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86" r:id="rId2"/>
    <p:sldId id="289" r:id="rId3"/>
    <p:sldId id="297" r:id="rId4"/>
    <p:sldId id="298" r:id="rId5"/>
    <p:sldId id="299" r:id="rId6"/>
    <p:sldId id="300" r:id="rId7"/>
    <p:sldId id="301" r:id="rId8"/>
    <p:sldId id="302" r:id="rId9"/>
    <p:sldId id="303" r:id="rId10"/>
    <p:sldId id="304" r:id="rId11"/>
    <p:sldId id="295" r:id="rId12"/>
    <p:sldId id="296" r:id="rId13"/>
    <p:sldId id="293" r:id="rId14"/>
    <p:sldId id="294" r:id="rId15"/>
    <p:sldId id="291" r:id="rId16"/>
    <p:sldId id="292" r:id="rId17"/>
    <p:sldId id="290" r:id="rId18"/>
    <p:sldId id="287" r:id="rId19"/>
    <p:sldId id="305" r:id="rId20"/>
    <p:sldId id="306" r:id="rId21"/>
    <p:sldId id="307" r:id="rId22"/>
    <p:sldId id="308" r:id="rId23"/>
    <p:sldId id="288" r:id="rId24"/>
  </p:sldIdLst>
  <p:sldSz cx="12192000" cy="6858000"/>
  <p:notesSz cx="6858000" cy="9144000"/>
  <p:defaultTextStyle>
    <a:defPPr>
      <a:defRPr lang="ja-JP"/>
    </a:defPPr>
    <a:lvl1pPr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CC00"/>
    <a:srgbClr val="006600"/>
    <a:srgbClr val="FF7C80"/>
    <a:srgbClr val="CCECFF"/>
    <a:srgbClr val="99CCFF"/>
    <a:srgbClr val="FF99FF"/>
    <a:srgbClr val="003300"/>
    <a:srgbClr val="CCFF99"/>
    <a:srgbClr val="66FF66"/>
    <a:srgbClr val="008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4363" autoAdjust="0"/>
    <p:restoredTop sz="94704" autoAdjust="0"/>
  </p:normalViewPr>
  <p:slideViewPr>
    <p:cSldViewPr>
      <p:cViewPr>
        <p:scale>
          <a:sx n="100" d="100"/>
          <a:sy n="100" d="100"/>
        </p:scale>
        <p:origin x="690" y="342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4234694-40F2-462A-B9A8-87C6C026CA98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B8173B5F-0944-4B8A-9DFA-7F9EF76DFF48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テキスト ボックス 3">
              <a:extLst>
                <a:ext uri="{FF2B5EF4-FFF2-40B4-BE49-F238E27FC236}">
                  <a16:creationId xmlns:a16="http://schemas.microsoft.com/office/drawing/2014/main" id="{9DC1D74F-78F4-4977-AFC0-4E19970A2EB4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E53BF50B-B82C-4DC1-AB10-A69F1A84A044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テキスト ボックス 5">
              <a:extLst>
                <a:ext uri="{FF2B5EF4-FFF2-40B4-BE49-F238E27FC236}">
                  <a16:creationId xmlns:a16="http://schemas.microsoft.com/office/drawing/2014/main" id="{873C0C3C-2DBC-43EE-BC2E-8E870E6055C4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B86B4D90-4958-4A84-A096-57C364C645C2}"/>
              </a:ext>
            </a:extLst>
          </p:cNvPr>
          <p:cNvSpPr/>
          <p:nvPr userDrawn="1"/>
        </p:nvSpPr>
        <p:spPr bwMode="auto">
          <a:xfrm rot="16200000">
            <a:off x="5306048" y="-3575533"/>
            <a:ext cx="1129858" cy="8280923"/>
          </a:xfrm>
          <a:prstGeom prst="rect">
            <a:avLst/>
          </a:prstGeom>
          <a:solidFill>
            <a:srgbClr val="FFC00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0C1452A4-C953-46EA-AD4A-7481DE4DFBE8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C0000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93756322-062A-40C8-BB66-D3B395291DF5}"/>
              </a:ext>
            </a:extLst>
          </p:cNvPr>
          <p:cNvSpPr txBox="1"/>
          <p:nvPr userDrawn="1"/>
        </p:nvSpPr>
        <p:spPr>
          <a:xfrm>
            <a:off x="1865530" y="331251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建造物でどの都道府県かわかるかな？</a:t>
            </a:r>
          </a:p>
        </p:txBody>
      </p:sp>
    </p:spTree>
    <p:extLst>
      <p:ext uri="{BB962C8B-B14F-4D97-AF65-F5344CB8AC3E}">
        <p14:creationId xmlns:p14="http://schemas.microsoft.com/office/powerpoint/2010/main" val="307117389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>
            <a:extLst>
              <a:ext uri="{FF2B5EF4-FFF2-40B4-BE49-F238E27FC236}">
                <a16:creationId xmlns:a16="http://schemas.microsoft.com/office/drawing/2014/main" id="{250B8284-062B-439A-A46A-52251A607F44}"/>
              </a:ext>
            </a:extLst>
          </p:cNvPr>
          <p:cNvSpPr/>
          <p:nvPr userDrawn="1"/>
        </p:nvSpPr>
        <p:spPr bwMode="auto">
          <a:xfrm rot="16200000">
            <a:off x="4440787" y="-4440788"/>
            <a:ext cx="1129858" cy="10011435"/>
          </a:xfrm>
          <a:prstGeom prst="rect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>
            <a:extLst>
              <a:ext uri="{FF2B5EF4-FFF2-40B4-BE49-F238E27FC236}">
                <a16:creationId xmlns:a16="http://schemas.microsoft.com/office/drawing/2014/main" id="{5BA66709-3008-49E8-9419-34BF7B42182A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lvl="0" algn="ctr"/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C1ADB27C-052A-463D-9CB4-122E7AB56C25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4819B848-BC5E-4152-AB89-43618AEDBC7C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6C3F9C8E-D263-4DB3-A194-F5F1777F67C3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AAC32C2-B414-4AC9-810F-3634F12D964E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5DB88D32-8313-4361-A5CB-884456CAC196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70A30040-BB4E-4169-A96D-0DBE234997CA}"/>
              </a:ext>
            </a:extLst>
          </p:cNvPr>
          <p:cNvSpPr txBox="1"/>
          <p:nvPr userDrawn="1"/>
        </p:nvSpPr>
        <p:spPr>
          <a:xfrm>
            <a:off x="1865530" y="331251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建造物でどの都道府県かわかるかな？</a:t>
            </a:r>
          </a:p>
        </p:txBody>
      </p:sp>
    </p:spTree>
    <p:extLst>
      <p:ext uri="{BB962C8B-B14F-4D97-AF65-F5344CB8AC3E}">
        <p14:creationId xmlns:p14="http://schemas.microsoft.com/office/powerpoint/2010/main" val="9811670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>
            <a:extLst>
              <a:ext uri="{FF2B5EF4-FFF2-40B4-BE49-F238E27FC236}">
                <a16:creationId xmlns:a16="http://schemas.microsoft.com/office/drawing/2014/main" id="{250B8284-062B-439A-A46A-52251A607F44}"/>
              </a:ext>
            </a:extLst>
          </p:cNvPr>
          <p:cNvSpPr/>
          <p:nvPr userDrawn="1"/>
        </p:nvSpPr>
        <p:spPr bwMode="auto">
          <a:xfrm rot="16200000">
            <a:off x="4440787" y="-4440788"/>
            <a:ext cx="1129858" cy="10011435"/>
          </a:xfrm>
          <a:prstGeom prst="rect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>
            <a:extLst>
              <a:ext uri="{FF2B5EF4-FFF2-40B4-BE49-F238E27FC236}">
                <a16:creationId xmlns:a16="http://schemas.microsoft.com/office/drawing/2014/main" id="{5BA66709-3008-49E8-9419-34BF7B42182A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lvl="0" algn="ctr"/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C1ADB27C-052A-463D-9CB4-122E7AB56C25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4819B848-BC5E-4152-AB89-43618AEDBC7C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6C3F9C8E-D263-4DB3-A194-F5F1777F67C3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AAC32C2-B414-4AC9-810F-3634F12D964E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5DB88D32-8313-4361-A5CB-884456CAC196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83972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66847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6" r:id="rId2"/>
    <p:sldLayoutId id="2147483658" r:id="rId3"/>
    <p:sldLayoutId id="2147483657" r:id="rId4"/>
  </p:sldLayoutIdLst>
  <p:txStyles>
    <p:titleStyle>
      <a:lvl1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2pPr>
      <a:lvl3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3pPr>
      <a:lvl4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4pPr>
      <a:lvl5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5pPr>
      <a:lvl6pPr marL="562722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6pPr>
      <a:lvl7pPr marL="1125444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7pPr>
      <a:lvl8pPr marL="1688165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8pPr>
      <a:lvl9pPr marL="2250887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9pPr>
    </p:titleStyle>
    <p:bodyStyle>
      <a:lvl1pPr marL="422041" indent="-422041" algn="l" rtl="0" fontAlgn="base">
        <a:spcBef>
          <a:spcPct val="20000"/>
        </a:spcBef>
        <a:spcAft>
          <a:spcPct val="0"/>
        </a:spcAft>
        <a:buChar char="•"/>
        <a:defRPr kumimoji="1" sz="3939">
          <a:solidFill>
            <a:schemeClr val="tx1"/>
          </a:solidFill>
          <a:latin typeface="+mn-lt"/>
          <a:ea typeface="+mn-ea"/>
          <a:cs typeface="+mn-cs"/>
        </a:defRPr>
      </a:lvl1pPr>
      <a:lvl2pPr marL="914423" indent="-351701" algn="l" rtl="0" fontAlgn="base">
        <a:spcBef>
          <a:spcPct val="20000"/>
        </a:spcBef>
        <a:spcAft>
          <a:spcPct val="0"/>
        </a:spcAft>
        <a:buChar char="–"/>
        <a:defRPr kumimoji="1" sz="3446">
          <a:solidFill>
            <a:schemeClr val="tx1"/>
          </a:solidFill>
          <a:latin typeface="+mn-lt"/>
          <a:ea typeface="+mn-ea"/>
        </a:defRPr>
      </a:lvl2pPr>
      <a:lvl3pPr marL="1406804" indent="-281361" algn="l" rtl="0" fontAlgn="base">
        <a:spcBef>
          <a:spcPct val="20000"/>
        </a:spcBef>
        <a:spcAft>
          <a:spcPct val="0"/>
        </a:spcAft>
        <a:buChar char="•"/>
        <a:defRPr kumimoji="1" sz="2954">
          <a:solidFill>
            <a:schemeClr val="tx1"/>
          </a:solidFill>
          <a:latin typeface="+mn-lt"/>
          <a:ea typeface="+mn-ea"/>
        </a:defRPr>
      </a:lvl3pPr>
      <a:lvl4pPr marL="1969526" indent="-281361" algn="l" rtl="0" fontAlgn="base">
        <a:spcBef>
          <a:spcPct val="20000"/>
        </a:spcBef>
        <a:spcAft>
          <a:spcPct val="0"/>
        </a:spcAft>
        <a:buChar char="–"/>
        <a:defRPr kumimoji="1" sz="2462">
          <a:solidFill>
            <a:schemeClr val="tx1"/>
          </a:solidFill>
          <a:latin typeface="+mn-lt"/>
          <a:ea typeface="+mn-ea"/>
        </a:defRPr>
      </a:lvl4pPr>
      <a:lvl5pPr marL="2532248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5pPr>
      <a:lvl6pPr marL="3094970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6pPr>
      <a:lvl7pPr marL="3657691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7pPr>
      <a:lvl8pPr marL="4220413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8pPr>
      <a:lvl9pPr marL="4783135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1pPr>
      <a:lvl2pPr marL="562722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2pPr>
      <a:lvl3pPr marL="1125444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3pPr>
      <a:lvl4pPr marL="1688165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4pPr>
      <a:lvl5pPr marL="2250887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5pPr>
      <a:lvl6pPr marL="2813609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6pPr>
      <a:lvl7pPr marL="3376331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7pPr>
      <a:lvl8pPr marL="3939052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8pPr>
      <a:lvl9pPr marL="4501774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正方形/長方形 148">
            <a:extLst>
              <a:ext uri="{FF2B5EF4-FFF2-40B4-BE49-F238E27FC236}">
                <a16:creationId xmlns:a16="http://schemas.microsoft.com/office/drawing/2014/main" id="{652D40DD-DB99-4433-B35C-EB0ADEB4E37A}"/>
              </a:ext>
            </a:extLst>
          </p:cNvPr>
          <p:cNvSpPr/>
          <p:nvPr/>
        </p:nvSpPr>
        <p:spPr bwMode="auto">
          <a:xfrm>
            <a:off x="-4824" y="0"/>
            <a:ext cx="12196823" cy="6857999"/>
          </a:xfrm>
          <a:prstGeom prst="rect">
            <a:avLst/>
          </a:prstGeom>
          <a:gradFill flip="none" rotWithShape="1">
            <a:gsLst>
              <a:gs pos="0">
                <a:srgbClr val="99FFCC"/>
              </a:gs>
              <a:gs pos="50000">
                <a:srgbClr val="00B0F0"/>
              </a:gs>
              <a:gs pos="100000">
                <a:srgbClr val="0070C0"/>
              </a:gs>
            </a:gsLst>
            <a:path path="rect">
              <a:fillToRect l="50000" t="50000" r="50000" b="50000"/>
            </a:path>
            <a:tileRect/>
          </a:gra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90" name="グループ化 189">
            <a:extLst>
              <a:ext uri="{FF2B5EF4-FFF2-40B4-BE49-F238E27FC236}">
                <a16:creationId xmlns:a16="http://schemas.microsoft.com/office/drawing/2014/main" id="{ED13B250-28CB-48BB-885F-BE0D8FE697E2}"/>
              </a:ext>
            </a:extLst>
          </p:cNvPr>
          <p:cNvGrpSpPr/>
          <p:nvPr/>
        </p:nvGrpSpPr>
        <p:grpSpPr>
          <a:xfrm>
            <a:off x="606209" y="641862"/>
            <a:ext cx="5530871" cy="721722"/>
            <a:chOff x="606209" y="641862"/>
            <a:chExt cx="5530871" cy="721722"/>
          </a:xfrm>
        </p:grpSpPr>
        <p:sp>
          <p:nvSpPr>
            <p:cNvPr id="145" name="テキスト ボックス 144">
              <a:extLst>
                <a:ext uri="{FF2B5EF4-FFF2-40B4-BE49-F238E27FC236}">
                  <a16:creationId xmlns:a16="http://schemas.microsoft.com/office/drawing/2014/main" id="{BE2C13E0-53C1-44DB-B340-E7E6B913AEA2}"/>
                </a:ext>
              </a:extLst>
            </p:cNvPr>
            <p:cNvSpPr txBox="1"/>
            <p:nvPr/>
          </p:nvSpPr>
          <p:spPr>
            <a:xfrm>
              <a:off x="606209" y="641862"/>
              <a:ext cx="5530871" cy="720600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1270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日本地図クイズ</a:t>
              </a:r>
              <a:endParaRPr kumimoji="1" lang="ja-JP" altLang="en-US" sz="5400" b="1" dirty="0">
                <a:ln w="1270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52" name="テキスト ボックス 151">
              <a:extLst>
                <a:ext uri="{FF2B5EF4-FFF2-40B4-BE49-F238E27FC236}">
                  <a16:creationId xmlns:a16="http://schemas.microsoft.com/office/drawing/2014/main" id="{1FAACD44-04DF-4102-9C29-34FE861CD427}"/>
                </a:ext>
              </a:extLst>
            </p:cNvPr>
            <p:cNvSpPr txBox="1"/>
            <p:nvPr/>
          </p:nvSpPr>
          <p:spPr>
            <a:xfrm>
              <a:off x="606209" y="642984"/>
              <a:ext cx="5530871" cy="720600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pic>
        <p:nvPicPr>
          <p:cNvPr id="191" name="図 190">
            <a:extLst>
              <a:ext uri="{FF2B5EF4-FFF2-40B4-BE49-F238E27FC236}">
                <a16:creationId xmlns:a16="http://schemas.microsoft.com/office/drawing/2014/main" id="{A87B1E37-ED15-4948-BF65-091CB9B808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51038" y="152116"/>
            <a:ext cx="9089924" cy="6553768"/>
          </a:xfrm>
          <a:prstGeom prst="rect">
            <a:avLst/>
          </a:prstGeom>
        </p:spPr>
      </p:pic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B5CA1007-A7B1-4245-A534-98F47913E891}"/>
              </a:ext>
            </a:extLst>
          </p:cNvPr>
          <p:cNvGrpSpPr/>
          <p:nvPr/>
        </p:nvGrpSpPr>
        <p:grpSpPr>
          <a:xfrm>
            <a:off x="9163327" y="6274768"/>
            <a:ext cx="2836008" cy="423601"/>
            <a:chOff x="9163327" y="6274768"/>
            <a:chExt cx="2836008" cy="423601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78747FD2-FDAE-40E6-9F36-9D8F152FC3C7}"/>
                </a:ext>
              </a:extLst>
            </p:cNvPr>
            <p:cNvGrpSpPr/>
            <p:nvPr/>
          </p:nvGrpSpPr>
          <p:grpSpPr>
            <a:xfrm>
              <a:off x="10101445" y="6274768"/>
              <a:ext cx="948945" cy="423601"/>
              <a:chOff x="516332" y="2971800"/>
              <a:chExt cx="1960168" cy="749299"/>
            </a:xfrm>
          </p:grpSpPr>
          <p:sp>
            <p:nvSpPr>
              <p:cNvPr id="20" name="正方形/長方形 19">
                <a:extLst>
                  <a:ext uri="{FF2B5EF4-FFF2-40B4-BE49-F238E27FC236}">
                    <a16:creationId xmlns:a16="http://schemas.microsoft.com/office/drawing/2014/main" id="{AA900A32-344D-455F-8C3D-F1C16FE2C8CC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テキスト ボックス 20">
                <a:extLst>
                  <a:ext uri="{FF2B5EF4-FFF2-40B4-BE49-F238E27FC236}">
                    <a16:creationId xmlns:a16="http://schemas.microsoft.com/office/drawing/2014/main" id="{51050AFC-9E0A-40AC-ACE3-0E9C0B1BF168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lang="ja-JP" altLang="en-US" sz="5400" b="1" dirty="0">
                    <a:ln w="76200">
                      <a:noFill/>
                    </a:ln>
                    <a:solidFill>
                      <a:schemeClr val="bg1"/>
                    </a:solidFill>
                    <a:latin typeface="+mj-ea"/>
                    <a:ea typeface="+mj-ea"/>
                  </a:rPr>
                  <a:t>普 通</a:t>
                </a:r>
                <a:endParaRPr kumimoji="1" lang="ja-JP" altLang="en-US" sz="5400" b="1" dirty="0">
                  <a:ln w="76200">
                    <a:noFill/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FDF3D845-E011-4BAC-846E-04479D94A04C}"/>
                </a:ext>
              </a:extLst>
            </p:cNvPr>
            <p:cNvGrpSpPr/>
            <p:nvPr/>
          </p:nvGrpSpPr>
          <p:grpSpPr>
            <a:xfrm>
              <a:off x="9163327" y="6274768"/>
              <a:ext cx="948945" cy="423601"/>
              <a:chOff x="516332" y="2971800"/>
              <a:chExt cx="1960168" cy="749299"/>
            </a:xfrm>
          </p:grpSpPr>
          <p:sp>
            <p:nvSpPr>
              <p:cNvPr id="23" name="正方形/長方形 22">
                <a:extLst>
                  <a:ext uri="{FF2B5EF4-FFF2-40B4-BE49-F238E27FC236}">
                    <a16:creationId xmlns:a16="http://schemas.microsoft.com/office/drawing/2014/main" id="{52A9EF26-97B1-4AFD-B4A6-1B429EEFC0A1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テキスト ボックス 23">
                <a:extLst>
                  <a:ext uri="{FF2B5EF4-FFF2-40B4-BE49-F238E27FC236}">
                    <a16:creationId xmlns:a16="http://schemas.microsoft.com/office/drawing/2014/main" id="{DFB7F37A-6030-4D57-85BD-E1B852744E84}"/>
                  </a:ext>
                </a:extLst>
              </p:cNvPr>
              <p:cNvSpPr txBox="1"/>
              <p:nvPr/>
            </p:nvSpPr>
            <p:spPr>
              <a:xfrm>
                <a:off x="708101" y="3085281"/>
                <a:ext cx="1590600" cy="508820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lang="ja-JP" altLang="en-US" sz="5400" b="1" dirty="0">
                    <a:ln w="76200">
                      <a:noFill/>
                    </a:ln>
                    <a:solidFill>
                      <a:schemeClr val="bg1">
                        <a:alpha val="50000"/>
                      </a:schemeClr>
                    </a:solidFill>
                    <a:latin typeface="+mj-ea"/>
                    <a:ea typeface="+mj-ea"/>
                  </a:rPr>
                  <a:t>やさしい</a:t>
                </a:r>
                <a:endParaRPr kumimoji="1" lang="ja-JP" altLang="en-US" sz="5400" b="1" dirty="0">
                  <a:ln w="76200">
                    <a:noFill/>
                  </a:ln>
                  <a:solidFill>
                    <a:schemeClr val="bg1">
                      <a:alpha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7E79E7C0-8332-46F8-A7D8-A81FB7A4BAA0}"/>
                </a:ext>
              </a:extLst>
            </p:cNvPr>
            <p:cNvGrpSpPr/>
            <p:nvPr/>
          </p:nvGrpSpPr>
          <p:grpSpPr>
            <a:xfrm>
              <a:off x="11050390" y="6274768"/>
              <a:ext cx="948945" cy="423601"/>
              <a:chOff x="516332" y="2971800"/>
              <a:chExt cx="1960168" cy="749299"/>
            </a:xfrm>
          </p:grpSpPr>
          <p:sp>
            <p:nvSpPr>
              <p:cNvPr id="26" name="正方形/長方形 25">
                <a:extLst>
                  <a:ext uri="{FF2B5EF4-FFF2-40B4-BE49-F238E27FC236}">
                    <a16:creationId xmlns:a16="http://schemas.microsoft.com/office/drawing/2014/main" id="{0BBF26AA-F1FC-45F9-9F3D-AF5A3755D3D5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テキスト ボックス 26">
                <a:extLst>
                  <a:ext uri="{FF2B5EF4-FFF2-40B4-BE49-F238E27FC236}">
                    <a16:creationId xmlns:a16="http://schemas.microsoft.com/office/drawing/2014/main" id="{30895681-C7A7-4372-A661-D14935ADF0A5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kumimoji="1" lang="ja-JP" altLang="en-US" sz="5400" b="1" dirty="0">
                    <a:ln w="76200">
                      <a:noFill/>
                    </a:ln>
                    <a:solidFill>
                      <a:schemeClr val="bg1">
                        <a:alpha val="50000"/>
                      </a:schemeClr>
                    </a:solidFill>
                    <a:latin typeface="+mj-ea"/>
                    <a:ea typeface="+mj-ea"/>
                  </a:rPr>
                  <a:t>難しい</a:t>
                </a:r>
              </a:p>
            </p:txBody>
          </p:sp>
        </p:grpSp>
      </p:grp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5503C9EA-7424-4577-A593-A75455AA2A86}"/>
              </a:ext>
            </a:extLst>
          </p:cNvPr>
          <p:cNvSpPr txBox="1"/>
          <p:nvPr/>
        </p:nvSpPr>
        <p:spPr>
          <a:xfrm>
            <a:off x="8173279" y="4150453"/>
            <a:ext cx="3416320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建造物</a:t>
            </a:r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で</a:t>
            </a:r>
          </a:p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どの都道府県か</a:t>
            </a:r>
          </a:p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わかるかな？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B3E149A0-A44A-4453-857B-720BFB73B07D}"/>
              </a:ext>
            </a:extLst>
          </p:cNvPr>
          <p:cNvSpPr txBox="1"/>
          <p:nvPr/>
        </p:nvSpPr>
        <p:spPr>
          <a:xfrm>
            <a:off x="425370" y="1619603"/>
            <a:ext cx="24416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4400" b="1" dirty="0">
                <a:solidFill>
                  <a:schemeClr val="bg1"/>
                </a:solidFill>
                <a:latin typeface="+mj-ea"/>
                <a:ea typeface="+mj-ea"/>
              </a:rPr>
              <a:t>建造物編</a:t>
            </a:r>
            <a:endParaRPr kumimoji="1" lang="en-US" altLang="ja-JP" sz="44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0906345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5000">
        <p15:prstTrans prst="wind"/>
      </p:transition>
    </mc:Choice>
    <mc:Fallback xmlns="">
      <p:transition spd="slow" advClick="0" advTm="500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7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栃木県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４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748428BF-B5ED-44F8-B857-7A78CDAF2345}"/>
              </a:ext>
            </a:extLst>
          </p:cNvPr>
          <p:cNvSpPr txBox="1"/>
          <p:nvPr/>
        </p:nvSpPr>
        <p:spPr>
          <a:xfrm>
            <a:off x="4864581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600" dirty="0">
                <a:latin typeface="+mj-ea"/>
                <a:ea typeface="+mj-ea"/>
              </a:rPr>
              <a:t>日光東照宮</a:t>
            </a:r>
            <a:endParaRPr kumimoji="1" lang="ja-JP" altLang="en-US" sz="3600" dirty="0">
              <a:latin typeface="+mj-ea"/>
              <a:ea typeface="+mj-ea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9181227C-2EB2-474C-9E1B-E42EDAC384CF}"/>
              </a:ext>
            </a:extLst>
          </p:cNvPr>
          <p:cNvSpPr txBox="1"/>
          <p:nvPr/>
        </p:nvSpPr>
        <p:spPr>
          <a:xfrm>
            <a:off x="1432078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足利学校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0A720011-1928-4DBE-9217-4BB6CA966031}"/>
              </a:ext>
            </a:extLst>
          </p:cNvPr>
          <p:cNvSpPr txBox="1"/>
          <p:nvPr/>
        </p:nvSpPr>
        <p:spPr>
          <a:xfrm>
            <a:off x="8769338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600" dirty="0">
                <a:latin typeface="+mj-ea"/>
                <a:ea typeface="+mj-ea"/>
              </a:rPr>
              <a:t>足尾銅山</a:t>
            </a:r>
            <a:endParaRPr kumimoji="1" lang="ja-JP" altLang="en-US" sz="3600" dirty="0">
              <a:latin typeface="+mj-ea"/>
              <a:ea typeface="+mj-ea"/>
            </a:endParaRP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00194F35-EB04-4A4E-BF30-9345660C262B}"/>
              </a:ext>
            </a:extLst>
          </p:cNvPr>
          <p:cNvGrpSpPr/>
          <p:nvPr/>
        </p:nvGrpSpPr>
        <p:grpSpPr>
          <a:xfrm>
            <a:off x="4722837" y="1983704"/>
            <a:ext cx="2846834" cy="1955980"/>
            <a:chOff x="1640895" y="4055369"/>
            <a:chExt cx="3248026" cy="2231628"/>
          </a:xfrm>
        </p:grpSpPr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B8F2A969-7F99-40D8-992F-EBE70AA4252D}"/>
                </a:ext>
              </a:extLst>
            </p:cNvPr>
            <p:cNvSpPr/>
            <p:nvPr/>
          </p:nvSpPr>
          <p:spPr>
            <a:xfrm>
              <a:off x="1640895" y="4199958"/>
              <a:ext cx="3248026" cy="2038350"/>
            </a:xfrm>
            <a:prstGeom prst="ellipse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90A297C4-EF88-41FB-9975-E721CB7AE03A}"/>
                </a:ext>
              </a:extLst>
            </p:cNvPr>
            <p:cNvGrpSpPr/>
            <p:nvPr/>
          </p:nvGrpSpPr>
          <p:grpSpPr>
            <a:xfrm>
              <a:off x="1930150" y="4055369"/>
              <a:ext cx="2684982" cy="2231628"/>
              <a:chOff x="1930150" y="1257032"/>
              <a:chExt cx="6051800" cy="5029965"/>
            </a:xfrm>
          </p:grpSpPr>
          <p:sp>
            <p:nvSpPr>
              <p:cNvPr id="13" name="月 12">
                <a:extLst>
                  <a:ext uri="{FF2B5EF4-FFF2-40B4-BE49-F238E27FC236}">
                    <a16:creationId xmlns:a16="http://schemas.microsoft.com/office/drawing/2014/main" id="{D1F301F5-DF75-4F44-935B-BC9CE07C38B4}"/>
                  </a:ext>
                </a:extLst>
              </p:cNvPr>
              <p:cNvSpPr/>
              <p:nvPr/>
            </p:nvSpPr>
            <p:spPr>
              <a:xfrm rot="6300000" flipH="1">
                <a:off x="7115262" y="1060875"/>
                <a:ext cx="333874" cy="1377193"/>
              </a:xfrm>
              <a:prstGeom prst="moon">
                <a:avLst>
                  <a:gd name="adj" fmla="val 74148"/>
                </a:avLst>
              </a:prstGeom>
              <a:pattFill prst="dkHorz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" name="月 13">
                <a:extLst>
                  <a:ext uri="{FF2B5EF4-FFF2-40B4-BE49-F238E27FC236}">
                    <a16:creationId xmlns:a16="http://schemas.microsoft.com/office/drawing/2014/main" id="{F434F8E5-430D-492D-A108-16D3058FBD64}"/>
                  </a:ext>
                </a:extLst>
              </p:cNvPr>
              <p:cNvSpPr/>
              <p:nvPr/>
            </p:nvSpPr>
            <p:spPr>
              <a:xfrm rot="6300000" flipH="1">
                <a:off x="7135210" y="1181492"/>
                <a:ext cx="293978" cy="1212628"/>
              </a:xfrm>
              <a:prstGeom prst="moon">
                <a:avLst>
                  <a:gd name="adj" fmla="val 74148"/>
                </a:avLst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" name="月 14">
                <a:extLst>
                  <a:ext uri="{FF2B5EF4-FFF2-40B4-BE49-F238E27FC236}">
                    <a16:creationId xmlns:a16="http://schemas.microsoft.com/office/drawing/2014/main" id="{C7A6FEE4-47A4-46C0-8393-F4DC15F7922D}"/>
                  </a:ext>
                </a:extLst>
              </p:cNvPr>
              <p:cNvSpPr/>
              <p:nvPr/>
            </p:nvSpPr>
            <p:spPr>
              <a:xfrm rot="6300000" flipH="1">
                <a:off x="7138655" y="1279010"/>
                <a:ext cx="287088" cy="1157652"/>
              </a:xfrm>
              <a:prstGeom prst="moon">
                <a:avLst>
                  <a:gd name="adj" fmla="val 74148"/>
                </a:avLst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" name="月 15">
                <a:extLst>
                  <a:ext uri="{FF2B5EF4-FFF2-40B4-BE49-F238E27FC236}">
                    <a16:creationId xmlns:a16="http://schemas.microsoft.com/office/drawing/2014/main" id="{4F9988DC-0C7D-476E-B6E7-71629B5BBAF7}"/>
                  </a:ext>
                </a:extLst>
              </p:cNvPr>
              <p:cNvSpPr/>
              <p:nvPr/>
            </p:nvSpPr>
            <p:spPr>
              <a:xfrm rot="15300000">
                <a:off x="2467086" y="1060875"/>
                <a:ext cx="333874" cy="1377193"/>
              </a:xfrm>
              <a:prstGeom prst="moon">
                <a:avLst>
                  <a:gd name="adj" fmla="val 74148"/>
                </a:avLst>
              </a:prstGeom>
              <a:pattFill prst="dkHorz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" name="月 16">
                <a:extLst>
                  <a:ext uri="{FF2B5EF4-FFF2-40B4-BE49-F238E27FC236}">
                    <a16:creationId xmlns:a16="http://schemas.microsoft.com/office/drawing/2014/main" id="{D7BC5E9C-D6F9-44D4-808A-0C48A81012A3}"/>
                  </a:ext>
                </a:extLst>
              </p:cNvPr>
              <p:cNvSpPr/>
              <p:nvPr/>
            </p:nvSpPr>
            <p:spPr>
              <a:xfrm rot="15300000">
                <a:off x="2487034" y="1181491"/>
                <a:ext cx="293978" cy="1212630"/>
              </a:xfrm>
              <a:prstGeom prst="moon">
                <a:avLst>
                  <a:gd name="adj" fmla="val 74148"/>
                </a:avLst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" name="月 17">
                <a:extLst>
                  <a:ext uri="{FF2B5EF4-FFF2-40B4-BE49-F238E27FC236}">
                    <a16:creationId xmlns:a16="http://schemas.microsoft.com/office/drawing/2014/main" id="{46966860-D8FE-4E9F-AE07-FC3CC5656A47}"/>
                  </a:ext>
                </a:extLst>
              </p:cNvPr>
              <p:cNvSpPr/>
              <p:nvPr/>
            </p:nvSpPr>
            <p:spPr>
              <a:xfrm rot="15300000">
                <a:off x="2490479" y="1279009"/>
                <a:ext cx="287088" cy="1157654"/>
              </a:xfrm>
              <a:prstGeom prst="moon">
                <a:avLst>
                  <a:gd name="adj" fmla="val 74148"/>
                </a:avLst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" name="台形 18">
                <a:extLst>
                  <a:ext uri="{FF2B5EF4-FFF2-40B4-BE49-F238E27FC236}">
                    <a16:creationId xmlns:a16="http://schemas.microsoft.com/office/drawing/2014/main" id="{B76F4996-0313-4DBB-9A5E-63CEC8995421}"/>
                  </a:ext>
                </a:extLst>
              </p:cNvPr>
              <p:cNvSpPr/>
              <p:nvPr/>
            </p:nvSpPr>
            <p:spPr>
              <a:xfrm rot="10800000">
                <a:off x="3004184" y="1257034"/>
                <a:ext cx="3903732" cy="289493"/>
              </a:xfrm>
              <a:prstGeom prst="trapezoid">
                <a:avLst>
                  <a:gd name="adj" fmla="val 33624"/>
                </a:avLst>
              </a:prstGeom>
              <a:pattFill prst="dkHorz">
                <a:fgClr>
                  <a:sysClr val="window" lastClr="FFFFFF">
                    <a:lumMod val="95000"/>
                  </a:sysClr>
                </a:fgClr>
                <a:bgClr>
                  <a:sysClr val="window" lastClr="FFFFFF">
                    <a:lumMod val="8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" name="台形 19">
                <a:extLst>
                  <a:ext uri="{FF2B5EF4-FFF2-40B4-BE49-F238E27FC236}">
                    <a16:creationId xmlns:a16="http://schemas.microsoft.com/office/drawing/2014/main" id="{67FE8BA0-FBD1-4237-944E-7F413A06F24C}"/>
                  </a:ext>
                </a:extLst>
              </p:cNvPr>
              <p:cNvSpPr/>
              <p:nvPr/>
            </p:nvSpPr>
            <p:spPr>
              <a:xfrm rot="10800000">
                <a:off x="3098926" y="1257032"/>
                <a:ext cx="3711449" cy="289493"/>
              </a:xfrm>
              <a:prstGeom prst="trapezoid">
                <a:avLst>
                  <a:gd name="adj" fmla="val 33624"/>
                </a:avLst>
              </a:prstGeom>
              <a:pattFill prst="dkHorz">
                <a:fgClr>
                  <a:sysClr val="window" lastClr="FFFFFF">
                    <a:lumMod val="95000"/>
                  </a:sysClr>
                </a:fgClr>
                <a:bgClr>
                  <a:sysClr val="window" lastClr="FFFFFF">
                    <a:lumMod val="8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8AF51D1F-16FB-428A-91EF-97C5B925C8FA}"/>
                  </a:ext>
                </a:extLst>
              </p:cNvPr>
              <p:cNvSpPr/>
              <p:nvPr/>
            </p:nvSpPr>
            <p:spPr>
              <a:xfrm rot="10800000">
                <a:off x="1930150" y="1545214"/>
                <a:ext cx="6051800" cy="1845177"/>
              </a:xfrm>
              <a:custGeom>
                <a:avLst/>
                <a:gdLst>
                  <a:gd name="connsiteX0" fmla="*/ 4873592 w 6051800"/>
                  <a:gd name="connsiteY0" fmla="*/ 1845177 h 1845177"/>
                  <a:gd name="connsiteX1" fmla="*/ 1178209 w 6051800"/>
                  <a:gd name="connsiteY1" fmla="*/ 1845177 h 1845177"/>
                  <a:gd name="connsiteX2" fmla="*/ 1102704 w 6051800"/>
                  <a:gd name="connsiteY2" fmla="*/ 1622976 h 1845177"/>
                  <a:gd name="connsiteX3" fmla="*/ 0 w 6051800"/>
                  <a:gd name="connsiteY3" fmla="*/ 1622976 h 1845177"/>
                  <a:gd name="connsiteX4" fmla="*/ 62631 w 6051800"/>
                  <a:gd name="connsiteY4" fmla="*/ 1438662 h 1845177"/>
                  <a:gd name="connsiteX5" fmla="*/ 88829 w 6051800"/>
                  <a:gd name="connsiteY5" fmla="*/ 1438662 h 1845177"/>
                  <a:gd name="connsiteX6" fmla="*/ 1049167 w 6051800"/>
                  <a:gd name="connsiteY6" fmla="*/ 0 h 1845177"/>
                  <a:gd name="connsiteX7" fmla="*/ 5002634 w 6051800"/>
                  <a:gd name="connsiteY7" fmla="*/ 0 h 1845177"/>
                  <a:gd name="connsiteX8" fmla="*/ 5962971 w 6051800"/>
                  <a:gd name="connsiteY8" fmla="*/ 1438662 h 1845177"/>
                  <a:gd name="connsiteX9" fmla="*/ 5989169 w 6051800"/>
                  <a:gd name="connsiteY9" fmla="*/ 1438662 h 1845177"/>
                  <a:gd name="connsiteX10" fmla="*/ 6051800 w 6051800"/>
                  <a:gd name="connsiteY10" fmla="*/ 1622976 h 1845177"/>
                  <a:gd name="connsiteX11" fmla="*/ 4949097 w 6051800"/>
                  <a:gd name="connsiteY11" fmla="*/ 1622976 h 1845177"/>
                  <a:gd name="connsiteX0" fmla="*/ 4873592 w 6051800"/>
                  <a:gd name="connsiteY0" fmla="*/ 1845177 h 1845177"/>
                  <a:gd name="connsiteX1" fmla="*/ 1178209 w 6051800"/>
                  <a:gd name="connsiteY1" fmla="*/ 1845177 h 1845177"/>
                  <a:gd name="connsiteX2" fmla="*/ 1102704 w 6051800"/>
                  <a:gd name="connsiteY2" fmla="*/ 1622976 h 1845177"/>
                  <a:gd name="connsiteX3" fmla="*/ 0 w 6051800"/>
                  <a:gd name="connsiteY3" fmla="*/ 1622976 h 1845177"/>
                  <a:gd name="connsiteX4" fmla="*/ 62631 w 6051800"/>
                  <a:gd name="connsiteY4" fmla="*/ 1438662 h 1845177"/>
                  <a:gd name="connsiteX5" fmla="*/ 88829 w 6051800"/>
                  <a:gd name="connsiteY5" fmla="*/ 1438662 h 1845177"/>
                  <a:gd name="connsiteX6" fmla="*/ 1049167 w 6051800"/>
                  <a:gd name="connsiteY6" fmla="*/ 0 h 1845177"/>
                  <a:gd name="connsiteX7" fmla="*/ 5002634 w 6051800"/>
                  <a:gd name="connsiteY7" fmla="*/ 0 h 1845177"/>
                  <a:gd name="connsiteX8" fmla="*/ 5989169 w 6051800"/>
                  <a:gd name="connsiteY8" fmla="*/ 1438662 h 1845177"/>
                  <a:gd name="connsiteX9" fmla="*/ 6051800 w 6051800"/>
                  <a:gd name="connsiteY9" fmla="*/ 1622976 h 1845177"/>
                  <a:gd name="connsiteX10" fmla="*/ 4949097 w 6051800"/>
                  <a:gd name="connsiteY10" fmla="*/ 1622976 h 1845177"/>
                  <a:gd name="connsiteX11" fmla="*/ 4873592 w 6051800"/>
                  <a:gd name="connsiteY11" fmla="*/ 1845177 h 1845177"/>
                  <a:gd name="connsiteX0" fmla="*/ 4873592 w 6051800"/>
                  <a:gd name="connsiteY0" fmla="*/ 1845177 h 1845177"/>
                  <a:gd name="connsiteX1" fmla="*/ 1178209 w 6051800"/>
                  <a:gd name="connsiteY1" fmla="*/ 1845177 h 1845177"/>
                  <a:gd name="connsiteX2" fmla="*/ 1102704 w 6051800"/>
                  <a:gd name="connsiteY2" fmla="*/ 1622976 h 1845177"/>
                  <a:gd name="connsiteX3" fmla="*/ 0 w 6051800"/>
                  <a:gd name="connsiteY3" fmla="*/ 1622976 h 1845177"/>
                  <a:gd name="connsiteX4" fmla="*/ 62631 w 6051800"/>
                  <a:gd name="connsiteY4" fmla="*/ 1438662 h 1845177"/>
                  <a:gd name="connsiteX5" fmla="*/ 1049167 w 6051800"/>
                  <a:gd name="connsiteY5" fmla="*/ 0 h 1845177"/>
                  <a:gd name="connsiteX6" fmla="*/ 5002634 w 6051800"/>
                  <a:gd name="connsiteY6" fmla="*/ 0 h 1845177"/>
                  <a:gd name="connsiteX7" fmla="*/ 5989169 w 6051800"/>
                  <a:gd name="connsiteY7" fmla="*/ 1438662 h 1845177"/>
                  <a:gd name="connsiteX8" fmla="*/ 6051800 w 6051800"/>
                  <a:gd name="connsiteY8" fmla="*/ 1622976 h 1845177"/>
                  <a:gd name="connsiteX9" fmla="*/ 4949097 w 6051800"/>
                  <a:gd name="connsiteY9" fmla="*/ 1622976 h 1845177"/>
                  <a:gd name="connsiteX10" fmla="*/ 4873592 w 6051800"/>
                  <a:gd name="connsiteY10" fmla="*/ 1845177 h 1845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51800" h="1845177">
                    <a:moveTo>
                      <a:pt x="4873592" y="1845177"/>
                    </a:moveTo>
                    <a:lnTo>
                      <a:pt x="1178209" y="1845177"/>
                    </a:lnTo>
                    <a:lnTo>
                      <a:pt x="1102704" y="1622976"/>
                    </a:lnTo>
                    <a:lnTo>
                      <a:pt x="0" y="1622976"/>
                    </a:lnTo>
                    <a:lnTo>
                      <a:pt x="62631" y="1438662"/>
                    </a:lnTo>
                    <a:lnTo>
                      <a:pt x="1049167" y="0"/>
                    </a:lnTo>
                    <a:lnTo>
                      <a:pt x="5002634" y="0"/>
                    </a:lnTo>
                    <a:lnTo>
                      <a:pt x="5989169" y="1438662"/>
                    </a:lnTo>
                    <a:lnTo>
                      <a:pt x="6051800" y="1622976"/>
                    </a:lnTo>
                    <a:lnTo>
                      <a:pt x="4949097" y="1622976"/>
                    </a:lnTo>
                    <a:lnTo>
                      <a:pt x="4873592" y="1845177"/>
                    </a:lnTo>
                    <a:close/>
                  </a:path>
                </a:pathLst>
              </a:custGeom>
              <a:pattFill prst="dkVert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C5CB6FEF-EAF6-457E-BCE3-E9938AFA3048}"/>
                  </a:ext>
                </a:extLst>
              </p:cNvPr>
              <p:cNvSpPr/>
              <p:nvPr/>
            </p:nvSpPr>
            <p:spPr>
              <a:xfrm rot="10800000">
                <a:off x="2057150" y="1661112"/>
                <a:ext cx="5797800" cy="1738399"/>
              </a:xfrm>
              <a:custGeom>
                <a:avLst/>
                <a:gdLst>
                  <a:gd name="connsiteX0" fmla="*/ 2898766 w 5797800"/>
                  <a:gd name="connsiteY0" fmla="*/ 1738399 h 1738399"/>
                  <a:gd name="connsiteX1" fmla="*/ 2186472 w 5797800"/>
                  <a:gd name="connsiteY1" fmla="*/ 1475414 h 1738399"/>
                  <a:gd name="connsiteX2" fmla="*/ 2179397 w 5797800"/>
                  <a:gd name="connsiteY2" fmla="*/ 1443621 h 1738399"/>
                  <a:gd name="connsiteX3" fmla="*/ 0 w 5797800"/>
                  <a:gd name="connsiteY3" fmla="*/ 1443621 h 1738399"/>
                  <a:gd name="connsiteX4" fmla="*/ 960383 w 5797800"/>
                  <a:gd name="connsiteY4" fmla="*/ 0 h 1738399"/>
                  <a:gd name="connsiteX5" fmla="*/ 4837417 w 5797800"/>
                  <a:gd name="connsiteY5" fmla="*/ 0 h 1738399"/>
                  <a:gd name="connsiteX6" fmla="*/ 5797800 w 5797800"/>
                  <a:gd name="connsiteY6" fmla="*/ 1443621 h 1738399"/>
                  <a:gd name="connsiteX7" fmla="*/ 3618136 w 5797800"/>
                  <a:gd name="connsiteY7" fmla="*/ 1443621 h 1738399"/>
                  <a:gd name="connsiteX8" fmla="*/ 3611061 w 5797800"/>
                  <a:gd name="connsiteY8" fmla="*/ 1475414 h 1738399"/>
                  <a:gd name="connsiteX9" fmla="*/ 2898766 w 5797800"/>
                  <a:gd name="connsiteY9" fmla="*/ 1738399 h 173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97800" h="1738399">
                    <a:moveTo>
                      <a:pt x="2898766" y="1738399"/>
                    </a:moveTo>
                    <a:cubicBezTo>
                      <a:pt x="2547413" y="1738399"/>
                      <a:pt x="2254268" y="1625499"/>
                      <a:pt x="2186472" y="1475414"/>
                    </a:cubicBezTo>
                    <a:lnTo>
                      <a:pt x="2179397" y="1443621"/>
                    </a:lnTo>
                    <a:lnTo>
                      <a:pt x="0" y="1443621"/>
                    </a:lnTo>
                    <a:lnTo>
                      <a:pt x="960383" y="0"/>
                    </a:lnTo>
                    <a:lnTo>
                      <a:pt x="4837417" y="0"/>
                    </a:lnTo>
                    <a:lnTo>
                      <a:pt x="5797800" y="1443621"/>
                    </a:lnTo>
                    <a:lnTo>
                      <a:pt x="3618136" y="1443621"/>
                    </a:lnTo>
                    <a:lnTo>
                      <a:pt x="3611061" y="1475414"/>
                    </a:lnTo>
                    <a:cubicBezTo>
                      <a:pt x="3543265" y="1625499"/>
                      <a:pt x="3250120" y="1738399"/>
                      <a:pt x="2898766" y="1738399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rgbClr val="FFC000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" name="台形 22">
                <a:extLst>
                  <a:ext uri="{FF2B5EF4-FFF2-40B4-BE49-F238E27FC236}">
                    <a16:creationId xmlns:a16="http://schemas.microsoft.com/office/drawing/2014/main" id="{1A3C9439-EC03-4B01-9237-59DF7AA3E9B0}"/>
                  </a:ext>
                </a:extLst>
              </p:cNvPr>
              <p:cNvSpPr/>
              <p:nvPr/>
            </p:nvSpPr>
            <p:spPr>
              <a:xfrm rot="10800000">
                <a:off x="2374650" y="2184400"/>
                <a:ext cx="5162800" cy="1082088"/>
              </a:xfrm>
              <a:prstGeom prst="trapezoid">
                <a:avLst>
                  <a:gd name="adj" fmla="val 66526"/>
                </a:avLst>
              </a:prstGeom>
              <a:pattFill prst="dkHorz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rgbClr val="FFC000">
                    <a:lumMod val="5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4" name="楕円 23">
                <a:extLst>
                  <a:ext uri="{FF2B5EF4-FFF2-40B4-BE49-F238E27FC236}">
                    <a16:creationId xmlns:a16="http://schemas.microsoft.com/office/drawing/2014/main" id="{37FC7463-5C54-409B-98FB-54F98D06E030}"/>
                  </a:ext>
                </a:extLst>
              </p:cNvPr>
              <p:cNvSpPr/>
              <p:nvPr/>
            </p:nvSpPr>
            <p:spPr>
              <a:xfrm>
                <a:off x="4343417" y="1857962"/>
                <a:ext cx="1225534" cy="658725"/>
              </a:xfrm>
              <a:prstGeom prst="ellipse">
                <a:avLst/>
              </a:prstGeom>
              <a:gradFill>
                <a:gsLst>
                  <a:gs pos="100000">
                    <a:sysClr val="windowText" lastClr="000000">
                      <a:lumMod val="85000"/>
                      <a:lumOff val="15000"/>
                    </a:sysClr>
                  </a:gs>
                  <a:gs pos="0">
                    <a:sysClr val="windowText" lastClr="000000">
                      <a:lumMod val="75000"/>
                      <a:lumOff val="25000"/>
                    </a:sysClr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5" name="四角形: 上の 2 つの角を丸める 24">
                <a:extLst>
                  <a:ext uri="{FF2B5EF4-FFF2-40B4-BE49-F238E27FC236}">
                    <a16:creationId xmlns:a16="http://schemas.microsoft.com/office/drawing/2014/main" id="{43B66FE2-C88D-4F29-A16B-E589D44C33EA}"/>
                  </a:ext>
                </a:extLst>
              </p:cNvPr>
              <p:cNvSpPr/>
              <p:nvPr/>
            </p:nvSpPr>
            <p:spPr>
              <a:xfrm>
                <a:off x="3200215" y="2841213"/>
                <a:ext cx="3476810" cy="532749"/>
              </a:xfrm>
              <a:prstGeom prst="round2SameRect">
                <a:avLst>
                  <a:gd name="adj1" fmla="val 11101"/>
                  <a:gd name="adj2" fmla="val 0"/>
                </a:avLst>
              </a:prstGeom>
              <a:gradFill>
                <a:gsLst>
                  <a:gs pos="50000">
                    <a:sysClr val="window" lastClr="FFFFFF">
                      <a:lumMod val="85000"/>
                    </a:sysClr>
                  </a:gs>
                  <a:gs pos="0">
                    <a:sysClr val="window" lastClr="FFFFFF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6" name="正方形/長方形 583">
                <a:extLst>
                  <a:ext uri="{FF2B5EF4-FFF2-40B4-BE49-F238E27FC236}">
                    <a16:creationId xmlns:a16="http://schemas.microsoft.com/office/drawing/2014/main" id="{C16EF527-1F54-4633-A848-31E5CB992863}"/>
                  </a:ext>
                </a:extLst>
              </p:cNvPr>
              <p:cNvSpPr/>
              <p:nvPr/>
            </p:nvSpPr>
            <p:spPr>
              <a:xfrm>
                <a:off x="3098926" y="4133135"/>
                <a:ext cx="3711449" cy="248933"/>
              </a:xfrm>
              <a:custGeom>
                <a:avLst/>
                <a:gdLst>
                  <a:gd name="connsiteX0" fmla="*/ 0 w 3754096"/>
                  <a:gd name="connsiteY0" fmla="*/ 0 h 248933"/>
                  <a:gd name="connsiteX1" fmla="*/ 3754096 w 3754096"/>
                  <a:gd name="connsiteY1" fmla="*/ 0 h 248933"/>
                  <a:gd name="connsiteX2" fmla="*/ 3754096 w 3754096"/>
                  <a:gd name="connsiteY2" fmla="*/ 248933 h 248933"/>
                  <a:gd name="connsiteX3" fmla="*/ 0 w 3754096"/>
                  <a:gd name="connsiteY3" fmla="*/ 248933 h 248933"/>
                  <a:gd name="connsiteX4" fmla="*/ 0 w 3754096"/>
                  <a:gd name="connsiteY4" fmla="*/ 0 h 248933"/>
                  <a:gd name="connsiteX0" fmla="*/ 0 w 3754096"/>
                  <a:gd name="connsiteY0" fmla="*/ 0 h 248933"/>
                  <a:gd name="connsiteX1" fmla="*/ 3754096 w 3754096"/>
                  <a:gd name="connsiteY1" fmla="*/ 0 h 248933"/>
                  <a:gd name="connsiteX2" fmla="*/ 3754096 w 3754096"/>
                  <a:gd name="connsiteY2" fmla="*/ 248933 h 248933"/>
                  <a:gd name="connsiteX3" fmla="*/ 57150 w 3754096"/>
                  <a:gd name="connsiteY3" fmla="*/ 248933 h 248933"/>
                  <a:gd name="connsiteX4" fmla="*/ 0 w 3754096"/>
                  <a:gd name="connsiteY4" fmla="*/ 0 h 248933"/>
                  <a:gd name="connsiteX0" fmla="*/ 0 w 3754096"/>
                  <a:gd name="connsiteY0" fmla="*/ 0 h 248933"/>
                  <a:gd name="connsiteX1" fmla="*/ 3754096 w 3754096"/>
                  <a:gd name="connsiteY1" fmla="*/ 0 h 248933"/>
                  <a:gd name="connsiteX2" fmla="*/ 3701709 w 3754096"/>
                  <a:gd name="connsiteY2" fmla="*/ 248933 h 248933"/>
                  <a:gd name="connsiteX3" fmla="*/ 57150 w 3754096"/>
                  <a:gd name="connsiteY3" fmla="*/ 248933 h 248933"/>
                  <a:gd name="connsiteX4" fmla="*/ 0 w 3754096"/>
                  <a:gd name="connsiteY4" fmla="*/ 0 h 248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4096" h="248933">
                    <a:moveTo>
                      <a:pt x="0" y="0"/>
                    </a:moveTo>
                    <a:lnTo>
                      <a:pt x="3754096" y="0"/>
                    </a:lnTo>
                    <a:lnTo>
                      <a:pt x="3701709" y="248933"/>
                    </a:lnTo>
                    <a:lnTo>
                      <a:pt x="57150" y="2489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7" name="グループ化 26">
                <a:extLst>
                  <a:ext uri="{FF2B5EF4-FFF2-40B4-BE49-F238E27FC236}">
                    <a16:creationId xmlns:a16="http://schemas.microsoft.com/office/drawing/2014/main" id="{E234FAD1-E25F-4B4B-B293-A8F6756485D9}"/>
                  </a:ext>
                </a:extLst>
              </p:cNvPr>
              <p:cNvGrpSpPr/>
              <p:nvPr/>
            </p:nvGrpSpPr>
            <p:grpSpPr>
              <a:xfrm>
                <a:off x="4358338" y="4378181"/>
                <a:ext cx="1200727" cy="1329926"/>
                <a:chOff x="4358338" y="4378181"/>
                <a:chExt cx="1200727" cy="1329926"/>
              </a:xfrm>
            </p:grpSpPr>
            <p:sp>
              <p:nvSpPr>
                <p:cNvPr id="154" name="正方形/長方形 153">
                  <a:extLst>
                    <a:ext uri="{FF2B5EF4-FFF2-40B4-BE49-F238E27FC236}">
                      <a16:creationId xmlns:a16="http://schemas.microsoft.com/office/drawing/2014/main" id="{80ED5872-3EF8-468D-A4AF-9E826DA6A411}"/>
                    </a:ext>
                  </a:extLst>
                </p:cNvPr>
                <p:cNvSpPr/>
                <p:nvPr/>
              </p:nvSpPr>
              <p:spPr>
                <a:xfrm flipH="1">
                  <a:off x="4358338" y="4378181"/>
                  <a:ext cx="1199812" cy="187801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5" name="正方形/長方形 541">
                  <a:extLst>
                    <a:ext uri="{FF2B5EF4-FFF2-40B4-BE49-F238E27FC236}">
                      <a16:creationId xmlns:a16="http://schemas.microsoft.com/office/drawing/2014/main" id="{5CFB13F8-0BE6-4D22-9B43-E9E72B7DC979}"/>
                    </a:ext>
                  </a:extLst>
                </p:cNvPr>
                <p:cNvSpPr/>
                <p:nvPr/>
              </p:nvSpPr>
              <p:spPr>
                <a:xfrm flipH="1">
                  <a:off x="4361899" y="4378181"/>
                  <a:ext cx="173333" cy="1329926"/>
                </a:xfrm>
                <a:custGeom>
                  <a:avLst/>
                  <a:gdLst>
                    <a:gd name="connsiteX0" fmla="*/ 0 w 168570"/>
                    <a:gd name="connsiteY0" fmla="*/ 0 h 1329926"/>
                    <a:gd name="connsiteX1" fmla="*/ 168570 w 168570"/>
                    <a:gd name="connsiteY1" fmla="*/ 0 h 1329926"/>
                    <a:gd name="connsiteX2" fmla="*/ 168570 w 168570"/>
                    <a:gd name="connsiteY2" fmla="*/ 1329926 h 1329926"/>
                    <a:gd name="connsiteX3" fmla="*/ 0 w 168570"/>
                    <a:gd name="connsiteY3" fmla="*/ 1329926 h 1329926"/>
                    <a:gd name="connsiteX4" fmla="*/ 0 w 168570"/>
                    <a:gd name="connsiteY4" fmla="*/ 0 h 1329926"/>
                    <a:gd name="connsiteX0" fmla="*/ 0 w 173333"/>
                    <a:gd name="connsiteY0" fmla="*/ 190500 h 1329926"/>
                    <a:gd name="connsiteX1" fmla="*/ 173333 w 173333"/>
                    <a:gd name="connsiteY1" fmla="*/ 0 h 1329926"/>
                    <a:gd name="connsiteX2" fmla="*/ 173333 w 173333"/>
                    <a:gd name="connsiteY2" fmla="*/ 1329926 h 1329926"/>
                    <a:gd name="connsiteX3" fmla="*/ 4763 w 173333"/>
                    <a:gd name="connsiteY3" fmla="*/ 1329926 h 1329926"/>
                    <a:gd name="connsiteX4" fmla="*/ 0 w 173333"/>
                    <a:gd name="connsiteY4" fmla="*/ 190500 h 132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333" h="1329926">
                      <a:moveTo>
                        <a:pt x="0" y="190500"/>
                      </a:moveTo>
                      <a:lnTo>
                        <a:pt x="173333" y="0"/>
                      </a:lnTo>
                      <a:lnTo>
                        <a:pt x="173333" y="1329926"/>
                      </a:lnTo>
                      <a:lnTo>
                        <a:pt x="4763" y="1329926"/>
                      </a:lnTo>
                      <a:cubicBezTo>
                        <a:pt x="3175" y="950117"/>
                        <a:pt x="1588" y="570309"/>
                        <a:pt x="0" y="190500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6" name="正方形/長方形 541">
                  <a:extLst>
                    <a:ext uri="{FF2B5EF4-FFF2-40B4-BE49-F238E27FC236}">
                      <a16:creationId xmlns:a16="http://schemas.microsoft.com/office/drawing/2014/main" id="{1DB427BA-8FF3-4686-A4E1-2DF4B3CCB083}"/>
                    </a:ext>
                  </a:extLst>
                </p:cNvPr>
                <p:cNvSpPr/>
                <p:nvPr/>
              </p:nvSpPr>
              <p:spPr>
                <a:xfrm>
                  <a:off x="5385732" y="4378181"/>
                  <a:ext cx="173333" cy="1329926"/>
                </a:xfrm>
                <a:custGeom>
                  <a:avLst/>
                  <a:gdLst>
                    <a:gd name="connsiteX0" fmla="*/ 0 w 168570"/>
                    <a:gd name="connsiteY0" fmla="*/ 0 h 1329926"/>
                    <a:gd name="connsiteX1" fmla="*/ 168570 w 168570"/>
                    <a:gd name="connsiteY1" fmla="*/ 0 h 1329926"/>
                    <a:gd name="connsiteX2" fmla="*/ 168570 w 168570"/>
                    <a:gd name="connsiteY2" fmla="*/ 1329926 h 1329926"/>
                    <a:gd name="connsiteX3" fmla="*/ 0 w 168570"/>
                    <a:gd name="connsiteY3" fmla="*/ 1329926 h 1329926"/>
                    <a:gd name="connsiteX4" fmla="*/ 0 w 168570"/>
                    <a:gd name="connsiteY4" fmla="*/ 0 h 1329926"/>
                    <a:gd name="connsiteX0" fmla="*/ 0 w 173333"/>
                    <a:gd name="connsiteY0" fmla="*/ 190500 h 1329926"/>
                    <a:gd name="connsiteX1" fmla="*/ 173333 w 173333"/>
                    <a:gd name="connsiteY1" fmla="*/ 0 h 1329926"/>
                    <a:gd name="connsiteX2" fmla="*/ 173333 w 173333"/>
                    <a:gd name="connsiteY2" fmla="*/ 1329926 h 1329926"/>
                    <a:gd name="connsiteX3" fmla="*/ 4763 w 173333"/>
                    <a:gd name="connsiteY3" fmla="*/ 1329926 h 1329926"/>
                    <a:gd name="connsiteX4" fmla="*/ 0 w 173333"/>
                    <a:gd name="connsiteY4" fmla="*/ 190500 h 132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333" h="1329926">
                      <a:moveTo>
                        <a:pt x="0" y="190500"/>
                      </a:moveTo>
                      <a:lnTo>
                        <a:pt x="173333" y="0"/>
                      </a:lnTo>
                      <a:lnTo>
                        <a:pt x="173333" y="1329926"/>
                      </a:lnTo>
                      <a:lnTo>
                        <a:pt x="4763" y="1329926"/>
                      </a:lnTo>
                      <a:cubicBezTo>
                        <a:pt x="3175" y="950117"/>
                        <a:pt x="1588" y="570309"/>
                        <a:pt x="0" y="190500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57" name="グループ化 156">
                  <a:extLst>
                    <a:ext uri="{FF2B5EF4-FFF2-40B4-BE49-F238E27FC236}">
                      <a16:creationId xmlns:a16="http://schemas.microsoft.com/office/drawing/2014/main" id="{3EA3264C-E596-4151-9D31-8D9D2503C6DE}"/>
                    </a:ext>
                  </a:extLst>
                </p:cNvPr>
                <p:cNvGrpSpPr/>
                <p:nvPr/>
              </p:nvGrpSpPr>
              <p:grpSpPr>
                <a:xfrm>
                  <a:off x="4519061" y="4548187"/>
                  <a:ext cx="884537" cy="1154061"/>
                  <a:chOff x="4519061" y="4542037"/>
                  <a:chExt cx="402093" cy="187801"/>
                </a:xfrm>
              </p:grpSpPr>
              <p:sp>
                <p:nvSpPr>
                  <p:cNvPr id="163" name="正方形/長方形 162">
                    <a:extLst>
                      <a:ext uri="{FF2B5EF4-FFF2-40B4-BE49-F238E27FC236}">
                        <a16:creationId xmlns:a16="http://schemas.microsoft.com/office/drawing/2014/main" id="{8307F4FF-2897-4F63-B7A3-65F01992D776}"/>
                      </a:ext>
                    </a:extLst>
                  </p:cNvPr>
                  <p:cNvSpPr/>
                  <p:nvPr/>
                </p:nvSpPr>
                <p:spPr>
                  <a:xfrm>
                    <a:off x="4519061" y="4542037"/>
                    <a:ext cx="201590" cy="187801"/>
                  </a:xfrm>
                  <a:prstGeom prst="rect">
                    <a:avLst/>
                  </a:prstGeom>
                  <a:solidFill>
                    <a:sysClr val="windowText" lastClr="000000">
                      <a:lumMod val="75000"/>
                      <a:lumOff val="2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4" name="正方形/長方形 163">
                    <a:extLst>
                      <a:ext uri="{FF2B5EF4-FFF2-40B4-BE49-F238E27FC236}">
                        <a16:creationId xmlns:a16="http://schemas.microsoft.com/office/drawing/2014/main" id="{9A7F1151-CB21-427B-BAFE-9BA7D31C0B5C}"/>
                      </a:ext>
                    </a:extLst>
                  </p:cNvPr>
                  <p:cNvSpPr/>
                  <p:nvPr/>
                </p:nvSpPr>
                <p:spPr>
                  <a:xfrm>
                    <a:off x="4720651" y="4542037"/>
                    <a:ext cx="200503" cy="187801"/>
                  </a:xfrm>
                  <a:prstGeom prst="rect">
                    <a:avLst/>
                  </a:prstGeom>
                  <a:solidFill>
                    <a:sysClr val="windowText" lastClr="000000">
                      <a:lumMod val="75000"/>
                      <a:lumOff val="2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A987C9DF-7E70-443D-96CD-F88B542F664B}"/>
                    </a:ext>
                  </a:extLst>
                </p:cNvPr>
                <p:cNvSpPr/>
                <p:nvPr/>
              </p:nvSpPr>
              <p:spPr>
                <a:xfrm>
                  <a:off x="4571963" y="4935542"/>
                  <a:ext cx="244654" cy="764856"/>
                </a:xfrm>
                <a:custGeom>
                  <a:avLst/>
                  <a:gdLst>
                    <a:gd name="connsiteX0" fmla="*/ 0 w 244654"/>
                    <a:gd name="connsiteY0" fmla="*/ 719137 h 764856"/>
                    <a:gd name="connsiteX1" fmla="*/ 244654 w 244654"/>
                    <a:gd name="connsiteY1" fmla="*/ 719137 h 764856"/>
                    <a:gd name="connsiteX2" fmla="*/ 244654 w 244654"/>
                    <a:gd name="connsiteY2" fmla="*/ 764856 h 764856"/>
                    <a:gd name="connsiteX3" fmla="*/ 0 w 244654"/>
                    <a:gd name="connsiteY3" fmla="*/ 764856 h 764856"/>
                    <a:gd name="connsiteX4" fmla="*/ 47080 w 244654"/>
                    <a:gd name="connsiteY4" fmla="*/ 560306 h 764856"/>
                    <a:gd name="connsiteX5" fmla="*/ 92799 w 244654"/>
                    <a:gd name="connsiteY5" fmla="*/ 560306 h 764856"/>
                    <a:gd name="connsiteX6" fmla="*/ 92799 w 244654"/>
                    <a:gd name="connsiteY6" fmla="*/ 614362 h 764856"/>
                    <a:gd name="connsiteX7" fmla="*/ 151855 w 244654"/>
                    <a:gd name="connsiteY7" fmla="*/ 614362 h 764856"/>
                    <a:gd name="connsiteX8" fmla="*/ 151855 w 244654"/>
                    <a:gd name="connsiteY8" fmla="*/ 560306 h 764856"/>
                    <a:gd name="connsiteX9" fmla="*/ 197574 w 244654"/>
                    <a:gd name="connsiteY9" fmla="*/ 560306 h 764856"/>
                    <a:gd name="connsiteX10" fmla="*/ 197574 w 244654"/>
                    <a:gd name="connsiteY10" fmla="*/ 614362 h 764856"/>
                    <a:gd name="connsiteX11" fmla="*/ 244654 w 244654"/>
                    <a:gd name="connsiteY11" fmla="*/ 614362 h 764856"/>
                    <a:gd name="connsiteX12" fmla="*/ 244654 w 244654"/>
                    <a:gd name="connsiteY12" fmla="*/ 660081 h 764856"/>
                    <a:gd name="connsiteX13" fmla="*/ 0 w 244654"/>
                    <a:gd name="connsiteY13" fmla="*/ 660081 h 764856"/>
                    <a:gd name="connsiteX14" fmla="*/ 0 w 244654"/>
                    <a:gd name="connsiteY14" fmla="*/ 614362 h 764856"/>
                    <a:gd name="connsiteX15" fmla="*/ 47080 w 244654"/>
                    <a:gd name="connsiteY15" fmla="*/ 614362 h 764856"/>
                    <a:gd name="connsiteX16" fmla="*/ 92799 w 244654"/>
                    <a:gd name="connsiteY16" fmla="*/ 345755 h 764856"/>
                    <a:gd name="connsiteX17" fmla="*/ 92799 w 244654"/>
                    <a:gd name="connsiteY17" fmla="*/ 404811 h 764856"/>
                    <a:gd name="connsiteX18" fmla="*/ 151855 w 244654"/>
                    <a:gd name="connsiteY18" fmla="*/ 404811 h 764856"/>
                    <a:gd name="connsiteX19" fmla="*/ 151855 w 244654"/>
                    <a:gd name="connsiteY19" fmla="*/ 345755 h 764856"/>
                    <a:gd name="connsiteX20" fmla="*/ 47080 w 244654"/>
                    <a:gd name="connsiteY20" fmla="*/ 250742 h 764856"/>
                    <a:gd name="connsiteX21" fmla="*/ 92799 w 244654"/>
                    <a:gd name="connsiteY21" fmla="*/ 250742 h 764856"/>
                    <a:gd name="connsiteX22" fmla="*/ 92799 w 244654"/>
                    <a:gd name="connsiteY22" fmla="*/ 300036 h 764856"/>
                    <a:gd name="connsiteX23" fmla="*/ 151855 w 244654"/>
                    <a:gd name="connsiteY23" fmla="*/ 300036 h 764856"/>
                    <a:gd name="connsiteX24" fmla="*/ 151855 w 244654"/>
                    <a:gd name="connsiteY24" fmla="*/ 250742 h 764856"/>
                    <a:gd name="connsiteX25" fmla="*/ 197574 w 244654"/>
                    <a:gd name="connsiteY25" fmla="*/ 250742 h 764856"/>
                    <a:gd name="connsiteX26" fmla="*/ 197574 w 244654"/>
                    <a:gd name="connsiteY26" fmla="*/ 300036 h 764856"/>
                    <a:gd name="connsiteX27" fmla="*/ 244654 w 244654"/>
                    <a:gd name="connsiteY27" fmla="*/ 300036 h 764856"/>
                    <a:gd name="connsiteX28" fmla="*/ 244654 w 244654"/>
                    <a:gd name="connsiteY28" fmla="*/ 345755 h 764856"/>
                    <a:gd name="connsiteX29" fmla="*/ 197574 w 244654"/>
                    <a:gd name="connsiteY29" fmla="*/ 345755 h 764856"/>
                    <a:gd name="connsiteX30" fmla="*/ 197574 w 244654"/>
                    <a:gd name="connsiteY30" fmla="*/ 404811 h 764856"/>
                    <a:gd name="connsiteX31" fmla="*/ 244654 w 244654"/>
                    <a:gd name="connsiteY31" fmla="*/ 404811 h 764856"/>
                    <a:gd name="connsiteX32" fmla="*/ 244654 w 244654"/>
                    <a:gd name="connsiteY32" fmla="*/ 450530 h 764856"/>
                    <a:gd name="connsiteX33" fmla="*/ 197574 w 244654"/>
                    <a:gd name="connsiteY33" fmla="*/ 450530 h 764856"/>
                    <a:gd name="connsiteX34" fmla="*/ 197574 w 244654"/>
                    <a:gd name="connsiteY34" fmla="*/ 495396 h 764856"/>
                    <a:gd name="connsiteX35" fmla="*/ 151855 w 244654"/>
                    <a:gd name="connsiteY35" fmla="*/ 495396 h 764856"/>
                    <a:gd name="connsiteX36" fmla="*/ 151855 w 244654"/>
                    <a:gd name="connsiteY36" fmla="*/ 450530 h 764856"/>
                    <a:gd name="connsiteX37" fmla="*/ 92799 w 244654"/>
                    <a:gd name="connsiteY37" fmla="*/ 450530 h 764856"/>
                    <a:gd name="connsiteX38" fmla="*/ 92799 w 244654"/>
                    <a:gd name="connsiteY38" fmla="*/ 495396 h 764856"/>
                    <a:gd name="connsiteX39" fmla="*/ 47080 w 244654"/>
                    <a:gd name="connsiteY39" fmla="*/ 495396 h 764856"/>
                    <a:gd name="connsiteX40" fmla="*/ 47080 w 244654"/>
                    <a:gd name="connsiteY40" fmla="*/ 450530 h 764856"/>
                    <a:gd name="connsiteX41" fmla="*/ 0 w 244654"/>
                    <a:gd name="connsiteY41" fmla="*/ 450530 h 764856"/>
                    <a:gd name="connsiteX42" fmla="*/ 0 w 244654"/>
                    <a:gd name="connsiteY42" fmla="*/ 404811 h 764856"/>
                    <a:gd name="connsiteX43" fmla="*/ 47080 w 244654"/>
                    <a:gd name="connsiteY43" fmla="*/ 404811 h 764856"/>
                    <a:gd name="connsiteX44" fmla="*/ 47080 w 244654"/>
                    <a:gd name="connsiteY44" fmla="*/ 345755 h 764856"/>
                    <a:gd name="connsiteX45" fmla="*/ 0 w 244654"/>
                    <a:gd name="connsiteY45" fmla="*/ 345755 h 764856"/>
                    <a:gd name="connsiteX46" fmla="*/ 0 w 244654"/>
                    <a:gd name="connsiteY46" fmla="*/ 300036 h 764856"/>
                    <a:gd name="connsiteX47" fmla="*/ 47080 w 244654"/>
                    <a:gd name="connsiteY47" fmla="*/ 300036 h 764856"/>
                    <a:gd name="connsiteX48" fmla="*/ 0 w 244654"/>
                    <a:gd name="connsiteY48" fmla="*/ 104775 h 764856"/>
                    <a:gd name="connsiteX49" fmla="*/ 244654 w 244654"/>
                    <a:gd name="connsiteY49" fmla="*/ 104775 h 764856"/>
                    <a:gd name="connsiteX50" fmla="*/ 244654 w 244654"/>
                    <a:gd name="connsiteY50" fmla="*/ 150494 h 764856"/>
                    <a:gd name="connsiteX51" fmla="*/ 197574 w 244654"/>
                    <a:gd name="connsiteY51" fmla="*/ 150494 h 764856"/>
                    <a:gd name="connsiteX52" fmla="*/ 197574 w 244654"/>
                    <a:gd name="connsiteY52" fmla="*/ 202882 h 764856"/>
                    <a:gd name="connsiteX53" fmla="*/ 151855 w 244654"/>
                    <a:gd name="connsiteY53" fmla="*/ 202882 h 764856"/>
                    <a:gd name="connsiteX54" fmla="*/ 151855 w 244654"/>
                    <a:gd name="connsiteY54" fmla="*/ 150494 h 764856"/>
                    <a:gd name="connsiteX55" fmla="*/ 92799 w 244654"/>
                    <a:gd name="connsiteY55" fmla="*/ 150494 h 764856"/>
                    <a:gd name="connsiteX56" fmla="*/ 92799 w 244654"/>
                    <a:gd name="connsiteY56" fmla="*/ 202882 h 764856"/>
                    <a:gd name="connsiteX57" fmla="*/ 47080 w 244654"/>
                    <a:gd name="connsiteY57" fmla="*/ 202882 h 764856"/>
                    <a:gd name="connsiteX58" fmla="*/ 47080 w 244654"/>
                    <a:gd name="connsiteY58" fmla="*/ 150494 h 764856"/>
                    <a:gd name="connsiteX59" fmla="*/ 0 w 244654"/>
                    <a:gd name="connsiteY59" fmla="*/ 150494 h 764856"/>
                    <a:gd name="connsiteX60" fmla="*/ 0 w 244654"/>
                    <a:gd name="connsiteY60" fmla="*/ 0 h 764856"/>
                    <a:gd name="connsiteX61" fmla="*/ 244654 w 244654"/>
                    <a:gd name="connsiteY61" fmla="*/ 0 h 764856"/>
                    <a:gd name="connsiteX62" fmla="*/ 244654 w 244654"/>
                    <a:gd name="connsiteY62" fmla="*/ 45719 h 764856"/>
                    <a:gd name="connsiteX63" fmla="*/ 0 w 244654"/>
                    <a:gd name="connsiteY63" fmla="*/ 45719 h 764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244654" h="764856">
                      <a:moveTo>
                        <a:pt x="0" y="719137"/>
                      </a:moveTo>
                      <a:lnTo>
                        <a:pt x="244654" y="719137"/>
                      </a:lnTo>
                      <a:lnTo>
                        <a:pt x="244654" y="764856"/>
                      </a:lnTo>
                      <a:lnTo>
                        <a:pt x="0" y="764856"/>
                      </a:lnTo>
                      <a:close/>
                      <a:moveTo>
                        <a:pt x="47080" y="560306"/>
                      </a:moveTo>
                      <a:lnTo>
                        <a:pt x="92799" y="560306"/>
                      </a:lnTo>
                      <a:lnTo>
                        <a:pt x="92799" y="614362"/>
                      </a:lnTo>
                      <a:lnTo>
                        <a:pt x="151855" y="614362"/>
                      </a:lnTo>
                      <a:lnTo>
                        <a:pt x="151855" y="560306"/>
                      </a:lnTo>
                      <a:lnTo>
                        <a:pt x="197574" y="560306"/>
                      </a:lnTo>
                      <a:lnTo>
                        <a:pt x="197574" y="614362"/>
                      </a:lnTo>
                      <a:lnTo>
                        <a:pt x="244654" y="614362"/>
                      </a:lnTo>
                      <a:lnTo>
                        <a:pt x="244654" y="660081"/>
                      </a:lnTo>
                      <a:lnTo>
                        <a:pt x="0" y="660081"/>
                      </a:lnTo>
                      <a:lnTo>
                        <a:pt x="0" y="614362"/>
                      </a:lnTo>
                      <a:lnTo>
                        <a:pt x="47080" y="614362"/>
                      </a:lnTo>
                      <a:close/>
                      <a:moveTo>
                        <a:pt x="92799" y="345755"/>
                      </a:moveTo>
                      <a:lnTo>
                        <a:pt x="92799" y="404811"/>
                      </a:lnTo>
                      <a:lnTo>
                        <a:pt x="151855" y="404811"/>
                      </a:lnTo>
                      <a:lnTo>
                        <a:pt x="151855" y="345755"/>
                      </a:lnTo>
                      <a:close/>
                      <a:moveTo>
                        <a:pt x="47080" y="250742"/>
                      </a:moveTo>
                      <a:lnTo>
                        <a:pt x="92799" y="250742"/>
                      </a:lnTo>
                      <a:lnTo>
                        <a:pt x="92799" y="300036"/>
                      </a:lnTo>
                      <a:lnTo>
                        <a:pt x="151855" y="300036"/>
                      </a:lnTo>
                      <a:lnTo>
                        <a:pt x="151855" y="250742"/>
                      </a:lnTo>
                      <a:lnTo>
                        <a:pt x="197574" y="250742"/>
                      </a:lnTo>
                      <a:lnTo>
                        <a:pt x="197574" y="300036"/>
                      </a:lnTo>
                      <a:lnTo>
                        <a:pt x="244654" y="300036"/>
                      </a:lnTo>
                      <a:lnTo>
                        <a:pt x="244654" y="345755"/>
                      </a:lnTo>
                      <a:lnTo>
                        <a:pt x="197574" y="345755"/>
                      </a:lnTo>
                      <a:lnTo>
                        <a:pt x="197574" y="404811"/>
                      </a:lnTo>
                      <a:lnTo>
                        <a:pt x="244654" y="404811"/>
                      </a:lnTo>
                      <a:lnTo>
                        <a:pt x="244654" y="450530"/>
                      </a:lnTo>
                      <a:lnTo>
                        <a:pt x="197574" y="450530"/>
                      </a:lnTo>
                      <a:lnTo>
                        <a:pt x="197574" y="495396"/>
                      </a:lnTo>
                      <a:lnTo>
                        <a:pt x="151855" y="495396"/>
                      </a:lnTo>
                      <a:lnTo>
                        <a:pt x="151855" y="450530"/>
                      </a:lnTo>
                      <a:lnTo>
                        <a:pt x="92799" y="450530"/>
                      </a:lnTo>
                      <a:lnTo>
                        <a:pt x="92799" y="495396"/>
                      </a:lnTo>
                      <a:lnTo>
                        <a:pt x="47080" y="495396"/>
                      </a:lnTo>
                      <a:lnTo>
                        <a:pt x="47080" y="450530"/>
                      </a:lnTo>
                      <a:lnTo>
                        <a:pt x="0" y="450530"/>
                      </a:lnTo>
                      <a:lnTo>
                        <a:pt x="0" y="404811"/>
                      </a:lnTo>
                      <a:lnTo>
                        <a:pt x="47080" y="404811"/>
                      </a:lnTo>
                      <a:lnTo>
                        <a:pt x="47080" y="345755"/>
                      </a:lnTo>
                      <a:lnTo>
                        <a:pt x="0" y="345755"/>
                      </a:lnTo>
                      <a:lnTo>
                        <a:pt x="0" y="300036"/>
                      </a:lnTo>
                      <a:lnTo>
                        <a:pt x="47080" y="300036"/>
                      </a:lnTo>
                      <a:close/>
                      <a:moveTo>
                        <a:pt x="0" y="104775"/>
                      </a:moveTo>
                      <a:lnTo>
                        <a:pt x="244654" y="104775"/>
                      </a:lnTo>
                      <a:lnTo>
                        <a:pt x="244654" y="150494"/>
                      </a:lnTo>
                      <a:lnTo>
                        <a:pt x="197574" y="150494"/>
                      </a:lnTo>
                      <a:lnTo>
                        <a:pt x="197574" y="202882"/>
                      </a:lnTo>
                      <a:lnTo>
                        <a:pt x="151855" y="202882"/>
                      </a:lnTo>
                      <a:lnTo>
                        <a:pt x="151855" y="150494"/>
                      </a:lnTo>
                      <a:lnTo>
                        <a:pt x="92799" y="150494"/>
                      </a:lnTo>
                      <a:lnTo>
                        <a:pt x="92799" y="202882"/>
                      </a:lnTo>
                      <a:lnTo>
                        <a:pt x="47080" y="202882"/>
                      </a:lnTo>
                      <a:lnTo>
                        <a:pt x="47080" y="150494"/>
                      </a:lnTo>
                      <a:lnTo>
                        <a:pt x="0" y="150494"/>
                      </a:lnTo>
                      <a:close/>
                      <a:moveTo>
                        <a:pt x="0" y="0"/>
                      </a:moveTo>
                      <a:lnTo>
                        <a:pt x="244654" y="0"/>
                      </a:lnTo>
                      <a:lnTo>
                        <a:pt x="244654" y="45719"/>
                      </a:lnTo>
                      <a:lnTo>
                        <a:pt x="0" y="45719"/>
                      </a:ln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9" name="フリーフォーム: 図形 158">
                  <a:extLst>
                    <a:ext uri="{FF2B5EF4-FFF2-40B4-BE49-F238E27FC236}">
                      <a16:creationId xmlns:a16="http://schemas.microsoft.com/office/drawing/2014/main" id="{79214579-B9A0-4DAB-9213-2E60A4EF31A4}"/>
                    </a:ext>
                  </a:extLst>
                </p:cNvPr>
                <p:cNvSpPr/>
                <p:nvPr/>
              </p:nvSpPr>
              <p:spPr>
                <a:xfrm>
                  <a:off x="5114888" y="4935542"/>
                  <a:ext cx="244654" cy="764856"/>
                </a:xfrm>
                <a:custGeom>
                  <a:avLst/>
                  <a:gdLst>
                    <a:gd name="connsiteX0" fmla="*/ 0 w 244654"/>
                    <a:gd name="connsiteY0" fmla="*/ 719137 h 764856"/>
                    <a:gd name="connsiteX1" fmla="*/ 244654 w 244654"/>
                    <a:gd name="connsiteY1" fmla="*/ 719137 h 764856"/>
                    <a:gd name="connsiteX2" fmla="*/ 244654 w 244654"/>
                    <a:gd name="connsiteY2" fmla="*/ 764856 h 764856"/>
                    <a:gd name="connsiteX3" fmla="*/ 0 w 244654"/>
                    <a:gd name="connsiteY3" fmla="*/ 764856 h 764856"/>
                    <a:gd name="connsiteX4" fmla="*/ 47080 w 244654"/>
                    <a:gd name="connsiteY4" fmla="*/ 560306 h 764856"/>
                    <a:gd name="connsiteX5" fmla="*/ 92799 w 244654"/>
                    <a:gd name="connsiteY5" fmla="*/ 560306 h 764856"/>
                    <a:gd name="connsiteX6" fmla="*/ 92799 w 244654"/>
                    <a:gd name="connsiteY6" fmla="*/ 614362 h 764856"/>
                    <a:gd name="connsiteX7" fmla="*/ 151855 w 244654"/>
                    <a:gd name="connsiteY7" fmla="*/ 614362 h 764856"/>
                    <a:gd name="connsiteX8" fmla="*/ 151855 w 244654"/>
                    <a:gd name="connsiteY8" fmla="*/ 560306 h 764856"/>
                    <a:gd name="connsiteX9" fmla="*/ 197574 w 244654"/>
                    <a:gd name="connsiteY9" fmla="*/ 560306 h 764856"/>
                    <a:gd name="connsiteX10" fmla="*/ 197574 w 244654"/>
                    <a:gd name="connsiteY10" fmla="*/ 614362 h 764856"/>
                    <a:gd name="connsiteX11" fmla="*/ 244654 w 244654"/>
                    <a:gd name="connsiteY11" fmla="*/ 614362 h 764856"/>
                    <a:gd name="connsiteX12" fmla="*/ 244654 w 244654"/>
                    <a:gd name="connsiteY12" fmla="*/ 660081 h 764856"/>
                    <a:gd name="connsiteX13" fmla="*/ 0 w 244654"/>
                    <a:gd name="connsiteY13" fmla="*/ 660081 h 764856"/>
                    <a:gd name="connsiteX14" fmla="*/ 0 w 244654"/>
                    <a:gd name="connsiteY14" fmla="*/ 614362 h 764856"/>
                    <a:gd name="connsiteX15" fmla="*/ 47080 w 244654"/>
                    <a:gd name="connsiteY15" fmla="*/ 614362 h 764856"/>
                    <a:gd name="connsiteX16" fmla="*/ 92799 w 244654"/>
                    <a:gd name="connsiteY16" fmla="*/ 345755 h 764856"/>
                    <a:gd name="connsiteX17" fmla="*/ 92799 w 244654"/>
                    <a:gd name="connsiteY17" fmla="*/ 404811 h 764856"/>
                    <a:gd name="connsiteX18" fmla="*/ 151855 w 244654"/>
                    <a:gd name="connsiteY18" fmla="*/ 404811 h 764856"/>
                    <a:gd name="connsiteX19" fmla="*/ 151855 w 244654"/>
                    <a:gd name="connsiteY19" fmla="*/ 345755 h 764856"/>
                    <a:gd name="connsiteX20" fmla="*/ 47080 w 244654"/>
                    <a:gd name="connsiteY20" fmla="*/ 250742 h 764856"/>
                    <a:gd name="connsiteX21" fmla="*/ 92799 w 244654"/>
                    <a:gd name="connsiteY21" fmla="*/ 250742 h 764856"/>
                    <a:gd name="connsiteX22" fmla="*/ 92799 w 244654"/>
                    <a:gd name="connsiteY22" fmla="*/ 300036 h 764856"/>
                    <a:gd name="connsiteX23" fmla="*/ 151855 w 244654"/>
                    <a:gd name="connsiteY23" fmla="*/ 300036 h 764856"/>
                    <a:gd name="connsiteX24" fmla="*/ 151855 w 244654"/>
                    <a:gd name="connsiteY24" fmla="*/ 250742 h 764856"/>
                    <a:gd name="connsiteX25" fmla="*/ 197574 w 244654"/>
                    <a:gd name="connsiteY25" fmla="*/ 250742 h 764856"/>
                    <a:gd name="connsiteX26" fmla="*/ 197574 w 244654"/>
                    <a:gd name="connsiteY26" fmla="*/ 300036 h 764856"/>
                    <a:gd name="connsiteX27" fmla="*/ 244654 w 244654"/>
                    <a:gd name="connsiteY27" fmla="*/ 300036 h 764856"/>
                    <a:gd name="connsiteX28" fmla="*/ 244654 w 244654"/>
                    <a:gd name="connsiteY28" fmla="*/ 345755 h 764856"/>
                    <a:gd name="connsiteX29" fmla="*/ 197574 w 244654"/>
                    <a:gd name="connsiteY29" fmla="*/ 345755 h 764856"/>
                    <a:gd name="connsiteX30" fmla="*/ 197574 w 244654"/>
                    <a:gd name="connsiteY30" fmla="*/ 404811 h 764856"/>
                    <a:gd name="connsiteX31" fmla="*/ 244654 w 244654"/>
                    <a:gd name="connsiteY31" fmla="*/ 404811 h 764856"/>
                    <a:gd name="connsiteX32" fmla="*/ 244654 w 244654"/>
                    <a:gd name="connsiteY32" fmla="*/ 450530 h 764856"/>
                    <a:gd name="connsiteX33" fmla="*/ 197574 w 244654"/>
                    <a:gd name="connsiteY33" fmla="*/ 450530 h 764856"/>
                    <a:gd name="connsiteX34" fmla="*/ 197574 w 244654"/>
                    <a:gd name="connsiteY34" fmla="*/ 495396 h 764856"/>
                    <a:gd name="connsiteX35" fmla="*/ 151855 w 244654"/>
                    <a:gd name="connsiteY35" fmla="*/ 495396 h 764856"/>
                    <a:gd name="connsiteX36" fmla="*/ 151855 w 244654"/>
                    <a:gd name="connsiteY36" fmla="*/ 450530 h 764856"/>
                    <a:gd name="connsiteX37" fmla="*/ 92799 w 244654"/>
                    <a:gd name="connsiteY37" fmla="*/ 450530 h 764856"/>
                    <a:gd name="connsiteX38" fmla="*/ 92799 w 244654"/>
                    <a:gd name="connsiteY38" fmla="*/ 495396 h 764856"/>
                    <a:gd name="connsiteX39" fmla="*/ 47080 w 244654"/>
                    <a:gd name="connsiteY39" fmla="*/ 495396 h 764856"/>
                    <a:gd name="connsiteX40" fmla="*/ 47080 w 244654"/>
                    <a:gd name="connsiteY40" fmla="*/ 450530 h 764856"/>
                    <a:gd name="connsiteX41" fmla="*/ 0 w 244654"/>
                    <a:gd name="connsiteY41" fmla="*/ 450530 h 764856"/>
                    <a:gd name="connsiteX42" fmla="*/ 0 w 244654"/>
                    <a:gd name="connsiteY42" fmla="*/ 404811 h 764856"/>
                    <a:gd name="connsiteX43" fmla="*/ 47080 w 244654"/>
                    <a:gd name="connsiteY43" fmla="*/ 404811 h 764856"/>
                    <a:gd name="connsiteX44" fmla="*/ 47080 w 244654"/>
                    <a:gd name="connsiteY44" fmla="*/ 345755 h 764856"/>
                    <a:gd name="connsiteX45" fmla="*/ 0 w 244654"/>
                    <a:gd name="connsiteY45" fmla="*/ 345755 h 764856"/>
                    <a:gd name="connsiteX46" fmla="*/ 0 w 244654"/>
                    <a:gd name="connsiteY46" fmla="*/ 300036 h 764856"/>
                    <a:gd name="connsiteX47" fmla="*/ 47080 w 244654"/>
                    <a:gd name="connsiteY47" fmla="*/ 300036 h 764856"/>
                    <a:gd name="connsiteX48" fmla="*/ 0 w 244654"/>
                    <a:gd name="connsiteY48" fmla="*/ 104775 h 764856"/>
                    <a:gd name="connsiteX49" fmla="*/ 244654 w 244654"/>
                    <a:gd name="connsiteY49" fmla="*/ 104775 h 764856"/>
                    <a:gd name="connsiteX50" fmla="*/ 244654 w 244654"/>
                    <a:gd name="connsiteY50" fmla="*/ 150494 h 764856"/>
                    <a:gd name="connsiteX51" fmla="*/ 197574 w 244654"/>
                    <a:gd name="connsiteY51" fmla="*/ 150494 h 764856"/>
                    <a:gd name="connsiteX52" fmla="*/ 197574 w 244654"/>
                    <a:gd name="connsiteY52" fmla="*/ 202882 h 764856"/>
                    <a:gd name="connsiteX53" fmla="*/ 151855 w 244654"/>
                    <a:gd name="connsiteY53" fmla="*/ 202882 h 764856"/>
                    <a:gd name="connsiteX54" fmla="*/ 151855 w 244654"/>
                    <a:gd name="connsiteY54" fmla="*/ 150494 h 764856"/>
                    <a:gd name="connsiteX55" fmla="*/ 92799 w 244654"/>
                    <a:gd name="connsiteY55" fmla="*/ 150494 h 764856"/>
                    <a:gd name="connsiteX56" fmla="*/ 92799 w 244654"/>
                    <a:gd name="connsiteY56" fmla="*/ 202882 h 764856"/>
                    <a:gd name="connsiteX57" fmla="*/ 47080 w 244654"/>
                    <a:gd name="connsiteY57" fmla="*/ 202882 h 764856"/>
                    <a:gd name="connsiteX58" fmla="*/ 47080 w 244654"/>
                    <a:gd name="connsiteY58" fmla="*/ 150494 h 764856"/>
                    <a:gd name="connsiteX59" fmla="*/ 0 w 244654"/>
                    <a:gd name="connsiteY59" fmla="*/ 150494 h 764856"/>
                    <a:gd name="connsiteX60" fmla="*/ 0 w 244654"/>
                    <a:gd name="connsiteY60" fmla="*/ 0 h 764856"/>
                    <a:gd name="connsiteX61" fmla="*/ 244654 w 244654"/>
                    <a:gd name="connsiteY61" fmla="*/ 0 h 764856"/>
                    <a:gd name="connsiteX62" fmla="*/ 244654 w 244654"/>
                    <a:gd name="connsiteY62" fmla="*/ 45719 h 764856"/>
                    <a:gd name="connsiteX63" fmla="*/ 0 w 244654"/>
                    <a:gd name="connsiteY63" fmla="*/ 45719 h 764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244654" h="764856">
                      <a:moveTo>
                        <a:pt x="0" y="719137"/>
                      </a:moveTo>
                      <a:lnTo>
                        <a:pt x="244654" y="719137"/>
                      </a:lnTo>
                      <a:lnTo>
                        <a:pt x="244654" y="764856"/>
                      </a:lnTo>
                      <a:lnTo>
                        <a:pt x="0" y="764856"/>
                      </a:lnTo>
                      <a:close/>
                      <a:moveTo>
                        <a:pt x="47080" y="560306"/>
                      </a:moveTo>
                      <a:lnTo>
                        <a:pt x="92799" y="560306"/>
                      </a:lnTo>
                      <a:lnTo>
                        <a:pt x="92799" y="614362"/>
                      </a:lnTo>
                      <a:lnTo>
                        <a:pt x="151855" y="614362"/>
                      </a:lnTo>
                      <a:lnTo>
                        <a:pt x="151855" y="560306"/>
                      </a:lnTo>
                      <a:lnTo>
                        <a:pt x="197574" y="560306"/>
                      </a:lnTo>
                      <a:lnTo>
                        <a:pt x="197574" y="614362"/>
                      </a:lnTo>
                      <a:lnTo>
                        <a:pt x="244654" y="614362"/>
                      </a:lnTo>
                      <a:lnTo>
                        <a:pt x="244654" y="660081"/>
                      </a:lnTo>
                      <a:lnTo>
                        <a:pt x="0" y="660081"/>
                      </a:lnTo>
                      <a:lnTo>
                        <a:pt x="0" y="614362"/>
                      </a:lnTo>
                      <a:lnTo>
                        <a:pt x="47080" y="614362"/>
                      </a:lnTo>
                      <a:close/>
                      <a:moveTo>
                        <a:pt x="92799" y="345755"/>
                      </a:moveTo>
                      <a:lnTo>
                        <a:pt x="92799" y="404811"/>
                      </a:lnTo>
                      <a:lnTo>
                        <a:pt x="151855" y="404811"/>
                      </a:lnTo>
                      <a:lnTo>
                        <a:pt x="151855" y="345755"/>
                      </a:lnTo>
                      <a:close/>
                      <a:moveTo>
                        <a:pt x="47080" y="250742"/>
                      </a:moveTo>
                      <a:lnTo>
                        <a:pt x="92799" y="250742"/>
                      </a:lnTo>
                      <a:lnTo>
                        <a:pt x="92799" y="300036"/>
                      </a:lnTo>
                      <a:lnTo>
                        <a:pt x="151855" y="300036"/>
                      </a:lnTo>
                      <a:lnTo>
                        <a:pt x="151855" y="250742"/>
                      </a:lnTo>
                      <a:lnTo>
                        <a:pt x="197574" y="250742"/>
                      </a:lnTo>
                      <a:lnTo>
                        <a:pt x="197574" y="300036"/>
                      </a:lnTo>
                      <a:lnTo>
                        <a:pt x="244654" y="300036"/>
                      </a:lnTo>
                      <a:lnTo>
                        <a:pt x="244654" y="345755"/>
                      </a:lnTo>
                      <a:lnTo>
                        <a:pt x="197574" y="345755"/>
                      </a:lnTo>
                      <a:lnTo>
                        <a:pt x="197574" y="404811"/>
                      </a:lnTo>
                      <a:lnTo>
                        <a:pt x="244654" y="404811"/>
                      </a:lnTo>
                      <a:lnTo>
                        <a:pt x="244654" y="450530"/>
                      </a:lnTo>
                      <a:lnTo>
                        <a:pt x="197574" y="450530"/>
                      </a:lnTo>
                      <a:lnTo>
                        <a:pt x="197574" y="495396"/>
                      </a:lnTo>
                      <a:lnTo>
                        <a:pt x="151855" y="495396"/>
                      </a:lnTo>
                      <a:lnTo>
                        <a:pt x="151855" y="450530"/>
                      </a:lnTo>
                      <a:lnTo>
                        <a:pt x="92799" y="450530"/>
                      </a:lnTo>
                      <a:lnTo>
                        <a:pt x="92799" y="495396"/>
                      </a:lnTo>
                      <a:lnTo>
                        <a:pt x="47080" y="495396"/>
                      </a:lnTo>
                      <a:lnTo>
                        <a:pt x="47080" y="450530"/>
                      </a:lnTo>
                      <a:lnTo>
                        <a:pt x="0" y="450530"/>
                      </a:lnTo>
                      <a:lnTo>
                        <a:pt x="0" y="404811"/>
                      </a:lnTo>
                      <a:lnTo>
                        <a:pt x="47080" y="404811"/>
                      </a:lnTo>
                      <a:lnTo>
                        <a:pt x="47080" y="345755"/>
                      </a:lnTo>
                      <a:lnTo>
                        <a:pt x="0" y="345755"/>
                      </a:lnTo>
                      <a:lnTo>
                        <a:pt x="0" y="300036"/>
                      </a:lnTo>
                      <a:lnTo>
                        <a:pt x="47080" y="300036"/>
                      </a:lnTo>
                      <a:close/>
                      <a:moveTo>
                        <a:pt x="0" y="104775"/>
                      </a:moveTo>
                      <a:lnTo>
                        <a:pt x="244654" y="104775"/>
                      </a:lnTo>
                      <a:lnTo>
                        <a:pt x="244654" y="150494"/>
                      </a:lnTo>
                      <a:lnTo>
                        <a:pt x="197574" y="150494"/>
                      </a:lnTo>
                      <a:lnTo>
                        <a:pt x="197574" y="202882"/>
                      </a:lnTo>
                      <a:lnTo>
                        <a:pt x="151855" y="202882"/>
                      </a:lnTo>
                      <a:lnTo>
                        <a:pt x="151855" y="150494"/>
                      </a:lnTo>
                      <a:lnTo>
                        <a:pt x="92799" y="150494"/>
                      </a:lnTo>
                      <a:lnTo>
                        <a:pt x="92799" y="202882"/>
                      </a:lnTo>
                      <a:lnTo>
                        <a:pt x="47080" y="202882"/>
                      </a:lnTo>
                      <a:lnTo>
                        <a:pt x="47080" y="150494"/>
                      </a:lnTo>
                      <a:lnTo>
                        <a:pt x="0" y="150494"/>
                      </a:lnTo>
                      <a:close/>
                      <a:moveTo>
                        <a:pt x="0" y="0"/>
                      </a:moveTo>
                      <a:lnTo>
                        <a:pt x="244654" y="0"/>
                      </a:lnTo>
                      <a:lnTo>
                        <a:pt x="244654" y="45719"/>
                      </a:lnTo>
                      <a:lnTo>
                        <a:pt x="0" y="45719"/>
                      </a:ln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E04100A7-B7C4-4CDF-8196-6B58A4E8E184}"/>
                    </a:ext>
                  </a:extLst>
                </p:cNvPr>
                <p:cNvSpPr/>
                <p:nvPr/>
              </p:nvSpPr>
              <p:spPr>
                <a:xfrm rot="16200000">
                  <a:off x="4574785" y="5210581"/>
                  <a:ext cx="781933" cy="196752"/>
                </a:xfrm>
                <a:custGeom>
                  <a:avLst/>
                  <a:gdLst>
                    <a:gd name="connsiteX0" fmla="*/ 196143 w 781933"/>
                    <a:gd name="connsiteY0" fmla="*/ 98645 h 196752"/>
                    <a:gd name="connsiteX1" fmla="*/ 196143 w 781933"/>
                    <a:gd name="connsiteY1" fmla="*/ 144364 h 196752"/>
                    <a:gd name="connsiteX2" fmla="*/ 149063 w 781933"/>
                    <a:gd name="connsiteY2" fmla="*/ 144364 h 196752"/>
                    <a:gd name="connsiteX3" fmla="*/ 149063 w 781933"/>
                    <a:gd name="connsiteY3" fmla="*/ 196752 h 196752"/>
                    <a:gd name="connsiteX4" fmla="*/ 103344 w 781933"/>
                    <a:gd name="connsiteY4" fmla="*/ 196752 h 196752"/>
                    <a:gd name="connsiteX5" fmla="*/ 103344 w 781933"/>
                    <a:gd name="connsiteY5" fmla="*/ 144364 h 196752"/>
                    <a:gd name="connsiteX6" fmla="*/ 44288 w 781933"/>
                    <a:gd name="connsiteY6" fmla="*/ 144364 h 196752"/>
                    <a:gd name="connsiteX7" fmla="*/ 44288 w 781933"/>
                    <a:gd name="connsiteY7" fmla="*/ 196752 h 196752"/>
                    <a:gd name="connsiteX8" fmla="*/ 2 w 781933"/>
                    <a:gd name="connsiteY8" fmla="*/ 196752 h 196752"/>
                    <a:gd name="connsiteX9" fmla="*/ 2 w 781933"/>
                    <a:gd name="connsiteY9" fmla="*/ 98645 h 196752"/>
                    <a:gd name="connsiteX10" fmla="*/ 196143 w 781933"/>
                    <a:gd name="connsiteY10" fmla="*/ 52389 h 196752"/>
                    <a:gd name="connsiteX11" fmla="*/ 196143 w 781933"/>
                    <a:gd name="connsiteY11" fmla="*/ 98108 h 196752"/>
                    <a:gd name="connsiteX12" fmla="*/ 0 w 781933"/>
                    <a:gd name="connsiteY12" fmla="*/ 98108 h 196752"/>
                    <a:gd name="connsiteX13" fmla="*/ 0 w 781933"/>
                    <a:gd name="connsiteY13" fmla="*/ 1 h 196752"/>
                    <a:gd name="connsiteX14" fmla="*/ 44288 w 781933"/>
                    <a:gd name="connsiteY14" fmla="*/ 1 h 196752"/>
                    <a:gd name="connsiteX15" fmla="*/ 44288 w 781933"/>
                    <a:gd name="connsiteY15" fmla="*/ 52389 h 196752"/>
                    <a:gd name="connsiteX16" fmla="*/ 103344 w 781933"/>
                    <a:gd name="connsiteY16" fmla="*/ 52389 h 196752"/>
                    <a:gd name="connsiteX17" fmla="*/ 103344 w 781933"/>
                    <a:gd name="connsiteY17" fmla="*/ 1 h 196752"/>
                    <a:gd name="connsiteX18" fmla="*/ 149063 w 781933"/>
                    <a:gd name="connsiteY18" fmla="*/ 1 h 196752"/>
                    <a:gd name="connsiteX19" fmla="*/ 149063 w 781933"/>
                    <a:gd name="connsiteY19" fmla="*/ 52389 h 196752"/>
                    <a:gd name="connsiteX20" fmla="*/ 508087 w 781933"/>
                    <a:gd name="connsiteY20" fmla="*/ 98644 h 196752"/>
                    <a:gd name="connsiteX21" fmla="*/ 508087 w 781933"/>
                    <a:gd name="connsiteY21" fmla="*/ 144364 h 196752"/>
                    <a:gd name="connsiteX22" fmla="*/ 461007 w 781933"/>
                    <a:gd name="connsiteY22" fmla="*/ 144364 h 196752"/>
                    <a:gd name="connsiteX23" fmla="*/ 461007 w 781933"/>
                    <a:gd name="connsiteY23" fmla="*/ 196752 h 196752"/>
                    <a:gd name="connsiteX24" fmla="*/ 415288 w 781933"/>
                    <a:gd name="connsiteY24" fmla="*/ 196752 h 196752"/>
                    <a:gd name="connsiteX25" fmla="*/ 415288 w 781933"/>
                    <a:gd name="connsiteY25" fmla="*/ 144364 h 196752"/>
                    <a:gd name="connsiteX26" fmla="*/ 356232 w 781933"/>
                    <a:gd name="connsiteY26" fmla="*/ 144364 h 196752"/>
                    <a:gd name="connsiteX27" fmla="*/ 356232 w 781933"/>
                    <a:gd name="connsiteY27" fmla="*/ 196752 h 196752"/>
                    <a:gd name="connsiteX28" fmla="*/ 310513 w 781933"/>
                    <a:gd name="connsiteY28" fmla="*/ 196752 h 196752"/>
                    <a:gd name="connsiteX29" fmla="*/ 310513 w 781933"/>
                    <a:gd name="connsiteY29" fmla="*/ 144364 h 196752"/>
                    <a:gd name="connsiteX30" fmla="*/ 263433 w 781933"/>
                    <a:gd name="connsiteY30" fmla="*/ 144364 h 196752"/>
                    <a:gd name="connsiteX31" fmla="*/ 263433 w 781933"/>
                    <a:gd name="connsiteY31" fmla="*/ 98644 h 196752"/>
                    <a:gd name="connsiteX32" fmla="*/ 508088 w 781933"/>
                    <a:gd name="connsiteY32" fmla="*/ 52388 h 196752"/>
                    <a:gd name="connsiteX33" fmla="*/ 508088 w 781933"/>
                    <a:gd name="connsiteY33" fmla="*/ 98107 h 196752"/>
                    <a:gd name="connsiteX34" fmla="*/ 263434 w 781933"/>
                    <a:gd name="connsiteY34" fmla="*/ 98107 h 196752"/>
                    <a:gd name="connsiteX35" fmla="*/ 263434 w 781933"/>
                    <a:gd name="connsiteY35" fmla="*/ 52388 h 196752"/>
                    <a:gd name="connsiteX36" fmla="*/ 310514 w 781933"/>
                    <a:gd name="connsiteY36" fmla="*/ 52388 h 196752"/>
                    <a:gd name="connsiteX37" fmla="*/ 310514 w 781933"/>
                    <a:gd name="connsiteY37" fmla="*/ 0 h 196752"/>
                    <a:gd name="connsiteX38" fmla="*/ 356233 w 781933"/>
                    <a:gd name="connsiteY38" fmla="*/ 0 h 196752"/>
                    <a:gd name="connsiteX39" fmla="*/ 356233 w 781933"/>
                    <a:gd name="connsiteY39" fmla="*/ 52388 h 196752"/>
                    <a:gd name="connsiteX40" fmla="*/ 415289 w 781933"/>
                    <a:gd name="connsiteY40" fmla="*/ 52388 h 196752"/>
                    <a:gd name="connsiteX41" fmla="*/ 415289 w 781933"/>
                    <a:gd name="connsiteY41" fmla="*/ 0 h 196752"/>
                    <a:gd name="connsiteX42" fmla="*/ 461008 w 781933"/>
                    <a:gd name="connsiteY42" fmla="*/ 0 h 196752"/>
                    <a:gd name="connsiteX43" fmla="*/ 461008 w 781933"/>
                    <a:gd name="connsiteY43" fmla="*/ 52388 h 196752"/>
                    <a:gd name="connsiteX44" fmla="*/ 781932 w 781933"/>
                    <a:gd name="connsiteY44" fmla="*/ 98644 h 196752"/>
                    <a:gd name="connsiteX45" fmla="*/ 781932 w 781933"/>
                    <a:gd name="connsiteY45" fmla="*/ 144364 h 196752"/>
                    <a:gd name="connsiteX46" fmla="*/ 734852 w 781933"/>
                    <a:gd name="connsiteY46" fmla="*/ 144364 h 196752"/>
                    <a:gd name="connsiteX47" fmla="*/ 734852 w 781933"/>
                    <a:gd name="connsiteY47" fmla="*/ 196752 h 196752"/>
                    <a:gd name="connsiteX48" fmla="*/ 689133 w 781933"/>
                    <a:gd name="connsiteY48" fmla="*/ 196752 h 196752"/>
                    <a:gd name="connsiteX49" fmla="*/ 689133 w 781933"/>
                    <a:gd name="connsiteY49" fmla="*/ 144364 h 196752"/>
                    <a:gd name="connsiteX50" fmla="*/ 630077 w 781933"/>
                    <a:gd name="connsiteY50" fmla="*/ 144364 h 196752"/>
                    <a:gd name="connsiteX51" fmla="*/ 630077 w 781933"/>
                    <a:gd name="connsiteY51" fmla="*/ 196752 h 196752"/>
                    <a:gd name="connsiteX52" fmla="*/ 584358 w 781933"/>
                    <a:gd name="connsiteY52" fmla="*/ 196752 h 196752"/>
                    <a:gd name="connsiteX53" fmla="*/ 584358 w 781933"/>
                    <a:gd name="connsiteY53" fmla="*/ 144364 h 196752"/>
                    <a:gd name="connsiteX54" fmla="*/ 537278 w 781933"/>
                    <a:gd name="connsiteY54" fmla="*/ 144364 h 196752"/>
                    <a:gd name="connsiteX55" fmla="*/ 537278 w 781933"/>
                    <a:gd name="connsiteY55" fmla="*/ 98644 h 196752"/>
                    <a:gd name="connsiteX56" fmla="*/ 781933 w 781933"/>
                    <a:gd name="connsiteY56" fmla="*/ 52388 h 196752"/>
                    <a:gd name="connsiteX57" fmla="*/ 781933 w 781933"/>
                    <a:gd name="connsiteY57" fmla="*/ 98107 h 196752"/>
                    <a:gd name="connsiteX58" fmla="*/ 537279 w 781933"/>
                    <a:gd name="connsiteY58" fmla="*/ 98107 h 196752"/>
                    <a:gd name="connsiteX59" fmla="*/ 537279 w 781933"/>
                    <a:gd name="connsiteY59" fmla="*/ 52388 h 196752"/>
                    <a:gd name="connsiteX60" fmla="*/ 584359 w 781933"/>
                    <a:gd name="connsiteY60" fmla="*/ 52388 h 196752"/>
                    <a:gd name="connsiteX61" fmla="*/ 584359 w 781933"/>
                    <a:gd name="connsiteY61" fmla="*/ 0 h 196752"/>
                    <a:gd name="connsiteX62" fmla="*/ 630078 w 781933"/>
                    <a:gd name="connsiteY62" fmla="*/ 0 h 196752"/>
                    <a:gd name="connsiteX63" fmla="*/ 630078 w 781933"/>
                    <a:gd name="connsiteY63" fmla="*/ 52388 h 196752"/>
                    <a:gd name="connsiteX64" fmla="*/ 689134 w 781933"/>
                    <a:gd name="connsiteY64" fmla="*/ 52388 h 196752"/>
                    <a:gd name="connsiteX65" fmla="*/ 689134 w 781933"/>
                    <a:gd name="connsiteY65" fmla="*/ 0 h 196752"/>
                    <a:gd name="connsiteX66" fmla="*/ 734853 w 781933"/>
                    <a:gd name="connsiteY66" fmla="*/ 0 h 196752"/>
                    <a:gd name="connsiteX67" fmla="*/ 734853 w 781933"/>
                    <a:gd name="connsiteY67" fmla="*/ 52388 h 196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</a:cxnLst>
                  <a:rect l="l" t="t" r="r" b="b"/>
                  <a:pathLst>
                    <a:path w="781933" h="196752">
                      <a:moveTo>
                        <a:pt x="196143" y="98645"/>
                      </a:moveTo>
                      <a:lnTo>
                        <a:pt x="196143" y="144364"/>
                      </a:lnTo>
                      <a:lnTo>
                        <a:pt x="149063" y="144364"/>
                      </a:lnTo>
                      <a:lnTo>
                        <a:pt x="149063" y="196752"/>
                      </a:lnTo>
                      <a:lnTo>
                        <a:pt x="103344" y="196752"/>
                      </a:lnTo>
                      <a:lnTo>
                        <a:pt x="103344" y="144364"/>
                      </a:lnTo>
                      <a:lnTo>
                        <a:pt x="44288" y="144364"/>
                      </a:lnTo>
                      <a:lnTo>
                        <a:pt x="44288" y="196752"/>
                      </a:lnTo>
                      <a:lnTo>
                        <a:pt x="2" y="196752"/>
                      </a:lnTo>
                      <a:lnTo>
                        <a:pt x="2" y="98645"/>
                      </a:lnTo>
                      <a:close/>
                      <a:moveTo>
                        <a:pt x="196143" y="52389"/>
                      </a:moveTo>
                      <a:lnTo>
                        <a:pt x="196143" y="98108"/>
                      </a:lnTo>
                      <a:lnTo>
                        <a:pt x="0" y="98108"/>
                      </a:lnTo>
                      <a:lnTo>
                        <a:pt x="0" y="1"/>
                      </a:lnTo>
                      <a:lnTo>
                        <a:pt x="44288" y="1"/>
                      </a:lnTo>
                      <a:lnTo>
                        <a:pt x="44288" y="52389"/>
                      </a:lnTo>
                      <a:lnTo>
                        <a:pt x="103344" y="52389"/>
                      </a:lnTo>
                      <a:lnTo>
                        <a:pt x="103344" y="1"/>
                      </a:lnTo>
                      <a:lnTo>
                        <a:pt x="149063" y="1"/>
                      </a:lnTo>
                      <a:lnTo>
                        <a:pt x="149063" y="52389"/>
                      </a:lnTo>
                      <a:close/>
                      <a:moveTo>
                        <a:pt x="508087" y="98644"/>
                      </a:moveTo>
                      <a:lnTo>
                        <a:pt x="508087" y="144364"/>
                      </a:lnTo>
                      <a:lnTo>
                        <a:pt x="461007" y="144364"/>
                      </a:lnTo>
                      <a:lnTo>
                        <a:pt x="461007" y="196752"/>
                      </a:lnTo>
                      <a:lnTo>
                        <a:pt x="415288" y="196752"/>
                      </a:lnTo>
                      <a:lnTo>
                        <a:pt x="415288" y="144364"/>
                      </a:lnTo>
                      <a:lnTo>
                        <a:pt x="356232" y="144364"/>
                      </a:lnTo>
                      <a:lnTo>
                        <a:pt x="356232" y="196752"/>
                      </a:lnTo>
                      <a:lnTo>
                        <a:pt x="310513" y="196752"/>
                      </a:lnTo>
                      <a:lnTo>
                        <a:pt x="310513" y="144364"/>
                      </a:lnTo>
                      <a:lnTo>
                        <a:pt x="263433" y="144364"/>
                      </a:lnTo>
                      <a:lnTo>
                        <a:pt x="263433" y="98644"/>
                      </a:lnTo>
                      <a:close/>
                      <a:moveTo>
                        <a:pt x="508088" y="52388"/>
                      </a:moveTo>
                      <a:lnTo>
                        <a:pt x="508088" y="98107"/>
                      </a:lnTo>
                      <a:lnTo>
                        <a:pt x="263434" y="98107"/>
                      </a:lnTo>
                      <a:lnTo>
                        <a:pt x="263434" y="52388"/>
                      </a:lnTo>
                      <a:lnTo>
                        <a:pt x="310514" y="52388"/>
                      </a:lnTo>
                      <a:lnTo>
                        <a:pt x="310514" y="0"/>
                      </a:lnTo>
                      <a:lnTo>
                        <a:pt x="356233" y="0"/>
                      </a:lnTo>
                      <a:lnTo>
                        <a:pt x="356233" y="52388"/>
                      </a:lnTo>
                      <a:lnTo>
                        <a:pt x="415289" y="52388"/>
                      </a:lnTo>
                      <a:lnTo>
                        <a:pt x="415289" y="0"/>
                      </a:lnTo>
                      <a:lnTo>
                        <a:pt x="461008" y="0"/>
                      </a:lnTo>
                      <a:lnTo>
                        <a:pt x="461008" y="52388"/>
                      </a:lnTo>
                      <a:close/>
                      <a:moveTo>
                        <a:pt x="781932" y="98644"/>
                      </a:moveTo>
                      <a:lnTo>
                        <a:pt x="781932" y="144364"/>
                      </a:lnTo>
                      <a:lnTo>
                        <a:pt x="734852" y="144364"/>
                      </a:lnTo>
                      <a:lnTo>
                        <a:pt x="734852" y="196752"/>
                      </a:lnTo>
                      <a:lnTo>
                        <a:pt x="689133" y="196752"/>
                      </a:lnTo>
                      <a:lnTo>
                        <a:pt x="689133" y="144364"/>
                      </a:lnTo>
                      <a:lnTo>
                        <a:pt x="630077" y="144364"/>
                      </a:lnTo>
                      <a:lnTo>
                        <a:pt x="630077" y="196752"/>
                      </a:lnTo>
                      <a:lnTo>
                        <a:pt x="584358" y="196752"/>
                      </a:lnTo>
                      <a:lnTo>
                        <a:pt x="584358" y="144364"/>
                      </a:lnTo>
                      <a:lnTo>
                        <a:pt x="537278" y="144364"/>
                      </a:lnTo>
                      <a:lnTo>
                        <a:pt x="537278" y="98644"/>
                      </a:lnTo>
                      <a:close/>
                      <a:moveTo>
                        <a:pt x="781933" y="52388"/>
                      </a:moveTo>
                      <a:lnTo>
                        <a:pt x="781933" y="98107"/>
                      </a:lnTo>
                      <a:lnTo>
                        <a:pt x="537279" y="98107"/>
                      </a:lnTo>
                      <a:lnTo>
                        <a:pt x="537279" y="52388"/>
                      </a:lnTo>
                      <a:lnTo>
                        <a:pt x="584359" y="52388"/>
                      </a:lnTo>
                      <a:lnTo>
                        <a:pt x="584359" y="0"/>
                      </a:lnTo>
                      <a:lnTo>
                        <a:pt x="630078" y="0"/>
                      </a:lnTo>
                      <a:lnTo>
                        <a:pt x="630078" y="52388"/>
                      </a:lnTo>
                      <a:lnTo>
                        <a:pt x="689134" y="52388"/>
                      </a:lnTo>
                      <a:lnTo>
                        <a:pt x="689134" y="0"/>
                      </a:lnTo>
                      <a:lnTo>
                        <a:pt x="734853" y="0"/>
                      </a:lnTo>
                      <a:lnTo>
                        <a:pt x="734853" y="52388"/>
                      </a:ln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1" name="正方形/長方形 160">
                  <a:extLst>
                    <a:ext uri="{FF2B5EF4-FFF2-40B4-BE49-F238E27FC236}">
                      <a16:creationId xmlns:a16="http://schemas.microsoft.com/office/drawing/2014/main" id="{2424D922-872F-4506-9E83-BBFD695E3012}"/>
                    </a:ext>
                  </a:extLst>
                </p:cNvPr>
                <p:cNvSpPr/>
                <p:nvPr/>
              </p:nvSpPr>
              <p:spPr>
                <a:xfrm>
                  <a:off x="4579532" y="4589613"/>
                  <a:ext cx="307867" cy="299017"/>
                </a:xfrm>
                <a:prstGeom prst="rect">
                  <a:avLst/>
                </a:prstGeom>
                <a:pattFill prst="plaid">
                  <a:fgClr>
                    <a:srgbClr val="FFC000">
                      <a:lumMod val="75000"/>
                    </a:srgbClr>
                  </a:fgClr>
                  <a:bgClr>
                    <a:sysClr val="windowText" lastClr="000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2" name="正方形/長方形 161">
                  <a:extLst>
                    <a:ext uri="{FF2B5EF4-FFF2-40B4-BE49-F238E27FC236}">
                      <a16:creationId xmlns:a16="http://schemas.microsoft.com/office/drawing/2014/main" id="{05AD5EA1-884A-4C75-BCB8-8A3B302A3B61}"/>
                    </a:ext>
                  </a:extLst>
                </p:cNvPr>
                <p:cNvSpPr/>
                <p:nvPr/>
              </p:nvSpPr>
              <p:spPr>
                <a:xfrm>
                  <a:off x="5031970" y="4589613"/>
                  <a:ext cx="307867" cy="299017"/>
                </a:xfrm>
                <a:prstGeom prst="rect">
                  <a:avLst/>
                </a:prstGeom>
                <a:pattFill prst="plaid">
                  <a:fgClr>
                    <a:srgbClr val="FFC000">
                      <a:lumMod val="75000"/>
                    </a:srgbClr>
                  </a:fgClr>
                  <a:bgClr>
                    <a:sysClr val="windowText" lastClr="000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8" name="グループ化 27">
                <a:extLst>
                  <a:ext uri="{FF2B5EF4-FFF2-40B4-BE49-F238E27FC236}">
                    <a16:creationId xmlns:a16="http://schemas.microsoft.com/office/drawing/2014/main" id="{BF708E92-68EE-4565-A8D4-9ACAF4607BD3}"/>
                  </a:ext>
                </a:extLst>
              </p:cNvPr>
              <p:cNvGrpSpPr/>
              <p:nvPr/>
            </p:nvGrpSpPr>
            <p:grpSpPr>
              <a:xfrm>
                <a:off x="2298370" y="4437712"/>
                <a:ext cx="968832" cy="1270395"/>
                <a:chOff x="1740597" y="4437712"/>
                <a:chExt cx="968832" cy="1270395"/>
              </a:xfrm>
            </p:grpSpPr>
            <p:sp>
              <p:nvSpPr>
                <p:cNvPr id="150" name="正方形/長方形 149">
                  <a:extLst>
                    <a:ext uri="{FF2B5EF4-FFF2-40B4-BE49-F238E27FC236}">
                      <a16:creationId xmlns:a16="http://schemas.microsoft.com/office/drawing/2014/main" id="{3FDD8989-B4EB-42C3-A11E-9D816FAAA146}"/>
                    </a:ext>
                  </a:extLst>
                </p:cNvPr>
                <p:cNvSpPr/>
                <p:nvPr/>
              </p:nvSpPr>
              <p:spPr>
                <a:xfrm>
                  <a:off x="1740597" y="4902110"/>
                  <a:ext cx="968832" cy="805997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1" name="正方形/長方形 150">
                  <a:extLst>
                    <a:ext uri="{FF2B5EF4-FFF2-40B4-BE49-F238E27FC236}">
                      <a16:creationId xmlns:a16="http://schemas.microsoft.com/office/drawing/2014/main" id="{AE195831-2095-41B5-A90F-DAD6E2D75F7C}"/>
                    </a:ext>
                  </a:extLst>
                </p:cNvPr>
                <p:cNvSpPr/>
                <p:nvPr/>
              </p:nvSpPr>
              <p:spPr>
                <a:xfrm>
                  <a:off x="1740597" y="4897078"/>
                  <a:ext cx="968832" cy="107006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2" name="正方形/長方形 151">
                  <a:extLst>
                    <a:ext uri="{FF2B5EF4-FFF2-40B4-BE49-F238E27FC236}">
                      <a16:creationId xmlns:a16="http://schemas.microsoft.com/office/drawing/2014/main" id="{F764191F-E5CC-4F10-81A4-5985BB469D4C}"/>
                    </a:ext>
                  </a:extLst>
                </p:cNvPr>
                <p:cNvSpPr/>
                <p:nvPr/>
              </p:nvSpPr>
              <p:spPr>
                <a:xfrm>
                  <a:off x="1740597" y="4782778"/>
                  <a:ext cx="968832" cy="107006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3" name="正方形/長方形 152">
                  <a:extLst>
                    <a:ext uri="{FF2B5EF4-FFF2-40B4-BE49-F238E27FC236}">
                      <a16:creationId xmlns:a16="http://schemas.microsoft.com/office/drawing/2014/main" id="{24FD015A-80EE-4E5A-BA16-B85634BFC464}"/>
                    </a:ext>
                  </a:extLst>
                </p:cNvPr>
                <p:cNvSpPr/>
                <p:nvPr/>
              </p:nvSpPr>
              <p:spPr>
                <a:xfrm>
                  <a:off x="1740597" y="4437712"/>
                  <a:ext cx="968832" cy="344699"/>
                </a:xfrm>
                <a:prstGeom prst="rect">
                  <a:avLst/>
                </a:prstGeom>
                <a:pattFill prst="dkVert">
                  <a:fgClr>
                    <a:sysClr val="windowText" lastClr="000000">
                      <a:lumMod val="65000"/>
                      <a:lumOff val="35000"/>
                    </a:sysClr>
                  </a:fgClr>
                  <a:bgClr>
                    <a:sysClr val="windowText" lastClr="000000">
                      <a:lumMod val="85000"/>
                      <a:lumOff val="1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9" name="グループ化 28">
                <a:extLst>
                  <a:ext uri="{FF2B5EF4-FFF2-40B4-BE49-F238E27FC236}">
                    <a16:creationId xmlns:a16="http://schemas.microsoft.com/office/drawing/2014/main" id="{B87EA327-231F-495D-AB58-76368C7872A4}"/>
                  </a:ext>
                </a:extLst>
              </p:cNvPr>
              <p:cNvGrpSpPr/>
              <p:nvPr/>
            </p:nvGrpSpPr>
            <p:grpSpPr>
              <a:xfrm>
                <a:off x="6654470" y="4437712"/>
                <a:ext cx="968832" cy="1270395"/>
                <a:chOff x="1740597" y="4437712"/>
                <a:chExt cx="968832" cy="1270395"/>
              </a:xfrm>
            </p:grpSpPr>
            <p:sp>
              <p:nvSpPr>
                <p:cNvPr id="146" name="正方形/長方形 145">
                  <a:extLst>
                    <a:ext uri="{FF2B5EF4-FFF2-40B4-BE49-F238E27FC236}">
                      <a16:creationId xmlns:a16="http://schemas.microsoft.com/office/drawing/2014/main" id="{6971C25C-A4D3-45DB-9394-1D111DDAA536}"/>
                    </a:ext>
                  </a:extLst>
                </p:cNvPr>
                <p:cNvSpPr/>
                <p:nvPr/>
              </p:nvSpPr>
              <p:spPr>
                <a:xfrm>
                  <a:off x="1740597" y="4902110"/>
                  <a:ext cx="968832" cy="805997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7" name="正方形/長方形 146">
                  <a:extLst>
                    <a:ext uri="{FF2B5EF4-FFF2-40B4-BE49-F238E27FC236}">
                      <a16:creationId xmlns:a16="http://schemas.microsoft.com/office/drawing/2014/main" id="{2405986E-69E5-4F2B-9325-A0659B2503A6}"/>
                    </a:ext>
                  </a:extLst>
                </p:cNvPr>
                <p:cNvSpPr/>
                <p:nvPr/>
              </p:nvSpPr>
              <p:spPr>
                <a:xfrm>
                  <a:off x="1740597" y="4897078"/>
                  <a:ext cx="968832" cy="107006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8" name="正方形/長方形 147">
                  <a:extLst>
                    <a:ext uri="{FF2B5EF4-FFF2-40B4-BE49-F238E27FC236}">
                      <a16:creationId xmlns:a16="http://schemas.microsoft.com/office/drawing/2014/main" id="{A08F43CD-7AD2-4BB0-BB56-A85778525263}"/>
                    </a:ext>
                  </a:extLst>
                </p:cNvPr>
                <p:cNvSpPr/>
                <p:nvPr/>
              </p:nvSpPr>
              <p:spPr>
                <a:xfrm>
                  <a:off x="1740597" y="4782778"/>
                  <a:ext cx="968832" cy="107006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9" name="正方形/長方形 148">
                  <a:extLst>
                    <a:ext uri="{FF2B5EF4-FFF2-40B4-BE49-F238E27FC236}">
                      <a16:creationId xmlns:a16="http://schemas.microsoft.com/office/drawing/2014/main" id="{41948585-E3C9-4A09-975C-5A8D9248B1FE}"/>
                    </a:ext>
                  </a:extLst>
                </p:cNvPr>
                <p:cNvSpPr/>
                <p:nvPr/>
              </p:nvSpPr>
              <p:spPr>
                <a:xfrm>
                  <a:off x="1740597" y="4437712"/>
                  <a:ext cx="968832" cy="344699"/>
                </a:xfrm>
                <a:prstGeom prst="rect">
                  <a:avLst/>
                </a:prstGeom>
                <a:pattFill prst="dkVert">
                  <a:fgClr>
                    <a:sysClr val="windowText" lastClr="000000">
                      <a:lumMod val="65000"/>
                      <a:lumOff val="35000"/>
                    </a:sysClr>
                  </a:fgClr>
                  <a:bgClr>
                    <a:sysClr val="windowText" lastClr="000000">
                      <a:lumMod val="85000"/>
                      <a:lumOff val="1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0" name="正方形/長方形 29">
                <a:extLst>
                  <a:ext uri="{FF2B5EF4-FFF2-40B4-BE49-F238E27FC236}">
                    <a16:creationId xmlns:a16="http://schemas.microsoft.com/office/drawing/2014/main" id="{AFBC3437-2A5D-4CEC-B58D-C012A7AE32E5}"/>
                  </a:ext>
                </a:extLst>
              </p:cNvPr>
              <p:cNvSpPr/>
              <p:nvPr/>
            </p:nvSpPr>
            <p:spPr>
              <a:xfrm>
                <a:off x="2290763" y="5722088"/>
                <a:ext cx="5329237" cy="564660"/>
              </a:xfrm>
              <a:prstGeom prst="rect">
                <a:avLst/>
              </a:prstGeom>
              <a:pattFill prst="lg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" name="台形 30">
                <a:extLst>
                  <a:ext uri="{FF2B5EF4-FFF2-40B4-BE49-F238E27FC236}">
                    <a16:creationId xmlns:a16="http://schemas.microsoft.com/office/drawing/2014/main" id="{5448E86E-BA26-4820-9436-203C65C51E89}"/>
                  </a:ext>
                </a:extLst>
              </p:cNvPr>
              <p:cNvSpPr/>
              <p:nvPr/>
            </p:nvSpPr>
            <p:spPr>
              <a:xfrm>
                <a:off x="2636713" y="5722337"/>
                <a:ext cx="4638675" cy="564660"/>
              </a:xfrm>
              <a:prstGeom prst="trapezoid">
                <a:avLst/>
              </a:prstGeom>
              <a:pattFill prst="lgConfetti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6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" name="台形 31">
                <a:extLst>
                  <a:ext uri="{FF2B5EF4-FFF2-40B4-BE49-F238E27FC236}">
                    <a16:creationId xmlns:a16="http://schemas.microsoft.com/office/drawing/2014/main" id="{6B64FD34-DA6B-43E5-9E93-C9095BFF620A}"/>
                  </a:ext>
                </a:extLst>
              </p:cNvPr>
              <p:cNvSpPr/>
              <p:nvPr/>
            </p:nvSpPr>
            <p:spPr>
              <a:xfrm>
                <a:off x="2851025" y="5722337"/>
                <a:ext cx="4210051" cy="564660"/>
              </a:xfrm>
              <a:prstGeom prst="trapezoid">
                <a:avLst/>
              </a:prstGeom>
              <a:pattFill prst="lg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" name="台形 32">
                <a:extLst>
                  <a:ext uri="{FF2B5EF4-FFF2-40B4-BE49-F238E27FC236}">
                    <a16:creationId xmlns:a16="http://schemas.microsoft.com/office/drawing/2014/main" id="{553A750E-3137-499C-91CB-D142957CC8A6}"/>
                  </a:ext>
                </a:extLst>
              </p:cNvPr>
              <p:cNvSpPr/>
              <p:nvPr/>
            </p:nvSpPr>
            <p:spPr>
              <a:xfrm rot="10800000">
                <a:off x="2634207" y="2330450"/>
                <a:ext cx="4643686" cy="463550"/>
              </a:xfrm>
              <a:prstGeom prst="trapezoid">
                <a:avLst>
                  <a:gd name="adj" fmla="val 66526"/>
                </a:avLst>
              </a:prstGeom>
              <a:pattFill prst="trellis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rgbClr val="FFC000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" name="台形 33">
                <a:extLst>
                  <a:ext uri="{FF2B5EF4-FFF2-40B4-BE49-F238E27FC236}">
                    <a16:creationId xmlns:a16="http://schemas.microsoft.com/office/drawing/2014/main" id="{6C58C114-E77C-48C2-8606-08E48EE534BC}"/>
                  </a:ext>
                </a:extLst>
              </p:cNvPr>
              <p:cNvSpPr/>
              <p:nvPr/>
            </p:nvSpPr>
            <p:spPr>
              <a:xfrm rot="10800000">
                <a:off x="2765301" y="3626328"/>
                <a:ext cx="4381500" cy="507522"/>
              </a:xfrm>
              <a:prstGeom prst="trapezoid">
                <a:avLst>
                  <a:gd name="adj" fmla="val 66526"/>
                </a:avLst>
              </a:prstGeom>
              <a:pattFill prst="trellis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rgbClr val="FFC000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8968C590-DB6F-4C15-8FC4-7564B6FF39FE}"/>
                  </a:ext>
                </a:extLst>
              </p:cNvPr>
              <p:cNvSpPr/>
              <p:nvPr/>
            </p:nvSpPr>
            <p:spPr>
              <a:xfrm rot="10800000">
                <a:off x="3205131" y="3973077"/>
                <a:ext cx="3501840" cy="145424"/>
              </a:xfrm>
              <a:custGeom>
                <a:avLst/>
                <a:gdLst>
                  <a:gd name="connsiteX0" fmla="*/ 517590 w 4011287"/>
                  <a:gd name="connsiteY0" fmla="*/ 166579 h 166579"/>
                  <a:gd name="connsiteX1" fmla="*/ 0 w 4011287"/>
                  <a:gd name="connsiteY1" fmla="*/ 166579 h 166579"/>
                  <a:gd name="connsiteX2" fmla="*/ 0 w 4011287"/>
                  <a:gd name="connsiteY2" fmla="*/ 110061 h 166579"/>
                  <a:gd name="connsiteX3" fmla="*/ 56519 w 4011287"/>
                  <a:gd name="connsiteY3" fmla="*/ 53542 h 166579"/>
                  <a:gd name="connsiteX4" fmla="*/ 160687 w 4011287"/>
                  <a:gd name="connsiteY4" fmla="*/ 53542 h 166579"/>
                  <a:gd name="connsiteX5" fmla="*/ 161226 w 4011287"/>
                  <a:gd name="connsiteY5" fmla="*/ 50870 h 166579"/>
                  <a:gd name="connsiteX6" fmla="*/ 237971 w 4011287"/>
                  <a:gd name="connsiteY6" fmla="*/ 0 h 166579"/>
                  <a:gd name="connsiteX7" fmla="*/ 279619 w 4011287"/>
                  <a:gd name="connsiteY7" fmla="*/ 0 h 166579"/>
                  <a:gd name="connsiteX8" fmla="*/ 356364 w 4011287"/>
                  <a:gd name="connsiteY8" fmla="*/ 50870 h 166579"/>
                  <a:gd name="connsiteX9" fmla="*/ 356903 w 4011287"/>
                  <a:gd name="connsiteY9" fmla="*/ 53542 h 166579"/>
                  <a:gd name="connsiteX10" fmla="*/ 461071 w 4011287"/>
                  <a:gd name="connsiteY10" fmla="*/ 53542 h 166579"/>
                  <a:gd name="connsiteX11" fmla="*/ 517590 w 4011287"/>
                  <a:gd name="connsiteY11" fmla="*/ 110061 h 166579"/>
                  <a:gd name="connsiteX12" fmla="*/ 517590 w 4011287"/>
                  <a:gd name="connsiteY12" fmla="*/ 166579 h 166579"/>
                  <a:gd name="connsiteX13" fmla="*/ 1099872 w 4011287"/>
                  <a:gd name="connsiteY13" fmla="*/ 166579 h 166579"/>
                  <a:gd name="connsiteX14" fmla="*/ 582282 w 4011287"/>
                  <a:gd name="connsiteY14" fmla="*/ 166579 h 166579"/>
                  <a:gd name="connsiteX15" fmla="*/ 582282 w 4011287"/>
                  <a:gd name="connsiteY15" fmla="*/ 110061 h 166579"/>
                  <a:gd name="connsiteX16" fmla="*/ 638801 w 4011287"/>
                  <a:gd name="connsiteY16" fmla="*/ 53542 h 166579"/>
                  <a:gd name="connsiteX17" fmla="*/ 742969 w 4011287"/>
                  <a:gd name="connsiteY17" fmla="*/ 53542 h 166579"/>
                  <a:gd name="connsiteX18" fmla="*/ 743508 w 4011287"/>
                  <a:gd name="connsiteY18" fmla="*/ 50870 h 166579"/>
                  <a:gd name="connsiteX19" fmla="*/ 820253 w 4011287"/>
                  <a:gd name="connsiteY19" fmla="*/ 0 h 166579"/>
                  <a:gd name="connsiteX20" fmla="*/ 861901 w 4011287"/>
                  <a:gd name="connsiteY20" fmla="*/ 0 h 166579"/>
                  <a:gd name="connsiteX21" fmla="*/ 938646 w 4011287"/>
                  <a:gd name="connsiteY21" fmla="*/ 50870 h 166579"/>
                  <a:gd name="connsiteX22" fmla="*/ 939185 w 4011287"/>
                  <a:gd name="connsiteY22" fmla="*/ 53542 h 166579"/>
                  <a:gd name="connsiteX23" fmla="*/ 1043353 w 4011287"/>
                  <a:gd name="connsiteY23" fmla="*/ 53542 h 166579"/>
                  <a:gd name="connsiteX24" fmla="*/ 1099872 w 4011287"/>
                  <a:gd name="connsiteY24" fmla="*/ 110061 h 166579"/>
                  <a:gd name="connsiteX25" fmla="*/ 1099872 w 4011287"/>
                  <a:gd name="connsiteY25" fmla="*/ 166579 h 166579"/>
                  <a:gd name="connsiteX26" fmla="*/ 1682155 w 4011287"/>
                  <a:gd name="connsiteY26" fmla="*/ 166579 h 166579"/>
                  <a:gd name="connsiteX27" fmla="*/ 1164565 w 4011287"/>
                  <a:gd name="connsiteY27" fmla="*/ 166579 h 166579"/>
                  <a:gd name="connsiteX28" fmla="*/ 1164565 w 4011287"/>
                  <a:gd name="connsiteY28" fmla="*/ 110061 h 166579"/>
                  <a:gd name="connsiteX29" fmla="*/ 1221084 w 4011287"/>
                  <a:gd name="connsiteY29" fmla="*/ 53542 h 166579"/>
                  <a:gd name="connsiteX30" fmla="*/ 1325252 w 4011287"/>
                  <a:gd name="connsiteY30" fmla="*/ 53542 h 166579"/>
                  <a:gd name="connsiteX31" fmla="*/ 1325791 w 4011287"/>
                  <a:gd name="connsiteY31" fmla="*/ 50870 h 166579"/>
                  <a:gd name="connsiteX32" fmla="*/ 1402536 w 4011287"/>
                  <a:gd name="connsiteY32" fmla="*/ 0 h 166579"/>
                  <a:gd name="connsiteX33" fmla="*/ 1444184 w 4011287"/>
                  <a:gd name="connsiteY33" fmla="*/ 0 h 166579"/>
                  <a:gd name="connsiteX34" fmla="*/ 1520929 w 4011287"/>
                  <a:gd name="connsiteY34" fmla="*/ 50870 h 166579"/>
                  <a:gd name="connsiteX35" fmla="*/ 1521468 w 4011287"/>
                  <a:gd name="connsiteY35" fmla="*/ 53542 h 166579"/>
                  <a:gd name="connsiteX36" fmla="*/ 1625636 w 4011287"/>
                  <a:gd name="connsiteY36" fmla="*/ 53542 h 166579"/>
                  <a:gd name="connsiteX37" fmla="*/ 1682155 w 4011287"/>
                  <a:gd name="connsiteY37" fmla="*/ 110061 h 166579"/>
                  <a:gd name="connsiteX38" fmla="*/ 1682155 w 4011287"/>
                  <a:gd name="connsiteY38" fmla="*/ 166579 h 166579"/>
                  <a:gd name="connsiteX39" fmla="*/ 2264438 w 4011287"/>
                  <a:gd name="connsiteY39" fmla="*/ 166579 h 166579"/>
                  <a:gd name="connsiteX40" fmla="*/ 1746848 w 4011287"/>
                  <a:gd name="connsiteY40" fmla="*/ 166579 h 166579"/>
                  <a:gd name="connsiteX41" fmla="*/ 1746848 w 4011287"/>
                  <a:gd name="connsiteY41" fmla="*/ 110061 h 166579"/>
                  <a:gd name="connsiteX42" fmla="*/ 1803367 w 4011287"/>
                  <a:gd name="connsiteY42" fmla="*/ 53542 h 166579"/>
                  <a:gd name="connsiteX43" fmla="*/ 1907535 w 4011287"/>
                  <a:gd name="connsiteY43" fmla="*/ 53542 h 166579"/>
                  <a:gd name="connsiteX44" fmla="*/ 1908074 w 4011287"/>
                  <a:gd name="connsiteY44" fmla="*/ 50870 h 166579"/>
                  <a:gd name="connsiteX45" fmla="*/ 1984819 w 4011287"/>
                  <a:gd name="connsiteY45" fmla="*/ 0 h 166579"/>
                  <a:gd name="connsiteX46" fmla="*/ 2026467 w 4011287"/>
                  <a:gd name="connsiteY46" fmla="*/ 0 h 166579"/>
                  <a:gd name="connsiteX47" fmla="*/ 2103212 w 4011287"/>
                  <a:gd name="connsiteY47" fmla="*/ 50870 h 166579"/>
                  <a:gd name="connsiteX48" fmla="*/ 2103751 w 4011287"/>
                  <a:gd name="connsiteY48" fmla="*/ 53542 h 166579"/>
                  <a:gd name="connsiteX49" fmla="*/ 2207919 w 4011287"/>
                  <a:gd name="connsiteY49" fmla="*/ 53542 h 166579"/>
                  <a:gd name="connsiteX50" fmla="*/ 2264438 w 4011287"/>
                  <a:gd name="connsiteY50" fmla="*/ 110061 h 166579"/>
                  <a:gd name="connsiteX51" fmla="*/ 2264438 w 4011287"/>
                  <a:gd name="connsiteY51" fmla="*/ 166579 h 166579"/>
                  <a:gd name="connsiteX52" fmla="*/ 2846720 w 4011287"/>
                  <a:gd name="connsiteY52" fmla="*/ 166579 h 166579"/>
                  <a:gd name="connsiteX53" fmla="*/ 2329131 w 4011287"/>
                  <a:gd name="connsiteY53" fmla="*/ 166579 h 166579"/>
                  <a:gd name="connsiteX54" fmla="*/ 2329131 w 4011287"/>
                  <a:gd name="connsiteY54" fmla="*/ 110061 h 166579"/>
                  <a:gd name="connsiteX55" fmla="*/ 2385650 w 4011287"/>
                  <a:gd name="connsiteY55" fmla="*/ 53542 h 166579"/>
                  <a:gd name="connsiteX56" fmla="*/ 2489818 w 4011287"/>
                  <a:gd name="connsiteY56" fmla="*/ 53542 h 166579"/>
                  <a:gd name="connsiteX57" fmla="*/ 2490357 w 4011287"/>
                  <a:gd name="connsiteY57" fmla="*/ 50870 h 166579"/>
                  <a:gd name="connsiteX58" fmla="*/ 2567102 w 4011287"/>
                  <a:gd name="connsiteY58" fmla="*/ 0 h 166579"/>
                  <a:gd name="connsiteX59" fmla="*/ 2608750 w 4011287"/>
                  <a:gd name="connsiteY59" fmla="*/ 0 h 166579"/>
                  <a:gd name="connsiteX60" fmla="*/ 2685495 w 4011287"/>
                  <a:gd name="connsiteY60" fmla="*/ 50870 h 166579"/>
                  <a:gd name="connsiteX61" fmla="*/ 2686034 w 4011287"/>
                  <a:gd name="connsiteY61" fmla="*/ 53542 h 166579"/>
                  <a:gd name="connsiteX62" fmla="*/ 2790202 w 4011287"/>
                  <a:gd name="connsiteY62" fmla="*/ 53542 h 166579"/>
                  <a:gd name="connsiteX63" fmla="*/ 2846721 w 4011287"/>
                  <a:gd name="connsiteY63" fmla="*/ 110061 h 166579"/>
                  <a:gd name="connsiteX64" fmla="*/ 2846720 w 4011287"/>
                  <a:gd name="connsiteY64" fmla="*/ 166579 h 166579"/>
                  <a:gd name="connsiteX65" fmla="*/ 3429003 w 4011287"/>
                  <a:gd name="connsiteY65" fmla="*/ 166579 h 166579"/>
                  <a:gd name="connsiteX66" fmla="*/ 2911414 w 4011287"/>
                  <a:gd name="connsiteY66" fmla="*/ 166579 h 166579"/>
                  <a:gd name="connsiteX67" fmla="*/ 2911414 w 4011287"/>
                  <a:gd name="connsiteY67" fmla="*/ 110061 h 166579"/>
                  <a:gd name="connsiteX68" fmla="*/ 2967933 w 4011287"/>
                  <a:gd name="connsiteY68" fmla="*/ 53542 h 166579"/>
                  <a:gd name="connsiteX69" fmla="*/ 3072101 w 4011287"/>
                  <a:gd name="connsiteY69" fmla="*/ 53542 h 166579"/>
                  <a:gd name="connsiteX70" fmla="*/ 3072640 w 4011287"/>
                  <a:gd name="connsiteY70" fmla="*/ 50870 h 166579"/>
                  <a:gd name="connsiteX71" fmla="*/ 3149385 w 4011287"/>
                  <a:gd name="connsiteY71" fmla="*/ 0 h 166579"/>
                  <a:gd name="connsiteX72" fmla="*/ 3191032 w 4011287"/>
                  <a:gd name="connsiteY72" fmla="*/ 0 h 166579"/>
                  <a:gd name="connsiteX73" fmla="*/ 3267777 w 4011287"/>
                  <a:gd name="connsiteY73" fmla="*/ 50870 h 166579"/>
                  <a:gd name="connsiteX74" fmla="*/ 3268316 w 4011287"/>
                  <a:gd name="connsiteY74" fmla="*/ 53542 h 166579"/>
                  <a:gd name="connsiteX75" fmla="*/ 3372485 w 4011287"/>
                  <a:gd name="connsiteY75" fmla="*/ 53542 h 166579"/>
                  <a:gd name="connsiteX76" fmla="*/ 3429004 w 4011287"/>
                  <a:gd name="connsiteY76" fmla="*/ 110061 h 166579"/>
                  <a:gd name="connsiteX77" fmla="*/ 3429003 w 4011287"/>
                  <a:gd name="connsiteY77" fmla="*/ 166579 h 166579"/>
                  <a:gd name="connsiteX78" fmla="*/ 4011286 w 4011287"/>
                  <a:gd name="connsiteY78" fmla="*/ 166579 h 166579"/>
                  <a:gd name="connsiteX79" fmla="*/ 3493697 w 4011287"/>
                  <a:gd name="connsiteY79" fmla="*/ 166579 h 166579"/>
                  <a:gd name="connsiteX80" fmla="*/ 3493697 w 4011287"/>
                  <a:gd name="connsiteY80" fmla="*/ 110061 h 166579"/>
                  <a:gd name="connsiteX81" fmla="*/ 3550216 w 4011287"/>
                  <a:gd name="connsiteY81" fmla="*/ 53542 h 166579"/>
                  <a:gd name="connsiteX82" fmla="*/ 3654384 w 4011287"/>
                  <a:gd name="connsiteY82" fmla="*/ 53542 h 166579"/>
                  <a:gd name="connsiteX83" fmla="*/ 3654923 w 4011287"/>
                  <a:gd name="connsiteY83" fmla="*/ 50870 h 166579"/>
                  <a:gd name="connsiteX84" fmla="*/ 3731668 w 4011287"/>
                  <a:gd name="connsiteY84" fmla="*/ 0 h 166579"/>
                  <a:gd name="connsiteX85" fmla="*/ 3773315 w 4011287"/>
                  <a:gd name="connsiteY85" fmla="*/ 0 h 166579"/>
                  <a:gd name="connsiteX86" fmla="*/ 3850060 w 4011287"/>
                  <a:gd name="connsiteY86" fmla="*/ 50870 h 166579"/>
                  <a:gd name="connsiteX87" fmla="*/ 3850599 w 4011287"/>
                  <a:gd name="connsiteY87" fmla="*/ 53542 h 166579"/>
                  <a:gd name="connsiteX88" fmla="*/ 3954768 w 4011287"/>
                  <a:gd name="connsiteY88" fmla="*/ 53542 h 166579"/>
                  <a:gd name="connsiteX89" fmla="*/ 4011287 w 4011287"/>
                  <a:gd name="connsiteY89" fmla="*/ 110061 h 166579"/>
                  <a:gd name="connsiteX90" fmla="*/ 4011286 w 4011287"/>
                  <a:gd name="connsiteY90" fmla="*/ 166579 h 16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4011287" h="166579">
                    <a:moveTo>
                      <a:pt x="517590" y="166579"/>
                    </a:moveTo>
                    <a:lnTo>
                      <a:pt x="0" y="166579"/>
                    </a:lnTo>
                    <a:lnTo>
                      <a:pt x="0" y="110061"/>
                    </a:lnTo>
                    <a:cubicBezTo>
                      <a:pt x="0" y="78846"/>
                      <a:pt x="25305" y="53542"/>
                      <a:pt x="56519" y="53542"/>
                    </a:cubicBezTo>
                    <a:lnTo>
                      <a:pt x="160687" y="53542"/>
                    </a:lnTo>
                    <a:lnTo>
                      <a:pt x="161226" y="50870"/>
                    </a:lnTo>
                    <a:cubicBezTo>
                      <a:pt x="173870" y="20976"/>
                      <a:pt x="203471" y="0"/>
                      <a:pt x="237971" y="0"/>
                    </a:cubicBezTo>
                    <a:lnTo>
                      <a:pt x="279619" y="0"/>
                    </a:lnTo>
                    <a:cubicBezTo>
                      <a:pt x="314118" y="0"/>
                      <a:pt x="343719" y="20976"/>
                      <a:pt x="356364" y="50870"/>
                    </a:cubicBezTo>
                    <a:lnTo>
                      <a:pt x="356903" y="53542"/>
                    </a:lnTo>
                    <a:lnTo>
                      <a:pt x="461071" y="53542"/>
                    </a:lnTo>
                    <a:cubicBezTo>
                      <a:pt x="492286" y="53542"/>
                      <a:pt x="517590" y="78846"/>
                      <a:pt x="517590" y="110061"/>
                    </a:cubicBezTo>
                    <a:cubicBezTo>
                      <a:pt x="517590" y="128900"/>
                      <a:pt x="517590" y="147740"/>
                      <a:pt x="517590" y="166579"/>
                    </a:cubicBezTo>
                    <a:close/>
                    <a:moveTo>
                      <a:pt x="1099872" y="166579"/>
                    </a:moveTo>
                    <a:lnTo>
                      <a:pt x="582282" y="166579"/>
                    </a:lnTo>
                    <a:lnTo>
                      <a:pt x="582282" y="110061"/>
                    </a:lnTo>
                    <a:cubicBezTo>
                      <a:pt x="582282" y="78846"/>
                      <a:pt x="607587" y="53542"/>
                      <a:pt x="638801" y="53542"/>
                    </a:cubicBezTo>
                    <a:lnTo>
                      <a:pt x="742969" y="53542"/>
                    </a:lnTo>
                    <a:lnTo>
                      <a:pt x="743508" y="50870"/>
                    </a:lnTo>
                    <a:cubicBezTo>
                      <a:pt x="756152" y="20976"/>
                      <a:pt x="785753" y="0"/>
                      <a:pt x="820253" y="0"/>
                    </a:cubicBezTo>
                    <a:lnTo>
                      <a:pt x="861901" y="0"/>
                    </a:lnTo>
                    <a:cubicBezTo>
                      <a:pt x="896400" y="0"/>
                      <a:pt x="926001" y="20976"/>
                      <a:pt x="938646" y="50870"/>
                    </a:cubicBezTo>
                    <a:lnTo>
                      <a:pt x="939185" y="53542"/>
                    </a:lnTo>
                    <a:lnTo>
                      <a:pt x="1043353" y="53542"/>
                    </a:lnTo>
                    <a:cubicBezTo>
                      <a:pt x="1074568" y="53542"/>
                      <a:pt x="1099872" y="78846"/>
                      <a:pt x="1099872" y="110061"/>
                    </a:cubicBezTo>
                    <a:cubicBezTo>
                      <a:pt x="1099872" y="128900"/>
                      <a:pt x="1099872" y="147740"/>
                      <a:pt x="1099872" y="166579"/>
                    </a:cubicBezTo>
                    <a:close/>
                    <a:moveTo>
                      <a:pt x="1682155" y="166579"/>
                    </a:moveTo>
                    <a:lnTo>
                      <a:pt x="1164565" y="166579"/>
                    </a:lnTo>
                    <a:lnTo>
                      <a:pt x="1164565" y="110061"/>
                    </a:lnTo>
                    <a:cubicBezTo>
                      <a:pt x="1164565" y="78846"/>
                      <a:pt x="1189870" y="53542"/>
                      <a:pt x="1221084" y="53542"/>
                    </a:cubicBezTo>
                    <a:lnTo>
                      <a:pt x="1325252" y="53542"/>
                    </a:lnTo>
                    <a:lnTo>
                      <a:pt x="1325791" y="50870"/>
                    </a:lnTo>
                    <a:cubicBezTo>
                      <a:pt x="1338435" y="20976"/>
                      <a:pt x="1368036" y="0"/>
                      <a:pt x="1402536" y="0"/>
                    </a:cubicBezTo>
                    <a:lnTo>
                      <a:pt x="1444184" y="0"/>
                    </a:lnTo>
                    <a:cubicBezTo>
                      <a:pt x="1478683" y="0"/>
                      <a:pt x="1508284" y="20976"/>
                      <a:pt x="1520929" y="50870"/>
                    </a:cubicBezTo>
                    <a:lnTo>
                      <a:pt x="1521468" y="53542"/>
                    </a:lnTo>
                    <a:lnTo>
                      <a:pt x="1625636" y="53542"/>
                    </a:lnTo>
                    <a:cubicBezTo>
                      <a:pt x="1656851" y="53542"/>
                      <a:pt x="1682155" y="78846"/>
                      <a:pt x="1682155" y="110061"/>
                    </a:cubicBezTo>
                    <a:cubicBezTo>
                      <a:pt x="1682155" y="128900"/>
                      <a:pt x="1682155" y="147740"/>
                      <a:pt x="1682155" y="166579"/>
                    </a:cubicBezTo>
                    <a:close/>
                    <a:moveTo>
                      <a:pt x="2264438" y="166579"/>
                    </a:moveTo>
                    <a:lnTo>
                      <a:pt x="1746848" y="166579"/>
                    </a:lnTo>
                    <a:lnTo>
                      <a:pt x="1746848" y="110061"/>
                    </a:lnTo>
                    <a:cubicBezTo>
                      <a:pt x="1746848" y="78846"/>
                      <a:pt x="1772153" y="53542"/>
                      <a:pt x="1803367" y="53542"/>
                    </a:cubicBezTo>
                    <a:lnTo>
                      <a:pt x="1907535" y="53542"/>
                    </a:lnTo>
                    <a:lnTo>
                      <a:pt x="1908074" y="50870"/>
                    </a:lnTo>
                    <a:cubicBezTo>
                      <a:pt x="1920718" y="20976"/>
                      <a:pt x="1950319" y="0"/>
                      <a:pt x="1984819" y="0"/>
                    </a:cubicBezTo>
                    <a:lnTo>
                      <a:pt x="2026467" y="0"/>
                    </a:lnTo>
                    <a:cubicBezTo>
                      <a:pt x="2060966" y="0"/>
                      <a:pt x="2090567" y="20976"/>
                      <a:pt x="2103212" y="50870"/>
                    </a:cubicBezTo>
                    <a:lnTo>
                      <a:pt x="2103751" y="53542"/>
                    </a:lnTo>
                    <a:lnTo>
                      <a:pt x="2207919" y="53542"/>
                    </a:lnTo>
                    <a:cubicBezTo>
                      <a:pt x="2239134" y="53542"/>
                      <a:pt x="2264438" y="78846"/>
                      <a:pt x="2264438" y="110061"/>
                    </a:cubicBezTo>
                    <a:cubicBezTo>
                      <a:pt x="2264438" y="128900"/>
                      <a:pt x="2264438" y="147740"/>
                      <a:pt x="2264438" y="166579"/>
                    </a:cubicBezTo>
                    <a:close/>
                    <a:moveTo>
                      <a:pt x="2846720" y="166579"/>
                    </a:moveTo>
                    <a:lnTo>
                      <a:pt x="2329131" y="166579"/>
                    </a:lnTo>
                    <a:lnTo>
                      <a:pt x="2329131" y="110061"/>
                    </a:lnTo>
                    <a:cubicBezTo>
                      <a:pt x="2329131" y="78846"/>
                      <a:pt x="2354436" y="53542"/>
                      <a:pt x="2385650" y="53542"/>
                    </a:cubicBezTo>
                    <a:lnTo>
                      <a:pt x="2489818" y="53542"/>
                    </a:lnTo>
                    <a:lnTo>
                      <a:pt x="2490357" y="50870"/>
                    </a:lnTo>
                    <a:cubicBezTo>
                      <a:pt x="2503001" y="20976"/>
                      <a:pt x="2532602" y="0"/>
                      <a:pt x="2567102" y="0"/>
                    </a:cubicBezTo>
                    <a:lnTo>
                      <a:pt x="2608750" y="0"/>
                    </a:lnTo>
                    <a:cubicBezTo>
                      <a:pt x="2643249" y="0"/>
                      <a:pt x="2672850" y="20976"/>
                      <a:pt x="2685495" y="50870"/>
                    </a:cubicBezTo>
                    <a:lnTo>
                      <a:pt x="2686034" y="53542"/>
                    </a:lnTo>
                    <a:lnTo>
                      <a:pt x="2790202" y="53542"/>
                    </a:lnTo>
                    <a:cubicBezTo>
                      <a:pt x="2821417" y="53542"/>
                      <a:pt x="2846721" y="78846"/>
                      <a:pt x="2846721" y="110061"/>
                    </a:cubicBezTo>
                    <a:cubicBezTo>
                      <a:pt x="2846721" y="128900"/>
                      <a:pt x="2846720" y="147740"/>
                      <a:pt x="2846720" y="166579"/>
                    </a:cubicBezTo>
                    <a:close/>
                    <a:moveTo>
                      <a:pt x="3429003" y="166579"/>
                    </a:moveTo>
                    <a:lnTo>
                      <a:pt x="2911414" y="166579"/>
                    </a:lnTo>
                    <a:lnTo>
                      <a:pt x="2911414" y="110061"/>
                    </a:lnTo>
                    <a:cubicBezTo>
                      <a:pt x="2911414" y="78846"/>
                      <a:pt x="2936718" y="53542"/>
                      <a:pt x="2967933" y="53542"/>
                    </a:cubicBezTo>
                    <a:lnTo>
                      <a:pt x="3072101" y="53542"/>
                    </a:lnTo>
                    <a:lnTo>
                      <a:pt x="3072640" y="50870"/>
                    </a:lnTo>
                    <a:cubicBezTo>
                      <a:pt x="3085284" y="20976"/>
                      <a:pt x="3114885" y="0"/>
                      <a:pt x="3149385" y="0"/>
                    </a:cubicBezTo>
                    <a:lnTo>
                      <a:pt x="3191032" y="0"/>
                    </a:lnTo>
                    <a:cubicBezTo>
                      <a:pt x="3225532" y="0"/>
                      <a:pt x="3255133" y="20976"/>
                      <a:pt x="3267777" y="50870"/>
                    </a:cubicBezTo>
                    <a:lnTo>
                      <a:pt x="3268316" y="53542"/>
                    </a:lnTo>
                    <a:lnTo>
                      <a:pt x="3372485" y="53542"/>
                    </a:lnTo>
                    <a:cubicBezTo>
                      <a:pt x="3403700" y="53542"/>
                      <a:pt x="3429004" y="78846"/>
                      <a:pt x="3429004" y="110061"/>
                    </a:cubicBezTo>
                    <a:cubicBezTo>
                      <a:pt x="3429004" y="128900"/>
                      <a:pt x="3429003" y="147740"/>
                      <a:pt x="3429003" y="166579"/>
                    </a:cubicBezTo>
                    <a:close/>
                    <a:moveTo>
                      <a:pt x="4011286" y="166579"/>
                    </a:moveTo>
                    <a:lnTo>
                      <a:pt x="3493697" y="166579"/>
                    </a:lnTo>
                    <a:lnTo>
                      <a:pt x="3493697" y="110061"/>
                    </a:lnTo>
                    <a:cubicBezTo>
                      <a:pt x="3493697" y="78846"/>
                      <a:pt x="3519001" y="53542"/>
                      <a:pt x="3550216" y="53542"/>
                    </a:cubicBezTo>
                    <a:lnTo>
                      <a:pt x="3654384" y="53542"/>
                    </a:lnTo>
                    <a:lnTo>
                      <a:pt x="3654923" y="50870"/>
                    </a:lnTo>
                    <a:cubicBezTo>
                      <a:pt x="3667567" y="20976"/>
                      <a:pt x="3697168" y="0"/>
                      <a:pt x="3731668" y="0"/>
                    </a:cubicBezTo>
                    <a:lnTo>
                      <a:pt x="3773315" y="0"/>
                    </a:lnTo>
                    <a:cubicBezTo>
                      <a:pt x="3807815" y="0"/>
                      <a:pt x="3837416" y="20976"/>
                      <a:pt x="3850060" y="50870"/>
                    </a:cubicBezTo>
                    <a:lnTo>
                      <a:pt x="3850599" y="53542"/>
                    </a:lnTo>
                    <a:lnTo>
                      <a:pt x="3954768" y="53542"/>
                    </a:lnTo>
                    <a:cubicBezTo>
                      <a:pt x="3985983" y="53542"/>
                      <a:pt x="4011287" y="78846"/>
                      <a:pt x="4011287" y="110061"/>
                    </a:cubicBezTo>
                    <a:cubicBezTo>
                      <a:pt x="4011287" y="128900"/>
                      <a:pt x="4011286" y="147740"/>
                      <a:pt x="4011286" y="166579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Text" lastClr="000000"/>
                  </a:gs>
                  <a:gs pos="0">
                    <a:sysClr val="windowText" lastClr="000000">
                      <a:lumMod val="75000"/>
                      <a:lumOff val="25000"/>
                    </a:sysClr>
                  </a:gs>
                </a:gsLst>
                <a:lin ang="5400000" scaled="1"/>
              </a:gradFill>
              <a:ln w="12700" cap="flat" cmpd="sng" algn="ctr">
                <a:solidFill>
                  <a:srgbClr val="FFC000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519B0821-57B9-4A71-BA91-89A56A613A01}"/>
                  </a:ext>
                </a:extLst>
              </p:cNvPr>
              <p:cNvSpPr/>
              <p:nvPr/>
            </p:nvSpPr>
            <p:spPr>
              <a:xfrm rot="10800000">
                <a:off x="3059080" y="3894300"/>
                <a:ext cx="3793942" cy="157554"/>
              </a:xfrm>
              <a:custGeom>
                <a:avLst/>
                <a:gdLst>
                  <a:gd name="connsiteX0" fmla="*/ 517590 w 4011287"/>
                  <a:gd name="connsiteY0" fmla="*/ 166579 h 166579"/>
                  <a:gd name="connsiteX1" fmla="*/ 0 w 4011287"/>
                  <a:gd name="connsiteY1" fmla="*/ 166579 h 166579"/>
                  <a:gd name="connsiteX2" fmla="*/ 0 w 4011287"/>
                  <a:gd name="connsiteY2" fmla="*/ 110061 h 166579"/>
                  <a:gd name="connsiteX3" fmla="*/ 56519 w 4011287"/>
                  <a:gd name="connsiteY3" fmla="*/ 53542 h 166579"/>
                  <a:gd name="connsiteX4" fmla="*/ 160687 w 4011287"/>
                  <a:gd name="connsiteY4" fmla="*/ 53542 h 166579"/>
                  <a:gd name="connsiteX5" fmla="*/ 161226 w 4011287"/>
                  <a:gd name="connsiteY5" fmla="*/ 50870 h 166579"/>
                  <a:gd name="connsiteX6" fmla="*/ 237971 w 4011287"/>
                  <a:gd name="connsiteY6" fmla="*/ 0 h 166579"/>
                  <a:gd name="connsiteX7" fmla="*/ 279619 w 4011287"/>
                  <a:gd name="connsiteY7" fmla="*/ 0 h 166579"/>
                  <a:gd name="connsiteX8" fmla="*/ 356364 w 4011287"/>
                  <a:gd name="connsiteY8" fmla="*/ 50870 h 166579"/>
                  <a:gd name="connsiteX9" fmla="*/ 356903 w 4011287"/>
                  <a:gd name="connsiteY9" fmla="*/ 53542 h 166579"/>
                  <a:gd name="connsiteX10" fmla="*/ 461071 w 4011287"/>
                  <a:gd name="connsiteY10" fmla="*/ 53542 h 166579"/>
                  <a:gd name="connsiteX11" fmla="*/ 517590 w 4011287"/>
                  <a:gd name="connsiteY11" fmla="*/ 110061 h 166579"/>
                  <a:gd name="connsiteX12" fmla="*/ 517590 w 4011287"/>
                  <a:gd name="connsiteY12" fmla="*/ 166579 h 166579"/>
                  <a:gd name="connsiteX13" fmla="*/ 1099872 w 4011287"/>
                  <a:gd name="connsiteY13" fmla="*/ 166579 h 166579"/>
                  <a:gd name="connsiteX14" fmla="*/ 582282 w 4011287"/>
                  <a:gd name="connsiteY14" fmla="*/ 166579 h 166579"/>
                  <a:gd name="connsiteX15" fmla="*/ 582282 w 4011287"/>
                  <a:gd name="connsiteY15" fmla="*/ 110061 h 166579"/>
                  <a:gd name="connsiteX16" fmla="*/ 638801 w 4011287"/>
                  <a:gd name="connsiteY16" fmla="*/ 53542 h 166579"/>
                  <a:gd name="connsiteX17" fmla="*/ 742969 w 4011287"/>
                  <a:gd name="connsiteY17" fmla="*/ 53542 h 166579"/>
                  <a:gd name="connsiteX18" fmla="*/ 743508 w 4011287"/>
                  <a:gd name="connsiteY18" fmla="*/ 50870 h 166579"/>
                  <a:gd name="connsiteX19" fmla="*/ 820253 w 4011287"/>
                  <a:gd name="connsiteY19" fmla="*/ 0 h 166579"/>
                  <a:gd name="connsiteX20" fmla="*/ 861901 w 4011287"/>
                  <a:gd name="connsiteY20" fmla="*/ 0 h 166579"/>
                  <a:gd name="connsiteX21" fmla="*/ 938646 w 4011287"/>
                  <a:gd name="connsiteY21" fmla="*/ 50870 h 166579"/>
                  <a:gd name="connsiteX22" fmla="*/ 939185 w 4011287"/>
                  <a:gd name="connsiteY22" fmla="*/ 53542 h 166579"/>
                  <a:gd name="connsiteX23" fmla="*/ 1043353 w 4011287"/>
                  <a:gd name="connsiteY23" fmla="*/ 53542 h 166579"/>
                  <a:gd name="connsiteX24" fmla="*/ 1099872 w 4011287"/>
                  <a:gd name="connsiteY24" fmla="*/ 110061 h 166579"/>
                  <a:gd name="connsiteX25" fmla="*/ 1099872 w 4011287"/>
                  <a:gd name="connsiteY25" fmla="*/ 166579 h 166579"/>
                  <a:gd name="connsiteX26" fmla="*/ 1682155 w 4011287"/>
                  <a:gd name="connsiteY26" fmla="*/ 166579 h 166579"/>
                  <a:gd name="connsiteX27" fmla="*/ 1164565 w 4011287"/>
                  <a:gd name="connsiteY27" fmla="*/ 166579 h 166579"/>
                  <a:gd name="connsiteX28" fmla="*/ 1164565 w 4011287"/>
                  <a:gd name="connsiteY28" fmla="*/ 110061 h 166579"/>
                  <a:gd name="connsiteX29" fmla="*/ 1221084 w 4011287"/>
                  <a:gd name="connsiteY29" fmla="*/ 53542 h 166579"/>
                  <a:gd name="connsiteX30" fmla="*/ 1325252 w 4011287"/>
                  <a:gd name="connsiteY30" fmla="*/ 53542 h 166579"/>
                  <a:gd name="connsiteX31" fmla="*/ 1325791 w 4011287"/>
                  <a:gd name="connsiteY31" fmla="*/ 50870 h 166579"/>
                  <a:gd name="connsiteX32" fmla="*/ 1402536 w 4011287"/>
                  <a:gd name="connsiteY32" fmla="*/ 0 h 166579"/>
                  <a:gd name="connsiteX33" fmla="*/ 1444184 w 4011287"/>
                  <a:gd name="connsiteY33" fmla="*/ 0 h 166579"/>
                  <a:gd name="connsiteX34" fmla="*/ 1520929 w 4011287"/>
                  <a:gd name="connsiteY34" fmla="*/ 50870 h 166579"/>
                  <a:gd name="connsiteX35" fmla="*/ 1521468 w 4011287"/>
                  <a:gd name="connsiteY35" fmla="*/ 53542 h 166579"/>
                  <a:gd name="connsiteX36" fmla="*/ 1625636 w 4011287"/>
                  <a:gd name="connsiteY36" fmla="*/ 53542 h 166579"/>
                  <a:gd name="connsiteX37" fmla="*/ 1682155 w 4011287"/>
                  <a:gd name="connsiteY37" fmla="*/ 110061 h 166579"/>
                  <a:gd name="connsiteX38" fmla="*/ 1682155 w 4011287"/>
                  <a:gd name="connsiteY38" fmla="*/ 166579 h 166579"/>
                  <a:gd name="connsiteX39" fmla="*/ 2264438 w 4011287"/>
                  <a:gd name="connsiteY39" fmla="*/ 166579 h 166579"/>
                  <a:gd name="connsiteX40" fmla="*/ 1746848 w 4011287"/>
                  <a:gd name="connsiteY40" fmla="*/ 166579 h 166579"/>
                  <a:gd name="connsiteX41" fmla="*/ 1746848 w 4011287"/>
                  <a:gd name="connsiteY41" fmla="*/ 110061 h 166579"/>
                  <a:gd name="connsiteX42" fmla="*/ 1803367 w 4011287"/>
                  <a:gd name="connsiteY42" fmla="*/ 53542 h 166579"/>
                  <a:gd name="connsiteX43" fmla="*/ 1907535 w 4011287"/>
                  <a:gd name="connsiteY43" fmla="*/ 53542 h 166579"/>
                  <a:gd name="connsiteX44" fmla="*/ 1908074 w 4011287"/>
                  <a:gd name="connsiteY44" fmla="*/ 50870 h 166579"/>
                  <a:gd name="connsiteX45" fmla="*/ 1984819 w 4011287"/>
                  <a:gd name="connsiteY45" fmla="*/ 0 h 166579"/>
                  <a:gd name="connsiteX46" fmla="*/ 2026467 w 4011287"/>
                  <a:gd name="connsiteY46" fmla="*/ 0 h 166579"/>
                  <a:gd name="connsiteX47" fmla="*/ 2103212 w 4011287"/>
                  <a:gd name="connsiteY47" fmla="*/ 50870 h 166579"/>
                  <a:gd name="connsiteX48" fmla="*/ 2103751 w 4011287"/>
                  <a:gd name="connsiteY48" fmla="*/ 53542 h 166579"/>
                  <a:gd name="connsiteX49" fmla="*/ 2207919 w 4011287"/>
                  <a:gd name="connsiteY49" fmla="*/ 53542 h 166579"/>
                  <a:gd name="connsiteX50" fmla="*/ 2264438 w 4011287"/>
                  <a:gd name="connsiteY50" fmla="*/ 110061 h 166579"/>
                  <a:gd name="connsiteX51" fmla="*/ 2264438 w 4011287"/>
                  <a:gd name="connsiteY51" fmla="*/ 166579 h 166579"/>
                  <a:gd name="connsiteX52" fmla="*/ 2846720 w 4011287"/>
                  <a:gd name="connsiteY52" fmla="*/ 166579 h 166579"/>
                  <a:gd name="connsiteX53" fmla="*/ 2329131 w 4011287"/>
                  <a:gd name="connsiteY53" fmla="*/ 166579 h 166579"/>
                  <a:gd name="connsiteX54" fmla="*/ 2329131 w 4011287"/>
                  <a:gd name="connsiteY54" fmla="*/ 110061 h 166579"/>
                  <a:gd name="connsiteX55" fmla="*/ 2385650 w 4011287"/>
                  <a:gd name="connsiteY55" fmla="*/ 53542 h 166579"/>
                  <a:gd name="connsiteX56" fmla="*/ 2489818 w 4011287"/>
                  <a:gd name="connsiteY56" fmla="*/ 53542 h 166579"/>
                  <a:gd name="connsiteX57" fmla="*/ 2490357 w 4011287"/>
                  <a:gd name="connsiteY57" fmla="*/ 50870 h 166579"/>
                  <a:gd name="connsiteX58" fmla="*/ 2567102 w 4011287"/>
                  <a:gd name="connsiteY58" fmla="*/ 0 h 166579"/>
                  <a:gd name="connsiteX59" fmla="*/ 2608750 w 4011287"/>
                  <a:gd name="connsiteY59" fmla="*/ 0 h 166579"/>
                  <a:gd name="connsiteX60" fmla="*/ 2685495 w 4011287"/>
                  <a:gd name="connsiteY60" fmla="*/ 50870 h 166579"/>
                  <a:gd name="connsiteX61" fmla="*/ 2686034 w 4011287"/>
                  <a:gd name="connsiteY61" fmla="*/ 53542 h 166579"/>
                  <a:gd name="connsiteX62" fmla="*/ 2790202 w 4011287"/>
                  <a:gd name="connsiteY62" fmla="*/ 53542 h 166579"/>
                  <a:gd name="connsiteX63" fmla="*/ 2846721 w 4011287"/>
                  <a:gd name="connsiteY63" fmla="*/ 110061 h 166579"/>
                  <a:gd name="connsiteX64" fmla="*/ 2846720 w 4011287"/>
                  <a:gd name="connsiteY64" fmla="*/ 166579 h 166579"/>
                  <a:gd name="connsiteX65" fmla="*/ 3429003 w 4011287"/>
                  <a:gd name="connsiteY65" fmla="*/ 166579 h 166579"/>
                  <a:gd name="connsiteX66" fmla="*/ 2911414 w 4011287"/>
                  <a:gd name="connsiteY66" fmla="*/ 166579 h 166579"/>
                  <a:gd name="connsiteX67" fmla="*/ 2911414 w 4011287"/>
                  <a:gd name="connsiteY67" fmla="*/ 110061 h 166579"/>
                  <a:gd name="connsiteX68" fmla="*/ 2967933 w 4011287"/>
                  <a:gd name="connsiteY68" fmla="*/ 53542 h 166579"/>
                  <a:gd name="connsiteX69" fmla="*/ 3072101 w 4011287"/>
                  <a:gd name="connsiteY69" fmla="*/ 53542 h 166579"/>
                  <a:gd name="connsiteX70" fmla="*/ 3072640 w 4011287"/>
                  <a:gd name="connsiteY70" fmla="*/ 50870 h 166579"/>
                  <a:gd name="connsiteX71" fmla="*/ 3149385 w 4011287"/>
                  <a:gd name="connsiteY71" fmla="*/ 0 h 166579"/>
                  <a:gd name="connsiteX72" fmla="*/ 3191032 w 4011287"/>
                  <a:gd name="connsiteY72" fmla="*/ 0 h 166579"/>
                  <a:gd name="connsiteX73" fmla="*/ 3267777 w 4011287"/>
                  <a:gd name="connsiteY73" fmla="*/ 50870 h 166579"/>
                  <a:gd name="connsiteX74" fmla="*/ 3268316 w 4011287"/>
                  <a:gd name="connsiteY74" fmla="*/ 53542 h 166579"/>
                  <a:gd name="connsiteX75" fmla="*/ 3372485 w 4011287"/>
                  <a:gd name="connsiteY75" fmla="*/ 53542 h 166579"/>
                  <a:gd name="connsiteX76" fmla="*/ 3429004 w 4011287"/>
                  <a:gd name="connsiteY76" fmla="*/ 110061 h 166579"/>
                  <a:gd name="connsiteX77" fmla="*/ 3429003 w 4011287"/>
                  <a:gd name="connsiteY77" fmla="*/ 166579 h 166579"/>
                  <a:gd name="connsiteX78" fmla="*/ 4011286 w 4011287"/>
                  <a:gd name="connsiteY78" fmla="*/ 166579 h 166579"/>
                  <a:gd name="connsiteX79" fmla="*/ 3493697 w 4011287"/>
                  <a:gd name="connsiteY79" fmla="*/ 166579 h 166579"/>
                  <a:gd name="connsiteX80" fmla="*/ 3493697 w 4011287"/>
                  <a:gd name="connsiteY80" fmla="*/ 110061 h 166579"/>
                  <a:gd name="connsiteX81" fmla="*/ 3550216 w 4011287"/>
                  <a:gd name="connsiteY81" fmla="*/ 53542 h 166579"/>
                  <a:gd name="connsiteX82" fmla="*/ 3654384 w 4011287"/>
                  <a:gd name="connsiteY82" fmla="*/ 53542 h 166579"/>
                  <a:gd name="connsiteX83" fmla="*/ 3654923 w 4011287"/>
                  <a:gd name="connsiteY83" fmla="*/ 50870 h 166579"/>
                  <a:gd name="connsiteX84" fmla="*/ 3731668 w 4011287"/>
                  <a:gd name="connsiteY84" fmla="*/ 0 h 166579"/>
                  <a:gd name="connsiteX85" fmla="*/ 3773315 w 4011287"/>
                  <a:gd name="connsiteY85" fmla="*/ 0 h 166579"/>
                  <a:gd name="connsiteX86" fmla="*/ 3850060 w 4011287"/>
                  <a:gd name="connsiteY86" fmla="*/ 50870 h 166579"/>
                  <a:gd name="connsiteX87" fmla="*/ 3850599 w 4011287"/>
                  <a:gd name="connsiteY87" fmla="*/ 53542 h 166579"/>
                  <a:gd name="connsiteX88" fmla="*/ 3954768 w 4011287"/>
                  <a:gd name="connsiteY88" fmla="*/ 53542 h 166579"/>
                  <a:gd name="connsiteX89" fmla="*/ 4011287 w 4011287"/>
                  <a:gd name="connsiteY89" fmla="*/ 110061 h 166579"/>
                  <a:gd name="connsiteX90" fmla="*/ 4011286 w 4011287"/>
                  <a:gd name="connsiteY90" fmla="*/ 166579 h 16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4011287" h="166579">
                    <a:moveTo>
                      <a:pt x="517590" y="166579"/>
                    </a:moveTo>
                    <a:lnTo>
                      <a:pt x="0" y="166579"/>
                    </a:lnTo>
                    <a:lnTo>
                      <a:pt x="0" y="110061"/>
                    </a:lnTo>
                    <a:cubicBezTo>
                      <a:pt x="0" y="78846"/>
                      <a:pt x="25305" y="53542"/>
                      <a:pt x="56519" y="53542"/>
                    </a:cubicBezTo>
                    <a:lnTo>
                      <a:pt x="160687" y="53542"/>
                    </a:lnTo>
                    <a:lnTo>
                      <a:pt x="161226" y="50870"/>
                    </a:lnTo>
                    <a:cubicBezTo>
                      <a:pt x="173870" y="20976"/>
                      <a:pt x="203471" y="0"/>
                      <a:pt x="237971" y="0"/>
                    </a:cubicBezTo>
                    <a:lnTo>
                      <a:pt x="279619" y="0"/>
                    </a:lnTo>
                    <a:cubicBezTo>
                      <a:pt x="314118" y="0"/>
                      <a:pt x="343719" y="20976"/>
                      <a:pt x="356364" y="50870"/>
                    </a:cubicBezTo>
                    <a:lnTo>
                      <a:pt x="356903" y="53542"/>
                    </a:lnTo>
                    <a:lnTo>
                      <a:pt x="461071" y="53542"/>
                    </a:lnTo>
                    <a:cubicBezTo>
                      <a:pt x="492286" y="53542"/>
                      <a:pt x="517590" y="78846"/>
                      <a:pt x="517590" y="110061"/>
                    </a:cubicBezTo>
                    <a:cubicBezTo>
                      <a:pt x="517590" y="128900"/>
                      <a:pt x="517590" y="147740"/>
                      <a:pt x="517590" y="166579"/>
                    </a:cubicBezTo>
                    <a:close/>
                    <a:moveTo>
                      <a:pt x="1099872" y="166579"/>
                    </a:moveTo>
                    <a:lnTo>
                      <a:pt x="582282" y="166579"/>
                    </a:lnTo>
                    <a:lnTo>
                      <a:pt x="582282" y="110061"/>
                    </a:lnTo>
                    <a:cubicBezTo>
                      <a:pt x="582282" y="78846"/>
                      <a:pt x="607587" y="53542"/>
                      <a:pt x="638801" y="53542"/>
                    </a:cubicBezTo>
                    <a:lnTo>
                      <a:pt x="742969" y="53542"/>
                    </a:lnTo>
                    <a:lnTo>
                      <a:pt x="743508" y="50870"/>
                    </a:lnTo>
                    <a:cubicBezTo>
                      <a:pt x="756152" y="20976"/>
                      <a:pt x="785753" y="0"/>
                      <a:pt x="820253" y="0"/>
                    </a:cubicBezTo>
                    <a:lnTo>
                      <a:pt x="861901" y="0"/>
                    </a:lnTo>
                    <a:cubicBezTo>
                      <a:pt x="896400" y="0"/>
                      <a:pt x="926001" y="20976"/>
                      <a:pt x="938646" y="50870"/>
                    </a:cubicBezTo>
                    <a:lnTo>
                      <a:pt x="939185" y="53542"/>
                    </a:lnTo>
                    <a:lnTo>
                      <a:pt x="1043353" y="53542"/>
                    </a:lnTo>
                    <a:cubicBezTo>
                      <a:pt x="1074568" y="53542"/>
                      <a:pt x="1099872" y="78846"/>
                      <a:pt x="1099872" y="110061"/>
                    </a:cubicBezTo>
                    <a:cubicBezTo>
                      <a:pt x="1099872" y="128900"/>
                      <a:pt x="1099872" y="147740"/>
                      <a:pt x="1099872" y="166579"/>
                    </a:cubicBezTo>
                    <a:close/>
                    <a:moveTo>
                      <a:pt x="1682155" y="166579"/>
                    </a:moveTo>
                    <a:lnTo>
                      <a:pt x="1164565" y="166579"/>
                    </a:lnTo>
                    <a:lnTo>
                      <a:pt x="1164565" y="110061"/>
                    </a:lnTo>
                    <a:cubicBezTo>
                      <a:pt x="1164565" y="78846"/>
                      <a:pt x="1189870" y="53542"/>
                      <a:pt x="1221084" y="53542"/>
                    </a:cubicBezTo>
                    <a:lnTo>
                      <a:pt x="1325252" y="53542"/>
                    </a:lnTo>
                    <a:lnTo>
                      <a:pt x="1325791" y="50870"/>
                    </a:lnTo>
                    <a:cubicBezTo>
                      <a:pt x="1338435" y="20976"/>
                      <a:pt x="1368036" y="0"/>
                      <a:pt x="1402536" y="0"/>
                    </a:cubicBezTo>
                    <a:lnTo>
                      <a:pt x="1444184" y="0"/>
                    </a:lnTo>
                    <a:cubicBezTo>
                      <a:pt x="1478683" y="0"/>
                      <a:pt x="1508284" y="20976"/>
                      <a:pt x="1520929" y="50870"/>
                    </a:cubicBezTo>
                    <a:lnTo>
                      <a:pt x="1521468" y="53542"/>
                    </a:lnTo>
                    <a:lnTo>
                      <a:pt x="1625636" y="53542"/>
                    </a:lnTo>
                    <a:cubicBezTo>
                      <a:pt x="1656851" y="53542"/>
                      <a:pt x="1682155" y="78846"/>
                      <a:pt x="1682155" y="110061"/>
                    </a:cubicBezTo>
                    <a:cubicBezTo>
                      <a:pt x="1682155" y="128900"/>
                      <a:pt x="1682155" y="147740"/>
                      <a:pt x="1682155" y="166579"/>
                    </a:cubicBezTo>
                    <a:close/>
                    <a:moveTo>
                      <a:pt x="2264438" y="166579"/>
                    </a:moveTo>
                    <a:lnTo>
                      <a:pt x="1746848" y="166579"/>
                    </a:lnTo>
                    <a:lnTo>
                      <a:pt x="1746848" y="110061"/>
                    </a:lnTo>
                    <a:cubicBezTo>
                      <a:pt x="1746848" y="78846"/>
                      <a:pt x="1772153" y="53542"/>
                      <a:pt x="1803367" y="53542"/>
                    </a:cubicBezTo>
                    <a:lnTo>
                      <a:pt x="1907535" y="53542"/>
                    </a:lnTo>
                    <a:lnTo>
                      <a:pt x="1908074" y="50870"/>
                    </a:lnTo>
                    <a:cubicBezTo>
                      <a:pt x="1920718" y="20976"/>
                      <a:pt x="1950319" y="0"/>
                      <a:pt x="1984819" y="0"/>
                    </a:cubicBezTo>
                    <a:lnTo>
                      <a:pt x="2026467" y="0"/>
                    </a:lnTo>
                    <a:cubicBezTo>
                      <a:pt x="2060966" y="0"/>
                      <a:pt x="2090567" y="20976"/>
                      <a:pt x="2103212" y="50870"/>
                    </a:cubicBezTo>
                    <a:lnTo>
                      <a:pt x="2103751" y="53542"/>
                    </a:lnTo>
                    <a:lnTo>
                      <a:pt x="2207919" y="53542"/>
                    </a:lnTo>
                    <a:cubicBezTo>
                      <a:pt x="2239134" y="53542"/>
                      <a:pt x="2264438" y="78846"/>
                      <a:pt x="2264438" y="110061"/>
                    </a:cubicBezTo>
                    <a:cubicBezTo>
                      <a:pt x="2264438" y="128900"/>
                      <a:pt x="2264438" y="147740"/>
                      <a:pt x="2264438" y="166579"/>
                    </a:cubicBezTo>
                    <a:close/>
                    <a:moveTo>
                      <a:pt x="2846720" y="166579"/>
                    </a:moveTo>
                    <a:lnTo>
                      <a:pt x="2329131" y="166579"/>
                    </a:lnTo>
                    <a:lnTo>
                      <a:pt x="2329131" y="110061"/>
                    </a:lnTo>
                    <a:cubicBezTo>
                      <a:pt x="2329131" y="78846"/>
                      <a:pt x="2354436" y="53542"/>
                      <a:pt x="2385650" y="53542"/>
                    </a:cubicBezTo>
                    <a:lnTo>
                      <a:pt x="2489818" y="53542"/>
                    </a:lnTo>
                    <a:lnTo>
                      <a:pt x="2490357" y="50870"/>
                    </a:lnTo>
                    <a:cubicBezTo>
                      <a:pt x="2503001" y="20976"/>
                      <a:pt x="2532602" y="0"/>
                      <a:pt x="2567102" y="0"/>
                    </a:cubicBezTo>
                    <a:lnTo>
                      <a:pt x="2608750" y="0"/>
                    </a:lnTo>
                    <a:cubicBezTo>
                      <a:pt x="2643249" y="0"/>
                      <a:pt x="2672850" y="20976"/>
                      <a:pt x="2685495" y="50870"/>
                    </a:cubicBezTo>
                    <a:lnTo>
                      <a:pt x="2686034" y="53542"/>
                    </a:lnTo>
                    <a:lnTo>
                      <a:pt x="2790202" y="53542"/>
                    </a:lnTo>
                    <a:cubicBezTo>
                      <a:pt x="2821417" y="53542"/>
                      <a:pt x="2846721" y="78846"/>
                      <a:pt x="2846721" y="110061"/>
                    </a:cubicBezTo>
                    <a:cubicBezTo>
                      <a:pt x="2846721" y="128900"/>
                      <a:pt x="2846720" y="147740"/>
                      <a:pt x="2846720" y="166579"/>
                    </a:cubicBezTo>
                    <a:close/>
                    <a:moveTo>
                      <a:pt x="3429003" y="166579"/>
                    </a:moveTo>
                    <a:lnTo>
                      <a:pt x="2911414" y="166579"/>
                    </a:lnTo>
                    <a:lnTo>
                      <a:pt x="2911414" y="110061"/>
                    </a:lnTo>
                    <a:cubicBezTo>
                      <a:pt x="2911414" y="78846"/>
                      <a:pt x="2936718" y="53542"/>
                      <a:pt x="2967933" y="53542"/>
                    </a:cubicBezTo>
                    <a:lnTo>
                      <a:pt x="3072101" y="53542"/>
                    </a:lnTo>
                    <a:lnTo>
                      <a:pt x="3072640" y="50870"/>
                    </a:lnTo>
                    <a:cubicBezTo>
                      <a:pt x="3085284" y="20976"/>
                      <a:pt x="3114885" y="0"/>
                      <a:pt x="3149385" y="0"/>
                    </a:cubicBezTo>
                    <a:lnTo>
                      <a:pt x="3191032" y="0"/>
                    </a:lnTo>
                    <a:cubicBezTo>
                      <a:pt x="3225532" y="0"/>
                      <a:pt x="3255133" y="20976"/>
                      <a:pt x="3267777" y="50870"/>
                    </a:cubicBezTo>
                    <a:lnTo>
                      <a:pt x="3268316" y="53542"/>
                    </a:lnTo>
                    <a:lnTo>
                      <a:pt x="3372485" y="53542"/>
                    </a:lnTo>
                    <a:cubicBezTo>
                      <a:pt x="3403700" y="53542"/>
                      <a:pt x="3429004" y="78846"/>
                      <a:pt x="3429004" y="110061"/>
                    </a:cubicBezTo>
                    <a:cubicBezTo>
                      <a:pt x="3429004" y="128900"/>
                      <a:pt x="3429003" y="147740"/>
                      <a:pt x="3429003" y="166579"/>
                    </a:cubicBezTo>
                    <a:close/>
                    <a:moveTo>
                      <a:pt x="4011286" y="166579"/>
                    </a:moveTo>
                    <a:lnTo>
                      <a:pt x="3493697" y="166579"/>
                    </a:lnTo>
                    <a:lnTo>
                      <a:pt x="3493697" y="110061"/>
                    </a:lnTo>
                    <a:cubicBezTo>
                      <a:pt x="3493697" y="78846"/>
                      <a:pt x="3519001" y="53542"/>
                      <a:pt x="3550216" y="53542"/>
                    </a:cubicBezTo>
                    <a:lnTo>
                      <a:pt x="3654384" y="53542"/>
                    </a:lnTo>
                    <a:lnTo>
                      <a:pt x="3654923" y="50870"/>
                    </a:lnTo>
                    <a:cubicBezTo>
                      <a:pt x="3667567" y="20976"/>
                      <a:pt x="3697168" y="0"/>
                      <a:pt x="3731668" y="0"/>
                    </a:cubicBezTo>
                    <a:lnTo>
                      <a:pt x="3773315" y="0"/>
                    </a:lnTo>
                    <a:cubicBezTo>
                      <a:pt x="3807815" y="0"/>
                      <a:pt x="3837416" y="20976"/>
                      <a:pt x="3850060" y="50870"/>
                    </a:cubicBezTo>
                    <a:lnTo>
                      <a:pt x="3850599" y="53542"/>
                    </a:lnTo>
                    <a:lnTo>
                      <a:pt x="3954768" y="53542"/>
                    </a:lnTo>
                    <a:cubicBezTo>
                      <a:pt x="3985983" y="53542"/>
                      <a:pt x="4011287" y="78846"/>
                      <a:pt x="4011287" y="110061"/>
                    </a:cubicBezTo>
                    <a:cubicBezTo>
                      <a:pt x="4011287" y="128900"/>
                      <a:pt x="4011286" y="147740"/>
                      <a:pt x="4011286" y="166579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Text" lastClr="000000"/>
                  </a:gs>
                  <a:gs pos="0">
                    <a:sysClr val="windowText" lastClr="000000">
                      <a:lumMod val="75000"/>
                      <a:lumOff val="25000"/>
                    </a:sysClr>
                  </a:gs>
                </a:gsLst>
                <a:lin ang="5400000" scaled="1"/>
              </a:gradFill>
              <a:ln w="12700" cap="flat" cmpd="sng" algn="ctr">
                <a:solidFill>
                  <a:srgbClr val="FFC000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7A59356D-88E8-41C6-B71A-FB201598CE49}"/>
                  </a:ext>
                </a:extLst>
              </p:cNvPr>
              <p:cNvSpPr/>
              <p:nvPr/>
            </p:nvSpPr>
            <p:spPr>
              <a:xfrm rot="10800000">
                <a:off x="2950407" y="3811010"/>
                <a:ext cx="4011287" cy="166579"/>
              </a:xfrm>
              <a:custGeom>
                <a:avLst/>
                <a:gdLst>
                  <a:gd name="connsiteX0" fmla="*/ 517590 w 4011287"/>
                  <a:gd name="connsiteY0" fmla="*/ 166579 h 166579"/>
                  <a:gd name="connsiteX1" fmla="*/ 0 w 4011287"/>
                  <a:gd name="connsiteY1" fmla="*/ 166579 h 166579"/>
                  <a:gd name="connsiteX2" fmla="*/ 0 w 4011287"/>
                  <a:gd name="connsiteY2" fmla="*/ 110061 h 166579"/>
                  <a:gd name="connsiteX3" fmla="*/ 56519 w 4011287"/>
                  <a:gd name="connsiteY3" fmla="*/ 53542 h 166579"/>
                  <a:gd name="connsiteX4" fmla="*/ 160687 w 4011287"/>
                  <a:gd name="connsiteY4" fmla="*/ 53542 h 166579"/>
                  <a:gd name="connsiteX5" fmla="*/ 161226 w 4011287"/>
                  <a:gd name="connsiteY5" fmla="*/ 50870 h 166579"/>
                  <a:gd name="connsiteX6" fmla="*/ 237971 w 4011287"/>
                  <a:gd name="connsiteY6" fmla="*/ 0 h 166579"/>
                  <a:gd name="connsiteX7" fmla="*/ 279619 w 4011287"/>
                  <a:gd name="connsiteY7" fmla="*/ 0 h 166579"/>
                  <a:gd name="connsiteX8" fmla="*/ 356364 w 4011287"/>
                  <a:gd name="connsiteY8" fmla="*/ 50870 h 166579"/>
                  <a:gd name="connsiteX9" fmla="*/ 356903 w 4011287"/>
                  <a:gd name="connsiteY9" fmla="*/ 53542 h 166579"/>
                  <a:gd name="connsiteX10" fmla="*/ 461071 w 4011287"/>
                  <a:gd name="connsiteY10" fmla="*/ 53542 h 166579"/>
                  <a:gd name="connsiteX11" fmla="*/ 517590 w 4011287"/>
                  <a:gd name="connsiteY11" fmla="*/ 110061 h 166579"/>
                  <a:gd name="connsiteX12" fmla="*/ 517590 w 4011287"/>
                  <a:gd name="connsiteY12" fmla="*/ 166579 h 166579"/>
                  <a:gd name="connsiteX13" fmla="*/ 1099872 w 4011287"/>
                  <a:gd name="connsiteY13" fmla="*/ 166579 h 166579"/>
                  <a:gd name="connsiteX14" fmla="*/ 582282 w 4011287"/>
                  <a:gd name="connsiteY14" fmla="*/ 166579 h 166579"/>
                  <a:gd name="connsiteX15" fmla="*/ 582282 w 4011287"/>
                  <a:gd name="connsiteY15" fmla="*/ 110061 h 166579"/>
                  <a:gd name="connsiteX16" fmla="*/ 638801 w 4011287"/>
                  <a:gd name="connsiteY16" fmla="*/ 53542 h 166579"/>
                  <a:gd name="connsiteX17" fmla="*/ 742969 w 4011287"/>
                  <a:gd name="connsiteY17" fmla="*/ 53542 h 166579"/>
                  <a:gd name="connsiteX18" fmla="*/ 743508 w 4011287"/>
                  <a:gd name="connsiteY18" fmla="*/ 50870 h 166579"/>
                  <a:gd name="connsiteX19" fmla="*/ 820253 w 4011287"/>
                  <a:gd name="connsiteY19" fmla="*/ 0 h 166579"/>
                  <a:gd name="connsiteX20" fmla="*/ 861901 w 4011287"/>
                  <a:gd name="connsiteY20" fmla="*/ 0 h 166579"/>
                  <a:gd name="connsiteX21" fmla="*/ 938646 w 4011287"/>
                  <a:gd name="connsiteY21" fmla="*/ 50870 h 166579"/>
                  <a:gd name="connsiteX22" fmla="*/ 939185 w 4011287"/>
                  <a:gd name="connsiteY22" fmla="*/ 53542 h 166579"/>
                  <a:gd name="connsiteX23" fmla="*/ 1043353 w 4011287"/>
                  <a:gd name="connsiteY23" fmla="*/ 53542 h 166579"/>
                  <a:gd name="connsiteX24" fmla="*/ 1099872 w 4011287"/>
                  <a:gd name="connsiteY24" fmla="*/ 110061 h 166579"/>
                  <a:gd name="connsiteX25" fmla="*/ 1099872 w 4011287"/>
                  <a:gd name="connsiteY25" fmla="*/ 166579 h 166579"/>
                  <a:gd name="connsiteX26" fmla="*/ 1682155 w 4011287"/>
                  <a:gd name="connsiteY26" fmla="*/ 166579 h 166579"/>
                  <a:gd name="connsiteX27" fmla="*/ 1164565 w 4011287"/>
                  <a:gd name="connsiteY27" fmla="*/ 166579 h 166579"/>
                  <a:gd name="connsiteX28" fmla="*/ 1164565 w 4011287"/>
                  <a:gd name="connsiteY28" fmla="*/ 110061 h 166579"/>
                  <a:gd name="connsiteX29" fmla="*/ 1221084 w 4011287"/>
                  <a:gd name="connsiteY29" fmla="*/ 53542 h 166579"/>
                  <a:gd name="connsiteX30" fmla="*/ 1325252 w 4011287"/>
                  <a:gd name="connsiteY30" fmla="*/ 53542 h 166579"/>
                  <a:gd name="connsiteX31" fmla="*/ 1325791 w 4011287"/>
                  <a:gd name="connsiteY31" fmla="*/ 50870 h 166579"/>
                  <a:gd name="connsiteX32" fmla="*/ 1402536 w 4011287"/>
                  <a:gd name="connsiteY32" fmla="*/ 0 h 166579"/>
                  <a:gd name="connsiteX33" fmla="*/ 1444184 w 4011287"/>
                  <a:gd name="connsiteY33" fmla="*/ 0 h 166579"/>
                  <a:gd name="connsiteX34" fmla="*/ 1520929 w 4011287"/>
                  <a:gd name="connsiteY34" fmla="*/ 50870 h 166579"/>
                  <a:gd name="connsiteX35" fmla="*/ 1521468 w 4011287"/>
                  <a:gd name="connsiteY35" fmla="*/ 53542 h 166579"/>
                  <a:gd name="connsiteX36" fmla="*/ 1625636 w 4011287"/>
                  <a:gd name="connsiteY36" fmla="*/ 53542 h 166579"/>
                  <a:gd name="connsiteX37" fmla="*/ 1682155 w 4011287"/>
                  <a:gd name="connsiteY37" fmla="*/ 110061 h 166579"/>
                  <a:gd name="connsiteX38" fmla="*/ 1682155 w 4011287"/>
                  <a:gd name="connsiteY38" fmla="*/ 166579 h 166579"/>
                  <a:gd name="connsiteX39" fmla="*/ 2264438 w 4011287"/>
                  <a:gd name="connsiteY39" fmla="*/ 166579 h 166579"/>
                  <a:gd name="connsiteX40" fmla="*/ 1746848 w 4011287"/>
                  <a:gd name="connsiteY40" fmla="*/ 166579 h 166579"/>
                  <a:gd name="connsiteX41" fmla="*/ 1746848 w 4011287"/>
                  <a:gd name="connsiteY41" fmla="*/ 110061 h 166579"/>
                  <a:gd name="connsiteX42" fmla="*/ 1803367 w 4011287"/>
                  <a:gd name="connsiteY42" fmla="*/ 53542 h 166579"/>
                  <a:gd name="connsiteX43" fmla="*/ 1907535 w 4011287"/>
                  <a:gd name="connsiteY43" fmla="*/ 53542 h 166579"/>
                  <a:gd name="connsiteX44" fmla="*/ 1908074 w 4011287"/>
                  <a:gd name="connsiteY44" fmla="*/ 50870 h 166579"/>
                  <a:gd name="connsiteX45" fmla="*/ 1984819 w 4011287"/>
                  <a:gd name="connsiteY45" fmla="*/ 0 h 166579"/>
                  <a:gd name="connsiteX46" fmla="*/ 2026467 w 4011287"/>
                  <a:gd name="connsiteY46" fmla="*/ 0 h 166579"/>
                  <a:gd name="connsiteX47" fmla="*/ 2103212 w 4011287"/>
                  <a:gd name="connsiteY47" fmla="*/ 50870 h 166579"/>
                  <a:gd name="connsiteX48" fmla="*/ 2103751 w 4011287"/>
                  <a:gd name="connsiteY48" fmla="*/ 53542 h 166579"/>
                  <a:gd name="connsiteX49" fmla="*/ 2207919 w 4011287"/>
                  <a:gd name="connsiteY49" fmla="*/ 53542 h 166579"/>
                  <a:gd name="connsiteX50" fmla="*/ 2264438 w 4011287"/>
                  <a:gd name="connsiteY50" fmla="*/ 110061 h 166579"/>
                  <a:gd name="connsiteX51" fmla="*/ 2264438 w 4011287"/>
                  <a:gd name="connsiteY51" fmla="*/ 166579 h 166579"/>
                  <a:gd name="connsiteX52" fmla="*/ 2846720 w 4011287"/>
                  <a:gd name="connsiteY52" fmla="*/ 166579 h 166579"/>
                  <a:gd name="connsiteX53" fmla="*/ 2329131 w 4011287"/>
                  <a:gd name="connsiteY53" fmla="*/ 166579 h 166579"/>
                  <a:gd name="connsiteX54" fmla="*/ 2329131 w 4011287"/>
                  <a:gd name="connsiteY54" fmla="*/ 110061 h 166579"/>
                  <a:gd name="connsiteX55" fmla="*/ 2385650 w 4011287"/>
                  <a:gd name="connsiteY55" fmla="*/ 53542 h 166579"/>
                  <a:gd name="connsiteX56" fmla="*/ 2489818 w 4011287"/>
                  <a:gd name="connsiteY56" fmla="*/ 53542 h 166579"/>
                  <a:gd name="connsiteX57" fmla="*/ 2490357 w 4011287"/>
                  <a:gd name="connsiteY57" fmla="*/ 50870 h 166579"/>
                  <a:gd name="connsiteX58" fmla="*/ 2567102 w 4011287"/>
                  <a:gd name="connsiteY58" fmla="*/ 0 h 166579"/>
                  <a:gd name="connsiteX59" fmla="*/ 2608750 w 4011287"/>
                  <a:gd name="connsiteY59" fmla="*/ 0 h 166579"/>
                  <a:gd name="connsiteX60" fmla="*/ 2685495 w 4011287"/>
                  <a:gd name="connsiteY60" fmla="*/ 50870 h 166579"/>
                  <a:gd name="connsiteX61" fmla="*/ 2686034 w 4011287"/>
                  <a:gd name="connsiteY61" fmla="*/ 53542 h 166579"/>
                  <a:gd name="connsiteX62" fmla="*/ 2790202 w 4011287"/>
                  <a:gd name="connsiteY62" fmla="*/ 53542 h 166579"/>
                  <a:gd name="connsiteX63" fmla="*/ 2846721 w 4011287"/>
                  <a:gd name="connsiteY63" fmla="*/ 110061 h 166579"/>
                  <a:gd name="connsiteX64" fmla="*/ 2846720 w 4011287"/>
                  <a:gd name="connsiteY64" fmla="*/ 166579 h 166579"/>
                  <a:gd name="connsiteX65" fmla="*/ 3429003 w 4011287"/>
                  <a:gd name="connsiteY65" fmla="*/ 166579 h 166579"/>
                  <a:gd name="connsiteX66" fmla="*/ 2911414 w 4011287"/>
                  <a:gd name="connsiteY66" fmla="*/ 166579 h 166579"/>
                  <a:gd name="connsiteX67" fmla="*/ 2911414 w 4011287"/>
                  <a:gd name="connsiteY67" fmla="*/ 110061 h 166579"/>
                  <a:gd name="connsiteX68" fmla="*/ 2967933 w 4011287"/>
                  <a:gd name="connsiteY68" fmla="*/ 53542 h 166579"/>
                  <a:gd name="connsiteX69" fmla="*/ 3072101 w 4011287"/>
                  <a:gd name="connsiteY69" fmla="*/ 53542 h 166579"/>
                  <a:gd name="connsiteX70" fmla="*/ 3072640 w 4011287"/>
                  <a:gd name="connsiteY70" fmla="*/ 50870 h 166579"/>
                  <a:gd name="connsiteX71" fmla="*/ 3149385 w 4011287"/>
                  <a:gd name="connsiteY71" fmla="*/ 0 h 166579"/>
                  <a:gd name="connsiteX72" fmla="*/ 3191032 w 4011287"/>
                  <a:gd name="connsiteY72" fmla="*/ 0 h 166579"/>
                  <a:gd name="connsiteX73" fmla="*/ 3267777 w 4011287"/>
                  <a:gd name="connsiteY73" fmla="*/ 50870 h 166579"/>
                  <a:gd name="connsiteX74" fmla="*/ 3268316 w 4011287"/>
                  <a:gd name="connsiteY74" fmla="*/ 53542 h 166579"/>
                  <a:gd name="connsiteX75" fmla="*/ 3372485 w 4011287"/>
                  <a:gd name="connsiteY75" fmla="*/ 53542 h 166579"/>
                  <a:gd name="connsiteX76" fmla="*/ 3429004 w 4011287"/>
                  <a:gd name="connsiteY76" fmla="*/ 110061 h 166579"/>
                  <a:gd name="connsiteX77" fmla="*/ 3429003 w 4011287"/>
                  <a:gd name="connsiteY77" fmla="*/ 166579 h 166579"/>
                  <a:gd name="connsiteX78" fmla="*/ 4011286 w 4011287"/>
                  <a:gd name="connsiteY78" fmla="*/ 166579 h 166579"/>
                  <a:gd name="connsiteX79" fmla="*/ 3493697 w 4011287"/>
                  <a:gd name="connsiteY79" fmla="*/ 166579 h 166579"/>
                  <a:gd name="connsiteX80" fmla="*/ 3493697 w 4011287"/>
                  <a:gd name="connsiteY80" fmla="*/ 110061 h 166579"/>
                  <a:gd name="connsiteX81" fmla="*/ 3550216 w 4011287"/>
                  <a:gd name="connsiteY81" fmla="*/ 53542 h 166579"/>
                  <a:gd name="connsiteX82" fmla="*/ 3654384 w 4011287"/>
                  <a:gd name="connsiteY82" fmla="*/ 53542 h 166579"/>
                  <a:gd name="connsiteX83" fmla="*/ 3654923 w 4011287"/>
                  <a:gd name="connsiteY83" fmla="*/ 50870 h 166579"/>
                  <a:gd name="connsiteX84" fmla="*/ 3731668 w 4011287"/>
                  <a:gd name="connsiteY84" fmla="*/ 0 h 166579"/>
                  <a:gd name="connsiteX85" fmla="*/ 3773315 w 4011287"/>
                  <a:gd name="connsiteY85" fmla="*/ 0 h 166579"/>
                  <a:gd name="connsiteX86" fmla="*/ 3850060 w 4011287"/>
                  <a:gd name="connsiteY86" fmla="*/ 50870 h 166579"/>
                  <a:gd name="connsiteX87" fmla="*/ 3850599 w 4011287"/>
                  <a:gd name="connsiteY87" fmla="*/ 53542 h 166579"/>
                  <a:gd name="connsiteX88" fmla="*/ 3954768 w 4011287"/>
                  <a:gd name="connsiteY88" fmla="*/ 53542 h 166579"/>
                  <a:gd name="connsiteX89" fmla="*/ 4011287 w 4011287"/>
                  <a:gd name="connsiteY89" fmla="*/ 110061 h 166579"/>
                  <a:gd name="connsiteX90" fmla="*/ 4011286 w 4011287"/>
                  <a:gd name="connsiteY90" fmla="*/ 166579 h 16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4011287" h="166579">
                    <a:moveTo>
                      <a:pt x="517590" y="166579"/>
                    </a:moveTo>
                    <a:lnTo>
                      <a:pt x="0" y="166579"/>
                    </a:lnTo>
                    <a:lnTo>
                      <a:pt x="0" y="110061"/>
                    </a:lnTo>
                    <a:cubicBezTo>
                      <a:pt x="0" y="78846"/>
                      <a:pt x="25305" y="53542"/>
                      <a:pt x="56519" y="53542"/>
                    </a:cubicBezTo>
                    <a:lnTo>
                      <a:pt x="160687" y="53542"/>
                    </a:lnTo>
                    <a:lnTo>
                      <a:pt x="161226" y="50870"/>
                    </a:lnTo>
                    <a:cubicBezTo>
                      <a:pt x="173870" y="20976"/>
                      <a:pt x="203471" y="0"/>
                      <a:pt x="237971" y="0"/>
                    </a:cubicBezTo>
                    <a:lnTo>
                      <a:pt x="279619" y="0"/>
                    </a:lnTo>
                    <a:cubicBezTo>
                      <a:pt x="314118" y="0"/>
                      <a:pt x="343719" y="20976"/>
                      <a:pt x="356364" y="50870"/>
                    </a:cubicBezTo>
                    <a:lnTo>
                      <a:pt x="356903" y="53542"/>
                    </a:lnTo>
                    <a:lnTo>
                      <a:pt x="461071" y="53542"/>
                    </a:lnTo>
                    <a:cubicBezTo>
                      <a:pt x="492286" y="53542"/>
                      <a:pt x="517590" y="78846"/>
                      <a:pt x="517590" y="110061"/>
                    </a:cubicBezTo>
                    <a:cubicBezTo>
                      <a:pt x="517590" y="128900"/>
                      <a:pt x="517590" y="147740"/>
                      <a:pt x="517590" y="166579"/>
                    </a:cubicBezTo>
                    <a:close/>
                    <a:moveTo>
                      <a:pt x="1099872" y="166579"/>
                    </a:moveTo>
                    <a:lnTo>
                      <a:pt x="582282" y="166579"/>
                    </a:lnTo>
                    <a:lnTo>
                      <a:pt x="582282" y="110061"/>
                    </a:lnTo>
                    <a:cubicBezTo>
                      <a:pt x="582282" y="78846"/>
                      <a:pt x="607587" y="53542"/>
                      <a:pt x="638801" y="53542"/>
                    </a:cubicBezTo>
                    <a:lnTo>
                      <a:pt x="742969" y="53542"/>
                    </a:lnTo>
                    <a:lnTo>
                      <a:pt x="743508" y="50870"/>
                    </a:lnTo>
                    <a:cubicBezTo>
                      <a:pt x="756152" y="20976"/>
                      <a:pt x="785753" y="0"/>
                      <a:pt x="820253" y="0"/>
                    </a:cubicBezTo>
                    <a:lnTo>
                      <a:pt x="861901" y="0"/>
                    </a:lnTo>
                    <a:cubicBezTo>
                      <a:pt x="896400" y="0"/>
                      <a:pt x="926001" y="20976"/>
                      <a:pt x="938646" y="50870"/>
                    </a:cubicBezTo>
                    <a:lnTo>
                      <a:pt x="939185" y="53542"/>
                    </a:lnTo>
                    <a:lnTo>
                      <a:pt x="1043353" y="53542"/>
                    </a:lnTo>
                    <a:cubicBezTo>
                      <a:pt x="1074568" y="53542"/>
                      <a:pt x="1099872" y="78846"/>
                      <a:pt x="1099872" y="110061"/>
                    </a:cubicBezTo>
                    <a:cubicBezTo>
                      <a:pt x="1099872" y="128900"/>
                      <a:pt x="1099872" y="147740"/>
                      <a:pt x="1099872" y="166579"/>
                    </a:cubicBezTo>
                    <a:close/>
                    <a:moveTo>
                      <a:pt x="1682155" y="166579"/>
                    </a:moveTo>
                    <a:lnTo>
                      <a:pt x="1164565" y="166579"/>
                    </a:lnTo>
                    <a:lnTo>
                      <a:pt x="1164565" y="110061"/>
                    </a:lnTo>
                    <a:cubicBezTo>
                      <a:pt x="1164565" y="78846"/>
                      <a:pt x="1189870" y="53542"/>
                      <a:pt x="1221084" y="53542"/>
                    </a:cubicBezTo>
                    <a:lnTo>
                      <a:pt x="1325252" y="53542"/>
                    </a:lnTo>
                    <a:lnTo>
                      <a:pt x="1325791" y="50870"/>
                    </a:lnTo>
                    <a:cubicBezTo>
                      <a:pt x="1338435" y="20976"/>
                      <a:pt x="1368036" y="0"/>
                      <a:pt x="1402536" y="0"/>
                    </a:cubicBezTo>
                    <a:lnTo>
                      <a:pt x="1444184" y="0"/>
                    </a:lnTo>
                    <a:cubicBezTo>
                      <a:pt x="1478683" y="0"/>
                      <a:pt x="1508284" y="20976"/>
                      <a:pt x="1520929" y="50870"/>
                    </a:cubicBezTo>
                    <a:lnTo>
                      <a:pt x="1521468" y="53542"/>
                    </a:lnTo>
                    <a:lnTo>
                      <a:pt x="1625636" y="53542"/>
                    </a:lnTo>
                    <a:cubicBezTo>
                      <a:pt x="1656851" y="53542"/>
                      <a:pt x="1682155" y="78846"/>
                      <a:pt x="1682155" y="110061"/>
                    </a:cubicBezTo>
                    <a:cubicBezTo>
                      <a:pt x="1682155" y="128900"/>
                      <a:pt x="1682155" y="147740"/>
                      <a:pt x="1682155" y="166579"/>
                    </a:cubicBezTo>
                    <a:close/>
                    <a:moveTo>
                      <a:pt x="2264438" y="166579"/>
                    </a:moveTo>
                    <a:lnTo>
                      <a:pt x="1746848" y="166579"/>
                    </a:lnTo>
                    <a:lnTo>
                      <a:pt x="1746848" y="110061"/>
                    </a:lnTo>
                    <a:cubicBezTo>
                      <a:pt x="1746848" y="78846"/>
                      <a:pt x="1772153" y="53542"/>
                      <a:pt x="1803367" y="53542"/>
                    </a:cubicBezTo>
                    <a:lnTo>
                      <a:pt x="1907535" y="53542"/>
                    </a:lnTo>
                    <a:lnTo>
                      <a:pt x="1908074" y="50870"/>
                    </a:lnTo>
                    <a:cubicBezTo>
                      <a:pt x="1920718" y="20976"/>
                      <a:pt x="1950319" y="0"/>
                      <a:pt x="1984819" y="0"/>
                    </a:cubicBezTo>
                    <a:lnTo>
                      <a:pt x="2026467" y="0"/>
                    </a:lnTo>
                    <a:cubicBezTo>
                      <a:pt x="2060966" y="0"/>
                      <a:pt x="2090567" y="20976"/>
                      <a:pt x="2103212" y="50870"/>
                    </a:cubicBezTo>
                    <a:lnTo>
                      <a:pt x="2103751" y="53542"/>
                    </a:lnTo>
                    <a:lnTo>
                      <a:pt x="2207919" y="53542"/>
                    </a:lnTo>
                    <a:cubicBezTo>
                      <a:pt x="2239134" y="53542"/>
                      <a:pt x="2264438" y="78846"/>
                      <a:pt x="2264438" y="110061"/>
                    </a:cubicBezTo>
                    <a:cubicBezTo>
                      <a:pt x="2264438" y="128900"/>
                      <a:pt x="2264438" y="147740"/>
                      <a:pt x="2264438" y="166579"/>
                    </a:cubicBezTo>
                    <a:close/>
                    <a:moveTo>
                      <a:pt x="2846720" y="166579"/>
                    </a:moveTo>
                    <a:lnTo>
                      <a:pt x="2329131" y="166579"/>
                    </a:lnTo>
                    <a:lnTo>
                      <a:pt x="2329131" y="110061"/>
                    </a:lnTo>
                    <a:cubicBezTo>
                      <a:pt x="2329131" y="78846"/>
                      <a:pt x="2354436" y="53542"/>
                      <a:pt x="2385650" y="53542"/>
                    </a:cubicBezTo>
                    <a:lnTo>
                      <a:pt x="2489818" y="53542"/>
                    </a:lnTo>
                    <a:lnTo>
                      <a:pt x="2490357" y="50870"/>
                    </a:lnTo>
                    <a:cubicBezTo>
                      <a:pt x="2503001" y="20976"/>
                      <a:pt x="2532602" y="0"/>
                      <a:pt x="2567102" y="0"/>
                    </a:cubicBezTo>
                    <a:lnTo>
                      <a:pt x="2608750" y="0"/>
                    </a:lnTo>
                    <a:cubicBezTo>
                      <a:pt x="2643249" y="0"/>
                      <a:pt x="2672850" y="20976"/>
                      <a:pt x="2685495" y="50870"/>
                    </a:cubicBezTo>
                    <a:lnTo>
                      <a:pt x="2686034" y="53542"/>
                    </a:lnTo>
                    <a:lnTo>
                      <a:pt x="2790202" y="53542"/>
                    </a:lnTo>
                    <a:cubicBezTo>
                      <a:pt x="2821417" y="53542"/>
                      <a:pt x="2846721" y="78846"/>
                      <a:pt x="2846721" y="110061"/>
                    </a:cubicBezTo>
                    <a:cubicBezTo>
                      <a:pt x="2846721" y="128900"/>
                      <a:pt x="2846720" y="147740"/>
                      <a:pt x="2846720" y="166579"/>
                    </a:cubicBezTo>
                    <a:close/>
                    <a:moveTo>
                      <a:pt x="3429003" y="166579"/>
                    </a:moveTo>
                    <a:lnTo>
                      <a:pt x="2911414" y="166579"/>
                    </a:lnTo>
                    <a:lnTo>
                      <a:pt x="2911414" y="110061"/>
                    </a:lnTo>
                    <a:cubicBezTo>
                      <a:pt x="2911414" y="78846"/>
                      <a:pt x="2936718" y="53542"/>
                      <a:pt x="2967933" y="53542"/>
                    </a:cubicBezTo>
                    <a:lnTo>
                      <a:pt x="3072101" y="53542"/>
                    </a:lnTo>
                    <a:lnTo>
                      <a:pt x="3072640" y="50870"/>
                    </a:lnTo>
                    <a:cubicBezTo>
                      <a:pt x="3085284" y="20976"/>
                      <a:pt x="3114885" y="0"/>
                      <a:pt x="3149385" y="0"/>
                    </a:cubicBezTo>
                    <a:lnTo>
                      <a:pt x="3191032" y="0"/>
                    </a:lnTo>
                    <a:cubicBezTo>
                      <a:pt x="3225532" y="0"/>
                      <a:pt x="3255133" y="20976"/>
                      <a:pt x="3267777" y="50870"/>
                    </a:cubicBezTo>
                    <a:lnTo>
                      <a:pt x="3268316" y="53542"/>
                    </a:lnTo>
                    <a:lnTo>
                      <a:pt x="3372485" y="53542"/>
                    </a:lnTo>
                    <a:cubicBezTo>
                      <a:pt x="3403700" y="53542"/>
                      <a:pt x="3429004" y="78846"/>
                      <a:pt x="3429004" y="110061"/>
                    </a:cubicBezTo>
                    <a:cubicBezTo>
                      <a:pt x="3429004" y="128900"/>
                      <a:pt x="3429003" y="147740"/>
                      <a:pt x="3429003" y="166579"/>
                    </a:cubicBezTo>
                    <a:close/>
                    <a:moveTo>
                      <a:pt x="4011286" y="166579"/>
                    </a:moveTo>
                    <a:lnTo>
                      <a:pt x="3493697" y="166579"/>
                    </a:lnTo>
                    <a:lnTo>
                      <a:pt x="3493697" y="110061"/>
                    </a:lnTo>
                    <a:cubicBezTo>
                      <a:pt x="3493697" y="78846"/>
                      <a:pt x="3519001" y="53542"/>
                      <a:pt x="3550216" y="53542"/>
                    </a:cubicBezTo>
                    <a:lnTo>
                      <a:pt x="3654384" y="53542"/>
                    </a:lnTo>
                    <a:lnTo>
                      <a:pt x="3654923" y="50870"/>
                    </a:lnTo>
                    <a:cubicBezTo>
                      <a:pt x="3667567" y="20976"/>
                      <a:pt x="3697168" y="0"/>
                      <a:pt x="3731668" y="0"/>
                    </a:cubicBezTo>
                    <a:lnTo>
                      <a:pt x="3773315" y="0"/>
                    </a:lnTo>
                    <a:cubicBezTo>
                      <a:pt x="3807815" y="0"/>
                      <a:pt x="3837416" y="20976"/>
                      <a:pt x="3850060" y="50870"/>
                    </a:cubicBezTo>
                    <a:lnTo>
                      <a:pt x="3850599" y="53542"/>
                    </a:lnTo>
                    <a:lnTo>
                      <a:pt x="3954768" y="53542"/>
                    </a:lnTo>
                    <a:cubicBezTo>
                      <a:pt x="3985983" y="53542"/>
                      <a:pt x="4011287" y="78846"/>
                      <a:pt x="4011287" y="110061"/>
                    </a:cubicBezTo>
                    <a:cubicBezTo>
                      <a:pt x="4011287" y="128900"/>
                      <a:pt x="4011286" y="147740"/>
                      <a:pt x="4011286" y="166579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Text" lastClr="000000"/>
                  </a:gs>
                  <a:gs pos="0">
                    <a:sysClr val="windowText" lastClr="000000">
                      <a:lumMod val="75000"/>
                      <a:lumOff val="25000"/>
                    </a:sysClr>
                  </a:gs>
                </a:gsLst>
                <a:lin ang="5400000" scaled="1"/>
              </a:gradFill>
              <a:ln w="12700" cap="flat" cmpd="sng" algn="ctr">
                <a:solidFill>
                  <a:srgbClr val="FFC000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8" name="グループ化 37">
                <a:extLst>
                  <a:ext uri="{FF2B5EF4-FFF2-40B4-BE49-F238E27FC236}">
                    <a16:creationId xmlns:a16="http://schemas.microsoft.com/office/drawing/2014/main" id="{B4DA0576-22B8-41B6-A89B-4700492B2481}"/>
                  </a:ext>
                </a:extLst>
              </p:cNvPr>
              <p:cNvGrpSpPr/>
              <p:nvPr/>
            </p:nvGrpSpPr>
            <p:grpSpPr>
              <a:xfrm>
                <a:off x="4778250" y="1993487"/>
                <a:ext cx="355600" cy="419100"/>
                <a:chOff x="4794250" y="1993487"/>
                <a:chExt cx="355600" cy="419100"/>
              </a:xfrm>
            </p:grpSpPr>
            <p:sp>
              <p:nvSpPr>
                <p:cNvPr id="143" name="正方形/長方形 142">
                  <a:extLst>
                    <a:ext uri="{FF2B5EF4-FFF2-40B4-BE49-F238E27FC236}">
                      <a16:creationId xmlns:a16="http://schemas.microsoft.com/office/drawing/2014/main" id="{22563C5A-FA84-4734-97AE-52F98EAC9C6D}"/>
                    </a:ext>
                  </a:extLst>
                </p:cNvPr>
                <p:cNvSpPr/>
                <p:nvPr/>
              </p:nvSpPr>
              <p:spPr>
                <a:xfrm>
                  <a:off x="4794250" y="1993487"/>
                  <a:ext cx="355600" cy="419100"/>
                </a:xfrm>
                <a:prstGeom prst="rect">
                  <a:avLst/>
                </a:pr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4" name="正方形/長方形 143">
                  <a:extLst>
                    <a:ext uri="{FF2B5EF4-FFF2-40B4-BE49-F238E27FC236}">
                      <a16:creationId xmlns:a16="http://schemas.microsoft.com/office/drawing/2014/main" id="{238E1C86-CE3F-4C45-AD92-8D3615698A1D}"/>
                    </a:ext>
                  </a:extLst>
                </p:cNvPr>
                <p:cNvSpPr/>
                <p:nvPr/>
              </p:nvSpPr>
              <p:spPr>
                <a:xfrm>
                  <a:off x="4832350" y="2041099"/>
                  <a:ext cx="279400" cy="342900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5" name="正方形/長方形 144">
                  <a:extLst>
                    <a:ext uri="{FF2B5EF4-FFF2-40B4-BE49-F238E27FC236}">
                      <a16:creationId xmlns:a16="http://schemas.microsoft.com/office/drawing/2014/main" id="{1D2699E7-C1D4-472A-9324-326AD486D4C0}"/>
                    </a:ext>
                  </a:extLst>
                </p:cNvPr>
                <p:cNvSpPr/>
                <p:nvPr/>
              </p:nvSpPr>
              <p:spPr>
                <a:xfrm>
                  <a:off x="4860131" y="2072862"/>
                  <a:ext cx="223838" cy="280988"/>
                </a:xfrm>
                <a:prstGeom prst="rect">
                  <a:avLst/>
                </a:prstGeom>
                <a:solidFill>
                  <a:srgbClr val="00206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9" name="グループ化 38">
                <a:extLst>
                  <a:ext uri="{FF2B5EF4-FFF2-40B4-BE49-F238E27FC236}">
                    <a16:creationId xmlns:a16="http://schemas.microsoft.com/office/drawing/2014/main" id="{B9F8808D-E6BB-44EB-B2B7-26B3A5B67B00}"/>
                  </a:ext>
                </a:extLst>
              </p:cNvPr>
              <p:cNvGrpSpPr/>
              <p:nvPr/>
            </p:nvGrpSpPr>
            <p:grpSpPr>
              <a:xfrm>
                <a:off x="3198815" y="4116091"/>
                <a:ext cx="3514471" cy="1594588"/>
                <a:chOff x="3200399" y="4116091"/>
                <a:chExt cx="3514471" cy="1594588"/>
              </a:xfrm>
            </p:grpSpPr>
            <p:grpSp>
              <p:nvGrpSpPr>
                <p:cNvPr id="85" name="グループ化 84">
                  <a:extLst>
                    <a:ext uri="{FF2B5EF4-FFF2-40B4-BE49-F238E27FC236}">
                      <a16:creationId xmlns:a16="http://schemas.microsoft.com/office/drawing/2014/main" id="{9A092AA9-9894-4522-B6C5-5301AD83F0E3}"/>
                    </a:ext>
                  </a:extLst>
                </p:cNvPr>
                <p:cNvGrpSpPr/>
                <p:nvPr/>
              </p:nvGrpSpPr>
              <p:grpSpPr>
                <a:xfrm>
                  <a:off x="3200399" y="4116091"/>
                  <a:ext cx="1200152" cy="1594588"/>
                  <a:chOff x="3200399" y="4116091"/>
                  <a:chExt cx="1200152" cy="1594588"/>
                </a:xfrm>
              </p:grpSpPr>
              <p:sp>
                <p:nvSpPr>
                  <p:cNvPr id="115" name="正方形/長方形 114">
                    <a:extLst>
                      <a:ext uri="{FF2B5EF4-FFF2-40B4-BE49-F238E27FC236}">
                        <a16:creationId xmlns:a16="http://schemas.microsoft.com/office/drawing/2014/main" id="{5999233C-335D-4CE9-A061-23C25577C18D}"/>
                      </a:ext>
                    </a:extLst>
                  </p:cNvPr>
                  <p:cNvSpPr/>
                  <p:nvPr/>
                </p:nvSpPr>
                <p:spPr>
                  <a:xfrm>
                    <a:off x="3400425" y="5563040"/>
                    <a:ext cx="800100" cy="147638"/>
                  </a:xfrm>
                  <a:prstGeom prst="rect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" name="矢印: 左右 115">
                    <a:extLst>
                      <a:ext uri="{FF2B5EF4-FFF2-40B4-BE49-F238E27FC236}">
                        <a16:creationId xmlns:a16="http://schemas.microsoft.com/office/drawing/2014/main" id="{86C4D24C-D0A9-4E42-B90F-800398E9B984}"/>
                      </a:ext>
                    </a:extLst>
                  </p:cNvPr>
                  <p:cNvSpPr/>
                  <p:nvPr/>
                </p:nvSpPr>
                <p:spPr>
                  <a:xfrm>
                    <a:off x="3531927" y="5563041"/>
                    <a:ext cx="537096" cy="147638"/>
                  </a:xfrm>
                  <a:prstGeom prst="leftRightArrow">
                    <a:avLst>
                      <a:gd name="adj1" fmla="val 100000"/>
                      <a:gd name="adj2" fmla="val 50000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7" name="正方形/長方形 116">
                    <a:extLst>
                      <a:ext uri="{FF2B5EF4-FFF2-40B4-BE49-F238E27FC236}">
                        <a16:creationId xmlns:a16="http://schemas.microsoft.com/office/drawing/2014/main" id="{6272AC24-7B37-422E-8CC2-6E440C8CF380}"/>
                      </a:ext>
                    </a:extLst>
                  </p:cNvPr>
                  <p:cNvSpPr/>
                  <p:nvPr/>
                </p:nvSpPr>
                <p:spPr>
                  <a:xfrm>
                    <a:off x="3400425" y="4378182"/>
                    <a:ext cx="800100" cy="752618"/>
                  </a:xfrm>
                  <a:prstGeom prst="rect">
                    <a:avLst/>
                  </a:pr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8" name="正方形/長方形 117">
                    <a:extLst>
                      <a:ext uri="{FF2B5EF4-FFF2-40B4-BE49-F238E27FC236}">
                        <a16:creationId xmlns:a16="http://schemas.microsoft.com/office/drawing/2014/main" id="{033C8EBD-0CFD-496E-B9CD-EB9DB981AD9C}"/>
                      </a:ext>
                    </a:extLst>
                  </p:cNvPr>
                  <p:cNvSpPr/>
                  <p:nvPr/>
                </p:nvSpPr>
                <p:spPr>
                  <a:xfrm>
                    <a:off x="3400425" y="5129213"/>
                    <a:ext cx="800100" cy="428625"/>
                  </a:xfrm>
                  <a:prstGeom prst="rect">
                    <a:avLst/>
                  </a:prstGeom>
                  <a:pattFill prst="dkVert">
                    <a:fgClr>
                      <a:srgbClr val="FFC000">
                        <a:lumMod val="75000"/>
                      </a:srgbClr>
                    </a:fgClr>
                    <a:bgClr>
                      <a:sysClr val="window" lastClr="FFFFFF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9" name="四角形: 上の 2 つの角を丸める 118">
                    <a:extLst>
                      <a:ext uri="{FF2B5EF4-FFF2-40B4-BE49-F238E27FC236}">
                        <a16:creationId xmlns:a16="http://schemas.microsoft.com/office/drawing/2014/main" id="{2CB43235-9FD3-439E-B576-8D185E0052B5}"/>
                      </a:ext>
                    </a:extLst>
                  </p:cNvPr>
                  <p:cNvSpPr/>
                  <p:nvPr/>
                </p:nvSpPr>
                <p:spPr>
                  <a:xfrm>
                    <a:off x="3243263" y="4162272"/>
                    <a:ext cx="157162" cy="1452716"/>
                  </a:xfrm>
                  <a:prstGeom prst="round2Same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0" name="四角形: 上の 2 つの角を丸める 119">
                    <a:extLst>
                      <a:ext uri="{FF2B5EF4-FFF2-40B4-BE49-F238E27FC236}">
                        <a16:creationId xmlns:a16="http://schemas.microsoft.com/office/drawing/2014/main" id="{5E2E9350-9159-425F-8966-2C0DA304007D}"/>
                      </a:ext>
                    </a:extLst>
                  </p:cNvPr>
                  <p:cNvSpPr/>
                  <p:nvPr/>
                </p:nvSpPr>
                <p:spPr>
                  <a:xfrm>
                    <a:off x="4200525" y="4162272"/>
                    <a:ext cx="157162" cy="1452716"/>
                  </a:xfrm>
                  <a:prstGeom prst="round2Same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1" name="四角形: 上の 2 つの角を丸める 120">
                    <a:extLst>
                      <a:ext uri="{FF2B5EF4-FFF2-40B4-BE49-F238E27FC236}">
                        <a16:creationId xmlns:a16="http://schemas.microsoft.com/office/drawing/2014/main" id="{289B7EC4-9212-4415-9E65-5B86EEFAAA4A}"/>
                      </a:ext>
                    </a:extLst>
                  </p:cNvPr>
                  <p:cNvSpPr/>
                  <p:nvPr/>
                </p:nvSpPr>
                <p:spPr>
                  <a:xfrm>
                    <a:off x="3200399" y="5614988"/>
                    <a:ext cx="242890" cy="95250"/>
                  </a:xfrm>
                  <a:prstGeom prst="round2SameRect">
                    <a:avLst/>
                  </a:prstGeom>
                  <a:pattFill prst="lgConfetti">
                    <a:fgClr>
                      <a:sysClr val="window" lastClr="FFFFFF">
                        <a:lumMod val="75000"/>
                      </a:sysClr>
                    </a:fgClr>
                    <a:bgClr>
                      <a:sysClr val="window" lastClr="FFFFFF">
                        <a:lumMod val="65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2" name="四角形: 上の 2 つの角を丸める 121">
                    <a:extLst>
                      <a:ext uri="{FF2B5EF4-FFF2-40B4-BE49-F238E27FC236}">
                        <a16:creationId xmlns:a16="http://schemas.microsoft.com/office/drawing/2014/main" id="{80AE3A8E-6970-44CE-98FA-7A09B5E4832B}"/>
                      </a:ext>
                    </a:extLst>
                  </p:cNvPr>
                  <p:cNvSpPr/>
                  <p:nvPr/>
                </p:nvSpPr>
                <p:spPr>
                  <a:xfrm>
                    <a:off x="4157661" y="5614988"/>
                    <a:ext cx="242890" cy="95250"/>
                  </a:xfrm>
                  <a:prstGeom prst="round2SameRect">
                    <a:avLst/>
                  </a:prstGeom>
                  <a:pattFill prst="lgConfetti">
                    <a:fgClr>
                      <a:sysClr val="window" lastClr="FFFFFF">
                        <a:lumMod val="75000"/>
                      </a:sysClr>
                    </a:fgClr>
                    <a:bgClr>
                      <a:sysClr val="window" lastClr="FFFFFF">
                        <a:lumMod val="65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3" name="正方形/長方形 122">
                    <a:extLst>
                      <a:ext uri="{FF2B5EF4-FFF2-40B4-BE49-F238E27FC236}">
                        <a16:creationId xmlns:a16="http://schemas.microsoft.com/office/drawing/2014/main" id="{00C26307-2686-4271-B48E-9873BE3F107C}"/>
                      </a:ext>
                    </a:extLst>
                  </p:cNvPr>
                  <p:cNvSpPr/>
                  <p:nvPr/>
                </p:nvSpPr>
                <p:spPr>
                  <a:xfrm>
                    <a:off x="3400425" y="5248715"/>
                    <a:ext cx="800100" cy="147638"/>
                  </a:xfrm>
                  <a:prstGeom prst="rect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4" name="矢印: 左右 123">
                    <a:extLst>
                      <a:ext uri="{FF2B5EF4-FFF2-40B4-BE49-F238E27FC236}">
                        <a16:creationId xmlns:a16="http://schemas.microsoft.com/office/drawing/2014/main" id="{A44E48FB-E6DB-43EF-8A43-0BCF2332248A}"/>
                      </a:ext>
                    </a:extLst>
                  </p:cNvPr>
                  <p:cNvSpPr/>
                  <p:nvPr/>
                </p:nvSpPr>
                <p:spPr>
                  <a:xfrm>
                    <a:off x="3531927" y="5248716"/>
                    <a:ext cx="537096" cy="147638"/>
                  </a:xfrm>
                  <a:prstGeom prst="leftRightArrow">
                    <a:avLst>
                      <a:gd name="adj1" fmla="val 100000"/>
                      <a:gd name="adj2" fmla="val 50000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5" name="四角形: 上の 2 つの角を丸める 124">
                    <a:extLst>
                      <a:ext uri="{FF2B5EF4-FFF2-40B4-BE49-F238E27FC236}">
                        <a16:creationId xmlns:a16="http://schemas.microsoft.com/office/drawing/2014/main" id="{F84EF88F-2F0C-41A7-915A-38215BC8D95C}"/>
                      </a:ext>
                    </a:extLst>
                  </p:cNvPr>
                  <p:cNvSpPr/>
                  <p:nvPr/>
                </p:nvSpPr>
                <p:spPr>
                  <a:xfrm>
                    <a:off x="3243263" y="4116091"/>
                    <a:ext cx="157162" cy="204941"/>
                  </a:xfrm>
                  <a:prstGeom prst="round2SameRect">
                    <a:avLst>
                      <a:gd name="adj1" fmla="val 50000"/>
                      <a:gd name="adj2" fmla="val 33333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6" name="四角形: 上の 2 つの角を丸める 125">
                    <a:extLst>
                      <a:ext uri="{FF2B5EF4-FFF2-40B4-BE49-F238E27FC236}">
                        <a16:creationId xmlns:a16="http://schemas.microsoft.com/office/drawing/2014/main" id="{E1D1E438-C7AD-48DA-89C6-D080D51D7CA1}"/>
                      </a:ext>
                    </a:extLst>
                  </p:cNvPr>
                  <p:cNvSpPr/>
                  <p:nvPr/>
                </p:nvSpPr>
                <p:spPr>
                  <a:xfrm>
                    <a:off x="4200525" y="4116091"/>
                    <a:ext cx="157162" cy="204941"/>
                  </a:xfrm>
                  <a:prstGeom prst="round2SameRect">
                    <a:avLst>
                      <a:gd name="adj1" fmla="val 50000"/>
                      <a:gd name="adj2" fmla="val 18182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7" name="四角形: 上の 2 つの角を丸める 126">
                    <a:extLst>
                      <a:ext uri="{FF2B5EF4-FFF2-40B4-BE49-F238E27FC236}">
                        <a16:creationId xmlns:a16="http://schemas.microsoft.com/office/drawing/2014/main" id="{E20770FD-EF09-4E6F-8D65-51E924CECC38}"/>
                      </a:ext>
                    </a:extLst>
                  </p:cNvPr>
                  <p:cNvSpPr/>
                  <p:nvPr/>
                </p:nvSpPr>
                <p:spPr>
                  <a:xfrm>
                    <a:off x="3283744" y="4321033"/>
                    <a:ext cx="76200" cy="127850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8" name="四角形: 上の 2 つの角を丸める 127">
                    <a:extLst>
                      <a:ext uri="{FF2B5EF4-FFF2-40B4-BE49-F238E27FC236}">
                        <a16:creationId xmlns:a16="http://schemas.microsoft.com/office/drawing/2014/main" id="{85E455FD-0C21-4771-85A5-8AD4C3BC8E26}"/>
                      </a:ext>
                    </a:extLst>
                  </p:cNvPr>
                  <p:cNvSpPr/>
                  <p:nvPr/>
                </p:nvSpPr>
                <p:spPr>
                  <a:xfrm>
                    <a:off x="4241006" y="4321033"/>
                    <a:ext cx="76200" cy="127850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9" name="四角形: 上の 2 つの角を丸める 128">
                    <a:extLst>
                      <a:ext uri="{FF2B5EF4-FFF2-40B4-BE49-F238E27FC236}">
                        <a16:creationId xmlns:a16="http://schemas.microsoft.com/office/drawing/2014/main" id="{D13E5135-354E-4080-A838-7E002212AAE0}"/>
                      </a:ext>
                    </a:extLst>
                  </p:cNvPr>
                  <p:cNvSpPr/>
                  <p:nvPr/>
                </p:nvSpPr>
                <p:spPr>
                  <a:xfrm>
                    <a:off x="3298031" y="4552950"/>
                    <a:ext cx="47626" cy="97404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0" name="四角形: 上の 2 つの角を丸める 129">
                    <a:extLst>
                      <a:ext uri="{FF2B5EF4-FFF2-40B4-BE49-F238E27FC236}">
                        <a16:creationId xmlns:a16="http://schemas.microsoft.com/office/drawing/2014/main" id="{21AE8C2B-7EF1-4E87-B05E-D56CA0CB630D}"/>
                      </a:ext>
                    </a:extLst>
                  </p:cNvPr>
                  <p:cNvSpPr/>
                  <p:nvPr/>
                </p:nvSpPr>
                <p:spPr>
                  <a:xfrm>
                    <a:off x="4255293" y="4552950"/>
                    <a:ext cx="47626" cy="97404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1" name="四角形: 上の 2 つの角を丸める 130">
                    <a:extLst>
                      <a:ext uri="{FF2B5EF4-FFF2-40B4-BE49-F238E27FC236}">
                        <a16:creationId xmlns:a16="http://schemas.microsoft.com/office/drawing/2014/main" id="{ACC94893-21D0-4235-A3BD-E6C1C69424E4}"/>
                      </a:ext>
                    </a:extLst>
                  </p:cNvPr>
                  <p:cNvSpPr/>
                  <p:nvPr/>
                </p:nvSpPr>
                <p:spPr>
                  <a:xfrm>
                    <a:off x="3298031" y="5295900"/>
                    <a:ext cx="47626" cy="97404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2" name="四角形: 上の 2 つの角を丸める 131">
                    <a:extLst>
                      <a:ext uri="{FF2B5EF4-FFF2-40B4-BE49-F238E27FC236}">
                        <a16:creationId xmlns:a16="http://schemas.microsoft.com/office/drawing/2014/main" id="{625F1F73-BD13-4770-98FA-895C4DE9C354}"/>
                      </a:ext>
                    </a:extLst>
                  </p:cNvPr>
                  <p:cNvSpPr/>
                  <p:nvPr/>
                </p:nvSpPr>
                <p:spPr>
                  <a:xfrm>
                    <a:off x="4255293" y="5295900"/>
                    <a:ext cx="47626" cy="97404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3" name="四角形: 上の 2 つの角を丸める 132">
                    <a:extLst>
                      <a:ext uri="{FF2B5EF4-FFF2-40B4-BE49-F238E27FC236}">
                        <a16:creationId xmlns:a16="http://schemas.microsoft.com/office/drawing/2014/main" id="{337E641B-871E-4A28-9BCE-F0F99E6C1A01}"/>
                      </a:ext>
                    </a:extLst>
                  </p:cNvPr>
                  <p:cNvSpPr/>
                  <p:nvPr/>
                </p:nvSpPr>
                <p:spPr>
                  <a:xfrm>
                    <a:off x="3679825" y="4841081"/>
                    <a:ext cx="308574" cy="288132"/>
                  </a:xfrm>
                  <a:prstGeom prst="round2SameRect">
                    <a:avLst>
                      <a:gd name="adj1" fmla="val 47656"/>
                      <a:gd name="adj2" fmla="val 0"/>
                    </a:avLst>
                  </a:pr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4" name="正方形/長方形 133">
                    <a:extLst>
                      <a:ext uri="{FF2B5EF4-FFF2-40B4-BE49-F238E27FC236}">
                        <a16:creationId xmlns:a16="http://schemas.microsoft.com/office/drawing/2014/main" id="{50EABF77-0561-466C-AF7C-E46BFE07985D}"/>
                      </a:ext>
                    </a:extLst>
                  </p:cNvPr>
                  <p:cNvSpPr/>
                  <p:nvPr/>
                </p:nvSpPr>
                <p:spPr>
                  <a:xfrm>
                    <a:off x="3400425" y="4509051"/>
                    <a:ext cx="800100" cy="143321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5" name="正方形/長方形 134">
                    <a:extLst>
                      <a:ext uri="{FF2B5EF4-FFF2-40B4-BE49-F238E27FC236}">
                        <a16:creationId xmlns:a16="http://schemas.microsoft.com/office/drawing/2014/main" id="{E269CB48-432C-4C00-B845-E62AE7B26B65}"/>
                      </a:ext>
                    </a:extLst>
                  </p:cNvPr>
                  <p:cNvSpPr/>
                  <p:nvPr/>
                </p:nvSpPr>
                <p:spPr>
                  <a:xfrm>
                    <a:off x="3400425" y="4374701"/>
                    <a:ext cx="131502" cy="752924"/>
                  </a:xfrm>
                  <a:prstGeom prst="rect">
                    <a:avLst/>
                  </a:pr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6" name="フリーフォーム: 図形 135">
                    <a:extLst>
                      <a:ext uri="{FF2B5EF4-FFF2-40B4-BE49-F238E27FC236}">
                        <a16:creationId xmlns:a16="http://schemas.microsoft.com/office/drawing/2014/main" id="{1FA2FA8D-65E2-497A-84CD-77E6CE5757D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372117" y="4493157"/>
                    <a:ext cx="188117" cy="131502"/>
                  </a:xfrm>
                  <a:custGeom>
                    <a:avLst/>
                    <a:gdLst>
                      <a:gd name="connsiteX0" fmla="*/ 0 w 182639"/>
                      <a:gd name="connsiteY0" fmla="*/ 131502 h 131502"/>
                      <a:gd name="connsiteX1" fmla="*/ 43941 w 182639"/>
                      <a:gd name="connsiteY1" fmla="*/ 0 h 131502"/>
                      <a:gd name="connsiteX2" fmla="*/ 181245 w 182639"/>
                      <a:gd name="connsiteY2" fmla="*/ 0 h 131502"/>
                      <a:gd name="connsiteX3" fmla="*/ 182639 w 182639"/>
                      <a:gd name="connsiteY3" fmla="*/ 4172 h 131502"/>
                      <a:gd name="connsiteX4" fmla="*/ 153926 w 182639"/>
                      <a:gd name="connsiteY4" fmla="*/ 131502 h 131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639" h="131502">
                        <a:moveTo>
                          <a:pt x="0" y="131502"/>
                        </a:moveTo>
                        <a:lnTo>
                          <a:pt x="43941" y="0"/>
                        </a:lnTo>
                        <a:lnTo>
                          <a:pt x="181245" y="0"/>
                        </a:lnTo>
                        <a:lnTo>
                          <a:pt x="182639" y="4172"/>
                        </a:lnTo>
                        <a:lnTo>
                          <a:pt x="153926" y="131502"/>
                        </a:ln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7" name="四角形: 上の 2 つの角を丸める 464">
                    <a:extLst>
                      <a:ext uri="{FF2B5EF4-FFF2-40B4-BE49-F238E27FC236}">
                        <a16:creationId xmlns:a16="http://schemas.microsoft.com/office/drawing/2014/main" id="{A8B2E7D6-83F3-4A22-B075-2C5FD4A61C77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766061" y="4958713"/>
                    <a:ext cx="136099" cy="173056"/>
                  </a:xfrm>
                  <a:custGeom>
                    <a:avLst/>
                    <a:gdLst>
                      <a:gd name="connsiteX0" fmla="*/ 64859 w 136099"/>
                      <a:gd name="connsiteY0" fmla="*/ 0 h 184303"/>
                      <a:gd name="connsiteX1" fmla="*/ 71240 w 136099"/>
                      <a:gd name="connsiteY1" fmla="*/ 0 h 184303"/>
                      <a:gd name="connsiteX2" fmla="*/ 136099 w 136099"/>
                      <a:gd name="connsiteY2" fmla="*/ 64859 h 184303"/>
                      <a:gd name="connsiteX3" fmla="*/ 136099 w 136099"/>
                      <a:gd name="connsiteY3" fmla="*/ 173056 h 184303"/>
                      <a:gd name="connsiteX4" fmla="*/ 124852 w 136099"/>
                      <a:gd name="connsiteY4" fmla="*/ 184303 h 184303"/>
                      <a:gd name="connsiteX5" fmla="*/ 11247 w 136099"/>
                      <a:gd name="connsiteY5" fmla="*/ 184303 h 184303"/>
                      <a:gd name="connsiteX6" fmla="*/ 0 w 136099"/>
                      <a:gd name="connsiteY6" fmla="*/ 173056 h 184303"/>
                      <a:gd name="connsiteX7" fmla="*/ 0 w 136099"/>
                      <a:gd name="connsiteY7" fmla="*/ 64859 h 184303"/>
                      <a:gd name="connsiteX8" fmla="*/ 64859 w 136099"/>
                      <a:gd name="connsiteY8" fmla="*/ 0 h 184303"/>
                      <a:gd name="connsiteX0" fmla="*/ 64859 w 136099"/>
                      <a:gd name="connsiteY0" fmla="*/ 0 h 217640"/>
                      <a:gd name="connsiteX1" fmla="*/ 71240 w 136099"/>
                      <a:gd name="connsiteY1" fmla="*/ 0 h 217640"/>
                      <a:gd name="connsiteX2" fmla="*/ 136099 w 136099"/>
                      <a:gd name="connsiteY2" fmla="*/ 64859 h 217640"/>
                      <a:gd name="connsiteX3" fmla="*/ 136099 w 136099"/>
                      <a:gd name="connsiteY3" fmla="*/ 173056 h 217640"/>
                      <a:gd name="connsiteX4" fmla="*/ 112946 w 136099"/>
                      <a:gd name="connsiteY4" fmla="*/ 217640 h 217640"/>
                      <a:gd name="connsiteX5" fmla="*/ 11247 w 136099"/>
                      <a:gd name="connsiteY5" fmla="*/ 184303 h 217640"/>
                      <a:gd name="connsiteX6" fmla="*/ 0 w 136099"/>
                      <a:gd name="connsiteY6" fmla="*/ 173056 h 217640"/>
                      <a:gd name="connsiteX7" fmla="*/ 0 w 136099"/>
                      <a:gd name="connsiteY7" fmla="*/ 64859 h 217640"/>
                      <a:gd name="connsiteX8" fmla="*/ 64859 w 136099"/>
                      <a:gd name="connsiteY8" fmla="*/ 0 h 217640"/>
                      <a:gd name="connsiteX0" fmla="*/ 112946 w 204386"/>
                      <a:gd name="connsiteY0" fmla="*/ 217640 h 309080"/>
                      <a:gd name="connsiteX1" fmla="*/ 11247 w 204386"/>
                      <a:gd name="connsiteY1" fmla="*/ 184303 h 309080"/>
                      <a:gd name="connsiteX2" fmla="*/ 0 w 204386"/>
                      <a:gd name="connsiteY2" fmla="*/ 173056 h 309080"/>
                      <a:gd name="connsiteX3" fmla="*/ 0 w 204386"/>
                      <a:gd name="connsiteY3" fmla="*/ 64859 h 309080"/>
                      <a:gd name="connsiteX4" fmla="*/ 64859 w 204386"/>
                      <a:gd name="connsiteY4" fmla="*/ 0 h 309080"/>
                      <a:gd name="connsiteX5" fmla="*/ 71240 w 204386"/>
                      <a:gd name="connsiteY5" fmla="*/ 0 h 309080"/>
                      <a:gd name="connsiteX6" fmla="*/ 136099 w 204386"/>
                      <a:gd name="connsiteY6" fmla="*/ 64859 h 309080"/>
                      <a:gd name="connsiteX7" fmla="*/ 136099 w 204386"/>
                      <a:gd name="connsiteY7" fmla="*/ 173056 h 309080"/>
                      <a:gd name="connsiteX8" fmla="*/ 204386 w 204386"/>
                      <a:gd name="connsiteY8" fmla="*/ 309080 h 309080"/>
                      <a:gd name="connsiteX0" fmla="*/ 11247 w 204386"/>
                      <a:gd name="connsiteY0" fmla="*/ 184303 h 309080"/>
                      <a:gd name="connsiteX1" fmla="*/ 0 w 204386"/>
                      <a:gd name="connsiteY1" fmla="*/ 173056 h 309080"/>
                      <a:gd name="connsiteX2" fmla="*/ 0 w 204386"/>
                      <a:gd name="connsiteY2" fmla="*/ 64859 h 309080"/>
                      <a:gd name="connsiteX3" fmla="*/ 64859 w 204386"/>
                      <a:gd name="connsiteY3" fmla="*/ 0 h 309080"/>
                      <a:gd name="connsiteX4" fmla="*/ 71240 w 204386"/>
                      <a:gd name="connsiteY4" fmla="*/ 0 h 309080"/>
                      <a:gd name="connsiteX5" fmla="*/ 136099 w 204386"/>
                      <a:gd name="connsiteY5" fmla="*/ 64859 h 309080"/>
                      <a:gd name="connsiteX6" fmla="*/ 136099 w 204386"/>
                      <a:gd name="connsiteY6" fmla="*/ 173056 h 309080"/>
                      <a:gd name="connsiteX7" fmla="*/ 204386 w 204386"/>
                      <a:gd name="connsiteY7" fmla="*/ 309080 h 309080"/>
                      <a:gd name="connsiteX0" fmla="*/ 11247 w 136099"/>
                      <a:gd name="connsiteY0" fmla="*/ 184303 h 184303"/>
                      <a:gd name="connsiteX1" fmla="*/ 0 w 136099"/>
                      <a:gd name="connsiteY1" fmla="*/ 173056 h 184303"/>
                      <a:gd name="connsiteX2" fmla="*/ 0 w 136099"/>
                      <a:gd name="connsiteY2" fmla="*/ 64859 h 184303"/>
                      <a:gd name="connsiteX3" fmla="*/ 64859 w 136099"/>
                      <a:gd name="connsiteY3" fmla="*/ 0 h 184303"/>
                      <a:gd name="connsiteX4" fmla="*/ 71240 w 136099"/>
                      <a:gd name="connsiteY4" fmla="*/ 0 h 184303"/>
                      <a:gd name="connsiteX5" fmla="*/ 136099 w 136099"/>
                      <a:gd name="connsiteY5" fmla="*/ 64859 h 184303"/>
                      <a:gd name="connsiteX6" fmla="*/ 136099 w 136099"/>
                      <a:gd name="connsiteY6" fmla="*/ 173056 h 184303"/>
                      <a:gd name="connsiteX0" fmla="*/ 0 w 136099"/>
                      <a:gd name="connsiteY0" fmla="*/ 173056 h 173056"/>
                      <a:gd name="connsiteX1" fmla="*/ 0 w 136099"/>
                      <a:gd name="connsiteY1" fmla="*/ 64859 h 173056"/>
                      <a:gd name="connsiteX2" fmla="*/ 64859 w 136099"/>
                      <a:gd name="connsiteY2" fmla="*/ 0 h 173056"/>
                      <a:gd name="connsiteX3" fmla="*/ 71240 w 136099"/>
                      <a:gd name="connsiteY3" fmla="*/ 0 h 173056"/>
                      <a:gd name="connsiteX4" fmla="*/ 136099 w 136099"/>
                      <a:gd name="connsiteY4" fmla="*/ 64859 h 173056"/>
                      <a:gd name="connsiteX5" fmla="*/ 136099 w 136099"/>
                      <a:gd name="connsiteY5" fmla="*/ 173056 h 173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6099" h="173056">
                        <a:moveTo>
                          <a:pt x="0" y="173056"/>
                        </a:moveTo>
                        <a:lnTo>
                          <a:pt x="0" y="64859"/>
                        </a:lnTo>
                        <a:cubicBezTo>
                          <a:pt x="0" y="29038"/>
                          <a:pt x="29038" y="0"/>
                          <a:pt x="64859" y="0"/>
                        </a:cubicBezTo>
                        <a:lnTo>
                          <a:pt x="71240" y="0"/>
                        </a:lnTo>
                        <a:cubicBezTo>
                          <a:pt x="107061" y="0"/>
                          <a:pt x="136099" y="29038"/>
                          <a:pt x="136099" y="64859"/>
                        </a:cubicBezTo>
                        <a:lnTo>
                          <a:pt x="136099" y="173056"/>
                        </a:lnTo>
                      </a:path>
                    </a:pathLst>
                  </a:cu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8" name="二等辺三角形 137">
                    <a:extLst>
                      <a:ext uri="{FF2B5EF4-FFF2-40B4-BE49-F238E27FC236}">
                        <a16:creationId xmlns:a16="http://schemas.microsoft.com/office/drawing/2014/main" id="{D52A0D62-17E6-4E63-A11E-8F6725F38607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778055" y="4851365"/>
                    <a:ext cx="112908" cy="144150"/>
                  </a:xfrm>
                  <a:prstGeom prst="triangl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9" name="二等辺三角形 138">
                    <a:extLst>
                      <a:ext uri="{FF2B5EF4-FFF2-40B4-BE49-F238E27FC236}">
                        <a16:creationId xmlns:a16="http://schemas.microsoft.com/office/drawing/2014/main" id="{1964E602-1218-4677-83F8-D8B079C3A13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791549" y="4847028"/>
                    <a:ext cx="85920" cy="96100"/>
                  </a:xfrm>
                  <a:prstGeom prst="triangl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40" name="グループ化 139">
                    <a:extLst>
                      <a:ext uri="{FF2B5EF4-FFF2-40B4-BE49-F238E27FC236}">
                        <a16:creationId xmlns:a16="http://schemas.microsoft.com/office/drawing/2014/main" id="{682DCA94-95DC-4D95-836E-2A756E7FD12B}"/>
                      </a:ext>
                    </a:extLst>
                  </p:cNvPr>
                  <p:cNvGrpSpPr/>
                  <p:nvPr/>
                </p:nvGrpSpPr>
                <p:grpSpPr>
                  <a:xfrm>
                    <a:off x="3774086" y="4708016"/>
                    <a:ext cx="120052" cy="161622"/>
                    <a:chOff x="3774086" y="4708016"/>
                    <a:chExt cx="120052" cy="161622"/>
                  </a:xfrm>
                </p:grpSpPr>
                <p:sp>
                  <p:nvSpPr>
                    <p:cNvPr id="141" name="四角形: 上の 2 つの角を丸める 140">
                      <a:extLst>
                        <a:ext uri="{FF2B5EF4-FFF2-40B4-BE49-F238E27FC236}">
                          <a16:creationId xmlns:a16="http://schemas.microsoft.com/office/drawing/2014/main" id="{3DF66072-4F6C-4657-81E4-649BC3F47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4086" y="4708016"/>
                      <a:ext cx="120052" cy="130663"/>
                    </a:xfrm>
                    <a:prstGeom prst="round2SameRect">
                      <a:avLst>
                        <a:gd name="adj1" fmla="val 50000"/>
                        <a:gd name="adj2" fmla="val 24694"/>
                      </a:avLst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2" name="四角形: 上の 2 つの角を丸める 141">
                      <a:extLst>
                        <a:ext uri="{FF2B5EF4-FFF2-40B4-BE49-F238E27FC236}">
                          <a16:creationId xmlns:a16="http://schemas.microsoft.com/office/drawing/2014/main" id="{73B6839C-2FD4-4CAC-8D20-4F35B70F5F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90755" y="4753732"/>
                      <a:ext cx="86714" cy="115906"/>
                    </a:xfrm>
                    <a:prstGeom prst="round2SameRect">
                      <a:avLst>
                        <a:gd name="adj1" fmla="val 17047"/>
                        <a:gd name="adj2" fmla="val 24694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86" name="グループ化 85">
                  <a:extLst>
                    <a:ext uri="{FF2B5EF4-FFF2-40B4-BE49-F238E27FC236}">
                      <a16:creationId xmlns:a16="http://schemas.microsoft.com/office/drawing/2014/main" id="{CD7E492D-B363-40AA-BF1E-8DEACE1C1F2A}"/>
                    </a:ext>
                  </a:extLst>
                </p:cNvPr>
                <p:cNvGrpSpPr/>
                <p:nvPr/>
              </p:nvGrpSpPr>
              <p:grpSpPr>
                <a:xfrm flipH="1">
                  <a:off x="5514718" y="4116091"/>
                  <a:ext cx="1200152" cy="1594588"/>
                  <a:chOff x="3200399" y="4116091"/>
                  <a:chExt cx="1200152" cy="1594588"/>
                </a:xfrm>
              </p:grpSpPr>
              <p:sp>
                <p:nvSpPr>
                  <p:cNvPr id="87" name="正方形/長方形 86">
                    <a:extLst>
                      <a:ext uri="{FF2B5EF4-FFF2-40B4-BE49-F238E27FC236}">
                        <a16:creationId xmlns:a16="http://schemas.microsoft.com/office/drawing/2014/main" id="{F47A5FF6-DF38-47EB-B119-E22AE287952D}"/>
                      </a:ext>
                    </a:extLst>
                  </p:cNvPr>
                  <p:cNvSpPr/>
                  <p:nvPr/>
                </p:nvSpPr>
                <p:spPr>
                  <a:xfrm>
                    <a:off x="3400425" y="5563040"/>
                    <a:ext cx="800100" cy="147638"/>
                  </a:xfrm>
                  <a:prstGeom prst="rect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8" name="矢印: 左右 87">
                    <a:extLst>
                      <a:ext uri="{FF2B5EF4-FFF2-40B4-BE49-F238E27FC236}">
                        <a16:creationId xmlns:a16="http://schemas.microsoft.com/office/drawing/2014/main" id="{A21F6A86-035A-47E4-92F9-859E6920F370}"/>
                      </a:ext>
                    </a:extLst>
                  </p:cNvPr>
                  <p:cNvSpPr/>
                  <p:nvPr/>
                </p:nvSpPr>
                <p:spPr>
                  <a:xfrm>
                    <a:off x="3531927" y="5563041"/>
                    <a:ext cx="537096" cy="147638"/>
                  </a:xfrm>
                  <a:prstGeom prst="leftRightArrow">
                    <a:avLst>
                      <a:gd name="adj1" fmla="val 100000"/>
                      <a:gd name="adj2" fmla="val 50000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9" name="正方形/長方形 88">
                    <a:extLst>
                      <a:ext uri="{FF2B5EF4-FFF2-40B4-BE49-F238E27FC236}">
                        <a16:creationId xmlns:a16="http://schemas.microsoft.com/office/drawing/2014/main" id="{5FFF710B-F979-4DB9-AA5E-AAF66ADAAC8E}"/>
                      </a:ext>
                    </a:extLst>
                  </p:cNvPr>
                  <p:cNvSpPr/>
                  <p:nvPr/>
                </p:nvSpPr>
                <p:spPr>
                  <a:xfrm>
                    <a:off x="3400425" y="4378182"/>
                    <a:ext cx="800100" cy="752618"/>
                  </a:xfrm>
                  <a:prstGeom prst="rect">
                    <a:avLst/>
                  </a:pr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0" name="正方形/長方形 89">
                    <a:extLst>
                      <a:ext uri="{FF2B5EF4-FFF2-40B4-BE49-F238E27FC236}">
                        <a16:creationId xmlns:a16="http://schemas.microsoft.com/office/drawing/2014/main" id="{C18E0767-1CD5-4CCE-B48B-CB08703A5980}"/>
                      </a:ext>
                    </a:extLst>
                  </p:cNvPr>
                  <p:cNvSpPr/>
                  <p:nvPr/>
                </p:nvSpPr>
                <p:spPr>
                  <a:xfrm>
                    <a:off x="3400425" y="5129213"/>
                    <a:ext cx="800100" cy="428625"/>
                  </a:xfrm>
                  <a:prstGeom prst="rect">
                    <a:avLst/>
                  </a:prstGeom>
                  <a:pattFill prst="dkVert">
                    <a:fgClr>
                      <a:srgbClr val="FFC000">
                        <a:lumMod val="75000"/>
                      </a:srgbClr>
                    </a:fgClr>
                    <a:bgClr>
                      <a:sysClr val="window" lastClr="FFFFFF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1" name="四角形: 上の 2 つの角を丸める 90">
                    <a:extLst>
                      <a:ext uri="{FF2B5EF4-FFF2-40B4-BE49-F238E27FC236}">
                        <a16:creationId xmlns:a16="http://schemas.microsoft.com/office/drawing/2014/main" id="{03D7F10C-F8A4-4F17-BB9C-60F5FF3BBCF8}"/>
                      </a:ext>
                    </a:extLst>
                  </p:cNvPr>
                  <p:cNvSpPr/>
                  <p:nvPr/>
                </p:nvSpPr>
                <p:spPr>
                  <a:xfrm>
                    <a:off x="3243263" y="4162272"/>
                    <a:ext cx="157162" cy="1452716"/>
                  </a:xfrm>
                  <a:prstGeom prst="round2Same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2" name="四角形: 上の 2 つの角を丸める 91">
                    <a:extLst>
                      <a:ext uri="{FF2B5EF4-FFF2-40B4-BE49-F238E27FC236}">
                        <a16:creationId xmlns:a16="http://schemas.microsoft.com/office/drawing/2014/main" id="{7E655932-342A-4B41-B3BF-C7FE44AF50C0}"/>
                      </a:ext>
                    </a:extLst>
                  </p:cNvPr>
                  <p:cNvSpPr/>
                  <p:nvPr/>
                </p:nvSpPr>
                <p:spPr>
                  <a:xfrm>
                    <a:off x="4200525" y="4162272"/>
                    <a:ext cx="157162" cy="1452716"/>
                  </a:xfrm>
                  <a:prstGeom prst="round2Same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3" name="四角形: 上の 2 つの角を丸める 92">
                    <a:extLst>
                      <a:ext uri="{FF2B5EF4-FFF2-40B4-BE49-F238E27FC236}">
                        <a16:creationId xmlns:a16="http://schemas.microsoft.com/office/drawing/2014/main" id="{922BFA4E-21E9-43B0-A7B7-955CAABF78BB}"/>
                      </a:ext>
                    </a:extLst>
                  </p:cNvPr>
                  <p:cNvSpPr/>
                  <p:nvPr/>
                </p:nvSpPr>
                <p:spPr>
                  <a:xfrm>
                    <a:off x="3200399" y="5614988"/>
                    <a:ext cx="242890" cy="95250"/>
                  </a:xfrm>
                  <a:prstGeom prst="round2SameRect">
                    <a:avLst/>
                  </a:prstGeom>
                  <a:pattFill prst="lgConfetti">
                    <a:fgClr>
                      <a:sysClr val="window" lastClr="FFFFFF">
                        <a:lumMod val="75000"/>
                      </a:sysClr>
                    </a:fgClr>
                    <a:bgClr>
                      <a:sysClr val="window" lastClr="FFFFFF">
                        <a:lumMod val="65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4" name="四角形: 上の 2 つの角を丸める 93">
                    <a:extLst>
                      <a:ext uri="{FF2B5EF4-FFF2-40B4-BE49-F238E27FC236}">
                        <a16:creationId xmlns:a16="http://schemas.microsoft.com/office/drawing/2014/main" id="{83947BE9-0CF9-4F0F-89E1-EF89F9F5177C}"/>
                      </a:ext>
                    </a:extLst>
                  </p:cNvPr>
                  <p:cNvSpPr/>
                  <p:nvPr/>
                </p:nvSpPr>
                <p:spPr>
                  <a:xfrm>
                    <a:off x="4157661" y="5614988"/>
                    <a:ext cx="242890" cy="95250"/>
                  </a:xfrm>
                  <a:prstGeom prst="round2SameRect">
                    <a:avLst/>
                  </a:prstGeom>
                  <a:pattFill prst="lgConfetti">
                    <a:fgClr>
                      <a:sysClr val="window" lastClr="FFFFFF">
                        <a:lumMod val="75000"/>
                      </a:sysClr>
                    </a:fgClr>
                    <a:bgClr>
                      <a:sysClr val="window" lastClr="FFFFFF">
                        <a:lumMod val="65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5" name="正方形/長方形 94">
                    <a:extLst>
                      <a:ext uri="{FF2B5EF4-FFF2-40B4-BE49-F238E27FC236}">
                        <a16:creationId xmlns:a16="http://schemas.microsoft.com/office/drawing/2014/main" id="{46182B16-5BAF-4649-8142-89AC61508E95}"/>
                      </a:ext>
                    </a:extLst>
                  </p:cNvPr>
                  <p:cNvSpPr/>
                  <p:nvPr/>
                </p:nvSpPr>
                <p:spPr>
                  <a:xfrm>
                    <a:off x="3400425" y="5248715"/>
                    <a:ext cx="800100" cy="147638"/>
                  </a:xfrm>
                  <a:prstGeom prst="rect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6" name="矢印: 左右 95">
                    <a:extLst>
                      <a:ext uri="{FF2B5EF4-FFF2-40B4-BE49-F238E27FC236}">
                        <a16:creationId xmlns:a16="http://schemas.microsoft.com/office/drawing/2014/main" id="{5D22DA03-EE88-4632-A998-8462125B9805}"/>
                      </a:ext>
                    </a:extLst>
                  </p:cNvPr>
                  <p:cNvSpPr/>
                  <p:nvPr/>
                </p:nvSpPr>
                <p:spPr>
                  <a:xfrm>
                    <a:off x="3531927" y="5248716"/>
                    <a:ext cx="537096" cy="147638"/>
                  </a:xfrm>
                  <a:prstGeom prst="leftRightArrow">
                    <a:avLst>
                      <a:gd name="adj1" fmla="val 100000"/>
                      <a:gd name="adj2" fmla="val 50000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7" name="四角形: 上の 2 つの角を丸める 96">
                    <a:extLst>
                      <a:ext uri="{FF2B5EF4-FFF2-40B4-BE49-F238E27FC236}">
                        <a16:creationId xmlns:a16="http://schemas.microsoft.com/office/drawing/2014/main" id="{2251C764-62F1-4617-BBFC-EC7735C4A07F}"/>
                      </a:ext>
                    </a:extLst>
                  </p:cNvPr>
                  <p:cNvSpPr/>
                  <p:nvPr/>
                </p:nvSpPr>
                <p:spPr>
                  <a:xfrm>
                    <a:off x="3243263" y="4116091"/>
                    <a:ext cx="157162" cy="204941"/>
                  </a:xfrm>
                  <a:prstGeom prst="round2SameRect">
                    <a:avLst>
                      <a:gd name="adj1" fmla="val 50000"/>
                      <a:gd name="adj2" fmla="val 33333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8" name="四角形: 上の 2 つの角を丸める 97">
                    <a:extLst>
                      <a:ext uri="{FF2B5EF4-FFF2-40B4-BE49-F238E27FC236}">
                        <a16:creationId xmlns:a16="http://schemas.microsoft.com/office/drawing/2014/main" id="{646B1A76-242E-47A9-87CF-4BD551D38C57}"/>
                      </a:ext>
                    </a:extLst>
                  </p:cNvPr>
                  <p:cNvSpPr/>
                  <p:nvPr/>
                </p:nvSpPr>
                <p:spPr>
                  <a:xfrm>
                    <a:off x="4200525" y="4116091"/>
                    <a:ext cx="157162" cy="204941"/>
                  </a:xfrm>
                  <a:prstGeom prst="round2SameRect">
                    <a:avLst>
                      <a:gd name="adj1" fmla="val 50000"/>
                      <a:gd name="adj2" fmla="val 18182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9" name="四角形: 上の 2 つの角を丸める 98">
                    <a:extLst>
                      <a:ext uri="{FF2B5EF4-FFF2-40B4-BE49-F238E27FC236}">
                        <a16:creationId xmlns:a16="http://schemas.microsoft.com/office/drawing/2014/main" id="{F23BBA26-74CA-4EC1-A95B-15E7F766BA80}"/>
                      </a:ext>
                    </a:extLst>
                  </p:cNvPr>
                  <p:cNvSpPr/>
                  <p:nvPr/>
                </p:nvSpPr>
                <p:spPr>
                  <a:xfrm>
                    <a:off x="3283744" y="4321033"/>
                    <a:ext cx="76200" cy="127850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0" name="四角形: 上の 2 つの角を丸める 99">
                    <a:extLst>
                      <a:ext uri="{FF2B5EF4-FFF2-40B4-BE49-F238E27FC236}">
                        <a16:creationId xmlns:a16="http://schemas.microsoft.com/office/drawing/2014/main" id="{0C1096B2-B880-4313-A319-F4126C759E93}"/>
                      </a:ext>
                    </a:extLst>
                  </p:cNvPr>
                  <p:cNvSpPr/>
                  <p:nvPr/>
                </p:nvSpPr>
                <p:spPr>
                  <a:xfrm>
                    <a:off x="4241006" y="4321033"/>
                    <a:ext cx="76200" cy="127850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" name="四角形: 上の 2 つの角を丸める 100">
                    <a:extLst>
                      <a:ext uri="{FF2B5EF4-FFF2-40B4-BE49-F238E27FC236}">
                        <a16:creationId xmlns:a16="http://schemas.microsoft.com/office/drawing/2014/main" id="{6420DC82-85A9-4853-8208-AC50D9ED0AE1}"/>
                      </a:ext>
                    </a:extLst>
                  </p:cNvPr>
                  <p:cNvSpPr/>
                  <p:nvPr/>
                </p:nvSpPr>
                <p:spPr>
                  <a:xfrm>
                    <a:off x="3298031" y="4552950"/>
                    <a:ext cx="47626" cy="97404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2" name="四角形: 上の 2 つの角を丸める 101">
                    <a:extLst>
                      <a:ext uri="{FF2B5EF4-FFF2-40B4-BE49-F238E27FC236}">
                        <a16:creationId xmlns:a16="http://schemas.microsoft.com/office/drawing/2014/main" id="{05D81DE5-28F3-4D71-A0FF-74B88C13FCAE}"/>
                      </a:ext>
                    </a:extLst>
                  </p:cNvPr>
                  <p:cNvSpPr/>
                  <p:nvPr/>
                </p:nvSpPr>
                <p:spPr>
                  <a:xfrm>
                    <a:off x="4255293" y="4552950"/>
                    <a:ext cx="47626" cy="97404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3" name="四角形: 上の 2 つの角を丸める 102">
                    <a:extLst>
                      <a:ext uri="{FF2B5EF4-FFF2-40B4-BE49-F238E27FC236}">
                        <a16:creationId xmlns:a16="http://schemas.microsoft.com/office/drawing/2014/main" id="{C0CE37BD-B924-490B-819B-7D87B6E54019}"/>
                      </a:ext>
                    </a:extLst>
                  </p:cNvPr>
                  <p:cNvSpPr/>
                  <p:nvPr/>
                </p:nvSpPr>
                <p:spPr>
                  <a:xfrm>
                    <a:off x="3298031" y="5295900"/>
                    <a:ext cx="47626" cy="97404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4" name="四角形: 上の 2 つの角を丸める 103">
                    <a:extLst>
                      <a:ext uri="{FF2B5EF4-FFF2-40B4-BE49-F238E27FC236}">
                        <a16:creationId xmlns:a16="http://schemas.microsoft.com/office/drawing/2014/main" id="{1A17C36D-B09A-4F05-8EA8-12B5D60A1798}"/>
                      </a:ext>
                    </a:extLst>
                  </p:cNvPr>
                  <p:cNvSpPr/>
                  <p:nvPr/>
                </p:nvSpPr>
                <p:spPr>
                  <a:xfrm>
                    <a:off x="4255293" y="5295900"/>
                    <a:ext cx="47626" cy="97404"/>
                  </a:xfrm>
                  <a:prstGeom prst="round2SameRect">
                    <a:avLst>
                      <a:gd name="adj1" fmla="val 50000"/>
                      <a:gd name="adj2" fmla="val 50000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" name="四角形: 上の 2 つの角を丸める 104">
                    <a:extLst>
                      <a:ext uri="{FF2B5EF4-FFF2-40B4-BE49-F238E27FC236}">
                        <a16:creationId xmlns:a16="http://schemas.microsoft.com/office/drawing/2014/main" id="{5E1E8EA9-D032-45CA-85CA-EA3E6C0F320E}"/>
                      </a:ext>
                    </a:extLst>
                  </p:cNvPr>
                  <p:cNvSpPr/>
                  <p:nvPr/>
                </p:nvSpPr>
                <p:spPr>
                  <a:xfrm>
                    <a:off x="3679825" y="4841081"/>
                    <a:ext cx="308574" cy="288132"/>
                  </a:xfrm>
                  <a:prstGeom prst="round2SameRect">
                    <a:avLst>
                      <a:gd name="adj1" fmla="val 47656"/>
                      <a:gd name="adj2" fmla="val 0"/>
                    </a:avLst>
                  </a:pr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6" name="正方形/長方形 105">
                    <a:extLst>
                      <a:ext uri="{FF2B5EF4-FFF2-40B4-BE49-F238E27FC236}">
                        <a16:creationId xmlns:a16="http://schemas.microsoft.com/office/drawing/2014/main" id="{5EB67840-5795-4777-867D-A77B82A3EB9E}"/>
                      </a:ext>
                    </a:extLst>
                  </p:cNvPr>
                  <p:cNvSpPr/>
                  <p:nvPr/>
                </p:nvSpPr>
                <p:spPr>
                  <a:xfrm>
                    <a:off x="3400425" y="4509051"/>
                    <a:ext cx="800100" cy="143321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7" name="正方形/長方形 106">
                    <a:extLst>
                      <a:ext uri="{FF2B5EF4-FFF2-40B4-BE49-F238E27FC236}">
                        <a16:creationId xmlns:a16="http://schemas.microsoft.com/office/drawing/2014/main" id="{AF4E6EBF-1B28-4224-8552-7F562C0CA8A2}"/>
                      </a:ext>
                    </a:extLst>
                  </p:cNvPr>
                  <p:cNvSpPr/>
                  <p:nvPr/>
                </p:nvSpPr>
                <p:spPr>
                  <a:xfrm>
                    <a:off x="3400425" y="4374701"/>
                    <a:ext cx="131502" cy="752924"/>
                  </a:xfrm>
                  <a:prstGeom prst="rect">
                    <a:avLst/>
                  </a:pr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" name="フリーフォーム: 図形 107">
                    <a:extLst>
                      <a:ext uri="{FF2B5EF4-FFF2-40B4-BE49-F238E27FC236}">
                        <a16:creationId xmlns:a16="http://schemas.microsoft.com/office/drawing/2014/main" id="{E1EBF08B-A579-43DC-B61C-D005C4C5015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372117" y="4493157"/>
                    <a:ext cx="188117" cy="131502"/>
                  </a:xfrm>
                  <a:custGeom>
                    <a:avLst/>
                    <a:gdLst>
                      <a:gd name="connsiteX0" fmla="*/ 0 w 182639"/>
                      <a:gd name="connsiteY0" fmla="*/ 131502 h 131502"/>
                      <a:gd name="connsiteX1" fmla="*/ 43941 w 182639"/>
                      <a:gd name="connsiteY1" fmla="*/ 0 h 131502"/>
                      <a:gd name="connsiteX2" fmla="*/ 181245 w 182639"/>
                      <a:gd name="connsiteY2" fmla="*/ 0 h 131502"/>
                      <a:gd name="connsiteX3" fmla="*/ 182639 w 182639"/>
                      <a:gd name="connsiteY3" fmla="*/ 4172 h 131502"/>
                      <a:gd name="connsiteX4" fmla="*/ 153926 w 182639"/>
                      <a:gd name="connsiteY4" fmla="*/ 131502 h 131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639" h="131502">
                        <a:moveTo>
                          <a:pt x="0" y="131502"/>
                        </a:moveTo>
                        <a:lnTo>
                          <a:pt x="43941" y="0"/>
                        </a:lnTo>
                        <a:lnTo>
                          <a:pt x="181245" y="0"/>
                        </a:lnTo>
                        <a:lnTo>
                          <a:pt x="182639" y="4172"/>
                        </a:lnTo>
                        <a:lnTo>
                          <a:pt x="153926" y="131502"/>
                        </a:ln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9" name="四角形: 上の 2 つの角を丸める 464">
                    <a:extLst>
                      <a:ext uri="{FF2B5EF4-FFF2-40B4-BE49-F238E27FC236}">
                        <a16:creationId xmlns:a16="http://schemas.microsoft.com/office/drawing/2014/main" id="{B8E2BC51-F7BF-4287-9543-63473F5ED938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766061" y="4958713"/>
                    <a:ext cx="136099" cy="173056"/>
                  </a:xfrm>
                  <a:custGeom>
                    <a:avLst/>
                    <a:gdLst>
                      <a:gd name="connsiteX0" fmla="*/ 64859 w 136099"/>
                      <a:gd name="connsiteY0" fmla="*/ 0 h 184303"/>
                      <a:gd name="connsiteX1" fmla="*/ 71240 w 136099"/>
                      <a:gd name="connsiteY1" fmla="*/ 0 h 184303"/>
                      <a:gd name="connsiteX2" fmla="*/ 136099 w 136099"/>
                      <a:gd name="connsiteY2" fmla="*/ 64859 h 184303"/>
                      <a:gd name="connsiteX3" fmla="*/ 136099 w 136099"/>
                      <a:gd name="connsiteY3" fmla="*/ 173056 h 184303"/>
                      <a:gd name="connsiteX4" fmla="*/ 124852 w 136099"/>
                      <a:gd name="connsiteY4" fmla="*/ 184303 h 184303"/>
                      <a:gd name="connsiteX5" fmla="*/ 11247 w 136099"/>
                      <a:gd name="connsiteY5" fmla="*/ 184303 h 184303"/>
                      <a:gd name="connsiteX6" fmla="*/ 0 w 136099"/>
                      <a:gd name="connsiteY6" fmla="*/ 173056 h 184303"/>
                      <a:gd name="connsiteX7" fmla="*/ 0 w 136099"/>
                      <a:gd name="connsiteY7" fmla="*/ 64859 h 184303"/>
                      <a:gd name="connsiteX8" fmla="*/ 64859 w 136099"/>
                      <a:gd name="connsiteY8" fmla="*/ 0 h 184303"/>
                      <a:gd name="connsiteX0" fmla="*/ 64859 w 136099"/>
                      <a:gd name="connsiteY0" fmla="*/ 0 h 217640"/>
                      <a:gd name="connsiteX1" fmla="*/ 71240 w 136099"/>
                      <a:gd name="connsiteY1" fmla="*/ 0 h 217640"/>
                      <a:gd name="connsiteX2" fmla="*/ 136099 w 136099"/>
                      <a:gd name="connsiteY2" fmla="*/ 64859 h 217640"/>
                      <a:gd name="connsiteX3" fmla="*/ 136099 w 136099"/>
                      <a:gd name="connsiteY3" fmla="*/ 173056 h 217640"/>
                      <a:gd name="connsiteX4" fmla="*/ 112946 w 136099"/>
                      <a:gd name="connsiteY4" fmla="*/ 217640 h 217640"/>
                      <a:gd name="connsiteX5" fmla="*/ 11247 w 136099"/>
                      <a:gd name="connsiteY5" fmla="*/ 184303 h 217640"/>
                      <a:gd name="connsiteX6" fmla="*/ 0 w 136099"/>
                      <a:gd name="connsiteY6" fmla="*/ 173056 h 217640"/>
                      <a:gd name="connsiteX7" fmla="*/ 0 w 136099"/>
                      <a:gd name="connsiteY7" fmla="*/ 64859 h 217640"/>
                      <a:gd name="connsiteX8" fmla="*/ 64859 w 136099"/>
                      <a:gd name="connsiteY8" fmla="*/ 0 h 217640"/>
                      <a:gd name="connsiteX0" fmla="*/ 112946 w 204386"/>
                      <a:gd name="connsiteY0" fmla="*/ 217640 h 309080"/>
                      <a:gd name="connsiteX1" fmla="*/ 11247 w 204386"/>
                      <a:gd name="connsiteY1" fmla="*/ 184303 h 309080"/>
                      <a:gd name="connsiteX2" fmla="*/ 0 w 204386"/>
                      <a:gd name="connsiteY2" fmla="*/ 173056 h 309080"/>
                      <a:gd name="connsiteX3" fmla="*/ 0 w 204386"/>
                      <a:gd name="connsiteY3" fmla="*/ 64859 h 309080"/>
                      <a:gd name="connsiteX4" fmla="*/ 64859 w 204386"/>
                      <a:gd name="connsiteY4" fmla="*/ 0 h 309080"/>
                      <a:gd name="connsiteX5" fmla="*/ 71240 w 204386"/>
                      <a:gd name="connsiteY5" fmla="*/ 0 h 309080"/>
                      <a:gd name="connsiteX6" fmla="*/ 136099 w 204386"/>
                      <a:gd name="connsiteY6" fmla="*/ 64859 h 309080"/>
                      <a:gd name="connsiteX7" fmla="*/ 136099 w 204386"/>
                      <a:gd name="connsiteY7" fmla="*/ 173056 h 309080"/>
                      <a:gd name="connsiteX8" fmla="*/ 204386 w 204386"/>
                      <a:gd name="connsiteY8" fmla="*/ 309080 h 309080"/>
                      <a:gd name="connsiteX0" fmla="*/ 11247 w 204386"/>
                      <a:gd name="connsiteY0" fmla="*/ 184303 h 309080"/>
                      <a:gd name="connsiteX1" fmla="*/ 0 w 204386"/>
                      <a:gd name="connsiteY1" fmla="*/ 173056 h 309080"/>
                      <a:gd name="connsiteX2" fmla="*/ 0 w 204386"/>
                      <a:gd name="connsiteY2" fmla="*/ 64859 h 309080"/>
                      <a:gd name="connsiteX3" fmla="*/ 64859 w 204386"/>
                      <a:gd name="connsiteY3" fmla="*/ 0 h 309080"/>
                      <a:gd name="connsiteX4" fmla="*/ 71240 w 204386"/>
                      <a:gd name="connsiteY4" fmla="*/ 0 h 309080"/>
                      <a:gd name="connsiteX5" fmla="*/ 136099 w 204386"/>
                      <a:gd name="connsiteY5" fmla="*/ 64859 h 309080"/>
                      <a:gd name="connsiteX6" fmla="*/ 136099 w 204386"/>
                      <a:gd name="connsiteY6" fmla="*/ 173056 h 309080"/>
                      <a:gd name="connsiteX7" fmla="*/ 204386 w 204386"/>
                      <a:gd name="connsiteY7" fmla="*/ 309080 h 309080"/>
                      <a:gd name="connsiteX0" fmla="*/ 11247 w 136099"/>
                      <a:gd name="connsiteY0" fmla="*/ 184303 h 184303"/>
                      <a:gd name="connsiteX1" fmla="*/ 0 w 136099"/>
                      <a:gd name="connsiteY1" fmla="*/ 173056 h 184303"/>
                      <a:gd name="connsiteX2" fmla="*/ 0 w 136099"/>
                      <a:gd name="connsiteY2" fmla="*/ 64859 h 184303"/>
                      <a:gd name="connsiteX3" fmla="*/ 64859 w 136099"/>
                      <a:gd name="connsiteY3" fmla="*/ 0 h 184303"/>
                      <a:gd name="connsiteX4" fmla="*/ 71240 w 136099"/>
                      <a:gd name="connsiteY4" fmla="*/ 0 h 184303"/>
                      <a:gd name="connsiteX5" fmla="*/ 136099 w 136099"/>
                      <a:gd name="connsiteY5" fmla="*/ 64859 h 184303"/>
                      <a:gd name="connsiteX6" fmla="*/ 136099 w 136099"/>
                      <a:gd name="connsiteY6" fmla="*/ 173056 h 184303"/>
                      <a:gd name="connsiteX0" fmla="*/ 0 w 136099"/>
                      <a:gd name="connsiteY0" fmla="*/ 173056 h 173056"/>
                      <a:gd name="connsiteX1" fmla="*/ 0 w 136099"/>
                      <a:gd name="connsiteY1" fmla="*/ 64859 h 173056"/>
                      <a:gd name="connsiteX2" fmla="*/ 64859 w 136099"/>
                      <a:gd name="connsiteY2" fmla="*/ 0 h 173056"/>
                      <a:gd name="connsiteX3" fmla="*/ 71240 w 136099"/>
                      <a:gd name="connsiteY3" fmla="*/ 0 h 173056"/>
                      <a:gd name="connsiteX4" fmla="*/ 136099 w 136099"/>
                      <a:gd name="connsiteY4" fmla="*/ 64859 h 173056"/>
                      <a:gd name="connsiteX5" fmla="*/ 136099 w 136099"/>
                      <a:gd name="connsiteY5" fmla="*/ 173056 h 173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6099" h="173056">
                        <a:moveTo>
                          <a:pt x="0" y="173056"/>
                        </a:moveTo>
                        <a:lnTo>
                          <a:pt x="0" y="64859"/>
                        </a:lnTo>
                        <a:cubicBezTo>
                          <a:pt x="0" y="29038"/>
                          <a:pt x="29038" y="0"/>
                          <a:pt x="64859" y="0"/>
                        </a:cubicBezTo>
                        <a:lnTo>
                          <a:pt x="71240" y="0"/>
                        </a:lnTo>
                        <a:cubicBezTo>
                          <a:pt x="107061" y="0"/>
                          <a:pt x="136099" y="29038"/>
                          <a:pt x="136099" y="64859"/>
                        </a:cubicBezTo>
                        <a:lnTo>
                          <a:pt x="136099" y="173056"/>
                        </a:lnTo>
                      </a:path>
                    </a:pathLst>
                  </a:cu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0" name="二等辺三角形 109">
                    <a:extLst>
                      <a:ext uri="{FF2B5EF4-FFF2-40B4-BE49-F238E27FC236}">
                        <a16:creationId xmlns:a16="http://schemas.microsoft.com/office/drawing/2014/main" id="{2DF5E857-7FB9-4C9C-A2FA-B24EA96E4A8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778055" y="4851365"/>
                    <a:ext cx="112908" cy="144150"/>
                  </a:xfrm>
                  <a:prstGeom prst="triangl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" name="二等辺三角形 110">
                    <a:extLst>
                      <a:ext uri="{FF2B5EF4-FFF2-40B4-BE49-F238E27FC236}">
                        <a16:creationId xmlns:a16="http://schemas.microsoft.com/office/drawing/2014/main" id="{32D79230-DC78-4CA9-A3B9-BECDE4F827E5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791549" y="4847028"/>
                    <a:ext cx="85920" cy="96100"/>
                  </a:xfrm>
                  <a:prstGeom prst="triangl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2" name="グループ化 111">
                    <a:extLst>
                      <a:ext uri="{FF2B5EF4-FFF2-40B4-BE49-F238E27FC236}">
                        <a16:creationId xmlns:a16="http://schemas.microsoft.com/office/drawing/2014/main" id="{8744318B-1501-42C3-A67C-5E014DC335C7}"/>
                      </a:ext>
                    </a:extLst>
                  </p:cNvPr>
                  <p:cNvGrpSpPr/>
                  <p:nvPr/>
                </p:nvGrpSpPr>
                <p:grpSpPr>
                  <a:xfrm>
                    <a:off x="3774086" y="4708016"/>
                    <a:ext cx="120052" cy="161622"/>
                    <a:chOff x="3774086" y="4708016"/>
                    <a:chExt cx="120052" cy="161622"/>
                  </a:xfrm>
                </p:grpSpPr>
                <p:sp>
                  <p:nvSpPr>
                    <p:cNvPr id="113" name="四角形: 上の 2 つの角を丸める 112">
                      <a:extLst>
                        <a:ext uri="{FF2B5EF4-FFF2-40B4-BE49-F238E27FC236}">
                          <a16:creationId xmlns:a16="http://schemas.microsoft.com/office/drawing/2014/main" id="{4437A995-02A4-47BE-9F84-05468C8EE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4086" y="4708016"/>
                      <a:ext cx="120052" cy="130663"/>
                    </a:xfrm>
                    <a:prstGeom prst="round2SameRect">
                      <a:avLst>
                        <a:gd name="adj1" fmla="val 50000"/>
                        <a:gd name="adj2" fmla="val 24694"/>
                      </a:avLst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" name="四角形: 上の 2 つの角を丸める 113">
                      <a:extLst>
                        <a:ext uri="{FF2B5EF4-FFF2-40B4-BE49-F238E27FC236}">
                          <a16:creationId xmlns:a16="http://schemas.microsoft.com/office/drawing/2014/main" id="{EEA8F075-89E7-4E8A-AE20-3D4D5F572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90755" y="4753732"/>
                      <a:ext cx="86714" cy="115906"/>
                    </a:xfrm>
                    <a:prstGeom prst="round2SameRect">
                      <a:avLst>
                        <a:gd name="adj1" fmla="val 17047"/>
                        <a:gd name="adj2" fmla="val 24694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sp>
            <p:nvSpPr>
              <p:cNvPr id="40" name="正方形/長方形 39">
                <a:extLst>
                  <a:ext uri="{FF2B5EF4-FFF2-40B4-BE49-F238E27FC236}">
                    <a16:creationId xmlns:a16="http://schemas.microsoft.com/office/drawing/2014/main" id="{354D895D-EE19-485B-944B-9117315C49D0}"/>
                  </a:ext>
                </a:extLst>
              </p:cNvPr>
              <p:cNvSpPr/>
              <p:nvPr/>
            </p:nvSpPr>
            <p:spPr>
              <a:xfrm>
                <a:off x="3004184" y="5710238"/>
                <a:ext cx="3903732" cy="117179"/>
              </a:xfrm>
              <a:prstGeom prst="rect">
                <a:avLst/>
              </a:prstGeom>
              <a:pattFill prst="lgConfetti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6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1" name="正方形/長方形 40">
                <a:extLst>
                  <a:ext uri="{FF2B5EF4-FFF2-40B4-BE49-F238E27FC236}">
                    <a16:creationId xmlns:a16="http://schemas.microsoft.com/office/drawing/2014/main" id="{94AE664C-83C7-4F6B-81DD-523A43A7B3BA}"/>
                  </a:ext>
                </a:extLst>
              </p:cNvPr>
              <p:cNvSpPr/>
              <p:nvPr/>
            </p:nvSpPr>
            <p:spPr>
              <a:xfrm>
                <a:off x="2985134" y="5824538"/>
                <a:ext cx="3941832" cy="117179"/>
              </a:xfrm>
              <a:prstGeom prst="rect">
                <a:avLst/>
              </a:prstGeom>
              <a:pattFill prst="lgConfetti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6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2" name="正方形/長方形 41">
                <a:extLst>
                  <a:ext uri="{FF2B5EF4-FFF2-40B4-BE49-F238E27FC236}">
                    <a16:creationId xmlns:a16="http://schemas.microsoft.com/office/drawing/2014/main" id="{38B80C46-9403-4E28-8256-307EF27CA6E0}"/>
                  </a:ext>
                </a:extLst>
              </p:cNvPr>
              <p:cNvSpPr/>
              <p:nvPr/>
            </p:nvSpPr>
            <p:spPr>
              <a:xfrm>
                <a:off x="2961322" y="5941219"/>
                <a:ext cx="3989456" cy="117179"/>
              </a:xfrm>
              <a:prstGeom prst="rect">
                <a:avLst/>
              </a:prstGeom>
              <a:pattFill prst="lgConfetti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6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" name="正方形/長方形 42">
                <a:extLst>
                  <a:ext uri="{FF2B5EF4-FFF2-40B4-BE49-F238E27FC236}">
                    <a16:creationId xmlns:a16="http://schemas.microsoft.com/office/drawing/2014/main" id="{F45A6591-7AFC-4E2F-BE02-9624BFDBD10E}"/>
                  </a:ext>
                </a:extLst>
              </p:cNvPr>
              <p:cNvSpPr/>
              <p:nvPr/>
            </p:nvSpPr>
            <p:spPr>
              <a:xfrm>
                <a:off x="2937509" y="6053138"/>
                <a:ext cx="4037082" cy="117179"/>
              </a:xfrm>
              <a:prstGeom prst="rect">
                <a:avLst/>
              </a:prstGeom>
              <a:pattFill prst="lgConfetti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6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" name="正方形/長方形 43">
                <a:extLst>
                  <a:ext uri="{FF2B5EF4-FFF2-40B4-BE49-F238E27FC236}">
                    <a16:creationId xmlns:a16="http://schemas.microsoft.com/office/drawing/2014/main" id="{F6741EF4-59FF-4A4C-8F7E-CB3F3EF22777}"/>
                  </a:ext>
                </a:extLst>
              </p:cNvPr>
              <p:cNvSpPr/>
              <p:nvPr/>
            </p:nvSpPr>
            <p:spPr>
              <a:xfrm>
                <a:off x="2918459" y="6169818"/>
                <a:ext cx="4075182" cy="117179"/>
              </a:xfrm>
              <a:prstGeom prst="rect">
                <a:avLst/>
              </a:prstGeom>
              <a:pattFill prst="lgConfetti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6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45" name="グループ化 44">
                <a:extLst>
                  <a:ext uri="{FF2B5EF4-FFF2-40B4-BE49-F238E27FC236}">
                    <a16:creationId xmlns:a16="http://schemas.microsoft.com/office/drawing/2014/main" id="{73A20874-86D3-44B1-A137-812D4688A1A6}"/>
                  </a:ext>
                </a:extLst>
              </p:cNvPr>
              <p:cNvGrpSpPr/>
              <p:nvPr/>
            </p:nvGrpSpPr>
            <p:grpSpPr>
              <a:xfrm>
                <a:off x="2290764" y="4856483"/>
                <a:ext cx="708024" cy="865606"/>
                <a:chOff x="2290764" y="4856483"/>
                <a:chExt cx="708024" cy="865606"/>
              </a:xfrm>
            </p:grpSpPr>
            <p:sp>
              <p:nvSpPr>
                <p:cNvPr id="79" name="正方形/長方形 78">
                  <a:extLst>
                    <a:ext uri="{FF2B5EF4-FFF2-40B4-BE49-F238E27FC236}">
                      <a16:creationId xmlns:a16="http://schemas.microsoft.com/office/drawing/2014/main" id="{26595743-8688-40A9-A9A8-CD62E581EE56}"/>
                    </a:ext>
                  </a:extLst>
                </p:cNvPr>
                <p:cNvSpPr/>
                <p:nvPr/>
              </p:nvSpPr>
              <p:spPr>
                <a:xfrm>
                  <a:off x="2292099" y="5486401"/>
                  <a:ext cx="706689" cy="235688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0" name="正方形/長方形 79">
                  <a:extLst>
                    <a:ext uri="{FF2B5EF4-FFF2-40B4-BE49-F238E27FC236}">
                      <a16:creationId xmlns:a16="http://schemas.microsoft.com/office/drawing/2014/main" id="{C5099E4F-6377-4FBE-8823-E27355016149}"/>
                    </a:ext>
                  </a:extLst>
                </p:cNvPr>
                <p:cNvSpPr/>
                <p:nvPr/>
              </p:nvSpPr>
              <p:spPr>
                <a:xfrm>
                  <a:off x="2740583" y="4995517"/>
                  <a:ext cx="194629" cy="490760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1" name="正方形/長方形 80">
                  <a:extLst>
                    <a:ext uri="{FF2B5EF4-FFF2-40B4-BE49-F238E27FC236}">
                      <a16:creationId xmlns:a16="http://schemas.microsoft.com/office/drawing/2014/main" id="{A8FDAE6B-E75D-4363-825F-DA4B84FD54B6}"/>
                    </a:ext>
                  </a:extLst>
                </p:cNvPr>
                <p:cNvSpPr/>
                <p:nvPr/>
              </p:nvSpPr>
              <p:spPr>
                <a:xfrm>
                  <a:off x="2290764" y="5022725"/>
                  <a:ext cx="448904" cy="130300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2" name="正方形/長方形 81">
                  <a:extLst>
                    <a:ext uri="{FF2B5EF4-FFF2-40B4-BE49-F238E27FC236}">
                      <a16:creationId xmlns:a16="http://schemas.microsoft.com/office/drawing/2014/main" id="{25ADA305-49DF-4846-9196-65D6BFA1FA37}"/>
                    </a:ext>
                  </a:extLst>
                </p:cNvPr>
                <p:cNvSpPr/>
                <p:nvPr/>
              </p:nvSpPr>
              <p:spPr>
                <a:xfrm>
                  <a:off x="2290764" y="5153025"/>
                  <a:ext cx="126763" cy="333126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3" name="正方形/長方形 82">
                  <a:extLst>
                    <a:ext uri="{FF2B5EF4-FFF2-40B4-BE49-F238E27FC236}">
                      <a16:creationId xmlns:a16="http://schemas.microsoft.com/office/drawing/2014/main" id="{20D1475F-F3D5-4EEB-9DFB-6C1901D3839F}"/>
                    </a:ext>
                  </a:extLst>
                </p:cNvPr>
                <p:cNvSpPr/>
                <p:nvPr/>
              </p:nvSpPr>
              <p:spPr>
                <a:xfrm>
                  <a:off x="2507757" y="5153025"/>
                  <a:ext cx="126763" cy="333126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D1AE502A-FBA7-474E-A7C3-A57C2363FCEC}"/>
                    </a:ext>
                  </a:extLst>
                </p:cNvPr>
                <p:cNvSpPr/>
                <p:nvPr/>
              </p:nvSpPr>
              <p:spPr>
                <a:xfrm>
                  <a:off x="2758963" y="4856483"/>
                  <a:ext cx="159496" cy="138785"/>
                </a:xfrm>
                <a:custGeom>
                  <a:avLst/>
                  <a:gdLst>
                    <a:gd name="connsiteX0" fmla="*/ 96500 w 194630"/>
                    <a:gd name="connsiteY0" fmla="*/ 0 h 138785"/>
                    <a:gd name="connsiteX1" fmla="*/ 130950 w 194630"/>
                    <a:gd name="connsiteY1" fmla="*/ 37980 h 138785"/>
                    <a:gd name="connsiteX2" fmla="*/ 135195 w 194630"/>
                    <a:gd name="connsiteY2" fmla="*/ 38439 h 138785"/>
                    <a:gd name="connsiteX3" fmla="*/ 194630 w 194630"/>
                    <a:gd name="connsiteY3" fmla="*/ 86560 h 138785"/>
                    <a:gd name="connsiteX4" fmla="*/ 97315 w 194630"/>
                    <a:gd name="connsiteY4" fmla="*/ 138785 h 138785"/>
                    <a:gd name="connsiteX5" fmla="*/ 0 w 194630"/>
                    <a:gd name="connsiteY5" fmla="*/ 86560 h 138785"/>
                    <a:gd name="connsiteX6" fmla="*/ 59436 w 194630"/>
                    <a:gd name="connsiteY6" fmla="*/ 38439 h 138785"/>
                    <a:gd name="connsiteX7" fmla="*/ 61872 w 194630"/>
                    <a:gd name="connsiteY7" fmla="*/ 38175 h 13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4630" h="138785">
                      <a:moveTo>
                        <a:pt x="96500" y="0"/>
                      </a:moveTo>
                      <a:lnTo>
                        <a:pt x="130950" y="37980"/>
                      </a:lnTo>
                      <a:lnTo>
                        <a:pt x="135195" y="38439"/>
                      </a:lnTo>
                      <a:cubicBezTo>
                        <a:pt x="170123" y="46368"/>
                        <a:pt x="194630" y="64928"/>
                        <a:pt x="194630" y="86560"/>
                      </a:cubicBezTo>
                      <a:cubicBezTo>
                        <a:pt x="194630" y="115403"/>
                        <a:pt x="151061" y="138785"/>
                        <a:pt x="97315" y="138785"/>
                      </a:cubicBezTo>
                      <a:cubicBezTo>
                        <a:pt x="43569" y="138785"/>
                        <a:pt x="0" y="115403"/>
                        <a:pt x="0" y="86560"/>
                      </a:cubicBezTo>
                      <a:cubicBezTo>
                        <a:pt x="0" y="64928"/>
                        <a:pt x="24508" y="46368"/>
                        <a:pt x="59436" y="38439"/>
                      </a:cubicBezTo>
                      <a:lnTo>
                        <a:pt x="61872" y="38175"/>
                      </a:lnTo>
                      <a:close/>
                    </a:path>
                  </a:pathLst>
                </a:cu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6" name="グループ化 45">
                <a:extLst>
                  <a:ext uri="{FF2B5EF4-FFF2-40B4-BE49-F238E27FC236}">
                    <a16:creationId xmlns:a16="http://schemas.microsoft.com/office/drawing/2014/main" id="{13FC41B3-D1ED-4D66-AB3A-C477FEC6322E}"/>
                  </a:ext>
                </a:extLst>
              </p:cNvPr>
              <p:cNvGrpSpPr/>
              <p:nvPr/>
            </p:nvGrpSpPr>
            <p:grpSpPr>
              <a:xfrm flipH="1">
                <a:off x="6912769" y="4856483"/>
                <a:ext cx="708024" cy="865606"/>
                <a:chOff x="2290764" y="4856483"/>
                <a:chExt cx="708024" cy="865606"/>
              </a:xfrm>
            </p:grpSpPr>
            <p:sp>
              <p:nvSpPr>
                <p:cNvPr id="73" name="正方形/長方形 72">
                  <a:extLst>
                    <a:ext uri="{FF2B5EF4-FFF2-40B4-BE49-F238E27FC236}">
                      <a16:creationId xmlns:a16="http://schemas.microsoft.com/office/drawing/2014/main" id="{2804118C-A9D7-4AD9-9FCD-4CE893B29478}"/>
                    </a:ext>
                  </a:extLst>
                </p:cNvPr>
                <p:cNvSpPr/>
                <p:nvPr/>
              </p:nvSpPr>
              <p:spPr>
                <a:xfrm>
                  <a:off x="2292099" y="5486401"/>
                  <a:ext cx="706689" cy="235688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4" name="正方形/長方形 73">
                  <a:extLst>
                    <a:ext uri="{FF2B5EF4-FFF2-40B4-BE49-F238E27FC236}">
                      <a16:creationId xmlns:a16="http://schemas.microsoft.com/office/drawing/2014/main" id="{A8356DA3-6ADE-4DC3-A40C-4496591691F3}"/>
                    </a:ext>
                  </a:extLst>
                </p:cNvPr>
                <p:cNvSpPr/>
                <p:nvPr/>
              </p:nvSpPr>
              <p:spPr>
                <a:xfrm>
                  <a:off x="2740583" y="4995517"/>
                  <a:ext cx="194629" cy="490760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5" name="正方形/長方形 74">
                  <a:extLst>
                    <a:ext uri="{FF2B5EF4-FFF2-40B4-BE49-F238E27FC236}">
                      <a16:creationId xmlns:a16="http://schemas.microsoft.com/office/drawing/2014/main" id="{CD8818ED-11B6-4385-8655-F2EBE93C7CCC}"/>
                    </a:ext>
                  </a:extLst>
                </p:cNvPr>
                <p:cNvSpPr/>
                <p:nvPr/>
              </p:nvSpPr>
              <p:spPr>
                <a:xfrm>
                  <a:off x="2290764" y="5022725"/>
                  <a:ext cx="448904" cy="130300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6" name="正方形/長方形 75">
                  <a:extLst>
                    <a:ext uri="{FF2B5EF4-FFF2-40B4-BE49-F238E27FC236}">
                      <a16:creationId xmlns:a16="http://schemas.microsoft.com/office/drawing/2014/main" id="{B7C7206A-47B6-4E41-858F-50BA86FE1812}"/>
                    </a:ext>
                  </a:extLst>
                </p:cNvPr>
                <p:cNvSpPr/>
                <p:nvPr/>
              </p:nvSpPr>
              <p:spPr>
                <a:xfrm>
                  <a:off x="2290764" y="5153025"/>
                  <a:ext cx="126763" cy="333126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7" name="正方形/長方形 76">
                  <a:extLst>
                    <a:ext uri="{FF2B5EF4-FFF2-40B4-BE49-F238E27FC236}">
                      <a16:creationId xmlns:a16="http://schemas.microsoft.com/office/drawing/2014/main" id="{638F398B-AB3A-4359-A1F4-6081C633C1F3}"/>
                    </a:ext>
                  </a:extLst>
                </p:cNvPr>
                <p:cNvSpPr/>
                <p:nvPr/>
              </p:nvSpPr>
              <p:spPr>
                <a:xfrm>
                  <a:off x="2507757" y="5153025"/>
                  <a:ext cx="126763" cy="333126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8" name="フリーフォーム: 図形 77">
                  <a:extLst>
                    <a:ext uri="{FF2B5EF4-FFF2-40B4-BE49-F238E27FC236}">
                      <a16:creationId xmlns:a16="http://schemas.microsoft.com/office/drawing/2014/main" id="{A221C25F-C612-403E-9729-0E257D7EC8FB}"/>
                    </a:ext>
                  </a:extLst>
                </p:cNvPr>
                <p:cNvSpPr/>
                <p:nvPr/>
              </p:nvSpPr>
              <p:spPr>
                <a:xfrm>
                  <a:off x="2758963" y="4856483"/>
                  <a:ext cx="159496" cy="138785"/>
                </a:xfrm>
                <a:custGeom>
                  <a:avLst/>
                  <a:gdLst>
                    <a:gd name="connsiteX0" fmla="*/ 96500 w 194630"/>
                    <a:gd name="connsiteY0" fmla="*/ 0 h 138785"/>
                    <a:gd name="connsiteX1" fmla="*/ 130950 w 194630"/>
                    <a:gd name="connsiteY1" fmla="*/ 37980 h 138785"/>
                    <a:gd name="connsiteX2" fmla="*/ 135195 w 194630"/>
                    <a:gd name="connsiteY2" fmla="*/ 38439 h 138785"/>
                    <a:gd name="connsiteX3" fmla="*/ 194630 w 194630"/>
                    <a:gd name="connsiteY3" fmla="*/ 86560 h 138785"/>
                    <a:gd name="connsiteX4" fmla="*/ 97315 w 194630"/>
                    <a:gd name="connsiteY4" fmla="*/ 138785 h 138785"/>
                    <a:gd name="connsiteX5" fmla="*/ 0 w 194630"/>
                    <a:gd name="connsiteY5" fmla="*/ 86560 h 138785"/>
                    <a:gd name="connsiteX6" fmla="*/ 59436 w 194630"/>
                    <a:gd name="connsiteY6" fmla="*/ 38439 h 138785"/>
                    <a:gd name="connsiteX7" fmla="*/ 61872 w 194630"/>
                    <a:gd name="connsiteY7" fmla="*/ 38175 h 13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4630" h="138785">
                      <a:moveTo>
                        <a:pt x="96500" y="0"/>
                      </a:moveTo>
                      <a:lnTo>
                        <a:pt x="130950" y="37980"/>
                      </a:lnTo>
                      <a:lnTo>
                        <a:pt x="135195" y="38439"/>
                      </a:lnTo>
                      <a:cubicBezTo>
                        <a:pt x="170123" y="46368"/>
                        <a:pt x="194630" y="64928"/>
                        <a:pt x="194630" y="86560"/>
                      </a:cubicBezTo>
                      <a:cubicBezTo>
                        <a:pt x="194630" y="115403"/>
                        <a:pt x="151061" y="138785"/>
                        <a:pt x="97315" y="138785"/>
                      </a:cubicBezTo>
                      <a:cubicBezTo>
                        <a:pt x="43569" y="138785"/>
                        <a:pt x="0" y="115403"/>
                        <a:pt x="0" y="86560"/>
                      </a:cubicBezTo>
                      <a:cubicBezTo>
                        <a:pt x="0" y="64928"/>
                        <a:pt x="24508" y="46368"/>
                        <a:pt x="59436" y="38439"/>
                      </a:cubicBezTo>
                      <a:lnTo>
                        <a:pt x="61872" y="38175"/>
                      </a:lnTo>
                      <a:close/>
                    </a:path>
                  </a:pathLst>
                </a:cu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47" name="四角形: 上の 2 つの角を丸める 46">
                <a:extLst>
                  <a:ext uri="{FF2B5EF4-FFF2-40B4-BE49-F238E27FC236}">
                    <a16:creationId xmlns:a16="http://schemas.microsoft.com/office/drawing/2014/main" id="{3489165E-D43D-4925-9225-226451520927}"/>
                  </a:ext>
                </a:extLst>
              </p:cNvPr>
              <p:cNvSpPr/>
              <p:nvPr/>
            </p:nvSpPr>
            <p:spPr>
              <a:xfrm>
                <a:off x="2738082" y="3533208"/>
                <a:ext cx="4432891" cy="8791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adFill>
                <a:gsLst>
                  <a:gs pos="100000">
                    <a:srgbClr val="FFC000">
                      <a:lumMod val="50000"/>
                    </a:srgbClr>
                  </a:gs>
                  <a:gs pos="0">
                    <a:srgbClr val="FFC000">
                      <a:lumMod val="75000"/>
                    </a:srgbClr>
                  </a:gs>
                  <a:gs pos="50000">
                    <a:srgbClr val="FFFF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48" name="グループ化 47">
                <a:extLst>
                  <a:ext uri="{FF2B5EF4-FFF2-40B4-BE49-F238E27FC236}">
                    <a16:creationId xmlns:a16="http://schemas.microsoft.com/office/drawing/2014/main" id="{FAB9736D-AE95-4D9C-AF40-5613A6A68B36}"/>
                  </a:ext>
                </a:extLst>
              </p:cNvPr>
              <p:cNvGrpSpPr/>
              <p:nvPr/>
            </p:nvGrpSpPr>
            <p:grpSpPr>
              <a:xfrm>
                <a:off x="3282160" y="2804698"/>
                <a:ext cx="3461540" cy="598053"/>
                <a:chOff x="3282160" y="2804698"/>
                <a:chExt cx="3461540" cy="598053"/>
              </a:xfrm>
            </p:grpSpPr>
            <p:sp>
              <p:nvSpPr>
                <p:cNvPr id="65" name="正方形/長方形 64">
                  <a:extLst>
                    <a:ext uri="{FF2B5EF4-FFF2-40B4-BE49-F238E27FC236}">
                      <a16:creationId xmlns:a16="http://schemas.microsoft.com/office/drawing/2014/main" id="{347D5C1B-AC19-44D6-8E92-BB6C6F17DEA5}"/>
                    </a:ext>
                  </a:extLst>
                </p:cNvPr>
                <p:cNvSpPr/>
                <p:nvPr/>
              </p:nvSpPr>
              <p:spPr>
                <a:xfrm>
                  <a:off x="3282160" y="2941198"/>
                  <a:ext cx="3461540" cy="180895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" name="四角形: 上の 2 つの角を丸める 65">
                  <a:extLst>
                    <a:ext uri="{FF2B5EF4-FFF2-40B4-BE49-F238E27FC236}">
                      <a16:creationId xmlns:a16="http://schemas.microsoft.com/office/drawing/2014/main" id="{65511698-C33C-4392-954B-8DC219B66A53}"/>
                    </a:ext>
                  </a:extLst>
                </p:cNvPr>
                <p:cNvSpPr/>
                <p:nvPr/>
              </p:nvSpPr>
              <p:spPr>
                <a:xfrm>
                  <a:off x="3387599" y="2804698"/>
                  <a:ext cx="153983" cy="598053"/>
                </a:xfrm>
                <a:prstGeom prst="round2SameRect">
                  <a:avLst>
                    <a:gd name="adj1" fmla="val 50000"/>
                    <a:gd name="adj2" fmla="val 3333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" name="四角形: 上の 2 つの角を丸める 66">
                  <a:extLst>
                    <a:ext uri="{FF2B5EF4-FFF2-40B4-BE49-F238E27FC236}">
                      <a16:creationId xmlns:a16="http://schemas.microsoft.com/office/drawing/2014/main" id="{E339EB30-F5B6-4C1B-8A59-8C9707D34EEC}"/>
                    </a:ext>
                  </a:extLst>
                </p:cNvPr>
                <p:cNvSpPr/>
                <p:nvPr/>
              </p:nvSpPr>
              <p:spPr>
                <a:xfrm>
                  <a:off x="6373149" y="2804698"/>
                  <a:ext cx="153983" cy="598053"/>
                </a:xfrm>
                <a:prstGeom prst="round2SameRect">
                  <a:avLst>
                    <a:gd name="adj1" fmla="val 50000"/>
                    <a:gd name="adj2" fmla="val 3333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" name="四角形: 上の 2 つの角を丸める 67">
                  <a:extLst>
                    <a:ext uri="{FF2B5EF4-FFF2-40B4-BE49-F238E27FC236}">
                      <a16:creationId xmlns:a16="http://schemas.microsoft.com/office/drawing/2014/main" id="{5C0DFCE2-D99F-4616-BDBE-BAC816B8B0F8}"/>
                    </a:ext>
                  </a:extLst>
                </p:cNvPr>
                <p:cNvSpPr/>
                <p:nvPr/>
              </p:nvSpPr>
              <p:spPr>
                <a:xfrm>
                  <a:off x="4218789" y="2804698"/>
                  <a:ext cx="153983" cy="598053"/>
                </a:xfrm>
                <a:prstGeom prst="round2SameRect">
                  <a:avLst>
                    <a:gd name="adj1" fmla="val 50000"/>
                    <a:gd name="adj2" fmla="val 3333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" name="四角形: 上の 2 つの角を丸める 68">
                  <a:extLst>
                    <a:ext uri="{FF2B5EF4-FFF2-40B4-BE49-F238E27FC236}">
                      <a16:creationId xmlns:a16="http://schemas.microsoft.com/office/drawing/2014/main" id="{7F0C3574-1718-4980-8BB1-AE07E76DC8AF}"/>
                    </a:ext>
                  </a:extLst>
                </p:cNvPr>
                <p:cNvSpPr/>
                <p:nvPr/>
              </p:nvSpPr>
              <p:spPr>
                <a:xfrm>
                  <a:off x="5533774" y="2804698"/>
                  <a:ext cx="153983" cy="598053"/>
                </a:xfrm>
                <a:prstGeom prst="round2SameRect">
                  <a:avLst>
                    <a:gd name="adj1" fmla="val 50000"/>
                    <a:gd name="adj2" fmla="val 3333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" name="四角形: 上の 2 つの角を丸める 69">
                  <a:extLst>
                    <a:ext uri="{FF2B5EF4-FFF2-40B4-BE49-F238E27FC236}">
                      <a16:creationId xmlns:a16="http://schemas.microsoft.com/office/drawing/2014/main" id="{F814FD8A-A547-4728-A72F-FC3B1DF68742}"/>
                    </a:ext>
                  </a:extLst>
                </p:cNvPr>
                <p:cNvSpPr/>
                <p:nvPr/>
              </p:nvSpPr>
              <p:spPr>
                <a:xfrm>
                  <a:off x="3627372" y="3155348"/>
                  <a:ext cx="502282" cy="185627"/>
                </a:xfrm>
                <a:prstGeom prst="round2SameRect">
                  <a:avLst/>
                </a:prstGeom>
                <a:gradFill>
                  <a:gsLst>
                    <a:gs pos="100000">
                      <a:sysClr val="windowText" lastClr="000000">
                        <a:lumMod val="85000"/>
                        <a:lumOff val="15000"/>
                      </a:sysClr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" name="四角形: 上の 2 つの角を丸める 70">
                  <a:extLst>
                    <a:ext uri="{FF2B5EF4-FFF2-40B4-BE49-F238E27FC236}">
                      <a16:creationId xmlns:a16="http://schemas.microsoft.com/office/drawing/2014/main" id="{EA2FACF1-722E-4594-BB69-010C8A953DB7}"/>
                    </a:ext>
                  </a:extLst>
                </p:cNvPr>
                <p:cNvSpPr/>
                <p:nvPr/>
              </p:nvSpPr>
              <p:spPr>
                <a:xfrm>
                  <a:off x="4467040" y="3155348"/>
                  <a:ext cx="943160" cy="185627"/>
                </a:xfrm>
                <a:prstGeom prst="round2SameRect">
                  <a:avLst/>
                </a:prstGeom>
                <a:gradFill>
                  <a:gsLst>
                    <a:gs pos="100000">
                      <a:sysClr val="windowText" lastClr="000000">
                        <a:lumMod val="85000"/>
                        <a:lumOff val="15000"/>
                      </a:sysClr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2" name="四角形: 上の 2 つの角を丸める 71">
                  <a:extLst>
                    <a:ext uri="{FF2B5EF4-FFF2-40B4-BE49-F238E27FC236}">
                      <a16:creationId xmlns:a16="http://schemas.microsoft.com/office/drawing/2014/main" id="{520D8FFA-88FF-4BC0-A3F3-8BB03D53385C}"/>
                    </a:ext>
                  </a:extLst>
                </p:cNvPr>
                <p:cNvSpPr/>
                <p:nvPr/>
              </p:nvSpPr>
              <p:spPr>
                <a:xfrm>
                  <a:off x="5768406" y="3155348"/>
                  <a:ext cx="502282" cy="185627"/>
                </a:xfrm>
                <a:prstGeom prst="round2SameRect">
                  <a:avLst/>
                </a:prstGeom>
                <a:gradFill>
                  <a:gsLst>
                    <a:gs pos="100000">
                      <a:sysClr val="windowText" lastClr="000000">
                        <a:lumMod val="85000"/>
                        <a:lumOff val="15000"/>
                      </a:sysClr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9" name="グループ化 48">
                <a:extLst>
                  <a:ext uri="{FF2B5EF4-FFF2-40B4-BE49-F238E27FC236}">
                    <a16:creationId xmlns:a16="http://schemas.microsoft.com/office/drawing/2014/main" id="{40677466-5DF5-4828-90F9-D180F3C7CFF5}"/>
                  </a:ext>
                </a:extLst>
              </p:cNvPr>
              <p:cNvGrpSpPr/>
              <p:nvPr/>
            </p:nvGrpSpPr>
            <p:grpSpPr>
              <a:xfrm>
                <a:off x="2812931" y="3314700"/>
                <a:ext cx="4283194" cy="220620"/>
                <a:chOff x="2812931" y="3314700"/>
                <a:chExt cx="4283194" cy="220620"/>
              </a:xfrm>
            </p:grpSpPr>
            <p:sp>
              <p:nvSpPr>
                <p:cNvPr id="63" name="四角形: 上の 2 つの角を丸める 62">
                  <a:extLst>
                    <a:ext uri="{FF2B5EF4-FFF2-40B4-BE49-F238E27FC236}">
                      <a16:creationId xmlns:a16="http://schemas.microsoft.com/office/drawing/2014/main" id="{8DA822FF-0667-4E55-B63C-CCFF062C08E4}"/>
                    </a:ext>
                  </a:extLst>
                </p:cNvPr>
                <p:cNvSpPr/>
                <p:nvPr/>
              </p:nvSpPr>
              <p:spPr>
                <a:xfrm>
                  <a:off x="2827218" y="3314700"/>
                  <a:ext cx="4254620" cy="220620"/>
                </a:xfrm>
                <a:prstGeom prst="round2SameRect">
                  <a:avLst>
                    <a:gd name="adj1" fmla="val 38288"/>
                    <a:gd name="adj2" fmla="val 0"/>
                  </a:avLst>
                </a:prstGeom>
                <a:gradFill>
                  <a:gsLst>
                    <a:gs pos="100000">
                      <a:sysClr val="windowText" lastClr="000000">
                        <a:lumMod val="85000"/>
                        <a:lumOff val="15000"/>
                      </a:sysClr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" name="四角形: 上の 2 つの角を丸める 63">
                  <a:extLst>
                    <a:ext uri="{FF2B5EF4-FFF2-40B4-BE49-F238E27FC236}">
                      <a16:creationId xmlns:a16="http://schemas.microsoft.com/office/drawing/2014/main" id="{86DCED11-F49D-419C-83FB-642D263B34CD}"/>
                    </a:ext>
                  </a:extLst>
                </p:cNvPr>
                <p:cNvSpPr/>
                <p:nvPr/>
              </p:nvSpPr>
              <p:spPr>
                <a:xfrm>
                  <a:off x="2812931" y="3362943"/>
                  <a:ext cx="4283194" cy="116591"/>
                </a:xfrm>
                <a:prstGeom prst="round2SameRect">
                  <a:avLst>
                    <a:gd name="adj1" fmla="val 38288"/>
                    <a:gd name="adj2" fmla="val 25904"/>
                  </a:avLst>
                </a:pr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50" name="グループ化 49">
                <a:extLst>
                  <a:ext uri="{FF2B5EF4-FFF2-40B4-BE49-F238E27FC236}">
                    <a16:creationId xmlns:a16="http://schemas.microsoft.com/office/drawing/2014/main" id="{5D6521E0-030E-4A57-B3D6-4D503E7D49EB}"/>
                  </a:ext>
                </a:extLst>
              </p:cNvPr>
              <p:cNvGrpSpPr/>
              <p:nvPr/>
            </p:nvGrpSpPr>
            <p:grpSpPr>
              <a:xfrm>
                <a:off x="3085909" y="2566785"/>
                <a:ext cx="3740282" cy="322988"/>
                <a:chOff x="3085909" y="2566785"/>
                <a:chExt cx="3740282" cy="322988"/>
              </a:xfrm>
            </p:grpSpPr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38FD5999-0463-4D5D-9D02-0321C5DF382F}"/>
                    </a:ext>
                  </a:extLst>
                </p:cNvPr>
                <p:cNvSpPr/>
                <p:nvPr/>
              </p:nvSpPr>
              <p:spPr>
                <a:xfrm rot="10800000">
                  <a:off x="3301809" y="2769681"/>
                  <a:ext cx="3308482" cy="120092"/>
                </a:xfrm>
                <a:custGeom>
                  <a:avLst/>
                  <a:gdLst>
                    <a:gd name="connsiteX0" fmla="*/ 517590 w 4589257"/>
                    <a:gd name="connsiteY0" fmla="*/ 166579 h 166579"/>
                    <a:gd name="connsiteX1" fmla="*/ 0 w 4589257"/>
                    <a:gd name="connsiteY1" fmla="*/ 166579 h 166579"/>
                    <a:gd name="connsiteX2" fmla="*/ 0 w 4589257"/>
                    <a:gd name="connsiteY2" fmla="*/ 110061 h 166579"/>
                    <a:gd name="connsiteX3" fmla="*/ 56519 w 4589257"/>
                    <a:gd name="connsiteY3" fmla="*/ 53542 h 166579"/>
                    <a:gd name="connsiteX4" fmla="*/ 160687 w 4589257"/>
                    <a:gd name="connsiteY4" fmla="*/ 53542 h 166579"/>
                    <a:gd name="connsiteX5" fmla="*/ 161226 w 4589257"/>
                    <a:gd name="connsiteY5" fmla="*/ 50870 h 166579"/>
                    <a:gd name="connsiteX6" fmla="*/ 237971 w 4589257"/>
                    <a:gd name="connsiteY6" fmla="*/ 0 h 166579"/>
                    <a:gd name="connsiteX7" fmla="*/ 279619 w 4589257"/>
                    <a:gd name="connsiteY7" fmla="*/ 0 h 166579"/>
                    <a:gd name="connsiteX8" fmla="*/ 356364 w 4589257"/>
                    <a:gd name="connsiteY8" fmla="*/ 50870 h 166579"/>
                    <a:gd name="connsiteX9" fmla="*/ 356903 w 4589257"/>
                    <a:gd name="connsiteY9" fmla="*/ 53542 h 166579"/>
                    <a:gd name="connsiteX10" fmla="*/ 461071 w 4589257"/>
                    <a:gd name="connsiteY10" fmla="*/ 53542 h 166579"/>
                    <a:gd name="connsiteX11" fmla="*/ 517590 w 4589257"/>
                    <a:gd name="connsiteY11" fmla="*/ 110061 h 166579"/>
                    <a:gd name="connsiteX12" fmla="*/ 517590 w 4589257"/>
                    <a:gd name="connsiteY12" fmla="*/ 166579 h 166579"/>
                    <a:gd name="connsiteX13" fmla="*/ 1095560 w 4589257"/>
                    <a:gd name="connsiteY13" fmla="*/ 166579 h 166579"/>
                    <a:gd name="connsiteX14" fmla="*/ 577970 w 4589257"/>
                    <a:gd name="connsiteY14" fmla="*/ 166579 h 166579"/>
                    <a:gd name="connsiteX15" fmla="*/ 577970 w 4589257"/>
                    <a:gd name="connsiteY15" fmla="*/ 110061 h 166579"/>
                    <a:gd name="connsiteX16" fmla="*/ 634489 w 4589257"/>
                    <a:gd name="connsiteY16" fmla="*/ 53542 h 166579"/>
                    <a:gd name="connsiteX17" fmla="*/ 738657 w 4589257"/>
                    <a:gd name="connsiteY17" fmla="*/ 53542 h 166579"/>
                    <a:gd name="connsiteX18" fmla="*/ 739196 w 4589257"/>
                    <a:gd name="connsiteY18" fmla="*/ 50870 h 166579"/>
                    <a:gd name="connsiteX19" fmla="*/ 815941 w 4589257"/>
                    <a:gd name="connsiteY19" fmla="*/ 0 h 166579"/>
                    <a:gd name="connsiteX20" fmla="*/ 857589 w 4589257"/>
                    <a:gd name="connsiteY20" fmla="*/ 0 h 166579"/>
                    <a:gd name="connsiteX21" fmla="*/ 934334 w 4589257"/>
                    <a:gd name="connsiteY21" fmla="*/ 50870 h 166579"/>
                    <a:gd name="connsiteX22" fmla="*/ 934873 w 4589257"/>
                    <a:gd name="connsiteY22" fmla="*/ 53542 h 166579"/>
                    <a:gd name="connsiteX23" fmla="*/ 1039041 w 4589257"/>
                    <a:gd name="connsiteY23" fmla="*/ 53542 h 166579"/>
                    <a:gd name="connsiteX24" fmla="*/ 1095560 w 4589257"/>
                    <a:gd name="connsiteY24" fmla="*/ 110061 h 166579"/>
                    <a:gd name="connsiteX25" fmla="*/ 1095560 w 4589257"/>
                    <a:gd name="connsiteY25" fmla="*/ 166579 h 166579"/>
                    <a:gd name="connsiteX26" fmla="*/ 1677842 w 4589257"/>
                    <a:gd name="connsiteY26" fmla="*/ 166579 h 166579"/>
                    <a:gd name="connsiteX27" fmla="*/ 1160252 w 4589257"/>
                    <a:gd name="connsiteY27" fmla="*/ 166579 h 166579"/>
                    <a:gd name="connsiteX28" fmla="*/ 1160252 w 4589257"/>
                    <a:gd name="connsiteY28" fmla="*/ 110061 h 166579"/>
                    <a:gd name="connsiteX29" fmla="*/ 1216771 w 4589257"/>
                    <a:gd name="connsiteY29" fmla="*/ 53542 h 166579"/>
                    <a:gd name="connsiteX30" fmla="*/ 1320939 w 4589257"/>
                    <a:gd name="connsiteY30" fmla="*/ 53542 h 166579"/>
                    <a:gd name="connsiteX31" fmla="*/ 1321478 w 4589257"/>
                    <a:gd name="connsiteY31" fmla="*/ 50870 h 166579"/>
                    <a:gd name="connsiteX32" fmla="*/ 1398223 w 4589257"/>
                    <a:gd name="connsiteY32" fmla="*/ 0 h 166579"/>
                    <a:gd name="connsiteX33" fmla="*/ 1439871 w 4589257"/>
                    <a:gd name="connsiteY33" fmla="*/ 0 h 166579"/>
                    <a:gd name="connsiteX34" fmla="*/ 1516616 w 4589257"/>
                    <a:gd name="connsiteY34" fmla="*/ 50870 h 166579"/>
                    <a:gd name="connsiteX35" fmla="*/ 1517155 w 4589257"/>
                    <a:gd name="connsiteY35" fmla="*/ 53542 h 166579"/>
                    <a:gd name="connsiteX36" fmla="*/ 1621323 w 4589257"/>
                    <a:gd name="connsiteY36" fmla="*/ 53542 h 166579"/>
                    <a:gd name="connsiteX37" fmla="*/ 1677842 w 4589257"/>
                    <a:gd name="connsiteY37" fmla="*/ 110061 h 166579"/>
                    <a:gd name="connsiteX38" fmla="*/ 1677842 w 4589257"/>
                    <a:gd name="connsiteY38" fmla="*/ 166579 h 166579"/>
                    <a:gd name="connsiteX39" fmla="*/ 2260125 w 4589257"/>
                    <a:gd name="connsiteY39" fmla="*/ 166579 h 166579"/>
                    <a:gd name="connsiteX40" fmla="*/ 1742535 w 4589257"/>
                    <a:gd name="connsiteY40" fmla="*/ 166579 h 166579"/>
                    <a:gd name="connsiteX41" fmla="*/ 1742535 w 4589257"/>
                    <a:gd name="connsiteY41" fmla="*/ 110061 h 166579"/>
                    <a:gd name="connsiteX42" fmla="*/ 1799054 w 4589257"/>
                    <a:gd name="connsiteY42" fmla="*/ 53542 h 166579"/>
                    <a:gd name="connsiteX43" fmla="*/ 1903222 w 4589257"/>
                    <a:gd name="connsiteY43" fmla="*/ 53542 h 166579"/>
                    <a:gd name="connsiteX44" fmla="*/ 1903761 w 4589257"/>
                    <a:gd name="connsiteY44" fmla="*/ 50870 h 166579"/>
                    <a:gd name="connsiteX45" fmla="*/ 1980506 w 4589257"/>
                    <a:gd name="connsiteY45" fmla="*/ 0 h 166579"/>
                    <a:gd name="connsiteX46" fmla="*/ 2022154 w 4589257"/>
                    <a:gd name="connsiteY46" fmla="*/ 0 h 166579"/>
                    <a:gd name="connsiteX47" fmla="*/ 2098899 w 4589257"/>
                    <a:gd name="connsiteY47" fmla="*/ 50870 h 166579"/>
                    <a:gd name="connsiteX48" fmla="*/ 2099438 w 4589257"/>
                    <a:gd name="connsiteY48" fmla="*/ 53542 h 166579"/>
                    <a:gd name="connsiteX49" fmla="*/ 2203606 w 4589257"/>
                    <a:gd name="connsiteY49" fmla="*/ 53542 h 166579"/>
                    <a:gd name="connsiteX50" fmla="*/ 2260125 w 4589257"/>
                    <a:gd name="connsiteY50" fmla="*/ 110061 h 166579"/>
                    <a:gd name="connsiteX51" fmla="*/ 2260125 w 4589257"/>
                    <a:gd name="connsiteY51" fmla="*/ 166579 h 166579"/>
                    <a:gd name="connsiteX52" fmla="*/ 2842408 w 4589257"/>
                    <a:gd name="connsiteY52" fmla="*/ 166579 h 166579"/>
                    <a:gd name="connsiteX53" fmla="*/ 2324818 w 4589257"/>
                    <a:gd name="connsiteY53" fmla="*/ 166579 h 166579"/>
                    <a:gd name="connsiteX54" fmla="*/ 2324818 w 4589257"/>
                    <a:gd name="connsiteY54" fmla="*/ 110061 h 166579"/>
                    <a:gd name="connsiteX55" fmla="*/ 2381337 w 4589257"/>
                    <a:gd name="connsiteY55" fmla="*/ 53542 h 166579"/>
                    <a:gd name="connsiteX56" fmla="*/ 2485505 w 4589257"/>
                    <a:gd name="connsiteY56" fmla="*/ 53542 h 166579"/>
                    <a:gd name="connsiteX57" fmla="*/ 2486044 w 4589257"/>
                    <a:gd name="connsiteY57" fmla="*/ 50870 h 166579"/>
                    <a:gd name="connsiteX58" fmla="*/ 2562789 w 4589257"/>
                    <a:gd name="connsiteY58" fmla="*/ 0 h 166579"/>
                    <a:gd name="connsiteX59" fmla="*/ 2604437 w 4589257"/>
                    <a:gd name="connsiteY59" fmla="*/ 0 h 166579"/>
                    <a:gd name="connsiteX60" fmla="*/ 2681182 w 4589257"/>
                    <a:gd name="connsiteY60" fmla="*/ 50870 h 166579"/>
                    <a:gd name="connsiteX61" fmla="*/ 2681721 w 4589257"/>
                    <a:gd name="connsiteY61" fmla="*/ 53542 h 166579"/>
                    <a:gd name="connsiteX62" fmla="*/ 2785889 w 4589257"/>
                    <a:gd name="connsiteY62" fmla="*/ 53542 h 166579"/>
                    <a:gd name="connsiteX63" fmla="*/ 2842408 w 4589257"/>
                    <a:gd name="connsiteY63" fmla="*/ 110061 h 166579"/>
                    <a:gd name="connsiteX64" fmla="*/ 2842408 w 4589257"/>
                    <a:gd name="connsiteY64" fmla="*/ 166579 h 166579"/>
                    <a:gd name="connsiteX65" fmla="*/ 3424690 w 4589257"/>
                    <a:gd name="connsiteY65" fmla="*/ 166579 h 166579"/>
                    <a:gd name="connsiteX66" fmla="*/ 2907101 w 4589257"/>
                    <a:gd name="connsiteY66" fmla="*/ 166579 h 166579"/>
                    <a:gd name="connsiteX67" fmla="*/ 2907101 w 4589257"/>
                    <a:gd name="connsiteY67" fmla="*/ 110061 h 166579"/>
                    <a:gd name="connsiteX68" fmla="*/ 2963620 w 4589257"/>
                    <a:gd name="connsiteY68" fmla="*/ 53542 h 166579"/>
                    <a:gd name="connsiteX69" fmla="*/ 3067788 w 4589257"/>
                    <a:gd name="connsiteY69" fmla="*/ 53542 h 166579"/>
                    <a:gd name="connsiteX70" fmla="*/ 3068327 w 4589257"/>
                    <a:gd name="connsiteY70" fmla="*/ 50870 h 166579"/>
                    <a:gd name="connsiteX71" fmla="*/ 3145072 w 4589257"/>
                    <a:gd name="connsiteY71" fmla="*/ 0 h 166579"/>
                    <a:gd name="connsiteX72" fmla="*/ 3186720 w 4589257"/>
                    <a:gd name="connsiteY72" fmla="*/ 0 h 166579"/>
                    <a:gd name="connsiteX73" fmla="*/ 3263465 w 4589257"/>
                    <a:gd name="connsiteY73" fmla="*/ 50870 h 166579"/>
                    <a:gd name="connsiteX74" fmla="*/ 3264004 w 4589257"/>
                    <a:gd name="connsiteY74" fmla="*/ 53542 h 166579"/>
                    <a:gd name="connsiteX75" fmla="*/ 3368172 w 4589257"/>
                    <a:gd name="connsiteY75" fmla="*/ 53542 h 166579"/>
                    <a:gd name="connsiteX76" fmla="*/ 3424691 w 4589257"/>
                    <a:gd name="connsiteY76" fmla="*/ 110061 h 166579"/>
                    <a:gd name="connsiteX77" fmla="*/ 3424690 w 4589257"/>
                    <a:gd name="connsiteY77" fmla="*/ 166579 h 166579"/>
                    <a:gd name="connsiteX78" fmla="*/ 4006973 w 4589257"/>
                    <a:gd name="connsiteY78" fmla="*/ 166579 h 166579"/>
                    <a:gd name="connsiteX79" fmla="*/ 3489384 w 4589257"/>
                    <a:gd name="connsiteY79" fmla="*/ 166579 h 166579"/>
                    <a:gd name="connsiteX80" fmla="*/ 3489384 w 4589257"/>
                    <a:gd name="connsiteY80" fmla="*/ 110061 h 166579"/>
                    <a:gd name="connsiteX81" fmla="*/ 3545903 w 4589257"/>
                    <a:gd name="connsiteY81" fmla="*/ 53542 h 166579"/>
                    <a:gd name="connsiteX82" fmla="*/ 3650071 w 4589257"/>
                    <a:gd name="connsiteY82" fmla="*/ 53542 h 166579"/>
                    <a:gd name="connsiteX83" fmla="*/ 3650610 w 4589257"/>
                    <a:gd name="connsiteY83" fmla="*/ 50870 h 166579"/>
                    <a:gd name="connsiteX84" fmla="*/ 3727355 w 4589257"/>
                    <a:gd name="connsiteY84" fmla="*/ 0 h 166579"/>
                    <a:gd name="connsiteX85" fmla="*/ 3769003 w 4589257"/>
                    <a:gd name="connsiteY85" fmla="*/ 0 h 166579"/>
                    <a:gd name="connsiteX86" fmla="*/ 3845747 w 4589257"/>
                    <a:gd name="connsiteY86" fmla="*/ 50870 h 166579"/>
                    <a:gd name="connsiteX87" fmla="*/ 3846287 w 4589257"/>
                    <a:gd name="connsiteY87" fmla="*/ 53542 h 166579"/>
                    <a:gd name="connsiteX88" fmla="*/ 3950455 w 4589257"/>
                    <a:gd name="connsiteY88" fmla="*/ 53542 h 166579"/>
                    <a:gd name="connsiteX89" fmla="*/ 4006974 w 4589257"/>
                    <a:gd name="connsiteY89" fmla="*/ 110061 h 166579"/>
                    <a:gd name="connsiteX90" fmla="*/ 4006973 w 4589257"/>
                    <a:gd name="connsiteY90" fmla="*/ 166579 h 166579"/>
                    <a:gd name="connsiteX91" fmla="*/ 4589256 w 4589257"/>
                    <a:gd name="connsiteY91" fmla="*/ 166579 h 166579"/>
                    <a:gd name="connsiteX92" fmla="*/ 4071667 w 4589257"/>
                    <a:gd name="connsiteY92" fmla="*/ 166579 h 166579"/>
                    <a:gd name="connsiteX93" fmla="*/ 4071667 w 4589257"/>
                    <a:gd name="connsiteY93" fmla="*/ 110061 h 166579"/>
                    <a:gd name="connsiteX94" fmla="*/ 4128186 w 4589257"/>
                    <a:gd name="connsiteY94" fmla="*/ 53542 h 166579"/>
                    <a:gd name="connsiteX95" fmla="*/ 4232354 w 4589257"/>
                    <a:gd name="connsiteY95" fmla="*/ 53542 h 166579"/>
                    <a:gd name="connsiteX96" fmla="*/ 4232893 w 4589257"/>
                    <a:gd name="connsiteY96" fmla="*/ 50870 h 166579"/>
                    <a:gd name="connsiteX97" fmla="*/ 4309638 w 4589257"/>
                    <a:gd name="connsiteY97" fmla="*/ 0 h 166579"/>
                    <a:gd name="connsiteX98" fmla="*/ 4351286 w 4589257"/>
                    <a:gd name="connsiteY98" fmla="*/ 0 h 166579"/>
                    <a:gd name="connsiteX99" fmla="*/ 4428030 w 4589257"/>
                    <a:gd name="connsiteY99" fmla="*/ 50870 h 166579"/>
                    <a:gd name="connsiteX100" fmla="*/ 4428570 w 4589257"/>
                    <a:gd name="connsiteY100" fmla="*/ 53542 h 166579"/>
                    <a:gd name="connsiteX101" fmla="*/ 4532738 w 4589257"/>
                    <a:gd name="connsiteY101" fmla="*/ 53542 h 166579"/>
                    <a:gd name="connsiteX102" fmla="*/ 4589257 w 4589257"/>
                    <a:gd name="connsiteY102" fmla="*/ 110061 h 166579"/>
                    <a:gd name="connsiteX103" fmla="*/ 4589256 w 4589257"/>
                    <a:gd name="connsiteY103" fmla="*/ 166579 h 1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4589257" h="166579">
                      <a:moveTo>
                        <a:pt x="517590" y="166579"/>
                      </a:moveTo>
                      <a:lnTo>
                        <a:pt x="0" y="166579"/>
                      </a:lnTo>
                      <a:lnTo>
                        <a:pt x="0" y="110061"/>
                      </a:lnTo>
                      <a:cubicBezTo>
                        <a:pt x="0" y="78846"/>
                        <a:pt x="25305" y="53542"/>
                        <a:pt x="56519" y="53542"/>
                      </a:cubicBezTo>
                      <a:lnTo>
                        <a:pt x="160687" y="53542"/>
                      </a:lnTo>
                      <a:lnTo>
                        <a:pt x="161226" y="50870"/>
                      </a:lnTo>
                      <a:cubicBezTo>
                        <a:pt x="173870" y="20976"/>
                        <a:pt x="203471" y="0"/>
                        <a:pt x="237971" y="0"/>
                      </a:cubicBezTo>
                      <a:lnTo>
                        <a:pt x="279619" y="0"/>
                      </a:lnTo>
                      <a:cubicBezTo>
                        <a:pt x="314118" y="0"/>
                        <a:pt x="343719" y="20976"/>
                        <a:pt x="356364" y="50870"/>
                      </a:cubicBezTo>
                      <a:lnTo>
                        <a:pt x="356903" y="53542"/>
                      </a:lnTo>
                      <a:lnTo>
                        <a:pt x="461071" y="53542"/>
                      </a:lnTo>
                      <a:cubicBezTo>
                        <a:pt x="492286" y="53542"/>
                        <a:pt x="517590" y="78846"/>
                        <a:pt x="517590" y="110061"/>
                      </a:cubicBezTo>
                      <a:cubicBezTo>
                        <a:pt x="517590" y="128900"/>
                        <a:pt x="517590" y="147740"/>
                        <a:pt x="517590" y="166579"/>
                      </a:cubicBezTo>
                      <a:close/>
                      <a:moveTo>
                        <a:pt x="1095560" y="166579"/>
                      </a:moveTo>
                      <a:lnTo>
                        <a:pt x="577970" y="166579"/>
                      </a:lnTo>
                      <a:lnTo>
                        <a:pt x="577970" y="110061"/>
                      </a:lnTo>
                      <a:cubicBezTo>
                        <a:pt x="577970" y="78846"/>
                        <a:pt x="603275" y="53542"/>
                        <a:pt x="634489" y="53542"/>
                      </a:cubicBezTo>
                      <a:lnTo>
                        <a:pt x="738657" y="53542"/>
                      </a:lnTo>
                      <a:lnTo>
                        <a:pt x="739196" y="50870"/>
                      </a:lnTo>
                      <a:cubicBezTo>
                        <a:pt x="751840" y="20976"/>
                        <a:pt x="781441" y="0"/>
                        <a:pt x="815941" y="0"/>
                      </a:cubicBezTo>
                      <a:lnTo>
                        <a:pt x="857589" y="0"/>
                      </a:lnTo>
                      <a:cubicBezTo>
                        <a:pt x="892088" y="0"/>
                        <a:pt x="921689" y="20976"/>
                        <a:pt x="934334" y="50870"/>
                      </a:cubicBezTo>
                      <a:lnTo>
                        <a:pt x="934873" y="53542"/>
                      </a:lnTo>
                      <a:lnTo>
                        <a:pt x="1039041" y="53542"/>
                      </a:lnTo>
                      <a:cubicBezTo>
                        <a:pt x="1070256" y="53542"/>
                        <a:pt x="1095560" y="78846"/>
                        <a:pt x="1095560" y="110061"/>
                      </a:cubicBezTo>
                      <a:cubicBezTo>
                        <a:pt x="1095560" y="128900"/>
                        <a:pt x="1095560" y="147740"/>
                        <a:pt x="1095560" y="166579"/>
                      </a:cubicBezTo>
                      <a:close/>
                      <a:moveTo>
                        <a:pt x="1677842" y="166579"/>
                      </a:moveTo>
                      <a:lnTo>
                        <a:pt x="1160252" y="166579"/>
                      </a:lnTo>
                      <a:lnTo>
                        <a:pt x="1160252" y="110061"/>
                      </a:lnTo>
                      <a:cubicBezTo>
                        <a:pt x="1160252" y="78846"/>
                        <a:pt x="1185557" y="53542"/>
                        <a:pt x="1216771" y="53542"/>
                      </a:cubicBezTo>
                      <a:lnTo>
                        <a:pt x="1320939" y="53542"/>
                      </a:lnTo>
                      <a:lnTo>
                        <a:pt x="1321478" y="50870"/>
                      </a:lnTo>
                      <a:cubicBezTo>
                        <a:pt x="1334122" y="20976"/>
                        <a:pt x="1363723" y="0"/>
                        <a:pt x="1398223" y="0"/>
                      </a:cubicBezTo>
                      <a:lnTo>
                        <a:pt x="1439871" y="0"/>
                      </a:lnTo>
                      <a:cubicBezTo>
                        <a:pt x="1474370" y="0"/>
                        <a:pt x="1503971" y="20976"/>
                        <a:pt x="1516616" y="50870"/>
                      </a:cubicBezTo>
                      <a:lnTo>
                        <a:pt x="1517155" y="53542"/>
                      </a:lnTo>
                      <a:lnTo>
                        <a:pt x="1621323" y="53542"/>
                      </a:lnTo>
                      <a:cubicBezTo>
                        <a:pt x="1652538" y="53542"/>
                        <a:pt x="1677842" y="78846"/>
                        <a:pt x="1677842" y="110061"/>
                      </a:cubicBezTo>
                      <a:cubicBezTo>
                        <a:pt x="1677842" y="128900"/>
                        <a:pt x="1677842" y="147740"/>
                        <a:pt x="1677842" y="166579"/>
                      </a:cubicBezTo>
                      <a:close/>
                      <a:moveTo>
                        <a:pt x="2260125" y="166579"/>
                      </a:moveTo>
                      <a:lnTo>
                        <a:pt x="1742535" y="166579"/>
                      </a:lnTo>
                      <a:lnTo>
                        <a:pt x="1742535" y="110061"/>
                      </a:lnTo>
                      <a:cubicBezTo>
                        <a:pt x="1742535" y="78846"/>
                        <a:pt x="1767840" y="53542"/>
                        <a:pt x="1799054" y="53542"/>
                      </a:cubicBezTo>
                      <a:lnTo>
                        <a:pt x="1903222" y="53542"/>
                      </a:lnTo>
                      <a:lnTo>
                        <a:pt x="1903761" y="50870"/>
                      </a:lnTo>
                      <a:cubicBezTo>
                        <a:pt x="1916405" y="20976"/>
                        <a:pt x="1946006" y="0"/>
                        <a:pt x="1980506" y="0"/>
                      </a:cubicBezTo>
                      <a:lnTo>
                        <a:pt x="2022154" y="0"/>
                      </a:lnTo>
                      <a:cubicBezTo>
                        <a:pt x="2056653" y="0"/>
                        <a:pt x="2086254" y="20976"/>
                        <a:pt x="2098899" y="50870"/>
                      </a:cubicBezTo>
                      <a:lnTo>
                        <a:pt x="2099438" y="53542"/>
                      </a:lnTo>
                      <a:lnTo>
                        <a:pt x="2203606" y="53542"/>
                      </a:lnTo>
                      <a:cubicBezTo>
                        <a:pt x="2234821" y="53542"/>
                        <a:pt x="2260125" y="78846"/>
                        <a:pt x="2260125" y="110061"/>
                      </a:cubicBezTo>
                      <a:cubicBezTo>
                        <a:pt x="2260125" y="128900"/>
                        <a:pt x="2260125" y="147740"/>
                        <a:pt x="2260125" y="166579"/>
                      </a:cubicBezTo>
                      <a:close/>
                      <a:moveTo>
                        <a:pt x="2842408" y="166579"/>
                      </a:moveTo>
                      <a:lnTo>
                        <a:pt x="2324818" y="166579"/>
                      </a:lnTo>
                      <a:lnTo>
                        <a:pt x="2324818" y="110061"/>
                      </a:lnTo>
                      <a:cubicBezTo>
                        <a:pt x="2324818" y="78846"/>
                        <a:pt x="2350123" y="53542"/>
                        <a:pt x="2381337" y="53542"/>
                      </a:cubicBezTo>
                      <a:lnTo>
                        <a:pt x="2485505" y="53542"/>
                      </a:lnTo>
                      <a:lnTo>
                        <a:pt x="2486044" y="50870"/>
                      </a:lnTo>
                      <a:cubicBezTo>
                        <a:pt x="2498688" y="20976"/>
                        <a:pt x="2528289" y="0"/>
                        <a:pt x="2562789" y="0"/>
                      </a:cubicBezTo>
                      <a:lnTo>
                        <a:pt x="2604437" y="0"/>
                      </a:lnTo>
                      <a:cubicBezTo>
                        <a:pt x="2638936" y="0"/>
                        <a:pt x="2668537" y="20976"/>
                        <a:pt x="2681182" y="50870"/>
                      </a:cubicBezTo>
                      <a:lnTo>
                        <a:pt x="2681721" y="53542"/>
                      </a:lnTo>
                      <a:lnTo>
                        <a:pt x="2785889" y="53542"/>
                      </a:lnTo>
                      <a:cubicBezTo>
                        <a:pt x="2817104" y="53542"/>
                        <a:pt x="2842408" y="78846"/>
                        <a:pt x="2842408" y="110061"/>
                      </a:cubicBezTo>
                      <a:cubicBezTo>
                        <a:pt x="2842408" y="128900"/>
                        <a:pt x="2842408" y="147740"/>
                        <a:pt x="2842408" y="166579"/>
                      </a:cubicBezTo>
                      <a:close/>
                      <a:moveTo>
                        <a:pt x="3424690" y="166579"/>
                      </a:moveTo>
                      <a:lnTo>
                        <a:pt x="2907101" y="166579"/>
                      </a:lnTo>
                      <a:lnTo>
                        <a:pt x="2907101" y="110061"/>
                      </a:lnTo>
                      <a:cubicBezTo>
                        <a:pt x="2907101" y="78846"/>
                        <a:pt x="2932406" y="53542"/>
                        <a:pt x="2963620" y="53542"/>
                      </a:cubicBezTo>
                      <a:lnTo>
                        <a:pt x="3067788" y="53542"/>
                      </a:lnTo>
                      <a:lnTo>
                        <a:pt x="3068327" y="50870"/>
                      </a:lnTo>
                      <a:cubicBezTo>
                        <a:pt x="3080971" y="20976"/>
                        <a:pt x="3110572" y="0"/>
                        <a:pt x="3145072" y="0"/>
                      </a:cubicBezTo>
                      <a:lnTo>
                        <a:pt x="3186720" y="0"/>
                      </a:lnTo>
                      <a:cubicBezTo>
                        <a:pt x="3221219" y="0"/>
                        <a:pt x="3250820" y="20976"/>
                        <a:pt x="3263465" y="50870"/>
                      </a:cubicBezTo>
                      <a:lnTo>
                        <a:pt x="3264004" y="53542"/>
                      </a:lnTo>
                      <a:lnTo>
                        <a:pt x="3368172" y="53542"/>
                      </a:lnTo>
                      <a:cubicBezTo>
                        <a:pt x="3399387" y="53542"/>
                        <a:pt x="3424691" y="78846"/>
                        <a:pt x="3424691" y="110061"/>
                      </a:cubicBezTo>
                      <a:cubicBezTo>
                        <a:pt x="3424691" y="128900"/>
                        <a:pt x="3424690" y="147740"/>
                        <a:pt x="3424690" y="166579"/>
                      </a:cubicBezTo>
                      <a:close/>
                      <a:moveTo>
                        <a:pt x="4006973" y="166579"/>
                      </a:moveTo>
                      <a:lnTo>
                        <a:pt x="3489384" y="166579"/>
                      </a:lnTo>
                      <a:lnTo>
                        <a:pt x="3489384" y="110061"/>
                      </a:lnTo>
                      <a:cubicBezTo>
                        <a:pt x="3489384" y="78846"/>
                        <a:pt x="3514688" y="53542"/>
                        <a:pt x="3545903" y="53542"/>
                      </a:cubicBezTo>
                      <a:lnTo>
                        <a:pt x="3650071" y="53542"/>
                      </a:lnTo>
                      <a:lnTo>
                        <a:pt x="3650610" y="50870"/>
                      </a:lnTo>
                      <a:cubicBezTo>
                        <a:pt x="3663254" y="20976"/>
                        <a:pt x="3692855" y="0"/>
                        <a:pt x="3727355" y="0"/>
                      </a:cubicBezTo>
                      <a:lnTo>
                        <a:pt x="3769003" y="0"/>
                      </a:lnTo>
                      <a:cubicBezTo>
                        <a:pt x="3803502" y="0"/>
                        <a:pt x="3833103" y="20976"/>
                        <a:pt x="3845747" y="50870"/>
                      </a:cubicBezTo>
                      <a:lnTo>
                        <a:pt x="3846287" y="53542"/>
                      </a:lnTo>
                      <a:lnTo>
                        <a:pt x="3950455" y="53542"/>
                      </a:lnTo>
                      <a:cubicBezTo>
                        <a:pt x="3981670" y="53542"/>
                        <a:pt x="4006974" y="78846"/>
                        <a:pt x="4006974" y="110061"/>
                      </a:cubicBezTo>
                      <a:cubicBezTo>
                        <a:pt x="4006974" y="128900"/>
                        <a:pt x="4006973" y="147740"/>
                        <a:pt x="4006973" y="166579"/>
                      </a:cubicBezTo>
                      <a:close/>
                      <a:moveTo>
                        <a:pt x="4589256" y="166579"/>
                      </a:moveTo>
                      <a:lnTo>
                        <a:pt x="4071667" y="166579"/>
                      </a:lnTo>
                      <a:lnTo>
                        <a:pt x="4071667" y="110061"/>
                      </a:lnTo>
                      <a:cubicBezTo>
                        <a:pt x="4071667" y="78846"/>
                        <a:pt x="4096971" y="53542"/>
                        <a:pt x="4128186" y="53542"/>
                      </a:cubicBezTo>
                      <a:lnTo>
                        <a:pt x="4232354" y="53542"/>
                      </a:lnTo>
                      <a:lnTo>
                        <a:pt x="4232893" y="50870"/>
                      </a:lnTo>
                      <a:cubicBezTo>
                        <a:pt x="4245537" y="20976"/>
                        <a:pt x="4275138" y="0"/>
                        <a:pt x="4309638" y="0"/>
                      </a:cubicBezTo>
                      <a:lnTo>
                        <a:pt x="4351286" y="0"/>
                      </a:lnTo>
                      <a:cubicBezTo>
                        <a:pt x="4385785" y="0"/>
                        <a:pt x="4415386" y="20976"/>
                        <a:pt x="4428030" y="50870"/>
                      </a:cubicBezTo>
                      <a:lnTo>
                        <a:pt x="4428570" y="53542"/>
                      </a:lnTo>
                      <a:lnTo>
                        <a:pt x="4532738" y="53542"/>
                      </a:lnTo>
                      <a:cubicBezTo>
                        <a:pt x="4563953" y="53542"/>
                        <a:pt x="4589257" y="78846"/>
                        <a:pt x="4589257" y="110061"/>
                      </a:cubicBezTo>
                      <a:cubicBezTo>
                        <a:pt x="4589257" y="128900"/>
                        <a:pt x="4589256" y="147740"/>
                        <a:pt x="4589256" y="166579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D261F940-5137-40E1-AE51-0E3834E2C712}"/>
                    </a:ext>
                  </a:extLst>
                </p:cNvPr>
                <p:cNvSpPr/>
                <p:nvPr/>
              </p:nvSpPr>
              <p:spPr>
                <a:xfrm rot="10800000">
                  <a:off x="3200209" y="2677488"/>
                  <a:ext cx="3511682" cy="147058"/>
                </a:xfrm>
                <a:custGeom>
                  <a:avLst/>
                  <a:gdLst>
                    <a:gd name="connsiteX0" fmla="*/ 517590 w 4589257"/>
                    <a:gd name="connsiteY0" fmla="*/ 166579 h 166579"/>
                    <a:gd name="connsiteX1" fmla="*/ 0 w 4589257"/>
                    <a:gd name="connsiteY1" fmla="*/ 166579 h 166579"/>
                    <a:gd name="connsiteX2" fmla="*/ 0 w 4589257"/>
                    <a:gd name="connsiteY2" fmla="*/ 110061 h 166579"/>
                    <a:gd name="connsiteX3" fmla="*/ 56519 w 4589257"/>
                    <a:gd name="connsiteY3" fmla="*/ 53542 h 166579"/>
                    <a:gd name="connsiteX4" fmla="*/ 160687 w 4589257"/>
                    <a:gd name="connsiteY4" fmla="*/ 53542 h 166579"/>
                    <a:gd name="connsiteX5" fmla="*/ 161226 w 4589257"/>
                    <a:gd name="connsiteY5" fmla="*/ 50870 h 166579"/>
                    <a:gd name="connsiteX6" fmla="*/ 237971 w 4589257"/>
                    <a:gd name="connsiteY6" fmla="*/ 0 h 166579"/>
                    <a:gd name="connsiteX7" fmla="*/ 279619 w 4589257"/>
                    <a:gd name="connsiteY7" fmla="*/ 0 h 166579"/>
                    <a:gd name="connsiteX8" fmla="*/ 356364 w 4589257"/>
                    <a:gd name="connsiteY8" fmla="*/ 50870 h 166579"/>
                    <a:gd name="connsiteX9" fmla="*/ 356903 w 4589257"/>
                    <a:gd name="connsiteY9" fmla="*/ 53542 h 166579"/>
                    <a:gd name="connsiteX10" fmla="*/ 461071 w 4589257"/>
                    <a:gd name="connsiteY10" fmla="*/ 53542 h 166579"/>
                    <a:gd name="connsiteX11" fmla="*/ 517590 w 4589257"/>
                    <a:gd name="connsiteY11" fmla="*/ 110061 h 166579"/>
                    <a:gd name="connsiteX12" fmla="*/ 517590 w 4589257"/>
                    <a:gd name="connsiteY12" fmla="*/ 166579 h 166579"/>
                    <a:gd name="connsiteX13" fmla="*/ 1095560 w 4589257"/>
                    <a:gd name="connsiteY13" fmla="*/ 166579 h 166579"/>
                    <a:gd name="connsiteX14" fmla="*/ 577970 w 4589257"/>
                    <a:gd name="connsiteY14" fmla="*/ 166579 h 166579"/>
                    <a:gd name="connsiteX15" fmla="*/ 577970 w 4589257"/>
                    <a:gd name="connsiteY15" fmla="*/ 110061 h 166579"/>
                    <a:gd name="connsiteX16" fmla="*/ 634489 w 4589257"/>
                    <a:gd name="connsiteY16" fmla="*/ 53542 h 166579"/>
                    <a:gd name="connsiteX17" fmla="*/ 738657 w 4589257"/>
                    <a:gd name="connsiteY17" fmla="*/ 53542 h 166579"/>
                    <a:gd name="connsiteX18" fmla="*/ 739196 w 4589257"/>
                    <a:gd name="connsiteY18" fmla="*/ 50870 h 166579"/>
                    <a:gd name="connsiteX19" fmla="*/ 815941 w 4589257"/>
                    <a:gd name="connsiteY19" fmla="*/ 0 h 166579"/>
                    <a:gd name="connsiteX20" fmla="*/ 857589 w 4589257"/>
                    <a:gd name="connsiteY20" fmla="*/ 0 h 166579"/>
                    <a:gd name="connsiteX21" fmla="*/ 934334 w 4589257"/>
                    <a:gd name="connsiteY21" fmla="*/ 50870 h 166579"/>
                    <a:gd name="connsiteX22" fmla="*/ 934873 w 4589257"/>
                    <a:gd name="connsiteY22" fmla="*/ 53542 h 166579"/>
                    <a:gd name="connsiteX23" fmla="*/ 1039041 w 4589257"/>
                    <a:gd name="connsiteY23" fmla="*/ 53542 h 166579"/>
                    <a:gd name="connsiteX24" fmla="*/ 1095560 w 4589257"/>
                    <a:gd name="connsiteY24" fmla="*/ 110061 h 166579"/>
                    <a:gd name="connsiteX25" fmla="*/ 1095560 w 4589257"/>
                    <a:gd name="connsiteY25" fmla="*/ 166579 h 166579"/>
                    <a:gd name="connsiteX26" fmla="*/ 1677842 w 4589257"/>
                    <a:gd name="connsiteY26" fmla="*/ 166579 h 166579"/>
                    <a:gd name="connsiteX27" fmla="*/ 1160252 w 4589257"/>
                    <a:gd name="connsiteY27" fmla="*/ 166579 h 166579"/>
                    <a:gd name="connsiteX28" fmla="*/ 1160252 w 4589257"/>
                    <a:gd name="connsiteY28" fmla="*/ 110061 h 166579"/>
                    <a:gd name="connsiteX29" fmla="*/ 1216771 w 4589257"/>
                    <a:gd name="connsiteY29" fmla="*/ 53542 h 166579"/>
                    <a:gd name="connsiteX30" fmla="*/ 1320939 w 4589257"/>
                    <a:gd name="connsiteY30" fmla="*/ 53542 h 166579"/>
                    <a:gd name="connsiteX31" fmla="*/ 1321478 w 4589257"/>
                    <a:gd name="connsiteY31" fmla="*/ 50870 h 166579"/>
                    <a:gd name="connsiteX32" fmla="*/ 1398223 w 4589257"/>
                    <a:gd name="connsiteY32" fmla="*/ 0 h 166579"/>
                    <a:gd name="connsiteX33" fmla="*/ 1439871 w 4589257"/>
                    <a:gd name="connsiteY33" fmla="*/ 0 h 166579"/>
                    <a:gd name="connsiteX34" fmla="*/ 1516616 w 4589257"/>
                    <a:gd name="connsiteY34" fmla="*/ 50870 h 166579"/>
                    <a:gd name="connsiteX35" fmla="*/ 1517155 w 4589257"/>
                    <a:gd name="connsiteY35" fmla="*/ 53542 h 166579"/>
                    <a:gd name="connsiteX36" fmla="*/ 1621323 w 4589257"/>
                    <a:gd name="connsiteY36" fmla="*/ 53542 h 166579"/>
                    <a:gd name="connsiteX37" fmla="*/ 1677842 w 4589257"/>
                    <a:gd name="connsiteY37" fmla="*/ 110061 h 166579"/>
                    <a:gd name="connsiteX38" fmla="*/ 1677842 w 4589257"/>
                    <a:gd name="connsiteY38" fmla="*/ 166579 h 166579"/>
                    <a:gd name="connsiteX39" fmla="*/ 2260125 w 4589257"/>
                    <a:gd name="connsiteY39" fmla="*/ 166579 h 166579"/>
                    <a:gd name="connsiteX40" fmla="*/ 1742535 w 4589257"/>
                    <a:gd name="connsiteY40" fmla="*/ 166579 h 166579"/>
                    <a:gd name="connsiteX41" fmla="*/ 1742535 w 4589257"/>
                    <a:gd name="connsiteY41" fmla="*/ 110061 h 166579"/>
                    <a:gd name="connsiteX42" fmla="*/ 1799054 w 4589257"/>
                    <a:gd name="connsiteY42" fmla="*/ 53542 h 166579"/>
                    <a:gd name="connsiteX43" fmla="*/ 1903222 w 4589257"/>
                    <a:gd name="connsiteY43" fmla="*/ 53542 h 166579"/>
                    <a:gd name="connsiteX44" fmla="*/ 1903761 w 4589257"/>
                    <a:gd name="connsiteY44" fmla="*/ 50870 h 166579"/>
                    <a:gd name="connsiteX45" fmla="*/ 1980506 w 4589257"/>
                    <a:gd name="connsiteY45" fmla="*/ 0 h 166579"/>
                    <a:gd name="connsiteX46" fmla="*/ 2022154 w 4589257"/>
                    <a:gd name="connsiteY46" fmla="*/ 0 h 166579"/>
                    <a:gd name="connsiteX47" fmla="*/ 2098899 w 4589257"/>
                    <a:gd name="connsiteY47" fmla="*/ 50870 h 166579"/>
                    <a:gd name="connsiteX48" fmla="*/ 2099438 w 4589257"/>
                    <a:gd name="connsiteY48" fmla="*/ 53542 h 166579"/>
                    <a:gd name="connsiteX49" fmla="*/ 2203606 w 4589257"/>
                    <a:gd name="connsiteY49" fmla="*/ 53542 h 166579"/>
                    <a:gd name="connsiteX50" fmla="*/ 2260125 w 4589257"/>
                    <a:gd name="connsiteY50" fmla="*/ 110061 h 166579"/>
                    <a:gd name="connsiteX51" fmla="*/ 2260125 w 4589257"/>
                    <a:gd name="connsiteY51" fmla="*/ 166579 h 166579"/>
                    <a:gd name="connsiteX52" fmla="*/ 2842408 w 4589257"/>
                    <a:gd name="connsiteY52" fmla="*/ 166579 h 166579"/>
                    <a:gd name="connsiteX53" fmla="*/ 2324818 w 4589257"/>
                    <a:gd name="connsiteY53" fmla="*/ 166579 h 166579"/>
                    <a:gd name="connsiteX54" fmla="*/ 2324818 w 4589257"/>
                    <a:gd name="connsiteY54" fmla="*/ 110061 h 166579"/>
                    <a:gd name="connsiteX55" fmla="*/ 2381337 w 4589257"/>
                    <a:gd name="connsiteY55" fmla="*/ 53542 h 166579"/>
                    <a:gd name="connsiteX56" fmla="*/ 2485505 w 4589257"/>
                    <a:gd name="connsiteY56" fmla="*/ 53542 h 166579"/>
                    <a:gd name="connsiteX57" fmla="*/ 2486044 w 4589257"/>
                    <a:gd name="connsiteY57" fmla="*/ 50870 h 166579"/>
                    <a:gd name="connsiteX58" fmla="*/ 2562789 w 4589257"/>
                    <a:gd name="connsiteY58" fmla="*/ 0 h 166579"/>
                    <a:gd name="connsiteX59" fmla="*/ 2604437 w 4589257"/>
                    <a:gd name="connsiteY59" fmla="*/ 0 h 166579"/>
                    <a:gd name="connsiteX60" fmla="*/ 2681182 w 4589257"/>
                    <a:gd name="connsiteY60" fmla="*/ 50870 h 166579"/>
                    <a:gd name="connsiteX61" fmla="*/ 2681721 w 4589257"/>
                    <a:gd name="connsiteY61" fmla="*/ 53542 h 166579"/>
                    <a:gd name="connsiteX62" fmla="*/ 2785889 w 4589257"/>
                    <a:gd name="connsiteY62" fmla="*/ 53542 h 166579"/>
                    <a:gd name="connsiteX63" fmla="*/ 2842408 w 4589257"/>
                    <a:gd name="connsiteY63" fmla="*/ 110061 h 166579"/>
                    <a:gd name="connsiteX64" fmla="*/ 2842408 w 4589257"/>
                    <a:gd name="connsiteY64" fmla="*/ 166579 h 166579"/>
                    <a:gd name="connsiteX65" fmla="*/ 3424690 w 4589257"/>
                    <a:gd name="connsiteY65" fmla="*/ 166579 h 166579"/>
                    <a:gd name="connsiteX66" fmla="*/ 2907101 w 4589257"/>
                    <a:gd name="connsiteY66" fmla="*/ 166579 h 166579"/>
                    <a:gd name="connsiteX67" fmla="*/ 2907101 w 4589257"/>
                    <a:gd name="connsiteY67" fmla="*/ 110061 h 166579"/>
                    <a:gd name="connsiteX68" fmla="*/ 2963620 w 4589257"/>
                    <a:gd name="connsiteY68" fmla="*/ 53542 h 166579"/>
                    <a:gd name="connsiteX69" fmla="*/ 3067788 w 4589257"/>
                    <a:gd name="connsiteY69" fmla="*/ 53542 h 166579"/>
                    <a:gd name="connsiteX70" fmla="*/ 3068327 w 4589257"/>
                    <a:gd name="connsiteY70" fmla="*/ 50870 h 166579"/>
                    <a:gd name="connsiteX71" fmla="*/ 3145072 w 4589257"/>
                    <a:gd name="connsiteY71" fmla="*/ 0 h 166579"/>
                    <a:gd name="connsiteX72" fmla="*/ 3186720 w 4589257"/>
                    <a:gd name="connsiteY72" fmla="*/ 0 h 166579"/>
                    <a:gd name="connsiteX73" fmla="*/ 3263465 w 4589257"/>
                    <a:gd name="connsiteY73" fmla="*/ 50870 h 166579"/>
                    <a:gd name="connsiteX74" fmla="*/ 3264004 w 4589257"/>
                    <a:gd name="connsiteY74" fmla="*/ 53542 h 166579"/>
                    <a:gd name="connsiteX75" fmla="*/ 3368172 w 4589257"/>
                    <a:gd name="connsiteY75" fmla="*/ 53542 h 166579"/>
                    <a:gd name="connsiteX76" fmla="*/ 3424691 w 4589257"/>
                    <a:gd name="connsiteY76" fmla="*/ 110061 h 166579"/>
                    <a:gd name="connsiteX77" fmla="*/ 3424690 w 4589257"/>
                    <a:gd name="connsiteY77" fmla="*/ 166579 h 166579"/>
                    <a:gd name="connsiteX78" fmla="*/ 4006973 w 4589257"/>
                    <a:gd name="connsiteY78" fmla="*/ 166579 h 166579"/>
                    <a:gd name="connsiteX79" fmla="*/ 3489384 w 4589257"/>
                    <a:gd name="connsiteY79" fmla="*/ 166579 h 166579"/>
                    <a:gd name="connsiteX80" fmla="*/ 3489384 w 4589257"/>
                    <a:gd name="connsiteY80" fmla="*/ 110061 h 166579"/>
                    <a:gd name="connsiteX81" fmla="*/ 3545903 w 4589257"/>
                    <a:gd name="connsiteY81" fmla="*/ 53542 h 166579"/>
                    <a:gd name="connsiteX82" fmla="*/ 3650071 w 4589257"/>
                    <a:gd name="connsiteY82" fmla="*/ 53542 h 166579"/>
                    <a:gd name="connsiteX83" fmla="*/ 3650610 w 4589257"/>
                    <a:gd name="connsiteY83" fmla="*/ 50870 h 166579"/>
                    <a:gd name="connsiteX84" fmla="*/ 3727355 w 4589257"/>
                    <a:gd name="connsiteY84" fmla="*/ 0 h 166579"/>
                    <a:gd name="connsiteX85" fmla="*/ 3769003 w 4589257"/>
                    <a:gd name="connsiteY85" fmla="*/ 0 h 166579"/>
                    <a:gd name="connsiteX86" fmla="*/ 3845747 w 4589257"/>
                    <a:gd name="connsiteY86" fmla="*/ 50870 h 166579"/>
                    <a:gd name="connsiteX87" fmla="*/ 3846287 w 4589257"/>
                    <a:gd name="connsiteY87" fmla="*/ 53542 h 166579"/>
                    <a:gd name="connsiteX88" fmla="*/ 3950455 w 4589257"/>
                    <a:gd name="connsiteY88" fmla="*/ 53542 h 166579"/>
                    <a:gd name="connsiteX89" fmla="*/ 4006974 w 4589257"/>
                    <a:gd name="connsiteY89" fmla="*/ 110061 h 166579"/>
                    <a:gd name="connsiteX90" fmla="*/ 4006973 w 4589257"/>
                    <a:gd name="connsiteY90" fmla="*/ 166579 h 166579"/>
                    <a:gd name="connsiteX91" fmla="*/ 4589256 w 4589257"/>
                    <a:gd name="connsiteY91" fmla="*/ 166579 h 166579"/>
                    <a:gd name="connsiteX92" fmla="*/ 4071667 w 4589257"/>
                    <a:gd name="connsiteY92" fmla="*/ 166579 h 166579"/>
                    <a:gd name="connsiteX93" fmla="*/ 4071667 w 4589257"/>
                    <a:gd name="connsiteY93" fmla="*/ 110061 h 166579"/>
                    <a:gd name="connsiteX94" fmla="*/ 4128186 w 4589257"/>
                    <a:gd name="connsiteY94" fmla="*/ 53542 h 166579"/>
                    <a:gd name="connsiteX95" fmla="*/ 4232354 w 4589257"/>
                    <a:gd name="connsiteY95" fmla="*/ 53542 h 166579"/>
                    <a:gd name="connsiteX96" fmla="*/ 4232893 w 4589257"/>
                    <a:gd name="connsiteY96" fmla="*/ 50870 h 166579"/>
                    <a:gd name="connsiteX97" fmla="*/ 4309638 w 4589257"/>
                    <a:gd name="connsiteY97" fmla="*/ 0 h 166579"/>
                    <a:gd name="connsiteX98" fmla="*/ 4351286 w 4589257"/>
                    <a:gd name="connsiteY98" fmla="*/ 0 h 166579"/>
                    <a:gd name="connsiteX99" fmla="*/ 4428030 w 4589257"/>
                    <a:gd name="connsiteY99" fmla="*/ 50870 h 166579"/>
                    <a:gd name="connsiteX100" fmla="*/ 4428570 w 4589257"/>
                    <a:gd name="connsiteY100" fmla="*/ 53542 h 166579"/>
                    <a:gd name="connsiteX101" fmla="*/ 4532738 w 4589257"/>
                    <a:gd name="connsiteY101" fmla="*/ 53542 h 166579"/>
                    <a:gd name="connsiteX102" fmla="*/ 4589257 w 4589257"/>
                    <a:gd name="connsiteY102" fmla="*/ 110061 h 166579"/>
                    <a:gd name="connsiteX103" fmla="*/ 4589256 w 4589257"/>
                    <a:gd name="connsiteY103" fmla="*/ 166579 h 1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4589257" h="166579">
                      <a:moveTo>
                        <a:pt x="517590" y="166579"/>
                      </a:moveTo>
                      <a:lnTo>
                        <a:pt x="0" y="166579"/>
                      </a:lnTo>
                      <a:lnTo>
                        <a:pt x="0" y="110061"/>
                      </a:lnTo>
                      <a:cubicBezTo>
                        <a:pt x="0" y="78846"/>
                        <a:pt x="25305" y="53542"/>
                        <a:pt x="56519" y="53542"/>
                      </a:cubicBezTo>
                      <a:lnTo>
                        <a:pt x="160687" y="53542"/>
                      </a:lnTo>
                      <a:lnTo>
                        <a:pt x="161226" y="50870"/>
                      </a:lnTo>
                      <a:cubicBezTo>
                        <a:pt x="173870" y="20976"/>
                        <a:pt x="203471" y="0"/>
                        <a:pt x="237971" y="0"/>
                      </a:cubicBezTo>
                      <a:lnTo>
                        <a:pt x="279619" y="0"/>
                      </a:lnTo>
                      <a:cubicBezTo>
                        <a:pt x="314118" y="0"/>
                        <a:pt x="343719" y="20976"/>
                        <a:pt x="356364" y="50870"/>
                      </a:cubicBezTo>
                      <a:lnTo>
                        <a:pt x="356903" y="53542"/>
                      </a:lnTo>
                      <a:lnTo>
                        <a:pt x="461071" y="53542"/>
                      </a:lnTo>
                      <a:cubicBezTo>
                        <a:pt x="492286" y="53542"/>
                        <a:pt x="517590" y="78846"/>
                        <a:pt x="517590" y="110061"/>
                      </a:cubicBezTo>
                      <a:cubicBezTo>
                        <a:pt x="517590" y="128900"/>
                        <a:pt x="517590" y="147740"/>
                        <a:pt x="517590" y="166579"/>
                      </a:cubicBezTo>
                      <a:close/>
                      <a:moveTo>
                        <a:pt x="1095560" y="166579"/>
                      </a:moveTo>
                      <a:lnTo>
                        <a:pt x="577970" y="166579"/>
                      </a:lnTo>
                      <a:lnTo>
                        <a:pt x="577970" y="110061"/>
                      </a:lnTo>
                      <a:cubicBezTo>
                        <a:pt x="577970" y="78846"/>
                        <a:pt x="603275" y="53542"/>
                        <a:pt x="634489" y="53542"/>
                      </a:cubicBezTo>
                      <a:lnTo>
                        <a:pt x="738657" y="53542"/>
                      </a:lnTo>
                      <a:lnTo>
                        <a:pt x="739196" y="50870"/>
                      </a:lnTo>
                      <a:cubicBezTo>
                        <a:pt x="751840" y="20976"/>
                        <a:pt x="781441" y="0"/>
                        <a:pt x="815941" y="0"/>
                      </a:cubicBezTo>
                      <a:lnTo>
                        <a:pt x="857589" y="0"/>
                      </a:lnTo>
                      <a:cubicBezTo>
                        <a:pt x="892088" y="0"/>
                        <a:pt x="921689" y="20976"/>
                        <a:pt x="934334" y="50870"/>
                      </a:cubicBezTo>
                      <a:lnTo>
                        <a:pt x="934873" y="53542"/>
                      </a:lnTo>
                      <a:lnTo>
                        <a:pt x="1039041" y="53542"/>
                      </a:lnTo>
                      <a:cubicBezTo>
                        <a:pt x="1070256" y="53542"/>
                        <a:pt x="1095560" y="78846"/>
                        <a:pt x="1095560" y="110061"/>
                      </a:cubicBezTo>
                      <a:cubicBezTo>
                        <a:pt x="1095560" y="128900"/>
                        <a:pt x="1095560" y="147740"/>
                        <a:pt x="1095560" y="166579"/>
                      </a:cubicBezTo>
                      <a:close/>
                      <a:moveTo>
                        <a:pt x="1677842" y="166579"/>
                      </a:moveTo>
                      <a:lnTo>
                        <a:pt x="1160252" y="166579"/>
                      </a:lnTo>
                      <a:lnTo>
                        <a:pt x="1160252" y="110061"/>
                      </a:lnTo>
                      <a:cubicBezTo>
                        <a:pt x="1160252" y="78846"/>
                        <a:pt x="1185557" y="53542"/>
                        <a:pt x="1216771" y="53542"/>
                      </a:cubicBezTo>
                      <a:lnTo>
                        <a:pt x="1320939" y="53542"/>
                      </a:lnTo>
                      <a:lnTo>
                        <a:pt x="1321478" y="50870"/>
                      </a:lnTo>
                      <a:cubicBezTo>
                        <a:pt x="1334122" y="20976"/>
                        <a:pt x="1363723" y="0"/>
                        <a:pt x="1398223" y="0"/>
                      </a:cubicBezTo>
                      <a:lnTo>
                        <a:pt x="1439871" y="0"/>
                      </a:lnTo>
                      <a:cubicBezTo>
                        <a:pt x="1474370" y="0"/>
                        <a:pt x="1503971" y="20976"/>
                        <a:pt x="1516616" y="50870"/>
                      </a:cubicBezTo>
                      <a:lnTo>
                        <a:pt x="1517155" y="53542"/>
                      </a:lnTo>
                      <a:lnTo>
                        <a:pt x="1621323" y="53542"/>
                      </a:lnTo>
                      <a:cubicBezTo>
                        <a:pt x="1652538" y="53542"/>
                        <a:pt x="1677842" y="78846"/>
                        <a:pt x="1677842" y="110061"/>
                      </a:cubicBezTo>
                      <a:cubicBezTo>
                        <a:pt x="1677842" y="128900"/>
                        <a:pt x="1677842" y="147740"/>
                        <a:pt x="1677842" y="166579"/>
                      </a:cubicBezTo>
                      <a:close/>
                      <a:moveTo>
                        <a:pt x="2260125" y="166579"/>
                      </a:moveTo>
                      <a:lnTo>
                        <a:pt x="1742535" y="166579"/>
                      </a:lnTo>
                      <a:lnTo>
                        <a:pt x="1742535" y="110061"/>
                      </a:lnTo>
                      <a:cubicBezTo>
                        <a:pt x="1742535" y="78846"/>
                        <a:pt x="1767840" y="53542"/>
                        <a:pt x="1799054" y="53542"/>
                      </a:cubicBezTo>
                      <a:lnTo>
                        <a:pt x="1903222" y="53542"/>
                      </a:lnTo>
                      <a:lnTo>
                        <a:pt x="1903761" y="50870"/>
                      </a:lnTo>
                      <a:cubicBezTo>
                        <a:pt x="1916405" y="20976"/>
                        <a:pt x="1946006" y="0"/>
                        <a:pt x="1980506" y="0"/>
                      </a:cubicBezTo>
                      <a:lnTo>
                        <a:pt x="2022154" y="0"/>
                      </a:lnTo>
                      <a:cubicBezTo>
                        <a:pt x="2056653" y="0"/>
                        <a:pt x="2086254" y="20976"/>
                        <a:pt x="2098899" y="50870"/>
                      </a:cubicBezTo>
                      <a:lnTo>
                        <a:pt x="2099438" y="53542"/>
                      </a:lnTo>
                      <a:lnTo>
                        <a:pt x="2203606" y="53542"/>
                      </a:lnTo>
                      <a:cubicBezTo>
                        <a:pt x="2234821" y="53542"/>
                        <a:pt x="2260125" y="78846"/>
                        <a:pt x="2260125" y="110061"/>
                      </a:cubicBezTo>
                      <a:cubicBezTo>
                        <a:pt x="2260125" y="128900"/>
                        <a:pt x="2260125" y="147740"/>
                        <a:pt x="2260125" y="166579"/>
                      </a:cubicBezTo>
                      <a:close/>
                      <a:moveTo>
                        <a:pt x="2842408" y="166579"/>
                      </a:moveTo>
                      <a:lnTo>
                        <a:pt x="2324818" y="166579"/>
                      </a:lnTo>
                      <a:lnTo>
                        <a:pt x="2324818" y="110061"/>
                      </a:lnTo>
                      <a:cubicBezTo>
                        <a:pt x="2324818" y="78846"/>
                        <a:pt x="2350123" y="53542"/>
                        <a:pt x="2381337" y="53542"/>
                      </a:cubicBezTo>
                      <a:lnTo>
                        <a:pt x="2485505" y="53542"/>
                      </a:lnTo>
                      <a:lnTo>
                        <a:pt x="2486044" y="50870"/>
                      </a:lnTo>
                      <a:cubicBezTo>
                        <a:pt x="2498688" y="20976"/>
                        <a:pt x="2528289" y="0"/>
                        <a:pt x="2562789" y="0"/>
                      </a:cubicBezTo>
                      <a:lnTo>
                        <a:pt x="2604437" y="0"/>
                      </a:lnTo>
                      <a:cubicBezTo>
                        <a:pt x="2638936" y="0"/>
                        <a:pt x="2668537" y="20976"/>
                        <a:pt x="2681182" y="50870"/>
                      </a:cubicBezTo>
                      <a:lnTo>
                        <a:pt x="2681721" y="53542"/>
                      </a:lnTo>
                      <a:lnTo>
                        <a:pt x="2785889" y="53542"/>
                      </a:lnTo>
                      <a:cubicBezTo>
                        <a:pt x="2817104" y="53542"/>
                        <a:pt x="2842408" y="78846"/>
                        <a:pt x="2842408" y="110061"/>
                      </a:cubicBezTo>
                      <a:cubicBezTo>
                        <a:pt x="2842408" y="128900"/>
                        <a:pt x="2842408" y="147740"/>
                        <a:pt x="2842408" y="166579"/>
                      </a:cubicBezTo>
                      <a:close/>
                      <a:moveTo>
                        <a:pt x="3424690" y="166579"/>
                      </a:moveTo>
                      <a:lnTo>
                        <a:pt x="2907101" y="166579"/>
                      </a:lnTo>
                      <a:lnTo>
                        <a:pt x="2907101" y="110061"/>
                      </a:lnTo>
                      <a:cubicBezTo>
                        <a:pt x="2907101" y="78846"/>
                        <a:pt x="2932406" y="53542"/>
                        <a:pt x="2963620" y="53542"/>
                      </a:cubicBezTo>
                      <a:lnTo>
                        <a:pt x="3067788" y="53542"/>
                      </a:lnTo>
                      <a:lnTo>
                        <a:pt x="3068327" y="50870"/>
                      </a:lnTo>
                      <a:cubicBezTo>
                        <a:pt x="3080971" y="20976"/>
                        <a:pt x="3110572" y="0"/>
                        <a:pt x="3145072" y="0"/>
                      </a:cubicBezTo>
                      <a:lnTo>
                        <a:pt x="3186720" y="0"/>
                      </a:lnTo>
                      <a:cubicBezTo>
                        <a:pt x="3221219" y="0"/>
                        <a:pt x="3250820" y="20976"/>
                        <a:pt x="3263465" y="50870"/>
                      </a:cubicBezTo>
                      <a:lnTo>
                        <a:pt x="3264004" y="53542"/>
                      </a:lnTo>
                      <a:lnTo>
                        <a:pt x="3368172" y="53542"/>
                      </a:lnTo>
                      <a:cubicBezTo>
                        <a:pt x="3399387" y="53542"/>
                        <a:pt x="3424691" y="78846"/>
                        <a:pt x="3424691" y="110061"/>
                      </a:cubicBezTo>
                      <a:cubicBezTo>
                        <a:pt x="3424691" y="128900"/>
                        <a:pt x="3424690" y="147740"/>
                        <a:pt x="3424690" y="166579"/>
                      </a:cubicBezTo>
                      <a:close/>
                      <a:moveTo>
                        <a:pt x="4006973" y="166579"/>
                      </a:moveTo>
                      <a:lnTo>
                        <a:pt x="3489384" y="166579"/>
                      </a:lnTo>
                      <a:lnTo>
                        <a:pt x="3489384" y="110061"/>
                      </a:lnTo>
                      <a:cubicBezTo>
                        <a:pt x="3489384" y="78846"/>
                        <a:pt x="3514688" y="53542"/>
                        <a:pt x="3545903" y="53542"/>
                      </a:cubicBezTo>
                      <a:lnTo>
                        <a:pt x="3650071" y="53542"/>
                      </a:lnTo>
                      <a:lnTo>
                        <a:pt x="3650610" y="50870"/>
                      </a:lnTo>
                      <a:cubicBezTo>
                        <a:pt x="3663254" y="20976"/>
                        <a:pt x="3692855" y="0"/>
                        <a:pt x="3727355" y="0"/>
                      </a:cubicBezTo>
                      <a:lnTo>
                        <a:pt x="3769003" y="0"/>
                      </a:lnTo>
                      <a:cubicBezTo>
                        <a:pt x="3803502" y="0"/>
                        <a:pt x="3833103" y="20976"/>
                        <a:pt x="3845747" y="50870"/>
                      </a:cubicBezTo>
                      <a:lnTo>
                        <a:pt x="3846287" y="53542"/>
                      </a:lnTo>
                      <a:lnTo>
                        <a:pt x="3950455" y="53542"/>
                      </a:lnTo>
                      <a:cubicBezTo>
                        <a:pt x="3981670" y="53542"/>
                        <a:pt x="4006974" y="78846"/>
                        <a:pt x="4006974" y="110061"/>
                      </a:cubicBezTo>
                      <a:cubicBezTo>
                        <a:pt x="4006974" y="128900"/>
                        <a:pt x="4006973" y="147740"/>
                        <a:pt x="4006973" y="166579"/>
                      </a:cubicBezTo>
                      <a:close/>
                      <a:moveTo>
                        <a:pt x="4589256" y="166579"/>
                      </a:moveTo>
                      <a:lnTo>
                        <a:pt x="4071667" y="166579"/>
                      </a:lnTo>
                      <a:lnTo>
                        <a:pt x="4071667" y="110061"/>
                      </a:lnTo>
                      <a:cubicBezTo>
                        <a:pt x="4071667" y="78846"/>
                        <a:pt x="4096971" y="53542"/>
                        <a:pt x="4128186" y="53542"/>
                      </a:cubicBezTo>
                      <a:lnTo>
                        <a:pt x="4232354" y="53542"/>
                      </a:lnTo>
                      <a:lnTo>
                        <a:pt x="4232893" y="50870"/>
                      </a:lnTo>
                      <a:cubicBezTo>
                        <a:pt x="4245537" y="20976"/>
                        <a:pt x="4275138" y="0"/>
                        <a:pt x="4309638" y="0"/>
                      </a:cubicBezTo>
                      <a:lnTo>
                        <a:pt x="4351286" y="0"/>
                      </a:lnTo>
                      <a:cubicBezTo>
                        <a:pt x="4385785" y="0"/>
                        <a:pt x="4415386" y="20976"/>
                        <a:pt x="4428030" y="50870"/>
                      </a:cubicBezTo>
                      <a:lnTo>
                        <a:pt x="4428570" y="53542"/>
                      </a:lnTo>
                      <a:lnTo>
                        <a:pt x="4532738" y="53542"/>
                      </a:lnTo>
                      <a:cubicBezTo>
                        <a:pt x="4563953" y="53542"/>
                        <a:pt x="4589257" y="78846"/>
                        <a:pt x="4589257" y="110061"/>
                      </a:cubicBezTo>
                      <a:cubicBezTo>
                        <a:pt x="4589257" y="128900"/>
                        <a:pt x="4589256" y="147740"/>
                        <a:pt x="4589256" y="166579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19ACD818-C145-4A9C-8822-849C175CEAB1}"/>
                    </a:ext>
                  </a:extLst>
                </p:cNvPr>
                <p:cNvSpPr/>
                <p:nvPr/>
              </p:nvSpPr>
              <p:spPr>
                <a:xfrm rot="10800000">
                  <a:off x="3085909" y="2566785"/>
                  <a:ext cx="3740282" cy="156632"/>
                </a:xfrm>
                <a:custGeom>
                  <a:avLst/>
                  <a:gdLst>
                    <a:gd name="connsiteX0" fmla="*/ 517590 w 4589257"/>
                    <a:gd name="connsiteY0" fmla="*/ 166579 h 166579"/>
                    <a:gd name="connsiteX1" fmla="*/ 0 w 4589257"/>
                    <a:gd name="connsiteY1" fmla="*/ 166579 h 166579"/>
                    <a:gd name="connsiteX2" fmla="*/ 0 w 4589257"/>
                    <a:gd name="connsiteY2" fmla="*/ 110061 h 166579"/>
                    <a:gd name="connsiteX3" fmla="*/ 56519 w 4589257"/>
                    <a:gd name="connsiteY3" fmla="*/ 53542 h 166579"/>
                    <a:gd name="connsiteX4" fmla="*/ 160687 w 4589257"/>
                    <a:gd name="connsiteY4" fmla="*/ 53542 h 166579"/>
                    <a:gd name="connsiteX5" fmla="*/ 161226 w 4589257"/>
                    <a:gd name="connsiteY5" fmla="*/ 50870 h 166579"/>
                    <a:gd name="connsiteX6" fmla="*/ 237971 w 4589257"/>
                    <a:gd name="connsiteY6" fmla="*/ 0 h 166579"/>
                    <a:gd name="connsiteX7" fmla="*/ 279619 w 4589257"/>
                    <a:gd name="connsiteY7" fmla="*/ 0 h 166579"/>
                    <a:gd name="connsiteX8" fmla="*/ 356364 w 4589257"/>
                    <a:gd name="connsiteY8" fmla="*/ 50870 h 166579"/>
                    <a:gd name="connsiteX9" fmla="*/ 356903 w 4589257"/>
                    <a:gd name="connsiteY9" fmla="*/ 53542 h 166579"/>
                    <a:gd name="connsiteX10" fmla="*/ 461071 w 4589257"/>
                    <a:gd name="connsiteY10" fmla="*/ 53542 h 166579"/>
                    <a:gd name="connsiteX11" fmla="*/ 517590 w 4589257"/>
                    <a:gd name="connsiteY11" fmla="*/ 110061 h 166579"/>
                    <a:gd name="connsiteX12" fmla="*/ 517590 w 4589257"/>
                    <a:gd name="connsiteY12" fmla="*/ 166579 h 166579"/>
                    <a:gd name="connsiteX13" fmla="*/ 1095560 w 4589257"/>
                    <a:gd name="connsiteY13" fmla="*/ 166579 h 166579"/>
                    <a:gd name="connsiteX14" fmla="*/ 577970 w 4589257"/>
                    <a:gd name="connsiteY14" fmla="*/ 166579 h 166579"/>
                    <a:gd name="connsiteX15" fmla="*/ 577970 w 4589257"/>
                    <a:gd name="connsiteY15" fmla="*/ 110061 h 166579"/>
                    <a:gd name="connsiteX16" fmla="*/ 634489 w 4589257"/>
                    <a:gd name="connsiteY16" fmla="*/ 53542 h 166579"/>
                    <a:gd name="connsiteX17" fmla="*/ 738657 w 4589257"/>
                    <a:gd name="connsiteY17" fmla="*/ 53542 h 166579"/>
                    <a:gd name="connsiteX18" fmla="*/ 739196 w 4589257"/>
                    <a:gd name="connsiteY18" fmla="*/ 50870 h 166579"/>
                    <a:gd name="connsiteX19" fmla="*/ 815941 w 4589257"/>
                    <a:gd name="connsiteY19" fmla="*/ 0 h 166579"/>
                    <a:gd name="connsiteX20" fmla="*/ 857589 w 4589257"/>
                    <a:gd name="connsiteY20" fmla="*/ 0 h 166579"/>
                    <a:gd name="connsiteX21" fmla="*/ 934334 w 4589257"/>
                    <a:gd name="connsiteY21" fmla="*/ 50870 h 166579"/>
                    <a:gd name="connsiteX22" fmla="*/ 934873 w 4589257"/>
                    <a:gd name="connsiteY22" fmla="*/ 53542 h 166579"/>
                    <a:gd name="connsiteX23" fmla="*/ 1039041 w 4589257"/>
                    <a:gd name="connsiteY23" fmla="*/ 53542 h 166579"/>
                    <a:gd name="connsiteX24" fmla="*/ 1095560 w 4589257"/>
                    <a:gd name="connsiteY24" fmla="*/ 110061 h 166579"/>
                    <a:gd name="connsiteX25" fmla="*/ 1095560 w 4589257"/>
                    <a:gd name="connsiteY25" fmla="*/ 166579 h 166579"/>
                    <a:gd name="connsiteX26" fmla="*/ 1677842 w 4589257"/>
                    <a:gd name="connsiteY26" fmla="*/ 166579 h 166579"/>
                    <a:gd name="connsiteX27" fmla="*/ 1160252 w 4589257"/>
                    <a:gd name="connsiteY27" fmla="*/ 166579 h 166579"/>
                    <a:gd name="connsiteX28" fmla="*/ 1160252 w 4589257"/>
                    <a:gd name="connsiteY28" fmla="*/ 110061 h 166579"/>
                    <a:gd name="connsiteX29" fmla="*/ 1216771 w 4589257"/>
                    <a:gd name="connsiteY29" fmla="*/ 53542 h 166579"/>
                    <a:gd name="connsiteX30" fmla="*/ 1320939 w 4589257"/>
                    <a:gd name="connsiteY30" fmla="*/ 53542 h 166579"/>
                    <a:gd name="connsiteX31" fmla="*/ 1321478 w 4589257"/>
                    <a:gd name="connsiteY31" fmla="*/ 50870 h 166579"/>
                    <a:gd name="connsiteX32" fmla="*/ 1398223 w 4589257"/>
                    <a:gd name="connsiteY32" fmla="*/ 0 h 166579"/>
                    <a:gd name="connsiteX33" fmla="*/ 1439871 w 4589257"/>
                    <a:gd name="connsiteY33" fmla="*/ 0 h 166579"/>
                    <a:gd name="connsiteX34" fmla="*/ 1516616 w 4589257"/>
                    <a:gd name="connsiteY34" fmla="*/ 50870 h 166579"/>
                    <a:gd name="connsiteX35" fmla="*/ 1517155 w 4589257"/>
                    <a:gd name="connsiteY35" fmla="*/ 53542 h 166579"/>
                    <a:gd name="connsiteX36" fmla="*/ 1621323 w 4589257"/>
                    <a:gd name="connsiteY36" fmla="*/ 53542 h 166579"/>
                    <a:gd name="connsiteX37" fmla="*/ 1677842 w 4589257"/>
                    <a:gd name="connsiteY37" fmla="*/ 110061 h 166579"/>
                    <a:gd name="connsiteX38" fmla="*/ 1677842 w 4589257"/>
                    <a:gd name="connsiteY38" fmla="*/ 166579 h 166579"/>
                    <a:gd name="connsiteX39" fmla="*/ 2260125 w 4589257"/>
                    <a:gd name="connsiteY39" fmla="*/ 166579 h 166579"/>
                    <a:gd name="connsiteX40" fmla="*/ 1742535 w 4589257"/>
                    <a:gd name="connsiteY40" fmla="*/ 166579 h 166579"/>
                    <a:gd name="connsiteX41" fmla="*/ 1742535 w 4589257"/>
                    <a:gd name="connsiteY41" fmla="*/ 110061 h 166579"/>
                    <a:gd name="connsiteX42" fmla="*/ 1799054 w 4589257"/>
                    <a:gd name="connsiteY42" fmla="*/ 53542 h 166579"/>
                    <a:gd name="connsiteX43" fmla="*/ 1903222 w 4589257"/>
                    <a:gd name="connsiteY43" fmla="*/ 53542 h 166579"/>
                    <a:gd name="connsiteX44" fmla="*/ 1903761 w 4589257"/>
                    <a:gd name="connsiteY44" fmla="*/ 50870 h 166579"/>
                    <a:gd name="connsiteX45" fmla="*/ 1980506 w 4589257"/>
                    <a:gd name="connsiteY45" fmla="*/ 0 h 166579"/>
                    <a:gd name="connsiteX46" fmla="*/ 2022154 w 4589257"/>
                    <a:gd name="connsiteY46" fmla="*/ 0 h 166579"/>
                    <a:gd name="connsiteX47" fmla="*/ 2098899 w 4589257"/>
                    <a:gd name="connsiteY47" fmla="*/ 50870 h 166579"/>
                    <a:gd name="connsiteX48" fmla="*/ 2099438 w 4589257"/>
                    <a:gd name="connsiteY48" fmla="*/ 53542 h 166579"/>
                    <a:gd name="connsiteX49" fmla="*/ 2203606 w 4589257"/>
                    <a:gd name="connsiteY49" fmla="*/ 53542 h 166579"/>
                    <a:gd name="connsiteX50" fmla="*/ 2260125 w 4589257"/>
                    <a:gd name="connsiteY50" fmla="*/ 110061 h 166579"/>
                    <a:gd name="connsiteX51" fmla="*/ 2260125 w 4589257"/>
                    <a:gd name="connsiteY51" fmla="*/ 166579 h 166579"/>
                    <a:gd name="connsiteX52" fmla="*/ 2842408 w 4589257"/>
                    <a:gd name="connsiteY52" fmla="*/ 166579 h 166579"/>
                    <a:gd name="connsiteX53" fmla="*/ 2324818 w 4589257"/>
                    <a:gd name="connsiteY53" fmla="*/ 166579 h 166579"/>
                    <a:gd name="connsiteX54" fmla="*/ 2324818 w 4589257"/>
                    <a:gd name="connsiteY54" fmla="*/ 110061 h 166579"/>
                    <a:gd name="connsiteX55" fmla="*/ 2381337 w 4589257"/>
                    <a:gd name="connsiteY55" fmla="*/ 53542 h 166579"/>
                    <a:gd name="connsiteX56" fmla="*/ 2485505 w 4589257"/>
                    <a:gd name="connsiteY56" fmla="*/ 53542 h 166579"/>
                    <a:gd name="connsiteX57" fmla="*/ 2486044 w 4589257"/>
                    <a:gd name="connsiteY57" fmla="*/ 50870 h 166579"/>
                    <a:gd name="connsiteX58" fmla="*/ 2562789 w 4589257"/>
                    <a:gd name="connsiteY58" fmla="*/ 0 h 166579"/>
                    <a:gd name="connsiteX59" fmla="*/ 2604437 w 4589257"/>
                    <a:gd name="connsiteY59" fmla="*/ 0 h 166579"/>
                    <a:gd name="connsiteX60" fmla="*/ 2681182 w 4589257"/>
                    <a:gd name="connsiteY60" fmla="*/ 50870 h 166579"/>
                    <a:gd name="connsiteX61" fmla="*/ 2681721 w 4589257"/>
                    <a:gd name="connsiteY61" fmla="*/ 53542 h 166579"/>
                    <a:gd name="connsiteX62" fmla="*/ 2785889 w 4589257"/>
                    <a:gd name="connsiteY62" fmla="*/ 53542 h 166579"/>
                    <a:gd name="connsiteX63" fmla="*/ 2842408 w 4589257"/>
                    <a:gd name="connsiteY63" fmla="*/ 110061 h 166579"/>
                    <a:gd name="connsiteX64" fmla="*/ 2842408 w 4589257"/>
                    <a:gd name="connsiteY64" fmla="*/ 166579 h 166579"/>
                    <a:gd name="connsiteX65" fmla="*/ 3424690 w 4589257"/>
                    <a:gd name="connsiteY65" fmla="*/ 166579 h 166579"/>
                    <a:gd name="connsiteX66" fmla="*/ 2907101 w 4589257"/>
                    <a:gd name="connsiteY66" fmla="*/ 166579 h 166579"/>
                    <a:gd name="connsiteX67" fmla="*/ 2907101 w 4589257"/>
                    <a:gd name="connsiteY67" fmla="*/ 110061 h 166579"/>
                    <a:gd name="connsiteX68" fmla="*/ 2963620 w 4589257"/>
                    <a:gd name="connsiteY68" fmla="*/ 53542 h 166579"/>
                    <a:gd name="connsiteX69" fmla="*/ 3067788 w 4589257"/>
                    <a:gd name="connsiteY69" fmla="*/ 53542 h 166579"/>
                    <a:gd name="connsiteX70" fmla="*/ 3068327 w 4589257"/>
                    <a:gd name="connsiteY70" fmla="*/ 50870 h 166579"/>
                    <a:gd name="connsiteX71" fmla="*/ 3145072 w 4589257"/>
                    <a:gd name="connsiteY71" fmla="*/ 0 h 166579"/>
                    <a:gd name="connsiteX72" fmla="*/ 3186720 w 4589257"/>
                    <a:gd name="connsiteY72" fmla="*/ 0 h 166579"/>
                    <a:gd name="connsiteX73" fmla="*/ 3263465 w 4589257"/>
                    <a:gd name="connsiteY73" fmla="*/ 50870 h 166579"/>
                    <a:gd name="connsiteX74" fmla="*/ 3264004 w 4589257"/>
                    <a:gd name="connsiteY74" fmla="*/ 53542 h 166579"/>
                    <a:gd name="connsiteX75" fmla="*/ 3368172 w 4589257"/>
                    <a:gd name="connsiteY75" fmla="*/ 53542 h 166579"/>
                    <a:gd name="connsiteX76" fmla="*/ 3424691 w 4589257"/>
                    <a:gd name="connsiteY76" fmla="*/ 110061 h 166579"/>
                    <a:gd name="connsiteX77" fmla="*/ 3424690 w 4589257"/>
                    <a:gd name="connsiteY77" fmla="*/ 166579 h 166579"/>
                    <a:gd name="connsiteX78" fmla="*/ 4006973 w 4589257"/>
                    <a:gd name="connsiteY78" fmla="*/ 166579 h 166579"/>
                    <a:gd name="connsiteX79" fmla="*/ 3489384 w 4589257"/>
                    <a:gd name="connsiteY79" fmla="*/ 166579 h 166579"/>
                    <a:gd name="connsiteX80" fmla="*/ 3489384 w 4589257"/>
                    <a:gd name="connsiteY80" fmla="*/ 110061 h 166579"/>
                    <a:gd name="connsiteX81" fmla="*/ 3545903 w 4589257"/>
                    <a:gd name="connsiteY81" fmla="*/ 53542 h 166579"/>
                    <a:gd name="connsiteX82" fmla="*/ 3650071 w 4589257"/>
                    <a:gd name="connsiteY82" fmla="*/ 53542 h 166579"/>
                    <a:gd name="connsiteX83" fmla="*/ 3650610 w 4589257"/>
                    <a:gd name="connsiteY83" fmla="*/ 50870 h 166579"/>
                    <a:gd name="connsiteX84" fmla="*/ 3727355 w 4589257"/>
                    <a:gd name="connsiteY84" fmla="*/ 0 h 166579"/>
                    <a:gd name="connsiteX85" fmla="*/ 3769003 w 4589257"/>
                    <a:gd name="connsiteY85" fmla="*/ 0 h 166579"/>
                    <a:gd name="connsiteX86" fmla="*/ 3845747 w 4589257"/>
                    <a:gd name="connsiteY86" fmla="*/ 50870 h 166579"/>
                    <a:gd name="connsiteX87" fmla="*/ 3846287 w 4589257"/>
                    <a:gd name="connsiteY87" fmla="*/ 53542 h 166579"/>
                    <a:gd name="connsiteX88" fmla="*/ 3950455 w 4589257"/>
                    <a:gd name="connsiteY88" fmla="*/ 53542 h 166579"/>
                    <a:gd name="connsiteX89" fmla="*/ 4006974 w 4589257"/>
                    <a:gd name="connsiteY89" fmla="*/ 110061 h 166579"/>
                    <a:gd name="connsiteX90" fmla="*/ 4006973 w 4589257"/>
                    <a:gd name="connsiteY90" fmla="*/ 166579 h 166579"/>
                    <a:gd name="connsiteX91" fmla="*/ 4589256 w 4589257"/>
                    <a:gd name="connsiteY91" fmla="*/ 166579 h 166579"/>
                    <a:gd name="connsiteX92" fmla="*/ 4071667 w 4589257"/>
                    <a:gd name="connsiteY92" fmla="*/ 166579 h 166579"/>
                    <a:gd name="connsiteX93" fmla="*/ 4071667 w 4589257"/>
                    <a:gd name="connsiteY93" fmla="*/ 110061 h 166579"/>
                    <a:gd name="connsiteX94" fmla="*/ 4128186 w 4589257"/>
                    <a:gd name="connsiteY94" fmla="*/ 53542 h 166579"/>
                    <a:gd name="connsiteX95" fmla="*/ 4232354 w 4589257"/>
                    <a:gd name="connsiteY95" fmla="*/ 53542 h 166579"/>
                    <a:gd name="connsiteX96" fmla="*/ 4232893 w 4589257"/>
                    <a:gd name="connsiteY96" fmla="*/ 50870 h 166579"/>
                    <a:gd name="connsiteX97" fmla="*/ 4309638 w 4589257"/>
                    <a:gd name="connsiteY97" fmla="*/ 0 h 166579"/>
                    <a:gd name="connsiteX98" fmla="*/ 4351286 w 4589257"/>
                    <a:gd name="connsiteY98" fmla="*/ 0 h 166579"/>
                    <a:gd name="connsiteX99" fmla="*/ 4428030 w 4589257"/>
                    <a:gd name="connsiteY99" fmla="*/ 50870 h 166579"/>
                    <a:gd name="connsiteX100" fmla="*/ 4428570 w 4589257"/>
                    <a:gd name="connsiteY100" fmla="*/ 53542 h 166579"/>
                    <a:gd name="connsiteX101" fmla="*/ 4532738 w 4589257"/>
                    <a:gd name="connsiteY101" fmla="*/ 53542 h 166579"/>
                    <a:gd name="connsiteX102" fmla="*/ 4589257 w 4589257"/>
                    <a:gd name="connsiteY102" fmla="*/ 110061 h 166579"/>
                    <a:gd name="connsiteX103" fmla="*/ 4589256 w 4589257"/>
                    <a:gd name="connsiteY103" fmla="*/ 166579 h 1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4589257" h="166579">
                      <a:moveTo>
                        <a:pt x="517590" y="166579"/>
                      </a:moveTo>
                      <a:lnTo>
                        <a:pt x="0" y="166579"/>
                      </a:lnTo>
                      <a:lnTo>
                        <a:pt x="0" y="110061"/>
                      </a:lnTo>
                      <a:cubicBezTo>
                        <a:pt x="0" y="78846"/>
                        <a:pt x="25305" y="53542"/>
                        <a:pt x="56519" y="53542"/>
                      </a:cubicBezTo>
                      <a:lnTo>
                        <a:pt x="160687" y="53542"/>
                      </a:lnTo>
                      <a:lnTo>
                        <a:pt x="161226" y="50870"/>
                      </a:lnTo>
                      <a:cubicBezTo>
                        <a:pt x="173870" y="20976"/>
                        <a:pt x="203471" y="0"/>
                        <a:pt x="237971" y="0"/>
                      </a:cubicBezTo>
                      <a:lnTo>
                        <a:pt x="279619" y="0"/>
                      </a:lnTo>
                      <a:cubicBezTo>
                        <a:pt x="314118" y="0"/>
                        <a:pt x="343719" y="20976"/>
                        <a:pt x="356364" y="50870"/>
                      </a:cubicBezTo>
                      <a:lnTo>
                        <a:pt x="356903" y="53542"/>
                      </a:lnTo>
                      <a:lnTo>
                        <a:pt x="461071" y="53542"/>
                      </a:lnTo>
                      <a:cubicBezTo>
                        <a:pt x="492286" y="53542"/>
                        <a:pt x="517590" y="78846"/>
                        <a:pt x="517590" y="110061"/>
                      </a:cubicBezTo>
                      <a:cubicBezTo>
                        <a:pt x="517590" y="128900"/>
                        <a:pt x="517590" y="147740"/>
                        <a:pt x="517590" y="166579"/>
                      </a:cubicBezTo>
                      <a:close/>
                      <a:moveTo>
                        <a:pt x="1095560" y="166579"/>
                      </a:moveTo>
                      <a:lnTo>
                        <a:pt x="577970" y="166579"/>
                      </a:lnTo>
                      <a:lnTo>
                        <a:pt x="577970" y="110061"/>
                      </a:lnTo>
                      <a:cubicBezTo>
                        <a:pt x="577970" y="78846"/>
                        <a:pt x="603275" y="53542"/>
                        <a:pt x="634489" y="53542"/>
                      </a:cubicBezTo>
                      <a:lnTo>
                        <a:pt x="738657" y="53542"/>
                      </a:lnTo>
                      <a:lnTo>
                        <a:pt x="739196" y="50870"/>
                      </a:lnTo>
                      <a:cubicBezTo>
                        <a:pt x="751840" y="20976"/>
                        <a:pt x="781441" y="0"/>
                        <a:pt x="815941" y="0"/>
                      </a:cubicBezTo>
                      <a:lnTo>
                        <a:pt x="857589" y="0"/>
                      </a:lnTo>
                      <a:cubicBezTo>
                        <a:pt x="892088" y="0"/>
                        <a:pt x="921689" y="20976"/>
                        <a:pt x="934334" y="50870"/>
                      </a:cubicBezTo>
                      <a:lnTo>
                        <a:pt x="934873" y="53542"/>
                      </a:lnTo>
                      <a:lnTo>
                        <a:pt x="1039041" y="53542"/>
                      </a:lnTo>
                      <a:cubicBezTo>
                        <a:pt x="1070256" y="53542"/>
                        <a:pt x="1095560" y="78846"/>
                        <a:pt x="1095560" y="110061"/>
                      </a:cubicBezTo>
                      <a:cubicBezTo>
                        <a:pt x="1095560" y="128900"/>
                        <a:pt x="1095560" y="147740"/>
                        <a:pt x="1095560" y="166579"/>
                      </a:cubicBezTo>
                      <a:close/>
                      <a:moveTo>
                        <a:pt x="1677842" y="166579"/>
                      </a:moveTo>
                      <a:lnTo>
                        <a:pt x="1160252" y="166579"/>
                      </a:lnTo>
                      <a:lnTo>
                        <a:pt x="1160252" y="110061"/>
                      </a:lnTo>
                      <a:cubicBezTo>
                        <a:pt x="1160252" y="78846"/>
                        <a:pt x="1185557" y="53542"/>
                        <a:pt x="1216771" y="53542"/>
                      </a:cubicBezTo>
                      <a:lnTo>
                        <a:pt x="1320939" y="53542"/>
                      </a:lnTo>
                      <a:lnTo>
                        <a:pt x="1321478" y="50870"/>
                      </a:lnTo>
                      <a:cubicBezTo>
                        <a:pt x="1334122" y="20976"/>
                        <a:pt x="1363723" y="0"/>
                        <a:pt x="1398223" y="0"/>
                      </a:cubicBezTo>
                      <a:lnTo>
                        <a:pt x="1439871" y="0"/>
                      </a:lnTo>
                      <a:cubicBezTo>
                        <a:pt x="1474370" y="0"/>
                        <a:pt x="1503971" y="20976"/>
                        <a:pt x="1516616" y="50870"/>
                      </a:cubicBezTo>
                      <a:lnTo>
                        <a:pt x="1517155" y="53542"/>
                      </a:lnTo>
                      <a:lnTo>
                        <a:pt x="1621323" y="53542"/>
                      </a:lnTo>
                      <a:cubicBezTo>
                        <a:pt x="1652538" y="53542"/>
                        <a:pt x="1677842" y="78846"/>
                        <a:pt x="1677842" y="110061"/>
                      </a:cubicBezTo>
                      <a:cubicBezTo>
                        <a:pt x="1677842" y="128900"/>
                        <a:pt x="1677842" y="147740"/>
                        <a:pt x="1677842" y="166579"/>
                      </a:cubicBezTo>
                      <a:close/>
                      <a:moveTo>
                        <a:pt x="2260125" y="166579"/>
                      </a:moveTo>
                      <a:lnTo>
                        <a:pt x="1742535" y="166579"/>
                      </a:lnTo>
                      <a:lnTo>
                        <a:pt x="1742535" y="110061"/>
                      </a:lnTo>
                      <a:cubicBezTo>
                        <a:pt x="1742535" y="78846"/>
                        <a:pt x="1767840" y="53542"/>
                        <a:pt x="1799054" y="53542"/>
                      </a:cubicBezTo>
                      <a:lnTo>
                        <a:pt x="1903222" y="53542"/>
                      </a:lnTo>
                      <a:lnTo>
                        <a:pt x="1903761" y="50870"/>
                      </a:lnTo>
                      <a:cubicBezTo>
                        <a:pt x="1916405" y="20976"/>
                        <a:pt x="1946006" y="0"/>
                        <a:pt x="1980506" y="0"/>
                      </a:cubicBezTo>
                      <a:lnTo>
                        <a:pt x="2022154" y="0"/>
                      </a:lnTo>
                      <a:cubicBezTo>
                        <a:pt x="2056653" y="0"/>
                        <a:pt x="2086254" y="20976"/>
                        <a:pt x="2098899" y="50870"/>
                      </a:cubicBezTo>
                      <a:lnTo>
                        <a:pt x="2099438" y="53542"/>
                      </a:lnTo>
                      <a:lnTo>
                        <a:pt x="2203606" y="53542"/>
                      </a:lnTo>
                      <a:cubicBezTo>
                        <a:pt x="2234821" y="53542"/>
                        <a:pt x="2260125" y="78846"/>
                        <a:pt x="2260125" y="110061"/>
                      </a:cubicBezTo>
                      <a:cubicBezTo>
                        <a:pt x="2260125" y="128900"/>
                        <a:pt x="2260125" y="147740"/>
                        <a:pt x="2260125" y="166579"/>
                      </a:cubicBezTo>
                      <a:close/>
                      <a:moveTo>
                        <a:pt x="2842408" y="166579"/>
                      </a:moveTo>
                      <a:lnTo>
                        <a:pt x="2324818" y="166579"/>
                      </a:lnTo>
                      <a:lnTo>
                        <a:pt x="2324818" y="110061"/>
                      </a:lnTo>
                      <a:cubicBezTo>
                        <a:pt x="2324818" y="78846"/>
                        <a:pt x="2350123" y="53542"/>
                        <a:pt x="2381337" y="53542"/>
                      </a:cubicBezTo>
                      <a:lnTo>
                        <a:pt x="2485505" y="53542"/>
                      </a:lnTo>
                      <a:lnTo>
                        <a:pt x="2486044" y="50870"/>
                      </a:lnTo>
                      <a:cubicBezTo>
                        <a:pt x="2498688" y="20976"/>
                        <a:pt x="2528289" y="0"/>
                        <a:pt x="2562789" y="0"/>
                      </a:cubicBezTo>
                      <a:lnTo>
                        <a:pt x="2604437" y="0"/>
                      </a:lnTo>
                      <a:cubicBezTo>
                        <a:pt x="2638936" y="0"/>
                        <a:pt x="2668537" y="20976"/>
                        <a:pt x="2681182" y="50870"/>
                      </a:cubicBezTo>
                      <a:lnTo>
                        <a:pt x="2681721" y="53542"/>
                      </a:lnTo>
                      <a:lnTo>
                        <a:pt x="2785889" y="53542"/>
                      </a:lnTo>
                      <a:cubicBezTo>
                        <a:pt x="2817104" y="53542"/>
                        <a:pt x="2842408" y="78846"/>
                        <a:pt x="2842408" y="110061"/>
                      </a:cubicBezTo>
                      <a:cubicBezTo>
                        <a:pt x="2842408" y="128900"/>
                        <a:pt x="2842408" y="147740"/>
                        <a:pt x="2842408" y="166579"/>
                      </a:cubicBezTo>
                      <a:close/>
                      <a:moveTo>
                        <a:pt x="3424690" y="166579"/>
                      </a:moveTo>
                      <a:lnTo>
                        <a:pt x="2907101" y="166579"/>
                      </a:lnTo>
                      <a:lnTo>
                        <a:pt x="2907101" y="110061"/>
                      </a:lnTo>
                      <a:cubicBezTo>
                        <a:pt x="2907101" y="78846"/>
                        <a:pt x="2932406" y="53542"/>
                        <a:pt x="2963620" y="53542"/>
                      </a:cubicBezTo>
                      <a:lnTo>
                        <a:pt x="3067788" y="53542"/>
                      </a:lnTo>
                      <a:lnTo>
                        <a:pt x="3068327" y="50870"/>
                      </a:lnTo>
                      <a:cubicBezTo>
                        <a:pt x="3080971" y="20976"/>
                        <a:pt x="3110572" y="0"/>
                        <a:pt x="3145072" y="0"/>
                      </a:cubicBezTo>
                      <a:lnTo>
                        <a:pt x="3186720" y="0"/>
                      </a:lnTo>
                      <a:cubicBezTo>
                        <a:pt x="3221219" y="0"/>
                        <a:pt x="3250820" y="20976"/>
                        <a:pt x="3263465" y="50870"/>
                      </a:cubicBezTo>
                      <a:lnTo>
                        <a:pt x="3264004" y="53542"/>
                      </a:lnTo>
                      <a:lnTo>
                        <a:pt x="3368172" y="53542"/>
                      </a:lnTo>
                      <a:cubicBezTo>
                        <a:pt x="3399387" y="53542"/>
                        <a:pt x="3424691" y="78846"/>
                        <a:pt x="3424691" y="110061"/>
                      </a:cubicBezTo>
                      <a:cubicBezTo>
                        <a:pt x="3424691" y="128900"/>
                        <a:pt x="3424690" y="147740"/>
                        <a:pt x="3424690" y="166579"/>
                      </a:cubicBezTo>
                      <a:close/>
                      <a:moveTo>
                        <a:pt x="4006973" y="166579"/>
                      </a:moveTo>
                      <a:lnTo>
                        <a:pt x="3489384" y="166579"/>
                      </a:lnTo>
                      <a:lnTo>
                        <a:pt x="3489384" y="110061"/>
                      </a:lnTo>
                      <a:cubicBezTo>
                        <a:pt x="3489384" y="78846"/>
                        <a:pt x="3514688" y="53542"/>
                        <a:pt x="3545903" y="53542"/>
                      </a:cubicBezTo>
                      <a:lnTo>
                        <a:pt x="3650071" y="53542"/>
                      </a:lnTo>
                      <a:lnTo>
                        <a:pt x="3650610" y="50870"/>
                      </a:lnTo>
                      <a:cubicBezTo>
                        <a:pt x="3663254" y="20976"/>
                        <a:pt x="3692855" y="0"/>
                        <a:pt x="3727355" y="0"/>
                      </a:cubicBezTo>
                      <a:lnTo>
                        <a:pt x="3769003" y="0"/>
                      </a:lnTo>
                      <a:cubicBezTo>
                        <a:pt x="3803502" y="0"/>
                        <a:pt x="3833103" y="20976"/>
                        <a:pt x="3845747" y="50870"/>
                      </a:cubicBezTo>
                      <a:lnTo>
                        <a:pt x="3846287" y="53542"/>
                      </a:lnTo>
                      <a:lnTo>
                        <a:pt x="3950455" y="53542"/>
                      </a:lnTo>
                      <a:cubicBezTo>
                        <a:pt x="3981670" y="53542"/>
                        <a:pt x="4006974" y="78846"/>
                        <a:pt x="4006974" y="110061"/>
                      </a:cubicBezTo>
                      <a:cubicBezTo>
                        <a:pt x="4006974" y="128900"/>
                        <a:pt x="4006973" y="147740"/>
                        <a:pt x="4006973" y="166579"/>
                      </a:cubicBezTo>
                      <a:close/>
                      <a:moveTo>
                        <a:pt x="4589256" y="166579"/>
                      </a:moveTo>
                      <a:lnTo>
                        <a:pt x="4071667" y="166579"/>
                      </a:lnTo>
                      <a:lnTo>
                        <a:pt x="4071667" y="110061"/>
                      </a:lnTo>
                      <a:cubicBezTo>
                        <a:pt x="4071667" y="78846"/>
                        <a:pt x="4096971" y="53542"/>
                        <a:pt x="4128186" y="53542"/>
                      </a:cubicBezTo>
                      <a:lnTo>
                        <a:pt x="4232354" y="53542"/>
                      </a:lnTo>
                      <a:lnTo>
                        <a:pt x="4232893" y="50870"/>
                      </a:lnTo>
                      <a:cubicBezTo>
                        <a:pt x="4245537" y="20976"/>
                        <a:pt x="4275138" y="0"/>
                        <a:pt x="4309638" y="0"/>
                      </a:cubicBezTo>
                      <a:lnTo>
                        <a:pt x="4351286" y="0"/>
                      </a:lnTo>
                      <a:cubicBezTo>
                        <a:pt x="4385785" y="0"/>
                        <a:pt x="4415386" y="20976"/>
                        <a:pt x="4428030" y="50870"/>
                      </a:cubicBezTo>
                      <a:lnTo>
                        <a:pt x="4428570" y="53542"/>
                      </a:lnTo>
                      <a:lnTo>
                        <a:pt x="4532738" y="53542"/>
                      </a:lnTo>
                      <a:cubicBezTo>
                        <a:pt x="4563953" y="53542"/>
                        <a:pt x="4589257" y="78846"/>
                        <a:pt x="4589257" y="110061"/>
                      </a:cubicBezTo>
                      <a:cubicBezTo>
                        <a:pt x="4589257" y="128900"/>
                        <a:pt x="4589256" y="147740"/>
                        <a:pt x="4589256" y="166579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697D1818-16A9-4731-915E-F5AF461ED7D6}"/>
                  </a:ext>
                </a:extLst>
              </p:cNvPr>
              <p:cNvSpPr/>
              <p:nvPr/>
            </p:nvSpPr>
            <p:spPr>
              <a:xfrm>
                <a:off x="3358899" y="1288449"/>
                <a:ext cx="3194300" cy="196850"/>
              </a:xfrm>
              <a:custGeom>
                <a:avLst/>
                <a:gdLst>
                  <a:gd name="connsiteX0" fmla="*/ 1593439 w 3194300"/>
                  <a:gd name="connsiteY0" fmla="*/ 0 h 196850"/>
                  <a:gd name="connsiteX1" fmla="*/ 1679979 w 3194300"/>
                  <a:gd name="connsiteY1" fmla="*/ 57362 h 196850"/>
                  <a:gd name="connsiteX2" fmla="*/ 1681579 w 3194300"/>
                  <a:gd name="connsiteY2" fmla="*/ 65287 h 196850"/>
                  <a:gd name="connsiteX3" fmla="*/ 3194300 w 3194300"/>
                  <a:gd name="connsiteY3" fmla="*/ 65287 h 196850"/>
                  <a:gd name="connsiteX4" fmla="*/ 3175483 w 3194300"/>
                  <a:gd name="connsiteY4" fmla="*/ 121251 h 196850"/>
                  <a:gd name="connsiteX5" fmla="*/ 1687359 w 3194300"/>
                  <a:gd name="connsiteY5" fmla="*/ 121251 h 196850"/>
                  <a:gd name="connsiteX6" fmla="*/ 1687358 w 3194300"/>
                  <a:gd name="connsiteY6" fmla="*/ 196850 h 196850"/>
                  <a:gd name="connsiteX7" fmla="*/ 1499519 w 3194300"/>
                  <a:gd name="connsiteY7" fmla="*/ 196850 h 196850"/>
                  <a:gd name="connsiteX8" fmla="*/ 1499519 w 3194300"/>
                  <a:gd name="connsiteY8" fmla="*/ 121251 h 196850"/>
                  <a:gd name="connsiteX9" fmla="*/ 18817 w 3194300"/>
                  <a:gd name="connsiteY9" fmla="*/ 121251 h 196850"/>
                  <a:gd name="connsiteX10" fmla="*/ 0 w 3194300"/>
                  <a:gd name="connsiteY10" fmla="*/ 65287 h 196850"/>
                  <a:gd name="connsiteX11" fmla="*/ 1505300 w 3194300"/>
                  <a:gd name="connsiteY11" fmla="*/ 65287 h 196850"/>
                  <a:gd name="connsiteX12" fmla="*/ 1506900 w 3194300"/>
                  <a:gd name="connsiteY12" fmla="*/ 57362 h 196850"/>
                  <a:gd name="connsiteX13" fmla="*/ 1593439 w 3194300"/>
                  <a:gd name="connsiteY13" fmla="*/ 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94300" h="196850">
                    <a:moveTo>
                      <a:pt x="1593439" y="0"/>
                    </a:moveTo>
                    <a:cubicBezTo>
                      <a:pt x="1632343" y="0"/>
                      <a:pt x="1665721" y="23653"/>
                      <a:pt x="1679979" y="57362"/>
                    </a:cubicBezTo>
                    <a:lnTo>
                      <a:pt x="1681579" y="65287"/>
                    </a:lnTo>
                    <a:lnTo>
                      <a:pt x="3194300" y="65287"/>
                    </a:lnTo>
                    <a:lnTo>
                      <a:pt x="3175483" y="121251"/>
                    </a:lnTo>
                    <a:lnTo>
                      <a:pt x="1687359" y="121251"/>
                    </a:lnTo>
                    <a:lnTo>
                      <a:pt x="1687358" y="196850"/>
                    </a:lnTo>
                    <a:lnTo>
                      <a:pt x="1499519" y="196850"/>
                    </a:lnTo>
                    <a:lnTo>
                      <a:pt x="1499519" y="121251"/>
                    </a:lnTo>
                    <a:lnTo>
                      <a:pt x="18817" y="121251"/>
                    </a:lnTo>
                    <a:lnTo>
                      <a:pt x="0" y="65287"/>
                    </a:lnTo>
                    <a:lnTo>
                      <a:pt x="1505300" y="65287"/>
                    </a:lnTo>
                    <a:lnTo>
                      <a:pt x="1506900" y="57362"/>
                    </a:lnTo>
                    <a:cubicBezTo>
                      <a:pt x="1521158" y="23653"/>
                      <a:pt x="1554536" y="0"/>
                      <a:pt x="1593439" y="0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" name="四角形: 上の 2 つの角を丸める 51">
                <a:extLst>
                  <a:ext uri="{FF2B5EF4-FFF2-40B4-BE49-F238E27FC236}">
                    <a16:creationId xmlns:a16="http://schemas.microsoft.com/office/drawing/2014/main" id="{FE4421D0-5151-47A6-9276-20C15E174899}"/>
                  </a:ext>
                </a:extLst>
              </p:cNvPr>
              <p:cNvSpPr/>
              <p:nvPr/>
            </p:nvSpPr>
            <p:spPr>
              <a:xfrm>
                <a:off x="3033373" y="1495425"/>
                <a:ext cx="186494" cy="41433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" name="四角形: 上の 2 つの角を丸める 52">
                <a:extLst>
                  <a:ext uri="{FF2B5EF4-FFF2-40B4-BE49-F238E27FC236}">
                    <a16:creationId xmlns:a16="http://schemas.microsoft.com/office/drawing/2014/main" id="{2ED68828-F684-48AB-80A9-CB94FA9AA9A9}"/>
                  </a:ext>
                </a:extLst>
              </p:cNvPr>
              <p:cNvSpPr/>
              <p:nvPr/>
            </p:nvSpPr>
            <p:spPr>
              <a:xfrm>
                <a:off x="6690973" y="1495425"/>
                <a:ext cx="186494" cy="41433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" name="四角形: 上の 2 つの角を丸める 53">
                <a:extLst>
                  <a:ext uri="{FF2B5EF4-FFF2-40B4-BE49-F238E27FC236}">
                    <a16:creationId xmlns:a16="http://schemas.microsoft.com/office/drawing/2014/main" id="{52896DC5-9507-43EB-8652-5DE84CEA0D9E}"/>
                  </a:ext>
                </a:extLst>
              </p:cNvPr>
              <p:cNvSpPr/>
              <p:nvPr/>
            </p:nvSpPr>
            <p:spPr>
              <a:xfrm>
                <a:off x="2985748" y="1473200"/>
                <a:ext cx="186494" cy="40670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dkVert">
                <a:fgClr>
                  <a:sysClr val="windowText" lastClr="000000">
                    <a:lumMod val="65000"/>
                    <a:lumOff val="3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" name="四角形: 上の 2 つの角を丸める 54">
                <a:extLst>
                  <a:ext uri="{FF2B5EF4-FFF2-40B4-BE49-F238E27FC236}">
                    <a16:creationId xmlns:a16="http://schemas.microsoft.com/office/drawing/2014/main" id="{68D88C5A-2194-47E7-A314-9E1D4EFE15FF}"/>
                  </a:ext>
                </a:extLst>
              </p:cNvPr>
              <p:cNvSpPr/>
              <p:nvPr/>
            </p:nvSpPr>
            <p:spPr>
              <a:xfrm>
                <a:off x="6738598" y="1473200"/>
                <a:ext cx="186494" cy="40670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dkVert">
                <a:fgClr>
                  <a:sysClr val="windowText" lastClr="000000">
                    <a:lumMod val="65000"/>
                    <a:lumOff val="3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" name="四角形: 上の 2 つの角を丸める 55">
                <a:extLst>
                  <a:ext uri="{FF2B5EF4-FFF2-40B4-BE49-F238E27FC236}">
                    <a16:creationId xmlns:a16="http://schemas.microsoft.com/office/drawing/2014/main" id="{E8FA5143-5CF1-4E0E-9EA1-42E14C98ADE3}"/>
                  </a:ext>
                </a:extLst>
              </p:cNvPr>
              <p:cNvSpPr/>
              <p:nvPr/>
            </p:nvSpPr>
            <p:spPr>
              <a:xfrm>
                <a:off x="2985748" y="1760226"/>
                <a:ext cx="186494" cy="151425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" name="四角形: 上の 2 つの角を丸める 56">
                <a:extLst>
                  <a:ext uri="{FF2B5EF4-FFF2-40B4-BE49-F238E27FC236}">
                    <a16:creationId xmlns:a16="http://schemas.microsoft.com/office/drawing/2014/main" id="{C46912F2-6E26-4FD0-AA74-23CC1381AF7E}"/>
                  </a:ext>
                </a:extLst>
              </p:cNvPr>
              <p:cNvSpPr/>
              <p:nvPr/>
            </p:nvSpPr>
            <p:spPr>
              <a:xfrm>
                <a:off x="6738598" y="1760226"/>
                <a:ext cx="186494" cy="151425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F05B39DD-4155-4D9F-A601-E3A44707D149}"/>
                  </a:ext>
                </a:extLst>
              </p:cNvPr>
              <p:cNvSpPr/>
              <p:nvPr/>
            </p:nvSpPr>
            <p:spPr>
              <a:xfrm rot="5400000">
                <a:off x="4868248" y="1304608"/>
                <a:ext cx="179719" cy="434474"/>
              </a:xfrm>
              <a:custGeom>
                <a:avLst/>
                <a:gdLst>
                  <a:gd name="connsiteX0" fmla="*/ 0 w 179719"/>
                  <a:gd name="connsiteY0" fmla="*/ 217247 h 434474"/>
                  <a:gd name="connsiteX1" fmla="*/ 16428 w 179719"/>
                  <a:gd name="connsiteY1" fmla="*/ 95552 h 434474"/>
                  <a:gd name="connsiteX2" fmla="*/ 59504 w 179719"/>
                  <a:gd name="connsiteY2" fmla="*/ 0 h 434474"/>
                  <a:gd name="connsiteX3" fmla="*/ 179719 w 179719"/>
                  <a:gd name="connsiteY3" fmla="*/ 40284 h 434474"/>
                  <a:gd name="connsiteX4" fmla="*/ 175827 w 179719"/>
                  <a:gd name="connsiteY4" fmla="*/ 58294 h 434474"/>
                  <a:gd name="connsiteX5" fmla="*/ 175827 w 179719"/>
                  <a:gd name="connsiteY5" fmla="*/ 376201 h 434474"/>
                  <a:gd name="connsiteX6" fmla="*/ 179714 w 179719"/>
                  <a:gd name="connsiteY6" fmla="*/ 394188 h 434474"/>
                  <a:gd name="connsiteX7" fmla="*/ 59495 w 179719"/>
                  <a:gd name="connsiteY7" fmla="*/ 434474 h 434474"/>
                  <a:gd name="connsiteX8" fmla="*/ 16428 w 179719"/>
                  <a:gd name="connsiteY8" fmla="*/ 338942 h 434474"/>
                  <a:gd name="connsiteX9" fmla="*/ 0 w 179719"/>
                  <a:gd name="connsiteY9" fmla="*/ 217247 h 434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719" h="434474">
                    <a:moveTo>
                      <a:pt x="0" y="217247"/>
                    </a:moveTo>
                    <a:cubicBezTo>
                      <a:pt x="0" y="174080"/>
                      <a:pt x="5850" y="132957"/>
                      <a:pt x="16428" y="95552"/>
                    </a:cubicBezTo>
                    <a:lnTo>
                      <a:pt x="59504" y="0"/>
                    </a:lnTo>
                    <a:lnTo>
                      <a:pt x="179719" y="40284"/>
                    </a:lnTo>
                    <a:lnTo>
                      <a:pt x="175827" y="58294"/>
                    </a:lnTo>
                    <a:cubicBezTo>
                      <a:pt x="161062" y="163094"/>
                      <a:pt x="161062" y="271402"/>
                      <a:pt x="175827" y="376201"/>
                    </a:cubicBezTo>
                    <a:lnTo>
                      <a:pt x="179714" y="394188"/>
                    </a:lnTo>
                    <a:lnTo>
                      <a:pt x="59495" y="434474"/>
                    </a:lnTo>
                    <a:lnTo>
                      <a:pt x="16428" y="338942"/>
                    </a:lnTo>
                    <a:cubicBezTo>
                      <a:pt x="5850" y="301538"/>
                      <a:pt x="0" y="260414"/>
                      <a:pt x="0" y="217247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FFC000">
                      <a:lumMod val="50000"/>
                    </a:srgbClr>
                  </a:gs>
                  <a:gs pos="0">
                    <a:srgbClr val="FFC000">
                      <a:lumMod val="75000"/>
                    </a:srgbClr>
                  </a:gs>
                  <a:gs pos="50000">
                    <a:srgbClr val="FFFF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47FE7F97-C3E1-4641-9A38-C66EEFC7DD43}"/>
                  </a:ext>
                </a:extLst>
              </p:cNvPr>
              <p:cNvSpPr/>
              <p:nvPr/>
            </p:nvSpPr>
            <p:spPr>
              <a:xfrm rot="10800000">
                <a:off x="2977425" y="2449007"/>
                <a:ext cx="3957250" cy="165718"/>
              </a:xfrm>
              <a:custGeom>
                <a:avLst/>
                <a:gdLst>
                  <a:gd name="connsiteX0" fmla="*/ 517590 w 4589257"/>
                  <a:gd name="connsiteY0" fmla="*/ 166579 h 166579"/>
                  <a:gd name="connsiteX1" fmla="*/ 0 w 4589257"/>
                  <a:gd name="connsiteY1" fmla="*/ 166579 h 166579"/>
                  <a:gd name="connsiteX2" fmla="*/ 0 w 4589257"/>
                  <a:gd name="connsiteY2" fmla="*/ 110061 h 166579"/>
                  <a:gd name="connsiteX3" fmla="*/ 56519 w 4589257"/>
                  <a:gd name="connsiteY3" fmla="*/ 53542 h 166579"/>
                  <a:gd name="connsiteX4" fmla="*/ 160687 w 4589257"/>
                  <a:gd name="connsiteY4" fmla="*/ 53542 h 166579"/>
                  <a:gd name="connsiteX5" fmla="*/ 161226 w 4589257"/>
                  <a:gd name="connsiteY5" fmla="*/ 50870 h 166579"/>
                  <a:gd name="connsiteX6" fmla="*/ 237971 w 4589257"/>
                  <a:gd name="connsiteY6" fmla="*/ 0 h 166579"/>
                  <a:gd name="connsiteX7" fmla="*/ 279619 w 4589257"/>
                  <a:gd name="connsiteY7" fmla="*/ 0 h 166579"/>
                  <a:gd name="connsiteX8" fmla="*/ 356364 w 4589257"/>
                  <a:gd name="connsiteY8" fmla="*/ 50870 h 166579"/>
                  <a:gd name="connsiteX9" fmla="*/ 356903 w 4589257"/>
                  <a:gd name="connsiteY9" fmla="*/ 53542 h 166579"/>
                  <a:gd name="connsiteX10" fmla="*/ 461071 w 4589257"/>
                  <a:gd name="connsiteY10" fmla="*/ 53542 h 166579"/>
                  <a:gd name="connsiteX11" fmla="*/ 517590 w 4589257"/>
                  <a:gd name="connsiteY11" fmla="*/ 110061 h 166579"/>
                  <a:gd name="connsiteX12" fmla="*/ 517590 w 4589257"/>
                  <a:gd name="connsiteY12" fmla="*/ 166579 h 166579"/>
                  <a:gd name="connsiteX13" fmla="*/ 1095560 w 4589257"/>
                  <a:gd name="connsiteY13" fmla="*/ 166579 h 166579"/>
                  <a:gd name="connsiteX14" fmla="*/ 577970 w 4589257"/>
                  <a:gd name="connsiteY14" fmla="*/ 166579 h 166579"/>
                  <a:gd name="connsiteX15" fmla="*/ 577970 w 4589257"/>
                  <a:gd name="connsiteY15" fmla="*/ 110061 h 166579"/>
                  <a:gd name="connsiteX16" fmla="*/ 634489 w 4589257"/>
                  <a:gd name="connsiteY16" fmla="*/ 53542 h 166579"/>
                  <a:gd name="connsiteX17" fmla="*/ 738657 w 4589257"/>
                  <a:gd name="connsiteY17" fmla="*/ 53542 h 166579"/>
                  <a:gd name="connsiteX18" fmla="*/ 739196 w 4589257"/>
                  <a:gd name="connsiteY18" fmla="*/ 50870 h 166579"/>
                  <a:gd name="connsiteX19" fmla="*/ 815941 w 4589257"/>
                  <a:gd name="connsiteY19" fmla="*/ 0 h 166579"/>
                  <a:gd name="connsiteX20" fmla="*/ 857589 w 4589257"/>
                  <a:gd name="connsiteY20" fmla="*/ 0 h 166579"/>
                  <a:gd name="connsiteX21" fmla="*/ 934334 w 4589257"/>
                  <a:gd name="connsiteY21" fmla="*/ 50870 h 166579"/>
                  <a:gd name="connsiteX22" fmla="*/ 934873 w 4589257"/>
                  <a:gd name="connsiteY22" fmla="*/ 53542 h 166579"/>
                  <a:gd name="connsiteX23" fmla="*/ 1039041 w 4589257"/>
                  <a:gd name="connsiteY23" fmla="*/ 53542 h 166579"/>
                  <a:gd name="connsiteX24" fmla="*/ 1095560 w 4589257"/>
                  <a:gd name="connsiteY24" fmla="*/ 110061 h 166579"/>
                  <a:gd name="connsiteX25" fmla="*/ 1095560 w 4589257"/>
                  <a:gd name="connsiteY25" fmla="*/ 166579 h 166579"/>
                  <a:gd name="connsiteX26" fmla="*/ 1677842 w 4589257"/>
                  <a:gd name="connsiteY26" fmla="*/ 166579 h 166579"/>
                  <a:gd name="connsiteX27" fmla="*/ 1160252 w 4589257"/>
                  <a:gd name="connsiteY27" fmla="*/ 166579 h 166579"/>
                  <a:gd name="connsiteX28" fmla="*/ 1160252 w 4589257"/>
                  <a:gd name="connsiteY28" fmla="*/ 110061 h 166579"/>
                  <a:gd name="connsiteX29" fmla="*/ 1216771 w 4589257"/>
                  <a:gd name="connsiteY29" fmla="*/ 53542 h 166579"/>
                  <a:gd name="connsiteX30" fmla="*/ 1320939 w 4589257"/>
                  <a:gd name="connsiteY30" fmla="*/ 53542 h 166579"/>
                  <a:gd name="connsiteX31" fmla="*/ 1321478 w 4589257"/>
                  <a:gd name="connsiteY31" fmla="*/ 50870 h 166579"/>
                  <a:gd name="connsiteX32" fmla="*/ 1398223 w 4589257"/>
                  <a:gd name="connsiteY32" fmla="*/ 0 h 166579"/>
                  <a:gd name="connsiteX33" fmla="*/ 1439871 w 4589257"/>
                  <a:gd name="connsiteY33" fmla="*/ 0 h 166579"/>
                  <a:gd name="connsiteX34" fmla="*/ 1516616 w 4589257"/>
                  <a:gd name="connsiteY34" fmla="*/ 50870 h 166579"/>
                  <a:gd name="connsiteX35" fmla="*/ 1517155 w 4589257"/>
                  <a:gd name="connsiteY35" fmla="*/ 53542 h 166579"/>
                  <a:gd name="connsiteX36" fmla="*/ 1621323 w 4589257"/>
                  <a:gd name="connsiteY36" fmla="*/ 53542 h 166579"/>
                  <a:gd name="connsiteX37" fmla="*/ 1677842 w 4589257"/>
                  <a:gd name="connsiteY37" fmla="*/ 110061 h 166579"/>
                  <a:gd name="connsiteX38" fmla="*/ 1677842 w 4589257"/>
                  <a:gd name="connsiteY38" fmla="*/ 166579 h 166579"/>
                  <a:gd name="connsiteX39" fmla="*/ 2260125 w 4589257"/>
                  <a:gd name="connsiteY39" fmla="*/ 166579 h 166579"/>
                  <a:gd name="connsiteX40" fmla="*/ 1742535 w 4589257"/>
                  <a:gd name="connsiteY40" fmla="*/ 166579 h 166579"/>
                  <a:gd name="connsiteX41" fmla="*/ 1742535 w 4589257"/>
                  <a:gd name="connsiteY41" fmla="*/ 110061 h 166579"/>
                  <a:gd name="connsiteX42" fmla="*/ 1799054 w 4589257"/>
                  <a:gd name="connsiteY42" fmla="*/ 53542 h 166579"/>
                  <a:gd name="connsiteX43" fmla="*/ 1903222 w 4589257"/>
                  <a:gd name="connsiteY43" fmla="*/ 53542 h 166579"/>
                  <a:gd name="connsiteX44" fmla="*/ 1903761 w 4589257"/>
                  <a:gd name="connsiteY44" fmla="*/ 50870 h 166579"/>
                  <a:gd name="connsiteX45" fmla="*/ 1980506 w 4589257"/>
                  <a:gd name="connsiteY45" fmla="*/ 0 h 166579"/>
                  <a:gd name="connsiteX46" fmla="*/ 2022154 w 4589257"/>
                  <a:gd name="connsiteY46" fmla="*/ 0 h 166579"/>
                  <a:gd name="connsiteX47" fmla="*/ 2098899 w 4589257"/>
                  <a:gd name="connsiteY47" fmla="*/ 50870 h 166579"/>
                  <a:gd name="connsiteX48" fmla="*/ 2099438 w 4589257"/>
                  <a:gd name="connsiteY48" fmla="*/ 53542 h 166579"/>
                  <a:gd name="connsiteX49" fmla="*/ 2203606 w 4589257"/>
                  <a:gd name="connsiteY49" fmla="*/ 53542 h 166579"/>
                  <a:gd name="connsiteX50" fmla="*/ 2260125 w 4589257"/>
                  <a:gd name="connsiteY50" fmla="*/ 110061 h 166579"/>
                  <a:gd name="connsiteX51" fmla="*/ 2260125 w 4589257"/>
                  <a:gd name="connsiteY51" fmla="*/ 166579 h 166579"/>
                  <a:gd name="connsiteX52" fmla="*/ 2842408 w 4589257"/>
                  <a:gd name="connsiteY52" fmla="*/ 166579 h 166579"/>
                  <a:gd name="connsiteX53" fmla="*/ 2324818 w 4589257"/>
                  <a:gd name="connsiteY53" fmla="*/ 166579 h 166579"/>
                  <a:gd name="connsiteX54" fmla="*/ 2324818 w 4589257"/>
                  <a:gd name="connsiteY54" fmla="*/ 110061 h 166579"/>
                  <a:gd name="connsiteX55" fmla="*/ 2381337 w 4589257"/>
                  <a:gd name="connsiteY55" fmla="*/ 53542 h 166579"/>
                  <a:gd name="connsiteX56" fmla="*/ 2485505 w 4589257"/>
                  <a:gd name="connsiteY56" fmla="*/ 53542 h 166579"/>
                  <a:gd name="connsiteX57" fmla="*/ 2486044 w 4589257"/>
                  <a:gd name="connsiteY57" fmla="*/ 50870 h 166579"/>
                  <a:gd name="connsiteX58" fmla="*/ 2562789 w 4589257"/>
                  <a:gd name="connsiteY58" fmla="*/ 0 h 166579"/>
                  <a:gd name="connsiteX59" fmla="*/ 2604437 w 4589257"/>
                  <a:gd name="connsiteY59" fmla="*/ 0 h 166579"/>
                  <a:gd name="connsiteX60" fmla="*/ 2681182 w 4589257"/>
                  <a:gd name="connsiteY60" fmla="*/ 50870 h 166579"/>
                  <a:gd name="connsiteX61" fmla="*/ 2681721 w 4589257"/>
                  <a:gd name="connsiteY61" fmla="*/ 53542 h 166579"/>
                  <a:gd name="connsiteX62" fmla="*/ 2785889 w 4589257"/>
                  <a:gd name="connsiteY62" fmla="*/ 53542 h 166579"/>
                  <a:gd name="connsiteX63" fmla="*/ 2842408 w 4589257"/>
                  <a:gd name="connsiteY63" fmla="*/ 110061 h 166579"/>
                  <a:gd name="connsiteX64" fmla="*/ 2842408 w 4589257"/>
                  <a:gd name="connsiteY64" fmla="*/ 166579 h 166579"/>
                  <a:gd name="connsiteX65" fmla="*/ 3424690 w 4589257"/>
                  <a:gd name="connsiteY65" fmla="*/ 166579 h 166579"/>
                  <a:gd name="connsiteX66" fmla="*/ 2907101 w 4589257"/>
                  <a:gd name="connsiteY66" fmla="*/ 166579 h 166579"/>
                  <a:gd name="connsiteX67" fmla="*/ 2907101 w 4589257"/>
                  <a:gd name="connsiteY67" fmla="*/ 110061 h 166579"/>
                  <a:gd name="connsiteX68" fmla="*/ 2963620 w 4589257"/>
                  <a:gd name="connsiteY68" fmla="*/ 53542 h 166579"/>
                  <a:gd name="connsiteX69" fmla="*/ 3067788 w 4589257"/>
                  <a:gd name="connsiteY69" fmla="*/ 53542 h 166579"/>
                  <a:gd name="connsiteX70" fmla="*/ 3068327 w 4589257"/>
                  <a:gd name="connsiteY70" fmla="*/ 50870 h 166579"/>
                  <a:gd name="connsiteX71" fmla="*/ 3145072 w 4589257"/>
                  <a:gd name="connsiteY71" fmla="*/ 0 h 166579"/>
                  <a:gd name="connsiteX72" fmla="*/ 3186720 w 4589257"/>
                  <a:gd name="connsiteY72" fmla="*/ 0 h 166579"/>
                  <a:gd name="connsiteX73" fmla="*/ 3263465 w 4589257"/>
                  <a:gd name="connsiteY73" fmla="*/ 50870 h 166579"/>
                  <a:gd name="connsiteX74" fmla="*/ 3264004 w 4589257"/>
                  <a:gd name="connsiteY74" fmla="*/ 53542 h 166579"/>
                  <a:gd name="connsiteX75" fmla="*/ 3368172 w 4589257"/>
                  <a:gd name="connsiteY75" fmla="*/ 53542 h 166579"/>
                  <a:gd name="connsiteX76" fmla="*/ 3424691 w 4589257"/>
                  <a:gd name="connsiteY76" fmla="*/ 110061 h 166579"/>
                  <a:gd name="connsiteX77" fmla="*/ 3424690 w 4589257"/>
                  <a:gd name="connsiteY77" fmla="*/ 166579 h 166579"/>
                  <a:gd name="connsiteX78" fmla="*/ 4006973 w 4589257"/>
                  <a:gd name="connsiteY78" fmla="*/ 166579 h 166579"/>
                  <a:gd name="connsiteX79" fmla="*/ 3489384 w 4589257"/>
                  <a:gd name="connsiteY79" fmla="*/ 166579 h 166579"/>
                  <a:gd name="connsiteX80" fmla="*/ 3489384 w 4589257"/>
                  <a:gd name="connsiteY80" fmla="*/ 110061 h 166579"/>
                  <a:gd name="connsiteX81" fmla="*/ 3545903 w 4589257"/>
                  <a:gd name="connsiteY81" fmla="*/ 53542 h 166579"/>
                  <a:gd name="connsiteX82" fmla="*/ 3650071 w 4589257"/>
                  <a:gd name="connsiteY82" fmla="*/ 53542 h 166579"/>
                  <a:gd name="connsiteX83" fmla="*/ 3650610 w 4589257"/>
                  <a:gd name="connsiteY83" fmla="*/ 50870 h 166579"/>
                  <a:gd name="connsiteX84" fmla="*/ 3727355 w 4589257"/>
                  <a:gd name="connsiteY84" fmla="*/ 0 h 166579"/>
                  <a:gd name="connsiteX85" fmla="*/ 3769003 w 4589257"/>
                  <a:gd name="connsiteY85" fmla="*/ 0 h 166579"/>
                  <a:gd name="connsiteX86" fmla="*/ 3845747 w 4589257"/>
                  <a:gd name="connsiteY86" fmla="*/ 50870 h 166579"/>
                  <a:gd name="connsiteX87" fmla="*/ 3846287 w 4589257"/>
                  <a:gd name="connsiteY87" fmla="*/ 53542 h 166579"/>
                  <a:gd name="connsiteX88" fmla="*/ 3950455 w 4589257"/>
                  <a:gd name="connsiteY88" fmla="*/ 53542 h 166579"/>
                  <a:gd name="connsiteX89" fmla="*/ 4006974 w 4589257"/>
                  <a:gd name="connsiteY89" fmla="*/ 110061 h 166579"/>
                  <a:gd name="connsiteX90" fmla="*/ 4006973 w 4589257"/>
                  <a:gd name="connsiteY90" fmla="*/ 166579 h 166579"/>
                  <a:gd name="connsiteX91" fmla="*/ 4589256 w 4589257"/>
                  <a:gd name="connsiteY91" fmla="*/ 166579 h 166579"/>
                  <a:gd name="connsiteX92" fmla="*/ 4071667 w 4589257"/>
                  <a:gd name="connsiteY92" fmla="*/ 166579 h 166579"/>
                  <a:gd name="connsiteX93" fmla="*/ 4071667 w 4589257"/>
                  <a:gd name="connsiteY93" fmla="*/ 110061 h 166579"/>
                  <a:gd name="connsiteX94" fmla="*/ 4128186 w 4589257"/>
                  <a:gd name="connsiteY94" fmla="*/ 53542 h 166579"/>
                  <a:gd name="connsiteX95" fmla="*/ 4232354 w 4589257"/>
                  <a:gd name="connsiteY95" fmla="*/ 53542 h 166579"/>
                  <a:gd name="connsiteX96" fmla="*/ 4232893 w 4589257"/>
                  <a:gd name="connsiteY96" fmla="*/ 50870 h 166579"/>
                  <a:gd name="connsiteX97" fmla="*/ 4309638 w 4589257"/>
                  <a:gd name="connsiteY97" fmla="*/ 0 h 166579"/>
                  <a:gd name="connsiteX98" fmla="*/ 4351286 w 4589257"/>
                  <a:gd name="connsiteY98" fmla="*/ 0 h 166579"/>
                  <a:gd name="connsiteX99" fmla="*/ 4428030 w 4589257"/>
                  <a:gd name="connsiteY99" fmla="*/ 50870 h 166579"/>
                  <a:gd name="connsiteX100" fmla="*/ 4428570 w 4589257"/>
                  <a:gd name="connsiteY100" fmla="*/ 53542 h 166579"/>
                  <a:gd name="connsiteX101" fmla="*/ 4532738 w 4589257"/>
                  <a:gd name="connsiteY101" fmla="*/ 53542 h 166579"/>
                  <a:gd name="connsiteX102" fmla="*/ 4589257 w 4589257"/>
                  <a:gd name="connsiteY102" fmla="*/ 110061 h 166579"/>
                  <a:gd name="connsiteX103" fmla="*/ 4589256 w 4589257"/>
                  <a:gd name="connsiteY103" fmla="*/ 166579 h 16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589257" h="166579">
                    <a:moveTo>
                      <a:pt x="517590" y="166579"/>
                    </a:moveTo>
                    <a:lnTo>
                      <a:pt x="0" y="166579"/>
                    </a:lnTo>
                    <a:lnTo>
                      <a:pt x="0" y="110061"/>
                    </a:lnTo>
                    <a:cubicBezTo>
                      <a:pt x="0" y="78846"/>
                      <a:pt x="25305" y="53542"/>
                      <a:pt x="56519" y="53542"/>
                    </a:cubicBezTo>
                    <a:lnTo>
                      <a:pt x="160687" y="53542"/>
                    </a:lnTo>
                    <a:lnTo>
                      <a:pt x="161226" y="50870"/>
                    </a:lnTo>
                    <a:cubicBezTo>
                      <a:pt x="173870" y="20976"/>
                      <a:pt x="203471" y="0"/>
                      <a:pt x="237971" y="0"/>
                    </a:cubicBezTo>
                    <a:lnTo>
                      <a:pt x="279619" y="0"/>
                    </a:lnTo>
                    <a:cubicBezTo>
                      <a:pt x="314118" y="0"/>
                      <a:pt x="343719" y="20976"/>
                      <a:pt x="356364" y="50870"/>
                    </a:cubicBezTo>
                    <a:lnTo>
                      <a:pt x="356903" y="53542"/>
                    </a:lnTo>
                    <a:lnTo>
                      <a:pt x="461071" y="53542"/>
                    </a:lnTo>
                    <a:cubicBezTo>
                      <a:pt x="492286" y="53542"/>
                      <a:pt x="517590" y="78846"/>
                      <a:pt x="517590" y="110061"/>
                    </a:cubicBezTo>
                    <a:cubicBezTo>
                      <a:pt x="517590" y="128900"/>
                      <a:pt x="517590" y="147740"/>
                      <a:pt x="517590" y="166579"/>
                    </a:cubicBezTo>
                    <a:close/>
                    <a:moveTo>
                      <a:pt x="1095560" y="166579"/>
                    </a:moveTo>
                    <a:lnTo>
                      <a:pt x="577970" y="166579"/>
                    </a:lnTo>
                    <a:lnTo>
                      <a:pt x="577970" y="110061"/>
                    </a:lnTo>
                    <a:cubicBezTo>
                      <a:pt x="577970" y="78846"/>
                      <a:pt x="603275" y="53542"/>
                      <a:pt x="634489" y="53542"/>
                    </a:cubicBezTo>
                    <a:lnTo>
                      <a:pt x="738657" y="53542"/>
                    </a:lnTo>
                    <a:lnTo>
                      <a:pt x="739196" y="50870"/>
                    </a:lnTo>
                    <a:cubicBezTo>
                      <a:pt x="751840" y="20976"/>
                      <a:pt x="781441" y="0"/>
                      <a:pt x="815941" y="0"/>
                    </a:cubicBezTo>
                    <a:lnTo>
                      <a:pt x="857589" y="0"/>
                    </a:lnTo>
                    <a:cubicBezTo>
                      <a:pt x="892088" y="0"/>
                      <a:pt x="921689" y="20976"/>
                      <a:pt x="934334" y="50870"/>
                    </a:cubicBezTo>
                    <a:lnTo>
                      <a:pt x="934873" y="53542"/>
                    </a:lnTo>
                    <a:lnTo>
                      <a:pt x="1039041" y="53542"/>
                    </a:lnTo>
                    <a:cubicBezTo>
                      <a:pt x="1070256" y="53542"/>
                      <a:pt x="1095560" y="78846"/>
                      <a:pt x="1095560" y="110061"/>
                    </a:cubicBezTo>
                    <a:cubicBezTo>
                      <a:pt x="1095560" y="128900"/>
                      <a:pt x="1095560" y="147740"/>
                      <a:pt x="1095560" y="166579"/>
                    </a:cubicBezTo>
                    <a:close/>
                    <a:moveTo>
                      <a:pt x="1677842" y="166579"/>
                    </a:moveTo>
                    <a:lnTo>
                      <a:pt x="1160252" y="166579"/>
                    </a:lnTo>
                    <a:lnTo>
                      <a:pt x="1160252" y="110061"/>
                    </a:lnTo>
                    <a:cubicBezTo>
                      <a:pt x="1160252" y="78846"/>
                      <a:pt x="1185557" y="53542"/>
                      <a:pt x="1216771" y="53542"/>
                    </a:cubicBezTo>
                    <a:lnTo>
                      <a:pt x="1320939" y="53542"/>
                    </a:lnTo>
                    <a:lnTo>
                      <a:pt x="1321478" y="50870"/>
                    </a:lnTo>
                    <a:cubicBezTo>
                      <a:pt x="1334122" y="20976"/>
                      <a:pt x="1363723" y="0"/>
                      <a:pt x="1398223" y="0"/>
                    </a:cubicBezTo>
                    <a:lnTo>
                      <a:pt x="1439871" y="0"/>
                    </a:lnTo>
                    <a:cubicBezTo>
                      <a:pt x="1474370" y="0"/>
                      <a:pt x="1503971" y="20976"/>
                      <a:pt x="1516616" y="50870"/>
                    </a:cubicBezTo>
                    <a:lnTo>
                      <a:pt x="1517155" y="53542"/>
                    </a:lnTo>
                    <a:lnTo>
                      <a:pt x="1621323" y="53542"/>
                    </a:lnTo>
                    <a:cubicBezTo>
                      <a:pt x="1652538" y="53542"/>
                      <a:pt x="1677842" y="78846"/>
                      <a:pt x="1677842" y="110061"/>
                    </a:cubicBezTo>
                    <a:cubicBezTo>
                      <a:pt x="1677842" y="128900"/>
                      <a:pt x="1677842" y="147740"/>
                      <a:pt x="1677842" y="166579"/>
                    </a:cubicBezTo>
                    <a:close/>
                    <a:moveTo>
                      <a:pt x="2260125" y="166579"/>
                    </a:moveTo>
                    <a:lnTo>
                      <a:pt x="1742535" y="166579"/>
                    </a:lnTo>
                    <a:lnTo>
                      <a:pt x="1742535" y="110061"/>
                    </a:lnTo>
                    <a:cubicBezTo>
                      <a:pt x="1742535" y="78846"/>
                      <a:pt x="1767840" y="53542"/>
                      <a:pt x="1799054" y="53542"/>
                    </a:cubicBezTo>
                    <a:lnTo>
                      <a:pt x="1903222" y="53542"/>
                    </a:lnTo>
                    <a:lnTo>
                      <a:pt x="1903761" y="50870"/>
                    </a:lnTo>
                    <a:cubicBezTo>
                      <a:pt x="1916405" y="20976"/>
                      <a:pt x="1946006" y="0"/>
                      <a:pt x="1980506" y="0"/>
                    </a:cubicBezTo>
                    <a:lnTo>
                      <a:pt x="2022154" y="0"/>
                    </a:lnTo>
                    <a:cubicBezTo>
                      <a:pt x="2056653" y="0"/>
                      <a:pt x="2086254" y="20976"/>
                      <a:pt x="2098899" y="50870"/>
                    </a:cubicBezTo>
                    <a:lnTo>
                      <a:pt x="2099438" y="53542"/>
                    </a:lnTo>
                    <a:lnTo>
                      <a:pt x="2203606" y="53542"/>
                    </a:lnTo>
                    <a:cubicBezTo>
                      <a:pt x="2234821" y="53542"/>
                      <a:pt x="2260125" y="78846"/>
                      <a:pt x="2260125" y="110061"/>
                    </a:cubicBezTo>
                    <a:cubicBezTo>
                      <a:pt x="2260125" y="128900"/>
                      <a:pt x="2260125" y="147740"/>
                      <a:pt x="2260125" y="166579"/>
                    </a:cubicBezTo>
                    <a:close/>
                    <a:moveTo>
                      <a:pt x="2842408" y="166579"/>
                    </a:moveTo>
                    <a:lnTo>
                      <a:pt x="2324818" y="166579"/>
                    </a:lnTo>
                    <a:lnTo>
                      <a:pt x="2324818" y="110061"/>
                    </a:lnTo>
                    <a:cubicBezTo>
                      <a:pt x="2324818" y="78846"/>
                      <a:pt x="2350123" y="53542"/>
                      <a:pt x="2381337" y="53542"/>
                    </a:cubicBezTo>
                    <a:lnTo>
                      <a:pt x="2485505" y="53542"/>
                    </a:lnTo>
                    <a:lnTo>
                      <a:pt x="2486044" y="50870"/>
                    </a:lnTo>
                    <a:cubicBezTo>
                      <a:pt x="2498688" y="20976"/>
                      <a:pt x="2528289" y="0"/>
                      <a:pt x="2562789" y="0"/>
                    </a:cubicBezTo>
                    <a:lnTo>
                      <a:pt x="2604437" y="0"/>
                    </a:lnTo>
                    <a:cubicBezTo>
                      <a:pt x="2638936" y="0"/>
                      <a:pt x="2668537" y="20976"/>
                      <a:pt x="2681182" y="50870"/>
                    </a:cubicBezTo>
                    <a:lnTo>
                      <a:pt x="2681721" y="53542"/>
                    </a:lnTo>
                    <a:lnTo>
                      <a:pt x="2785889" y="53542"/>
                    </a:lnTo>
                    <a:cubicBezTo>
                      <a:pt x="2817104" y="53542"/>
                      <a:pt x="2842408" y="78846"/>
                      <a:pt x="2842408" y="110061"/>
                    </a:cubicBezTo>
                    <a:cubicBezTo>
                      <a:pt x="2842408" y="128900"/>
                      <a:pt x="2842408" y="147740"/>
                      <a:pt x="2842408" y="166579"/>
                    </a:cubicBezTo>
                    <a:close/>
                    <a:moveTo>
                      <a:pt x="3424690" y="166579"/>
                    </a:moveTo>
                    <a:lnTo>
                      <a:pt x="2907101" y="166579"/>
                    </a:lnTo>
                    <a:lnTo>
                      <a:pt x="2907101" y="110061"/>
                    </a:lnTo>
                    <a:cubicBezTo>
                      <a:pt x="2907101" y="78846"/>
                      <a:pt x="2932406" y="53542"/>
                      <a:pt x="2963620" y="53542"/>
                    </a:cubicBezTo>
                    <a:lnTo>
                      <a:pt x="3067788" y="53542"/>
                    </a:lnTo>
                    <a:lnTo>
                      <a:pt x="3068327" y="50870"/>
                    </a:lnTo>
                    <a:cubicBezTo>
                      <a:pt x="3080971" y="20976"/>
                      <a:pt x="3110572" y="0"/>
                      <a:pt x="3145072" y="0"/>
                    </a:cubicBezTo>
                    <a:lnTo>
                      <a:pt x="3186720" y="0"/>
                    </a:lnTo>
                    <a:cubicBezTo>
                      <a:pt x="3221219" y="0"/>
                      <a:pt x="3250820" y="20976"/>
                      <a:pt x="3263465" y="50870"/>
                    </a:cubicBezTo>
                    <a:lnTo>
                      <a:pt x="3264004" y="53542"/>
                    </a:lnTo>
                    <a:lnTo>
                      <a:pt x="3368172" y="53542"/>
                    </a:lnTo>
                    <a:cubicBezTo>
                      <a:pt x="3399387" y="53542"/>
                      <a:pt x="3424691" y="78846"/>
                      <a:pt x="3424691" y="110061"/>
                    </a:cubicBezTo>
                    <a:cubicBezTo>
                      <a:pt x="3424691" y="128900"/>
                      <a:pt x="3424690" y="147740"/>
                      <a:pt x="3424690" y="166579"/>
                    </a:cubicBezTo>
                    <a:close/>
                    <a:moveTo>
                      <a:pt x="4006973" y="166579"/>
                    </a:moveTo>
                    <a:lnTo>
                      <a:pt x="3489384" y="166579"/>
                    </a:lnTo>
                    <a:lnTo>
                      <a:pt x="3489384" y="110061"/>
                    </a:lnTo>
                    <a:cubicBezTo>
                      <a:pt x="3489384" y="78846"/>
                      <a:pt x="3514688" y="53542"/>
                      <a:pt x="3545903" y="53542"/>
                    </a:cubicBezTo>
                    <a:lnTo>
                      <a:pt x="3650071" y="53542"/>
                    </a:lnTo>
                    <a:lnTo>
                      <a:pt x="3650610" y="50870"/>
                    </a:lnTo>
                    <a:cubicBezTo>
                      <a:pt x="3663254" y="20976"/>
                      <a:pt x="3692855" y="0"/>
                      <a:pt x="3727355" y="0"/>
                    </a:cubicBezTo>
                    <a:lnTo>
                      <a:pt x="3769003" y="0"/>
                    </a:lnTo>
                    <a:cubicBezTo>
                      <a:pt x="3803502" y="0"/>
                      <a:pt x="3833103" y="20976"/>
                      <a:pt x="3845747" y="50870"/>
                    </a:cubicBezTo>
                    <a:lnTo>
                      <a:pt x="3846287" y="53542"/>
                    </a:lnTo>
                    <a:lnTo>
                      <a:pt x="3950455" y="53542"/>
                    </a:lnTo>
                    <a:cubicBezTo>
                      <a:pt x="3981670" y="53542"/>
                      <a:pt x="4006974" y="78846"/>
                      <a:pt x="4006974" y="110061"/>
                    </a:cubicBezTo>
                    <a:cubicBezTo>
                      <a:pt x="4006974" y="128900"/>
                      <a:pt x="4006973" y="147740"/>
                      <a:pt x="4006973" y="166579"/>
                    </a:cubicBezTo>
                    <a:close/>
                    <a:moveTo>
                      <a:pt x="4589256" y="166579"/>
                    </a:moveTo>
                    <a:lnTo>
                      <a:pt x="4071667" y="166579"/>
                    </a:lnTo>
                    <a:lnTo>
                      <a:pt x="4071667" y="110061"/>
                    </a:lnTo>
                    <a:cubicBezTo>
                      <a:pt x="4071667" y="78846"/>
                      <a:pt x="4096971" y="53542"/>
                      <a:pt x="4128186" y="53542"/>
                    </a:cubicBezTo>
                    <a:lnTo>
                      <a:pt x="4232354" y="53542"/>
                    </a:lnTo>
                    <a:lnTo>
                      <a:pt x="4232893" y="50870"/>
                    </a:lnTo>
                    <a:cubicBezTo>
                      <a:pt x="4245537" y="20976"/>
                      <a:pt x="4275138" y="0"/>
                      <a:pt x="4309638" y="0"/>
                    </a:cubicBezTo>
                    <a:lnTo>
                      <a:pt x="4351286" y="0"/>
                    </a:lnTo>
                    <a:cubicBezTo>
                      <a:pt x="4385785" y="0"/>
                      <a:pt x="4415386" y="20976"/>
                      <a:pt x="4428030" y="50870"/>
                    </a:cubicBezTo>
                    <a:lnTo>
                      <a:pt x="4428570" y="53542"/>
                    </a:lnTo>
                    <a:lnTo>
                      <a:pt x="4532738" y="53542"/>
                    </a:lnTo>
                    <a:cubicBezTo>
                      <a:pt x="4563953" y="53542"/>
                      <a:pt x="4589257" y="78846"/>
                      <a:pt x="4589257" y="110061"/>
                    </a:cubicBezTo>
                    <a:cubicBezTo>
                      <a:pt x="4589257" y="128900"/>
                      <a:pt x="4589256" y="147740"/>
                      <a:pt x="4589256" y="166579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Text" lastClr="000000"/>
                  </a:gs>
                  <a:gs pos="0">
                    <a:sysClr val="windowText" lastClr="000000">
                      <a:lumMod val="75000"/>
                      <a:lumOff val="25000"/>
                    </a:sysClr>
                  </a:gs>
                </a:gsLst>
                <a:lin ang="5400000" scaled="1"/>
              </a:gradFill>
              <a:ln w="12700" cap="flat" cmpd="sng" algn="ctr">
                <a:solidFill>
                  <a:srgbClr val="FFC000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165" name="グループ化 164">
            <a:extLst>
              <a:ext uri="{FF2B5EF4-FFF2-40B4-BE49-F238E27FC236}">
                <a16:creationId xmlns:a16="http://schemas.microsoft.com/office/drawing/2014/main" id="{F904A5C8-94CA-4611-BBB9-95C29F81F237}"/>
              </a:ext>
            </a:extLst>
          </p:cNvPr>
          <p:cNvGrpSpPr/>
          <p:nvPr/>
        </p:nvGrpSpPr>
        <p:grpSpPr>
          <a:xfrm>
            <a:off x="8586164" y="1601884"/>
            <a:ext cx="2611608" cy="2611608"/>
            <a:chOff x="1181100" y="1173546"/>
            <a:chExt cx="2533650" cy="2533650"/>
          </a:xfrm>
        </p:grpSpPr>
        <p:sp>
          <p:nvSpPr>
            <p:cNvPr id="166" name="楕円 165">
              <a:extLst>
                <a:ext uri="{FF2B5EF4-FFF2-40B4-BE49-F238E27FC236}">
                  <a16:creationId xmlns:a16="http://schemas.microsoft.com/office/drawing/2014/main" id="{4258D2A8-3DB5-42DF-AFEA-4EFD7C2023F0}"/>
                </a:ext>
              </a:extLst>
            </p:cNvPr>
            <p:cNvSpPr/>
            <p:nvPr/>
          </p:nvSpPr>
          <p:spPr>
            <a:xfrm>
              <a:off x="1181100" y="1173546"/>
              <a:ext cx="2533650" cy="2533650"/>
            </a:xfrm>
            <a:prstGeom prst="ellipse">
              <a:avLst/>
            </a:pr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67" name="グループ化 166">
              <a:extLst>
                <a:ext uri="{FF2B5EF4-FFF2-40B4-BE49-F238E27FC236}">
                  <a16:creationId xmlns:a16="http://schemas.microsoft.com/office/drawing/2014/main" id="{BDE67159-BBC2-4442-A5C8-A28A514F316D}"/>
                </a:ext>
              </a:extLst>
            </p:cNvPr>
            <p:cNvGrpSpPr/>
            <p:nvPr/>
          </p:nvGrpSpPr>
          <p:grpSpPr>
            <a:xfrm>
              <a:off x="1435100" y="1614399"/>
              <a:ext cx="2031183" cy="2062251"/>
              <a:chOff x="1435100" y="1614399"/>
              <a:chExt cx="2031183" cy="2062251"/>
            </a:xfrm>
          </p:grpSpPr>
          <p:grpSp>
            <p:nvGrpSpPr>
              <p:cNvPr id="168" name="グループ化 167">
                <a:extLst>
                  <a:ext uri="{FF2B5EF4-FFF2-40B4-BE49-F238E27FC236}">
                    <a16:creationId xmlns:a16="http://schemas.microsoft.com/office/drawing/2014/main" id="{299F0D7C-5A73-487E-8DFD-AE6450744214}"/>
                  </a:ext>
                </a:extLst>
              </p:cNvPr>
              <p:cNvGrpSpPr/>
              <p:nvPr/>
            </p:nvGrpSpPr>
            <p:grpSpPr>
              <a:xfrm>
                <a:off x="1543050" y="1614399"/>
                <a:ext cx="1923233" cy="540358"/>
                <a:chOff x="1543050" y="1614399"/>
                <a:chExt cx="1923233" cy="540358"/>
              </a:xfrm>
            </p:grpSpPr>
            <p:sp>
              <p:nvSpPr>
                <p:cNvPr id="180" name="八角形 179">
                  <a:extLst>
                    <a:ext uri="{FF2B5EF4-FFF2-40B4-BE49-F238E27FC236}">
                      <a16:creationId xmlns:a16="http://schemas.microsoft.com/office/drawing/2014/main" id="{1A07CE68-7CEF-4AE7-97C8-50CA563D3A71}"/>
                    </a:ext>
                  </a:extLst>
                </p:cNvPr>
                <p:cNvSpPr/>
                <p:nvPr/>
              </p:nvSpPr>
              <p:spPr>
                <a:xfrm rot="19800000">
                  <a:off x="1543050" y="1722664"/>
                  <a:ext cx="345401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1" name="八角形 180">
                  <a:extLst>
                    <a:ext uri="{FF2B5EF4-FFF2-40B4-BE49-F238E27FC236}">
                      <a16:creationId xmlns:a16="http://schemas.microsoft.com/office/drawing/2014/main" id="{9456DDB5-1E0C-49B5-8E09-4A616D60AB5A}"/>
                    </a:ext>
                  </a:extLst>
                </p:cNvPr>
                <p:cNvSpPr/>
                <p:nvPr/>
              </p:nvSpPr>
              <p:spPr>
                <a:xfrm rot="900000">
                  <a:off x="1761541" y="1643665"/>
                  <a:ext cx="345401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2" name="八角形 181">
                  <a:extLst>
                    <a:ext uri="{FF2B5EF4-FFF2-40B4-BE49-F238E27FC236}">
                      <a16:creationId xmlns:a16="http://schemas.microsoft.com/office/drawing/2014/main" id="{E4D00A78-9630-4B37-BE6F-D6C68B003481}"/>
                    </a:ext>
                  </a:extLst>
                </p:cNvPr>
                <p:cNvSpPr/>
                <p:nvPr/>
              </p:nvSpPr>
              <p:spPr>
                <a:xfrm>
                  <a:off x="2193367" y="1623113"/>
                  <a:ext cx="345401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3" name="八角形 182">
                  <a:extLst>
                    <a:ext uri="{FF2B5EF4-FFF2-40B4-BE49-F238E27FC236}">
                      <a16:creationId xmlns:a16="http://schemas.microsoft.com/office/drawing/2014/main" id="{E234E2AE-9139-42D3-B091-BEC993944A55}"/>
                    </a:ext>
                  </a:extLst>
                </p:cNvPr>
                <p:cNvSpPr/>
                <p:nvPr/>
              </p:nvSpPr>
              <p:spPr>
                <a:xfrm rot="900000">
                  <a:off x="1960045" y="1714413"/>
                  <a:ext cx="345401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4" name="八角形 183">
                  <a:extLst>
                    <a:ext uri="{FF2B5EF4-FFF2-40B4-BE49-F238E27FC236}">
                      <a16:creationId xmlns:a16="http://schemas.microsoft.com/office/drawing/2014/main" id="{E853ED6A-55DF-4034-80D4-9FD41CF69842}"/>
                    </a:ext>
                  </a:extLst>
                </p:cNvPr>
                <p:cNvSpPr/>
                <p:nvPr/>
              </p:nvSpPr>
              <p:spPr>
                <a:xfrm rot="900000">
                  <a:off x="2193368" y="1782043"/>
                  <a:ext cx="345401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5" name="八角形 184">
                  <a:extLst>
                    <a:ext uri="{FF2B5EF4-FFF2-40B4-BE49-F238E27FC236}">
                      <a16:creationId xmlns:a16="http://schemas.microsoft.com/office/drawing/2014/main" id="{7D852630-C1F9-47AD-B977-13923CCBF251}"/>
                    </a:ext>
                  </a:extLst>
                </p:cNvPr>
                <p:cNvSpPr/>
                <p:nvPr/>
              </p:nvSpPr>
              <p:spPr>
                <a:xfrm rot="900000">
                  <a:off x="2762461" y="1701149"/>
                  <a:ext cx="345401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6" name="八角形 185">
                  <a:extLst>
                    <a:ext uri="{FF2B5EF4-FFF2-40B4-BE49-F238E27FC236}">
                      <a16:creationId xmlns:a16="http://schemas.microsoft.com/office/drawing/2014/main" id="{33EF24D6-80E8-4440-B4AB-B643570BB1F7}"/>
                    </a:ext>
                  </a:extLst>
                </p:cNvPr>
                <p:cNvSpPr/>
                <p:nvPr/>
              </p:nvSpPr>
              <p:spPr>
                <a:xfrm rot="1800000">
                  <a:off x="2560766" y="1623113"/>
                  <a:ext cx="345400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7" name="八角形 186">
                  <a:extLst>
                    <a:ext uri="{FF2B5EF4-FFF2-40B4-BE49-F238E27FC236}">
                      <a16:creationId xmlns:a16="http://schemas.microsoft.com/office/drawing/2014/main" id="{624D8D0A-12A6-485A-9843-5ABF0EECECA2}"/>
                    </a:ext>
                  </a:extLst>
                </p:cNvPr>
                <p:cNvSpPr/>
                <p:nvPr/>
              </p:nvSpPr>
              <p:spPr>
                <a:xfrm rot="900000">
                  <a:off x="2426881" y="1678398"/>
                  <a:ext cx="345401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8" name="八角形 187">
                  <a:extLst>
                    <a:ext uri="{FF2B5EF4-FFF2-40B4-BE49-F238E27FC236}">
                      <a16:creationId xmlns:a16="http://schemas.microsoft.com/office/drawing/2014/main" id="{AAEFC31C-69B2-48E2-9C84-9EEFDE70C690}"/>
                    </a:ext>
                  </a:extLst>
                </p:cNvPr>
                <p:cNvSpPr/>
                <p:nvPr/>
              </p:nvSpPr>
              <p:spPr>
                <a:xfrm rot="900000">
                  <a:off x="1758160" y="1809357"/>
                  <a:ext cx="345401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9" name="八角形 188">
                  <a:extLst>
                    <a:ext uri="{FF2B5EF4-FFF2-40B4-BE49-F238E27FC236}">
                      <a16:creationId xmlns:a16="http://schemas.microsoft.com/office/drawing/2014/main" id="{66F70DF5-1DA6-469D-8968-F97A65F60497}"/>
                    </a:ext>
                  </a:extLst>
                </p:cNvPr>
                <p:cNvSpPr/>
                <p:nvPr/>
              </p:nvSpPr>
              <p:spPr>
                <a:xfrm rot="900000">
                  <a:off x="3120883" y="1714412"/>
                  <a:ext cx="345400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0" name="八角形 189">
                  <a:extLst>
                    <a:ext uri="{FF2B5EF4-FFF2-40B4-BE49-F238E27FC236}">
                      <a16:creationId xmlns:a16="http://schemas.microsoft.com/office/drawing/2014/main" id="{0DCE4B3B-6C78-48B1-B918-DBF33D59A4FA}"/>
                    </a:ext>
                  </a:extLst>
                </p:cNvPr>
                <p:cNvSpPr/>
                <p:nvPr/>
              </p:nvSpPr>
              <p:spPr>
                <a:xfrm rot="2981778">
                  <a:off x="2925620" y="1614399"/>
                  <a:ext cx="345400" cy="345400"/>
                </a:xfrm>
                <a:prstGeom prst="octagon">
                  <a:avLst/>
                </a:prstGeom>
                <a:gradFill>
                  <a:gsLst>
                    <a:gs pos="100000">
                      <a:srgbClr val="ED7D31">
                        <a:lumMod val="50000"/>
                      </a:srgbClr>
                    </a:gs>
                    <a:gs pos="52000">
                      <a:srgbClr val="ED7D31">
                        <a:lumMod val="75000"/>
                      </a:srgbClr>
                    </a:gs>
                    <a:gs pos="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69" name="台形 168">
                <a:extLst>
                  <a:ext uri="{FF2B5EF4-FFF2-40B4-BE49-F238E27FC236}">
                    <a16:creationId xmlns:a16="http://schemas.microsoft.com/office/drawing/2014/main" id="{2CEB5DE9-903C-4D2F-ACCC-E75406AD8670}"/>
                  </a:ext>
                </a:extLst>
              </p:cNvPr>
              <p:cNvSpPr/>
              <p:nvPr/>
            </p:nvSpPr>
            <p:spPr>
              <a:xfrm rot="10800000">
                <a:off x="1448285" y="1911204"/>
                <a:ext cx="2012463" cy="1592083"/>
              </a:xfrm>
              <a:prstGeom prst="trapezoid">
                <a:avLst>
                  <a:gd name="adj" fmla="val 13532"/>
                </a:avLst>
              </a:prstGeom>
              <a:gradFill flip="none" rotWithShape="1">
                <a:gsLst>
                  <a:gs pos="0">
                    <a:srgbClr val="C00000"/>
                  </a:gs>
                  <a:gs pos="30000">
                    <a:srgbClr val="ED7D31">
                      <a:lumMod val="75000"/>
                    </a:srgbClr>
                  </a:gs>
                  <a:gs pos="100000">
                    <a:srgbClr val="ED7D31">
                      <a:lumMod val="60000"/>
                      <a:lumOff val="40000"/>
                    </a:srgbClr>
                  </a:gs>
                </a:gsLst>
                <a:lin ang="27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0" name="楕円 169">
                <a:extLst>
                  <a:ext uri="{FF2B5EF4-FFF2-40B4-BE49-F238E27FC236}">
                    <a16:creationId xmlns:a16="http://schemas.microsoft.com/office/drawing/2014/main" id="{198F50C8-11BA-4FEC-BA91-62EB87996ED1}"/>
                  </a:ext>
                </a:extLst>
              </p:cNvPr>
              <p:cNvSpPr/>
              <p:nvPr/>
            </p:nvSpPr>
            <p:spPr>
              <a:xfrm>
                <a:off x="1625129" y="3143250"/>
                <a:ext cx="533400" cy="533400"/>
              </a:xfrm>
              <a:prstGeom prst="ellipse">
                <a:avLst/>
              </a:prstGeom>
              <a:gradFill flip="none" rotWithShape="1">
                <a:gsLst>
                  <a:gs pos="1000">
                    <a:srgbClr val="ED7D31">
                      <a:lumMod val="75000"/>
                    </a:srgbClr>
                  </a:gs>
                  <a:gs pos="100000">
                    <a:srgbClr val="ED7D31">
                      <a:lumMod val="60000"/>
                      <a:lumOff val="40000"/>
                    </a:srgbClr>
                  </a:gs>
                </a:gsLst>
                <a:lin ang="27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1" name="楕円 170">
                <a:extLst>
                  <a:ext uri="{FF2B5EF4-FFF2-40B4-BE49-F238E27FC236}">
                    <a16:creationId xmlns:a16="http://schemas.microsoft.com/office/drawing/2014/main" id="{6B75B9EA-2E38-4F4A-8EA3-668D8AF32641}"/>
                  </a:ext>
                </a:extLst>
              </p:cNvPr>
              <p:cNvSpPr/>
              <p:nvPr/>
            </p:nvSpPr>
            <p:spPr>
              <a:xfrm>
                <a:off x="1802755" y="3320963"/>
                <a:ext cx="177974" cy="177974"/>
              </a:xfrm>
              <a:prstGeom prst="ellipse">
                <a:avLst/>
              </a:prstGeom>
              <a:gradFill>
                <a:gsLst>
                  <a:gs pos="1000">
                    <a:srgbClr val="ED7D31">
                      <a:lumMod val="75000"/>
                    </a:srgbClr>
                  </a:gs>
                  <a:gs pos="100000">
                    <a:srgbClr val="C00000"/>
                  </a:gs>
                </a:gsLst>
                <a:lin ang="27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楕円 171">
                <a:extLst>
                  <a:ext uri="{FF2B5EF4-FFF2-40B4-BE49-F238E27FC236}">
                    <a16:creationId xmlns:a16="http://schemas.microsoft.com/office/drawing/2014/main" id="{50305C01-80EC-4539-8975-F2C61E558A41}"/>
                  </a:ext>
                </a:extLst>
              </p:cNvPr>
              <p:cNvSpPr/>
              <p:nvPr/>
            </p:nvSpPr>
            <p:spPr>
              <a:xfrm>
                <a:off x="2750858" y="3143250"/>
                <a:ext cx="533400" cy="533400"/>
              </a:xfrm>
              <a:prstGeom prst="ellipse">
                <a:avLst/>
              </a:prstGeom>
              <a:gradFill flip="none" rotWithShape="1">
                <a:gsLst>
                  <a:gs pos="1000">
                    <a:srgbClr val="ED7D31">
                      <a:lumMod val="75000"/>
                    </a:srgbClr>
                  </a:gs>
                  <a:gs pos="100000">
                    <a:srgbClr val="ED7D31">
                      <a:lumMod val="60000"/>
                      <a:lumOff val="40000"/>
                    </a:srgbClr>
                  </a:gs>
                </a:gsLst>
                <a:lin ang="27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3" name="楕円 172">
                <a:extLst>
                  <a:ext uri="{FF2B5EF4-FFF2-40B4-BE49-F238E27FC236}">
                    <a16:creationId xmlns:a16="http://schemas.microsoft.com/office/drawing/2014/main" id="{EB7C62AB-E030-46CF-8976-88A9FE2871F7}"/>
                  </a:ext>
                </a:extLst>
              </p:cNvPr>
              <p:cNvSpPr/>
              <p:nvPr/>
            </p:nvSpPr>
            <p:spPr>
              <a:xfrm>
                <a:off x="2928484" y="3320963"/>
                <a:ext cx="177974" cy="177974"/>
              </a:xfrm>
              <a:prstGeom prst="ellipse">
                <a:avLst/>
              </a:prstGeom>
              <a:gradFill>
                <a:gsLst>
                  <a:gs pos="1000">
                    <a:srgbClr val="ED7D31">
                      <a:lumMod val="75000"/>
                    </a:srgbClr>
                  </a:gs>
                  <a:gs pos="100000">
                    <a:srgbClr val="C00000"/>
                  </a:gs>
                </a:gsLst>
                <a:lin ang="27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4" name="四角形: 角を丸くする 173">
                <a:extLst>
                  <a:ext uri="{FF2B5EF4-FFF2-40B4-BE49-F238E27FC236}">
                    <a16:creationId xmlns:a16="http://schemas.microsoft.com/office/drawing/2014/main" id="{B9092AC7-3A55-4CFE-AB11-60624312CCD9}"/>
                  </a:ext>
                </a:extLst>
              </p:cNvPr>
              <p:cNvSpPr/>
              <p:nvPr/>
            </p:nvSpPr>
            <p:spPr>
              <a:xfrm>
                <a:off x="1435100" y="2084081"/>
                <a:ext cx="2025650" cy="156052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5" name="四角形: 角を丸くする 174">
                <a:extLst>
                  <a:ext uri="{FF2B5EF4-FFF2-40B4-BE49-F238E27FC236}">
                    <a16:creationId xmlns:a16="http://schemas.microsoft.com/office/drawing/2014/main" id="{68E5E426-1AE5-483C-A8CB-6C7072B1798D}"/>
                  </a:ext>
                </a:extLst>
              </p:cNvPr>
              <p:cNvSpPr/>
              <p:nvPr/>
            </p:nvSpPr>
            <p:spPr>
              <a:xfrm>
                <a:off x="1543050" y="2898298"/>
                <a:ext cx="1809750" cy="156052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" name="正方形/長方形 175">
                <a:extLst>
                  <a:ext uri="{FF2B5EF4-FFF2-40B4-BE49-F238E27FC236}">
                    <a16:creationId xmlns:a16="http://schemas.microsoft.com/office/drawing/2014/main" id="{34D27762-C0CB-4704-8015-B010EBD17217}"/>
                  </a:ext>
                </a:extLst>
              </p:cNvPr>
              <p:cNvSpPr/>
              <p:nvPr/>
            </p:nvSpPr>
            <p:spPr>
              <a:xfrm>
                <a:off x="2343063" y="2032300"/>
                <a:ext cx="165100" cy="259614"/>
              </a:xfrm>
              <a:prstGeom prst="rect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" name="正方形/長方形 176">
                <a:extLst>
                  <a:ext uri="{FF2B5EF4-FFF2-40B4-BE49-F238E27FC236}">
                    <a16:creationId xmlns:a16="http://schemas.microsoft.com/office/drawing/2014/main" id="{21982A55-92E5-47E5-92D7-AA8B98F0A5CB}"/>
                  </a:ext>
                </a:extLst>
              </p:cNvPr>
              <p:cNvSpPr/>
              <p:nvPr/>
            </p:nvSpPr>
            <p:spPr>
              <a:xfrm>
                <a:off x="2342976" y="2067889"/>
                <a:ext cx="165100" cy="188436"/>
              </a:xfrm>
              <a:prstGeom prst="rect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" name="正方形/長方形 177">
                <a:extLst>
                  <a:ext uri="{FF2B5EF4-FFF2-40B4-BE49-F238E27FC236}">
                    <a16:creationId xmlns:a16="http://schemas.microsoft.com/office/drawing/2014/main" id="{DB2D8D99-BFDA-4F04-84A4-F22C479AF13C}"/>
                  </a:ext>
                </a:extLst>
              </p:cNvPr>
              <p:cNvSpPr/>
              <p:nvPr/>
            </p:nvSpPr>
            <p:spPr>
              <a:xfrm>
                <a:off x="2343063" y="2845723"/>
                <a:ext cx="165100" cy="259614"/>
              </a:xfrm>
              <a:prstGeom prst="rect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" name="正方形/長方形 178">
                <a:extLst>
                  <a:ext uri="{FF2B5EF4-FFF2-40B4-BE49-F238E27FC236}">
                    <a16:creationId xmlns:a16="http://schemas.microsoft.com/office/drawing/2014/main" id="{6F97DD79-BE9E-43A0-A2D6-E6197809ECFB}"/>
                  </a:ext>
                </a:extLst>
              </p:cNvPr>
              <p:cNvSpPr/>
              <p:nvPr/>
            </p:nvSpPr>
            <p:spPr>
              <a:xfrm>
                <a:off x="2342976" y="2881312"/>
                <a:ext cx="165100" cy="188436"/>
              </a:xfrm>
              <a:prstGeom prst="rect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191" name="グループ化 190">
            <a:extLst>
              <a:ext uri="{FF2B5EF4-FFF2-40B4-BE49-F238E27FC236}">
                <a16:creationId xmlns:a16="http://schemas.microsoft.com/office/drawing/2014/main" id="{E4525F71-1AD2-4C98-BAF4-E9E33D10D199}"/>
              </a:ext>
            </a:extLst>
          </p:cNvPr>
          <p:cNvGrpSpPr/>
          <p:nvPr/>
        </p:nvGrpSpPr>
        <p:grpSpPr>
          <a:xfrm>
            <a:off x="842353" y="1843815"/>
            <a:ext cx="3053650" cy="2169544"/>
            <a:chOff x="3367088" y="2892524"/>
            <a:chExt cx="2686051" cy="1908376"/>
          </a:xfrm>
        </p:grpSpPr>
        <p:sp>
          <p:nvSpPr>
            <p:cNvPr id="192" name="楕円 191">
              <a:extLst>
                <a:ext uri="{FF2B5EF4-FFF2-40B4-BE49-F238E27FC236}">
                  <a16:creationId xmlns:a16="http://schemas.microsoft.com/office/drawing/2014/main" id="{55476F23-DD0C-4AF7-9BFA-9025D778BE6C}"/>
                </a:ext>
              </a:extLst>
            </p:cNvPr>
            <p:cNvSpPr/>
            <p:nvPr/>
          </p:nvSpPr>
          <p:spPr>
            <a:xfrm>
              <a:off x="3454400" y="2892524"/>
              <a:ext cx="2536826" cy="1908376"/>
            </a:xfrm>
            <a:prstGeom prst="ellipse">
              <a:avLst/>
            </a:prstGeom>
            <a:solidFill>
              <a:srgbClr val="008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93" name="正方形/長方形 192">
              <a:extLst>
                <a:ext uri="{FF2B5EF4-FFF2-40B4-BE49-F238E27FC236}">
                  <a16:creationId xmlns:a16="http://schemas.microsoft.com/office/drawing/2014/main" id="{11A71688-E1C9-4816-8D2B-A5D4B5C9B96E}"/>
                </a:ext>
              </a:extLst>
            </p:cNvPr>
            <p:cNvSpPr/>
            <p:nvPr/>
          </p:nvSpPr>
          <p:spPr>
            <a:xfrm>
              <a:off x="4043362" y="3697295"/>
              <a:ext cx="1316831" cy="123826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94" name="グループ化 193">
              <a:extLst>
                <a:ext uri="{FF2B5EF4-FFF2-40B4-BE49-F238E27FC236}">
                  <a16:creationId xmlns:a16="http://schemas.microsoft.com/office/drawing/2014/main" id="{96492000-D05F-459A-97F5-0488BFAF8070}"/>
                </a:ext>
              </a:extLst>
            </p:cNvPr>
            <p:cNvGrpSpPr/>
            <p:nvPr/>
          </p:nvGrpSpPr>
          <p:grpSpPr>
            <a:xfrm>
              <a:off x="4188221" y="3758671"/>
              <a:ext cx="1043786" cy="633646"/>
              <a:chOff x="3819527" y="4259455"/>
              <a:chExt cx="1781174" cy="1081286"/>
            </a:xfrm>
          </p:grpSpPr>
          <p:sp>
            <p:nvSpPr>
              <p:cNvPr id="230" name="台形 229">
                <a:extLst>
                  <a:ext uri="{FF2B5EF4-FFF2-40B4-BE49-F238E27FC236}">
                    <a16:creationId xmlns:a16="http://schemas.microsoft.com/office/drawing/2014/main" id="{F7DC7550-AEC0-4BA2-A234-244221DEFFED}"/>
                  </a:ext>
                </a:extLst>
              </p:cNvPr>
              <p:cNvSpPr/>
              <p:nvPr/>
            </p:nvSpPr>
            <p:spPr>
              <a:xfrm>
                <a:off x="3931447" y="4598987"/>
                <a:ext cx="1557334" cy="134938"/>
              </a:xfrm>
              <a:prstGeom prst="trapezoid">
                <a:avLst>
                  <a:gd name="adj" fmla="val 23031"/>
                </a:avLst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1" name="台形 230">
                <a:extLst>
                  <a:ext uri="{FF2B5EF4-FFF2-40B4-BE49-F238E27FC236}">
                    <a16:creationId xmlns:a16="http://schemas.microsoft.com/office/drawing/2014/main" id="{82695CB9-E6EF-480C-8912-2C6C307AE731}"/>
                  </a:ext>
                </a:extLst>
              </p:cNvPr>
              <p:cNvSpPr/>
              <p:nvPr/>
            </p:nvSpPr>
            <p:spPr>
              <a:xfrm>
                <a:off x="3976690" y="4553490"/>
                <a:ext cx="1466848" cy="78017"/>
              </a:xfrm>
              <a:prstGeom prst="trapezoid">
                <a:avLst>
                  <a:gd name="adj" fmla="val 23031"/>
                </a:avLst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2" name="台形 231">
                <a:extLst>
                  <a:ext uri="{FF2B5EF4-FFF2-40B4-BE49-F238E27FC236}">
                    <a16:creationId xmlns:a16="http://schemas.microsoft.com/office/drawing/2014/main" id="{B66B2AC6-86BD-4CFF-B999-737CECFE0590}"/>
                  </a:ext>
                </a:extLst>
              </p:cNvPr>
              <p:cNvSpPr/>
              <p:nvPr/>
            </p:nvSpPr>
            <p:spPr>
              <a:xfrm>
                <a:off x="3819527" y="4631507"/>
                <a:ext cx="1781174" cy="202209"/>
              </a:xfrm>
              <a:prstGeom prst="trapezoid">
                <a:avLst>
                  <a:gd name="adj" fmla="val 100678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65000"/>
                    <a:lumOff val="3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A7395913-A31D-49C2-94B5-807EB531F264}"/>
                  </a:ext>
                </a:extLst>
              </p:cNvPr>
              <p:cNvSpPr/>
              <p:nvPr/>
            </p:nvSpPr>
            <p:spPr>
              <a:xfrm>
                <a:off x="3921922" y="4836446"/>
                <a:ext cx="1566859" cy="435641"/>
              </a:xfrm>
              <a:prstGeom prst="rect">
                <a:avLst/>
              </a:prstGeom>
              <a:gradFill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60000"/>
                      <a:lumOff val="40000"/>
                    </a:srgbClr>
                  </a:gs>
                </a:gsLst>
                <a:lin ang="189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56A71307-5B77-4F14-8DE1-5F73FBCCC41E}"/>
                  </a:ext>
                </a:extLst>
              </p:cNvPr>
              <p:cNvSpPr/>
              <p:nvPr/>
            </p:nvSpPr>
            <p:spPr>
              <a:xfrm>
                <a:off x="4406905" y="4836447"/>
                <a:ext cx="596896" cy="504294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5" name="正方形/長方形 234">
                <a:extLst>
                  <a:ext uri="{FF2B5EF4-FFF2-40B4-BE49-F238E27FC236}">
                    <a16:creationId xmlns:a16="http://schemas.microsoft.com/office/drawing/2014/main" id="{3BBC1146-9E04-4A64-BF0C-B048683F21DC}"/>
                  </a:ext>
                </a:extLst>
              </p:cNvPr>
              <p:cNvSpPr/>
              <p:nvPr/>
            </p:nvSpPr>
            <p:spPr>
              <a:xfrm>
                <a:off x="4406905" y="5070723"/>
                <a:ext cx="596896" cy="270018"/>
              </a:xfrm>
              <a:prstGeom prst="rect">
                <a:avLst/>
              </a:prstGeom>
              <a:gradFill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60000"/>
                      <a:lumOff val="40000"/>
                    </a:srgbClr>
                  </a:gs>
                </a:gsLst>
                <a:lin ang="189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6" name="台形 235">
                <a:extLst>
                  <a:ext uri="{FF2B5EF4-FFF2-40B4-BE49-F238E27FC236}">
                    <a16:creationId xmlns:a16="http://schemas.microsoft.com/office/drawing/2014/main" id="{B325292C-23A0-4911-A320-DCA5A56CDF4E}"/>
                  </a:ext>
                </a:extLst>
              </p:cNvPr>
              <p:cNvSpPr/>
              <p:nvPr/>
            </p:nvSpPr>
            <p:spPr>
              <a:xfrm>
                <a:off x="3819527" y="4259455"/>
                <a:ext cx="1781174" cy="330454"/>
              </a:xfrm>
              <a:prstGeom prst="trapezoid">
                <a:avLst>
                  <a:gd name="adj" fmla="val 100678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65000"/>
                    <a:lumOff val="3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95" name="台形 194">
              <a:extLst>
                <a:ext uri="{FF2B5EF4-FFF2-40B4-BE49-F238E27FC236}">
                  <a16:creationId xmlns:a16="http://schemas.microsoft.com/office/drawing/2014/main" id="{7174D647-C4E7-4016-AFDF-12B7408475ED}"/>
                </a:ext>
              </a:extLst>
            </p:cNvPr>
            <p:cNvSpPr/>
            <p:nvPr/>
          </p:nvSpPr>
          <p:spPr>
            <a:xfrm>
              <a:off x="3890964" y="3341432"/>
              <a:ext cx="1635918" cy="378891"/>
            </a:xfrm>
            <a:prstGeom prst="trapezoid">
              <a:avLst>
                <a:gd name="adj" fmla="val 157540"/>
              </a:avLst>
            </a:prstGeom>
            <a:gradFill flip="none" rotWithShape="1">
              <a:gsLst>
                <a:gs pos="0">
                  <a:sysClr val="windowText" lastClr="000000">
                    <a:lumMod val="75000"/>
                    <a:lumOff val="2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96" name="台形 195">
              <a:extLst>
                <a:ext uri="{FF2B5EF4-FFF2-40B4-BE49-F238E27FC236}">
                  <a16:creationId xmlns:a16="http://schemas.microsoft.com/office/drawing/2014/main" id="{0CB3CEAB-36C3-46A3-AED8-47334ED9D99D}"/>
                </a:ext>
              </a:extLst>
            </p:cNvPr>
            <p:cNvSpPr/>
            <p:nvPr/>
          </p:nvSpPr>
          <p:spPr>
            <a:xfrm rot="10800000">
              <a:off x="3921922" y="3325556"/>
              <a:ext cx="1576384" cy="191011"/>
            </a:xfrm>
            <a:prstGeom prst="trapezoid">
              <a:avLst>
                <a:gd name="adj" fmla="val 100678"/>
              </a:avLst>
            </a:pr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97" name="台形 196">
              <a:extLst>
                <a:ext uri="{FF2B5EF4-FFF2-40B4-BE49-F238E27FC236}">
                  <a16:creationId xmlns:a16="http://schemas.microsoft.com/office/drawing/2014/main" id="{6E0FA85A-B644-4F32-B702-D4580CD19599}"/>
                </a:ext>
              </a:extLst>
            </p:cNvPr>
            <p:cNvSpPr/>
            <p:nvPr/>
          </p:nvSpPr>
          <p:spPr>
            <a:xfrm>
              <a:off x="3931447" y="3103562"/>
              <a:ext cx="1557334" cy="134938"/>
            </a:xfrm>
            <a:prstGeom prst="trapezoid">
              <a:avLst>
                <a:gd name="adj" fmla="val 23031"/>
              </a:avLst>
            </a:prstGeom>
            <a:gradFill flip="none" rotWithShape="1">
              <a:gsLst>
                <a:gs pos="0">
                  <a:sysClr val="windowText" lastClr="000000">
                    <a:lumMod val="75000"/>
                    <a:lumOff val="2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98" name="台形 197">
              <a:extLst>
                <a:ext uri="{FF2B5EF4-FFF2-40B4-BE49-F238E27FC236}">
                  <a16:creationId xmlns:a16="http://schemas.microsoft.com/office/drawing/2014/main" id="{86A58F93-C6A1-4D5D-8D23-3FA763579703}"/>
                </a:ext>
              </a:extLst>
            </p:cNvPr>
            <p:cNvSpPr/>
            <p:nvPr/>
          </p:nvSpPr>
          <p:spPr>
            <a:xfrm flipV="1">
              <a:off x="3926684" y="3329257"/>
              <a:ext cx="1566860" cy="91028"/>
            </a:xfrm>
            <a:prstGeom prst="trapezoid">
              <a:avLst>
                <a:gd name="adj" fmla="val 45743"/>
              </a:avLst>
            </a:prstGeom>
            <a:gradFill flip="none" rotWithShape="1">
              <a:gsLst>
                <a:gs pos="0">
                  <a:sysClr val="windowText" lastClr="000000">
                    <a:lumMod val="75000"/>
                    <a:lumOff val="2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99" name="台形 198">
              <a:extLst>
                <a:ext uri="{FF2B5EF4-FFF2-40B4-BE49-F238E27FC236}">
                  <a16:creationId xmlns:a16="http://schemas.microsoft.com/office/drawing/2014/main" id="{AD633E8C-4978-4B16-AF34-F8AAC85876F7}"/>
                </a:ext>
              </a:extLst>
            </p:cNvPr>
            <p:cNvSpPr/>
            <p:nvPr/>
          </p:nvSpPr>
          <p:spPr>
            <a:xfrm flipV="1">
              <a:off x="3879059" y="3295920"/>
              <a:ext cx="1662110" cy="91028"/>
            </a:xfrm>
            <a:prstGeom prst="trapezoid">
              <a:avLst>
                <a:gd name="adj" fmla="val 45743"/>
              </a:avLst>
            </a:prstGeom>
            <a:gradFill flip="none" rotWithShape="1">
              <a:gsLst>
                <a:gs pos="0">
                  <a:sysClr val="windowText" lastClr="000000">
                    <a:lumMod val="75000"/>
                    <a:lumOff val="2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0" name="台形 199">
              <a:extLst>
                <a:ext uri="{FF2B5EF4-FFF2-40B4-BE49-F238E27FC236}">
                  <a16:creationId xmlns:a16="http://schemas.microsoft.com/office/drawing/2014/main" id="{F1292D25-BFD2-4A45-8040-90B2139DD77E}"/>
                </a:ext>
              </a:extLst>
            </p:cNvPr>
            <p:cNvSpPr/>
            <p:nvPr/>
          </p:nvSpPr>
          <p:spPr>
            <a:xfrm>
              <a:off x="3976690" y="3103562"/>
              <a:ext cx="1466848" cy="134938"/>
            </a:xfrm>
            <a:prstGeom prst="trapezoid">
              <a:avLst>
                <a:gd name="adj" fmla="val 23031"/>
              </a:avLst>
            </a:prstGeom>
            <a:pattFill prst="dkVert">
              <a:fgClr>
                <a:sysClr val="window" lastClr="FFFFFF">
                  <a:lumMod val="50000"/>
                </a:sysClr>
              </a:fgClr>
              <a:bgClr>
                <a:sysClr val="windowText" lastClr="000000">
                  <a:lumMod val="65000"/>
                  <a:lumOff val="3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1" name="台形 200">
              <a:extLst>
                <a:ext uri="{FF2B5EF4-FFF2-40B4-BE49-F238E27FC236}">
                  <a16:creationId xmlns:a16="http://schemas.microsoft.com/office/drawing/2014/main" id="{8BE61ED7-1806-4048-9034-FEF0974FBBEF}"/>
                </a:ext>
              </a:extLst>
            </p:cNvPr>
            <p:cNvSpPr/>
            <p:nvPr/>
          </p:nvSpPr>
          <p:spPr>
            <a:xfrm>
              <a:off x="3819527" y="3206495"/>
              <a:ext cx="1781174" cy="134937"/>
            </a:xfrm>
            <a:prstGeom prst="trapezoid">
              <a:avLst>
                <a:gd name="adj" fmla="val 100678"/>
              </a:avLst>
            </a:prstGeom>
            <a:pattFill prst="dkVert">
              <a:fgClr>
                <a:sysClr val="window" lastClr="FFFFFF">
                  <a:lumMod val="50000"/>
                </a:sysClr>
              </a:fgClr>
              <a:bgClr>
                <a:sysClr val="windowText" lastClr="000000">
                  <a:lumMod val="65000"/>
                  <a:lumOff val="3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2" name="正方形/長方形 201">
              <a:extLst>
                <a:ext uri="{FF2B5EF4-FFF2-40B4-BE49-F238E27FC236}">
                  <a16:creationId xmlns:a16="http://schemas.microsoft.com/office/drawing/2014/main" id="{B6E2A262-E423-4F06-B95F-579E4B8096BC}"/>
                </a:ext>
              </a:extLst>
            </p:cNvPr>
            <p:cNvSpPr/>
            <p:nvPr/>
          </p:nvSpPr>
          <p:spPr>
            <a:xfrm>
              <a:off x="4224338" y="3444883"/>
              <a:ext cx="1004888" cy="275440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3" name="正方形/長方形 202">
              <a:extLst>
                <a:ext uri="{FF2B5EF4-FFF2-40B4-BE49-F238E27FC236}">
                  <a16:creationId xmlns:a16="http://schemas.microsoft.com/office/drawing/2014/main" id="{DC5F023F-E4F2-4750-8609-6A17F3640D33}"/>
                </a:ext>
              </a:extLst>
            </p:cNvPr>
            <p:cNvSpPr/>
            <p:nvPr/>
          </p:nvSpPr>
          <p:spPr>
            <a:xfrm>
              <a:off x="4224338" y="3697295"/>
              <a:ext cx="1004888" cy="123826"/>
            </a:xfrm>
            <a:prstGeom prst="rect">
              <a:avLst/>
            </a:prstGeom>
            <a:gradFill flip="none" rotWithShape="1">
              <a:gsLst>
                <a:gs pos="0">
                  <a:sysClr val="windowText" lastClr="000000">
                    <a:lumMod val="75000"/>
                    <a:lumOff val="2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4" name="正方形/長方形 203">
              <a:extLst>
                <a:ext uri="{FF2B5EF4-FFF2-40B4-BE49-F238E27FC236}">
                  <a16:creationId xmlns:a16="http://schemas.microsoft.com/office/drawing/2014/main" id="{24D8F326-222A-4239-A355-AABCE2300DD3}"/>
                </a:ext>
              </a:extLst>
            </p:cNvPr>
            <p:cNvSpPr/>
            <p:nvPr/>
          </p:nvSpPr>
          <p:spPr>
            <a:xfrm>
              <a:off x="3367088" y="3801196"/>
              <a:ext cx="790576" cy="45719"/>
            </a:xfrm>
            <a:prstGeom prst="rect">
              <a:avLst/>
            </a:prstGeom>
            <a:gradFill flip="none" rotWithShape="1">
              <a:gsLst>
                <a:gs pos="0">
                  <a:sysClr val="windowText" lastClr="000000">
                    <a:lumMod val="75000"/>
                    <a:lumOff val="2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5" name="正方形/長方形 204">
              <a:extLst>
                <a:ext uri="{FF2B5EF4-FFF2-40B4-BE49-F238E27FC236}">
                  <a16:creationId xmlns:a16="http://schemas.microsoft.com/office/drawing/2014/main" id="{9A969EF2-49DA-4EA2-9FF8-ED0CF34DC0F6}"/>
                </a:ext>
              </a:extLst>
            </p:cNvPr>
            <p:cNvSpPr/>
            <p:nvPr/>
          </p:nvSpPr>
          <p:spPr>
            <a:xfrm>
              <a:off x="3367088" y="3846712"/>
              <a:ext cx="790576" cy="103135"/>
            </a:xfrm>
            <a:prstGeom prst="rect">
              <a:avLst/>
            </a:prstGeom>
            <a:gradFill flip="none" rotWithShape="1">
              <a:gsLst>
                <a:gs pos="0">
                  <a:sysClr val="windowText" lastClr="000000">
                    <a:lumMod val="75000"/>
                    <a:lumOff val="2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6" name="正方形/長方形 205">
              <a:extLst>
                <a:ext uri="{FF2B5EF4-FFF2-40B4-BE49-F238E27FC236}">
                  <a16:creationId xmlns:a16="http://schemas.microsoft.com/office/drawing/2014/main" id="{576FC204-F94A-472C-8EB7-D6A1B72072EC}"/>
                </a:ext>
              </a:extLst>
            </p:cNvPr>
            <p:cNvSpPr/>
            <p:nvPr/>
          </p:nvSpPr>
          <p:spPr>
            <a:xfrm>
              <a:off x="3367088" y="3952470"/>
              <a:ext cx="790576" cy="636199"/>
            </a:xfrm>
            <a:prstGeom prst="rect">
              <a:avLst/>
            </a:prstGeom>
            <a:gradFill flip="none" rotWithShape="1">
              <a:gsLst>
                <a:gs pos="0">
                  <a:sysClr val="window" lastClr="FFFFFF"/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7" name="正方形/長方形 206">
              <a:extLst>
                <a:ext uri="{FF2B5EF4-FFF2-40B4-BE49-F238E27FC236}">
                  <a16:creationId xmlns:a16="http://schemas.microsoft.com/office/drawing/2014/main" id="{5DCEFEC7-26C7-4C93-A5D9-4AF14A0CE2B1}"/>
                </a:ext>
              </a:extLst>
            </p:cNvPr>
            <p:cNvSpPr/>
            <p:nvPr/>
          </p:nvSpPr>
          <p:spPr>
            <a:xfrm>
              <a:off x="3367088" y="4246762"/>
              <a:ext cx="790576" cy="341907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208" name="グループ化 207">
              <a:extLst>
                <a:ext uri="{FF2B5EF4-FFF2-40B4-BE49-F238E27FC236}">
                  <a16:creationId xmlns:a16="http://schemas.microsoft.com/office/drawing/2014/main" id="{5DBFB1A8-EDCA-416F-8274-5557386086A7}"/>
                </a:ext>
              </a:extLst>
            </p:cNvPr>
            <p:cNvGrpSpPr/>
            <p:nvPr/>
          </p:nvGrpSpPr>
          <p:grpSpPr>
            <a:xfrm>
              <a:off x="3409950" y="4296770"/>
              <a:ext cx="711994" cy="291900"/>
              <a:chOff x="3398043" y="4296770"/>
              <a:chExt cx="759620" cy="291900"/>
            </a:xfr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</p:grpSpPr>
          <p:sp>
            <p:nvSpPr>
              <p:cNvPr id="226" name="正方形/長方形 225">
                <a:extLst>
                  <a:ext uri="{FF2B5EF4-FFF2-40B4-BE49-F238E27FC236}">
                    <a16:creationId xmlns:a16="http://schemas.microsoft.com/office/drawing/2014/main" id="{587FD761-E537-44BD-A73A-41D4B4777E94}"/>
                  </a:ext>
                </a:extLst>
              </p:cNvPr>
              <p:cNvSpPr/>
              <p:nvPr/>
            </p:nvSpPr>
            <p:spPr>
              <a:xfrm>
                <a:off x="3998118" y="4296770"/>
                <a:ext cx="159545" cy="291900"/>
              </a:xfrm>
              <a:prstGeom prst="rect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07F3FB60-0AB9-4153-9011-56A9A161CB93}"/>
                  </a:ext>
                </a:extLst>
              </p:cNvPr>
              <p:cNvSpPr/>
              <p:nvPr/>
            </p:nvSpPr>
            <p:spPr>
              <a:xfrm>
                <a:off x="3798093" y="4296770"/>
                <a:ext cx="159545" cy="291900"/>
              </a:xfrm>
              <a:prstGeom prst="rect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8" name="正方形/長方形 227">
                <a:extLst>
                  <a:ext uri="{FF2B5EF4-FFF2-40B4-BE49-F238E27FC236}">
                    <a16:creationId xmlns:a16="http://schemas.microsoft.com/office/drawing/2014/main" id="{B6300718-26CD-44B2-AC06-4F2A9A82D9C8}"/>
                  </a:ext>
                </a:extLst>
              </p:cNvPr>
              <p:cNvSpPr/>
              <p:nvPr/>
            </p:nvSpPr>
            <p:spPr>
              <a:xfrm>
                <a:off x="3598068" y="4296770"/>
                <a:ext cx="159545" cy="291900"/>
              </a:xfrm>
              <a:prstGeom prst="rect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9" name="正方形/長方形 228">
                <a:extLst>
                  <a:ext uri="{FF2B5EF4-FFF2-40B4-BE49-F238E27FC236}">
                    <a16:creationId xmlns:a16="http://schemas.microsoft.com/office/drawing/2014/main" id="{7BF9EE39-67C2-46DC-95BB-43A398729049}"/>
                  </a:ext>
                </a:extLst>
              </p:cNvPr>
              <p:cNvSpPr/>
              <p:nvPr/>
            </p:nvSpPr>
            <p:spPr>
              <a:xfrm>
                <a:off x="3398043" y="4296770"/>
                <a:ext cx="159545" cy="291900"/>
              </a:xfrm>
              <a:prstGeom prst="rect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209" name="正方形/長方形 208">
              <a:extLst>
                <a:ext uri="{FF2B5EF4-FFF2-40B4-BE49-F238E27FC236}">
                  <a16:creationId xmlns:a16="http://schemas.microsoft.com/office/drawing/2014/main" id="{0807211E-8583-4DAD-A347-181F7FBDD923}"/>
                </a:ext>
              </a:extLst>
            </p:cNvPr>
            <p:cNvSpPr/>
            <p:nvPr/>
          </p:nvSpPr>
          <p:spPr>
            <a:xfrm>
              <a:off x="3367088" y="4544548"/>
              <a:ext cx="790576" cy="45719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0" name="正方形/長方形 209">
              <a:extLst>
                <a:ext uri="{FF2B5EF4-FFF2-40B4-BE49-F238E27FC236}">
                  <a16:creationId xmlns:a16="http://schemas.microsoft.com/office/drawing/2014/main" id="{C724AE38-38E3-4383-84D9-5A78F098E7B1}"/>
                </a:ext>
              </a:extLst>
            </p:cNvPr>
            <p:cNvSpPr/>
            <p:nvPr/>
          </p:nvSpPr>
          <p:spPr>
            <a:xfrm>
              <a:off x="5262563" y="3801196"/>
              <a:ext cx="790576" cy="45719"/>
            </a:xfrm>
            <a:prstGeom prst="rect">
              <a:avLst/>
            </a:prstGeom>
            <a:gradFill flip="none" rotWithShape="1">
              <a:gsLst>
                <a:gs pos="0">
                  <a:sysClr val="windowText" lastClr="000000">
                    <a:lumMod val="75000"/>
                    <a:lumOff val="2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1" name="正方形/長方形 210">
              <a:extLst>
                <a:ext uri="{FF2B5EF4-FFF2-40B4-BE49-F238E27FC236}">
                  <a16:creationId xmlns:a16="http://schemas.microsoft.com/office/drawing/2014/main" id="{9D9D9CEE-875D-4F88-97F4-AB390C63B1E1}"/>
                </a:ext>
              </a:extLst>
            </p:cNvPr>
            <p:cNvSpPr/>
            <p:nvPr/>
          </p:nvSpPr>
          <p:spPr>
            <a:xfrm>
              <a:off x="5262563" y="3846712"/>
              <a:ext cx="790576" cy="103135"/>
            </a:xfrm>
            <a:prstGeom prst="rect">
              <a:avLst/>
            </a:prstGeom>
            <a:gradFill flip="none" rotWithShape="1">
              <a:gsLst>
                <a:gs pos="0">
                  <a:sysClr val="windowText" lastClr="000000">
                    <a:lumMod val="75000"/>
                    <a:lumOff val="2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2" name="正方形/長方形 211">
              <a:extLst>
                <a:ext uri="{FF2B5EF4-FFF2-40B4-BE49-F238E27FC236}">
                  <a16:creationId xmlns:a16="http://schemas.microsoft.com/office/drawing/2014/main" id="{1AD2271C-1785-4963-ADF9-245FA58F4F5D}"/>
                </a:ext>
              </a:extLst>
            </p:cNvPr>
            <p:cNvSpPr/>
            <p:nvPr/>
          </p:nvSpPr>
          <p:spPr>
            <a:xfrm>
              <a:off x="5262563" y="3952470"/>
              <a:ext cx="790576" cy="636199"/>
            </a:xfrm>
            <a:prstGeom prst="rect">
              <a:avLst/>
            </a:prstGeom>
            <a:gradFill flip="none" rotWithShape="1">
              <a:gsLst>
                <a:gs pos="0">
                  <a:sysClr val="window" lastClr="FFFFFF"/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3" name="正方形/長方形 212">
              <a:extLst>
                <a:ext uri="{FF2B5EF4-FFF2-40B4-BE49-F238E27FC236}">
                  <a16:creationId xmlns:a16="http://schemas.microsoft.com/office/drawing/2014/main" id="{293D291C-19F0-4185-8A83-1DE740581086}"/>
                </a:ext>
              </a:extLst>
            </p:cNvPr>
            <p:cNvSpPr/>
            <p:nvPr/>
          </p:nvSpPr>
          <p:spPr>
            <a:xfrm>
              <a:off x="5262563" y="4246762"/>
              <a:ext cx="790576" cy="341907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4" name="正方形/長方形 213">
              <a:extLst>
                <a:ext uri="{FF2B5EF4-FFF2-40B4-BE49-F238E27FC236}">
                  <a16:creationId xmlns:a16="http://schemas.microsoft.com/office/drawing/2014/main" id="{93D0E626-0423-4017-9DA6-A81CA812AF2F}"/>
                </a:ext>
              </a:extLst>
            </p:cNvPr>
            <p:cNvSpPr/>
            <p:nvPr/>
          </p:nvSpPr>
          <p:spPr>
            <a:xfrm>
              <a:off x="5741194" y="3949847"/>
              <a:ext cx="276225" cy="638823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5" name="正方形/長方形 214">
              <a:extLst>
                <a:ext uri="{FF2B5EF4-FFF2-40B4-BE49-F238E27FC236}">
                  <a16:creationId xmlns:a16="http://schemas.microsoft.com/office/drawing/2014/main" id="{E9C5364F-B971-4421-BCCB-33B936497DEE}"/>
                </a:ext>
              </a:extLst>
            </p:cNvPr>
            <p:cNvSpPr/>
            <p:nvPr/>
          </p:nvSpPr>
          <p:spPr>
            <a:xfrm>
              <a:off x="5680393" y="4296770"/>
              <a:ext cx="60801" cy="291900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6" name="正方形/長方形 215">
              <a:extLst>
                <a:ext uri="{FF2B5EF4-FFF2-40B4-BE49-F238E27FC236}">
                  <a16:creationId xmlns:a16="http://schemas.microsoft.com/office/drawing/2014/main" id="{C9B4AF61-C142-42ED-A8E4-037663271A37}"/>
                </a:ext>
              </a:extLst>
            </p:cNvPr>
            <p:cNvSpPr/>
            <p:nvPr/>
          </p:nvSpPr>
          <p:spPr>
            <a:xfrm>
              <a:off x="5492909" y="4296770"/>
              <a:ext cx="149542" cy="291900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7" name="正方形/長方形 216">
              <a:extLst>
                <a:ext uri="{FF2B5EF4-FFF2-40B4-BE49-F238E27FC236}">
                  <a16:creationId xmlns:a16="http://schemas.microsoft.com/office/drawing/2014/main" id="{6E73A1B0-D897-4BEF-97B7-E02308FD1CBE}"/>
                </a:ext>
              </a:extLst>
            </p:cNvPr>
            <p:cNvSpPr/>
            <p:nvPr/>
          </p:nvSpPr>
          <p:spPr>
            <a:xfrm>
              <a:off x="5305425" y="4296770"/>
              <a:ext cx="149542" cy="291900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8" name="正方形/長方形 217">
              <a:extLst>
                <a:ext uri="{FF2B5EF4-FFF2-40B4-BE49-F238E27FC236}">
                  <a16:creationId xmlns:a16="http://schemas.microsoft.com/office/drawing/2014/main" id="{A43BD0B4-FF7C-434A-A425-DD5B03539D8A}"/>
                </a:ext>
              </a:extLst>
            </p:cNvPr>
            <p:cNvSpPr/>
            <p:nvPr/>
          </p:nvSpPr>
          <p:spPr>
            <a:xfrm>
              <a:off x="5262563" y="4544548"/>
              <a:ext cx="790576" cy="45719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9" name="正方形/長方形 47">
              <a:extLst>
                <a:ext uri="{FF2B5EF4-FFF2-40B4-BE49-F238E27FC236}">
                  <a16:creationId xmlns:a16="http://schemas.microsoft.com/office/drawing/2014/main" id="{A8D638C1-2CEB-4849-9292-5BB67C43091F}"/>
                </a:ext>
              </a:extLst>
            </p:cNvPr>
            <p:cNvSpPr/>
            <p:nvPr/>
          </p:nvSpPr>
          <p:spPr>
            <a:xfrm>
              <a:off x="4294585" y="3821121"/>
              <a:ext cx="57916" cy="746117"/>
            </a:xfrm>
            <a:custGeom>
              <a:avLst/>
              <a:gdLst>
                <a:gd name="connsiteX0" fmla="*/ 0 w 57229"/>
                <a:gd name="connsiteY0" fmla="*/ 0 h 767549"/>
                <a:gd name="connsiteX1" fmla="*/ 57229 w 57229"/>
                <a:gd name="connsiteY1" fmla="*/ 0 h 767549"/>
                <a:gd name="connsiteX2" fmla="*/ 57229 w 57229"/>
                <a:gd name="connsiteY2" fmla="*/ 767549 h 767549"/>
                <a:gd name="connsiteX3" fmla="*/ 0 w 57229"/>
                <a:gd name="connsiteY3" fmla="*/ 767549 h 767549"/>
                <a:gd name="connsiteX4" fmla="*/ 0 w 57229"/>
                <a:gd name="connsiteY4" fmla="*/ 0 h 767549"/>
                <a:gd name="connsiteX0" fmla="*/ 0 w 64373"/>
                <a:gd name="connsiteY0" fmla="*/ 0 h 767549"/>
                <a:gd name="connsiteX1" fmla="*/ 57229 w 64373"/>
                <a:gd name="connsiteY1" fmla="*/ 0 h 767549"/>
                <a:gd name="connsiteX2" fmla="*/ 64373 w 64373"/>
                <a:gd name="connsiteY2" fmla="*/ 688967 h 767549"/>
                <a:gd name="connsiteX3" fmla="*/ 0 w 64373"/>
                <a:gd name="connsiteY3" fmla="*/ 767549 h 767549"/>
                <a:gd name="connsiteX4" fmla="*/ 0 w 64373"/>
                <a:gd name="connsiteY4" fmla="*/ 0 h 767549"/>
                <a:gd name="connsiteX0" fmla="*/ 0 w 57916"/>
                <a:gd name="connsiteY0" fmla="*/ 0 h 767549"/>
                <a:gd name="connsiteX1" fmla="*/ 57229 w 57916"/>
                <a:gd name="connsiteY1" fmla="*/ 0 h 767549"/>
                <a:gd name="connsiteX2" fmla="*/ 57229 w 57916"/>
                <a:gd name="connsiteY2" fmla="*/ 684204 h 767549"/>
                <a:gd name="connsiteX3" fmla="*/ 0 w 57916"/>
                <a:gd name="connsiteY3" fmla="*/ 767549 h 767549"/>
                <a:gd name="connsiteX4" fmla="*/ 0 w 57916"/>
                <a:gd name="connsiteY4" fmla="*/ 0 h 767549"/>
                <a:gd name="connsiteX0" fmla="*/ 0 w 57916"/>
                <a:gd name="connsiteY0" fmla="*/ 0 h 767549"/>
                <a:gd name="connsiteX1" fmla="*/ 57229 w 57916"/>
                <a:gd name="connsiteY1" fmla="*/ 0 h 767549"/>
                <a:gd name="connsiteX2" fmla="*/ 57229 w 57916"/>
                <a:gd name="connsiteY2" fmla="*/ 684204 h 767549"/>
                <a:gd name="connsiteX3" fmla="*/ 0 w 57916"/>
                <a:gd name="connsiteY3" fmla="*/ 767549 h 767549"/>
                <a:gd name="connsiteX4" fmla="*/ 0 w 57916"/>
                <a:gd name="connsiteY4" fmla="*/ 0 h 76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916" h="767549">
                  <a:moveTo>
                    <a:pt x="0" y="0"/>
                  </a:moveTo>
                  <a:lnTo>
                    <a:pt x="57229" y="0"/>
                  </a:lnTo>
                  <a:cubicBezTo>
                    <a:pt x="59610" y="229656"/>
                    <a:pt x="54848" y="454548"/>
                    <a:pt x="57229" y="684204"/>
                  </a:cubicBezTo>
                  <a:lnTo>
                    <a:pt x="0" y="767549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20" name="正方形/長方形 47">
              <a:extLst>
                <a:ext uri="{FF2B5EF4-FFF2-40B4-BE49-F238E27FC236}">
                  <a16:creationId xmlns:a16="http://schemas.microsoft.com/office/drawing/2014/main" id="{16C046D1-0F4B-42C5-9B46-F0F98A6B322B}"/>
                </a:ext>
              </a:extLst>
            </p:cNvPr>
            <p:cNvSpPr/>
            <p:nvPr/>
          </p:nvSpPr>
          <p:spPr>
            <a:xfrm flipH="1">
              <a:off x="5069257" y="3821121"/>
              <a:ext cx="57916" cy="746117"/>
            </a:xfrm>
            <a:custGeom>
              <a:avLst/>
              <a:gdLst>
                <a:gd name="connsiteX0" fmla="*/ 0 w 57229"/>
                <a:gd name="connsiteY0" fmla="*/ 0 h 767549"/>
                <a:gd name="connsiteX1" fmla="*/ 57229 w 57229"/>
                <a:gd name="connsiteY1" fmla="*/ 0 h 767549"/>
                <a:gd name="connsiteX2" fmla="*/ 57229 w 57229"/>
                <a:gd name="connsiteY2" fmla="*/ 767549 h 767549"/>
                <a:gd name="connsiteX3" fmla="*/ 0 w 57229"/>
                <a:gd name="connsiteY3" fmla="*/ 767549 h 767549"/>
                <a:gd name="connsiteX4" fmla="*/ 0 w 57229"/>
                <a:gd name="connsiteY4" fmla="*/ 0 h 767549"/>
                <a:gd name="connsiteX0" fmla="*/ 0 w 64373"/>
                <a:gd name="connsiteY0" fmla="*/ 0 h 767549"/>
                <a:gd name="connsiteX1" fmla="*/ 57229 w 64373"/>
                <a:gd name="connsiteY1" fmla="*/ 0 h 767549"/>
                <a:gd name="connsiteX2" fmla="*/ 64373 w 64373"/>
                <a:gd name="connsiteY2" fmla="*/ 688967 h 767549"/>
                <a:gd name="connsiteX3" fmla="*/ 0 w 64373"/>
                <a:gd name="connsiteY3" fmla="*/ 767549 h 767549"/>
                <a:gd name="connsiteX4" fmla="*/ 0 w 64373"/>
                <a:gd name="connsiteY4" fmla="*/ 0 h 767549"/>
                <a:gd name="connsiteX0" fmla="*/ 0 w 57916"/>
                <a:gd name="connsiteY0" fmla="*/ 0 h 767549"/>
                <a:gd name="connsiteX1" fmla="*/ 57229 w 57916"/>
                <a:gd name="connsiteY1" fmla="*/ 0 h 767549"/>
                <a:gd name="connsiteX2" fmla="*/ 57229 w 57916"/>
                <a:gd name="connsiteY2" fmla="*/ 684204 h 767549"/>
                <a:gd name="connsiteX3" fmla="*/ 0 w 57916"/>
                <a:gd name="connsiteY3" fmla="*/ 767549 h 767549"/>
                <a:gd name="connsiteX4" fmla="*/ 0 w 57916"/>
                <a:gd name="connsiteY4" fmla="*/ 0 h 767549"/>
                <a:gd name="connsiteX0" fmla="*/ 0 w 57916"/>
                <a:gd name="connsiteY0" fmla="*/ 0 h 767549"/>
                <a:gd name="connsiteX1" fmla="*/ 57229 w 57916"/>
                <a:gd name="connsiteY1" fmla="*/ 0 h 767549"/>
                <a:gd name="connsiteX2" fmla="*/ 57229 w 57916"/>
                <a:gd name="connsiteY2" fmla="*/ 684204 h 767549"/>
                <a:gd name="connsiteX3" fmla="*/ 0 w 57916"/>
                <a:gd name="connsiteY3" fmla="*/ 767549 h 767549"/>
                <a:gd name="connsiteX4" fmla="*/ 0 w 57916"/>
                <a:gd name="connsiteY4" fmla="*/ 0 h 76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916" h="767549">
                  <a:moveTo>
                    <a:pt x="0" y="0"/>
                  </a:moveTo>
                  <a:lnTo>
                    <a:pt x="57229" y="0"/>
                  </a:lnTo>
                  <a:cubicBezTo>
                    <a:pt x="59610" y="229656"/>
                    <a:pt x="54848" y="454548"/>
                    <a:pt x="57229" y="684204"/>
                  </a:cubicBezTo>
                  <a:lnTo>
                    <a:pt x="0" y="767549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21" name="正方形/長方形 220">
              <a:extLst>
                <a:ext uri="{FF2B5EF4-FFF2-40B4-BE49-F238E27FC236}">
                  <a16:creationId xmlns:a16="http://schemas.microsoft.com/office/drawing/2014/main" id="{A7D5BC2B-6356-4C27-8CEA-9435F84B0312}"/>
                </a:ext>
              </a:extLst>
            </p:cNvPr>
            <p:cNvSpPr/>
            <p:nvPr/>
          </p:nvSpPr>
          <p:spPr>
            <a:xfrm>
              <a:off x="4157663" y="3448050"/>
              <a:ext cx="133350" cy="1140619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22" name="正方形/長方形 221">
              <a:extLst>
                <a:ext uri="{FF2B5EF4-FFF2-40B4-BE49-F238E27FC236}">
                  <a16:creationId xmlns:a16="http://schemas.microsoft.com/office/drawing/2014/main" id="{C7210A96-5F68-4FAF-8070-35D544D89CBA}"/>
                </a:ext>
              </a:extLst>
            </p:cNvPr>
            <p:cNvSpPr/>
            <p:nvPr/>
          </p:nvSpPr>
          <p:spPr>
            <a:xfrm>
              <a:off x="5126832" y="3448050"/>
              <a:ext cx="133350" cy="1140619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23" name="正方形/長方形 222">
              <a:extLst>
                <a:ext uri="{FF2B5EF4-FFF2-40B4-BE49-F238E27FC236}">
                  <a16:creationId xmlns:a16="http://schemas.microsoft.com/office/drawing/2014/main" id="{9677168B-BBE7-409E-B438-633D54A18668}"/>
                </a:ext>
              </a:extLst>
            </p:cNvPr>
            <p:cNvSpPr/>
            <p:nvPr/>
          </p:nvSpPr>
          <p:spPr>
            <a:xfrm>
              <a:off x="4502947" y="3483229"/>
              <a:ext cx="390525" cy="237094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lumMod val="75000"/>
                  </a:srgbClr>
                </a:gs>
                <a:gs pos="100000">
                  <a:srgbClr val="FFC000">
                    <a:lumMod val="60000"/>
                    <a:lumOff val="4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24" name="正方形/長方形 223">
              <a:extLst>
                <a:ext uri="{FF2B5EF4-FFF2-40B4-BE49-F238E27FC236}">
                  <a16:creationId xmlns:a16="http://schemas.microsoft.com/office/drawing/2014/main" id="{07BAC3A1-EF8B-418D-A52E-B408F403A0B3}"/>
                </a:ext>
              </a:extLst>
            </p:cNvPr>
            <p:cNvSpPr/>
            <p:nvPr/>
          </p:nvSpPr>
          <p:spPr>
            <a:xfrm>
              <a:off x="4531523" y="3512344"/>
              <a:ext cx="333372" cy="178864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89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25" name="テキスト ボックス 224">
              <a:extLst>
                <a:ext uri="{FF2B5EF4-FFF2-40B4-BE49-F238E27FC236}">
                  <a16:creationId xmlns:a16="http://schemas.microsoft.com/office/drawing/2014/main" id="{23AF115D-D675-406C-A043-1F9A27109900}"/>
                </a:ext>
              </a:extLst>
            </p:cNvPr>
            <p:cNvSpPr txBox="1"/>
            <p:nvPr/>
          </p:nvSpPr>
          <p:spPr>
            <a:xfrm>
              <a:off x="4569619" y="3544092"/>
              <a:ext cx="247650" cy="110026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ja-JP" altLang="en-US" b="1" kern="0" dirty="0">
                  <a:solidFill>
                    <a:prstClr val="white"/>
                  </a:solidFill>
                  <a:latin typeface="メイリオ" panose="020B0604030504040204" pitchFamily="50" charset="-128"/>
                  <a:ea typeface="メイリオ" panose="020B0604030504040204" pitchFamily="50" charset="-128"/>
                </a:rPr>
                <a:t>校学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7113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５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250180FD-0EAD-45F8-AAA9-73568B102300}"/>
              </a:ext>
            </a:extLst>
          </p:cNvPr>
          <p:cNvGrpSpPr/>
          <p:nvPr/>
        </p:nvGrpSpPr>
        <p:grpSpPr>
          <a:xfrm>
            <a:off x="8307670" y="1493785"/>
            <a:ext cx="3110926" cy="3526651"/>
            <a:chOff x="8307670" y="1493785"/>
            <a:chExt cx="3110926" cy="3526651"/>
          </a:xfrm>
        </p:grpSpPr>
        <p:sp>
          <p:nvSpPr>
            <p:cNvPr id="20" name="テキスト ボックス 19">
              <a:extLst>
                <a:ext uri="{FF2B5EF4-FFF2-40B4-BE49-F238E27FC236}">
                  <a16:creationId xmlns:a16="http://schemas.microsoft.com/office/drawing/2014/main" id="{6F11277C-2D3B-41B1-A103-9A22A46D1673}"/>
                </a:ext>
              </a:extLst>
            </p:cNvPr>
            <p:cNvSpPr txBox="1"/>
            <p:nvPr/>
          </p:nvSpPr>
          <p:spPr>
            <a:xfrm>
              <a:off x="9231000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ＳＬ</a:t>
              </a:r>
            </a:p>
          </p:txBody>
        </p: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89EC5461-80DF-4648-B9AA-DA7E95FB0992}"/>
                </a:ext>
              </a:extLst>
            </p:cNvPr>
            <p:cNvGrpSpPr/>
            <p:nvPr/>
          </p:nvGrpSpPr>
          <p:grpSpPr>
            <a:xfrm>
              <a:off x="8307670" y="1493785"/>
              <a:ext cx="3110926" cy="2633425"/>
              <a:chOff x="1646472" y="110623"/>
              <a:chExt cx="5565769" cy="4711470"/>
            </a:xfrm>
          </p:grpSpPr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004E8325-BBDE-4DA3-8DE4-7339ACBAC2E1}"/>
                  </a:ext>
                </a:extLst>
              </p:cNvPr>
              <p:cNvSpPr/>
              <p:nvPr/>
            </p:nvSpPr>
            <p:spPr>
              <a:xfrm>
                <a:off x="2495402" y="110623"/>
                <a:ext cx="2839780" cy="1048861"/>
              </a:xfrm>
              <a:custGeom>
                <a:avLst/>
                <a:gdLst>
                  <a:gd name="connsiteX0" fmla="*/ 2635308 w 2839780"/>
                  <a:gd name="connsiteY0" fmla="*/ 733881 h 1048861"/>
                  <a:gd name="connsiteX1" fmla="*/ 2665233 w 2839780"/>
                  <a:gd name="connsiteY1" fmla="*/ 747055 h 1048861"/>
                  <a:gd name="connsiteX2" fmla="*/ 2715977 w 2839780"/>
                  <a:gd name="connsiteY2" fmla="*/ 734864 h 1048861"/>
                  <a:gd name="connsiteX3" fmla="*/ 2746443 w 2839780"/>
                  <a:gd name="connsiteY3" fmla="*/ 775516 h 1048861"/>
                  <a:gd name="connsiteX4" fmla="*/ 2810698 w 2839780"/>
                  <a:gd name="connsiteY4" fmla="*/ 780038 h 1048861"/>
                  <a:gd name="connsiteX5" fmla="*/ 2808976 w 2839780"/>
                  <a:gd name="connsiteY5" fmla="*/ 842228 h 1048861"/>
                  <a:gd name="connsiteX6" fmla="*/ 2820457 w 2839780"/>
                  <a:gd name="connsiteY6" fmla="*/ 926503 h 1048861"/>
                  <a:gd name="connsiteX7" fmla="*/ 2806736 w 2839780"/>
                  <a:gd name="connsiteY7" fmla="*/ 974393 h 1048861"/>
                  <a:gd name="connsiteX8" fmla="*/ 2761156 w 2839780"/>
                  <a:gd name="connsiteY8" fmla="*/ 992169 h 1048861"/>
                  <a:gd name="connsiteX9" fmla="*/ 2725996 w 2839780"/>
                  <a:gd name="connsiteY9" fmla="*/ 1030503 h 1048861"/>
                  <a:gd name="connsiteX10" fmla="*/ 2673542 w 2839780"/>
                  <a:gd name="connsiteY10" fmla="*/ 1027852 h 1048861"/>
                  <a:gd name="connsiteX11" fmla="*/ 2672399 w 2839780"/>
                  <a:gd name="connsiteY11" fmla="*/ 1028197 h 1048861"/>
                  <a:gd name="connsiteX12" fmla="*/ 2611200 w 2839780"/>
                  <a:gd name="connsiteY12" fmla="*/ 1048859 h 1048861"/>
                  <a:gd name="connsiteX13" fmla="*/ 2567766 w 2839780"/>
                  <a:gd name="connsiteY13" fmla="*/ 1002565 h 1048861"/>
                  <a:gd name="connsiteX14" fmla="*/ 2567738 w 2839780"/>
                  <a:gd name="connsiteY14" fmla="*/ 1002565 h 1048861"/>
                  <a:gd name="connsiteX15" fmla="*/ 2542747 w 2839780"/>
                  <a:gd name="connsiteY15" fmla="*/ 1002800 h 1048861"/>
                  <a:gd name="connsiteX16" fmla="*/ 2523599 w 2839780"/>
                  <a:gd name="connsiteY16" fmla="*/ 956106 h 1048861"/>
                  <a:gd name="connsiteX17" fmla="*/ 2523134 w 2839780"/>
                  <a:gd name="connsiteY17" fmla="*/ 956119 h 1048861"/>
                  <a:gd name="connsiteX18" fmla="*/ 2502666 w 2839780"/>
                  <a:gd name="connsiteY18" fmla="*/ 956663 h 1048861"/>
                  <a:gd name="connsiteX19" fmla="*/ 2487706 w 2839780"/>
                  <a:gd name="connsiteY19" fmla="*/ 948790 h 1048861"/>
                  <a:gd name="connsiteX20" fmla="*/ 2482173 w 2839780"/>
                  <a:gd name="connsiteY20" fmla="*/ 932662 h 1048861"/>
                  <a:gd name="connsiteX21" fmla="*/ 2489202 w 2839780"/>
                  <a:gd name="connsiteY21" fmla="*/ 913600 h 1048861"/>
                  <a:gd name="connsiteX22" fmla="*/ 2489411 w 2839780"/>
                  <a:gd name="connsiteY22" fmla="*/ 913031 h 1048861"/>
                  <a:gd name="connsiteX23" fmla="*/ 2455492 w 2839780"/>
                  <a:gd name="connsiteY23" fmla="*/ 884677 h 1048861"/>
                  <a:gd name="connsiteX24" fmla="*/ 2480872 w 2839780"/>
                  <a:gd name="connsiteY24" fmla="*/ 845713 h 1048861"/>
                  <a:gd name="connsiteX25" fmla="*/ 2480903 w 2839780"/>
                  <a:gd name="connsiteY25" fmla="*/ 845562 h 1048861"/>
                  <a:gd name="connsiteX26" fmla="*/ 2485303 w 2839780"/>
                  <a:gd name="connsiteY26" fmla="*/ 823827 h 1048861"/>
                  <a:gd name="connsiteX27" fmla="*/ 2502212 w 2839780"/>
                  <a:gd name="connsiteY27" fmla="*/ 802195 h 1048861"/>
                  <a:gd name="connsiteX28" fmla="*/ 2540605 w 2839780"/>
                  <a:gd name="connsiteY28" fmla="*/ 781425 h 1048861"/>
                  <a:gd name="connsiteX29" fmla="*/ 2593966 w 2839780"/>
                  <a:gd name="connsiteY29" fmla="*/ 740416 h 1048861"/>
                  <a:gd name="connsiteX30" fmla="*/ 2635308 w 2839780"/>
                  <a:gd name="connsiteY30" fmla="*/ 733881 h 1048861"/>
                  <a:gd name="connsiteX31" fmla="*/ 2083816 w 2839780"/>
                  <a:gd name="connsiteY31" fmla="*/ 427369 h 1048861"/>
                  <a:gd name="connsiteX32" fmla="*/ 2123607 w 2839780"/>
                  <a:gd name="connsiteY32" fmla="*/ 444887 h 1048861"/>
                  <a:gd name="connsiteX33" fmla="*/ 2191083 w 2839780"/>
                  <a:gd name="connsiteY33" fmla="*/ 428676 h 1048861"/>
                  <a:gd name="connsiteX34" fmla="*/ 2231595 w 2839780"/>
                  <a:gd name="connsiteY34" fmla="*/ 482731 h 1048861"/>
                  <a:gd name="connsiteX35" fmla="*/ 2317035 w 2839780"/>
                  <a:gd name="connsiteY35" fmla="*/ 488745 h 1048861"/>
                  <a:gd name="connsiteX36" fmla="*/ 2314746 w 2839780"/>
                  <a:gd name="connsiteY36" fmla="*/ 571440 h 1048861"/>
                  <a:gd name="connsiteX37" fmla="*/ 2330012 w 2839780"/>
                  <a:gd name="connsiteY37" fmla="*/ 683503 h 1048861"/>
                  <a:gd name="connsiteX38" fmla="*/ 2311767 w 2839780"/>
                  <a:gd name="connsiteY38" fmla="*/ 747183 h 1048861"/>
                  <a:gd name="connsiteX39" fmla="*/ 2251159 w 2839780"/>
                  <a:gd name="connsiteY39" fmla="*/ 770819 h 1048861"/>
                  <a:gd name="connsiteX40" fmla="*/ 2204405 w 2839780"/>
                  <a:gd name="connsiteY40" fmla="*/ 821793 h 1048861"/>
                  <a:gd name="connsiteX41" fmla="*/ 2134656 w 2839780"/>
                  <a:gd name="connsiteY41" fmla="*/ 818268 h 1048861"/>
                  <a:gd name="connsiteX42" fmla="*/ 2133135 w 2839780"/>
                  <a:gd name="connsiteY42" fmla="*/ 818727 h 1048861"/>
                  <a:gd name="connsiteX43" fmla="*/ 2051759 w 2839780"/>
                  <a:gd name="connsiteY43" fmla="*/ 846201 h 1048861"/>
                  <a:gd name="connsiteX44" fmla="*/ 1994003 w 2839780"/>
                  <a:gd name="connsiteY44" fmla="*/ 784643 h 1048861"/>
                  <a:gd name="connsiteX45" fmla="*/ 1993966 w 2839780"/>
                  <a:gd name="connsiteY45" fmla="*/ 784644 h 1048861"/>
                  <a:gd name="connsiteX46" fmla="*/ 1960734 w 2839780"/>
                  <a:gd name="connsiteY46" fmla="*/ 784956 h 1048861"/>
                  <a:gd name="connsiteX47" fmla="*/ 1935274 w 2839780"/>
                  <a:gd name="connsiteY47" fmla="*/ 722866 h 1048861"/>
                  <a:gd name="connsiteX48" fmla="*/ 1934655 w 2839780"/>
                  <a:gd name="connsiteY48" fmla="*/ 722883 h 1048861"/>
                  <a:gd name="connsiteX49" fmla="*/ 1907439 w 2839780"/>
                  <a:gd name="connsiteY49" fmla="*/ 723607 h 1048861"/>
                  <a:gd name="connsiteX50" fmla="*/ 1887546 w 2839780"/>
                  <a:gd name="connsiteY50" fmla="*/ 713138 h 1048861"/>
                  <a:gd name="connsiteX51" fmla="*/ 1880189 w 2839780"/>
                  <a:gd name="connsiteY51" fmla="*/ 691692 h 1048861"/>
                  <a:gd name="connsiteX52" fmla="*/ 1889534 w 2839780"/>
                  <a:gd name="connsiteY52" fmla="*/ 666345 h 1048861"/>
                  <a:gd name="connsiteX53" fmla="*/ 1889813 w 2839780"/>
                  <a:gd name="connsiteY53" fmla="*/ 665588 h 1048861"/>
                  <a:gd name="connsiteX54" fmla="*/ 1844709 w 2839780"/>
                  <a:gd name="connsiteY54" fmla="*/ 627885 h 1048861"/>
                  <a:gd name="connsiteX55" fmla="*/ 1878459 w 2839780"/>
                  <a:gd name="connsiteY55" fmla="*/ 576075 h 1048861"/>
                  <a:gd name="connsiteX56" fmla="*/ 1878500 w 2839780"/>
                  <a:gd name="connsiteY56" fmla="*/ 575873 h 1048861"/>
                  <a:gd name="connsiteX57" fmla="*/ 1884350 w 2839780"/>
                  <a:gd name="connsiteY57" fmla="*/ 546972 h 1048861"/>
                  <a:gd name="connsiteX58" fmla="*/ 1906835 w 2839780"/>
                  <a:gd name="connsiteY58" fmla="*/ 518207 h 1048861"/>
                  <a:gd name="connsiteX59" fmla="*/ 1957887 w 2839780"/>
                  <a:gd name="connsiteY59" fmla="*/ 490589 h 1048861"/>
                  <a:gd name="connsiteX60" fmla="*/ 2028842 w 2839780"/>
                  <a:gd name="connsiteY60" fmla="*/ 436059 h 1048861"/>
                  <a:gd name="connsiteX61" fmla="*/ 2083816 w 2839780"/>
                  <a:gd name="connsiteY61" fmla="*/ 427369 h 1048861"/>
                  <a:gd name="connsiteX62" fmla="*/ 882831 w 2839780"/>
                  <a:gd name="connsiteY62" fmla="*/ 775 h 1048861"/>
                  <a:gd name="connsiteX63" fmla="*/ 958839 w 2839780"/>
                  <a:gd name="connsiteY63" fmla="*/ 34236 h 1048861"/>
                  <a:gd name="connsiteX64" fmla="*/ 1087728 w 2839780"/>
                  <a:gd name="connsiteY64" fmla="*/ 3271 h 1048861"/>
                  <a:gd name="connsiteX65" fmla="*/ 1165112 w 2839780"/>
                  <a:gd name="connsiteY65" fmla="*/ 106525 h 1048861"/>
                  <a:gd name="connsiteX66" fmla="*/ 1328317 w 2839780"/>
                  <a:gd name="connsiteY66" fmla="*/ 118012 h 1048861"/>
                  <a:gd name="connsiteX67" fmla="*/ 1351919 w 2839780"/>
                  <a:gd name="connsiteY67" fmla="*/ 148967 h 1048861"/>
                  <a:gd name="connsiteX68" fmla="*/ 1355301 w 2839780"/>
                  <a:gd name="connsiteY68" fmla="*/ 167381 h 1048861"/>
                  <a:gd name="connsiteX69" fmla="*/ 1387910 w 2839780"/>
                  <a:gd name="connsiteY69" fmla="*/ 158592 h 1048861"/>
                  <a:gd name="connsiteX70" fmla="*/ 1492987 w 2839780"/>
                  <a:gd name="connsiteY70" fmla="*/ 184820 h 1048861"/>
                  <a:gd name="connsiteX71" fmla="*/ 1600080 w 2839780"/>
                  <a:gd name="connsiteY71" fmla="*/ 159092 h 1048861"/>
                  <a:gd name="connsiteX72" fmla="*/ 1664377 w 2839780"/>
                  <a:gd name="connsiteY72" fmla="*/ 244884 h 1048861"/>
                  <a:gd name="connsiteX73" fmla="*/ 1799983 w 2839780"/>
                  <a:gd name="connsiteY73" fmla="*/ 254429 h 1048861"/>
                  <a:gd name="connsiteX74" fmla="*/ 1796349 w 2839780"/>
                  <a:gd name="connsiteY74" fmla="*/ 385677 h 1048861"/>
                  <a:gd name="connsiteX75" fmla="*/ 1820578 w 2839780"/>
                  <a:gd name="connsiteY75" fmla="*/ 563535 h 1048861"/>
                  <a:gd name="connsiteX76" fmla="*/ 1791621 w 2839780"/>
                  <a:gd name="connsiteY76" fmla="*/ 664604 h 1048861"/>
                  <a:gd name="connsiteX77" fmla="*/ 1695427 w 2839780"/>
                  <a:gd name="connsiteY77" fmla="*/ 702118 h 1048861"/>
                  <a:gd name="connsiteX78" fmla="*/ 1621223 w 2839780"/>
                  <a:gd name="connsiteY78" fmla="*/ 783020 h 1048861"/>
                  <a:gd name="connsiteX79" fmla="*/ 1510522 w 2839780"/>
                  <a:gd name="connsiteY79" fmla="*/ 777426 h 1048861"/>
                  <a:gd name="connsiteX80" fmla="*/ 1508109 w 2839780"/>
                  <a:gd name="connsiteY80" fmla="*/ 778154 h 1048861"/>
                  <a:gd name="connsiteX81" fmla="*/ 1378953 w 2839780"/>
                  <a:gd name="connsiteY81" fmla="*/ 821759 h 1048861"/>
                  <a:gd name="connsiteX82" fmla="*/ 1287287 w 2839780"/>
                  <a:gd name="connsiteY82" fmla="*/ 724059 h 1048861"/>
                  <a:gd name="connsiteX83" fmla="*/ 1287228 w 2839780"/>
                  <a:gd name="connsiteY83" fmla="*/ 724059 h 1048861"/>
                  <a:gd name="connsiteX84" fmla="*/ 1234486 w 2839780"/>
                  <a:gd name="connsiteY84" fmla="*/ 724556 h 1048861"/>
                  <a:gd name="connsiteX85" fmla="*/ 1188031 w 2839780"/>
                  <a:gd name="connsiteY85" fmla="*/ 689699 h 1048861"/>
                  <a:gd name="connsiteX86" fmla="*/ 1187166 w 2839780"/>
                  <a:gd name="connsiteY86" fmla="*/ 684043 h 1048861"/>
                  <a:gd name="connsiteX87" fmla="*/ 1171897 w 2839780"/>
                  <a:gd name="connsiteY87" fmla="*/ 711184 h 1048861"/>
                  <a:gd name="connsiteX88" fmla="*/ 1113175 w 2839780"/>
                  <a:gd name="connsiteY88" fmla="*/ 754187 h 1048861"/>
                  <a:gd name="connsiteX89" fmla="*/ 979942 w 2839780"/>
                  <a:gd name="connsiteY89" fmla="*/ 747454 h 1048861"/>
                  <a:gd name="connsiteX90" fmla="*/ 977039 w 2839780"/>
                  <a:gd name="connsiteY90" fmla="*/ 748330 h 1048861"/>
                  <a:gd name="connsiteX91" fmla="*/ 821596 w 2839780"/>
                  <a:gd name="connsiteY91" fmla="*/ 800811 h 1048861"/>
                  <a:gd name="connsiteX92" fmla="*/ 768681 w 2839780"/>
                  <a:gd name="connsiteY92" fmla="*/ 791738 h 1048861"/>
                  <a:gd name="connsiteX93" fmla="*/ 750095 w 2839780"/>
                  <a:gd name="connsiteY93" fmla="*/ 779696 h 1048861"/>
                  <a:gd name="connsiteX94" fmla="*/ 748417 w 2839780"/>
                  <a:gd name="connsiteY94" fmla="*/ 789855 h 1048861"/>
                  <a:gd name="connsiteX95" fmla="*/ 718540 w 2839780"/>
                  <a:gd name="connsiteY95" fmla="*/ 843665 h 1048861"/>
                  <a:gd name="connsiteX96" fmla="*/ 579827 w 2839780"/>
                  <a:gd name="connsiteY96" fmla="*/ 858145 h 1048861"/>
                  <a:gd name="connsiteX97" fmla="*/ 480700 w 2839780"/>
                  <a:gd name="connsiteY97" fmla="*/ 985724 h 1048861"/>
                  <a:gd name="connsiteX98" fmla="*/ 334950 w 2839780"/>
                  <a:gd name="connsiteY98" fmla="*/ 907850 h 1048861"/>
                  <a:gd name="connsiteX99" fmla="*/ 118445 w 2839780"/>
                  <a:gd name="connsiteY99" fmla="*/ 830909 h 1048861"/>
                  <a:gd name="connsiteX100" fmla="*/ 23253 w 2839780"/>
                  <a:gd name="connsiteY100" fmla="*/ 745288 h 1048861"/>
                  <a:gd name="connsiteX101" fmla="*/ 43593 w 2839780"/>
                  <a:gd name="connsiteY101" fmla="*/ 629715 h 1048861"/>
                  <a:gd name="connsiteX102" fmla="*/ 640 w 2839780"/>
                  <a:gd name="connsiteY102" fmla="*/ 511140 h 1048861"/>
                  <a:gd name="connsiteX103" fmla="*/ 79082 w 2839780"/>
                  <a:gd name="connsiteY103" fmla="*/ 405747 h 1048861"/>
                  <a:gd name="connsiteX104" fmla="*/ 79833 w 2839780"/>
                  <a:gd name="connsiteY104" fmla="*/ 402968 h 1048861"/>
                  <a:gd name="connsiteX105" fmla="*/ 114775 w 2839780"/>
                  <a:gd name="connsiteY105" fmla="*/ 251622 h 1048861"/>
                  <a:gd name="connsiteX106" fmla="*/ 284758 w 2839780"/>
                  <a:gd name="connsiteY106" fmla="*/ 217045 h 1048861"/>
                  <a:gd name="connsiteX107" fmla="*/ 284796 w 2839780"/>
                  <a:gd name="connsiteY107" fmla="*/ 216986 h 1048861"/>
                  <a:gd name="connsiteX108" fmla="*/ 318601 w 2839780"/>
                  <a:gd name="connsiteY108" fmla="*/ 164983 h 1048861"/>
                  <a:gd name="connsiteX109" fmla="*/ 456142 w 2839780"/>
                  <a:gd name="connsiteY109" fmla="*/ 181150 h 1048861"/>
                  <a:gd name="connsiteX110" fmla="*/ 456752 w 2839780"/>
                  <a:gd name="connsiteY110" fmla="*/ 180171 h 1048861"/>
                  <a:gd name="connsiteX111" fmla="*/ 483600 w 2839780"/>
                  <a:gd name="connsiteY111" fmla="*/ 137161 h 1048861"/>
                  <a:gd name="connsiteX112" fmla="*/ 522922 w 2839780"/>
                  <a:gd name="connsiteY112" fmla="*/ 115606 h 1048861"/>
                  <a:gd name="connsiteX113" fmla="*/ 589068 w 2839780"/>
                  <a:gd name="connsiteY113" fmla="*/ 139136 h 1048861"/>
                  <a:gd name="connsiteX114" fmla="*/ 591112 w 2839780"/>
                  <a:gd name="connsiteY114" fmla="*/ 141923 h 1048861"/>
                  <a:gd name="connsiteX115" fmla="*/ 642286 w 2839780"/>
                  <a:gd name="connsiteY115" fmla="*/ 121535 h 1048861"/>
                  <a:gd name="connsiteX116" fmla="*/ 777822 w 2839780"/>
                  <a:gd name="connsiteY116" fmla="*/ 17374 h 1048861"/>
                  <a:gd name="connsiteX117" fmla="*/ 882831 w 2839780"/>
                  <a:gd name="connsiteY117" fmla="*/ 775 h 104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2839780" h="1048861">
                    <a:moveTo>
                      <a:pt x="2635308" y="733881"/>
                    </a:moveTo>
                    <a:cubicBezTo>
                      <a:pt x="2647738" y="735039"/>
                      <a:pt x="2658264" y="739482"/>
                      <a:pt x="2665233" y="747055"/>
                    </a:cubicBezTo>
                    <a:cubicBezTo>
                      <a:pt x="2681941" y="737520"/>
                      <a:pt x="2700444" y="733078"/>
                      <a:pt x="2715977" y="734864"/>
                    </a:cubicBezTo>
                    <a:cubicBezTo>
                      <a:pt x="2739580" y="737577"/>
                      <a:pt x="2751925" y="754053"/>
                      <a:pt x="2746443" y="775516"/>
                    </a:cubicBezTo>
                    <a:cubicBezTo>
                      <a:pt x="2772030" y="766661"/>
                      <a:pt x="2796493" y="768383"/>
                      <a:pt x="2810698" y="780038"/>
                    </a:cubicBezTo>
                    <a:cubicBezTo>
                      <a:pt x="2827437" y="793773"/>
                      <a:pt x="2826752" y="818588"/>
                      <a:pt x="2808976" y="842228"/>
                    </a:cubicBezTo>
                    <a:cubicBezTo>
                      <a:pt x="2845018" y="852992"/>
                      <a:pt x="2850201" y="891007"/>
                      <a:pt x="2820457" y="926503"/>
                    </a:cubicBezTo>
                    <a:cubicBezTo>
                      <a:pt x="2830728" y="938574"/>
                      <a:pt x="2824928" y="958824"/>
                      <a:pt x="2806736" y="974393"/>
                    </a:cubicBezTo>
                    <a:cubicBezTo>
                      <a:pt x="2793576" y="985661"/>
                      <a:pt x="2776253" y="992418"/>
                      <a:pt x="2761156" y="992169"/>
                    </a:cubicBezTo>
                    <a:cubicBezTo>
                      <a:pt x="2757868" y="1006788"/>
                      <a:pt x="2744055" y="1021847"/>
                      <a:pt x="2725996" y="1030503"/>
                    </a:cubicBezTo>
                    <a:cubicBezTo>
                      <a:pt x="2704850" y="1040634"/>
                      <a:pt x="2683069" y="1039534"/>
                      <a:pt x="2673542" y="1027852"/>
                    </a:cubicBezTo>
                    <a:cubicBezTo>
                      <a:pt x="2673159" y="1027971"/>
                      <a:pt x="2672781" y="1028079"/>
                      <a:pt x="2672399" y="1028197"/>
                    </a:cubicBezTo>
                    <a:cubicBezTo>
                      <a:pt x="2653460" y="1041439"/>
                      <a:pt x="2631023" y="1049011"/>
                      <a:pt x="2611200" y="1048859"/>
                    </a:cubicBezTo>
                    <a:cubicBezTo>
                      <a:pt x="2579889" y="1048613"/>
                      <a:pt x="2561814" y="1029340"/>
                      <a:pt x="2567766" y="1002565"/>
                    </a:cubicBezTo>
                    <a:lnTo>
                      <a:pt x="2567738" y="1002565"/>
                    </a:lnTo>
                    <a:lnTo>
                      <a:pt x="2542747" y="1002800"/>
                    </a:lnTo>
                    <a:cubicBezTo>
                      <a:pt x="2521344" y="997989"/>
                      <a:pt x="2511834" y="979133"/>
                      <a:pt x="2523599" y="956106"/>
                    </a:cubicBezTo>
                    <a:lnTo>
                      <a:pt x="2523134" y="956119"/>
                    </a:lnTo>
                    <a:lnTo>
                      <a:pt x="2502666" y="956663"/>
                    </a:lnTo>
                    <a:cubicBezTo>
                      <a:pt x="2496502" y="955407"/>
                      <a:pt x="2491332" y="952746"/>
                      <a:pt x="2487706" y="948790"/>
                    </a:cubicBezTo>
                    <a:cubicBezTo>
                      <a:pt x="2483713" y="944437"/>
                      <a:pt x="2481879" y="938842"/>
                      <a:pt x="2482173" y="932662"/>
                    </a:cubicBezTo>
                    <a:lnTo>
                      <a:pt x="2489202" y="913600"/>
                    </a:lnTo>
                    <a:lnTo>
                      <a:pt x="2489411" y="913031"/>
                    </a:lnTo>
                    <a:cubicBezTo>
                      <a:pt x="2468045" y="913600"/>
                      <a:pt x="2454274" y="902086"/>
                      <a:pt x="2455492" y="884677"/>
                    </a:cubicBezTo>
                    <a:cubicBezTo>
                      <a:pt x="2456417" y="871413"/>
                      <a:pt x="2465943" y="856785"/>
                      <a:pt x="2480872" y="845713"/>
                    </a:cubicBezTo>
                    <a:lnTo>
                      <a:pt x="2480903" y="845562"/>
                    </a:lnTo>
                    <a:lnTo>
                      <a:pt x="2485303" y="823827"/>
                    </a:lnTo>
                    <a:cubicBezTo>
                      <a:pt x="2488971" y="816345"/>
                      <a:pt x="2494720" y="808905"/>
                      <a:pt x="2502212" y="802195"/>
                    </a:cubicBezTo>
                    <a:cubicBezTo>
                      <a:pt x="2513087" y="792451"/>
                      <a:pt x="2526742" y="785061"/>
                      <a:pt x="2540605" y="781425"/>
                    </a:cubicBezTo>
                    <a:cubicBezTo>
                      <a:pt x="2552373" y="763893"/>
                      <a:pt x="2572030" y="748790"/>
                      <a:pt x="2593966" y="740416"/>
                    </a:cubicBezTo>
                    <a:cubicBezTo>
                      <a:pt x="2608547" y="734851"/>
                      <a:pt x="2622879" y="732724"/>
                      <a:pt x="2635308" y="733881"/>
                    </a:cubicBezTo>
                    <a:close/>
                    <a:moveTo>
                      <a:pt x="2083816" y="427369"/>
                    </a:moveTo>
                    <a:cubicBezTo>
                      <a:pt x="2100343" y="428909"/>
                      <a:pt x="2114340" y="434816"/>
                      <a:pt x="2123607" y="444887"/>
                    </a:cubicBezTo>
                    <a:cubicBezTo>
                      <a:pt x="2145825" y="432207"/>
                      <a:pt x="2170428" y="426301"/>
                      <a:pt x="2191083" y="428676"/>
                    </a:cubicBezTo>
                    <a:cubicBezTo>
                      <a:pt x="2222469" y="432283"/>
                      <a:pt x="2238883" y="454191"/>
                      <a:pt x="2231595" y="482731"/>
                    </a:cubicBezTo>
                    <a:cubicBezTo>
                      <a:pt x="2265618" y="470956"/>
                      <a:pt x="2298146" y="473247"/>
                      <a:pt x="2317035" y="488745"/>
                    </a:cubicBezTo>
                    <a:cubicBezTo>
                      <a:pt x="2339293" y="507008"/>
                      <a:pt x="2338383" y="540006"/>
                      <a:pt x="2314746" y="571440"/>
                    </a:cubicBezTo>
                    <a:cubicBezTo>
                      <a:pt x="2362672" y="585753"/>
                      <a:pt x="2369563" y="636302"/>
                      <a:pt x="2330012" y="683503"/>
                    </a:cubicBezTo>
                    <a:cubicBezTo>
                      <a:pt x="2343669" y="699553"/>
                      <a:pt x="2335958" y="726480"/>
                      <a:pt x="2311767" y="747183"/>
                    </a:cubicBezTo>
                    <a:cubicBezTo>
                      <a:pt x="2294268" y="762166"/>
                      <a:pt x="2271233" y="771151"/>
                      <a:pt x="2251159" y="770819"/>
                    </a:cubicBezTo>
                    <a:cubicBezTo>
                      <a:pt x="2246786" y="790259"/>
                      <a:pt x="2228418" y="810284"/>
                      <a:pt x="2204405" y="821793"/>
                    </a:cubicBezTo>
                    <a:cubicBezTo>
                      <a:pt x="2176286" y="835264"/>
                      <a:pt x="2147324" y="833802"/>
                      <a:pt x="2134656" y="818268"/>
                    </a:cubicBezTo>
                    <a:cubicBezTo>
                      <a:pt x="2134147" y="818426"/>
                      <a:pt x="2133644" y="818569"/>
                      <a:pt x="2133135" y="818727"/>
                    </a:cubicBezTo>
                    <a:cubicBezTo>
                      <a:pt x="2107952" y="836335"/>
                      <a:pt x="2078117" y="846404"/>
                      <a:pt x="2051759" y="846201"/>
                    </a:cubicBezTo>
                    <a:cubicBezTo>
                      <a:pt x="2010123" y="845874"/>
                      <a:pt x="1986089" y="820247"/>
                      <a:pt x="1994003" y="784643"/>
                    </a:cubicBezTo>
                    <a:lnTo>
                      <a:pt x="1993966" y="784644"/>
                    </a:lnTo>
                    <a:lnTo>
                      <a:pt x="1960734" y="784956"/>
                    </a:lnTo>
                    <a:cubicBezTo>
                      <a:pt x="1932275" y="778558"/>
                      <a:pt x="1919629" y="753485"/>
                      <a:pt x="1935274" y="722866"/>
                    </a:cubicBezTo>
                    <a:lnTo>
                      <a:pt x="1934655" y="722883"/>
                    </a:lnTo>
                    <a:lnTo>
                      <a:pt x="1907439" y="723607"/>
                    </a:lnTo>
                    <a:cubicBezTo>
                      <a:pt x="1899241" y="721936"/>
                      <a:pt x="1892368" y="718398"/>
                      <a:pt x="1887546" y="713138"/>
                    </a:cubicBezTo>
                    <a:cubicBezTo>
                      <a:pt x="1882236" y="707349"/>
                      <a:pt x="1879797" y="699909"/>
                      <a:pt x="1880189" y="691692"/>
                    </a:cubicBezTo>
                    <a:lnTo>
                      <a:pt x="1889534" y="666345"/>
                    </a:lnTo>
                    <a:lnTo>
                      <a:pt x="1889813" y="665588"/>
                    </a:lnTo>
                    <a:cubicBezTo>
                      <a:pt x="1861402" y="666344"/>
                      <a:pt x="1843091" y="651034"/>
                      <a:pt x="1844709" y="627885"/>
                    </a:cubicBezTo>
                    <a:cubicBezTo>
                      <a:pt x="1845940" y="610247"/>
                      <a:pt x="1858607" y="590797"/>
                      <a:pt x="1878459" y="576075"/>
                    </a:cubicBezTo>
                    <a:lnTo>
                      <a:pt x="1878500" y="575873"/>
                    </a:lnTo>
                    <a:lnTo>
                      <a:pt x="1884350" y="546972"/>
                    </a:lnTo>
                    <a:cubicBezTo>
                      <a:pt x="1889228" y="537022"/>
                      <a:pt x="1896872" y="527129"/>
                      <a:pt x="1906835" y="518207"/>
                    </a:cubicBezTo>
                    <a:cubicBezTo>
                      <a:pt x="1921296" y="505250"/>
                      <a:pt x="1939453" y="495423"/>
                      <a:pt x="1957887" y="490589"/>
                    </a:cubicBezTo>
                    <a:cubicBezTo>
                      <a:pt x="1973536" y="467277"/>
                      <a:pt x="1999674" y="447193"/>
                      <a:pt x="2028842" y="436059"/>
                    </a:cubicBezTo>
                    <a:cubicBezTo>
                      <a:pt x="2048230" y="428658"/>
                      <a:pt x="2067288" y="425830"/>
                      <a:pt x="2083816" y="427369"/>
                    </a:cubicBezTo>
                    <a:close/>
                    <a:moveTo>
                      <a:pt x="882831" y="775"/>
                    </a:moveTo>
                    <a:cubicBezTo>
                      <a:pt x="914401" y="3716"/>
                      <a:pt x="941137" y="15000"/>
                      <a:pt x="958839" y="34236"/>
                    </a:cubicBezTo>
                    <a:cubicBezTo>
                      <a:pt x="1001277" y="10016"/>
                      <a:pt x="1048274" y="-1265"/>
                      <a:pt x="1087728" y="3271"/>
                    </a:cubicBezTo>
                    <a:cubicBezTo>
                      <a:pt x="1147680" y="10161"/>
                      <a:pt x="1179034" y="52009"/>
                      <a:pt x="1165112" y="106525"/>
                    </a:cubicBezTo>
                    <a:cubicBezTo>
                      <a:pt x="1230102" y="84034"/>
                      <a:pt x="1292236" y="88409"/>
                      <a:pt x="1328317" y="118012"/>
                    </a:cubicBezTo>
                    <a:cubicBezTo>
                      <a:pt x="1338946" y="126734"/>
                      <a:pt x="1346809" y="137214"/>
                      <a:pt x="1351919" y="148967"/>
                    </a:cubicBezTo>
                    <a:lnTo>
                      <a:pt x="1355301" y="167381"/>
                    </a:lnTo>
                    <a:lnTo>
                      <a:pt x="1387910" y="158592"/>
                    </a:lnTo>
                    <a:cubicBezTo>
                      <a:pt x="1431972" y="151737"/>
                      <a:pt x="1470925" y="160845"/>
                      <a:pt x="1492987" y="184820"/>
                    </a:cubicBezTo>
                    <a:cubicBezTo>
                      <a:pt x="1528248" y="164695"/>
                      <a:pt x="1567298" y="155322"/>
                      <a:pt x="1600080" y="159092"/>
                    </a:cubicBezTo>
                    <a:cubicBezTo>
                      <a:pt x="1649893" y="164816"/>
                      <a:pt x="1675945" y="199588"/>
                      <a:pt x="1664377" y="244884"/>
                    </a:cubicBezTo>
                    <a:cubicBezTo>
                      <a:pt x="1718377" y="226196"/>
                      <a:pt x="1770003" y="229832"/>
                      <a:pt x="1799983" y="254429"/>
                    </a:cubicBezTo>
                    <a:cubicBezTo>
                      <a:pt x="1835309" y="283415"/>
                      <a:pt x="1833864" y="335786"/>
                      <a:pt x="1796349" y="385677"/>
                    </a:cubicBezTo>
                    <a:cubicBezTo>
                      <a:pt x="1872413" y="408393"/>
                      <a:pt x="1883351" y="488622"/>
                      <a:pt x="1820578" y="563535"/>
                    </a:cubicBezTo>
                    <a:cubicBezTo>
                      <a:pt x="1842254" y="589009"/>
                      <a:pt x="1830015" y="631745"/>
                      <a:pt x="1791621" y="664604"/>
                    </a:cubicBezTo>
                    <a:cubicBezTo>
                      <a:pt x="1763847" y="688384"/>
                      <a:pt x="1727288" y="702645"/>
                      <a:pt x="1695427" y="702118"/>
                    </a:cubicBezTo>
                    <a:cubicBezTo>
                      <a:pt x="1688487" y="732972"/>
                      <a:pt x="1659336" y="764753"/>
                      <a:pt x="1621223" y="783020"/>
                    </a:cubicBezTo>
                    <a:cubicBezTo>
                      <a:pt x="1576595" y="804401"/>
                      <a:pt x="1530629" y="802080"/>
                      <a:pt x="1510522" y="777426"/>
                    </a:cubicBezTo>
                    <a:cubicBezTo>
                      <a:pt x="1509715" y="777676"/>
                      <a:pt x="1508916" y="777903"/>
                      <a:pt x="1508109" y="778154"/>
                    </a:cubicBezTo>
                    <a:cubicBezTo>
                      <a:pt x="1468140" y="806100"/>
                      <a:pt x="1420788" y="822081"/>
                      <a:pt x="1378953" y="821759"/>
                    </a:cubicBezTo>
                    <a:cubicBezTo>
                      <a:pt x="1312872" y="821240"/>
                      <a:pt x="1274727" y="780566"/>
                      <a:pt x="1287287" y="724059"/>
                    </a:cubicBezTo>
                    <a:lnTo>
                      <a:pt x="1287228" y="724059"/>
                    </a:lnTo>
                    <a:lnTo>
                      <a:pt x="1234486" y="724556"/>
                    </a:lnTo>
                    <a:cubicBezTo>
                      <a:pt x="1211901" y="719478"/>
                      <a:pt x="1195591" y="706991"/>
                      <a:pt x="1188031" y="689699"/>
                    </a:cubicBezTo>
                    <a:lnTo>
                      <a:pt x="1187166" y="684043"/>
                    </a:lnTo>
                    <a:lnTo>
                      <a:pt x="1171897" y="711184"/>
                    </a:lnTo>
                    <a:cubicBezTo>
                      <a:pt x="1156348" y="728136"/>
                      <a:pt x="1136109" y="743195"/>
                      <a:pt x="1113175" y="754187"/>
                    </a:cubicBezTo>
                    <a:cubicBezTo>
                      <a:pt x="1059464" y="779920"/>
                      <a:pt x="1004142" y="777126"/>
                      <a:pt x="979942" y="747454"/>
                    </a:cubicBezTo>
                    <a:cubicBezTo>
                      <a:pt x="978971" y="747755"/>
                      <a:pt x="978010" y="748029"/>
                      <a:pt x="977039" y="748330"/>
                    </a:cubicBezTo>
                    <a:cubicBezTo>
                      <a:pt x="928935" y="781964"/>
                      <a:pt x="871945" y="801199"/>
                      <a:pt x="821596" y="800811"/>
                    </a:cubicBezTo>
                    <a:cubicBezTo>
                      <a:pt x="801714" y="800655"/>
                      <a:pt x="783932" y="797478"/>
                      <a:pt x="768681" y="791738"/>
                    </a:cubicBezTo>
                    <a:lnTo>
                      <a:pt x="750095" y="779696"/>
                    </a:lnTo>
                    <a:lnTo>
                      <a:pt x="748417" y="789855"/>
                    </a:lnTo>
                    <a:cubicBezTo>
                      <a:pt x="741466" y="810254"/>
                      <a:pt x="731346" y="828658"/>
                      <a:pt x="718540" y="843665"/>
                    </a:cubicBezTo>
                    <a:cubicBezTo>
                      <a:pt x="679623" y="889274"/>
                      <a:pt x="623408" y="895135"/>
                      <a:pt x="579827" y="858145"/>
                    </a:cubicBezTo>
                    <a:cubicBezTo>
                      <a:pt x="565733" y="921681"/>
                      <a:pt x="527992" y="970250"/>
                      <a:pt x="480700" y="985724"/>
                    </a:cubicBezTo>
                    <a:cubicBezTo>
                      <a:pt x="424972" y="1003955"/>
                      <a:pt x="366810" y="972887"/>
                      <a:pt x="334950" y="907850"/>
                    </a:cubicBezTo>
                    <a:cubicBezTo>
                      <a:pt x="259754" y="969581"/>
                      <a:pt x="162087" y="934883"/>
                      <a:pt x="118445" y="830909"/>
                    </a:cubicBezTo>
                    <a:cubicBezTo>
                      <a:pt x="75574" y="837743"/>
                      <a:pt x="35319" y="801544"/>
                      <a:pt x="23253" y="745288"/>
                    </a:cubicBezTo>
                    <a:cubicBezTo>
                      <a:pt x="14512" y="704587"/>
                      <a:pt x="22239" y="660662"/>
                      <a:pt x="43593" y="629715"/>
                    </a:cubicBezTo>
                    <a:cubicBezTo>
                      <a:pt x="13295" y="605440"/>
                      <a:pt x="-3578" y="558858"/>
                      <a:pt x="640" y="511140"/>
                    </a:cubicBezTo>
                    <a:cubicBezTo>
                      <a:pt x="5589" y="455269"/>
                      <a:pt x="38158" y="411506"/>
                      <a:pt x="79082" y="405747"/>
                    </a:cubicBezTo>
                    <a:cubicBezTo>
                      <a:pt x="79326" y="404814"/>
                      <a:pt x="79589" y="403901"/>
                      <a:pt x="79833" y="402968"/>
                    </a:cubicBezTo>
                    <a:cubicBezTo>
                      <a:pt x="74337" y="347950"/>
                      <a:pt x="87154" y="292465"/>
                      <a:pt x="114775" y="251622"/>
                    </a:cubicBezTo>
                    <a:cubicBezTo>
                      <a:pt x="158416" y="187112"/>
                      <a:pt x="229172" y="172734"/>
                      <a:pt x="284758" y="217045"/>
                    </a:cubicBezTo>
                    <a:lnTo>
                      <a:pt x="284796" y="216986"/>
                    </a:lnTo>
                    <a:lnTo>
                      <a:pt x="318601" y="164983"/>
                    </a:lnTo>
                    <a:cubicBezTo>
                      <a:pt x="359491" y="126437"/>
                      <a:pt x="417478" y="129285"/>
                      <a:pt x="456142" y="181150"/>
                    </a:cubicBezTo>
                    <a:lnTo>
                      <a:pt x="456752" y="180171"/>
                    </a:lnTo>
                    <a:lnTo>
                      <a:pt x="483600" y="137161"/>
                    </a:lnTo>
                    <a:cubicBezTo>
                      <a:pt x="495068" y="125903"/>
                      <a:pt x="508514" y="118384"/>
                      <a:pt x="522922" y="115606"/>
                    </a:cubicBezTo>
                    <a:cubicBezTo>
                      <a:pt x="546710" y="111013"/>
                      <a:pt x="570476" y="119811"/>
                      <a:pt x="589068" y="139136"/>
                    </a:cubicBezTo>
                    <a:lnTo>
                      <a:pt x="591112" y="141923"/>
                    </a:lnTo>
                    <a:lnTo>
                      <a:pt x="642286" y="121535"/>
                    </a:lnTo>
                    <a:cubicBezTo>
                      <a:pt x="672178" y="77005"/>
                      <a:pt x="722105" y="38642"/>
                      <a:pt x="777822" y="17374"/>
                    </a:cubicBezTo>
                    <a:cubicBezTo>
                      <a:pt x="814857" y="3237"/>
                      <a:pt x="851260" y="-2166"/>
                      <a:pt x="882831" y="775"/>
                    </a:cubicBez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" name="正方形/長方形 222">
                <a:extLst>
                  <a:ext uri="{FF2B5EF4-FFF2-40B4-BE49-F238E27FC236}">
                    <a16:creationId xmlns:a16="http://schemas.microsoft.com/office/drawing/2014/main" id="{013EFE0D-03DB-4D4F-9540-B426C29A9DC1}"/>
                  </a:ext>
                </a:extLst>
              </p:cNvPr>
              <p:cNvSpPr/>
              <p:nvPr/>
            </p:nvSpPr>
            <p:spPr>
              <a:xfrm>
                <a:off x="5006779" y="1343678"/>
                <a:ext cx="2014148" cy="2204360"/>
              </a:xfrm>
              <a:custGeom>
                <a:avLst/>
                <a:gdLst>
                  <a:gd name="connsiteX0" fmla="*/ 0 w 649073"/>
                  <a:gd name="connsiteY0" fmla="*/ 0 h 2204360"/>
                  <a:gd name="connsiteX1" fmla="*/ 649073 w 649073"/>
                  <a:gd name="connsiteY1" fmla="*/ 0 h 2204360"/>
                  <a:gd name="connsiteX2" fmla="*/ 649073 w 649073"/>
                  <a:gd name="connsiteY2" fmla="*/ 2204360 h 2204360"/>
                  <a:gd name="connsiteX3" fmla="*/ 0 w 649073"/>
                  <a:gd name="connsiteY3" fmla="*/ 2204360 h 2204360"/>
                  <a:gd name="connsiteX4" fmla="*/ 0 w 649073"/>
                  <a:gd name="connsiteY4" fmla="*/ 0 h 2204360"/>
                  <a:gd name="connsiteX0" fmla="*/ 0 w 1639673"/>
                  <a:gd name="connsiteY0" fmla="*/ 0 h 2204360"/>
                  <a:gd name="connsiteX1" fmla="*/ 1639673 w 1639673"/>
                  <a:gd name="connsiteY1" fmla="*/ 716280 h 2204360"/>
                  <a:gd name="connsiteX2" fmla="*/ 649073 w 1639673"/>
                  <a:gd name="connsiteY2" fmla="*/ 2204360 h 2204360"/>
                  <a:gd name="connsiteX3" fmla="*/ 0 w 1639673"/>
                  <a:gd name="connsiteY3" fmla="*/ 2204360 h 2204360"/>
                  <a:gd name="connsiteX4" fmla="*/ 0 w 1639673"/>
                  <a:gd name="connsiteY4" fmla="*/ 0 h 2204360"/>
                  <a:gd name="connsiteX0" fmla="*/ 0 w 1639673"/>
                  <a:gd name="connsiteY0" fmla="*/ 0 h 2204360"/>
                  <a:gd name="connsiteX1" fmla="*/ 1639673 w 1639673"/>
                  <a:gd name="connsiteY1" fmla="*/ 716280 h 2204360"/>
                  <a:gd name="connsiteX2" fmla="*/ 1601573 w 1639673"/>
                  <a:gd name="connsiteY2" fmla="*/ 1762400 h 2204360"/>
                  <a:gd name="connsiteX3" fmla="*/ 0 w 1639673"/>
                  <a:gd name="connsiteY3" fmla="*/ 2204360 h 2204360"/>
                  <a:gd name="connsiteX4" fmla="*/ 0 w 1639673"/>
                  <a:gd name="connsiteY4" fmla="*/ 0 h 2204360"/>
                  <a:gd name="connsiteX0" fmla="*/ 0 w 1633113"/>
                  <a:gd name="connsiteY0" fmla="*/ 0 h 2204360"/>
                  <a:gd name="connsiteX1" fmla="*/ 1633113 w 1633113"/>
                  <a:gd name="connsiteY1" fmla="*/ 899160 h 2204360"/>
                  <a:gd name="connsiteX2" fmla="*/ 1601573 w 1633113"/>
                  <a:gd name="connsiteY2" fmla="*/ 1762400 h 2204360"/>
                  <a:gd name="connsiteX3" fmla="*/ 0 w 1633113"/>
                  <a:gd name="connsiteY3" fmla="*/ 2204360 h 2204360"/>
                  <a:gd name="connsiteX4" fmla="*/ 0 w 1633113"/>
                  <a:gd name="connsiteY4" fmla="*/ 0 h 2204360"/>
                  <a:gd name="connsiteX0" fmla="*/ 0 w 1633113"/>
                  <a:gd name="connsiteY0" fmla="*/ 0 h 2204360"/>
                  <a:gd name="connsiteX1" fmla="*/ 1633113 w 1633113"/>
                  <a:gd name="connsiteY1" fmla="*/ 899160 h 2204360"/>
                  <a:gd name="connsiteX2" fmla="*/ 1620101 w 1633113"/>
                  <a:gd name="connsiteY2" fmla="*/ 1762400 h 2204360"/>
                  <a:gd name="connsiteX3" fmla="*/ 0 w 1633113"/>
                  <a:gd name="connsiteY3" fmla="*/ 2204360 h 2204360"/>
                  <a:gd name="connsiteX4" fmla="*/ 0 w 1633113"/>
                  <a:gd name="connsiteY4" fmla="*/ 0 h 2204360"/>
                  <a:gd name="connsiteX0" fmla="*/ 0 w 1633113"/>
                  <a:gd name="connsiteY0" fmla="*/ 0 h 2204360"/>
                  <a:gd name="connsiteX1" fmla="*/ 1633113 w 1633113"/>
                  <a:gd name="connsiteY1" fmla="*/ 899160 h 2204360"/>
                  <a:gd name="connsiteX2" fmla="*/ 1632453 w 1633113"/>
                  <a:gd name="connsiteY2" fmla="*/ 1762400 h 2204360"/>
                  <a:gd name="connsiteX3" fmla="*/ 0 w 1633113"/>
                  <a:gd name="connsiteY3" fmla="*/ 2204360 h 2204360"/>
                  <a:gd name="connsiteX4" fmla="*/ 0 w 1633113"/>
                  <a:gd name="connsiteY4" fmla="*/ 0 h 2204360"/>
                  <a:gd name="connsiteX0" fmla="*/ 0 w 1632453"/>
                  <a:gd name="connsiteY0" fmla="*/ 0 h 2204360"/>
                  <a:gd name="connsiteX1" fmla="*/ 1577529 w 1632453"/>
                  <a:gd name="connsiteY1" fmla="*/ 1036320 h 2204360"/>
                  <a:gd name="connsiteX2" fmla="*/ 1632453 w 1632453"/>
                  <a:gd name="connsiteY2" fmla="*/ 1762400 h 2204360"/>
                  <a:gd name="connsiteX3" fmla="*/ 0 w 1632453"/>
                  <a:gd name="connsiteY3" fmla="*/ 2204360 h 2204360"/>
                  <a:gd name="connsiteX4" fmla="*/ 0 w 1632453"/>
                  <a:gd name="connsiteY4" fmla="*/ 0 h 220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2453" h="2204360">
                    <a:moveTo>
                      <a:pt x="0" y="0"/>
                    </a:moveTo>
                    <a:lnTo>
                      <a:pt x="1577529" y="1036320"/>
                    </a:lnTo>
                    <a:lnTo>
                      <a:pt x="1632453" y="1762400"/>
                    </a:lnTo>
                    <a:lnTo>
                      <a:pt x="0" y="22043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1665383E-D23F-44D8-9923-5537F16F9AEC}"/>
                  </a:ext>
                </a:extLst>
              </p:cNvPr>
              <p:cNvSpPr/>
              <p:nvPr/>
            </p:nvSpPr>
            <p:spPr>
              <a:xfrm>
                <a:off x="3973906" y="1286731"/>
                <a:ext cx="1047757" cy="513380"/>
              </a:xfrm>
              <a:custGeom>
                <a:avLst/>
                <a:gdLst>
                  <a:gd name="connsiteX0" fmla="*/ 735495 w 1470990"/>
                  <a:gd name="connsiteY0" fmla="*/ 0 h 1892893"/>
                  <a:gd name="connsiteX1" fmla="*/ 1470990 w 1470990"/>
                  <a:gd name="connsiteY1" fmla="*/ 244414 h 1892893"/>
                  <a:gd name="connsiteX2" fmla="*/ 1469644 w 1470990"/>
                  <a:gd name="connsiteY2" fmla="*/ 253275 h 1892893"/>
                  <a:gd name="connsiteX3" fmla="*/ 1470990 w 1470990"/>
                  <a:gd name="connsiteY3" fmla="*/ 253275 h 1892893"/>
                  <a:gd name="connsiteX4" fmla="*/ 1470990 w 1470990"/>
                  <a:gd name="connsiteY4" fmla="*/ 1892893 h 1892893"/>
                  <a:gd name="connsiteX5" fmla="*/ 1 w 1470990"/>
                  <a:gd name="connsiteY5" fmla="*/ 1892893 h 1892893"/>
                  <a:gd name="connsiteX6" fmla="*/ 1 w 1470990"/>
                  <a:gd name="connsiteY6" fmla="*/ 253275 h 1892893"/>
                  <a:gd name="connsiteX7" fmla="*/ 1347 w 1470990"/>
                  <a:gd name="connsiteY7" fmla="*/ 253275 h 1892893"/>
                  <a:gd name="connsiteX8" fmla="*/ 0 w 1470990"/>
                  <a:gd name="connsiteY8" fmla="*/ 244414 h 1892893"/>
                  <a:gd name="connsiteX9" fmla="*/ 735495 w 1470990"/>
                  <a:gd name="connsiteY9" fmla="*/ 0 h 189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0990" h="1892893">
                    <a:moveTo>
                      <a:pt x="735495" y="0"/>
                    </a:moveTo>
                    <a:cubicBezTo>
                      <a:pt x="1141698" y="0"/>
                      <a:pt x="1470990" y="109428"/>
                      <a:pt x="1470990" y="244414"/>
                    </a:cubicBezTo>
                    <a:lnTo>
                      <a:pt x="1469644" y="253275"/>
                    </a:lnTo>
                    <a:lnTo>
                      <a:pt x="1470990" y="253275"/>
                    </a:lnTo>
                    <a:lnTo>
                      <a:pt x="1470990" y="1892893"/>
                    </a:lnTo>
                    <a:lnTo>
                      <a:pt x="1" y="1892893"/>
                    </a:lnTo>
                    <a:lnTo>
                      <a:pt x="1" y="253275"/>
                    </a:lnTo>
                    <a:lnTo>
                      <a:pt x="1347" y="253275"/>
                    </a:lnTo>
                    <a:lnTo>
                      <a:pt x="0" y="244414"/>
                    </a:lnTo>
                    <a:cubicBezTo>
                      <a:pt x="0" y="109428"/>
                      <a:pt x="329292" y="0"/>
                      <a:pt x="735495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63F32853-02DB-4CDF-8775-693819B978BD}"/>
                  </a:ext>
                </a:extLst>
              </p:cNvPr>
              <p:cNvSpPr/>
              <p:nvPr/>
            </p:nvSpPr>
            <p:spPr>
              <a:xfrm>
                <a:off x="5656299" y="3248408"/>
                <a:ext cx="1503480" cy="733232"/>
              </a:xfrm>
              <a:custGeom>
                <a:avLst/>
                <a:gdLst>
                  <a:gd name="connsiteX0" fmla="*/ 65340 w 1503480"/>
                  <a:gd name="connsiteY0" fmla="*/ 269372 h 733232"/>
                  <a:gd name="connsiteX1" fmla="*/ 84770 w 1503480"/>
                  <a:gd name="connsiteY1" fmla="*/ 279799 h 733232"/>
                  <a:gd name="connsiteX2" fmla="*/ 88365 w 1503480"/>
                  <a:gd name="connsiteY2" fmla="*/ 285933 h 733232"/>
                  <a:gd name="connsiteX3" fmla="*/ 88872 w 1503480"/>
                  <a:gd name="connsiteY3" fmla="*/ 285615 h 733232"/>
                  <a:gd name="connsiteX4" fmla="*/ 92926 w 1503480"/>
                  <a:gd name="connsiteY4" fmla="*/ 288156 h 733232"/>
                  <a:gd name="connsiteX5" fmla="*/ 93166 w 1503480"/>
                  <a:gd name="connsiteY5" fmla="*/ 287598 h 733232"/>
                  <a:gd name="connsiteX6" fmla="*/ 119436 w 1503480"/>
                  <a:gd name="connsiteY6" fmla="*/ 269372 h 733232"/>
                  <a:gd name="connsiteX7" fmla="*/ 186926 w 1503480"/>
                  <a:gd name="connsiteY7" fmla="*/ 501302 h 733232"/>
                  <a:gd name="connsiteX8" fmla="*/ 119436 w 1503480"/>
                  <a:gd name="connsiteY8" fmla="*/ 733232 h 733232"/>
                  <a:gd name="connsiteX9" fmla="*/ 93166 w 1503480"/>
                  <a:gd name="connsiteY9" fmla="*/ 715006 h 733232"/>
                  <a:gd name="connsiteX10" fmla="*/ 92926 w 1503480"/>
                  <a:gd name="connsiteY10" fmla="*/ 714448 h 733232"/>
                  <a:gd name="connsiteX11" fmla="*/ 88872 w 1503480"/>
                  <a:gd name="connsiteY11" fmla="*/ 716989 h 733232"/>
                  <a:gd name="connsiteX12" fmla="*/ 88365 w 1503480"/>
                  <a:gd name="connsiteY12" fmla="*/ 716671 h 733232"/>
                  <a:gd name="connsiteX13" fmla="*/ 84770 w 1503480"/>
                  <a:gd name="connsiteY13" fmla="*/ 722805 h 733232"/>
                  <a:gd name="connsiteX14" fmla="*/ 65340 w 1503480"/>
                  <a:gd name="connsiteY14" fmla="*/ 733232 h 733232"/>
                  <a:gd name="connsiteX15" fmla="*/ 0 w 1503480"/>
                  <a:gd name="connsiteY15" fmla="*/ 501302 h 733232"/>
                  <a:gd name="connsiteX16" fmla="*/ 65340 w 1503480"/>
                  <a:gd name="connsiteY16" fmla="*/ 269372 h 733232"/>
                  <a:gd name="connsiteX17" fmla="*/ 826373 w 1503480"/>
                  <a:gd name="connsiteY17" fmla="*/ 63632 h 733232"/>
                  <a:gd name="connsiteX18" fmla="*/ 843249 w 1503480"/>
                  <a:gd name="connsiteY18" fmla="*/ 72689 h 733232"/>
                  <a:gd name="connsiteX19" fmla="*/ 846372 w 1503480"/>
                  <a:gd name="connsiteY19" fmla="*/ 78016 h 733232"/>
                  <a:gd name="connsiteX20" fmla="*/ 846812 w 1503480"/>
                  <a:gd name="connsiteY20" fmla="*/ 77740 h 733232"/>
                  <a:gd name="connsiteX21" fmla="*/ 850333 w 1503480"/>
                  <a:gd name="connsiteY21" fmla="*/ 79947 h 733232"/>
                  <a:gd name="connsiteX22" fmla="*/ 850542 w 1503480"/>
                  <a:gd name="connsiteY22" fmla="*/ 79463 h 733232"/>
                  <a:gd name="connsiteX23" fmla="*/ 873360 w 1503480"/>
                  <a:gd name="connsiteY23" fmla="*/ 63632 h 733232"/>
                  <a:gd name="connsiteX24" fmla="*/ 931980 w 1503480"/>
                  <a:gd name="connsiteY24" fmla="*/ 265082 h 733232"/>
                  <a:gd name="connsiteX25" fmla="*/ 873360 w 1503480"/>
                  <a:gd name="connsiteY25" fmla="*/ 466532 h 733232"/>
                  <a:gd name="connsiteX26" fmla="*/ 850542 w 1503480"/>
                  <a:gd name="connsiteY26" fmla="*/ 450701 h 733232"/>
                  <a:gd name="connsiteX27" fmla="*/ 850333 w 1503480"/>
                  <a:gd name="connsiteY27" fmla="*/ 450217 h 733232"/>
                  <a:gd name="connsiteX28" fmla="*/ 846812 w 1503480"/>
                  <a:gd name="connsiteY28" fmla="*/ 452424 h 733232"/>
                  <a:gd name="connsiteX29" fmla="*/ 846372 w 1503480"/>
                  <a:gd name="connsiteY29" fmla="*/ 452148 h 733232"/>
                  <a:gd name="connsiteX30" fmla="*/ 843249 w 1503480"/>
                  <a:gd name="connsiteY30" fmla="*/ 457476 h 733232"/>
                  <a:gd name="connsiteX31" fmla="*/ 826373 w 1503480"/>
                  <a:gd name="connsiteY31" fmla="*/ 466532 h 733232"/>
                  <a:gd name="connsiteX32" fmla="*/ 804282 w 1503480"/>
                  <a:gd name="connsiteY32" fmla="*/ 450701 h 733232"/>
                  <a:gd name="connsiteX33" fmla="*/ 794737 w 1503480"/>
                  <a:gd name="connsiteY33" fmla="*/ 427857 h 733232"/>
                  <a:gd name="connsiteX34" fmla="*/ 785270 w 1503480"/>
                  <a:gd name="connsiteY34" fmla="*/ 476109 h 733232"/>
                  <a:gd name="connsiteX35" fmla="*/ 743820 w 1503480"/>
                  <a:gd name="connsiteY35" fmla="*/ 535112 h 733232"/>
                  <a:gd name="connsiteX36" fmla="*/ 721002 w 1503480"/>
                  <a:gd name="connsiteY36" fmla="*/ 519281 h 733232"/>
                  <a:gd name="connsiteX37" fmla="*/ 720793 w 1503480"/>
                  <a:gd name="connsiteY37" fmla="*/ 518797 h 733232"/>
                  <a:gd name="connsiteX38" fmla="*/ 717272 w 1503480"/>
                  <a:gd name="connsiteY38" fmla="*/ 521004 h 733232"/>
                  <a:gd name="connsiteX39" fmla="*/ 716832 w 1503480"/>
                  <a:gd name="connsiteY39" fmla="*/ 520728 h 733232"/>
                  <a:gd name="connsiteX40" fmla="*/ 713709 w 1503480"/>
                  <a:gd name="connsiteY40" fmla="*/ 526056 h 733232"/>
                  <a:gd name="connsiteX41" fmla="*/ 696833 w 1503480"/>
                  <a:gd name="connsiteY41" fmla="*/ 535112 h 733232"/>
                  <a:gd name="connsiteX42" fmla="*/ 674742 w 1503480"/>
                  <a:gd name="connsiteY42" fmla="*/ 519281 h 733232"/>
                  <a:gd name="connsiteX43" fmla="*/ 671498 w 1503480"/>
                  <a:gd name="connsiteY43" fmla="*/ 511518 h 733232"/>
                  <a:gd name="connsiteX44" fmla="*/ 670970 w 1503480"/>
                  <a:gd name="connsiteY44" fmla="*/ 514209 h 733232"/>
                  <a:gd name="connsiteX45" fmla="*/ 629520 w 1503480"/>
                  <a:gd name="connsiteY45" fmla="*/ 573212 h 733232"/>
                  <a:gd name="connsiteX46" fmla="*/ 606702 w 1503480"/>
                  <a:gd name="connsiteY46" fmla="*/ 557381 h 733232"/>
                  <a:gd name="connsiteX47" fmla="*/ 606493 w 1503480"/>
                  <a:gd name="connsiteY47" fmla="*/ 556897 h 733232"/>
                  <a:gd name="connsiteX48" fmla="*/ 602972 w 1503480"/>
                  <a:gd name="connsiteY48" fmla="*/ 559104 h 733232"/>
                  <a:gd name="connsiteX49" fmla="*/ 602532 w 1503480"/>
                  <a:gd name="connsiteY49" fmla="*/ 558828 h 733232"/>
                  <a:gd name="connsiteX50" fmla="*/ 599409 w 1503480"/>
                  <a:gd name="connsiteY50" fmla="*/ 564156 h 733232"/>
                  <a:gd name="connsiteX51" fmla="*/ 582533 w 1503480"/>
                  <a:gd name="connsiteY51" fmla="*/ 573212 h 733232"/>
                  <a:gd name="connsiteX52" fmla="*/ 560442 w 1503480"/>
                  <a:gd name="connsiteY52" fmla="*/ 557381 h 733232"/>
                  <a:gd name="connsiteX53" fmla="*/ 544041 w 1503480"/>
                  <a:gd name="connsiteY53" fmla="*/ 518131 h 733232"/>
                  <a:gd name="connsiteX54" fmla="*/ 534088 w 1503480"/>
                  <a:gd name="connsiteY54" fmla="*/ 568862 h 733232"/>
                  <a:gd name="connsiteX55" fmla="*/ 488207 w 1503480"/>
                  <a:gd name="connsiteY55" fmla="*/ 634171 h 733232"/>
                  <a:gd name="connsiteX56" fmla="*/ 462951 w 1503480"/>
                  <a:gd name="connsiteY56" fmla="*/ 616649 h 733232"/>
                  <a:gd name="connsiteX57" fmla="*/ 462720 w 1503480"/>
                  <a:gd name="connsiteY57" fmla="*/ 616112 h 733232"/>
                  <a:gd name="connsiteX58" fmla="*/ 458822 w 1503480"/>
                  <a:gd name="connsiteY58" fmla="*/ 618555 h 733232"/>
                  <a:gd name="connsiteX59" fmla="*/ 458335 w 1503480"/>
                  <a:gd name="connsiteY59" fmla="*/ 618249 h 733232"/>
                  <a:gd name="connsiteX60" fmla="*/ 454879 w 1503480"/>
                  <a:gd name="connsiteY60" fmla="*/ 624147 h 733232"/>
                  <a:gd name="connsiteX61" fmla="*/ 436199 w 1503480"/>
                  <a:gd name="connsiteY61" fmla="*/ 634171 h 733232"/>
                  <a:gd name="connsiteX62" fmla="*/ 391779 w 1503480"/>
                  <a:gd name="connsiteY62" fmla="*/ 568862 h 733232"/>
                  <a:gd name="connsiteX63" fmla="*/ 380870 w 1503480"/>
                  <a:gd name="connsiteY63" fmla="*/ 511426 h 733232"/>
                  <a:gd name="connsiteX64" fmla="*/ 379742 w 1503480"/>
                  <a:gd name="connsiteY64" fmla="*/ 530620 h 733232"/>
                  <a:gd name="connsiteX65" fmla="*/ 317556 w 1503480"/>
                  <a:gd name="connsiteY65" fmla="*/ 672272 h 733232"/>
                  <a:gd name="connsiteX66" fmla="*/ 291286 w 1503480"/>
                  <a:gd name="connsiteY66" fmla="*/ 654046 h 733232"/>
                  <a:gd name="connsiteX67" fmla="*/ 291046 w 1503480"/>
                  <a:gd name="connsiteY67" fmla="*/ 653488 h 733232"/>
                  <a:gd name="connsiteX68" fmla="*/ 286992 w 1503480"/>
                  <a:gd name="connsiteY68" fmla="*/ 656029 h 733232"/>
                  <a:gd name="connsiteX69" fmla="*/ 286485 w 1503480"/>
                  <a:gd name="connsiteY69" fmla="*/ 655711 h 733232"/>
                  <a:gd name="connsiteX70" fmla="*/ 282890 w 1503480"/>
                  <a:gd name="connsiteY70" fmla="*/ 661845 h 733232"/>
                  <a:gd name="connsiteX71" fmla="*/ 263460 w 1503480"/>
                  <a:gd name="connsiteY71" fmla="*/ 672272 h 733232"/>
                  <a:gd name="connsiteX72" fmla="*/ 198120 w 1503480"/>
                  <a:gd name="connsiteY72" fmla="*/ 440342 h 733232"/>
                  <a:gd name="connsiteX73" fmla="*/ 263460 w 1503480"/>
                  <a:gd name="connsiteY73" fmla="*/ 208412 h 733232"/>
                  <a:gd name="connsiteX74" fmla="*/ 282890 w 1503480"/>
                  <a:gd name="connsiteY74" fmla="*/ 218839 h 733232"/>
                  <a:gd name="connsiteX75" fmla="*/ 286485 w 1503480"/>
                  <a:gd name="connsiteY75" fmla="*/ 224973 h 733232"/>
                  <a:gd name="connsiteX76" fmla="*/ 286992 w 1503480"/>
                  <a:gd name="connsiteY76" fmla="*/ 224655 h 733232"/>
                  <a:gd name="connsiteX77" fmla="*/ 291046 w 1503480"/>
                  <a:gd name="connsiteY77" fmla="*/ 227196 h 733232"/>
                  <a:gd name="connsiteX78" fmla="*/ 291286 w 1503480"/>
                  <a:gd name="connsiteY78" fmla="*/ 226638 h 733232"/>
                  <a:gd name="connsiteX79" fmla="*/ 317556 w 1503480"/>
                  <a:gd name="connsiteY79" fmla="*/ 208412 h 733232"/>
                  <a:gd name="connsiteX80" fmla="*/ 365278 w 1503480"/>
                  <a:gd name="connsiteY80" fmla="*/ 276343 h 733232"/>
                  <a:gd name="connsiteX81" fmla="*/ 377505 w 1503480"/>
                  <a:gd name="connsiteY81" fmla="*/ 338662 h 733232"/>
                  <a:gd name="connsiteX82" fmla="*/ 378316 w 1503480"/>
                  <a:gd name="connsiteY82" fmla="*/ 324397 h 733232"/>
                  <a:gd name="connsiteX83" fmla="*/ 436199 w 1503480"/>
                  <a:gd name="connsiteY83" fmla="*/ 188210 h 733232"/>
                  <a:gd name="connsiteX84" fmla="*/ 454879 w 1503480"/>
                  <a:gd name="connsiteY84" fmla="*/ 198234 h 733232"/>
                  <a:gd name="connsiteX85" fmla="*/ 458335 w 1503480"/>
                  <a:gd name="connsiteY85" fmla="*/ 204132 h 733232"/>
                  <a:gd name="connsiteX86" fmla="*/ 458822 w 1503480"/>
                  <a:gd name="connsiteY86" fmla="*/ 203826 h 733232"/>
                  <a:gd name="connsiteX87" fmla="*/ 462720 w 1503480"/>
                  <a:gd name="connsiteY87" fmla="*/ 206269 h 733232"/>
                  <a:gd name="connsiteX88" fmla="*/ 462951 w 1503480"/>
                  <a:gd name="connsiteY88" fmla="*/ 205733 h 733232"/>
                  <a:gd name="connsiteX89" fmla="*/ 488207 w 1503480"/>
                  <a:gd name="connsiteY89" fmla="*/ 188210 h 733232"/>
                  <a:gd name="connsiteX90" fmla="*/ 534088 w 1503480"/>
                  <a:gd name="connsiteY90" fmla="*/ 253520 h 733232"/>
                  <a:gd name="connsiteX91" fmla="*/ 535977 w 1503480"/>
                  <a:gd name="connsiteY91" fmla="*/ 263146 h 733232"/>
                  <a:gd name="connsiteX92" fmla="*/ 542403 w 1503480"/>
                  <a:gd name="connsiteY92" fmla="*/ 229315 h 733232"/>
                  <a:gd name="connsiteX93" fmla="*/ 582533 w 1503480"/>
                  <a:gd name="connsiteY93" fmla="*/ 170312 h 733232"/>
                  <a:gd name="connsiteX94" fmla="*/ 599409 w 1503480"/>
                  <a:gd name="connsiteY94" fmla="*/ 179369 h 733232"/>
                  <a:gd name="connsiteX95" fmla="*/ 602532 w 1503480"/>
                  <a:gd name="connsiteY95" fmla="*/ 184696 h 733232"/>
                  <a:gd name="connsiteX96" fmla="*/ 602972 w 1503480"/>
                  <a:gd name="connsiteY96" fmla="*/ 184420 h 733232"/>
                  <a:gd name="connsiteX97" fmla="*/ 606493 w 1503480"/>
                  <a:gd name="connsiteY97" fmla="*/ 186627 h 733232"/>
                  <a:gd name="connsiteX98" fmla="*/ 606702 w 1503480"/>
                  <a:gd name="connsiteY98" fmla="*/ 186143 h 733232"/>
                  <a:gd name="connsiteX99" fmla="*/ 629520 w 1503480"/>
                  <a:gd name="connsiteY99" fmla="*/ 170312 h 733232"/>
                  <a:gd name="connsiteX100" fmla="*/ 652337 w 1503480"/>
                  <a:gd name="connsiteY100" fmla="*/ 186143 h 733232"/>
                  <a:gd name="connsiteX101" fmla="*/ 656037 w 1503480"/>
                  <a:gd name="connsiteY101" fmla="*/ 194717 h 733232"/>
                  <a:gd name="connsiteX102" fmla="*/ 656703 w 1503480"/>
                  <a:gd name="connsiteY102" fmla="*/ 191215 h 733232"/>
                  <a:gd name="connsiteX103" fmla="*/ 696833 w 1503480"/>
                  <a:gd name="connsiteY103" fmla="*/ 132212 h 733232"/>
                  <a:gd name="connsiteX104" fmla="*/ 713709 w 1503480"/>
                  <a:gd name="connsiteY104" fmla="*/ 141269 h 733232"/>
                  <a:gd name="connsiteX105" fmla="*/ 716832 w 1503480"/>
                  <a:gd name="connsiteY105" fmla="*/ 146596 h 733232"/>
                  <a:gd name="connsiteX106" fmla="*/ 717272 w 1503480"/>
                  <a:gd name="connsiteY106" fmla="*/ 146320 h 733232"/>
                  <a:gd name="connsiteX107" fmla="*/ 720793 w 1503480"/>
                  <a:gd name="connsiteY107" fmla="*/ 148527 h 733232"/>
                  <a:gd name="connsiteX108" fmla="*/ 721002 w 1503480"/>
                  <a:gd name="connsiteY108" fmla="*/ 148043 h 733232"/>
                  <a:gd name="connsiteX109" fmla="*/ 743820 w 1503480"/>
                  <a:gd name="connsiteY109" fmla="*/ 132212 h 733232"/>
                  <a:gd name="connsiteX110" fmla="*/ 766637 w 1503480"/>
                  <a:gd name="connsiteY110" fmla="*/ 148043 h 733232"/>
                  <a:gd name="connsiteX111" fmla="*/ 776900 w 1503480"/>
                  <a:gd name="connsiteY111" fmla="*/ 171822 h 733232"/>
                  <a:gd name="connsiteX112" fmla="*/ 786243 w 1503480"/>
                  <a:gd name="connsiteY112" fmla="*/ 122635 h 733232"/>
                  <a:gd name="connsiteX113" fmla="*/ 826373 w 1503480"/>
                  <a:gd name="connsiteY113" fmla="*/ 63632 h 733232"/>
                  <a:gd name="connsiteX114" fmla="*/ 1276361 w 1503480"/>
                  <a:gd name="connsiteY114" fmla="*/ 0 h 733232"/>
                  <a:gd name="connsiteX115" fmla="*/ 1289519 w 1503480"/>
                  <a:gd name="connsiteY115" fmla="*/ 7061 h 733232"/>
                  <a:gd name="connsiteX116" fmla="*/ 1291953 w 1503480"/>
                  <a:gd name="connsiteY116" fmla="*/ 11215 h 733232"/>
                  <a:gd name="connsiteX117" fmla="*/ 1292297 w 1503480"/>
                  <a:gd name="connsiteY117" fmla="*/ 11000 h 733232"/>
                  <a:gd name="connsiteX118" fmla="*/ 1295042 w 1503480"/>
                  <a:gd name="connsiteY118" fmla="*/ 12721 h 733232"/>
                  <a:gd name="connsiteX119" fmla="*/ 1295205 w 1503480"/>
                  <a:gd name="connsiteY119" fmla="*/ 12343 h 733232"/>
                  <a:gd name="connsiteX120" fmla="*/ 1312995 w 1503480"/>
                  <a:gd name="connsiteY120" fmla="*/ 0 h 733232"/>
                  <a:gd name="connsiteX121" fmla="*/ 1345313 w 1503480"/>
                  <a:gd name="connsiteY121" fmla="*/ 46004 h 733232"/>
                  <a:gd name="connsiteX122" fmla="*/ 1348755 w 1503480"/>
                  <a:gd name="connsiteY122" fmla="*/ 63545 h 733232"/>
                  <a:gd name="connsiteX123" fmla="*/ 1356359 w 1503480"/>
                  <a:gd name="connsiteY123" fmla="*/ 45346 h 733232"/>
                  <a:gd name="connsiteX124" fmla="*/ 1371265 w 1503480"/>
                  <a:gd name="connsiteY124" fmla="*/ 34664 h 733232"/>
                  <a:gd name="connsiteX125" fmla="*/ 1382651 w 1503480"/>
                  <a:gd name="connsiteY125" fmla="*/ 40775 h 733232"/>
                  <a:gd name="connsiteX126" fmla="*/ 1384758 w 1503480"/>
                  <a:gd name="connsiteY126" fmla="*/ 44370 h 733232"/>
                  <a:gd name="connsiteX127" fmla="*/ 1385055 w 1503480"/>
                  <a:gd name="connsiteY127" fmla="*/ 44183 h 733232"/>
                  <a:gd name="connsiteX128" fmla="*/ 1387431 w 1503480"/>
                  <a:gd name="connsiteY128" fmla="*/ 45672 h 733232"/>
                  <a:gd name="connsiteX129" fmla="*/ 1387572 w 1503480"/>
                  <a:gd name="connsiteY129" fmla="*/ 45345 h 733232"/>
                  <a:gd name="connsiteX130" fmla="*/ 1402968 w 1503480"/>
                  <a:gd name="connsiteY130" fmla="*/ 34664 h 733232"/>
                  <a:gd name="connsiteX131" fmla="*/ 1407681 w 1503480"/>
                  <a:gd name="connsiteY131" fmla="*/ 37934 h 733232"/>
                  <a:gd name="connsiteX132" fmla="*/ 1417320 w 1503480"/>
                  <a:gd name="connsiteY132" fmla="*/ 14866 h 733232"/>
                  <a:gd name="connsiteX133" fmla="*/ 1432225 w 1503480"/>
                  <a:gd name="connsiteY133" fmla="*/ 4184 h 733232"/>
                  <a:gd name="connsiteX134" fmla="*/ 1443612 w 1503480"/>
                  <a:gd name="connsiteY134" fmla="*/ 10295 h 733232"/>
                  <a:gd name="connsiteX135" fmla="*/ 1445718 w 1503480"/>
                  <a:gd name="connsiteY135" fmla="*/ 13890 h 733232"/>
                  <a:gd name="connsiteX136" fmla="*/ 1446016 w 1503480"/>
                  <a:gd name="connsiteY136" fmla="*/ 13703 h 733232"/>
                  <a:gd name="connsiteX137" fmla="*/ 1448391 w 1503480"/>
                  <a:gd name="connsiteY137" fmla="*/ 15192 h 733232"/>
                  <a:gd name="connsiteX138" fmla="*/ 1448532 w 1503480"/>
                  <a:gd name="connsiteY138" fmla="*/ 14865 h 733232"/>
                  <a:gd name="connsiteX139" fmla="*/ 1463928 w 1503480"/>
                  <a:gd name="connsiteY139" fmla="*/ 4184 h 733232"/>
                  <a:gd name="connsiteX140" fmla="*/ 1503480 w 1503480"/>
                  <a:gd name="connsiteY140" fmla="*/ 140108 h 733232"/>
                  <a:gd name="connsiteX141" fmla="*/ 1463928 w 1503480"/>
                  <a:gd name="connsiteY141" fmla="*/ 276031 h 733232"/>
                  <a:gd name="connsiteX142" fmla="*/ 1448532 w 1503480"/>
                  <a:gd name="connsiteY142" fmla="*/ 265350 h 733232"/>
                  <a:gd name="connsiteX143" fmla="*/ 1448391 w 1503480"/>
                  <a:gd name="connsiteY143" fmla="*/ 265023 h 733232"/>
                  <a:gd name="connsiteX144" fmla="*/ 1446016 w 1503480"/>
                  <a:gd name="connsiteY144" fmla="*/ 266512 h 733232"/>
                  <a:gd name="connsiteX145" fmla="*/ 1445718 w 1503480"/>
                  <a:gd name="connsiteY145" fmla="*/ 266326 h 733232"/>
                  <a:gd name="connsiteX146" fmla="*/ 1443612 w 1503480"/>
                  <a:gd name="connsiteY146" fmla="*/ 269921 h 733232"/>
                  <a:gd name="connsiteX147" fmla="*/ 1432225 w 1503480"/>
                  <a:gd name="connsiteY147" fmla="*/ 276031 h 733232"/>
                  <a:gd name="connsiteX148" fmla="*/ 1428164 w 1503480"/>
                  <a:gd name="connsiteY148" fmla="*/ 273121 h 733232"/>
                  <a:gd name="connsiteX149" fmla="*/ 1418363 w 1503480"/>
                  <a:gd name="connsiteY149" fmla="*/ 295830 h 733232"/>
                  <a:gd name="connsiteX150" fmla="*/ 1402968 w 1503480"/>
                  <a:gd name="connsiteY150" fmla="*/ 306511 h 733232"/>
                  <a:gd name="connsiteX151" fmla="*/ 1387572 w 1503480"/>
                  <a:gd name="connsiteY151" fmla="*/ 295830 h 733232"/>
                  <a:gd name="connsiteX152" fmla="*/ 1387431 w 1503480"/>
                  <a:gd name="connsiteY152" fmla="*/ 295503 h 733232"/>
                  <a:gd name="connsiteX153" fmla="*/ 1385055 w 1503480"/>
                  <a:gd name="connsiteY153" fmla="*/ 296992 h 733232"/>
                  <a:gd name="connsiteX154" fmla="*/ 1384758 w 1503480"/>
                  <a:gd name="connsiteY154" fmla="*/ 296806 h 733232"/>
                  <a:gd name="connsiteX155" fmla="*/ 1382651 w 1503480"/>
                  <a:gd name="connsiteY155" fmla="*/ 300401 h 733232"/>
                  <a:gd name="connsiteX156" fmla="*/ 1371265 w 1503480"/>
                  <a:gd name="connsiteY156" fmla="*/ 306511 h 733232"/>
                  <a:gd name="connsiteX157" fmla="*/ 1356359 w 1503480"/>
                  <a:gd name="connsiteY157" fmla="*/ 295830 h 733232"/>
                  <a:gd name="connsiteX158" fmla="*/ 1345044 w 1503480"/>
                  <a:gd name="connsiteY158" fmla="*/ 268751 h 733232"/>
                  <a:gd name="connsiteX159" fmla="*/ 1330785 w 1503480"/>
                  <a:gd name="connsiteY159" fmla="*/ 301789 h 733232"/>
                  <a:gd name="connsiteX160" fmla="*/ 1312995 w 1503480"/>
                  <a:gd name="connsiteY160" fmla="*/ 314132 h 733232"/>
                  <a:gd name="connsiteX161" fmla="*/ 1295205 w 1503480"/>
                  <a:gd name="connsiteY161" fmla="*/ 301789 h 733232"/>
                  <a:gd name="connsiteX162" fmla="*/ 1295042 w 1503480"/>
                  <a:gd name="connsiteY162" fmla="*/ 301411 h 733232"/>
                  <a:gd name="connsiteX163" fmla="*/ 1292297 w 1503480"/>
                  <a:gd name="connsiteY163" fmla="*/ 303132 h 733232"/>
                  <a:gd name="connsiteX164" fmla="*/ 1291953 w 1503480"/>
                  <a:gd name="connsiteY164" fmla="*/ 302917 h 733232"/>
                  <a:gd name="connsiteX165" fmla="*/ 1289519 w 1503480"/>
                  <a:gd name="connsiteY165" fmla="*/ 307071 h 733232"/>
                  <a:gd name="connsiteX166" fmla="*/ 1276361 w 1503480"/>
                  <a:gd name="connsiteY166" fmla="*/ 314132 h 733232"/>
                  <a:gd name="connsiteX167" fmla="*/ 1259137 w 1503480"/>
                  <a:gd name="connsiteY167" fmla="*/ 301789 h 733232"/>
                  <a:gd name="connsiteX168" fmla="*/ 1249945 w 1503480"/>
                  <a:gd name="connsiteY168" fmla="*/ 279791 h 733232"/>
                  <a:gd name="connsiteX169" fmla="*/ 1246253 w 1503480"/>
                  <a:gd name="connsiteY169" fmla="*/ 298609 h 733232"/>
                  <a:gd name="connsiteX170" fmla="*/ 1213935 w 1503480"/>
                  <a:gd name="connsiteY170" fmla="*/ 344612 h 733232"/>
                  <a:gd name="connsiteX171" fmla="*/ 1196145 w 1503480"/>
                  <a:gd name="connsiteY171" fmla="*/ 332269 h 733232"/>
                  <a:gd name="connsiteX172" fmla="*/ 1195982 w 1503480"/>
                  <a:gd name="connsiteY172" fmla="*/ 331891 h 733232"/>
                  <a:gd name="connsiteX173" fmla="*/ 1193237 w 1503480"/>
                  <a:gd name="connsiteY173" fmla="*/ 333612 h 733232"/>
                  <a:gd name="connsiteX174" fmla="*/ 1192893 w 1503480"/>
                  <a:gd name="connsiteY174" fmla="*/ 333397 h 733232"/>
                  <a:gd name="connsiteX175" fmla="*/ 1190459 w 1503480"/>
                  <a:gd name="connsiteY175" fmla="*/ 337551 h 733232"/>
                  <a:gd name="connsiteX176" fmla="*/ 1177301 w 1503480"/>
                  <a:gd name="connsiteY176" fmla="*/ 344612 h 733232"/>
                  <a:gd name="connsiteX177" fmla="*/ 1160077 w 1503480"/>
                  <a:gd name="connsiteY177" fmla="*/ 332269 h 733232"/>
                  <a:gd name="connsiteX178" fmla="*/ 1150885 w 1503480"/>
                  <a:gd name="connsiteY178" fmla="*/ 310271 h 733232"/>
                  <a:gd name="connsiteX179" fmla="*/ 1147193 w 1503480"/>
                  <a:gd name="connsiteY179" fmla="*/ 329089 h 733232"/>
                  <a:gd name="connsiteX180" fmla="*/ 1114875 w 1503480"/>
                  <a:gd name="connsiteY180" fmla="*/ 375092 h 733232"/>
                  <a:gd name="connsiteX181" fmla="*/ 1097085 w 1503480"/>
                  <a:gd name="connsiteY181" fmla="*/ 362749 h 733232"/>
                  <a:gd name="connsiteX182" fmla="*/ 1096922 w 1503480"/>
                  <a:gd name="connsiteY182" fmla="*/ 362371 h 733232"/>
                  <a:gd name="connsiteX183" fmla="*/ 1094177 w 1503480"/>
                  <a:gd name="connsiteY183" fmla="*/ 364092 h 733232"/>
                  <a:gd name="connsiteX184" fmla="*/ 1093833 w 1503480"/>
                  <a:gd name="connsiteY184" fmla="*/ 363877 h 733232"/>
                  <a:gd name="connsiteX185" fmla="*/ 1091399 w 1503480"/>
                  <a:gd name="connsiteY185" fmla="*/ 368031 h 733232"/>
                  <a:gd name="connsiteX186" fmla="*/ 1078241 w 1503480"/>
                  <a:gd name="connsiteY186" fmla="*/ 375092 h 733232"/>
                  <a:gd name="connsiteX187" fmla="*/ 1061017 w 1503480"/>
                  <a:gd name="connsiteY187" fmla="*/ 362749 h 733232"/>
                  <a:gd name="connsiteX188" fmla="*/ 1053860 w 1503480"/>
                  <a:gd name="connsiteY188" fmla="*/ 345620 h 733232"/>
                  <a:gd name="connsiteX189" fmla="*/ 1048133 w 1503480"/>
                  <a:gd name="connsiteY189" fmla="*/ 374809 h 733232"/>
                  <a:gd name="connsiteX190" fmla="*/ 1015815 w 1503480"/>
                  <a:gd name="connsiteY190" fmla="*/ 420812 h 733232"/>
                  <a:gd name="connsiteX191" fmla="*/ 998025 w 1503480"/>
                  <a:gd name="connsiteY191" fmla="*/ 408469 h 733232"/>
                  <a:gd name="connsiteX192" fmla="*/ 997862 w 1503480"/>
                  <a:gd name="connsiteY192" fmla="*/ 408091 h 733232"/>
                  <a:gd name="connsiteX193" fmla="*/ 995117 w 1503480"/>
                  <a:gd name="connsiteY193" fmla="*/ 409812 h 733232"/>
                  <a:gd name="connsiteX194" fmla="*/ 994773 w 1503480"/>
                  <a:gd name="connsiteY194" fmla="*/ 409597 h 733232"/>
                  <a:gd name="connsiteX195" fmla="*/ 992339 w 1503480"/>
                  <a:gd name="connsiteY195" fmla="*/ 413751 h 733232"/>
                  <a:gd name="connsiteX196" fmla="*/ 979181 w 1503480"/>
                  <a:gd name="connsiteY196" fmla="*/ 420812 h 733232"/>
                  <a:gd name="connsiteX197" fmla="*/ 934932 w 1503480"/>
                  <a:gd name="connsiteY197" fmla="*/ 263746 h 733232"/>
                  <a:gd name="connsiteX198" fmla="*/ 979181 w 1503480"/>
                  <a:gd name="connsiteY198" fmla="*/ 106680 h 733232"/>
                  <a:gd name="connsiteX199" fmla="*/ 992339 w 1503480"/>
                  <a:gd name="connsiteY199" fmla="*/ 113741 h 733232"/>
                  <a:gd name="connsiteX200" fmla="*/ 994773 w 1503480"/>
                  <a:gd name="connsiteY200" fmla="*/ 117895 h 733232"/>
                  <a:gd name="connsiteX201" fmla="*/ 995117 w 1503480"/>
                  <a:gd name="connsiteY201" fmla="*/ 117680 h 733232"/>
                  <a:gd name="connsiteX202" fmla="*/ 997862 w 1503480"/>
                  <a:gd name="connsiteY202" fmla="*/ 119401 h 733232"/>
                  <a:gd name="connsiteX203" fmla="*/ 998025 w 1503480"/>
                  <a:gd name="connsiteY203" fmla="*/ 119023 h 733232"/>
                  <a:gd name="connsiteX204" fmla="*/ 1015815 w 1503480"/>
                  <a:gd name="connsiteY204" fmla="*/ 106680 h 733232"/>
                  <a:gd name="connsiteX205" fmla="*/ 1033605 w 1503480"/>
                  <a:gd name="connsiteY205" fmla="*/ 119023 h 733232"/>
                  <a:gd name="connsiteX206" fmla="*/ 1041283 w 1503480"/>
                  <a:gd name="connsiteY206" fmla="*/ 136811 h 733232"/>
                  <a:gd name="connsiteX207" fmla="*/ 1046952 w 1503480"/>
                  <a:gd name="connsiteY207" fmla="*/ 106964 h 733232"/>
                  <a:gd name="connsiteX208" fmla="*/ 1078241 w 1503480"/>
                  <a:gd name="connsiteY208" fmla="*/ 60960 h 733232"/>
                  <a:gd name="connsiteX209" fmla="*/ 1091399 w 1503480"/>
                  <a:gd name="connsiteY209" fmla="*/ 68021 h 733232"/>
                  <a:gd name="connsiteX210" fmla="*/ 1093833 w 1503480"/>
                  <a:gd name="connsiteY210" fmla="*/ 72175 h 733232"/>
                  <a:gd name="connsiteX211" fmla="*/ 1094177 w 1503480"/>
                  <a:gd name="connsiteY211" fmla="*/ 71960 h 733232"/>
                  <a:gd name="connsiteX212" fmla="*/ 1096922 w 1503480"/>
                  <a:gd name="connsiteY212" fmla="*/ 73681 h 733232"/>
                  <a:gd name="connsiteX213" fmla="*/ 1097085 w 1503480"/>
                  <a:gd name="connsiteY213" fmla="*/ 73303 h 733232"/>
                  <a:gd name="connsiteX214" fmla="*/ 1114875 w 1503480"/>
                  <a:gd name="connsiteY214" fmla="*/ 60960 h 733232"/>
                  <a:gd name="connsiteX215" fmla="*/ 1132665 w 1503480"/>
                  <a:gd name="connsiteY215" fmla="*/ 73303 h 733232"/>
                  <a:gd name="connsiteX216" fmla="*/ 1142353 w 1503480"/>
                  <a:gd name="connsiteY216" fmla="*/ 95749 h 733232"/>
                  <a:gd name="connsiteX217" fmla="*/ 1146012 w 1503480"/>
                  <a:gd name="connsiteY217" fmla="*/ 76484 h 733232"/>
                  <a:gd name="connsiteX218" fmla="*/ 1177301 w 1503480"/>
                  <a:gd name="connsiteY218" fmla="*/ 30480 h 733232"/>
                  <a:gd name="connsiteX219" fmla="*/ 1190459 w 1503480"/>
                  <a:gd name="connsiteY219" fmla="*/ 37541 h 733232"/>
                  <a:gd name="connsiteX220" fmla="*/ 1192893 w 1503480"/>
                  <a:gd name="connsiteY220" fmla="*/ 41695 h 733232"/>
                  <a:gd name="connsiteX221" fmla="*/ 1193237 w 1503480"/>
                  <a:gd name="connsiteY221" fmla="*/ 41480 h 733232"/>
                  <a:gd name="connsiteX222" fmla="*/ 1195982 w 1503480"/>
                  <a:gd name="connsiteY222" fmla="*/ 43201 h 733232"/>
                  <a:gd name="connsiteX223" fmla="*/ 1196145 w 1503480"/>
                  <a:gd name="connsiteY223" fmla="*/ 42823 h 733232"/>
                  <a:gd name="connsiteX224" fmla="*/ 1213935 w 1503480"/>
                  <a:gd name="connsiteY224" fmla="*/ 30480 h 733232"/>
                  <a:gd name="connsiteX225" fmla="*/ 1231725 w 1503480"/>
                  <a:gd name="connsiteY225" fmla="*/ 42823 h 733232"/>
                  <a:gd name="connsiteX226" fmla="*/ 1241413 w 1503480"/>
                  <a:gd name="connsiteY226" fmla="*/ 65269 h 733232"/>
                  <a:gd name="connsiteX227" fmla="*/ 1245072 w 1503480"/>
                  <a:gd name="connsiteY227" fmla="*/ 46004 h 733232"/>
                  <a:gd name="connsiteX228" fmla="*/ 1276361 w 1503480"/>
                  <a:gd name="connsiteY228" fmla="*/ 0 h 733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1503480" h="733232">
                    <a:moveTo>
                      <a:pt x="65340" y="269372"/>
                    </a:moveTo>
                    <a:cubicBezTo>
                      <a:pt x="72106" y="269372"/>
                      <a:pt x="78632" y="273022"/>
                      <a:pt x="84770" y="279799"/>
                    </a:cubicBezTo>
                    <a:lnTo>
                      <a:pt x="88365" y="285933"/>
                    </a:lnTo>
                    <a:lnTo>
                      <a:pt x="88872" y="285615"/>
                    </a:lnTo>
                    <a:lnTo>
                      <a:pt x="92926" y="288156"/>
                    </a:lnTo>
                    <a:lnTo>
                      <a:pt x="93166" y="287598"/>
                    </a:lnTo>
                    <a:cubicBezTo>
                      <a:pt x="101241" y="275862"/>
                      <a:pt x="110117" y="269372"/>
                      <a:pt x="119436" y="269372"/>
                    </a:cubicBezTo>
                    <a:cubicBezTo>
                      <a:pt x="156709" y="269372"/>
                      <a:pt x="186926" y="373211"/>
                      <a:pt x="186926" y="501302"/>
                    </a:cubicBezTo>
                    <a:cubicBezTo>
                      <a:pt x="186926" y="629394"/>
                      <a:pt x="156709" y="733232"/>
                      <a:pt x="119436" y="733232"/>
                    </a:cubicBezTo>
                    <a:cubicBezTo>
                      <a:pt x="110117" y="733232"/>
                      <a:pt x="101241" y="726742"/>
                      <a:pt x="93166" y="715006"/>
                    </a:cubicBezTo>
                    <a:lnTo>
                      <a:pt x="92926" y="714448"/>
                    </a:lnTo>
                    <a:lnTo>
                      <a:pt x="88872" y="716989"/>
                    </a:lnTo>
                    <a:lnTo>
                      <a:pt x="88365" y="716671"/>
                    </a:lnTo>
                    <a:lnTo>
                      <a:pt x="84770" y="722805"/>
                    </a:lnTo>
                    <a:cubicBezTo>
                      <a:pt x="78632" y="729582"/>
                      <a:pt x="72106" y="733232"/>
                      <a:pt x="65340" y="733232"/>
                    </a:cubicBezTo>
                    <a:cubicBezTo>
                      <a:pt x="29254" y="733232"/>
                      <a:pt x="0" y="629394"/>
                      <a:pt x="0" y="501302"/>
                    </a:cubicBezTo>
                    <a:cubicBezTo>
                      <a:pt x="0" y="373211"/>
                      <a:pt x="29254" y="269372"/>
                      <a:pt x="65340" y="269372"/>
                    </a:cubicBezTo>
                    <a:close/>
                    <a:moveTo>
                      <a:pt x="826373" y="63632"/>
                    </a:moveTo>
                    <a:cubicBezTo>
                      <a:pt x="832250" y="63632"/>
                      <a:pt x="837918" y="66803"/>
                      <a:pt x="843249" y="72689"/>
                    </a:cubicBezTo>
                    <a:lnTo>
                      <a:pt x="846372" y="78016"/>
                    </a:lnTo>
                    <a:lnTo>
                      <a:pt x="846812" y="77740"/>
                    </a:lnTo>
                    <a:lnTo>
                      <a:pt x="850333" y="79947"/>
                    </a:lnTo>
                    <a:lnTo>
                      <a:pt x="850542" y="79463"/>
                    </a:lnTo>
                    <a:cubicBezTo>
                      <a:pt x="857555" y="69269"/>
                      <a:pt x="865266" y="63632"/>
                      <a:pt x="873360" y="63632"/>
                    </a:cubicBezTo>
                    <a:cubicBezTo>
                      <a:pt x="905734" y="63632"/>
                      <a:pt x="931980" y="153824"/>
                      <a:pt x="931980" y="265082"/>
                    </a:cubicBezTo>
                    <a:cubicBezTo>
                      <a:pt x="931980" y="376340"/>
                      <a:pt x="905734" y="466532"/>
                      <a:pt x="873360" y="466532"/>
                    </a:cubicBezTo>
                    <a:cubicBezTo>
                      <a:pt x="865266" y="466532"/>
                      <a:pt x="857555" y="460895"/>
                      <a:pt x="850542" y="450701"/>
                    </a:cubicBezTo>
                    <a:lnTo>
                      <a:pt x="850333" y="450217"/>
                    </a:lnTo>
                    <a:lnTo>
                      <a:pt x="846812" y="452424"/>
                    </a:lnTo>
                    <a:lnTo>
                      <a:pt x="846372" y="452148"/>
                    </a:lnTo>
                    <a:lnTo>
                      <a:pt x="843249" y="457476"/>
                    </a:lnTo>
                    <a:cubicBezTo>
                      <a:pt x="837918" y="463362"/>
                      <a:pt x="832250" y="466532"/>
                      <a:pt x="826373" y="466532"/>
                    </a:cubicBezTo>
                    <a:cubicBezTo>
                      <a:pt x="818537" y="466532"/>
                      <a:pt x="811072" y="460895"/>
                      <a:pt x="804282" y="450701"/>
                    </a:cubicBezTo>
                    <a:lnTo>
                      <a:pt x="794737" y="427857"/>
                    </a:lnTo>
                    <a:lnTo>
                      <a:pt x="785270" y="476109"/>
                    </a:lnTo>
                    <a:cubicBezTo>
                      <a:pt x="774662" y="512564"/>
                      <a:pt x="760007" y="535112"/>
                      <a:pt x="743820" y="535112"/>
                    </a:cubicBezTo>
                    <a:cubicBezTo>
                      <a:pt x="735726" y="535112"/>
                      <a:pt x="728015" y="529475"/>
                      <a:pt x="721002" y="519281"/>
                    </a:cubicBezTo>
                    <a:lnTo>
                      <a:pt x="720793" y="518797"/>
                    </a:lnTo>
                    <a:lnTo>
                      <a:pt x="717272" y="521004"/>
                    </a:lnTo>
                    <a:lnTo>
                      <a:pt x="716832" y="520728"/>
                    </a:lnTo>
                    <a:lnTo>
                      <a:pt x="713709" y="526056"/>
                    </a:lnTo>
                    <a:cubicBezTo>
                      <a:pt x="708378" y="531942"/>
                      <a:pt x="702710" y="535112"/>
                      <a:pt x="696833" y="535112"/>
                    </a:cubicBezTo>
                    <a:cubicBezTo>
                      <a:pt x="688997" y="535112"/>
                      <a:pt x="681532" y="529475"/>
                      <a:pt x="674742" y="519281"/>
                    </a:cubicBezTo>
                    <a:lnTo>
                      <a:pt x="671498" y="511518"/>
                    </a:lnTo>
                    <a:lnTo>
                      <a:pt x="670970" y="514209"/>
                    </a:lnTo>
                    <a:cubicBezTo>
                      <a:pt x="660362" y="550664"/>
                      <a:pt x="645707" y="573212"/>
                      <a:pt x="629520" y="573212"/>
                    </a:cubicBezTo>
                    <a:cubicBezTo>
                      <a:pt x="621426" y="573212"/>
                      <a:pt x="613715" y="567575"/>
                      <a:pt x="606702" y="557381"/>
                    </a:cubicBezTo>
                    <a:lnTo>
                      <a:pt x="606493" y="556897"/>
                    </a:lnTo>
                    <a:lnTo>
                      <a:pt x="602972" y="559104"/>
                    </a:lnTo>
                    <a:lnTo>
                      <a:pt x="602532" y="558828"/>
                    </a:lnTo>
                    <a:lnTo>
                      <a:pt x="599409" y="564156"/>
                    </a:lnTo>
                    <a:cubicBezTo>
                      <a:pt x="594078" y="570042"/>
                      <a:pt x="588410" y="573212"/>
                      <a:pt x="582533" y="573212"/>
                    </a:cubicBezTo>
                    <a:cubicBezTo>
                      <a:pt x="574697" y="573212"/>
                      <a:pt x="567232" y="567575"/>
                      <a:pt x="560442" y="557381"/>
                    </a:cubicBezTo>
                    <a:lnTo>
                      <a:pt x="544041" y="518131"/>
                    </a:lnTo>
                    <a:lnTo>
                      <a:pt x="534088" y="568862"/>
                    </a:lnTo>
                    <a:cubicBezTo>
                      <a:pt x="522346" y="609213"/>
                      <a:pt x="506125" y="634171"/>
                      <a:pt x="488207" y="634171"/>
                    </a:cubicBezTo>
                    <a:cubicBezTo>
                      <a:pt x="479248" y="634171"/>
                      <a:pt x="470714" y="627932"/>
                      <a:pt x="462951" y="616649"/>
                    </a:cubicBezTo>
                    <a:lnTo>
                      <a:pt x="462720" y="616112"/>
                    </a:lnTo>
                    <a:lnTo>
                      <a:pt x="458822" y="618555"/>
                    </a:lnTo>
                    <a:lnTo>
                      <a:pt x="458335" y="618249"/>
                    </a:lnTo>
                    <a:lnTo>
                      <a:pt x="454879" y="624147"/>
                    </a:lnTo>
                    <a:cubicBezTo>
                      <a:pt x="448978" y="630662"/>
                      <a:pt x="442704" y="634171"/>
                      <a:pt x="436199" y="634171"/>
                    </a:cubicBezTo>
                    <a:cubicBezTo>
                      <a:pt x="418852" y="634171"/>
                      <a:pt x="403147" y="609213"/>
                      <a:pt x="391779" y="568862"/>
                    </a:cubicBezTo>
                    <a:lnTo>
                      <a:pt x="380870" y="511426"/>
                    </a:lnTo>
                    <a:lnTo>
                      <a:pt x="379742" y="530620"/>
                    </a:lnTo>
                    <a:cubicBezTo>
                      <a:pt x="369496" y="613863"/>
                      <a:pt x="345511" y="672272"/>
                      <a:pt x="317556" y="672272"/>
                    </a:cubicBezTo>
                    <a:cubicBezTo>
                      <a:pt x="308237" y="672272"/>
                      <a:pt x="299361" y="665782"/>
                      <a:pt x="291286" y="654046"/>
                    </a:cubicBezTo>
                    <a:lnTo>
                      <a:pt x="291046" y="653488"/>
                    </a:lnTo>
                    <a:lnTo>
                      <a:pt x="286992" y="656029"/>
                    </a:lnTo>
                    <a:lnTo>
                      <a:pt x="286485" y="655711"/>
                    </a:lnTo>
                    <a:lnTo>
                      <a:pt x="282890" y="661845"/>
                    </a:lnTo>
                    <a:cubicBezTo>
                      <a:pt x="276752" y="668622"/>
                      <a:pt x="270226" y="672272"/>
                      <a:pt x="263460" y="672272"/>
                    </a:cubicBezTo>
                    <a:cubicBezTo>
                      <a:pt x="227374" y="672272"/>
                      <a:pt x="198120" y="568434"/>
                      <a:pt x="198120" y="440342"/>
                    </a:cubicBezTo>
                    <a:cubicBezTo>
                      <a:pt x="198120" y="312251"/>
                      <a:pt x="227374" y="208412"/>
                      <a:pt x="263460" y="208412"/>
                    </a:cubicBezTo>
                    <a:cubicBezTo>
                      <a:pt x="270226" y="208412"/>
                      <a:pt x="276752" y="212062"/>
                      <a:pt x="282890" y="218839"/>
                    </a:cubicBezTo>
                    <a:lnTo>
                      <a:pt x="286485" y="224973"/>
                    </a:lnTo>
                    <a:lnTo>
                      <a:pt x="286992" y="224655"/>
                    </a:lnTo>
                    <a:lnTo>
                      <a:pt x="291046" y="227196"/>
                    </a:lnTo>
                    <a:lnTo>
                      <a:pt x="291286" y="226638"/>
                    </a:lnTo>
                    <a:cubicBezTo>
                      <a:pt x="299361" y="214902"/>
                      <a:pt x="308237" y="208412"/>
                      <a:pt x="317556" y="208412"/>
                    </a:cubicBezTo>
                    <a:cubicBezTo>
                      <a:pt x="336193" y="208412"/>
                      <a:pt x="353065" y="234372"/>
                      <a:pt x="365278" y="276343"/>
                    </a:cubicBezTo>
                    <a:lnTo>
                      <a:pt x="377505" y="338662"/>
                    </a:lnTo>
                    <a:lnTo>
                      <a:pt x="378316" y="324397"/>
                    </a:lnTo>
                    <a:cubicBezTo>
                      <a:pt x="387853" y="244365"/>
                      <a:pt x="410179" y="188210"/>
                      <a:pt x="436199" y="188210"/>
                    </a:cubicBezTo>
                    <a:cubicBezTo>
                      <a:pt x="442704" y="188210"/>
                      <a:pt x="448978" y="191720"/>
                      <a:pt x="454879" y="198234"/>
                    </a:cubicBezTo>
                    <a:lnTo>
                      <a:pt x="458335" y="204132"/>
                    </a:lnTo>
                    <a:lnTo>
                      <a:pt x="458822" y="203826"/>
                    </a:lnTo>
                    <a:lnTo>
                      <a:pt x="462720" y="206269"/>
                    </a:lnTo>
                    <a:lnTo>
                      <a:pt x="462951" y="205733"/>
                    </a:lnTo>
                    <a:cubicBezTo>
                      <a:pt x="470714" y="194449"/>
                      <a:pt x="479248" y="188210"/>
                      <a:pt x="488207" y="188210"/>
                    </a:cubicBezTo>
                    <a:cubicBezTo>
                      <a:pt x="506125" y="188210"/>
                      <a:pt x="522346" y="213168"/>
                      <a:pt x="534088" y="253520"/>
                    </a:cubicBezTo>
                    <a:lnTo>
                      <a:pt x="535977" y="263146"/>
                    </a:lnTo>
                    <a:lnTo>
                      <a:pt x="542403" y="229315"/>
                    </a:lnTo>
                    <a:cubicBezTo>
                      <a:pt x="552673" y="192860"/>
                      <a:pt x="566861" y="170312"/>
                      <a:pt x="582533" y="170312"/>
                    </a:cubicBezTo>
                    <a:cubicBezTo>
                      <a:pt x="588410" y="170312"/>
                      <a:pt x="594078" y="173483"/>
                      <a:pt x="599409" y="179369"/>
                    </a:cubicBezTo>
                    <a:lnTo>
                      <a:pt x="602532" y="184696"/>
                    </a:lnTo>
                    <a:lnTo>
                      <a:pt x="602972" y="184420"/>
                    </a:lnTo>
                    <a:lnTo>
                      <a:pt x="606493" y="186627"/>
                    </a:lnTo>
                    <a:lnTo>
                      <a:pt x="606702" y="186143"/>
                    </a:lnTo>
                    <a:cubicBezTo>
                      <a:pt x="613715" y="175949"/>
                      <a:pt x="621426" y="170312"/>
                      <a:pt x="629520" y="170312"/>
                    </a:cubicBezTo>
                    <a:cubicBezTo>
                      <a:pt x="637613" y="170312"/>
                      <a:pt x="645324" y="175949"/>
                      <a:pt x="652337" y="186143"/>
                    </a:cubicBezTo>
                    <a:lnTo>
                      <a:pt x="656037" y="194717"/>
                    </a:lnTo>
                    <a:lnTo>
                      <a:pt x="656703" y="191215"/>
                    </a:lnTo>
                    <a:cubicBezTo>
                      <a:pt x="666973" y="154760"/>
                      <a:pt x="681161" y="132212"/>
                      <a:pt x="696833" y="132212"/>
                    </a:cubicBezTo>
                    <a:cubicBezTo>
                      <a:pt x="702710" y="132212"/>
                      <a:pt x="708378" y="135383"/>
                      <a:pt x="713709" y="141269"/>
                    </a:cubicBezTo>
                    <a:lnTo>
                      <a:pt x="716832" y="146596"/>
                    </a:lnTo>
                    <a:lnTo>
                      <a:pt x="717272" y="146320"/>
                    </a:lnTo>
                    <a:lnTo>
                      <a:pt x="720793" y="148527"/>
                    </a:lnTo>
                    <a:lnTo>
                      <a:pt x="721002" y="148043"/>
                    </a:lnTo>
                    <a:cubicBezTo>
                      <a:pt x="728015" y="137849"/>
                      <a:pt x="735726" y="132212"/>
                      <a:pt x="743820" y="132212"/>
                    </a:cubicBezTo>
                    <a:cubicBezTo>
                      <a:pt x="751913" y="132212"/>
                      <a:pt x="759624" y="137849"/>
                      <a:pt x="766637" y="148043"/>
                    </a:cubicBezTo>
                    <a:lnTo>
                      <a:pt x="776900" y="171822"/>
                    </a:lnTo>
                    <a:lnTo>
                      <a:pt x="786243" y="122635"/>
                    </a:lnTo>
                    <a:cubicBezTo>
                      <a:pt x="796513" y="86180"/>
                      <a:pt x="810701" y="63632"/>
                      <a:pt x="826373" y="63632"/>
                    </a:cubicBezTo>
                    <a:close/>
                    <a:moveTo>
                      <a:pt x="1276361" y="0"/>
                    </a:moveTo>
                    <a:cubicBezTo>
                      <a:pt x="1280943" y="0"/>
                      <a:pt x="1285363" y="2472"/>
                      <a:pt x="1289519" y="7061"/>
                    </a:cubicBezTo>
                    <a:lnTo>
                      <a:pt x="1291953" y="11215"/>
                    </a:lnTo>
                    <a:lnTo>
                      <a:pt x="1292297" y="11000"/>
                    </a:lnTo>
                    <a:lnTo>
                      <a:pt x="1295042" y="12721"/>
                    </a:lnTo>
                    <a:lnTo>
                      <a:pt x="1295205" y="12343"/>
                    </a:lnTo>
                    <a:cubicBezTo>
                      <a:pt x="1300673" y="4395"/>
                      <a:pt x="1306684" y="0"/>
                      <a:pt x="1312995" y="0"/>
                    </a:cubicBezTo>
                    <a:cubicBezTo>
                      <a:pt x="1325616" y="0"/>
                      <a:pt x="1337042" y="17580"/>
                      <a:pt x="1345313" y="46004"/>
                    </a:cubicBezTo>
                    <a:lnTo>
                      <a:pt x="1348755" y="63545"/>
                    </a:lnTo>
                    <a:lnTo>
                      <a:pt x="1356359" y="45346"/>
                    </a:lnTo>
                    <a:cubicBezTo>
                      <a:pt x="1360941" y="38468"/>
                      <a:pt x="1365978" y="34664"/>
                      <a:pt x="1371265" y="34664"/>
                    </a:cubicBezTo>
                    <a:cubicBezTo>
                      <a:pt x="1375230" y="34664"/>
                      <a:pt x="1379054" y="36803"/>
                      <a:pt x="1382651" y="40775"/>
                    </a:cubicBezTo>
                    <a:lnTo>
                      <a:pt x="1384758" y="44370"/>
                    </a:lnTo>
                    <a:lnTo>
                      <a:pt x="1385055" y="44183"/>
                    </a:lnTo>
                    <a:lnTo>
                      <a:pt x="1387431" y="45672"/>
                    </a:lnTo>
                    <a:lnTo>
                      <a:pt x="1387572" y="45345"/>
                    </a:lnTo>
                    <a:cubicBezTo>
                      <a:pt x="1392304" y="38467"/>
                      <a:pt x="1397507" y="34664"/>
                      <a:pt x="1402968" y="34664"/>
                    </a:cubicBezTo>
                    <a:lnTo>
                      <a:pt x="1407681" y="37934"/>
                    </a:lnTo>
                    <a:lnTo>
                      <a:pt x="1417320" y="14866"/>
                    </a:lnTo>
                    <a:cubicBezTo>
                      <a:pt x="1421901" y="7988"/>
                      <a:pt x="1426938" y="4184"/>
                      <a:pt x="1432225" y="4184"/>
                    </a:cubicBezTo>
                    <a:cubicBezTo>
                      <a:pt x="1436190" y="4184"/>
                      <a:pt x="1440015" y="6323"/>
                      <a:pt x="1443612" y="10295"/>
                    </a:cubicBezTo>
                    <a:lnTo>
                      <a:pt x="1445718" y="13890"/>
                    </a:lnTo>
                    <a:lnTo>
                      <a:pt x="1446016" y="13703"/>
                    </a:lnTo>
                    <a:lnTo>
                      <a:pt x="1448391" y="15192"/>
                    </a:lnTo>
                    <a:lnTo>
                      <a:pt x="1448532" y="14865"/>
                    </a:lnTo>
                    <a:cubicBezTo>
                      <a:pt x="1453264" y="7987"/>
                      <a:pt x="1458467" y="4184"/>
                      <a:pt x="1463928" y="4184"/>
                    </a:cubicBezTo>
                    <a:cubicBezTo>
                      <a:pt x="1485772" y="4184"/>
                      <a:pt x="1503480" y="65039"/>
                      <a:pt x="1503480" y="140108"/>
                    </a:cubicBezTo>
                    <a:cubicBezTo>
                      <a:pt x="1503480" y="215176"/>
                      <a:pt x="1485772" y="276031"/>
                      <a:pt x="1463928" y="276031"/>
                    </a:cubicBezTo>
                    <a:cubicBezTo>
                      <a:pt x="1458467" y="276031"/>
                      <a:pt x="1453264" y="272228"/>
                      <a:pt x="1448532" y="265350"/>
                    </a:cubicBezTo>
                    <a:lnTo>
                      <a:pt x="1448391" y="265023"/>
                    </a:lnTo>
                    <a:lnTo>
                      <a:pt x="1446016" y="266512"/>
                    </a:lnTo>
                    <a:lnTo>
                      <a:pt x="1445718" y="266326"/>
                    </a:lnTo>
                    <a:lnTo>
                      <a:pt x="1443612" y="269921"/>
                    </a:lnTo>
                    <a:cubicBezTo>
                      <a:pt x="1440015" y="273892"/>
                      <a:pt x="1436190" y="276031"/>
                      <a:pt x="1432225" y="276031"/>
                    </a:cubicBezTo>
                    <a:lnTo>
                      <a:pt x="1428164" y="273121"/>
                    </a:lnTo>
                    <a:lnTo>
                      <a:pt x="1418363" y="295830"/>
                    </a:lnTo>
                    <a:cubicBezTo>
                      <a:pt x="1413631" y="302708"/>
                      <a:pt x="1408429" y="306511"/>
                      <a:pt x="1402968" y="306511"/>
                    </a:cubicBezTo>
                    <a:cubicBezTo>
                      <a:pt x="1397507" y="306511"/>
                      <a:pt x="1392304" y="302708"/>
                      <a:pt x="1387572" y="295830"/>
                    </a:cubicBezTo>
                    <a:lnTo>
                      <a:pt x="1387431" y="295503"/>
                    </a:lnTo>
                    <a:lnTo>
                      <a:pt x="1385055" y="296992"/>
                    </a:lnTo>
                    <a:lnTo>
                      <a:pt x="1384758" y="296806"/>
                    </a:lnTo>
                    <a:lnTo>
                      <a:pt x="1382651" y="300401"/>
                    </a:lnTo>
                    <a:cubicBezTo>
                      <a:pt x="1379054" y="304372"/>
                      <a:pt x="1375230" y="306511"/>
                      <a:pt x="1371265" y="306511"/>
                    </a:cubicBezTo>
                    <a:cubicBezTo>
                      <a:pt x="1365978" y="306511"/>
                      <a:pt x="1360941" y="302708"/>
                      <a:pt x="1356359" y="295830"/>
                    </a:cubicBezTo>
                    <a:lnTo>
                      <a:pt x="1345044" y="268751"/>
                    </a:lnTo>
                    <a:lnTo>
                      <a:pt x="1330785" y="301789"/>
                    </a:lnTo>
                    <a:cubicBezTo>
                      <a:pt x="1325317" y="309737"/>
                      <a:pt x="1319306" y="314132"/>
                      <a:pt x="1312995" y="314132"/>
                    </a:cubicBezTo>
                    <a:cubicBezTo>
                      <a:pt x="1306684" y="314132"/>
                      <a:pt x="1300673" y="309737"/>
                      <a:pt x="1295205" y="301789"/>
                    </a:cubicBezTo>
                    <a:lnTo>
                      <a:pt x="1295042" y="301411"/>
                    </a:lnTo>
                    <a:lnTo>
                      <a:pt x="1292297" y="303132"/>
                    </a:lnTo>
                    <a:lnTo>
                      <a:pt x="1291953" y="302917"/>
                    </a:lnTo>
                    <a:lnTo>
                      <a:pt x="1289519" y="307071"/>
                    </a:lnTo>
                    <a:cubicBezTo>
                      <a:pt x="1285363" y="311660"/>
                      <a:pt x="1280943" y="314132"/>
                      <a:pt x="1276361" y="314132"/>
                    </a:cubicBezTo>
                    <a:cubicBezTo>
                      <a:pt x="1270251" y="314132"/>
                      <a:pt x="1264431" y="309737"/>
                      <a:pt x="1259137" y="301789"/>
                    </a:cubicBezTo>
                    <a:lnTo>
                      <a:pt x="1249945" y="279791"/>
                    </a:lnTo>
                    <a:lnTo>
                      <a:pt x="1246253" y="298609"/>
                    </a:lnTo>
                    <a:cubicBezTo>
                      <a:pt x="1237982" y="327032"/>
                      <a:pt x="1226556" y="344612"/>
                      <a:pt x="1213935" y="344612"/>
                    </a:cubicBezTo>
                    <a:cubicBezTo>
                      <a:pt x="1207624" y="344612"/>
                      <a:pt x="1201613" y="340217"/>
                      <a:pt x="1196145" y="332269"/>
                    </a:cubicBezTo>
                    <a:lnTo>
                      <a:pt x="1195982" y="331891"/>
                    </a:lnTo>
                    <a:lnTo>
                      <a:pt x="1193237" y="333612"/>
                    </a:lnTo>
                    <a:lnTo>
                      <a:pt x="1192893" y="333397"/>
                    </a:lnTo>
                    <a:lnTo>
                      <a:pt x="1190459" y="337551"/>
                    </a:lnTo>
                    <a:cubicBezTo>
                      <a:pt x="1186303" y="342140"/>
                      <a:pt x="1181883" y="344612"/>
                      <a:pt x="1177301" y="344612"/>
                    </a:cubicBezTo>
                    <a:cubicBezTo>
                      <a:pt x="1171191" y="344612"/>
                      <a:pt x="1165371" y="340217"/>
                      <a:pt x="1160077" y="332269"/>
                    </a:cubicBezTo>
                    <a:lnTo>
                      <a:pt x="1150885" y="310271"/>
                    </a:lnTo>
                    <a:lnTo>
                      <a:pt x="1147193" y="329089"/>
                    </a:lnTo>
                    <a:cubicBezTo>
                      <a:pt x="1138922" y="357512"/>
                      <a:pt x="1127496" y="375092"/>
                      <a:pt x="1114875" y="375092"/>
                    </a:cubicBezTo>
                    <a:cubicBezTo>
                      <a:pt x="1108564" y="375092"/>
                      <a:pt x="1102553" y="370697"/>
                      <a:pt x="1097085" y="362749"/>
                    </a:cubicBezTo>
                    <a:lnTo>
                      <a:pt x="1096922" y="362371"/>
                    </a:lnTo>
                    <a:lnTo>
                      <a:pt x="1094177" y="364092"/>
                    </a:lnTo>
                    <a:lnTo>
                      <a:pt x="1093833" y="363877"/>
                    </a:lnTo>
                    <a:lnTo>
                      <a:pt x="1091399" y="368031"/>
                    </a:lnTo>
                    <a:cubicBezTo>
                      <a:pt x="1087243" y="372620"/>
                      <a:pt x="1082823" y="375092"/>
                      <a:pt x="1078241" y="375092"/>
                    </a:cubicBezTo>
                    <a:cubicBezTo>
                      <a:pt x="1072131" y="375092"/>
                      <a:pt x="1066311" y="370697"/>
                      <a:pt x="1061017" y="362749"/>
                    </a:cubicBezTo>
                    <a:lnTo>
                      <a:pt x="1053860" y="345620"/>
                    </a:lnTo>
                    <a:lnTo>
                      <a:pt x="1048133" y="374809"/>
                    </a:lnTo>
                    <a:cubicBezTo>
                      <a:pt x="1039862" y="403232"/>
                      <a:pt x="1028436" y="420812"/>
                      <a:pt x="1015815" y="420812"/>
                    </a:cubicBezTo>
                    <a:cubicBezTo>
                      <a:pt x="1009504" y="420812"/>
                      <a:pt x="1003493" y="416417"/>
                      <a:pt x="998025" y="408469"/>
                    </a:cubicBezTo>
                    <a:lnTo>
                      <a:pt x="997862" y="408091"/>
                    </a:lnTo>
                    <a:lnTo>
                      <a:pt x="995117" y="409812"/>
                    </a:lnTo>
                    <a:lnTo>
                      <a:pt x="994773" y="409597"/>
                    </a:lnTo>
                    <a:lnTo>
                      <a:pt x="992339" y="413751"/>
                    </a:lnTo>
                    <a:cubicBezTo>
                      <a:pt x="988183" y="418340"/>
                      <a:pt x="983763" y="420812"/>
                      <a:pt x="979181" y="420812"/>
                    </a:cubicBezTo>
                    <a:cubicBezTo>
                      <a:pt x="954743" y="420812"/>
                      <a:pt x="934932" y="350491"/>
                      <a:pt x="934932" y="263746"/>
                    </a:cubicBezTo>
                    <a:cubicBezTo>
                      <a:pt x="934932" y="177001"/>
                      <a:pt x="954743" y="106680"/>
                      <a:pt x="979181" y="106680"/>
                    </a:cubicBezTo>
                    <a:cubicBezTo>
                      <a:pt x="983763" y="106680"/>
                      <a:pt x="988183" y="109152"/>
                      <a:pt x="992339" y="113741"/>
                    </a:cubicBezTo>
                    <a:lnTo>
                      <a:pt x="994773" y="117895"/>
                    </a:lnTo>
                    <a:lnTo>
                      <a:pt x="995117" y="117680"/>
                    </a:lnTo>
                    <a:lnTo>
                      <a:pt x="997862" y="119401"/>
                    </a:lnTo>
                    <a:lnTo>
                      <a:pt x="998025" y="119023"/>
                    </a:lnTo>
                    <a:cubicBezTo>
                      <a:pt x="1003493" y="111075"/>
                      <a:pt x="1009504" y="106680"/>
                      <a:pt x="1015815" y="106680"/>
                    </a:cubicBezTo>
                    <a:cubicBezTo>
                      <a:pt x="1022126" y="106680"/>
                      <a:pt x="1028137" y="111075"/>
                      <a:pt x="1033605" y="119023"/>
                    </a:cubicBezTo>
                    <a:lnTo>
                      <a:pt x="1041283" y="136811"/>
                    </a:lnTo>
                    <a:lnTo>
                      <a:pt x="1046952" y="106964"/>
                    </a:lnTo>
                    <a:cubicBezTo>
                      <a:pt x="1054959" y="78540"/>
                      <a:pt x="1066022" y="60960"/>
                      <a:pt x="1078241" y="60960"/>
                    </a:cubicBezTo>
                    <a:cubicBezTo>
                      <a:pt x="1082823" y="60960"/>
                      <a:pt x="1087243" y="63432"/>
                      <a:pt x="1091399" y="68021"/>
                    </a:cubicBezTo>
                    <a:lnTo>
                      <a:pt x="1093833" y="72175"/>
                    </a:lnTo>
                    <a:lnTo>
                      <a:pt x="1094177" y="71960"/>
                    </a:lnTo>
                    <a:lnTo>
                      <a:pt x="1096922" y="73681"/>
                    </a:lnTo>
                    <a:lnTo>
                      <a:pt x="1097085" y="73303"/>
                    </a:lnTo>
                    <a:cubicBezTo>
                      <a:pt x="1102553" y="65355"/>
                      <a:pt x="1108564" y="60960"/>
                      <a:pt x="1114875" y="60960"/>
                    </a:cubicBezTo>
                    <a:cubicBezTo>
                      <a:pt x="1121186" y="60960"/>
                      <a:pt x="1127197" y="65355"/>
                      <a:pt x="1132665" y="73303"/>
                    </a:cubicBezTo>
                    <a:lnTo>
                      <a:pt x="1142353" y="95749"/>
                    </a:lnTo>
                    <a:lnTo>
                      <a:pt x="1146012" y="76484"/>
                    </a:lnTo>
                    <a:cubicBezTo>
                      <a:pt x="1154020" y="48060"/>
                      <a:pt x="1165082" y="30480"/>
                      <a:pt x="1177301" y="30480"/>
                    </a:cubicBezTo>
                    <a:cubicBezTo>
                      <a:pt x="1181883" y="30480"/>
                      <a:pt x="1186303" y="32952"/>
                      <a:pt x="1190459" y="37541"/>
                    </a:cubicBezTo>
                    <a:lnTo>
                      <a:pt x="1192893" y="41695"/>
                    </a:lnTo>
                    <a:lnTo>
                      <a:pt x="1193237" y="41480"/>
                    </a:lnTo>
                    <a:lnTo>
                      <a:pt x="1195982" y="43201"/>
                    </a:lnTo>
                    <a:lnTo>
                      <a:pt x="1196145" y="42823"/>
                    </a:lnTo>
                    <a:cubicBezTo>
                      <a:pt x="1201613" y="34875"/>
                      <a:pt x="1207624" y="30480"/>
                      <a:pt x="1213935" y="30480"/>
                    </a:cubicBezTo>
                    <a:cubicBezTo>
                      <a:pt x="1220246" y="30480"/>
                      <a:pt x="1226257" y="34875"/>
                      <a:pt x="1231725" y="42823"/>
                    </a:cubicBezTo>
                    <a:lnTo>
                      <a:pt x="1241413" y="65269"/>
                    </a:lnTo>
                    <a:lnTo>
                      <a:pt x="1245072" y="46004"/>
                    </a:lnTo>
                    <a:cubicBezTo>
                      <a:pt x="1253079" y="17580"/>
                      <a:pt x="1264142" y="0"/>
                      <a:pt x="1276361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" name="正方形/長方形 222">
                <a:extLst>
                  <a:ext uri="{FF2B5EF4-FFF2-40B4-BE49-F238E27FC236}">
                    <a16:creationId xmlns:a16="http://schemas.microsoft.com/office/drawing/2014/main" id="{6A9F4EA5-1EE4-4233-9B94-0DDBADED5B2D}"/>
                  </a:ext>
                </a:extLst>
              </p:cNvPr>
              <p:cNvSpPr/>
              <p:nvPr/>
            </p:nvSpPr>
            <p:spPr>
              <a:xfrm>
                <a:off x="5235379" y="3321096"/>
                <a:ext cx="365087" cy="810168"/>
              </a:xfrm>
              <a:custGeom>
                <a:avLst/>
                <a:gdLst>
                  <a:gd name="connsiteX0" fmla="*/ 0 w 649073"/>
                  <a:gd name="connsiteY0" fmla="*/ 0 h 2204360"/>
                  <a:gd name="connsiteX1" fmla="*/ 649073 w 649073"/>
                  <a:gd name="connsiteY1" fmla="*/ 0 h 2204360"/>
                  <a:gd name="connsiteX2" fmla="*/ 649073 w 649073"/>
                  <a:gd name="connsiteY2" fmla="*/ 2204360 h 2204360"/>
                  <a:gd name="connsiteX3" fmla="*/ 0 w 649073"/>
                  <a:gd name="connsiteY3" fmla="*/ 2204360 h 2204360"/>
                  <a:gd name="connsiteX4" fmla="*/ 0 w 649073"/>
                  <a:gd name="connsiteY4" fmla="*/ 0 h 2204360"/>
                  <a:gd name="connsiteX0" fmla="*/ 0 w 1639673"/>
                  <a:gd name="connsiteY0" fmla="*/ 0 h 2204360"/>
                  <a:gd name="connsiteX1" fmla="*/ 1639673 w 1639673"/>
                  <a:gd name="connsiteY1" fmla="*/ 716280 h 2204360"/>
                  <a:gd name="connsiteX2" fmla="*/ 649073 w 1639673"/>
                  <a:gd name="connsiteY2" fmla="*/ 2204360 h 2204360"/>
                  <a:gd name="connsiteX3" fmla="*/ 0 w 1639673"/>
                  <a:gd name="connsiteY3" fmla="*/ 2204360 h 2204360"/>
                  <a:gd name="connsiteX4" fmla="*/ 0 w 1639673"/>
                  <a:gd name="connsiteY4" fmla="*/ 0 h 2204360"/>
                  <a:gd name="connsiteX0" fmla="*/ 0 w 1639673"/>
                  <a:gd name="connsiteY0" fmla="*/ 0 h 2204360"/>
                  <a:gd name="connsiteX1" fmla="*/ 1639673 w 1639673"/>
                  <a:gd name="connsiteY1" fmla="*/ 716280 h 2204360"/>
                  <a:gd name="connsiteX2" fmla="*/ 1601573 w 1639673"/>
                  <a:gd name="connsiteY2" fmla="*/ 1762400 h 2204360"/>
                  <a:gd name="connsiteX3" fmla="*/ 0 w 1639673"/>
                  <a:gd name="connsiteY3" fmla="*/ 2204360 h 2204360"/>
                  <a:gd name="connsiteX4" fmla="*/ 0 w 1639673"/>
                  <a:gd name="connsiteY4" fmla="*/ 0 h 2204360"/>
                  <a:gd name="connsiteX0" fmla="*/ 0 w 1633113"/>
                  <a:gd name="connsiteY0" fmla="*/ 0 h 2204360"/>
                  <a:gd name="connsiteX1" fmla="*/ 1633113 w 1633113"/>
                  <a:gd name="connsiteY1" fmla="*/ 899160 h 2204360"/>
                  <a:gd name="connsiteX2" fmla="*/ 1601573 w 1633113"/>
                  <a:gd name="connsiteY2" fmla="*/ 1762400 h 2204360"/>
                  <a:gd name="connsiteX3" fmla="*/ 0 w 1633113"/>
                  <a:gd name="connsiteY3" fmla="*/ 2204360 h 2204360"/>
                  <a:gd name="connsiteX4" fmla="*/ 0 w 1633113"/>
                  <a:gd name="connsiteY4" fmla="*/ 0 h 2204360"/>
                  <a:gd name="connsiteX0" fmla="*/ 0 w 1633113"/>
                  <a:gd name="connsiteY0" fmla="*/ 0 h 2204360"/>
                  <a:gd name="connsiteX1" fmla="*/ 1633113 w 1633113"/>
                  <a:gd name="connsiteY1" fmla="*/ 899160 h 2204360"/>
                  <a:gd name="connsiteX2" fmla="*/ 1620101 w 1633113"/>
                  <a:gd name="connsiteY2" fmla="*/ 1762400 h 2204360"/>
                  <a:gd name="connsiteX3" fmla="*/ 0 w 1633113"/>
                  <a:gd name="connsiteY3" fmla="*/ 2204360 h 2204360"/>
                  <a:gd name="connsiteX4" fmla="*/ 0 w 1633113"/>
                  <a:gd name="connsiteY4" fmla="*/ 0 h 2204360"/>
                  <a:gd name="connsiteX0" fmla="*/ 0 w 1633113"/>
                  <a:gd name="connsiteY0" fmla="*/ 0 h 2204360"/>
                  <a:gd name="connsiteX1" fmla="*/ 1633113 w 1633113"/>
                  <a:gd name="connsiteY1" fmla="*/ 899160 h 2204360"/>
                  <a:gd name="connsiteX2" fmla="*/ 1632453 w 1633113"/>
                  <a:gd name="connsiteY2" fmla="*/ 1762400 h 2204360"/>
                  <a:gd name="connsiteX3" fmla="*/ 0 w 1633113"/>
                  <a:gd name="connsiteY3" fmla="*/ 2204360 h 2204360"/>
                  <a:gd name="connsiteX4" fmla="*/ 0 w 1633113"/>
                  <a:gd name="connsiteY4" fmla="*/ 0 h 220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3113" h="2204360">
                    <a:moveTo>
                      <a:pt x="0" y="0"/>
                    </a:moveTo>
                    <a:lnTo>
                      <a:pt x="1633113" y="899160"/>
                    </a:lnTo>
                    <a:lnTo>
                      <a:pt x="1632453" y="1762400"/>
                    </a:lnTo>
                    <a:lnTo>
                      <a:pt x="0" y="22043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4" name="正方形/長方形 23">
                <a:extLst>
                  <a:ext uri="{FF2B5EF4-FFF2-40B4-BE49-F238E27FC236}">
                    <a16:creationId xmlns:a16="http://schemas.microsoft.com/office/drawing/2014/main" id="{E2775499-5E86-4E9E-91B7-C51D12F74EC0}"/>
                  </a:ext>
                </a:extLst>
              </p:cNvPr>
              <p:cNvSpPr/>
              <p:nvPr/>
            </p:nvSpPr>
            <p:spPr>
              <a:xfrm>
                <a:off x="4404360" y="3543300"/>
                <a:ext cx="824864" cy="578168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C65CA36D-3943-4082-9B59-B3B42C939327}"/>
                  </a:ext>
                </a:extLst>
              </p:cNvPr>
              <p:cNvSpPr/>
              <p:nvPr/>
            </p:nvSpPr>
            <p:spPr>
              <a:xfrm>
                <a:off x="4673319" y="3818451"/>
                <a:ext cx="185519" cy="460369"/>
              </a:xfrm>
              <a:custGeom>
                <a:avLst/>
                <a:gdLst>
                  <a:gd name="connsiteX0" fmla="*/ 92759 w 265365"/>
                  <a:gd name="connsiteY0" fmla="*/ 0 h 658508"/>
                  <a:gd name="connsiteX1" fmla="*/ 120342 w 265365"/>
                  <a:gd name="connsiteY1" fmla="*/ 14802 h 658508"/>
                  <a:gd name="connsiteX2" fmla="*/ 125445 w 265365"/>
                  <a:gd name="connsiteY2" fmla="*/ 23510 h 658508"/>
                  <a:gd name="connsiteX3" fmla="*/ 126165 w 265365"/>
                  <a:gd name="connsiteY3" fmla="*/ 23059 h 658508"/>
                  <a:gd name="connsiteX4" fmla="*/ 131920 w 265365"/>
                  <a:gd name="connsiteY4" fmla="*/ 26666 h 658508"/>
                  <a:gd name="connsiteX5" fmla="*/ 132261 w 265365"/>
                  <a:gd name="connsiteY5" fmla="*/ 25874 h 658508"/>
                  <a:gd name="connsiteX6" fmla="*/ 169555 w 265365"/>
                  <a:gd name="connsiteY6" fmla="*/ 0 h 658508"/>
                  <a:gd name="connsiteX7" fmla="*/ 265365 w 265365"/>
                  <a:gd name="connsiteY7" fmla="*/ 329254 h 658508"/>
                  <a:gd name="connsiteX8" fmla="*/ 169555 w 265365"/>
                  <a:gd name="connsiteY8" fmla="*/ 658508 h 658508"/>
                  <a:gd name="connsiteX9" fmla="*/ 132261 w 265365"/>
                  <a:gd name="connsiteY9" fmla="*/ 632634 h 658508"/>
                  <a:gd name="connsiteX10" fmla="*/ 131920 w 265365"/>
                  <a:gd name="connsiteY10" fmla="*/ 631842 h 658508"/>
                  <a:gd name="connsiteX11" fmla="*/ 126165 w 265365"/>
                  <a:gd name="connsiteY11" fmla="*/ 635449 h 658508"/>
                  <a:gd name="connsiteX12" fmla="*/ 125445 w 265365"/>
                  <a:gd name="connsiteY12" fmla="*/ 634998 h 658508"/>
                  <a:gd name="connsiteX13" fmla="*/ 120342 w 265365"/>
                  <a:gd name="connsiteY13" fmla="*/ 643706 h 658508"/>
                  <a:gd name="connsiteX14" fmla="*/ 92759 w 265365"/>
                  <a:gd name="connsiteY14" fmla="*/ 658508 h 658508"/>
                  <a:gd name="connsiteX15" fmla="*/ 0 w 265365"/>
                  <a:gd name="connsiteY15" fmla="*/ 329254 h 658508"/>
                  <a:gd name="connsiteX16" fmla="*/ 92759 w 265365"/>
                  <a:gd name="connsiteY16" fmla="*/ 0 h 65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5365" h="658508">
                    <a:moveTo>
                      <a:pt x="92759" y="0"/>
                    </a:moveTo>
                    <a:cubicBezTo>
                      <a:pt x="102364" y="0"/>
                      <a:pt x="111629" y="5182"/>
                      <a:pt x="120342" y="14802"/>
                    </a:cubicBezTo>
                    <a:lnTo>
                      <a:pt x="125445" y="23510"/>
                    </a:lnTo>
                    <a:lnTo>
                      <a:pt x="126165" y="23059"/>
                    </a:lnTo>
                    <a:lnTo>
                      <a:pt x="131920" y="26666"/>
                    </a:lnTo>
                    <a:lnTo>
                      <a:pt x="132261" y="25874"/>
                    </a:lnTo>
                    <a:cubicBezTo>
                      <a:pt x="143724" y="9213"/>
                      <a:pt x="156326" y="0"/>
                      <a:pt x="169555" y="0"/>
                    </a:cubicBezTo>
                    <a:cubicBezTo>
                      <a:pt x="222469" y="0"/>
                      <a:pt x="265365" y="147412"/>
                      <a:pt x="265365" y="329254"/>
                    </a:cubicBezTo>
                    <a:cubicBezTo>
                      <a:pt x="265365" y="511096"/>
                      <a:pt x="222469" y="658508"/>
                      <a:pt x="169555" y="658508"/>
                    </a:cubicBezTo>
                    <a:cubicBezTo>
                      <a:pt x="156326" y="658508"/>
                      <a:pt x="143724" y="649295"/>
                      <a:pt x="132261" y="632634"/>
                    </a:cubicBezTo>
                    <a:lnTo>
                      <a:pt x="131920" y="631842"/>
                    </a:lnTo>
                    <a:lnTo>
                      <a:pt x="126165" y="635449"/>
                    </a:lnTo>
                    <a:lnTo>
                      <a:pt x="125445" y="634998"/>
                    </a:lnTo>
                    <a:lnTo>
                      <a:pt x="120342" y="643706"/>
                    </a:lnTo>
                    <a:cubicBezTo>
                      <a:pt x="111629" y="653326"/>
                      <a:pt x="102364" y="658508"/>
                      <a:pt x="92759" y="658508"/>
                    </a:cubicBezTo>
                    <a:cubicBezTo>
                      <a:pt x="41530" y="658508"/>
                      <a:pt x="0" y="511096"/>
                      <a:pt x="0" y="329254"/>
                    </a:cubicBezTo>
                    <a:cubicBezTo>
                      <a:pt x="0" y="147412"/>
                      <a:pt x="41530" y="0"/>
                      <a:pt x="92759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6D2E2477-CB9B-44FA-BE44-D40524587D19}"/>
                  </a:ext>
                </a:extLst>
              </p:cNvPr>
              <p:cNvSpPr/>
              <p:nvPr/>
            </p:nvSpPr>
            <p:spPr>
              <a:xfrm>
                <a:off x="4871439" y="3757491"/>
                <a:ext cx="185519" cy="460369"/>
              </a:xfrm>
              <a:custGeom>
                <a:avLst/>
                <a:gdLst>
                  <a:gd name="connsiteX0" fmla="*/ 92759 w 265365"/>
                  <a:gd name="connsiteY0" fmla="*/ 0 h 658508"/>
                  <a:gd name="connsiteX1" fmla="*/ 120342 w 265365"/>
                  <a:gd name="connsiteY1" fmla="*/ 14802 h 658508"/>
                  <a:gd name="connsiteX2" fmla="*/ 125445 w 265365"/>
                  <a:gd name="connsiteY2" fmla="*/ 23510 h 658508"/>
                  <a:gd name="connsiteX3" fmla="*/ 126165 w 265365"/>
                  <a:gd name="connsiteY3" fmla="*/ 23059 h 658508"/>
                  <a:gd name="connsiteX4" fmla="*/ 131920 w 265365"/>
                  <a:gd name="connsiteY4" fmla="*/ 26666 h 658508"/>
                  <a:gd name="connsiteX5" fmla="*/ 132261 w 265365"/>
                  <a:gd name="connsiteY5" fmla="*/ 25874 h 658508"/>
                  <a:gd name="connsiteX6" fmla="*/ 169555 w 265365"/>
                  <a:gd name="connsiteY6" fmla="*/ 0 h 658508"/>
                  <a:gd name="connsiteX7" fmla="*/ 265365 w 265365"/>
                  <a:gd name="connsiteY7" fmla="*/ 329254 h 658508"/>
                  <a:gd name="connsiteX8" fmla="*/ 169555 w 265365"/>
                  <a:gd name="connsiteY8" fmla="*/ 658508 h 658508"/>
                  <a:gd name="connsiteX9" fmla="*/ 132261 w 265365"/>
                  <a:gd name="connsiteY9" fmla="*/ 632634 h 658508"/>
                  <a:gd name="connsiteX10" fmla="*/ 131920 w 265365"/>
                  <a:gd name="connsiteY10" fmla="*/ 631842 h 658508"/>
                  <a:gd name="connsiteX11" fmla="*/ 126165 w 265365"/>
                  <a:gd name="connsiteY11" fmla="*/ 635449 h 658508"/>
                  <a:gd name="connsiteX12" fmla="*/ 125445 w 265365"/>
                  <a:gd name="connsiteY12" fmla="*/ 634998 h 658508"/>
                  <a:gd name="connsiteX13" fmla="*/ 120342 w 265365"/>
                  <a:gd name="connsiteY13" fmla="*/ 643706 h 658508"/>
                  <a:gd name="connsiteX14" fmla="*/ 92759 w 265365"/>
                  <a:gd name="connsiteY14" fmla="*/ 658508 h 658508"/>
                  <a:gd name="connsiteX15" fmla="*/ 0 w 265365"/>
                  <a:gd name="connsiteY15" fmla="*/ 329254 h 658508"/>
                  <a:gd name="connsiteX16" fmla="*/ 92759 w 265365"/>
                  <a:gd name="connsiteY16" fmla="*/ 0 h 65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5365" h="658508">
                    <a:moveTo>
                      <a:pt x="92759" y="0"/>
                    </a:moveTo>
                    <a:cubicBezTo>
                      <a:pt x="102364" y="0"/>
                      <a:pt x="111629" y="5182"/>
                      <a:pt x="120342" y="14802"/>
                    </a:cubicBezTo>
                    <a:lnTo>
                      <a:pt x="125445" y="23510"/>
                    </a:lnTo>
                    <a:lnTo>
                      <a:pt x="126165" y="23059"/>
                    </a:lnTo>
                    <a:lnTo>
                      <a:pt x="131920" y="26666"/>
                    </a:lnTo>
                    <a:lnTo>
                      <a:pt x="132261" y="25874"/>
                    </a:lnTo>
                    <a:cubicBezTo>
                      <a:pt x="143724" y="9213"/>
                      <a:pt x="156326" y="0"/>
                      <a:pt x="169555" y="0"/>
                    </a:cubicBezTo>
                    <a:cubicBezTo>
                      <a:pt x="222469" y="0"/>
                      <a:pt x="265365" y="147412"/>
                      <a:pt x="265365" y="329254"/>
                    </a:cubicBezTo>
                    <a:cubicBezTo>
                      <a:pt x="265365" y="511096"/>
                      <a:pt x="222469" y="658508"/>
                      <a:pt x="169555" y="658508"/>
                    </a:cubicBezTo>
                    <a:cubicBezTo>
                      <a:pt x="156326" y="658508"/>
                      <a:pt x="143724" y="649295"/>
                      <a:pt x="132261" y="632634"/>
                    </a:cubicBezTo>
                    <a:lnTo>
                      <a:pt x="131920" y="631842"/>
                    </a:lnTo>
                    <a:lnTo>
                      <a:pt x="126165" y="635449"/>
                    </a:lnTo>
                    <a:lnTo>
                      <a:pt x="125445" y="634998"/>
                    </a:lnTo>
                    <a:lnTo>
                      <a:pt x="120342" y="643706"/>
                    </a:lnTo>
                    <a:cubicBezTo>
                      <a:pt x="111629" y="653326"/>
                      <a:pt x="102364" y="658508"/>
                      <a:pt x="92759" y="658508"/>
                    </a:cubicBezTo>
                    <a:cubicBezTo>
                      <a:pt x="41530" y="658508"/>
                      <a:pt x="0" y="511096"/>
                      <a:pt x="0" y="329254"/>
                    </a:cubicBezTo>
                    <a:cubicBezTo>
                      <a:pt x="0" y="147412"/>
                      <a:pt x="41530" y="0"/>
                      <a:pt x="92759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CE2E88D7-1698-4CE9-A3E2-F67BBF1C7383}"/>
                  </a:ext>
                </a:extLst>
              </p:cNvPr>
              <p:cNvSpPr/>
              <p:nvPr/>
            </p:nvSpPr>
            <p:spPr>
              <a:xfrm>
                <a:off x="5069559" y="3681291"/>
                <a:ext cx="185519" cy="460369"/>
              </a:xfrm>
              <a:custGeom>
                <a:avLst/>
                <a:gdLst>
                  <a:gd name="connsiteX0" fmla="*/ 92759 w 265365"/>
                  <a:gd name="connsiteY0" fmla="*/ 0 h 658508"/>
                  <a:gd name="connsiteX1" fmla="*/ 120342 w 265365"/>
                  <a:gd name="connsiteY1" fmla="*/ 14802 h 658508"/>
                  <a:gd name="connsiteX2" fmla="*/ 125445 w 265365"/>
                  <a:gd name="connsiteY2" fmla="*/ 23510 h 658508"/>
                  <a:gd name="connsiteX3" fmla="*/ 126165 w 265365"/>
                  <a:gd name="connsiteY3" fmla="*/ 23059 h 658508"/>
                  <a:gd name="connsiteX4" fmla="*/ 131920 w 265365"/>
                  <a:gd name="connsiteY4" fmla="*/ 26666 h 658508"/>
                  <a:gd name="connsiteX5" fmla="*/ 132261 w 265365"/>
                  <a:gd name="connsiteY5" fmla="*/ 25874 h 658508"/>
                  <a:gd name="connsiteX6" fmla="*/ 169555 w 265365"/>
                  <a:gd name="connsiteY6" fmla="*/ 0 h 658508"/>
                  <a:gd name="connsiteX7" fmla="*/ 265365 w 265365"/>
                  <a:gd name="connsiteY7" fmla="*/ 329254 h 658508"/>
                  <a:gd name="connsiteX8" fmla="*/ 169555 w 265365"/>
                  <a:gd name="connsiteY8" fmla="*/ 658508 h 658508"/>
                  <a:gd name="connsiteX9" fmla="*/ 132261 w 265365"/>
                  <a:gd name="connsiteY9" fmla="*/ 632634 h 658508"/>
                  <a:gd name="connsiteX10" fmla="*/ 131920 w 265365"/>
                  <a:gd name="connsiteY10" fmla="*/ 631842 h 658508"/>
                  <a:gd name="connsiteX11" fmla="*/ 126165 w 265365"/>
                  <a:gd name="connsiteY11" fmla="*/ 635449 h 658508"/>
                  <a:gd name="connsiteX12" fmla="*/ 125445 w 265365"/>
                  <a:gd name="connsiteY12" fmla="*/ 634998 h 658508"/>
                  <a:gd name="connsiteX13" fmla="*/ 120342 w 265365"/>
                  <a:gd name="connsiteY13" fmla="*/ 643706 h 658508"/>
                  <a:gd name="connsiteX14" fmla="*/ 92759 w 265365"/>
                  <a:gd name="connsiteY14" fmla="*/ 658508 h 658508"/>
                  <a:gd name="connsiteX15" fmla="*/ 0 w 265365"/>
                  <a:gd name="connsiteY15" fmla="*/ 329254 h 658508"/>
                  <a:gd name="connsiteX16" fmla="*/ 92759 w 265365"/>
                  <a:gd name="connsiteY16" fmla="*/ 0 h 65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5365" h="658508">
                    <a:moveTo>
                      <a:pt x="92759" y="0"/>
                    </a:moveTo>
                    <a:cubicBezTo>
                      <a:pt x="102364" y="0"/>
                      <a:pt x="111629" y="5182"/>
                      <a:pt x="120342" y="14802"/>
                    </a:cubicBezTo>
                    <a:lnTo>
                      <a:pt x="125445" y="23510"/>
                    </a:lnTo>
                    <a:lnTo>
                      <a:pt x="126165" y="23059"/>
                    </a:lnTo>
                    <a:lnTo>
                      <a:pt x="131920" y="26666"/>
                    </a:lnTo>
                    <a:lnTo>
                      <a:pt x="132261" y="25874"/>
                    </a:lnTo>
                    <a:cubicBezTo>
                      <a:pt x="143724" y="9213"/>
                      <a:pt x="156326" y="0"/>
                      <a:pt x="169555" y="0"/>
                    </a:cubicBezTo>
                    <a:cubicBezTo>
                      <a:pt x="222469" y="0"/>
                      <a:pt x="265365" y="147412"/>
                      <a:pt x="265365" y="329254"/>
                    </a:cubicBezTo>
                    <a:cubicBezTo>
                      <a:pt x="265365" y="511096"/>
                      <a:pt x="222469" y="658508"/>
                      <a:pt x="169555" y="658508"/>
                    </a:cubicBezTo>
                    <a:cubicBezTo>
                      <a:pt x="156326" y="658508"/>
                      <a:pt x="143724" y="649295"/>
                      <a:pt x="132261" y="632634"/>
                    </a:cubicBezTo>
                    <a:lnTo>
                      <a:pt x="131920" y="631842"/>
                    </a:lnTo>
                    <a:lnTo>
                      <a:pt x="126165" y="635449"/>
                    </a:lnTo>
                    <a:lnTo>
                      <a:pt x="125445" y="634998"/>
                    </a:lnTo>
                    <a:lnTo>
                      <a:pt x="120342" y="643706"/>
                    </a:lnTo>
                    <a:cubicBezTo>
                      <a:pt x="111629" y="653326"/>
                      <a:pt x="102364" y="658508"/>
                      <a:pt x="92759" y="658508"/>
                    </a:cubicBezTo>
                    <a:cubicBezTo>
                      <a:pt x="41530" y="658508"/>
                      <a:pt x="0" y="511096"/>
                      <a:pt x="0" y="329254"/>
                    </a:cubicBezTo>
                    <a:cubicBezTo>
                      <a:pt x="0" y="147412"/>
                      <a:pt x="41530" y="0"/>
                      <a:pt x="92759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9D58C34C-08FC-48E3-8B04-D84651CC4818}"/>
                  </a:ext>
                </a:extLst>
              </p:cNvPr>
              <p:cNvSpPr/>
              <p:nvPr/>
            </p:nvSpPr>
            <p:spPr>
              <a:xfrm>
                <a:off x="2767723" y="1334276"/>
                <a:ext cx="2429556" cy="2473756"/>
              </a:xfrm>
              <a:custGeom>
                <a:avLst/>
                <a:gdLst>
                  <a:gd name="connsiteX0" fmla="*/ 735495 w 1470990"/>
                  <a:gd name="connsiteY0" fmla="*/ 0 h 1892893"/>
                  <a:gd name="connsiteX1" fmla="*/ 1470990 w 1470990"/>
                  <a:gd name="connsiteY1" fmla="*/ 244414 h 1892893"/>
                  <a:gd name="connsiteX2" fmla="*/ 1469644 w 1470990"/>
                  <a:gd name="connsiteY2" fmla="*/ 253275 h 1892893"/>
                  <a:gd name="connsiteX3" fmla="*/ 1470990 w 1470990"/>
                  <a:gd name="connsiteY3" fmla="*/ 253275 h 1892893"/>
                  <a:gd name="connsiteX4" fmla="*/ 1470990 w 1470990"/>
                  <a:gd name="connsiteY4" fmla="*/ 1892893 h 1892893"/>
                  <a:gd name="connsiteX5" fmla="*/ 1 w 1470990"/>
                  <a:gd name="connsiteY5" fmla="*/ 1892893 h 1892893"/>
                  <a:gd name="connsiteX6" fmla="*/ 1 w 1470990"/>
                  <a:gd name="connsiteY6" fmla="*/ 253275 h 1892893"/>
                  <a:gd name="connsiteX7" fmla="*/ 1347 w 1470990"/>
                  <a:gd name="connsiteY7" fmla="*/ 253275 h 1892893"/>
                  <a:gd name="connsiteX8" fmla="*/ 0 w 1470990"/>
                  <a:gd name="connsiteY8" fmla="*/ 244414 h 1892893"/>
                  <a:gd name="connsiteX9" fmla="*/ 735495 w 1470990"/>
                  <a:gd name="connsiteY9" fmla="*/ 0 h 189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0990" h="1892893">
                    <a:moveTo>
                      <a:pt x="735495" y="0"/>
                    </a:moveTo>
                    <a:cubicBezTo>
                      <a:pt x="1141698" y="0"/>
                      <a:pt x="1470990" y="109428"/>
                      <a:pt x="1470990" y="244414"/>
                    </a:cubicBezTo>
                    <a:lnTo>
                      <a:pt x="1469644" y="253275"/>
                    </a:lnTo>
                    <a:lnTo>
                      <a:pt x="1470990" y="253275"/>
                    </a:lnTo>
                    <a:lnTo>
                      <a:pt x="1470990" y="1892893"/>
                    </a:lnTo>
                    <a:lnTo>
                      <a:pt x="1" y="1892893"/>
                    </a:lnTo>
                    <a:lnTo>
                      <a:pt x="1" y="253275"/>
                    </a:lnTo>
                    <a:lnTo>
                      <a:pt x="1347" y="253275"/>
                    </a:lnTo>
                    <a:lnTo>
                      <a:pt x="0" y="244414"/>
                    </a:lnTo>
                    <a:cubicBezTo>
                      <a:pt x="0" y="109428"/>
                      <a:pt x="329292" y="0"/>
                      <a:pt x="735495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E30C2E0D-BC41-4588-908A-6FE5903141E7}"/>
                  </a:ext>
                </a:extLst>
              </p:cNvPr>
              <p:cNvSpPr/>
              <p:nvPr/>
            </p:nvSpPr>
            <p:spPr>
              <a:xfrm>
                <a:off x="4415052" y="1684388"/>
                <a:ext cx="636115" cy="1392492"/>
              </a:xfrm>
              <a:custGeom>
                <a:avLst/>
                <a:gdLst>
                  <a:gd name="connsiteX0" fmla="*/ 735495 w 1470990"/>
                  <a:gd name="connsiteY0" fmla="*/ 0 h 1892893"/>
                  <a:gd name="connsiteX1" fmla="*/ 1470990 w 1470990"/>
                  <a:gd name="connsiteY1" fmla="*/ 244414 h 1892893"/>
                  <a:gd name="connsiteX2" fmla="*/ 1469644 w 1470990"/>
                  <a:gd name="connsiteY2" fmla="*/ 253275 h 1892893"/>
                  <a:gd name="connsiteX3" fmla="*/ 1470990 w 1470990"/>
                  <a:gd name="connsiteY3" fmla="*/ 253275 h 1892893"/>
                  <a:gd name="connsiteX4" fmla="*/ 1470990 w 1470990"/>
                  <a:gd name="connsiteY4" fmla="*/ 1892893 h 1892893"/>
                  <a:gd name="connsiteX5" fmla="*/ 1 w 1470990"/>
                  <a:gd name="connsiteY5" fmla="*/ 1892893 h 1892893"/>
                  <a:gd name="connsiteX6" fmla="*/ 1 w 1470990"/>
                  <a:gd name="connsiteY6" fmla="*/ 253275 h 1892893"/>
                  <a:gd name="connsiteX7" fmla="*/ 1347 w 1470990"/>
                  <a:gd name="connsiteY7" fmla="*/ 253275 h 1892893"/>
                  <a:gd name="connsiteX8" fmla="*/ 0 w 1470990"/>
                  <a:gd name="connsiteY8" fmla="*/ 244414 h 1892893"/>
                  <a:gd name="connsiteX9" fmla="*/ 735495 w 1470990"/>
                  <a:gd name="connsiteY9" fmla="*/ 0 h 189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0990" h="1892893">
                    <a:moveTo>
                      <a:pt x="735495" y="0"/>
                    </a:moveTo>
                    <a:cubicBezTo>
                      <a:pt x="1141698" y="0"/>
                      <a:pt x="1470990" y="109428"/>
                      <a:pt x="1470990" y="244414"/>
                    </a:cubicBezTo>
                    <a:lnTo>
                      <a:pt x="1469644" y="253275"/>
                    </a:lnTo>
                    <a:lnTo>
                      <a:pt x="1470990" y="253275"/>
                    </a:lnTo>
                    <a:lnTo>
                      <a:pt x="1470990" y="1892893"/>
                    </a:lnTo>
                    <a:lnTo>
                      <a:pt x="1" y="1892893"/>
                    </a:lnTo>
                    <a:lnTo>
                      <a:pt x="1" y="253275"/>
                    </a:lnTo>
                    <a:lnTo>
                      <a:pt x="1347" y="253275"/>
                    </a:lnTo>
                    <a:lnTo>
                      <a:pt x="0" y="244414"/>
                    </a:lnTo>
                    <a:cubicBezTo>
                      <a:pt x="0" y="109428"/>
                      <a:pt x="329292" y="0"/>
                      <a:pt x="735495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" name="四角形: 角を丸くする 29">
                <a:extLst>
                  <a:ext uri="{FF2B5EF4-FFF2-40B4-BE49-F238E27FC236}">
                    <a16:creationId xmlns:a16="http://schemas.microsoft.com/office/drawing/2014/main" id="{30C941C1-48D4-4387-8AF9-A7227404B036}"/>
                  </a:ext>
                </a:extLst>
              </p:cNvPr>
              <p:cNvSpPr/>
              <p:nvPr/>
            </p:nvSpPr>
            <p:spPr>
              <a:xfrm>
                <a:off x="3764012" y="2712096"/>
                <a:ext cx="905899" cy="1391019"/>
              </a:xfrm>
              <a:prstGeom prst="roundRect">
                <a:avLst/>
              </a:pr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1" name="グループ化 30">
                <a:extLst>
                  <a:ext uri="{FF2B5EF4-FFF2-40B4-BE49-F238E27FC236}">
                    <a16:creationId xmlns:a16="http://schemas.microsoft.com/office/drawing/2014/main" id="{7D2C0AE4-B375-43CA-8F7E-305DAB8118E3}"/>
                  </a:ext>
                </a:extLst>
              </p:cNvPr>
              <p:cNvGrpSpPr/>
              <p:nvPr/>
            </p:nvGrpSpPr>
            <p:grpSpPr>
              <a:xfrm>
                <a:off x="4344735" y="3726180"/>
                <a:ext cx="265365" cy="658507"/>
                <a:chOff x="3624399" y="4080108"/>
                <a:chExt cx="316554" cy="809392"/>
              </a:xfrm>
              <a:solidFill>
                <a:sysClr val="windowText" lastClr="000000"/>
              </a:solidFill>
            </p:grpSpPr>
            <p:sp>
              <p:nvSpPr>
                <p:cNvPr id="141" name="楕円 140">
                  <a:extLst>
                    <a:ext uri="{FF2B5EF4-FFF2-40B4-BE49-F238E27FC236}">
                      <a16:creationId xmlns:a16="http://schemas.microsoft.com/office/drawing/2014/main" id="{D6F6876D-DDB4-437C-8AAB-6CD89F06DCCB}"/>
                    </a:ext>
                  </a:extLst>
                </p:cNvPr>
                <p:cNvSpPr/>
                <p:nvPr/>
              </p:nvSpPr>
              <p:spPr>
                <a:xfrm>
                  <a:off x="3624399" y="4080108"/>
                  <a:ext cx="22130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2" name="楕円 141">
                  <a:extLst>
                    <a:ext uri="{FF2B5EF4-FFF2-40B4-BE49-F238E27FC236}">
                      <a16:creationId xmlns:a16="http://schemas.microsoft.com/office/drawing/2014/main" id="{9090F0AC-4E0F-4356-8DB8-CFB7809E5F20}"/>
                    </a:ext>
                  </a:extLst>
                </p:cNvPr>
                <p:cNvSpPr/>
                <p:nvPr/>
              </p:nvSpPr>
              <p:spPr>
                <a:xfrm>
                  <a:off x="3657254" y="4108450"/>
                  <a:ext cx="235295" cy="752708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3" name="楕円 142">
                  <a:extLst>
                    <a:ext uri="{FF2B5EF4-FFF2-40B4-BE49-F238E27FC236}">
                      <a16:creationId xmlns:a16="http://schemas.microsoft.com/office/drawing/2014/main" id="{0818EA4A-294B-4451-A87C-964802A5063A}"/>
                    </a:ext>
                  </a:extLst>
                </p:cNvPr>
                <p:cNvSpPr/>
                <p:nvPr/>
              </p:nvSpPr>
              <p:spPr>
                <a:xfrm>
                  <a:off x="3712369" y="4080108"/>
                  <a:ext cx="22858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4" name="楕円 143">
                  <a:extLst>
                    <a:ext uri="{FF2B5EF4-FFF2-40B4-BE49-F238E27FC236}">
                      <a16:creationId xmlns:a16="http://schemas.microsoft.com/office/drawing/2014/main" id="{45E4BCD1-A504-4503-BADA-3FD2B34F7BEF}"/>
                    </a:ext>
                  </a:extLst>
                </p:cNvPr>
                <p:cNvSpPr/>
                <p:nvPr/>
              </p:nvSpPr>
              <p:spPr>
                <a:xfrm>
                  <a:off x="3745705" y="4129088"/>
                  <a:ext cx="176197" cy="71143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5" name="楕円 144">
                  <a:extLst>
                    <a:ext uri="{FF2B5EF4-FFF2-40B4-BE49-F238E27FC236}">
                      <a16:creationId xmlns:a16="http://schemas.microsoft.com/office/drawing/2014/main" id="{5EF6F39F-9FC5-4158-89EC-E74DAA42E394}"/>
                    </a:ext>
                  </a:extLst>
                </p:cNvPr>
                <p:cNvSpPr/>
                <p:nvPr/>
              </p:nvSpPr>
              <p:spPr>
                <a:xfrm>
                  <a:off x="3816009" y="4283807"/>
                  <a:ext cx="106234" cy="401994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CFFC25F9-C42F-4364-BBC9-DE87C79F4CF2}"/>
                  </a:ext>
                </a:extLst>
              </p:cNvPr>
              <p:cNvGrpSpPr/>
              <p:nvPr/>
            </p:nvGrpSpPr>
            <p:grpSpPr>
              <a:xfrm>
                <a:off x="4146615" y="3764280"/>
                <a:ext cx="272985" cy="734707"/>
                <a:chOff x="3624399" y="4080108"/>
                <a:chExt cx="316554" cy="809392"/>
              </a:xfrm>
              <a:solidFill>
                <a:sysClr val="windowText" lastClr="000000"/>
              </a:solidFill>
            </p:grpSpPr>
            <p:sp>
              <p:nvSpPr>
                <p:cNvPr id="136" name="楕円 135">
                  <a:extLst>
                    <a:ext uri="{FF2B5EF4-FFF2-40B4-BE49-F238E27FC236}">
                      <a16:creationId xmlns:a16="http://schemas.microsoft.com/office/drawing/2014/main" id="{C826187A-99B8-42D0-98A5-F4950FA0FF9C}"/>
                    </a:ext>
                  </a:extLst>
                </p:cNvPr>
                <p:cNvSpPr/>
                <p:nvPr/>
              </p:nvSpPr>
              <p:spPr>
                <a:xfrm>
                  <a:off x="3624399" y="4080108"/>
                  <a:ext cx="22130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7" name="楕円 136">
                  <a:extLst>
                    <a:ext uri="{FF2B5EF4-FFF2-40B4-BE49-F238E27FC236}">
                      <a16:creationId xmlns:a16="http://schemas.microsoft.com/office/drawing/2014/main" id="{F69BF7A8-86E1-4B92-ADC7-78353410E377}"/>
                    </a:ext>
                  </a:extLst>
                </p:cNvPr>
                <p:cNvSpPr/>
                <p:nvPr/>
              </p:nvSpPr>
              <p:spPr>
                <a:xfrm>
                  <a:off x="3657254" y="4108450"/>
                  <a:ext cx="235295" cy="752708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8" name="楕円 137">
                  <a:extLst>
                    <a:ext uri="{FF2B5EF4-FFF2-40B4-BE49-F238E27FC236}">
                      <a16:creationId xmlns:a16="http://schemas.microsoft.com/office/drawing/2014/main" id="{F5639C44-0104-4C74-98BF-48DB7BE0A80F}"/>
                    </a:ext>
                  </a:extLst>
                </p:cNvPr>
                <p:cNvSpPr/>
                <p:nvPr/>
              </p:nvSpPr>
              <p:spPr>
                <a:xfrm>
                  <a:off x="3712369" y="4080108"/>
                  <a:ext cx="22858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9" name="楕円 138">
                  <a:extLst>
                    <a:ext uri="{FF2B5EF4-FFF2-40B4-BE49-F238E27FC236}">
                      <a16:creationId xmlns:a16="http://schemas.microsoft.com/office/drawing/2014/main" id="{02F9EACA-2797-436E-B77C-EAAE03ACD3FF}"/>
                    </a:ext>
                  </a:extLst>
                </p:cNvPr>
                <p:cNvSpPr/>
                <p:nvPr/>
              </p:nvSpPr>
              <p:spPr>
                <a:xfrm>
                  <a:off x="3745705" y="4129088"/>
                  <a:ext cx="176197" cy="71143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0" name="楕円 139">
                  <a:extLst>
                    <a:ext uri="{FF2B5EF4-FFF2-40B4-BE49-F238E27FC236}">
                      <a16:creationId xmlns:a16="http://schemas.microsoft.com/office/drawing/2014/main" id="{E9EF01F7-D8B1-4BCE-B714-0BE73D09B62E}"/>
                    </a:ext>
                  </a:extLst>
                </p:cNvPr>
                <p:cNvSpPr/>
                <p:nvPr/>
              </p:nvSpPr>
              <p:spPr>
                <a:xfrm>
                  <a:off x="3816009" y="4283807"/>
                  <a:ext cx="106234" cy="401994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3" name="台形 32">
                <a:extLst>
                  <a:ext uri="{FF2B5EF4-FFF2-40B4-BE49-F238E27FC236}">
                    <a16:creationId xmlns:a16="http://schemas.microsoft.com/office/drawing/2014/main" id="{D4EBF2C9-ED7E-4FBB-8374-C7665251E076}"/>
                  </a:ext>
                </a:extLst>
              </p:cNvPr>
              <p:cNvSpPr/>
              <p:nvPr/>
            </p:nvSpPr>
            <p:spPr>
              <a:xfrm rot="5400000">
                <a:off x="4153356" y="2981986"/>
                <a:ext cx="476026" cy="410579"/>
              </a:xfrm>
              <a:prstGeom prst="trapezoid">
                <a:avLst>
                  <a:gd name="adj" fmla="val 6915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08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" name="台形 33">
                <a:extLst>
                  <a:ext uri="{FF2B5EF4-FFF2-40B4-BE49-F238E27FC236}">
                    <a16:creationId xmlns:a16="http://schemas.microsoft.com/office/drawing/2014/main" id="{DC3038E2-07F0-432F-AF1D-85C8AB5D78EE}"/>
                  </a:ext>
                </a:extLst>
              </p:cNvPr>
              <p:cNvSpPr/>
              <p:nvPr/>
            </p:nvSpPr>
            <p:spPr>
              <a:xfrm rot="5400000">
                <a:off x="4029568" y="3339940"/>
                <a:ext cx="476026" cy="410579"/>
              </a:xfrm>
              <a:prstGeom prst="trapezoid">
                <a:avLst>
                  <a:gd name="adj" fmla="val 21763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08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" name="台形 34">
                <a:extLst>
                  <a:ext uri="{FF2B5EF4-FFF2-40B4-BE49-F238E27FC236}">
                    <a16:creationId xmlns:a16="http://schemas.microsoft.com/office/drawing/2014/main" id="{3258CEAE-5809-4C9F-B20B-3CF624D01786}"/>
                  </a:ext>
                </a:extLst>
              </p:cNvPr>
              <p:cNvSpPr/>
              <p:nvPr/>
            </p:nvSpPr>
            <p:spPr>
              <a:xfrm rot="5400000" flipV="1">
                <a:off x="3756813" y="3460826"/>
                <a:ext cx="476026" cy="168808"/>
              </a:xfrm>
              <a:prstGeom prst="trapezoid">
                <a:avLst>
                  <a:gd name="adj" fmla="val 21763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08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6" name="グループ化 35">
                <a:extLst>
                  <a:ext uri="{FF2B5EF4-FFF2-40B4-BE49-F238E27FC236}">
                    <a16:creationId xmlns:a16="http://schemas.microsoft.com/office/drawing/2014/main" id="{07D486DA-103B-4102-8768-4FE2505AF805}"/>
                  </a:ext>
                </a:extLst>
              </p:cNvPr>
              <p:cNvGrpSpPr/>
              <p:nvPr/>
            </p:nvGrpSpPr>
            <p:grpSpPr>
              <a:xfrm>
                <a:off x="2752155" y="3831642"/>
                <a:ext cx="288000" cy="783309"/>
                <a:chOff x="3624399" y="4080108"/>
                <a:chExt cx="316554" cy="809392"/>
              </a:xfrm>
              <a:solidFill>
                <a:sysClr val="windowText" lastClr="000000"/>
              </a:solidFill>
            </p:grpSpPr>
            <p:sp>
              <p:nvSpPr>
                <p:cNvPr id="131" name="楕円 130">
                  <a:extLst>
                    <a:ext uri="{FF2B5EF4-FFF2-40B4-BE49-F238E27FC236}">
                      <a16:creationId xmlns:a16="http://schemas.microsoft.com/office/drawing/2014/main" id="{26BE38DB-B75F-4CC6-8AD7-1DD357909966}"/>
                    </a:ext>
                  </a:extLst>
                </p:cNvPr>
                <p:cNvSpPr/>
                <p:nvPr/>
              </p:nvSpPr>
              <p:spPr>
                <a:xfrm>
                  <a:off x="3624399" y="4080108"/>
                  <a:ext cx="22130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2" name="楕円 131">
                  <a:extLst>
                    <a:ext uri="{FF2B5EF4-FFF2-40B4-BE49-F238E27FC236}">
                      <a16:creationId xmlns:a16="http://schemas.microsoft.com/office/drawing/2014/main" id="{854F5E66-93E5-4EE8-AF78-FD97FB56B491}"/>
                    </a:ext>
                  </a:extLst>
                </p:cNvPr>
                <p:cNvSpPr/>
                <p:nvPr/>
              </p:nvSpPr>
              <p:spPr>
                <a:xfrm>
                  <a:off x="3657254" y="4108450"/>
                  <a:ext cx="235295" cy="752708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3" name="楕円 132">
                  <a:extLst>
                    <a:ext uri="{FF2B5EF4-FFF2-40B4-BE49-F238E27FC236}">
                      <a16:creationId xmlns:a16="http://schemas.microsoft.com/office/drawing/2014/main" id="{061A456E-15B6-4DCB-A9C2-5DBE22D1BB5F}"/>
                    </a:ext>
                  </a:extLst>
                </p:cNvPr>
                <p:cNvSpPr/>
                <p:nvPr/>
              </p:nvSpPr>
              <p:spPr>
                <a:xfrm>
                  <a:off x="3712369" y="4080108"/>
                  <a:ext cx="22858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4" name="楕円 133">
                  <a:extLst>
                    <a:ext uri="{FF2B5EF4-FFF2-40B4-BE49-F238E27FC236}">
                      <a16:creationId xmlns:a16="http://schemas.microsoft.com/office/drawing/2014/main" id="{A586970A-870D-402B-A8C3-4E45E45C6E42}"/>
                    </a:ext>
                  </a:extLst>
                </p:cNvPr>
                <p:cNvSpPr/>
                <p:nvPr/>
              </p:nvSpPr>
              <p:spPr>
                <a:xfrm>
                  <a:off x="3745705" y="4129088"/>
                  <a:ext cx="176197" cy="71143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5" name="楕円 134">
                  <a:extLst>
                    <a:ext uri="{FF2B5EF4-FFF2-40B4-BE49-F238E27FC236}">
                      <a16:creationId xmlns:a16="http://schemas.microsoft.com/office/drawing/2014/main" id="{33749AFD-90CC-4F26-A565-9EA7FFB0AB73}"/>
                    </a:ext>
                  </a:extLst>
                </p:cNvPr>
                <p:cNvSpPr/>
                <p:nvPr/>
              </p:nvSpPr>
              <p:spPr>
                <a:xfrm>
                  <a:off x="3816009" y="4283807"/>
                  <a:ext cx="106234" cy="401994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7" name="グループ化 36">
                <a:extLst>
                  <a:ext uri="{FF2B5EF4-FFF2-40B4-BE49-F238E27FC236}">
                    <a16:creationId xmlns:a16="http://schemas.microsoft.com/office/drawing/2014/main" id="{9EBFE8F1-1B8B-4EBD-8452-2F179774F779}"/>
                  </a:ext>
                </a:extLst>
              </p:cNvPr>
              <p:cNvGrpSpPr/>
              <p:nvPr/>
            </p:nvGrpSpPr>
            <p:grpSpPr>
              <a:xfrm>
                <a:off x="2424495" y="3953562"/>
                <a:ext cx="288000" cy="783309"/>
                <a:chOff x="3624399" y="4080108"/>
                <a:chExt cx="316554" cy="809392"/>
              </a:xfrm>
              <a:solidFill>
                <a:sysClr val="windowText" lastClr="000000"/>
              </a:solidFill>
            </p:grpSpPr>
            <p:sp>
              <p:nvSpPr>
                <p:cNvPr id="126" name="楕円 125">
                  <a:extLst>
                    <a:ext uri="{FF2B5EF4-FFF2-40B4-BE49-F238E27FC236}">
                      <a16:creationId xmlns:a16="http://schemas.microsoft.com/office/drawing/2014/main" id="{1CCCC45D-3C4F-491B-A842-6684FA7E9C93}"/>
                    </a:ext>
                  </a:extLst>
                </p:cNvPr>
                <p:cNvSpPr/>
                <p:nvPr/>
              </p:nvSpPr>
              <p:spPr>
                <a:xfrm>
                  <a:off x="3624399" y="4080108"/>
                  <a:ext cx="22130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7" name="楕円 126">
                  <a:extLst>
                    <a:ext uri="{FF2B5EF4-FFF2-40B4-BE49-F238E27FC236}">
                      <a16:creationId xmlns:a16="http://schemas.microsoft.com/office/drawing/2014/main" id="{32306A6F-5ACD-456F-B0B6-7DFCD9F9B0A6}"/>
                    </a:ext>
                  </a:extLst>
                </p:cNvPr>
                <p:cNvSpPr/>
                <p:nvPr/>
              </p:nvSpPr>
              <p:spPr>
                <a:xfrm>
                  <a:off x="3657254" y="4108450"/>
                  <a:ext cx="235295" cy="752708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8" name="楕円 127">
                  <a:extLst>
                    <a:ext uri="{FF2B5EF4-FFF2-40B4-BE49-F238E27FC236}">
                      <a16:creationId xmlns:a16="http://schemas.microsoft.com/office/drawing/2014/main" id="{8FA81EB4-961E-47C9-AAE8-2F1926D99B7E}"/>
                    </a:ext>
                  </a:extLst>
                </p:cNvPr>
                <p:cNvSpPr/>
                <p:nvPr/>
              </p:nvSpPr>
              <p:spPr>
                <a:xfrm>
                  <a:off x="3712369" y="4080108"/>
                  <a:ext cx="22858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9" name="楕円 128">
                  <a:extLst>
                    <a:ext uri="{FF2B5EF4-FFF2-40B4-BE49-F238E27FC236}">
                      <a16:creationId xmlns:a16="http://schemas.microsoft.com/office/drawing/2014/main" id="{7C6208AD-34B3-43AE-B9C4-3A0224A00E78}"/>
                    </a:ext>
                  </a:extLst>
                </p:cNvPr>
                <p:cNvSpPr/>
                <p:nvPr/>
              </p:nvSpPr>
              <p:spPr>
                <a:xfrm>
                  <a:off x="3745705" y="4129088"/>
                  <a:ext cx="176197" cy="71143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0" name="楕円 129">
                  <a:extLst>
                    <a:ext uri="{FF2B5EF4-FFF2-40B4-BE49-F238E27FC236}">
                      <a16:creationId xmlns:a16="http://schemas.microsoft.com/office/drawing/2014/main" id="{72B21B3C-17AD-4512-A1EA-93554D88B8C2}"/>
                    </a:ext>
                  </a:extLst>
                </p:cNvPr>
                <p:cNvSpPr/>
                <p:nvPr/>
              </p:nvSpPr>
              <p:spPr>
                <a:xfrm>
                  <a:off x="3816009" y="4283807"/>
                  <a:ext cx="106234" cy="401994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8" name="グループ化 37">
                <a:extLst>
                  <a:ext uri="{FF2B5EF4-FFF2-40B4-BE49-F238E27FC236}">
                    <a16:creationId xmlns:a16="http://schemas.microsoft.com/office/drawing/2014/main" id="{961F3288-259A-429C-B445-50D08D8AD970}"/>
                  </a:ext>
                </a:extLst>
              </p:cNvPr>
              <p:cNvGrpSpPr/>
              <p:nvPr/>
            </p:nvGrpSpPr>
            <p:grpSpPr>
              <a:xfrm>
                <a:off x="2095566" y="4012701"/>
                <a:ext cx="297590" cy="809392"/>
                <a:chOff x="3624399" y="4080108"/>
                <a:chExt cx="316554" cy="809392"/>
              </a:xfrm>
            </p:grpSpPr>
            <p:sp>
              <p:nvSpPr>
                <p:cNvPr id="121" name="楕円 120">
                  <a:extLst>
                    <a:ext uri="{FF2B5EF4-FFF2-40B4-BE49-F238E27FC236}">
                      <a16:creationId xmlns:a16="http://schemas.microsoft.com/office/drawing/2014/main" id="{EAA284BA-DE04-45FD-B92B-5DE9018D2657}"/>
                    </a:ext>
                  </a:extLst>
                </p:cNvPr>
                <p:cNvSpPr/>
                <p:nvPr/>
              </p:nvSpPr>
              <p:spPr>
                <a:xfrm>
                  <a:off x="3624399" y="4080108"/>
                  <a:ext cx="221304" cy="809392"/>
                </a:xfrm>
                <a:prstGeom prst="ellipse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2" name="楕円 121">
                  <a:extLst>
                    <a:ext uri="{FF2B5EF4-FFF2-40B4-BE49-F238E27FC236}">
                      <a16:creationId xmlns:a16="http://schemas.microsoft.com/office/drawing/2014/main" id="{7687991B-D345-4AB8-8407-2925312F67E1}"/>
                    </a:ext>
                  </a:extLst>
                </p:cNvPr>
                <p:cNvSpPr/>
                <p:nvPr/>
              </p:nvSpPr>
              <p:spPr>
                <a:xfrm>
                  <a:off x="3657254" y="4108450"/>
                  <a:ext cx="235295" cy="752708"/>
                </a:xfrm>
                <a:prstGeom prst="ellipse">
                  <a:avLst/>
                </a:prstGeom>
                <a:gradFill>
                  <a:gsLst>
                    <a:gs pos="0">
                      <a:sysClr val="windowText" lastClr="000000"/>
                    </a:gs>
                    <a:gs pos="100000">
                      <a:sysClr val="window" lastClr="FFFFFF">
                        <a:lumMod val="95000"/>
                      </a:sysClr>
                    </a:gs>
                  </a:gsLst>
                  <a:path path="circle">
                    <a:fillToRect l="100000" t="100000"/>
                  </a:path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3" name="楕円 122">
                  <a:extLst>
                    <a:ext uri="{FF2B5EF4-FFF2-40B4-BE49-F238E27FC236}">
                      <a16:creationId xmlns:a16="http://schemas.microsoft.com/office/drawing/2014/main" id="{702F7739-83A7-4AA5-8715-F3380D0C2AF5}"/>
                    </a:ext>
                  </a:extLst>
                </p:cNvPr>
                <p:cNvSpPr/>
                <p:nvPr/>
              </p:nvSpPr>
              <p:spPr>
                <a:xfrm>
                  <a:off x="3712369" y="4080108"/>
                  <a:ext cx="228584" cy="809392"/>
                </a:xfrm>
                <a:prstGeom prst="ellipse">
                  <a:avLst/>
                </a:pr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4" name="楕円 123">
                  <a:extLst>
                    <a:ext uri="{FF2B5EF4-FFF2-40B4-BE49-F238E27FC236}">
                      <a16:creationId xmlns:a16="http://schemas.microsoft.com/office/drawing/2014/main" id="{89CAFE32-00AE-4234-8935-C2C0E941BD34}"/>
                    </a:ext>
                  </a:extLst>
                </p:cNvPr>
                <p:cNvSpPr/>
                <p:nvPr/>
              </p:nvSpPr>
              <p:spPr>
                <a:xfrm>
                  <a:off x="3745705" y="4129088"/>
                  <a:ext cx="176197" cy="711432"/>
                </a:xfrm>
                <a:prstGeom prst="ellipse">
                  <a:avLst/>
                </a:pr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5" name="楕円 124">
                  <a:extLst>
                    <a:ext uri="{FF2B5EF4-FFF2-40B4-BE49-F238E27FC236}">
                      <a16:creationId xmlns:a16="http://schemas.microsoft.com/office/drawing/2014/main" id="{40D6F24D-696F-4464-8ADE-857303D25C7E}"/>
                    </a:ext>
                  </a:extLst>
                </p:cNvPr>
                <p:cNvSpPr/>
                <p:nvPr/>
              </p:nvSpPr>
              <p:spPr>
                <a:xfrm>
                  <a:off x="3816009" y="4283807"/>
                  <a:ext cx="106234" cy="401994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9F043CC9-6444-413B-A03D-80CC067582BD}"/>
                  </a:ext>
                </a:extLst>
              </p:cNvPr>
              <p:cNvSpPr/>
              <p:nvPr/>
            </p:nvSpPr>
            <p:spPr>
              <a:xfrm>
                <a:off x="2347652" y="4348163"/>
                <a:ext cx="917668" cy="166515"/>
              </a:xfrm>
              <a:custGeom>
                <a:avLst/>
                <a:gdLst>
                  <a:gd name="connsiteX0" fmla="*/ 525874 w 917668"/>
                  <a:gd name="connsiteY0" fmla="*/ 30956 h 166515"/>
                  <a:gd name="connsiteX1" fmla="*/ 476041 w 917668"/>
                  <a:gd name="connsiteY1" fmla="*/ 80789 h 166515"/>
                  <a:gd name="connsiteX2" fmla="*/ 525874 w 917668"/>
                  <a:gd name="connsiteY2" fmla="*/ 130622 h 166515"/>
                  <a:gd name="connsiteX3" fmla="*/ 728324 w 917668"/>
                  <a:gd name="connsiteY3" fmla="*/ 130622 h 166515"/>
                  <a:gd name="connsiteX4" fmla="*/ 778157 w 917668"/>
                  <a:gd name="connsiteY4" fmla="*/ 80789 h 166515"/>
                  <a:gd name="connsiteX5" fmla="*/ 728324 w 917668"/>
                  <a:gd name="connsiteY5" fmla="*/ 30956 h 166515"/>
                  <a:gd name="connsiteX6" fmla="*/ 138503 w 917668"/>
                  <a:gd name="connsiteY6" fmla="*/ 30956 h 166515"/>
                  <a:gd name="connsiteX7" fmla="*/ 88670 w 917668"/>
                  <a:gd name="connsiteY7" fmla="*/ 80789 h 166515"/>
                  <a:gd name="connsiteX8" fmla="*/ 138503 w 917668"/>
                  <a:gd name="connsiteY8" fmla="*/ 130622 h 166515"/>
                  <a:gd name="connsiteX9" fmla="*/ 340953 w 917668"/>
                  <a:gd name="connsiteY9" fmla="*/ 130622 h 166515"/>
                  <a:gd name="connsiteX10" fmla="*/ 390786 w 917668"/>
                  <a:gd name="connsiteY10" fmla="*/ 80789 h 166515"/>
                  <a:gd name="connsiteX11" fmla="*/ 340953 w 917668"/>
                  <a:gd name="connsiteY11" fmla="*/ 30956 h 166515"/>
                  <a:gd name="connsiteX12" fmla="*/ 27753 w 917668"/>
                  <a:gd name="connsiteY12" fmla="*/ 0 h 166515"/>
                  <a:gd name="connsiteX13" fmla="*/ 889915 w 917668"/>
                  <a:gd name="connsiteY13" fmla="*/ 0 h 166515"/>
                  <a:gd name="connsiteX14" fmla="*/ 917668 w 917668"/>
                  <a:gd name="connsiteY14" fmla="*/ 27753 h 166515"/>
                  <a:gd name="connsiteX15" fmla="*/ 917668 w 917668"/>
                  <a:gd name="connsiteY15" fmla="*/ 138762 h 166515"/>
                  <a:gd name="connsiteX16" fmla="*/ 889915 w 917668"/>
                  <a:gd name="connsiteY16" fmla="*/ 166515 h 166515"/>
                  <a:gd name="connsiteX17" fmla="*/ 27753 w 917668"/>
                  <a:gd name="connsiteY17" fmla="*/ 166515 h 166515"/>
                  <a:gd name="connsiteX18" fmla="*/ 0 w 917668"/>
                  <a:gd name="connsiteY18" fmla="*/ 138762 h 166515"/>
                  <a:gd name="connsiteX19" fmla="*/ 0 w 917668"/>
                  <a:gd name="connsiteY19" fmla="*/ 27753 h 166515"/>
                  <a:gd name="connsiteX20" fmla="*/ 27753 w 917668"/>
                  <a:gd name="connsiteY20" fmla="*/ 0 h 16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17668" h="166515">
                    <a:moveTo>
                      <a:pt x="525874" y="30956"/>
                    </a:moveTo>
                    <a:cubicBezTo>
                      <a:pt x="498352" y="30956"/>
                      <a:pt x="476041" y="53267"/>
                      <a:pt x="476041" y="80789"/>
                    </a:cubicBezTo>
                    <a:cubicBezTo>
                      <a:pt x="476041" y="108311"/>
                      <a:pt x="498352" y="130622"/>
                      <a:pt x="525874" y="130622"/>
                    </a:cubicBezTo>
                    <a:lnTo>
                      <a:pt x="728324" y="130622"/>
                    </a:lnTo>
                    <a:cubicBezTo>
                      <a:pt x="755846" y="130622"/>
                      <a:pt x="778157" y="108311"/>
                      <a:pt x="778157" y="80789"/>
                    </a:cubicBezTo>
                    <a:cubicBezTo>
                      <a:pt x="778157" y="53267"/>
                      <a:pt x="755846" y="30956"/>
                      <a:pt x="728324" y="30956"/>
                    </a:cubicBezTo>
                    <a:close/>
                    <a:moveTo>
                      <a:pt x="138503" y="30956"/>
                    </a:moveTo>
                    <a:cubicBezTo>
                      <a:pt x="110981" y="30956"/>
                      <a:pt x="88670" y="53267"/>
                      <a:pt x="88670" y="80789"/>
                    </a:cubicBezTo>
                    <a:cubicBezTo>
                      <a:pt x="88670" y="108311"/>
                      <a:pt x="110981" y="130622"/>
                      <a:pt x="138503" y="130622"/>
                    </a:cubicBezTo>
                    <a:lnTo>
                      <a:pt x="340953" y="130622"/>
                    </a:lnTo>
                    <a:cubicBezTo>
                      <a:pt x="368475" y="130622"/>
                      <a:pt x="390786" y="108311"/>
                      <a:pt x="390786" y="80789"/>
                    </a:cubicBezTo>
                    <a:cubicBezTo>
                      <a:pt x="390786" y="53267"/>
                      <a:pt x="368475" y="30956"/>
                      <a:pt x="340953" y="30956"/>
                    </a:cubicBezTo>
                    <a:close/>
                    <a:moveTo>
                      <a:pt x="27753" y="0"/>
                    </a:moveTo>
                    <a:lnTo>
                      <a:pt x="889915" y="0"/>
                    </a:lnTo>
                    <a:cubicBezTo>
                      <a:pt x="905243" y="0"/>
                      <a:pt x="917668" y="12425"/>
                      <a:pt x="917668" y="27753"/>
                    </a:cubicBezTo>
                    <a:lnTo>
                      <a:pt x="917668" y="138762"/>
                    </a:lnTo>
                    <a:cubicBezTo>
                      <a:pt x="917668" y="154090"/>
                      <a:pt x="905243" y="166515"/>
                      <a:pt x="889915" y="166515"/>
                    </a:cubicBezTo>
                    <a:lnTo>
                      <a:pt x="27753" y="166515"/>
                    </a:lnTo>
                    <a:cubicBezTo>
                      <a:pt x="12425" y="166515"/>
                      <a:pt x="0" y="154090"/>
                      <a:pt x="0" y="138762"/>
                    </a:cubicBezTo>
                    <a:lnTo>
                      <a:pt x="0" y="27753"/>
                    </a:lnTo>
                    <a:cubicBezTo>
                      <a:pt x="0" y="12425"/>
                      <a:pt x="12425" y="0"/>
                      <a:pt x="27753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0" name="四角形: 角を丸くする 39">
                <a:extLst>
                  <a:ext uri="{FF2B5EF4-FFF2-40B4-BE49-F238E27FC236}">
                    <a16:creationId xmlns:a16="http://schemas.microsoft.com/office/drawing/2014/main" id="{E21636B0-7CEA-458A-BF63-DC65FE733C5C}"/>
                  </a:ext>
                </a:extLst>
              </p:cNvPr>
              <p:cNvSpPr/>
              <p:nvPr/>
            </p:nvSpPr>
            <p:spPr>
              <a:xfrm>
                <a:off x="2303612" y="3913726"/>
                <a:ext cx="1678889" cy="468162"/>
              </a:xfrm>
              <a:prstGeom prst="round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41" name="グループ化 40">
                <a:extLst>
                  <a:ext uri="{FF2B5EF4-FFF2-40B4-BE49-F238E27FC236}">
                    <a16:creationId xmlns:a16="http://schemas.microsoft.com/office/drawing/2014/main" id="{25653BA7-91A3-4139-A315-C6921CB1810D}"/>
                  </a:ext>
                </a:extLst>
              </p:cNvPr>
              <p:cNvGrpSpPr/>
              <p:nvPr/>
            </p:nvGrpSpPr>
            <p:grpSpPr>
              <a:xfrm>
                <a:off x="3902775" y="3807118"/>
                <a:ext cx="288000" cy="783309"/>
                <a:chOff x="3624399" y="4080108"/>
                <a:chExt cx="316554" cy="809392"/>
              </a:xfrm>
              <a:solidFill>
                <a:sysClr val="windowText" lastClr="000000"/>
              </a:solidFill>
            </p:grpSpPr>
            <p:sp>
              <p:nvSpPr>
                <p:cNvPr id="116" name="楕円 115">
                  <a:extLst>
                    <a:ext uri="{FF2B5EF4-FFF2-40B4-BE49-F238E27FC236}">
                      <a16:creationId xmlns:a16="http://schemas.microsoft.com/office/drawing/2014/main" id="{CC3B955D-7977-44AA-B4C6-EA0A09A41AAF}"/>
                    </a:ext>
                  </a:extLst>
                </p:cNvPr>
                <p:cNvSpPr/>
                <p:nvPr/>
              </p:nvSpPr>
              <p:spPr>
                <a:xfrm>
                  <a:off x="3624399" y="4080108"/>
                  <a:ext cx="22130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7" name="楕円 116">
                  <a:extLst>
                    <a:ext uri="{FF2B5EF4-FFF2-40B4-BE49-F238E27FC236}">
                      <a16:creationId xmlns:a16="http://schemas.microsoft.com/office/drawing/2014/main" id="{80FAEE38-DE49-44EA-A9AB-D2A427AE3FF7}"/>
                    </a:ext>
                  </a:extLst>
                </p:cNvPr>
                <p:cNvSpPr/>
                <p:nvPr/>
              </p:nvSpPr>
              <p:spPr>
                <a:xfrm>
                  <a:off x="3657254" y="4108450"/>
                  <a:ext cx="235295" cy="752708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8" name="楕円 117">
                  <a:extLst>
                    <a:ext uri="{FF2B5EF4-FFF2-40B4-BE49-F238E27FC236}">
                      <a16:creationId xmlns:a16="http://schemas.microsoft.com/office/drawing/2014/main" id="{2FDB7ED8-B4E0-45AC-A8D0-C2DD0446D3EC}"/>
                    </a:ext>
                  </a:extLst>
                </p:cNvPr>
                <p:cNvSpPr/>
                <p:nvPr/>
              </p:nvSpPr>
              <p:spPr>
                <a:xfrm>
                  <a:off x="3712369" y="4080108"/>
                  <a:ext cx="22858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9" name="楕円 118">
                  <a:extLst>
                    <a:ext uri="{FF2B5EF4-FFF2-40B4-BE49-F238E27FC236}">
                      <a16:creationId xmlns:a16="http://schemas.microsoft.com/office/drawing/2014/main" id="{D752031F-3F84-4607-BB24-10C0CEA41AAA}"/>
                    </a:ext>
                  </a:extLst>
                </p:cNvPr>
                <p:cNvSpPr/>
                <p:nvPr/>
              </p:nvSpPr>
              <p:spPr>
                <a:xfrm>
                  <a:off x="3745705" y="4129088"/>
                  <a:ext cx="176197" cy="71143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0" name="楕円 119">
                  <a:extLst>
                    <a:ext uri="{FF2B5EF4-FFF2-40B4-BE49-F238E27FC236}">
                      <a16:creationId xmlns:a16="http://schemas.microsoft.com/office/drawing/2014/main" id="{C4A1384F-42DB-48C6-A29D-9E72C51F527C}"/>
                    </a:ext>
                  </a:extLst>
                </p:cNvPr>
                <p:cNvSpPr/>
                <p:nvPr/>
              </p:nvSpPr>
              <p:spPr>
                <a:xfrm>
                  <a:off x="3816009" y="4283807"/>
                  <a:ext cx="106234" cy="401994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42" name="四角形: 角を丸くする 41">
                <a:extLst>
                  <a:ext uri="{FF2B5EF4-FFF2-40B4-BE49-F238E27FC236}">
                    <a16:creationId xmlns:a16="http://schemas.microsoft.com/office/drawing/2014/main" id="{447AA6A5-3DF2-4D8B-8843-B88AD3355CD8}"/>
                  </a:ext>
                </a:extLst>
              </p:cNvPr>
              <p:cNvSpPr/>
              <p:nvPr/>
            </p:nvSpPr>
            <p:spPr>
              <a:xfrm>
                <a:off x="3955442" y="3022235"/>
                <a:ext cx="518555" cy="476024"/>
              </a:xfrm>
              <a:prstGeom prst="roundRect">
                <a:avLst>
                  <a:gd name="adj" fmla="val 46367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62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43" name="グループ化 42">
                <a:extLst>
                  <a:ext uri="{FF2B5EF4-FFF2-40B4-BE49-F238E27FC236}">
                    <a16:creationId xmlns:a16="http://schemas.microsoft.com/office/drawing/2014/main" id="{763BD649-E394-4325-B3F4-52CEA58A4A07}"/>
                  </a:ext>
                </a:extLst>
              </p:cNvPr>
              <p:cNvGrpSpPr/>
              <p:nvPr/>
            </p:nvGrpSpPr>
            <p:grpSpPr>
              <a:xfrm>
                <a:off x="3226660" y="4012701"/>
                <a:ext cx="297590" cy="809392"/>
                <a:chOff x="3624399" y="4080108"/>
                <a:chExt cx="316554" cy="809392"/>
              </a:xfrm>
            </p:grpSpPr>
            <p:sp>
              <p:nvSpPr>
                <p:cNvPr id="111" name="楕円 110">
                  <a:extLst>
                    <a:ext uri="{FF2B5EF4-FFF2-40B4-BE49-F238E27FC236}">
                      <a16:creationId xmlns:a16="http://schemas.microsoft.com/office/drawing/2014/main" id="{7407EDAB-D546-4270-A3D2-313EEB01E5D2}"/>
                    </a:ext>
                  </a:extLst>
                </p:cNvPr>
                <p:cNvSpPr/>
                <p:nvPr/>
              </p:nvSpPr>
              <p:spPr>
                <a:xfrm>
                  <a:off x="3624399" y="4080108"/>
                  <a:ext cx="221304" cy="809392"/>
                </a:xfrm>
                <a:prstGeom prst="ellipse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2" name="楕円 111">
                  <a:extLst>
                    <a:ext uri="{FF2B5EF4-FFF2-40B4-BE49-F238E27FC236}">
                      <a16:creationId xmlns:a16="http://schemas.microsoft.com/office/drawing/2014/main" id="{0121CC9C-1FEE-41E4-821C-BAB6CD714931}"/>
                    </a:ext>
                  </a:extLst>
                </p:cNvPr>
                <p:cNvSpPr/>
                <p:nvPr/>
              </p:nvSpPr>
              <p:spPr>
                <a:xfrm>
                  <a:off x="3657254" y="4108450"/>
                  <a:ext cx="235295" cy="752708"/>
                </a:xfrm>
                <a:prstGeom prst="ellipse">
                  <a:avLst/>
                </a:prstGeom>
                <a:gradFill>
                  <a:gsLst>
                    <a:gs pos="0">
                      <a:sysClr val="windowText" lastClr="000000"/>
                    </a:gs>
                    <a:gs pos="100000">
                      <a:sysClr val="window" lastClr="FFFFFF">
                        <a:lumMod val="95000"/>
                      </a:sysClr>
                    </a:gs>
                  </a:gsLst>
                  <a:path path="circle">
                    <a:fillToRect l="100000" t="100000"/>
                  </a:path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3" name="楕円 112">
                  <a:extLst>
                    <a:ext uri="{FF2B5EF4-FFF2-40B4-BE49-F238E27FC236}">
                      <a16:creationId xmlns:a16="http://schemas.microsoft.com/office/drawing/2014/main" id="{C747B825-DA3B-4414-8F99-A5B696374CF1}"/>
                    </a:ext>
                  </a:extLst>
                </p:cNvPr>
                <p:cNvSpPr/>
                <p:nvPr/>
              </p:nvSpPr>
              <p:spPr>
                <a:xfrm>
                  <a:off x="3712369" y="4080108"/>
                  <a:ext cx="228584" cy="809392"/>
                </a:xfrm>
                <a:prstGeom prst="ellipse">
                  <a:avLst/>
                </a:pr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4" name="楕円 113">
                  <a:extLst>
                    <a:ext uri="{FF2B5EF4-FFF2-40B4-BE49-F238E27FC236}">
                      <a16:creationId xmlns:a16="http://schemas.microsoft.com/office/drawing/2014/main" id="{1E594E7D-009B-481F-BFB2-1A66686D4945}"/>
                    </a:ext>
                  </a:extLst>
                </p:cNvPr>
                <p:cNvSpPr/>
                <p:nvPr/>
              </p:nvSpPr>
              <p:spPr>
                <a:xfrm>
                  <a:off x="3745705" y="4129088"/>
                  <a:ext cx="176197" cy="711432"/>
                </a:xfrm>
                <a:prstGeom prst="ellipse">
                  <a:avLst/>
                </a:pr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5" name="楕円 114">
                  <a:extLst>
                    <a:ext uri="{FF2B5EF4-FFF2-40B4-BE49-F238E27FC236}">
                      <a16:creationId xmlns:a16="http://schemas.microsoft.com/office/drawing/2014/main" id="{06D18369-0043-4463-B747-BE0AC9FF5CB0}"/>
                    </a:ext>
                  </a:extLst>
                </p:cNvPr>
                <p:cNvSpPr/>
                <p:nvPr/>
              </p:nvSpPr>
              <p:spPr>
                <a:xfrm>
                  <a:off x="3816009" y="4283807"/>
                  <a:ext cx="106234" cy="401994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4" name="グループ化 43">
                <a:extLst>
                  <a:ext uri="{FF2B5EF4-FFF2-40B4-BE49-F238E27FC236}">
                    <a16:creationId xmlns:a16="http://schemas.microsoft.com/office/drawing/2014/main" id="{988C150B-BDE1-47C4-8A15-1927D7A004F0}"/>
                  </a:ext>
                </a:extLst>
              </p:cNvPr>
              <p:cNvGrpSpPr/>
              <p:nvPr/>
            </p:nvGrpSpPr>
            <p:grpSpPr>
              <a:xfrm rot="936342">
                <a:off x="2735358" y="1226774"/>
                <a:ext cx="1165931" cy="806589"/>
                <a:chOff x="3016801" y="1477036"/>
                <a:chExt cx="836013" cy="578352"/>
              </a:xfrm>
            </p:grpSpPr>
            <p:sp>
              <p:nvSpPr>
                <p:cNvPr id="109" name="四角形: 角を丸くする 108">
                  <a:extLst>
                    <a:ext uri="{FF2B5EF4-FFF2-40B4-BE49-F238E27FC236}">
                      <a16:creationId xmlns:a16="http://schemas.microsoft.com/office/drawing/2014/main" id="{E917DA08-1841-409D-8AED-2242A0B0217B}"/>
                    </a:ext>
                  </a:extLst>
                </p:cNvPr>
                <p:cNvSpPr/>
                <p:nvPr/>
              </p:nvSpPr>
              <p:spPr>
                <a:xfrm>
                  <a:off x="3045425" y="1477036"/>
                  <a:ext cx="807389" cy="578352"/>
                </a:xfrm>
                <a:prstGeom prst="roundRect">
                  <a:avLst>
                    <a:gd name="adj" fmla="val 46367"/>
                  </a:avLst>
                </a:pr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50000"/>
                        <a:lumOff val="50000"/>
                      </a:sysClr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0" name="四角形: 角を丸くする 109">
                  <a:extLst>
                    <a:ext uri="{FF2B5EF4-FFF2-40B4-BE49-F238E27FC236}">
                      <a16:creationId xmlns:a16="http://schemas.microsoft.com/office/drawing/2014/main" id="{78E67DF0-4C01-4BB7-AF1B-48FB8DE864B7}"/>
                    </a:ext>
                  </a:extLst>
                </p:cNvPr>
                <p:cNvSpPr/>
                <p:nvPr/>
              </p:nvSpPr>
              <p:spPr>
                <a:xfrm>
                  <a:off x="3016801" y="1477036"/>
                  <a:ext cx="636038" cy="578352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50000"/>
                        <a:lumOff val="50000"/>
                      </a:sys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45" name="台形 44">
                <a:extLst>
                  <a:ext uri="{FF2B5EF4-FFF2-40B4-BE49-F238E27FC236}">
                    <a16:creationId xmlns:a16="http://schemas.microsoft.com/office/drawing/2014/main" id="{78FD9682-BBF5-44EA-98EF-91EFFB15BCE2}"/>
                  </a:ext>
                </a:extLst>
              </p:cNvPr>
              <p:cNvSpPr/>
              <p:nvPr/>
            </p:nvSpPr>
            <p:spPr>
              <a:xfrm rot="10800000">
                <a:off x="2635918" y="1094576"/>
                <a:ext cx="591001" cy="859818"/>
              </a:xfrm>
              <a:prstGeom prst="trapezoid">
                <a:avLst>
                  <a:gd name="adj" fmla="val 14319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08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03303B55-D689-4276-8890-5498A00B1EF0}"/>
                  </a:ext>
                </a:extLst>
              </p:cNvPr>
              <p:cNvSpPr/>
              <p:nvPr/>
            </p:nvSpPr>
            <p:spPr>
              <a:xfrm rot="5400000">
                <a:off x="3062119" y="1525911"/>
                <a:ext cx="1483026" cy="2014962"/>
              </a:xfrm>
              <a:custGeom>
                <a:avLst/>
                <a:gdLst>
                  <a:gd name="connsiteX0" fmla="*/ 0 w 1483026"/>
                  <a:gd name="connsiteY0" fmla="*/ 2060852 h 2060852"/>
                  <a:gd name="connsiteX1" fmla="*/ 322751 w 1483026"/>
                  <a:gd name="connsiteY1" fmla="*/ 248487 h 2060852"/>
                  <a:gd name="connsiteX2" fmla="*/ 324427 w 1483026"/>
                  <a:gd name="connsiteY2" fmla="*/ 248487 h 2060852"/>
                  <a:gd name="connsiteX3" fmla="*/ 326803 w 1483026"/>
                  <a:gd name="connsiteY3" fmla="*/ 232426 h 2060852"/>
                  <a:gd name="connsiteX4" fmla="*/ 745214 w 1483026"/>
                  <a:gd name="connsiteY4" fmla="*/ 0 h 2060852"/>
                  <a:gd name="connsiteX5" fmla="*/ 1172302 w 1483026"/>
                  <a:gd name="connsiteY5" fmla="*/ 291092 h 2060852"/>
                  <a:gd name="connsiteX6" fmla="*/ 1170287 w 1483026"/>
                  <a:gd name="connsiteY6" fmla="*/ 304710 h 2060852"/>
                  <a:gd name="connsiteX7" fmla="*/ 1483026 w 1483026"/>
                  <a:gd name="connsiteY7" fmla="*/ 2060852 h 20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026" h="2060852">
                    <a:moveTo>
                      <a:pt x="0" y="2060852"/>
                    </a:moveTo>
                    <a:lnTo>
                      <a:pt x="322751" y="248487"/>
                    </a:lnTo>
                    <a:lnTo>
                      <a:pt x="324427" y="248487"/>
                    </a:lnTo>
                    <a:lnTo>
                      <a:pt x="326803" y="232426"/>
                    </a:lnTo>
                    <a:cubicBezTo>
                      <a:pt x="366627" y="99781"/>
                      <a:pt x="538824" y="0"/>
                      <a:pt x="745214" y="0"/>
                    </a:cubicBezTo>
                    <a:cubicBezTo>
                      <a:pt x="981088" y="0"/>
                      <a:pt x="1172302" y="130326"/>
                      <a:pt x="1172302" y="291092"/>
                    </a:cubicBezTo>
                    <a:lnTo>
                      <a:pt x="1170287" y="304710"/>
                    </a:lnTo>
                    <a:lnTo>
                      <a:pt x="1483026" y="206085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08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" name="台形 46">
                <a:extLst>
                  <a:ext uri="{FF2B5EF4-FFF2-40B4-BE49-F238E27FC236}">
                    <a16:creationId xmlns:a16="http://schemas.microsoft.com/office/drawing/2014/main" id="{880BA1DA-46FE-4ABD-93FE-4E1145E3C254}"/>
                  </a:ext>
                </a:extLst>
              </p:cNvPr>
              <p:cNvSpPr/>
              <p:nvPr/>
            </p:nvSpPr>
            <p:spPr>
              <a:xfrm>
                <a:off x="1867875" y="2528967"/>
                <a:ext cx="644628" cy="310226"/>
              </a:xfrm>
              <a:prstGeom prst="trapezoid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" name="正方形/長方形 47">
                <a:extLst>
                  <a:ext uri="{FF2B5EF4-FFF2-40B4-BE49-F238E27FC236}">
                    <a16:creationId xmlns:a16="http://schemas.microsoft.com/office/drawing/2014/main" id="{30158866-2B04-48C1-87B5-F460E9B5F72A}"/>
                  </a:ext>
                </a:extLst>
              </p:cNvPr>
              <p:cNvSpPr/>
              <p:nvPr/>
            </p:nvSpPr>
            <p:spPr>
              <a:xfrm>
                <a:off x="1800225" y="2772439"/>
                <a:ext cx="2095499" cy="1089949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49" name="グループ化 48">
                <a:extLst>
                  <a:ext uri="{FF2B5EF4-FFF2-40B4-BE49-F238E27FC236}">
                    <a16:creationId xmlns:a16="http://schemas.microsoft.com/office/drawing/2014/main" id="{0CC8C1CF-7389-48C2-A55D-90849F74D9F5}"/>
                  </a:ext>
                </a:extLst>
              </p:cNvPr>
              <p:cNvGrpSpPr/>
              <p:nvPr/>
            </p:nvGrpSpPr>
            <p:grpSpPr>
              <a:xfrm>
                <a:off x="2188104" y="3425288"/>
                <a:ext cx="1179083" cy="388375"/>
                <a:chOff x="2134128" y="3425288"/>
                <a:chExt cx="1179083" cy="388375"/>
              </a:xfrm>
            </p:grpSpPr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326F42DF-ACE3-4AA5-9924-15525AD95B00}"/>
                    </a:ext>
                  </a:extLst>
                </p:cNvPr>
                <p:cNvSpPr/>
                <p:nvPr/>
              </p:nvSpPr>
              <p:spPr>
                <a:xfrm>
                  <a:off x="2134128" y="3425288"/>
                  <a:ext cx="1078755" cy="388375"/>
                </a:xfrm>
                <a:custGeom>
                  <a:avLst/>
                  <a:gdLst>
                    <a:gd name="connsiteX0" fmla="*/ 159979 w 1078755"/>
                    <a:gd name="connsiteY0" fmla="*/ 0 h 388375"/>
                    <a:gd name="connsiteX1" fmla="*/ 1046273 w 1078755"/>
                    <a:gd name="connsiteY1" fmla="*/ 0 h 388375"/>
                    <a:gd name="connsiteX2" fmla="*/ 1078755 w 1078755"/>
                    <a:gd name="connsiteY2" fmla="*/ 6558 h 388375"/>
                    <a:gd name="connsiteX3" fmla="*/ 1078755 w 1078755"/>
                    <a:gd name="connsiteY3" fmla="*/ 381817 h 388375"/>
                    <a:gd name="connsiteX4" fmla="*/ 1046273 w 1078755"/>
                    <a:gd name="connsiteY4" fmla="*/ 388375 h 388375"/>
                    <a:gd name="connsiteX5" fmla="*/ 159979 w 1078755"/>
                    <a:gd name="connsiteY5" fmla="*/ 388375 h 388375"/>
                    <a:gd name="connsiteX6" fmla="*/ 0 w 1078755"/>
                    <a:gd name="connsiteY6" fmla="*/ 228396 h 388375"/>
                    <a:gd name="connsiteX7" fmla="*/ 0 w 1078755"/>
                    <a:gd name="connsiteY7" fmla="*/ 159979 h 388375"/>
                    <a:gd name="connsiteX8" fmla="*/ 159979 w 1078755"/>
                    <a:gd name="connsiteY8" fmla="*/ 0 h 38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8755" h="388375">
                      <a:moveTo>
                        <a:pt x="159979" y="0"/>
                      </a:moveTo>
                      <a:lnTo>
                        <a:pt x="1046273" y="0"/>
                      </a:lnTo>
                      <a:lnTo>
                        <a:pt x="1078755" y="6558"/>
                      </a:lnTo>
                      <a:lnTo>
                        <a:pt x="1078755" y="381817"/>
                      </a:lnTo>
                      <a:lnTo>
                        <a:pt x="1046273" y="388375"/>
                      </a:lnTo>
                      <a:lnTo>
                        <a:pt x="159979" y="388375"/>
                      </a:lnTo>
                      <a:cubicBezTo>
                        <a:pt x="71625" y="388375"/>
                        <a:pt x="0" y="316750"/>
                        <a:pt x="0" y="228396"/>
                      </a:cubicBezTo>
                      <a:lnTo>
                        <a:pt x="0" y="159979"/>
                      </a:lnTo>
                      <a:cubicBezTo>
                        <a:pt x="0" y="71625"/>
                        <a:pt x="71625" y="0"/>
                        <a:pt x="15997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50000"/>
                        <a:lumOff val="50000"/>
                      </a:sysClr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04" name="グループ化 103">
                  <a:extLst>
                    <a:ext uri="{FF2B5EF4-FFF2-40B4-BE49-F238E27FC236}">
                      <a16:creationId xmlns:a16="http://schemas.microsoft.com/office/drawing/2014/main" id="{D46DC8AF-BC9B-4B55-8D8C-C2C4B16E3881}"/>
                    </a:ext>
                  </a:extLst>
                </p:cNvPr>
                <p:cNvGrpSpPr/>
                <p:nvPr/>
              </p:nvGrpSpPr>
              <p:grpSpPr>
                <a:xfrm>
                  <a:off x="3122612" y="3425288"/>
                  <a:ext cx="190599" cy="388375"/>
                  <a:chOff x="3083555" y="3425288"/>
                  <a:chExt cx="283632" cy="388375"/>
                </a:xfrm>
              </p:grpSpPr>
              <p:sp>
                <p:nvSpPr>
                  <p:cNvPr id="107" name="楕円 106">
                    <a:extLst>
                      <a:ext uri="{FF2B5EF4-FFF2-40B4-BE49-F238E27FC236}">
                        <a16:creationId xmlns:a16="http://schemas.microsoft.com/office/drawing/2014/main" id="{A33D677E-8542-4291-B07F-DCED4B875C5D}"/>
                      </a:ext>
                    </a:extLst>
                  </p:cNvPr>
                  <p:cNvSpPr/>
                  <p:nvPr/>
                </p:nvSpPr>
                <p:spPr>
                  <a:xfrm>
                    <a:off x="3083555" y="3425288"/>
                    <a:ext cx="264880" cy="388375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" name="四角形: 角を丸くする 107">
                    <a:extLst>
                      <a:ext uri="{FF2B5EF4-FFF2-40B4-BE49-F238E27FC236}">
                        <a16:creationId xmlns:a16="http://schemas.microsoft.com/office/drawing/2014/main" id="{389074EC-3C1A-4DA4-8262-C374FF0A1B88}"/>
                      </a:ext>
                    </a:extLst>
                  </p:cNvPr>
                  <p:cNvSpPr/>
                  <p:nvPr/>
                </p:nvSpPr>
                <p:spPr>
                  <a:xfrm>
                    <a:off x="3147467" y="3476625"/>
                    <a:ext cx="219720" cy="285702"/>
                  </a:xfrm>
                  <a:prstGeom prst="roundRect">
                    <a:avLst>
                      <a:gd name="adj" fmla="val 50000"/>
                    </a:avLst>
                  </a:prstGeom>
                  <a:gradFill flip="none" rotWithShape="1">
                    <a:gsLst>
                      <a:gs pos="0">
                        <a:sysClr val="windowText" lastClr="000000"/>
                      </a:gs>
                      <a:gs pos="100000">
                        <a:sysClr val="windowText" lastClr="000000">
                          <a:lumMod val="50000"/>
                          <a:lumOff val="50000"/>
                        </a:sysClr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1FDAA66C-E7FD-4B15-88EC-8223A508E7D3}"/>
                    </a:ext>
                  </a:extLst>
                </p:cNvPr>
                <p:cNvSpPr/>
                <p:nvPr/>
              </p:nvSpPr>
              <p:spPr>
                <a:xfrm>
                  <a:off x="2171699" y="3425288"/>
                  <a:ext cx="146027" cy="388375"/>
                </a:xfrm>
                <a:custGeom>
                  <a:avLst/>
                  <a:gdLst>
                    <a:gd name="connsiteX0" fmla="*/ 159979 w 194300"/>
                    <a:gd name="connsiteY0" fmla="*/ 0 h 388375"/>
                    <a:gd name="connsiteX1" fmla="*/ 194300 w 194300"/>
                    <a:gd name="connsiteY1" fmla="*/ 0 h 388375"/>
                    <a:gd name="connsiteX2" fmla="*/ 194300 w 194300"/>
                    <a:gd name="connsiteY2" fmla="*/ 6532 h 388375"/>
                    <a:gd name="connsiteX3" fmla="*/ 164383 w 194300"/>
                    <a:gd name="connsiteY3" fmla="*/ 12572 h 388375"/>
                    <a:gd name="connsiteX4" fmla="*/ 66675 w 194300"/>
                    <a:gd name="connsiteY4" fmla="*/ 159979 h 388375"/>
                    <a:gd name="connsiteX5" fmla="*/ 66675 w 194300"/>
                    <a:gd name="connsiteY5" fmla="*/ 228396 h 388375"/>
                    <a:gd name="connsiteX6" fmla="*/ 164383 w 194300"/>
                    <a:gd name="connsiteY6" fmla="*/ 375803 h 388375"/>
                    <a:gd name="connsiteX7" fmla="*/ 194300 w 194300"/>
                    <a:gd name="connsiteY7" fmla="*/ 381843 h 388375"/>
                    <a:gd name="connsiteX8" fmla="*/ 194300 w 194300"/>
                    <a:gd name="connsiteY8" fmla="*/ 388375 h 388375"/>
                    <a:gd name="connsiteX9" fmla="*/ 159979 w 194300"/>
                    <a:gd name="connsiteY9" fmla="*/ 388375 h 388375"/>
                    <a:gd name="connsiteX10" fmla="*/ 0 w 194300"/>
                    <a:gd name="connsiteY10" fmla="*/ 228396 h 388375"/>
                    <a:gd name="connsiteX11" fmla="*/ 0 w 194300"/>
                    <a:gd name="connsiteY11" fmla="*/ 159979 h 388375"/>
                    <a:gd name="connsiteX12" fmla="*/ 159979 w 194300"/>
                    <a:gd name="connsiteY12" fmla="*/ 0 h 38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4300" h="388375">
                      <a:moveTo>
                        <a:pt x="159979" y="0"/>
                      </a:moveTo>
                      <a:lnTo>
                        <a:pt x="194300" y="0"/>
                      </a:lnTo>
                      <a:lnTo>
                        <a:pt x="194300" y="6532"/>
                      </a:lnTo>
                      <a:lnTo>
                        <a:pt x="164383" y="12572"/>
                      </a:lnTo>
                      <a:cubicBezTo>
                        <a:pt x="106964" y="36858"/>
                        <a:pt x="66675" y="93714"/>
                        <a:pt x="66675" y="159979"/>
                      </a:cubicBezTo>
                      <a:lnTo>
                        <a:pt x="66675" y="228396"/>
                      </a:lnTo>
                      <a:cubicBezTo>
                        <a:pt x="66675" y="294662"/>
                        <a:pt x="106964" y="351517"/>
                        <a:pt x="164383" y="375803"/>
                      </a:cubicBezTo>
                      <a:lnTo>
                        <a:pt x="194300" y="381843"/>
                      </a:lnTo>
                      <a:lnTo>
                        <a:pt x="194300" y="388375"/>
                      </a:lnTo>
                      <a:lnTo>
                        <a:pt x="159979" y="388375"/>
                      </a:lnTo>
                      <a:cubicBezTo>
                        <a:pt x="71625" y="388375"/>
                        <a:pt x="0" y="316750"/>
                        <a:pt x="0" y="228396"/>
                      </a:cubicBezTo>
                      <a:lnTo>
                        <a:pt x="0" y="159979"/>
                      </a:lnTo>
                      <a:cubicBezTo>
                        <a:pt x="0" y="71625"/>
                        <a:pt x="71625" y="0"/>
                        <a:pt x="159979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30593631-497B-43BC-B1E8-CEE43334135D}"/>
                    </a:ext>
                  </a:extLst>
                </p:cNvPr>
                <p:cNvSpPr/>
                <p:nvPr/>
              </p:nvSpPr>
              <p:spPr>
                <a:xfrm>
                  <a:off x="3005136" y="3425288"/>
                  <a:ext cx="146027" cy="388375"/>
                </a:xfrm>
                <a:custGeom>
                  <a:avLst/>
                  <a:gdLst>
                    <a:gd name="connsiteX0" fmla="*/ 159979 w 194300"/>
                    <a:gd name="connsiteY0" fmla="*/ 0 h 388375"/>
                    <a:gd name="connsiteX1" fmla="*/ 194300 w 194300"/>
                    <a:gd name="connsiteY1" fmla="*/ 0 h 388375"/>
                    <a:gd name="connsiteX2" fmla="*/ 194300 w 194300"/>
                    <a:gd name="connsiteY2" fmla="*/ 6532 h 388375"/>
                    <a:gd name="connsiteX3" fmla="*/ 164383 w 194300"/>
                    <a:gd name="connsiteY3" fmla="*/ 12572 h 388375"/>
                    <a:gd name="connsiteX4" fmla="*/ 66675 w 194300"/>
                    <a:gd name="connsiteY4" fmla="*/ 159979 h 388375"/>
                    <a:gd name="connsiteX5" fmla="*/ 66675 w 194300"/>
                    <a:gd name="connsiteY5" fmla="*/ 228396 h 388375"/>
                    <a:gd name="connsiteX6" fmla="*/ 164383 w 194300"/>
                    <a:gd name="connsiteY6" fmla="*/ 375803 h 388375"/>
                    <a:gd name="connsiteX7" fmla="*/ 194300 w 194300"/>
                    <a:gd name="connsiteY7" fmla="*/ 381843 h 388375"/>
                    <a:gd name="connsiteX8" fmla="*/ 194300 w 194300"/>
                    <a:gd name="connsiteY8" fmla="*/ 388375 h 388375"/>
                    <a:gd name="connsiteX9" fmla="*/ 159979 w 194300"/>
                    <a:gd name="connsiteY9" fmla="*/ 388375 h 388375"/>
                    <a:gd name="connsiteX10" fmla="*/ 0 w 194300"/>
                    <a:gd name="connsiteY10" fmla="*/ 228396 h 388375"/>
                    <a:gd name="connsiteX11" fmla="*/ 0 w 194300"/>
                    <a:gd name="connsiteY11" fmla="*/ 159979 h 388375"/>
                    <a:gd name="connsiteX12" fmla="*/ 159979 w 194300"/>
                    <a:gd name="connsiteY12" fmla="*/ 0 h 38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4300" h="388375">
                      <a:moveTo>
                        <a:pt x="159979" y="0"/>
                      </a:moveTo>
                      <a:lnTo>
                        <a:pt x="194300" y="0"/>
                      </a:lnTo>
                      <a:lnTo>
                        <a:pt x="194300" y="6532"/>
                      </a:lnTo>
                      <a:lnTo>
                        <a:pt x="164383" y="12572"/>
                      </a:lnTo>
                      <a:cubicBezTo>
                        <a:pt x="106964" y="36858"/>
                        <a:pt x="66675" y="93714"/>
                        <a:pt x="66675" y="159979"/>
                      </a:cubicBezTo>
                      <a:lnTo>
                        <a:pt x="66675" y="228396"/>
                      </a:lnTo>
                      <a:cubicBezTo>
                        <a:pt x="66675" y="294662"/>
                        <a:pt x="106964" y="351517"/>
                        <a:pt x="164383" y="375803"/>
                      </a:cubicBezTo>
                      <a:lnTo>
                        <a:pt x="194300" y="381843"/>
                      </a:lnTo>
                      <a:lnTo>
                        <a:pt x="194300" y="388375"/>
                      </a:lnTo>
                      <a:lnTo>
                        <a:pt x="159979" y="388375"/>
                      </a:lnTo>
                      <a:cubicBezTo>
                        <a:pt x="71625" y="388375"/>
                        <a:pt x="0" y="316750"/>
                        <a:pt x="0" y="228396"/>
                      </a:cubicBezTo>
                      <a:lnTo>
                        <a:pt x="0" y="159979"/>
                      </a:lnTo>
                      <a:cubicBezTo>
                        <a:pt x="0" y="71625"/>
                        <a:pt x="71625" y="0"/>
                        <a:pt x="159979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8145AB83-5D32-4112-BA17-EBF3AA627035}"/>
                  </a:ext>
                </a:extLst>
              </p:cNvPr>
              <p:cNvSpPr/>
              <p:nvPr/>
            </p:nvSpPr>
            <p:spPr>
              <a:xfrm>
                <a:off x="1674003" y="1755604"/>
                <a:ext cx="238334" cy="2038800"/>
              </a:xfrm>
              <a:custGeom>
                <a:avLst/>
                <a:gdLst>
                  <a:gd name="connsiteX0" fmla="*/ 95183 w 238334"/>
                  <a:gd name="connsiteY0" fmla="*/ 0 h 2038800"/>
                  <a:gd name="connsiteX1" fmla="*/ 238334 w 238334"/>
                  <a:gd name="connsiteY1" fmla="*/ 0 h 2038800"/>
                  <a:gd name="connsiteX2" fmla="*/ 238334 w 238334"/>
                  <a:gd name="connsiteY2" fmla="*/ 731131 h 2038800"/>
                  <a:gd name="connsiteX3" fmla="*/ 147068 w 238334"/>
                  <a:gd name="connsiteY3" fmla="*/ 731131 h 2038800"/>
                  <a:gd name="connsiteX4" fmla="*/ 147068 w 238334"/>
                  <a:gd name="connsiteY4" fmla="*/ 2038800 h 2038800"/>
                  <a:gd name="connsiteX5" fmla="*/ 0 w 238334"/>
                  <a:gd name="connsiteY5" fmla="*/ 2038800 h 2038800"/>
                  <a:gd name="connsiteX6" fmla="*/ 0 w 238334"/>
                  <a:gd name="connsiteY6" fmla="*/ 731131 h 2038800"/>
                  <a:gd name="connsiteX7" fmla="*/ 0 w 238334"/>
                  <a:gd name="connsiteY7" fmla="*/ 442913 h 2038800"/>
                  <a:gd name="connsiteX8" fmla="*/ 0 w 238334"/>
                  <a:gd name="connsiteY8" fmla="*/ 164862 h 203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334" h="2038800">
                    <a:moveTo>
                      <a:pt x="95183" y="0"/>
                    </a:moveTo>
                    <a:lnTo>
                      <a:pt x="238334" y="0"/>
                    </a:lnTo>
                    <a:lnTo>
                      <a:pt x="238334" y="731131"/>
                    </a:lnTo>
                    <a:lnTo>
                      <a:pt x="147068" y="731131"/>
                    </a:lnTo>
                    <a:lnTo>
                      <a:pt x="147068" y="2038800"/>
                    </a:lnTo>
                    <a:lnTo>
                      <a:pt x="0" y="2038800"/>
                    </a:lnTo>
                    <a:lnTo>
                      <a:pt x="0" y="731131"/>
                    </a:lnTo>
                    <a:lnTo>
                      <a:pt x="0" y="442913"/>
                    </a:lnTo>
                    <a:lnTo>
                      <a:pt x="0" y="164862"/>
                    </a:ln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6E3E0120-29FB-45C8-A363-EEFB84E214DD}"/>
                  </a:ext>
                </a:extLst>
              </p:cNvPr>
              <p:cNvSpPr/>
              <p:nvPr/>
            </p:nvSpPr>
            <p:spPr>
              <a:xfrm>
                <a:off x="1785938" y="3618318"/>
                <a:ext cx="2038350" cy="218296"/>
              </a:xfrm>
              <a:custGeom>
                <a:avLst/>
                <a:gdLst>
                  <a:gd name="connsiteX0" fmla="*/ 84317 w 2038350"/>
                  <a:gd name="connsiteY0" fmla="*/ 0 h 218296"/>
                  <a:gd name="connsiteX1" fmla="*/ 1954033 w 2038350"/>
                  <a:gd name="connsiteY1" fmla="*/ 0 h 218296"/>
                  <a:gd name="connsiteX2" fmla="*/ 2038350 w 2038350"/>
                  <a:gd name="connsiteY2" fmla="*/ 84317 h 218296"/>
                  <a:gd name="connsiteX3" fmla="*/ 2038350 w 2038350"/>
                  <a:gd name="connsiteY3" fmla="*/ 218296 h 218296"/>
                  <a:gd name="connsiteX4" fmla="*/ 1995487 w 2038350"/>
                  <a:gd name="connsiteY4" fmla="*/ 218296 h 218296"/>
                  <a:gd name="connsiteX5" fmla="*/ 1995487 w 2038350"/>
                  <a:gd name="connsiteY5" fmla="*/ 104456 h 218296"/>
                  <a:gd name="connsiteX6" fmla="*/ 1939838 w 2038350"/>
                  <a:gd name="connsiteY6" fmla="*/ 48807 h 218296"/>
                  <a:gd name="connsiteX7" fmla="*/ 98512 w 2038350"/>
                  <a:gd name="connsiteY7" fmla="*/ 48807 h 218296"/>
                  <a:gd name="connsiteX8" fmla="*/ 42863 w 2038350"/>
                  <a:gd name="connsiteY8" fmla="*/ 104456 h 218296"/>
                  <a:gd name="connsiteX9" fmla="*/ 42863 w 2038350"/>
                  <a:gd name="connsiteY9" fmla="*/ 218296 h 218296"/>
                  <a:gd name="connsiteX10" fmla="*/ 0 w 2038350"/>
                  <a:gd name="connsiteY10" fmla="*/ 218296 h 218296"/>
                  <a:gd name="connsiteX11" fmla="*/ 0 w 2038350"/>
                  <a:gd name="connsiteY11" fmla="*/ 84317 h 218296"/>
                  <a:gd name="connsiteX12" fmla="*/ 84317 w 2038350"/>
                  <a:gd name="connsiteY12" fmla="*/ 0 h 21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8350" h="218296">
                    <a:moveTo>
                      <a:pt x="84317" y="0"/>
                    </a:moveTo>
                    <a:lnTo>
                      <a:pt x="1954033" y="0"/>
                    </a:lnTo>
                    <a:cubicBezTo>
                      <a:pt x="2000600" y="0"/>
                      <a:pt x="2038350" y="37750"/>
                      <a:pt x="2038350" y="84317"/>
                    </a:cubicBezTo>
                    <a:lnTo>
                      <a:pt x="2038350" y="218296"/>
                    </a:lnTo>
                    <a:lnTo>
                      <a:pt x="1995487" y="218296"/>
                    </a:lnTo>
                    <a:lnTo>
                      <a:pt x="1995487" y="104456"/>
                    </a:lnTo>
                    <a:cubicBezTo>
                      <a:pt x="1995487" y="73722"/>
                      <a:pt x="1970572" y="48807"/>
                      <a:pt x="1939838" y="48807"/>
                    </a:cubicBezTo>
                    <a:lnTo>
                      <a:pt x="98512" y="48807"/>
                    </a:lnTo>
                    <a:cubicBezTo>
                      <a:pt x="67778" y="48807"/>
                      <a:pt x="42863" y="73722"/>
                      <a:pt x="42863" y="104456"/>
                    </a:cubicBezTo>
                    <a:lnTo>
                      <a:pt x="42863" y="218296"/>
                    </a:lnTo>
                    <a:lnTo>
                      <a:pt x="0" y="218296"/>
                    </a:lnTo>
                    <a:lnTo>
                      <a:pt x="0" y="84317"/>
                    </a:lnTo>
                    <a:cubicBezTo>
                      <a:pt x="0" y="37750"/>
                      <a:pt x="37750" y="0"/>
                      <a:pt x="84317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" name="台形 51">
                <a:extLst>
                  <a:ext uri="{FF2B5EF4-FFF2-40B4-BE49-F238E27FC236}">
                    <a16:creationId xmlns:a16="http://schemas.microsoft.com/office/drawing/2014/main" id="{D2743469-5413-4961-BE83-8B9F3C8AA8CD}"/>
                  </a:ext>
                </a:extLst>
              </p:cNvPr>
              <p:cNvSpPr/>
              <p:nvPr/>
            </p:nvSpPr>
            <p:spPr>
              <a:xfrm rot="10800000">
                <a:off x="2600522" y="1056683"/>
                <a:ext cx="661790" cy="86316"/>
              </a:xfrm>
              <a:prstGeom prst="trapezoid">
                <a:avLst>
                  <a:gd name="adj" fmla="val 14319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08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" name="台形 52">
                <a:extLst>
                  <a:ext uri="{FF2B5EF4-FFF2-40B4-BE49-F238E27FC236}">
                    <a16:creationId xmlns:a16="http://schemas.microsoft.com/office/drawing/2014/main" id="{16102A32-C2F1-4F30-BF91-3C8F8B7BC760}"/>
                  </a:ext>
                </a:extLst>
              </p:cNvPr>
              <p:cNvSpPr/>
              <p:nvPr/>
            </p:nvSpPr>
            <p:spPr>
              <a:xfrm rot="10800000" flipV="1">
                <a:off x="2600522" y="960638"/>
                <a:ext cx="661790" cy="95835"/>
              </a:xfrm>
              <a:prstGeom prst="trapezoid">
                <a:avLst>
                  <a:gd name="adj" fmla="val 14319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08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53E181EB-0155-43BF-B38F-221AFB706FF2}"/>
                  </a:ext>
                </a:extLst>
              </p:cNvPr>
              <p:cNvSpPr/>
              <p:nvPr/>
            </p:nvSpPr>
            <p:spPr>
              <a:xfrm>
                <a:off x="1827886" y="1824915"/>
                <a:ext cx="807119" cy="111124"/>
              </a:xfrm>
              <a:custGeom>
                <a:avLst/>
                <a:gdLst>
                  <a:gd name="connsiteX0" fmla="*/ 84317 w 2038350"/>
                  <a:gd name="connsiteY0" fmla="*/ 0 h 218296"/>
                  <a:gd name="connsiteX1" fmla="*/ 1954033 w 2038350"/>
                  <a:gd name="connsiteY1" fmla="*/ 0 h 218296"/>
                  <a:gd name="connsiteX2" fmla="*/ 2038350 w 2038350"/>
                  <a:gd name="connsiteY2" fmla="*/ 84317 h 218296"/>
                  <a:gd name="connsiteX3" fmla="*/ 2038350 w 2038350"/>
                  <a:gd name="connsiteY3" fmla="*/ 218296 h 218296"/>
                  <a:gd name="connsiteX4" fmla="*/ 2016003 w 2038350"/>
                  <a:gd name="connsiteY4" fmla="*/ 218296 h 218296"/>
                  <a:gd name="connsiteX5" fmla="*/ 2016003 w 2038350"/>
                  <a:gd name="connsiteY5" fmla="*/ 109441 h 218296"/>
                  <a:gd name="connsiteX6" fmla="*/ 1933832 w 2038350"/>
                  <a:gd name="connsiteY6" fmla="*/ 27970 h 218296"/>
                  <a:gd name="connsiteX7" fmla="*/ 111694 w 2038350"/>
                  <a:gd name="connsiteY7" fmla="*/ 27970 h 218296"/>
                  <a:gd name="connsiteX8" fmla="*/ 29522 w 2038350"/>
                  <a:gd name="connsiteY8" fmla="*/ 109441 h 218296"/>
                  <a:gd name="connsiteX9" fmla="*/ 29522 w 2038350"/>
                  <a:gd name="connsiteY9" fmla="*/ 218296 h 218296"/>
                  <a:gd name="connsiteX10" fmla="*/ 0 w 2038350"/>
                  <a:gd name="connsiteY10" fmla="*/ 218296 h 218296"/>
                  <a:gd name="connsiteX11" fmla="*/ 0 w 2038350"/>
                  <a:gd name="connsiteY11" fmla="*/ 84317 h 218296"/>
                  <a:gd name="connsiteX12" fmla="*/ 84317 w 2038350"/>
                  <a:gd name="connsiteY12" fmla="*/ 0 h 21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8350" h="218296">
                    <a:moveTo>
                      <a:pt x="84317" y="0"/>
                    </a:moveTo>
                    <a:lnTo>
                      <a:pt x="1954033" y="0"/>
                    </a:lnTo>
                    <a:cubicBezTo>
                      <a:pt x="2000600" y="0"/>
                      <a:pt x="2038350" y="37750"/>
                      <a:pt x="2038350" y="84317"/>
                    </a:cubicBezTo>
                    <a:lnTo>
                      <a:pt x="2038350" y="218296"/>
                    </a:lnTo>
                    <a:lnTo>
                      <a:pt x="2016003" y="218296"/>
                    </a:lnTo>
                    <a:lnTo>
                      <a:pt x="2016003" y="109441"/>
                    </a:lnTo>
                    <a:cubicBezTo>
                      <a:pt x="2016003" y="64446"/>
                      <a:pt x="1979214" y="27970"/>
                      <a:pt x="1933832" y="27970"/>
                    </a:cubicBezTo>
                    <a:lnTo>
                      <a:pt x="111694" y="27970"/>
                    </a:lnTo>
                    <a:cubicBezTo>
                      <a:pt x="66312" y="27970"/>
                      <a:pt x="29522" y="64446"/>
                      <a:pt x="29522" y="109441"/>
                    </a:cubicBezTo>
                    <a:lnTo>
                      <a:pt x="29522" y="218296"/>
                    </a:lnTo>
                    <a:lnTo>
                      <a:pt x="0" y="218296"/>
                    </a:lnTo>
                    <a:lnTo>
                      <a:pt x="0" y="84317"/>
                    </a:lnTo>
                    <a:cubicBezTo>
                      <a:pt x="0" y="37750"/>
                      <a:pt x="37750" y="0"/>
                      <a:pt x="84317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38BC1166-FBDC-45B7-88BA-205C3F5D3A34}"/>
                  </a:ext>
                </a:extLst>
              </p:cNvPr>
              <p:cNvSpPr/>
              <p:nvPr/>
            </p:nvSpPr>
            <p:spPr>
              <a:xfrm>
                <a:off x="3204611" y="1809905"/>
                <a:ext cx="807119" cy="111124"/>
              </a:xfrm>
              <a:custGeom>
                <a:avLst/>
                <a:gdLst>
                  <a:gd name="connsiteX0" fmla="*/ 84317 w 2038350"/>
                  <a:gd name="connsiteY0" fmla="*/ 0 h 218296"/>
                  <a:gd name="connsiteX1" fmla="*/ 1954033 w 2038350"/>
                  <a:gd name="connsiteY1" fmla="*/ 0 h 218296"/>
                  <a:gd name="connsiteX2" fmla="*/ 2038350 w 2038350"/>
                  <a:gd name="connsiteY2" fmla="*/ 84317 h 218296"/>
                  <a:gd name="connsiteX3" fmla="*/ 2038350 w 2038350"/>
                  <a:gd name="connsiteY3" fmla="*/ 218296 h 218296"/>
                  <a:gd name="connsiteX4" fmla="*/ 2016003 w 2038350"/>
                  <a:gd name="connsiteY4" fmla="*/ 218296 h 218296"/>
                  <a:gd name="connsiteX5" fmla="*/ 2016003 w 2038350"/>
                  <a:gd name="connsiteY5" fmla="*/ 109441 h 218296"/>
                  <a:gd name="connsiteX6" fmla="*/ 1933832 w 2038350"/>
                  <a:gd name="connsiteY6" fmla="*/ 27970 h 218296"/>
                  <a:gd name="connsiteX7" fmla="*/ 111694 w 2038350"/>
                  <a:gd name="connsiteY7" fmla="*/ 27970 h 218296"/>
                  <a:gd name="connsiteX8" fmla="*/ 29522 w 2038350"/>
                  <a:gd name="connsiteY8" fmla="*/ 109441 h 218296"/>
                  <a:gd name="connsiteX9" fmla="*/ 29522 w 2038350"/>
                  <a:gd name="connsiteY9" fmla="*/ 218296 h 218296"/>
                  <a:gd name="connsiteX10" fmla="*/ 0 w 2038350"/>
                  <a:gd name="connsiteY10" fmla="*/ 218296 h 218296"/>
                  <a:gd name="connsiteX11" fmla="*/ 0 w 2038350"/>
                  <a:gd name="connsiteY11" fmla="*/ 84317 h 218296"/>
                  <a:gd name="connsiteX12" fmla="*/ 84317 w 2038350"/>
                  <a:gd name="connsiteY12" fmla="*/ 0 h 21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8350" h="218296">
                    <a:moveTo>
                      <a:pt x="84317" y="0"/>
                    </a:moveTo>
                    <a:lnTo>
                      <a:pt x="1954033" y="0"/>
                    </a:lnTo>
                    <a:cubicBezTo>
                      <a:pt x="2000600" y="0"/>
                      <a:pt x="2038350" y="37750"/>
                      <a:pt x="2038350" y="84317"/>
                    </a:cubicBezTo>
                    <a:lnTo>
                      <a:pt x="2038350" y="218296"/>
                    </a:lnTo>
                    <a:lnTo>
                      <a:pt x="2016003" y="218296"/>
                    </a:lnTo>
                    <a:lnTo>
                      <a:pt x="2016003" y="109441"/>
                    </a:lnTo>
                    <a:cubicBezTo>
                      <a:pt x="2016003" y="64446"/>
                      <a:pt x="1979214" y="27970"/>
                      <a:pt x="1933832" y="27970"/>
                    </a:cubicBezTo>
                    <a:lnTo>
                      <a:pt x="111694" y="27970"/>
                    </a:lnTo>
                    <a:cubicBezTo>
                      <a:pt x="66312" y="27970"/>
                      <a:pt x="29522" y="64446"/>
                      <a:pt x="29522" y="109441"/>
                    </a:cubicBezTo>
                    <a:lnTo>
                      <a:pt x="29522" y="218296"/>
                    </a:lnTo>
                    <a:lnTo>
                      <a:pt x="0" y="218296"/>
                    </a:lnTo>
                    <a:lnTo>
                      <a:pt x="0" y="84317"/>
                    </a:lnTo>
                    <a:cubicBezTo>
                      <a:pt x="0" y="37750"/>
                      <a:pt x="37750" y="0"/>
                      <a:pt x="84317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6C7866F2-4FE3-45DA-A285-903E94352BF3}"/>
                  </a:ext>
                </a:extLst>
              </p:cNvPr>
              <p:cNvSpPr/>
              <p:nvPr/>
            </p:nvSpPr>
            <p:spPr>
              <a:xfrm>
                <a:off x="1761211" y="1783092"/>
                <a:ext cx="807119" cy="111124"/>
              </a:xfrm>
              <a:custGeom>
                <a:avLst/>
                <a:gdLst>
                  <a:gd name="connsiteX0" fmla="*/ 84317 w 2038350"/>
                  <a:gd name="connsiteY0" fmla="*/ 0 h 218296"/>
                  <a:gd name="connsiteX1" fmla="*/ 1954033 w 2038350"/>
                  <a:gd name="connsiteY1" fmla="*/ 0 h 218296"/>
                  <a:gd name="connsiteX2" fmla="*/ 2038350 w 2038350"/>
                  <a:gd name="connsiteY2" fmla="*/ 84317 h 218296"/>
                  <a:gd name="connsiteX3" fmla="*/ 2038350 w 2038350"/>
                  <a:gd name="connsiteY3" fmla="*/ 218296 h 218296"/>
                  <a:gd name="connsiteX4" fmla="*/ 2016003 w 2038350"/>
                  <a:gd name="connsiteY4" fmla="*/ 218296 h 218296"/>
                  <a:gd name="connsiteX5" fmla="*/ 2016003 w 2038350"/>
                  <a:gd name="connsiteY5" fmla="*/ 109441 h 218296"/>
                  <a:gd name="connsiteX6" fmla="*/ 1933832 w 2038350"/>
                  <a:gd name="connsiteY6" fmla="*/ 27970 h 218296"/>
                  <a:gd name="connsiteX7" fmla="*/ 111694 w 2038350"/>
                  <a:gd name="connsiteY7" fmla="*/ 27970 h 218296"/>
                  <a:gd name="connsiteX8" fmla="*/ 29522 w 2038350"/>
                  <a:gd name="connsiteY8" fmla="*/ 109441 h 218296"/>
                  <a:gd name="connsiteX9" fmla="*/ 29522 w 2038350"/>
                  <a:gd name="connsiteY9" fmla="*/ 218296 h 218296"/>
                  <a:gd name="connsiteX10" fmla="*/ 0 w 2038350"/>
                  <a:gd name="connsiteY10" fmla="*/ 218296 h 218296"/>
                  <a:gd name="connsiteX11" fmla="*/ 0 w 2038350"/>
                  <a:gd name="connsiteY11" fmla="*/ 84317 h 218296"/>
                  <a:gd name="connsiteX12" fmla="*/ 84317 w 2038350"/>
                  <a:gd name="connsiteY12" fmla="*/ 0 h 21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8350" h="218296">
                    <a:moveTo>
                      <a:pt x="84317" y="0"/>
                    </a:moveTo>
                    <a:lnTo>
                      <a:pt x="1954033" y="0"/>
                    </a:lnTo>
                    <a:cubicBezTo>
                      <a:pt x="2000600" y="0"/>
                      <a:pt x="2038350" y="37750"/>
                      <a:pt x="2038350" y="84317"/>
                    </a:cubicBezTo>
                    <a:lnTo>
                      <a:pt x="2038350" y="218296"/>
                    </a:lnTo>
                    <a:lnTo>
                      <a:pt x="2016003" y="218296"/>
                    </a:lnTo>
                    <a:lnTo>
                      <a:pt x="2016003" y="109441"/>
                    </a:lnTo>
                    <a:cubicBezTo>
                      <a:pt x="2016003" y="64446"/>
                      <a:pt x="1979214" y="27970"/>
                      <a:pt x="1933832" y="27970"/>
                    </a:cubicBezTo>
                    <a:lnTo>
                      <a:pt x="111694" y="27970"/>
                    </a:lnTo>
                    <a:cubicBezTo>
                      <a:pt x="66312" y="27970"/>
                      <a:pt x="29522" y="64446"/>
                      <a:pt x="29522" y="109441"/>
                    </a:cubicBezTo>
                    <a:lnTo>
                      <a:pt x="29522" y="218296"/>
                    </a:lnTo>
                    <a:lnTo>
                      <a:pt x="0" y="218296"/>
                    </a:lnTo>
                    <a:lnTo>
                      <a:pt x="0" y="84317"/>
                    </a:lnTo>
                    <a:cubicBezTo>
                      <a:pt x="0" y="37750"/>
                      <a:pt x="37750" y="0"/>
                      <a:pt x="84317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78567ACF-C4D3-4D39-A854-2560AC938B8C}"/>
                  </a:ext>
                </a:extLst>
              </p:cNvPr>
              <p:cNvSpPr/>
              <p:nvPr/>
            </p:nvSpPr>
            <p:spPr>
              <a:xfrm>
                <a:off x="3137574" y="1787855"/>
                <a:ext cx="807119" cy="111124"/>
              </a:xfrm>
              <a:custGeom>
                <a:avLst/>
                <a:gdLst>
                  <a:gd name="connsiteX0" fmla="*/ 84317 w 2038350"/>
                  <a:gd name="connsiteY0" fmla="*/ 0 h 218296"/>
                  <a:gd name="connsiteX1" fmla="*/ 1954033 w 2038350"/>
                  <a:gd name="connsiteY1" fmla="*/ 0 h 218296"/>
                  <a:gd name="connsiteX2" fmla="*/ 2038350 w 2038350"/>
                  <a:gd name="connsiteY2" fmla="*/ 84317 h 218296"/>
                  <a:gd name="connsiteX3" fmla="*/ 2038350 w 2038350"/>
                  <a:gd name="connsiteY3" fmla="*/ 218296 h 218296"/>
                  <a:gd name="connsiteX4" fmla="*/ 2016003 w 2038350"/>
                  <a:gd name="connsiteY4" fmla="*/ 218296 h 218296"/>
                  <a:gd name="connsiteX5" fmla="*/ 2016003 w 2038350"/>
                  <a:gd name="connsiteY5" fmla="*/ 109441 h 218296"/>
                  <a:gd name="connsiteX6" fmla="*/ 1933832 w 2038350"/>
                  <a:gd name="connsiteY6" fmla="*/ 27970 h 218296"/>
                  <a:gd name="connsiteX7" fmla="*/ 111694 w 2038350"/>
                  <a:gd name="connsiteY7" fmla="*/ 27970 h 218296"/>
                  <a:gd name="connsiteX8" fmla="*/ 29522 w 2038350"/>
                  <a:gd name="connsiteY8" fmla="*/ 109441 h 218296"/>
                  <a:gd name="connsiteX9" fmla="*/ 29522 w 2038350"/>
                  <a:gd name="connsiteY9" fmla="*/ 218296 h 218296"/>
                  <a:gd name="connsiteX10" fmla="*/ 0 w 2038350"/>
                  <a:gd name="connsiteY10" fmla="*/ 218296 h 218296"/>
                  <a:gd name="connsiteX11" fmla="*/ 0 w 2038350"/>
                  <a:gd name="connsiteY11" fmla="*/ 84317 h 218296"/>
                  <a:gd name="connsiteX12" fmla="*/ 84317 w 2038350"/>
                  <a:gd name="connsiteY12" fmla="*/ 0 h 21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8350" h="218296">
                    <a:moveTo>
                      <a:pt x="84317" y="0"/>
                    </a:moveTo>
                    <a:lnTo>
                      <a:pt x="1954033" y="0"/>
                    </a:lnTo>
                    <a:cubicBezTo>
                      <a:pt x="2000600" y="0"/>
                      <a:pt x="2038350" y="37750"/>
                      <a:pt x="2038350" y="84317"/>
                    </a:cubicBezTo>
                    <a:lnTo>
                      <a:pt x="2038350" y="218296"/>
                    </a:lnTo>
                    <a:lnTo>
                      <a:pt x="2016003" y="218296"/>
                    </a:lnTo>
                    <a:lnTo>
                      <a:pt x="2016003" y="109441"/>
                    </a:lnTo>
                    <a:cubicBezTo>
                      <a:pt x="2016003" y="64446"/>
                      <a:pt x="1979214" y="27970"/>
                      <a:pt x="1933832" y="27970"/>
                    </a:cubicBezTo>
                    <a:lnTo>
                      <a:pt x="111694" y="27970"/>
                    </a:lnTo>
                    <a:cubicBezTo>
                      <a:pt x="66312" y="27970"/>
                      <a:pt x="29522" y="64446"/>
                      <a:pt x="29522" y="109441"/>
                    </a:cubicBezTo>
                    <a:lnTo>
                      <a:pt x="29522" y="218296"/>
                    </a:lnTo>
                    <a:lnTo>
                      <a:pt x="0" y="218296"/>
                    </a:lnTo>
                    <a:lnTo>
                      <a:pt x="0" y="84317"/>
                    </a:lnTo>
                    <a:cubicBezTo>
                      <a:pt x="0" y="37750"/>
                      <a:pt x="37750" y="0"/>
                      <a:pt x="84317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35C20BC4-EF80-4A1E-AA67-F37401E4890C}"/>
                  </a:ext>
                </a:extLst>
              </p:cNvPr>
              <p:cNvSpPr/>
              <p:nvPr/>
            </p:nvSpPr>
            <p:spPr>
              <a:xfrm>
                <a:off x="3845703" y="1755604"/>
                <a:ext cx="238334" cy="2038800"/>
              </a:xfrm>
              <a:custGeom>
                <a:avLst/>
                <a:gdLst>
                  <a:gd name="connsiteX0" fmla="*/ 95183 w 238334"/>
                  <a:gd name="connsiteY0" fmla="*/ 0 h 2038800"/>
                  <a:gd name="connsiteX1" fmla="*/ 238334 w 238334"/>
                  <a:gd name="connsiteY1" fmla="*/ 0 h 2038800"/>
                  <a:gd name="connsiteX2" fmla="*/ 238334 w 238334"/>
                  <a:gd name="connsiteY2" fmla="*/ 731131 h 2038800"/>
                  <a:gd name="connsiteX3" fmla="*/ 147068 w 238334"/>
                  <a:gd name="connsiteY3" fmla="*/ 731131 h 2038800"/>
                  <a:gd name="connsiteX4" fmla="*/ 147068 w 238334"/>
                  <a:gd name="connsiteY4" fmla="*/ 2038800 h 2038800"/>
                  <a:gd name="connsiteX5" fmla="*/ 0 w 238334"/>
                  <a:gd name="connsiteY5" fmla="*/ 2038800 h 2038800"/>
                  <a:gd name="connsiteX6" fmla="*/ 0 w 238334"/>
                  <a:gd name="connsiteY6" fmla="*/ 731131 h 2038800"/>
                  <a:gd name="connsiteX7" fmla="*/ 0 w 238334"/>
                  <a:gd name="connsiteY7" fmla="*/ 442913 h 2038800"/>
                  <a:gd name="connsiteX8" fmla="*/ 0 w 238334"/>
                  <a:gd name="connsiteY8" fmla="*/ 164862 h 203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334" h="2038800">
                    <a:moveTo>
                      <a:pt x="95183" y="0"/>
                    </a:moveTo>
                    <a:lnTo>
                      <a:pt x="238334" y="0"/>
                    </a:lnTo>
                    <a:lnTo>
                      <a:pt x="238334" y="731131"/>
                    </a:lnTo>
                    <a:lnTo>
                      <a:pt x="147068" y="731131"/>
                    </a:lnTo>
                    <a:lnTo>
                      <a:pt x="147068" y="2038800"/>
                    </a:lnTo>
                    <a:lnTo>
                      <a:pt x="0" y="2038800"/>
                    </a:lnTo>
                    <a:lnTo>
                      <a:pt x="0" y="731131"/>
                    </a:lnTo>
                    <a:lnTo>
                      <a:pt x="0" y="442913"/>
                    </a:lnTo>
                    <a:lnTo>
                      <a:pt x="0" y="164862"/>
                    </a:ln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59" name="グループ化 58">
                <a:extLst>
                  <a:ext uri="{FF2B5EF4-FFF2-40B4-BE49-F238E27FC236}">
                    <a16:creationId xmlns:a16="http://schemas.microsoft.com/office/drawing/2014/main" id="{FF5A5A1A-5846-4666-A107-88AFCEDD853C}"/>
                  </a:ext>
                </a:extLst>
              </p:cNvPr>
              <p:cNvGrpSpPr/>
              <p:nvPr/>
            </p:nvGrpSpPr>
            <p:grpSpPr>
              <a:xfrm>
                <a:off x="2022010" y="1396226"/>
                <a:ext cx="1547156" cy="2222092"/>
                <a:chOff x="2022010" y="1396226"/>
                <a:chExt cx="1547156" cy="2222092"/>
              </a:xfrm>
            </p:grpSpPr>
            <p:grpSp>
              <p:nvGrpSpPr>
                <p:cNvPr id="83" name="グループ化 82">
                  <a:extLst>
                    <a:ext uri="{FF2B5EF4-FFF2-40B4-BE49-F238E27FC236}">
                      <a16:creationId xmlns:a16="http://schemas.microsoft.com/office/drawing/2014/main" id="{6C419492-A7E6-457B-8A81-F63320B4DE38}"/>
                    </a:ext>
                  </a:extLst>
                </p:cNvPr>
                <p:cNvGrpSpPr/>
                <p:nvPr/>
              </p:nvGrpSpPr>
              <p:grpSpPr>
                <a:xfrm>
                  <a:off x="2022010" y="1396226"/>
                  <a:ext cx="1547156" cy="1886848"/>
                  <a:chOff x="1963139" y="1309328"/>
                  <a:chExt cx="1664898" cy="2030443"/>
                </a:xfrm>
              </p:grpSpPr>
              <p:sp>
                <p:nvSpPr>
                  <p:cNvPr id="87" name="楕円 86">
                    <a:extLst>
                      <a:ext uri="{FF2B5EF4-FFF2-40B4-BE49-F238E27FC236}">
                        <a16:creationId xmlns:a16="http://schemas.microsoft.com/office/drawing/2014/main" id="{5787E356-F2F1-47DB-B2AC-95E4CEB51E84}"/>
                      </a:ext>
                    </a:extLst>
                  </p:cNvPr>
                  <p:cNvSpPr/>
                  <p:nvPr/>
                </p:nvSpPr>
                <p:spPr>
                  <a:xfrm>
                    <a:off x="2605087" y="1309328"/>
                    <a:ext cx="463550" cy="444500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ysClr val="windowText" lastClr="000000"/>
                      </a:gs>
                      <a:gs pos="100000">
                        <a:sysClr val="windowText" lastClr="000000">
                          <a:lumMod val="50000"/>
                          <a:lumOff val="50000"/>
                        </a:sysClr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8" name="楕円 87">
                    <a:extLst>
                      <a:ext uri="{FF2B5EF4-FFF2-40B4-BE49-F238E27FC236}">
                        <a16:creationId xmlns:a16="http://schemas.microsoft.com/office/drawing/2014/main" id="{C34299E7-E553-465D-86A5-9BC58F04B629}"/>
                      </a:ext>
                    </a:extLst>
                  </p:cNvPr>
                  <p:cNvSpPr/>
                  <p:nvPr/>
                </p:nvSpPr>
                <p:spPr>
                  <a:xfrm>
                    <a:off x="1963139" y="1743884"/>
                    <a:ext cx="1664898" cy="159588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ysClr val="windowText" lastClr="000000"/>
                      </a:gs>
                      <a:gs pos="100000">
                        <a:sysClr val="windowText" lastClr="000000">
                          <a:lumMod val="50000"/>
                          <a:lumOff val="50000"/>
                        </a:sysClr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9" name="楕円 88">
                    <a:extLst>
                      <a:ext uri="{FF2B5EF4-FFF2-40B4-BE49-F238E27FC236}">
                        <a16:creationId xmlns:a16="http://schemas.microsoft.com/office/drawing/2014/main" id="{7B857D83-C93C-4893-88EB-0FC7689F416E}"/>
                      </a:ext>
                    </a:extLst>
                  </p:cNvPr>
                  <p:cNvSpPr/>
                  <p:nvPr/>
                </p:nvSpPr>
                <p:spPr>
                  <a:xfrm>
                    <a:off x="2067133" y="1838775"/>
                    <a:ext cx="1406108" cy="140610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ysClr val="windowText" lastClr="000000"/>
                      </a:gs>
                      <a:gs pos="100000">
                        <a:sysClr val="windowText" lastClr="000000">
                          <a:lumMod val="50000"/>
                          <a:lumOff val="50000"/>
                        </a:sysClr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0" name="楕円 89">
                    <a:extLst>
                      <a:ext uri="{FF2B5EF4-FFF2-40B4-BE49-F238E27FC236}">
                        <a16:creationId xmlns:a16="http://schemas.microsoft.com/office/drawing/2014/main" id="{ADF1368D-7D15-4389-BDE5-D8FEBD961DAB}"/>
                      </a:ext>
                    </a:extLst>
                  </p:cNvPr>
                  <p:cNvSpPr/>
                  <p:nvPr/>
                </p:nvSpPr>
                <p:spPr>
                  <a:xfrm>
                    <a:off x="2573337" y="1309328"/>
                    <a:ext cx="444500" cy="444500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ysClr val="windowText" lastClr="000000"/>
                      </a:gs>
                      <a:gs pos="100000">
                        <a:sysClr val="windowText" lastClr="000000">
                          <a:lumMod val="50000"/>
                          <a:lumOff val="50000"/>
                        </a:sysClr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1" name="楕円 90">
                    <a:extLst>
                      <a:ext uri="{FF2B5EF4-FFF2-40B4-BE49-F238E27FC236}">
                        <a16:creationId xmlns:a16="http://schemas.microsoft.com/office/drawing/2014/main" id="{DE28D936-D338-43AE-B128-87CA74553524}"/>
                      </a:ext>
                    </a:extLst>
                  </p:cNvPr>
                  <p:cNvSpPr/>
                  <p:nvPr/>
                </p:nvSpPr>
                <p:spPr>
                  <a:xfrm>
                    <a:off x="2605087" y="1341078"/>
                    <a:ext cx="381000" cy="381000"/>
                  </a:xfrm>
                  <a:prstGeom prst="ellipse">
                    <a:avLst/>
                  </a:prstGeom>
                  <a:solidFill>
                    <a:srgbClr val="FFFF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2" name="楕円 91">
                    <a:extLst>
                      <a:ext uri="{FF2B5EF4-FFF2-40B4-BE49-F238E27FC236}">
                        <a16:creationId xmlns:a16="http://schemas.microsoft.com/office/drawing/2014/main" id="{A7DCE914-8A6B-4FFF-8C37-E15967024E2D}"/>
                      </a:ext>
                    </a:extLst>
                  </p:cNvPr>
                  <p:cNvSpPr/>
                  <p:nvPr/>
                </p:nvSpPr>
                <p:spPr>
                  <a:xfrm>
                    <a:off x="2693987" y="1429978"/>
                    <a:ext cx="203200" cy="203200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3" name="正方形/長方形 92">
                    <a:extLst>
                      <a:ext uri="{FF2B5EF4-FFF2-40B4-BE49-F238E27FC236}">
                        <a16:creationId xmlns:a16="http://schemas.microsoft.com/office/drawing/2014/main" id="{3A299511-8C9C-4112-A5B4-F37678F4F529}"/>
                      </a:ext>
                    </a:extLst>
                  </p:cNvPr>
                  <p:cNvSpPr/>
                  <p:nvPr/>
                </p:nvSpPr>
                <p:spPr>
                  <a:xfrm>
                    <a:off x="2497137" y="2067734"/>
                    <a:ext cx="546100" cy="266700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905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4" name="テキスト ボックス 93">
                    <a:extLst>
                      <a:ext uri="{FF2B5EF4-FFF2-40B4-BE49-F238E27FC236}">
                        <a16:creationId xmlns:a16="http://schemas.microsoft.com/office/drawing/2014/main" id="{010634CE-4CEB-4CFB-8111-C77DB1D69F4E}"/>
                      </a:ext>
                    </a:extLst>
                  </p:cNvPr>
                  <p:cNvSpPr txBox="1"/>
                  <p:nvPr/>
                </p:nvSpPr>
                <p:spPr>
                  <a:xfrm>
                    <a:off x="2563811" y="2109788"/>
                    <a:ext cx="410369" cy="16880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prstTxWarp prst="textPlain">
                      <a:avLst/>
                    </a:prstTxWarp>
                    <a:spAutoFit/>
                  </a:bodyPr>
                  <a:lstStyle/>
                  <a:p>
                    <a:pPr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kumimoji="0" lang="en-US" altLang="ja-JP" kern="0" dirty="0">
                        <a:solidFill>
                          <a:srgbClr val="FFC000">
                            <a:lumMod val="60000"/>
                            <a:lumOff val="40000"/>
                          </a:srgbClr>
                        </a:solidFill>
                        <a:latin typeface="Meiryo UI" panose="020B0604030504040204" pitchFamily="50" charset="-128"/>
                        <a:ea typeface="Meiryo UI" panose="020B0604030504040204" pitchFamily="50" charset="-128"/>
                      </a:rPr>
                      <a:t>C571</a:t>
                    </a:r>
                    <a:endParaRPr kumimoji="0" lang="ja-JP" altLang="en-US" kern="0" dirty="0">
                      <a:solidFill>
                        <a:srgbClr val="FFC000">
                          <a:lumMod val="60000"/>
                          <a:lumOff val="40000"/>
                        </a:srgbClr>
                      </a:solidFill>
                      <a:latin typeface="Meiryo UI" panose="020B0604030504040204" pitchFamily="50" charset="-128"/>
                      <a:ea typeface="Meiryo UI" panose="020B0604030504040204" pitchFamily="50" charset="-128"/>
                    </a:endParaRPr>
                  </a:p>
                </p:txBody>
              </p:sp>
              <p:grpSp>
                <p:nvGrpSpPr>
                  <p:cNvPr id="95" name="グループ化 94">
                    <a:extLst>
                      <a:ext uri="{FF2B5EF4-FFF2-40B4-BE49-F238E27FC236}">
                        <a16:creationId xmlns:a16="http://schemas.microsoft.com/office/drawing/2014/main" id="{82CDD0D8-B9C6-44EA-80CB-013ABFAD475C}"/>
                      </a:ext>
                    </a:extLst>
                  </p:cNvPr>
                  <p:cNvGrpSpPr/>
                  <p:nvPr/>
                </p:nvGrpSpPr>
                <p:grpSpPr>
                  <a:xfrm>
                    <a:off x="2497137" y="2278592"/>
                    <a:ext cx="468672" cy="531200"/>
                    <a:chOff x="702903" y="3107966"/>
                    <a:chExt cx="913530" cy="1035409"/>
                  </a:xfrm>
                  <a:solidFill>
                    <a:srgbClr val="FFC000">
                      <a:lumMod val="60000"/>
                      <a:lumOff val="40000"/>
                    </a:srgbClr>
                  </a:solidFill>
                </p:grpSpPr>
                <p:sp>
                  <p:nvSpPr>
                    <p:cNvPr id="97" name="四角形: 角を丸くする 96">
                      <a:extLst>
                        <a:ext uri="{FF2B5EF4-FFF2-40B4-BE49-F238E27FC236}">
                          <a16:creationId xmlns:a16="http://schemas.microsoft.com/office/drawing/2014/main" id="{A4799103-977F-43C7-944C-A065F9D75566}"/>
                        </a:ext>
                      </a:extLst>
                    </p:cNvPr>
                    <p:cNvSpPr/>
                    <p:nvPr/>
                  </p:nvSpPr>
                  <p:spPr>
                    <a:xfrm rot="5400000" flipH="1">
                      <a:off x="855583" y="3816428"/>
                      <a:ext cx="604838" cy="49056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" name="四角形: 角を丸くする 97">
                      <a:extLst>
                        <a:ext uri="{FF2B5EF4-FFF2-40B4-BE49-F238E27FC236}">
                          <a16:creationId xmlns:a16="http://schemas.microsoft.com/office/drawing/2014/main" id="{3B600379-1F51-445B-ABCF-746E9926413B}"/>
                        </a:ext>
                      </a:extLst>
                    </p:cNvPr>
                    <p:cNvSpPr/>
                    <p:nvPr/>
                  </p:nvSpPr>
                  <p:spPr>
                    <a:xfrm rot="18900000">
                      <a:off x="702903" y="3541871"/>
                      <a:ext cx="913530" cy="45720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9" name="四角形: 角を丸くする 98">
                      <a:extLst>
                        <a:ext uri="{FF2B5EF4-FFF2-40B4-BE49-F238E27FC236}">
                          <a16:creationId xmlns:a16="http://schemas.microsoft.com/office/drawing/2014/main" id="{670E39C0-A347-400D-A344-559A2D33328E}"/>
                        </a:ext>
                      </a:extLst>
                    </p:cNvPr>
                    <p:cNvSpPr/>
                    <p:nvPr/>
                  </p:nvSpPr>
                  <p:spPr>
                    <a:xfrm rot="2700000" flipH="1">
                      <a:off x="702902" y="3541871"/>
                      <a:ext cx="913530" cy="45720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0" name="円: 塗りつぶしなし 99">
                      <a:extLst>
                        <a:ext uri="{FF2B5EF4-FFF2-40B4-BE49-F238E27FC236}">
                          <a16:creationId xmlns:a16="http://schemas.microsoft.com/office/drawing/2014/main" id="{0DF7DCA0-3C33-4172-B3E3-8F579487AA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163" y="3324225"/>
                      <a:ext cx="481013" cy="481013"/>
                    </a:xfrm>
                    <a:prstGeom prst="donut">
                      <a:avLst>
                        <a:gd name="adj" fmla="val 11139"/>
                      </a:avLst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black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1" name="楕円 100">
                      <a:extLst>
                        <a:ext uri="{FF2B5EF4-FFF2-40B4-BE49-F238E27FC236}">
                          <a16:creationId xmlns:a16="http://schemas.microsoft.com/office/drawing/2014/main" id="{DDF408F0-DFE5-4E23-B6B0-202B5B1308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851" y="3490914"/>
                      <a:ext cx="147636" cy="147634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2" name="楕円 101">
                      <a:extLst>
                        <a:ext uri="{FF2B5EF4-FFF2-40B4-BE49-F238E27FC236}">
                          <a16:creationId xmlns:a16="http://schemas.microsoft.com/office/drawing/2014/main" id="{C0945DFA-0FCC-453C-B475-4AE7F59DE3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3475" y="3538537"/>
                      <a:ext cx="52388" cy="52388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96" name="フリーフォーム: 図形 95">
                    <a:extLst>
                      <a:ext uri="{FF2B5EF4-FFF2-40B4-BE49-F238E27FC236}">
                        <a16:creationId xmlns:a16="http://schemas.microsoft.com/office/drawing/2014/main" id="{8A77CEB6-AEBE-4E9F-84B1-9F6C55F00F96}"/>
                      </a:ext>
                    </a:extLst>
                  </p:cNvPr>
                  <p:cNvSpPr/>
                  <p:nvPr/>
                </p:nvSpPr>
                <p:spPr>
                  <a:xfrm>
                    <a:off x="1995488" y="1776768"/>
                    <a:ext cx="1371699" cy="1376268"/>
                  </a:xfrm>
                  <a:custGeom>
                    <a:avLst/>
                    <a:gdLst>
                      <a:gd name="connsiteX0" fmla="*/ 885530 w 1371699"/>
                      <a:gd name="connsiteY0" fmla="*/ 3029 h 1376268"/>
                      <a:gd name="connsiteX1" fmla="*/ 932737 w 1371699"/>
                      <a:gd name="connsiteY1" fmla="*/ 10191 h 1376268"/>
                      <a:gd name="connsiteX2" fmla="*/ 1325207 w 1371699"/>
                      <a:gd name="connsiteY2" fmla="*/ 220541 h 1376268"/>
                      <a:gd name="connsiteX3" fmla="*/ 1371699 w 1371699"/>
                      <a:gd name="connsiteY3" fmla="*/ 276559 h 1376268"/>
                      <a:gd name="connsiteX4" fmla="*/ 1351147 w 1371699"/>
                      <a:gd name="connsiteY4" fmla="*/ 292717 h 1376268"/>
                      <a:gd name="connsiteX5" fmla="*/ 1306642 w 1371699"/>
                      <a:gd name="connsiteY5" fmla="*/ 239106 h 1376268"/>
                      <a:gd name="connsiteX6" fmla="*/ 927446 w 1371699"/>
                      <a:gd name="connsiteY6" fmla="*/ 35912 h 1376268"/>
                      <a:gd name="connsiteX7" fmla="*/ 880945 w 1371699"/>
                      <a:gd name="connsiteY7" fmla="*/ 28858 h 1376268"/>
                      <a:gd name="connsiteX8" fmla="*/ 687014 w 1371699"/>
                      <a:gd name="connsiteY8" fmla="*/ 0 h 1376268"/>
                      <a:gd name="connsiteX9" fmla="*/ 689179 w 1371699"/>
                      <a:gd name="connsiteY9" fmla="*/ 26197 h 1376268"/>
                      <a:gd name="connsiteX10" fmla="*/ 625130 w 1371699"/>
                      <a:gd name="connsiteY10" fmla="*/ 35912 h 1376268"/>
                      <a:gd name="connsiteX11" fmla="*/ 26254 w 1371699"/>
                      <a:gd name="connsiteY11" fmla="*/ 766222 h 1376268"/>
                      <a:gd name="connsiteX12" fmla="*/ 245934 w 1371699"/>
                      <a:gd name="connsiteY12" fmla="*/ 1293338 h 1376268"/>
                      <a:gd name="connsiteX13" fmla="*/ 321241 w 1371699"/>
                      <a:gd name="connsiteY13" fmla="*/ 1355093 h 1376268"/>
                      <a:gd name="connsiteX14" fmla="*/ 305844 w 1371699"/>
                      <a:gd name="connsiteY14" fmla="*/ 1376268 h 1376268"/>
                      <a:gd name="connsiteX15" fmla="*/ 227370 w 1371699"/>
                      <a:gd name="connsiteY15" fmla="*/ 1311903 h 1376268"/>
                      <a:gd name="connsiteX16" fmla="*/ 0 w 1371699"/>
                      <a:gd name="connsiteY16" fmla="*/ 766222 h 1376268"/>
                      <a:gd name="connsiteX17" fmla="*/ 619839 w 1371699"/>
                      <a:gd name="connsiteY17" fmla="*/ 10191 h 1376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1699" h="1376268">
                        <a:moveTo>
                          <a:pt x="885530" y="3029"/>
                        </a:moveTo>
                        <a:lnTo>
                          <a:pt x="932737" y="10191"/>
                        </a:lnTo>
                        <a:cubicBezTo>
                          <a:pt x="1084341" y="41031"/>
                          <a:pt x="1219846" y="115803"/>
                          <a:pt x="1325207" y="220541"/>
                        </a:cubicBezTo>
                        <a:lnTo>
                          <a:pt x="1371699" y="276559"/>
                        </a:lnTo>
                        <a:lnTo>
                          <a:pt x="1351147" y="292717"/>
                        </a:lnTo>
                        <a:lnTo>
                          <a:pt x="1306642" y="239106"/>
                        </a:lnTo>
                        <a:cubicBezTo>
                          <a:pt x="1204845" y="137930"/>
                          <a:pt x="1073922" y="65703"/>
                          <a:pt x="927446" y="35912"/>
                        </a:cubicBezTo>
                        <a:lnTo>
                          <a:pt x="880945" y="28858"/>
                        </a:lnTo>
                        <a:close/>
                        <a:moveTo>
                          <a:pt x="687014" y="0"/>
                        </a:moveTo>
                        <a:lnTo>
                          <a:pt x="689179" y="26197"/>
                        </a:lnTo>
                        <a:lnTo>
                          <a:pt x="625130" y="35912"/>
                        </a:lnTo>
                        <a:cubicBezTo>
                          <a:pt x="283353" y="105423"/>
                          <a:pt x="26254" y="405982"/>
                          <a:pt x="26254" y="766222"/>
                        </a:cubicBezTo>
                        <a:cubicBezTo>
                          <a:pt x="26254" y="972074"/>
                          <a:pt x="110205" y="1158437"/>
                          <a:pt x="245934" y="1293338"/>
                        </a:cubicBezTo>
                        <a:lnTo>
                          <a:pt x="321241" y="1355093"/>
                        </a:lnTo>
                        <a:lnTo>
                          <a:pt x="305844" y="1376268"/>
                        </a:lnTo>
                        <a:lnTo>
                          <a:pt x="227370" y="1311903"/>
                        </a:lnTo>
                        <a:cubicBezTo>
                          <a:pt x="86889" y="1172251"/>
                          <a:pt x="0" y="979324"/>
                          <a:pt x="0" y="766222"/>
                        </a:cubicBezTo>
                        <a:cubicBezTo>
                          <a:pt x="0" y="393295"/>
                          <a:pt x="266098" y="82150"/>
                          <a:pt x="619839" y="10191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84" name="グループ化 83">
                  <a:extLst>
                    <a:ext uri="{FF2B5EF4-FFF2-40B4-BE49-F238E27FC236}">
                      <a16:creationId xmlns:a16="http://schemas.microsoft.com/office/drawing/2014/main" id="{F0FC4624-CD70-44F4-8F26-2A84721BF5EF}"/>
                    </a:ext>
                  </a:extLst>
                </p:cNvPr>
                <p:cNvGrpSpPr/>
                <p:nvPr/>
              </p:nvGrpSpPr>
              <p:grpSpPr>
                <a:xfrm>
                  <a:off x="2405870" y="2955552"/>
                  <a:ext cx="662767" cy="662766"/>
                  <a:chOff x="2405870" y="2955552"/>
                  <a:chExt cx="662767" cy="662766"/>
                </a:xfrm>
              </p:grpSpPr>
              <p:sp>
                <p:nvSpPr>
                  <p:cNvPr id="85" name="楕円 84">
                    <a:extLst>
                      <a:ext uri="{FF2B5EF4-FFF2-40B4-BE49-F238E27FC236}">
                        <a16:creationId xmlns:a16="http://schemas.microsoft.com/office/drawing/2014/main" id="{3C0D529F-F963-4C55-BDD7-ED0DFDDD8CBF}"/>
                      </a:ext>
                    </a:extLst>
                  </p:cNvPr>
                  <p:cNvSpPr/>
                  <p:nvPr/>
                </p:nvSpPr>
                <p:spPr>
                  <a:xfrm>
                    <a:off x="2405870" y="2955552"/>
                    <a:ext cx="662767" cy="662766"/>
                  </a:xfrm>
                  <a:prstGeom prst="ellipse">
                    <a:avLst/>
                  </a:prstGeom>
                  <a:solidFill>
                    <a:srgbClr val="FFC000">
                      <a:lumMod val="20000"/>
                      <a:lumOff val="8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6" name="楕円 85">
                    <a:extLst>
                      <a:ext uri="{FF2B5EF4-FFF2-40B4-BE49-F238E27FC236}">
                        <a16:creationId xmlns:a16="http://schemas.microsoft.com/office/drawing/2014/main" id="{72AEBADC-12D6-4193-A0D4-93C05F040889}"/>
                      </a:ext>
                    </a:extLst>
                  </p:cNvPr>
                  <p:cNvSpPr/>
                  <p:nvPr/>
                </p:nvSpPr>
                <p:spPr>
                  <a:xfrm>
                    <a:off x="2437643" y="2993463"/>
                    <a:ext cx="591308" cy="591306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60" name="グループ化 59">
                <a:extLst>
                  <a:ext uri="{FF2B5EF4-FFF2-40B4-BE49-F238E27FC236}">
                    <a16:creationId xmlns:a16="http://schemas.microsoft.com/office/drawing/2014/main" id="{FB07314A-99D8-4BBB-A562-FD7FAA63ABC9}"/>
                  </a:ext>
                </a:extLst>
              </p:cNvPr>
              <p:cNvGrpSpPr/>
              <p:nvPr/>
            </p:nvGrpSpPr>
            <p:grpSpPr>
              <a:xfrm>
                <a:off x="3575115" y="3929038"/>
                <a:ext cx="288000" cy="783309"/>
                <a:chOff x="3624399" y="4080108"/>
                <a:chExt cx="316554" cy="809392"/>
              </a:xfrm>
              <a:solidFill>
                <a:sysClr val="windowText" lastClr="000000"/>
              </a:solidFill>
            </p:grpSpPr>
            <p:sp>
              <p:nvSpPr>
                <p:cNvPr id="78" name="楕円 77">
                  <a:extLst>
                    <a:ext uri="{FF2B5EF4-FFF2-40B4-BE49-F238E27FC236}">
                      <a16:creationId xmlns:a16="http://schemas.microsoft.com/office/drawing/2014/main" id="{C43C6FB3-F078-46E0-9077-1F3B3795192E}"/>
                    </a:ext>
                  </a:extLst>
                </p:cNvPr>
                <p:cNvSpPr/>
                <p:nvPr/>
              </p:nvSpPr>
              <p:spPr>
                <a:xfrm>
                  <a:off x="3624399" y="4080108"/>
                  <a:ext cx="22130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9" name="楕円 78">
                  <a:extLst>
                    <a:ext uri="{FF2B5EF4-FFF2-40B4-BE49-F238E27FC236}">
                      <a16:creationId xmlns:a16="http://schemas.microsoft.com/office/drawing/2014/main" id="{771CDE0B-70D9-4B25-A2A6-EA5E4F3F2AF2}"/>
                    </a:ext>
                  </a:extLst>
                </p:cNvPr>
                <p:cNvSpPr/>
                <p:nvPr/>
              </p:nvSpPr>
              <p:spPr>
                <a:xfrm>
                  <a:off x="3657254" y="4108450"/>
                  <a:ext cx="235295" cy="752708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0" name="楕円 79">
                  <a:extLst>
                    <a:ext uri="{FF2B5EF4-FFF2-40B4-BE49-F238E27FC236}">
                      <a16:creationId xmlns:a16="http://schemas.microsoft.com/office/drawing/2014/main" id="{1C050807-7D59-43AC-B476-6FEE6D590333}"/>
                    </a:ext>
                  </a:extLst>
                </p:cNvPr>
                <p:cNvSpPr/>
                <p:nvPr/>
              </p:nvSpPr>
              <p:spPr>
                <a:xfrm>
                  <a:off x="3712369" y="4080108"/>
                  <a:ext cx="228584" cy="80939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1" name="楕円 80">
                  <a:extLst>
                    <a:ext uri="{FF2B5EF4-FFF2-40B4-BE49-F238E27FC236}">
                      <a16:creationId xmlns:a16="http://schemas.microsoft.com/office/drawing/2014/main" id="{8FC0B647-61AA-48DC-95C7-05FE9D59271C}"/>
                    </a:ext>
                  </a:extLst>
                </p:cNvPr>
                <p:cNvSpPr/>
                <p:nvPr/>
              </p:nvSpPr>
              <p:spPr>
                <a:xfrm>
                  <a:off x="3745705" y="4129088"/>
                  <a:ext cx="176197" cy="711432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2" name="楕円 81">
                  <a:extLst>
                    <a:ext uri="{FF2B5EF4-FFF2-40B4-BE49-F238E27FC236}">
                      <a16:creationId xmlns:a16="http://schemas.microsoft.com/office/drawing/2014/main" id="{6D3407B5-687C-4AA3-A381-8ED566ABA543}"/>
                    </a:ext>
                  </a:extLst>
                </p:cNvPr>
                <p:cNvSpPr/>
                <p:nvPr/>
              </p:nvSpPr>
              <p:spPr>
                <a:xfrm>
                  <a:off x="3816009" y="4283807"/>
                  <a:ext cx="106234" cy="401994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61" name="台形 60">
                <a:extLst>
                  <a:ext uri="{FF2B5EF4-FFF2-40B4-BE49-F238E27FC236}">
                    <a16:creationId xmlns:a16="http://schemas.microsoft.com/office/drawing/2014/main" id="{02E1003E-A82E-4FFD-925A-354C20B17042}"/>
                  </a:ext>
                </a:extLst>
              </p:cNvPr>
              <p:cNvSpPr/>
              <p:nvPr/>
            </p:nvSpPr>
            <p:spPr>
              <a:xfrm rot="5400000">
                <a:off x="4293373" y="2545903"/>
                <a:ext cx="164185" cy="772143"/>
              </a:xfrm>
              <a:prstGeom prst="trapezoid">
                <a:avLst>
                  <a:gd name="adj" fmla="val 21763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08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" name="四角形: 角を丸くする 61">
                <a:extLst>
                  <a:ext uri="{FF2B5EF4-FFF2-40B4-BE49-F238E27FC236}">
                    <a16:creationId xmlns:a16="http://schemas.microsoft.com/office/drawing/2014/main" id="{FB4ECC77-62E9-4681-AEF1-E431DCFC0987}"/>
                  </a:ext>
                </a:extLst>
              </p:cNvPr>
              <p:cNvSpPr/>
              <p:nvPr/>
            </p:nvSpPr>
            <p:spPr>
              <a:xfrm rot="382861">
                <a:off x="4212192" y="2103139"/>
                <a:ext cx="426720" cy="68096"/>
              </a:xfrm>
              <a:prstGeom prst="roundRect">
                <a:avLst>
                  <a:gd name="adj" fmla="val 50000"/>
                </a:avLst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" name="四角形: 角を丸くする 62">
                <a:extLst>
                  <a:ext uri="{FF2B5EF4-FFF2-40B4-BE49-F238E27FC236}">
                    <a16:creationId xmlns:a16="http://schemas.microsoft.com/office/drawing/2014/main" id="{8F7CD6ED-B62F-4E12-B549-B7C1F1A09336}"/>
                  </a:ext>
                </a:extLst>
              </p:cNvPr>
              <p:cNvSpPr/>
              <p:nvPr/>
            </p:nvSpPr>
            <p:spPr>
              <a:xfrm rot="382861">
                <a:off x="4289913" y="2248418"/>
                <a:ext cx="426720" cy="68096"/>
              </a:xfrm>
              <a:prstGeom prst="roundRect">
                <a:avLst>
                  <a:gd name="adj" fmla="val 50000"/>
                </a:avLst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" name="四角形: 角を丸くする 63">
                <a:extLst>
                  <a:ext uri="{FF2B5EF4-FFF2-40B4-BE49-F238E27FC236}">
                    <a16:creationId xmlns:a16="http://schemas.microsoft.com/office/drawing/2014/main" id="{DAE9EE7E-3559-4079-A0BD-F381852B93D8}"/>
                  </a:ext>
                </a:extLst>
              </p:cNvPr>
              <p:cNvSpPr/>
              <p:nvPr/>
            </p:nvSpPr>
            <p:spPr>
              <a:xfrm rot="382861">
                <a:off x="4334110" y="2377459"/>
                <a:ext cx="426720" cy="68096"/>
              </a:xfrm>
              <a:prstGeom prst="roundRect">
                <a:avLst>
                  <a:gd name="adj" fmla="val 50000"/>
                </a:avLst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" name="四角形: 角を丸くする 64">
                <a:extLst>
                  <a:ext uri="{FF2B5EF4-FFF2-40B4-BE49-F238E27FC236}">
                    <a16:creationId xmlns:a16="http://schemas.microsoft.com/office/drawing/2014/main" id="{8543B417-5BE0-472C-AF96-31402C99A7A3}"/>
                  </a:ext>
                </a:extLst>
              </p:cNvPr>
              <p:cNvSpPr/>
              <p:nvPr/>
            </p:nvSpPr>
            <p:spPr>
              <a:xfrm rot="382861">
                <a:off x="4349349" y="2552718"/>
                <a:ext cx="426720" cy="68096"/>
              </a:xfrm>
              <a:prstGeom prst="roundRect">
                <a:avLst>
                  <a:gd name="adj" fmla="val 50000"/>
                </a:avLst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" name="四角形: 角を丸くする 65">
                <a:extLst>
                  <a:ext uri="{FF2B5EF4-FFF2-40B4-BE49-F238E27FC236}">
                    <a16:creationId xmlns:a16="http://schemas.microsoft.com/office/drawing/2014/main" id="{E69B5DB6-92C2-475E-AEA9-D3E0E128B732}"/>
                  </a:ext>
                </a:extLst>
              </p:cNvPr>
              <p:cNvSpPr/>
              <p:nvPr/>
            </p:nvSpPr>
            <p:spPr>
              <a:xfrm rot="382861">
                <a:off x="4334109" y="2735598"/>
                <a:ext cx="426720" cy="68096"/>
              </a:xfrm>
              <a:prstGeom prst="roundRect">
                <a:avLst>
                  <a:gd name="adj" fmla="val 50000"/>
                </a:avLst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" name="正方形/長方形 222">
                <a:extLst>
                  <a:ext uri="{FF2B5EF4-FFF2-40B4-BE49-F238E27FC236}">
                    <a16:creationId xmlns:a16="http://schemas.microsoft.com/office/drawing/2014/main" id="{AE54987C-628A-4E1F-8F14-6F5CB87D28B2}"/>
                  </a:ext>
                </a:extLst>
              </p:cNvPr>
              <p:cNvSpPr/>
              <p:nvPr/>
            </p:nvSpPr>
            <p:spPr>
              <a:xfrm>
                <a:off x="5197279" y="1602758"/>
                <a:ext cx="2014962" cy="2204360"/>
              </a:xfrm>
              <a:custGeom>
                <a:avLst/>
                <a:gdLst>
                  <a:gd name="connsiteX0" fmla="*/ 0 w 649073"/>
                  <a:gd name="connsiteY0" fmla="*/ 0 h 2204360"/>
                  <a:gd name="connsiteX1" fmla="*/ 649073 w 649073"/>
                  <a:gd name="connsiteY1" fmla="*/ 0 h 2204360"/>
                  <a:gd name="connsiteX2" fmla="*/ 649073 w 649073"/>
                  <a:gd name="connsiteY2" fmla="*/ 2204360 h 2204360"/>
                  <a:gd name="connsiteX3" fmla="*/ 0 w 649073"/>
                  <a:gd name="connsiteY3" fmla="*/ 2204360 h 2204360"/>
                  <a:gd name="connsiteX4" fmla="*/ 0 w 649073"/>
                  <a:gd name="connsiteY4" fmla="*/ 0 h 2204360"/>
                  <a:gd name="connsiteX0" fmla="*/ 0 w 1639673"/>
                  <a:gd name="connsiteY0" fmla="*/ 0 h 2204360"/>
                  <a:gd name="connsiteX1" fmla="*/ 1639673 w 1639673"/>
                  <a:gd name="connsiteY1" fmla="*/ 716280 h 2204360"/>
                  <a:gd name="connsiteX2" fmla="*/ 649073 w 1639673"/>
                  <a:gd name="connsiteY2" fmla="*/ 2204360 h 2204360"/>
                  <a:gd name="connsiteX3" fmla="*/ 0 w 1639673"/>
                  <a:gd name="connsiteY3" fmla="*/ 2204360 h 2204360"/>
                  <a:gd name="connsiteX4" fmla="*/ 0 w 1639673"/>
                  <a:gd name="connsiteY4" fmla="*/ 0 h 2204360"/>
                  <a:gd name="connsiteX0" fmla="*/ 0 w 1639673"/>
                  <a:gd name="connsiteY0" fmla="*/ 0 h 2204360"/>
                  <a:gd name="connsiteX1" fmla="*/ 1639673 w 1639673"/>
                  <a:gd name="connsiteY1" fmla="*/ 716280 h 2204360"/>
                  <a:gd name="connsiteX2" fmla="*/ 1601573 w 1639673"/>
                  <a:gd name="connsiteY2" fmla="*/ 1762400 h 2204360"/>
                  <a:gd name="connsiteX3" fmla="*/ 0 w 1639673"/>
                  <a:gd name="connsiteY3" fmla="*/ 2204360 h 2204360"/>
                  <a:gd name="connsiteX4" fmla="*/ 0 w 1639673"/>
                  <a:gd name="connsiteY4" fmla="*/ 0 h 2204360"/>
                  <a:gd name="connsiteX0" fmla="*/ 0 w 1633113"/>
                  <a:gd name="connsiteY0" fmla="*/ 0 h 2204360"/>
                  <a:gd name="connsiteX1" fmla="*/ 1633113 w 1633113"/>
                  <a:gd name="connsiteY1" fmla="*/ 899160 h 2204360"/>
                  <a:gd name="connsiteX2" fmla="*/ 1601573 w 1633113"/>
                  <a:gd name="connsiteY2" fmla="*/ 1762400 h 2204360"/>
                  <a:gd name="connsiteX3" fmla="*/ 0 w 1633113"/>
                  <a:gd name="connsiteY3" fmla="*/ 2204360 h 2204360"/>
                  <a:gd name="connsiteX4" fmla="*/ 0 w 1633113"/>
                  <a:gd name="connsiteY4" fmla="*/ 0 h 2204360"/>
                  <a:gd name="connsiteX0" fmla="*/ 0 w 1633113"/>
                  <a:gd name="connsiteY0" fmla="*/ 0 h 2204360"/>
                  <a:gd name="connsiteX1" fmla="*/ 1633113 w 1633113"/>
                  <a:gd name="connsiteY1" fmla="*/ 899160 h 2204360"/>
                  <a:gd name="connsiteX2" fmla="*/ 1620101 w 1633113"/>
                  <a:gd name="connsiteY2" fmla="*/ 1762400 h 2204360"/>
                  <a:gd name="connsiteX3" fmla="*/ 0 w 1633113"/>
                  <a:gd name="connsiteY3" fmla="*/ 2204360 h 2204360"/>
                  <a:gd name="connsiteX4" fmla="*/ 0 w 1633113"/>
                  <a:gd name="connsiteY4" fmla="*/ 0 h 2204360"/>
                  <a:gd name="connsiteX0" fmla="*/ 0 w 1633113"/>
                  <a:gd name="connsiteY0" fmla="*/ 0 h 2204360"/>
                  <a:gd name="connsiteX1" fmla="*/ 1633113 w 1633113"/>
                  <a:gd name="connsiteY1" fmla="*/ 899160 h 2204360"/>
                  <a:gd name="connsiteX2" fmla="*/ 1632453 w 1633113"/>
                  <a:gd name="connsiteY2" fmla="*/ 1762400 h 2204360"/>
                  <a:gd name="connsiteX3" fmla="*/ 0 w 1633113"/>
                  <a:gd name="connsiteY3" fmla="*/ 2204360 h 2204360"/>
                  <a:gd name="connsiteX4" fmla="*/ 0 w 1633113"/>
                  <a:gd name="connsiteY4" fmla="*/ 0 h 220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3113" h="2204360">
                    <a:moveTo>
                      <a:pt x="0" y="0"/>
                    </a:moveTo>
                    <a:lnTo>
                      <a:pt x="1633113" y="899160"/>
                    </a:lnTo>
                    <a:lnTo>
                      <a:pt x="1632453" y="1762400"/>
                    </a:lnTo>
                    <a:lnTo>
                      <a:pt x="0" y="22043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471ED3FE-683D-421E-954B-10DA4BB60CCC}"/>
                  </a:ext>
                </a:extLst>
              </p:cNvPr>
              <p:cNvSpPr/>
              <p:nvPr/>
            </p:nvSpPr>
            <p:spPr>
              <a:xfrm>
                <a:off x="1646472" y="3794405"/>
                <a:ext cx="2349595" cy="285703"/>
              </a:xfrm>
              <a:custGeom>
                <a:avLst/>
                <a:gdLst>
                  <a:gd name="connsiteX0" fmla="*/ 0 w 2143122"/>
                  <a:gd name="connsiteY0" fmla="*/ 0 h 363717"/>
                  <a:gd name="connsiteX1" fmla="*/ 2143122 w 2143122"/>
                  <a:gd name="connsiteY1" fmla="*/ 0 h 363717"/>
                  <a:gd name="connsiteX2" fmla="*/ 2143122 w 2143122"/>
                  <a:gd name="connsiteY2" fmla="*/ 209550 h 363717"/>
                  <a:gd name="connsiteX3" fmla="*/ 1811193 w 2143122"/>
                  <a:gd name="connsiteY3" fmla="*/ 209550 h 363717"/>
                  <a:gd name="connsiteX4" fmla="*/ 1712500 w 2143122"/>
                  <a:gd name="connsiteY4" fmla="*/ 363717 h 363717"/>
                  <a:gd name="connsiteX5" fmla="*/ 399180 w 2143122"/>
                  <a:gd name="connsiteY5" fmla="*/ 363717 h 363717"/>
                  <a:gd name="connsiteX6" fmla="*/ 300487 w 2143122"/>
                  <a:gd name="connsiteY6" fmla="*/ 209550 h 363717"/>
                  <a:gd name="connsiteX7" fmla="*/ 0 w 2143122"/>
                  <a:gd name="connsiteY7" fmla="*/ 209550 h 36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3122" h="363717">
                    <a:moveTo>
                      <a:pt x="0" y="0"/>
                    </a:moveTo>
                    <a:lnTo>
                      <a:pt x="2143122" y="0"/>
                    </a:lnTo>
                    <a:lnTo>
                      <a:pt x="2143122" y="209550"/>
                    </a:lnTo>
                    <a:lnTo>
                      <a:pt x="1811193" y="209550"/>
                    </a:lnTo>
                    <a:lnTo>
                      <a:pt x="1712500" y="363717"/>
                    </a:lnTo>
                    <a:lnTo>
                      <a:pt x="399180" y="363717"/>
                    </a:lnTo>
                    <a:lnTo>
                      <a:pt x="300487" y="209550"/>
                    </a:lnTo>
                    <a:lnTo>
                      <a:pt x="0" y="209550"/>
                    </a:ln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69" name="グループ化 68">
                <a:extLst>
                  <a:ext uri="{FF2B5EF4-FFF2-40B4-BE49-F238E27FC236}">
                    <a16:creationId xmlns:a16="http://schemas.microsoft.com/office/drawing/2014/main" id="{62EF8ECF-D149-40F0-890F-91AE6A715E97}"/>
                  </a:ext>
                </a:extLst>
              </p:cNvPr>
              <p:cNvGrpSpPr/>
              <p:nvPr/>
            </p:nvGrpSpPr>
            <p:grpSpPr>
              <a:xfrm>
                <a:off x="2561107" y="3786139"/>
                <a:ext cx="291631" cy="285798"/>
                <a:chOff x="2561107" y="3786139"/>
                <a:chExt cx="291631" cy="285798"/>
              </a:xfrm>
            </p:grpSpPr>
            <p:sp>
              <p:nvSpPr>
                <p:cNvPr id="76" name="四角形: 角を丸くする 75">
                  <a:extLst>
                    <a:ext uri="{FF2B5EF4-FFF2-40B4-BE49-F238E27FC236}">
                      <a16:creationId xmlns:a16="http://schemas.microsoft.com/office/drawing/2014/main" id="{39BB5545-D2B7-4344-A254-8CB49FCC3EB9}"/>
                    </a:ext>
                  </a:extLst>
                </p:cNvPr>
                <p:cNvSpPr/>
                <p:nvPr/>
              </p:nvSpPr>
              <p:spPr>
                <a:xfrm>
                  <a:off x="2623019" y="3786139"/>
                  <a:ext cx="229719" cy="285798"/>
                </a:xfrm>
                <a:prstGeom prst="roundRect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7" name="四角形: 角を丸くする 76">
                  <a:extLst>
                    <a:ext uri="{FF2B5EF4-FFF2-40B4-BE49-F238E27FC236}">
                      <a16:creationId xmlns:a16="http://schemas.microsoft.com/office/drawing/2014/main" id="{96C9A828-7ED6-4CF1-9A85-78306D2821C4}"/>
                    </a:ext>
                  </a:extLst>
                </p:cNvPr>
                <p:cNvSpPr/>
                <p:nvPr/>
              </p:nvSpPr>
              <p:spPr>
                <a:xfrm>
                  <a:off x="2561107" y="3786139"/>
                  <a:ext cx="229719" cy="285798"/>
                </a:xfrm>
                <a:prstGeom prst="roundRect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4258DAFD-97A7-4E34-870E-B4FA361CF890}"/>
                  </a:ext>
                </a:extLst>
              </p:cNvPr>
              <p:cNvSpPr/>
              <p:nvPr/>
            </p:nvSpPr>
            <p:spPr>
              <a:xfrm>
                <a:off x="5334000" y="2156460"/>
                <a:ext cx="1775460" cy="891540"/>
              </a:xfrm>
              <a:custGeom>
                <a:avLst/>
                <a:gdLst>
                  <a:gd name="connsiteX0" fmla="*/ 0 w 1775460"/>
                  <a:gd name="connsiteY0" fmla="*/ 0 h 845820"/>
                  <a:gd name="connsiteX1" fmla="*/ 1775460 w 1775460"/>
                  <a:gd name="connsiteY1" fmla="*/ 541020 h 845820"/>
                  <a:gd name="connsiteX2" fmla="*/ 1775460 w 1775460"/>
                  <a:gd name="connsiteY2" fmla="*/ 830580 h 845820"/>
                  <a:gd name="connsiteX3" fmla="*/ 45720 w 1775460"/>
                  <a:gd name="connsiteY3" fmla="*/ 845820 h 845820"/>
                  <a:gd name="connsiteX4" fmla="*/ 0 w 1775460"/>
                  <a:gd name="connsiteY4" fmla="*/ 0 h 845820"/>
                  <a:gd name="connsiteX0" fmla="*/ 0 w 1775460"/>
                  <a:gd name="connsiteY0" fmla="*/ 0 h 891540"/>
                  <a:gd name="connsiteX1" fmla="*/ 1775460 w 1775460"/>
                  <a:gd name="connsiteY1" fmla="*/ 541020 h 891540"/>
                  <a:gd name="connsiteX2" fmla="*/ 1775460 w 1775460"/>
                  <a:gd name="connsiteY2" fmla="*/ 830580 h 891540"/>
                  <a:gd name="connsiteX3" fmla="*/ 7620 w 1775460"/>
                  <a:gd name="connsiteY3" fmla="*/ 891540 h 891540"/>
                  <a:gd name="connsiteX4" fmla="*/ 0 w 1775460"/>
                  <a:gd name="connsiteY4" fmla="*/ 0 h 891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5460" h="891540">
                    <a:moveTo>
                      <a:pt x="0" y="0"/>
                    </a:moveTo>
                    <a:lnTo>
                      <a:pt x="1775460" y="541020"/>
                    </a:lnTo>
                    <a:lnTo>
                      <a:pt x="1775460" y="830580"/>
                    </a:lnTo>
                    <a:lnTo>
                      <a:pt x="7620" y="8915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C6BBD9B7-F39E-4D74-9EA0-8490548C70EC}"/>
                  </a:ext>
                </a:extLst>
              </p:cNvPr>
              <p:cNvSpPr/>
              <p:nvPr/>
            </p:nvSpPr>
            <p:spPr>
              <a:xfrm>
                <a:off x="5797507" y="1876484"/>
                <a:ext cx="45719" cy="1804807"/>
              </a:xfrm>
              <a:custGeom>
                <a:avLst/>
                <a:gdLst>
                  <a:gd name="connsiteX0" fmla="*/ 0 w 45719"/>
                  <a:gd name="connsiteY0" fmla="*/ 0 h 1804807"/>
                  <a:gd name="connsiteX1" fmla="*/ 45719 w 45719"/>
                  <a:gd name="connsiteY1" fmla="*/ 20401 h 1804807"/>
                  <a:gd name="connsiteX2" fmla="*/ 45719 w 45719"/>
                  <a:gd name="connsiteY2" fmla="*/ 1794775 h 1804807"/>
                  <a:gd name="connsiteX3" fmla="*/ 0 w 45719"/>
                  <a:gd name="connsiteY3" fmla="*/ 1804807 h 1804807"/>
                  <a:gd name="connsiteX4" fmla="*/ 0 w 45719"/>
                  <a:gd name="connsiteY4" fmla="*/ 0 h 180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19" h="1804807">
                    <a:moveTo>
                      <a:pt x="0" y="0"/>
                    </a:moveTo>
                    <a:lnTo>
                      <a:pt x="45719" y="20401"/>
                    </a:lnTo>
                    <a:lnTo>
                      <a:pt x="45719" y="1794775"/>
                    </a:lnTo>
                    <a:lnTo>
                      <a:pt x="0" y="18048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06DF6E87-82B6-48B0-A337-6E8754819B36}"/>
                  </a:ext>
                </a:extLst>
              </p:cNvPr>
              <p:cNvSpPr/>
              <p:nvPr/>
            </p:nvSpPr>
            <p:spPr>
              <a:xfrm>
                <a:off x="6385743" y="2138978"/>
                <a:ext cx="45719" cy="1413236"/>
              </a:xfrm>
              <a:custGeom>
                <a:avLst/>
                <a:gdLst>
                  <a:gd name="connsiteX0" fmla="*/ 0 w 45719"/>
                  <a:gd name="connsiteY0" fmla="*/ 0 h 1413236"/>
                  <a:gd name="connsiteX1" fmla="*/ 45719 w 45719"/>
                  <a:gd name="connsiteY1" fmla="*/ 20402 h 1413236"/>
                  <a:gd name="connsiteX2" fmla="*/ 45719 w 45719"/>
                  <a:gd name="connsiteY2" fmla="*/ 1403204 h 1413236"/>
                  <a:gd name="connsiteX3" fmla="*/ 0 w 45719"/>
                  <a:gd name="connsiteY3" fmla="*/ 1413236 h 1413236"/>
                  <a:gd name="connsiteX4" fmla="*/ 0 w 45719"/>
                  <a:gd name="connsiteY4" fmla="*/ 0 h 141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19" h="1413236">
                    <a:moveTo>
                      <a:pt x="0" y="0"/>
                    </a:moveTo>
                    <a:lnTo>
                      <a:pt x="45719" y="20402"/>
                    </a:lnTo>
                    <a:lnTo>
                      <a:pt x="45719" y="1403204"/>
                    </a:lnTo>
                    <a:lnTo>
                      <a:pt x="0" y="14132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3477C909-26A4-4F26-B9A6-4AA847FD339F}"/>
                  </a:ext>
                </a:extLst>
              </p:cNvPr>
              <p:cNvSpPr/>
              <p:nvPr/>
            </p:nvSpPr>
            <p:spPr>
              <a:xfrm>
                <a:off x="6788015" y="2318489"/>
                <a:ext cx="45719" cy="1145457"/>
              </a:xfrm>
              <a:custGeom>
                <a:avLst/>
                <a:gdLst>
                  <a:gd name="connsiteX0" fmla="*/ 0 w 45719"/>
                  <a:gd name="connsiteY0" fmla="*/ 0 h 1145457"/>
                  <a:gd name="connsiteX1" fmla="*/ 45719 w 45719"/>
                  <a:gd name="connsiteY1" fmla="*/ 20402 h 1145457"/>
                  <a:gd name="connsiteX2" fmla="*/ 45719 w 45719"/>
                  <a:gd name="connsiteY2" fmla="*/ 1135425 h 1145457"/>
                  <a:gd name="connsiteX3" fmla="*/ 0 w 45719"/>
                  <a:gd name="connsiteY3" fmla="*/ 1145457 h 1145457"/>
                  <a:gd name="connsiteX4" fmla="*/ 0 w 45719"/>
                  <a:gd name="connsiteY4" fmla="*/ 0 h 114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19" h="1145457">
                    <a:moveTo>
                      <a:pt x="0" y="0"/>
                    </a:moveTo>
                    <a:lnTo>
                      <a:pt x="45719" y="20402"/>
                    </a:lnTo>
                    <a:lnTo>
                      <a:pt x="45719" y="1135425"/>
                    </a:lnTo>
                    <a:lnTo>
                      <a:pt x="0" y="11454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4" name="楕円 73">
                <a:extLst>
                  <a:ext uri="{FF2B5EF4-FFF2-40B4-BE49-F238E27FC236}">
                    <a16:creationId xmlns:a16="http://schemas.microsoft.com/office/drawing/2014/main" id="{1234C578-FEAB-4088-BF1F-CD238E6D1B3F}"/>
                  </a:ext>
                </a:extLst>
              </p:cNvPr>
              <p:cNvSpPr/>
              <p:nvPr/>
            </p:nvSpPr>
            <p:spPr>
              <a:xfrm>
                <a:off x="4132995" y="1440631"/>
                <a:ext cx="263978" cy="263977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3F418F17-54EF-49A0-8391-E198808746FB}"/>
                  </a:ext>
                </a:extLst>
              </p:cNvPr>
              <p:cNvSpPr/>
              <p:nvPr/>
            </p:nvSpPr>
            <p:spPr>
              <a:xfrm rot="20853073">
                <a:off x="4142563" y="3987891"/>
                <a:ext cx="659205" cy="232967"/>
              </a:xfrm>
              <a:custGeom>
                <a:avLst/>
                <a:gdLst>
                  <a:gd name="connsiteX0" fmla="*/ 723174 w 839514"/>
                  <a:gd name="connsiteY0" fmla="*/ 0 h 213360"/>
                  <a:gd name="connsiteX1" fmla="*/ 763001 w 839514"/>
                  <a:gd name="connsiteY1" fmla="*/ 133701 h 213360"/>
                  <a:gd name="connsiteX2" fmla="*/ 818976 w 839514"/>
                  <a:gd name="connsiteY2" fmla="*/ 131207 h 213360"/>
                  <a:gd name="connsiteX3" fmla="*/ 839514 w 839514"/>
                  <a:gd name="connsiteY3" fmla="*/ 213360 h 213360"/>
                  <a:gd name="connsiteX4" fmla="*/ 670018 w 839514"/>
                  <a:gd name="connsiteY4" fmla="*/ 213360 h 213360"/>
                  <a:gd name="connsiteX5" fmla="*/ 643083 w 839514"/>
                  <a:gd name="connsiteY5" fmla="*/ 105619 h 213360"/>
                  <a:gd name="connsiteX6" fmla="*/ 177340 w 839514"/>
                  <a:gd name="connsiteY6" fmla="*/ 105619 h 213360"/>
                  <a:gd name="connsiteX7" fmla="*/ 150404 w 839514"/>
                  <a:gd name="connsiteY7" fmla="*/ 213360 h 213360"/>
                  <a:gd name="connsiteX8" fmla="*/ 0 w 839514"/>
                  <a:gd name="connsiteY8" fmla="*/ 213360 h 213360"/>
                  <a:gd name="connsiteX9" fmla="*/ 53340 w 839514"/>
                  <a:gd name="connsiteY9" fmla="*/ 0 h 21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9514" h="213360">
                    <a:moveTo>
                      <a:pt x="723174" y="0"/>
                    </a:moveTo>
                    <a:lnTo>
                      <a:pt x="763001" y="133701"/>
                    </a:lnTo>
                    <a:lnTo>
                      <a:pt x="818976" y="131207"/>
                    </a:lnTo>
                    <a:lnTo>
                      <a:pt x="839514" y="213360"/>
                    </a:lnTo>
                    <a:lnTo>
                      <a:pt x="670018" y="213360"/>
                    </a:lnTo>
                    <a:lnTo>
                      <a:pt x="643083" y="105619"/>
                    </a:lnTo>
                    <a:lnTo>
                      <a:pt x="177340" y="105619"/>
                    </a:lnTo>
                    <a:lnTo>
                      <a:pt x="150404" y="213360"/>
                    </a:lnTo>
                    <a:lnTo>
                      <a:pt x="0" y="213360"/>
                    </a:lnTo>
                    <a:lnTo>
                      <a:pt x="53340" y="0"/>
                    </a:ln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C2344C9-1CF1-4225-B07F-ADD3D835E145}"/>
              </a:ext>
            </a:extLst>
          </p:cNvPr>
          <p:cNvGrpSpPr/>
          <p:nvPr/>
        </p:nvGrpSpPr>
        <p:grpSpPr>
          <a:xfrm>
            <a:off x="681824" y="1832564"/>
            <a:ext cx="3620418" cy="3187872"/>
            <a:chOff x="681824" y="1832564"/>
            <a:chExt cx="3620418" cy="3187872"/>
          </a:xfrm>
        </p:grpSpPr>
        <p:sp>
          <p:nvSpPr>
            <p:cNvPr id="19" name="テキスト ボックス 18">
              <a:extLst>
                <a:ext uri="{FF2B5EF4-FFF2-40B4-BE49-F238E27FC236}">
                  <a16:creationId xmlns:a16="http://schemas.microsoft.com/office/drawing/2014/main" id="{5FDD9D8A-2115-4715-8509-F0C554363AFF}"/>
                </a:ext>
              </a:extLst>
            </p:cNvPr>
            <p:cNvSpPr txBox="1"/>
            <p:nvPr/>
          </p:nvSpPr>
          <p:spPr>
            <a:xfrm>
              <a:off x="2124572" y="4374105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橋</a:t>
              </a:r>
            </a:p>
          </p:txBody>
        </p:sp>
        <p:grpSp>
          <p:nvGrpSpPr>
            <p:cNvPr id="146" name="グループ化 145">
              <a:extLst>
                <a:ext uri="{FF2B5EF4-FFF2-40B4-BE49-F238E27FC236}">
                  <a16:creationId xmlns:a16="http://schemas.microsoft.com/office/drawing/2014/main" id="{7846E1E4-B306-4ECF-9B78-CB5FBFBD5341}"/>
                </a:ext>
              </a:extLst>
            </p:cNvPr>
            <p:cNvGrpSpPr/>
            <p:nvPr/>
          </p:nvGrpSpPr>
          <p:grpSpPr>
            <a:xfrm>
              <a:off x="681824" y="1832564"/>
              <a:ext cx="3620418" cy="2178865"/>
              <a:chOff x="916659" y="2159001"/>
              <a:chExt cx="3432745" cy="2065920"/>
            </a:xfrm>
          </p:grpSpPr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37B510B4-BC0F-4C39-A5F0-4BAAAA7B70E7}"/>
                  </a:ext>
                </a:extLst>
              </p:cNvPr>
              <p:cNvSpPr/>
              <p:nvPr/>
            </p:nvSpPr>
            <p:spPr>
              <a:xfrm>
                <a:off x="1123605" y="2159001"/>
                <a:ext cx="2909647" cy="1215384"/>
              </a:xfrm>
              <a:custGeom>
                <a:avLst/>
                <a:gdLst>
                  <a:gd name="connsiteX0" fmla="*/ 1486073 w 2909647"/>
                  <a:gd name="connsiteY0" fmla="*/ 0 h 1215384"/>
                  <a:gd name="connsiteX1" fmla="*/ 2905335 w 2909647"/>
                  <a:gd name="connsiteY1" fmla="*/ 725789 h 1215384"/>
                  <a:gd name="connsiteX2" fmla="*/ 2909647 w 2909647"/>
                  <a:gd name="connsiteY2" fmla="*/ 737447 h 1215384"/>
                  <a:gd name="connsiteX3" fmla="*/ 24537 w 2909647"/>
                  <a:gd name="connsiteY3" fmla="*/ 1215384 h 1215384"/>
                  <a:gd name="connsiteX4" fmla="*/ 7672 w 2909647"/>
                  <a:gd name="connsiteY4" fmla="*/ 1138574 h 1215384"/>
                  <a:gd name="connsiteX5" fmla="*/ 0 w 2909647"/>
                  <a:gd name="connsiteY5" fmla="*/ 1032960 h 1215384"/>
                  <a:gd name="connsiteX6" fmla="*/ 1486073 w 2909647"/>
                  <a:gd name="connsiteY6" fmla="*/ 0 h 121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9647" h="1215384">
                    <a:moveTo>
                      <a:pt x="1486073" y="0"/>
                    </a:moveTo>
                    <a:cubicBezTo>
                      <a:pt x="2152920" y="0"/>
                      <a:pt x="2717181" y="305304"/>
                      <a:pt x="2905335" y="725789"/>
                    </a:cubicBezTo>
                    <a:lnTo>
                      <a:pt x="2909647" y="737447"/>
                    </a:lnTo>
                    <a:lnTo>
                      <a:pt x="24537" y="1215384"/>
                    </a:lnTo>
                    <a:lnTo>
                      <a:pt x="7672" y="1138574"/>
                    </a:lnTo>
                    <a:cubicBezTo>
                      <a:pt x="2599" y="1103849"/>
                      <a:pt x="0" y="1068616"/>
                      <a:pt x="0" y="1032960"/>
                    </a:cubicBezTo>
                    <a:cubicBezTo>
                      <a:pt x="0" y="462472"/>
                      <a:pt x="665338" y="0"/>
                      <a:pt x="1486073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00B0F0"/>
                  </a:gs>
                  <a:gs pos="0">
                    <a:sysClr val="window" lastClr="FFFFFF"/>
                  </a:gs>
                </a:gsLst>
                <a:lin ang="16200000" scaled="1"/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06CE6361-1B2E-492E-88DF-8B246CFCBAA5}"/>
                  </a:ext>
                </a:extLst>
              </p:cNvPr>
              <p:cNvSpPr/>
              <p:nvPr/>
            </p:nvSpPr>
            <p:spPr>
              <a:xfrm>
                <a:off x="1134883" y="2328976"/>
                <a:ext cx="2420160" cy="1047744"/>
              </a:xfrm>
              <a:custGeom>
                <a:avLst/>
                <a:gdLst>
                  <a:gd name="connsiteX0" fmla="*/ 1044113 w 2420160"/>
                  <a:gd name="connsiteY0" fmla="*/ 0 h 1047744"/>
                  <a:gd name="connsiteX1" fmla="*/ 2375722 w 2420160"/>
                  <a:gd name="connsiteY1" fmla="*/ 573878 h 1047744"/>
                  <a:gd name="connsiteX2" fmla="*/ 2420160 w 2420160"/>
                  <a:gd name="connsiteY2" fmla="*/ 650894 h 1047744"/>
                  <a:gd name="connsiteX3" fmla="*/ 24537 w 2420160"/>
                  <a:gd name="connsiteY3" fmla="*/ 1047744 h 1047744"/>
                  <a:gd name="connsiteX4" fmla="*/ 7672 w 2420160"/>
                  <a:gd name="connsiteY4" fmla="*/ 970934 h 1047744"/>
                  <a:gd name="connsiteX5" fmla="*/ 0 w 2420160"/>
                  <a:gd name="connsiteY5" fmla="*/ 865320 h 1047744"/>
                  <a:gd name="connsiteX6" fmla="*/ 540793 w 2420160"/>
                  <a:gd name="connsiteY6" fmla="*/ 68238 h 1047744"/>
                  <a:gd name="connsiteX7" fmla="*/ 564063 w 2420160"/>
                  <a:gd name="connsiteY7" fmla="*/ 56142 h 1047744"/>
                  <a:gd name="connsiteX8" fmla="*/ 602201 w 2420160"/>
                  <a:gd name="connsiteY8" fmla="*/ 46440 h 1047744"/>
                  <a:gd name="connsiteX9" fmla="*/ 1044113 w 2420160"/>
                  <a:gd name="connsiteY9" fmla="*/ 0 h 1047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0160" h="1047744">
                    <a:moveTo>
                      <a:pt x="1044113" y="0"/>
                    </a:moveTo>
                    <a:cubicBezTo>
                      <a:pt x="1627604" y="0"/>
                      <a:pt x="2132553" y="233748"/>
                      <a:pt x="2375722" y="573878"/>
                    </a:cubicBezTo>
                    <a:lnTo>
                      <a:pt x="2420160" y="650894"/>
                    </a:lnTo>
                    <a:lnTo>
                      <a:pt x="24537" y="1047744"/>
                    </a:lnTo>
                    <a:lnTo>
                      <a:pt x="7672" y="970934"/>
                    </a:lnTo>
                    <a:cubicBezTo>
                      <a:pt x="2599" y="936209"/>
                      <a:pt x="0" y="900976"/>
                      <a:pt x="0" y="865320"/>
                    </a:cubicBezTo>
                    <a:cubicBezTo>
                      <a:pt x="0" y="544421"/>
                      <a:pt x="210517" y="257698"/>
                      <a:pt x="540793" y="68238"/>
                    </a:cubicBezTo>
                    <a:lnTo>
                      <a:pt x="564063" y="56142"/>
                    </a:lnTo>
                    <a:lnTo>
                      <a:pt x="602201" y="46440"/>
                    </a:lnTo>
                    <a:cubicBezTo>
                      <a:pt x="741801" y="16259"/>
                      <a:pt x="890225" y="0"/>
                      <a:pt x="1044113" y="0"/>
                    </a:cubicBezTo>
                    <a:close/>
                  </a:path>
                </a:pathLst>
              </a:custGeom>
              <a:pattFill prst="lgConfetti">
                <a:fgClr>
                  <a:srgbClr val="339933"/>
                </a:fgClr>
                <a:bgClr>
                  <a:srgbClr val="003300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8DBDC584-282B-4F1A-9928-EF7704673A14}"/>
                  </a:ext>
                </a:extLst>
              </p:cNvPr>
              <p:cNvSpPr/>
              <p:nvPr/>
            </p:nvSpPr>
            <p:spPr>
              <a:xfrm>
                <a:off x="1137949" y="2964543"/>
                <a:ext cx="2417094" cy="408363"/>
              </a:xfrm>
              <a:custGeom>
                <a:avLst/>
                <a:gdLst>
                  <a:gd name="connsiteX0" fmla="*/ 2410451 w 2417094"/>
                  <a:gd name="connsiteY0" fmla="*/ 0 h 408363"/>
                  <a:gd name="connsiteX1" fmla="*/ 2417094 w 2417094"/>
                  <a:gd name="connsiteY1" fmla="*/ 11513 h 408363"/>
                  <a:gd name="connsiteX2" fmla="*/ 21471 w 2417094"/>
                  <a:gd name="connsiteY2" fmla="*/ 408363 h 408363"/>
                  <a:gd name="connsiteX3" fmla="*/ 4606 w 2417094"/>
                  <a:gd name="connsiteY3" fmla="*/ 331553 h 408363"/>
                  <a:gd name="connsiteX4" fmla="*/ 0 w 2417094"/>
                  <a:gd name="connsiteY4" fmla="*/ 268143 h 408363"/>
                  <a:gd name="connsiteX5" fmla="*/ 2410451 w 2417094"/>
                  <a:gd name="connsiteY5" fmla="*/ 0 h 408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7094" h="408363">
                    <a:moveTo>
                      <a:pt x="2410451" y="0"/>
                    </a:moveTo>
                    <a:lnTo>
                      <a:pt x="2417094" y="11513"/>
                    </a:lnTo>
                    <a:lnTo>
                      <a:pt x="21471" y="408363"/>
                    </a:lnTo>
                    <a:lnTo>
                      <a:pt x="4606" y="331553"/>
                    </a:lnTo>
                    <a:lnTo>
                      <a:pt x="0" y="268143"/>
                    </a:lnTo>
                    <a:lnTo>
                      <a:pt x="2410451" y="0"/>
                    </a:lnTo>
                    <a:close/>
                  </a:path>
                </a:pathLst>
              </a:custGeom>
              <a:pattFill prst="lgConfetti">
                <a:fgClr>
                  <a:srgbClr val="FFC000">
                    <a:lumMod val="75000"/>
                  </a:srgbClr>
                </a:fgClr>
                <a:bgClr>
                  <a:srgbClr val="FFC000">
                    <a:lumMod val="40000"/>
                    <a:lumOff val="60000"/>
                  </a:srgb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A8CFBCEA-91EF-46D5-BD88-5DFF4B5CBB90}"/>
                  </a:ext>
                </a:extLst>
              </p:cNvPr>
              <p:cNvSpPr/>
              <p:nvPr/>
            </p:nvSpPr>
            <p:spPr>
              <a:xfrm>
                <a:off x="1148142" y="2896448"/>
                <a:ext cx="2928569" cy="1108366"/>
              </a:xfrm>
              <a:custGeom>
                <a:avLst/>
                <a:gdLst>
                  <a:gd name="connsiteX0" fmla="*/ 2885110 w 2928569"/>
                  <a:gd name="connsiteY0" fmla="*/ 0 h 1108366"/>
                  <a:gd name="connsiteX1" fmla="*/ 2917417 w 2928569"/>
                  <a:gd name="connsiteY1" fmla="*/ 87336 h 1108366"/>
                  <a:gd name="connsiteX2" fmla="*/ 2928569 w 2928569"/>
                  <a:gd name="connsiteY2" fmla="*/ 138123 h 1108366"/>
                  <a:gd name="connsiteX3" fmla="*/ 546597 w 2928569"/>
                  <a:gd name="connsiteY3" fmla="*/ 1108366 h 1108366"/>
                  <a:gd name="connsiteX4" fmla="*/ 516256 w 2928569"/>
                  <a:gd name="connsiteY4" fmla="*/ 1092595 h 1108366"/>
                  <a:gd name="connsiteX5" fmla="*/ 5655 w 2928569"/>
                  <a:gd name="connsiteY5" fmla="*/ 503690 h 1108366"/>
                  <a:gd name="connsiteX6" fmla="*/ 0 w 2928569"/>
                  <a:gd name="connsiteY6" fmla="*/ 477937 h 1108366"/>
                  <a:gd name="connsiteX7" fmla="*/ 2885110 w 2928569"/>
                  <a:gd name="connsiteY7" fmla="*/ 0 h 1108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8569" h="1108366">
                    <a:moveTo>
                      <a:pt x="2885110" y="0"/>
                    </a:moveTo>
                    <a:lnTo>
                      <a:pt x="2917417" y="87336"/>
                    </a:lnTo>
                    <a:lnTo>
                      <a:pt x="2928569" y="138123"/>
                    </a:lnTo>
                    <a:lnTo>
                      <a:pt x="546597" y="1108366"/>
                    </a:lnTo>
                    <a:lnTo>
                      <a:pt x="516256" y="1092595"/>
                    </a:lnTo>
                    <a:cubicBezTo>
                      <a:pt x="259375" y="945237"/>
                      <a:pt x="74940" y="739042"/>
                      <a:pt x="5655" y="503690"/>
                    </a:cubicBezTo>
                    <a:lnTo>
                      <a:pt x="0" y="477937"/>
                    </a:lnTo>
                    <a:lnTo>
                      <a:pt x="28851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B0F0"/>
                  </a:gs>
                  <a:gs pos="100000">
                    <a:srgbClr val="0070C0"/>
                  </a:gs>
                </a:gsLst>
                <a:lin ang="10800000" scaled="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7C9094F0-2624-47D4-A1FA-AB7955F16CA0}"/>
                  </a:ext>
                </a:extLst>
              </p:cNvPr>
              <p:cNvSpPr/>
              <p:nvPr/>
            </p:nvSpPr>
            <p:spPr>
              <a:xfrm>
                <a:off x="1694738" y="3034571"/>
                <a:ext cx="2401012" cy="1190350"/>
              </a:xfrm>
              <a:custGeom>
                <a:avLst/>
                <a:gdLst>
                  <a:gd name="connsiteX0" fmla="*/ 2381972 w 2401012"/>
                  <a:gd name="connsiteY0" fmla="*/ 0 h 1190350"/>
                  <a:gd name="connsiteX1" fmla="*/ 2393340 w 2401012"/>
                  <a:gd name="connsiteY1" fmla="*/ 51776 h 1190350"/>
                  <a:gd name="connsiteX2" fmla="*/ 2401012 w 2401012"/>
                  <a:gd name="connsiteY2" fmla="*/ 157390 h 1190350"/>
                  <a:gd name="connsiteX3" fmla="*/ 914939 w 2401012"/>
                  <a:gd name="connsiteY3" fmla="*/ 1190350 h 1190350"/>
                  <a:gd name="connsiteX4" fmla="*/ 84062 w 2401012"/>
                  <a:gd name="connsiteY4" fmla="*/ 1013937 h 1190350"/>
                  <a:gd name="connsiteX5" fmla="*/ 0 w 2401012"/>
                  <a:gd name="connsiteY5" fmla="*/ 970243 h 1190350"/>
                  <a:gd name="connsiteX6" fmla="*/ 2381972 w 2401012"/>
                  <a:gd name="connsiteY6" fmla="*/ 0 h 11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1012" h="1190350">
                    <a:moveTo>
                      <a:pt x="2381972" y="0"/>
                    </a:moveTo>
                    <a:lnTo>
                      <a:pt x="2393340" y="51776"/>
                    </a:lnTo>
                    <a:cubicBezTo>
                      <a:pt x="2398413" y="86501"/>
                      <a:pt x="2401012" y="121735"/>
                      <a:pt x="2401012" y="157390"/>
                    </a:cubicBezTo>
                    <a:cubicBezTo>
                      <a:pt x="2401012" y="727878"/>
                      <a:pt x="1735674" y="1190350"/>
                      <a:pt x="914939" y="1190350"/>
                    </a:cubicBezTo>
                    <a:cubicBezTo>
                      <a:pt x="607164" y="1190350"/>
                      <a:pt x="321241" y="1125315"/>
                      <a:pt x="84062" y="1013937"/>
                    </a:cubicBezTo>
                    <a:lnTo>
                      <a:pt x="0" y="970243"/>
                    </a:lnTo>
                    <a:lnTo>
                      <a:pt x="2381972" y="0"/>
                    </a:lnTo>
                    <a:close/>
                  </a:path>
                </a:pathLst>
              </a:custGeom>
              <a:pattFill prst="lg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52" name="グループ化 151">
                <a:extLst>
                  <a:ext uri="{FF2B5EF4-FFF2-40B4-BE49-F238E27FC236}">
                    <a16:creationId xmlns:a16="http://schemas.microsoft.com/office/drawing/2014/main" id="{CF6F15A0-8E79-49AA-83BC-F41E0802D6FF}"/>
                  </a:ext>
                </a:extLst>
              </p:cNvPr>
              <p:cNvGrpSpPr/>
              <p:nvPr/>
            </p:nvGrpSpPr>
            <p:grpSpPr>
              <a:xfrm>
                <a:off x="916659" y="2923267"/>
                <a:ext cx="3432745" cy="626383"/>
                <a:chOff x="916659" y="2923267"/>
                <a:chExt cx="3432745" cy="626383"/>
              </a:xfrm>
            </p:grpSpPr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1371C819-8BC3-4F6B-8F9A-525FF48E6D02}"/>
                    </a:ext>
                  </a:extLst>
                </p:cNvPr>
                <p:cNvSpPr/>
                <p:nvPr/>
              </p:nvSpPr>
              <p:spPr>
                <a:xfrm rot="10800000">
                  <a:off x="919834" y="2923267"/>
                  <a:ext cx="1018019" cy="268693"/>
                </a:xfrm>
                <a:custGeom>
                  <a:avLst/>
                  <a:gdLst>
                    <a:gd name="connsiteX0" fmla="*/ 608070 w 1018019"/>
                    <a:gd name="connsiteY0" fmla="*/ 268693 h 268693"/>
                    <a:gd name="connsiteX1" fmla="*/ 518802 w 1018019"/>
                    <a:gd name="connsiteY1" fmla="*/ 262366 h 268693"/>
                    <a:gd name="connsiteX2" fmla="*/ 487207 w 1018019"/>
                    <a:gd name="connsiteY2" fmla="*/ 255597 h 268693"/>
                    <a:gd name="connsiteX3" fmla="*/ 409950 w 1018019"/>
                    <a:gd name="connsiteY3" fmla="*/ 261073 h 268693"/>
                    <a:gd name="connsiteX4" fmla="*/ 70108 w 1018019"/>
                    <a:gd name="connsiteY4" fmla="*/ 164763 h 268693"/>
                    <a:gd name="connsiteX5" fmla="*/ 0 w 1018019"/>
                    <a:gd name="connsiteY5" fmla="*/ 117357 h 268693"/>
                    <a:gd name="connsiteX6" fmla="*/ 18599 w 1018019"/>
                    <a:gd name="connsiteY6" fmla="*/ 0 h 268693"/>
                    <a:gd name="connsiteX7" fmla="*/ 32807 w 1018019"/>
                    <a:gd name="connsiteY7" fmla="*/ 12117 h 268693"/>
                    <a:gd name="connsiteX8" fmla="*/ 119829 w 1018019"/>
                    <a:gd name="connsiteY8" fmla="*/ 69127 h 268693"/>
                    <a:gd name="connsiteX9" fmla="*/ 201105 w 1018019"/>
                    <a:gd name="connsiteY9" fmla="*/ 106141 h 268693"/>
                    <a:gd name="connsiteX10" fmla="*/ 216719 w 1018019"/>
                    <a:gd name="connsiteY10" fmla="*/ 7620 h 268693"/>
                    <a:gd name="connsiteX11" fmla="*/ 230927 w 1018019"/>
                    <a:gd name="connsiteY11" fmla="*/ 19737 h 268693"/>
                    <a:gd name="connsiteX12" fmla="*/ 410332 w 1018019"/>
                    <a:gd name="connsiteY12" fmla="*/ 118819 h 268693"/>
                    <a:gd name="connsiteX13" fmla="*/ 486809 w 1018019"/>
                    <a:gd name="connsiteY13" fmla="*/ 139359 h 268693"/>
                    <a:gd name="connsiteX14" fmla="*/ 510722 w 1018019"/>
                    <a:gd name="connsiteY14" fmla="*/ 137242 h 268693"/>
                    <a:gd name="connsiteX15" fmla="*/ 787092 w 1018019"/>
                    <a:gd name="connsiteY15" fmla="*/ 12117 h 268693"/>
                    <a:gd name="connsiteX16" fmla="*/ 801301 w 1018019"/>
                    <a:gd name="connsiteY16" fmla="*/ 0 h 268693"/>
                    <a:gd name="connsiteX17" fmla="*/ 819167 w 1018019"/>
                    <a:gd name="connsiteY17" fmla="*/ 112735 h 268693"/>
                    <a:gd name="connsiteX18" fmla="*/ 898190 w 1018019"/>
                    <a:gd name="connsiteY18" fmla="*/ 76747 h 268693"/>
                    <a:gd name="connsiteX19" fmla="*/ 985212 w 1018019"/>
                    <a:gd name="connsiteY19" fmla="*/ 19737 h 268693"/>
                    <a:gd name="connsiteX20" fmla="*/ 999420 w 1018019"/>
                    <a:gd name="connsiteY20" fmla="*/ 7620 h 268693"/>
                    <a:gd name="connsiteX21" fmla="*/ 1018019 w 1018019"/>
                    <a:gd name="connsiteY21" fmla="*/ 124977 h 268693"/>
                    <a:gd name="connsiteX22" fmla="*/ 947912 w 1018019"/>
                    <a:gd name="connsiteY22" fmla="*/ 172383 h 268693"/>
                    <a:gd name="connsiteX23" fmla="*/ 608070 w 1018019"/>
                    <a:gd name="connsiteY23" fmla="*/ 268693 h 268693"/>
                    <a:gd name="connsiteX0" fmla="*/ 608070 w 1018019"/>
                    <a:gd name="connsiteY0" fmla="*/ 268693 h 268693"/>
                    <a:gd name="connsiteX1" fmla="*/ 518802 w 1018019"/>
                    <a:gd name="connsiteY1" fmla="*/ 262366 h 268693"/>
                    <a:gd name="connsiteX2" fmla="*/ 487207 w 1018019"/>
                    <a:gd name="connsiteY2" fmla="*/ 255597 h 268693"/>
                    <a:gd name="connsiteX3" fmla="*/ 409950 w 1018019"/>
                    <a:gd name="connsiteY3" fmla="*/ 261073 h 268693"/>
                    <a:gd name="connsiteX4" fmla="*/ 70108 w 1018019"/>
                    <a:gd name="connsiteY4" fmla="*/ 164763 h 268693"/>
                    <a:gd name="connsiteX5" fmla="*/ 0 w 1018019"/>
                    <a:gd name="connsiteY5" fmla="*/ 117357 h 268693"/>
                    <a:gd name="connsiteX6" fmla="*/ 18599 w 1018019"/>
                    <a:gd name="connsiteY6" fmla="*/ 0 h 268693"/>
                    <a:gd name="connsiteX7" fmla="*/ 32807 w 1018019"/>
                    <a:gd name="connsiteY7" fmla="*/ 12117 h 268693"/>
                    <a:gd name="connsiteX8" fmla="*/ 119829 w 1018019"/>
                    <a:gd name="connsiteY8" fmla="*/ 69127 h 268693"/>
                    <a:gd name="connsiteX9" fmla="*/ 201105 w 1018019"/>
                    <a:gd name="connsiteY9" fmla="*/ 106141 h 268693"/>
                    <a:gd name="connsiteX10" fmla="*/ 216719 w 1018019"/>
                    <a:gd name="connsiteY10" fmla="*/ 7620 h 268693"/>
                    <a:gd name="connsiteX11" fmla="*/ 230927 w 1018019"/>
                    <a:gd name="connsiteY11" fmla="*/ 19737 h 268693"/>
                    <a:gd name="connsiteX12" fmla="*/ 410332 w 1018019"/>
                    <a:gd name="connsiteY12" fmla="*/ 118819 h 268693"/>
                    <a:gd name="connsiteX13" fmla="*/ 486809 w 1018019"/>
                    <a:gd name="connsiteY13" fmla="*/ 139359 h 268693"/>
                    <a:gd name="connsiteX14" fmla="*/ 510722 w 1018019"/>
                    <a:gd name="connsiteY14" fmla="*/ 137242 h 268693"/>
                    <a:gd name="connsiteX15" fmla="*/ 787092 w 1018019"/>
                    <a:gd name="connsiteY15" fmla="*/ 12117 h 268693"/>
                    <a:gd name="connsiteX16" fmla="*/ 801301 w 1018019"/>
                    <a:gd name="connsiteY16" fmla="*/ 0 h 268693"/>
                    <a:gd name="connsiteX17" fmla="*/ 898190 w 1018019"/>
                    <a:gd name="connsiteY17" fmla="*/ 76747 h 268693"/>
                    <a:gd name="connsiteX18" fmla="*/ 985212 w 1018019"/>
                    <a:gd name="connsiteY18" fmla="*/ 19737 h 268693"/>
                    <a:gd name="connsiteX19" fmla="*/ 999420 w 1018019"/>
                    <a:gd name="connsiteY19" fmla="*/ 7620 h 268693"/>
                    <a:gd name="connsiteX20" fmla="*/ 1018019 w 1018019"/>
                    <a:gd name="connsiteY20" fmla="*/ 124977 h 268693"/>
                    <a:gd name="connsiteX21" fmla="*/ 947912 w 1018019"/>
                    <a:gd name="connsiteY21" fmla="*/ 172383 h 268693"/>
                    <a:gd name="connsiteX22" fmla="*/ 608070 w 1018019"/>
                    <a:gd name="connsiteY22" fmla="*/ 268693 h 268693"/>
                    <a:gd name="connsiteX0" fmla="*/ 608070 w 1018019"/>
                    <a:gd name="connsiteY0" fmla="*/ 268693 h 268693"/>
                    <a:gd name="connsiteX1" fmla="*/ 518802 w 1018019"/>
                    <a:gd name="connsiteY1" fmla="*/ 262366 h 268693"/>
                    <a:gd name="connsiteX2" fmla="*/ 487207 w 1018019"/>
                    <a:gd name="connsiteY2" fmla="*/ 255597 h 268693"/>
                    <a:gd name="connsiteX3" fmla="*/ 409950 w 1018019"/>
                    <a:gd name="connsiteY3" fmla="*/ 261073 h 268693"/>
                    <a:gd name="connsiteX4" fmla="*/ 70108 w 1018019"/>
                    <a:gd name="connsiteY4" fmla="*/ 164763 h 268693"/>
                    <a:gd name="connsiteX5" fmla="*/ 0 w 1018019"/>
                    <a:gd name="connsiteY5" fmla="*/ 117357 h 268693"/>
                    <a:gd name="connsiteX6" fmla="*/ 18599 w 1018019"/>
                    <a:gd name="connsiteY6" fmla="*/ 0 h 268693"/>
                    <a:gd name="connsiteX7" fmla="*/ 32807 w 1018019"/>
                    <a:gd name="connsiteY7" fmla="*/ 12117 h 268693"/>
                    <a:gd name="connsiteX8" fmla="*/ 119829 w 1018019"/>
                    <a:gd name="connsiteY8" fmla="*/ 69127 h 268693"/>
                    <a:gd name="connsiteX9" fmla="*/ 201105 w 1018019"/>
                    <a:gd name="connsiteY9" fmla="*/ 106141 h 268693"/>
                    <a:gd name="connsiteX10" fmla="*/ 216719 w 1018019"/>
                    <a:gd name="connsiteY10" fmla="*/ 7620 h 268693"/>
                    <a:gd name="connsiteX11" fmla="*/ 230927 w 1018019"/>
                    <a:gd name="connsiteY11" fmla="*/ 19737 h 268693"/>
                    <a:gd name="connsiteX12" fmla="*/ 410332 w 1018019"/>
                    <a:gd name="connsiteY12" fmla="*/ 118819 h 268693"/>
                    <a:gd name="connsiteX13" fmla="*/ 486809 w 1018019"/>
                    <a:gd name="connsiteY13" fmla="*/ 139359 h 268693"/>
                    <a:gd name="connsiteX14" fmla="*/ 510722 w 1018019"/>
                    <a:gd name="connsiteY14" fmla="*/ 137242 h 268693"/>
                    <a:gd name="connsiteX15" fmla="*/ 787092 w 1018019"/>
                    <a:gd name="connsiteY15" fmla="*/ 12117 h 268693"/>
                    <a:gd name="connsiteX16" fmla="*/ 801301 w 1018019"/>
                    <a:gd name="connsiteY16" fmla="*/ 0 h 268693"/>
                    <a:gd name="connsiteX17" fmla="*/ 985212 w 1018019"/>
                    <a:gd name="connsiteY17" fmla="*/ 19737 h 268693"/>
                    <a:gd name="connsiteX18" fmla="*/ 999420 w 1018019"/>
                    <a:gd name="connsiteY18" fmla="*/ 7620 h 268693"/>
                    <a:gd name="connsiteX19" fmla="*/ 1018019 w 1018019"/>
                    <a:gd name="connsiteY19" fmla="*/ 124977 h 268693"/>
                    <a:gd name="connsiteX20" fmla="*/ 947912 w 1018019"/>
                    <a:gd name="connsiteY20" fmla="*/ 172383 h 268693"/>
                    <a:gd name="connsiteX21" fmla="*/ 608070 w 1018019"/>
                    <a:gd name="connsiteY21" fmla="*/ 268693 h 268693"/>
                    <a:gd name="connsiteX0" fmla="*/ 608070 w 1018019"/>
                    <a:gd name="connsiteY0" fmla="*/ 268693 h 268693"/>
                    <a:gd name="connsiteX1" fmla="*/ 518802 w 1018019"/>
                    <a:gd name="connsiteY1" fmla="*/ 262366 h 268693"/>
                    <a:gd name="connsiteX2" fmla="*/ 487207 w 1018019"/>
                    <a:gd name="connsiteY2" fmla="*/ 255597 h 268693"/>
                    <a:gd name="connsiteX3" fmla="*/ 409950 w 1018019"/>
                    <a:gd name="connsiteY3" fmla="*/ 261073 h 268693"/>
                    <a:gd name="connsiteX4" fmla="*/ 70108 w 1018019"/>
                    <a:gd name="connsiteY4" fmla="*/ 164763 h 268693"/>
                    <a:gd name="connsiteX5" fmla="*/ 0 w 1018019"/>
                    <a:gd name="connsiteY5" fmla="*/ 117357 h 268693"/>
                    <a:gd name="connsiteX6" fmla="*/ 18599 w 1018019"/>
                    <a:gd name="connsiteY6" fmla="*/ 0 h 268693"/>
                    <a:gd name="connsiteX7" fmla="*/ 32807 w 1018019"/>
                    <a:gd name="connsiteY7" fmla="*/ 12117 h 268693"/>
                    <a:gd name="connsiteX8" fmla="*/ 119829 w 1018019"/>
                    <a:gd name="connsiteY8" fmla="*/ 69127 h 268693"/>
                    <a:gd name="connsiteX9" fmla="*/ 216719 w 1018019"/>
                    <a:gd name="connsiteY9" fmla="*/ 7620 h 268693"/>
                    <a:gd name="connsiteX10" fmla="*/ 230927 w 1018019"/>
                    <a:gd name="connsiteY10" fmla="*/ 19737 h 268693"/>
                    <a:gd name="connsiteX11" fmla="*/ 410332 w 1018019"/>
                    <a:gd name="connsiteY11" fmla="*/ 118819 h 268693"/>
                    <a:gd name="connsiteX12" fmla="*/ 486809 w 1018019"/>
                    <a:gd name="connsiteY12" fmla="*/ 139359 h 268693"/>
                    <a:gd name="connsiteX13" fmla="*/ 510722 w 1018019"/>
                    <a:gd name="connsiteY13" fmla="*/ 137242 h 268693"/>
                    <a:gd name="connsiteX14" fmla="*/ 787092 w 1018019"/>
                    <a:gd name="connsiteY14" fmla="*/ 12117 h 268693"/>
                    <a:gd name="connsiteX15" fmla="*/ 801301 w 1018019"/>
                    <a:gd name="connsiteY15" fmla="*/ 0 h 268693"/>
                    <a:gd name="connsiteX16" fmla="*/ 985212 w 1018019"/>
                    <a:gd name="connsiteY16" fmla="*/ 19737 h 268693"/>
                    <a:gd name="connsiteX17" fmla="*/ 999420 w 1018019"/>
                    <a:gd name="connsiteY17" fmla="*/ 7620 h 268693"/>
                    <a:gd name="connsiteX18" fmla="*/ 1018019 w 1018019"/>
                    <a:gd name="connsiteY18" fmla="*/ 124977 h 268693"/>
                    <a:gd name="connsiteX19" fmla="*/ 947912 w 1018019"/>
                    <a:gd name="connsiteY19" fmla="*/ 172383 h 268693"/>
                    <a:gd name="connsiteX20" fmla="*/ 608070 w 1018019"/>
                    <a:gd name="connsiteY20" fmla="*/ 268693 h 268693"/>
                    <a:gd name="connsiteX0" fmla="*/ 608070 w 1018019"/>
                    <a:gd name="connsiteY0" fmla="*/ 268693 h 268693"/>
                    <a:gd name="connsiteX1" fmla="*/ 518802 w 1018019"/>
                    <a:gd name="connsiteY1" fmla="*/ 262366 h 268693"/>
                    <a:gd name="connsiteX2" fmla="*/ 487207 w 1018019"/>
                    <a:gd name="connsiteY2" fmla="*/ 255597 h 268693"/>
                    <a:gd name="connsiteX3" fmla="*/ 409950 w 1018019"/>
                    <a:gd name="connsiteY3" fmla="*/ 261073 h 268693"/>
                    <a:gd name="connsiteX4" fmla="*/ 70108 w 1018019"/>
                    <a:gd name="connsiteY4" fmla="*/ 164763 h 268693"/>
                    <a:gd name="connsiteX5" fmla="*/ 0 w 1018019"/>
                    <a:gd name="connsiteY5" fmla="*/ 117357 h 268693"/>
                    <a:gd name="connsiteX6" fmla="*/ 18599 w 1018019"/>
                    <a:gd name="connsiteY6" fmla="*/ 0 h 268693"/>
                    <a:gd name="connsiteX7" fmla="*/ 32807 w 1018019"/>
                    <a:gd name="connsiteY7" fmla="*/ 12117 h 268693"/>
                    <a:gd name="connsiteX8" fmla="*/ 216719 w 1018019"/>
                    <a:gd name="connsiteY8" fmla="*/ 7620 h 268693"/>
                    <a:gd name="connsiteX9" fmla="*/ 230927 w 1018019"/>
                    <a:gd name="connsiteY9" fmla="*/ 19737 h 268693"/>
                    <a:gd name="connsiteX10" fmla="*/ 410332 w 1018019"/>
                    <a:gd name="connsiteY10" fmla="*/ 118819 h 268693"/>
                    <a:gd name="connsiteX11" fmla="*/ 486809 w 1018019"/>
                    <a:gd name="connsiteY11" fmla="*/ 139359 h 268693"/>
                    <a:gd name="connsiteX12" fmla="*/ 510722 w 1018019"/>
                    <a:gd name="connsiteY12" fmla="*/ 137242 h 268693"/>
                    <a:gd name="connsiteX13" fmla="*/ 787092 w 1018019"/>
                    <a:gd name="connsiteY13" fmla="*/ 12117 h 268693"/>
                    <a:gd name="connsiteX14" fmla="*/ 801301 w 1018019"/>
                    <a:gd name="connsiteY14" fmla="*/ 0 h 268693"/>
                    <a:gd name="connsiteX15" fmla="*/ 985212 w 1018019"/>
                    <a:gd name="connsiteY15" fmla="*/ 19737 h 268693"/>
                    <a:gd name="connsiteX16" fmla="*/ 999420 w 1018019"/>
                    <a:gd name="connsiteY16" fmla="*/ 7620 h 268693"/>
                    <a:gd name="connsiteX17" fmla="*/ 1018019 w 1018019"/>
                    <a:gd name="connsiteY17" fmla="*/ 124977 h 268693"/>
                    <a:gd name="connsiteX18" fmla="*/ 947912 w 1018019"/>
                    <a:gd name="connsiteY18" fmla="*/ 172383 h 268693"/>
                    <a:gd name="connsiteX19" fmla="*/ 608070 w 1018019"/>
                    <a:gd name="connsiteY19" fmla="*/ 268693 h 268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18019" h="268693">
                      <a:moveTo>
                        <a:pt x="608070" y="268693"/>
                      </a:moveTo>
                      <a:cubicBezTo>
                        <a:pt x="577933" y="268693"/>
                        <a:pt x="548153" y="266550"/>
                        <a:pt x="518802" y="262366"/>
                      </a:cubicBezTo>
                      <a:lnTo>
                        <a:pt x="487207" y="255597"/>
                      </a:lnTo>
                      <a:lnTo>
                        <a:pt x="409950" y="261073"/>
                      </a:lnTo>
                      <a:cubicBezTo>
                        <a:pt x="289403" y="261073"/>
                        <a:pt x="174561" y="226780"/>
                        <a:pt x="70108" y="164763"/>
                      </a:cubicBezTo>
                      <a:lnTo>
                        <a:pt x="0" y="117357"/>
                      </a:lnTo>
                      <a:lnTo>
                        <a:pt x="18599" y="0"/>
                      </a:lnTo>
                      <a:lnTo>
                        <a:pt x="32807" y="12117"/>
                      </a:lnTo>
                      <a:cubicBezTo>
                        <a:pt x="65827" y="13387"/>
                        <a:pt x="183699" y="6350"/>
                        <a:pt x="216719" y="7620"/>
                      </a:cubicBezTo>
                      <a:lnTo>
                        <a:pt x="230927" y="19737"/>
                      </a:lnTo>
                      <a:cubicBezTo>
                        <a:pt x="286983" y="62481"/>
                        <a:pt x="347129" y="95993"/>
                        <a:pt x="410332" y="118819"/>
                      </a:cubicBezTo>
                      <a:lnTo>
                        <a:pt x="486809" y="139359"/>
                      </a:lnTo>
                      <a:lnTo>
                        <a:pt x="510722" y="137242"/>
                      </a:lnTo>
                      <a:cubicBezTo>
                        <a:pt x="609721" y="119577"/>
                        <a:pt x="703009" y="76233"/>
                        <a:pt x="787092" y="12117"/>
                      </a:cubicBezTo>
                      <a:lnTo>
                        <a:pt x="801301" y="0"/>
                      </a:lnTo>
                      <a:lnTo>
                        <a:pt x="985212" y="19737"/>
                      </a:lnTo>
                      <a:lnTo>
                        <a:pt x="999420" y="7620"/>
                      </a:lnTo>
                      <a:lnTo>
                        <a:pt x="1018019" y="124977"/>
                      </a:lnTo>
                      <a:lnTo>
                        <a:pt x="947912" y="172383"/>
                      </a:lnTo>
                      <a:cubicBezTo>
                        <a:pt x="843458" y="234400"/>
                        <a:pt x="728617" y="268693"/>
                        <a:pt x="608070" y="268693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4" name="フリーフォーム: 図形 153">
                  <a:extLst>
                    <a:ext uri="{FF2B5EF4-FFF2-40B4-BE49-F238E27FC236}">
                      <a16:creationId xmlns:a16="http://schemas.microsoft.com/office/drawing/2014/main" id="{60376404-492F-4E27-A9AC-B908779F963D}"/>
                    </a:ext>
                  </a:extLst>
                </p:cNvPr>
                <p:cNvSpPr/>
                <p:nvPr/>
              </p:nvSpPr>
              <p:spPr>
                <a:xfrm rot="10800000">
                  <a:off x="916659" y="2924537"/>
                  <a:ext cx="819899" cy="261073"/>
                </a:xfrm>
                <a:custGeom>
                  <a:avLst/>
                  <a:gdLst>
                    <a:gd name="connsiteX0" fmla="*/ 575450 w 1150900"/>
                    <a:gd name="connsiteY0" fmla="*/ 261073 h 261073"/>
                    <a:gd name="connsiteX1" fmla="*/ 98411 w 1150900"/>
                    <a:gd name="connsiteY1" fmla="*/ 164763 h 261073"/>
                    <a:gd name="connsiteX2" fmla="*/ 0 w 1150900"/>
                    <a:gd name="connsiteY2" fmla="*/ 117357 h 261073"/>
                    <a:gd name="connsiteX3" fmla="*/ 26107 w 1150900"/>
                    <a:gd name="connsiteY3" fmla="*/ 0 h 261073"/>
                    <a:gd name="connsiteX4" fmla="*/ 46052 w 1150900"/>
                    <a:gd name="connsiteY4" fmla="*/ 12117 h 261073"/>
                    <a:gd name="connsiteX5" fmla="*/ 575450 w 1150900"/>
                    <a:gd name="connsiteY5" fmla="*/ 146165 h 261073"/>
                    <a:gd name="connsiteX6" fmla="*/ 1104848 w 1150900"/>
                    <a:gd name="connsiteY6" fmla="*/ 12117 h 261073"/>
                    <a:gd name="connsiteX7" fmla="*/ 1124793 w 1150900"/>
                    <a:gd name="connsiteY7" fmla="*/ 0 h 261073"/>
                    <a:gd name="connsiteX8" fmla="*/ 1150900 w 1150900"/>
                    <a:gd name="connsiteY8" fmla="*/ 117357 h 261073"/>
                    <a:gd name="connsiteX9" fmla="*/ 1052490 w 1150900"/>
                    <a:gd name="connsiteY9" fmla="*/ 164763 h 261073"/>
                    <a:gd name="connsiteX10" fmla="*/ 575450 w 1150900"/>
                    <a:gd name="connsiteY10" fmla="*/ 261073 h 2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50900" h="261073">
                      <a:moveTo>
                        <a:pt x="575450" y="261073"/>
                      </a:moveTo>
                      <a:cubicBezTo>
                        <a:pt x="406237" y="261073"/>
                        <a:pt x="245033" y="226780"/>
                        <a:pt x="98411" y="164763"/>
                      </a:cubicBezTo>
                      <a:lnTo>
                        <a:pt x="0" y="117357"/>
                      </a:lnTo>
                      <a:lnTo>
                        <a:pt x="26107" y="0"/>
                      </a:lnTo>
                      <a:lnTo>
                        <a:pt x="46052" y="12117"/>
                      </a:lnTo>
                      <a:cubicBezTo>
                        <a:pt x="203423" y="97605"/>
                        <a:pt x="383765" y="146165"/>
                        <a:pt x="575450" y="146165"/>
                      </a:cubicBezTo>
                      <a:cubicBezTo>
                        <a:pt x="767135" y="146165"/>
                        <a:pt x="947478" y="97605"/>
                        <a:pt x="1104848" y="12117"/>
                      </a:cubicBezTo>
                      <a:lnTo>
                        <a:pt x="1124793" y="0"/>
                      </a:lnTo>
                      <a:lnTo>
                        <a:pt x="1150900" y="117357"/>
                      </a:lnTo>
                      <a:lnTo>
                        <a:pt x="1052490" y="164763"/>
                      </a:lnTo>
                      <a:cubicBezTo>
                        <a:pt x="905867" y="226780"/>
                        <a:pt x="744663" y="261073"/>
                        <a:pt x="575450" y="261073"/>
                      </a:cubicBez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5" name="フリーフォーム: 図形 154">
                  <a:extLst>
                    <a:ext uri="{FF2B5EF4-FFF2-40B4-BE49-F238E27FC236}">
                      <a16:creationId xmlns:a16="http://schemas.microsoft.com/office/drawing/2014/main" id="{E5DA77B2-3B67-494E-87EF-42AF9095E3C7}"/>
                    </a:ext>
                  </a:extLst>
                </p:cNvPr>
                <p:cNvSpPr/>
                <p:nvPr/>
              </p:nvSpPr>
              <p:spPr>
                <a:xfrm rot="10800000">
                  <a:off x="926431" y="2992804"/>
                  <a:ext cx="800355" cy="192806"/>
                </a:xfrm>
                <a:custGeom>
                  <a:avLst/>
                  <a:gdLst>
                    <a:gd name="connsiteX0" fmla="*/ 400177 w 800355"/>
                    <a:gd name="connsiteY0" fmla="*/ 192806 h 192806"/>
                    <a:gd name="connsiteX1" fmla="*/ 60336 w 800355"/>
                    <a:gd name="connsiteY1" fmla="*/ 96496 h 192806"/>
                    <a:gd name="connsiteX2" fmla="*/ 0 w 800355"/>
                    <a:gd name="connsiteY2" fmla="*/ 55698 h 192806"/>
                    <a:gd name="connsiteX3" fmla="*/ 8827 w 800355"/>
                    <a:gd name="connsiteY3" fmla="*/ 0 h 192806"/>
                    <a:gd name="connsiteX4" fmla="*/ 23035 w 800355"/>
                    <a:gd name="connsiteY4" fmla="*/ 12117 h 192806"/>
                    <a:gd name="connsiteX5" fmla="*/ 400177 w 800355"/>
                    <a:gd name="connsiteY5" fmla="*/ 146165 h 192806"/>
                    <a:gd name="connsiteX6" fmla="*/ 777320 w 800355"/>
                    <a:gd name="connsiteY6" fmla="*/ 12117 h 192806"/>
                    <a:gd name="connsiteX7" fmla="*/ 791528 w 800355"/>
                    <a:gd name="connsiteY7" fmla="*/ 0 h 192806"/>
                    <a:gd name="connsiteX8" fmla="*/ 800355 w 800355"/>
                    <a:gd name="connsiteY8" fmla="*/ 55698 h 192806"/>
                    <a:gd name="connsiteX9" fmla="*/ 740020 w 800355"/>
                    <a:gd name="connsiteY9" fmla="*/ 96496 h 192806"/>
                    <a:gd name="connsiteX10" fmla="*/ 400177 w 800355"/>
                    <a:gd name="connsiteY10" fmla="*/ 192806 h 19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00355" h="192806">
                      <a:moveTo>
                        <a:pt x="400177" y="192806"/>
                      </a:moveTo>
                      <a:cubicBezTo>
                        <a:pt x="279630" y="192806"/>
                        <a:pt x="164789" y="158513"/>
                        <a:pt x="60336" y="96496"/>
                      </a:cubicBezTo>
                      <a:lnTo>
                        <a:pt x="0" y="55698"/>
                      </a:lnTo>
                      <a:lnTo>
                        <a:pt x="8827" y="0"/>
                      </a:lnTo>
                      <a:lnTo>
                        <a:pt x="23035" y="12117"/>
                      </a:lnTo>
                      <a:cubicBezTo>
                        <a:pt x="135146" y="97605"/>
                        <a:pt x="263621" y="146165"/>
                        <a:pt x="400177" y="146165"/>
                      </a:cubicBezTo>
                      <a:cubicBezTo>
                        <a:pt x="536733" y="146165"/>
                        <a:pt x="665209" y="97605"/>
                        <a:pt x="777320" y="12117"/>
                      </a:cubicBezTo>
                      <a:lnTo>
                        <a:pt x="791528" y="0"/>
                      </a:lnTo>
                      <a:lnTo>
                        <a:pt x="800355" y="55698"/>
                      </a:lnTo>
                      <a:lnTo>
                        <a:pt x="740020" y="96496"/>
                      </a:lnTo>
                      <a:cubicBezTo>
                        <a:pt x="635566" y="158513"/>
                        <a:pt x="520724" y="192806"/>
                        <a:pt x="400177" y="192806"/>
                      </a:cubicBezTo>
                      <a:close/>
                    </a:path>
                  </a:pathLst>
                </a:custGeom>
                <a:pattFill prst="dkVert">
                  <a:fgClr>
                    <a:srgbClr val="ED7D31">
                      <a:lumMod val="5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D4F437F5-DB8A-4601-82E8-AF6E4936D80F}"/>
                    </a:ext>
                  </a:extLst>
                </p:cNvPr>
                <p:cNvSpPr/>
                <p:nvPr/>
              </p:nvSpPr>
              <p:spPr>
                <a:xfrm>
                  <a:off x="1637031" y="3055074"/>
                  <a:ext cx="577854" cy="494576"/>
                </a:xfrm>
                <a:custGeom>
                  <a:avLst/>
                  <a:gdLst>
                    <a:gd name="connsiteX0" fmla="*/ 89333 w 577854"/>
                    <a:gd name="connsiteY0" fmla="*/ 0 h 494576"/>
                    <a:gd name="connsiteX1" fmla="*/ 199844 w 577854"/>
                    <a:gd name="connsiteY1" fmla="*/ 0 h 494576"/>
                    <a:gd name="connsiteX2" fmla="*/ 267999 w 577854"/>
                    <a:gd name="connsiteY2" fmla="*/ 0 h 494576"/>
                    <a:gd name="connsiteX3" fmla="*/ 454210 w 577854"/>
                    <a:gd name="connsiteY3" fmla="*/ 0 h 494576"/>
                    <a:gd name="connsiteX4" fmla="*/ 577854 w 577854"/>
                    <a:gd name="connsiteY4" fmla="*/ 494576 h 494576"/>
                    <a:gd name="connsiteX5" fmla="*/ 357332 w 577854"/>
                    <a:gd name="connsiteY5" fmla="*/ 494576 h 494576"/>
                    <a:gd name="connsiteX6" fmla="*/ 76200 w 577854"/>
                    <a:gd name="connsiteY6" fmla="*/ 494576 h 494576"/>
                    <a:gd name="connsiteX7" fmla="*/ 0 w 577854"/>
                    <a:gd name="connsiteY7" fmla="*/ 494576 h 494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7854" h="494576">
                      <a:moveTo>
                        <a:pt x="89333" y="0"/>
                      </a:moveTo>
                      <a:lnTo>
                        <a:pt x="199844" y="0"/>
                      </a:lnTo>
                      <a:lnTo>
                        <a:pt x="267999" y="0"/>
                      </a:lnTo>
                      <a:lnTo>
                        <a:pt x="454210" y="0"/>
                      </a:lnTo>
                      <a:lnTo>
                        <a:pt x="577854" y="494576"/>
                      </a:lnTo>
                      <a:lnTo>
                        <a:pt x="357332" y="494576"/>
                      </a:lnTo>
                      <a:lnTo>
                        <a:pt x="76200" y="494576"/>
                      </a:lnTo>
                      <a:lnTo>
                        <a:pt x="0" y="494576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1339C172-E7C7-445D-991A-1F0D4C5AAED2}"/>
                    </a:ext>
                  </a:extLst>
                </p:cNvPr>
                <p:cNvSpPr/>
                <p:nvPr/>
              </p:nvSpPr>
              <p:spPr>
                <a:xfrm>
                  <a:off x="1637031" y="3055074"/>
                  <a:ext cx="577854" cy="494576"/>
                </a:xfrm>
                <a:custGeom>
                  <a:avLst/>
                  <a:gdLst>
                    <a:gd name="connsiteX0" fmla="*/ 502476 w 577854"/>
                    <a:gd name="connsiteY0" fmla="*/ 493260 h 494576"/>
                    <a:gd name="connsiteX1" fmla="*/ 506725 w 577854"/>
                    <a:gd name="connsiteY1" fmla="*/ 493260 h 494576"/>
                    <a:gd name="connsiteX2" fmla="*/ 515285 w 577854"/>
                    <a:gd name="connsiteY2" fmla="*/ 493260 h 494576"/>
                    <a:gd name="connsiteX3" fmla="*/ 517057 w 577854"/>
                    <a:gd name="connsiteY3" fmla="*/ 494576 h 494576"/>
                    <a:gd name="connsiteX4" fmla="*/ 500704 w 577854"/>
                    <a:gd name="connsiteY4" fmla="*/ 494576 h 494576"/>
                    <a:gd name="connsiteX5" fmla="*/ 739 w 577854"/>
                    <a:gd name="connsiteY5" fmla="*/ 490484 h 494576"/>
                    <a:gd name="connsiteX6" fmla="*/ 6249 w 577854"/>
                    <a:gd name="connsiteY6" fmla="*/ 494576 h 494576"/>
                    <a:gd name="connsiteX7" fmla="*/ 0 w 577854"/>
                    <a:gd name="connsiteY7" fmla="*/ 494576 h 494576"/>
                    <a:gd name="connsiteX8" fmla="*/ 144012 w 577854"/>
                    <a:gd name="connsiteY8" fmla="*/ 481086 h 494576"/>
                    <a:gd name="connsiteX9" fmla="*/ 150062 w 577854"/>
                    <a:gd name="connsiteY9" fmla="*/ 483185 h 494576"/>
                    <a:gd name="connsiteX10" fmla="*/ 157044 w 577854"/>
                    <a:gd name="connsiteY10" fmla="*/ 488851 h 494576"/>
                    <a:gd name="connsiteX11" fmla="*/ 156702 w 577854"/>
                    <a:gd name="connsiteY11" fmla="*/ 494576 h 494576"/>
                    <a:gd name="connsiteX12" fmla="*/ 129709 w 577854"/>
                    <a:gd name="connsiteY12" fmla="*/ 494576 h 494576"/>
                    <a:gd name="connsiteX13" fmla="*/ 130103 w 577854"/>
                    <a:gd name="connsiteY13" fmla="*/ 487964 h 494576"/>
                    <a:gd name="connsiteX14" fmla="*/ 137734 w 577854"/>
                    <a:gd name="connsiteY14" fmla="*/ 482779 h 494576"/>
                    <a:gd name="connsiteX15" fmla="*/ 144012 w 577854"/>
                    <a:gd name="connsiteY15" fmla="*/ 481086 h 494576"/>
                    <a:gd name="connsiteX16" fmla="*/ 564909 w 577854"/>
                    <a:gd name="connsiteY16" fmla="*/ 442794 h 494576"/>
                    <a:gd name="connsiteX17" fmla="*/ 577854 w 577854"/>
                    <a:gd name="connsiteY17" fmla="*/ 494576 h 494576"/>
                    <a:gd name="connsiteX18" fmla="*/ 563611 w 577854"/>
                    <a:gd name="connsiteY18" fmla="*/ 494576 h 494576"/>
                    <a:gd name="connsiteX19" fmla="*/ 538767 w 577854"/>
                    <a:gd name="connsiteY19" fmla="*/ 476126 h 494576"/>
                    <a:gd name="connsiteX20" fmla="*/ 538767 w 577854"/>
                    <a:gd name="connsiteY20" fmla="*/ 462207 h 494576"/>
                    <a:gd name="connsiteX21" fmla="*/ 229070 w 577854"/>
                    <a:gd name="connsiteY21" fmla="*/ 437747 h 494576"/>
                    <a:gd name="connsiteX22" fmla="*/ 238834 w 577854"/>
                    <a:gd name="connsiteY22" fmla="*/ 437777 h 494576"/>
                    <a:gd name="connsiteX23" fmla="*/ 251446 w 577854"/>
                    <a:gd name="connsiteY23" fmla="*/ 441197 h 494576"/>
                    <a:gd name="connsiteX24" fmla="*/ 328267 w 577854"/>
                    <a:gd name="connsiteY24" fmla="*/ 476127 h 494576"/>
                    <a:gd name="connsiteX25" fmla="*/ 343487 w 577854"/>
                    <a:gd name="connsiteY25" fmla="*/ 491673 h 494576"/>
                    <a:gd name="connsiteX26" fmla="*/ 342869 w 577854"/>
                    <a:gd name="connsiteY26" fmla="*/ 494576 h 494576"/>
                    <a:gd name="connsiteX27" fmla="*/ 175515 w 577854"/>
                    <a:gd name="connsiteY27" fmla="*/ 494576 h 494576"/>
                    <a:gd name="connsiteX28" fmla="*/ 178203 w 577854"/>
                    <a:gd name="connsiteY28" fmla="*/ 481941 h 494576"/>
                    <a:gd name="connsiteX29" fmla="*/ 204950 w 577854"/>
                    <a:gd name="connsiteY29" fmla="*/ 449501 h 494576"/>
                    <a:gd name="connsiteX30" fmla="*/ 229070 w 577854"/>
                    <a:gd name="connsiteY30" fmla="*/ 437747 h 494576"/>
                    <a:gd name="connsiteX31" fmla="*/ 167600 w 577854"/>
                    <a:gd name="connsiteY31" fmla="*/ 430311 h 494576"/>
                    <a:gd name="connsiteX32" fmla="*/ 176457 w 577854"/>
                    <a:gd name="connsiteY32" fmla="*/ 434027 h 494576"/>
                    <a:gd name="connsiteX33" fmla="*/ 186161 w 577854"/>
                    <a:gd name="connsiteY33" fmla="*/ 443240 h 494576"/>
                    <a:gd name="connsiteX34" fmla="*/ 183881 w 577854"/>
                    <a:gd name="connsiteY34" fmla="*/ 457095 h 494576"/>
                    <a:gd name="connsiteX35" fmla="*/ 170811 w 577854"/>
                    <a:gd name="connsiteY35" fmla="*/ 464688 h 494576"/>
                    <a:gd name="connsiteX36" fmla="*/ 152156 w 577854"/>
                    <a:gd name="connsiteY36" fmla="*/ 462994 h 494576"/>
                    <a:gd name="connsiteX37" fmla="*/ 142451 w 577854"/>
                    <a:gd name="connsiteY37" fmla="*/ 453781 h 494576"/>
                    <a:gd name="connsiteX38" fmla="*/ 144731 w 577854"/>
                    <a:gd name="connsiteY38" fmla="*/ 439927 h 494576"/>
                    <a:gd name="connsiteX39" fmla="*/ 157800 w 577854"/>
                    <a:gd name="connsiteY39" fmla="*/ 432334 h 494576"/>
                    <a:gd name="connsiteX40" fmla="*/ 167600 w 577854"/>
                    <a:gd name="connsiteY40" fmla="*/ 430311 h 494576"/>
                    <a:gd name="connsiteX41" fmla="*/ 85388 w 577854"/>
                    <a:gd name="connsiteY41" fmla="*/ 430270 h 494576"/>
                    <a:gd name="connsiteX42" fmla="*/ 102947 w 577854"/>
                    <a:gd name="connsiteY42" fmla="*/ 437637 h 494576"/>
                    <a:gd name="connsiteX43" fmla="*/ 122189 w 577854"/>
                    <a:gd name="connsiteY43" fmla="*/ 455905 h 494576"/>
                    <a:gd name="connsiteX44" fmla="*/ 117671 w 577854"/>
                    <a:gd name="connsiteY44" fmla="*/ 483375 h 494576"/>
                    <a:gd name="connsiteX45" fmla="*/ 98390 w 577854"/>
                    <a:gd name="connsiteY45" fmla="*/ 494576 h 494576"/>
                    <a:gd name="connsiteX46" fmla="*/ 76200 w 577854"/>
                    <a:gd name="connsiteY46" fmla="*/ 494576 h 494576"/>
                    <a:gd name="connsiteX47" fmla="*/ 29456 w 577854"/>
                    <a:gd name="connsiteY47" fmla="*/ 494576 h 494576"/>
                    <a:gd name="connsiteX48" fmla="*/ 20147 w 577854"/>
                    <a:gd name="connsiteY48" fmla="*/ 485738 h 494576"/>
                    <a:gd name="connsiteX49" fmla="*/ 24666 w 577854"/>
                    <a:gd name="connsiteY49" fmla="*/ 458268 h 494576"/>
                    <a:gd name="connsiteX50" fmla="*/ 65957 w 577854"/>
                    <a:gd name="connsiteY50" fmla="*/ 434281 h 494576"/>
                    <a:gd name="connsiteX51" fmla="*/ 85388 w 577854"/>
                    <a:gd name="connsiteY51" fmla="*/ 430270 h 494576"/>
                    <a:gd name="connsiteX52" fmla="*/ 309663 w 577854"/>
                    <a:gd name="connsiteY52" fmla="*/ 420364 h 494576"/>
                    <a:gd name="connsiteX53" fmla="*/ 315419 w 577854"/>
                    <a:gd name="connsiteY53" fmla="*/ 423689 h 494576"/>
                    <a:gd name="connsiteX54" fmla="*/ 322701 w 577854"/>
                    <a:gd name="connsiteY54" fmla="*/ 433203 h 494576"/>
                    <a:gd name="connsiteX55" fmla="*/ 319127 w 577854"/>
                    <a:gd name="connsiteY55" fmla="*/ 442850 h 494576"/>
                    <a:gd name="connsiteX56" fmla="*/ 306581 w 577854"/>
                    <a:gd name="connsiteY56" fmla="*/ 448147 h 494576"/>
                    <a:gd name="connsiteX57" fmla="*/ 293589 w 577854"/>
                    <a:gd name="connsiteY57" fmla="*/ 445493 h 494576"/>
                    <a:gd name="connsiteX58" fmla="*/ 286307 w 577854"/>
                    <a:gd name="connsiteY58" fmla="*/ 435980 h 494576"/>
                    <a:gd name="connsiteX59" fmla="*/ 289881 w 577854"/>
                    <a:gd name="connsiteY59" fmla="*/ 426332 h 494576"/>
                    <a:gd name="connsiteX60" fmla="*/ 302427 w 577854"/>
                    <a:gd name="connsiteY60" fmla="*/ 421036 h 494576"/>
                    <a:gd name="connsiteX61" fmla="*/ 309663 w 577854"/>
                    <a:gd name="connsiteY61" fmla="*/ 420364 h 494576"/>
                    <a:gd name="connsiteX62" fmla="*/ 390947 w 577854"/>
                    <a:gd name="connsiteY62" fmla="*/ 406054 h 494576"/>
                    <a:gd name="connsiteX63" fmla="*/ 412059 w 577854"/>
                    <a:gd name="connsiteY63" fmla="*/ 411852 h 494576"/>
                    <a:gd name="connsiteX64" fmla="*/ 472401 w 577854"/>
                    <a:gd name="connsiteY64" fmla="*/ 453340 h 494576"/>
                    <a:gd name="connsiteX65" fmla="*/ 474003 w 577854"/>
                    <a:gd name="connsiteY65" fmla="*/ 484205 h 494576"/>
                    <a:gd name="connsiteX66" fmla="*/ 461074 w 577854"/>
                    <a:gd name="connsiteY66" fmla="*/ 494576 h 494576"/>
                    <a:gd name="connsiteX67" fmla="*/ 380227 w 577854"/>
                    <a:gd name="connsiteY67" fmla="*/ 494576 h 494576"/>
                    <a:gd name="connsiteX68" fmla="*/ 341835 w 577854"/>
                    <a:gd name="connsiteY68" fmla="*/ 468180 h 494576"/>
                    <a:gd name="connsiteX69" fmla="*/ 340234 w 577854"/>
                    <a:gd name="connsiteY69" fmla="*/ 437316 h 494576"/>
                    <a:gd name="connsiteX70" fmla="*/ 370497 w 577854"/>
                    <a:gd name="connsiteY70" fmla="*/ 413041 h 494576"/>
                    <a:gd name="connsiteX71" fmla="*/ 390947 w 577854"/>
                    <a:gd name="connsiteY71" fmla="*/ 406054 h 494576"/>
                    <a:gd name="connsiteX72" fmla="*/ 96237 w 577854"/>
                    <a:gd name="connsiteY72" fmla="*/ 400453 h 494576"/>
                    <a:gd name="connsiteX73" fmla="*/ 102288 w 577854"/>
                    <a:gd name="connsiteY73" fmla="*/ 402552 h 494576"/>
                    <a:gd name="connsiteX74" fmla="*/ 109270 w 577854"/>
                    <a:gd name="connsiteY74" fmla="*/ 408219 h 494576"/>
                    <a:gd name="connsiteX75" fmla="*/ 108723 w 577854"/>
                    <a:gd name="connsiteY75" fmla="*/ 417374 h 494576"/>
                    <a:gd name="connsiteX76" fmla="*/ 101093 w 577854"/>
                    <a:gd name="connsiteY76" fmla="*/ 422560 h 494576"/>
                    <a:gd name="connsiteX77" fmla="*/ 88764 w 577854"/>
                    <a:gd name="connsiteY77" fmla="*/ 422153 h 494576"/>
                    <a:gd name="connsiteX78" fmla="*/ 81782 w 577854"/>
                    <a:gd name="connsiteY78" fmla="*/ 416487 h 494576"/>
                    <a:gd name="connsiteX79" fmla="*/ 82329 w 577854"/>
                    <a:gd name="connsiteY79" fmla="*/ 407331 h 494576"/>
                    <a:gd name="connsiteX80" fmla="*/ 89959 w 577854"/>
                    <a:gd name="connsiteY80" fmla="*/ 402146 h 494576"/>
                    <a:gd name="connsiteX81" fmla="*/ 96237 w 577854"/>
                    <a:gd name="connsiteY81" fmla="*/ 400453 h 494576"/>
                    <a:gd name="connsiteX82" fmla="*/ 265970 w 577854"/>
                    <a:gd name="connsiteY82" fmla="*/ 385826 h 494576"/>
                    <a:gd name="connsiteX83" fmla="*/ 274853 w 577854"/>
                    <a:gd name="connsiteY83" fmla="*/ 389087 h 494576"/>
                    <a:gd name="connsiteX84" fmla="*/ 287771 w 577854"/>
                    <a:gd name="connsiteY84" fmla="*/ 400046 h 494576"/>
                    <a:gd name="connsiteX85" fmla="*/ 286556 w 577854"/>
                    <a:gd name="connsiteY85" fmla="*/ 413613 h 494576"/>
                    <a:gd name="connsiteX86" fmla="*/ 267960 w 577854"/>
                    <a:gd name="connsiteY86" fmla="*/ 425701 h 494576"/>
                    <a:gd name="connsiteX87" fmla="*/ 249690 w 577854"/>
                    <a:gd name="connsiteY87" fmla="*/ 424799 h 494576"/>
                    <a:gd name="connsiteX88" fmla="*/ 236773 w 577854"/>
                    <a:gd name="connsiteY88" fmla="*/ 413840 h 494576"/>
                    <a:gd name="connsiteX89" fmla="*/ 237988 w 577854"/>
                    <a:gd name="connsiteY89" fmla="*/ 400273 h 494576"/>
                    <a:gd name="connsiteX90" fmla="*/ 256583 w 577854"/>
                    <a:gd name="connsiteY90" fmla="*/ 388185 h 494576"/>
                    <a:gd name="connsiteX91" fmla="*/ 265970 w 577854"/>
                    <a:gd name="connsiteY91" fmla="*/ 385826 h 494576"/>
                    <a:gd name="connsiteX92" fmla="*/ 25546 w 577854"/>
                    <a:gd name="connsiteY92" fmla="*/ 353149 h 494576"/>
                    <a:gd name="connsiteX93" fmla="*/ 25851 w 577854"/>
                    <a:gd name="connsiteY93" fmla="*/ 353243 h 494576"/>
                    <a:gd name="connsiteX94" fmla="*/ 71693 w 577854"/>
                    <a:gd name="connsiteY94" fmla="*/ 387286 h 494576"/>
                    <a:gd name="connsiteX95" fmla="*/ 71693 w 577854"/>
                    <a:gd name="connsiteY95" fmla="*/ 404278 h 494576"/>
                    <a:gd name="connsiteX96" fmla="*/ 7730 w 577854"/>
                    <a:gd name="connsiteY96" fmla="*/ 451779 h 494576"/>
                    <a:gd name="connsiteX97" fmla="*/ 266232 w 577854"/>
                    <a:gd name="connsiteY97" fmla="*/ 349407 h 494576"/>
                    <a:gd name="connsiteX98" fmla="*/ 271987 w 577854"/>
                    <a:gd name="connsiteY98" fmla="*/ 352733 h 494576"/>
                    <a:gd name="connsiteX99" fmla="*/ 279270 w 577854"/>
                    <a:gd name="connsiteY99" fmla="*/ 362246 h 494576"/>
                    <a:gd name="connsiteX100" fmla="*/ 275695 w 577854"/>
                    <a:gd name="connsiteY100" fmla="*/ 371894 h 494576"/>
                    <a:gd name="connsiteX101" fmla="*/ 263150 w 577854"/>
                    <a:gd name="connsiteY101" fmla="*/ 377190 h 494576"/>
                    <a:gd name="connsiteX102" fmla="*/ 250158 w 577854"/>
                    <a:gd name="connsiteY102" fmla="*/ 374536 h 494576"/>
                    <a:gd name="connsiteX103" fmla="*/ 242875 w 577854"/>
                    <a:gd name="connsiteY103" fmla="*/ 365023 h 494576"/>
                    <a:gd name="connsiteX104" fmla="*/ 246451 w 577854"/>
                    <a:gd name="connsiteY104" fmla="*/ 355375 h 494576"/>
                    <a:gd name="connsiteX105" fmla="*/ 258995 w 577854"/>
                    <a:gd name="connsiteY105" fmla="*/ 350078 h 494576"/>
                    <a:gd name="connsiteX106" fmla="*/ 266232 w 577854"/>
                    <a:gd name="connsiteY106" fmla="*/ 349407 h 494576"/>
                    <a:gd name="connsiteX107" fmla="*/ 334226 w 577854"/>
                    <a:gd name="connsiteY107" fmla="*/ 342762 h 494576"/>
                    <a:gd name="connsiteX108" fmla="*/ 342721 w 577854"/>
                    <a:gd name="connsiteY108" fmla="*/ 343244 h 494576"/>
                    <a:gd name="connsiteX109" fmla="*/ 356147 w 577854"/>
                    <a:gd name="connsiteY109" fmla="*/ 351001 h 494576"/>
                    <a:gd name="connsiteX110" fmla="*/ 373134 w 577854"/>
                    <a:gd name="connsiteY110" fmla="*/ 373191 h 494576"/>
                    <a:gd name="connsiteX111" fmla="*/ 364796 w 577854"/>
                    <a:gd name="connsiteY111" fmla="*/ 395697 h 494576"/>
                    <a:gd name="connsiteX112" fmla="*/ 335532 w 577854"/>
                    <a:gd name="connsiteY112" fmla="*/ 408052 h 494576"/>
                    <a:gd name="connsiteX113" fmla="*/ 305225 w 577854"/>
                    <a:gd name="connsiteY113" fmla="*/ 401861 h 494576"/>
                    <a:gd name="connsiteX114" fmla="*/ 288239 w 577854"/>
                    <a:gd name="connsiteY114" fmla="*/ 379671 h 494576"/>
                    <a:gd name="connsiteX115" fmla="*/ 296576 w 577854"/>
                    <a:gd name="connsiteY115" fmla="*/ 357165 h 494576"/>
                    <a:gd name="connsiteX116" fmla="*/ 325842 w 577854"/>
                    <a:gd name="connsiteY116" fmla="*/ 344809 h 494576"/>
                    <a:gd name="connsiteX117" fmla="*/ 334226 w 577854"/>
                    <a:gd name="connsiteY117" fmla="*/ 342762 h 494576"/>
                    <a:gd name="connsiteX118" fmla="*/ 346688 w 577854"/>
                    <a:gd name="connsiteY118" fmla="*/ 310144 h 494576"/>
                    <a:gd name="connsiteX119" fmla="*/ 352739 w 577854"/>
                    <a:gd name="connsiteY119" fmla="*/ 312244 h 494576"/>
                    <a:gd name="connsiteX120" fmla="*/ 359721 w 577854"/>
                    <a:gd name="connsiteY120" fmla="*/ 317911 h 494576"/>
                    <a:gd name="connsiteX121" fmla="*/ 359174 w 577854"/>
                    <a:gd name="connsiteY121" fmla="*/ 327067 h 494576"/>
                    <a:gd name="connsiteX122" fmla="*/ 351543 w 577854"/>
                    <a:gd name="connsiteY122" fmla="*/ 332252 h 494576"/>
                    <a:gd name="connsiteX123" fmla="*/ 339215 w 577854"/>
                    <a:gd name="connsiteY123" fmla="*/ 331845 h 494576"/>
                    <a:gd name="connsiteX124" fmla="*/ 332233 w 577854"/>
                    <a:gd name="connsiteY124" fmla="*/ 326178 h 494576"/>
                    <a:gd name="connsiteX125" fmla="*/ 332779 w 577854"/>
                    <a:gd name="connsiteY125" fmla="*/ 317023 h 494576"/>
                    <a:gd name="connsiteX126" fmla="*/ 340411 w 577854"/>
                    <a:gd name="connsiteY126" fmla="*/ 311838 h 494576"/>
                    <a:gd name="connsiteX127" fmla="*/ 346688 w 577854"/>
                    <a:gd name="connsiteY127" fmla="*/ 310144 h 494576"/>
                    <a:gd name="connsiteX128" fmla="*/ 296373 w 577854"/>
                    <a:gd name="connsiteY128" fmla="*/ 309494 h 494576"/>
                    <a:gd name="connsiteX129" fmla="*/ 305255 w 577854"/>
                    <a:gd name="connsiteY129" fmla="*/ 312755 h 494576"/>
                    <a:gd name="connsiteX130" fmla="*/ 318172 w 577854"/>
                    <a:gd name="connsiteY130" fmla="*/ 323714 h 494576"/>
                    <a:gd name="connsiteX131" fmla="*/ 316957 w 577854"/>
                    <a:gd name="connsiteY131" fmla="*/ 337281 h 494576"/>
                    <a:gd name="connsiteX132" fmla="*/ 298362 w 577854"/>
                    <a:gd name="connsiteY132" fmla="*/ 349369 h 494576"/>
                    <a:gd name="connsiteX133" fmla="*/ 280093 w 577854"/>
                    <a:gd name="connsiteY133" fmla="*/ 348467 h 494576"/>
                    <a:gd name="connsiteX134" fmla="*/ 267175 w 577854"/>
                    <a:gd name="connsiteY134" fmla="*/ 337508 h 494576"/>
                    <a:gd name="connsiteX135" fmla="*/ 268390 w 577854"/>
                    <a:gd name="connsiteY135" fmla="*/ 323940 h 494576"/>
                    <a:gd name="connsiteX136" fmla="*/ 286986 w 577854"/>
                    <a:gd name="connsiteY136" fmla="*/ 311853 h 494576"/>
                    <a:gd name="connsiteX137" fmla="*/ 296373 w 577854"/>
                    <a:gd name="connsiteY137" fmla="*/ 309494 h 494576"/>
                    <a:gd name="connsiteX138" fmla="*/ 116344 w 577854"/>
                    <a:gd name="connsiteY138" fmla="*/ 285069 h 494576"/>
                    <a:gd name="connsiteX139" fmla="*/ 140815 w 577854"/>
                    <a:gd name="connsiteY139" fmla="*/ 292596 h 494576"/>
                    <a:gd name="connsiteX140" fmla="*/ 224293 w 577854"/>
                    <a:gd name="connsiteY140" fmla="*/ 354589 h 494576"/>
                    <a:gd name="connsiteX141" fmla="*/ 224293 w 577854"/>
                    <a:gd name="connsiteY141" fmla="*/ 390936 h 494576"/>
                    <a:gd name="connsiteX142" fmla="*/ 187226 w 577854"/>
                    <a:gd name="connsiteY142" fmla="*/ 418462 h 494576"/>
                    <a:gd name="connsiteX143" fmla="*/ 138283 w 577854"/>
                    <a:gd name="connsiteY143" fmla="*/ 418462 h 494576"/>
                    <a:gd name="connsiteX144" fmla="*/ 54806 w 577854"/>
                    <a:gd name="connsiteY144" fmla="*/ 356470 h 494576"/>
                    <a:gd name="connsiteX145" fmla="*/ 54806 w 577854"/>
                    <a:gd name="connsiteY145" fmla="*/ 320123 h 494576"/>
                    <a:gd name="connsiteX146" fmla="*/ 91872 w 577854"/>
                    <a:gd name="connsiteY146" fmla="*/ 292596 h 494576"/>
                    <a:gd name="connsiteX147" fmla="*/ 116344 w 577854"/>
                    <a:gd name="connsiteY147" fmla="*/ 285069 h 494576"/>
                    <a:gd name="connsiteX148" fmla="*/ 506455 w 577854"/>
                    <a:gd name="connsiteY148" fmla="*/ 275970 h 494576"/>
                    <a:gd name="connsiteX149" fmla="*/ 506725 w 577854"/>
                    <a:gd name="connsiteY149" fmla="*/ 276010 h 494576"/>
                    <a:gd name="connsiteX150" fmla="*/ 506725 w 577854"/>
                    <a:gd name="connsiteY150" fmla="*/ 275970 h 494576"/>
                    <a:gd name="connsiteX151" fmla="*/ 506727 w 577854"/>
                    <a:gd name="connsiteY151" fmla="*/ 275970 h 494576"/>
                    <a:gd name="connsiteX152" fmla="*/ 524575 w 577854"/>
                    <a:gd name="connsiteY152" fmla="*/ 281460 h 494576"/>
                    <a:gd name="connsiteX153" fmla="*/ 561439 w 577854"/>
                    <a:gd name="connsiteY153" fmla="*/ 428916 h 494576"/>
                    <a:gd name="connsiteX154" fmla="*/ 547179 w 577854"/>
                    <a:gd name="connsiteY154" fmla="*/ 439505 h 494576"/>
                    <a:gd name="connsiteX155" fmla="*/ 506727 w 577854"/>
                    <a:gd name="connsiteY155" fmla="*/ 451949 h 494576"/>
                    <a:gd name="connsiteX156" fmla="*/ 506725 w 577854"/>
                    <a:gd name="connsiteY156" fmla="*/ 451949 h 494576"/>
                    <a:gd name="connsiteX157" fmla="*/ 506725 w 577854"/>
                    <a:gd name="connsiteY157" fmla="*/ 451911 h 494576"/>
                    <a:gd name="connsiteX158" fmla="*/ 506455 w 577854"/>
                    <a:gd name="connsiteY158" fmla="*/ 451950 h 494576"/>
                    <a:gd name="connsiteX159" fmla="*/ 466002 w 577854"/>
                    <a:gd name="connsiteY159" fmla="*/ 439505 h 494576"/>
                    <a:gd name="connsiteX160" fmla="*/ 404728 w 577854"/>
                    <a:gd name="connsiteY160" fmla="*/ 394002 h 494576"/>
                    <a:gd name="connsiteX161" fmla="*/ 404728 w 577854"/>
                    <a:gd name="connsiteY161" fmla="*/ 333919 h 494576"/>
                    <a:gd name="connsiteX162" fmla="*/ 466002 w 577854"/>
                    <a:gd name="connsiteY162" fmla="*/ 288415 h 494576"/>
                    <a:gd name="connsiteX163" fmla="*/ 506455 w 577854"/>
                    <a:gd name="connsiteY163" fmla="*/ 275970 h 494576"/>
                    <a:gd name="connsiteX164" fmla="*/ 128087 w 577854"/>
                    <a:gd name="connsiteY164" fmla="*/ 257464 h 494576"/>
                    <a:gd name="connsiteX165" fmla="*/ 134137 w 577854"/>
                    <a:gd name="connsiteY165" fmla="*/ 259563 h 494576"/>
                    <a:gd name="connsiteX166" fmla="*/ 141121 w 577854"/>
                    <a:gd name="connsiteY166" fmla="*/ 265230 h 494576"/>
                    <a:gd name="connsiteX167" fmla="*/ 140573 w 577854"/>
                    <a:gd name="connsiteY167" fmla="*/ 274385 h 494576"/>
                    <a:gd name="connsiteX168" fmla="*/ 132943 w 577854"/>
                    <a:gd name="connsiteY168" fmla="*/ 279571 h 494576"/>
                    <a:gd name="connsiteX169" fmla="*/ 120614 w 577854"/>
                    <a:gd name="connsiteY169" fmla="*/ 279165 h 494576"/>
                    <a:gd name="connsiteX170" fmla="*/ 113632 w 577854"/>
                    <a:gd name="connsiteY170" fmla="*/ 273498 h 494576"/>
                    <a:gd name="connsiteX171" fmla="*/ 114179 w 577854"/>
                    <a:gd name="connsiteY171" fmla="*/ 264342 h 494576"/>
                    <a:gd name="connsiteX172" fmla="*/ 121810 w 577854"/>
                    <a:gd name="connsiteY172" fmla="*/ 259157 h 494576"/>
                    <a:gd name="connsiteX173" fmla="*/ 128087 w 577854"/>
                    <a:gd name="connsiteY173" fmla="*/ 257464 h 494576"/>
                    <a:gd name="connsiteX174" fmla="*/ 140026 w 577854"/>
                    <a:gd name="connsiteY174" fmla="*/ 230063 h 494576"/>
                    <a:gd name="connsiteX175" fmla="*/ 151439 w 577854"/>
                    <a:gd name="connsiteY175" fmla="*/ 234267 h 494576"/>
                    <a:gd name="connsiteX176" fmla="*/ 154848 w 577854"/>
                    <a:gd name="connsiteY176" fmla="*/ 241779 h 494576"/>
                    <a:gd name="connsiteX177" fmla="*/ 149187 w 577854"/>
                    <a:gd name="connsiteY177" fmla="*/ 250255 h 494576"/>
                    <a:gd name="connsiteX178" fmla="*/ 136479 w 577854"/>
                    <a:gd name="connsiteY178" fmla="*/ 253435 h 494576"/>
                    <a:gd name="connsiteX179" fmla="*/ 125067 w 577854"/>
                    <a:gd name="connsiteY179" fmla="*/ 249231 h 494576"/>
                    <a:gd name="connsiteX180" fmla="*/ 121657 w 577854"/>
                    <a:gd name="connsiteY180" fmla="*/ 241718 h 494576"/>
                    <a:gd name="connsiteX181" fmla="*/ 127319 w 577854"/>
                    <a:gd name="connsiteY181" fmla="*/ 233242 h 494576"/>
                    <a:gd name="connsiteX182" fmla="*/ 407849 w 577854"/>
                    <a:gd name="connsiteY182" fmla="*/ 227091 h 494576"/>
                    <a:gd name="connsiteX183" fmla="*/ 424634 w 577854"/>
                    <a:gd name="connsiteY183" fmla="*/ 232254 h 494576"/>
                    <a:gd name="connsiteX184" fmla="*/ 450056 w 577854"/>
                    <a:gd name="connsiteY184" fmla="*/ 251133 h 494576"/>
                    <a:gd name="connsiteX185" fmla="*/ 450056 w 577854"/>
                    <a:gd name="connsiteY185" fmla="*/ 276062 h 494576"/>
                    <a:gd name="connsiteX186" fmla="*/ 405449 w 577854"/>
                    <a:gd name="connsiteY186" fmla="*/ 309188 h 494576"/>
                    <a:gd name="connsiteX187" fmla="*/ 371880 w 577854"/>
                    <a:gd name="connsiteY187" fmla="*/ 309188 h 494576"/>
                    <a:gd name="connsiteX188" fmla="*/ 346459 w 577854"/>
                    <a:gd name="connsiteY188" fmla="*/ 290309 h 494576"/>
                    <a:gd name="connsiteX189" fmla="*/ 346459 w 577854"/>
                    <a:gd name="connsiteY189" fmla="*/ 265381 h 494576"/>
                    <a:gd name="connsiteX190" fmla="*/ 391066 w 577854"/>
                    <a:gd name="connsiteY190" fmla="*/ 232254 h 494576"/>
                    <a:gd name="connsiteX191" fmla="*/ 407849 w 577854"/>
                    <a:gd name="connsiteY191" fmla="*/ 227091 h 494576"/>
                    <a:gd name="connsiteX192" fmla="*/ 222238 w 577854"/>
                    <a:gd name="connsiteY192" fmla="*/ 215213 h 494576"/>
                    <a:gd name="connsiteX193" fmla="*/ 231550 w 577854"/>
                    <a:gd name="connsiteY193" fmla="*/ 218077 h 494576"/>
                    <a:gd name="connsiteX194" fmla="*/ 304555 w 577854"/>
                    <a:gd name="connsiteY194" fmla="*/ 272293 h 494576"/>
                    <a:gd name="connsiteX195" fmla="*/ 304555 w 577854"/>
                    <a:gd name="connsiteY195" fmla="*/ 286123 h 494576"/>
                    <a:gd name="connsiteX196" fmla="*/ 242115 w 577854"/>
                    <a:gd name="connsiteY196" fmla="*/ 332493 h 494576"/>
                    <a:gd name="connsiteX197" fmla="*/ 223492 w 577854"/>
                    <a:gd name="connsiteY197" fmla="*/ 332493 h 494576"/>
                    <a:gd name="connsiteX198" fmla="*/ 150487 w 577854"/>
                    <a:gd name="connsiteY198" fmla="*/ 278276 h 494576"/>
                    <a:gd name="connsiteX199" fmla="*/ 150487 w 577854"/>
                    <a:gd name="connsiteY199" fmla="*/ 264447 h 494576"/>
                    <a:gd name="connsiteX200" fmla="*/ 212927 w 577854"/>
                    <a:gd name="connsiteY200" fmla="*/ 218077 h 494576"/>
                    <a:gd name="connsiteX201" fmla="*/ 222238 w 577854"/>
                    <a:gd name="connsiteY201" fmla="*/ 215213 h 494576"/>
                    <a:gd name="connsiteX202" fmla="*/ 52619 w 577854"/>
                    <a:gd name="connsiteY202" fmla="*/ 203259 h 494576"/>
                    <a:gd name="connsiteX203" fmla="*/ 98843 w 577854"/>
                    <a:gd name="connsiteY203" fmla="*/ 237587 h 494576"/>
                    <a:gd name="connsiteX204" fmla="*/ 98843 w 577854"/>
                    <a:gd name="connsiteY204" fmla="*/ 265238 h 494576"/>
                    <a:gd name="connsiteX205" fmla="*/ 62245 w 577854"/>
                    <a:gd name="connsiteY205" fmla="*/ 292417 h 494576"/>
                    <a:gd name="connsiteX206" fmla="*/ 43628 w 577854"/>
                    <a:gd name="connsiteY206" fmla="*/ 298143 h 494576"/>
                    <a:gd name="connsiteX207" fmla="*/ 35910 w 577854"/>
                    <a:gd name="connsiteY207" fmla="*/ 295769 h 494576"/>
                    <a:gd name="connsiteX208" fmla="*/ 120848 w 577854"/>
                    <a:gd name="connsiteY208" fmla="*/ 202634 h 494576"/>
                    <a:gd name="connsiteX209" fmla="*/ 126898 w 577854"/>
                    <a:gd name="connsiteY209" fmla="*/ 204733 h 494576"/>
                    <a:gd name="connsiteX210" fmla="*/ 133881 w 577854"/>
                    <a:gd name="connsiteY210" fmla="*/ 210400 h 494576"/>
                    <a:gd name="connsiteX211" fmla="*/ 133334 w 577854"/>
                    <a:gd name="connsiteY211" fmla="*/ 219555 h 494576"/>
                    <a:gd name="connsiteX212" fmla="*/ 125703 w 577854"/>
                    <a:gd name="connsiteY212" fmla="*/ 224741 h 494576"/>
                    <a:gd name="connsiteX213" fmla="*/ 113375 w 577854"/>
                    <a:gd name="connsiteY213" fmla="*/ 224334 h 494576"/>
                    <a:gd name="connsiteX214" fmla="*/ 106392 w 577854"/>
                    <a:gd name="connsiteY214" fmla="*/ 218668 h 494576"/>
                    <a:gd name="connsiteX215" fmla="*/ 106939 w 577854"/>
                    <a:gd name="connsiteY215" fmla="*/ 209512 h 494576"/>
                    <a:gd name="connsiteX216" fmla="*/ 114570 w 577854"/>
                    <a:gd name="connsiteY216" fmla="*/ 204327 h 494576"/>
                    <a:gd name="connsiteX217" fmla="*/ 120848 w 577854"/>
                    <a:gd name="connsiteY217" fmla="*/ 202634 h 494576"/>
                    <a:gd name="connsiteX218" fmla="*/ 433550 w 577854"/>
                    <a:gd name="connsiteY218" fmla="*/ 197259 h 494576"/>
                    <a:gd name="connsiteX219" fmla="*/ 439601 w 577854"/>
                    <a:gd name="connsiteY219" fmla="*/ 199359 h 494576"/>
                    <a:gd name="connsiteX220" fmla="*/ 446584 w 577854"/>
                    <a:gd name="connsiteY220" fmla="*/ 205025 h 494576"/>
                    <a:gd name="connsiteX221" fmla="*/ 446037 w 577854"/>
                    <a:gd name="connsiteY221" fmla="*/ 214180 h 494576"/>
                    <a:gd name="connsiteX222" fmla="*/ 438407 w 577854"/>
                    <a:gd name="connsiteY222" fmla="*/ 219366 h 494576"/>
                    <a:gd name="connsiteX223" fmla="*/ 426077 w 577854"/>
                    <a:gd name="connsiteY223" fmla="*/ 218959 h 494576"/>
                    <a:gd name="connsiteX224" fmla="*/ 419095 w 577854"/>
                    <a:gd name="connsiteY224" fmla="*/ 213293 h 494576"/>
                    <a:gd name="connsiteX225" fmla="*/ 419642 w 577854"/>
                    <a:gd name="connsiteY225" fmla="*/ 204137 h 494576"/>
                    <a:gd name="connsiteX226" fmla="*/ 427273 w 577854"/>
                    <a:gd name="connsiteY226" fmla="*/ 198952 h 494576"/>
                    <a:gd name="connsiteX227" fmla="*/ 433550 w 577854"/>
                    <a:gd name="connsiteY227" fmla="*/ 197259 h 494576"/>
                    <a:gd name="connsiteX228" fmla="*/ 503240 w 577854"/>
                    <a:gd name="connsiteY228" fmla="*/ 196120 h 494576"/>
                    <a:gd name="connsiteX229" fmla="*/ 517227 w 577854"/>
                    <a:gd name="connsiteY229" fmla="*/ 252068 h 494576"/>
                    <a:gd name="connsiteX230" fmla="*/ 506725 w 577854"/>
                    <a:gd name="connsiteY230" fmla="*/ 259867 h 494576"/>
                    <a:gd name="connsiteX231" fmla="*/ 471254 w 577854"/>
                    <a:gd name="connsiteY231" fmla="*/ 231593 h 494576"/>
                    <a:gd name="connsiteX232" fmla="*/ 471253 w 577854"/>
                    <a:gd name="connsiteY232" fmla="*/ 219875 h 494576"/>
                    <a:gd name="connsiteX233" fmla="*/ 155088 w 577854"/>
                    <a:gd name="connsiteY233" fmla="*/ 189769 h 494576"/>
                    <a:gd name="connsiteX234" fmla="*/ 161890 w 577854"/>
                    <a:gd name="connsiteY234" fmla="*/ 192130 h 494576"/>
                    <a:gd name="connsiteX235" fmla="*/ 185211 w 577854"/>
                    <a:gd name="connsiteY235" fmla="*/ 211057 h 494576"/>
                    <a:gd name="connsiteX236" fmla="*/ 184596 w 577854"/>
                    <a:gd name="connsiteY236" fmla="*/ 221349 h 494576"/>
                    <a:gd name="connsiteX237" fmla="*/ 176018 w 577854"/>
                    <a:gd name="connsiteY237" fmla="*/ 227178 h 494576"/>
                    <a:gd name="connsiteX238" fmla="*/ 162159 w 577854"/>
                    <a:gd name="connsiteY238" fmla="*/ 226721 h 494576"/>
                    <a:gd name="connsiteX239" fmla="*/ 138838 w 577854"/>
                    <a:gd name="connsiteY239" fmla="*/ 207794 h 494576"/>
                    <a:gd name="connsiteX240" fmla="*/ 139453 w 577854"/>
                    <a:gd name="connsiteY240" fmla="*/ 197502 h 494576"/>
                    <a:gd name="connsiteX241" fmla="*/ 148031 w 577854"/>
                    <a:gd name="connsiteY241" fmla="*/ 191673 h 494576"/>
                    <a:gd name="connsiteX242" fmla="*/ 155088 w 577854"/>
                    <a:gd name="connsiteY242" fmla="*/ 189769 h 494576"/>
                    <a:gd name="connsiteX243" fmla="*/ 225083 w 577854"/>
                    <a:gd name="connsiteY243" fmla="*/ 186507 h 494576"/>
                    <a:gd name="connsiteX244" fmla="*/ 231135 w 577854"/>
                    <a:gd name="connsiteY244" fmla="*/ 188607 h 494576"/>
                    <a:gd name="connsiteX245" fmla="*/ 238117 w 577854"/>
                    <a:gd name="connsiteY245" fmla="*/ 194273 h 494576"/>
                    <a:gd name="connsiteX246" fmla="*/ 237569 w 577854"/>
                    <a:gd name="connsiteY246" fmla="*/ 203429 h 494576"/>
                    <a:gd name="connsiteX247" fmla="*/ 229938 w 577854"/>
                    <a:gd name="connsiteY247" fmla="*/ 208614 h 494576"/>
                    <a:gd name="connsiteX248" fmla="*/ 217610 w 577854"/>
                    <a:gd name="connsiteY248" fmla="*/ 208208 h 494576"/>
                    <a:gd name="connsiteX249" fmla="*/ 210628 w 577854"/>
                    <a:gd name="connsiteY249" fmla="*/ 202541 h 494576"/>
                    <a:gd name="connsiteX250" fmla="*/ 211175 w 577854"/>
                    <a:gd name="connsiteY250" fmla="*/ 193385 h 494576"/>
                    <a:gd name="connsiteX251" fmla="*/ 218806 w 577854"/>
                    <a:gd name="connsiteY251" fmla="*/ 188200 h 494576"/>
                    <a:gd name="connsiteX252" fmla="*/ 225083 w 577854"/>
                    <a:gd name="connsiteY252" fmla="*/ 186507 h 494576"/>
                    <a:gd name="connsiteX253" fmla="*/ 465526 w 577854"/>
                    <a:gd name="connsiteY253" fmla="*/ 161785 h 494576"/>
                    <a:gd name="connsiteX254" fmla="*/ 470384 w 577854"/>
                    <a:gd name="connsiteY254" fmla="*/ 163280 h 494576"/>
                    <a:gd name="connsiteX255" fmla="*/ 491929 w 577854"/>
                    <a:gd name="connsiteY255" fmla="*/ 179279 h 494576"/>
                    <a:gd name="connsiteX256" fmla="*/ 491929 w 577854"/>
                    <a:gd name="connsiteY256" fmla="*/ 186496 h 494576"/>
                    <a:gd name="connsiteX257" fmla="*/ 472765 w 577854"/>
                    <a:gd name="connsiteY257" fmla="*/ 200728 h 494576"/>
                    <a:gd name="connsiteX258" fmla="*/ 463047 w 577854"/>
                    <a:gd name="connsiteY258" fmla="*/ 200728 h 494576"/>
                    <a:gd name="connsiteX259" fmla="*/ 441502 w 577854"/>
                    <a:gd name="connsiteY259" fmla="*/ 184729 h 494576"/>
                    <a:gd name="connsiteX260" fmla="*/ 441502 w 577854"/>
                    <a:gd name="connsiteY260" fmla="*/ 177511 h 494576"/>
                    <a:gd name="connsiteX261" fmla="*/ 460666 w 577854"/>
                    <a:gd name="connsiteY261" fmla="*/ 163280 h 494576"/>
                    <a:gd name="connsiteX262" fmla="*/ 465526 w 577854"/>
                    <a:gd name="connsiteY262" fmla="*/ 161785 h 494576"/>
                    <a:gd name="connsiteX263" fmla="*/ 319776 w 577854"/>
                    <a:gd name="connsiteY263" fmla="*/ 149419 h 494576"/>
                    <a:gd name="connsiteX264" fmla="*/ 337077 w 577854"/>
                    <a:gd name="connsiteY264" fmla="*/ 154608 h 494576"/>
                    <a:gd name="connsiteX265" fmla="*/ 386885 w 577854"/>
                    <a:gd name="connsiteY265" fmla="*/ 190942 h 494576"/>
                    <a:gd name="connsiteX266" fmla="*/ 387193 w 577854"/>
                    <a:gd name="connsiteY266" fmla="*/ 216545 h 494576"/>
                    <a:gd name="connsiteX267" fmla="*/ 341055 w 577854"/>
                    <a:gd name="connsiteY267" fmla="*/ 251425 h 494576"/>
                    <a:gd name="connsiteX268" fmla="*/ 306579 w 577854"/>
                    <a:gd name="connsiteY268" fmla="*/ 251654 h 494576"/>
                    <a:gd name="connsiteX269" fmla="*/ 256772 w 577854"/>
                    <a:gd name="connsiteY269" fmla="*/ 215320 h 494576"/>
                    <a:gd name="connsiteX270" fmla="*/ 256464 w 577854"/>
                    <a:gd name="connsiteY270" fmla="*/ 189717 h 494576"/>
                    <a:gd name="connsiteX271" fmla="*/ 302601 w 577854"/>
                    <a:gd name="connsiteY271" fmla="*/ 154836 h 494576"/>
                    <a:gd name="connsiteX272" fmla="*/ 319776 w 577854"/>
                    <a:gd name="connsiteY272" fmla="*/ 149419 h 494576"/>
                    <a:gd name="connsiteX273" fmla="*/ 213223 w 577854"/>
                    <a:gd name="connsiteY273" fmla="*/ 141415 h 494576"/>
                    <a:gd name="connsiteX274" fmla="*/ 223207 w 577854"/>
                    <a:gd name="connsiteY274" fmla="*/ 144589 h 494576"/>
                    <a:gd name="connsiteX275" fmla="*/ 234958 w 577854"/>
                    <a:gd name="connsiteY275" fmla="*/ 153523 h 494576"/>
                    <a:gd name="connsiteX276" fmla="*/ 234721 w 577854"/>
                    <a:gd name="connsiteY276" fmla="*/ 168424 h 494576"/>
                    <a:gd name="connsiteX277" fmla="*/ 204096 w 577854"/>
                    <a:gd name="connsiteY277" fmla="*/ 190638 h 494576"/>
                    <a:gd name="connsiteX278" fmla="*/ 184030 w 577854"/>
                    <a:gd name="connsiteY278" fmla="*/ 190462 h 494576"/>
                    <a:gd name="connsiteX279" fmla="*/ 172279 w 577854"/>
                    <a:gd name="connsiteY279" fmla="*/ 181527 h 494576"/>
                    <a:gd name="connsiteX280" fmla="*/ 172516 w 577854"/>
                    <a:gd name="connsiteY280" fmla="*/ 166626 h 494576"/>
                    <a:gd name="connsiteX281" fmla="*/ 203141 w 577854"/>
                    <a:gd name="connsiteY281" fmla="*/ 144413 h 494576"/>
                    <a:gd name="connsiteX282" fmla="*/ 213223 w 577854"/>
                    <a:gd name="connsiteY282" fmla="*/ 141415 h 494576"/>
                    <a:gd name="connsiteX283" fmla="*/ 482771 w 577854"/>
                    <a:gd name="connsiteY283" fmla="*/ 134902 h 494576"/>
                    <a:gd name="connsiteX284" fmla="*/ 488426 w 577854"/>
                    <a:gd name="connsiteY284" fmla="*/ 136864 h 494576"/>
                    <a:gd name="connsiteX285" fmla="*/ 492615 w 577854"/>
                    <a:gd name="connsiteY285" fmla="*/ 153620 h 494576"/>
                    <a:gd name="connsiteX286" fmla="*/ 487627 w 577854"/>
                    <a:gd name="connsiteY286" fmla="*/ 157009 h 494576"/>
                    <a:gd name="connsiteX287" fmla="*/ 475298 w 577854"/>
                    <a:gd name="connsiteY287" fmla="*/ 156603 h 494576"/>
                    <a:gd name="connsiteX288" fmla="*/ 468316 w 577854"/>
                    <a:gd name="connsiteY288" fmla="*/ 150936 h 494576"/>
                    <a:gd name="connsiteX289" fmla="*/ 468863 w 577854"/>
                    <a:gd name="connsiteY289" fmla="*/ 141781 h 494576"/>
                    <a:gd name="connsiteX290" fmla="*/ 476494 w 577854"/>
                    <a:gd name="connsiteY290" fmla="*/ 136596 h 494576"/>
                    <a:gd name="connsiteX291" fmla="*/ 482771 w 577854"/>
                    <a:gd name="connsiteY291" fmla="*/ 134902 h 494576"/>
                    <a:gd name="connsiteX292" fmla="*/ 355375 w 577854"/>
                    <a:gd name="connsiteY292" fmla="*/ 128452 h 494576"/>
                    <a:gd name="connsiteX293" fmla="*/ 361426 w 577854"/>
                    <a:gd name="connsiteY293" fmla="*/ 130551 h 494576"/>
                    <a:gd name="connsiteX294" fmla="*/ 368409 w 577854"/>
                    <a:gd name="connsiteY294" fmla="*/ 136218 h 494576"/>
                    <a:gd name="connsiteX295" fmla="*/ 367862 w 577854"/>
                    <a:gd name="connsiteY295" fmla="*/ 145374 h 494576"/>
                    <a:gd name="connsiteX296" fmla="*/ 360231 w 577854"/>
                    <a:gd name="connsiteY296" fmla="*/ 150559 h 494576"/>
                    <a:gd name="connsiteX297" fmla="*/ 347903 w 577854"/>
                    <a:gd name="connsiteY297" fmla="*/ 150152 h 494576"/>
                    <a:gd name="connsiteX298" fmla="*/ 340921 w 577854"/>
                    <a:gd name="connsiteY298" fmla="*/ 144486 h 494576"/>
                    <a:gd name="connsiteX299" fmla="*/ 341467 w 577854"/>
                    <a:gd name="connsiteY299" fmla="*/ 135331 h 494576"/>
                    <a:gd name="connsiteX300" fmla="*/ 349098 w 577854"/>
                    <a:gd name="connsiteY300" fmla="*/ 130145 h 494576"/>
                    <a:gd name="connsiteX301" fmla="*/ 355375 w 577854"/>
                    <a:gd name="connsiteY301" fmla="*/ 128452 h 494576"/>
                    <a:gd name="connsiteX302" fmla="*/ 412858 w 577854"/>
                    <a:gd name="connsiteY302" fmla="*/ 127325 h 494576"/>
                    <a:gd name="connsiteX303" fmla="*/ 419170 w 577854"/>
                    <a:gd name="connsiteY303" fmla="*/ 129268 h 494576"/>
                    <a:gd name="connsiteX304" fmla="*/ 444067 w 577854"/>
                    <a:gd name="connsiteY304" fmla="*/ 147757 h 494576"/>
                    <a:gd name="connsiteX305" fmla="*/ 444067 w 577854"/>
                    <a:gd name="connsiteY305" fmla="*/ 157134 h 494576"/>
                    <a:gd name="connsiteX306" fmla="*/ 407943 w 577854"/>
                    <a:gd name="connsiteY306" fmla="*/ 183961 h 494576"/>
                    <a:gd name="connsiteX307" fmla="*/ 395317 w 577854"/>
                    <a:gd name="connsiteY307" fmla="*/ 183961 h 494576"/>
                    <a:gd name="connsiteX308" fmla="*/ 370420 w 577854"/>
                    <a:gd name="connsiteY308" fmla="*/ 165471 h 494576"/>
                    <a:gd name="connsiteX309" fmla="*/ 370420 w 577854"/>
                    <a:gd name="connsiteY309" fmla="*/ 156095 h 494576"/>
                    <a:gd name="connsiteX310" fmla="*/ 406544 w 577854"/>
                    <a:gd name="connsiteY310" fmla="*/ 129267 h 494576"/>
                    <a:gd name="connsiteX311" fmla="*/ 412858 w 577854"/>
                    <a:gd name="connsiteY311" fmla="*/ 127325 h 494576"/>
                    <a:gd name="connsiteX312" fmla="*/ 297212 w 577854"/>
                    <a:gd name="connsiteY312" fmla="*/ 116360 h 494576"/>
                    <a:gd name="connsiteX313" fmla="*/ 303990 w 577854"/>
                    <a:gd name="connsiteY313" fmla="*/ 118515 h 494576"/>
                    <a:gd name="connsiteX314" fmla="*/ 311967 w 577854"/>
                    <a:gd name="connsiteY314" fmla="*/ 124581 h 494576"/>
                    <a:gd name="connsiteX315" fmla="*/ 311805 w 577854"/>
                    <a:gd name="connsiteY315" fmla="*/ 134697 h 494576"/>
                    <a:gd name="connsiteX316" fmla="*/ 276233 w 577854"/>
                    <a:gd name="connsiteY316" fmla="*/ 160499 h 494576"/>
                    <a:gd name="connsiteX317" fmla="*/ 262611 w 577854"/>
                    <a:gd name="connsiteY317" fmla="*/ 160380 h 494576"/>
                    <a:gd name="connsiteX318" fmla="*/ 254633 w 577854"/>
                    <a:gd name="connsiteY318" fmla="*/ 154314 h 494576"/>
                    <a:gd name="connsiteX319" fmla="*/ 254795 w 577854"/>
                    <a:gd name="connsiteY319" fmla="*/ 144198 h 494576"/>
                    <a:gd name="connsiteX320" fmla="*/ 290367 w 577854"/>
                    <a:gd name="connsiteY320" fmla="*/ 118396 h 494576"/>
                    <a:gd name="connsiteX321" fmla="*/ 297212 w 577854"/>
                    <a:gd name="connsiteY321" fmla="*/ 116360 h 494576"/>
                    <a:gd name="connsiteX322" fmla="*/ 108129 w 577854"/>
                    <a:gd name="connsiteY322" fmla="*/ 86745 h 494576"/>
                    <a:gd name="connsiteX323" fmla="*/ 117411 w 577854"/>
                    <a:gd name="connsiteY323" fmla="*/ 89601 h 494576"/>
                    <a:gd name="connsiteX324" fmla="*/ 180181 w 577854"/>
                    <a:gd name="connsiteY324" fmla="*/ 136216 h 494576"/>
                    <a:gd name="connsiteX325" fmla="*/ 180181 w 577854"/>
                    <a:gd name="connsiteY325" fmla="*/ 150004 h 494576"/>
                    <a:gd name="connsiteX326" fmla="*/ 101741 w 577854"/>
                    <a:gd name="connsiteY326" fmla="*/ 208255 h 494576"/>
                    <a:gd name="connsiteX327" fmla="*/ 83175 w 577854"/>
                    <a:gd name="connsiteY327" fmla="*/ 208255 h 494576"/>
                    <a:gd name="connsiteX328" fmla="*/ 55438 w 577854"/>
                    <a:gd name="connsiteY328" fmla="*/ 187656 h 494576"/>
                    <a:gd name="connsiteX329" fmla="*/ 69168 w 577854"/>
                    <a:gd name="connsiteY329" fmla="*/ 111640 h 494576"/>
                    <a:gd name="connsiteX330" fmla="*/ 98845 w 577854"/>
                    <a:gd name="connsiteY330" fmla="*/ 89601 h 494576"/>
                    <a:gd name="connsiteX331" fmla="*/ 108129 w 577854"/>
                    <a:gd name="connsiteY331" fmla="*/ 86745 h 494576"/>
                    <a:gd name="connsiteX332" fmla="*/ 444948 w 577854"/>
                    <a:gd name="connsiteY332" fmla="*/ 82810 h 494576"/>
                    <a:gd name="connsiteX333" fmla="*/ 474913 w 577854"/>
                    <a:gd name="connsiteY333" fmla="*/ 82810 h 494576"/>
                    <a:gd name="connsiteX334" fmla="*/ 485797 w 577854"/>
                    <a:gd name="connsiteY334" fmla="*/ 126348 h 494576"/>
                    <a:gd name="connsiteX335" fmla="*/ 479339 w 577854"/>
                    <a:gd name="connsiteY335" fmla="*/ 128334 h 494576"/>
                    <a:gd name="connsiteX336" fmla="*/ 444948 w 577854"/>
                    <a:gd name="connsiteY336" fmla="*/ 128334 h 494576"/>
                    <a:gd name="connsiteX337" fmla="*/ 425703 w 577854"/>
                    <a:gd name="connsiteY337" fmla="*/ 114042 h 494576"/>
                    <a:gd name="connsiteX338" fmla="*/ 425703 w 577854"/>
                    <a:gd name="connsiteY338" fmla="*/ 97102 h 494576"/>
                    <a:gd name="connsiteX339" fmla="*/ 444948 w 577854"/>
                    <a:gd name="connsiteY339" fmla="*/ 82810 h 494576"/>
                    <a:gd name="connsiteX340" fmla="*/ 76824 w 577854"/>
                    <a:gd name="connsiteY340" fmla="*/ 69257 h 494576"/>
                    <a:gd name="connsiteX341" fmla="*/ 76925 w 577854"/>
                    <a:gd name="connsiteY341" fmla="*/ 69370 h 494576"/>
                    <a:gd name="connsiteX342" fmla="*/ 79183 w 577854"/>
                    <a:gd name="connsiteY342" fmla="*/ 77983 h 494576"/>
                    <a:gd name="connsiteX343" fmla="*/ 79567 w 577854"/>
                    <a:gd name="connsiteY343" fmla="*/ 77983 h 494576"/>
                    <a:gd name="connsiteX344" fmla="*/ 79679 w 577854"/>
                    <a:gd name="connsiteY344" fmla="*/ 78413 h 494576"/>
                    <a:gd name="connsiteX345" fmla="*/ 79487 w 577854"/>
                    <a:gd name="connsiteY345" fmla="*/ 79146 h 494576"/>
                    <a:gd name="connsiteX346" fmla="*/ 79679 w 577854"/>
                    <a:gd name="connsiteY346" fmla="*/ 79879 h 494576"/>
                    <a:gd name="connsiteX347" fmla="*/ 79295 w 577854"/>
                    <a:gd name="connsiteY347" fmla="*/ 79879 h 494576"/>
                    <a:gd name="connsiteX348" fmla="*/ 76925 w 577854"/>
                    <a:gd name="connsiteY348" fmla="*/ 88922 h 494576"/>
                    <a:gd name="connsiteX349" fmla="*/ 72347 w 577854"/>
                    <a:gd name="connsiteY349" fmla="*/ 94043 h 494576"/>
                    <a:gd name="connsiteX350" fmla="*/ 89089 w 577854"/>
                    <a:gd name="connsiteY350" fmla="*/ 38363 h 494576"/>
                    <a:gd name="connsiteX351" fmla="*/ 94639 w 577854"/>
                    <a:gd name="connsiteY351" fmla="*/ 40156 h 494576"/>
                    <a:gd name="connsiteX352" fmla="*/ 119750 w 577854"/>
                    <a:gd name="connsiteY352" fmla="*/ 59478 h 494576"/>
                    <a:gd name="connsiteX353" fmla="*/ 119552 w 577854"/>
                    <a:gd name="connsiteY353" fmla="*/ 67782 h 494576"/>
                    <a:gd name="connsiteX354" fmla="*/ 110933 w 577854"/>
                    <a:gd name="connsiteY354" fmla="*/ 73960 h 494576"/>
                    <a:gd name="connsiteX355" fmla="*/ 99751 w 577854"/>
                    <a:gd name="connsiteY355" fmla="*/ 73813 h 494576"/>
                    <a:gd name="connsiteX356" fmla="*/ 78899 w 577854"/>
                    <a:gd name="connsiteY356" fmla="*/ 57769 h 494576"/>
                    <a:gd name="connsiteX357" fmla="*/ 81906 w 577854"/>
                    <a:gd name="connsiteY357" fmla="*/ 41122 h 494576"/>
                    <a:gd name="connsiteX358" fmla="*/ 83457 w 577854"/>
                    <a:gd name="connsiteY358" fmla="*/ 40010 h 494576"/>
                    <a:gd name="connsiteX359" fmla="*/ 89089 w 577854"/>
                    <a:gd name="connsiteY359" fmla="*/ 38363 h 494576"/>
                    <a:gd name="connsiteX360" fmla="*/ 231979 w 577854"/>
                    <a:gd name="connsiteY360" fmla="*/ 22041 h 494576"/>
                    <a:gd name="connsiteX361" fmla="*/ 258569 w 577854"/>
                    <a:gd name="connsiteY361" fmla="*/ 30220 h 494576"/>
                    <a:gd name="connsiteX362" fmla="*/ 298847 w 577854"/>
                    <a:gd name="connsiteY362" fmla="*/ 60132 h 494576"/>
                    <a:gd name="connsiteX363" fmla="*/ 307109 w 577854"/>
                    <a:gd name="connsiteY363" fmla="*/ 69370 h 494576"/>
                    <a:gd name="connsiteX364" fmla="*/ 309365 w 577854"/>
                    <a:gd name="connsiteY364" fmla="*/ 77983 h 494576"/>
                    <a:gd name="connsiteX365" fmla="*/ 309749 w 577854"/>
                    <a:gd name="connsiteY365" fmla="*/ 77983 h 494576"/>
                    <a:gd name="connsiteX366" fmla="*/ 309861 w 577854"/>
                    <a:gd name="connsiteY366" fmla="*/ 78413 h 494576"/>
                    <a:gd name="connsiteX367" fmla="*/ 309670 w 577854"/>
                    <a:gd name="connsiteY367" fmla="*/ 79146 h 494576"/>
                    <a:gd name="connsiteX368" fmla="*/ 309861 w 577854"/>
                    <a:gd name="connsiteY368" fmla="*/ 79879 h 494576"/>
                    <a:gd name="connsiteX369" fmla="*/ 309477 w 577854"/>
                    <a:gd name="connsiteY369" fmla="*/ 79879 h 494576"/>
                    <a:gd name="connsiteX370" fmla="*/ 307108 w 577854"/>
                    <a:gd name="connsiteY370" fmla="*/ 88922 h 494576"/>
                    <a:gd name="connsiteX371" fmla="*/ 298847 w 577854"/>
                    <a:gd name="connsiteY371" fmla="*/ 98160 h 494576"/>
                    <a:gd name="connsiteX372" fmla="*/ 258569 w 577854"/>
                    <a:gd name="connsiteY372" fmla="*/ 128072 h 494576"/>
                    <a:gd name="connsiteX373" fmla="*/ 205387 w 577854"/>
                    <a:gd name="connsiteY373" fmla="*/ 128072 h 494576"/>
                    <a:gd name="connsiteX374" fmla="*/ 165109 w 577854"/>
                    <a:gd name="connsiteY374" fmla="*/ 98161 h 494576"/>
                    <a:gd name="connsiteX375" fmla="*/ 156848 w 577854"/>
                    <a:gd name="connsiteY375" fmla="*/ 88922 h 494576"/>
                    <a:gd name="connsiteX376" fmla="*/ 154479 w 577854"/>
                    <a:gd name="connsiteY376" fmla="*/ 79879 h 494576"/>
                    <a:gd name="connsiteX377" fmla="*/ 154095 w 577854"/>
                    <a:gd name="connsiteY377" fmla="*/ 79879 h 494576"/>
                    <a:gd name="connsiteX378" fmla="*/ 154287 w 577854"/>
                    <a:gd name="connsiteY378" fmla="*/ 79146 h 494576"/>
                    <a:gd name="connsiteX379" fmla="*/ 154095 w 577854"/>
                    <a:gd name="connsiteY379" fmla="*/ 78413 h 494576"/>
                    <a:gd name="connsiteX380" fmla="*/ 154207 w 577854"/>
                    <a:gd name="connsiteY380" fmla="*/ 77983 h 494576"/>
                    <a:gd name="connsiteX381" fmla="*/ 154591 w 577854"/>
                    <a:gd name="connsiteY381" fmla="*/ 77983 h 494576"/>
                    <a:gd name="connsiteX382" fmla="*/ 156848 w 577854"/>
                    <a:gd name="connsiteY382" fmla="*/ 69370 h 494576"/>
                    <a:gd name="connsiteX383" fmla="*/ 165109 w 577854"/>
                    <a:gd name="connsiteY383" fmla="*/ 60132 h 494576"/>
                    <a:gd name="connsiteX384" fmla="*/ 205387 w 577854"/>
                    <a:gd name="connsiteY384" fmla="*/ 30220 h 494576"/>
                    <a:gd name="connsiteX385" fmla="*/ 231979 w 577854"/>
                    <a:gd name="connsiteY385" fmla="*/ 22041 h 494576"/>
                    <a:gd name="connsiteX386" fmla="*/ 302511 w 577854"/>
                    <a:gd name="connsiteY386" fmla="*/ 13711 h 494576"/>
                    <a:gd name="connsiteX387" fmla="*/ 308267 w 577854"/>
                    <a:gd name="connsiteY387" fmla="*/ 17035 h 494576"/>
                    <a:gd name="connsiteX388" fmla="*/ 315549 w 577854"/>
                    <a:gd name="connsiteY388" fmla="*/ 26549 h 494576"/>
                    <a:gd name="connsiteX389" fmla="*/ 311975 w 577854"/>
                    <a:gd name="connsiteY389" fmla="*/ 36196 h 494576"/>
                    <a:gd name="connsiteX390" fmla="*/ 299429 w 577854"/>
                    <a:gd name="connsiteY390" fmla="*/ 41494 h 494576"/>
                    <a:gd name="connsiteX391" fmla="*/ 286437 w 577854"/>
                    <a:gd name="connsiteY391" fmla="*/ 38839 h 494576"/>
                    <a:gd name="connsiteX392" fmla="*/ 279155 w 577854"/>
                    <a:gd name="connsiteY392" fmla="*/ 29326 h 494576"/>
                    <a:gd name="connsiteX393" fmla="*/ 282729 w 577854"/>
                    <a:gd name="connsiteY393" fmla="*/ 19678 h 494576"/>
                    <a:gd name="connsiteX394" fmla="*/ 295275 w 577854"/>
                    <a:gd name="connsiteY394" fmla="*/ 14381 h 494576"/>
                    <a:gd name="connsiteX395" fmla="*/ 302511 w 577854"/>
                    <a:gd name="connsiteY395" fmla="*/ 13711 h 494576"/>
                    <a:gd name="connsiteX396" fmla="*/ 347201 w 577854"/>
                    <a:gd name="connsiteY396" fmla="*/ 10849 h 494576"/>
                    <a:gd name="connsiteX397" fmla="*/ 380866 w 577854"/>
                    <a:gd name="connsiteY397" fmla="*/ 10849 h 494576"/>
                    <a:gd name="connsiteX398" fmla="*/ 403091 w 577854"/>
                    <a:gd name="connsiteY398" fmla="*/ 27354 h 494576"/>
                    <a:gd name="connsiteX399" fmla="*/ 403091 w 577854"/>
                    <a:gd name="connsiteY399" fmla="*/ 77983 h 494576"/>
                    <a:gd name="connsiteX400" fmla="*/ 403091 w 577854"/>
                    <a:gd name="connsiteY400" fmla="*/ 79879 h 494576"/>
                    <a:gd name="connsiteX401" fmla="*/ 403091 w 577854"/>
                    <a:gd name="connsiteY401" fmla="*/ 108569 h 494576"/>
                    <a:gd name="connsiteX402" fmla="*/ 380866 w 577854"/>
                    <a:gd name="connsiteY402" fmla="*/ 125075 h 494576"/>
                    <a:gd name="connsiteX403" fmla="*/ 347202 w 577854"/>
                    <a:gd name="connsiteY403" fmla="*/ 125075 h 494576"/>
                    <a:gd name="connsiteX404" fmla="*/ 324975 w 577854"/>
                    <a:gd name="connsiteY404" fmla="*/ 108569 h 494576"/>
                    <a:gd name="connsiteX405" fmla="*/ 324975 w 577854"/>
                    <a:gd name="connsiteY405" fmla="*/ 79879 h 494576"/>
                    <a:gd name="connsiteX406" fmla="*/ 324975 w 577854"/>
                    <a:gd name="connsiteY406" fmla="*/ 77983 h 494576"/>
                    <a:gd name="connsiteX407" fmla="*/ 324975 w 577854"/>
                    <a:gd name="connsiteY407" fmla="*/ 27354 h 494576"/>
                    <a:gd name="connsiteX408" fmla="*/ 347201 w 577854"/>
                    <a:gd name="connsiteY408" fmla="*/ 10849 h 494576"/>
                    <a:gd name="connsiteX409" fmla="*/ 135483 w 577854"/>
                    <a:gd name="connsiteY409" fmla="*/ 7870 h 494576"/>
                    <a:gd name="connsiteX410" fmla="*/ 145574 w 577854"/>
                    <a:gd name="connsiteY410" fmla="*/ 10974 h 494576"/>
                    <a:gd name="connsiteX411" fmla="*/ 169493 w 577854"/>
                    <a:gd name="connsiteY411" fmla="*/ 28737 h 494576"/>
                    <a:gd name="connsiteX412" fmla="*/ 169493 w 577854"/>
                    <a:gd name="connsiteY412" fmla="*/ 43725 h 494576"/>
                    <a:gd name="connsiteX413" fmla="*/ 154207 w 577854"/>
                    <a:gd name="connsiteY413" fmla="*/ 55077 h 494576"/>
                    <a:gd name="connsiteX414" fmla="*/ 134024 w 577854"/>
                    <a:gd name="connsiteY414" fmla="*/ 55077 h 494576"/>
                    <a:gd name="connsiteX415" fmla="*/ 110105 w 577854"/>
                    <a:gd name="connsiteY415" fmla="*/ 37315 h 494576"/>
                    <a:gd name="connsiteX416" fmla="*/ 110105 w 577854"/>
                    <a:gd name="connsiteY416" fmla="*/ 22325 h 494576"/>
                    <a:gd name="connsiteX417" fmla="*/ 125391 w 577854"/>
                    <a:gd name="connsiteY417" fmla="*/ 10974 h 494576"/>
                    <a:gd name="connsiteX418" fmla="*/ 135483 w 577854"/>
                    <a:gd name="connsiteY418" fmla="*/ 7870 h 494576"/>
                    <a:gd name="connsiteX419" fmla="*/ 413422 w 577854"/>
                    <a:gd name="connsiteY419" fmla="*/ 0 h 494576"/>
                    <a:gd name="connsiteX420" fmla="*/ 454210 w 577854"/>
                    <a:gd name="connsiteY420" fmla="*/ 0 h 494576"/>
                    <a:gd name="connsiteX421" fmla="*/ 471959 w 577854"/>
                    <a:gd name="connsiteY421" fmla="*/ 70997 h 494576"/>
                    <a:gd name="connsiteX422" fmla="*/ 452143 w 577854"/>
                    <a:gd name="connsiteY422" fmla="*/ 70997 h 494576"/>
                    <a:gd name="connsiteX423" fmla="*/ 413421 w 577854"/>
                    <a:gd name="connsiteY423" fmla="*/ 42241 h 494576"/>
                    <a:gd name="connsiteX424" fmla="*/ 316795 w 577854"/>
                    <a:gd name="connsiteY424" fmla="*/ 0 h 494576"/>
                    <a:gd name="connsiteX425" fmla="*/ 341621 w 577854"/>
                    <a:gd name="connsiteY425" fmla="*/ 0 h 494576"/>
                    <a:gd name="connsiteX426" fmla="*/ 334458 w 577854"/>
                    <a:gd name="connsiteY426" fmla="*/ 5135 h 494576"/>
                    <a:gd name="connsiteX427" fmla="*/ 323276 w 577854"/>
                    <a:gd name="connsiteY427" fmla="*/ 4988 h 494576"/>
                    <a:gd name="connsiteX428" fmla="*/ 242817 w 577854"/>
                    <a:gd name="connsiteY428" fmla="*/ 0 h 494576"/>
                    <a:gd name="connsiteX429" fmla="*/ 264773 w 577854"/>
                    <a:gd name="connsiteY429" fmla="*/ 0 h 494576"/>
                    <a:gd name="connsiteX430" fmla="*/ 267995 w 577854"/>
                    <a:gd name="connsiteY430" fmla="*/ 2479 h 494576"/>
                    <a:gd name="connsiteX431" fmla="*/ 267797 w 577854"/>
                    <a:gd name="connsiteY431" fmla="*/ 10783 h 494576"/>
                    <a:gd name="connsiteX432" fmla="*/ 259179 w 577854"/>
                    <a:gd name="connsiteY432" fmla="*/ 16961 h 494576"/>
                    <a:gd name="connsiteX433" fmla="*/ 247995 w 577854"/>
                    <a:gd name="connsiteY433" fmla="*/ 16814 h 494576"/>
                    <a:gd name="connsiteX434" fmla="*/ 239676 w 577854"/>
                    <a:gd name="connsiteY434" fmla="*/ 10413 h 494576"/>
                    <a:gd name="connsiteX435" fmla="*/ 239875 w 577854"/>
                    <a:gd name="connsiteY435" fmla="*/ 2108 h 494576"/>
                    <a:gd name="connsiteX436" fmla="*/ 156717 w 577854"/>
                    <a:gd name="connsiteY436" fmla="*/ 0 h 494576"/>
                    <a:gd name="connsiteX437" fmla="*/ 199844 w 577854"/>
                    <a:gd name="connsiteY437" fmla="*/ 0 h 494576"/>
                    <a:gd name="connsiteX438" fmla="*/ 224943 w 577854"/>
                    <a:gd name="connsiteY438" fmla="*/ 0 h 494576"/>
                    <a:gd name="connsiteX439" fmla="*/ 224943 w 577854"/>
                    <a:gd name="connsiteY439" fmla="*/ 2545 h 494576"/>
                    <a:gd name="connsiteX440" fmla="*/ 200819 w 577854"/>
                    <a:gd name="connsiteY440" fmla="*/ 20461 h 494576"/>
                    <a:gd name="connsiteX441" fmla="*/ 175723 w 577854"/>
                    <a:gd name="connsiteY441" fmla="*/ 20461 h 494576"/>
                    <a:gd name="connsiteX442" fmla="*/ 156717 w 577854"/>
                    <a:gd name="connsiteY442" fmla="*/ 6347 h 494576"/>
                    <a:gd name="connsiteX443" fmla="*/ 89333 w 577854"/>
                    <a:gd name="connsiteY443" fmla="*/ 0 h 494576"/>
                    <a:gd name="connsiteX444" fmla="*/ 96789 w 577854"/>
                    <a:gd name="connsiteY444" fmla="*/ 0 h 494576"/>
                    <a:gd name="connsiteX445" fmla="*/ 96789 w 577854"/>
                    <a:gd name="connsiteY445" fmla="*/ 13718 h 494576"/>
                    <a:gd name="connsiteX446" fmla="*/ 85316 w 577854"/>
                    <a:gd name="connsiteY446" fmla="*/ 22239 h 494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</a:cxnLst>
                  <a:rect l="l" t="t" r="r" b="b"/>
                  <a:pathLst>
                    <a:path w="577854" h="494576">
                      <a:moveTo>
                        <a:pt x="502476" y="493260"/>
                      </a:moveTo>
                      <a:lnTo>
                        <a:pt x="506725" y="493260"/>
                      </a:lnTo>
                      <a:lnTo>
                        <a:pt x="515285" y="493260"/>
                      </a:lnTo>
                      <a:lnTo>
                        <a:pt x="517057" y="494576"/>
                      </a:lnTo>
                      <a:lnTo>
                        <a:pt x="500704" y="494576"/>
                      </a:lnTo>
                      <a:close/>
                      <a:moveTo>
                        <a:pt x="739" y="490484"/>
                      </a:moveTo>
                      <a:lnTo>
                        <a:pt x="6249" y="494576"/>
                      </a:lnTo>
                      <a:lnTo>
                        <a:pt x="0" y="494576"/>
                      </a:lnTo>
                      <a:close/>
                      <a:moveTo>
                        <a:pt x="144012" y="481086"/>
                      </a:moveTo>
                      <a:cubicBezTo>
                        <a:pt x="146243" y="481159"/>
                        <a:pt x="148436" y="481865"/>
                        <a:pt x="150062" y="483185"/>
                      </a:cubicBezTo>
                      <a:lnTo>
                        <a:pt x="157044" y="488851"/>
                      </a:lnTo>
                      <a:lnTo>
                        <a:pt x="156702" y="494576"/>
                      </a:lnTo>
                      <a:lnTo>
                        <a:pt x="129709" y="494576"/>
                      </a:lnTo>
                      <a:lnTo>
                        <a:pt x="130103" y="487964"/>
                      </a:lnTo>
                      <a:lnTo>
                        <a:pt x="137734" y="482779"/>
                      </a:lnTo>
                      <a:cubicBezTo>
                        <a:pt x="139512" y="481571"/>
                        <a:pt x="141780" y="481012"/>
                        <a:pt x="144012" y="481086"/>
                      </a:cubicBezTo>
                      <a:close/>
                      <a:moveTo>
                        <a:pt x="564909" y="442794"/>
                      </a:moveTo>
                      <a:lnTo>
                        <a:pt x="577854" y="494576"/>
                      </a:lnTo>
                      <a:lnTo>
                        <a:pt x="563611" y="494576"/>
                      </a:lnTo>
                      <a:lnTo>
                        <a:pt x="538767" y="476126"/>
                      </a:lnTo>
                      <a:cubicBezTo>
                        <a:pt x="533592" y="472283"/>
                        <a:pt x="533592" y="466050"/>
                        <a:pt x="538767" y="462207"/>
                      </a:cubicBezTo>
                      <a:close/>
                      <a:moveTo>
                        <a:pt x="229070" y="437747"/>
                      </a:moveTo>
                      <a:cubicBezTo>
                        <a:pt x="232287" y="437409"/>
                        <a:pt x="235576" y="437413"/>
                        <a:pt x="238834" y="437777"/>
                      </a:cubicBezTo>
                      <a:cubicBezTo>
                        <a:pt x="243178" y="438261"/>
                        <a:pt x="247465" y="439387"/>
                        <a:pt x="251446" y="441197"/>
                      </a:cubicBezTo>
                      <a:lnTo>
                        <a:pt x="328267" y="476127"/>
                      </a:lnTo>
                      <a:cubicBezTo>
                        <a:pt x="336231" y="479749"/>
                        <a:pt x="341464" y="485424"/>
                        <a:pt x="343487" y="491673"/>
                      </a:cubicBezTo>
                      <a:lnTo>
                        <a:pt x="342869" y="494576"/>
                      </a:lnTo>
                      <a:lnTo>
                        <a:pt x="175515" y="494576"/>
                      </a:lnTo>
                      <a:lnTo>
                        <a:pt x="178203" y="481941"/>
                      </a:lnTo>
                      <a:lnTo>
                        <a:pt x="204950" y="449501"/>
                      </a:lnTo>
                      <a:cubicBezTo>
                        <a:pt x="210435" y="442848"/>
                        <a:pt x="219422" y="438761"/>
                        <a:pt x="229070" y="437747"/>
                      </a:cubicBezTo>
                      <a:close/>
                      <a:moveTo>
                        <a:pt x="167600" y="430311"/>
                      </a:moveTo>
                      <a:cubicBezTo>
                        <a:pt x="170977" y="430618"/>
                        <a:pt x="174195" y="431881"/>
                        <a:pt x="176457" y="434027"/>
                      </a:cubicBezTo>
                      <a:lnTo>
                        <a:pt x="186161" y="443240"/>
                      </a:lnTo>
                      <a:cubicBezTo>
                        <a:pt x="190683" y="447534"/>
                        <a:pt x="189663" y="453736"/>
                        <a:pt x="183881" y="457095"/>
                      </a:cubicBezTo>
                      <a:lnTo>
                        <a:pt x="170811" y="464688"/>
                      </a:lnTo>
                      <a:cubicBezTo>
                        <a:pt x="165031" y="468046"/>
                        <a:pt x="156679" y="467288"/>
                        <a:pt x="152156" y="462994"/>
                      </a:cubicBezTo>
                      <a:lnTo>
                        <a:pt x="142451" y="453781"/>
                      </a:lnTo>
                      <a:cubicBezTo>
                        <a:pt x="137929" y="449488"/>
                        <a:pt x="138949" y="443285"/>
                        <a:pt x="144731" y="439927"/>
                      </a:cubicBezTo>
                      <a:lnTo>
                        <a:pt x="157800" y="432334"/>
                      </a:lnTo>
                      <a:cubicBezTo>
                        <a:pt x="160691" y="430655"/>
                        <a:pt x="164224" y="430005"/>
                        <a:pt x="167600" y="430311"/>
                      </a:cubicBezTo>
                      <a:close/>
                      <a:moveTo>
                        <a:pt x="85388" y="430270"/>
                      </a:moveTo>
                      <a:cubicBezTo>
                        <a:pt x="92081" y="430877"/>
                        <a:pt x="98464" y="433381"/>
                        <a:pt x="102947" y="437637"/>
                      </a:cubicBezTo>
                      <a:lnTo>
                        <a:pt x="122189" y="455905"/>
                      </a:lnTo>
                      <a:cubicBezTo>
                        <a:pt x="131155" y="464418"/>
                        <a:pt x="129133" y="476716"/>
                        <a:pt x="117671" y="483375"/>
                      </a:cubicBezTo>
                      <a:lnTo>
                        <a:pt x="98390" y="494576"/>
                      </a:lnTo>
                      <a:lnTo>
                        <a:pt x="76200" y="494576"/>
                      </a:lnTo>
                      <a:lnTo>
                        <a:pt x="29456" y="494576"/>
                      </a:lnTo>
                      <a:lnTo>
                        <a:pt x="20147" y="485738"/>
                      </a:lnTo>
                      <a:cubicBezTo>
                        <a:pt x="11180" y="477225"/>
                        <a:pt x="13203" y="464927"/>
                        <a:pt x="24666" y="458268"/>
                      </a:cubicBezTo>
                      <a:lnTo>
                        <a:pt x="65957" y="434281"/>
                      </a:lnTo>
                      <a:cubicBezTo>
                        <a:pt x="71689" y="430952"/>
                        <a:pt x="78694" y="429662"/>
                        <a:pt x="85388" y="430270"/>
                      </a:cubicBezTo>
                      <a:close/>
                      <a:moveTo>
                        <a:pt x="309663" y="420364"/>
                      </a:moveTo>
                      <a:cubicBezTo>
                        <a:pt x="312014" y="420844"/>
                        <a:pt x="314119" y="421991"/>
                        <a:pt x="315419" y="423689"/>
                      </a:cubicBezTo>
                      <a:lnTo>
                        <a:pt x="322701" y="433203"/>
                      </a:lnTo>
                      <a:cubicBezTo>
                        <a:pt x="325301" y="436599"/>
                        <a:pt x="323701" y="440919"/>
                        <a:pt x="319127" y="442850"/>
                      </a:cubicBezTo>
                      <a:lnTo>
                        <a:pt x="306581" y="448147"/>
                      </a:lnTo>
                      <a:cubicBezTo>
                        <a:pt x="302007" y="450078"/>
                        <a:pt x="296189" y="448890"/>
                        <a:pt x="293589" y="445493"/>
                      </a:cubicBezTo>
                      <a:lnTo>
                        <a:pt x="286307" y="435980"/>
                      </a:lnTo>
                      <a:cubicBezTo>
                        <a:pt x="283706" y="432583"/>
                        <a:pt x="285306" y="428263"/>
                        <a:pt x="289881" y="426332"/>
                      </a:cubicBezTo>
                      <a:lnTo>
                        <a:pt x="302427" y="421036"/>
                      </a:lnTo>
                      <a:cubicBezTo>
                        <a:pt x="304715" y="420070"/>
                        <a:pt x="307311" y="419884"/>
                        <a:pt x="309663" y="420364"/>
                      </a:cubicBezTo>
                      <a:close/>
                      <a:moveTo>
                        <a:pt x="390947" y="406054"/>
                      </a:moveTo>
                      <a:cubicBezTo>
                        <a:pt x="398468" y="405839"/>
                        <a:pt x="406099" y="407755"/>
                        <a:pt x="412059" y="411852"/>
                      </a:cubicBezTo>
                      <a:lnTo>
                        <a:pt x="472401" y="453340"/>
                      </a:lnTo>
                      <a:cubicBezTo>
                        <a:pt x="484320" y="461534"/>
                        <a:pt x="485036" y="475353"/>
                        <a:pt x="474003" y="484205"/>
                      </a:cubicBezTo>
                      <a:lnTo>
                        <a:pt x="461074" y="494576"/>
                      </a:lnTo>
                      <a:lnTo>
                        <a:pt x="380227" y="494576"/>
                      </a:lnTo>
                      <a:lnTo>
                        <a:pt x="341835" y="468180"/>
                      </a:lnTo>
                      <a:cubicBezTo>
                        <a:pt x="329916" y="459986"/>
                        <a:pt x="329200" y="446167"/>
                        <a:pt x="340234" y="437316"/>
                      </a:cubicBezTo>
                      <a:lnTo>
                        <a:pt x="370497" y="413041"/>
                      </a:lnTo>
                      <a:cubicBezTo>
                        <a:pt x="376015" y="408614"/>
                        <a:pt x="383425" y="406269"/>
                        <a:pt x="390947" y="406054"/>
                      </a:cubicBezTo>
                      <a:close/>
                      <a:moveTo>
                        <a:pt x="96237" y="400453"/>
                      </a:moveTo>
                      <a:cubicBezTo>
                        <a:pt x="98468" y="400527"/>
                        <a:pt x="100661" y="401232"/>
                        <a:pt x="102288" y="402552"/>
                      </a:cubicBezTo>
                      <a:lnTo>
                        <a:pt x="109270" y="408219"/>
                      </a:lnTo>
                      <a:cubicBezTo>
                        <a:pt x="112523" y="410860"/>
                        <a:pt x="112279" y="414958"/>
                        <a:pt x="108723" y="417374"/>
                      </a:cubicBezTo>
                      <a:lnTo>
                        <a:pt x="101093" y="422560"/>
                      </a:lnTo>
                      <a:cubicBezTo>
                        <a:pt x="97537" y="424976"/>
                        <a:pt x="92018" y="424794"/>
                        <a:pt x="88764" y="422153"/>
                      </a:cubicBezTo>
                      <a:lnTo>
                        <a:pt x="81782" y="416487"/>
                      </a:lnTo>
                      <a:cubicBezTo>
                        <a:pt x="78529" y="413846"/>
                        <a:pt x="78774" y="409748"/>
                        <a:pt x="82329" y="407331"/>
                      </a:cubicBezTo>
                      <a:lnTo>
                        <a:pt x="89959" y="402146"/>
                      </a:lnTo>
                      <a:cubicBezTo>
                        <a:pt x="91738" y="400938"/>
                        <a:pt x="94006" y="400380"/>
                        <a:pt x="96237" y="400453"/>
                      </a:cubicBezTo>
                      <a:close/>
                      <a:moveTo>
                        <a:pt x="265970" y="385826"/>
                      </a:moveTo>
                      <a:cubicBezTo>
                        <a:pt x="269277" y="385989"/>
                        <a:pt x="272499" y="387089"/>
                        <a:pt x="274853" y="389087"/>
                      </a:cubicBezTo>
                      <a:lnTo>
                        <a:pt x="287771" y="400046"/>
                      </a:lnTo>
                      <a:cubicBezTo>
                        <a:pt x="292480" y="404041"/>
                        <a:pt x="291935" y="410116"/>
                        <a:pt x="286556" y="413613"/>
                      </a:cubicBezTo>
                      <a:lnTo>
                        <a:pt x="267960" y="425701"/>
                      </a:lnTo>
                      <a:cubicBezTo>
                        <a:pt x="262580" y="429198"/>
                        <a:pt x="254400" y="428795"/>
                        <a:pt x="249690" y="424799"/>
                      </a:cubicBezTo>
                      <a:lnTo>
                        <a:pt x="236773" y="413840"/>
                      </a:lnTo>
                      <a:cubicBezTo>
                        <a:pt x="232064" y="409844"/>
                        <a:pt x="232608" y="403770"/>
                        <a:pt x="237988" y="400273"/>
                      </a:cubicBezTo>
                      <a:lnTo>
                        <a:pt x="256583" y="388185"/>
                      </a:lnTo>
                      <a:cubicBezTo>
                        <a:pt x="259274" y="386436"/>
                        <a:pt x="262665" y="385663"/>
                        <a:pt x="265970" y="385826"/>
                      </a:cubicBezTo>
                      <a:close/>
                      <a:moveTo>
                        <a:pt x="25546" y="353149"/>
                      </a:moveTo>
                      <a:lnTo>
                        <a:pt x="25851" y="353243"/>
                      </a:lnTo>
                      <a:lnTo>
                        <a:pt x="71693" y="387286"/>
                      </a:lnTo>
                      <a:cubicBezTo>
                        <a:pt x="78010" y="391978"/>
                        <a:pt x="78010" y="399586"/>
                        <a:pt x="71693" y="404278"/>
                      </a:cubicBezTo>
                      <a:lnTo>
                        <a:pt x="7730" y="451779"/>
                      </a:lnTo>
                      <a:close/>
                      <a:moveTo>
                        <a:pt x="266232" y="349407"/>
                      </a:moveTo>
                      <a:cubicBezTo>
                        <a:pt x="268583" y="349888"/>
                        <a:pt x="270687" y="351034"/>
                        <a:pt x="271987" y="352733"/>
                      </a:cubicBezTo>
                      <a:lnTo>
                        <a:pt x="279270" y="362246"/>
                      </a:lnTo>
                      <a:cubicBezTo>
                        <a:pt x="281871" y="365643"/>
                        <a:pt x="280270" y="369962"/>
                        <a:pt x="275695" y="371894"/>
                      </a:cubicBezTo>
                      <a:lnTo>
                        <a:pt x="263150" y="377190"/>
                      </a:lnTo>
                      <a:cubicBezTo>
                        <a:pt x="258576" y="379122"/>
                        <a:pt x="252759" y="377933"/>
                        <a:pt x="250158" y="374536"/>
                      </a:cubicBezTo>
                      <a:lnTo>
                        <a:pt x="242875" y="365023"/>
                      </a:lnTo>
                      <a:cubicBezTo>
                        <a:pt x="240275" y="361626"/>
                        <a:pt x="241875" y="357306"/>
                        <a:pt x="246451" y="355375"/>
                      </a:cubicBezTo>
                      <a:lnTo>
                        <a:pt x="258995" y="350078"/>
                      </a:lnTo>
                      <a:cubicBezTo>
                        <a:pt x="261283" y="349113"/>
                        <a:pt x="263881" y="348928"/>
                        <a:pt x="266232" y="349407"/>
                      </a:cubicBezTo>
                      <a:close/>
                      <a:moveTo>
                        <a:pt x="334226" y="342762"/>
                      </a:moveTo>
                      <a:cubicBezTo>
                        <a:pt x="337093" y="342512"/>
                        <a:pt x="339979" y="342684"/>
                        <a:pt x="342721" y="343244"/>
                      </a:cubicBezTo>
                      <a:cubicBezTo>
                        <a:pt x="348206" y="344365"/>
                        <a:pt x="353114" y="347039"/>
                        <a:pt x="356147" y="351001"/>
                      </a:cubicBezTo>
                      <a:lnTo>
                        <a:pt x="373134" y="373191"/>
                      </a:lnTo>
                      <a:cubicBezTo>
                        <a:pt x="379201" y="381116"/>
                        <a:pt x="375468" y="391192"/>
                        <a:pt x="364796" y="395697"/>
                      </a:cubicBezTo>
                      <a:lnTo>
                        <a:pt x="335532" y="408052"/>
                      </a:lnTo>
                      <a:cubicBezTo>
                        <a:pt x="324860" y="412557"/>
                        <a:pt x="311292" y="409785"/>
                        <a:pt x="305225" y="401861"/>
                      </a:cubicBezTo>
                      <a:lnTo>
                        <a:pt x="288239" y="379671"/>
                      </a:lnTo>
                      <a:cubicBezTo>
                        <a:pt x="282171" y="371747"/>
                        <a:pt x="285905" y="361670"/>
                        <a:pt x="296576" y="357165"/>
                      </a:cubicBezTo>
                      <a:lnTo>
                        <a:pt x="325842" y="344809"/>
                      </a:lnTo>
                      <a:cubicBezTo>
                        <a:pt x="328510" y="343683"/>
                        <a:pt x="331358" y="343012"/>
                        <a:pt x="334226" y="342762"/>
                      </a:cubicBezTo>
                      <a:close/>
                      <a:moveTo>
                        <a:pt x="346688" y="310144"/>
                      </a:moveTo>
                      <a:cubicBezTo>
                        <a:pt x="348920" y="310218"/>
                        <a:pt x="351113" y="310924"/>
                        <a:pt x="352739" y="312244"/>
                      </a:cubicBezTo>
                      <a:lnTo>
                        <a:pt x="359721" y="317911"/>
                      </a:lnTo>
                      <a:cubicBezTo>
                        <a:pt x="362975" y="320552"/>
                        <a:pt x="362730" y="324650"/>
                        <a:pt x="359174" y="327067"/>
                      </a:cubicBezTo>
                      <a:lnTo>
                        <a:pt x="351543" y="332252"/>
                      </a:lnTo>
                      <a:cubicBezTo>
                        <a:pt x="347989" y="334667"/>
                        <a:pt x="342469" y="334485"/>
                        <a:pt x="339215" y="331845"/>
                      </a:cubicBezTo>
                      <a:lnTo>
                        <a:pt x="332233" y="326178"/>
                      </a:lnTo>
                      <a:cubicBezTo>
                        <a:pt x="328979" y="323538"/>
                        <a:pt x="329225" y="319438"/>
                        <a:pt x="332779" y="317023"/>
                      </a:cubicBezTo>
                      <a:lnTo>
                        <a:pt x="340411" y="311838"/>
                      </a:lnTo>
                      <a:cubicBezTo>
                        <a:pt x="342189" y="310629"/>
                        <a:pt x="344457" y="310071"/>
                        <a:pt x="346688" y="310144"/>
                      </a:cubicBezTo>
                      <a:close/>
                      <a:moveTo>
                        <a:pt x="296373" y="309494"/>
                      </a:moveTo>
                      <a:cubicBezTo>
                        <a:pt x="299679" y="309657"/>
                        <a:pt x="302901" y="310757"/>
                        <a:pt x="305255" y="312755"/>
                      </a:cubicBezTo>
                      <a:lnTo>
                        <a:pt x="318172" y="323714"/>
                      </a:lnTo>
                      <a:cubicBezTo>
                        <a:pt x="322882" y="327709"/>
                        <a:pt x="322337" y="333784"/>
                        <a:pt x="316957" y="337281"/>
                      </a:cubicBezTo>
                      <a:lnTo>
                        <a:pt x="298362" y="349369"/>
                      </a:lnTo>
                      <a:cubicBezTo>
                        <a:pt x="292982" y="352867"/>
                        <a:pt x="284802" y="352462"/>
                        <a:pt x="280093" y="348467"/>
                      </a:cubicBezTo>
                      <a:lnTo>
                        <a:pt x="267175" y="337508"/>
                      </a:lnTo>
                      <a:cubicBezTo>
                        <a:pt x="262466" y="333513"/>
                        <a:pt x="263009" y="327438"/>
                        <a:pt x="268390" y="323940"/>
                      </a:cubicBezTo>
                      <a:lnTo>
                        <a:pt x="286986" y="311853"/>
                      </a:lnTo>
                      <a:cubicBezTo>
                        <a:pt x="289676" y="310104"/>
                        <a:pt x="293065" y="309331"/>
                        <a:pt x="296373" y="309494"/>
                      </a:cubicBezTo>
                      <a:close/>
                      <a:moveTo>
                        <a:pt x="116344" y="285069"/>
                      </a:moveTo>
                      <a:cubicBezTo>
                        <a:pt x="125201" y="285068"/>
                        <a:pt x="134058" y="287578"/>
                        <a:pt x="140815" y="292596"/>
                      </a:cubicBezTo>
                      <a:lnTo>
                        <a:pt x="224293" y="354589"/>
                      </a:lnTo>
                      <a:cubicBezTo>
                        <a:pt x="237808" y="364626"/>
                        <a:pt x="237808" y="380900"/>
                        <a:pt x="224293" y="390936"/>
                      </a:cubicBezTo>
                      <a:lnTo>
                        <a:pt x="187226" y="418462"/>
                      </a:lnTo>
                      <a:cubicBezTo>
                        <a:pt x="173712" y="428500"/>
                        <a:pt x="151797" y="428500"/>
                        <a:pt x="138283" y="418462"/>
                      </a:cubicBezTo>
                      <a:lnTo>
                        <a:pt x="54806" y="356470"/>
                      </a:lnTo>
                      <a:cubicBezTo>
                        <a:pt x="41290" y="346433"/>
                        <a:pt x="41291" y="330160"/>
                        <a:pt x="54806" y="320123"/>
                      </a:cubicBezTo>
                      <a:lnTo>
                        <a:pt x="91872" y="292596"/>
                      </a:lnTo>
                      <a:cubicBezTo>
                        <a:pt x="98629" y="287578"/>
                        <a:pt x="107487" y="285069"/>
                        <a:pt x="116344" y="285069"/>
                      </a:cubicBezTo>
                      <a:close/>
                      <a:moveTo>
                        <a:pt x="506455" y="275970"/>
                      </a:moveTo>
                      <a:lnTo>
                        <a:pt x="506725" y="276010"/>
                      </a:lnTo>
                      <a:lnTo>
                        <a:pt x="506725" y="275970"/>
                      </a:lnTo>
                      <a:lnTo>
                        <a:pt x="506727" y="275970"/>
                      </a:lnTo>
                      <a:lnTo>
                        <a:pt x="524575" y="281460"/>
                      </a:lnTo>
                      <a:lnTo>
                        <a:pt x="561439" y="428916"/>
                      </a:lnTo>
                      <a:lnTo>
                        <a:pt x="547179" y="439505"/>
                      </a:lnTo>
                      <a:cubicBezTo>
                        <a:pt x="536008" y="447801"/>
                        <a:pt x="521367" y="451949"/>
                        <a:pt x="506727" y="451949"/>
                      </a:cubicBezTo>
                      <a:lnTo>
                        <a:pt x="506725" y="451949"/>
                      </a:lnTo>
                      <a:lnTo>
                        <a:pt x="506725" y="451911"/>
                      </a:lnTo>
                      <a:lnTo>
                        <a:pt x="506455" y="451950"/>
                      </a:lnTo>
                      <a:cubicBezTo>
                        <a:pt x="491814" y="451950"/>
                        <a:pt x="477173" y="447802"/>
                        <a:pt x="466002" y="439505"/>
                      </a:cubicBezTo>
                      <a:lnTo>
                        <a:pt x="404728" y="394002"/>
                      </a:lnTo>
                      <a:cubicBezTo>
                        <a:pt x="382386" y="377410"/>
                        <a:pt x="382387" y="350510"/>
                        <a:pt x="404728" y="333919"/>
                      </a:cubicBezTo>
                      <a:lnTo>
                        <a:pt x="466002" y="288415"/>
                      </a:lnTo>
                      <a:cubicBezTo>
                        <a:pt x="477173" y="280118"/>
                        <a:pt x="491814" y="275970"/>
                        <a:pt x="506455" y="275970"/>
                      </a:cubicBezTo>
                      <a:close/>
                      <a:moveTo>
                        <a:pt x="128087" y="257464"/>
                      </a:moveTo>
                      <a:cubicBezTo>
                        <a:pt x="130318" y="257538"/>
                        <a:pt x="132511" y="258244"/>
                        <a:pt x="134137" y="259563"/>
                      </a:cubicBezTo>
                      <a:lnTo>
                        <a:pt x="141121" y="265230"/>
                      </a:lnTo>
                      <a:cubicBezTo>
                        <a:pt x="144374" y="267871"/>
                        <a:pt x="144129" y="271969"/>
                        <a:pt x="140573" y="274385"/>
                      </a:cubicBezTo>
                      <a:lnTo>
                        <a:pt x="132943" y="279571"/>
                      </a:lnTo>
                      <a:cubicBezTo>
                        <a:pt x="129387" y="281987"/>
                        <a:pt x="123868" y="281805"/>
                        <a:pt x="120614" y="279165"/>
                      </a:cubicBezTo>
                      <a:lnTo>
                        <a:pt x="113632" y="273498"/>
                      </a:lnTo>
                      <a:cubicBezTo>
                        <a:pt x="110378" y="270857"/>
                        <a:pt x="110623" y="266759"/>
                        <a:pt x="114179" y="264342"/>
                      </a:cubicBezTo>
                      <a:lnTo>
                        <a:pt x="121810" y="259157"/>
                      </a:lnTo>
                      <a:cubicBezTo>
                        <a:pt x="123587" y="257949"/>
                        <a:pt x="125857" y="257391"/>
                        <a:pt x="128087" y="257464"/>
                      </a:cubicBezTo>
                      <a:close/>
                      <a:moveTo>
                        <a:pt x="140026" y="230063"/>
                      </a:moveTo>
                      <a:cubicBezTo>
                        <a:pt x="144741" y="228883"/>
                        <a:pt x="149850" y="230765"/>
                        <a:pt x="151439" y="234267"/>
                      </a:cubicBezTo>
                      <a:lnTo>
                        <a:pt x="154848" y="241779"/>
                      </a:lnTo>
                      <a:cubicBezTo>
                        <a:pt x="156435" y="245281"/>
                        <a:pt x="153901" y="249076"/>
                        <a:pt x="149187" y="250255"/>
                      </a:cubicBezTo>
                      <a:lnTo>
                        <a:pt x="136479" y="253435"/>
                      </a:lnTo>
                      <a:cubicBezTo>
                        <a:pt x="131764" y="254615"/>
                        <a:pt x="126655" y="252732"/>
                        <a:pt x="125067" y="249231"/>
                      </a:cubicBezTo>
                      <a:lnTo>
                        <a:pt x="121657" y="241718"/>
                      </a:lnTo>
                      <a:cubicBezTo>
                        <a:pt x="120070" y="238217"/>
                        <a:pt x="122604" y="234422"/>
                        <a:pt x="127319" y="233242"/>
                      </a:cubicBezTo>
                      <a:close/>
                      <a:moveTo>
                        <a:pt x="407849" y="227091"/>
                      </a:moveTo>
                      <a:cubicBezTo>
                        <a:pt x="413924" y="227091"/>
                        <a:pt x="419999" y="228812"/>
                        <a:pt x="424634" y="232254"/>
                      </a:cubicBezTo>
                      <a:lnTo>
                        <a:pt x="450056" y="251133"/>
                      </a:lnTo>
                      <a:cubicBezTo>
                        <a:pt x="459326" y="258017"/>
                        <a:pt x="459327" y="269179"/>
                        <a:pt x="450056" y="276062"/>
                      </a:cubicBezTo>
                      <a:lnTo>
                        <a:pt x="405449" y="309188"/>
                      </a:lnTo>
                      <a:cubicBezTo>
                        <a:pt x="396180" y="316073"/>
                        <a:pt x="381150" y="316073"/>
                        <a:pt x="371880" y="309188"/>
                      </a:cubicBezTo>
                      <a:lnTo>
                        <a:pt x="346459" y="290309"/>
                      </a:lnTo>
                      <a:cubicBezTo>
                        <a:pt x="337189" y="283425"/>
                        <a:pt x="337189" y="272264"/>
                        <a:pt x="346459" y="265381"/>
                      </a:cubicBezTo>
                      <a:lnTo>
                        <a:pt x="391066" y="232254"/>
                      </a:lnTo>
                      <a:cubicBezTo>
                        <a:pt x="395701" y="228812"/>
                        <a:pt x="401775" y="227091"/>
                        <a:pt x="407849" y="227091"/>
                      </a:cubicBezTo>
                      <a:close/>
                      <a:moveTo>
                        <a:pt x="222238" y="215213"/>
                      </a:moveTo>
                      <a:cubicBezTo>
                        <a:pt x="225608" y="215213"/>
                        <a:pt x="228979" y="216167"/>
                        <a:pt x="231550" y="218077"/>
                      </a:cubicBezTo>
                      <a:lnTo>
                        <a:pt x="304555" y="272293"/>
                      </a:lnTo>
                      <a:cubicBezTo>
                        <a:pt x="309696" y="276112"/>
                        <a:pt x="309696" y="282304"/>
                        <a:pt x="304555" y="286123"/>
                      </a:cubicBezTo>
                      <a:lnTo>
                        <a:pt x="242115" y="332493"/>
                      </a:lnTo>
                      <a:cubicBezTo>
                        <a:pt x="236973" y="336311"/>
                        <a:pt x="228635" y="336311"/>
                        <a:pt x="223492" y="332493"/>
                      </a:cubicBezTo>
                      <a:lnTo>
                        <a:pt x="150487" y="278276"/>
                      </a:lnTo>
                      <a:cubicBezTo>
                        <a:pt x="145345" y="274458"/>
                        <a:pt x="145345" y="268265"/>
                        <a:pt x="150487" y="264447"/>
                      </a:cubicBezTo>
                      <a:lnTo>
                        <a:pt x="212927" y="218077"/>
                      </a:lnTo>
                      <a:cubicBezTo>
                        <a:pt x="215497" y="216168"/>
                        <a:pt x="218868" y="215213"/>
                        <a:pt x="222238" y="215213"/>
                      </a:cubicBezTo>
                      <a:close/>
                      <a:moveTo>
                        <a:pt x="52619" y="203259"/>
                      </a:moveTo>
                      <a:lnTo>
                        <a:pt x="98843" y="237587"/>
                      </a:lnTo>
                      <a:cubicBezTo>
                        <a:pt x="109125" y="245222"/>
                        <a:pt x="109125" y="257602"/>
                        <a:pt x="98843" y="265238"/>
                      </a:cubicBezTo>
                      <a:lnTo>
                        <a:pt x="62245" y="292417"/>
                      </a:lnTo>
                      <a:cubicBezTo>
                        <a:pt x="57104" y="296235"/>
                        <a:pt x="50366" y="298143"/>
                        <a:pt x="43628" y="298143"/>
                      </a:cubicBezTo>
                      <a:lnTo>
                        <a:pt x="35910" y="295769"/>
                      </a:lnTo>
                      <a:close/>
                      <a:moveTo>
                        <a:pt x="120848" y="202634"/>
                      </a:moveTo>
                      <a:cubicBezTo>
                        <a:pt x="123079" y="202708"/>
                        <a:pt x="125272" y="203413"/>
                        <a:pt x="126898" y="204733"/>
                      </a:cubicBezTo>
                      <a:lnTo>
                        <a:pt x="133881" y="210400"/>
                      </a:lnTo>
                      <a:cubicBezTo>
                        <a:pt x="137134" y="213041"/>
                        <a:pt x="136889" y="217140"/>
                        <a:pt x="133334" y="219555"/>
                      </a:cubicBezTo>
                      <a:lnTo>
                        <a:pt x="125703" y="224741"/>
                      </a:lnTo>
                      <a:cubicBezTo>
                        <a:pt x="122147" y="227157"/>
                        <a:pt x="116628" y="226974"/>
                        <a:pt x="113375" y="224334"/>
                      </a:cubicBezTo>
                      <a:lnTo>
                        <a:pt x="106392" y="218668"/>
                      </a:lnTo>
                      <a:cubicBezTo>
                        <a:pt x="103139" y="216027"/>
                        <a:pt x="103384" y="211928"/>
                        <a:pt x="106939" y="209512"/>
                      </a:cubicBezTo>
                      <a:lnTo>
                        <a:pt x="114570" y="204327"/>
                      </a:lnTo>
                      <a:cubicBezTo>
                        <a:pt x="116348" y="203119"/>
                        <a:pt x="118617" y="202560"/>
                        <a:pt x="120848" y="202634"/>
                      </a:cubicBezTo>
                      <a:close/>
                      <a:moveTo>
                        <a:pt x="433550" y="197259"/>
                      </a:moveTo>
                      <a:cubicBezTo>
                        <a:pt x="435781" y="197332"/>
                        <a:pt x="437975" y="198038"/>
                        <a:pt x="439601" y="199359"/>
                      </a:cubicBezTo>
                      <a:lnTo>
                        <a:pt x="446584" y="205025"/>
                      </a:lnTo>
                      <a:cubicBezTo>
                        <a:pt x="449838" y="207666"/>
                        <a:pt x="449592" y="211765"/>
                        <a:pt x="446037" y="214180"/>
                      </a:cubicBezTo>
                      <a:lnTo>
                        <a:pt x="438407" y="219366"/>
                      </a:lnTo>
                      <a:cubicBezTo>
                        <a:pt x="434850" y="221781"/>
                        <a:pt x="429331" y="221600"/>
                        <a:pt x="426077" y="218959"/>
                      </a:cubicBezTo>
                      <a:lnTo>
                        <a:pt x="419095" y="213293"/>
                      </a:lnTo>
                      <a:cubicBezTo>
                        <a:pt x="415841" y="210652"/>
                        <a:pt x="416086" y="206554"/>
                        <a:pt x="419642" y="204137"/>
                      </a:cubicBezTo>
                      <a:lnTo>
                        <a:pt x="427273" y="198952"/>
                      </a:lnTo>
                      <a:cubicBezTo>
                        <a:pt x="429052" y="197744"/>
                        <a:pt x="431320" y="197185"/>
                        <a:pt x="433550" y="197259"/>
                      </a:cubicBezTo>
                      <a:close/>
                      <a:moveTo>
                        <a:pt x="503240" y="196120"/>
                      </a:moveTo>
                      <a:lnTo>
                        <a:pt x="517227" y="252068"/>
                      </a:lnTo>
                      <a:lnTo>
                        <a:pt x="506725" y="259867"/>
                      </a:lnTo>
                      <a:lnTo>
                        <a:pt x="471254" y="231593"/>
                      </a:lnTo>
                      <a:cubicBezTo>
                        <a:pt x="466896" y="228357"/>
                        <a:pt x="466896" y="223111"/>
                        <a:pt x="471253" y="219875"/>
                      </a:cubicBezTo>
                      <a:close/>
                      <a:moveTo>
                        <a:pt x="155088" y="189769"/>
                      </a:moveTo>
                      <a:cubicBezTo>
                        <a:pt x="157596" y="189852"/>
                        <a:pt x="160061" y="190645"/>
                        <a:pt x="161890" y="192130"/>
                      </a:cubicBezTo>
                      <a:lnTo>
                        <a:pt x="185211" y="211057"/>
                      </a:lnTo>
                      <a:cubicBezTo>
                        <a:pt x="188869" y="214025"/>
                        <a:pt x="188594" y="218633"/>
                        <a:pt x="184596" y="221349"/>
                      </a:cubicBezTo>
                      <a:lnTo>
                        <a:pt x="176018" y="227178"/>
                      </a:lnTo>
                      <a:cubicBezTo>
                        <a:pt x="172021" y="229894"/>
                        <a:pt x="165816" y="229690"/>
                        <a:pt x="162159" y="226721"/>
                      </a:cubicBezTo>
                      <a:lnTo>
                        <a:pt x="138838" y="207794"/>
                      </a:lnTo>
                      <a:cubicBezTo>
                        <a:pt x="135180" y="204825"/>
                        <a:pt x="135456" y="200218"/>
                        <a:pt x="139453" y="197502"/>
                      </a:cubicBezTo>
                      <a:lnTo>
                        <a:pt x="148031" y="191673"/>
                      </a:lnTo>
                      <a:cubicBezTo>
                        <a:pt x="150029" y="190315"/>
                        <a:pt x="152580" y="189687"/>
                        <a:pt x="155088" y="189769"/>
                      </a:cubicBezTo>
                      <a:close/>
                      <a:moveTo>
                        <a:pt x="225083" y="186507"/>
                      </a:moveTo>
                      <a:cubicBezTo>
                        <a:pt x="227315" y="186581"/>
                        <a:pt x="229507" y="187286"/>
                        <a:pt x="231135" y="188607"/>
                      </a:cubicBezTo>
                      <a:lnTo>
                        <a:pt x="238117" y="194273"/>
                      </a:lnTo>
                      <a:cubicBezTo>
                        <a:pt x="241369" y="196914"/>
                        <a:pt x="241125" y="201013"/>
                        <a:pt x="237569" y="203429"/>
                      </a:cubicBezTo>
                      <a:lnTo>
                        <a:pt x="229938" y="208614"/>
                      </a:lnTo>
                      <a:cubicBezTo>
                        <a:pt x="226384" y="211030"/>
                        <a:pt x="220863" y="210848"/>
                        <a:pt x="217610" y="208208"/>
                      </a:cubicBezTo>
                      <a:lnTo>
                        <a:pt x="210628" y="202541"/>
                      </a:lnTo>
                      <a:cubicBezTo>
                        <a:pt x="207375" y="199901"/>
                        <a:pt x="207620" y="195802"/>
                        <a:pt x="211175" y="193385"/>
                      </a:cubicBezTo>
                      <a:lnTo>
                        <a:pt x="218806" y="188200"/>
                      </a:lnTo>
                      <a:cubicBezTo>
                        <a:pt x="220583" y="186993"/>
                        <a:pt x="222852" y="186434"/>
                        <a:pt x="225083" y="186507"/>
                      </a:cubicBezTo>
                      <a:close/>
                      <a:moveTo>
                        <a:pt x="465526" y="161785"/>
                      </a:moveTo>
                      <a:cubicBezTo>
                        <a:pt x="467284" y="161785"/>
                        <a:pt x="469043" y="162283"/>
                        <a:pt x="470384" y="163280"/>
                      </a:cubicBezTo>
                      <a:lnTo>
                        <a:pt x="491929" y="179279"/>
                      </a:lnTo>
                      <a:cubicBezTo>
                        <a:pt x="494612" y="181272"/>
                        <a:pt x="494612" y="184503"/>
                        <a:pt x="491929" y="186496"/>
                      </a:cubicBezTo>
                      <a:lnTo>
                        <a:pt x="472765" y="200728"/>
                      </a:lnTo>
                      <a:cubicBezTo>
                        <a:pt x="470081" y="202721"/>
                        <a:pt x="465729" y="202721"/>
                        <a:pt x="463047" y="200728"/>
                      </a:cubicBezTo>
                      <a:lnTo>
                        <a:pt x="441502" y="184729"/>
                      </a:lnTo>
                      <a:cubicBezTo>
                        <a:pt x="438819" y="182736"/>
                        <a:pt x="438819" y="179504"/>
                        <a:pt x="441502" y="177511"/>
                      </a:cubicBezTo>
                      <a:lnTo>
                        <a:pt x="460666" y="163280"/>
                      </a:lnTo>
                      <a:cubicBezTo>
                        <a:pt x="462008" y="162283"/>
                        <a:pt x="463767" y="161785"/>
                        <a:pt x="465526" y="161785"/>
                      </a:cubicBezTo>
                      <a:close/>
                      <a:moveTo>
                        <a:pt x="319776" y="149419"/>
                      </a:moveTo>
                      <a:cubicBezTo>
                        <a:pt x="326013" y="149378"/>
                        <a:pt x="332274" y="151105"/>
                        <a:pt x="337077" y="154608"/>
                      </a:cubicBezTo>
                      <a:lnTo>
                        <a:pt x="386885" y="190942"/>
                      </a:lnTo>
                      <a:cubicBezTo>
                        <a:pt x="396489" y="197949"/>
                        <a:pt x="396628" y="209411"/>
                        <a:pt x="387193" y="216545"/>
                      </a:cubicBezTo>
                      <a:lnTo>
                        <a:pt x="341055" y="251425"/>
                      </a:lnTo>
                      <a:cubicBezTo>
                        <a:pt x="331620" y="258559"/>
                        <a:pt x="316185" y="258661"/>
                        <a:pt x="306579" y="251654"/>
                      </a:cubicBezTo>
                      <a:lnTo>
                        <a:pt x="256772" y="215320"/>
                      </a:lnTo>
                      <a:cubicBezTo>
                        <a:pt x="247166" y="208313"/>
                        <a:pt x="247029" y="196851"/>
                        <a:pt x="256464" y="189717"/>
                      </a:cubicBezTo>
                      <a:lnTo>
                        <a:pt x="302601" y="154836"/>
                      </a:lnTo>
                      <a:cubicBezTo>
                        <a:pt x="307319" y="151270"/>
                        <a:pt x="313537" y="149461"/>
                        <a:pt x="319776" y="149419"/>
                      </a:cubicBezTo>
                      <a:close/>
                      <a:moveTo>
                        <a:pt x="213223" y="141415"/>
                      </a:moveTo>
                      <a:cubicBezTo>
                        <a:pt x="216855" y="141447"/>
                        <a:pt x="220469" y="142507"/>
                        <a:pt x="223207" y="144589"/>
                      </a:cubicBezTo>
                      <a:lnTo>
                        <a:pt x="234958" y="153523"/>
                      </a:lnTo>
                      <a:cubicBezTo>
                        <a:pt x="240433" y="157687"/>
                        <a:pt x="240327" y="164358"/>
                        <a:pt x="234721" y="168424"/>
                      </a:cubicBezTo>
                      <a:lnTo>
                        <a:pt x="204096" y="190638"/>
                      </a:lnTo>
                      <a:cubicBezTo>
                        <a:pt x="198489" y="194704"/>
                        <a:pt x="189506" y="194626"/>
                        <a:pt x="184030" y="190462"/>
                      </a:cubicBezTo>
                      <a:lnTo>
                        <a:pt x="172279" y="181527"/>
                      </a:lnTo>
                      <a:cubicBezTo>
                        <a:pt x="166804" y="177364"/>
                        <a:pt x="166910" y="170692"/>
                        <a:pt x="172516" y="166626"/>
                      </a:cubicBezTo>
                      <a:lnTo>
                        <a:pt x="203141" y="144413"/>
                      </a:lnTo>
                      <a:cubicBezTo>
                        <a:pt x="205944" y="142380"/>
                        <a:pt x="209591" y="141383"/>
                        <a:pt x="213223" y="141415"/>
                      </a:cubicBezTo>
                      <a:close/>
                      <a:moveTo>
                        <a:pt x="482771" y="134902"/>
                      </a:moveTo>
                      <a:lnTo>
                        <a:pt x="488426" y="136864"/>
                      </a:lnTo>
                      <a:lnTo>
                        <a:pt x="492615" y="153620"/>
                      </a:lnTo>
                      <a:lnTo>
                        <a:pt x="487627" y="157009"/>
                      </a:lnTo>
                      <a:cubicBezTo>
                        <a:pt x="484071" y="159425"/>
                        <a:pt x="478551" y="159243"/>
                        <a:pt x="475298" y="156603"/>
                      </a:cubicBezTo>
                      <a:lnTo>
                        <a:pt x="468316" y="150936"/>
                      </a:lnTo>
                      <a:cubicBezTo>
                        <a:pt x="465063" y="148296"/>
                        <a:pt x="465307" y="144197"/>
                        <a:pt x="468863" y="141781"/>
                      </a:cubicBezTo>
                      <a:lnTo>
                        <a:pt x="476494" y="136596"/>
                      </a:lnTo>
                      <a:cubicBezTo>
                        <a:pt x="478271" y="135388"/>
                        <a:pt x="480540" y="134829"/>
                        <a:pt x="482771" y="134902"/>
                      </a:cubicBezTo>
                      <a:close/>
                      <a:moveTo>
                        <a:pt x="355375" y="128452"/>
                      </a:moveTo>
                      <a:cubicBezTo>
                        <a:pt x="357607" y="128526"/>
                        <a:pt x="359800" y="129231"/>
                        <a:pt x="361426" y="130551"/>
                      </a:cubicBezTo>
                      <a:lnTo>
                        <a:pt x="368409" y="136218"/>
                      </a:lnTo>
                      <a:cubicBezTo>
                        <a:pt x="371661" y="138859"/>
                        <a:pt x="371417" y="142958"/>
                        <a:pt x="367862" y="145374"/>
                      </a:cubicBezTo>
                      <a:lnTo>
                        <a:pt x="360231" y="150559"/>
                      </a:lnTo>
                      <a:cubicBezTo>
                        <a:pt x="356675" y="152975"/>
                        <a:pt x="351156" y="152792"/>
                        <a:pt x="347903" y="150152"/>
                      </a:cubicBezTo>
                      <a:lnTo>
                        <a:pt x="340921" y="144486"/>
                      </a:lnTo>
                      <a:cubicBezTo>
                        <a:pt x="337667" y="141845"/>
                        <a:pt x="337913" y="137746"/>
                        <a:pt x="341467" y="135331"/>
                      </a:cubicBezTo>
                      <a:lnTo>
                        <a:pt x="349098" y="130145"/>
                      </a:lnTo>
                      <a:cubicBezTo>
                        <a:pt x="350876" y="128937"/>
                        <a:pt x="353145" y="128378"/>
                        <a:pt x="355375" y="128452"/>
                      </a:cubicBezTo>
                      <a:close/>
                      <a:moveTo>
                        <a:pt x="412858" y="127325"/>
                      </a:moveTo>
                      <a:cubicBezTo>
                        <a:pt x="415142" y="127325"/>
                        <a:pt x="417427" y="127973"/>
                        <a:pt x="419170" y="129268"/>
                      </a:cubicBezTo>
                      <a:lnTo>
                        <a:pt x="444067" y="147757"/>
                      </a:lnTo>
                      <a:cubicBezTo>
                        <a:pt x="447553" y="150346"/>
                        <a:pt x="447553" y="154545"/>
                        <a:pt x="444067" y="157134"/>
                      </a:cubicBezTo>
                      <a:lnTo>
                        <a:pt x="407943" y="183961"/>
                      </a:lnTo>
                      <a:cubicBezTo>
                        <a:pt x="404457" y="186550"/>
                        <a:pt x="398804" y="186550"/>
                        <a:pt x="395317" y="183961"/>
                      </a:cubicBezTo>
                      <a:lnTo>
                        <a:pt x="370420" y="165471"/>
                      </a:lnTo>
                      <a:cubicBezTo>
                        <a:pt x="366933" y="162882"/>
                        <a:pt x="366933" y="158683"/>
                        <a:pt x="370420" y="156095"/>
                      </a:cubicBezTo>
                      <a:lnTo>
                        <a:pt x="406544" y="129267"/>
                      </a:lnTo>
                      <a:cubicBezTo>
                        <a:pt x="408287" y="127973"/>
                        <a:pt x="410573" y="127325"/>
                        <a:pt x="412858" y="127325"/>
                      </a:cubicBezTo>
                      <a:close/>
                      <a:moveTo>
                        <a:pt x="297212" y="116360"/>
                      </a:moveTo>
                      <a:cubicBezTo>
                        <a:pt x="299676" y="116382"/>
                        <a:pt x="302131" y="117102"/>
                        <a:pt x="303990" y="118515"/>
                      </a:cubicBezTo>
                      <a:lnTo>
                        <a:pt x="311967" y="124581"/>
                      </a:lnTo>
                      <a:cubicBezTo>
                        <a:pt x="315683" y="127407"/>
                        <a:pt x="315612" y="131936"/>
                        <a:pt x="311805" y="134697"/>
                      </a:cubicBezTo>
                      <a:lnTo>
                        <a:pt x="276233" y="160499"/>
                      </a:lnTo>
                      <a:cubicBezTo>
                        <a:pt x="272427" y="163259"/>
                        <a:pt x="266329" y="163206"/>
                        <a:pt x="262611" y="160380"/>
                      </a:cubicBezTo>
                      <a:lnTo>
                        <a:pt x="254633" y="154314"/>
                      </a:lnTo>
                      <a:cubicBezTo>
                        <a:pt x="250917" y="151487"/>
                        <a:pt x="250989" y="146958"/>
                        <a:pt x="254795" y="144198"/>
                      </a:cubicBezTo>
                      <a:lnTo>
                        <a:pt x="290367" y="118396"/>
                      </a:lnTo>
                      <a:cubicBezTo>
                        <a:pt x="292271" y="117016"/>
                        <a:pt x="294747" y="116339"/>
                        <a:pt x="297212" y="116360"/>
                      </a:cubicBezTo>
                      <a:close/>
                      <a:moveTo>
                        <a:pt x="108129" y="86745"/>
                      </a:moveTo>
                      <a:cubicBezTo>
                        <a:pt x="111488" y="86745"/>
                        <a:pt x="114847" y="87697"/>
                        <a:pt x="117411" y="89601"/>
                      </a:cubicBezTo>
                      <a:lnTo>
                        <a:pt x="180181" y="136216"/>
                      </a:lnTo>
                      <a:cubicBezTo>
                        <a:pt x="185309" y="140023"/>
                        <a:pt x="185309" y="146196"/>
                        <a:pt x="180181" y="150004"/>
                      </a:cubicBezTo>
                      <a:lnTo>
                        <a:pt x="101741" y="208255"/>
                      </a:lnTo>
                      <a:cubicBezTo>
                        <a:pt x="96615" y="212063"/>
                        <a:pt x="88303" y="212063"/>
                        <a:pt x="83175" y="208255"/>
                      </a:cubicBezTo>
                      <a:lnTo>
                        <a:pt x="55438" y="187656"/>
                      </a:lnTo>
                      <a:lnTo>
                        <a:pt x="69168" y="111640"/>
                      </a:lnTo>
                      <a:lnTo>
                        <a:pt x="98845" y="89601"/>
                      </a:lnTo>
                      <a:cubicBezTo>
                        <a:pt x="101409" y="87696"/>
                        <a:pt x="104768" y="86745"/>
                        <a:pt x="108129" y="86745"/>
                      </a:cubicBezTo>
                      <a:close/>
                      <a:moveTo>
                        <a:pt x="444948" y="82810"/>
                      </a:moveTo>
                      <a:lnTo>
                        <a:pt x="474913" y="82810"/>
                      </a:lnTo>
                      <a:lnTo>
                        <a:pt x="485797" y="126348"/>
                      </a:lnTo>
                      <a:lnTo>
                        <a:pt x="479339" y="128334"/>
                      </a:lnTo>
                      <a:lnTo>
                        <a:pt x="444948" y="128334"/>
                      </a:lnTo>
                      <a:cubicBezTo>
                        <a:pt x="434320" y="128334"/>
                        <a:pt x="425703" y="121935"/>
                        <a:pt x="425703" y="114042"/>
                      </a:cubicBezTo>
                      <a:lnTo>
                        <a:pt x="425703" y="97102"/>
                      </a:lnTo>
                      <a:cubicBezTo>
                        <a:pt x="425703" y="89209"/>
                        <a:pt x="434320" y="82810"/>
                        <a:pt x="444948" y="82810"/>
                      </a:cubicBezTo>
                      <a:close/>
                      <a:moveTo>
                        <a:pt x="76824" y="69257"/>
                      </a:moveTo>
                      <a:lnTo>
                        <a:pt x="76925" y="69370"/>
                      </a:lnTo>
                      <a:lnTo>
                        <a:pt x="79183" y="77983"/>
                      </a:lnTo>
                      <a:lnTo>
                        <a:pt x="79567" y="77983"/>
                      </a:lnTo>
                      <a:cubicBezTo>
                        <a:pt x="79604" y="78126"/>
                        <a:pt x="79641" y="78270"/>
                        <a:pt x="79679" y="78413"/>
                      </a:cubicBezTo>
                      <a:cubicBezTo>
                        <a:pt x="79615" y="78657"/>
                        <a:pt x="79551" y="78902"/>
                        <a:pt x="79487" y="79146"/>
                      </a:cubicBezTo>
                      <a:cubicBezTo>
                        <a:pt x="79551" y="79390"/>
                        <a:pt x="79615" y="79635"/>
                        <a:pt x="79679" y="79879"/>
                      </a:cubicBezTo>
                      <a:lnTo>
                        <a:pt x="79295" y="79879"/>
                      </a:lnTo>
                      <a:lnTo>
                        <a:pt x="76925" y="88922"/>
                      </a:lnTo>
                      <a:lnTo>
                        <a:pt x="72347" y="94043"/>
                      </a:lnTo>
                      <a:close/>
                      <a:moveTo>
                        <a:pt x="89089" y="38363"/>
                      </a:moveTo>
                      <a:lnTo>
                        <a:pt x="94639" y="40156"/>
                      </a:lnTo>
                      <a:lnTo>
                        <a:pt x="119750" y="59478"/>
                      </a:lnTo>
                      <a:cubicBezTo>
                        <a:pt x="122783" y="61812"/>
                        <a:pt x="122695" y="65530"/>
                        <a:pt x="119552" y="67782"/>
                      </a:cubicBezTo>
                      <a:lnTo>
                        <a:pt x="110933" y="73960"/>
                      </a:lnTo>
                      <a:cubicBezTo>
                        <a:pt x="107791" y="76212"/>
                        <a:pt x="102784" y="76146"/>
                        <a:pt x="99751" y="73813"/>
                      </a:cubicBezTo>
                      <a:lnTo>
                        <a:pt x="78899" y="57769"/>
                      </a:lnTo>
                      <a:lnTo>
                        <a:pt x="81906" y="41122"/>
                      </a:lnTo>
                      <a:lnTo>
                        <a:pt x="83457" y="40010"/>
                      </a:lnTo>
                      <a:cubicBezTo>
                        <a:pt x="85028" y="38884"/>
                        <a:pt x="87065" y="38337"/>
                        <a:pt x="89089" y="38363"/>
                      </a:cubicBezTo>
                      <a:close/>
                      <a:moveTo>
                        <a:pt x="231979" y="22041"/>
                      </a:moveTo>
                      <a:cubicBezTo>
                        <a:pt x="241603" y="22041"/>
                        <a:pt x="251226" y="24767"/>
                        <a:pt x="258569" y="30220"/>
                      </a:cubicBezTo>
                      <a:lnTo>
                        <a:pt x="298847" y="60132"/>
                      </a:lnTo>
                      <a:cubicBezTo>
                        <a:pt x="302519" y="62858"/>
                        <a:pt x="305273" y="66009"/>
                        <a:pt x="307109" y="69370"/>
                      </a:cubicBezTo>
                      <a:lnTo>
                        <a:pt x="309365" y="77983"/>
                      </a:lnTo>
                      <a:lnTo>
                        <a:pt x="309749" y="77983"/>
                      </a:lnTo>
                      <a:cubicBezTo>
                        <a:pt x="309787" y="78126"/>
                        <a:pt x="309824" y="78270"/>
                        <a:pt x="309861" y="78413"/>
                      </a:cubicBezTo>
                      <a:cubicBezTo>
                        <a:pt x="309797" y="78657"/>
                        <a:pt x="309733" y="78902"/>
                        <a:pt x="309670" y="79146"/>
                      </a:cubicBezTo>
                      <a:cubicBezTo>
                        <a:pt x="309733" y="79390"/>
                        <a:pt x="309797" y="79635"/>
                        <a:pt x="309861" y="79879"/>
                      </a:cubicBezTo>
                      <a:lnTo>
                        <a:pt x="309477" y="79879"/>
                      </a:lnTo>
                      <a:lnTo>
                        <a:pt x="307108" y="88922"/>
                      </a:lnTo>
                      <a:cubicBezTo>
                        <a:pt x="305272" y="92284"/>
                        <a:pt x="302519" y="95434"/>
                        <a:pt x="298847" y="98160"/>
                      </a:cubicBezTo>
                      <a:lnTo>
                        <a:pt x="258569" y="128072"/>
                      </a:lnTo>
                      <a:cubicBezTo>
                        <a:pt x="243883" y="138979"/>
                        <a:pt x="220073" y="138979"/>
                        <a:pt x="205387" y="128072"/>
                      </a:cubicBezTo>
                      <a:lnTo>
                        <a:pt x="165109" y="98161"/>
                      </a:lnTo>
                      <a:cubicBezTo>
                        <a:pt x="161438" y="95434"/>
                        <a:pt x="158684" y="92284"/>
                        <a:pt x="156848" y="88922"/>
                      </a:cubicBezTo>
                      <a:lnTo>
                        <a:pt x="154479" y="79879"/>
                      </a:lnTo>
                      <a:lnTo>
                        <a:pt x="154095" y="79879"/>
                      </a:lnTo>
                      <a:cubicBezTo>
                        <a:pt x="154159" y="79635"/>
                        <a:pt x="154223" y="79390"/>
                        <a:pt x="154287" y="79146"/>
                      </a:cubicBezTo>
                      <a:cubicBezTo>
                        <a:pt x="154223" y="78902"/>
                        <a:pt x="154159" y="78657"/>
                        <a:pt x="154095" y="78413"/>
                      </a:cubicBezTo>
                      <a:lnTo>
                        <a:pt x="154207" y="77983"/>
                      </a:lnTo>
                      <a:lnTo>
                        <a:pt x="154591" y="77983"/>
                      </a:lnTo>
                      <a:lnTo>
                        <a:pt x="156848" y="69370"/>
                      </a:lnTo>
                      <a:cubicBezTo>
                        <a:pt x="158684" y="66008"/>
                        <a:pt x="161438" y="62858"/>
                        <a:pt x="165109" y="60132"/>
                      </a:cubicBezTo>
                      <a:lnTo>
                        <a:pt x="205387" y="30220"/>
                      </a:lnTo>
                      <a:cubicBezTo>
                        <a:pt x="212729" y="24767"/>
                        <a:pt x="222354" y="22041"/>
                        <a:pt x="231979" y="22041"/>
                      </a:cubicBezTo>
                      <a:close/>
                      <a:moveTo>
                        <a:pt x="302511" y="13711"/>
                      </a:moveTo>
                      <a:cubicBezTo>
                        <a:pt x="304862" y="14191"/>
                        <a:pt x="306967" y="15338"/>
                        <a:pt x="308267" y="17035"/>
                      </a:cubicBezTo>
                      <a:lnTo>
                        <a:pt x="315549" y="26549"/>
                      </a:lnTo>
                      <a:cubicBezTo>
                        <a:pt x="318150" y="29945"/>
                        <a:pt x="316549" y="34265"/>
                        <a:pt x="311975" y="36196"/>
                      </a:cubicBezTo>
                      <a:lnTo>
                        <a:pt x="299429" y="41494"/>
                      </a:lnTo>
                      <a:cubicBezTo>
                        <a:pt x="294855" y="43425"/>
                        <a:pt x="289037" y="42235"/>
                        <a:pt x="286437" y="38839"/>
                      </a:cubicBezTo>
                      <a:lnTo>
                        <a:pt x="279155" y="29326"/>
                      </a:lnTo>
                      <a:cubicBezTo>
                        <a:pt x="276554" y="25929"/>
                        <a:pt x="278155" y="21609"/>
                        <a:pt x="282729" y="19678"/>
                      </a:cubicBezTo>
                      <a:lnTo>
                        <a:pt x="295275" y="14381"/>
                      </a:lnTo>
                      <a:cubicBezTo>
                        <a:pt x="297563" y="13416"/>
                        <a:pt x="300160" y="13230"/>
                        <a:pt x="302511" y="13711"/>
                      </a:cubicBezTo>
                      <a:close/>
                      <a:moveTo>
                        <a:pt x="347201" y="10849"/>
                      </a:moveTo>
                      <a:lnTo>
                        <a:pt x="380866" y="10849"/>
                      </a:lnTo>
                      <a:cubicBezTo>
                        <a:pt x="393140" y="10849"/>
                        <a:pt x="403091" y="18239"/>
                        <a:pt x="403091" y="27354"/>
                      </a:cubicBezTo>
                      <a:lnTo>
                        <a:pt x="403091" y="77983"/>
                      </a:lnTo>
                      <a:lnTo>
                        <a:pt x="403091" y="79879"/>
                      </a:lnTo>
                      <a:lnTo>
                        <a:pt x="403091" y="108569"/>
                      </a:lnTo>
                      <a:cubicBezTo>
                        <a:pt x="403091" y="117684"/>
                        <a:pt x="393140" y="125075"/>
                        <a:pt x="380866" y="125075"/>
                      </a:cubicBezTo>
                      <a:lnTo>
                        <a:pt x="347202" y="125075"/>
                      </a:lnTo>
                      <a:cubicBezTo>
                        <a:pt x="334927" y="125075"/>
                        <a:pt x="324975" y="117684"/>
                        <a:pt x="324975" y="108569"/>
                      </a:cubicBezTo>
                      <a:lnTo>
                        <a:pt x="324975" y="79879"/>
                      </a:lnTo>
                      <a:lnTo>
                        <a:pt x="324975" y="77983"/>
                      </a:lnTo>
                      <a:lnTo>
                        <a:pt x="324975" y="27354"/>
                      </a:lnTo>
                      <a:cubicBezTo>
                        <a:pt x="324975" y="18239"/>
                        <a:pt x="334927" y="10849"/>
                        <a:pt x="347201" y="10849"/>
                      </a:cubicBezTo>
                      <a:close/>
                      <a:moveTo>
                        <a:pt x="135483" y="7870"/>
                      </a:moveTo>
                      <a:cubicBezTo>
                        <a:pt x="139136" y="7870"/>
                        <a:pt x="142787" y="8904"/>
                        <a:pt x="145574" y="10974"/>
                      </a:cubicBezTo>
                      <a:lnTo>
                        <a:pt x="169493" y="28737"/>
                      </a:lnTo>
                      <a:cubicBezTo>
                        <a:pt x="175066" y="32876"/>
                        <a:pt x="175066" y="39586"/>
                        <a:pt x="169493" y="43725"/>
                      </a:cubicBezTo>
                      <a:lnTo>
                        <a:pt x="154207" y="55077"/>
                      </a:lnTo>
                      <a:cubicBezTo>
                        <a:pt x="148634" y="59216"/>
                        <a:pt x="139598" y="59216"/>
                        <a:pt x="134024" y="55077"/>
                      </a:cubicBezTo>
                      <a:lnTo>
                        <a:pt x="110105" y="37315"/>
                      </a:lnTo>
                      <a:cubicBezTo>
                        <a:pt x="104533" y="33175"/>
                        <a:pt x="104533" y="26465"/>
                        <a:pt x="110105" y="22325"/>
                      </a:cubicBezTo>
                      <a:lnTo>
                        <a:pt x="125391" y="10974"/>
                      </a:lnTo>
                      <a:cubicBezTo>
                        <a:pt x="128177" y="8905"/>
                        <a:pt x="131830" y="7870"/>
                        <a:pt x="135483" y="7870"/>
                      </a:cubicBezTo>
                      <a:close/>
                      <a:moveTo>
                        <a:pt x="413422" y="0"/>
                      </a:moveTo>
                      <a:lnTo>
                        <a:pt x="454210" y="0"/>
                      </a:lnTo>
                      <a:lnTo>
                        <a:pt x="471959" y="70997"/>
                      </a:lnTo>
                      <a:lnTo>
                        <a:pt x="452143" y="70997"/>
                      </a:lnTo>
                      <a:cubicBezTo>
                        <a:pt x="430758" y="70997"/>
                        <a:pt x="413421" y="58123"/>
                        <a:pt x="413421" y="42241"/>
                      </a:cubicBezTo>
                      <a:close/>
                      <a:moveTo>
                        <a:pt x="316795" y="0"/>
                      </a:moveTo>
                      <a:lnTo>
                        <a:pt x="341621" y="0"/>
                      </a:lnTo>
                      <a:lnTo>
                        <a:pt x="334458" y="5135"/>
                      </a:lnTo>
                      <a:cubicBezTo>
                        <a:pt x="331316" y="7387"/>
                        <a:pt x="326309" y="7322"/>
                        <a:pt x="323276" y="4988"/>
                      </a:cubicBezTo>
                      <a:close/>
                      <a:moveTo>
                        <a:pt x="242817" y="0"/>
                      </a:moveTo>
                      <a:lnTo>
                        <a:pt x="264773" y="0"/>
                      </a:lnTo>
                      <a:lnTo>
                        <a:pt x="267995" y="2479"/>
                      </a:lnTo>
                      <a:cubicBezTo>
                        <a:pt x="271029" y="4813"/>
                        <a:pt x="270940" y="8530"/>
                        <a:pt x="267797" y="10783"/>
                      </a:cubicBezTo>
                      <a:lnTo>
                        <a:pt x="259179" y="16961"/>
                      </a:lnTo>
                      <a:cubicBezTo>
                        <a:pt x="256035" y="19213"/>
                        <a:pt x="251029" y="19147"/>
                        <a:pt x="247995" y="16814"/>
                      </a:cubicBezTo>
                      <a:lnTo>
                        <a:pt x="239676" y="10413"/>
                      </a:lnTo>
                      <a:cubicBezTo>
                        <a:pt x="236644" y="8079"/>
                        <a:pt x="236733" y="4361"/>
                        <a:pt x="239875" y="2108"/>
                      </a:cubicBezTo>
                      <a:close/>
                      <a:moveTo>
                        <a:pt x="156717" y="0"/>
                      </a:moveTo>
                      <a:lnTo>
                        <a:pt x="199844" y="0"/>
                      </a:lnTo>
                      <a:lnTo>
                        <a:pt x="224943" y="0"/>
                      </a:lnTo>
                      <a:lnTo>
                        <a:pt x="224943" y="2545"/>
                      </a:lnTo>
                      <a:lnTo>
                        <a:pt x="200819" y="20461"/>
                      </a:lnTo>
                      <a:cubicBezTo>
                        <a:pt x="193889" y="25608"/>
                        <a:pt x="182653" y="25608"/>
                        <a:pt x="175723" y="20461"/>
                      </a:cubicBezTo>
                      <a:lnTo>
                        <a:pt x="156717" y="6347"/>
                      </a:lnTo>
                      <a:close/>
                      <a:moveTo>
                        <a:pt x="89333" y="0"/>
                      </a:moveTo>
                      <a:lnTo>
                        <a:pt x="96789" y="0"/>
                      </a:lnTo>
                      <a:lnTo>
                        <a:pt x="96789" y="13718"/>
                      </a:lnTo>
                      <a:lnTo>
                        <a:pt x="85316" y="22239"/>
                      </a:lnTo>
                      <a:close/>
                    </a:path>
                  </a:pathLst>
                </a:custGeom>
                <a:pattFill prst="lgConfetti">
                  <a:fgClr>
                    <a:sysClr val="window" lastClr="FFFFFF">
                      <a:lumMod val="95000"/>
                    </a:sysClr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5AA7CAD2-C4EC-4540-BB10-E8F6736CC1AF}"/>
                    </a:ext>
                  </a:extLst>
                </p:cNvPr>
                <p:cNvSpPr/>
                <p:nvPr/>
              </p:nvSpPr>
              <p:spPr>
                <a:xfrm rot="10800000">
                  <a:off x="1910900" y="2923267"/>
                  <a:ext cx="1148217" cy="268693"/>
                </a:xfrm>
                <a:custGeom>
                  <a:avLst/>
                  <a:gdLst>
                    <a:gd name="connsiteX0" fmla="*/ 673168 w 1148217"/>
                    <a:gd name="connsiteY0" fmla="*/ 268693 h 268693"/>
                    <a:gd name="connsiteX1" fmla="*/ 569726 w 1148217"/>
                    <a:gd name="connsiteY1" fmla="*/ 262366 h 268693"/>
                    <a:gd name="connsiteX2" fmla="*/ 540934 w 1148217"/>
                    <a:gd name="connsiteY2" fmla="*/ 257043 h 268693"/>
                    <a:gd name="connsiteX3" fmla="*/ 475048 w 1148217"/>
                    <a:gd name="connsiteY3" fmla="*/ 261073 h 268693"/>
                    <a:gd name="connsiteX4" fmla="*/ 81241 w 1148217"/>
                    <a:gd name="connsiteY4" fmla="*/ 164763 h 268693"/>
                    <a:gd name="connsiteX5" fmla="*/ 0 w 1148217"/>
                    <a:gd name="connsiteY5" fmla="*/ 117357 h 268693"/>
                    <a:gd name="connsiteX6" fmla="*/ 21552 w 1148217"/>
                    <a:gd name="connsiteY6" fmla="*/ 0 h 268693"/>
                    <a:gd name="connsiteX7" fmla="*/ 38017 w 1148217"/>
                    <a:gd name="connsiteY7" fmla="*/ 12117 h 268693"/>
                    <a:gd name="connsiteX8" fmla="*/ 138858 w 1148217"/>
                    <a:gd name="connsiteY8" fmla="*/ 69127 h 268693"/>
                    <a:gd name="connsiteX9" fmla="*/ 203697 w 1148217"/>
                    <a:gd name="connsiteY9" fmla="*/ 94609 h 268693"/>
                    <a:gd name="connsiteX10" fmla="*/ 219672 w 1148217"/>
                    <a:gd name="connsiteY10" fmla="*/ 7620 h 268693"/>
                    <a:gd name="connsiteX11" fmla="*/ 236137 w 1148217"/>
                    <a:gd name="connsiteY11" fmla="*/ 19737 h 268693"/>
                    <a:gd name="connsiteX12" fmla="*/ 444030 w 1148217"/>
                    <a:gd name="connsiteY12" fmla="*/ 118819 h 268693"/>
                    <a:gd name="connsiteX13" fmla="*/ 540453 w 1148217"/>
                    <a:gd name="connsiteY13" fmla="*/ 141167 h 268693"/>
                    <a:gd name="connsiteX14" fmla="*/ 591823 w 1148217"/>
                    <a:gd name="connsiteY14" fmla="*/ 137242 h 268693"/>
                    <a:gd name="connsiteX15" fmla="*/ 912080 w 1148217"/>
                    <a:gd name="connsiteY15" fmla="*/ 12117 h 268693"/>
                    <a:gd name="connsiteX16" fmla="*/ 928545 w 1148217"/>
                    <a:gd name="connsiteY16" fmla="*/ 0 h 268693"/>
                    <a:gd name="connsiteX17" fmla="*/ 947130 w 1148217"/>
                    <a:gd name="connsiteY17" fmla="*/ 101203 h 268693"/>
                    <a:gd name="connsiteX18" fmla="*/ 1009359 w 1148217"/>
                    <a:gd name="connsiteY18" fmla="*/ 76747 h 268693"/>
                    <a:gd name="connsiteX19" fmla="*/ 1110200 w 1148217"/>
                    <a:gd name="connsiteY19" fmla="*/ 19737 h 268693"/>
                    <a:gd name="connsiteX20" fmla="*/ 1126665 w 1148217"/>
                    <a:gd name="connsiteY20" fmla="*/ 7620 h 268693"/>
                    <a:gd name="connsiteX21" fmla="*/ 1148217 w 1148217"/>
                    <a:gd name="connsiteY21" fmla="*/ 124977 h 268693"/>
                    <a:gd name="connsiteX22" fmla="*/ 1066977 w 1148217"/>
                    <a:gd name="connsiteY22" fmla="*/ 172383 h 268693"/>
                    <a:gd name="connsiteX23" fmla="*/ 673168 w 1148217"/>
                    <a:gd name="connsiteY23" fmla="*/ 268693 h 268693"/>
                    <a:gd name="connsiteX0" fmla="*/ 673168 w 1148217"/>
                    <a:gd name="connsiteY0" fmla="*/ 268693 h 268693"/>
                    <a:gd name="connsiteX1" fmla="*/ 569726 w 1148217"/>
                    <a:gd name="connsiteY1" fmla="*/ 262366 h 268693"/>
                    <a:gd name="connsiteX2" fmla="*/ 540934 w 1148217"/>
                    <a:gd name="connsiteY2" fmla="*/ 257043 h 268693"/>
                    <a:gd name="connsiteX3" fmla="*/ 475048 w 1148217"/>
                    <a:gd name="connsiteY3" fmla="*/ 261073 h 268693"/>
                    <a:gd name="connsiteX4" fmla="*/ 81241 w 1148217"/>
                    <a:gd name="connsiteY4" fmla="*/ 164763 h 268693"/>
                    <a:gd name="connsiteX5" fmla="*/ 0 w 1148217"/>
                    <a:gd name="connsiteY5" fmla="*/ 117357 h 268693"/>
                    <a:gd name="connsiteX6" fmla="*/ 21552 w 1148217"/>
                    <a:gd name="connsiteY6" fmla="*/ 0 h 268693"/>
                    <a:gd name="connsiteX7" fmla="*/ 38017 w 1148217"/>
                    <a:gd name="connsiteY7" fmla="*/ 12117 h 268693"/>
                    <a:gd name="connsiteX8" fmla="*/ 138858 w 1148217"/>
                    <a:gd name="connsiteY8" fmla="*/ 69127 h 268693"/>
                    <a:gd name="connsiteX9" fmla="*/ 203697 w 1148217"/>
                    <a:gd name="connsiteY9" fmla="*/ 94609 h 268693"/>
                    <a:gd name="connsiteX10" fmla="*/ 219672 w 1148217"/>
                    <a:gd name="connsiteY10" fmla="*/ 7620 h 268693"/>
                    <a:gd name="connsiteX11" fmla="*/ 236137 w 1148217"/>
                    <a:gd name="connsiteY11" fmla="*/ 19737 h 268693"/>
                    <a:gd name="connsiteX12" fmla="*/ 444030 w 1148217"/>
                    <a:gd name="connsiteY12" fmla="*/ 118819 h 268693"/>
                    <a:gd name="connsiteX13" fmla="*/ 540453 w 1148217"/>
                    <a:gd name="connsiteY13" fmla="*/ 141167 h 268693"/>
                    <a:gd name="connsiteX14" fmla="*/ 591823 w 1148217"/>
                    <a:gd name="connsiteY14" fmla="*/ 137242 h 268693"/>
                    <a:gd name="connsiteX15" fmla="*/ 912080 w 1148217"/>
                    <a:gd name="connsiteY15" fmla="*/ 12117 h 268693"/>
                    <a:gd name="connsiteX16" fmla="*/ 928545 w 1148217"/>
                    <a:gd name="connsiteY16" fmla="*/ 0 h 268693"/>
                    <a:gd name="connsiteX17" fmla="*/ 1009359 w 1148217"/>
                    <a:gd name="connsiteY17" fmla="*/ 76747 h 268693"/>
                    <a:gd name="connsiteX18" fmla="*/ 1110200 w 1148217"/>
                    <a:gd name="connsiteY18" fmla="*/ 19737 h 268693"/>
                    <a:gd name="connsiteX19" fmla="*/ 1126665 w 1148217"/>
                    <a:gd name="connsiteY19" fmla="*/ 7620 h 268693"/>
                    <a:gd name="connsiteX20" fmla="*/ 1148217 w 1148217"/>
                    <a:gd name="connsiteY20" fmla="*/ 124977 h 268693"/>
                    <a:gd name="connsiteX21" fmla="*/ 1066977 w 1148217"/>
                    <a:gd name="connsiteY21" fmla="*/ 172383 h 268693"/>
                    <a:gd name="connsiteX22" fmla="*/ 673168 w 1148217"/>
                    <a:gd name="connsiteY22" fmla="*/ 268693 h 268693"/>
                    <a:gd name="connsiteX0" fmla="*/ 673168 w 1148217"/>
                    <a:gd name="connsiteY0" fmla="*/ 268693 h 268693"/>
                    <a:gd name="connsiteX1" fmla="*/ 569726 w 1148217"/>
                    <a:gd name="connsiteY1" fmla="*/ 262366 h 268693"/>
                    <a:gd name="connsiteX2" fmla="*/ 540934 w 1148217"/>
                    <a:gd name="connsiteY2" fmla="*/ 257043 h 268693"/>
                    <a:gd name="connsiteX3" fmla="*/ 475048 w 1148217"/>
                    <a:gd name="connsiteY3" fmla="*/ 261073 h 268693"/>
                    <a:gd name="connsiteX4" fmla="*/ 81241 w 1148217"/>
                    <a:gd name="connsiteY4" fmla="*/ 164763 h 268693"/>
                    <a:gd name="connsiteX5" fmla="*/ 0 w 1148217"/>
                    <a:gd name="connsiteY5" fmla="*/ 117357 h 268693"/>
                    <a:gd name="connsiteX6" fmla="*/ 21552 w 1148217"/>
                    <a:gd name="connsiteY6" fmla="*/ 0 h 268693"/>
                    <a:gd name="connsiteX7" fmla="*/ 38017 w 1148217"/>
                    <a:gd name="connsiteY7" fmla="*/ 12117 h 268693"/>
                    <a:gd name="connsiteX8" fmla="*/ 138858 w 1148217"/>
                    <a:gd name="connsiteY8" fmla="*/ 69127 h 268693"/>
                    <a:gd name="connsiteX9" fmla="*/ 203697 w 1148217"/>
                    <a:gd name="connsiteY9" fmla="*/ 94609 h 268693"/>
                    <a:gd name="connsiteX10" fmla="*/ 219672 w 1148217"/>
                    <a:gd name="connsiteY10" fmla="*/ 7620 h 268693"/>
                    <a:gd name="connsiteX11" fmla="*/ 236137 w 1148217"/>
                    <a:gd name="connsiteY11" fmla="*/ 19737 h 268693"/>
                    <a:gd name="connsiteX12" fmla="*/ 444030 w 1148217"/>
                    <a:gd name="connsiteY12" fmla="*/ 118819 h 268693"/>
                    <a:gd name="connsiteX13" fmla="*/ 540453 w 1148217"/>
                    <a:gd name="connsiteY13" fmla="*/ 141167 h 268693"/>
                    <a:gd name="connsiteX14" fmla="*/ 591823 w 1148217"/>
                    <a:gd name="connsiteY14" fmla="*/ 137242 h 268693"/>
                    <a:gd name="connsiteX15" fmla="*/ 912080 w 1148217"/>
                    <a:gd name="connsiteY15" fmla="*/ 12117 h 268693"/>
                    <a:gd name="connsiteX16" fmla="*/ 928545 w 1148217"/>
                    <a:gd name="connsiteY16" fmla="*/ 0 h 268693"/>
                    <a:gd name="connsiteX17" fmla="*/ 1110200 w 1148217"/>
                    <a:gd name="connsiteY17" fmla="*/ 19737 h 268693"/>
                    <a:gd name="connsiteX18" fmla="*/ 1126665 w 1148217"/>
                    <a:gd name="connsiteY18" fmla="*/ 7620 h 268693"/>
                    <a:gd name="connsiteX19" fmla="*/ 1148217 w 1148217"/>
                    <a:gd name="connsiteY19" fmla="*/ 124977 h 268693"/>
                    <a:gd name="connsiteX20" fmla="*/ 1066977 w 1148217"/>
                    <a:gd name="connsiteY20" fmla="*/ 172383 h 268693"/>
                    <a:gd name="connsiteX21" fmla="*/ 673168 w 1148217"/>
                    <a:gd name="connsiteY21" fmla="*/ 268693 h 268693"/>
                    <a:gd name="connsiteX0" fmla="*/ 673168 w 1148217"/>
                    <a:gd name="connsiteY0" fmla="*/ 268693 h 268693"/>
                    <a:gd name="connsiteX1" fmla="*/ 569726 w 1148217"/>
                    <a:gd name="connsiteY1" fmla="*/ 262366 h 268693"/>
                    <a:gd name="connsiteX2" fmla="*/ 540934 w 1148217"/>
                    <a:gd name="connsiteY2" fmla="*/ 257043 h 268693"/>
                    <a:gd name="connsiteX3" fmla="*/ 475048 w 1148217"/>
                    <a:gd name="connsiteY3" fmla="*/ 261073 h 268693"/>
                    <a:gd name="connsiteX4" fmla="*/ 81241 w 1148217"/>
                    <a:gd name="connsiteY4" fmla="*/ 164763 h 268693"/>
                    <a:gd name="connsiteX5" fmla="*/ 0 w 1148217"/>
                    <a:gd name="connsiteY5" fmla="*/ 117357 h 268693"/>
                    <a:gd name="connsiteX6" fmla="*/ 21552 w 1148217"/>
                    <a:gd name="connsiteY6" fmla="*/ 0 h 268693"/>
                    <a:gd name="connsiteX7" fmla="*/ 38017 w 1148217"/>
                    <a:gd name="connsiteY7" fmla="*/ 12117 h 268693"/>
                    <a:gd name="connsiteX8" fmla="*/ 138858 w 1148217"/>
                    <a:gd name="connsiteY8" fmla="*/ 69127 h 268693"/>
                    <a:gd name="connsiteX9" fmla="*/ 219672 w 1148217"/>
                    <a:gd name="connsiteY9" fmla="*/ 7620 h 268693"/>
                    <a:gd name="connsiteX10" fmla="*/ 236137 w 1148217"/>
                    <a:gd name="connsiteY10" fmla="*/ 19737 h 268693"/>
                    <a:gd name="connsiteX11" fmla="*/ 444030 w 1148217"/>
                    <a:gd name="connsiteY11" fmla="*/ 118819 h 268693"/>
                    <a:gd name="connsiteX12" fmla="*/ 540453 w 1148217"/>
                    <a:gd name="connsiteY12" fmla="*/ 141167 h 268693"/>
                    <a:gd name="connsiteX13" fmla="*/ 591823 w 1148217"/>
                    <a:gd name="connsiteY13" fmla="*/ 137242 h 268693"/>
                    <a:gd name="connsiteX14" fmla="*/ 912080 w 1148217"/>
                    <a:gd name="connsiteY14" fmla="*/ 12117 h 268693"/>
                    <a:gd name="connsiteX15" fmla="*/ 928545 w 1148217"/>
                    <a:gd name="connsiteY15" fmla="*/ 0 h 268693"/>
                    <a:gd name="connsiteX16" fmla="*/ 1110200 w 1148217"/>
                    <a:gd name="connsiteY16" fmla="*/ 19737 h 268693"/>
                    <a:gd name="connsiteX17" fmla="*/ 1126665 w 1148217"/>
                    <a:gd name="connsiteY17" fmla="*/ 7620 h 268693"/>
                    <a:gd name="connsiteX18" fmla="*/ 1148217 w 1148217"/>
                    <a:gd name="connsiteY18" fmla="*/ 124977 h 268693"/>
                    <a:gd name="connsiteX19" fmla="*/ 1066977 w 1148217"/>
                    <a:gd name="connsiteY19" fmla="*/ 172383 h 268693"/>
                    <a:gd name="connsiteX20" fmla="*/ 673168 w 1148217"/>
                    <a:gd name="connsiteY20" fmla="*/ 268693 h 268693"/>
                    <a:gd name="connsiteX0" fmla="*/ 673168 w 1148217"/>
                    <a:gd name="connsiteY0" fmla="*/ 268693 h 268693"/>
                    <a:gd name="connsiteX1" fmla="*/ 569726 w 1148217"/>
                    <a:gd name="connsiteY1" fmla="*/ 262366 h 268693"/>
                    <a:gd name="connsiteX2" fmla="*/ 540934 w 1148217"/>
                    <a:gd name="connsiteY2" fmla="*/ 257043 h 268693"/>
                    <a:gd name="connsiteX3" fmla="*/ 475048 w 1148217"/>
                    <a:gd name="connsiteY3" fmla="*/ 261073 h 268693"/>
                    <a:gd name="connsiteX4" fmla="*/ 81241 w 1148217"/>
                    <a:gd name="connsiteY4" fmla="*/ 164763 h 268693"/>
                    <a:gd name="connsiteX5" fmla="*/ 0 w 1148217"/>
                    <a:gd name="connsiteY5" fmla="*/ 117357 h 268693"/>
                    <a:gd name="connsiteX6" fmla="*/ 21552 w 1148217"/>
                    <a:gd name="connsiteY6" fmla="*/ 0 h 268693"/>
                    <a:gd name="connsiteX7" fmla="*/ 38017 w 1148217"/>
                    <a:gd name="connsiteY7" fmla="*/ 12117 h 268693"/>
                    <a:gd name="connsiteX8" fmla="*/ 219672 w 1148217"/>
                    <a:gd name="connsiteY8" fmla="*/ 7620 h 268693"/>
                    <a:gd name="connsiteX9" fmla="*/ 236137 w 1148217"/>
                    <a:gd name="connsiteY9" fmla="*/ 19737 h 268693"/>
                    <a:gd name="connsiteX10" fmla="*/ 444030 w 1148217"/>
                    <a:gd name="connsiteY10" fmla="*/ 118819 h 268693"/>
                    <a:gd name="connsiteX11" fmla="*/ 540453 w 1148217"/>
                    <a:gd name="connsiteY11" fmla="*/ 141167 h 268693"/>
                    <a:gd name="connsiteX12" fmla="*/ 591823 w 1148217"/>
                    <a:gd name="connsiteY12" fmla="*/ 137242 h 268693"/>
                    <a:gd name="connsiteX13" fmla="*/ 912080 w 1148217"/>
                    <a:gd name="connsiteY13" fmla="*/ 12117 h 268693"/>
                    <a:gd name="connsiteX14" fmla="*/ 928545 w 1148217"/>
                    <a:gd name="connsiteY14" fmla="*/ 0 h 268693"/>
                    <a:gd name="connsiteX15" fmla="*/ 1110200 w 1148217"/>
                    <a:gd name="connsiteY15" fmla="*/ 19737 h 268693"/>
                    <a:gd name="connsiteX16" fmla="*/ 1126665 w 1148217"/>
                    <a:gd name="connsiteY16" fmla="*/ 7620 h 268693"/>
                    <a:gd name="connsiteX17" fmla="*/ 1148217 w 1148217"/>
                    <a:gd name="connsiteY17" fmla="*/ 124977 h 268693"/>
                    <a:gd name="connsiteX18" fmla="*/ 1066977 w 1148217"/>
                    <a:gd name="connsiteY18" fmla="*/ 172383 h 268693"/>
                    <a:gd name="connsiteX19" fmla="*/ 673168 w 1148217"/>
                    <a:gd name="connsiteY19" fmla="*/ 268693 h 268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48217" h="268693">
                      <a:moveTo>
                        <a:pt x="673168" y="268693"/>
                      </a:moveTo>
                      <a:cubicBezTo>
                        <a:pt x="638246" y="268693"/>
                        <a:pt x="603737" y="266550"/>
                        <a:pt x="569726" y="262366"/>
                      </a:cubicBezTo>
                      <a:lnTo>
                        <a:pt x="540934" y="257043"/>
                      </a:lnTo>
                      <a:lnTo>
                        <a:pt x="475048" y="261073"/>
                      </a:lnTo>
                      <a:cubicBezTo>
                        <a:pt x="335359" y="261073"/>
                        <a:pt x="202281" y="226780"/>
                        <a:pt x="81241" y="164763"/>
                      </a:cubicBezTo>
                      <a:lnTo>
                        <a:pt x="0" y="117357"/>
                      </a:lnTo>
                      <a:lnTo>
                        <a:pt x="21552" y="0"/>
                      </a:lnTo>
                      <a:lnTo>
                        <a:pt x="38017" y="12117"/>
                      </a:lnTo>
                      <a:cubicBezTo>
                        <a:pt x="71037" y="13387"/>
                        <a:pt x="186652" y="6350"/>
                        <a:pt x="219672" y="7620"/>
                      </a:cubicBezTo>
                      <a:lnTo>
                        <a:pt x="236137" y="19737"/>
                      </a:lnTo>
                      <a:cubicBezTo>
                        <a:pt x="301094" y="62481"/>
                        <a:pt x="370791" y="95993"/>
                        <a:pt x="444030" y="118819"/>
                      </a:cubicBezTo>
                      <a:lnTo>
                        <a:pt x="540453" y="141167"/>
                      </a:lnTo>
                      <a:lnTo>
                        <a:pt x="591823" y="137242"/>
                      </a:lnTo>
                      <a:cubicBezTo>
                        <a:pt x="706543" y="119577"/>
                        <a:pt x="814645" y="76233"/>
                        <a:pt x="912080" y="12117"/>
                      </a:cubicBezTo>
                      <a:lnTo>
                        <a:pt x="928545" y="0"/>
                      </a:lnTo>
                      <a:lnTo>
                        <a:pt x="1110200" y="19737"/>
                      </a:lnTo>
                      <a:lnTo>
                        <a:pt x="1126665" y="7620"/>
                      </a:lnTo>
                      <a:lnTo>
                        <a:pt x="1148217" y="124977"/>
                      </a:lnTo>
                      <a:lnTo>
                        <a:pt x="1066977" y="172383"/>
                      </a:lnTo>
                      <a:cubicBezTo>
                        <a:pt x="945936" y="234400"/>
                        <a:pt x="812858" y="268693"/>
                        <a:pt x="673168" y="268693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9" name="フリーフォーム: 図形 158">
                  <a:extLst>
                    <a:ext uri="{FF2B5EF4-FFF2-40B4-BE49-F238E27FC236}">
                      <a16:creationId xmlns:a16="http://schemas.microsoft.com/office/drawing/2014/main" id="{4718172D-F6C7-4FCE-A811-F862ECD2EB18}"/>
                    </a:ext>
                  </a:extLst>
                </p:cNvPr>
                <p:cNvSpPr/>
                <p:nvPr/>
              </p:nvSpPr>
              <p:spPr>
                <a:xfrm rot="10800000">
                  <a:off x="1907725" y="2924537"/>
                  <a:ext cx="950097" cy="261073"/>
                </a:xfrm>
                <a:custGeom>
                  <a:avLst/>
                  <a:gdLst>
                    <a:gd name="connsiteX0" fmla="*/ 575450 w 1150900"/>
                    <a:gd name="connsiteY0" fmla="*/ 261073 h 261073"/>
                    <a:gd name="connsiteX1" fmla="*/ 98411 w 1150900"/>
                    <a:gd name="connsiteY1" fmla="*/ 164763 h 261073"/>
                    <a:gd name="connsiteX2" fmla="*/ 0 w 1150900"/>
                    <a:gd name="connsiteY2" fmla="*/ 117357 h 261073"/>
                    <a:gd name="connsiteX3" fmla="*/ 26107 w 1150900"/>
                    <a:gd name="connsiteY3" fmla="*/ 0 h 261073"/>
                    <a:gd name="connsiteX4" fmla="*/ 46052 w 1150900"/>
                    <a:gd name="connsiteY4" fmla="*/ 12117 h 261073"/>
                    <a:gd name="connsiteX5" fmla="*/ 575450 w 1150900"/>
                    <a:gd name="connsiteY5" fmla="*/ 146165 h 261073"/>
                    <a:gd name="connsiteX6" fmla="*/ 1104848 w 1150900"/>
                    <a:gd name="connsiteY6" fmla="*/ 12117 h 261073"/>
                    <a:gd name="connsiteX7" fmla="*/ 1124793 w 1150900"/>
                    <a:gd name="connsiteY7" fmla="*/ 0 h 261073"/>
                    <a:gd name="connsiteX8" fmla="*/ 1150900 w 1150900"/>
                    <a:gd name="connsiteY8" fmla="*/ 117357 h 261073"/>
                    <a:gd name="connsiteX9" fmla="*/ 1052490 w 1150900"/>
                    <a:gd name="connsiteY9" fmla="*/ 164763 h 261073"/>
                    <a:gd name="connsiteX10" fmla="*/ 575450 w 1150900"/>
                    <a:gd name="connsiteY10" fmla="*/ 261073 h 2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50900" h="261073">
                      <a:moveTo>
                        <a:pt x="575450" y="261073"/>
                      </a:moveTo>
                      <a:cubicBezTo>
                        <a:pt x="406237" y="261073"/>
                        <a:pt x="245033" y="226780"/>
                        <a:pt x="98411" y="164763"/>
                      </a:cubicBezTo>
                      <a:lnTo>
                        <a:pt x="0" y="117357"/>
                      </a:lnTo>
                      <a:lnTo>
                        <a:pt x="26107" y="0"/>
                      </a:lnTo>
                      <a:lnTo>
                        <a:pt x="46052" y="12117"/>
                      </a:lnTo>
                      <a:cubicBezTo>
                        <a:pt x="203423" y="97605"/>
                        <a:pt x="383765" y="146165"/>
                        <a:pt x="575450" y="146165"/>
                      </a:cubicBezTo>
                      <a:cubicBezTo>
                        <a:pt x="767135" y="146165"/>
                        <a:pt x="947478" y="97605"/>
                        <a:pt x="1104848" y="12117"/>
                      </a:cubicBezTo>
                      <a:lnTo>
                        <a:pt x="1124793" y="0"/>
                      </a:lnTo>
                      <a:lnTo>
                        <a:pt x="1150900" y="117357"/>
                      </a:lnTo>
                      <a:lnTo>
                        <a:pt x="1052490" y="164763"/>
                      </a:lnTo>
                      <a:cubicBezTo>
                        <a:pt x="905867" y="226780"/>
                        <a:pt x="744663" y="261073"/>
                        <a:pt x="575450" y="261073"/>
                      </a:cubicBez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250AB954-BEC5-4E6B-B22A-3741C990844A}"/>
                    </a:ext>
                  </a:extLst>
                </p:cNvPr>
                <p:cNvSpPr/>
                <p:nvPr/>
              </p:nvSpPr>
              <p:spPr>
                <a:xfrm rot="10800000">
                  <a:off x="1919048" y="2992804"/>
                  <a:ext cx="927450" cy="192806"/>
                </a:xfrm>
                <a:custGeom>
                  <a:avLst/>
                  <a:gdLst>
                    <a:gd name="connsiteX0" fmla="*/ 463724 w 927450"/>
                    <a:gd name="connsiteY0" fmla="*/ 192806 h 192806"/>
                    <a:gd name="connsiteX1" fmla="*/ 69917 w 927450"/>
                    <a:gd name="connsiteY1" fmla="*/ 96496 h 192806"/>
                    <a:gd name="connsiteX2" fmla="*/ 0 w 927450"/>
                    <a:gd name="connsiteY2" fmla="*/ 55698 h 192806"/>
                    <a:gd name="connsiteX3" fmla="*/ 10228 w 927450"/>
                    <a:gd name="connsiteY3" fmla="*/ 0 h 192806"/>
                    <a:gd name="connsiteX4" fmla="*/ 26693 w 927450"/>
                    <a:gd name="connsiteY4" fmla="*/ 12117 h 192806"/>
                    <a:gd name="connsiteX5" fmla="*/ 463724 w 927450"/>
                    <a:gd name="connsiteY5" fmla="*/ 146165 h 192806"/>
                    <a:gd name="connsiteX6" fmla="*/ 900756 w 927450"/>
                    <a:gd name="connsiteY6" fmla="*/ 12117 h 192806"/>
                    <a:gd name="connsiteX7" fmla="*/ 917221 w 927450"/>
                    <a:gd name="connsiteY7" fmla="*/ 0 h 192806"/>
                    <a:gd name="connsiteX8" fmla="*/ 927450 w 927450"/>
                    <a:gd name="connsiteY8" fmla="*/ 55698 h 192806"/>
                    <a:gd name="connsiteX9" fmla="*/ 857533 w 927450"/>
                    <a:gd name="connsiteY9" fmla="*/ 96496 h 192806"/>
                    <a:gd name="connsiteX10" fmla="*/ 463724 w 927450"/>
                    <a:gd name="connsiteY10" fmla="*/ 192806 h 19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7450" h="192806">
                      <a:moveTo>
                        <a:pt x="463724" y="192806"/>
                      </a:moveTo>
                      <a:cubicBezTo>
                        <a:pt x="324035" y="192806"/>
                        <a:pt x="190957" y="158513"/>
                        <a:pt x="69917" y="96496"/>
                      </a:cubicBezTo>
                      <a:lnTo>
                        <a:pt x="0" y="55698"/>
                      </a:lnTo>
                      <a:lnTo>
                        <a:pt x="10228" y="0"/>
                      </a:lnTo>
                      <a:lnTo>
                        <a:pt x="26693" y="12117"/>
                      </a:lnTo>
                      <a:cubicBezTo>
                        <a:pt x="156607" y="97605"/>
                        <a:pt x="305484" y="146165"/>
                        <a:pt x="463724" y="146165"/>
                      </a:cubicBezTo>
                      <a:cubicBezTo>
                        <a:pt x="621965" y="146165"/>
                        <a:pt x="770843" y="97605"/>
                        <a:pt x="900756" y="12117"/>
                      </a:cubicBezTo>
                      <a:lnTo>
                        <a:pt x="917221" y="0"/>
                      </a:lnTo>
                      <a:lnTo>
                        <a:pt x="927450" y="55698"/>
                      </a:lnTo>
                      <a:lnTo>
                        <a:pt x="857533" y="96496"/>
                      </a:lnTo>
                      <a:cubicBezTo>
                        <a:pt x="736492" y="158513"/>
                        <a:pt x="603414" y="192806"/>
                        <a:pt x="463724" y="192806"/>
                      </a:cubicBezTo>
                      <a:close/>
                    </a:path>
                  </a:pathLst>
                </a:custGeom>
                <a:pattFill prst="dkVert">
                  <a:fgClr>
                    <a:srgbClr val="ED7D31">
                      <a:lumMod val="5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1" name="フリーフォーム: 図形 160">
                  <a:extLst>
                    <a:ext uri="{FF2B5EF4-FFF2-40B4-BE49-F238E27FC236}">
                      <a16:creationId xmlns:a16="http://schemas.microsoft.com/office/drawing/2014/main" id="{6118FC65-794B-4CC0-8BB3-D5937A3D623C}"/>
                    </a:ext>
                  </a:extLst>
                </p:cNvPr>
                <p:cNvSpPr/>
                <p:nvPr/>
              </p:nvSpPr>
              <p:spPr>
                <a:xfrm>
                  <a:off x="2773681" y="3055074"/>
                  <a:ext cx="577854" cy="494576"/>
                </a:xfrm>
                <a:custGeom>
                  <a:avLst/>
                  <a:gdLst>
                    <a:gd name="connsiteX0" fmla="*/ 89333 w 577854"/>
                    <a:gd name="connsiteY0" fmla="*/ 0 h 494576"/>
                    <a:gd name="connsiteX1" fmla="*/ 199844 w 577854"/>
                    <a:gd name="connsiteY1" fmla="*/ 0 h 494576"/>
                    <a:gd name="connsiteX2" fmla="*/ 267999 w 577854"/>
                    <a:gd name="connsiteY2" fmla="*/ 0 h 494576"/>
                    <a:gd name="connsiteX3" fmla="*/ 454210 w 577854"/>
                    <a:gd name="connsiteY3" fmla="*/ 0 h 494576"/>
                    <a:gd name="connsiteX4" fmla="*/ 577854 w 577854"/>
                    <a:gd name="connsiteY4" fmla="*/ 494576 h 494576"/>
                    <a:gd name="connsiteX5" fmla="*/ 357332 w 577854"/>
                    <a:gd name="connsiteY5" fmla="*/ 494576 h 494576"/>
                    <a:gd name="connsiteX6" fmla="*/ 76200 w 577854"/>
                    <a:gd name="connsiteY6" fmla="*/ 494576 h 494576"/>
                    <a:gd name="connsiteX7" fmla="*/ 0 w 577854"/>
                    <a:gd name="connsiteY7" fmla="*/ 494576 h 494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7854" h="494576">
                      <a:moveTo>
                        <a:pt x="89333" y="0"/>
                      </a:moveTo>
                      <a:lnTo>
                        <a:pt x="199844" y="0"/>
                      </a:lnTo>
                      <a:lnTo>
                        <a:pt x="267999" y="0"/>
                      </a:lnTo>
                      <a:lnTo>
                        <a:pt x="454210" y="0"/>
                      </a:lnTo>
                      <a:lnTo>
                        <a:pt x="577854" y="494576"/>
                      </a:lnTo>
                      <a:lnTo>
                        <a:pt x="357332" y="494576"/>
                      </a:lnTo>
                      <a:lnTo>
                        <a:pt x="76200" y="494576"/>
                      </a:lnTo>
                      <a:lnTo>
                        <a:pt x="0" y="494576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68DCED40-5048-4EB2-824A-46ECE397B2E7}"/>
                    </a:ext>
                  </a:extLst>
                </p:cNvPr>
                <p:cNvSpPr/>
                <p:nvPr/>
              </p:nvSpPr>
              <p:spPr>
                <a:xfrm>
                  <a:off x="2773681" y="3055074"/>
                  <a:ext cx="577854" cy="494576"/>
                </a:xfrm>
                <a:custGeom>
                  <a:avLst/>
                  <a:gdLst>
                    <a:gd name="connsiteX0" fmla="*/ 502476 w 577854"/>
                    <a:gd name="connsiteY0" fmla="*/ 493260 h 494576"/>
                    <a:gd name="connsiteX1" fmla="*/ 506725 w 577854"/>
                    <a:gd name="connsiteY1" fmla="*/ 493260 h 494576"/>
                    <a:gd name="connsiteX2" fmla="*/ 515285 w 577854"/>
                    <a:gd name="connsiteY2" fmla="*/ 493260 h 494576"/>
                    <a:gd name="connsiteX3" fmla="*/ 517057 w 577854"/>
                    <a:gd name="connsiteY3" fmla="*/ 494576 h 494576"/>
                    <a:gd name="connsiteX4" fmla="*/ 500704 w 577854"/>
                    <a:gd name="connsiteY4" fmla="*/ 494576 h 494576"/>
                    <a:gd name="connsiteX5" fmla="*/ 739 w 577854"/>
                    <a:gd name="connsiteY5" fmla="*/ 490484 h 494576"/>
                    <a:gd name="connsiteX6" fmla="*/ 6249 w 577854"/>
                    <a:gd name="connsiteY6" fmla="*/ 494576 h 494576"/>
                    <a:gd name="connsiteX7" fmla="*/ 0 w 577854"/>
                    <a:gd name="connsiteY7" fmla="*/ 494576 h 494576"/>
                    <a:gd name="connsiteX8" fmla="*/ 144012 w 577854"/>
                    <a:gd name="connsiteY8" fmla="*/ 481086 h 494576"/>
                    <a:gd name="connsiteX9" fmla="*/ 150062 w 577854"/>
                    <a:gd name="connsiteY9" fmla="*/ 483185 h 494576"/>
                    <a:gd name="connsiteX10" fmla="*/ 157044 w 577854"/>
                    <a:gd name="connsiteY10" fmla="*/ 488851 h 494576"/>
                    <a:gd name="connsiteX11" fmla="*/ 156702 w 577854"/>
                    <a:gd name="connsiteY11" fmla="*/ 494576 h 494576"/>
                    <a:gd name="connsiteX12" fmla="*/ 129709 w 577854"/>
                    <a:gd name="connsiteY12" fmla="*/ 494576 h 494576"/>
                    <a:gd name="connsiteX13" fmla="*/ 130103 w 577854"/>
                    <a:gd name="connsiteY13" fmla="*/ 487964 h 494576"/>
                    <a:gd name="connsiteX14" fmla="*/ 137734 w 577854"/>
                    <a:gd name="connsiteY14" fmla="*/ 482779 h 494576"/>
                    <a:gd name="connsiteX15" fmla="*/ 144012 w 577854"/>
                    <a:gd name="connsiteY15" fmla="*/ 481086 h 494576"/>
                    <a:gd name="connsiteX16" fmla="*/ 564909 w 577854"/>
                    <a:gd name="connsiteY16" fmla="*/ 442794 h 494576"/>
                    <a:gd name="connsiteX17" fmla="*/ 577854 w 577854"/>
                    <a:gd name="connsiteY17" fmla="*/ 494576 h 494576"/>
                    <a:gd name="connsiteX18" fmla="*/ 563611 w 577854"/>
                    <a:gd name="connsiteY18" fmla="*/ 494576 h 494576"/>
                    <a:gd name="connsiteX19" fmla="*/ 538767 w 577854"/>
                    <a:gd name="connsiteY19" fmla="*/ 476126 h 494576"/>
                    <a:gd name="connsiteX20" fmla="*/ 538767 w 577854"/>
                    <a:gd name="connsiteY20" fmla="*/ 462207 h 494576"/>
                    <a:gd name="connsiteX21" fmla="*/ 229070 w 577854"/>
                    <a:gd name="connsiteY21" fmla="*/ 437747 h 494576"/>
                    <a:gd name="connsiteX22" fmla="*/ 238834 w 577854"/>
                    <a:gd name="connsiteY22" fmla="*/ 437777 h 494576"/>
                    <a:gd name="connsiteX23" fmla="*/ 251446 w 577854"/>
                    <a:gd name="connsiteY23" fmla="*/ 441197 h 494576"/>
                    <a:gd name="connsiteX24" fmla="*/ 328267 w 577854"/>
                    <a:gd name="connsiteY24" fmla="*/ 476127 h 494576"/>
                    <a:gd name="connsiteX25" fmla="*/ 343487 w 577854"/>
                    <a:gd name="connsiteY25" fmla="*/ 491673 h 494576"/>
                    <a:gd name="connsiteX26" fmla="*/ 342869 w 577854"/>
                    <a:gd name="connsiteY26" fmla="*/ 494576 h 494576"/>
                    <a:gd name="connsiteX27" fmla="*/ 175515 w 577854"/>
                    <a:gd name="connsiteY27" fmla="*/ 494576 h 494576"/>
                    <a:gd name="connsiteX28" fmla="*/ 178203 w 577854"/>
                    <a:gd name="connsiteY28" fmla="*/ 481941 h 494576"/>
                    <a:gd name="connsiteX29" fmla="*/ 204950 w 577854"/>
                    <a:gd name="connsiteY29" fmla="*/ 449501 h 494576"/>
                    <a:gd name="connsiteX30" fmla="*/ 229070 w 577854"/>
                    <a:gd name="connsiteY30" fmla="*/ 437747 h 494576"/>
                    <a:gd name="connsiteX31" fmla="*/ 167600 w 577854"/>
                    <a:gd name="connsiteY31" fmla="*/ 430311 h 494576"/>
                    <a:gd name="connsiteX32" fmla="*/ 176457 w 577854"/>
                    <a:gd name="connsiteY32" fmla="*/ 434027 h 494576"/>
                    <a:gd name="connsiteX33" fmla="*/ 186161 w 577854"/>
                    <a:gd name="connsiteY33" fmla="*/ 443240 h 494576"/>
                    <a:gd name="connsiteX34" fmla="*/ 183881 w 577854"/>
                    <a:gd name="connsiteY34" fmla="*/ 457095 h 494576"/>
                    <a:gd name="connsiteX35" fmla="*/ 170811 w 577854"/>
                    <a:gd name="connsiteY35" fmla="*/ 464688 h 494576"/>
                    <a:gd name="connsiteX36" fmla="*/ 152156 w 577854"/>
                    <a:gd name="connsiteY36" fmla="*/ 462994 h 494576"/>
                    <a:gd name="connsiteX37" fmla="*/ 142451 w 577854"/>
                    <a:gd name="connsiteY37" fmla="*/ 453781 h 494576"/>
                    <a:gd name="connsiteX38" fmla="*/ 144731 w 577854"/>
                    <a:gd name="connsiteY38" fmla="*/ 439927 h 494576"/>
                    <a:gd name="connsiteX39" fmla="*/ 157800 w 577854"/>
                    <a:gd name="connsiteY39" fmla="*/ 432334 h 494576"/>
                    <a:gd name="connsiteX40" fmla="*/ 167600 w 577854"/>
                    <a:gd name="connsiteY40" fmla="*/ 430311 h 494576"/>
                    <a:gd name="connsiteX41" fmla="*/ 85388 w 577854"/>
                    <a:gd name="connsiteY41" fmla="*/ 430270 h 494576"/>
                    <a:gd name="connsiteX42" fmla="*/ 102947 w 577854"/>
                    <a:gd name="connsiteY42" fmla="*/ 437637 h 494576"/>
                    <a:gd name="connsiteX43" fmla="*/ 122189 w 577854"/>
                    <a:gd name="connsiteY43" fmla="*/ 455905 h 494576"/>
                    <a:gd name="connsiteX44" fmla="*/ 117671 w 577854"/>
                    <a:gd name="connsiteY44" fmla="*/ 483375 h 494576"/>
                    <a:gd name="connsiteX45" fmla="*/ 98390 w 577854"/>
                    <a:gd name="connsiteY45" fmla="*/ 494576 h 494576"/>
                    <a:gd name="connsiteX46" fmla="*/ 76200 w 577854"/>
                    <a:gd name="connsiteY46" fmla="*/ 494576 h 494576"/>
                    <a:gd name="connsiteX47" fmla="*/ 29456 w 577854"/>
                    <a:gd name="connsiteY47" fmla="*/ 494576 h 494576"/>
                    <a:gd name="connsiteX48" fmla="*/ 20147 w 577854"/>
                    <a:gd name="connsiteY48" fmla="*/ 485738 h 494576"/>
                    <a:gd name="connsiteX49" fmla="*/ 24666 w 577854"/>
                    <a:gd name="connsiteY49" fmla="*/ 458268 h 494576"/>
                    <a:gd name="connsiteX50" fmla="*/ 65957 w 577854"/>
                    <a:gd name="connsiteY50" fmla="*/ 434281 h 494576"/>
                    <a:gd name="connsiteX51" fmla="*/ 85388 w 577854"/>
                    <a:gd name="connsiteY51" fmla="*/ 430270 h 494576"/>
                    <a:gd name="connsiteX52" fmla="*/ 309663 w 577854"/>
                    <a:gd name="connsiteY52" fmla="*/ 420364 h 494576"/>
                    <a:gd name="connsiteX53" fmla="*/ 315419 w 577854"/>
                    <a:gd name="connsiteY53" fmla="*/ 423689 h 494576"/>
                    <a:gd name="connsiteX54" fmla="*/ 322701 w 577854"/>
                    <a:gd name="connsiteY54" fmla="*/ 433203 h 494576"/>
                    <a:gd name="connsiteX55" fmla="*/ 319127 w 577854"/>
                    <a:gd name="connsiteY55" fmla="*/ 442850 h 494576"/>
                    <a:gd name="connsiteX56" fmla="*/ 306581 w 577854"/>
                    <a:gd name="connsiteY56" fmla="*/ 448147 h 494576"/>
                    <a:gd name="connsiteX57" fmla="*/ 293589 w 577854"/>
                    <a:gd name="connsiteY57" fmla="*/ 445493 h 494576"/>
                    <a:gd name="connsiteX58" fmla="*/ 286307 w 577854"/>
                    <a:gd name="connsiteY58" fmla="*/ 435980 h 494576"/>
                    <a:gd name="connsiteX59" fmla="*/ 289881 w 577854"/>
                    <a:gd name="connsiteY59" fmla="*/ 426332 h 494576"/>
                    <a:gd name="connsiteX60" fmla="*/ 302427 w 577854"/>
                    <a:gd name="connsiteY60" fmla="*/ 421036 h 494576"/>
                    <a:gd name="connsiteX61" fmla="*/ 309663 w 577854"/>
                    <a:gd name="connsiteY61" fmla="*/ 420364 h 494576"/>
                    <a:gd name="connsiteX62" fmla="*/ 390947 w 577854"/>
                    <a:gd name="connsiteY62" fmla="*/ 406054 h 494576"/>
                    <a:gd name="connsiteX63" fmla="*/ 412059 w 577854"/>
                    <a:gd name="connsiteY63" fmla="*/ 411852 h 494576"/>
                    <a:gd name="connsiteX64" fmla="*/ 472401 w 577854"/>
                    <a:gd name="connsiteY64" fmla="*/ 453340 h 494576"/>
                    <a:gd name="connsiteX65" fmla="*/ 474003 w 577854"/>
                    <a:gd name="connsiteY65" fmla="*/ 484205 h 494576"/>
                    <a:gd name="connsiteX66" fmla="*/ 461074 w 577854"/>
                    <a:gd name="connsiteY66" fmla="*/ 494576 h 494576"/>
                    <a:gd name="connsiteX67" fmla="*/ 380227 w 577854"/>
                    <a:gd name="connsiteY67" fmla="*/ 494576 h 494576"/>
                    <a:gd name="connsiteX68" fmla="*/ 341835 w 577854"/>
                    <a:gd name="connsiteY68" fmla="*/ 468180 h 494576"/>
                    <a:gd name="connsiteX69" fmla="*/ 340234 w 577854"/>
                    <a:gd name="connsiteY69" fmla="*/ 437316 h 494576"/>
                    <a:gd name="connsiteX70" fmla="*/ 370497 w 577854"/>
                    <a:gd name="connsiteY70" fmla="*/ 413041 h 494576"/>
                    <a:gd name="connsiteX71" fmla="*/ 390947 w 577854"/>
                    <a:gd name="connsiteY71" fmla="*/ 406054 h 494576"/>
                    <a:gd name="connsiteX72" fmla="*/ 96237 w 577854"/>
                    <a:gd name="connsiteY72" fmla="*/ 400453 h 494576"/>
                    <a:gd name="connsiteX73" fmla="*/ 102288 w 577854"/>
                    <a:gd name="connsiteY73" fmla="*/ 402552 h 494576"/>
                    <a:gd name="connsiteX74" fmla="*/ 109270 w 577854"/>
                    <a:gd name="connsiteY74" fmla="*/ 408219 h 494576"/>
                    <a:gd name="connsiteX75" fmla="*/ 108723 w 577854"/>
                    <a:gd name="connsiteY75" fmla="*/ 417374 h 494576"/>
                    <a:gd name="connsiteX76" fmla="*/ 101093 w 577854"/>
                    <a:gd name="connsiteY76" fmla="*/ 422560 h 494576"/>
                    <a:gd name="connsiteX77" fmla="*/ 88764 w 577854"/>
                    <a:gd name="connsiteY77" fmla="*/ 422153 h 494576"/>
                    <a:gd name="connsiteX78" fmla="*/ 81782 w 577854"/>
                    <a:gd name="connsiteY78" fmla="*/ 416487 h 494576"/>
                    <a:gd name="connsiteX79" fmla="*/ 82329 w 577854"/>
                    <a:gd name="connsiteY79" fmla="*/ 407331 h 494576"/>
                    <a:gd name="connsiteX80" fmla="*/ 89959 w 577854"/>
                    <a:gd name="connsiteY80" fmla="*/ 402146 h 494576"/>
                    <a:gd name="connsiteX81" fmla="*/ 96237 w 577854"/>
                    <a:gd name="connsiteY81" fmla="*/ 400453 h 494576"/>
                    <a:gd name="connsiteX82" fmla="*/ 265970 w 577854"/>
                    <a:gd name="connsiteY82" fmla="*/ 385826 h 494576"/>
                    <a:gd name="connsiteX83" fmla="*/ 274853 w 577854"/>
                    <a:gd name="connsiteY83" fmla="*/ 389087 h 494576"/>
                    <a:gd name="connsiteX84" fmla="*/ 287771 w 577854"/>
                    <a:gd name="connsiteY84" fmla="*/ 400046 h 494576"/>
                    <a:gd name="connsiteX85" fmla="*/ 286556 w 577854"/>
                    <a:gd name="connsiteY85" fmla="*/ 413613 h 494576"/>
                    <a:gd name="connsiteX86" fmla="*/ 267960 w 577854"/>
                    <a:gd name="connsiteY86" fmla="*/ 425701 h 494576"/>
                    <a:gd name="connsiteX87" fmla="*/ 249690 w 577854"/>
                    <a:gd name="connsiteY87" fmla="*/ 424799 h 494576"/>
                    <a:gd name="connsiteX88" fmla="*/ 236773 w 577854"/>
                    <a:gd name="connsiteY88" fmla="*/ 413840 h 494576"/>
                    <a:gd name="connsiteX89" fmla="*/ 237988 w 577854"/>
                    <a:gd name="connsiteY89" fmla="*/ 400273 h 494576"/>
                    <a:gd name="connsiteX90" fmla="*/ 256583 w 577854"/>
                    <a:gd name="connsiteY90" fmla="*/ 388185 h 494576"/>
                    <a:gd name="connsiteX91" fmla="*/ 265970 w 577854"/>
                    <a:gd name="connsiteY91" fmla="*/ 385826 h 494576"/>
                    <a:gd name="connsiteX92" fmla="*/ 25546 w 577854"/>
                    <a:gd name="connsiteY92" fmla="*/ 353149 h 494576"/>
                    <a:gd name="connsiteX93" fmla="*/ 25851 w 577854"/>
                    <a:gd name="connsiteY93" fmla="*/ 353243 h 494576"/>
                    <a:gd name="connsiteX94" fmla="*/ 71693 w 577854"/>
                    <a:gd name="connsiteY94" fmla="*/ 387286 h 494576"/>
                    <a:gd name="connsiteX95" fmla="*/ 71693 w 577854"/>
                    <a:gd name="connsiteY95" fmla="*/ 404278 h 494576"/>
                    <a:gd name="connsiteX96" fmla="*/ 7730 w 577854"/>
                    <a:gd name="connsiteY96" fmla="*/ 451779 h 494576"/>
                    <a:gd name="connsiteX97" fmla="*/ 266232 w 577854"/>
                    <a:gd name="connsiteY97" fmla="*/ 349407 h 494576"/>
                    <a:gd name="connsiteX98" fmla="*/ 271987 w 577854"/>
                    <a:gd name="connsiteY98" fmla="*/ 352733 h 494576"/>
                    <a:gd name="connsiteX99" fmla="*/ 279270 w 577854"/>
                    <a:gd name="connsiteY99" fmla="*/ 362246 h 494576"/>
                    <a:gd name="connsiteX100" fmla="*/ 275695 w 577854"/>
                    <a:gd name="connsiteY100" fmla="*/ 371894 h 494576"/>
                    <a:gd name="connsiteX101" fmla="*/ 263150 w 577854"/>
                    <a:gd name="connsiteY101" fmla="*/ 377190 h 494576"/>
                    <a:gd name="connsiteX102" fmla="*/ 250158 w 577854"/>
                    <a:gd name="connsiteY102" fmla="*/ 374536 h 494576"/>
                    <a:gd name="connsiteX103" fmla="*/ 242875 w 577854"/>
                    <a:gd name="connsiteY103" fmla="*/ 365023 h 494576"/>
                    <a:gd name="connsiteX104" fmla="*/ 246451 w 577854"/>
                    <a:gd name="connsiteY104" fmla="*/ 355375 h 494576"/>
                    <a:gd name="connsiteX105" fmla="*/ 258995 w 577854"/>
                    <a:gd name="connsiteY105" fmla="*/ 350078 h 494576"/>
                    <a:gd name="connsiteX106" fmla="*/ 266232 w 577854"/>
                    <a:gd name="connsiteY106" fmla="*/ 349407 h 494576"/>
                    <a:gd name="connsiteX107" fmla="*/ 334226 w 577854"/>
                    <a:gd name="connsiteY107" fmla="*/ 342762 h 494576"/>
                    <a:gd name="connsiteX108" fmla="*/ 342721 w 577854"/>
                    <a:gd name="connsiteY108" fmla="*/ 343244 h 494576"/>
                    <a:gd name="connsiteX109" fmla="*/ 356147 w 577854"/>
                    <a:gd name="connsiteY109" fmla="*/ 351001 h 494576"/>
                    <a:gd name="connsiteX110" fmla="*/ 373134 w 577854"/>
                    <a:gd name="connsiteY110" fmla="*/ 373191 h 494576"/>
                    <a:gd name="connsiteX111" fmla="*/ 364796 w 577854"/>
                    <a:gd name="connsiteY111" fmla="*/ 395697 h 494576"/>
                    <a:gd name="connsiteX112" fmla="*/ 335532 w 577854"/>
                    <a:gd name="connsiteY112" fmla="*/ 408052 h 494576"/>
                    <a:gd name="connsiteX113" fmla="*/ 305225 w 577854"/>
                    <a:gd name="connsiteY113" fmla="*/ 401861 h 494576"/>
                    <a:gd name="connsiteX114" fmla="*/ 288239 w 577854"/>
                    <a:gd name="connsiteY114" fmla="*/ 379671 h 494576"/>
                    <a:gd name="connsiteX115" fmla="*/ 296576 w 577854"/>
                    <a:gd name="connsiteY115" fmla="*/ 357165 h 494576"/>
                    <a:gd name="connsiteX116" fmla="*/ 325842 w 577854"/>
                    <a:gd name="connsiteY116" fmla="*/ 344809 h 494576"/>
                    <a:gd name="connsiteX117" fmla="*/ 334226 w 577854"/>
                    <a:gd name="connsiteY117" fmla="*/ 342762 h 494576"/>
                    <a:gd name="connsiteX118" fmla="*/ 346688 w 577854"/>
                    <a:gd name="connsiteY118" fmla="*/ 310144 h 494576"/>
                    <a:gd name="connsiteX119" fmla="*/ 352739 w 577854"/>
                    <a:gd name="connsiteY119" fmla="*/ 312244 h 494576"/>
                    <a:gd name="connsiteX120" fmla="*/ 359721 w 577854"/>
                    <a:gd name="connsiteY120" fmla="*/ 317911 h 494576"/>
                    <a:gd name="connsiteX121" fmla="*/ 359174 w 577854"/>
                    <a:gd name="connsiteY121" fmla="*/ 327067 h 494576"/>
                    <a:gd name="connsiteX122" fmla="*/ 351543 w 577854"/>
                    <a:gd name="connsiteY122" fmla="*/ 332252 h 494576"/>
                    <a:gd name="connsiteX123" fmla="*/ 339215 w 577854"/>
                    <a:gd name="connsiteY123" fmla="*/ 331845 h 494576"/>
                    <a:gd name="connsiteX124" fmla="*/ 332233 w 577854"/>
                    <a:gd name="connsiteY124" fmla="*/ 326178 h 494576"/>
                    <a:gd name="connsiteX125" fmla="*/ 332779 w 577854"/>
                    <a:gd name="connsiteY125" fmla="*/ 317023 h 494576"/>
                    <a:gd name="connsiteX126" fmla="*/ 340411 w 577854"/>
                    <a:gd name="connsiteY126" fmla="*/ 311838 h 494576"/>
                    <a:gd name="connsiteX127" fmla="*/ 346688 w 577854"/>
                    <a:gd name="connsiteY127" fmla="*/ 310144 h 494576"/>
                    <a:gd name="connsiteX128" fmla="*/ 296373 w 577854"/>
                    <a:gd name="connsiteY128" fmla="*/ 309494 h 494576"/>
                    <a:gd name="connsiteX129" fmla="*/ 305255 w 577854"/>
                    <a:gd name="connsiteY129" fmla="*/ 312755 h 494576"/>
                    <a:gd name="connsiteX130" fmla="*/ 318172 w 577854"/>
                    <a:gd name="connsiteY130" fmla="*/ 323714 h 494576"/>
                    <a:gd name="connsiteX131" fmla="*/ 316957 w 577854"/>
                    <a:gd name="connsiteY131" fmla="*/ 337281 h 494576"/>
                    <a:gd name="connsiteX132" fmla="*/ 298362 w 577854"/>
                    <a:gd name="connsiteY132" fmla="*/ 349369 h 494576"/>
                    <a:gd name="connsiteX133" fmla="*/ 280093 w 577854"/>
                    <a:gd name="connsiteY133" fmla="*/ 348467 h 494576"/>
                    <a:gd name="connsiteX134" fmla="*/ 267175 w 577854"/>
                    <a:gd name="connsiteY134" fmla="*/ 337508 h 494576"/>
                    <a:gd name="connsiteX135" fmla="*/ 268390 w 577854"/>
                    <a:gd name="connsiteY135" fmla="*/ 323940 h 494576"/>
                    <a:gd name="connsiteX136" fmla="*/ 286986 w 577854"/>
                    <a:gd name="connsiteY136" fmla="*/ 311853 h 494576"/>
                    <a:gd name="connsiteX137" fmla="*/ 296373 w 577854"/>
                    <a:gd name="connsiteY137" fmla="*/ 309494 h 494576"/>
                    <a:gd name="connsiteX138" fmla="*/ 116344 w 577854"/>
                    <a:gd name="connsiteY138" fmla="*/ 285069 h 494576"/>
                    <a:gd name="connsiteX139" fmla="*/ 140815 w 577854"/>
                    <a:gd name="connsiteY139" fmla="*/ 292596 h 494576"/>
                    <a:gd name="connsiteX140" fmla="*/ 224293 w 577854"/>
                    <a:gd name="connsiteY140" fmla="*/ 354589 h 494576"/>
                    <a:gd name="connsiteX141" fmla="*/ 224293 w 577854"/>
                    <a:gd name="connsiteY141" fmla="*/ 390936 h 494576"/>
                    <a:gd name="connsiteX142" fmla="*/ 187226 w 577854"/>
                    <a:gd name="connsiteY142" fmla="*/ 418462 h 494576"/>
                    <a:gd name="connsiteX143" fmla="*/ 138283 w 577854"/>
                    <a:gd name="connsiteY143" fmla="*/ 418462 h 494576"/>
                    <a:gd name="connsiteX144" fmla="*/ 54806 w 577854"/>
                    <a:gd name="connsiteY144" fmla="*/ 356470 h 494576"/>
                    <a:gd name="connsiteX145" fmla="*/ 54806 w 577854"/>
                    <a:gd name="connsiteY145" fmla="*/ 320123 h 494576"/>
                    <a:gd name="connsiteX146" fmla="*/ 91872 w 577854"/>
                    <a:gd name="connsiteY146" fmla="*/ 292596 h 494576"/>
                    <a:gd name="connsiteX147" fmla="*/ 116344 w 577854"/>
                    <a:gd name="connsiteY147" fmla="*/ 285069 h 494576"/>
                    <a:gd name="connsiteX148" fmla="*/ 506455 w 577854"/>
                    <a:gd name="connsiteY148" fmla="*/ 275970 h 494576"/>
                    <a:gd name="connsiteX149" fmla="*/ 506725 w 577854"/>
                    <a:gd name="connsiteY149" fmla="*/ 276010 h 494576"/>
                    <a:gd name="connsiteX150" fmla="*/ 506725 w 577854"/>
                    <a:gd name="connsiteY150" fmla="*/ 275970 h 494576"/>
                    <a:gd name="connsiteX151" fmla="*/ 506727 w 577854"/>
                    <a:gd name="connsiteY151" fmla="*/ 275970 h 494576"/>
                    <a:gd name="connsiteX152" fmla="*/ 524575 w 577854"/>
                    <a:gd name="connsiteY152" fmla="*/ 281460 h 494576"/>
                    <a:gd name="connsiteX153" fmla="*/ 561439 w 577854"/>
                    <a:gd name="connsiteY153" fmla="*/ 428916 h 494576"/>
                    <a:gd name="connsiteX154" fmla="*/ 547179 w 577854"/>
                    <a:gd name="connsiteY154" fmla="*/ 439505 h 494576"/>
                    <a:gd name="connsiteX155" fmla="*/ 506727 w 577854"/>
                    <a:gd name="connsiteY155" fmla="*/ 451949 h 494576"/>
                    <a:gd name="connsiteX156" fmla="*/ 506725 w 577854"/>
                    <a:gd name="connsiteY156" fmla="*/ 451949 h 494576"/>
                    <a:gd name="connsiteX157" fmla="*/ 506725 w 577854"/>
                    <a:gd name="connsiteY157" fmla="*/ 451911 h 494576"/>
                    <a:gd name="connsiteX158" fmla="*/ 506455 w 577854"/>
                    <a:gd name="connsiteY158" fmla="*/ 451950 h 494576"/>
                    <a:gd name="connsiteX159" fmla="*/ 466002 w 577854"/>
                    <a:gd name="connsiteY159" fmla="*/ 439505 h 494576"/>
                    <a:gd name="connsiteX160" fmla="*/ 404728 w 577854"/>
                    <a:gd name="connsiteY160" fmla="*/ 394002 h 494576"/>
                    <a:gd name="connsiteX161" fmla="*/ 404728 w 577854"/>
                    <a:gd name="connsiteY161" fmla="*/ 333919 h 494576"/>
                    <a:gd name="connsiteX162" fmla="*/ 466002 w 577854"/>
                    <a:gd name="connsiteY162" fmla="*/ 288415 h 494576"/>
                    <a:gd name="connsiteX163" fmla="*/ 506455 w 577854"/>
                    <a:gd name="connsiteY163" fmla="*/ 275970 h 494576"/>
                    <a:gd name="connsiteX164" fmla="*/ 128087 w 577854"/>
                    <a:gd name="connsiteY164" fmla="*/ 257464 h 494576"/>
                    <a:gd name="connsiteX165" fmla="*/ 134137 w 577854"/>
                    <a:gd name="connsiteY165" fmla="*/ 259563 h 494576"/>
                    <a:gd name="connsiteX166" fmla="*/ 141121 w 577854"/>
                    <a:gd name="connsiteY166" fmla="*/ 265230 h 494576"/>
                    <a:gd name="connsiteX167" fmla="*/ 140573 w 577854"/>
                    <a:gd name="connsiteY167" fmla="*/ 274385 h 494576"/>
                    <a:gd name="connsiteX168" fmla="*/ 132943 w 577854"/>
                    <a:gd name="connsiteY168" fmla="*/ 279571 h 494576"/>
                    <a:gd name="connsiteX169" fmla="*/ 120614 w 577854"/>
                    <a:gd name="connsiteY169" fmla="*/ 279165 h 494576"/>
                    <a:gd name="connsiteX170" fmla="*/ 113632 w 577854"/>
                    <a:gd name="connsiteY170" fmla="*/ 273498 h 494576"/>
                    <a:gd name="connsiteX171" fmla="*/ 114179 w 577854"/>
                    <a:gd name="connsiteY171" fmla="*/ 264342 h 494576"/>
                    <a:gd name="connsiteX172" fmla="*/ 121810 w 577854"/>
                    <a:gd name="connsiteY172" fmla="*/ 259157 h 494576"/>
                    <a:gd name="connsiteX173" fmla="*/ 128087 w 577854"/>
                    <a:gd name="connsiteY173" fmla="*/ 257464 h 494576"/>
                    <a:gd name="connsiteX174" fmla="*/ 140026 w 577854"/>
                    <a:gd name="connsiteY174" fmla="*/ 230063 h 494576"/>
                    <a:gd name="connsiteX175" fmla="*/ 151439 w 577854"/>
                    <a:gd name="connsiteY175" fmla="*/ 234267 h 494576"/>
                    <a:gd name="connsiteX176" fmla="*/ 154848 w 577854"/>
                    <a:gd name="connsiteY176" fmla="*/ 241779 h 494576"/>
                    <a:gd name="connsiteX177" fmla="*/ 149187 w 577854"/>
                    <a:gd name="connsiteY177" fmla="*/ 250255 h 494576"/>
                    <a:gd name="connsiteX178" fmla="*/ 136479 w 577854"/>
                    <a:gd name="connsiteY178" fmla="*/ 253435 h 494576"/>
                    <a:gd name="connsiteX179" fmla="*/ 125067 w 577854"/>
                    <a:gd name="connsiteY179" fmla="*/ 249231 h 494576"/>
                    <a:gd name="connsiteX180" fmla="*/ 121657 w 577854"/>
                    <a:gd name="connsiteY180" fmla="*/ 241718 h 494576"/>
                    <a:gd name="connsiteX181" fmla="*/ 127319 w 577854"/>
                    <a:gd name="connsiteY181" fmla="*/ 233242 h 494576"/>
                    <a:gd name="connsiteX182" fmla="*/ 407849 w 577854"/>
                    <a:gd name="connsiteY182" fmla="*/ 227091 h 494576"/>
                    <a:gd name="connsiteX183" fmla="*/ 424634 w 577854"/>
                    <a:gd name="connsiteY183" fmla="*/ 232254 h 494576"/>
                    <a:gd name="connsiteX184" fmla="*/ 450056 w 577854"/>
                    <a:gd name="connsiteY184" fmla="*/ 251133 h 494576"/>
                    <a:gd name="connsiteX185" fmla="*/ 450056 w 577854"/>
                    <a:gd name="connsiteY185" fmla="*/ 276062 h 494576"/>
                    <a:gd name="connsiteX186" fmla="*/ 405449 w 577854"/>
                    <a:gd name="connsiteY186" fmla="*/ 309188 h 494576"/>
                    <a:gd name="connsiteX187" fmla="*/ 371880 w 577854"/>
                    <a:gd name="connsiteY187" fmla="*/ 309188 h 494576"/>
                    <a:gd name="connsiteX188" fmla="*/ 346459 w 577854"/>
                    <a:gd name="connsiteY188" fmla="*/ 290309 h 494576"/>
                    <a:gd name="connsiteX189" fmla="*/ 346459 w 577854"/>
                    <a:gd name="connsiteY189" fmla="*/ 265381 h 494576"/>
                    <a:gd name="connsiteX190" fmla="*/ 391066 w 577854"/>
                    <a:gd name="connsiteY190" fmla="*/ 232254 h 494576"/>
                    <a:gd name="connsiteX191" fmla="*/ 407849 w 577854"/>
                    <a:gd name="connsiteY191" fmla="*/ 227091 h 494576"/>
                    <a:gd name="connsiteX192" fmla="*/ 222238 w 577854"/>
                    <a:gd name="connsiteY192" fmla="*/ 215213 h 494576"/>
                    <a:gd name="connsiteX193" fmla="*/ 231550 w 577854"/>
                    <a:gd name="connsiteY193" fmla="*/ 218077 h 494576"/>
                    <a:gd name="connsiteX194" fmla="*/ 304555 w 577854"/>
                    <a:gd name="connsiteY194" fmla="*/ 272293 h 494576"/>
                    <a:gd name="connsiteX195" fmla="*/ 304555 w 577854"/>
                    <a:gd name="connsiteY195" fmla="*/ 286123 h 494576"/>
                    <a:gd name="connsiteX196" fmla="*/ 242115 w 577854"/>
                    <a:gd name="connsiteY196" fmla="*/ 332493 h 494576"/>
                    <a:gd name="connsiteX197" fmla="*/ 223492 w 577854"/>
                    <a:gd name="connsiteY197" fmla="*/ 332493 h 494576"/>
                    <a:gd name="connsiteX198" fmla="*/ 150487 w 577854"/>
                    <a:gd name="connsiteY198" fmla="*/ 278276 h 494576"/>
                    <a:gd name="connsiteX199" fmla="*/ 150487 w 577854"/>
                    <a:gd name="connsiteY199" fmla="*/ 264447 h 494576"/>
                    <a:gd name="connsiteX200" fmla="*/ 212927 w 577854"/>
                    <a:gd name="connsiteY200" fmla="*/ 218077 h 494576"/>
                    <a:gd name="connsiteX201" fmla="*/ 222238 w 577854"/>
                    <a:gd name="connsiteY201" fmla="*/ 215213 h 494576"/>
                    <a:gd name="connsiteX202" fmla="*/ 52619 w 577854"/>
                    <a:gd name="connsiteY202" fmla="*/ 203259 h 494576"/>
                    <a:gd name="connsiteX203" fmla="*/ 98843 w 577854"/>
                    <a:gd name="connsiteY203" fmla="*/ 237587 h 494576"/>
                    <a:gd name="connsiteX204" fmla="*/ 98843 w 577854"/>
                    <a:gd name="connsiteY204" fmla="*/ 265238 h 494576"/>
                    <a:gd name="connsiteX205" fmla="*/ 62245 w 577854"/>
                    <a:gd name="connsiteY205" fmla="*/ 292417 h 494576"/>
                    <a:gd name="connsiteX206" fmla="*/ 43628 w 577854"/>
                    <a:gd name="connsiteY206" fmla="*/ 298143 h 494576"/>
                    <a:gd name="connsiteX207" fmla="*/ 35910 w 577854"/>
                    <a:gd name="connsiteY207" fmla="*/ 295769 h 494576"/>
                    <a:gd name="connsiteX208" fmla="*/ 120848 w 577854"/>
                    <a:gd name="connsiteY208" fmla="*/ 202634 h 494576"/>
                    <a:gd name="connsiteX209" fmla="*/ 126898 w 577854"/>
                    <a:gd name="connsiteY209" fmla="*/ 204733 h 494576"/>
                    <a:gd name="connsiteX210" fmla="*/ 133881 w 577854"/>
                    <a:gd name="connsiteY210" fmla="*/ 210400 h 494576"/>
                    <a:gd name="connsiteX211" fmla="*/ 133334 w 577854"/>
                    <a:gd name="connsiteY211" fmla="*/ 219555 h 494576"/>
                    <a:gd name="connsiteX212" fmla="*/ 125703 w 577854"/>
                    <a:gd name="connsiteY212" fmla="*/ 224741 h 494576"/>
                    <a:gd name="connsiteX213" fmla="*/ 113375 w 577854"/>
                    <a:gd name="connsiteY213" fmla="*/ 224334 h 494576"/>
                    <a:gd name="connsiteX214" fmla="*/ 106392 w 577854"/>
                    <a:gd name="connsiteY214" fmla="*/ 218668 h 494576"/>
                    <a:gd name="connsiteX215" fmla="*/ 106939 w 577854"/>
                    <a:gd name="connsiteY215" fmla="*/ 209512 h 494576"/>
                    <a:gd name="connsiteX216" fmla="*/ 114570 w 577854"/>
                    <a:gd name="connsiteY216" fmla="*/ 204327 h 494576"/>
                    <a:gd name="connsiteX217" fmla="*/ 120848 w 577854"/>
                    <a:gd name="connsiteY217" fmla="*/ 202634 h 494576"/>
                    <a:gd name="connsiteX218" fmla="*/ 433550 w 577854"/>
                    <a:gd name="connsiteY218" fmla="*/ 197259 h 494576"/>
                    <a:gd name="connsiteX219" fmla="*/ 439601 w 577854"/>
                    <a:gd name="connsiteY219" fmla="*/ 199359 h 494576"/>
                    <a:gd name="connsiteX220" fmla="*/ 446584 w 577854"/>
                    <a:gd name="connsiteY220" fmla="*/ 205025 h 494576"/>
                    <a:gd name="connsiteX221" fmla="*/ 446037 w 577854"/>
                    <a:gd name="connsiteY221" fmla="*/ 214180 h 494576"/>
                    <a:gd name="connsiteX222" fmla="*/ 438407 w 577854"/>
                    <a:gd name="connsiteY222" fmla="*/ 219366 h 494576"/>
                    <a:gd name="connsiteX223" fmla="*/ 426077 w 577854"/>
                    <a:gd name="connsiteY223" fmla="*/ 218959 h 494576"/>
                    <a:gd name="connsiteX224" fmla="*/ 419095 w 577854"/>
                    <a:gd name="connsiteY224" fmla="*/ 213293 h 494576"/>
                    <a:gd name="connsiteX225" fmla="*/ 419642 w 577854"/>
                    <a:gd name="connsiteY225" fmla="*/ 204137 h 494576"/>
                    <a:gd name="connsiteX226" fmla="*/ 427273 w 577854"/>
                    <a:gd name="connsiteY226" fmla="*/ 198952 h 494576"/>
                    <a:gd name="connsiteX227" fmla="*/ 433550 w 577854"/>
                    <a:gd name="connsiteY227" fmla="*/ 197259 h 494576"/>
                    <a:gd name="connsiteX228" fmla="*/ 503240 w 577854"/>
                    <a:gd name="connsiteY228" fmla="*/ 196120 h 494576"/>
                    <a:gd name="connsiteX229" fmla="*/ 517227 w 577854"/>
                    <a:gd name="connsiteY229" fmla="*/ 252068 h 494576"/>
                    <a:gd name="connsiteX230" fmla="*/ 506725 w 577854"/>
                    <a:gd name="connsiteY230" fmla="*/ 259867 h 494576"/>
                    <a:gd name="connsiteX231" fmla="*/ 471254 w 577854"/>
                    <a:gd name="connsiteY231" fmla="*/ 231593 h 494576"/>
                    <a:gd name="connsiteX232" fmla="*/ 471253 w 577854"/>
                    <a:gd name="connsiteY232" fmla="*/ 219875 h 494576"/>
                    <a:gd name="connsiteX233" fmla="*/ 155088 w 577854"/>
                    <a:gd name="connsiteY233" fmla="*/ 189769 h 494576"/>
                    <a:gd name="connsiteX234" fmla="*/ 161890 w 577854"/>
                    <a:gd name="connsiteY234" fmla="*/ 192130 h 494576"/>
                    <a:gd name="connsiteX235" fmla="*/ 185211 w 577854"/>
                    <a:gd name="connsiteY235" fmla="*/ 211057 h 494576"/>
                    <a:gd name="connsiteX236" fmla="*/ 184596 w 577854"/>
                    <a:gd name="connsiteY236" fmla="*/ 221349 h 494576"/>
                    <a:gd name="connsiteX237" fmla="*/ 176018 w 577854"/>
                    <a:gd name="connsiteY237" fmla="*/ 227178 h 494576"/>
                    <a:gd name="connsiteX238" fmla="*/ 162159 w 577854"/>
                    <a:gd name="connsiteY238" fmla="*/ 226721 h 494576"/>
                    <a:gd name="connsiteX239" fmla="*/ 138838 w 577854"/>
                    <a:gd name="connsiteY239" fmla="*/ 207794 h 494576"/>
                    <a:gd name="connsiteX240" fmla="*/ 139453 w 577854"/>
                    <a:gd name="connsiteY240" fmla="*/ 197502 h 494576"/>
                    <a:gd name="connsiteX241" fmla="*/ 148031 w 577854"/>
                    <a:gd name="connsiteY241" fmla="*/ 191673 h 494576"/>
                    <a:gd name="connsiteX242" fmla="*/ 155088 w 577854"/>
                    <a:gd name="connsiteY242" fmla="*/ 189769 h 494576"/>
                    <a:gd name="connsiteX243" fmla="*/ 225083 w 577854"/>
                    <a:gd name="connsiteY243" fmla="*/ 186507 h 494576"/>
                    <a:gd name="connsiteX244" fmla="*/ 231135 w 577854"/>
                    <a:gd name="connsiteY244" fmla="*/ 188607 h 494576"/>
                    <a:gd name="connsiteX245" fmla="*/ 238117 w 577854"/>
                    <a:gd name="connsiteY245" fmla="*/ 194273 h 494576"/>
                    <a:gd name="connsiteX246" fmla="*/ 237569 w 577854"/>
                    <a:gd name="connsiteY246" fmla="*/ 203429 h 494576"/>
                    <a:gd name="connsiteX247" fmla="*/ 229938 w 577854"/>
                    <a:gd name="connsiteY247" fmla="*/ 208614 h 494576"/>
                    <a:gd name="connsiteX248" fmla="*/ 217610 w 577854"/>
                    <a:gd name="connsiteY248" fmla="*/ 208208 h 494576"/>
                    <a:gd name="connsiteX249" fmla="*/ 210628 w 577854"/>
                    <a:gd name="connsiteY249" fmla="*/ 202541 h 494576"/>
                    <a:gd name="connsiteX250" fmla="*/ 211175 w 577854"/>
                    <a:gd name="connsiteY250" fmla="*/ 193385 h 494576"/>
                    <a:gd name="connsiteX251" fmla="*/ 218806 w 577854"/>
                    <a:gd name="connsiteY251" fmla="*/ 188200 h 494576"/>
                    <a:gd name="connsiteX252" fmla="*/ 225083 w 577854"/>
                    <a:gd name="connsiteY252" fmla="*/ 186507 h 494576"/>
                    <a:gd name="connsiteX253" fmla="*/ 465526 w 577854"/>
                    <a:gd name="connsiteY253" fmla="*/ 161785 h 494576"/>
                    <a:gd name="connsiteX254" fmla="*/ 470384 w 577854"/>
                    <a:gd name="connsiteY254" fmla="*/ 163280 h 494576"/>
                    <a:gd name="connsiteX255" fmla="*/ 491929 w 577854"/>
                    <a:gd name="connsiteY255" fmla="*/ 179279 h 494576"/>
                    <a:gd name="connsiteX256" fmla="*/ 491929 w 577854"/>
                    <a:gd name="connsiteY256" fmla="*/ 186496 h 494576"/>
                    <a:gd name="connsiteX257" fmla="*/ 472765 w 577854"/>
                    <a:gd name="connsiteY257" fmla="*/ 200728 h 494576"/>
                    <a:gd name="connsiteX258" fmla="*/ 463047 w 577854"/>
                    <a:gd name="connsiteY258" fmla="*/ 200728 h 494576"/>
                    <a:gd name="connsiteX259" fmla="*/ 441502 w 577854"/>
                    <a:gd name="connsiteY259" fmla="*/ 184729 h 494576"/>
                    <a:gd name="connsiteX260" fmla="*/ 441502 w 577854"/>
                    <a:gd name="connsiteY260" fmla="*/ 177511 h 494576"/>
                    <a:gd name="connsiteX261" fmla="*/ 460666 w 577854"/>
                    <a:gd name="connsiteY261" fmla="*/ 163280 h 494576"/>
                    <a:gd name="connsiteX262" fmla="*/ 465526 w 577854"/>
                    <a:gd name="connsiteY262" fmla="*/ 161785 h 494576"/>
                    <a:gd name="connsiteX263" fmla="*/ 319776 w 577854"/>
                    <a:gd name="connsiteY263" fmla="*/ 149419 h 494576"/>
                    <a:gd name="connsiteX264" fmla="*/ 337077 w 577854"/>
                    <a:gd name="connsiteY264" fmla="*/ 154608 h 494576"/>
                    <a:gd name="connsiteX265" fmla="*/ 386885 w 577854"/>
                    <a:gd name="connsiteY265" fmla="*/ 190942 h 494576"/>
                    <a:gd name="connsiteX266" fmla="*/ 387193 w 577854"/>
                    <a:gd name="connsiteY266" fmla="*/ 216545 h 494576"/>
                    <a:gd name="connsiteX267" fmla="*/ 341055 w 577854"/>
                    <a:gd name="connsiteY267" fmla="*/ 251425 h 494576"/>
                    <a:gd name="connsiteX268" fmla="*/ 306579 w 577854"/>
                    <a:gd name="connsiteY268" fmla="*/ 251654 h 494576"/>
                    <a:gd name="connsiteX269" fmla="*/ 256772 w 577854"/>
                    <a:gd name="connsiteY269" fmla="*/ 215320 h 494576"/>
                    <a:gd name="connsiteX270" fmla="*/ 256464 w 577854"/>
                    <a:gd name="connsiteY270" fmla="*/ 189717 h 494576"/>
                    <a:gd name="connsiteX271" fmla="*/ 302601 w 577854"/>
                    <a:gd name="connsiteY271" fmla="*/ 154836 h 494576"/>
                    <a:gd name="connsiteX272" fmla="*/ 319776 w 577854"/>
                    <a:gd name="connsiteY272" fmla="*/ 149419 h 494576"/>
                    <a:gd name="connsiteX273" fmla="*/ 213223 w 577854"/>
                    <a:gd name="connsiteY273" fmla="*/ 141415 h 494576"/>
                    <a:gd name="connsiteX274" fmla="*/ 223207 w 577854"/>
                    <a:gd name="connsiteY274" fmla="*/ 144589 h 494576"/>
                    <a:gd name="connsiteX275" fmla="*/ 234958 w 577854"/>
                    <a:gd name="connsiteY275" fmla="*/ 153523 h 494576"/>
                    <a:gd name="connsiteX276" fmla="*/ 234721 w 577854"/>
                    <a:gd name="connsiteY276" fmla="*/ 168424 h 494576"/>
                    <a:gd name="connsiteX277" fmla="*/ 204096 w 577854"/>
                    <a:gd name="connsiteY277" fmla="*/ 190638 h 494576"/>
                    <a:gd name="connsiteX278" fmla="*/ 184030 w 577854"/>
                    <a:gd name="connsiteY278" fmla="*/ 190462 h 494576"/>
                    <a:gd name="connsiteX279" fmla="*/ 172279 w 577854"/>
                    <a:gd name="connsiteY279" fmla="*/ 181527 h 494576"/>
                    <a:gd name="connsiteX280" fmla="*/ 172516 w 577854"/>
                    <a:gd name="connsiteY280" fmla="*/ 166626 h 494576"/>
                    <a:gd name="connsiteX281" fmla="*/ 203141 w 577854"/>
                    <a:gd name="connsiteY281" fmla="*/ 144413 h 494576"/>
                    <a:gd name="connsiteX282" fmla="*/ 213223 w 577854"/>
                    <a:gd name="connsiteY282" fmla="*/ 141415 h 494576"/>
                    <a:gd name="connsiteX283" fmla="*/ 482771 w 577854"/>
                    <a:gd name="connsiteY283" fmla="*/ 134902 h 494576"/>
                    <a:gd name="connsiteX284" fmla="*/ 488426 w 577854"/>
                    <a:gd name="connsiteY284" fmla="*/ 136864 h 494576"/>
                    <a:gd name="connsiteX285" fmla="*/ 492615 w 577854"/>
                    <a:gd name="connsiteY285" fmla="*/ 153620 h 494576"/>
                    <a:gd name="connsiteX286" fmla="*/ 487627 w 577854"/>
                    <a:gd name="connsiteY286" fmla="*/ 157009 h 494576"/>
                    <a:gd name="connsiteX287" fmla="*/ 475298 w 577854"/>
                    <a:gd name="connsiteY287" fmla="*/ 156603 h 494576"/>
                    <a:gd name="connsiteX288" fmla="*/ 468316 w 577854"/>
                    <a:gd name="connsiteY288" fmla="*/ 150936 h 494576"/>
                    <a:gd name="connsiteX289" fmla="*/ 468863 w 577854"/>
                    <a:gd name="connsiteY289" fmla="*/ 141781 h 494576"/>
                    <a:gd name="connsiteX290" fmla="*/ 476494 w 577854"/>
                    <a:gd name="connsiteY290" fmla="*/ 136596 h 494576"/>
                    <a:gd name="connsiteX291" fmla="*/ 482771 w 577854"/>
                    <a:gd name="connsiteY291" fmla="*/ 134902 h 494576"/>
                    <a:gd name="connsiteX292" fmla="*/ 355375 w 577854"/>
                    <a:gd name="connsiteY292" fmla="*/ 128452 h 494576"/>
                    <a:gd name="connsiteX293" fmla="*/ 361426 w 577854"/>
                    <a:gd name="connsiteY293" fmla="*/ 130551 h 494576"/>
                    <a:gd name="connsiteX294" fmla="*/ 368409 w 577854"/>
                    <a:gd name="connsiteY294" fmla="*/ 136218 h 494576"/>
                    <a:gd name="connsiteX295" fmla="*/ 367862 w 577854"/>
                    <a:gd name="connsiteY295" fmla="*/ 145374 h 494576"/>
                    <a:gd name="connsiteX296" fmla="*/ 360231 w 577854"/>
                    <a:gd name="connsiteY296" fmla="*/ 150559 h 494576"/>
                    <a:gd name="connsiteX297" fmla="*/ 347903 w 577854"/>
                    <a:gd name="connsiteY297" fmla="*/ 150152 h 494576"/>
                    <a:gd name="connsiteX298" fmla="*/ 340921 w 577854"/>
                    <a:gd name="connsiteY298" fmla="*/ 144486 h 494576"/>
                    <a:gd name="connsiteX299" fmla="*/ 341467 w 577854"/>
                    <a:gd name="connsiteY299" fmla="*/ 135331 h 494576"/>
                    <a:gd name="connsiteX300" fmla="*/ 349098 w 577854"/>
                    <a:gd name="connsiteY300" fmla="*/ 130145 h 494576"/>
                    <a:gd name="connsiteX301" fmla="*/ 355375 w 577854"/>
                    <a:gd name="connsiteY301" fmla="*/ 128452 h 494576"/>
                    <a:gd name="connsiteX302" fmla="*/ 412858 w 577854"/>
                    <a:gd name="connsiteY302" fmla="*/ 127325 h 494576"/>
                    <a:gd name="connsiteX303" fmla="*/ 419170 w 577854"/>
                    <a:gd name="connsiteY303" fmla="*/ 129268 h 494576"/>
                    <a:gd name="connsiteX304" fmla="*/ 444067 w 577854"/>
                    <a:gd name="connsiteY304" fmla="*/ 147757 h 494576"/>
                    <a:gd name="connsiteX305" fmla="*/ 444067 w 577854"/>
                    <a:gd name="connsiteY305" fmla="*/ 157134 h 494576"/>
                    <a:gd name="connsiteX306" fmla="*/ 407943 w 577854"/>
                    <a:gd name="connsiteY306" fmla="*/ 183961 h 494576"/>
                    <a:gd name="connsiteX307" fmla="*/ 395317 w 577854"/>
                    <a:gd name="connsiteY307" fmla="*/ 183961 h 494576"/>
                    <a:gd name="connsiteX308" fmla="*/ 370420 w 577854"/>
                    <a:gd name="connsiteY308" fmla="*/ 165471 h 494576"/>
                    <a:gd name="connsiteX309" fmla="*/ 370420 w 577854"/>
                    <a:gd name="connsiteY309" fmla="*/ 156095 h 494576"/>
                    <a:gd name="connsiteX310" fmla="*/ 406544 w 577854"/>
                    <a:gd name="connsiteY310" fmla="*/ 129267 h 494576"/>
                    <a:gd name="connsiteX311" fmla="*/ 412858 w 577854"/>
                    <a:gd name="connsiteY311" fmla="*/ 127325 h 494576"/>
                    <a:gd name="connsiteX312" fmla="*/ 297212 w 577854"/>
                    <a:gd name="connsiteY312" fmla="*/ 116360 h 494576"/>
                    <a:gd name="connsiteX313" fmla="*/ 303990 w 577854"/>
                    <a:gd name="connsiteY313" fmla="*/ 118515 h 494576"/>
                    <a:gd name="connsiteX314" fmla="*/ 311967 w 577854"/>
                    <a:gd name="connsiteY314" fmla="*/ 124581 h 494576"/>
                    <a:gd name="connsiteX315" fmla="*/ 311805 w 577854"/>
                    <a:gd name="connsiteY315" fmla="*/ 134697 h 494576"/>
                    <a:gd name="connsiteX316" fmla="*/ 276233 w 577854"/>
                    <a:gd name="connsiteY316" fmla="*/ 160499 h 494576"/>
                    <a:gd name="connsiteX317" fmla="*/ 262611 w 577854"/>
                    <a:gd name="connsiteY317" fmla="*/ 160380 h 494576"/>
                    <a:gd name="connsiteX318" fmla="*/ 254633 w 577854"/>
                    <a:gd name="connsiteY318" fmla="*/ 154314 h 494576"/>
                    <a:gd name="connsiteX319" fmla="*/ 254795 w 577854"/>
                    <a:gd name="connsiteY319" fmla="*/ 144198 h 494576"/>
                    <a:gd name="connsiteX320" fmla="*/ 290367 w 577854"/>
                    <a:gd name="connsiteY320" fmla="*/ 118396 h 494576"/>
                    <a:gd name="connsiteX321" fmla="*/ 297212 w 577854"/>
                    <a:gd name="connsiteY321" fmla="*/ 116360 h 494576"/>
                    <a:gd name="connsiteX322" fmla="*/ 108129 w 577854"/>
                    <a:gd name="connsiteY322" fmla="*/ 86745 h 494576"/>
                    <a:gd name="connsiteX323" fmla="*/ 117411 w 577854"/>
                    <a:gd name="connsiteY323" fmla="*/ 89601 h 494576"/>
                    <a:gd name="connsiteX324" fmla="*/ 180181 w 577854"/>
                    <a:gd name="connsiteY324" fmla="*/ 136216 h 494576"/>
                    <a:gd name="connsiteX325" fmla="*/ 180181 w 577854"/>
                    <a:gd name="connsiteY325" fmla="*/ 150004 h 494576"/>
                    <a:gd name="connsiteX326" fmla="*/ 101741 w 577854"/>
                    <a:gd name="connsiteY326" fmla="*/ 208255 h 494576"/>
                    <a:gd name="connsiteX327" fmla="*/ 83175 w 577854"/>
                    <a:gd name="connsiteY327" fmla="*/ 208255 h 494576"/>
                    <a:gd name="connsiteX328" fmla="*/ 55438 w 577854"/>
                    <a:gd name="connsiteY328" fmla="*/ 187656 h 494576"/>
                    <a:gd name="connsiteX329" fmla="*/ 69168 w 577854"/>
                    <a:gd name="connsiteY329" fmla="*/ 111640 h 494576"/>
                    <a:gd name="connsiteX330" fmla="*/ 98845 w 577854"/>
                    <a:gd name="connsiteY330" fmla="*/ 89601 h 494576"/>
                    <a:gd name="connsiteX331" fmla="*/ 108129 w 577854"/>
                    <a:gd name="connsiteY331" fmla="*/ 86745 h 494576"/>
                    <a:gd name="connsiteX332" fmla="*/ 444948 w 577854"/>
                    <a:gd name="connsiteY332" fmla="*/ 82810 h 494576"/>
                    <a:gd name="connsiteX333" fmla="*/ 474913 w 577854"/>
                    <a:gd name="connsiteY333" fmla="*/ 82810 h 494576"/>
                    <a:gd name="connsiteX334" fmla="*/ 485797 w 577854"/>
                    <a:gd name="connsiteY334" fmla="*/ 126348 h 494576"/>
                    <a:gd name="connsiteX335" fmla="*/ 479339 w 577854"/>
                    <a:gd name="connsiteY335" fmla="*/ 128334 h 494576"/>
                    <a:gd name="connsiteX336" fmla="*/ 444948 w 577854"/>
                    <a:gd name="connsiteY336" fmla="*/ 128334 h 494576"/>
                    <a:gd name="connsiteX337" fmla="*/ 425703 w 577854"/>
                    <a:gd name="connsiteY337" fmla="*/ 114042 h 494576"/>
                    <a:gd name="connsiteX338" fmla="*/ 425703 w 577854"/>
                    <a:gd name="connsiteY338" fmla="*/ 97102 h 494576"/>
                    <a:gd name="connsiteX339" fmla="*/ 444948 w 577854"/>
                    <a:gd name="connsiteY339" fmla="*/ 82810 h 494576"/>
                    <a:gd name="connsiteX340" fmla="*/ 76824 w 577854"/>
                    <a:gd name="connsiteY340" fmla="*/ 69257 h 494576"/>
                    <a:gd name="connsiteX341" fmla="*/ 76925 w 577854"/>
                    <a:gd name="connsiteY341" fmla="*/ 69370 h 494576"/>
                    <a:gd name="connsiteX342" fmla="*/ 79183 w 577854"/>
                    <a:gd name="connsiteY342" fmla="*/ 77983 h 494576"/>
                    <a:gd name="connsiteX343" fmla="*/ 79567 w 577854"/>
                    <a:gd name="connsiteY343" fmla="*/ 77983 h 494576"/>
                    <a:gd name="connsiteX344" fmla="*/ 79679 w 577854"/>
                    <a:gd name="connsiteY344" fmla="*/ 78413 h 494576"/>
                    <a:gd name="connsiteX345" fmla="*/ 79487 w 577854"/>
                    <a:gd name="connsiteY345" fmla="*/ 79146 h 494576"/>
                    <a:gd name="connsiteX346" fmla="*/ 79679 w 577854"/>
                    <a:gd name="connsiteY346" fmla="*/ 79879 h 494576"/>
                    <a:gd name="connsiteX347" fmla="*/ 79295 w 577854"/>
                    <a:gd name="connsiteY347" fmla="*/ 79879 h 494576"/>
                    <a:gd name="connsiteX348" fmla="*/ 76925 w 577854"/>
                    <a:gd name="connsiteY348" fmla="*/ 88922 h 494576"/>
                    <a:gd name="connsiteX349" fmla="*/ 72347 w 577854"/>
                    <a:gd name="connsiteY349" fmla="*/ 94043 h 494576"/>
                    <a:gd name="connsiteX350" fmla="*/ 89089 w 577854"/>
                    <a:gd name="connsiteY350" fmla="*/ 38363 h 494576"/>
                    <a:gd name="connsiteX351" fmla="*/ 94639 w 577854"/>
                    <a:gd name="connsiteY351" fmla="*/ 40156 h 494576"/>
                    <a:gd name="connsiteX352" fmla="*/ 119750 w 577854"/>
                    <a:gd name="connsiteY352" fmla="*/ 59478 h 494576"/>
                    <a:gd name="connsiteX353" fmla="*/ 119552 w 577854"/>
                    <a:gd name="connsiteY353" fmla="*/ 67782 h 494576"/>
                    <a:gd name="connsiteX354" fmla="*/ 110933 w 577854"/>
                    <a:gd name="connsiteY354" fmla="*/ 73960 h 494576"/>
                    <a:gd name="connsiteX355" fmla="*/ 99751 w 577854"/>
                    <a:gd name="connsiteY355" fmla="*/ 73813 h 494576"/>
                    <a:gd name="connsiteX356" fmla="*/ 78899 w 577854"/>
                    <a:gd name="connsiteY356" fmla="*/ 57769 h 494576"/>
                    <a:gd name="connsiteX357" fmla="*/ 81906 w 577854"/>
                    <a:gd name="connsiteY357" fmla="*/ 41122 h 494576"/>
                    <a:gd name="connsiteX358" fmla="*/ 83457 w 577854"/>
                    <a:gd name="connsiteY358" fmla="*/ 40010 h 494576"/>
                    <a:gd name="connsiteX359" fmla="*/ 89089 w 577854"/>
                    <a:gd name="connsiteY359" fmla="*/ 38363 h 494576"/>
                    <a:gd name="connsiteX360" fmla="*/ 231979 w 577854"/>
                    <a:gd name="connsiteY360" fmla="*/ 22041 h 494576"/>
                    <a:gd name="connsiteX361" fmla="*/ 258569 w 577854"/>
                    <a:gd name="connsiteY361" fmla="*/ 30220 h 494576"/>
                    <a:gd name="connsiteX362" fmla="*/ 298847 w 577854"/>
                    <a:gd name="connsiteY362" fmla="*/ 60132 h 494576"/>
                    <a:gd name="connsiteX363" fmla="*/ 307109 w 577854"/>
                    <a:gd name="connsiteY363" fmla="*/ 69370 h 494576"/>
                    <a:gd name="connsiteX364" fmla="*/ 309365 w 577854"/>
                    <a:gd name="connsiteY364" fmla="*/ 77983 h 494576"/>
                    <a:gd name="connsiteX365" fmla="*/ 309749 w 577854"/>
                    <a:gd name="connsiteY365" fmla="*/ 77983 h 494576"/>
                    <a:gd name="connsiteX366" fmla="*/ 309861 w 577854"/>
                    <a:gd name="connsiteY366" fmla="*/ 78413 h 494576"/>
                    <a:gd name="connsiteX367" fmla="*/ 309670 w 577854"/>
                    <a:gd name="connsiteY367" fmla="*/ 79146 h 494576"/>
                    <a:gd name="connsiteX368" fmla="*/ 309861 w 577854"/>
                    <a:gd name="connsiteY368" fmla="*/ 79879 h 494576"/>
                    <a:gd name="connsiteX369" fmla="*/ 309477 w 577854"/>
                    <a:gd name="connsiteY369" fmla="*/ 79879 h 494576"/>
                    <a:gd name="connsiteX370" fmla="*/ 307108 w 577854"/>
                    <a:gd name="connsiteY370" fmla="*/ 88922 h 494576"/>
                    <a:gd name="connsiteX371" fmla="*/ 298847 w 577854"/>
                    <a:gd name="connsiteY371" fmla="*/ 98160 h 494576"/>
                    <a:gd name="connsiteX372" fmla="*/ 258569 w 577854"/>
                    <a:gd name="connsiteY372" fmla="*/ 128072 h 494576"/>
                    <a:gd name="connsiteX373" fmla="*/ 205387 w 577854"/>
                    <a:gd name="connsiteY373" fmla="*/ 128072 h 494576"/>
                    <a:gd name="connsiteX374" fmla="*/ 165109 w 577854"/>
                    <a:gd name="connsiteY374" fmla="*/ 98161 h 494576"/>
                    <a:gd name="connsiteX375" fmla="*/ 156848 w 577854"/>
                    <a:gd name="connsiteY375" fmla="*/ 88922 h 494576"/>
                    <a:gd name="connsiteX376" fmla="*/ 154479 w 577854"/>
                    <a:gd name="connsiteY376" fmla="*/ 79879 h 494576"/>
                    <a:gd name="connsiteX377" fmla="*/ 154095 w 577854"/>
                    <a:gd name="connsiteY377" fmla="*/ 79879 h 494576"/>
                    <a:gd name="connsiteX378" fmla="*/ 154287 w 577854"/>
                    <a:gd name="connsiteY378" fmla="*/ 79146 h 494576"/>
                    <a:gd name="connsiteX379" fmla="*/ 154095 w 577854"/>
                    <a:gd name="connsiteY379" fmla="*/ 78413 h 494576"/>
                    <a:gd name="connsiteX380" fmla="*/ 154207 w 577854"/>
                    <a:gd name="connsiteY380" fmla="*/ 77983 h 494576"/>
                    <a:gd name="connsiteX381" fmla="*/ 154591 w 577854"/>
                    <a:gd name="connsiteY381" fmla="*/ 77983 h 494576"/>
                    <a:gd name="connsiteX382" fmla="*/ 156848 w 577854"/>
                    <a:gd name="connsiteY382" fmla="*/ 69370 h 494576"/>
                    <a:gd name="connsiteX383" fmla="*/ 165109 w 577854"/>
                    <a:gd name="connsiteY383" fmla="*/ 60132 h 494576"/>
                    <a:gd name="connsiteX384" fmla="*/ 205387 w 577854"/>
                    <a:gd name="connsiteY384" fmla="*/ 30220 h 494576"/>
                    <a:gd name="connsiteX385" fmla="*/ 231979 w 577854"/>
                    <a:gd name="connsiteY385" fmla="*/ 22041 h 494576"/>
                    <a:gd name="connsiteX386" fmla="*/ 302511 w 577854"/>
                    <a:gd name="connsiteY386" fmla="*/ 13711 h 494576"/>
                    <a:gd name="connsiteX387" fmla="*/ 308267 w 577854"/>
                    <a:gd name="connsiteY387" fmla="*/ 17035 h 494576"/>
                    <a:gd name="connsiteX388" fmla="*/ 315549 w 577854"/>
                    <a:gd name="connsiteY388" fmla="*/ 26549 h 494576"/>
                    <a:gd name="connsiteX389" fmla="*/ 311975 w 577854"/>
                    <a:gd name="connsiteY389" fmla="*/ 36196 h 494576"/>
                    <a:gd name="connsiteX390" fmla="*/ 299429 w 577854"/>
                    <a:gd name="connsiteY390" fmla="*/ 41494 h 494576"/>
                    <a:gd name="connsiteX391" fmla="*/ 286437 w 577854"/>
                    <a:gd name="connsiteY391" fmla="*/ 38839 h 494576"/>
                    <a:gd name="connsiteX392" fmla="*/ 279155 w 577854"/>
                    <a:gd name="connsiteY392" fmla="*/ 29326 h 494576"/>
                    <a:gd name="connsiteX393" fmla="*/ 282729 w 577854"/>
                    <a:gd name="connsiteY393" fmla="*/ 19678 h 494576"/>
                    <a:gd name="connsiteX394" fmla="*/ 295275 w 577854"/>
                    <a:gd name="connsiteY394" fmla="*/ 14381 h 494576"/>
                    <a:gd name="connsiteX395" fmla="*/ 302511 w 577854"/>
                    <a:gd name="connsiteY395" fmla="*/ 13711 h 494576"/>
                    <a:gd name="connsiteX396" fmla="*/ 347201 w 577854"/>
                    <a:gd name="connsiteY396" fmla="*/ 10849 h 494576"/>
                    <a:gd name="connsiteX397" fmla="*/ 380866 w 577854"/>
                    <a:gd name="connsiteY397" fmla="*/ 10849 h 494576"/>
                    <a:gd name="connsiteX398" fmla="*/ 403091 w 577854"/>
                    <a:gd name="connsiteY398" fmla="*/ 27354 h 494576"/>
                    <a:gd name="connsiteX399" fmla="*/ 403091 w 577854"/>
                    <a:gd name="connsiteY399" fmla="*/ 77983 h 494576"/>
                    <a:gd name="connsiteX400" fmla="*/ 403091 w 577854"/>
                    <a:gd name="connsiteY400" fmla="*/ 79879 h 494576"/>
                    <a:gd name="connsiteX401" fmla="*/ 403091 w 577854"/>
                    <a:gd name="connsiteY401" fmla="*/ 108569 h 494576"/>
                    <a:gd name="connsiteX402" fmla="*/ 380866 w 577854"/>
                    <a:gd name="connsiteY402" fmla="*/ 125075 h 494576"/>
                    <a:gd name="connsiteX403" fmla="*/ 347202 w 577854"/>
                    <a:gd name="connsiteY403" fmla="*/ 125075 h 494576"/>
                    <a:gd name="connsiteX404" fmla="*/ 324975 w 577854"/>
                    <a:gd name="connsiteY404" fmla="*/ 108569 h 494576"/>
                    <a:gd name="connsiteX405" fmla="*/ 324975 w 577854"/>
                    <a:gd name="connsiteY405" fmla="*/ 79879 h 494576"/>
                    <a:gd name="connsiteX406" fmla="*/ 324975 w 577854"/>
                    <a:gd name="connsiteY406" fmla="*/ 77983 h 494576"/>
                    <a:gd name="connsiteX407" fmla="*/ 324975 w 577854"/>
                    <a:gd name="connsiteY407" fmla="*/ 27354 h 494576"/>
                    <a:gd name="connsiteX408" fmla="*/ 347201 w 577854"/>
                    <a:gd name="connsiteY408" fmla="*/ 10849 h 494576"/>
                    <a:gd name="connsiteX409" fmla="*/ 135483 w 577854"/>
                    <a:gd name="connsiteY409" fmla="*/ 7870 h 494576"/>
                    <a:gd name="connsiteX410" fmla="*/ 145574 w 577854"/>
                    <a:gd name="connsiteY410" fmla="*/ 10974 h 494576"/>
                    <a:gd name="connsiteX411" fmla="*/ 169493 w 577854"/>
                    <a:gd name="connsiteY411" fmla="*/ 28737 h 494576"/>
                    <a:gd name="connsiteX412" fmla="*/ 169493 w 577854"/>
                    <a:gd name="connsiteY412" fmla="*/ 43725 h 494576"/>
                    <a:gd name="connsiteX413" fmla="*/ 154207 w 577854"/>
                    <a:gd name="connsiteY413" fmla="*/ 55077 h 494576"/>
                    <a:gd name="connsiteX414" fmla="*/ 134024 w 577854"/>
                    <a:gd name="connsiteY414" fmla="*/ 55077 h 494576"/>
                    <a:gd name="connsiteX415" fmla="*/ 110105 w 577854"/>
                    <a:gd name="connsiteY415" fmla="*/ 37315 h 494576"/>
                    <a:gd name="connsiteX416" fmla="*/ 110105 w 577854"/>
                    <a:gd name="connsiteY416" fmla="*/ 22325 h 494576"/>
                    <a:gd name="connsiteX417" fmla="*/ 125391 w 577854"/>
                    <a:gd name="connsiteY417" fmla="*/ 10974 h 494576"/>
                    <a:gd name="connsiteX418" fmla="*/ 135483 w 577854"/>
                    <a:gd name="connsiteY418" fmla="*/ 7870 h 494576"/>
                    <a:gd name="connsiteX419" fmla="*/ 413422 w 577854"/>
                    <a:gd name="connsiteY419" fmla="*/ 0 h 494576"/>
                    <a:gd name="connsiteX420" fmla="*/ 454210 w 577854"/>
                    <a:gd name="connsiteY420" fmla="*/ 0 h 494576"/>
                    <a:gd name="connsiteX421" fmla="*/ 471959 w 577854"/>
                    <a:gd name="connsiteY421" fmla="*/ 70997 h 494576"/>
                    <a:gd name="connsiteX422" fmla="*/ 452143 w 577854"/>
                    <a:gd name="connsiteY422" fmla="*/ 70997 h 494576"/>
                    <a:gd name="connsiteX423" fmla="*/ 413421 w 577854"/>
                    <a:gd name="connsiteY423" fmla="*/ 42241 h 494576"/>
                    <a:gd name="connsiteX424" fmla="*/ 316795 w 577854"/>
                    <a:gd name="connsiteY424" fmla="*/ 0 h 494576"/>
                    <a:gd name="connsiteX425" fmla="*/ 341621 w 577854"/>
                    <a:gd name="connsiteY425" fmla="*/ 0 h 494576"/>
                    <a:gd name="connsiteX426" fmla="*/ 334458 w 577854"/>
                    <a:gd name="connsiteY426" fmla="*/ 5135 h 494576"/>
                    <a:gd name="connsiteX427" fmla="*/ 323276 w 577854"/>
                    <a:gd name="connsiteY427" fmla="*/ 4988 h 494576"/>
                    <a:gd name="connsiteX428" fmla="*/ 242817 w 577854"/>
                    <a:gd name="connsiteY428" fmla="*/ 0 h 494576"/>
                    <a:gd name="connsiteX429" fmla="*/ 264773 w 577854"/>
                    <a:gd name="connsiteY429" fmla="*/ 0 h 494576"/>
                    <a:gd name="connsiteX430" fmla="*/ 267995 w 577854"/>
                    <a:gd name="connsiteY430" fmla="*/ 2479 h 494576"/>
                    <a:gd name="connsiteX431" fmla="*/ 267797 w 577854"/>
                    <a:gd name="connsiteY431" fmla="*/ 10783 h 494576"/>
                    <a:gd name="connsiteX432" fmla="*/ 259179 w 577854"/>
                    <a:gd name="connsiteY432" fmla="*/ 16961 h 494576"/>
                    <a:gd name="connsiteX433" fmla="*/ 247995 w 577854"/>
                    <a:gd name="connsiteY433" fmla="*/ 16814 h 494576"/>
                    <a:gd name="connsiteX434" fmla="*/ 239676 w 577854"/>
                    <a:gd name="connsiteY434" fmla="*/ 10413 h 494576"/>
                    <a:gd name="connsiteX435" fmla="*/ 239875 w 577854"/>
                    <a:gd name="connsiteY435" fmla="*/ 2108 h 494576"/>
                    <a:gd name="connsiteX436" fmla="*/ 156717 w 577854"/>
                    <a:gd name="connsiteY436" fmla="*/ 0 h 494576"/>
                    <a:gd name="connsiteX437" fmla="*/ 199844 w 577854"/>
                    <a:gd name="connsiteY437" fmla="*/ 0 h 494576"/>
                    <a:gd name="connsiteX438" fmla="*/ 224943 w 577854"/>
                    <a:gd name="connsiteY438" fmla="*/ 0 h 494576"/>
                    <a:gd name="connsiteX439" fmla="*/ 224943 w 577854"/>
                    <a:gd name="connsiteY439" fmla="*/ 2545 h 494576"/>
                    <a:gd name="connsiteX440" fmla="*/ 200819 w 577854"/>
                    <a:gd name="connsiteY440" fmla="*/ 20461 h 494576"/>
                    <a:gd name="connsiteX441" fmla="*/ 175723 w 577854"/>
                    <a:gd name="connsiteY441" fmla="*/ 20461 h 494576"/>
                    <a:gd name="connsiteX442" fmla="*/ 156717 w 577854"/>
                    <a:gd name="connsiteY442" fmla="*/ 6347 h 494576"/>
                    <a:gd name="connsiteX443" fmla="*/ 89333 w 577854"/>
                    <a:gd name="connsiteY443" fmla="*/ 0 h 494576"/>
                    <a:gd name="connsiteX444" fmla="*/ 96789 w 577854"/>
                    <a:gd name="connsiteY444" fmla="*/ 0 h 494576"/>
                    <a:gd name="connsiteX445" fmla="*/ 96789 w 577854"/>
                    <a:gd name="connsiteY445" fmla="*/ 13718 h 494576"/>
                    <a:gd name="connsiteX446" fmla="*/ 85316 w 577854"/>
                    <a:gd name="connsiteY446" fmla="*/ 22239 h 494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</a:cxnLst>
                  <a:rect l="l" t="t" r="r" b="b"/>
                  <a:pathLst>
                    <a:path w="577854" h="494576">
                      <a:moveTo>
                        <a:pt x="502476" y="493260"/>
                      </a:moveTo>
                      <a:lnTo>
                        <a:pt x="506725" y="493260"/>
                      </a:lnTo>
                      <a:lnTo>
                        <a:pt x="515285" y="493260"/>
                      </a:lnTo>
                      <a:lnTo>
                        <a:pt x="517057" y="494576"/>
                      </a:lnTo>
                      <a:lnTo>
                        <a:pt x="500704" y="494576"/>
                      </a:lnTo>
                      <a:close/>
                      <a:moveTo>
                        <a:pt x="739" y="490484"/>
                      </a:moveTo>
                      <a:lnTo>
                        <a:pt x="6249" y="494576"/>
                      </a:lnTo>
                      <a:lnTo>
                        <a:pt x="0" y="494576"/>
                      </a:lnTo>
                      <a:close/>
                      <a:moveTo>
                        <a:pt x="144012" y="481086"/>
                      </a:moveTo>
                      <a:cubicBezTo>
                        <a:pt x="146243" y="481159"/>
                        <a:pt x="148436" y="481865"/>
                        <a:pt x="150062" y="483185"/>
                      </a:cubicBezTo>
                      <a:lnTo>
                        <a:pt x="157044" y="488851"/>
                      </a:lnTo>
                      <a:lnTo>
                        <a:pt x="156702" y="494576"/>
                      </a:lnTo>
                      <a:lnTo>
                        <a:pt x="129709" y="494576"/>
                      </a:lnTo>
                      <a:lnTo>
                        <a:pt x="130103" y="487964"/>
                      </a:lnTo>
                      <a:lnTo>
                        <a:pt x="137734" y="482779"/>
                      </a:lnTo>
                      <a:cubicBezTo>
                        <a:pt x="139512" y="481571"/>
                        <a:pt x="141780" y="481012"/>
                        <a:pt x="144012" y="481086"/>
                      </a:cubicBezTo>
                      <a:close/>
                      <a:moveTo>
                        <a:pt x="564909" y="442794"/>
                      </a:moveTo>
                      <a:lnTo>
                        <a:pt x="577854" y="494576"/>
                      </a:lnTo>
                      <a:lnTo>
                        <a:pt x="563611" y="494576"/>
                      </a:lnTo>
                      <a:lnTo>
                        <a:pt x="538767" y="476126"/>
                      </a:lnTo>
                      <a:cubicBezTo>
                        <a:pt x="533592" y="472283"/>
                        <a:pt x="533592" y="466050"/>
                        <a:pt x="538767" y="462207"/>
                      </a:cubicBezTo>
                      <a:close/>
                      <a:moveTo>
                        <a:pt x="229070" y="437747"/>
                      </a:moveTo>
                      <a:cubicBezTo>
                        <a:pt x="232287" y="437409"/>
                        <a:pt x="235576" y="437413"/>
                        <a:pt x="238834" y="437777"/>
                      </a:cubicBezTo>
                      <a:cubicBezTo>
                        <a:pt x="243178" y="438261"/>
                        <a:pt x="247465" y="439387"/>
                        <a:pt x="251446" y="441197"/>
                      </a:cubicBezTo>
                      <a:lnTo>
                        <a:pt x="328267" y="476127"/>
                      </a:lnTo>
                      <a:cubicBezTo>
                        <a:pt x="336231" y="479749"/>
                        <a:pt x="341464" y="485424"/>
                        <a:pt x="343487" y="491673"/>
                      </a:cubicBezTo>
                      <a:lnTo>
                        <a:pt x="342869" y="494576"/>
                      </a:lnTo>
                      <a:lnTo>
                        <a:pt x="175515" y="494576"/>
                      </a:lnTo>
                      <a:lnTo>
                        <a:pt x="178203" y="481941"/>
                      </a:lnTo>
                      <a:lnTo>
                        <a:pt x="204950" y="449501"/>
                      </a:lnTo>
                      <a:cubicBezTo>
                        <a:pt x="210435" y="442848"/>
                        <a:pt x="219422" y="438761"/>
                        <a:pt x="229070" y="437747"/>
                      </a:cubicBezTo>
                      <a:close/>
                      <a:moveTo>
                        <a:pt x="167600" y="430311"/>
                      </a:moveTo>
                      <a:cubicBezTo>
                        <a:pt x="170977" y="430618"/>
                        <a:pt x="174195" y="431881"/>
                        <a:pt x="176457" y="434027"/>
                      </a:cubicBezTo>
                      <a:lnTo>
                        <a:pt x="186161" y="443240"/>
                      </a:lnTo>
                      <a:cubicBezTo>
                        <a:pt x="190683" y="447534"/>
                        <a:pt x="189663" y="453736"/>
                        <a:pt x="183881" y="457095"/>
                      </a:cubicBezTo>
                      <a:lnTo>
                        <a:pt x="170811" y="464688"/>
                      </a:lnTo>
                      <a:cubicBezTo>
                        <a:pt x="165031" y="468046"/>
                        <a:pt x="156679" y="467288"/>
                        <a:pt x="152156" y="462994"/>
                      </a:cubicBezTo>
                      <a:lnTo>
                        <a:pt x="142451" y="453781"/>
                      </a:lnTo>
                      <a:cubicBezTo>
                        <a:pt x="137929" y="449488"/>
                        <a:pt x="138949" y="443285"/>
                        <a:pt x="144731" y="439927"/>
                      </a:cubicBezTo>
                      <a:lnTo>
                        <a:pt x="157800" y="432334"/>
                      </a:lnTo>
                      <a:cubicBezTo>
                        <a:pt x="160691" y="430655"/>
                        <a:pt x="164224" y="430005"/>
                        <a:pt x="167600" y="430311"/>
                      </a:cubicBezTo>
                      <a:close/>
                      <a:moveTo>
                        <a:pt x="85388" y="430270"/>
                      </a:moveTo>
                      <a:cubicBezTo>
                        <a:pt x="92081" y="430877"/>
                        <a:pt x="98464" y="433381"/>
                        <a:pt x="102947" y="437637"/>
                      </a:cubicBezTo>
                      <a:lnTo>
                        <a:pt x="122189" y="455905"/>
                      </a:lnTo>
                      <a:cubicBezTo>
                        <a:pt x="131155" y="464418"/>
                        <a:pt x="129133" y="476716"/>
                        <a:pt x="117671" y="483375"/>
                      </a:cubicBezTo>
                      <a:lnTo>
                        <a:pt x="98390" y="494576"/>
                      </a:lnTo>
                      <a:lnTo>
                        <a:pt x="76200" y="494576"/>
                      </a:lnTo>
                      <a:lnTo>
                        <a:pt x="29456" y="494576"/>
                      </a:lnTo>
                      <a:lnTo>
                        <a:pt x="20147" y="485738"/>
                      </a:lnTo>
                      <a:cubicBezTo>
                        <a:pt x="11180" y="477225"/>
                        <a:pt x="13203" y="464927"/>
                        <a:pt x="24666" y="458268"/>
                      </a:cubicBezTo>
                      <a:lnTo>
                        <a:pt x="65957" y="434281"/>
                      </a:lnTo>
                      <a:cubicBezTo>
                        <a:pt x="71689" y="430952"/>
                        <a:pt x="78694" y="429662"/>
                        <a:pt x="85388" y="430270"/>
                      </a:cubicBezTo>
                      <a:close/>
                      <a:moveTo>
                        <a:pt x="309663" y="420364"/>
                      </a:moveTo>
                      <a:cubicBezTo>
                        <a:pt x="312014" y="420844"/>
                        <a:pt x="314119" y="421991"/>
                        <a:pt x="315419" y="423689"/>
                      </a:cubicBezTo>
                      <a:lnTo>
                        <a:pt x="322701" y="433203"/>
                      </a:lnTo>
                      <a:cubicBezTo>
                        <a:pt x="325301" y="436599"/>
                        <a:pt x="323701" y="440919"/>
                        <a:pt x="319127" y="442850"/>
                      </a:cubicBezTo>
                      <a:lnTo>
                        <a:pt x="306581" y="448147"/>
                      </a:lnTo>
                      <a:cubicBezTo>
                        <a:pt x="302007" y="450078"/>
                        <a:pt x="296189" y="448890"/>
                        <a:pt x="293589" y="445493"/>
                      </a:cubicBezTo>
                      <a:lnTo>
                        <a:pt x="286307" y="435980"/>
                      </a:lnTo>
                      <a:cubicBezTo>
                        <a:pt x="283706" y="432583"/>
                        <a:pt x="285306" y="428263"/>
                        <a:pt x="289881" y="426332"/>
                      </a:cubicBezTo>
                      <a:lnTo>
                        <a:pt x="302427" y="421036"/>
                      </a:lnTo>
                      <a:cubicBezTo>
                        <a:pt x="304715" y="420070"/>
                        <a:pt x="307311" y="419884"/>
                        <a:pt x="309663" y="420364"/>
                      </a:cubicBezTo>
                      <a:close/>
                      <a:moveTo>
                        <a:pt x="390947" y="406054"/>
                      </a:moveTo>
                      <a:cubicBezTo>
                        <a:pt x="398468" y="405839"/>
                        <a:pt x="406099" y="407755"/>
                        <a:pt x="412059" y="411852"/>
                      </a:cubicBezTo>
                      <a:lnTo>
                        <a:pt x="472401" y="453340"/>
                      </a:lnTo>
                      <a:cubicBezTo>
                        <a:pt x="484320" y="461534"/>
                        <a:pt x="485036" y="475353"/>
                        <a:pt x="474003" y="484205"/>
                      </a:cubicBezTo>
                      <a:lnTo>
                        <a:pt x="461074" y="494576"/>
                      </a:lnTo>
                      <a:lnTo>
                        <a:pt x="380227" y="494576"/>
                      </a:lnTo>
                      <a:lnTo>
                        <a:pt x="341835" y="468180"/>
                      </a:lnTo>
                      <a:cubicBezTo>
                        <a:pt x="329916" y="459986"/>
                        <a:pt x="329200" y="446167"/>
                        <a:pt x="340234" y="437316"/>
                      </a:cubicBezTo>
                      <a:lnTo>
                        <a:pt x="370497" y="413041"/>
                      </a:lnTo>
                      <a:cubicBezTo>
                        <a:pt x="376015" y="408614"/>
                        <a:pt x="383425" y="406269"/>
                        <a:pt x="390947" y="406054"/>
                      </a:cubicBezTo>
                      <a:close/>
                      <a:moveTo>
                        <a:pt x="96237" y="400453"/>
                      </a:moveTo>
                      <a:cubicBezTo>
                        <a:pt x="98468" y="400527"/>
                        <a:pt x="100661" y="401232"/>
                        <a:pt x="102288" y="402552"/>
                      </a:cubicBezTo>
                      <a:lnTo>
                        <a:pt x="109270" y="408219"/>
                      </a:lnTo>
                      <a:cubicBezTo>
                        <a:pt x="112523" y="410860"/>
                        <a:pt x="112279" y="414958"/>
                        <a:pt x="108723" y="417374"/>
                      </a:cubicBezTo>
                      <a:lnTo>
                        <a:pt x="101093" y="422560"/>
                      </a:lnTo>
                      <a:cubicBezTo>
                        <a:pt x="97537" y="424976"/>
                        <a:pt x="92018" y="424794"/>
                        <a:pt x="88764" y="422153"/>
                      </a:cubicBezTo>
                      <a:lnTo>
                        <a:pt x="81782" y="416487"/>
                      </a:lnTo>
                      <a:cubicBezTo>
                        <a:pt x="78529" y="413846"/>
                        <a:pt x="78774" y="409748"/>
                        <a:pt x="82329" y="407331"/>
                      </a:cubicBezTo>
                      <a:lnTo>
                        <a:pt x="89959" y="402146"/>
                      </a:lnTo>
                      <a:cubicBezTo>
                        <a:pt x="91738" y="400938"/>
                        <a:pt x="94006" y="400380"/>
                        <a:pt x="96237" y="400453"/>
                      </a:cubicBezTo>
                      <a:close/>
                      <a:moveTo>
                        <a:pt x="265970" y="385826"/>
                      </a:moveTo>
                      <a:cubicBezTo>
                        <a:pt x="269277" y="385989"/>
                        <a:pt x="272499" y="387089"/>
                        <a:pt x="274853" y="389087"/>
                      </a:cubicBezTo>
                      <a:lnTo>
                        <a:pt x="287771" y="400046"/>
                      </a:lnTo>
                      <a:cubicBezTo>
                        <a:pt x="292480" y="404041"/>
                        <a:pt x="291935" y="410116"/>
                        <a:pt x="286556" y="413613"/>
                      </a:cubicBezTo>
                      <a:lnTo>
                        <a:pt x="267960" y="425701"/>
                      </a:lnTo>
                      <a:cubicBezTo>
                        <a:pt x="262580" y="429198"/>
                        <a:pt x="254400" y="428795"/>
                        <a:pt x="249690" y="424799"/>
                      </a:cubicBezTo>
                      <a:lnTo>
                        <a:pt x="236773" y="413840"/>
                      </a:lnTo>
                      <a:cubicBezTo>
                        <a:pt x="232064" y="409844"/>
                        <a:pt x="232608" y="403770"/>
                        <a:pt x="237988" y="400273"/>
                      </a:cubicBezTo>
                      <a:lnTo>
                        <a:pt x="256583" y="388185"/>
                      </a:lnTo>
                      <a:cubicBezTo>
                        <a:pt x="259274" y="386436"/>
                        <a:pt x="262665" y="385663"/>
                        <a:pt x="265970" y="385826"/>
                      </a:cubicBezTo>
                      <a:close/>
                      <a:moveTo>
                        <a:pt x="25546" y="353149"/>
                      </a:moveTo>
                      <a:lnTo>
                        <a:pt x="25851" y="353243"/>
                      </a:lnTo>
                      <a:lnTo>
                        <a:pt x="71693" y="387286"/>
                      </a:lnTo>
                      <a:cubicBezTo>
                        <a:pt x="78010" y="391978"/>
                        <a:pt x="78010" y="399586"/>
                        <a:pt x="71693" y="404278"/>
                      </a:cubicBezTo>
                      <a:lnTo>
                        <a:pt x="7730" y="451779"/>
                      </a:lnTo>
                      <a:close/>
                      <a:moveTo>
                        <a:pt x="266232" y="349407"/>
                      </a:moveTo>
                      <a:cubicBezTo>
                        <a:pt x="268583" y="349888"/>
                        <a:pt x="270687" y="351034"/>
                        <a:pt x="271987" y="352733"/>
                      </a:cubicBezTo>
                      <a:lnTo>
                        <a:pt x="279270" y="362246"/>
                      </a:lnTo>
                      <a:cubicBezTo>
                        <a:pt x="281871" y="365643"/>
                        <a:pt x="280270" y="369962"/>
                        <a:pt x="275695" y="371894"/>
                      </a:cubicBezTo>
                      <a:lnTo>
                        <a:pt x="263150" y="377190"/>
                      </a:lnTo>
                      <a:cubicBezTo>
                        <a:pt x="258576" y="379122"/>
                        <a:pt x="252759" y="377933"/>
                        <a:pt x="250158" y="374536"/>
                      </a:cubicBezTo>
                      <a:lnTo>
                        <a:pt x="242875" y="365023"/>
                      </a:lnTo>
                      <a:cubicBezTo>
                        <a:pt x="240275" y="361626"/>
                        <a:pt x="241875" y="357306"/>
                        <a:pt x="246451" y="355375"/>
                      </a:cubicBezTo>
                      <a:lnTo>
                        <a:pt x="258995" y="350078"/>
                      </a:lnTo>
                      <a:cubicBezTo>
                        <a:pt x="261283" y="349113"/>
                        <a:pt x="263881" y="348928"/>
                        <a:pt x="266232" y="349407"/>
                      </a:cubicBezTo>
                      <a:close/>
                      <a:moveTo>
                        <a:pt x="334226" y="342762"/>
                      </a:moveTo>
                      <a:cubicBezTo>
                        <a:pt x="337093" y="342512"/>
                        <a:pt x="339979" y="342684"/>
                        <a:pt x="342721" y="343244"/>
                      </a:cubicBezTo>
                      <a:cubicBezTo>
                        <a:pt x="348206" y="344365"/>
                        <a:pt x="353114" y="347039"/>
                        <a:pt x="356147" y="351001"/>
                      </a:cubicBezTo>
                      <a:lnTo>
                        <a:pt x="373134" y="373191"/>
                      </a:lnTo>
                      <a:cubicBezTo>
                        <a:pt x="379201" y="381116"/>
                        <a:pt x="375468" y="391192"/>
                        <a:pt x="364796" y="395697"/>
                      </a:cubicBezTo>
                      <a:lnTo>
                        <a:pt x="335532" y="408052"/>
                      </a:lnTo>
                      <a:cubicBezTo>
                        <a:pt x="324860" y="412557"/>
                        <a:pt x="311292" y="409785"/>
                        <a:pt x="305225" y="401861"/>
                      </a:cubicBezTo>
                      <a:lnTo>
                        <a:pt x="288239" y="379671"/>
                      </a:lnTo>
                      <a:cubicBezTo>
                        <a:pt x="282171" y="371747"/>
                        <a:pt x="285905" y="361670"/>
                        <a:pt x="296576" y="357165"/>
                      </a:cubicBezTo>
                      <a:lnTo>
                        <a:pt x="325842" y="344809"/>
                      </a:lnTo>
                      <a:cubicBezTo>
                        <a:pt x="328510" y="343683"/>
                        <a:pt x="331358" y="343012"/>
                        <a:pt x="334226" y="342762"/>
                      </a:cubicBezTo>
                      <a:close/>
                      <a:moveTo>
                        <a:pt x="346688" y="310144"/>
                      </a:moveTo>
                      <a:cubicBezTo>
                        <a:pt x="348920" y="310218"/>
                        <a:pt x="351113" y="310924"/>
                        <a:pt x="352739" y="312244"/>
                      </a:cubicBezTo>
                      <a:lnTo>
                        <a:pt x="359721" y="317911"/>
                      </a:lnTo>
                      <a:cubicBezTo>
                        <a:pt x="362975" y="320552"/>
                        <a:pt x="362730" y="324650"/>
                        <a:pt x="359174" y="327067"/>
                      </a:cubicBezTo>
                      <a:lnTo>
                        <a:pt x="351543" y="332252"/>
                      </a:lnTo>
                      <a:cubicBezTo>
                        <a:pt x="347989" y="334667"/>
                        <a:pt x="342469" y="334485"/>
                        <a:pt x="339215" y="331845"/>
                      </a:cubicBezTo>
                      <a:lnTo>
                        <a:pt x="332233" y="326178"/>
                      </a:lnTo>
                      <a:cubicBezTo>
                        <a:pt x="328979" y="323538"/>
                        <a:pt x="329225" y="319438"/>
                        <a:pt x="332779" y="317023"/>
                      </a:cubicBezTo>
                      <a:lnTo>
                        <a:pt x="340411" y="311838"/>
                      </a:lnTo>
                      <a:cubicBezTo>
                        <a:pt x="342189" y="310629"/>
                        <a:pt x="344457" y="310071"/>
                        <a:pt x="346688" y="310144"/>
                      </a:cubicBezTo>
                      <a:close/>
                      <a:moveTo>
                        <a:pt x="296373" y="309494"/>
                      </a:moveTo>
                      <a:cubicBezTo>
                        <a:pt x="299679" y="309657"/>
                        <a:pt x="302901" y="310757"/>
                        <a:pt x="305255" y="312755"/>
                      </a:cubicBezTo>
                      <a:lnTo>
                        <a:pt x="318172" y="323714"/>
                      </a:lnTo>
                      <a:cubicBezTo>
                        <a:pt x="322882" y="327709"/>
                        <a:pt x="322337" y="333784"/>
                        <a:pt x="316957" y="337281"/>
                      </a:cubicBezTo>
                      <a:lnTo>
                        <a:pt x="298362" y="349369"/>
                      </a:lnTo>
                      <a:cubicBezTo>
                        <a:pt x="292982" y="352867"/>
                        <a:pt x="284802" y="352462"/>
                        <a:pt x="280093" y="348467"/>
                      </a:cubicBezTo>
                      <a:lnTo>
                        <a:pt x="267175" y="337508"/>
                      </a:lnTo>
                      <a:cubicBezTo>
                        <a:pt x="262466" y="333513"/>
                        <a:pt x="263009" y="327438"/>
                        <a:pt x="268390" y="323940"/>
                      </a:cubicBezTo>
                      <a:lnTo>
                        <a:pt x="286986" y="311853"/>
                      </a:lnTo>
                      <a:cubicBezTo>
                        <a:pt x="289676" y="310104"/>
                        <a:pt x="293065" y="309331"/>
                        <a:pt x="296373" y="309494"/>
                      </a:cubicBezTo>
                      <a:close/>
                      <a:moveTo>
                        <a:pt x="116344" y="285069"/>
                      </a:moveTo>
                      <a:cubicBezTo>
                        <a:pt x="125201" y="285068"/>
                        <a:pt x="134058" y="287578"/>
                        <a:pt x="140815" y="292596"/>
                      </a:cubicBezTo>
                      <a:lnTo>
                        <a:pt x="224293" y="354589"/>
                      </a:lnTo>
                      <a:cubicBezTo>
                        <a:pt x="237808" y="364626"/>
                        <a:pt x="237808" y="380900"/>
                        <a:pt x="224293" y="390936"/>
                      </a:cubicBezTo>
                      <a:lnTo>
                        <a:pt x="187226" y="418462"/>
                      </a:lnTo>
                      <a:cubicBezTo>
                        <a:pt x="173712" y="428500"/>
                        <a:pt x="151797" y="428500"/>
                        <a:pt x="138283" y="418462"/>
                      </a:cubicBezTo>
                      <a:lnTo>
                        <a:pt x="54806" y="356470"/>
                      </a:lnTo>
                      <a:cubicBezTo>
                        <a:pt x="41290" y="346433"/>
                        <a:pt x="41291" y="330160"/>
                        <a:pt x="54806" y="320123"/>
                      </a:cubicBezTo>
                      <a:lnTo>
                        <a:pt x="91872" y="292596"/>
                      </a:lnTo>
                      <a:cubicBezTo>
                        <a:pt x="98629" y="287578"/>
                        <a:pt x="107487" y="285069"/>
                        <a:pt x="116344" y="285069"/>
                      </a:cubicBezTo>
                      <a:close/>
                      <a:moveTo>
                        <a:pt x="506455" y="275970"/>
                      </a:moveTo>
                      <a:lnTo>
                        <a:pt x="506725" y="276010"/>
                      </a:lnTo>
                      <a:lnTo>
                        <a:pt x="506725" y="275970"/>
                      </a:lnTo>
                      <a:lnTo>
                        <a:pt x="506727" y="275970"/>
                      </a:lnTo>
                      <a:lnTo>
                        <a:pt x="524575" y="281460"/>
                      </a:lnTo>
                      <a:lnTo>
                        <a:pt x="561439" y="428916"/>
                      </a:lnTo>
                      <a:lnTo>
                        <a:pt x="547179" y="439505"/>
                      </a:lnTo>
                      <a:cubicBezTo>
                        <a:pt x="536008" y="447801"/>
                        <a:pt x="521367" y="451949"/>
                        <a:pt x="506727" y="451949"/>
                      </a:cubicBezTo>
                      <a:lnTo>
                        <a:pt x="506725" y="451949"/>
                      </a:lnTo>
                      <a:lnTo>
                        <a:pt x="506725" y="451911"/>
                      </a:lnTo>
                      <a:lnTo>
                        <a:pt x="506455" y="451950"/>
                      </a:lnTo>
                      <a:cubicBezTo>
                        <a:pt x="491814" y="451950"/>
                        <a:pt x="477173" y="447802"/>
                        <a:pt x="466002" y="439505"/>
                      </a:cubicBezTo>
                      <a:lnTo>
                        <a:pt x="404728" y="394002"/>
                      </a:lnTo>
                      <a:cubicBezTo>
                        <a:pt x="382386" y="377410"/>
                        <a:pt x="382387" y="350510"/>
                        <a:pt x="404728" y="333919"/>
                      </a:cubicBezTo>
                      <a:lnTo>
                        <a:pt x="466002" y="288415"/>
                      </a:lnTo>
                      <a:cubicBezTo>
                        <a:pt x="477173" y="280118"/>
                        <a:pt x="491814" y="275970"/>
                        <a:pt x="506455" y="275970"/>
                      </a:cubicBezTo>
                      <a:close/>
                      <a:moveTo>
                        <a:pt x="128087" y="257464"/>
                      </a:moveTo>
                      <a:cubicBezTo>
                        <a:pt x="130318" y="257538"/>
                        <a:pt x="132511" y="258244"/>
                        <a:pt x="134137" y="259563"/>
                      </a:cubicBezTo>
                      <a:lnTo>
                        <a:pt x="141121" y="265230"/>
                      </a:lnTo>
                      <a:cubicBezTo>
                        <a:pt x="144374" y="267871"/>
                        <a:pt x="144129" y="271969"/>
                        <a:pt x="140573" y="274385"/>
                      </a:cubicBezTo>
                      <a:lnTo>
                        <a:pt x="132943" y="279571"/>
                      </a:lnTo>
                      <a:cubicBezTo>
                        <a:pt x="129387" y="281987"/>
                        <a:pt x="123868" y="281805"/>
                        <a:pt x="120614" y="279165"/>
                      </a:cubicBezTo>
                      <a:lnTo>
                        <a:pt x="113632" y="273498"/>
                      </a:lnTo>
                      <a:cubicBezTo>
                        <a:pt x="110378" y="270857"/>
                        <a:pt x="110623" y="266759"/>
                        <a:pt x="114179" y="264342"/>
                      </a:cubicBezTo>
                      <a:lnTo>
                        <a:pt x="121810" y="259157"/>
                      </a:lnTo>
                      <a:cubicBezTo>
                        <a:pt x="123587" y="257949"/>
                        <a:pt x="125857" y="257391"/>
                        <a:pt x="128087" y="257464"/>
                      </a:cubicBezTo>
                      <a:close/>
                      <a:moveTo>
                        <a:pt x="140026" y="230063"/>
                      </a:moveTo>
                      <a:cubicBezTo>
                        <a:pt x="144741" y="228883"/>
                        <a:pt x="149850" y="230765"/>
                        <a:pt x="151439" y="234267"/>
                      </a:cubicBezTo>
                      <a:lnTo>
                        <a:pt x="154848" y="241779"/>
                      </a:lnTo>
                      <a:cubicBezTo>
                        <a:pt x="156435" y="245281"/>
                        <a:pt x="153901" y="249076"/>
                        <a:pt x="149187" y="250255"/>
                      </a:cubicBezTo>
                      <a:lnTo>
                        <a:pt x="136479" y="253435"/>
                      </a:lnTo>
                      <a:cubicBezTo>
                        <a:pt x="131764" y="254615"/>
                        <a:pt x="126655" y="252732"/>
                        <a:pt x="125067" y="249231"/>
                      </a:cubicBezTo>
                      <a:lnTo>
                        <a:pt x="121657" y="241718"/>
                      </a:lnTo>
                      <a:cubicBezTo>
                        <a:pt x="120070" y="238217"/>
                        <a:pt x="122604" y="234422"/>
                        <a:pt x="127319" y="233242"/>
                      </a:cubicBezTo>
                      <a:close/>
                      <a:moveTo>
                        <a:pt x="407849" y="227091"/>
                      </a:moveTo>
                      <a:cubicBezTo>
                        <a:pt x="413924" y="227091"/>
                        <a:pt x="419999" y="228812"/>
                        <a:pt x="424634" y="232254"/>
                      </a:cubicBezTo>
                      <a:lnTo>
                        <a:pt x="450056" y="251133"/>
                      </a:lnTo>
                      <a:cubicBezTo>
                        <a:pt x="459326" y="258017"/>
                        <a:pt x="459327" y="269179"/>
                        <a:pt x="450056" y="276062"/>
                      </a:cubicBezTo>
                      <a:lnTo>
                        <a:pt x="405449" y="309188"/>
                      </a:lnTo>
                      <a:cubicBezTo>
                        <a:pt x="396180" y="316073"/>
                        <a:pt x="381150" y="316073"/>
                        <a:pt x="371880" y="309188"/>
                      </a:cubicBezTo>
                      <a:lnTo>
                        <a:pt x="346459" y="290309"/>
                      </a:lnTo>
                      <a:cubicBezTo>
                        <a:pt x="337189" y="283425"/>
                        <a:pt x="337189" y="272264"/>
                        <a:pt x="346459" y="265381"/>
                      </a:cubicBezTo>
                      <a:lnTo>
                        <a:pt x="391066" y="232254"/>
                      </a:lnTo>
                      <a:cubicBezTo>
                        <a:pt x="395701" y="228812"/>
                        <a:pt x="401775" y="227091"/>
                        <a:pt x="407849" y="227091"/>
                      </a:cubicBezTo>
                      <a:close/>
                      <a:moveTo>
                        <a:pt x="222238" y="215213"/>
                      </a:moveTo>
                      <a:cubicBezTo>
                        <a:pt x="225608" y="215213"/>
                        <a:pt x="228979" y="216167"/>
                        <a:pt x="231550" y="218077"/>
                      </a:cubicBezTo>
                      <a:lnTo>
                        <a:pt x="304555" y="272293"/>
                      </a:lnTo>
                      <a:cubicBezTo>
                        <a:pt x="309696" y="276112"/>
                        <a:pt x="309696" y="282304"/>
                        <a:pt x="304555" y="286123"/>
                      </a:cubicBezTo>
                      <a:lnTo>
                        <a:pt x="242115" y="332493"/>
                      </a:lnTo>
                      <a:cubicBezTo>
                        <a:pt x="236973" y="336311"/>
                        <a:pt x="228635" y="336311"/>
                        <a:pt x="223492" y="332493"/>
                      </a:cubicBezTo>
                      <a:lnTo>
                        <a:pt x="150487" y="278276"/>
                      </a:lnTo>
                      <a:cubicBezTo>
                        <a:pt x="145345" y="274458"/>
                        <a:pt x="145345" y="268265"/>
                        <a:pt x="150487" y="264447"/>
                      </a:cubicBezTo>
                      <a:lnTo>
                        <a:pt x="212927" y="218077"/>
                      </a:lnTo>
                      <a:cubicBezTo>
                        <a:pt x="215497" y="216168"/>
                        <a:pt x="218868" y="215213"/>
                        <a:pt x="222238" y="215213"/>
                      </a:cubicBezTo>
                      <a:close/>
                      <a:moveTo>
                        <a:pt x="52619" y="203259"/>
                      </a:moveTo>
                      <a:lnTo>
                        <a:pt x="98843" y="237587"/>
                      </a:lnTo>
                      <a:cubicBezTo>
                        <a:pt x="109125" y="245222"/>
                        <a:pt x="109125" y="257602"/>
                        <a:pt x="98843" y="265238"/>
                      </a:cubicBezTo>
                      <a:lnTo>
                        <a:pt x="62245" y="292417"/>
                      </a:lnTo>
                      <a:cubicBezTo>
                        <a:pt x="57104" y="296235"/>
                        <a:pt x="50366" y="298143"/>
                        <a:pt x="43628" y="298143"/>
                      </a:cubicBezTo>
                      <a:lnTo>
                        <a:pt x="35910" y="295769"/>
                      </a:lnTo>
                      <a:close/>
                      <a:moveTo>
                        <a:pt x="120848" y="202634"/>
                      </a:moveTo>
                      <a:cubicBezTo>
                        <a:pt x="123079" y="202708"/>
                        <a:pt x="125272" y="203413"/>
                        <a:pt x="126898" y="204733"/>
                      </a:cubicBezTo>
                      <a:lnTo>
                        <a:pt x="133881" y="210400"/>
                      </a:lnTo>
                      <a:cubicBezTo>
                        <a:pt x="137134" y="213041"/>
                        <a:pt x="136889" y="217140"/>
                        <a:pt x="133334" y="219555"/>
                      </a:cubicBezTo>
                      <a:lnTo>
                        <a:pt x="125703" y="224741"/>
                      </a:lnTo>
                      <a:cubicBezTo>
                        <a:pt x="122147" y="227157"/>
                        <a:pt x="116628" y="226974"/>
                        <a:pt x="113375" y="224334"/>
                      </a:cubicBezTo>
                      <a:lnTo>
                        <a:pt x="106392" y="218668"/>
                      </a:lnTo>
                      <a:cubicBezTo>
                        <a:pt x="103139" y="216027"/>
                        <a:pt x="103384" y="211928"/>
                        <a:pt x="106939" y="209512"/>
                      </a:cubicBezTo>
                      <a:lnTo>
                        <a:pt x="114570" y="204327"/>
                      </a:lnTo>
                      <a:cubicBezTo>
                        <a:pt x="116348" y="203119"/>
                        <a:pt x="118617" y="202560"/>
                        <a:pt x="120848" y="202634"/>
                      </a:cubicBezTo>
                      <a:close/>
                      <a:moveTo>
                        <a:pt x="433550" y="197259"/>
                      </a:moveTo>
                      <a:cubicBezTo>
                        <a:pt x="435781" y="197332"/>
                        <a:pt x="437975" y="198038"/>
                        <a:pt x="439601" y="199359"/>
                      </a:cubicBezTo>
                      <a:lnTo>
                        <a:pt x="446584" y="205025"/>
                      </a:lnTo>
                      <a:cubicBezTo>
                        <a:pt x="449838" y="207666"/>
                        <a:pt x="449592" y="211765"/>
                        <a:pt x="446037" y="214180"/>
                      </a:cubicBezTo>
                      <a:lnTo>
                        <a:pt x="438407" y="219366"/>
                      </a:lnTo>
                      <a:cubicBezTo>
                        <a:pt x="434850" y="221781"/>
                        <a:pt x="429331" y="221600"/>
                        <a:pt x="426077" y="218959"/>
                      </a:cubicBezTo>
                      <a:lnTo>
                        <a:pt x="419095" y="213293"/>
                      </a:lnTo>
                      <a:cubicBezTo>
                        <a:pt x="415841" y="210652"/>
                        <a:pt x="416086" y="206554"/>
                        <a:pt x="419642" y="204137"/>
                      </a:cubicBezTo>
                      <a:lnTo>
                        <a:pt x="427273" y="198952"/>
                      </a:lnTo>
                      <a:cubicBezTo>
                        <a:pt x="429052" y="197744"/>
                        <a:pt x="431320" y="197185"/>
                        <a:pt x="433550" y="197259"/>
                      </a:cubicBezTo>
                      <a:close/>
                      <a:moveTo>
                        <a:pt x="503240" y="196120"/>
                      </a:moveTo>
                      <a:lnTo>
                        <a:pt x="517227" y="252068"/>
                      </a:lnTo>
                      <a:lnTo>
                        <a:pt x="506725" y="259867"/>
                      </a:lnTo>
                      <a:lnTo>
                        <a:pt x="471254" y="231593"/>
                      </a:lnTo>
                      <a:cubicBezTo>
                        <a:pt x="466896" y="228357"/>
                        <a:pt x="466896" y="223111"/>
                        <a:pt x="471253" y="219875"/>
                      </a:cubicBezTo>
                      <a:close/>
                      <a:moveTo>
                        <a:pt x="155088" y="189769"/>
                      </a:moveTo>
                      <a:cubicBezTo>
                        <a:pt x="157596" y="189852"/>
                        <a:pt x="160061" y="190645"/>
                        <a:pt x="161890" y="192130"/>
                      </a:cubicBezTo>
                      <a:lnTo>
                        <a:pt x="185211" y="211057"/>
                      </a:lnTo>
                      <a:cubicBezTo>
                        <a:pt x="188869" y="214025"/>
                        <a:pt x="188594" y="218633"/>
                        <a:pt x="184596" y="221349"/>
                      </a:cubicBezTo>
                      <a:lnTo>
                        <a:pt x="176018" y="227178"/>
                      </a:lnTo>
                      <a:cubicBezTo>
                        <a:pt x="172021" y="229894"/>
                        <a:pt x="165816" y="229690"/>
                        <a:pt x="162159" y="226721"/>
                      </a:cubicBezTo>
                      <a:lnTo>
                        <a:pt x="138838" y="207794"/>
                      </a:lnTo>
                      <a:cubicBezTo>
                        <a:pt x="135180" y="204825"/>
                        <a:pt x="135456" y="200218"/>
                        <a:pt x="139453" y="197502"/>
                      </a:cubicBezTo>
                      <a:lnTo>
                        <a:pt x="148031" y="191673"/>
                      </a:lnTo>
                      <a:cubicBezTo>
                        <a:pt x="150029" y="190315"/>
                        <a:pt x="152580" y="189687"/>
                        <a:pt x="155088" y="189769"/>
                      </a:cubicBezTo>
                      <a:close/>
                      <a:moveTo>
                        <a:pt x="225083" y="186507"/>
                      </a:moveTo>
                      <a:cubicBezTo>
                        <a:pt x="227315" y="186581"/>
                        <a:pt x="229507" y="187286"/>
                        <a:pt x="231135" y="188607"/>
                      </a:cubicBezTo>
                      <a:lnTo>
                        <a:pt x="238117" y="194273"/>
                      </a:lnTo>
                      <a:cubicBezTo>
                        <a:pt x="241369" y="196914"/>
                        <a:pt x="241125" y="201013"/>
                        <a:pt x="237569" y="203429"/>
                      </a:cubicBezTo>
                      <a:lnTo>
                        <a:pt x="229938" y="208614"/>
                      </a:lnTo>
                      <a:cubicBezTo>
                        <a:pt x="226384" y="211030"/>
                        <a:pt x="220863" y="210848"/>
                        <a:pt x="217610" y="208208"/>
                      </a:cubicBezTo>
                      <a:lnTo>
                        <a:pt x="210628" y="202541"/>
                      </a:lnTo>
                      <a:cubicBezTo>
                        <a:pt x="207375" y="199901"/>
                        <a:pt x="207620" y="195802"/>
                        <a:pt x="211175" y="193385"/>
                      </a:cubicBezTo>
                      <a:lnTo>
                        <a:pt x="218806" y="188200"/>
                      </a:lnTo>
                      <a:cubicBezTo>
                        <a:pt x="220583" y="186993"/>
                        <a:pt x="222852" y="186434"/>
                        <a:pt x="225083" y="186507"/>
                      </a:cubicBezTo>
                      <a:close/>
                      <a:moveTo>
                        <a:pt x="465526" y="161785"/>
                      </a:moveTo>
                      <a:cubicBezTo>
                        <a:pt x="467284" y="161785"/>
                        <a:pt x="469043" y="162283"/>
                        <a:pt x="470384" y="163280"/>
                      </a:cubicBezTo>
                      <a:lnTo>
                        <a:pt x="491929" y="179279"/>
                      </a:lnTo>
                      <a:cubicBezTo>
                        <a:pt x="494612" y="181272"/>
                        <a:pt x="494612" y="184503"/>
                        <a:pt x="491929" y="186496"/>
                      </a:cubicBezTo>
                      <a:lnTo>
                        <a:pt x="472765" y="200728"/>
                      </a:lnTo>
                      <a:cubicBezTo>
                        <a:pt x="470081" y="202721"/>
                        <a:pt x="465729" y="202721"/>
                        <a:pt x="463047" y="200728"/>
                      </a:cubicBezTo>
                      <a:lnTo>
                        <a:pt x="441502" y="184729"/>
                      </a:lnTo>
                      <a:cubicBezTo>
                        <a:pt x="438819" y="182736"/>
                        <a:pt x="438819" y="179504"/>
                        <a:pt x="441502" y="177511"/>
                      </a:cubicBezTo>
                      <a:lnTo>
                        <a:pt x="460666" y="163280"/>
                      </a:lnTo>
                      <a:cubicBezTo>
                        <a:pt x="462008" y="162283"/>
                        <a:pt x="463767" y="161785"/>
                        <a:pt x="465526" y="161785"/>
                      </a:cubicBezTo>
                      <a:close/>
                      <a:moveTo>
                        <a:pt x="319776" y="149419"/>
                      </a:moveTo>
                      <a:cubicBezTo>
                        <a:pt x="326013" y="149378"/>
                        <a:pt x="332274" y="151105"/>
                        <a:pt x="337077" y="154608"/>
                      </a:cubicBezTo>
                      <a:lnTo>
                        <a:pt x="386885" y="190942"/>
                      </a:lnTo>
                      <a:cubicBezTo>
                        <a:pt x="396489" y="197949"/>
                        <a:pt x="396628" y="209411"/>
                        <a:pt x="387193" y="216545"/>
                      </a:cubicBezTo>
                      <a:lnTo>
                        <a:pt x="341055" y="251425"/>
                      </a:lnTo>
                      <a:cubicBezTo>
                        <a:pt x="331620" y="258559"/>
                        <a:pt x="316185" y="258661"/>
                        <a:pt x="306579" y="251654"/>
                      </a:cubicBezTo>
                      <a:lnTo>
                        <a:pt x="256772" y="215320"/>
                      </a:lnTo>
                      <a:cubicBezTo>
                        <a:pt x="247166" y="208313"/>
                        <a:pt x="247029" y="196851"/>
                        <a:pt x="256464" y="189717"/>
                      </a:cubicBezTo>
                      <a:lnTo>
                        <a:pt x="302601" y="154836"/>
                      </a:lnTo>
                      <a:cubicBezTo>
                        <a:pt x="307319" y="151270"/>
                        <a:pt x="313537" y="149461"/>
                        <a:pt x="319776" y="149419"/>
                      </a:cubicBezTo>
                      <a:close/>
                      <a:moveTo>
                        <a:pt x="213223" y="141415"/>
                      </a:moveTo>
                      <a:cubicBezTo>
                        <a:pt x="216855" y="141447"/>
                        <a:pt x="220469" y="142507"/>
                        <a:pt x="223207" y="144589"/>
                      </a:cubicBezTo>
                      <a:lnTo>
                        <a:pt x="234958" y="153523"/>
                      </a:lnTo>
                      <a:cubicBezTo>
                        <a:pt x="240433" y="157687"/>
                        <a:pt x="240327" y="164358"/>
                        <a:pt x="234721" y="168424"/>
                      </a:cubicBezTo>
                      <a:lnTo>
                        <a:pt x="204096" y="190638"/>
                      </a:lnTo>
                      <a:cubicBezTo>
                        <a:pt x="198489" y="194704"/>
                        <a:pt x="189506" y="194626"/>
                        <a:pt x="184030" y="190462"/>
                      </a:cubicBezTo>
                      <a:lnTo>
                        <a:pt x="172279" y="181527"/>
                      </a:lnTo>
                      <a:cubicBezTo>
                        <a:pt x="166804" y="177364"/>
                        <a:pt x="166910" y="170692"/>
                        <a:pt x="172516" y="166626"/>
                      </a:cubicBezTo>
                      <a:lnTo>
                        <a:pt x="203141" y="144413"/>
                      </a:lnTo>
                      <a:cubicBezTo>
                        <a:pt x="205944" y="142380"/>
                        <a:pt x="209591" y="141383"/>
                        <a:pt x="213223" y="141415"/>
                      </a:cubicBezTo>
                      <a:close/>
                      <a:moveTo>
                        <a:pt x="482771" y="134902"/>
                      </a:moveTo>
                      <a:lnTo>
                        <a:pt x="488426" y="136864"/>
                      </a:lnTo>
                      <a:lnTo>
                        <a:pt x="492615" y="153620"/>
                      </a:lnTo>
                      <a:lnTo>
                        <a:pt x="487627" y="157009"/>
                      </a:lnTo>
                      <a:cubicBezTo>
                        <a:pt x="484071" y="159425"/>
                        <a:pt x="478551" y="159243"/>
                        <a:pt x="475298" y="156603"/>
                      </a:cubicBezTo>
                      <a:lnTo>
                        <a:pt x="468316" y="150936"/>
                      </a:lnTo>
                      <a:cubicBezTo>
                        <a:pt x="465063" y="148296"/>
                        <a:pt x="465307" y="144197"/>
                        <a:pt x="468863" y="141781"/>
                      </a:cubicBezTo>
                      <a:lnTo>
                        <a:pt x="476494" y="136596"/>
                      </a:lnTo>
                      <a:cubicBezTo>
                        <a:pt x="478271" y="135388"/>
                        <a:pt x="480540" y="134829"/>
                        <a:pt x="482771" y="134902"/>
                      </a:cubicBezTo>
                      <a:close/>
                      <a:moveTo>
                        <a:pt x="355375" y="128452"/>
                      </a:moveTo>
                      <a:cubicBezTo>
                        <a:pt x="357607" y="128526"/>
                        <a:pt x="359800" y="129231"/>
                        <a:pt x="361426" y="130551"/>
                      </a:cubicBezTo>
                      <a:lnTo>
                        <a:pt x="368409" y="136218"/>
                      </a:lnTo>
                      <a:cubicBezTo>
                        <a:pt x="371661" y="138859"/>
                        <a:pt x="371417" y="142958"/>
                        <a:pt x="367862" y="145374"/>
                      </a:cubicBezTo>
                      <a:lnTo>
                        <a:pt x="360231" y="150559"/>
                      </a:lnTo>
                      <a:cubicBezTo>
                        <a:pt x="356675" y="152975"/>
                        <a:pt x="351156" y="152792"/>
                        <a:pt x="347903" y="150152"/>
                      </a:cubicBezTo>
                      <a:lnTo>
                        <a:pt x="340921" y="144486"/>
                      </a:lnTo>
                      <a:cubicBezTo>
                        <a:pt x="337667" y="141845"/>
                        <a:pt x="337913" y="137746"/>
                        <a:pt x="341467" y="135331"/>
                      </a:cubicBezTo>
                      <a:lnTo>
                        <a:pt x="349098" y="130145"/>
                      </a:lnTo>
                      <a:cubicBezTo>
                        <a:pt x="350876" y="128937"/>
                        <a:pt x="353145" y="128378"/>
                        <a:pt x="355375" y="128452"/>
                      </a:cubicBezTo>
                      <a:close/>
                      <a:moveTo>
                        <a:pt x="412858" y="127325"/>
                      </a:moveTo>
                      <a:cubicBezTo>
                        <a:pt x="415142" y="127325"/>
                        <a:pt x="417427" y="127973"/>
                        <a:pt x="419170" y="129268"/>
                      </a:cubicBezTo>
                      <a:lnTo>
                        <a:pt x="444067" y="147757"/>
                      </a:lnTo>
                      <a:cubicBezTo>
                        <a:pt x="447553" y="150346"/>
                        <a:pt x="447553" y="154545"/>
                        <a:pt x="444067" y="157134"/>
                      </a:cubicBezTo>
                      <a:lnTo>
                        <a:pt x="407943" y="183961"/>
                      </a:lnTo>
                      <a:cubicBezTo>
                        <a:pt x="404457" y="186550"/>
                        <a:pt x="398804" y="186550"/>
                        <a:pt x="395317" y="183961"/>
                      </a:cubicBezTo>
                      <a:lnTo>
                        <a:pt x="370420" y="165471"/>
                      </a:lnTo>
                      <a:cubicBezTo>
                        <a:pt x="366933" y="162882"/>
                        <a:pt x="366933" y="158683"/>
                        <a:pt x="370420" y="156095"/>
                      </a:cubicBezTo>
                      <a:lnTo>
                        <a:pt x="406544" y="129267"/>
                      </a:lnTo>
                      <a:cubicBezTo>
                        <a:pt x="408287" y="127973"/>
                        <a:pt x="410573" y="127325"/>
                        <a:pt x="412858" y="127325"/>
                      </a:cubicBezTo>
                      <a:close/>
                      <a:moveTo>
                        <a:pt x="297212" y="116360"/>
                      </a:moveTo>
                      <a:cubicBezTo>
                        <a:pt x="299676" y="116382"/>
                        <a:pt x="302131" y="117102"/>
                        <a:pt x="303990" y="118515"/>
                      </a:cubicBezTo>
                      <a:lnTo>
                        <a:pt x="311967" y="124581"/>
                      </a:lnTo>
                      <a:cubicBezTo>
                        <a:pt x="315683" y="127407"/>
                        <a:pt x="315612" y="131936"/>
                        <a:pt x="311805" y="134697"/>
                      </a:cubicBezTo>
                      <a:lnTo>
                        <a:pt x="276233" y="160499"/>
                      </a:lnTo>
                      <a:cubicBezTo>
                        <a:pt x="272427" y="163259"/>
                        <a:pt x="266329" y="163206"/>
                        <a:pt x="262611" y="160380"/>
                      </a:cubicBezTo>
                      <a:lnTo>
                        <a:pt x="254633" y="154314"/>
                      </a:lnTo>
                      <a:cubicBezTo>
                        <a:pt x="250917" y="151487"/>
                        <a:pt x="250989" y="146958"/>
                        <a:pt x="254795" y="144198"/>
                      </a:cubicBezTo>
                      <a:lnTo>
                        <a:pt x="290367" y="118396"/>
                      </a:lnTo>
                      <a:cubicBezTo>
                        <a:pt x="292271" y="117016"/>
                        <a:pt x="294747" y="116339"/>
                        <a:pt x="297212" y="116360"/>
                      </a:cubicBezTo>
                      <a:close/>
                      <a:moveTo>
                        <a:pt x="108129" y="86745"/>
                      </a:moveTo>
                      <a:cubicBezTo>
                        <a:pt x="111488" y="86745"/>
                        <a:pt x="114847" y="87697"/>
                        <a:pt x="117411" y="89601"/>
                      </a:cubicBezTo>
                      <a:lnTo>
                        <a:pt x="180181" y="136216"/>
                      </a:lnTo>
                      <a:cubicBezTo>
                        <a:pt x="185309" y="140023"/>
                        <a:pt x="185309" y="146196"/>
                        <a:pt x="180181" y="150004"/>
                      </a:cubicBezTo>
                      <a:lnTo>
                        <a:pt x="101741" y="208255"/>
                      </a:lnTo>
                      <a:cubicBezTo>
                        <a:pt x="96615" y="212063"/>
                        <a:pt x="88303" y="212063"/>
                        <a:pt x="83175" y="208255"/>
                      </a:cubicBezTo>
                      <a:lnTo>
                        <a:pt x="55438" y="187656"/>
                      </a:lnTo>
                      <a:lnTo>
                        <a:pt x="69168" y="111640"/>
                      </a:lnTo>
                      <a:lnTo>
                        <a:pt x="98845" y="89601"/>
                      </a:lnTo>
                      <a:cubicBezTo>
                        <a:pt x="101409" y="87696"/>
                        <a:pt x="104768" y="86745"/>
                        <a:pt x="108129" y="86745"/>
                      </a:cubicBezTo>
                      <a:close/>
                      <a:moveTo>
                        <a:pt x="444948" y="82810"/>
                      </a:moveTo>
                      <a:lnTo>
                        <a:pt x="474913" y="82810"/>
                      </a:lnTo>
                      <a:lnTo>
                        <a:pt x="485797" y="126348"/>
                      </a:lnTo>
                      <a:lnTo>
                        <a:pt x="479339" y="128334"/>
                      </a:lnTo>
                      <a:lnTo>
                        <a:pt x="444948" y="128334"/>
                      </a:lnTo>
                      <a:cubicBezTo>
                        <a:pt x="434320" y="128334"/>
                        <a:pt x="425703" y="121935"/>
                        <a:pt x="425703" y="114042"/>
                      </a:cubicBezTo>
                      <a:lnTo>
                        <a:pt x="425703" y="97102"/>
                      </a:lnTo>
                      <a:cubicBezTo>
                        <a:pt x="425703" y="89209"/>
                        <a:pt x="434320" y="82810"/>
                        <a:pt x="444948" y="82810"/>
                      </a:cubicBezTo>
                      <a:close/>
                      <a:moveTo>
                        <a:pt x="76824" y="69257"/>
                      </a:moveTo>
                      <a:lnTo>
                        <a:pt x="76925" y="69370"/>
                      </a:lnTo>
                      <a:lnTo>
                        <a:pt x="79183" y="77983"/>
                      </a:lnTo>
                      <a:lnTo>
                        <a:pt x="79567" y="77983"/>
                      </a:lnTo>
                      <a:cubicBezTo>
                        <a:pt x="79604" y="78126"/>
                        <a:pt x="79641" y="78270"/>
                        <a:pt x="79679" y="78413"/>
                      </a:cubicBezTo>
                      <a:cubicBezTo>
                        <a:pt x="79615" y="78657"/>
                        <a:pt x="79551" y="78902"/>
                        <a:pt x="79487" y="79146"/>
                      </a:cubicBezTo>
                      <a:cubicBezTo>
                        <a:pt x="79551" y="79390"/>
                        <a:pt x="79615" y="79635"/>
                        <a:pt x="79679" y="79879"/>
                      </a:cubicBezTo>
                      <a:lnTo>
                        <a:pt x="79295" y="79879"/>
                      </a:lnTo>
                      <a:lnTo>
                        <a:pt x="76925" y="88922"/>
                      </a:lnTo>
                      <a:lnTo>
                        <a:pt x="72347" y="94043"/>
                      </a:lnTo>
                      <a:close/>
                      <a:moveTo>
                        <a:pt x="89089" y="38363"/>
                      </a:moveTo>
                      <a:lnTo>
                        <a:pt x="94639" y="40156"/>
                      </a:lnTo>
                      <a:lnTo>
                        <a:pt x="119750" y="59478"/>
                      </a:lnTo>
                      <a:cubicBezTo>
                        <a:pt x="122783" y="61812"/>
                        <a:pt x="122695" y="65530"/>
                        <a:pt x="119552" y="67782"/>
                      </a:cubicBezTo>
                      <a:lnTo>
                        <a:pt x="110933" y="73960"/>
                      </a:lnTo>
                      <a:cubicBezTo>
                        <a:pt x="107791" y="76212"/>
                        <a:pt x="102784" y="76146"/>
                        <a:pt x="99751" y="73813"/>
                      </a:cubicBezTo>
                      <a:lnTo>
                        <a:pt x="78899" y="57769"/>
                      </a:lnTo>
                      <a:lnTo>
                        <a:pt x="81906" y="41122"/>
                      </a:lnTo>
                      <a:lnTo>
                        <a:pt x="83457" y="40010"/>
                      </a:lnTo>
                      <a:cubicBezTo>
                        <a:pt x="85028" y="38884"/>
                        <a:pt x="87065" y="38337"/>
                        <a:pt x="89089" y="38363"/>
                      </a:cubicBezTo>
                      <a:close/>
                      <a:moveTo>
                        <a:pt x="231979" y="22041"/>
                      </a:moveTo>
                      <a:cubicBezTo>
                        <a:pt x="241603" y="22041"/>
                        <a:pt x="251226" y="24767"/>
                        <a:pt x="258569" y="30220"/>
                      </a:cubicBezTo>
                      <a:lnTo>
                        <a:pt x="298847" y="60132"/>
                      </a:lnTo>
                      <a:cubicBezTo>
                        <a:pt x="302519" y="62858"/>
                        <a:pt x="305273" y="66009"/>
                        <a:pt x="307109" y="69370"/>
                      </a:cubicBezTo>
                      <a:lnTo>
                        <a:pt x="309365" y="77983"/>
                      </a:lnTo>
                      <a:lnTo>
                        <a:pt x="309749" y="77983"/>
                      </a:lnTo>
                      <a:cubicBezTo>
                        <a:pt x="309787" y="78126"/>
                        <a:pt x="309824" y="78270"/>
                        <a:pt x="309861" y="78413"/>
                      </a:cubicBezTo>
                      <a:cubicBezTo>
                        <a:pt x="309797" y="78657"/>
                        <a:pt x="309733" y="78902"/>
                        <a:pt x="309670" y="79146"/>
                      </a:cubicBezTo>
                      <a:cubicBezTo>
                        <a:pt x="309733" y="79390"/>
                        <a:pt x="309797" y="79635"/>
                        <a:pt x="309861" y="79879"/>
                      </a:cubicBezTo>
                      <a:lnTo>
                        <a:pt x="309477" y="79879"/>
                      </a:lnTo>
                      <a:lnTo>
                        <a:pt x="307108" y="88922"/>
                      </a:lnTo>
                      <a:cubicBezTo>
                        <a:pt x="305272" y="92284"/>
                        <a:pt x="302519" y="95434"/>
                        <a:pt x="298847" y="98160"/>
                      </a:cubicBezTo>
                      <a:lnTo>
                        <a:pt x="258569" y="128072"/>
                      </a:lnTo>
                      <a:cubicBezTo>
                        <a:pt x="243883" y="138979"/>
                        <a:pt x="220073" y="138979"/>
                        <a:pt x="205387" y="128072"/>
                      </a:cubicBezTo>
                      <a:lnTo>
                        <a:pt x="165109" y="98161"/>
                      </a:lnTo>
                      <a:cubicBezTo>
                        <a:pt x="161438" y="95434"/>
                        <a:pt x="158684" y="92284"/>
                        <a:pt x="156848" y="88922"/>
                      </a:cubicBezTo>
                      <a:lnTo>
                        <a:pt x="154479" y="79879"/>
                      </a:lnTo>
                      <a:lnTo>
                        <a:pt x="154095" y="79879"/>
                      </a:lnTo>
                      <a:cubicBezTo>
                        <a:pt x="154159" y="79635"/>
                        <a:pt x="154223" y="79390"/>
                        <a:pt x="154287" y="79146"/>
                      </a:cubicBezTo>
                      <a:cubicBezTo>
                        <a:pt x="154223" y="78902"/>
                        <a:pt x="154159" y="78657"/>
                        <a:pt x="154095" y="78413"/>
                      </a:cubicBezTo>
                      <a:lnTo>
                        <a:pt x="154207" y="77983"/>
                      </a:lnTo>
                      <a:lnTo>
                        <a:pt x="154591" y="77983"/>
                      </a:lnTo>
                      <a:lnTo>
                        <a:pt x="156848" y="69370"/>
                      </a:lnTo>
                      <a:cubicBezTo>
                        <a:pt x="158684" y="66008"/>
                        <a:pt x="161438" y="62858"/>
                        <a:pt x="165109" y="60132"/>
                      </a:cubicBezTo>
                      <a:lnTo>
                        <a:pt x="205387" y="30220"/>
                      </a:lnTo>
                      <a:cubicBezTo>
                        <a:pt x="212729" y="24767"/>
                        <a:pt x="222354" y="22041"/>
                        <a:pt x="231979" y="22041"/>
                      </a:cubicBezTo>
                      <a:close/>
                      <a:moveTo>
                        <a:pt x="302511" y="13711"/>
                      </a:moveTo>
                      <a:cubicBezTo>
                        <a:pt x="304862" y="14191"/>
                        <a:pt x="306967" y="15338"/>
                        <a:pt x="308267" y="17035"/>
                      </a:cubicBezTo>
                      <a:lnTo>
                        <a:pt x="315549" y="26549"/>
                      </a:lnTo>
                      <a:cubicBezTo>
                        <a:pt x="318150" y="29945"/>
                        <a:pt x="316549" y="34265"/>
                        <a:pt x="311975" y="36196"/>
                      </a:cubicBezTo>
                      <a:lnTo>
                        <a:pt x="299429" y="41494"/>
                      </a:lnTo>
                      <a:cubicBezTo>
                        <a:pt x="294855" y="43425"/>
                        <a:pt x="289037" y="42235"/>
                        <a:pt x="286437" y="38839"/>
                      </a:cubicBezTo>
                      <a:lnTo>
                        <a:pt x="279155" y="29326"/>
                      </a:lnTo>
                      <a:cubicBezTo>
                        <a:pt x="276554" y="25929"/>
                        <a:pt x="278155" y="21609"/>
                        <a:pt x="282729" y="19678"/>
                      </a:cubicBezTo>
                      <a:lnTo>
                        <a:pt x="295275" y="14381"/>
                      </a:lnTo>
                      <a:cubicBezTo>
                        <a:pt x="297563" y="13416"/>
                        <a:pt x="300160" y="13230"/>
                        <a:pt x="302511" y="13711"/>
                      </a:cubicBezTo>
                      <a:close/>
                      <a:moveTo>
                        <a:pt x="347201" y="10849"/>
                      </a:moveTo>
                      <a:lnTo>
                        <a:pt x="380866" y="10849"/>
                      </a:lnTo>
                      <a:cubicBezTo>
                        <a:pt x="393140" y="10849"/>
                        <a:pt x="403091" y="18239"/>
                        <a:pt x="403091" y="27354"/>
                      </a:cubicBezTo>
                      <a:lnTo>
                        <a:pt x="403091" y="77983"/>
                      </a:lnTo>
                      <a:lnTo>
                        <a:pt x="403091" y="79879"/>
                      </a:lnTo>
                      <a:lnTo>
                        <a:pt x="403091" y="108569"/>
                      </a:lnTo>
                      <a:cubicBezTo>
                        <a:pt x="403091" y="117684"/>
                        <a:pt x="393140" y="125075"/>
                        <a:pt x="380866" y="125075"/>
                      </a:cubicBezTo>
                      <a:lnTo>
                        <a:pt x="347202" y="125075"/>
                      </a:lnTo>
                      <a:cubicBezTo>
                        <a:pt x="334927" y="125075"/>
                        <a:pt x="324975" y="117684"/>
                        <a:pt x="324975" y="108569"/>
                      </a:cubicBezTo>
                      <a:lnTo>
                        <a:pt x="324975" y="79879"/>
                      </a:lnTo>
                      <a:lnTo>
                        <a:pt x="324975" y="77983"/>
                      </a:lnTo>
                      <a:lnTo>
                        <a:pt x="324975" y="27354"/>
                      </a:lnTo>
                      <a:cubicBezTo>
                        <a:pt x="324975" y="18239"/>
                        <a:pt x="334927" y="10849"/>
                        <a:pt x="347201" y="10849"/>
                      </a:cubicBezTo>
                      <a:close/>
                      <a:moveTo>
                        <a:pt x="135483" y="7870"/>
                      </a:moveTo>
                      <a:cubicBezTo>
                        <a:pt x="139136" y="7870"/>
                        <a:pt x="142787" y="8904"/>
                        <a:pt x="145574" y="10974"/>
                      </a:cubicBezTo>
                      <a:lnTo>
                        <a:pt x="169493" y="28737"/>
                      </a:lnTo>
                      <a:cubicBezTo>
                        <a:pt x="175066" y="32876"/>
                        <a:pt x="175066" y="39586"/>
                        <a:pt x="169493" y="43725"/>
                      </a:cubicBezTo>
                      <a:lnTo>
                        <a:pt x="154207" y="55077"/>
                      </a:lnTo>
                      <a:cubicBezTo>
                        <a:pt x="148634" y="59216"/>
                        <a:pt x="139598" y="59216"/>
                        <a:pt x="134024" y="55077"/>
                      </a:cubicBezTo>
                      <a:lnTo>
                        <a:pt x="110105" y="37315"/>
                      </a:lnTo>
                      <a:cubicBezTo>
                        <a:pt x="104533" y="33175"/>
                        <a:pt x="104533" y="26465"/>
                        <a:pt x="110105" y="22325"/>
                      </a:cubicBezTo>
                      <a:lnTo>
                        <a:pt x="125391" y="10974"/>
                      </a:lnTo>
                      <a:cubicBezTo>
                        <a:pt x="128177" y="8905"/>
                        <a:pt x="131830" y="7870"/>
                        <a:pt x="135483" y="7870"/>
                      </a:cubicBezTo>
                      <a:close/>
                      <a:moveTo>
                        <a:pt x="413422" y="0"/>
                      </a:moveTo>
                      <a:lnTo>
                        <a:pt x="454210" y="0"/>
                      </a:lnTo>
                      <a:lnTo>
                        <a:pt x="471959" y="70997"/>
                      </a:lnTo>
                      <a:lnTo>
                        <a:pt x="452143" y="70997"/>
                      </a:lnTo>
                      <a:cubicBezTo>
                        <a:pt x="430758" y="70997"/>
                        <a:pt x="413421" y="58123"/>
                        <a:pt x="413421" y="42241"/>
                      </a:cubicBezTo>
                      <a:close/>
                      <a:moveTo>
                        <a:pt x="316795" y="0"/>
                      </a:moveTo>
                      <a:lnTo>
                        <a:pt x="341621" y="0"/>
                      </a:lnTo>
                      <a:lnTo>
                        <a:pt x="334458" y="5135"/>
                      </a:lnTo>
                      <a:cubicBezTo>
                        <a:pt x="331316" y="7387"/>
                        <a:pt x="326309" y="7322"/>
                        <a:pt x="323276" y="4988"/>
                      </a:cubicBezTo>
                      <a:close/>
                      <a:moveTo>
                        <a:pt x="242817" y="0"/>
                      </a:moveTo>
                      <a:lnTo>
                        <a:pt x="264773" y="0"/>
                      </a:lnTo>
                      <a:lnTo>
                        <a:pt x="267995" y="2479"/>
                      </a:lnTo>
                      <a:cubicBezTo>
                        <a:pt x="271029" y="4813"/>
                        <a:pt x="270940" y="8530"/>
                        <a:pt x="267797" y="10783"/>
                      </a:cubicBezTo>
                      <a:lnTo>
                        <a:pt x="259179" y="16961"/>
                      </a:lnTo>
                      <a:cubicBezTo>
                        <a:pt x="256035" y="19213"/>
                        <a:pt x="251029" y="19147"/>
                        <a:pt x="247995" y="16814"/>
                      </a:cubicBezTo>
                      <a:lnTo>
                        <a:pt x="239676" y="10413"/>
                      </a:lnTo>
                      <a:cubicBezTo>
                        <a:pt x="236644" y="8079"/>
                        <a:pt x="236733" y="4361"/>
                        <a:pt x="239875" y="2108"/>
                      </a:cubicBezTo>
                      <a:close/>
                      <a:moveTo>
                        <a:pt x="156717" y="0"/>
                      </a:moveTo>
                      <a:lnTo>
                        <a:pt x="199844" y="0"/>
                      </a:lnTo>
                      <a:lnTo>
                        <a:pt x="224943" y="0"/>
                      </a:lnTo>
                      <a:lnTo>
                        <a:pt x="224943" y="2545"/>
                      </a:lnTo>
                      <a:lnTo>
                        <a:pt x="200819" y="20461"/>
                      </a:lnTo>
                      <a:cubicBezTo>
                        <a:pt x="193889" y="25608"/>
                        <a:pt x="182653" y="25608"/>
                        <a:pt x="175723" y="20461"/>
                      </a:cubicBezTo>
                      <a:lnTo>
                        <a:pt x="156717" y="6347"/>
                      </a:lnTo>
                      <a:close/>
                      <a:moveTo>
                        <a:pt x="89333" y="0"/>
                      </a:moveTo>
                      <a:lnTo>
                        <a:pt x="96789" y="0"/>
                      </a:lnTo>
                      <a:lnTo>
                        <a:pt x="96789" y="13718"/>
                      </a:lnTo>
                      <a:lnTo>
                        <a:pt x="85316" y="22239"/>
                      </a:lnTo>
                      <a:close/>
                    </a:path>
                  </a:pathLst>
                </a:custGeom>
                <a:pattFill prst="lgConfetti">
                  <a:fgClr>
                    <a:sysClr val="window" lastClr="FFFFFF">
                      <a:lumMod val="95000"/>
                    </a:sysClr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3" name="フリーフォーム: 図形 162">
                  <a:extLst>
                    <a:ext uri="{FF2B5EF4-FFF2-40B4-BE49-F238E27FC236}">
                      <a16:creationId xmlns:a16="http://schemas.microsoft.com/office/drawing/2014/main" id="{C4631FE8-C91B-4B8D-9519-2942682208B3}"/>
                    </a:ext>
                  </a:extLst>
                </p:cNvPr>
                <p:cNvSpPr/>
                <p:nvPr/>
              </p:nvSpPr>
              <p:spPr>
                <a:xfrm rot="10800000">
                  <a:off x="3038764" y="2923267"/>
                  <a:ext cx="1310640" cy="268693"/>
                </a:xfrm>
                <a:custGeom>
                  <a:avLst/>
                  <a:gdLst>
                    <a:gd name="connsiteX0" fmla="*/ 754380 w 1310640"/>
                    <a:gd name="connsiteY0" fmla="*/ 268693 h 268693"/>
                    <a:gd name="connsiteX1" fmla="*/ 633253 w 1310640"/>
                    <a:gd name="connsiteY1" fmla="*/ 262366 h 268693"/>
                    <a:gd name="connsiteX2" fmla="*/ 607960 w 1310640"/>
                    <a:gd name="connsiteY2" fmla="*/ 258372 h 268693"/>
                    <a:gd name="connsiteX3" fmla="*/ 556260 w 1310640"/>
                    <a:gd name="connsiteY3" fmla="*/ 261073 h 268693"/>
                    <a:gd name="connsiteX4" fmla="*/ 95129 w 1310640"/>
                    <a:gd name="connsiteY4" fmla="*/ 164763 h 268693"/>
                    <a:gd name="connsiteX5" fmla="*/ 0 w 1310640"/>
                    <a:gd name="connsiteY5" fmla="*/ 117357 h 268693"/>
                    <a:gd name="connsiteX6" fmla="*/ 25236 w 1310640"/>
                    <a:gd name="connsiteY6" fmla="*/ 0 h 268693"/>
                    <a:gd name="connsiteX7" fmla="*/ 44516 w 1310640"/>
                    <a:gd name="connsiteY7" fmla="*/ 12117 h 268693"/>
                    <a:gd name="connsiteX8" fmla="*/ 162596 w 1310640"/>
                    <a:gd name="connsiteY8" fmla="*/ 69127 h 268693"/>
                    <a:gd name="connsiteX9" fmla="*/ 206930 w 1310640"/>
                    <a:gd name="connsiteY9" fmla="*/ 84007 h 268693"/>
                    <a:gd name="connsiteX10" fmla="*/ 223357 w 1310640"/>
                    <a:gd name="connsiteY10" fmla="*/ 7620 h 268693"/>
                    <a:gd name="connsiteX11" fmla="*/ 242636 w 1310640"/>
                    <a:gd name="connsiteY11" fmla="*/ 19737 h 268693"/>
                    <a:gd name="connsiteX12" fmla="*/ 486069 w 1310640"/>
                    <a:gd name="connsiteY12" fmla="*/ 118819 h 268693"/>
                    <a:gd name="connsiteX13" fmla="*/ 607374 w 1310640"/>
                    <a:gd name="connsiteY13" fmla="*/ 142829 h 268693"/>
                    <a:gd name="connsiteX14" fmla="*/ 692998 w 1310640"/>
                    <a:gd name="connsiteY14" fmla="*/ 137242 h 268693"/>
                    <a:gd name="connsiteX15" fmla="*/ 1068004 w 1310640"/>
                    <a:gd name="connsiteY15" fmla="*/ 12117 h 268693"/>
                    <a:gd name="connsiteX16" fmla="*/ 1087284 w 1310640"/>
                    <a:gd name="connsiteY16" fmla="*/ 0 h 268693"/>
                    <a:gd name="connsiteX17" fmla="*/ 1106767 w 1310640"/>
                    <a:gd name="connsiteY17" fmla="*/ 90601 h 268693"/>
                    <a:gd name="connsiteX18" fmla="*/ 1148044 w 1310640"/>
                    <a:gd name="connsiteY18" fmla="*/ 76747 h 268693"/>
                    <a:gd name="connsiteX19" fmla="*/ 1266124 w 1310640"/>
                    <a:gd name="connsiteY19" fmla="*/ 19737 h 268693"/>
                    <a:gd name="connsiteX20" fmla="*/ 1285404 w 1310640"/>
                    <a:gd name="connsiteY20" fmla="*/ 7620 h 268693"/>
                    <a:gd name="connsiteX21" fmla="*/ 1310640 w 1310640"/>
                    <a:gd name="connsiteY21" fmla="*/ 124977 h 268693"/>
                    <a:gd name="connsiteX22" fmla="*/ 1215512 w 1310640"/>
                    <a:gd name="connsiteY22" fmla="*/ 172383 h 268693"/>
                    <a:gd name="connsiteX23" fmla="*/ 754380 w 1310640"/>
                    <a:gd name="connsiteY23" fmla="*/ 268693 h 268693"/>
                    <a:gd name="connsiteX0" fmla="*/ 754380 w 1310640"/>
                    <a:gd name="connsiteY0" fmla="*/ 268693 h 268693"/>
                    <a:gd name="connsiteX1" fmla="*/ 633253 w 1310640"/>
                    <a:gd name="connsiteY1" fmla="*/ 262366 h 268693"/>
                    <a:gd name="connsiteX2" fmla="*/ 607960 w 1310640"/>
                    <a:gd name="connsiteY2" fmla="*/ 258372 h 268693"/>
                    <a:gd name="connsiteX3" fmla="*/ 556260 w 1310640"/>
                    <a:gd name="connsiteY3" fmla="*/ 261073 h 268693"/>
                    <a:gd name="connsiteX4" fmla="*/ 95129 w 1310640"/>
                    <a:gd name="connsiteY4" fmla="*/ 164763 h 268693"/>
                    <a:gd name="connsiteX5" fmla="*/ 0 w 1310640"/>
                    <a:gd name="connsiteY5" fmla="*/ 117357 h 268693"/>
                    <a:gd name="connsiteX6" fmla="*/ 25236 w 1310640"/>
                    <a:gd name="connsiteY6" fmla="*/ 0 h 268693"/>
                    <a:gd name="connsiteX7" fmla="*/ 44516 w 1310640"/>
                    <a:gd name="connsiteY7" fmla="*/ 12117 h 268693"/>
                    <a:gd name="connsiteX8" fmla="*/ 162596 w 1310640"/>
                    <a:gd name="connsiteY8" fmla="*/ 69127 h 268693"/>
                    <a:gd name="connsiteX9" fmla="*/ 206930 w 1310640"/>
                    <a:gd name="connsiteY9" fmla="*/ 84007 h 268693"/>
                    <a:gd name="connsiteX10" fmla="*/ 223357 w 1310640"/>
                    <a:gd name="connsiteY10" fmla="*/ 7620 h 268693"/>
                    <a:gd name="connsiteX11" fmla="*/ 242636 w 1310640"/>
                    <a:gd name="connsiteY11" fmla="*/ 19737 h 268693"/>
                    <a:gd name="connsiteX12" fmla="*/ 486069 w 1310640"/>
                    <a:gd name="connsiteY12" fmla="*/ 118819 h 268693"/>
                    <a:gd name="connsiteX13" fmla="*/ 607374 w 1310640"/>
                    <a:gd name="connsiteY13" fmla="*/ 142829 h 268693"/>
                    <a:gd name="connsiteX14" fmla="*/ 692998 w 1310640"/>
                    <a:gd name="connsiteY14" fmla="*/ 137242 h 268693"/>
                    <a:gd name="connsiteX15" fmla="*/ 1068004 w 1310640"/>
                    <a:gd name="connsiteY15" fmla="*/ 12117 h 268693"/>
                    <a:gd name="connsiteX16" fmla="*/ 1087284 w 1310640"/>
                    <a:gd name="connsiteY16" fmla="*/ 0 h 268693"/>
                    <a:gd name="connsiteX17" fmla="*/ 1148044 w 1310640"/>
                    <a:gd name="connsiteY17" fmla="*/ 76747 h 268693"/>
                    <a:gd name="connsiteX18" fmla="*/ 1266124 w 1310640"/>
                    <a:gd name="connsiteY18" fmla="*/ 19737 h 268693"/>
                    <a:gd name="connsiteX19" fmla="*/ 1285404 w 1310640"/>
                    <a:gd name="connsiteY19" fmla="*/ 7620 h 268693"/>
                    <a:gd name="connsiteX20" fmla="*/ 1310640 w 1310640"/>
                    <a:gd name="connsiteY20" fmla="*/ 124977 h 268693"/>
                    <a:gd name="connsiteX21" fmla="*/ 1215512 w 1310640"/>
                    <a:gd name="connsiteY21" fmla="*/ 172383 h 268693"/>
                    <a:gd name="connsiteX22" fmla="*/ 754380 w 1310640"/>
                    <a:gd name="connsiteY22" fmla="*/ 268693 h 268693"/>
                    <a:gd name="connsiteX0" fmla="*/ 754380 w 1310640"/>
                    <a:gd name="connsiteY0" fmla="*/ 268693 h 268693"/>
                    <a:gd name="connsiteX1" fmla="*/ 633253 w 1310640"/>
                    <a:gd name="connsiteY1" fmla="*/ 262366 h 268693"/>
                    <a:gd name="connsiteX2" fmla="*/ 607960 w 1310640"/>
                    <a:gd name="connsiteY2" fmla="*/ 258372 h 268693"/>
                    <a:gd name="connsiteX3" fmla="*/ 556260 w 1310640"/>
                    <a:gd name="connsiteY3" fmla="*/ 261073 h 268693"/>
                    <a:gd name="connsiteX4" fmla="*/ 95129 w 1310640"/>
                    <a:gd name="connsiteY4" fmla="*/ 164763 h 268693"/>
                    <a:gd name="connsiteX5" fmla="*/ 0 w 1310640"/>
                    <a:gd name="connsiteY5" fmla="*/ 117357 h 268693"/>
                    <a:gd name="connsiteX6" fmla="*/ 25236 w 1310640"/>
                    <a:gd name="connsiteY6" fmla="*/ 0 h 268693"/>
                    <a:gd name="connsiteX7" fmla="*/ 44516 w 1310640"/>
                    <a:gd name="connsiteY7" fmla="*/ 12117 h 268693"/>
                    <a:gd name="connsiteX8" fmla="*/ 162596 w 1310640"/>
                    <a:gd name="connsiteY8" fmla="*/ 69127 h 268693"/>
                    <a:gd name="connsiteX9" fmla="*/ 206930 w 1310640"/>
                    <a:gd name="connsiteY9" fmla="*/ 84007 h 268693"/>
                    <a:gd name="connsiteX10" fmla="*/ 223357 w 1310640"/>
                    <a:gd name="connsiteY10" fmla="*/ 7620 h 268693"/>
                    <a:gd name="connsiteX11" fmla="*/ 242636 w 1310640"/>
                    <a:gd name="connsiteY11" fmla="*/ 19737 h 268693"/>
                    <a:gd name="connsiteX12" fmla="*/ 486069 w 1310640"/>
                    <a:gd name="connsiteY12" fmla="*/ 118819 h 268693"/>
                    <a:gd name="connsiteX13" fmla="*/ 607374 w 1310640"/>
                    <a:gd name="connsiteY13" fmla="*/ 142829 h 268693"/>
                    <a:gd name="connsiteX14" fmla="*/ 692998 w 1310640"/>
                    <a:gd name="connsiteY14" fmla="*/ 137242 h 268693"/>
                    <a:gd name="connsiteX15" fmla="*/ 1068004 w 1310640"/>
                    <a:gd name="connsiteY15" fmla="*/ 12117 h 268693"/>
                    <a:gd name="connsiteX16" fmla="*/ 1087284 w 1310640"/>
                    <a:gd name="connsiteY16" fmla="*/ 0 h 268693"/>
                    <a:gd name="connsiteX17" fmla="*/ 1266124 w 1310640"/>
                    <a:gd name="connsiteY17" fmla="*/ 19737 h 268693"/>
                    <a:gd name="connsiteX18" fmla="*/ 1285404 w 1310640"/>
                    <a:gd name="connsiteY18" fmla="*/ 7620 h 268693"/>
                    <a:gd name="connsiteX19" fmla="*/ 1310640 w 1310640"/>
                    <a:gd name="connsiteY19" fmla="*/ 124977 h 268693"/>
                    <a:gd name="connsiteX20" fmla="*/ 1215512 w 1310640"/>
                    <a:gd name="connsiteY20" fmla="*/ 172383 h 268693"/>
                    <a:gd name="connsiteX21" fmla="*/ 754380 w 1310640"/>
                    <a:gd name="connsiteY21" fmla="*/ 268693 h 268693"/>
                    <a:gd name="connsiteX0" fmla="*/ 754380 w 1310640"/>
                    <a:gd name="connsiteY0" fmla="*/ 268693 h 268693"/>
                    <a:gd name="connsiteX1" fmla="*/ 633253 w 1310640"/>
                    <a:gd name="connsiteY1" fmla="*/ 262366 h 268693"/>
                    <a:gd name="connsiteX2" fmla="*/ 607960 w 1310640"/>
                    <a:gd name="connsiteY2" fmla="*/ 258372 h 268693"/>
                    <a:gd name="connsiteX3" fmla="*/ 556260 w 1310640"/>
                    <a:gd name="connsiteY3" fmla="*/ 261073 h 268693"/>
                    <a:gd name="connsiteX4" fmla="*/ 95129 w 1310640"/>
                    <a:gd name="connsiteY4" fmla="*/ 164763 h 268693"/>
                    <a:gd name="connsiteX5" fmla="*/ 0 w 1310640"/>
                    <a:gd name="connsiteY5" fmla="*/ 117357 h 268693"/>
                    <a:gd name="connsiteX6" fmla="*/ 25236 w 1310640"/>
                    <a:gd name="connsiteY6" fmla="*/ 0 h 268693"/>
                    <a:gd name="connsiteX7" fmla="*/ 44516 w 1310640"/>
                    <a:gd name="connsiteY7" fmla="*/ 12117 h 268693"/>
                    <a:gd name="connsiteX8" fmla="*/ 206930 w 1310640"/>
                    <a:gd name="connsiteY8" fmla="*/ 84007 h 268693"/>
                    <a:gd name="connsiteX9" fmla="*/ 223357 w 1310640"/>
                    <a:gd name="connsiteY9" fmla="*/ 7620 h 268693"/>
                    <a:gd name="connsiteX10" fmla="*/ 242636 w 1310640"/>
                    <a:gd name="connsiteY10" fmla="*/ 19737 h 268693"/>
                    <a:gd name="connsiteX11" fmla="*/ 486069 w 1310640"/>
                    <a:gd name="connsiteY11" fmla="*/ 118819 h 268693"/>
                    <a:gd name="connsiteX12" fmla="*/ 607374 w 1310640"/>
                    <a:gd name="connsiteY12" fmla="*/ 142829 h 268693"/>
                    <a:gd name="connsiteX13" fmla="*/ 692998 w 1310640"/>
                    <a:gd name="connsiteY13" fmla="*/ 137242 h 268693"/>
                    <a:gd name="connsiteX14" fmla="*/ 1068004 w 1310640"/>
                    <a:gd name="connsiteY14" fmla="*/ 12117 h 268693"/>
                    <a:gd name="connsiteX15" fmla="*/ 1087284 w 1310640"/>
                    <a:gd name="connsiteY15" fmla="*/ 0 h 268693"/>
                    <a:gd name="connsiteX16" fmla="*/ 1266124 w 1310640"/>
                    <a:gd name="connsiteY16" fmla="*/ 19737 h 268693"/>
                    <a:gd name="connsiteX17" fmla="*/ 1285404 w 1310640"/>
                    <a:gd name="connsiteY17" fmla="*/ 7620 h 268693"/>
                    <a:gd name="connsiteX18" fmla="*/ 1310640 w 1310640"/>
                    <a:gd name="connsiteY18" fmla="*/ 124977 h 268693"/>
                    <a:gd name="connsiteX19" fmla="*/ 1215512 w 1310640"/>
                    <a:gd name="connsiteY19" fmla="*/ 172383 h 268693"/>
                    <a:gd name="connsiteX20" fmla="*/ 754380 w 1310640"/>
                    <a:gd name="connsiteY20" fmla="*/ 268693 h 268693"/>
                    <a:gd name="connsiteX0" fmla="*/ 754380 w 1310640"/>
                    <a:gd name="connsiteY0" fmla="*/ 268693 h 268693"/>
                    <a:gd name="connsiteX1" fmla="*/ 633253 w 1310640"/>
                    <a:gd name="connsiteY1" fmla="*/ 262366 h 268693"/>
                    <a:gd name="connsiteX2" fmla="*/ 607960 w 1310640"/>
                    <a:gd name="connsiteY2" fmla="*/ 258372 h 268693"/>
                    <a:gd name="connsiteX3" fmla="*/ 556260 w 1310640"/>
                    <a:gd name="connsiteY3" fmla="*/ 261073 h 268693"/>
                    <a:gd name="connsiteX4" fmla="*/ 95129 w 1310640"/>
                    <a:gd name="connsiteY4" fmla="*/ 164763 h 268693"/>
                    <a:gd name="connsiteX5" fmla="*/ 0 w 1310640"/>
                    <a:gd name="connsiteY5" fmla="*/ 117357 h 268693"/>
                    <a:gd name="connsiteX6" fmla="*/ 25236 w 1310640"/>
                    <a:gd name="connsiteY6" fmla="*/ 0 h 268693"/>
                    <a:gd name="connsiteX7" fmla="*/ 44516 w 1310640"/>
                    <a:gd name="connsiteY7" fmla="*/ 12117 h 268693"/>
                    <a:gd name="connsiteX8" fmla="*/ 223357 w 1310640"/>
                    <a:gd name="connsiteY8" fmla="*/ 7620 h 268693"/>
                    <a:gd name="connsiteX9" fmla="*/ 242636 w 1310640"/>
                    <a:gd name="connsiteY9" fmla="*/ 19737 h 268693"/>
                    <a:gd name="connsiteX10" fmla="*/ 486069 w 1310640"/>
                    <a:gd name="connsiteY10" fmla="*/ 118819 h 268693"/>
                    <a:gd name="connsiteX11" fmla="*/ 607374 w 1310640"/>
                    <a:gd name="connsiteY11" fmla="*/ 142829 h 268693"/>
                    <a:gd name="connsiteX12" fmla="*/ 692998 w 1310640"/>
                    <a:gd name="connsiteY12" fmla="*/ 137242 h 268693"/>
                    <a:gd name="connsiteX13" fmla="*/ 1068004 w 1310640"/>
                    <a:gd name="connsiteY13" fmla="*/ 12117 h 268693"/>
                    <a:gd name="connsiteX14" fmla="*/ 1087284 w 1310640"/>
                    <a:gd name="connsiteY14" fmla="*/ 0 h 268693"/>
                    <a:gd name="connsiteX15" fmla="*/ 1266124 w 1310640"/>
                    <a:gd name="connsiteY15" fmla="*/ 19737 h 268693"/>
                    <a:gd name="connsiteX16" fmla="*/ 1285404 w 1310640"/>
                    <a:gd name="connsiteY16" fmla="*/ 7620 h 268693"/>
                    <a:gd name="connsiteX17" fmla="*/ 1310640 w 1310640"/>
                    <a:gd name="connsiteY17" fmla="*/ 124977 h 268693"/>
                    <a:gd name="connsiteX18" fmla="*/ 1215512 w 1310640"/>
                    <a:gd name="connsiteY18" fmla="*/ 172383 h 268693"/>
                    <a:gd name="connsiteX19" fmla="*/ 754380 w 1310640"/>
                    <a:gd name="connsiteY19" fmla="*/ 268693 h 268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10640" h="268693">
                      <a:moveTo>
                        <a:pt x="754380" y="268693"/>
                      </a:moveTo>
                      <a:cubicBezTo>
                        <a:pt x="713487" y="268693"/>
                        <a:pt x="673079" y="266550"/>
                        <a:pt x="633253" y="262366"/>
                      </a:cubicBezTo>
                      <a:lnTo>
                        <a:pt x="607960" y="258372"/>
                      </a:lnTo>
                      <a:lnTo>
                        <a:pt x="556260" y="261073"/>
                      </a:lnTo>
                      <a:cubicBezTo>
                        <a:pt x="392690" y="261073"/>
                        <a:pt x="236862" y="226780"/>
                        <a:pt x="95129" y="164763"/>
                      </a:cubicBezTo>
                      <a:lnTo>
                        <a:pt x="0" y="117357"/>
                      </a:lnTo>
                      <a:lnTo>
                        <a:pt x="25236" y="0"/>
                      </a:lnTo>
                      <a:lnTo>
                        <a:pt x="44516" y="12117"/>
                      </a:lnTo>
                      <a:cubicBezTo>
                        <a:pt x="77536" y="13387"/>
                        <a:pt x="190337" y="6350"/>
                        <a:pt x="223357" y="7620"/>
                      </a:cubicBezTo>
                      <a:lnTo>
                        <a:pt x="242636" y="19737"/>
                      </a:lnTo>
                      <a:cubicBezTo>
                        <a:pt x="318698" y="62481"/>
                        <a:pt x="400310" y="95993"/>
                        <a:pt x="486069" y="118819"/>
                      </a:cubicBezTo>
                      <a:lnTo>
                        <a:pt x="607374" y="142829"/>
                      </a:lnTo>
                      <a:lnTo>
                        <a:pt x="692998" y="137242"/>
                      </a:lnTo>
                      <a:cubicBezTo>
                        <a:pt x="827329" y="119577"/>
                        <a:pt x="953912" y="76233"/>
                        <a:pt x="1068004" y="12117"/>
                      </a:cubicBezTo>
                      <a:lnTo>
                        <a:pt x="1087284" y="0"/>
                      </a:lnTo>
                      <a:lnTo>
                        <a:pt x="1266124" y="19737"/>
                      </a:lnTo>
                      <a:lnTo>
                        <a:pt x="1285404" y="7620"/>
                      </a:lnTo>
                      <a:lnTo>
                        <a:pt x="1310640" y="124977"/>
                      </a:lnTo>
                      <a:lnTo>
                        <a:pt x="1215512" y="172383"/>
                      </a:lnTo>
                      <a:cubicBezTo>
                        <a:pt x="1073778" y="234400"/>
                        <a:pt x="917950" y="268693"/>
                        <a:pt x="754380" y="268693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4" name="フリーフォーム: 図形 163">
                  <a:extLst>
                    <a:ext uri="{FF2B5EF4-FFF2-40B4-BE49-F238E27FC236}">
                      <a16:creationId xmlns:a16="http://schemas.microsoft.com/office/drawing/2014/main" id="{C982E317-A12F-4782-86A1-50799A0FADEC}"/>
                    </a:ext>
                  </a:extLst>
                </p:cNvPr>
                <p:cNvSpPr/>
                <p:nvPr/>
              </p:nvSpPr>
              <p:spPr>
                <a:xfrm rot="10800000">
                  <a:off x="3035589" y="2924537"/>
                  <a:ext cx="1112520" cy="261073"/>
                </a:xfrm>
                <a:custGeom>
                  <a:avLst/>
                  <a:gdLst>
                    <a:gd name="connsiteX0" fmla="*/ 575450 w 1150900"/>
                    <a:gd name="connsiteY0" fmla="*/ 261073 h 261073"/>
                    <a:gd name="connsiteX1" fmla="*/ 98411 w 1150900"/>
                    <a:gd name="connsiteY1" fmla="*/ 164763 h 261073"/>
                    <a:gd name="connsiteX2" fmla="*/ 0 w 1150900"/>
                    <a:gd name="connsiteY2" fmla="*/ 117357 h 261073"/>
                    <a:gd name="connsiteX3" fmla="*/ 26107 w 1150900"/>
                    <a:gd name="connsiteY3" fmla="*/ 0 h 261073"/>
                    <a:gd name="connsiteX4" fmla="*/ 46052 w 1150900"/>
                    <a:gd name="connsiteY4" fmla="*/ 12117 h 261073"/>
                    <a:gd name="connsiteX5" fmla="*/ 575450 w 1150900"/>
                    <a:gd name="connsiteY5" fmla="*/ 146165 h 261073"/>
                    <a:gd name="connsiteX6" fmla="*/ 1104848 w 1150900"/>
                    <a:gd name="connsiteY6" fmla="*/ 12117 h 261073"/>
                    <a:gd name="connsiteX7" fmla="*/ 1124793 w 1150900"/>
                    <a:gd name="connsiteY7" fmla="*/ 0 h 261073"/>
                    <a:gd name="connsiteX8" fmla="*/ 1150900 w 1150900"/>
                    <a:gd name="connsiteY8" fmla="*/ 117357 h 261073"/>
                    <a:gd name="connsiteX9" fmla="*/ 1052490 w 1150900"/>
                    <a:gd name="connsiteY9" fmla="*/ 164763 h 261073"/>
                    <a:gd name="connsiteX10" fmla="*/ 575450 w 1150900"/>
                    <a:gd name="connsiteY10" fmla="*/ 261073 h 2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50900" h="261073">
                      <a:moveTo>
                        <a:pt x="575450" y="261073"/>
                      </a:moveTo>
                      <a:cubicBezTo>
                        <a:pt x="406237" y="261073"/>
                        <a:pt x="245033" y="226780"/>
                        <a:pt x="98411" y="164763"/>
                      </a:cubicBezTo>
                      <a:lnTo>
                        <a:pt x="0" y="117357"/>
                      </a:lnTo>
                      <a:lnTo>
                        <a:pt x="26107" y="0"/>
                      </a:lnTo>
                      <a:lnTo>
                        <a:pt x="46052" y="12117"/>
                      </a:lnTo>
                      <a:cubicBezTo>
                        <a:pt x="203423" y="97605"/>
                        <a:pt x="383765" y="146165"/>
                        <a:pt x="575450" y="146165"/>
                      </a:cubicBezTo>
                      <a:cubicBezTo>
                        <a:pt x="767135" y="146165"/>
                        <a:pt x="947478" y="97605"/>
                        <a:pt x="1104848" y="12117"/>
                      </a:cubicBezTo>
                      <a:lnTo>
                        <a:pt x="1124793" y="0"/>
                      </a:lnTo>
                      <a:lnTo>
                        <a:pt x="1150900" y="117357"/>
                      </a:lnTo>
                      <a:lnTo>
                        <a:pt x="1052490" y="164763"/>
                      </a:lnTo>
                      <a:cubicBezTo>
                        <a:pt x="905867" y="226780"/>
                        <a:pt x="744663" y="261073"/>
                        <a:pt x="575450" y="261073"/>
                      </a:cubicBez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5" name="フリーフォーム: 図形 164">
                  <a:extLst>
                    <a:ext uri="{FF2B5EF4-FFF2-40B4-BE49-F238E27FC236}">
                      <a16:creationId xmlns:a16="http://schemas.microsoft.com/office/drawing/2014/main" id="{E57471ED-6C50-41BF-931F-FF2748C0FAAD}"/>
                    </a:ext>
                  </a:extLst>
                </p:cNvPr>
                <p:cNvSpPr/>
                <p:nvPr/>
              </p:nvSpPr>
              <p:spPr>
                <a:xfrm rot="10800000">
                  <a:off x="3048848" y="2992804"/>
                  <a:ext cx="1086002" cy="192806"/>
                </a:xfrm>
                <a:custGeom>
                  <a:avLst/>
                  <a:gdLst>
                    <a:gd name="connsiteX0" fmla="*/ 543001 w 1086002"/>
                    <a:gd name="connsiteY0" fmla="*/ 192806 h 192806"/>
                    <a:gd name="connsiteX1" fmla="*/ 81870 w 1086002"/>
                    <a:gd name="connsiteY1" fmla="*/ 96496 h 192806"/>
                    <a:gd name="connsiteX2" fmla="*/ 0 w 1086002"/>
                    <a:gd name="connsiteY2" fmla="*/ 55698 h 192806"/>
                    <a:gd name="connsiteX3" fmla="*/ 11977 w 1086002"/>
                    <a:gd name="connsiteY3" fmla="*/ 0 h 192806"/>
                    <a:gd name="connsiteX4" fmla="*/ 31257 w 1086002"/>
                    <a:gd name="connsiteY4" fmla="*/ 12117 h 192806"/>
                    <a:gd name="connsiteX5" fmla="*/ 543001 w 1086002"/>
                    <a:gd name="connsiteY5" fmla="*/ 146165 h 192806"/>
                    <a:gd name="connsiteX6" fmla="*/ 1054745 w 1086002"/>
                    <a:gd name="connsiteY6" fmla="*/ 12117 h 192806"/>
                    <a:gd name="connsiteX7" fmla="*/ 1074024 w 1086002"/>
                    <a:gd name="connsiteY7" fmla="*/ 0 h 192806"/>
                    <a:gd name="connsiteX8" fmla="*/ 1086002 w 1086002"/>
                    <a:gd name="connsiteY8" fmla="*/ 55698 h 192806"/>
                    <a:gd name="connsiteX9" fmla="*/ 1004133 w 1086002"/>
                    <a:gd name="connsiteY9" fmla="*/ 96496 h 192806"/>
                    <a:gd name="connsiteX10" fmla="*/ 543001 w 1086002"/>
                    <a:gd name="connsiteY10" fmla="*/ 192806 h 19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6002" h="192806">
                      <a:moveTo>
                        <a:pt x="543001" y="192806"/>
                      </a:moveTo>
                      <a:cubicBezTo>
                        <a:pt x="379431" y="192806"/>
                        <a:pt x="223603" y="158513"/>
                        <a:pt x="81870" y="96496"/>
                      </a:cubicBezTo>
                      <a:lnTo>
                        <a:pt x="0" y="55698"/>
                      </a:lnTo>
                      <a:lnTo>
                        <a:pt x="11977" y="0"/>
                      </a:lnTo>
                      <a:lnTo>
                        <a:pt x="31257" y="12117"/>
                      </a:lnTo>
                      <a:cubicBezTo>
                        <a:pt x="183380" y="97605"/>
                        <a:pt x="357708" y="146165"/>
                        <a:pt x="543001" y="146165"/>
                      </a:cubicBezTo>
                      <a:cubicBezTo>
                        <a:pt x="728294" y="146165"/>
                        <a:pt x="902623" y="97605"/>
                        <a:pt x="1054745" y="12117"/>
                      </a:cubicBezTo>
                      <a:lnTo>
                        <a:pt x="1074024" y="0"/>
                      </a:lnTo>
                      <a:lnTo>
                        <a:pt x="1086002" y="55698"/>
                      </a:lnTo>
                      <a:lnTo>
                        <a:pt x="1004133" y="96496"/>
                      </a:lnTo>
                      <a:cubicBezTo>
                        <a:pt x="862399" y="158513"/>
                        <a:pt x="706571" y="192806"/>
                        <a:pt x="543001" y="192806"/>
                      </a:cubicBezTo>
                      <a:close/>
                    </a:path>
                  </a:pathLst>
                </a:custGeom>
                <a:pattFill prst="dkVert">
                  <a:fgClr>
                    <a:srgbClr val="ED7D31">
                      <a:lumMod val="5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6" name="台形 165">
                  <a:extLst>
                    <a:ext uri="{FF2B5EF4-FFF2-40B4-BE49-F238E27FC236}">
                      <a16:creationId xmlns:a16="http://schemas.microsoft.com/office/drawing/2014/main" id="{F5D4C1DC-DF73-4DF3-973C-4E814E2C1D98}"/>
                    </a:ext>
                  </a:extLst>
                </p:cNvPr>
                <p:cNvSpPr/>
                <p:nvPr/>
              </p:nvSpPr>
              <p:spPr>
                <a:xfrm>
                  <a:off x="1637031" y="3053580"/>
                  <a:ext cx="357332" cy="494576"/>
                </a:xfrm>
                <a:prstGeom prst="trapezoid">
                  <a:avLst/>
                </a:prstGeom>
                <a:solidFill>
                  <a:srgbClr val="ED7D31">
                    <a:lumMod val="50000"/>
                    <a:alpha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7" name="台形 166">
                  <a:extLst>
                    <a:ext uri="{FF2B5EF4-FFF2-40B4-BE49-F238E27FC236}">
                      <a16:creationId xmlns:a16="http://schemas.microsoft.com/office/drawing/2014/main" id="{17D1ABC9-F592-4800-8DC0-B9DCA962B6B4}"/>
                    </a:ext>
                  </a:extLst>
                </p:cNvPr>
                <p:cNvSpPr/>
                <p:nvPr/>
              </p:nvSpPr>
              <p:spPr>
                <a:xfrm>
                  <a:off x="2773684" y="3053580"/>
                  <a:ext cx="357332" cy="494576"/>
                </a:xfrm>
                <a:prstGeom prst="trapezoid">
                  <a:avLst/>
                </a:prstGeom>
                <a:solidFill>
                  <a:srgbClr val="ED7D31">
                    <a:lumMod val="50000"/>
                    <a:alpha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891945B8-15A5-43B1-81A4-736CF2D88E2D}"/>
              </a:ext>
            </a:extLst>
          </p:cNvPr>
          <p:cNvGrpSpPr/>
          <p:nvPr/>
        </p:nvGrpSpPr>
        <p:grpSpPr>
          <a:xfrm>
            <a:off x="4738876" y="1593548"/>
            <a:ext cx="3028594" cy="3426888"/>
            <a:chOff x="4738876" y="1593548"/>
            <a:chExt cx="3028594" cy="3426888"/>
          </a:xfrm>
        </p:grpSpPr>
        <p:sp>
          <p:nvSpPr>
            <p:cNvPr id="18" name="テキスト ボックス 17">
              <a:extLst>
                <a:ext uri="{FF2B5EF4-FFF2-40B4-BE49-F238E27FC236}">
                  <a16:creationId xmlns:a16="http://schemas.microsoft.com/office/drawing/2014/main" id="{CEB390C0-EB03-479B-9DAF-E4FCEE561C8A}"/>
                </a:ext>
              </a:extLst>
            </p:cNvPr>
            <p:cNvSpPr txBox="1"/>
            <p:nvPr/>
          </p:nvSpPr>
          <p:spPr>
            <a:xfrm>
              <a:off x="5557072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洞窟</a:t>
              </a:r>
            </a:p>
          </p:txBody>
        </p:sp>
        <p:grpSp>
          <p:nvGrpSpPr>
            <p:cNvPr id="168" name="グループ化 167">
              <a:extLst>
                <a:ext uri="{FF2B5EF4-FFF2-40B4-BE49-F238E27FC236}">
                  <a16:creationId xmlns:a16="http://schemas.microsoft.com/office/drawing/2014/main" id="{2D84D8E8-96BC-49CD-A9D9-64188E281E5C}"/>
                </a:ext>
              </a:extLst>
            </p:cNvPr>
            <p:cNvGrpSpPr/>
            <p:nvPr/>
          </p:nvGrpSpPr>
          <p:grpSpPr>
            <a:xfrm>
              <a:off x="4738876" y="1593548"/>
              <a:ext cx="3028594" cy="2568500"/>
              <a:chOff x="853417" y="1733550"/>
              <a:chExt cx="4173314" cy="3539320"/>
            </a:xfrm>
          </p:grpSpPr>
          <p:sp>
            <p:nvSpPr>
              <p:cNvPr id="169" name="楕円 168">
                <a:extLst>
                  <a:ext uri="{FF2B5EF4-FFF2-40B4-BE49-F238E27FC236}">
                    <a16:creationId xmlns:a16="http://schemas.microsoft.com/office/drawing/2014/main" id="{69CCB2F1-C5DB-4E05-8BCC-2CDC1B0590B4}"/>
                  </a:ext>
                </a:extLst>
              </p:cNvPr>
              <p:cNvSpPr/>
              <p:nvPr/>
            </p:nvSpPr>
            <p:spPr>
              <a:xfrm>
                <a:off x="853417" y="1733550"/>
                <a:ext cx="3823358" cy="3539319"/>
              </a:xfrm>
              <a:prstGeom prst="ellipse">
                <a:avLst/>
              </a:pr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4166F0C0-0F28-4964-8976-F48A5A88ED12}"/>
                  </a:ext>
                </a:extLst>
              </p:cNvPr>
              <p:cNvSpPr/>
              <p:nvPr/>
            </p:nvSpPr>
            <p:spPr>
              <a:xfrm>
                <a:off x="2331521" y="1751424"/>
                <a:ext cx="1266117" cy="2347389"/>
              </a:xfrm>
              <a:custGeom>
                <a:avLst/>
                <a:gdLst>
                  <a:gd name="connsiteX0" fmla="*/ 593521 w 1114425"/>
                  <a:gd name="connsiteY0" fmla="*/ 0 h 2420526"/>
                  <a:gd name="connsiteX1" fmla="*/ 721491 w 1114425"/>
                  <a:gd name="connsiteY1" fmla="*/ 18079 h 2420526"/>
                  <a:gd name="connsiteX2" fmla="*/ 847725 w 1114425"/>
                  <a:gd name="connsiteY2" fmla="*/ 48126 h 2420526"/>
                  <a:gd name="connsiteX3" fmla="*/ 847725 w 1114425"/>
                  <a:gd name="connsiteY3" fmla="*/ 448851 h 2420526"/>
                  <a:gd name="connsiteX4" fmla="*/ 1114425 w 1114425"/>
                  <a:gd name="connsiteY4" fmla="*/ 744126 h 2420526"/>
                  <a:gd name="connsiteX5" fmla="*/ 1114425 w 1114425"/>
                  <a:gd name="connsiteY5" fmla="*/ 1268001 h 2420526"/>
                  <a:gd name="connsiteX6" fmla="*/ 828675 w 1114425"/>
                  <a:gd name="connsiteY6" fmla="*/ 1553751 h 2420526"/>
                  <a:gd name="connsiteX7" fmla="*/ 828675 w 1114425"/>
                  <a:gd name="connsiteY7" fmla="*/ 2420526 h 2420526"/>
                  <a:gd name="connsiteX8" fmla="*/ 0 w 1114425"/>
                  <a:gd name="connsiteY8" fmla="*/ 2382426 h 2420526"/>
                  <a:gd name="connsiteX9" fmla="*/ 0 w 1114425"/>
                  <a:gd name="connsiteY9" fmla="*/ 1582326 h 2420526"/>
                  <a:gd name="connsiteX10" fmla="*/ 400050 w 1114425"/>
                  <a:gd name="connsiteY10" fmla="*/ 1182276 h 2420526"/>
                  <a:gd name="connsiteX11" fmla="*/ 400050 w 1114425"/>
                  <a:gd name="connsiteY11" fmla="*/ 506001 h 242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4425" h="2420526">
                    <a:moveTo>
                      <a:pt x="593521" y="0"/>
                    </a:moveTo>
                    <a:lnTo>
                      <a:pt x="721491" y="18079"/>
                    </a:lnTo>
                    <a:lnTo>
                      <a:pt x="847725" y="48126"/>
                    </a:lnTo>
                    <a:lnTo>
                      <a:pt x="847725" y="448851"/>
                    </a:lnTo>
                    <a:lnTo>
                      <a:pt x="1114425" y="744126"/>
                    </a:lnTo>
                    <a:lnTo>
                      <a:pt x="1114425" y="1268001"/>
                    </a:lnTo>
                    <a:lnTo>
                      <a:pt x="828675" y="1553751"/>
                    </a:lnTo>
                    <a:lnTo>
                      <a:pt x="828675" y="2420526"/>
                    </a:lnTo>
                    <a:lnTo>
                      <a:pt x="0" y="2382426"/>
                    </a:lnTo>
                    <a:lnTo>
                      <a:pt x="0" y="1582326"/>
                    </a:lnTo>
                    <a:lnTo>
                      <a:pt x="400050" y="1182276"/>
                    </a:lnTo>
                    <a:lnTo>
                      <a:pt x="400050" y="506001"/>
                    </a:lnTo>
                    <a:close/>
                  </a:path>
                </a:pathLst>
              </a:custGeom>
              <a:pattFill prst="lgConfetti">
                <a:fgClr>
                  <a:srgbClr val="FFC000">
                    <a:lumMod val="75000"/>
                  </a:srgbClr>
                </a:fgClr>
                <a:bgClr>
                  <a:srgbClr val="663300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B69E9548-6E40-4D29-BF75-BEFEF4E62C33}"/>
                  </a:ext>
                </a:extLst>
              </p:cNvPr>
              <p:cNvSpPr/>
              <p:nvPr/>
            </p:nvSpPr>
            <p:spPr>
              <a:xfrm>
                <a:off x="2505075" y="1751424"/>
                <a:ext cx="942976" cy="2420526"/>
              </a:xfrm>
              <a:custGeom>
                <a:avLst/>
                <a:gdLst>
                  <a:gd name="connsiteX0" fmla="*/ 593521 w 1114425"/>
                  <a:gd name="connsiteY0" fmla="*/ 0 h 2420526"/>
                  <a:gd name="connsiteX1" fmla="*/ 721491 w 1114425"/>
                  <a:gd name="connsiteY1" fmla="*/ 18079 h 2420526"/>
                  <a:gd name="connsiteX2" fmla="*/ 847725 w 1114425"/>
                  <a:gd name="connsiteY2" fmla="*/ 48126 h 2420526"/>
                  <a:gd name="connsiteX3" fmla="*/ 847725 w 1114425"/>
                  <a:gd name="connsiteY3" fmla="*/ 448851 h 2420526"/>
                  <a:gd name="connsiteX4" fmla="*/ 1114425 w 1114425"/>
                  <a:gd name="connsiteY4" fmla="*/ 744126 h 2420526"/>
                  <a:gd name="connsiteX5" fmla="*/ 1114425 w 1114425"/>
                  <a:gd name="connsiteY5" fmla="*/ 1268001 h 2420526"/>
                  <a:gd name="connsiteX6" fmla="*/ 828675 w 1114425"/>
                  <a:gd name="connsiteY6" fmla="*/ 1553751 h 2420526"/>
                  <a:gd name="connsiteX7" fmla="*/ 828675 w 1114425"/>
                  <a:gd name="connsiteY7" fmla="*/ 2420526 h 2420526"/>
                  <a:gd name="connsiteX8" fmla="*/ 0 w 1114425"/>
                  <a:gd name="connsiteY8" fmla="*/ 2382426 h 2420526"/>
                  <a:gd name="connsiteX9" fmla="*/ 0 w 1114425"/>
                  <a:gd name="connsiteY9" fmla="*/ 1582326 h 2420526"/>
                  <a:gd name="connsiteX10" fmla="*/ 400050 w 1114425"/>
                  <a:gd name="connsiteY10" fmla="*/ 1182276 h 2420526"/>
                  <a:gd name="connsiteX11" fmla="*/ 400050 w 1114425"/>
                  <a:gd name="connsiteY11" fmla="*/ 506001 h 242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4425" h="2420526">
                    <a:moveTo>
                      <a:pt x="593521" y="0"/>
                    </a:moveTo>
                    <a:lnTo>
                      <a:pt x="721491" y="18079"/>
                    </a:lnTo>
                    <a:lnTo>
                      <a:pt x="847725" y="48126"/>
                    </a:lnTo>
                    <a:lnTo>
                      <a:pt x="847725" y="448851"/>
                    </a:lnTo>
                    <a:lnTo>
                      <a:pt x="1114425" y="744126"/>
                    </a:lnTo>
                    <a:lnTo>
                      <a:pt x="1114425" y="1268001"/>
                    </a:lnTo>
                    <a:lnTo>
                      <a:pt x="828675" y="1553751"/>
                    </a:lnTo>
                    <a:lnTo>
                      <a:pt x="828675" y="2420526"/>
                    </a:lnTo>
                    <a:lnTo>
                      <a:pt x="0" y="2382426"/>
                    </a:lnTo>
                    <a:lnTo>
                      <a:pt x="0" y="1582326"/>
                    </a:lnTo>
                    <a:lnTo>
                      <a:pt x="400050" y="1182276"/>
                    </a:lnTo>
                    <a:lnTo>
                      <a:pt x="400050" y="506001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94D4C50C-B60F-4547-931D-0681BB9FAD67}"/>
                  </a:ext>
                </a:extLst>
              </p:cNvPr>
              <p:cNvSpPr/>
              <p:nvPr/>
            </p:nvSpPr>
            <p:spPr>
              <a:xfrm>
                <a:off x="1171738" y="4004139"/>
                <a:ext cx="3186716" cy="1268731"/>
              </a:xfrm>
              <a:custGeom>
                <a:avLst/>
                <a:gdLst>
                  <a:gd name="connsiteX0" fmla="*/ 1593358 w 3186716"/>
                  <a:gd name="connsiteY0" fmla="*/ 0 h 1268731"/>
                  <a:gd name="connsiteX1" fmla="*/ 3082009 w 3186716"/>
                  <a:gd name="connsiteY1" fmla="*/ 404105 h 1268731"/>
                  <a:gd name="connsiteX2" fmla="*/ 3186716 w 3186716"/>
                  <a:gd name="connsiteY2" fmla="*/ 476065 h 1268731"/>
                  <a:gd name="connsiteX3" fmla="*/ 3178552 w 3186716"/>
                  <a:gd name="connsiteY3" fmla="*/ 488505 h 1268731"/>
                  <a:gd name="connsiteX4" fmla="*/ 1593358 w 3186716"/>
                  <a:gd name="connsiteY4" fmla="*/ 1268731 h 1268731"/>
                  <a:gd name="connsiteX5" fmla="*/ 8164 w 3186716"/>
                  <a:gd name="connsiteY5" fmla="*/ 488505 h 1268731"/>
                  <a:gd name="connsiteX6" fmla="*/ 0 w 3186716"/>
                  <a:gd name="connsiteY6" fmla="*/ 476065 h 1268731"/>
                  <a:gd name="connsiteX7" fmla="*/ 104708 w 3186716"/>
                  <a:gd name="connsiteY7" fmla="*/ 404105 h 1268731"/>
                  <a:gd name="connsiteX8" fmla="*/ 1593358 w 3186716"/>
                  <a:gd name="connsiteY8" fmla="*/ 0 h 1268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86716" h="1268731">
                    <a:moveTo>
                      <a:pt x="1593358" y="0"/>
                    </a:moveTo>
                    <a:cubicBezTo>
                      <a:pt x="2158833" y="0"/>
                      <a:pt x="2677466" y="151652"/>
                      <a:pt x="3082009" y="404105"/>
                    </a:cubicBezTo>
                    <a:lnTo>
                      <a:pt x="3186716" y="476065"/>
                    </a:lnTo>
                    <a:lnTo>
                      <a:pt x="3178552" y="488505"/>
                    </a:lnTo>
                    <a:cubicBezTo>
                      <a:pt x="2835010" y="959237"/>
                      <a:pt x="2253227" y="1268731"/>
                      <a:pt x="1593358" y="1268731"/>
                    </a:cubicBezTo>
                    <a:cubicBezTo>
                      <a:pt x="933489" y="1268731"/>
                      <a:pt x="351706" y="959237"/>
                      <a:pt x="8164" y="488505"/>
                    </a:cubicBezTo>
                    <a:lnTo>
                      <a:pt x="0" y="476065"/>
                    </a:lnTo>
                    <a:lnTo>
                      <a:pt x="104708" y="404105"/>
                    </a:lnTo>
                    <a:cubicBezTo>
                      <a:pt x="509250" y="151652"/>
                      <a:pt x="1027883" y="0"/>
                      <a:pt x="1593358" y="0"/>
                    </a:cubicBezTo>
                    <a:close/>
                  </a:path>
                </a:pathLst>
              </a:custGeom>
              <a:solidFill>
                <a:srgbClr val="5B9BD5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9E6F9010-C197-4573-A3EF-8B62E72A2494}"/>
                  </a:ext>
                </a:extLst>
              </p:cNvPr>
              <p:cNvSpPr/>
              <p:nvPr/>
            </p:nvSpPr>
            <p:spPr>
              <a:xfrm>
                <a:off x="2494905" y="2412917"/>
                <a:ext cx="542925" cy="1732018"/>
              </a:xfrm>
              <a:custGeom>
                <a:avLst/>
                <a:gdLst>
                  <a:gd name="connsiteX0" fmla="*/ 338504 w 542925"/>
                  <a:gd name="connsiteY0" fmla="*/ 0 h 1732018"/>
                  <a:gd name="connsiteX1" fmla="*/ 485775 w 542925"/>
                  <a:gd name="connsiteY1" fmla="*/ 225508 h 1732018"/>
                  <a:gd name="connsiteX2" fmla="*/ 542925 w 542925"/>
                  <a:gd name="connsiteY2" fmla="*/ 568408 h 1732018"/>
                  <a:gd name="connsiteX3" fmla="*/ 371475 w 542925"/>
                  <a:gd name="connsiteY3" fmla="*/ 939883 h 1732018"/>
                  <a:gd name="connsiteX4" fmla="*/ 361950 w 542925"/>
                  <a:gd name="connsiteY4" fmla="*/ 1416133 h 1732018"/>
                  <a:gd name="connsiteX5" fmla="*/ 204008 w 542925"/>
                  <a:gd name="connsiteY5" fmla="*/ 1732018 h 1732018"/>
                  <a:gd name="connsiteX6" fmla="*/ 0 w 542925"/>
                  <a:gd name="connsiteY6" fmla="*/ 1720933 h 1732018"/>
                  <a:gd name="connsiteX7" fmla="*/ 0 w 542925"/>
                  <a:gd name="connsiteY7" fmla="*/ 920833 h 1732018"/>
                  <a:gd name="connsiteX8" fmla="*/ 338504 w 542925"/>
                  <a:gd name="connsiteY8" fmla="*/ 520783 h 1732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2925" h="1732018">
                    <a:moveTo>
                      <a:pt x="338504" y="0"/>
                    </a:moveTo>
                    <a:lnTo>
                      <a:pt x="485775" y="225508"/>
                    </a:lnTo>
                    <a:lnTo>
                      <a:pt x="542925" y="568408"/>
                    </a:lnTo>
                    <a:lnTo>
                      <a:pt x="371475" y="939883"/>
                    </a:lnTo>
                    <a:lnTo>
                      <a:pt x="361950" y="1416133"/>
                    </a:lnTo>
                    <a:lnTo>
                      <a:pt x="204008" y="1732018"/>
                    </a:lnTo>
                    <a:lnTo>
                      <a:pt x="0" y="1720933"/>
                    </a:lnTo>
                    <a:lnTo>
                      <a:pt x="0" y="920833"/>
                    </a:lnTo>
                    <a:lnTo>
                      <a:pt x="338504" y="520783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rgbClr val="663300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74" name="グループ化 173">
                <a:extLst>
                  <a:ext uri="{FF2B5EF4-FFF2-40B4-BE49-F238E27FC236}">
                    <a16:creationId xmlns:a16="http://schemas.microsoft.com/office/drawing/2014/main" id="{ECDD195D-93B6-4C16-A993-E13DFF594062}"/>
                  </a:ext>
                </a:extLst>
              </p:cNvPr>
              <p:cNvGrpSpPr/>
              <p:nvPr/>
            </p:nvGrpSpPr>
            <p:grpSpPr>
              <a:xfrm>
                <a:off x="2220267" y="3899972"/>
                <a:ext cx="1313379" cy="317886"/>
                <a:chOff x="2220267" y="3899972"/>
                <a:chExt cx="1313379" cy="422053"/>
              </a:xfrm>
            </p:grpSpPr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BF51F725-5F65-4759-9770-281F2D9B5986}"/>
                    </a:ext>
                  </a:extLst>
                </p:cNvPr>
                <p:cNvSpPr/>
                <p:nvPr/>
              </p:nvSpPr>
              <p:spPr>
                <a:xfrm>
                  <a:off x="2284259" y="4091203"/>
                  <a:ext cx="1185392" cy="230822"/>
                </a:xfrm>
                <a:custGeom>
                  <a:avLst/>
                  <a:gdLst>
                    <a:gd name="connsiteX0" fmla="*/ 592696 w 1185392"/>
                    <a:gd name="connsiteY0" fmla="*/ 0 h 230822"/>
                    <a:gd name="connsiteX1" fmla="*/ 1141615 w 1185392"/>
                    <a:gd name="connsiteY1" fmla="*/ 62604 h 230822"/>
                    <a:gd name="connsiteX2" fmla="*/ 1185392 w 1185392"/>
                    <a:gd name="connsiteY2" fmla="*/ 77213 h 230822"/>
                    <a:gd name="connsiteX3" fmla="*/ 1126749 w 1185392"/>
                    <a:gd name="connsiteY3" fmla="*/ 230822 h 230822"/>
                    <a:gd name="connsiteX4" fmla="*/ 1114655 w 1185392"/>
                    <a:gd name="connsiteY4" fmla="*/ 226977 h 230822"/>
                    <a:gd name="connsiteX5" fmla="*/ 592696 w 1185392"/>
                    <a:gd name="connsiteY5" fmla="*/ 171450 h 230822"/>
                    <a:gd name="connsiteX6" fmla="*/ 70738 w 1185392"/>
                    <a:gd name="connsiteY6" fmla="*/ 226977 h 230822"/>
                    <a:gd name="connsiteX7" fmla="*/ 58643 w 1185392"/>
                    <a:gd name="connsiteY7" fmla="*/ 230822 h 230822"/>
                    <a:gd name="connsiteX8" fmla="*/ 0 w 1185392"/>
                    <a:gd name="connsiteY8" fmla="*/ 77213 h 230822"/>
                    <a:gd name="connsiteX9" fmla="*/ 43778 w 1185392"/>
                    <a:gd name="connsiteY9" fmla="*/ 62604 h 230822"/>
                    <a:gd name="connsiteX10" fmla="*/ 592696 w 1185392"/>
                    <a:gd name="connsiteY10" fmla="*/ 0 h 23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5392" h="230822">
                      <a:moveTo>
                        <a:pt x="592696" y="0"/>
                      </a:moveTo>
                      <a:cubicBezTo>
                        <a:pt x="807062" y="0"/>
                        <a:pt x="1001134" y="23924"/>
                        <a:pt x="1141615" y="62604"/>
                      </a:cubicBezTo>
                      <a:lnTo>
                        <a:pt x="1185392" y="77213"/>
                      </a:lnTo>
                      <a:lnTo>
                        <a:pt x="1126749" y="230822"/>
                      </a:lnTo>
                      <a:lnTo>
                        <a:pt x="1114655" y="226977"/>
                      </a:lnTo>
                      <a:cubicBezTo>
                        <a:pt x="976796" y="192477"/>
                        <a:pt x="793665" y="171450"/>
                        <a:pt x="592696" y="171450"/>
                      </a:cubicBezTo>
                      <a:cubicBezTo>
                        <a:pt x="391728" y="171450"/>
                        <a:pt x="208597" y="192477"/>
                        <a:pt x="70738" y="226977"/>
                      </a:cubicBezTo>
                      <a:lnTo>
                        <a:pt x="58643" y="230822"/>
                      </a:lnTo>
                      <a:lnTo>
                        <a:pt x="0" y="77213"/>
                      </a:lnTo>
                      <a:lnTo>
                        <a:pt x="43778" y="62604"/>
                      </a:lnTo>
                      <a:cubicBezTo>
                        <a:pt x="184258" y="23924"/>
                        <a:pt x="378330" y="0"/>
                        <a:pt x="592696" y="0"/>
                      </a:cubicBez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2AB03458-05B3-4E33-A59D-74A92B668998}"/>
                    </a:ext>
                  </a:extLst>
                </p:cNvPr>
                <p:cNvSpPr/>
                <p:nvPr/>
              </p:nvSpPr>
              <p:spPr>
                <a:xfrm>
                  <a:off x="2220267" y="3899972"/>
                  <a:ext cx="1313379" cy="278204"/>
                </a:xfrm>
                <a:custGeom>
                  <a:avLst/>
                  <a:gdLst>
                    <a:gd name="connsiteX0" fmla="*/ 656689 w 1313379"/>
                    <a:gd name="connsiteY0" fmla="*/ 0 h 278204"/>
                    <a:gd name="connsiteX1" fmla="*/ 1300399 w 1313379"/>
                    <a:gd name="connsiteY1" fmla="*/ 94237 h 278204"/>
                    <a:gd name="connsiteX2" fmla="*/ 1313379 w 1313379"/>
                    <a:gd name="connsiteY2" fmla="*/ 100821 h 278204"/>
                    <a:gd name="connsiteX3" fmla="*/ 1245659 w 1313379"/>
                    <a:gd name="connsiteY3" fmla="*/ 278204 h 278204"/>
                    <a:gd name="connsiteX4" fmla="*/ 1178648 w 1313379"/>
                    <a:gd name="connsiteY4" fmla="*/ 256897 h 278204"/>
                    <a:gd name="connsiteX5" fmla="*/ 656689 w 1313379"/>
                    <a:gd name="connsiteY5" fmla="*/ 201371 h 278204"/>
                    <a:gd name="connsiteX6" fmla="*/ 134731 w 1313379"/>
                    <a:gd name="connsiteY6" fmla="*/ 256897 h 278204"/>
                    <a:gd name="connsiteX7" fmla="*/ 67719 w 1313379"/>
                    <a:gd name="connsiteY7" fmla="*/ 278204 h 278204"/>
                    <a:gd name="connsiteX8" fmla="*/ 0 w 1313379"/>
                    <a:gd name="connsiteY8" fmla="*/ 100821 h 278204"/>
                    <a:gd name="connsiteX9" fmla="*/ 12979 w 1313379"/>
                    <a:gd name="connsiteY9" fmla="*/ 94237 h 278204"/>
                    <a:gd name="connsiteX10" fmla="*/ 656689 w 1313379"/>
                    <a:gd name="connsiteY10" fmla="*/ 0 h 27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3379" h="278204">
                      <a:moveTo>
                        <a:pt x="656689" y="0"/>
                      </a:moveTo>
                      <a:cubicBezTo>
                        <a:pt x="924647" y="0"/>
                        <a:pt x="1160895" y="37381"/>
                        <a:pt x="1300399" y="94237"/>
                      </a:cubicBezTo>
                      <a:lnTo>
                        <a:pt x="1313379" y="100821"/>
                      </a:lnTo>
                      <a:lnTo>
                        <a:pt x="1245659" y="278204"/>
                      </a:lnTo>
                      <a:lnTo>
                        <a:pt x="1178648" y="256897"/>
                      </a:lnTo>
                      <a:cubicBezTo>
                        <a:pt x="1040789" y="222398"/>
                        <a:pt x="857658" y="201371"/>
                        <a:pt x="656689" y="201371"/>
                      </a:cubicBezTo>
                      <a:cubicBezTo>
                        <a:pt x="455721" y="201371"/>
                        <a:pt x="272590" y="222398"/>
                        <a:pt x="134731" y="256897"/>
                      </a:cubicBezTo>
                      <a:lnTo>
                        <a:pt x="67719" y="278204"/>
                      </a:lnTo>
                      <a:lnTo>
                        <a:pt x="0" y="100821"/>
                      </a:lnTo>
                      <a:lnTo>
                        <a:pt x="12979" y="94237"/>
                      </a:lnTo>
                      <a:cubicBezTo>
                        <a:pt x="152484" y="37381"/>
                        <a:pt x="388732" y="0"/>
                        <a:pt x="656689" y="0"/>
                      </a:cubicBezTo>
                      <a:close/>
                    </a:path>
                  </a:pathLst>
                </a:custGeom>
                <a:pattFill prst="lgConfetti">
                  <a:fgClr>
                    <a:srgbClr val="70AD47">
                      <a:lumMod val="50000"/>
                    </a:srgbClr>
                  </a:fgClr>
                  <a:bgClr>
                    <a:srgbClr val="339933"/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ACEE1FA3-F806-474A-AABF-821E890A8A6C}"/>
                  </a:ext>
                </a:extLst>
              </p:cNvPr>
              <p:cNvSpPr/>
              <p:nvPr/>
            </p:nvSpPr>
            <p:spPr>
              <a:xfrm rot="10800000">
                <a:off x="1034572" y="3397737"/>
                <a:ext cx="1362047" cy="851138"/>
              </a:xfrm>
              <a:custGeom>
                <a:avLst/>
                <a:gdLst>
                  <a:gd name="connsiteX0" fmla="*/ 776957 w 1362047"/>
                  <a:gd name="connsiteY0" fmla="*/ 850841 h 851138"/>
                  <a:gd name="connsiteX1" fmla="*/ 690913 w 1362047"/>
                  <a:gd name="connsiteY1" fmla="*/ 800585 h 851138"/>
                  <a:gd name="connsiteX2" fmla="*/ 511695 w 1362047"/>
                  <a:gd name="connsiteY2" fmla="*/ 753740 h 851138"/>
                  <a:gd name="connsiteX3" fmla="*/ 432897 w 1362047"/>
                  <a:gd name="connsiteY3" fmla="*/ 701610 h 851138"/>
                  <a:gd name="connsiteX4" fmla="*/ 449734 w 1362047"/>
                  <a:gd name="connsiteY4" fmla="*/ 631243 h 851138"/>
                  <a:gd name="connsiteX5" fmla="*/ 449317 w 1362047"/>
                  <a:gd name="connsiteY5" fmla="*/ 630794 h 851138"/>
                  <a:gd name="connsiteX6" fmla="*/ 434850 w 1362047"/>
                  <a:gd name="connsiteY6" fmla="*/ 637513 h 851138"/>
                  <a:gd name="connsiteX7" fmla="*/ 348565 w 1362047"/>
                  <a:gd name="connsiteY7" fmla="*/ 614866 h 851138"/>
                  <a:gd name="connsiteX8" fmla="*/ 348060 w 1362047"/>
                  <a:gd name="connsiteY8" fmla="*/ 615462 h 851138"/>
                  <a:gd name="connsiteX9" fmla="*/ 325836 w 1362047"/>
                  <a:gd name="connsiteY9" fmla="*/ 641649 h 851138"/>
                  <a:gd name="connsiteX10" fmla="*/ 293286 w 1362047"/>
                  <a:gd name="connsiteY10" fmla="*/ 654772 h 851138"/>
                  <a:gd name="connsiteX11" fmla="*/ 255192 w 1362047"/>
                  <a:gd name="connsiteY11" fmla="*/ 650011 h 851138"/>
                  <a:gd name="connsiteX12" fmla="*/ 225611 w 1362047"/>
                  <a:gd name="connsiteY12" fmla="*/ 627287 h 851138"/>
                  <a:gd name="connsiteX13" fmla="*/ 224728 w 1362047"/>
                  <a:gd name="connsiteY13" fmla="*/ 626608 h 851138"/>
                  <a:gd name="connsiteX14" fmla="*/ 155617 w 1362047"/>
                  <a:gd name="connsiteY14" fmla="*/ 655102 h 851138"/>
                  <a:gd name="connsiteX15" fmla="*/ 130217 w 1362047"/>
                  <a:gd name="connsiteY15" fmla="*/ 648722 h 851138"/>
                  <a:gd name="connsiteX16" fmla="*/ 82290 w 1362047"/>
                  <a:gd name="connsiteY16" fmla="*/ 588394 h 851138"/>
                  <a:gd name="connsiteX17" fmla="*/ 82026 w 1362047"/>
                  <a:gd name="connsiteY17" fmla="*/ 588245 h 851138"/>
                  <a:gd name="connsiteX18" fmla="*/ 44183 w 1362047"/>
                  <a:gd name="connsiteY18" fmla="*/ 566888 h 851138"/>
                  <a:gd name="connsiteX19" fmla="*/ 20782 w 1362047"/>
                  <a:gd name="connsiteY19" fmla="*/ 529843 h 851138"/>
                  <a:gd name="connsiteX20" fmla="*/ 23535 w 1362047"/>
                  <a:gd name="connsiteY20" fmla="*/ 466354 h 851138"/>
                  <a:gd name="connsiteX21" fmla="*/ 3425 w 1362047"/>
                  <a:gd name="connsiteY21" fmla="*/ 369280 h 851138"/>
                  <a:gd name="connsiteX22" fmla="*/ 97633 w 1362047"/>
                  <a:gd name="connsiteY22" fmla="*/ 284306 h 851138"/>
                  <a:gd name="connsiteX23" fmla="*/ 131358 w 1362047"/>
                  <a:gd name="connsiteY23" fmla="*/ 211495 h 851138"/>
                  <a:gd name="connsiteX24" fmla="*/ 246181 w 1362047"/>
                  <a:gd name="connsiteY24" fmla="*/ 202679 h 851138"/>
                  <a:gd name="connsiteX25" fmla="*/ 328236 w 1362047"/>
                  <a:gd name="connsiteY25" fmla="*/ 125002 h 851138"/>
                  <a:gd name="connsiteX26" fmla="*/ 448884 w 1362047"/>
                  <a:gd name="connsiteY26" fmla="*/ 172416 h 851138"/>
                  <a:gd name="connsiteX27" fmla="*/ 628102 w 1362047"/>
                  <a:gd name="connsiteY27" fmla="*/ 219261 h 851138"/>
                  <a:gd name="connsiteX28" fmla="*/ 646780 w 1362047"/>
                  <a:gd name="connsiteY28" fmla="*/ 220397 h 851138"/>
                  <a:gd name="connsiteX29" fmla="*/ 657728 w 1362047"/>
                  <a:gd name="connsiteY29" fmla="*/ 198023 h 851138"/>
                  <a:gd name="connsiteX30" fmla="*/ 701361 w 1362047"/>
                  <a:gd name="connsiteY30" fmla="*/ 177380 h 851138"/>
                  <a:gd name="connsiteX31" fmla="*/ 701982 w 1362047"/>
                  <a:gd name="connsiteY31" fmla="*/ 175689 h 851138"/>
                  <a:gd name="connsiteX32" fmla="*/ 730906 w 1362047"/>
                  <a:gd name="connsiteY32" fmla="*/ 83541 h 851138"/>
                  <a:gd name="connsiteX33" fmla="*/ 871615 w 1362047"/>
                  <a:gd name="connsiteY33" fmla="*/ 62489 h 851138"/>
                  <a:gd name="connsiteX34" fmla="*/ 871646 w 1362047"/>
                  <a:gd name="connsiteY34" fmla="*/ 62454 h 851138"/>
                  <a:gd name="connsiteX35" fmla="*/ 899629 w 1362047"/>
                  <a:gd name="connsiteY35" fmla="*/ 30792 h 851138"/>
                  <a:gd name="connsiteX36" fmla="*/ 1013482 w 1362047"/>
                  <a:gd name="connsiteY36" fmla="*/ 40635 h 851138"/>
                  <a:gd name="connsiteX37" fmla="*/ 1013987 w 1362047"/>
                  <a:gd name="connsiteY37" fmla="*/ 40039 h 851138"/>
                  <a:gd name="connsiteX38" fmla="*/ 1036211 w 1362047"/>
                  <a:gd name="connsiteY38" fmla="*/ 13852 h 851138"/>
                  <a:gd name="connsiteX39" fmla="*/ 1068761 w 1362047"/>
                  <a:gd name="connsiteY39" fmla="*/ 729 h 851138"/>
                  <a:gd name="connsiteX40" fmla="*/ 1106855 w 1362047"/>
                  <a:gd name="connsiteY40" fmla="*/ 5490 h 851138"/>
                  <a:gd name="connsiteX41" fmla="*/ 1136436 w 1362047"/>
                  <a:gd name="connsiteY41" fmla="*/ 28214 h 851138"/>
                  <a:gd name="connsiteX42" fmla="*/ 1137319 w 1362047"/>
                  <a:gd name="connsiteY42" fmla="*/ 28893 h 851138"/>
                  <a:gd name="connsiteX43" fmla="*/ 1206430 w 1362047"/>
                  <a:gd name="connsiteY43" fmla="*/ 400 h 851138"/>
                  <a:gd name="connsiteX44" fmla="*/ 1231830 w 1362047"/>
                  <a:gd name="connsiteY44" fmla="*/ 6779 h 851138"/>
                  <a:gd name="connsiteX45" fmla="*/ 1279757 w 1362047"/>
                  <a:gd name="connsiteY45" fmla="*/ 67107 h 851138"/>
                  <a:gd name="connsiteX46" fmla="*/ 1280021 w 1362047"/>
                  <a:gd name="connsiteY46" fmla="*/ 67256 h 851138"/>
                  <a:gd name="connsiteX47" fmla="*/ 1317863 w 1362047"/>
                  <a:gd name="connsiteY47" fmla="*/ 88613 h 851138"/>
                  <a:gd name="connsiteX48" fmla="*/ 1341265 w 1362047"/>
                  <a:gd name="connsiteY48" fmla="*/ 125658 h 851138"/>
                  <a:gd name="connsiteX49" fmla="*/ 1338511 w 1362047"/>
                  <a:gd name="connsiteY49" fmla="*/ 189147 h 851138"/>
                  <a:gd name="connsiteX50" fmla="*/ 1358622 w 1362047"/>
                  <a:gd name="connsiteY50" fmla="*/ 286221 h 851138"/>
                  <a:gd name="connsiteX51" fmla="*/ 1264414 w 1362047"/>
                  <a:gd name="connsiteY51" fmla="*/ 371195 h 851138"/>
                  <a:gd name="connsiteX52" fmla="*/ 1230689 w 1362047"/>
                  <a:gd name="connsiteY52" fmla="*/ 444006 h 851138"/>
                  <a:gd name="connsiteX53" fmla="*/ 1144496 w 1362047"/>
                  <a:gd name="connsiteY53" fmla="*/ 464851 h 851138"/>
                  <a:gd name="connsiteX54" fmla="*/ 1118547 w 1362047"/>
                  <a:gd name="connsiteY54" fmla="*/ 453949 h 851138"/>
                  <a:gd name="connsiteX55" fmla="*/ 1116261 w 1362047"/>
                  <a:gd name="connsiteY55" fmla="*/ 506647 h 851138"/>
                  <a:gd name="connsiteX56" fmla="*/ 1136372 w 1362047"/>
                  <a:gd name="connsiteY56" fmla="*/ 603721 h 851138"/>
                  <a:gd name="connsiteX57" fmla="*/ 1042164 w 1362047"/>
                  <a:gd name="connsiteY57" fmla="*/ 688695 h 851138"/>
                  <a:gd name="connsiteX58" fmla="*/ 1008439 w 1362047"/>
                  <a:gd name="connsiteY58" fmla="*/ 761506 h 851138"/>
                  <a:gd name="connsiteX59" fmla="*/ 893616 w 1362047"/>
                  <a:gd name="connsiteY59" fmla="*/ 770322 h 851138"/>
                  <a:gd name="connsiteX60" fmla="*/ 811561 w 1362047"/>
                  <a:gd name="connsiteY60" fmla="*/ 847999 h 851138"/>
                  <a:gd name="connsiteX61" fmla="*/ 776957 w 1362047"/>
                  <a:gd name="connsiteY61" fmla="*/ 850841 h 851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362047" h="851138">
                    <a:moveTo>
                      <a:pt x="776957" y="850841"/>
                    </a:moveTo>
                    <a:cubicBezTo>
                      <a:pt x="742718" y="848348"/>
                      <a:pt x="710692" y="830283"/>
                      <a:pt x="690913" y="800585"/>
                    </a:cubicBezTo>
                    <a:cubicBezTo>
                      <a:pt x="628666" y="838170"/>
                      <a:pt x="547820" y="817044"/>
                      <a:pt x="511695" y="753740"/>
                    </a:cubicBezTo>
                    <a:cubicBezTo>
                      <a:pt x="476207" y="757901"/>
                      <a:pt x="442885" y="735861"/>
                      <a:pt x="432897" y="701610"/>
                    </a:cubicBezTo>
                    <a:cubicBezTo>
                      <a:pt x="425661" y="676829"/>
                      <a:pt x="432057" y="650085"/>
                      <a:pt x="449734" y="631243"/>
                    </a:cubicBezTo>
                    <a:lnTo>
                      <a:pt x="449317" y="630794"/>
                    </a:lnTo>
                    <a:lnTo>
                      <a:pt x="434850" y="637513"/>
                    </a:lnTo>
                    <a:cubicBezTo>
                      <a:pt x="405570" y="645446"/>
                      <a:pt x="372569" y="638550"/>
                      <a:pt x="348565" y="614866"/>
                    </a:cubicBezTo>
                    <a:lnTo>
                      <a:pt x="348060" y="615462"/>
                    </a:lnTo>
                    <a:lnTo>
                      <a:pt x="325836" y="641649"/>
                    </a:lnTo>
                    <a:cubicBezTo>
                      <a:pt x="316343" y="648503"/>
                      <a:pt x="305213" y="653081"/>
                      <a:pt x="293286" y="654772"/>
                    </a:cubicBezTo>
                    <a:cubicBezTo>
                      <a:pt x="280158" y="656637"/>
                      <a:pt x="267039" y="654877"/>
                      <a:pt x="255192" y="650011"/>
                    </a:cubicBezTo>
                    <a:lnTo>
                      <a:pt x="225611" y="627287"/>
                    </a:lnTo>
                    <a:lnTo>
                      <a:pt x="224728" y="626608"/>
                    </a:lnTo>
                    <a:cubicBezTo>
                      <a:pt x="207328" y="647111"/>
                      <a:pt x="181392" y="657286"/>
                      <a:pt x="155617" y="655102"/>
                    </a:cubicBezTo>
                    <a:cubicBezTo>
                      <a:pt x="147025" y="654373"/>
                      <a:pt x="138451" y="652272"/>
                      <a:pt x="130217" y="648722"/>
                    </a:cubicBezTo>
                    <a:cubicBezTo>
                      <a:pt x="105120" y="637906"/>
                      <a:pt x="87125" y="615261"/>
                      <a:pt x="82290" y="588394"/>
                    </a:cubicBezTo>
                    <a:lnTo>
                      <a:pt x="82026" y="588245"/>
                    </a:lnTo>
                    <a:lnTo>
                      <a:pt x="44183" y="566888"/>
                    </a:lnTo>
                    <a:cubicBezTo>
                      <a:pt x="33608" y="556822"/>
                      <a:pt x="25483" y="544166"/>
                      <a:pt x="20782" y="529843"/>
                    </a:cubicBezTo>
                    <a:cubicBezTo>
                      <a:pt x="13950" y="509051"/>
                      <a:pt x="14924" y="486467"/>
                      <a:pt x="23535" y="466354"/>
                    </a:cubicBezTo>
                    <a:cubicBezTo>
                      <a:pt x="2367" y="438770"/>
                      <a:pt x="-5036" y="403013"/>
                      <a:pt x="3425" y="369280"/>
                    </a:cubicBezTo>
                    <a:cubicBezTo>
                      <a:pt x="14672" y="324435"/>
                      <a:pt x="51905" y="290850"/>
                      <a:pt x="97633" y="284306"/>
                    </a:cubicBezTo>
                    <a:cubicBezTo>
                      <a:pt x="97851" y="256315"/>
                      <a:pt x="110156" y="229769"/>
                      <a:pt x="131358" y="211495"/>
                    </a:cubicBezTo>
                    <a:cubicBezTo>
                      <a:pt x="163573" y="183726"/>
                      <a:pt x="210106" y="180158"/>
                      <a:pt x="246181" y="202679"/>
                    </a:cubicBezTo>
                    <a:cubicBezTo>
                      <a:pt x="257848" y="163995"/>
                      <a:pt x="289089" y="134423"/>
                      <a:pt x="328236" y="125002"/>
                    </a:cubicBezTo>
                    <a:cubicBezTo>
                      <a:pt x="374367" y="113902"/>
                      <a:pt x="422512" y="132818"/>
                      <a:pt x="448884" y="172416"/>
                    </a:cubicBezTo>
                    <a:cubicBezTo>
                      <a:pt x="511130" y="134831"/>
                      <a:pt x="591977" y="155957"/>
                      <a:pt x="628102" y="219261"/>
                    </a:cubicBezTo>
                    <a:lnTo>
                      <a:pt x="646780" y="220397"/>
                    </a:lnTo>
                    <a:lnTo>
                      <a:pt x="657728" y="198023"/>
                    </a:lnTo>
                    <a:cubicBezTo>
                      <a:pt x="669214" y="186672"/>
                      <a:pt x="684423" y="179134"/>
                      <a:pt x="701361" y="177380"/>
                    </a:cubicBezTo>
                    <a:cubicBezTo>
                      <a:pt x="701563" y="176812"/>
                      <a:pt x="701781" y="176257"/>
                      <a:pt x="701982" y="175689"/>
                    </a:cubicBezTo>
                    <a:cubicBezTo>
                      <a:pt x="697433" y="142191"/>
                      <a:pt x="708042" y="108409"/>
                      <a:pt x="730906" y="83541"/>
                    </a:cubicBezTo>
                    <a:cubicBezTo>
                      <a:pt x="767032" y="44265"/>
                      <a:pt x="825602" y="35511"/>
                      <a:pt x="871615" y="62489"/>
                    </a:cubicBezTo>
                    <a:lnTo>
                      <a:pt x="871646" y="62454"/>
                    </a:lnTo>
                    <a:lnTo>
                      <a:pt x="899629" y="30792"/>
                    </a:lnTo>
                    <a:cubicBezTo>
                      <a:pt x="933477" y="7323"/>
                      <a:pt x="981477" y="9057"/>
                      <a:pt x="1013482" y="40635"/>
                    </a:cubicBezTo>
                    <a:lnTo>
                      <a:pt x="1013987" y="40039"/>
                    </a:lnTo>
                    <a:lnTo>
                      <a:pt x="1036211" y="13852"/>
                    </a:lnTo>
                    <a:cubicBezTo>
                      <a:pt x="1045704" y="6998"/>
                      <a:pt x="1056834" y="2420"/>
                      <a:pt x="1068761" y="729"/>
                    </a:cubicBezTo>
                    <a:cubicBezTo>
                      <a:pt x="1081889" y="-1136"/>
                      <a:pt x="1095008" y="624"/>
                      <a:pt x="1106855" y="5490"/>
                    </a:cubicBezTo>
                    <a:lnTo>
                      <a:pt x="1136436" y="28214"/>
                    </a:lnTo>
                    <a:lnTo>
                      <a:pt x="1137319" y="28893"/>
                    </a:lnTo>
                    <a:cubicBezTo>
                      <a:pt x="1154719" y="8390"/>
                      <a:pt x="1180655" y="-1785"/>
                      <a:pt x="1206430" y="400"/>
                    </a:cubicBezTo>
                    <a:cubicBezTo>
                      <a:pt x="1215022" y="1128"/>
                      <a:pt x="1223596" y="3229"/>
                      <a:pt x="1231830" y="6779"/>
                    </a:cubicBezTo>
                    <a:cubicBezTo>
                      <a:pt x="1256927" y="17595"/>
                      <a:pt x="1274922" y="40240"/>
                      <a:pt x="1279757" y="67107"/>
                    </a:cubicBezTo>
                    <a:lnTo>
                      <a:pt x="1280021" y="67256"/>
                    </a:lnTo>
                    <a:lnTo>
                      <a:pt x="1317863" y="88613"/>
                    </a:lnTo>
                    <a:cubicBezTo>
                      <a:pt x="1328439" y="98679"/>
                      <a:pt x="1336564" y="111335"/>
                      <a:pt x="1341265" y="125658"/>
                    </a:cubicBezTo>
                    <a:cubicBezTo>
                      <a:pt x="1348097" y="146450"/>
                      <a:pt x="1347123" y="169034"/>
                      <a:pt x="1338511" y="189147"/>
                    </a:cubicBezTo>
                    <a:cubicBezTo>
                      <a:pt x="1359680" y="216731"/>
                      <a:pt x="1367083" y="252488"/>
                      <a:pt x="1358622" y="286221"/>
                    </a:cubicBezTo>
                    <a:cubicBezTo>
                      <a:pt x="1347375" y="331066"/>
                      <a:pt x="1310141" y="364651"/>
                      <a:pt x="1264414" y="371195"/>
                    </a:cubicBezTo>
                    <a:cubicBezTo>
                      <a:pt x="1264195" y="399186"/>
                      <a:pt x="1251891" y="425732"/>
                      <a:pt x="1230689" y="444006"/>
                    </a:cubicBezTo>
                    <a:cubicBezTo>
                      <a:pt x="1206528" y="464833"/>
                      <a:pt x="1174313" y="472047"/>
                      <a:pt x="1144496" y="464851"/>
                    </a:cubicBezTo>
                    <a:lnTo>
                      <a:pt x="1118547" y="453949"/>
                    </a:lnTo>
                    <a:lnTo>
                      <a:pt x="1116261" y="506647"/>
                    </a:lnTo>
                    <a:cubicBezTo>
                      <a:pt x="1137430" y="534231"/>
                      <a:pt x="1144833" y="569988"/>
                      <a:pt x="1136372" y="603721"/>
                    </a:cubicBezTo>
                    <a:cubicBezTo>
                      <a:pt x="1125125" y="648566"/>
                      <a:pt x="1087891" y="682151"/>
                      <a:pt x="1042164" y="688695"/>
                    </a:cubicBezTo>
                    <a:cubicBezTo>
                      <a:pt x="1041945" y="716686"/>
                      <a:pt x="1029641" y="743232"/>
                      <a:pt x="1008439" y="761506"/>
                    </a:cubicBezTo>
                    <a:cubicBezTo>
                      <a:pt x="976224" y="789275"/>
                      <a:pt x="929691" y="792843"/>
                      <a:pt x="893616" y="770322"/>
                    </a:cubicBezTo>
                    <a:cubicBezTo>
                      <a:pt x="881949" y="809006"/>
                      <a:pt x="850708" y="838578"/>
                      <a:pt x="811561" y="847999"/>
                    </a:cubicBezTo>
                    <a:cubicBezTo>
                      <a:pt x="800028" y="850774"/>
                      <a:pt x="788370" y="851673"/>
                      <a:pt x="776957" y="850841"/>
                    </a:cubicBezTo>
                    <a:close/>
                  </a:path>
                </a:pathLst>
              </a:custGeom>
              <a:pattFill prst="lgConfetti">
                <a:fgClr>
                  <a:srgbClr val="70AD47">
                    <a:lumMod val="50000"/>
                  </a:srgbClr>
                </a:fgClr>
                <a:bgClr>
                  <a:srgbClr val="339933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727B6800-A7D0-464F-A7BC-82C09D87E775}"/>
                  </a:ext>
                </a:extLst>
              </p:cNvPr>
              <p:cNvSpPr/>
              <p:nvPr/>
            </p:nvSpPr>
            <p:spPr>
              <a:xfrm rot="11237583">
                <a:off x="891578" y="2980145"/>
                <a:ext cx="1359495" cy="722630"/>
              </a:xfrm>
              <a:custGeom>
                <a:avLst/>
                <a:gdLst>
                  <a:gd name="connsiteX0" fmla="*/ 776957 w 1362047"/>
                  <a:gd name="connsiteY0" fmla="*/ 850841 h 851138"/>
                  <a:gd name="connsiteX1" fmla="*/ 690913 w 1362047"/>
                  <a:gd name="connsiteY1" fmla="*/ 800585 h 851138"/>
                  <a:gd name="connsiteX2" fmla="*/ 511695 w 1362047"/>
                  <a:gd name="connsiteY2" fmla="*/ 753740 h 851138"/>
                  <a:gd name="connsiteX3" fmla="*/ 432897 w 1362047"/>
                  <a:gd name="connsiteY3" fmla="*/ 701610 h 851138"/>
                  <a:gd name="connsiteX4" fmla="*/ 449734 w 1362047"/>
                  <a:gd name="connsiteY4" fmla="*/ 631243 h 851138"/>
                  <a:gd name="connsiteX5" fmla="*/ 449317 w 1362047"/>
                  <a:gd name="connsiteY5" fmla="*/ 630794 h 851138"/>
                  <a:gd name="connsiteX6" fmla="*/ 434850 w 1362047"/>
                  <a:gd name="connsiteY6" fmla="*/ 637513 h 851138"/>
                  <a:gd name="connsiteX7" fmla="*/ 348565 w 1362047"/>
                  <a:gd name="connsiteY7" fmla="*/ 614866 h 851138"/>
                  <a:gd name="connsiteX8" fmla="*/ 348060 w 1362047"/>
                  <a:gd name="connsiteY8" fmla="*/ 615462 h 851138"/>
                  <a:gd name="connsiteX9" fmla="*/ 325836 w 1362047"/>
                  <a:gd name="connsiteY9" fmla="*/ 641649 h 851138"/>
                  <a:gd name="connsiteX10" fmla="*/ 293286 w 1362047"/>
                  <a:gd name="connsiteY10" fmla="*/ 654772 h 851138"/>
                  <a:gd name="connsiteX11" fmla="*/ 255192 w 1362047"/>
                  <a:gd name="connsiteY11" fmla="*/ 650011 h 851138"/>
                  <a:gd name="connsiteX12" fmla="*/ 225611 w 1362047"/>
                  <a:gd name="connsiteY12" fmla="*/ 627287 h 851138"/>
                  <a:gd name="connsiteX13" fmla="*/ 224728 w 1362047"/>
                  <a:gd name="connsiteY13" fmla="*/ 626608 h 851138"/>
                  <a:gd name="connsiteX14" fmla="*/ 155617 w 1362047"/>
                  <a:gd name="connsiteY14" fmla="*/ 655102 h 851138"/>
                  <a:gd name="connsiteX15" fmla="*/ 130217 w 1362047"/>
                  <a:gd name="connsiteY15" fmla="*/ 648722 h 851138"/>
                  <a:gd name="connsiteX16" fmla="*/ 82290 w 1362047"/>
                  <a:gd name="connsiteY16" fmla="*/ 588394 h 851138"/>
                  <a:gd name="connsiteX17" fmla="*/ 82026 w 1362047"/>
                  <a:gd name="connsiteY17" fmla="*/ 588245 h 851138"/>
                  <a:gd name="connsiteX18" fmla="*/ 44183 w 1362047"/>
                  <a:gd name="connsiteY18" fmla="*/ 566888 h 851138"/>
                  <a:gd name="connsiteX19" fmla="*/ 20782 w 1362047"/>
                  <a:gd name="connsiteY19" fmla="*/ 529843 h 851138"/>
                  <a:gd name="connsiteX20" fmla="*/ 23535 w 1362047"/>
                  <a:gd name="connsiteY20" fmla="*/ 466354 h 851138"/>
                  <a:gd name="connsiteX21" fmla="*/ 3425 w 1362047"/>
                  <a:gd name="connsiteY21" fmla="*/ 369280 h 851138"/>
                  <a:gd name="connsiteX22" fmla="*/ 97633 w 1362047"/>
                  <a:gd name="connsiteY22" fmla="*/ 284306 h 851138"/>
                  <a:gd name="connsiteX23" fmla="*/ 131358 w 1362047"/>
                  <a:gd name="connsiteY23" fmla="*/ 211495 h 851138"/>
                  <a:gd name="connsiteX24" fmla="*/ 246181 w 1362047"/>
                  <a:gd name="connsiteY24" fmla="*/ 202679 h 851138"/>
                  <a:gd name="connsiteX25" fmla="*/ 328236 w 1362047"/>
                  <a:gd name="connsiteY25" fmla="*/ 125002 h 851138"/>
                  <a:gd name="connsiteX26" fmla="*/ 448884 w 1362047"/>
                  <a:gd name="connsiteY26" fmla="*/ 172416 h 851138"/>
                  <a:gd name="connsiteX27" fmla="*/ 628102 w 1362047"/>
                  <a:gd name="connsiteY27" fmla="*/ 219261 h 851138"/>
                  <a:gd name="connsiteX28" fmla="*/ 646780 w 1362047"/>
                  <a:gd name="connsiteY28" fmla="*/ 220397 h 851138"/>
                  <a:gd name="connsiteX29" fmla="*/ 657728 w 1362047"/>
                  <a:gd name="connsiteY29" fmla="*/ 198023 h 851138"/>
                  <a:gd name="connsiteX30" fmla="*/ 701361 w 1362047"/>
                  <a:gd name="connsiteY30" fmla="*/ 177380 h 851138"/>
                  <a:gd name="connsiteX31" fmla="*/ 701982 w 1362047"/>
                  <a:gd name="connsiteY31" fmla="*/ 175689 h 851138"/>
                  <a:gd name="connsiteX32" fmla="*/ 730906 w 1362047"/>
                  <a:gd name="connsiteY32" fmla="*/ 83541 h 851138"/>
                  <a:gd name="connsiteX33" fmla="*/ 871615 w 1362047"/>
                  <a:gd name="connsiteY33" fmla="*/ 62489 h 851138"/>
                  <a:gd name="connsiteX34" fmla="*/ 871646 w 1362047"/>
                  <a:gd name="connsiteY34" fmla="*/ 62454 h 851138"/>
                  <a:gd name="connsiteX35" fmla="*/ 899629 w 1362047"/>
                  <a:gd name="connsiteY35" fmla="*/ 30792 h 851138"/>
                  <a:gd name="connsiteX36" fmla="*/ 1013482 w 1362047"/>
                  <a:gd name="connsiteY36" fmla="*/ 40635 h 851138"/>
                  <a:gd name="connsiteX37" fmla="*/ 1013987 w 1362047"/>
                  <a:gd name="connsiteY37" fmla="*/ 40039 h 851138"/>
                  <a:gd name="connsiteX38" fmla="*/ 1036211 w 1362047"/>
                  <a:gd name="connsiteY38" fmla="*/ 13852 h 851138"/>
                  <a:gd name="connsiteX39" fmla="*/ 1068761 w 1362047"/>
                  <a:gd name="connsiteY39" fmla="*/ 729 h 851138"/>
                  <a:gd name="connsiteX40" fmla="*/ 1106855 w 1362047"/>
                  <a:gd name="connsiteY40" fmla="*/ 5490 h 851138"/>
                  <a:gd name="connsiteX41" fmla="*/ 1136436 w 1362047"/>
                  <a:gd name="connsiteY41" fmla="*/ 28214 h 851138"/>
                  <a:gd name="connsiteX42" fmla="*/ 1137319 w 1362047"/>
                  <a:gd name="connsiteY42" fmla="*/ 28893 h 851138"/>
                  <a:gd name="connsiteX43" fmla="*/ 1206430 w 1362047"/>
                  <a:gd name="connsiteY43" fmla="*/ 400 h 851138"/>
                  <a:gd name="connsiteX44" fmla="*/ 1231830 w 1362047"/>
                  <a:gd name="connsiteY44" fmla="*/ 6779 h 851138"/>
                  <a:gd name="connsiteX45" fmla="*/ 1279757 w 1362047"/>
                  <a:gd name="connsiteY45" fmla="*/ 67107 h 851138"/>
                  <a:gd name="connsiteX46" fmla="*/ 1280021 w 1362047"/>
                  <a:gd name="connsiteY46" fmla="*/ 67256 h 851138"/>
                  <a:gd name="connsiteX47" fmla="*/ 1317863 w 1362047"/>
                  <a:gd name="connsiteY47" fmla="*/ 88613 h 851138"/>
                  <a:gd name="connsiteX48" fmla="*/ 1341265 w 1362047"/>
                  <a:gd name="connsiteY48" fmla="*/ 125658 h 851138"/>
                  <a:gd name="connsiteX49" fmla="*/ 1338511 w 1362047"/>
                  <a:gd name="connsiteY49" fmla="*/ 189147 h 851138"/>
                  <a:gd name="connsiteX50" fmla="*/ 1358622 w 1362047"/>
                  <a:gd name="connsiteY50" fmla="*/ 286221 h 851138"/>
                  <a:gd name="connsiteX51" fmla="*/ 1264414 w 1362047"/>
                  <a:gd name="connsiteY51" fmla="*/ 371195 h 851138"/>
                  <a:gd name="connsiteX52" fmla="*/ 1230689 w 1362047"/>
                  <a:gd name="connsiteY52" fmla="*/ 444006 h 851138"/>
                  <a:gd name="connsiteX53" fmla="*/ 1144496 w 1362047"/>
                  <a:gd name="connsiteY53" fmla="*/ 464851 h 851138"/>
                  <a:gd name="connsiteX54" fmla="*/ 1118547 w 1362047"/>
                  <a:gd name="connsiteY54" fmla="*/ 453949 h 851138"/>
                  <a:gd name="connsiteX55" fmla="*/ 1116261 w 1362047"/>
                  <a:gd name="connsiteY55" fmla="*/ 506647 h 851138"/>
                  <a:gd name="connsiteX56" fmla="*/ 1136372 w 1362047"/>
                  <a:gd name="connsiteY56" fmla="*/ 603721 h 851138"/>
                  <a:gd name="connsiteX57" fmla="*/ 1042164 w 1362047"/>
                  <a:gd name="connsiteY57" fmla="*/ 688695 h 851138"/>
                  <a:gd name="connsiteX58" fmla="*/ 1008439 w 1362047"/>
                  <a:gd name="connsiteY58" fmla="*/ 761506 h 851138"/>
                  <a:gd name="connsiteX59" fmla="*/ 893616 w 1362047"/>
                  <a:gd name="connsiteY59" fmla="*/ 770322 h 851138"/>
                  <a:gd name="connsiteX60" fmla="*/ 811561 w 1362047"/>
                  <a:gd name="connsiteY60" fmla="*/ 847999 h 851138"/>
                  <a:gd name="connsiteX61" fmla="*/ 776957 w 1362047"/>
                  <a:gd name="connsiteY61" fmla="*/ 850841 h 851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362047" h="851138">
                    <a:moveTo>
                      <a:pt x="776957" y="850841"/>
                    </a:moveTo>
                    <a:cubicBezTo>
                      <a:pt x="742718" y="848348"/>
                      <a:pt x="710692" y="830283"/>
                      <a:pt x="690913" y="800585"/>
                    </a:cubicBezTo>
                    <a:cubicBezTo>
                      <a:pt x="628666" y="838170"/>
                      <a:pt x="547820" y="817044"/>
                      <a:pt x="511695" y="753740"/>
                    </a:cubicBezTo>
                    <a:cubicBezTo>
                      <a:pt x="476207" y="757901"/>
                      <a:pt x="442885" y="735861"/>
                      <a:pt x="432897" y="701610"/>
                    </a:cubicBezTo>
                    <a:cubicBezTo>
                      <a:pt x="425661" y="676829"/>
                      <a:pt x="432057" y="650085"/>
                      <a:pt x="449734" y="631243"/>
                    </a:cubicBezTo>
                    <a:lnTo>
                      <a:pt x="449317" y="630794"/>
                    </a:lnTo>
                    <a:lnTo>
                      <a:pt x="434850" y="637513"/>
                    </a:lnTo>
                    <a:cubicBezTo>
                      <a:pt x="405570" y="645446"/>
                      <a:pt x="372569" y="638550"/>
                      <a:pt x="348565" y="614866"/>
                    </a:cubicBezTo>
                    <a:lnTo>
                      <a:pt x="348060" y="615462"/>
                    </a:lnTo>
                    <a:lnTo>
                      <a:pt x="325836" y="641649"/>
                    </a:lnTo>
                    <a:cubicBezTo>
                      <a:pt x="316343" y="648503"/>
                      <a:pt x="305213" y="653081"/>
                      <a:pt x="293286" y="654772"/>
                    </a:cubicBezTo>
                    <a:cubicBezTo>
                      <a:pt x="280158" y="656637"/>
                      <a:pt x="267039" y="654877"/>
                      <a:pt x="255192" y="650011"/>
                    </a:cubicBezTo>
                    <a:lnTo>
                      <a:pt x="225611" y="627287"/>
                    </a:lnTo>
                    <a:lnTo>
                      <a:pt x="224728" y="626608"/>
                    </a:lnTo>
                    <a:cubicBezTo>
                      <a:pt x="207328" y="647111"/>
                      <a:pt x="181392" y="657286"/>
                      <a:pt x="155617" y="655102"/>
                    </a:cubicBezTo>
                    <a:cubicBezTo>
                      <a:pt x="147025" y="654373"/>
                      <a:pt x="138451" y="652272"/>
                      <a:pt x="130217" y="648722"/>
                    </a:cubicBezTo>
                    <a:cubicBezTo>
                      <a:pt x="105120" y="637906"/>
                      <a:pt x="87125" y="615261"/>
                      <a:pt x="82290" y="588394"/>
                    </a:cubicBezTo>
                    <a:lnTo>
                      <a:pt x="82026" y="588245"/>
                    </a:lnTo>
                    <a:lnTo>
                      <a:pt x="44183" y="566888"/>
                    </a:lnTo>
                    <a:cubicBezTo>
                      <a:pt x="33608" y="556822"/>
                      <a:pt x="25483" y="544166"/>
                      <a:pt x="20782" y="529843"/>
                    </a:cubicBezTo>
                    <a:cubicBezTo>
                      <a:pt x="13950" y="509051"/>
                      <a:pt x="14924" y="486467"/>
                      <a:pt x="23535" y="466354"/>
                    </a:cubicBezTo>
                    <a:cubicBezTo>
                      <a:pt x="2367" y="438770"/>
                      <a:pt x="-5036" y="403013"/>
                      <a:pt x="3425" y="369280"/>
                    </a:cubicBezTo>
                    <a:cubicBezTo>
                      <a:pt x="14672" y="324435"/>
                      <a:pt x="51905" y="290850"/>
                      <a:pt x="97633" y="284306"/>
                    </a:cubicBezTo>
                    <a:cubicBezTo>
                      <a:pt x="97851" y="256315"/>
                      <a:pt x="110156" y="229769"/>
                      <a:pt x="131358" y="211495"/>
                    </a:cubicBezTo>
                    <a:cubicBezTo>
                      <a:pt x="163573" y="183726"/>
                      <a:pt x="210106" y="180158"/>
                      <a:pt x="246181" y="202679"/>
                    </a:cubicBezTo>
                    <a:cubicBezTo>
                      <a:pt x="257848" y="163995"/>
                      <a:pt x="289089" y="134423"/>
                      <a:pt x="328236" y="125002"/>
                    </a:cubicBezTo>
                    <a:cubicBezTo>
                      <a:pt x="374367" y="113902"/>
                      <a:pt x="422512" y="132818"/>
                      <a:pt x="448884" y="172416"/>
                    </a:cubicBezTo>
                    <a:cubicBezTo>
                      <a:pt x="511130" y="134831"/>
                      <a:pt x="591977" y="155957"/>
                      <a:pt x="628102" y="219261"/>
                    </a:cubicBezTo>
                    <a:lnTo>
                      <a:pt x="646780" y="220397"/>
                    </a:lnTo>
                    <a:lnTo>
                      <a:pt x="657728" y="198023"/>
                    </a:lnTo>
                    <a:cubicBezTo>
                      <a:pt x="669214" y="186672"/>
                      <a:pt x="684423" y="179134"/>
                      <a:pt x="701361" y="177380"/>
                    </a:cubicBezTo>
                    <a:cubicBezTo>
                      <a:pt x="701563" y="176812"/>
                      <a:pt x="701781" y="176257"/>
                      <a:pt x="701982" y="175689"/>
                    </a:cubicBezTo>
                    <a:cubicBezTo>
                      <a:pt x="697433" y="142191"/>
                      <a:pt x="708042" y="108409"/>
                      <a:pt x="730906" y="83541"/>
                    </a:cubicBezTo>
                    <a:cubicBezTo>
                      <a:pt x="767032" y="44265"/>
                      <a:pt x="825602" y="35511"/>
                      <a:pt x="871615" y="62489"/>
                    </a:cubicBezTo>
                    <a:lnTo>
                      <a:pt x="871646" y="62454"/>
                    </a:lnTo>
                    <a:lnTo>
                      <a:pt x="899629" y="30792"/>
                    </a:lnTo>
                    <a:cubicBezTo>
                      <a:pt x="933477" y="7323"/>
                      <a:pt x="981477" y="9057"/>
                      <a:pt x="1013482" y="40635"/>
                    </a:cubicBezTo>
                    <a:lnTo>
                      <a:pt x="1013987" y="40039"/>
                    </a:lnTo>
                    <a:lnTo>
                      <a:pt x="1036211" y="13852"/>
                    </a:lnTo>
                    <a:cubicBezTo>
                      <a:pt x="1045704" y="6998"/>
                      <a:pt x="1056834" y="2420"/>
                      <a:pt x="1068761" y="729"/>
                    </a:cubicBezTo>
                    <a:cubicBezTo>
                      <a:pt x="1081889" y="-1136"/>
                      <a:pt x="1095008" y="624"/>
                      <a:pt x="1106855" y="5490"/>
                    </a:cubicBezTo>
                    <a:lnTo>
                      <a:pt x="1136436" y="28214"/>
                    </a:lnTo>
                    <a:lnTo>
                      <a:pt x="1137319" y="28893"/>
                    </a:lnTo>
                    <a:cubicBezTo>
                      <a:pt x="1154719" y="8390"/>
                      <a:pt x="1180655" y="-1785"/>
                      <a:pt x="1206430" y="400"/>
                    </a:cubicBezTo>
                    <a:cubicBezTo>
                      <a:pt x="1215022" y="1128"/>
                      <a:pt x="1223596" y="3229"/>
                      <a:pt x="1231830" y="6779"/>
                    </a:cubicBezTo>
                    <a:cubicBezTo>
                      <a:pt x="1256927" y="17595"/>
                      <a:pt x="1274922" y="40240"/>
                      <a:pt x="1279757" y="67107"/>
                    </a:cubicBezTo>
                    <a:lnTo>
                      <a:pt x="1280021" y="67256"/>
                    </a:lnTo>
                    <a:lnTo>
                      <a:pt x="1317863" y="88613"/>
                    </a:lnTo>
                    <a:cubicBezTo>
                      <a:pt x="1328439" y="98679"/>
                      <a:pt x="1336564" y="111335"/>
                      <a:pt x="1341265" y="125658"/>
                    </a:cubicBezTo>
                    <a:cubicBezTo>
                      <a:pt x="1348097" y="146450"/>
                      <a:pt x="1347123" y="169034"/>
                      <a:pt x="1338511" y="189147"/>
                    </a:cubicBezTo>
                    <a:cubicBezTo>
                      <a:pt x="1359680" y="216731"/>
                      <a:pt x="1367083" y="252488"/>
                      <a:pt x="1358622" y="286221"/>
                    </a:cubicBezTo>
                    <a:cubicBezTo>
                      <a:pt x="1347375" y="331066"/>
                      <a:pt x="1310141" y="364651"/>
                      <a:pt x="1264414" y="371195"/>
                    </a:cubicBezTo>
                    <a:cubicBezTo>
                      <a:pt x="1264195" y="399186"/>
                      <a:pt x="1251891" y="425732"/>
                      <a:pt x="1230689" y="444006"/>
                    </a:cubicBezTo>
                    <a:cubicBezTo>
                      <a:pt x="1206528" y="464833"/>
                      <a:pt x="1174313" y="472047"/>
                      <a:pt x="1144496" y="464851"/>
                    </a:cubicBezTo>
                    <a:lnTo>
                      <a:pt x="1118547" y="453949"/>
                    </a:lnTo>
                    <a:lnTo>
                      <a:pt x="1116261" y="506647"/>
                    </a:lnTo>
                    <a:cubicBezTo>
                      <a:pt x="1137430" y="534231"/>
                      <a:pt x="1144833" y="569988"/>
                      <a:pt x="1136372" y="603721"/>
                    </a:cubicBezTo>
                    <a:cubicBezTo>
                      <a:pt x="1125125" y="648566"/>
                      <a:pt x="1087891" y="682151"/>
                      <a:pt x="1042164" y="688695"/>
                    </a:cubicBezTo>
                    <a:cubicBezTo>
                      <a:pt x="1041945" y="716686"/>
                      <a:pt x="1029641" y="743232"/>
                      <a:pt x="1008439" y="761506"/>
                    </a:cubicBezTo>
                    <a:cubicBezTo>
                      <a:pt x="976224" y="789275"/>
                      <a:pt x="929691" y="792843"/>
                      <a:pt x="893616" y="770322"/>
                    </a:cubicBezTo>
                    <a:cubicBezTo>
                      <a:pt x="881949" y="809006"/>
                      <a:pt x="850708" y="838578"/>
                      <a:pt x="811561" y="847999"/>
                    </a:cubicBezTo>
                    <a:cubicBezTo>
                      <a:pt x="800028" y="850774"/>
                      <a:pt x="788370" y="851673"/>
                      <a:pt x="776957" y="850841"/>
                    </a:cubicBezTo>
                    <a:close/>
                  </a:path>
                </a:pathLst>
              </a:custGeom>
              <a:pattFill prst="lgConfetti">
                <a:fgClr>
                  <a:srgbClr val="70AD47">
                    <a:lumMod val="50000"/>
                  </a:srgbClr>
                </a:fgClr>
                <a:bgClr>
                  <a:srgbClr val="339933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59CCF07D-86C3-457F-82F5-51E34BEC7EB7}"/>
                  </a:ext>
                </a:extLst>
              </p:cNvPr>
              <p:cNvSpPr/>
              <p:nvPr/>
            </p:nvSpPr>
            <p:spPr>
              <a:xfrm rot="11237583">
                <a:off x="3388445" y="3001373"/>
                <a:ext cx="1097624" cy="524996"/>
              </a:xfrm>
              <a:custGeom>
                <a:avLst/>
                <a:gdLst>
                  <a:gd name="connsiteX0" fmla="*/ 776957 w 1362047"/>
                  <a:gd name="connsiteY0" fmla="*/ 850841 h 851138"/>
                  <a:gd name="connsiteX1" fmla="*/ 690913 w 1362047"/>
                  <a:gd name="connsiteY1" fmla="*/ 800585 h 851138"/>
                  <a:gd name="connsiteX2" fmla="*/ 511695 w 1362047"/>
                  <a:gd name="connsiteY2" fmla="*/ 753740 h 851138"/>
                  <a:gd name="connsiteX3" fmla="*/ 432897 w 1362047"/>
                  <a:gd name="connsiteY3" fmla="*/ 701610 h 851138"/>
                  <a:gd name="connsiteX4" fmla="*/ 449734 w 1362047"/>
                  <a:gd name="connsiteY4" fmla="*/ 631243 h 851138"/>
                  <a:gd name="connsiteX5" fmla="*/ 449317 w 1362047"/>
                  <a:gd name="connsiteY5" fmla="*/ 630794 h 851138"/>
                  <a:gd name="connsiteX6" fmla="*/ 434850 w 1362047"/>
                  <a:gd name="connsiteY6" fmla="*/ 637513 h 851138"/>
                  <a:gd name="connsiteX7" fmla="*/ 348565 w 1362047"/>
                  <a:gd name="connsiteY7" fmla="*/ 614866 h 851138"/>
                  <a:gd name="connsiteX8" fmla="*/ 348060 w 1362047"/>
                  <a:gd name="connsiteY8" fmla="*/ 615462 h 851138"/>
                  <a:gd name="connsiteX9" fmla="*/ 325836 w 1362047"/>
                  <a:gd name="connsiteY9" fmla="*/ 641649 h 851138"/>
                  <a:gd name="connsiteX10" fmla="*/ 293286 w 1362047"/>
                  <a:gd name="connsiteY10" fmla="*/ 654772 h 851138"/>
                  <a:gd name="connsiteX11" fmla="*/ 255192 w 1362047"/>
                  <a:gd name="connsiteY11" fmla="*/ 650011 h 851138"/>
                  <a:gd name="connsiteX12" fmla="*/ 225611 w 1362047"/>
                  <a:gd name="connsiteY12" fmla="*/ 627287 h 851138"/>
                  <a:gd name="connsiteX13" fmla="*/ 224728 w 1362047"/>
                  <a:gd name="connsiteY13" fmla="*/ 626608 h 851138"/>
                  <a:gd name="connsiteX14" fmla="*/ 155617 w 1362047"/>
                  <a:gd name="connsiteY14" fmla="*/ 655102 h 851138"/>
                  <a:gd name="connsiteX15" fmla="*/ 130217 w 1362047"/>
                  <a:gd name="connsiteY15" fmla="*/ 648722 h 851138"/>
                  <a:gd name="connsiteX16" fmla="*/ 82290 w 1362047"/>
                  <a:gd name="connsiteY16" fmla="*/ 588394 h 851138"/>
                  <a:gd name="connsiteX17" fmla="*/ 82026 w 1362047"/>
                  <a:gd name="connsiteY17" fmla="*/ 588245 h 851138"/>
                  <a:gd name="connsiteX18" fmla="*/ 44183 w 1362047"/>
                  <a:gd name="connsiteY18" fmla="*/ 566888 h 851138"/>
                  <a:gd name="connsiteX19" fmla="*/ 20782 w 1362047"/>
                  <a:gd name="connsiteY19" fmla="*/ 529843 h 851138"/>
                  <a:gd name="connsiteX20" fmla="*/ 23535 w 1362047"/>
                  <a:gd name="connsiteY20" fmla="*/ 466354 h 851138"/>
                  <a:gd name="connsiteX21" fmla="*/ 3425 w 1362047"/>
                  <a:gd name="connsiteY21" fmla="*/ 369280 h 851138"/>
                  <a:gd name="connsiteX22" fmla="*/ 97633 w 1362047"/>
                  <a:gd name="connsiteY22" fmla="*/ 284306 h 851138"/>
                  <a:gd name="connsiteX23" fmla="*/ 131358 w 1362047"/>
                  <a:gd name="connsiteY23" fmla="*/ 211495 h 851138"/>
                  <a:gd name="connsiteX24" fmla="*/ 246181 w 1362047"/>
                  <a:gd name="connsiteY24" fmla="*/ 202679 h 851138"/>
                  <a:gd name="connsiteX25" fmla="*/ 328236 w 1362047"/>
                  <a:gd name="connsiteY25" fmla="*/ 125002 h 851138"/>
                  <a:gd name="connsiteX26" fmla="*/ 448884 w 1362047"/>
                  <a:gd name="connsiteY26" fmla="*/ 172416 h 851138"/>
                  <a:gd name="connsiteX27" fmla="*/ 628102 w 1362047"/>
                  <a:gd name="connsiteY27" fmla="*/ 219261 h 851138"/>
                  <a:gd name="connsiteX28" fmla="*/ 646780 w 1362047"/>
                  <a:gd name="connsiteY28" fmla="*/ 220397 h 851138"/>
                  <a:gd name="connsiteX29" fmla="*/ 657728 w 1362047"/>
                  <a:gd name="connsiteY29" fmla="*/ 198023 h 851138"/>
                  <a:gd name="connsiteX30" fmla="*/ 701361 w 1362047"/>
                  <a:gd name="connsiteY30" fmla="*/ 177380 h 851138"/>
                  <a:gd name="connsiteX31" fmla="*/ 701982 w 1362047"/>
                  <a:gd name="connsiteY31" fmla="*/ 175689 h 851138"/>
                  <a:gd name="connsiteX32" fmla="*/ 730906 w 1362047"/>
                  <a:gd name="connsiteY32" fmla="*/ 83541 h 851138"/>
                  <a:gd name="connsiteX33" fmla="*/ 871615 w 1362047"/>
                  <a:gd name="connsiteY33" fmla="*/ 62489 h 851138"/>
                  <a:gd name="connsiteX34" fmla="*/ 871646 w 1362047"/>
                  <a:gd name="connsiteY34" fmla="*/ 62454 h 851138"/>
                  <a:gd name="connsiteX35" fmla="*/ 899629 w 1362047"/>
                  <a:gd name="connsiteY35" fmla="*/ 30792 h 851138"/>
                  <a:gd name="connsiteX36" fmla="*/ 1013482 w 1362047"/>
                  <a:gd name="connsiteY36" fmla="*/ 40635 h 851138"/>
                  <a:gd name="connsiteX37" fmla="*/ 1013987 w 1362047"/>
                  <a:gd name="connsiteY37" fmla="*/ 40039 h 851138"/>
                  <a:gd name="connsiteX38" fmla="*/ 1036211 w 1362047"/>
                  <a:gd name="connsiteY38" fmla="*/ 13852 h 851138"/>
                  <a:gd name="connsiteX39" fmla="*/ 1068761 w 1362047"/>
                  <a:gd name="connsiteY39" fmla="*/ 729 h 851138"/>
                  <a:gd name="connsiteX40" fmla="*/ 1106855 w 1362047"/>
                  <a:gd name="connsiteY40" fmla="*/ 5490 h 851138"/>
                  <a:gd name="connsiteX41" fmla="*/ 1136436 w 1362047"/>
                  <a:gd name="connsiteY41" fmla="*/ 28214 h 851138"/>
                  <a:gd name="connsiteX42" fmla="*/ 1137319 w 1362047"/>
                  <a:gd name="connsiteY42" fmla="*/ 28893 h 851138"/>
                  <a:gd name="connsiteX43" fmla="*/ 1206430 w 1362047"/>
                  <a:gd name="connsiteY43" fmla="*/ 400 h 851138"/>
                  <a:gd name="connsiteX44" fmla="*/ 1231830 w 1362047"/>
                  <a:gd name="connsiteY44" fmla="*/ 6779 h 851138"/>
                  <a:gd name="connsiteX45" fmla="*/ 1279757 w 1362047"/>
                  <a:gd name="connsiteY45" fmla="*/ 67107 h 851138"/>
                  <a:gd name="connsiteX46" fmla="*/ 1280021 w 1362047"/>
                  <a:gd name="connsiteY46" fmla="*/ 67256 h 851138"/>
                  <a:gd name="connsiteX47" fmla="*/ 1317863 w 1362047"/>
                  <a:gd name="connsiteY47" fmla="*/ 88613 h 851138"/>
                  <a:gd name="connsiteX48" fmla="*/ 1341265 w 1362047"/>
                  <a:gd name="connsiteY48" fmla="*/ 125658 h 851138"/>
                  <a:gd name="connsiteX49" fmla="*/ 1338511 w 1362047"/>
                  <a:gd name="connsiteY49" fmla="*/ 189147 h 851138"/>
                  <a:gd name="connsiteX50" fmla="*/ 1358622 w 1362047"/>
                  <a:gd name="connsiteY50" fmla="*/ 286221 h 851138"/>
                  <a:gd name="connsiteX51" fmla="*/ 1264414 w 1362047"/>
                  <a:gd name="connsiteY51" fmla="*/ 371195 h 851138"/>
                  <a:gd name="connsiteX52" fmla="*/ 1230689 w 1362047"/>
                  <a:gd name="connsiteY52" fmla="*/ 444006 h 851138"/>
                  <a:gd name="connsiteX53" fmla="*/ 1144496 w 1362047"/>
                  <a:gd name="connsiteY53" fmla="*/ 464851 h 851138"/>
                  <a:gd name="connsiteX54" fmla="*/ 1118547 w 1362047"/>
                  <a:gd name="connsiteY54" fmla="*/ 453949 h 851138"/>
                  <a:gd name="connsiteX55" fmla="*/ 1116261 w 1362047"/>
                  <a:gd name="connsiteY55" fmla="*/ 506647 h 851138"/>
                  <a:gd name="connsiteX56" fmla="*/ 1136372 w 1362047"/>
                  <a:gd name="connsiteY56" fmla="*/ 603721 h 851138"/>
                  <a:gd name="connsiteX57" fmla="*/ 1042164 w 1362047"/>
                  <a:gd name="connsiteY57" fmla="*/ 688695 h 851138"/>
                  <a:gd name="connsiteX58" fmla="*/ 1008439 w 1362047"/>
                  <a:gd name="connsiteY58" fmla="*/ 761506 h 851138"/>
                  <a:gd name="connsiteX59" fmla="*/ 893616 w 1362047"/>
                  <a:gd name="connsiteY59" fmla="*/ 770322 h 851138"/>
                  <a:gd name="connsiteX60" fmla="*/ 811561 w 1362047"/>
                  <a:gd name="connsiteY60" fmla="*/ 847999 h 851138"/>
                  <a:gd name="connsiteX61" fmla="*/ 776957 w 1362047"/>
                  <a:gd name="connsiteY61" fmla="*/ 850841 h 851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362047" h="851138">
                    <a:moveTo>
                      <a:pt x="776957" y="850841"/>
                    </a:moveTo>
                    <a:cubicBezTo>
                      <a:pt x="742718" y="848348"/>
                      <a:pt x="710692" y="830283"/>
                      <a:pt x="690913" y="800585"/>
                    </a:cubicBezTo>
                    <a:cubicBezTo>
                      <a:pt x="628666" y="838170"/>
                      <a:pt x="547820" y="817044"/>
                      <a:pt x="511695" y="753740"/>
                    </a:cubicBezTo>
                    <a:cubicBezTo>
                      <a:pt x="476207" y="757901"/>
                      <a:pt x="442885" y="735861"/>
                      <a:pt x="432897" y="701610"/>
                    </a:cubicBezTo>
                    <a:cubicBezTo>
                      <a:pt x="425661" y="676829"/>
                      <a:pt x="432057" y="650085"/>
                      <a:pt x="449734" y="631243"/>
                    </a:cubicBezTo>
                    <a:lnTo>
                      <a:pt x="449317" y="630794"/>
                    </a:lnTo>
                    <a:lnTo>
                      <a:pt x="434850" y="637513"/>
                    </a:lnTo>
                    <a:cubicBezTo>
                      <a:pt x="405570" y="645446"/>
                      <a:pt x="372569" y="638550"/>
                      <a:pt x="348565" y="614866"/>
                    </a:cubicBezTo>
                    <a:lnTo>
                      <a:pt x="348060" y="615462"/>
                    </a:lnTo>
                    <a:lnTo>
                      <a:pt x="325836" y="641649"/>
                    </a:lnTo>
                    <a:cubicBezTo>
                      <a:pt x="316343" y="648503"/>
                      <a:pt x="305213" y="653081"/>
                      <a:pt x="293286" y="654772"/>
                    </a:cubicBezTo>
                    <a:cubicBezTo>
                      <a:pt x="280158" y="656637"/>
                      <a:pt x="267039" y="654877"/>
                      <a:pt x="255192" y="650011"/>
                    </a:cubicBezTo>
                    <a:lnTo>
                      <a:pt x="225611" y="627287"/>
                    </a:lnTo>
                    <a:lnTo>
                      <a:pt x="224728" y="626608"/>
                    </a:lnTo>
                    <a:cubicBezTo>
                      <a:pt x="207328" y="647111"/>
                      <a:pt x="181392" y="657286"/>
                      <a:pt x="155617" y="655102"/>
                    </a:cubicBezTo>
                    <a:cubicBezTo>
                      <a:pt x="147025" y="654373"/>
                      <a:pt x="138451" y="652272"/>
                      <a:pt x="130217" y="648722"/>
                    </a:cubicBezTo>
                    <a:cubicBezTo>
                      <a:pt x="105120" y="637906"/>
                      <a:pt x="87125" y="615261"/>
                      <a:pt x="82290" y="588394"/>
                    </a:cubicBezTo>
                    <a:lnTo>
                      <a:pt x="82026" y="588245"/>
                    </a:lnTo>
                    <a:lnTo>
                      <a:pt x="44183" y="566888"/>
                    </a:lnTo>
                    <a:cubicBezTo>
                      <a:pt x="33608" y="556822"/>
                      <a:pt x="25483" y="544166"/>
                      <a:pt x="20782" y="529843"/>
                    </a:cubicBezTo>
                    <a:cubicBezTo>
                      <a:pt x="13950" y="509051"/>
                      <a:pt x="14924" y="486467"/>
                      <a:pt x="23535" y="466354"/>
                    </a:cubicBezTo>
                    <a:cubicBezTo>
                      <a:pt x="2367" y="438770"/>
                      <a:pt x="-5036" y="403013"/>
                      <a:pt x="3425" y="369280"/>
                    </a:cubicBezTo>
                    <a:cubicBezTo>
                      <a:pt x="14672" y="324435"/>
                      <a:pt x="51905" y="290850"/>
                      <a:pt x="97633" y="284306"/>
                    </a:cubicBezTo>
                    <a:cubicBezTo>
                      <a:pt x="97851" y="256315"/>
                      <a:pt x="110156" y="229769"/>
                      <a:pt x="131358" y="211495"/>
                    </a:cubicBezTo>
                    <a:cubicBezTo>
                      <a:pt x="163573" y="183726"/>
                      <a:pt x="210106" y="180158"/>
                      <a:pt x="246181" y="202679"/>
                    </a:cubicBezTo>
                    <a:cubicBezTo>
                      <a:pt x="257848" y="163995"/>
                      <a:pt x="289089" y="134423"/>
                      <a:pt x="328236" y="125002"/>
                    </a:cubicBezTo>
                    <a:cubicBezTo>
                      <a:pt x="374367" y="113902"/>
                      <a:pt x="422512" y="132818"/>
                      <a:pt x="448884" y="172416"/>
                    </a:cubicBezTo>
                    <a:cubicBezTo>
                      <a:pt x="511130" y="134831"/>
                      <a:pt x="591977" y="155957"/>
                      <a:pt x="628102" y="219261"/>
                    </a:cubicBezTo>
                    <a:lnTo>
                      <a:pt x="646780" y="220397"/>
                    </a:lnTo>
                    <a:lnTo>
                      <a:pt x="657728" y="198023"/>
                    </a:lnTo>
                    <a:cubicBezTo>
                      <a:pt x="669214" y="186672"/>
                      <a:pt x="684423" y="179134"/>
                      <a:pt x="701361" y="177380"/>
                    </a:cubicBezTo>
                    <a:cubicBezTo>
                      <a:pt x="701563" y="176812"/>
                      <a:pt x="701781" y="176257"/>
                      <a:pt x="701982" y="175689"/>
                    </a:cubicBezTo>
                    <a:cubicBezTo>
                      <a:pt x="697433" y="142191"/>
                      <a:pt x="708042" y="108409"/>
                      <a:pt x="730906" y="83541"/>
                    </a:cubicBezTo>
                    <a:cubicBezTo>
                      <a:pt x="767032" y="44265"/>
                      <a:pt x="825602" y="35511"/>
                      <a:pt x="871615" y="62489"/>
                    </a:cubicBezTo>
                    <a:lnTo>
                      <a:pt x="871646" y="62454"/>
                    </a:lnTo>
                    <a:lnTo>
                      <a:pt x="899629" y="30792"/>
                    </a:lnTo>
                    <a:cubicBezTo>
                      <a:pt x="933477" y="7323"/>
                      <a:pt x="981477" y="9057"/>
                      <a:pt x="1013482" y="40635"/>
                    </a:cubicBezTo>
                    <a:lnTo>
                      <a:pt x="1013987" y="40039"/>
                    </a:lnTo>
                    <a:lnTo>
                      <a:pt x="1036211" y="13852"/>
                    </a:lnTo>
                    <a:cubicBezTo>
                      <a:pt x="1045704" y="6998"/>
                      <a:pt x="1056834" y="2420"/>
                      <a:pt x="1068761" y="729"/>
                    </a:cubicBezTo>
                    <a:cubicBezTo>
                      <a:pt x="1081889" y="-1136"/>
                      <a:pt x="1095008" y="624"/>
                      <a:pt x="1106855" y="5490"/>
                    </a:cubicBezTo>
                    <a:lnTo>
                      <a:pt x="1136436" y="28214"/>
                    </a:lnTo>
                    <a:lnTo>
                      <a:pt x="1137319" y="28893"/>
                    </a:lnTo>
                    <a:cubicBezTo>
                      <a:pt x="1154719" y="8390"/>
                      <a:pt x="1180655" y="-1785"/>
                      <a:pt x="1206430" y="400"/>
                    </a:cubicBezTo>
                    <a:cubicBezTo>
                      <a:pt x="1215022" y="1128"/>
                      <a:pt x="1223596" y="3229"/>
                      <a:pt x="1231830" y="6779"/>
                    </a:cubicBezTo>
                    <a:cubicBezTo>
                      <a:pt x="1256927" y="17595"/>
                      <a:pt x="1274922" y="40240"/>
                      <a:pt x="1279757" y="67107"/>
                    </a:cubicBezTo>
                    <a:lnTo>
                      <a:pt x="1280021" y="67256"/>
                    </a:lnTo>
                    <a:lnTo>
                      <a:pt x="1317863" y="88613"/>
                    </a:lnTo>
                    <a:cubicBezTo>
                      <a:pt x="1328439" y="98679"/>
                      <a:pt x="1336564" y="111335"/>
                      <a:pt x="1341265" y="125658"/>
                    </a:cubicBezTo>
                    <a:cubicBezTo>
                      <a:pt x="1348097" y="146450"/>
                      <a:pt x="1347123" y="169034"/>
                      <a:pt x="1338511" y="189147"/>
                    </a:cubicBezTo>
                    <a:cubicBezTo>
                      <a:pt x="1359680" y="216731"/>
                      <a:pt x="1367083" y="252488"/>
                      <a:pt x="1358622" y="286221"/>
                    </a:cubicBezTo>
                    <a:cubicBezTo>
                      <a:pt x="1347375" y="331066"/>
                      <a:pt x="1310141" y="364651"/>
                      <a:pt x="1264414" y="371195"/>
                    </a:cubicBezTo>
                    <a:cubicBezTo>
                      <a:pt x="1264195" y="399186"/>
                      <a:pt x="1251891" y="425732"/>
                      <a:pt x="1230689" y="444006"/>
                    </a:cubicBezTo>
                    <a:cubicBezTo>
                      <a:pt x="1206528" y="464833"/>
                      <a:pt x="1174313" y="472047"/>
                      <a:pt x="1144496" y="464851"/>
                    </a:cubicBezTo>
                    <a:lnTo>
                      <a:pt x="1118547" y="453949"/>
                    </a:lnTo>
                    <a:lnTo>
                      <a:pt x="1116261" y="506647"/>
                    </a:lnTo>
                    <a:cubicBezTo>
                      <a:pt x="1137430" y="534231"/>
                      <a:pt x="1144833" y="569988"/>
                      <a:pt x="1136372" y="603721"/>
                    </a:cubicBezTo>
                    <a:cubicBezTo>
                      <a:pt x="1125125" y="648566"/>
                      <a:pt x="1087891" y="682151"/>
                      <a:pt x="1042164" y="688695"/>
                    </a:cubicBezTo>
                    <a:cubicBezTo>
                      <a:pt x="1041945" y="716686"/>
                      <a:pt x="1029641" y="743232"/>
                      <a:pt x="1008439" y="761506"/>
                    </a:cubicBezTo>
                    <a:cubicBezTo>
                      <a:pt x="976224" y="789275"/>
                      <a:pt x="929691" y="792843"/>
                      <a:pt x="893616" y="770322"/>
                    </a:cubicBezTo>
                    <a:cubicBezTo>
                      <a:pt x="881949" y="809006"/>
                      <a:pt x="850708" y="838578"/>
                      <a:pt x="811561" y="847999"/>
                    </a:cubicBezTo>
                    <a:cubicBezTo>
                      <a:pt x="800028" y="850774"/>
                      <a:pt x="788370" y="851673"/>
                      <a:pt x="776957" y="850841"/>
                    </a:cubicBezTo>
                    <a:close/>
                  </a:path>
                </a:pathLst>
              </a:custGeom>
              <a:pattFill prst="lgConfetti">
                <a:fgClr>
                  <a:srgbClr val="70AD47">
                    <a:lumMod val="50000"/>
                  </a:srgbClr>
                </a:fgClr>
                <a:bgClr>
                  <a:srgbClr val="339933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78" name="グループ化 177">
                <a:extLst>
                  <a:ext uri="{FF2B5EF4-FFF2-40B4-BE49-F238E27FC236}">
                    <a16:creationId xmlns:a16="http://schemas.microsoft.com/office/drawing/2014/main" id="{F8925165-4630-4C45-986B-79C69EED7D68}"/>
                  </a:ext>
                </a:extLst>
              </p:cNvPr>
              <p:cNvGrpSpPr/>
              <p:nvPr/>
            </p:nvGrpSpPr>
            <p:grpSpPr>
              <a:xfrm>
                <a:off x="2906363" y="3333065"/>
                <a:ext cx="2120368" cy="767448"/>
                <a:chOff x="2906363" y="3333065"/>
                <a:chExt cx="2120368" cy="767448"/>
              </a:xfrm>
            </p:grpSpPr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EDDCC499-FC03-4758-845D-232B9191D7FA}"/>
                    </a:ext>
                  </a:extLst>
                </p:cNvPr>
                <p:cNvSpPr/>
                <p:nvPr/>
              </p:nvSpPr>
              <p:spPr>
                <a:xfrm rot="16200000">
                  <a:off x="3751074" y="3137046"/>
                  <a:ext cx="293368" cy="1629531"/>
                </a:xfrm>
                <a:custGeom>
                  <a:avLst/>
                  <a:gdLst>
                    <a:gd name="connsiteX0" fmla="*/ 110985 w 328985"/>
                    <a:gd name="connsiteY0" fmla="*/ 1575328 h 1663297"/>
                    <a:gd name="connsiteX1" fmla="*/ 98812 w 328985"/>
                    <a:gd name="connsiteY1" fmla="*/ 1663297 h 1663297"/>
                    <a:gd name="connsiteX2" fmla="*/ 0 w 328985"/>
                    <a:gd name="connsiteY2" fmla="*/ 1663297 h 1663297"/>
                    <a:gd name="connsiteX3" fmla="*/ 12550 w 328985"/>
                    <a:gd name="connsiteY3" fmla="*/ 1575328 h 1663297"/>
                    <a:gd name="connsiteX4" fmla="*/ 168982 w 328985"/>
                    <a:gd name="connsiteY4" fmla="*/ 1156228 h 1663297"/>
                    <a:gd name="connsiteX5" fmla="*/ 150134 w 328985"/>
                    <a:gd name="connsiteY5" fmla="*/ 1292426 h 1663297"/>
                    <a:gd name="connsiteX6" fmla="*/ 52911 w 328985"/>
                    <a:gd name="connsiteY6" fmla="*/ 1292426 h 1663297"/>
                    <a:gd name="connsiteX7" fmla="*/ 72342 w 328985"/>
                    <a:gd name="connsiteY7" fmla="*/ 1156228 h 1663297"/>
                    <a:gd name="connsiteX8" fmla="*/ 225001 w 328985"/>
                    <a:gd name="connsiteY8" fmla="*/ 751415 h 1663297"/>
                    <a:gd name="connsiteX9" fmla="*/ 208131 w 328985"/>
                    <a:gd name="connsiteY9" fmla="*/ 873326 h 1663297"/>
                    <a:gd name="connsiteX10" fmla="*/ 112702 w 328985"/>
                    <a:gd name="connsiteY10" fmla="*/ 873326 h 1663297"/>
                    <a:gd name="connsiteX11" fmla="*/ 130095 w 328985"/>
                    <a:gd name="connsiteY11" fmla="*/ 751415 h 1663297"/>
                    <a:gd name="connsiteX12" fmla="*/ 279703 w 328985"/>
                    <a:gd name="connsiteY12" fmla="*/ 356127 h 1663297"/>
                    <a:gd name="connsiteX13" fmla="*/ 264151 w 328985"/>
                    <a:gd name="connsiteY13" fmla="*/ 468513 h 1663297"/>
                    <a:gd name="connsiteX14" fmla="*/ 170456 w 328985"/>
                    <a:gd name="connsiteY14" fmla="*/ 468513 h 1663297"/>
                    <a:gd name="connsiteX15" fmla="*/ 186490 w 328985"/>
                    <a:gd name="connsiteY15" fmla="*/ 356127 h 1663297"/>
                    <a:gd name="connsiteX16" fmla="*/ 328985 w 328985"/>
                    <a:gd name="connsiteY16" fmla="*/ 0 h 1663297"/>
                    <a:gd name="connsiteX17" fmla="*/ 318852 w 328985"/>
                    <a:gd name="connsiteY17" fmla="*/ 73225 h 1663297"/>
                    <a:gd name="connsiteX18" fmla="*/ 226850 w 328985"/>
                    <a:gd name="connsiteY18" fmla="*/ 73225 h 1663297"/>
                    <a:gd name="connsiteX19" fmla="*/ 237297 w 328985"/>
                    <a:gd name="connsiteY19" fmla="*/ 0 h 1663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8985" h="1663297">
                      <a:moveTo>
                        <a:pt x="110985" y="1575328"/>
                      </a:moveTo>
                      <a:lnTo>
                        <a:pt x="98812" y="1663297"/>
                      </a:lnTo>
                      <a:lnTo>
                        <a:pt x="0" y="1663297"/>
                      </a:lnTo>
                      <a:lnTo>
                        <a:pt x="12550" y="1575328"/>
                      </a:lnTo>
                      <a:close/>
                      <a:moveTo>
                        <a:pt x="168982" y="1156228"/>
                      </a:moveTo>
                      <a:lnTo>
                        <a:pt x="150134" y="1292426"/>
                      </a:lnTo>
                      <a:lnTo>
                        <a:pt x="52911" y="1292426"/>
                      </a:lnTo>
                      <a:lnTo>
                        <a:pt x="72342" y="1156228"/>
                      </a:lnTo>
                      <a:close/>
                      <a:moveTo>
                        <a:pt x="225001" y="751415"/>
                      </a:moveTo>
                      <a:lnTo>
                        <a:pt x="208131" y="873326"/>
                      </a:lnTo>
                      <a:lnTo>
                        <a:pt x="112702" y="873326"/>
                      </a:lnTo>
                      <a:lnTo>
                        <a:pt x="130095" y="751415"/>
                      </a:lnTo>
                      <a:close/>
                      <a:moveTo>
                        <a:pt x="279703" y="356127"/>
                      </a:moveTo>
                      <a:lnTo>
                        <a:pt x="264151" y="468513"/>
                      </a:lnTo>
                      <a:lnTo>
                        <a:pt x="170456" y="468513"/>
                      </a:lnTo>
                      <a:lnTo>
                        <a:pt x="186490" y="356127"/>
                      </a:lnTo>
                      <a:close/>
                      <a:moveTo>
                        <a:pt x="328985" y="0"/>
                      </a:moveTo>
                      <a:lnTo>
                        <a:pt x="318852" y="73225"/>
                      </a:lnTo>
                      <a:lnTo>
                        <a:pt x="226850" y="73225"/>
                      </a:lnTo>
                      <a:lnTo>
                        <a:pt x="237297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F4BCC084-BA58-436D-B8A0-2818C04F35E8}"/>
                    </a:ext>
                  </a:extLst>
                </p:cNvPr>
                <p:cNvSpPr/>
                <p:nvPr/>
              </p:nvSpPr>
              <p:spPr>
                <a:xfrm>
                  <a:off x="4712494" y="3967537"/>
                  <a:ext cx="181534" cy="132976"/>
                </a:xfrm>
                <a:custGeom>
                  <a:avLst/>
                  <a:gdLst>
                    <a:gd name="connsiteX0" fmla="*/ 181534 w 181534"/>
                    <a:gd name="connsiteY0" fmla="*/ 0 h 132976"/>
                    <a:gd name="connsiteX1" fmla="*/ 181534 w 181534"/>
                    <a:gd name="connsiteY1" fmla="*/ 63155 h 132976"/>
                    <a:gd name="connsiteX2" fmla="*/ 0 w 181534"/>
                    <a:gd name="connsiteY2" fmla="*/ 132976 h 132976"/>
                    <a:gd name="connsiteX3" fmla="*/ 0 w 181534"/>
                    <a:gd name="connsiteY3" fmla="*/ 40107 h 132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534" h="132976">
                      <a:moveTo>
                        <a:pt x="181534" y="0"/>
                      </a:moveTo>
                      <a:lnTo>
                        <a:pt x="181534" y="63155"/>
                      </a:lnTo>
                      <a:lnTo>
                        <a:pt x="0" y="132976"/>
                      </a:lnTo>
                      <a:lnTo>
                        <a:pt x="0" y="4010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6CE432D3-F3EC-4316-9CE3-5A7E28CC63ED}"/>
                    </a:ext>
                  </a:extLst>
                </p:cNvPr>
                <p:cNvSpPr/>
                <p:nvPr/>
              </p:nvSpPr>
              <p:spPr>
                <a:xfrm>
                  <a:off x="4350544" y="3926198"/>
                  <a:ext cx="131528" cy="121928"/>
                </a:xfrm>
                <a:custGeom>
                  <a:avLst/>
                  <a:gdLst>
                    <a:gd name="connsiteX0" fmla="*/ 131528 w 131528"/>
                    <a:gd name="connsiteY0" fmla="*/ 0 h 121928"/>
                    <a:gd name="connsiteX1" fmla="*/ 131528 w 131528"/>
                    <a:gd name="connsiteY1" fmla="*/ 71340 h 121928"/>
                    <a:gd name="connsiteX2" fmla="*/ 0 w 131528"/>
                    <a:gd name="connsiteY2" fmla="*/ 121928 h 121928"/>
                    <a:gd name="connsiteX3" fmla="*/ 0 w 131528"/>
                    <a:gd name="connsiteY3" fmla="*/ 29059 h 121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528" h="121928">
                      <a:moveTo>
                        <a:pt x="131528" y="0"/>
                      </a:moveTo>
                      <a:lnTo>
                        <a:pt x="131528" y="71340"/>
                      </a:lnTo>
                      <a:lnTo>
                        <a:pt x="0" y="121928"/>
                      </a:lnTo>
                      <a:lnTo>
                        <a:pt x="0" y="2905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667580CD-C15A-45A9-BBFF-07E049271454}"/>
                    </a:ext>
                  </a:extLst>
                </p:cNvPr>
                <p:cNvSpPr/>
                <p:nvPr/>
              </p:nvSpPr>
              <p:spPr>
                <a:xfrm>
                  <a:off x="3938588" y="3865393"/>
                  <a:ext cx="169628" cy="130345"/>
                </a:xfrm>
                <a:custGeom>
                  <a:avLst/>
                  <a:gdLst>
                    <a:gd name="connsiteX0" fmla="*/ 169628 w 169628"/>
                    <a:gd name="connsiteY0" fmla="*/ 0 h 130345"/>
                    <a:gd name="connsiteX1" fmla="*/ 169628 w 169628"/>
                    <a:gd name="connsiteY1" fmla="*/ 65103 h 130345"/>
                    <a:gd name="connsiteX2" fmla="*/ 0 w 169628"/>
                    <a:gd name="connsiteY2" fmla="*/ 130345 h 130345"/>
                    <a:gd name="connsiteX3" fmla="*/ 0 w 169628"/>
                    <a:gd name="connsiteY3" fmla="*/ 37476 h 130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9628" h="130345">
                      <a:moveTo>
                        <a:pt x="169628" y="0"/>
                      </a:moveTo>
                      <a:lnTo>
                        <a:pt x="169628" y="65103"/>
                      </a:lnTo>
                      <a:lnTo>
                        <a:pt x="0" y="130345"/>
                      </a:lnTo>
                      <a:lnTo>
                        <a:pt x="0" y="3747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35E7ACD8-1122-4B48-A768-9B76DD423A1B}"/>
                    </a:ext>
                  </a:extLst>
                </p:cNvPr>
                <p:cNvSpPr/>
                <p:nvPr/>
              </p:nvSpPr>
              <p:spPr>
                <a:xfrm>
                  <a:off x="3543302" y="3819070"/>
                  <a:ext cx="152959" cy="126662"/>
                </a:xfrm>
                <a:custGeom>
                  <a:avLst/>
                  <a:gdLst>
                    <a:gd name="connsiteX0" fmla="*/ 152959 w 152959"/>
                    <a:gd name="connsiteY0" fmla="*/ 0 h 126662"/>
                    <a:gd name="connsiteX1" fmla="*/ 152959 w 152959"/>
                    <a:gd name="connsiteY1" fmla="*/ 67832 h 126662"/>
                    <a:gd name="connsiteX2" fmla="*/ 0 w 152959"/>
                    <a:gd name="connsiteY2" fmla="*/ 126662 h 126662"/>
                    <a:gd name="connsiteX3" fmla="*/ 0 w 152959"/>
                    <a:gd name="connsiteY3" fmla="*/ 33793 h 126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959" h="126662">
                      <a:moveTo>
                        <a:pt x="152959" y="0"/>
                      </a:moveTo>
                      <a:lnTo>
                        <a:pt x="152959" y="67832"/>
                      </a:lnTo>
                      <a:lnTo>
                        <a:pt x="0" y="126662"/>
                      </a:lnTo>
                      <a:lnTo>
                        <a:pt x="0" y="3379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F9B45D3F-56C5-45AF-9C3F-ACD2AA1664A4}"/>
                    </a:ext>
                  </a:extLst>
                </p:cNvPr>
                <p:cNvSpPr/>
                <p:nvPr/>
              </p:nvSpPr>
              <p:spPr>
                <a:xfrm>
                  <a:off x="3155717" y="3770681"/>
                  <a:ext cx="156869" cy="127526"/>
                </a:xfrm>
                <a:custGeom>
                  <a:avLst/>
                  <a:gdLst>
                    <a:gd name="connsiteX0" fmla="*/ 156869 w 156869"/>
                    <a:gd name="connsiteY0" fmla="*/ 0 h 127526"/>
                    <a:gd name="connsiteX1" fmla="*/ 156869 w 156869"/>
                    <a:gd name="connsiteY1" fmla="*/ 67192 h 127526"/>
                    <a:gd name="connsiteX2" fmla="*/ 0 w 156869"/>
                    <a:gd name="connsiteY2" fmla="*/ 127526 h 127526"/>
                    <a:gd name="connsiteX3" fmla="*/ 0 w 156869"/>
                    <a:gd name="connsiteY3" fmla="*/ 34657 h 12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869" h="127526">
                      <a:moveTo>
                        <a:pt x="156869" y="0"/>
                      </a:moveTo>
                      <a:lnTo>
                        <a:pt x="156869" y="67192"/>
                      </a:lnTo>
                      <a:lnTo>
                        <a:pt x="0" y="127526"/>
                      </a:lnTo>
                      <a:lnTo>
                        <a:pt x="0" y="3465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85" name="グループ化 184">
                  <a:extLst>
                    <a:ext uri="{FF2B5EF4-FFF2-40B4-BE49-F238E27FC236}">
                      <a16:creationId xmlns:a16="http://schemas.microsoft.com/office/drawing/2014/main" id="{89EC7EDB-C259-4968-B5FA-B4BED2E40EA8}"/>
                    </a:ext>
                  </a:extLst>
                </p:cNvPr>
                <p:cNvGrpSpPr/>
                <p:nvPr/>
              </p:nvGrpSpPr>
              <p:grpSpPr>
                <a:xfrm>
                  <a:off x="2906363" y="3333065"/>
                  <a:ext cx="2120368" cy="691918"/>
                  <a:chOff x="2906363" y="3333065"/>
                  <a:chExt cx="2120368" cy="691918"/>
                </a:xfrm>
              </p:grpSpPr>
              <p:grpSp>
                <p:nvGrpSpPr>
                  <p:cNvPr id="186" name="グループ化 185">
                    <a:extLst>
                      <a:ext uri="{FF2B5EF4-FFF2-40B4-BE49-F238E27FC236}">
                        <a16:creationId xmlns:a16="http://schemas.microsoft.com/office/drawing/2014/main" id="{032BDE6B-3CAE-4781-A63A-9ED3E33CD0BA}"/>
                      </a:ext>
                    </a:extLst>
                  </p:cNvPr>
                  <p:cNvGrpSpPr/>
                  <p:nvPr/>
                </p:nvGrpSpPr>
                <p:grpSpPr>
                  <a:xfrm>
                    <a:off x="2906363" y="3710096"/>
                    <a:ext cx="2120368" cy="314887"/>
                    <a:chOff x="2906363" y="3469102"/>
                    <a:chExt cx="2313348" cy="561515"/>
                  </a:xfrm>
                </p:grpSpPr>
                <p:sp>
                  <p:nvSpPr>
                    <p:cNvPr id="189" name="フリーフォーム: 図形 188">
                      <a:extLst>
                        <a:ext uri="{FF2B5EF4-FFF2-40B4-BE49-F238E27FC236}">
                          <a16:creationId xmlns:a16="http://schemas.microsoft.com/office/drawing/2014/main" id="{315071FF-5F71-436E-B988-8789A3E8CD96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836671" y="2647578"/>
                      <a:ext cx="452735" cy="2313344"/>
                    </a:xfrm>
                    <a:custGeom>
                      <a:avLst/>
                      <a:gdLst>
                        <a:gd name="connsiteX0" fmla="*/ 415833 w 415833"/>
                        <a:gd name="connsiteY0" fmla="*/ 0 h 2046637"/>
                        <a:gd name="connsiteX1" fmla="*/ 71215 w 415833"/>
                        <a:gd name="connsiteY1" fmla="*/ 2046637 h 2046637"/>
                        <a:gd name="connsiteX2" fmla="*/ 0 w 415833"/>
                        <a:gd name="connsiteY2" fmla="*/ 2046637 h 2046637"/>
                        <a:gd name="connsiteX3" fmla="*/ 393280 w 415833"/>
                        <a:gd name="connsiteY3" fmla="*/ 0 h 2046637"/>
                        <a:gd name="connsiteX4" fmla="*/ 415833 w 415833"/>
                        <a:gd name="connsiteY4" fmla="*/ 0 h 2046637"/>
                        <a:gd name="connsiteX0" fmla="*/ 415833 w 415833"/>
                        <a:gd name="connsiteY0" fmla="*/ 0 h 2113312"/>
                        <a:gd name="connsiteX1" fmla="*/ 109315 w 415833"/>
                        <a:gd name="connsiteY1" fmla="*/ 2113312 h 2113312"/>
                        <a:gd name="connsiteX2" fmla="*/ 0 w 415833"/>
                        <a:gd name="connsiteY2" fmla="*/ 2046637 h 2113312"/>
                        <a:gd name="connsiteX3" fmla="*/ 393280 w 415833"/>
                        <a:gd name="connsiteY3" fmla="*/ 0 h 2113312"/>
                        <a:gd name="connsiteX4" fmla="*/ 415833 w 415833"/>
                        <a:gd name="connsiteY4" fmla="*/ 0 h 2113312"/>
                        <a:gd name="connsiteX0" fmla="*/ 415833 w 415833"/>
                        <a:gd name="connsiteY0" fmla="*/ 0 h 2113312"/>
                        <a:gd name="connsiteX1" fmla="*/ 109315 w 415833"/>
                        <a:gd name="connsiteY1" fmla="*/ 2113312 h 2113312"/>
                        <a:gd name="connsiteX2" fmla="*/ 0 w 415833"/>
                        <a:gd name="connsiteY2" fmla="*/ 2037115 h 2113312"/>
                        <a:gd name="connsiteX3" fmla="*/ 393280 w 415833"/>
                        <a:gd name="connsiteY3" fmla="*/ 0 h 2113312"/>
                        <a:gd name="connsiteX4" fmla="*/ 415833 w 415833"/>
                        <a:gd name="connsiteY4" fmla="*/ 0 h 2113312"/>
                        <a:gd name="connsiteX0" fmla="*/ 415833 w 415833"/>
                        <a:gd name="connsiteY0" fmla="*/ 0 h 2151415"/>
                        <a:gd name="connsiteX1" fmla="*/ 61690 w 415833"/>
                        <a:gd name="connsiteY1" fmla="*/ 2151415 h 2151415"/>
                        <a:gd name="connsiteX2" fmla="*/ 0 w 415833"/>
                        <a:gd name="connsiteY2" fmla="*/ 2037115 h 2151415"/>
                        <a:gd name="connsiteX3" fmla="*/ 393280 w 415833"/>
                        <a:gd name="connsiteY3" fmla="*/ 0 h 2151415"/>
                        <a:gd name="connsiteX4" fmla="*/ 415833 w 415833"/>
                        <a:gd name="connsiteY4" fmla="*/ 0 h 2151415"/>
                        <a:gd name="connsiteX0" fmla="*/ 415833 w 415833"/>
                        <a:gd name="connsiteY0" fmla="*/ 0 h 2280003"/>
                        <a:gd name="connsiteX1" fmla="*/ 83831 w 415833"/>
                        <a:gd name="connsiteY1" fmla="*/ 2280003 h 2280003"/>
                        <a:gd name="connsiteX2" fmla="*/ 0 w 415833"/>
                        <a:gd name="connsiteY2" fmla="*/ 2037115 h 2280003"/>
                        <a:gd name="connsiteX3" fmla="*/ 393280 w 415833"/>
                        <a:gd name="connsiteY3" fmla="*/ 0 h 2280003"/>
                        <a:gd name="connsiteX4" fmla="*/ 415833 w 415833"/>
                        <a:gd name="connsiteY4" fmla="*/ 0 h 2280003"/>
                        <a:gd name="connsiteX0" fmla="*/ 452734 w 452734"/>
                        <a:gd name="connsiteY0" fmla="*/ 0 h 2280003"/>
                        <a:gd name="connsiteX1" fmla="*/ 120732 w 452734"/>
                        <a:gd name="connsiteY1" fmla="*/ 2280003 h 2280003"/>
                        <a:gd name="connsiteX2" fmla="*/ 0 w 452734"/>
                        <a:gd name="connsiteY2" fmla="*/ 2065690 h 2280003"/>
                        <a:gd name="connsiteX3" fmla="*/ 430181 w 452734"/>
                        <a:gd name="connsiteY3" fmla="*/ 0 h 2280003"/>
                        <a:gd name="connsiteX4" fmla="*/ 452734 w 452734"/>
                        <a:gd name="connsiteY4" fmla="*/ 0 h 2280003"/>
                        <a:gd name="connsiteX0" fmla="*/ 452734 w 452734"/>
                        <a:gd name="connsiteY0" fmla="*/ 0 h 2313344"/>
                        <a:gd name="connsiteX1" fmla="*/ 128113 w 452734"/>
                        <a:gd name="connsiteY1" fmla="*/ 2313344 h 2313344"/>
                        <a:gd name="connsiteX2" fmla="*/ 0 w 452734"/>
                        <a:gd name="connsiteY2" fmla="*/ 2065690 h 2313344"/>
                        <a:gd name="connsiteX3" fmla="*/ 430181 w 452734"/>
                        <a:gd name="connsiteY3" fmla="*/ 0 h 2313344"/>
                        <a:gd name="connsiteX4" fmla="*/ 452734 w 452734"/>
                        <a:gd name="connsiteY4" fmla="*/ 0 h 2313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2734" h="2313344">
                          <a:moveTo>
                            <a:pt x="452734" y="0"/>
                          </a:moveTo>
                          <a:lnTo>
                            <a:pt x="128113" y="2313344"/>
                          </a:lnTo>
                          <a:lnTo>
                            <a:pt x="0" y="2065690"/>
                          </a:lnTo>
                          <a:lnTo>
                            <a:pt x="430181" y="0"/>
                          </a:lnTo>
                          <a:lnTo>
                            <a:pt x="452734" y="0"/>
                          </a:lnTo>
                          <a:close/>
                        </a:path>
                      </a:pathLst>
                    </a:custGeom>
                    <a:solidFill>
                      <a:srgbClr val="FFC000">
                        <a:lumMod val="60000"/>
                        <a:lumOff val="40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 dirty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90" name="フリーフォーム: 図形 189">
                      <a:extLst>
                        <a:ext uri="{FF2B5EF4-FFF2-40B4-BE49-F238E27FC236}">
                          <a16:creationId xmlns:a16="http://schemas.microsoft.com/office/drawing/2014/main" id="{0B9ABB75-EDB3-4BA6-918E-825FD9E88068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846637" y="2596565"/>
                      <a:ext cx="166090" cy="2046637"/>
                    </a:xfrm>
                    <a:custGeom>
                      <a:avLst/>
                      <a:gdLst>
                        <a:gd name="connsiteX0" fmla="*/ 166090 w 166090"/>
                        <a:gd name="connsiteY0" fmla="*/ 0 h 2046637"/>
                        <a:gd name="connsiteX1" fmla="*/ 66239 w 166090"/>
                        <a:gd name="connsiteY1" fmla="*/ 2046637 h 2046637"/>
                        <a:gd name="connsiteX2" fmla="*/ 0 w 166090"/>
                        <a:gd name="connsiteY2" fmla="*/ 2046637 h 2046637"/>
                        <a:gd name="connsiteX3" fmla="*/ 153571 w 166090"/>
                        <a:gd name="connsiteY3" fmla="*/ 0 h 2046637"/>
                        <a:gd name="connsiteX4" fmla="*/ 166090 w 166090"/>
                        <a:gd name="connsiteY4" fmla="*/ 0 h 2046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090" h="2046637">
                          <a:moveTo>
                            <a:pt x="166090" y="0"/>
                          </a:moveTo>
                          <a:lnTo>
                            <a:pt x="66239" y="2046637"/>
                          </a:lnTo>
                          <a:lnTo>
                            <a:pt x="0" y="2046637"/>
                          </a:lnTo>
                          <a:lnTo>
                            <a:pt x="153571" y="0"/>
                          </a:lnTo>
                          <a:lnTo>
                            <a:pt x="166090" y="0"/>
                          </a:lnTo>
                          <a:close/>
                        </a:path>
                      </a:pathLst>
                    </a:custGeom>
                    <a:solidFill>
                      <a:srgbClr val="ED7D31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91" name="フリーフォーム: 図形 190">
                      <a:extLst>
                        <a:ext uri="{FF2B5EF4-FFF2-40B4-BE49-F238E27FC236}">
                          <a16:creationId xmlns:a16="http://schemas.microsoft.com/office/drawing/2014/main" id="{E8CCB47D-C6E1-41DA-ABE3-63E51C167242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786199" y="2679663"/>
                      <a:ext cx="286967" cy="2046637"/>
                    </a:xfrm>
                    <a:custGeom>
                      <a:avLst/>
                      <a:gdLst>
                        <a:gd name="connsiteX0" fmla="*/ 286967 w 286967"/>
                        <a:gd name="connsiteY0" fmla="*/ 0 h 2046637"/>
                        <a:gd name="connsiteX1" fmla="*/ 77019 w 286967"/>
                        <a:gd name="connsiteY1" fmla="*/ 2046637 h 2046637"/>
                        <a:gd name="connsiteX2" fmla="*/ 0 w 286967"/>
                        <a:gd name="connsiteY2" fmla="*/ 2046637 h 2046637"/>
                        <a:gd name="connsiteX3" fmla="*/ 273776 w 286967"/>
                        <a:gd name="connsiteY3" fmla="*/ 0 h 2046637"/>
                        <a:gd name="connsiteX4" fmla="*/ 286967 w 286967"/>
                        <a:gd name="connsiteY4" fmla="*/ 0 h 2046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86967" h="2046637">
                          <a:moveTo>
                            <a:pt x="286967" y="0"/>
                          </a:moveTo>
                          <a:lnTo>
                            <a:pt x="77019" y="2046637"/>
                          </a:lnTo>
                          <a:lnTo>
                            <a:pt x="0" y="2046637"/>
                          </a:lnTo>
                          <a:lnTo>
                            <a:pt x="273776" y="0"/>
                          </a:lnTo>
                          <a:lnTo>
                            <a:pt x="286967" y="0"/>
                          </a:lnTo>
                          <a:close/>
                        </a:path>
                      </a:pathLst>
                    </a:custGeom>
                    <a:solidFill>
                      <a:srgbClr val="ED7D31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92" name="フリーフォーム: 図形 191">
                      <a:extLst>
                        <a:ext uri="{FF2B5EF4-FFF2-40B4-BE49-F238E27FC236}">
                          <a16:creationId xmlns:a16="http://schemas.microsoft.com/office/drawing/2014/main" id="{5C5ACD11-2B5E-4919-8E6E-4A700293785B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721766" y="2783500"/>
                      <a:ext cx="415833" cy="2046637"/>
                    </a:xfrm>
                    <a:custGeom>
                      <a:avLst/>
                      <a:gdLst>
                        <a:gd name="connsiteX0" fmla="*/ 415833 w 415833"/>
                        <a:gd name="connsiteY0" fmla="*/ 0 h 2046637"/>
                        <a:gd name="connsiteX1" fmla="*/ 71215 w 415833"/>
                        <a:gd name="connsiteY1" fmla="*/ 2046637 h 2046637"/>
                        <a:gd name="connsiteX2" fmla="*/ 0 w 415833"/>
                        <a:gd name="connsiteY2" fmla="*/ 2046637 h 2046637"/>
                        <a:gd name="connsiteX3" fmla="*/ 393280 w 415833"/>
                        <a:gd name="connsiteY3" fmla="*/ 0 h 2046637"/>
                        <a:gd name="connsiteX4" fmla="*/ 415833 w 415833"/>
                        <a:gd name="connsiteY4" fmla="*/ 0 h 2046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5833" h="2046637">
                          <a:moveTo>
                            <a:pt x="415833" y="0"/>
                          </a:moveTo>
                          <a:lnTo>
                            <a:pt x="71215" y="2046637"/>
                          </a:lnTo>
                          <a:lnTo>
                            <a:pt x="0" y="2046637"/>
                          </a:lnTo>
                          <a:lnTo>
                            <a:pt x="393280" y="0"/>
                          </a:lnTo>
                          <a:lnTo>
                            <a:pt x="415833" y="0"/>
                          </a:lnTo>
                          <a:close/>
                        </a:path>
                      </a:pathLst>
                    </a:custGeom>
                    <a:solidFill>
                      <a:srgbClr val="ED7D31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93" name="フリーフォーム: 図形 192">
                      <a:extLst>
                        <a:ext uri="{FF2B5EF4-FFF2-40B4-BE49-F238E27FC236}">
                          <a16:creationId xmlns:a16="http://schemas.microsoft.com/office/drawing/2014/main" id="{A9A07899-91E2-47AC-B5AC-0B0E110FB38F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890669" y="2484797"/>
                      <a:ext cx="78028" cy="2046637"/>
                    </a:xfrm>
                    <a:custGeom>
                      <a:avLst/>
                      <a:gdLst>
                        <a:gd name="connsiteX0" fmla="*/ 78028 w 78028"/>
                        <a:gd name="connsiteY0" fmla="*/ 2046637 h 2046637"/>
                        <a:gd name="connsiteX1" fmla="*/ 0 w 78028"/>
                        <a:gd name="connsiteY1" fmla="*/ 2046637 h 2046637"/>
                        <a:gd name="connsiteX2" fmla="*/ 29492 w 78028"/>
                        <a:gd name="connsiteY2" fmla="*/ 0 h 2046637"/>
                        <a:gd name="connsiteX3" fmla="*/ 48536 w 78028"/>
                        <a:gd name="connsiteY3" fmla="*/ 0 h 2046637"/>
                        <a:gd name="connsiteX4" fmla="*/ 78028 w 78028"/>
                        <a:gd name="connsiteY4" fmla="*/ 2046637 h 2046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8028" h="2046637">
                          <a:moveTo>
                            <a:pt x="78028" y="2046637"/>
                          </a:moveTo>
                          <a:lnTo>
                            <a:pt x="0" y="2046637"/>
                          </a:lnTo>
                          <a:lnTo>
                            <a:pt x="29492" y="0"/>
                          </a:lnTo>
                          <a:lnTo>
                            <a:pt x="48536" y="0"/>
                          </a:lnTo>
                          <a:lnTo>
                            <a:pt x="78028" y="2046637"/>
                          </a:lnTo>
                          <a:close/>
                        </a:path>
                      </a:pathLst>
                    </a:custGeom>
                    <a:solidFill>
                      <a:srgbClr val="ED7D31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187" name="フリーフォーム: 図形 186">
                    <a:extLst>
                      <a:ext uri="{FF2B5EF4-FFF2-40B4-BE49-F238E27FC236}">
                        <a16:creationId xmlns:a16="http://schemas.microsoft.com/office/drawing/2014/main" id="{00C71AED-158C-42C9-BABF-4D4DF6E77652}"/>
                      </a:ext>
                    </a:extLst>
                  </p:cNvPr>
                  <p:cNvSpPr/>
                  <p:nvPr/>
                </p:nvSpPr>
                <p:spPr>
                  <a:xfrm>
                    <a:off x="3239255" y="3468186"/>
                    <a:ext cx="1346200" cy="501435"/>
                  </a:xfrm>
                  <a:custGeom>
                    <a:avLst/>
                    <a:gdLst>
                      <a:gd name="connsiteX0" fmla="*/ 23232 w 1346200"/>
                      <a:gd name="connsiteY0" fmla="*/ 32358 h 501435"/>
                      <a:gd name="connsiteX1" fmla="*/ 23232 w 1346200"/>
                      <a:gd name="connsiteY1" fmla="*/ 359567 h 501435"/>
                      <a:gd name="connsiteX2" fmla="*/ 0 w 1346200"/>
                      <a:gd name="connsiteY2" fmla="*/ 357076 h 501435"/>
                      <a:gd name="connsiteX3" fmla="*/ 0 w 1346200"/>
                      <a:gd name="connsiteY3" fmla="*/ 34850 h 501435"/>
                      <a:gd name="connsiteX4" fmla="*/ 143502 w 1346200"/>
                      <a:gd name="connsiteY4" fmla="*/ 19461 h 501435"/>
                      <a:gd name="connsiteX5" fmla="*/ 143502 w 1346200"/>
                      <a:gd name="connsiteY5" fmla="*/ 372464 h 501435"/>
                      <a:gd name="connsiteX6" fmla="*/ 120270 w 1346200"/>
                      <a:gd name="connsiteY6" fmla="*/ 369973 h 501435"/>
                      <a:gd name="connsiteX7" fmla="*/ 120270 w 1346200"/>
                      <a:gd name="connsiteY7" fmla="*/ 21952 h 501435"/>
                      <a:gd name="connsiteX8" fmla="*/ 263772 w 1346200"/>
                      <a:gd name="connsiteY8" fmla="*/ 6564 h 501435"/>
                      <a:gd name="connsiteX9" fmla="*/ 263772 w 1346200"/>
                      <a:gd name="connsiteY9" fmla="*/ 385361 h 501435"/>
                      <a:gd name="connsiteX10" fmla="*/ 240540 w 1346200"/>
                      <a:gd name="connsiteY10" fmla="*/ 382870 h 501435"/>
                      <a:gd name="connsiteX11" fmla="*/ 240540 w 1346200"/>
                      <a:gd name="connsiteY11" fmla="*/ 9055 h 501435"/>
                      <a:gd name="connsiteX12" fmla="*/ 1322968 w 1346200"/>
                      <a:gd name="connsiteY12" fmla="*/ 0 h 501435"/>
                      <a:gd name="connsiteX13" fmla="*/ 1346200 w 1346200"/>
                      <a:gd name="connsiteY13" fmla="*/ 0 h 501435"/>
                      <a:gd name="connsiteX14" fmla="*/ 1346200 w 1346200"/>
                      <a:gd name="connsiteY14" fmla="*/ 501435 h 501435"/>
                      <a:gd name="connsiteX15" fmla="*/ 1322968 w 1346200"/>
                      <a:gd name="connsiteY15" fmla="*/ 498944 h 501435"/>
                      <a:gd name="connsiteX16" fmla="*/ 1202699 w 1346200"/>
                      <a:gd name="connsiteY16" fmla="*/ 0 h 501435"/>
                      <a:gd name="connsiteX17" fmla="*/ 1225931 w 1346200"/>
                      <a:gd name="connsiteY17" fmla="*/ 0 h 501435"/>
                      <a:gd name="connsiteX18" fmla="*/ 1225931 w 1346200"/>
                      <a:gd name="connsiteY18" fmla="*/ 488538 h 501435"/>
                      <a:gd name="connsiteX19" fmla="*/ 1202699 w 1346200"/>
                      <a:gd name="connsiteY19" fmla="*/ 486047 h 501435"/>
                      <a:gd name="connsiteX20" fmla="*/ 1082429 w 1346200"/>
                      <a:gd name="connsiteY20" fmla="*/ 0 h 501435"/>
                      <a:gd name="connsiteX21" fmla="*/ 1105661 w 1346200"/>
                      <a:gd name="connsiteY21" fmla="*/ 0 h 501435"/>
                      <a:gd name="connsiteX22" fmla="*/ 1105661 w 1346200"/>
                      <a:gd name="connsiteY22" fmla="*/ 475641 h 501435"/>
                      <a:gd name="connsiteX23" fmla="*/ 1082429 w 1346200"/>
                      <a:gd name="connsiteY23" fmla="*/ 473150 h 501435"/>
                      <a:gd name="connsiteX24" fmla="*/ 962159 w 1346200"/>
                      <a:gd name="connsiteY24" fmla="*/ 0 h 501435"/>
                      <a:gd name="connsiteX25" fmla="*/ 985391 w 1346200"/>
                      <a:gd name="connsiteY25" fmla="*/ 0 h 501435"/>
                      <a:gd name="connsiteX26" fmla="*/ 985391 w 1346200"/>
                      <a:gd name="connsiteY26" fmla="*/ 462744 h 501435"/>
                      <a:gd name="connsiteX27" fmla="*/ 962159 w 1346200"/>
                      <a:gd name="connsiteY27" fmla="*/ 460253 h 501435"/>
                      <a:gd name="connsiteX28" fmla="*/ 841889 w 1346200"/>
                      <a:gd name="connsiteY28" fmla="*/ 0 h 501435"/>
                      <a:gd name="connsiteX29" fmla="*/ 865121 w 1346200"/>
                      <a:gd name="connsiteY29" fmla="*/ 0 h 501435"/>
                      <a:gd name="connsiteX30" fmla="*/ 865121 w 1346200"/>
                      <a:gd name="connsiteY30" fmla="*/ 449847 h 501435"/>
                      <a:gd name="connsiteX31" fmla="*/ 841889 w 1346200"/>
                      <a:gd name="connsiteY31" fmla="*/ 447355 h 501435"/>
                      <a:gd name="connsiteX32" fmla="*/ 721619 w 1346200"/>
                      <a:gd name="connsiteY32" fmla="*/ 0 h 501435"/>
                      <a:gd name="connsiteX33" fmla="*/ 744851 w 1346200"/>
                      <a:gd name="connsiteY33" fmla="*/ 0 h 501435"/>
                      <a:gd name="connsiteX34" fmla="*/ 744851 w 1346200"/>
                      <a:gd name="connsiteY34" fmla="*/ 436950 h 501435"/>
                      <a:gd name="connsiteX35" fmla="*/ 721619 w 1346200"/>
                      <a:gd name="connsiteY35" fmla="*/ 434458 h 501435"/>
                      <a:gd name="connsiteX36" fmla="*/ 601350 w 1346200"/>
                      <a:gd name="connsiteY36" fmla="*/ 0 h 501435"/>
                      <a:gd name="connsiteX37" fmla="*/ 624582 w 1346200"/>
                      <a:gd name="connsiteY37" fmla="*/ 0 h 501435"/>
                      <a:gd name="connsiteX38" fmla="*/ 624582 w 1346200"/>
                      <a:gd name="connsiteY38" fmla="*/ 424053 h 501435"/>
                      <a:gd name="connsiteX39" fmla="*/ 601350 w 1346200"/>
                      <a:gd name="connsiteY39" fmla="*/ 421561 h 501435"/>
                      <a:gd name="connsiteX40" fmla="*/ 481080 w 1346200"/>
                      <a:gd name="connsiteY40" fmla="*/ 0 h 501435"/>
                      <a:gd name="connsiteX41" fmla="*/ 504312 w 1346200"/>
                      <a:gd name="connsiteY41" fmla="*/ 0 h 501435"/>
                      <a:gd name="connsiteX42" fmla="*/ 504312 w 1346200"/>
                      <a:gd name="connsiteY42" fmla="*/ 411155 h 501435"/>
                      <a:gd name="connsiteX43" fmla="*/ 481080 w 1346200"/>
                      <a:gd name="connsiteY43" fmla="*/ 408664 h 501435"/>
                      <a:gd name="connsiteX44" fmla="*/ 360810 w 1346200"/>
                      <a:gd name="connsiteY44" fmla="*/ 0 h 501435"/>
                      <a:gd name="connsiteX45" fmla="*/ 384042 w 1346200"/>
                      <a:gd name="connsiteY45" fmla="*/ 0 h 501435"/>
                      <a:gd name="connsiteX46" fmla="*/ 384042 w 1346200"/>
                      <a:gd name="connsiteY46" fmla="*/ 398258 h 501435"/>
                      <a:gd name="connsiteX47" fmla="*/ 360810 w 1346200"/>
                      <a:gd name="connsiteY47" fmla="*/ 395767 h 50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1346200" h="501435">
                        <a:moveTo>
                          <a:pt x="23232" y="32358"/>
                        </a:moveTo>
                        <a:lnTo>
                          <a:pt x="23232" y="359567"/>
                        </a:lnTo>
                        <a:lnTo>
                          <a:pt x="0" y="357076"/>
                        </a:lnTo>
                        <a:lnTo>
                          <a:pt x="0" y="34850"/>
                        </a:lnTo>
                        <a:close/>
                        <a:moveTo>
                          <a:pt x="143502" y="19461"/>
                        </a:moveTo>
                        <a:lnTo>
                          <a:pt x="143502" y="372464"/>
                        </a:lnTo>
                        <a:lnTo>
                          <a:pt x="120270" y="369973"/>
                        </a:lnTo>
                        <a:lnTo>
                          <a:pt x="120270" y="21952"/>
                        </a:lnTo>
                        <a:close/>
                        <a:moveTo>
                          <a:pt x="263772" y="6564"/>
                        </a:moveTo>
                        <a:lnTo>
                          <a:pt x="263772" y="385361"/>
                        </a:lnTo>
                        <a:lnTo>
                          <a:pt x="240540" y="382870"/>
                        </a:lnTo>
                        <a:lnTo>
                          <a:pt x="240540" y="9055"/>
                        </a:lnTo>
                        <a:close/>
                        <a:moveTo>
                          <a:pt x="1322968" y="0"/>
                        </a:moveTo>
                        <a:lnTo>
                          <a:pt x="1346200" y="0"/>
                        </a:lnTo>
                        <a:lnTo>
                          <a:pt x="1346200" y="501435"/>
                        </a:lnTo>
                        <a:lnTo>
                          <a:pt x="1322968" y="498944"/>
                        </a:lnTo>
                        <a:close/>
                        <a:moveTo>
                          <a:pt x="1202699" y="0"/>
                        </a:moveTo>
                        <a:lnTo>
                          <a:pt x="1225931" y="0"/>
                        </a:lnTo>
                        <a:lnTo>
                          <a:pt x="1225931" y="488538"/>
                        </a:lnTo>
                        <a:lnTo>
                          <a:pt x="1202699" y="486047"/>
                        </a:lnTo>
                        <a:close/>
                        <a:moveTo>
                          <a:pt x="1082429" y="0"/>
                        </a:moveTo>
                        <a:lnTo>
                          <a:pt x="1105661" y="0"/>
                        </a:lnTo>
                        <a:lnTo>
                          <a:pt x="1105661" y="475641"/>
                        </a:lnTo>
                        <a:lnTo>
                          <a:pt x="1082429" y="473150"/>
                        </a:lnTo>
                        <a:close/>
                        <a:moveTo>
                          <a:pt x="962159" y="0"/>
                        </a:moveTo>
                        <a:lnTo>
                          <a:pt x="985391" y="0"/>
                        </a:lnTo>
                        <a:lnTo>
                          <a:pt x="985391" y="462744"/>
                        </a:lnTo>
                        <a:lnTo>
                          <a:pt x="962159" y="460253"/>
                        </a:lnTo>
                        <a:close/>
                        <a:moveTo>
                          <a:pt x="841889" y="0"/>
                        </a:moveTo>
                        <a:lnTo>
                          <a:pt x="865121" y="0"/>
                        </a:lnTo>
                        <a:lnTo>
                          <a:pt x="865121" y="449847"/>
                        </a:lnTo>
                        <a:lnTo>
                          <a:pt x="841889" y="447355"/>
                        </a:lnTo>
                        <a:close/>
                        <a:moveTo>
                          <a:pt x="721619" y="0"/>
                        </a:moveTo>
                        <a:lnTo>
                          <a:pt x="744851" y="0"/>
                        </a:lnTo>
                        <a:lnTo>
                          <a:pt x="744851" y="436950"/>
                        </a:lnTo>
                        <a:lnTo>
                          <a:pt x="721619" y="434458"/>
                        </a:lnTo>
                        <a:close/>
                        <a:moveTo>
                          <a:pt x="601350" y="0"/>
                        </a:moveTo>
                        <a:lnTo>
                          <a:pt x="624582" y="0"/>
                        </a:lnTo>
                        <a:lnTo>
                          <a:pt x="624582" y="424053"/>
                        </a:lnTo>
                        <a:lnTo>
                          <a:pt x="601350" y="421561"/>
                        </a:lnTo>
                        <a:close/>
                        <a:moveTo>
                          <a:pt x="481080" y="0"/>
                        </a:moveTo>
                        <a:lnTo>
                          <a:pt x="504312" y="0"/>
                        </a:lnTo>
                        <a:lnTo>
                          <a:pt x="504312" y="411155"/>
                        </a:lnTo>
                        <a:lnTo>
                          <a:pt x="481080" y="408664"/>
                        </a:lnTo>
                        <a:close/>
                        <a:moveTo>
                          <a:pt x="360810" y="0"/>
                        </a:moveTo>
                        <a:lnTo>
                          <a:pt x="384042" y="0"/>
                        </a:lnTo>
                        <a:lnTo>
                          <a:pt x="384042" y="398258"/>
                        </a:lnTo>
                        <a:lnTo>
                          <a:pt x="360810" y="395767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88" name="平行四辺形 1034">
                    <a:extLst>
                      <a:ext uri="{FF2B5EF4-FFF2-40B4-BE49-F238E27FC236}">
                        <a16:creationId xmlns:a16="http://schemas.microsoft.com/office/drawing/2014/main" id="{1824C187-CB1A-4F9A-AD9D-7D3F6F496969}"/>
                      </a:ext>
                    </a:extLst>
                  </p:cNvPr>
                  <p:cNvSpPr/>
                  <p:nvPr/>
                </p:nvSpPr>
                <p:spPr>
                  <a:xfrm>
                    <a:off x="3015120" y="3333065"/>
                    <a:ext cx="1992796" cy="204859"/>
                  </a:xfrm>
                  <a:custGeom>
                    <a:avLst/>
                    <a:gdLst>
                      <a:gd name="connsiteX0" fmla="*/ 0 w 1992796"/>
                      <a:gd name="connsiteY0" fmla="*/ 204859 h 204859"/>
                      <a:gd name="connsiteX1" fmla="*/ 215678 w 1992796"/>
                      <a:gd name="connsiteY1" fmla="*/ 0 h 204859"/>
                      <a:gd name="connsiteX2" fmla="*/ 1992796 w 1992796"/>
                      <a:gd name="connsiteY2" fmla="*/ 0 h 204859"/>
                      <a:gd name="connsiteX3" fmla="*/ 1777118 w 1992796"/>
                      <a:gd name="connsiteY3" fmla="*/ 204859 h 204859"/>
                      <a:gd name="connsiteX4" fmla="*/ 0 w 1992796"/>
                      <a:gd name="connsiteY4" fmla="*/ 204859 h 204859"/>
                      <a:gd name="connsiteX0" fmla="*/ 0 w 1992796"/>
                      <a:gd name="connsiteY0" fmla="*/ 204859 h 204859"/>
                      <a:gd name="connsiteX1" fmla="*/ 191866 w 1992796"/>
                      <a:gd name="connsiteY1" fmla="*/ 80962 h 204859"/>
                      <a:gd name="connsiteX2" fmla="*/ 1992796 w 1992796"/>
                      <a:gd name="connsiteY2" fmla="*/ 0 h 204859"/>
                      <a:gd name="connsiteX3" fmla="*/ 1777118 w 1992796"/>
                      <a:gd name="connsiteY3" fmla="*/ 204859 h 204859"/>
                      <a:gd name="connsiteX4" fmla="*/ 0 w 1992796"/>
                      <a:gd name="connsiteY4" fmla="*/ 204859 h 204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2796" h="204859">
                        <a:moveTo>
                          <a:pt x="0" y="204859"/>
                        </a:moveTo>
                        <a:lnTo>
                          <a:pt x="191866" y="80962"/>
                        </a:lnTo>
                        <a:lnTo>
                          <a:pt x="1992796" y="0"/>
                        </a:lnTo>
                        <a:lnTo>
                          <a:pt x="1777118" y="204859"/>
                        </a:lnTo>
                        <a:lnTo>
                          <a:pt x="0" y="204859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70AD47">
                        <a:lumMod val="50000"/>
                      </a:srgbClr>
                    </a:fgClr>
                    <a:bgClr>
                      <a:srgbClr val="00CC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864656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山口県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５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5288B376-CE26-43ED-B8D4-06C2C675FADC}"/>
              </a:ext>
            </a:extLst>
          </p:cNvPr>
          <p:cNvSpPr txBox="1"/>
          <p:nvPr/>
        </p:nvSpPr>
        <p:spPr>
          <a:xfrm>
            <a:off x="5326241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秋芳洞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5E3F4D76-C3EF-4350-864E-6D58247352E1}"/>
              </a:ext>
            </a:extLst>
          </p:cNvPr>
          <p:cNvSpPr txBox="1"/>
          <p:nvPr/>
        </p:nvSpPr>
        <p:spPr>
          <a:xfrm>
            <a:off x="1662908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錦帯橋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3B1E6B81-FF71-4BA1-B431-FBCFF900F669}"/>
              </a:ext>
            </a:extLst>
          </p:cNvPr>
          <p:cNvSpPr txBox="1"/>
          <p:nvPr/>
        </p:nvSpPr>
        <p:spPr>
          <a:xfrm>
            <a:off x="8076837" y="4374105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ＳＬやまぐち号</a:t>
            </a: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0D19472C-254B-4EC9-9BB7-517A52E94893}"/>
              </a:ext>
            </a:extLst>
          </p:cNvPr>
          <p:cNvGrpSpPr/>
          <p:nvPr/>
        </p:nvGrpSpPr>
        <p:grpSpPr>
          <a:xfrm>
            <a:off x="8307670" y="1493785"/>
            <a:ext cx="3110926" cy="2633425"/>
            <a:chOff x="1646472" y="110623"/>
            <a:chExt cx="5565769" cy="4711470"/>
          </a:xfrm>
        </p:grpSpPr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CEADD23A-7AA9-4745-8BE4-22B4510713D7}"/>
                </a:ext>
              </a:extLst>
            </p:cNvPr>
            <p:cNvSpPr/>
            <p:nvPr/>
          </p:nvSpPr>
          <p:spPr>
            <a:xfrm>
              <a:off x="2495402" y="110623"/>
              <a:ext cx="2839780" cy="1048861"/>
            </a:xfrm>
            <a:custGeom>
              <a:avLst/>
              <a:gdLst>
                <a:gd name="connsiteX0" fmla="*/ 2635308 w 2839780"/>
                <a:gd name="connsiteY0" fmla="*/ 733881 h 1048861"/>
                <a:gd name="connsiteX1" fmla="*/ 2665233 w 2839780"/>
                <a:gd name="connsiteY1" fmla="*/ 747055 h 1048861"/>
                <a:gd name="connsiteX2" fmla="*/ 2715977 w 2839780"/>
                <a:gd name="connsiteY2" fmla="*/ 734864 h 1048861"/>
                <a:gd name="connsiteX3" fmla="*/ 2746443 w 2839780"/>
                <a:gd name="connsiteY3" fmla="*/ 775516 h 1048861"/>
                <a:gd name="connsiteX4" fmla="*/ 2810698 w 2839780"/>
                <a:gd name="connsiteY4" fmla="*/ 780038 h 1048861"/>
                <a:gd name="connsiteX5" fmla="*/ 2808976 w 2839780"/>
                <a:gd name="connsiteY5" fmla="*/ 842228 h 1048861"/>
                <a:gd name="connsiteX6" fmla="*/ 2820457 w 2839780"/>
                <a:gd name="connsiteY6" fmla="*/ 926503 h 1048861"/>
                <a:gd name="connsiteX7" fmla="*/ 2806736 w 2839780"/>
                <a:gd name="connsiteY7" fmla="*/ 974393 h 1048861"/>
                <a:gd name="connsiteX8" fmla="*/ 2761156 w 2839780"/>
                <a:gd name="connsiteY8" fmla="*/ 992169 h 1048861"/>
                <a:gd name="connsiteX9" fmla="*/ 2725996 w 2839780"/>
                <a:gd name="connsiteY9" fmla="*/ 1030503 h 1048861"/>
                <a:gd name="connsiteX10" fmla="*/ 2673542 w 2839780"/>
                <a:gd name="connsiteY10" fmla="*/ 1027852 h 1048861"/>
                <a:gd name="connsiteX11" fmla="*/ 2672399 w 2839780"/>
                <a:gd name="connsiteY11" fmla="*/ 1028197 h 1048861"/>
                <a:gd name="connsiteX12" fmla="*/ 2611200 w 2839780"/>
                <a:gd name="connsiteY12" fmla="*/ 1048859 h 1048861"/>
                <a:gd name="connsiteX13" fmla="*/ 2567766 w 2839780"/>
                <a:gd name="connsiteY13" fmla="*/ 1002565 h 1048861"/>
                <a:gd name="connsiteX14" fmla="*/ 2567738 w 2839780"/>
                <a:gd name="connsiteY14" fmla="*/ 1002565 h 1048861"/>
                <a:gd name="connsiteX15" fmla="*/ 2542747 w 2839780"/>
                <a:gd name="connsiteY15" fmla="*/ 1002800 h 1048861"/>
                <a:gd name="connsiteX16" fmla="*/ 2523599 w 2839780"/>
                <a:gd name="connsiteY16" fmla="*/ 956106 h 1048861"/>
                <a:gd name="connsiteX17" fmla="*/ 2523134 w 2839780"/>
                <a:gd name="connsiteY17" fmla="*/ 956119 h 1048861"/>
                <a:gd name="connsiteX18" fmla="*/ 2502666 w 2839780"/>
                <a:gd name="connsiteY18" fmla="*/ 956663 h 1048861"/>
                <a:gd name="connsiteX19" fmla="*/ 2487706 w 2839780"/>
                <a:gd name="connsiteY19" fmla="*/ 948790 h 1048861"/>
                <a:gd name="connsiteX20" fmla="*/ 2482173 w 2839780"/>
                <a:gd name="connsiteY20" fmla="*/ 932662 h 1048861"/>
                <a:gd name="connsiteX21" fmla="*/ 2489202 w 2839780"/>
                <a:gd name="connsiteY21" fmla="*/ 913600 h 1048861"/>
                <a:gd name="connsiteX22" fmla="*/ 2489411 w 2839780"/>
                <a:gd name="connsiteY22" fmla="*/ 913031 h 1048861"/>
                <a:gd name="connsiteX23" fmla="*/ 2455492 w 2839780"/>
                <a:gd name="connsiteY23" fmla="*/ 884677 h 1048861"/>
                <a:gd name="connsiteX24" fmla="*/ 2480872 w 2839780"/>
                <a:gd name="connsiteY24" fmla="*/ 845713 h 1048861"/>
                <a:gd name="connsiteX25" fmla="*/ 2480903 w 2839780"/>
                <a:gd name="connsiteY25" fmla="*/ 845562 h 1048861"/>
                <a:gd name="connsiteX26" fmla="*/ 2485303 w 2839780"/>
                <a:gd name="connsiteY26" fmla="*/ 823827 h 1048861"/>
                <a:gd name="connsiteX27" fmla="*/ 2502212 w 2839780"/>
                <a:gd name="connsiteY27" fmla="*/ 802195 h 1048861"/>
                <a:gd name="connsiteX28" fmla="*/ 2540605 w 2839780"/>
                <a:gd name="connsiteY28" fmla="*/ 781425 h 1048861"/>
                <a:gd name="connsiteX29" fmla="*/ 2593966 w 2839780"/>
                <a:gd name="connsiteY29" fmla="*/ 740416 h 1048861"/>
                <a:gd name="connsiteX30" fmla="*/ 2635308 w 2839780"/>
                <a:gd name="connsiteY30" fmla="*/ 733881 h 1048861"/>
                <a:gd name="connsiteX31" fmla="*/ 2083816 w 2839780"/>
                <a:gd name="connsiteY31" fmla="*/ 427369 h 1048861"/>
                <a:gd name="connsiteX32" fmla="*/ 2123607 w 2839780"/>
                <a:gd name="connsiteY32" fmla="*/ 444887 h 1048861"/>
                <a:gd name="connsiteX33" fmla="*/ 2191083 w 2839780"/>
                <a:gd name="connsiteY33" fmla="*/ 428676 h 1048861"/>
                <a:gd name="connsiteX34" fmla="*/ 2231595 w 2839780"/>
                <a:gd name="connsiteY34" fmla="*/ 482731 h 1048861"/>
                <a:gd name="connsiteX35" fmla="*/ 2317035 w 2839780"/>
                <a:gd name="connsiteY35" fmla="*/ 488745 h 1048861"/>
                <a:gd name="connsiteX36" fmla="*/ 2314746 w 2839780"/>
                <a:gd name="connsiteY36" fmla="*/ 571440 h 1048861"/>
                <a:gd name="connsiteX37" fmla="*/ 2330012 w 2839780"/>
                <a:gd name="connsiteY37" fmla="*/ 683503 h 1048861"/>
                <a:gd name="connsiteX38" fmla="*/ 2311767 w 2839780"/>
                <a:gd name="connsiteY38" fmla="*/ 747183 h 1048861"/>
                <a:gd name="connsiteX39" fmla="*/ 2251159 w 2839780"/>
                <a:gd name="connsiteY39" fmla="*/ 770819 h 1048861"/>
                <a:gd name="connsiteX40" fmla="*/ 2204405 w 2839780"/>
                <a:gd name="connsiteY40" fmla="*/ 821793 h 1048861"/>
                <a:gd name="connsiteX41" fmla="*/ 2134656 w 2839780"/>
                <a:gd name="connsiteY41" fmla="*/ 818268 h 1048861"/>
                <a:gd name="connsiteX42" fmla="*/ 2133135 w 2839780"/>
                <a:gd name="connsiteY42" fmla="*/ 818727 h 1048861"/>
                <a:gd name="connsiteX43" fmla="*/ 2051759 w 2839780"/>
                <a:gd name="connsiteY43" fmla="*/ 846201 h 1048861"/>
                <a:gd name="connsiteX44" fmla="*/ 1994003 w 2839780"/>
                <a:gd name="connsiteY44" fmla="*/ 784643 h 1048861"/>
                <a:gd name="connsiteX45" fmla="*/ 1993966 w 2839780"/>
                <a:gd name="connsiteY45" fmla="*/ 784644 h 1048861"/>
                <a:gd name="connsiteX46" fmla="*/ 1960734 w 2839780"/>
                <a:gd name="connsiteY46" fmla="*/ 784956 h 1048861"/>
                <a:gd name="connsiteX47" fmla="*/ 1935274 w 2839780"/>
                <a:gd name="connsiteY47" fmla="*/ 722866 h 1048861"/>
                <a:gd name="connsiteX48" fmla="*/ 1934655 w 2839780"/>
                <a:gd name="connsiteY48" fmla="*/ 722883 h 1048861"/>
                <a:gd name="connsiteX49" fmla="*/ 1907439 w 2839780"/>
                <a:gd name="connsiteY49" fmla="*/ 723607 h 1048861"/>
                <a:gd name="connsiteX50" fmla="*/ 1887546 w 2839780"/>
                <a:gd name="connsiteY50" fmla="*/ 713138 h 1048861"/>
                <a:gd name="connsiteX51" fmla="*/ 1880189 w 2839780"/>
                <a:gd name="connsiteY51" fmla="*/ 691692 h 1048861"/>
                <a:gd name="connsiteX52" fmla="*/ 1889534 w 2839780"/>
                <a:gd name="connsiteY52" fmla="*/ 666345 h 1048861"/>
                <a:gd name="connsiteX53" fmla="*/ 1889813 w 2839780"/>
                <a:gd name="connsiteY53" fmla="*/ 665588 h 1048861"/>
                <a:gd name="connsiteX54" fmla="*/ 1844709 w 2839780"/>
                <a:gd name="connsiteY54" fmla="*/ 627885 h 1048861"/>
                <a:gd name="connsiteX55" fmla="*/ 1878459 w 2839780"/>
                <a:gd name="connsiteY55" fmla="*/ 576075 h 1048861"/>
                <a:gd name="connsiteX56" fmla="*/ 1878500 w 2839780"/>
                <a:gd name="connsiteY56" fmla="*/ 575873 h 1048861"/>
                <a:gd name="connsiteX57" fmla="*/ 1884350 w 2839780"/>
                <a:gd name="connsiteY57" fmla="*/ 546972 h 1048861"/>
                <a:gd name="connsiteX58" fmla="*/ 1906835 w 2839780"/>
                <a:gd name="connsiteY58" fmla="*/ 518207 h 1048861"/>
                <a:gd name="connsiteX59" fmla="*/ 1957887 w 2839780"/>
                <a:gd name="connsiteY59" fmla="*/ 490589 h 1048861"/>
                <a:gd name="connsiteX60" fmla="*/ 2028842 w 2839780"/>
                <a:gd name="connsiteY60" fmla="*/ 436059 h 1048861"/>
                <a:gd name="connsiteX61" fmla="*/ 2083816 w 2839780"/>
                <a:gd name="connsiteY61" fmla="*/ 427369 h 1048861"/>
                <a:gd name="connsiteX62" fmla="*/ 882831 w 2839780"/>
                <a:gd name="connsiteY62" fmla="*/ 775 h 1048861"/>
                <a:gd name="connsiteX63" fmla="*/ 958839 w 2839780"/>
                <a:gd name="connsiteY63" fmla="*/ 34236 h 1048861"/>
                <a:gd name="connsiteX64" fmla="*/ 1087728 w 2839780"/>
                <a:gd name="connsiteY64" fmla="*/ 3271 h 1048861"/>
                <a:gd name="connsiteX65" fmla="*/ 1165112 w 2839780"/>
                <a:gd name="connsiteY65" fmla="*/ 106525 h 1048861"/>
                <a:gd name="connsiteX66" fmla="*/ 1328317 w 2839780"/>
                <a:gd name="connsiteY66" fmla="*/ 118012 h 1048861"/>
                <a:gd name="connsiteX67" fmla="*/ 1351919 w 2839780"/>
                <a:gd name="connsiteY67" fmla="*/ 148967 h 1048861"/>
                <a:gd name="connsiteX68" fmla="*/ 1355301 w 2839780"/>
                <a:gd name="connsiteY68" fmla="*/ 167381 h 1048861"/>
                <a:gd name="connsiteX69" fmla="*/ 1387910 w 2839780"/>
                <a:gd name="connsiteY69" fmla="*/ 158592 h 1048861"/>
                <a:gd name="connsiteX70" fmla="*/ 1492987 w 2839780"/>
                <a:gd name="connsiteY70" fmla="*/ 184820 h 1048861"/>
                <a:gd name="connsiteX71" fmla="*/ 1600080 w 2839780"/>
                <a:gd name="connsiteY71" fmla="*/ 159092 h 1048861"/>
                <a:gd name="connsiteX72" fmla="*/ 1664377 w 2839780"/>
                <a:gd name="connsiteY72" fmla="*/ 244884 h 1048861"/>
                <a:gd name="connsiteX73" fmla="*/ 1799983 w 2839780"/>
                <a:gd name="connsiteY73" fmla="*/ 254429 h 1048861"/>
                <a:gd name="connsiteX74" fmla="*/ 1796349 w 2839780"/>
                <a:gd name="connsiteY74" fmla="*/ 385677 h 1048861"/>
                <a:gd name="connsiteX75" fmla="*/ 1820578 w 2839780"/>
                <a:gd name="connsiteY75" fmla="*/ 563535 h 1048861"/>
                <a:gd name="connsiteX76" fmla="*/ 1791621 w 2839780"/>
                <a:gd name="connsiteY76" fmla="*/ 664604 h 1048861"/>
                <a:gd name="connsiteX77" fmla="*/ 1695427 w 2839780"/>
                <a:gd name="connsiteY77" fmla="*/ 702118 h 1048861"/>
                <a:gd name="connsiteX78" fmla="*/ 1621223 w 2839780"/>
                <a:gd name="connsiteY78" fmla="*/ 783020 h 1048861"/>
                <a:gd name="connsiteX79" fmla="*/ 1510522 w 2839780"/>
                <a:gd name="connsiteY79" fmla="*/ 777426 h 1048861"/>
                <a:gd name="connsiteX80" fmla="*/ 1508109 w 2839780"/>
                <a:gd name="connsiteY80" fmla="*/ 778154 h 1048861"/>
                <a:gd name="connsiteX81" fmla="*/ 1378953 w 2839780"/>
                <a:gd name="connsiteY81" fmla="*/ 821759 h 1048861"/>
                <a:gd name="connsiteX82" fmla="*/ 1287287 w 2839780"/>
                <a:gd name="connsiteY82" fmla="*/ 724059 h 1048861"/>
                <a:gd name="connsiteX83" fmla="*/ 1287228 w 2839780"/>
                <a:gd name="connsiteY83" fmla="*/ 724059 h 1048861"/>
                <a:gd name="connsiteX84" fmla="*/ 1234486 w 2839780"/>
                <a:gd name="connsiteY84" fmla="*/ 724556 h 1048861"/>
                <a:gd name="connsiteX85" fmla="*/ 1188031 w 2839780"/>
                <a:gd name="connsiteY85" fmla="*/ 689699 h 1048861"/>
                <a:gd name="connsiteX86" fmla="*/ 1187166 w 2839780"/>
                <a:gd name="connsiteY86" fmla="*/ 684043 h 1048861"/>
                <a:gd name="connsiteX87" fmla="*/ 1171897 w 2839780"/>
                <a:gd name="connsiteY87" fmla="*/ 711184 h 1048861"/>
                <a:gd name="connsiteX88" fmla="*/ 1113175 w 2839780"/>
                <a:gd name="connsiteY88" fmla="*/ 754187 h 1048861"/>
                <a:gd name="connsiteX89" fmla="*/ 979942 w 2839780"/>
                <a:gd name="connsiteY89" fmla="*/ 747454 h 1048861"/>
                <a:gd name="connsiteX90" fmla="*/ 977039 w 2839780"/>
                <a:gd name="connsiteY90" fmla="*/ 748330 h 1048861"/>
                <a:gd name="connsiteX91" fmla="*/ 821596 w 2839780"/>
                <a:gd name="connsiteY91" fmla="*/ 800811 h 1048861"/>
                <a:gd name="connsiteX92" fmla="*/ 768681 w 2839780"/>
                <a:gd name="connsiteY92" fmla="*/ 791738 h 1048861"/>
                <a:gd name="connsiteX93" fmla="*/ 750095 w 2839780"/>
                <a:gd name="connsiteY93" fmla="*/ 779696 h 1048861"/>
                <a:gd name="connsiteX94" fmla="*/ 748417 w 2839780"/>
                <a:gd name="connsiteY94" fmla="*/ 789855 h 1048861"/>
                <a:gd name="connsiteX95" fmla="*/ 718540 w 2839780"/>
                <a:gd name="connsiteY95" fmla="*/ 843665 h 1048861"/>
                <a:gd name="connsiteX96" fmla="*/ 579827 w 2839780"/>
                <a:gd name="connsiteY96" fmla="*/ 858145 h 1048861"/>
                <a:gd name="connsiteX97" fmla="*/ 480700 w 2839780"/>
                <a:gd name="connsiteY97" fmla="*/ 985724 h 1048861"/>
                <a:gd name="connsiteX98" fmla="*/ 334950 w 2839780"/>
                <a:gd name="connsiteY98" fmla="*/ 907850 h 1048861"/>
                <a:gd name="connsiteX99" fmla="*/ 118445 w 2839780"/>
                <a:gd name="connsiteY99" fmla="*/ 830909 h 1048861"/>
                <a:gd name="connsiteX100" fmla="*/ 23253 w 2839780"/>
                <a:gd name="connsiteY100" fmla="*/ 745288 h 1048861"/>
                <a:gd name="connsiteX101" fmla="*/ 43593 w 2839780"/>
                <a:gd name="connsiteY101" fmla="*/ 629715 h 1048861"/>
                <a:gd name="connsiteX102" fmla="*/ 640 w 2839780"/>
                <a:gd name="connsiteY102" fmla="*/ 511140 h 1048861"/>
                <a:gd name="connsiteX103" fmla="*/ 79082 w 2839780"/>
                <a:gd name="connsiteY103" fmla="*/ 405747 h 1048861"/>
                <a:gd name="connsiteX104" fmla="*/ 79833 w 2839780"/>
                <a:gd name="connsiteY104" fmla="*/ 402968 h 1048861"/>
                <a:gd name="connsiteX105" fmla="*/ 114775 w 2839780"/>
                <a:gd name="connsiteY105" fmla="*/ 251622 h 1048861"/>
                <a:gd name="connsiteX106" fmla="*/ 284758 w 2839780"/>
                <a:gd name="connsiteY106" fmla="*/ 217045 h 1048861"/>
                <a:gd name="connsiteX107" fmla="*/ 284796 w 2839780"/>
                <a:gd name="connsiteY107" fmla="*/ 216986 h 1048861"/>
                <a:gd name="connsiteX108" fmla="*/ 318601 w 2839780"/>
                <a:gd name="connsiteY108" fmla="*/ 164983 h 1048861"/>
                <a:gd name="connsiteX109" fmla="*/ 456142 w 2839780"/>
                <a:gd name="connsiteY109" fmla="*/ 181150 h 1048861"/>
                <a:gd name="connsiteX110" fmla="*/ 456752 w 2839780"/>
                <a:gd name="connsiteY110" fmla="*/ 180171 h 1048861"/>
                <a:gd name="connsiteX111" fmla="*/ 483600 w 2839780"/>
                <a:gd name="connsiteY111" fmla="*/ 137161 h 1048861"/>
                <a:gd name="connsiteX112" fmla="*/ 522922 w 2839780"/>
                <a:gd name="connsiteY112" fmla="*/ 115606 h 1048861"/>
                <a:gd name="connsiteX113" fmla="*/ 589068 w 2839780"/>
                <a:gd name="connsiteY113" fmla="*/ 139136 h 1048861"/>
                <a:gd name="connsiteX114" fmla="*/ 591112 w 2839780"/>
                <a:gd name="connsiteY114" fmla="*/ 141923 h 1048861"/>
                <a:gd name="connsiteX115" fmla="*/ 642286 w 2839780"/>
                <a:gd name="connsiteY115" fmla="*/ 121535 h 1048861"/>
                <a:gd name="connsiteX116" fmla="*/ 777822 w 2839780"/>
                <a:gd name="connsiteY116" fmla="*/ 17374 h 1048861"/>
                <a:gd name="connsiteX117" fmla="*/ 882831 w 2839780"/>
                <a:gd name="connsiteY117" fmla="*/ 775 h 104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39780" h="1048861">
                  <a:moveTo>
                    <a:pt x="2635308" y="733881"/>
                  </a:moveTo>
                  <a:cubicBezTo>
                    <a:pt x="2647738" y="735039"/>
                    <a:pt x="2658264" y="739482"/>
                    <a:pt x="2665233" y="747055"/>
                  </a:cubicBezTo>
                  <a:cubicBezTo>
                    <a:pt x="2681941" y="737520"/>
                    <a:pt x="2700444" y="733078"/>
                    <a:pt x="2715977" y="734864"/>
                  </a:cubicBezTo>
                  <a:cubicBezTo>
                    <a:pt x="2739580" y="737577"/>
                    <a:pt x="2751925" y="754053"/>
                    <a:pt x="2746443" y="775516"/>
                  </a:cubicBezTo>
                  <a:cubicBezTo>
                    <a:pt x="2772030" y="766661"/>
                    <a:pt x="2796493" y="768383"/>
                    <a:pt x="2810698" y="780038"/>
                  </a:cubicBezTo>
                  <a:cubicBezTo>
                    <a:pt x="2827437" y="793773"/>
                    <a:pt x="2826752" y="818588"/>
                    <a:pt x="2808976" y="842228"/>
                  </a:cubicBezTo>
                  <a:cubicBezTo>
                    <a:pt x="2845018" y="852992"/>
                    <a:pt x="2850201" y="891007"/>
                    <a:pt x="2820457" y="926503"/>
                  </a:cubicBezTo>
                  <a:cubicBezTo>
                    <a:pt x="2830728" y="938574"/>
                    <a:pt x="2824928" y="958824"/>
                    <a:pt x="2806736" y="974393"/>
                  </a:cubicBezTo>
                  <a:cubicBezTo>
                    <a:pt x="2793576" y="985661"/>
                    <a:pt x="2776253" y="992418"/>
                    <a:pt x="2761156" y="992169"/>
                  </a:cubicBezTo>
                  <a:cubicBezTo>
                    <a:pt x="2757868" y="1006788"/>
                    <a:pt x="2744055" y="1021847"/>
                    <a:pt x="2725996" y="1030503"/>
                  </a:cubicBezTo>
                  <a:cubicBezTo>
                    <a:pt x="2704850" y="1040634"/>
                    <a:pt x="2683069" y="1039534"/>
                    <a:pt x="2673542" y="1027852"/>
                  </a:cubicBezTo>
                  <a:cubicBezTo>
                    <a:pt x="2673159" y="1027971"/>
                    <a:pt x="2672781" y="1028079"/>
                    <a:pt x="2672399" y="1028197"/>
                  </a:cubicBezTo>
                  <a:cubicBezTo>
                    <a:pt x="2653460" y="1041439"/>
                    <a:pt x="2631023" y="1049011"/>
                    <a:pt x="2611200" y="1048859"/>
                  </a:cubicBezTo>
                  <a:cubicBezTo>
                    <a:pt x="2579889" y="1048613"/>
                    <a:pt x="2561814" y="1029340"/>
                    <a:pt x="2567766" y="1002565"/>
                  </a:cubicBezTo>
                  <a:lnTo>
                    <a:pt x="2567738" y="1002565"/>
                  </a:lnTo>
                  <a:lnTo>
                    <a:pt x="2542747" y="1002800"/>
                  </a:lnTo>
                  <a:cubicBezTo>
                    <a:pt x="2521344" y="997989"/>
                    <a:pt x="2511834" y="979133"/>
                    <a:pt x="2523599" y="956106"/>
                  </a:cubicBezTo>
                  <a:lnTo>
                    <a:pt x="2523134" y="956119"/>
                  </a:lnTo>
                  <a:lnTo>
                    <a:pt x="2502666" y="956663"/>
                  </a:lnTo>
                  <a:cubicBezTo>
                    <a:pt x="2496502" y="955407"/>
                    <a:pt x="2491332" y="952746"/>
                    <a:pt x="2487706" y="948790"/>
                  </a:cubicBezTo>
                  <a:cubicBezTo>
                    <a:pt x="2483713" y="944437"/>
                    <a:pt x="2481879" y="938842"/>
                    <a:pt x="2482173" y="932662"/>
                  </a:cubicBezTo>
                  <a:lnTo>
                    <a:pt x="2489202" y="913600"/>
                  </a:lnTo>
                  <a:lnTo>
                    <a:pt x="2489411" y="913031"/>
                  </a:lnTo>
                  <a:cubicBezTo>
                    <a:pt x="2468045" y="913600"/>
                    <a:pt x="2454274" y="902086"/>
                    <a:pt x="2455492" y="884677"/>
                  </a:cubicBezTo>
                  <a:cubicBezTo>
                    <a:pt x="2456417" y="871413"/>
                    <a:pt x="2465943" y="856785"/>
                    <a:pt x="2480872" y="845713"/>
                  </a:cubicBezTo>
                  <a:lnTo>
                    <a:pt x="2480903" y="845562"/>
                  </a:lnTo>
                  <a:lnTo>
                    <a:pt x="2485303" y="823827"/>
                  </a:lnTo>
                  <a:cubicBezTo>
                    <a:pt x="2488971" y="816345"/>
                    <a:pt x="2494720" y="808905"/>
                    <a:pt x="2502212" y="802195"/>
                  </a:cubicBezTo>
                  <a:cubicBezTo>
                    <a:pt x="2513087" y="792451"/>
                    <a:pt x="2526742" y="785061"/>
                    <a:pt x="2540605" y="781425"/>
                  </a:cubicBezTo>
                  <a:cubicBezTo>
                    <a:pt x="2552373" y="763893"/>
                    <a:pt x="2572030" y="748790"/>
                    <a:pt x="2593966" y="740416"/>
                  </a:cubicBezTo>
                  <a:cubicBezTo>
                    <a:pt x="2608547" y="734851"/>
                    <a:pt x="2622879" y="732724"/>
                    <a:pt x="2635308" y="733881"/>
                  </a:cubicBezTo>
                  <a:close/>
                  <a:moveTo>
                    <a:pt x="2083816" y="427369"/>
                  </a:moveTo>
                  <a:cubicBezTo>
                    <a:pt x="2100343" y="428909"/>
                    <a:pt x="2114340" y="434816"/>
                    <a:pt x="2123607" y="444887"/>
                  </a:cubicBezTo>
                  <a:cubicBezTo>
                    <a:pt x="2145825" y="432207"/>
                    <a:pt x="2170428" y="426301"/>
                    <a:pt x="2191083" y="428676"/>
                  </a:cubicBezTo>
                  <a:cubicBezTo>
                    <a:pt x="2222469" y="432283"/>
                    <a:pt x="2238883" y="454191"/>
                    <a:pt x="2231595" y="482731"/>
                  </a:cubicBezTo>
                  <a:cubicBezTo>
                    <a:pt x="2265618" y="470956"/>
                    <a:pt x="2298146" y="473247"/>
                    <a:pt x="2317035" y="488745"/>
                  </a:cubicBezTo>
                  <a:cubicBezTo>
                    <a:pt x="2339293" y="507008"/>
                    <a:pt x="2338383" y="540006"/>
                    <a:pt x="2314746" y="571440"/>
                  </a:cubicBezTo>
                  <a:cubicBezTo>
                    <a:pt x="2362672" y="585753"/>
                    <a:pt x="2369563" y="636302"/>
                    <a:pt x="2330012" y="683503"/>
                  </a:cubicBezTo>
                  <a:cubicBezTo>
                    <a:pt x="2343669" y="699553"/>
                    <a:pt x="2335958" y="726480"/>
                    <a:pt x="2311767" y="747183"/>
                  </a:cubicBezTo>
                  <a:cubicBezTo>
                    <a:pt x="2294268" y="762166"/>
                    <a:pt x="2271233" y="771151"/>
                    <a:pt x="2251159" y="770819"/>
                  </a:cubicBezTo>
                  <a:cubicBezTo>
                    <a:pt x="2246786" y="790259"/>
                    <a:pt x="2228418" y="810284"/>
                    <a:pt x="2204405" y="821793"/>
                  </a:cubicBezTo>
                  <a:cubicBezTo>
                    <a:pt x="2176286" y="835264"/>
                    <a:pt x="2147324" y="833802"/>
                    <a:pt x="2134656" y="818268"/>
                  </a:cubicBezTo>
                  <a:cubicBezTo>
                    <a:pt x="2134147" y="818426"/>
                    <a:pt x="2133644" y="818569"/>
                    <a:pt x="2133135" y="818727"/>
                  </a:cubicBezTo>
                  <a:cubicBezTo>
                    <a:pt x="2107952" y="836335"/>
                    <a:pt x="2078117" y="846404"/>
                    <a:pt x="2051759" y="846201"/>
                  </a:cubicBezTo>
                  <a:cubicBezTo>
                    <a:pt x="2010123" y="845874"/>
                    <a:pt x="1986089" y="820247"/>
                    <a:pt x="1994003" y="784643"/>
                  </a:cubicBezTo>
                  <a:lnTo>
                    <a:pt x="1993966" y="784644"/>
                  </a:lnTo>
                  <a:lnTo>
                    <a:pt x="1960734" y="784956"/>
                  </a:lnTo>
                  <a:cubicBezTo>
                    <a:pt x="1932275" y="778558"/>
                    <a:pt x="1919629" y="753485"/>
                    <a:pt x="1935274" y="722866"/>
                  </a:cubicBezTo>
                  <a:lnTo>
                    <a:pt x="1934655" y="722883"/>
                  </a:lnTo>
                  <a:lnTo>
                    <a:pt x="1907439" y="723607"/>
                  </a:lnTo>
                  <a:cubicBezTo>
                    <a:pt x="1899241" y="721936"/>
                    <a:pt x="1892368" y="718398"/>
                    <a:pt x="1887546" y="713138"/>
                  </a:cubicBezTo>
                  <a:cubicBezTo>
                    <a:pt x="1882236" y="707349"/>
                    <a:pt x="1879797" y="699909"/>
                    <a:pt x="1880189" y="691692"/>
                  </a:cubicBezTo>
                  <a:lnTo>
                    <a:pt x="1889534" y="666345"/>
                  </a:lnTo>
                  <a:lnTo>
                    <a:pt x="1889813" y="665588"/>
                  </a:lnTo>
                  <a:cubicBezTo>
                    <a:pt x="1861402" y="666344"/>
                    <a:pt x="1843091" y="651034"/>
                    <a:pt x="1844709" y="627885"/>
                  </a:cubicBezTo>
                  <a:cubicBezTo>
                    <a:pt x="1845940" y="610247"/>
                    <a:pt x="1858607" y="590797"/>
                    <a:pt x="1878459" y="576075"/>
                  </a:cubicBezTo>
                  <a:lnTo>
                    <a:pt x="1878500" y="575873"/>
                  </a:lnTo>
                  <a:lnTo>
                    <a:pt x="1884350" y="546972"/>
                  </a:lnTo>
                  <a:cubicBezTo>
                    <a:pt x="1889228" y="537022"/>
                    <a:pt x="1896872" y="527129"/>
                    <a:pt x="1906835" y="518207"/>
                  </a:cubicBezTo>
                  <a:cubicBezTo>
                    <a:pt x="1921296" y="505250"/>
                    <a:pt x="1939453" y="495423"/>
                    <a:pt x="1957887" y="490589"/>
                  </a:cubicBezTo>
                  <a:cubicBezTo>
                    <a:pt x="1973536" y="467277"/>
                    <a:pt x="1999674" y="447193"/>
                    <a:pt x="2028842" y="436059"/>
                  </a:cubicBezTo>
                  <a:cubicBezTo>
                    <a:pt x="2048230" y="428658"/>
                    <a:pt x="2067288" y="425830"/>
                    <a:pt x="2083816" y="427369"/>
                  </a:cubicBezTo>
                  <a:close/>
                  <a:moveTo>
                    <a:pt x="882831" y="775"/>
                  </a:moveTo>
                  <a:cubicBezTo>
                    <a:pt x="914401" y="3716"/>
                    <a:pt x="941137" y="15000"/>
                    <a:pt x="958839" y="34236"/>
                  </a:cubicBezTo>
                  <a:cubicBezTo>
                    <a:pt x="1001277" y="10016"/>
                    <a:pt x="1048274" y="-1265"/>
                    <a:pt x="1087728" y="3271"/>
                  </a:cubicBezTo>
                  <a:cubicBezTo>
                    <a:pt x="1147680" y="10161"/>
                    <a:pt x="1179034" y="52009"/>
                    <a:pt x="1165112" y="106525"/>
                  </a:cubicBezTo>
                  <a:cubicBezTo>
                    <a:pt x="1230102" y="84034"/>
                    <a:pt x="1292236" y="88409"/>
                    <a:pt x="1328317" y="118012"/>
                  </a:cubicBezTo>
                  <a:cubicBezTo>
                    <a:pt x="1338946" y="126734"/>
                    <a:pt x="1346809" y="137214"/>
                    <a:pt x="1351919" y="148967"/>
                  </a:cubicBezTo>
                  <a:lnTo>
                    <a:pt x="1355301" y="167381"/>
                  </a:lnTo>
                  <a:lnTo>
                    <a:pt x="1387910" y="158592"/>
                  </a:lnTo>
                  <a:cubicBezTo>
                    <a:pt x="1431972" y="151737"/>
                    <a:pt x="1470925" y="160845"/>
                    <a:pt x="1492987" y="184820"/>
                  </a:cubicBezTo>
                  <a:cubicBezTo>
                    <a:pt x="1528248" y="164695"/>
                    <a:pt x="1567298" y="155322"/>
                    <a:pt x="1600080" y="159092"/>
                  </a:cubicBezTo>
                  <a:cubicBezTo>
                    <a:pt x="1649893" y="164816"/>
                    <a:pt x="1675945" y="199588"/>
                    <a:pt x="1664377" y="244884"/>
                  </a:cubicBezTo>
                  <a:cubicBezTo>
                    <a:pt x="1718377" y="226196"/>
                    <a:pt x="1770003" y="229832"/>
                    <a:pt x="1799983" y="254429"/>
                  </a:cubicBezTo>
                  <a:cubicBezTo>
                    <a:pt x="1835309" y="283415"/>
                    <a:pt x="1833864" y="335786"/>
                    <a:pt x="1796349" y="385677"/>
                  </a:cubicBezTo>
                  <a:cubicBezTo>
                    <a:pt x="1872413" y="408393"/>
                    <a:pt x="1883351" y="488622"/>
                    <a:pt x="1820578" y="563535"/>
                  </a:cubicBezTo>
                  <a:cubicBezTo>
                    <a:pt x="1842254" y="589009"/>
                    <a:pt x="1830015" y="631745"/>
                    <a:pt x="1791621" y="664604"/>
                  </a:cubicBezTo>
                  <a:cubicBezTo>
                    <a:pt x="1763847" y="688384"/>
                    <a:pt x="1727288" y="702645"/>
                    <a:pt x="1695427" y="702118"/>
                  </a:cubicBezTo>
                  <a:cubicBezTo>
                    <a:pt x="1688487" y="732972"/>
                    <a:pt x="1659336" y="764753"/>
                    <a:pt x="1621223" y="783020"/>
                  </a:cubicBezTo>
                  <a:cubicBezTo>
                    <a:pt x="1576595" y="804401"/>
                    <a:pt x="1530629" y="802080"/>
                    <a:pt x="1510522" y="777426"/>
                  </a:cubicBezTo>
                  <a:cubicBezTo>
                    <a:pt x="1509715" y="777676"/>
                    <a:pt x="1508916" y="777903"/>
                    <a:pt x="1508109" y="778154"/>
                  </a:cubicBezTo>
                  <a:cubicBezTo>
                    <a:pt x="1468140" y="806100"/>
                    <a:pt x="1420788" y="822081"/>
                    <a:pt x="1378953" y="821759"/>
                  </a:cubicBezTo>
                  <a:cubicBezTo>
                    <a:pt x="1312872" y="821240"/>
                    <a:pt x="1274727" y="780566"/>
                    <a:pt x="1287287" y="724059"/>
                  </a:cubicBezTo>
                  <a:lnTo>
                    <a:pt x="1287228" y="724059"/>
                  </a:lnTo>
                  <a:lnTo>
                    <a:pt x="1234486" y="724556"/>
                  </a:lnTo>
                  <a:cubicBezTo>
                    <a:pt x="1211901" y="719478"/>
                    <a:pt x="1195591" y="706991"/>
                    <a:pt x="1188031" y="689699"/>
                  </a:cubicBezTo>
                  <a:lnTo>
                    <a:pt x="1187166" y="684043"/>
                  </a:lnTo>
                  <a:lnTo>
                    <a:pt x="1171897" y="711184"/>
                  </a:lnTo>
                  <a:cubicBezTo>
                    <a:pt x="1156348" y="728136"/>
                    <a:pt x="1136109" y="743195"/>
                    <a:pt x="1113175" y="754187"/>
                  </a:cubicBezTo>
                  <a:cubicBezTo>
                    <a:pt x="1059464" y="779920"/>
                    <a:pt x="1004142" y="777126"/>
                    <a:pt x="979942" y="747454"/>
                  </a:cubicBezTo>
                  <a:cubicBezTo>
                    <a:pt x="978971" y="747755"/>
                    <a:pt x="978010" y="748029"/>
                    <a:pt x="977039" y="748330"/>
                  </a:cubicBezTo>
                  <a:cubicBezTo>
                    <a:pt x="928935" y="781964"/>
                    <a:pt x="871945" y="801199"/>
                    <a:pt x="821596" y="800811"/>
                  </a:cubicBezTo>
                  <a:cubicBezTo>
                    <a:pt x="801714" y="800655"/>
                    <a:pt x="783932" y="797478"/>
                    <a:pt x="768681" y="791738"/>
                  </a:cubicBezTo>
                  <a:lnTo>
                    <a:pt x="750095" y="779696"/>
                  </a:lnTo>
                  <a:lnTo>
                    <a:pt x="748417" y="789855"/>
                  </a:lnTo>
                  <a:cubicBezTo>
                    <a:pt x="741466" y="810254"/>
                    <a:pt x="731346" y="828658"/>
                    <a:pt x="718540" y="843665"/>
                  </a:cubicBezTo>
                  <a:cubicBezTo>
                    <a:pt x="679623" y="889274"/>
                    <a:pt x="623408" y="895135"/>
                    <a:pt x="579827" y="858145"/>
                  </a:cubicBezTo>
                  <a:cubicBezTo>
                    <a:pt x="565733" y="921681"/>
                    <a:pt x="527992" y="970250"/>
                    <a:pt x="480700" y="985724"/>
                  </a:cubicBezTo>
                  <a:cubicBezTo>
                    <a:pt x="424972" y="1003955"/>
                    <a:pt x="366810" y="972887"/>
                    <a:pt x="334950" y="907850"/>
                  </a:cubicBezTo>
                  <a:cubicBezTo>
                    <a:pt x="259754" y="969581"/>
                    <a:pt x="162087" y="934883"/>
                    <a:pt x="118445" y="830909"/>
                  </a:cubicBezTo>
                  <a:cubicBezTo>
                    <a:pt x="75574" y="837743"/>
                    <a:pt x="35319" y="801544"/>
                    <a:pt x="23253" y="745288"/>
                  </a:cubicBezTo>
                  <a:cubicBezTo>
                    <a:pt x="14512" y="704587"/>
                    <a:pt x="22239" y="660662"/>
                    <a:pt x="43593" y="629715"/>
                  </a:cubicBezTo>
                  <a:cubicBezTo>
                    <a:pt x="13295" y="605440"/>
                    <a:pt x="-3578" y="558858"/>
                    <a:pt x="640" y="511140"/>
                  </a:cubicBezTo>
                  <a:cubicBezTo>
                    <a:pt x="5589" y="455269"/>
                    <a:pt x="38158" y="411506"/>
                    <a:pt x="79082" y="405747"/>
                  </a:cubicBezTo>
                  <a:cubicBezTo>
                    <a:pt x="79326" y="404814"/>
                    <a:pt x="79589" y="403901"/>
                    <a:pt x="79833" y="402968"/>
                  </a:cubicBezTo>
                  <a:cubicBezTo>
                    <a:pt x="74337" y="347950"/>
                    <a:pt x="87154" y="292465"/>
                    <a:pt x="114775" y="251622"/>
                  </a:cubicBezTo>
                  <a:cubicBezTo>
                    <a:pt x="158416" y="187112"/>
                    <a:pt x="229172" y="172734"/>
                    <a:pt x="284758" y="217045"/>
                  </a:cubicBezTo>
                  <a:lnTo>
                    <a:pt x="284796" y="216986"/>
                  </a:lnTo>
                  <a:lnTo>
                    <a:pt x="318601" y="164983"/>
                  </a:lnTo>
                  <a:cubicBezTo>
                    <a:pt x="359491" y="126437"/>
                    <a:pt x="417478" y="129285"/>
                    <a:pt x="456142" y="181150"/>
                  </a:cubicBezTo>
                  <a:lnTo>
                    <a:pt x="456752" y="180171"/>
                  </a:lnTo>
                  <a:lnTo>
                    <a:pt x="483600" y="137161"/>
                  </a:lnTo>
                  <a:cubicBezTo>
                    <a:pt x="495068" y="125903"/>
                    <a:pt x="508514" y="118384"/>
                    <a:pt x="522922" y="115606"/>
                  </a:cubicBezTo>
                  <a:cubicBezTo>
                    <a:pt x="546710" y="111013"/>
                    <a:pt x="570476" y="119811"/>
                    <a:pt x="589068" y="139136"/>
                  </a:cubicBezTo>
                  <a:lnTo>
                    <a:pt x="591112" y="141923"/>
                  </a:lnTo>
                  <a:lnTo>
                    <a:pt x="642286" y="121535"/>
                  </a:lnTo>
                  <a:cubicBezTo>
                    <a:pt x="672178" y="77005"/>
                    <a:pt x="722105" y="38642"/>
                    <a:pt x="777822" y="17374"/>
                  </a:cubicBezTo>
                  <a:cubicBezTo>
                    <a:pt x="814857" y="3237"/>
                    <a:pt x="851260" y="-2166"/>
                    <a:pt x="882831" y="775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" name="正方形/長方形 222">
              <a:extLst>
                <a:ext uri="{FF2B5EF4-FFF2-40B4-BE49-F238E27FC236}">
                  <a16:creationId xmlns:a16="http://schemas.microsoft.com/office/drawing/2014/main" id="{0313EA6C-7246-4AB7-82FF-B50BC71471A7}"/>
                </a:ext>
              </a:extLst>
            </p:cNvPr>
            <p:cNvSpPr/>
            <p:nvPr/>
          </p:nvSpPr>
          <p:spPr>
            <a:xfrm>
              <a:off x="5006779" y="1343678"/>
              <a:ext cx="2014148" cy="2204360"/>
            </a:xfrm>
            <a:custGeom>
              <a:avLst/>
              <a:gdLst>
                <a:gd name="connsiteX0" fmla="*/ 0 w 649073"/>
                <a:gd name="connsiteY0" fmla="*/ 0 h 2204360"/>
                <a:gd name="connsiteX1" fmla="*/ 649073 w 649073"/>
                <a:gd name="connsiteY1" fmla="*/ 0 h 2204360"/>
                <a:gd name="connsiteX2" fmla="*/ 649073 w 649073"/>
                <a:gd name="connsiteY2" fmla="*/ 2204360 h 2204360"/>
                <a:gd name="connsiteX3" fmla="*/ 0 w 649073"/>
                <a:gd name="connsiteY3" fmla="*/ 2204360 h 2204360"/>
                <a:gd name="connsiteX4" fmla="*/ 0 w 649073"/>
                <a:gd name="connsiteY4" fmla="*/ 0 h 2204360"/>
                <a:gd name="connsiteX0" fmla="*/ 0 w 1639673"/>
                <a:gd name="connsiteY0" fmla="*/ 0 h 2204360"/>
                <a:gd name="connsiteX1" fmla="*/ 1639673 w 1639673"/>
                <a:gd name="connsiteY1" fmla="*/ 716280 h 2204360"/>
                <a:gd name="connsiteX2" fmla="*/ 649073 w 1639673"/>
                <a:gd name="connsiteY2" fmla="*/ 2204360 h 2204360"/>
                <a:gd name="connsiteX3" fmla="*/ 0 w 1639673"/>
                <a:gd name="connsiteY3" fmla="*/ 2204360 h 2204360"/>
                <a:gd name="connsiteX4" fmla="*/ 0 w 1639673"/>
                <a:gd name="connsiteY4" fmla="*/ 0 h 2204360"/>
                <a:gd name="connsiteX0" fmla="*/ 0 w 1639673"/>
                <a:gd name="connsiteY0" fmla="*/ 0 h 2204360"/>
                <a:gd name="connsiteX1" fmla="*/ 1639673 w 1639673"/>
                <a:gd name="connsiteY1" fmla="*/ 716280 h 2204360"/>
                <a:gd name="connsiteX2" fmla="*/ 1601573 w 1639673"/>
                <a:gd name="connsiteY2" fmla="*/ 1762400 h 2204360"/>
                <a:gd name="connsiteX3" fmla="*/ 0 w 1639673"/>
                <a:gd name="connsiteY3" fmla="*/ 2204360 h 2204360"/>
                <a:gd name="connsiteX4" fmla="*/ 0 w 1639673"/>
                <a:gd name="connsiteY4" fmla="*/ 0 h 2204360"/>
                <a:gd name="connsiteX0" fmla="*/ 0 w 1633113"/>
                <a:gd name="connsiteY0" fmla="*/ 0 h 2204360"/>
                <a:gd name="connsiteX1" fmla="*/ 1633113 w 1633113"/>
                <a:gd name="connsiteY1" fmla="*/ 899160 h 2204360"/>
                <a:gd name="connsiteX2" fmla="*/ 1601573 w 1633113"/>
                <a:gd name="connsiteY2" fmla="*/ 1762400 h 2204360"/>
                <a:gd name="connsiteX3" fmla="*/ 0 w 1633113"/>
                <a:gd name="connsiteY3" fmla="*/ 2204360 h 2204360"/>
                <a:gd name="connsiteX4" fmla="*/ 0 w 1633113"/>
                <a:gd name="connsiteY4" fmla="*/ 0 h 2204360"/>
                <a:gd name="connsiteX0" fmla="*/ 0 w 1633113"/>
                <a:gd name="connsiteY0" fmla="*/ 0 h 2204360"/>
                <a:gd name="connsiteX1" fmla="*/ 1633113 w 1633113"/>
                <a:gd name="connsiteY1" fmla="*/ 899160 h 2204360"/>
                <a:gd name="connsiteX2" fmla="*/ 1620101 w 1633113"/>
                <a:gd name="connsiteY2" fmla="*/ 1762400 h 2204360"/>
                <a:gd name="connsiteX3" fmla="*/ 0 w 1633113"/>
                <a:gd name="connsiteY3" fmla="*/ 2204360 h 2204360"/>
                <a:gd name="connsiteX4" fmla="*/ 0 w 1633113"/>
                <a:gd name="connsiteY4" fmla="*/ 0 h 2204360"/>
                <a:gd name="connsiteX0" fmla="*/ 0 w 1633113"/>
                <a:gd name="connsiteY0" fmla="*/ 0 h 2204360"/>
                <a:gd name="connsiteX1" fmla="*/ 1633113 w 1633113"/>
                <a:gd name="connsiteY1" fmla="*/ 899160 h 2204360"/>
                <a:gd name="connsiteX2" fmla="*/ 1632453 w 1633113"/>
                <a:gd name="connsiteY2" fmla="*/ 1762400 h 2204360"/>
                <a:gd name="connsiteX3" fmla="*/ 0 w 1633113"/>
                <a:gd name="connsiteY3" fmla="*/ 2204360 h 2204360"/>
                <a:gd name="connsiteX4" fmla="*/ 0 w 1633113"/>
                <a:gd name="connsiteY4" fmla="*/ 0 h 2204360"/>
                <a:gd name="connsiteX0" fmla="*/ 0 w 1632453"/>
                <a:gd name="connsiteY0" fmla="*/ 0 h 2204360"/>
                <a:gd name="connsiteX1" fmla="*/ 1577529 w 1632453"/>
                <a:gd name="connsiteY1" fmla="*/ 1036320 h 2204360"/>
                <a:gd name="connsiteX2" fmla="*/ 1632453 w 1632453"/>
                <a:gd name="connsiteY2" fmla="*/ 1762400 h 2204360"/>
                <a:gd name="connsiteX3" fmla="*/ 0 w 1632453"/>
                <a:gd name="connsiteY3" fmla="*/ 2204360 h 2204360"/>
                <a:gd name="connsiteX4" fmla="*/ 0 w 1632453"/>
                <a:gd name="connsiteY4" fmla="*/ 0 h 220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2453" h="2204360">
                  <a:moveTo>
                    <a:pt x="0" y="0"/>
                  </a:moveTo>
                  <a:lnTo>
                    <a:pt x="1577529" y="1036320"/>
                  </a:lnTo>
                  <a:lnTo>
                    <a:pt x="1632453" y="1762400"/>
                  </a:lnTo>
                  <a:lnTo>
                    <a:pt x="0" y="22043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314F35F8-CD05-44B7-8030-D84C870671F8}"/>
                </a:ext>
              </a:extLst>
            </p:cNvPr>
            <p:cNvSpPr/>
            <p:nvPr/>
          </p:nvSpPr>
          <p:spPr>
            <a:xfrm>
              <a:off x="3973906" y="1286731"/>
              <a:ext cx="1047757" cy="513380"/>
            </a:xfrm>
            <a:custGeom>
              <a:avLst/>
              <a:gdLst>
                <a:gd name="connsiteX0" fmla="*/ 735495 w 1470990"/>
                <a:gd name="connsiteY0" fmla="*/ 0 h 1892893"/>
                <a:gd name="connsiteX1" fmla="*/ 1470990 w 1470990"/>
                <a:gd name="connsiteY1" fmla="*/ 244414 h 1892893"/>
                <a:gd name="connsiteX2" fmla="*/ 1469644 w 1470990"/>
                <a:gd name="connsiteY2" fmla="*/ 253275 h 1892893"/>
                <a:gd name="connsiteX3" fmla="*/ 1470990 w 1470990"/>
                <a:gd name="connsiteY3" fmla="*/ 253275 h 1892893"/>
                <a:gd name="connsiteX4" fmla="*/ 1470990 w 1470990"/>
                <a:gd name="connsiteY4" fmla="*/ 1892893 h 1892893"/>
                <a:gd name="connsiteX5" fmla="*/ 1 w 1470990"/>
                <a:gd name="connsiteY5" fmla="*/ 1892893 h 1892893"/>
                <a:gd name="connsiteX6" fmla="*/ 1 w 1470990"/>
                <a:gd name="connsiteY6" fmla="*/ 253275 h 1892893"/>
                <a:gd name="connsiteX7" fmla="*/ 1347 w 1470990"/>
                <a:gd name="connsiteY7" fmla="*/ 253275 h 1892893"/>
                <a:gd name="connsiteX8" fmla="*/ 0 w 1470990"/>
                <a:gd name="connsiteY8" fmla="*/ 244414 h 1892893"/>
                <a:gd name="connsiteX9" fmla="*/ 735495 w 1470990"/>
                <a:gd name="connsiteY9" fmla="*/ 0 h 18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990" h="1892893">
                  <a:moveTo>
                    <a:pt x="735495" y="0"/>
                  </a:moveTo>
                  <a:cubicBezTo>
                    <a:pt x="1141698" y="0"/>
                    <a:pt x="1470990" y="109428"/>
                    <a:pt x="1470990" y="244414"/>
                  </a:cubicBezTo>
                  <a:lnTo>
                    <a:pt x="1469644" y="253275"/>
                  </a:lnTo>
                  <a:lnTo>
                    <a:pt x="1470990" y="253275"/>
                  </a:lnTo>
                  <a:lnTo>
                    <a:pt x="1470990" y="1892893"/>
                  </a:lnTo>
                  <a:lnTo>
                    <a:pt x="1" y="1892893"/>
                  </a:lnTo>
                  <a:lnTo>
                    <a:pt x="1" y="253275"/>
                  </a:lnTo>
                  <a:lnTo>
                    <a:pt x="1347" y="253275"/>
                  </a:lnTo>
                  <a:lnTo>
                    <a:pt x="0" y="244414"/>
                  </a:lnTo>
                  <a:cubicBezTo>
                    <a:pt x="0" y="109428"/>
                    <a:pt x="329292" y="0"/>
                    <a:pt x="735495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8CE59785-5230-49C9-A38F-205668672D11}"/>
                </a:ext>
              </a:extLst>
            </p:cNvPr>
            <p:cNvSpPr/>
            <p:nvPr/>
          </p:nvSpPr>
          <p:spPr>
            <a:xfrm>
              <a:off x="5656299" y="3248408"/>
              <a:ext cx="1503480" cy="733232"/>
            </a:xfrm>
            <a:custGeom>
              <a:avLst/>
              <a:gdLst>
                <a:gd name="connsiteX0" fmla="*/ 65340 w 1503480"/>
                <a:gd name="connsiteY0" fmla="*/ 269372 h 733232"/>
                <a:gd name="connsiteX1" fmla="*/ 84770 w 1503480"/>
                <a:gd name="connsiteY1" fmla="*/ 279799 h 733232"/>
                <a:gd name="connsiteX2" fmla="*/ 88365 w 1503480"/>
                <a:gd name="connsiteY2" fmla="*/ 285933 h 733232"/>
                <a:gd name="connsiteX3" fmla="*/ 88872 w 1503480"/>
                <a:gd name="connsiteY3" fmla="*/ 285615 h 733232"/>
                <a:gd name="connsiteX4" fmla="*/ 92926 w 1503480"/>
                <a:gd name="connsiteY4" fmla="*/ 288156 h 733232"/>
                <a:gd name="connsiteX5" fmla="*/ 93166 w 1503480"/>
                <a:gd name="connsiteY5" fmla="*/ 287598 h 733232"/>
                <a:gd name="connsiteX6" fmla="*/ 119436 w 1503480"/>
                <a:gd name="connsiteY6" fmla="*/ 269372 h 733232"/>
                <a:gd name="connsiteX7" fmla="*/ 186926 w 1503480"/>
                <a:gd name="connsiteY7" fmla="*/ 501302 h 733232"/>
                <a:gd name="connsiteX8" fmla="*/ 119436 w 1503480"/>
                <a:gd name="connsiteY8" fmla="*/ 733232 h 733232"/>
                <a:gd name="connsiteX9" fmla="*/ 93166 w 1503480"/>
                <a:gd name="connsiteY9" fmla="*/ 715006 h 733232"/>
                <a:gd name="connsiteX10" fmla="*/ 92926 w 1503480"/>
                <a:gd name="connsiteY10" fmla="*/ 714448 h 733232"/>
                <a:gd name="connsiteX11" fmla="*/ 88872 w 1503480"/>
                <a:gd name="connsiteY11" fmla="*/ 716989 h 733232"/>
                <a:gd name="connsiteX12" fmla="*/ 88365 w 1503480"/>
                <a:gd name="connsiteY12" fmla="*/ 716671 h 733232"/>
                <a:gd name="connsiteX13" fmla="*/ 84770 w 1503480"/>
                <a:gd name="connsiteY13" fmla="*/ 722805 h 733232"/>
                <a:gd name="connsiteX14" fmla="*/ 65340 w 1503480"/>
                <a:gd name="connsiteY14" fmla="*/ 733232 h 733232"/>
                <a:gd name="connsiteX15" fmla="*/ 0 w 1503480"/>
                <a:gd name="connsiteY15" fmla="*/ 501302 h 733232"/>
                <a:gd name="connsiteX16" fmla="*/ 65340 w 1503480"/>
                <a:gd name="connsiteY16" fmla="*/ 269372 h 733232"/>
                <a:gd name="connsiteX17" fmla="*/ 826373 w 1503480"/>
                <a:gd name="connsiteY17" fmla="*/ 63632 h 733232"/>
                <a:gd name="connsiteX18" fmla="*/ 843249 w 1503480"/>
                <a:gd name="connsiteY18" fmla="*/ 72689 h 733232"/>
                <a:gd name="connsiteX19" fmla="*/ 846372 w 1503480"/>
                <a:gd name="connsiteY19" fmla="*/ 78016 h 733232"/>
                <a:gd name="connsiteX20" fmla="*/ 846812 w 1503480"/>
                <a:gd name="connsiteY20" fmla="*/ 77740 h 733232"/>
                <a:gd name="connsiteX21" fmla="*/ 850333 w 1503480"/>
                <a:gd name="connsiteY21" fmla="*/ 79947 h 733232"/>
                <a:gd name="connsiteX22" fmla="*/ 850542 w 1503480"/>
                <a:gd name="connsiteY22" fmla="*/ 79463 h 733232"/>
                <a:gd name="connsiteX23" fmla="*/ 873360 w 1503480"/>
                <a:gd name="connsiteY23" fmla="*/ 63632 h 733232"/>
                <a:gd name="connsiteX24" fmla="*/ 931980 w 1503480"/>
                <a:gd name="connsiteY24" fmla="*/ 265082 h 733232"/>
                <a:gd name="connsiteX25" fmla="*/ 873360 w 1503480"/>
                <a:gd name="connsiteY25" fmla="*/ 466532 h 733232"/>
                <a:gd name="connsiteX26" fmla="*/ 850542 w 1503480"/>
                <a:gd name="connsiteY26" fmla="*/ 450701 h 733232"/>
                <a:gd name="connsiteX27" fmla="*/ 850333 w 1503480"/>
                <a:gd name="connsiteY27" fmla="*/ 450217 h 733232"/>
                <a:gd name="connsiteX28" fmla="*/ 846812 w 1503480"/>
                <a:gd name="connsiteY28" fmla="*/ 452424 h 733232"/>
                <a:gd name="connsiteX29" fmla="*/ 846372 w 1503480"/>
                <a:gd name="connsiteY29" fmla="*/ 452148 h 733232"/>
                <a:gd name="connsiteX30" fmla="*/ 843249 w 1503480"/>
                <a:gd name="connsiteY30" fmla="*/ 457476 h 733232"/>
                <a:gd name="connsiteX31" fmla="*/ 826373 w 1503480"/>
                <a:gd name="connsiteY31" fmla="*/ 466532 h 733232"/>
                <a:gd name="connsiteX32" fmla="*/ 804282 w 1503480"/>
                <a:gd name="connsiteY32" fmla="*/ 450701 h 733232"/>
                <a:gd name="connsiteX33" fmla="*/ 794737 w 1503480"/>
                <a:gd name="connsiteY33" fmla="*/ 427857 h 733232"/>
                <a:gd name="connsiteX34" fmla="*/ 785270 w 1503480"/>
                <a:gd name="connsiteY34" fmla="*/ 476109 h 733232"/>
                <a:gd name="connsiteX35" fmla="*/ 743820 w 1503480"/>
                <a:gd name="connsiteY35" fmla="*/ 535112 h 733232"/>
                <a:gd name="connsiteX36" fmla="*/ 721002 w 1503480"/>
                <a:gd name="connsiteY36" fmla="*/ 519281 h 733232"/>
                <a:gd name="connsiteX37" fmla="*/ 720793 w 1503480"/>
                <a:gd name="connsiteY37" fmla="*/ 518797 h 733232"/>
                <a:gd name="connsiteX38" fmla="*/ 717272 w 1503480"/>
                <a:gd name="connsiteY38" fmla="*/ 521004 h 733232"/>
                <a:gd name="connsiteX39" fmla="*/ 716832 w 1503480"/>
                <a:gd name="connsiteY39" fmla="*/ 520728 h 733232"/>
                <a:gd name="connsiteX40" fmla="*/ 713709 w 1503480"/>
                <a:gd name="connsiteY40" fmla="*/ 526056 h 733232"/>
                <a:gd name="connsiteX41" fmla="*/ 696833 w 1503480"/>
                <a:gd name="connsiteY41" fmla="*/ 535112 h 733232"/>
                <a:gd name="connsiteX42" fmla="*/ 674742 w 1503480"/>
                <a:gd name="connsiteY42" fmla="*/ 519281 h 733232"/>
                <a:gd name="connsiteX43" fmla="*/ 671498 w 1503480"/>
                <a:gd name="connsiteY43" fmla="*/ 511518 h 733232"/>
                <a:gd name="connsiteX44" fmla="*/ 670970 w 1503480"/>
                <a:gd name="connsiteY44" fmla="*/ 514209 h 733232"/>
                <a:gd name="connsiteX45" fmla="*/ 629520 w 1503480"/>
                <a:gd name="connsiteY45" fmla="*/ 573212 h 733232"/>
                <a:gd name="connsiteX46" fmla="*/ 606702 w 1503480"/>
                <a:gd name="connsiteY46" fmla="*/ 557381 h 733232"/>
                <a:gd name="connsiteX47" fmla="*/ 606493 w 1503480"/>
                <a:gd name="connsiteY47" fmla="*/ 556897 h 733232"/>
                <a:gd name="connsiteX48" fmla="*/ 602972 w 1503480"/>
                <a:gd name="connsiteY48" fmla="*/ 559104 h 733232"/>
                <a:gd name="connsiteX49" fmla="*/ 602532 w 1503480"/>
                <a:gd name="connsiteY49" fmla="*/ 558828 h 733232"/>
                <a:gd name="connsiteX50" fmla="*/ 599409 w 1503480"/>
                <a:gd name="connsiteY50" fmla="*/ 564156 h 733232"/>
                <a:gd name="connsiteX51" fmla="*/ 582533 w 1503480"/>
                <a:gd name="connsiteY51" fmla="*/ 573212 h 733232"/>
                <a:gd name="connsiteX52" fmla="*/ 560442 w 1503480"/>
                <a:gd name="connsiteY52" fmla="*/ 557381 h 733232"/>
                <a:gd name="connsiteX53" fmla="*/ 544041 w 1503480"/>
                <a:gd name="connsiteY53" fmla="*/ 518131 h 733232"/>
                <a:gd name="connsiteX54" fmla="*/ 534088 w 1503480"/>
                <a:gd name="connsiteY54" fmla="*/ 568862 h 733232"/>
                <a:gd name="connsiteX55" fmla="*/ 488207 w 1503480"/>
                <a:gd name="connsiteY55" fmla="*/ 634171 h 733232"/>
                <a:gd name="connsiteX56" fmla="*/ 462951 w 1503480"/>
                <a:gd name="connsiteY56" fmla="*/ 616649 h 733232"/>
                <a:gd name="connsiteX57" fmla="*/ 462720 w 1503480"/>
                <a:gd name="connsiteY57" fmla="*/ 616112 h 733232"/>
                <a:gd name="connsiteX58" fmla="*/ 458822 w 1503480"/>
                <a:gd name="connsiteY58" fmla="*/ 618555 h 733232"/>
                <a:gd name="connsiteX59" fmla="*/ 458335 w 1503480"/>
                <a:gd name="connsiteY59" fmla="*/ 618249 h 733232"/>
                <a:gd name="connsiteX60" fmla="*/ 454879 w 1503480"/>
                <a:gd name="connsiteY60" fmla="*/ 624147 h 733232"/>
                <a:gd name="connsiteX61" fmla="*/ 436199 w 1503480"/>
                <a:gd name="connsiteY61" fmla="*/ 634171 h 733232"/>
                <a:gd name="connsiteX62" fmla="*/ 391779 w 1503480"/>
                <a:gd name="connsiteY62" fmla="*/ 568862 h 733232"/>
                <a:gd name="connsiteX63" fmla="*/ 380870 w 1503480"/>
                <a:gd name="connsiteY63" fmla="*/ 511426 h 733232"/>
                <a:gd name="connsiteX64" fmla="*/ 379742 w 1503480"/>
                <a:gd name="connsiteY64" fmla="*/ 530620 h 733232"/>
                <a:gd name="connsiteX65" fmla="*/ 317556 w 1503480"/>
                <a:gd name="connsiteY65" fmla="*/ 672272 h 733232"/>
                <a:gd name="connsiteX66" fmla="*/ 291286 w 1503480"/>
                <a:gd name="connsiteY66" fmla="*/ 654046 h 733232"/>
                <a:gd name="connsiteX67" fmla="*/ 291046 w 1503480"/>
                <a:gd name="connsiteY67" fmla="*/ 653488 h 733232"/>
                <a:gd name="connsiteX68" fmla="*/ 286992 w 1503480"/>
                <a:gd name="connsiteY68" fmla="*/ 656029 h 733232"/>
                <a:gd name="connsiteX69" fmla="*/ 286485 w 1503480"/>
                <a:gd name="connsiteY69" fmla="*/ 655711 h 733232"/>
                <a:gd name="connsiteX70" fmla="*/ 282890 w 1503480"/>
                <a:gd name="connsiteY70" fmla="*/ 661845 h 733232"/>
                <a:gd name="connsiteX71" fmla="*/ 263460 w 1503480"/>
                <a:gd name="connsiteY71" fmla="*/ 672272 h 733232"/>
                <a:gd name="connsiteX72" fmla="*/ 198120 w 1503480"/>
                <a:gd name="connsiteY72" fmla="*/ 440342 h 733232"/>
                <a:gd name="connsiteX73" fmla="*/ 263460 w 1503480"/>
                <a:gd name="connsiteY73" fmla="*/ 208412 h 733232"/>
                <a:gd name="connsiteX74" fmla="*/ 282890 w 1503480"/>
                <a:gd name="connsiteY74" fmla="*/ 218839 h 733232"/>
                <a:gd name="connsiteX75" fmla="*/ 286485 w 1503480"/>
                <a:gd name="connsiteY75" fmla="*/ 224973 h 733232"/>
                <a:gd name="connsiteX76" fmla="*/ 286992 w 1503480"/>
                <a:gd name="connsiteY76" fmla="*/ 224655 h 733232"/>
                <a:gd name="connsiteX77" fmla="*/ 291046 w 1503480"/>
                <a:gd name="connsiteY77" fmla="*/ 227196 h 733232"/>
                <a:gd name="connsiteX78" fmla="*/ 291286 w 1503480"/>
                <a:gd name="connsiteY78" fmla="*/ 226638 h 733232"/>
                <a:gd name="connsiteX79" fmla="*/ 317556 w 1503480"/>
                <a:gd name="connsiteY79" fmla="*/ 208412 h 733232"/>
                <a:gd name="connsiteX80" fmla="*/ 365278 w 1503480"/>
                <a:gd name="connsiteY80" fmla="*/ 276343 h 733232"/>
                <a:gd name="connsiteX81" fmla="*/ 377505 w 1503480"/>
                <a:gd name="connsiteY81" fmla="*/ 338662 h 733232"/>
                <a:gd name="connsiteX82" fmla="*/ 378316 w 1503480"/>
                <a:gd name="connsiteY82" fmla="*/ 324397 h 733232"/>
                <a:gd name="connsiteX83" fmla="*/ 436199 w 1503480"/>
                <a:gd name="connsiteY83" fmla="*/ 188210 h 733232"/>
                <a:gd name="connsiteX84" fmla="*/ 454879 w 1503480"/>
                <a:gd name="connsiteY84" fmla="*/ 198234 h 733232"/>
                <a:gd name="connsiteX85" fmla="*/ 458335 w 1503480"/>
                <a:gd name="connsiteY85" fmla="*/ 204132 h 733232"/>
                <a:gd name="connsiteX86" fmla="*/ 458822 w 1503480"/>
                <a:gd name="connsiteY86" fmla="*/ 203826 h 733232"/>
                <a:gd name="connsiteX87" fmla="*/ 462720 w 1503480"/>
                <a:gd name="connsiteY87" fmla="*/ 206269 h 733232"/>
                <a:gd name="connsiteX88" fmla="*/ 462951 w 1503480"/>
                <a:gd name="connsiteY88" fmla="*/ 205733 h 733232"/>
                <a:gd name="connsiteX89" fmla="*/ 488207 w 1503480"/>
                <a:gd name="connsiteY89" fmla="*/ 188210 h 733232"/>
                <a:gd name="connsiteX90" fmla="*/ 534088 w 1503480"/>
                <a:gd name="connsiteY90" fmla="*/ 253520 h 733232"/>
                <a:gd name="connsiteX91" fmla="*/ 535977 w 1503480"/>
                <a:gd name="connsiteY91" fmla="*/ 263146 h 733232"/>
                <a:gd name="connsiteX92" fmla="*/ 542403 w 1503480"/>
                <a:gd name="connsiteY92" fmla="*/ 229315 h 733232"/>
                <a:gd name="connsiteX93" fmla="*/ 582533 w 1503480"/>
                <a:gd name="connsiteY93" fmla="*/ 170312 h 733232"/>
                <a:gd name="connsiteX94" fmla="*/ 599409 w 1503480"/>
                <a:gd name="connsiteY94" fmla="*/ 179369 h 733232"/>
                <a:gd name="connsiteX95" fmla="*/ 602532 w 1503480"/>
                <a:gd name="connsiteY95" fmla="*/ 184696 h 733232"/>
                <a:gd name="connsiteX96" fmla="*/ 602972 w 1503480"/>
                <a:gd name="connsiteY96" fmla="*/ 184420 h 733232"/>
                <a:gd name="connsiteX97" fmla="*/ 606493 w 1503480"/>
                <a:gd name="connsiteY97" fmla="*/ 186627 h 733232"/>
                <a:gd name="connsiteX98" fmla="*/ 606702 w 1503480"/>
                <a:gd name="connsiteY98" fmla="*/ 186143 h 733232"/>
                <a:gd name="connsiteX99" fmla="*/ 629520 w 1503480"/>
                <a:gd name="connsiteY99" fmla="*/ 170312 h 733232"/>
                <a:gd name="connsiteX100" fmla="*/ 652337 w 1503480"/>
                <a:gd name="connsiteY100" fmla="*/ 186143 h 733232"/>
                <a:gd name="connsiteX101" fmla="*/ 656037 w 1503480"/>
                <a:gd name="connsiteY101" fmla="*/ 194717 h 733232"/>
                <a:gd name="connsiteX102" fmla="*/ 656703 w 1503480"/>
                <a:gd name="connsiteY102" fmla="*/ 191215 h 733232"/>
                <a:gd name="connsiteX103" fmla="*/ 696833 w 1503480"/>
                <a:gd name="connsiteY103" fmla="*/ 132212 h 733232"/>
                <a:gd name="connsiteX104" fmla="*/ 713709 w 1503480"/>
                <a:gd name="connsiteY104" fmla="*/ 141269 h 733232"/>
                <a:gd name="connsiteX105" fmla="*/ 716832 w 1503480"/>
                <a:gd name="connsiteY105" fmla="*/ 146596 h 733232"/>
                <a:gd name="connsiteX106" fmla="*/ 717272 w 1503480"/>
                <a:gd name="connsiteY106" fmla="*/ 146320 h 733232"/>
                <a:gd name="connsiteX107" fmla="*/ 720793 w 1503480"/>
                <a:gd name="connsiteY107" fmla="*/ 148527 h 733232"/>
                <a:gd name="connsiteX108" fmla="*/ 721002 w 1503480"/>
                <a:gd name="connsiteY108" fmla="*/ 148043 h 733232"/>
                <a:gd name="connsiteX109" fmla="*/ 743820 w 1503480"/>
                <a:gd name="connsiteY109" fmla="*/ 132212 h 733232"/>
                <a:gd name="connsiteX110" fmla="*/ 766637 w 1503480"/>
                <a:gd name="connsiteY110" fmla="*/ 148043 h 733232"/>
                <a:gd name="connsiteX111" fmla="*/ 776900 w 1503480"/>
                <a:gd name="connsiteY111" fmla="*/ 171822 h 733232"/>
                <a:gd name="connsiteX112" fmla="*/ 786243 w 1503480"/>
                <a:gd name="connsiteY112" fmla="*/ 122635 h 733232"/>
                <a:gd name="connsiteX113" fmla="*/ 826373 w 1503480"/>
                <a:gd name="connsiteY113" fmla="*/ 63632 h 733232"/>
                <a:gd name="connsiteX114" fmla="*/ 1276361 w 1503480"/>
                <a:gd name="connsiteY114" fmla="*/ 0 h 733232"/>
                <a:gd name="connsiteX115" fmla="*/ 1289519 w 1503480"/>
                <a:gd name="connsiteY115" fmla="*/ 7061 h 733232"/>
                <a:gd name="connsiteX116" fmla="*/ 1291953 w 1503480"/>
                <a:gd name="connsiteY116" fmla="*/ 11215 h 733232"/>
                <a:gd name="connsiteX117" fmla="*/ 1292297 w 1503480"/>
                <a:gd name="connsiteY117" fmla="*/ 11000 h 733232"/>
                <a:gd name="connsiteX118" fmla="*/ 1295042 w 1503480"/>
                <a:gd name="connsiteY118" fmla="*/ 12721 h 733232"/>
                <a:gd name="connsiteX119" fmla="*/ 1295205 w 1503480"/>
                <a:gd name="connsiteY119" fmla="*/ 12343 h 733232"/>
                <a:gd name="connsiteX120" fmla="*/ 1312995 w 1503480"/>
                <a:gd name="connsiteY120" fmla="*/ 0 h 733232"/>
                <a:gd name="connsiteX121" fmla="*/ 1345313 w 1503480"/>
                <a:gd name="connsiteY121" fmla="*/ 46004 h 733232"/>
                <a:gd name="connsiteX122" fmla="*/ 1348755 w 1503480"/>
                <a:gd name="connsiteY122" fmla="*/ 63545 h 733232"/>
                <a:gd name="connsiteX123" fmla="*/ 1356359 w 1503480"/>
                <a:gd name="connsiteY123" fmla="*/ 45346 h 733232"/>
                <a:gd name="connsiteX124" fmla="*/ 1371265 w 1503480"/>
                <a:gd name="connsiteY124" fmla="*/ 34664 h 733232"/>
                <a:gd name="connsiteX125" fmla="*/ 1382651 w 1503480"/>
                <a:gd name="connsiteY125" fmla="*/ 40775 h 733232"/>
                <a:gd name="connsiteX126" fmla="*/ 1384758 w 1503480"/>
                <a:gd name="connsiteY126" fmla="*/ 44370 h 733232"/>
                <a:gd name="connsiteX127" fmla="*/ 1385055 w 1503480"/>
                <a:gd name="connsiteY127" fmla="*/ 44183 h 733232"/>
                <a:gd name="connsiteX128" fmla="*/ 1387431 w 1503480"/>
                <a:gd name="connsiteY128" fmla="*/ 45672 h 733232"/>
                <a:gd name="connsiteX129" fmla="*/ 1387572 w 1503480"/>
                <a:gd name="connsiteY129" fmla="*/ 45345 h 733232"/>
                <a:gd name="connsiteX130" fmla="*/ 1402968 w 1503480"/>
                <a:gd name="connsiteY130" fmla="*/ 34664 h 733232"/>
                <a:gd name="connsiteX131" fmla="*/ 1407681 w 1503480"/>
                <a:gd name="connsiteY131" fmla="*/ 37934 h 733232"/>
                <a:gd name="connsiteX132" fmla="*/ 1417320 w 1503480"/>
                <a:gd name="connsiteY132" fmla="*/ 14866 h 733232"/>
                <a:gd name="connsiteX133" fmla="*/ 1432225 w 1503480"/>
                <a:gd name="connsiteY133" fmla="*/ 4184 h 733232"/>
                <a:gd name="connsiteX134" fmla="*/ 1443612 w 1503480"/>
                <a:gd name="connsiteY134" fmla="*/ 10295 h 733232"/>
                <a:gd name="connsiteX135" fmla="*/ 1445718 w 1503480"/>
                <a:gd name="connsiteY135" fmla="*/ 13890 h 733232"/>
                <a:gd name="connsiteX136" fmla="*/ 1446016 w 1503480"/>
                <a:gd name="connsiteY136" fmla="*/ 13703 h 733232"/>
                <a:gd name="connsiteX137" fmla="*/ 1448391 w 1503480"/>
                <a:gd name="connsiteY137" fmla="*/ 15192 h 733232"/>
                <a:gd name="connsiteX138" fmla="*/ 1448532 w 1503480"/>
                <a:gd name="connsiteY138" fmla="*/ 14865 h 733232"/>
                <a:gd name="connsiteX139" fmla="*/ 1463928 w 1503480"/>
                <a:gd name="connsiteY139" fmla="*/ 4184 h 733232"/>
                <a:gd name="connsiteX140" fmla="*/ 1503480 w 1503480"/>
                <a:gd name="connsiteY140" fmla="*/ 140108 h 733232"/>
                <a:gd name="connsiteX141" fmla="*/ 1463928 w 1503480"/>
                <a:gd name="connsiteY141" fmla="*/ 276031 h 733232"/>
                <a:gd name="connsiteX142" fmla="*/ 1448532 w 1503480"/>
                <a:gd name="connsiteY142" fmla="*/ 265350 h 733232"/>
                <a:gd name="connsiteX143" fmla="*/ 1448391 w 1503480"/>
                <a:gd name="connsiteY143" fmla="*/ 265023 h 733232"/>
                <a:gd name="connsiteX144" fmla="*/ 1446016 w 1503480"/>
                <a:gd name="connsiteY144" fmla="*/ 266512 h 733232"/>
                <a:gd name="connsiteX145" fmla="*/ 1445718 w 1503480"/>
                <a:gd name="connsiteY145" fmla="*/ 266326 h 733232"/>
                <a:gd name="connsiteX146" fmla="*/ 1443612 w 1503480"/>
                <a:gd name="connsiteY146" fmla="*/ 269921 h 733232"/>
                <a:gd name="connsiteX147" fmla="*/ 1432225 w 1503480"/>
                <a:gd name="connsiteY147" fmla="*/ 276031 h 733232"/>
                <a:gd name="connsiteX148" fmla="*/ 1428164 w 1503480"/>
                <a:gd name="connsiteY148" fmla="*/ 273121 h 733232"/>
                <a:gd name="connsiteX149" fmla="*/ 1418363 w 1503480"/>
                <a:gd name="connsiteY149" fmla="*/ 295830 h 733232"/>
                <a:gd name="connsiteX150" fmla="*/ 1402968 w 1503480"/>
                <a:gd name="connsiteY150" fmla="*/ 306511 h 733232"/>
                <a:gd name="connsiteX151" fmla="*/ 1387572 w 1503480"/>
                <a:gd name="connsiteY151" fmla="*/ 295830 h 733232"/>
                <a:gd name="connsiteX152" fmla="*/ 1387431 w 1503480"/>
                <a:gd name="connsiteY152" fmla="*/ 295503 h 733232"/>
                <a:gd name="connsiteX153" fmla="*/ 1385055 w 1503480"/>
                <a:gd name="connsiteY153" fmla="*/ 296992 h 733232"/>
                <a:gd name="connsiteX154" fmla="*/ 1384758 w 1503480"/>
                <a:gd name="connsiteY154" fmla="*/ 296806 h 733232"/>
                <a:gd name="connsiteX155" fmla="*/ 1382651 w 1503480"/>
                <a:gd name="connsiteY155" fmla="*/ 300401 h 733232"/>
                <a:gd name="connsiteX156" fmla="*/ 1371265 w 1503480"/>
                <a:gd name="connsiteY156" fmla="*/ 306511 h 733232"/>
                <a:gd name="connsiteX157" fmla="*/ 1356359 w 1503480"/>
                <a:gd name="connsiteY157" fmla="*/ 295830 h 733232"/>
                <a:gd name="connsiteX158" fmla="*/ 1345044 w 1503480"/>
                <a:gd name="connsiteY158" fmla="*/ 268751 h 733232"/>
                <a:gd name="connsiteX159" fmla="*/ 1330785 w 1503480"/>
                <a:gd name="connsiteY159" fmla="*/ 301789 h 733232"/>
                <a:gd name="connsiteX160" fmla="*/ 1312995 w 1503480"/>
                <a:gd name="connsiteY160" fmla="*/ 314132 h 733232"/>
                <a:gd name="connsiteX161" fmla="*/ 1295205 w 1503480"/>
                <a:gd name="connsiteY161" fmla="*/ 301789 h 733232"/>
                <a:gd name="connsiteX162" fmla="*/ 1295042 w 1503480"/>
                <a:gd name="connsiteY162" fmla="*/ 301411 h 733232"/>
                <a:gd name="connsiteX163" fmla="*/ 1292297 w 1503480"/>
                <a:gd name="connsiteY163" fmla="*/ 303132 h 733232"/>
                <a:gd name="connsiteX164" fmla="*/ 1291953 w 1503480"/>
                <a:gd name="connsiteY164" fmla="*/ 302917 h 733232"/>
                <a:gd name="connsiteX165" fmla="*/ 1289519 w 1503480"/>
                <a:gd name="connsiteY165" fmla="*/ 307071 h 733232"/>
                <a:gd name="connsiteX166" fmla="*/ 1276361 w 1503480"/>
                <a:gd name="connsiteY166" fmla="*/ 314132 h 733232"/>
                <a:gd name="connsiteX167" fmla="*/ 1259137 w 1503480"/>
                <a:gd name="connsiteY167" fmla="*/ 301789 h 733232"/>
                <a:gd name="connsiteX168" fmla="*/ 1249945 w 1503480"/>
                <a:gd name="connsiteY168" fmla="*/ 279791 h 733232"/>
                <a:gd name="connsiteX169" fmla="*/ 1246253 w 1503480"/>
                <a:gd name="connsiteY169" fmla="*/ 298609 h 733232"/>
                <a:gd name="connsiteX170" fmla="*/ 1213935 w 1503480"/>
                <a:gd name="connsiteY170" fmla="*/ 344612 h 733232"/>
                <a:gd name="connsiteX171" fmla="*/ 1196145 w 1503480"/>
                <a:gd name="connsiteY171" fmla="*/ 332269 h 733232"/>
                <a:gd name="connsiteX172" fmla="*/ 1195982 w 1503480"/>
                <a:gd name="connsiteY172" fmla="*/ 331891 h 733232"/>
                <a:gd name="connsiteX173" fmla="*/ 1193237 w 1503480"/>
                <a:gd name="connsiteY173" fmla="*/ 333612 h 733232"/>
                <a:gd name="connsiteX174" fmla="*/ 1192893 w 1503480"/>
                <a:gd name="connsiteY174" fmla="*/ 333397 h 733232"/>
                <a:gd name="connsiteX175" fmla="*/ 1190459 w 1503480"/>
                <a:gd name="connsiteY175" fmla="*/ 337551 h 733232"/>
                <a:gd name="connsiteX176" fmla="*/ 1177301 w 1503480"/>
                <a:gd name="connsiteY176" fmla="*/ 344612 h 733232"/>
                <a:gd name="connsiteX177" fmla="*/ 1160077 w 1503480"/>
                <a:gd name="connsiteY177" fmla="*/ 332269 h 733232"/>
                <a:gd name="connsiteX178" fmla="*/ 1150885 w 1503480"/>
                <a:gd name="connsiteY178" fmla="*/ 310271 h 733232"/>
                <a:gd name="connsiteX179" fmla="*/ 1147193 w 1503480"/>
                <a:gd name="connsiteY179" fmla="*/ 329089 h 733232"/>
                <a:gd name="connsiteX180" fmla="*/ 1114875 w 1503480"/>
                <a:gd name="connsiteY180" fmla="*/ 375092 h 733232"/>
                <a:gd name="connsiteX181" fmla="*/ 1097085 w 1503480"/>
                <a:gd name="connsiteY181" fmla="*/ 362749 h 733232"/>
                <a:gd name="connsiteX182" fmla="*/ 1096922 w 1503480"/>
                <a:gd name="connsiteY182" fmla="*/ 362371 h 733232"/>
                <a:gd name="connsiteX183" fmla="*/ 1094177 w 1503480"/>
                <a:gd name="connsiteY183" fmla="*/ 364092 h 733232"/>
                <a:gd name="connsiteX184" fmla="*/ 1093833 w 1503480"/>
                <a:gd name="connsiteY184" fmla="*/ 363877 h 733232"/>
                <a:gd name="connsiteX185" fmla="*/ 1091399 w 1503480"/>
                <a:gd name="connsiteY185" fmla="*/ 368031 h 733232"/>
                <a:gd name="connsiteX186" fmla="*/ 1078241 w 1503480"/>
                <a:gd name="connsiteY186" fmla="*/ 375092 h 733232"/>
                <a:gd name="connsiteX187" fmla="*/ 1061017 w 1503480"/>
                <a:gd name="connsiteY187" fmla="*/ 362749 h 733232"/>
                <a:gd name="connsiteX188" fmla="*/ 1053860 w 1503480"/>
                <a:gd name="connsiteY188" fmla="*/ 345620 h 733232"/>
                <a:gd name="connsiteX189" fmla="*/ 1048133 w 1503480"/>
                <a:gd name="connsiteY189" fmla="*/ 374809 h 733232"/>
                <a:gd name="connsiteX190" fmla="*/ 1015815 w 1503480"/>
                <a:gd name="connsiteY190" fmla="*/ 420812 h 733232"/>
                <a:gd name="connsiteX191" fmla="*/ 998025 w 1503480"/>
                <a:gd name="connsiteY191" fmla="*/ 408469 h 733232"/>
                <a:gd name="connsiteX192" fmla="*/ 997862 w 1503480"/>
                <a:gd name="connsiteY192" fmla="*/ 408091 h 733232"/>
                <a:gd name="connsiteX193" fmla="*/ 995117 w 1503480"/>
                <a:gd name="connsiteY193" fmla="*/ 409812 h 733232"/>
                <a:gd name="connsiteX194" fmla="*/ 994773 w 1503480"/>
                <a:gd name="connsiteY194" fmla="*/ 409597 h 733232"/>
                <a:gd name="connsiteX195" fmla="*/ 992339 w 1503480"/>
                <a:gd name="connsiteY195" fmla="*/ 413751 h 733232"/>
                <a:gd name="connsiteX196" fmla="*/ 979181 w 1503480"/>
                <a:gd name="connsiteY196" fmla="*/ 420812 h 733232"/>
                <a:gd name="connsiteX197" fmla="*/ 934932 w 1503480"/>
                <a:gd name="connsiteY197" fmla="*/ 263746 h 733232"/>
                <a:gd name="connsiteX198" fmla="*/ 979181 w 1503480"/>
                <a:gd name="connsiteY198" fmla="*/ 106680 h 733232"/>
                <a:gd name="connsiteX199" fmla="*/ 992339 w 1503480"/>
                <a:gd name="connsiteY199" fmla="*/ 113741 h 733232"/>
                <a:gd name="connsiteX200" fmla="*/ 994773 w 1503480"/>
                <a:gd name="connsiteY200" fmla="*/ 117895 h 733232"/>
                <a:gd name="connsiteX201" fmla="*/ 995117 w 1503480"/>
                <a:gd name="connsiteY201" fmla="*/ 117680 h 733232"/>
                <a:gd name="connsiteX202" fmla="*/ 997862 w 1503480"/>
                <a:gd name="connsiteY202" fmla="*/ 119401 h 733232"/>
                <a:gd name="connsiteX203" fmla="*/ 998025 w 1503480"/>
                <a:gd name="connsiteY203" fmla="*/ 119023 h 733232"/>
                <a:gd name="connsiteX204" fmla="*/ 1015815 w 1503480"/>
                <a:gd name="connsiteY204" fmla="*/ 106680 h 733232"/>
                <a:gd name="connsiteX205" fmla="*/ 1033605 w 1503480"/>
                <a:gd name="connsiteY205" fmla="*/ 119023 h 733232"/>
                <a:gd name="connsiteX206" fmla="*/ 1041283 w 1503480"/>
                <a:gd name="connsiteY206" fmla="*/ 136811 h 733232"/>
                <a:gd name="connsiteX207" fmla="*/ 1046952 w 1503480"/>
                <a:gd name="connsiteY207" fmla="*/ 106964 h 733232"/>
                <a:gd name="connsiteX208" fmla="*/ 1078241 w 1503480"/>
                <a:gd name="connsiteY208" fmla="*/ 60960 h 733232"/>
                <a:gd name="connsiteX209" fmla="*/ 1091399 w 1503480"/>
                <a:gd name="connsiteY209" fmla="*/ 68021 h 733232"/>
                <a:gd name="connsiteX210" fmla="*/ 1093833 w 1503480"/>
                <a:gd name="connsiteY210" fmla="*/ 72175 h 733232"/>
                <a:gd name="connsiteX211" fmla="*/ 1094177 w 1503480"/>
                <a:gd name="connsiteY211" fmla="*/ 71960 h 733232"/>
                <a:gd name="connsiteX212" fmla="*/ 1096922 w 1503480"/>
                <a:gd name="connsiteY212" fmla="*/ 73681 h 733232"/>
                <a:gd name="connsiteX213" fmla="*/ 1097085 w 1503480"/>
                <a:gd name="connsiteY213" fmla="*/ 73303 h 733232"/>
                <a:gd name="connsiteX214" fmla="*/ 1114875 w 1503480"/>
                <a:gd name="connsiteY214" fmla="*/ 60960 h 733232"/>
                <a:gd name="connsiteX215" fmla="*/ 1132665 w 1503480"/>
                <a:gd name="connsiteY215" fmla="*/ 73303 h 733232"/>
                <a:gd name="connsiteX216" fmla="*/ 1142353 w 1503480"/>
                <a:gd name="connsiteY216" fmla="*/ 95749 h 733232"/>
                <a:gd name="connsiteX217" fmla="*/ 1146012 w 1503480"/>
                <a:gd name="connsiteY217" fmla="*/ 76484 h 733232"/>
                <a:gd name="connsiteX218" fmla="*/ 1177301 w 1503480"/>
                <a:gd name="connsiteY218" fmla="*/ 30480 h 733232"/>
                <a:gd name="connsiteX219" fmla="*/ 1190459 w 1503480"/>
                <a:gd name="connsiteY219" fmla="*/ 37541 h 733232"/>
                <a:gd name="connsiteX220" fmla="*/ 1192893 w 1503480"/>
                <a:gd name="connsiteY220" fmla="*/ 41695 h 733232"/>
                <a:gd name="connsiteX221" fmla="*/ 1193237 w 1503480"/>
                <a:gd name="connsiteY221" fmla="*/ 41480 h 733232"/>
                <a:gd name="connsiteX222" fmla="*/ 1195982 w 1503480"/>
                <a:gd name="connsiteY222" fmla="*/ 43201 h 733232"/>
                <a:gd name="connsiteX223" fmla="*/ 1196145 w 1503480"/>
                <a:gd name="connsiteY223" fmla="*/ 42823 h 733232"/>
                <a:gd name="connsiteX224" fmla="*/ 1213935 w 1503480"/>
                <a:gd name="connsiteY224" fmla="*/ 30480 h 733232"/>
                <a:gd name="connsiteX225" fmla="*/ 1231725 w 1503480"/>
                <a:gd name="connsiteY225" fmla="*/ 42823 h 733232"/>
                <a:gd name="connsiteX226" fmla="*/ 1241413 w 1503480"/>
                <a:gd name="connsiteY226" fmla="*/ 65269 h 733232"/>
                <a:gd name="connsiteX227" fmla="*/ 1245072 w 1503480"/>
                <a:gd name="connsiteY227" fmla="*/ 46004 h 733232"/>
                <a:gd name="connsiteX228" fmla="*/ 1276361 w 1503480"/>
                <a:gd name="connsiteY228" fmla="*/ 0 h 73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</a:cxnLst>
              <a:rect l="l" t="t" r="r" b="b"/>
              <a:pathLst>
                <a:path w="1503480" h="733232">
                  <a:moveTo>
                    <a:pt x="65340" y="269372"/>
                  </a:moveTo>
                  <a:cubicBezTo>
                    <a:pt x="72106" y="269372"/>
                    <a:pt x="78632" y="273022"/>
                    <a:pt x="84770" y="279799"/>
                  </a:cubicBezTo>
                  <a:lnTo>
                    <a:pt x="88365" y="285933"/>
                  </a:lnTo>
                  <a:lnTo>
                    <a:pt x="88872" y="285615"/>
                  </a:lnTo>
                  <a:lnTo>
                    <a:pt x="92926" y="288156"/>
                  </a:lnTo>
                  <a:lnTo>
                    <a:pt x="93166" y="287598"/>
                  </a:lnTo>
                  <a:cubicBezTo>
                    <a:pt x="101241" y="275862"/>
                    <a:pt x="110117" y="269372"/>
                    <a:pt x="119436" y="269372"/>
                  </a:cubicBezTo>
                  <a:cubicBezTo>
                    <a:pt x="156709" y="269372"/>
                    <a:pt x="186926" y="373211"/>
                    <a:pt x="186926" y="501302"/>
                  </a:cubicBezTo>
                  <a:cubicBezTo>
                    <a:pt x="186926" y="629394"/>
                    <a:pt x="156709" y="733232"/>
                    <a:pt x="119436" y="733232"/>
                  </a:cubicBezTo>
                  <a:cubicBezTo>
                    <a:pt x="110117" y="733232"/>
                    <a:pt x="101241" y="726742"/>
                    <a:pt x="93166" y="715006"/>
                  </a:cubicBezTo>
                  <a:lnTo>
                    <a:pt x="92926" y="714448"/>
                  </a:lnTo>
                  <a:lnTo>
                    <a:pt x="88872" y="716989"/>
                  </a:lnTo>
                  <a:lnTo>
                    <a:pt x="88365" y="716671"/>
                  </a:lnTo>
                  <a:lnTo>
                    <a:pt x="84770" y="722805"/>
                  </a:lnTo>
                  <a:cubicBezTo>
                    <a:pt x="78632" y="729582"/>
                    <a:pt x="72106" y="733232"/>
                    <a:pt x="65340" y="733232"/>
                  </a:cubicBezTo>
                  <a:cubicBezTo>
                    <a:pt x="29254" y="733232"/>
                    <a:pt x="0" y="629394"/>
                    <a:pt x="0" y="501302"/>
                  </a:cubicBezTo>
                  <a:cubicBezTo>
                    <a:pt x="0" y="373211"/>
                    <a:pt x="29254" y="269372"/>
                    <a:pt x="65340" y="269372"/>
                  </a:cubicBezTo>
                  <a:close/>
                  <a:moveTo>
                    <a:pt x="826373" y="63632"/>
                  </a:moveTo>
                  <a:cubicBezTo>
                    <a:pt x="832250" y="63632"/>
                    <a:pt x="837918" y="66803"/>
                    <a:pt x="843249" y="72689"/>
                  </a:cubicBezTo>
                  <a:lnTo>
                    <a:pt x="846372" y="78016"/>
                  </a:lnTo>
                  <a:lnTo>
                    <a:pt x="846812" y="77740"/>
                  </a:lnTo>
                  <a:lnTo>
                    <a:pt x="850333" y="79947"/>
                  </a:lnTo>
                  <a:lnTo>
                    <a:pt x="850542" y="79463"/>
                  </a:lnTo>
                  <a:cubicBezTo>
                    <a:pt x="857555" y="69269"/>
                    <a:pt x="865266" y="63632"/>
                    <a:pt x="873360" y="63632"/>
                  </a:cubicBezTo>
                  <a:cubicBezTo>
                    <a:pt x="905734" y="63632"/>
                    <a:pt x="931980" y="153824"/>
                    <a:pt x="931980" y="265082"/>
                  </a:cubicBezTo>
                  <a:cubicBezTo>
                    <a:pt x="931980" y="376340"/>
                    <a:pt x="905734" y="466532"/>
                    <a:pt x="873360" y="466532"/>
                  </a:cubicBezTo>
                  <a:cubicBezTo>
                    <a:pt x="865266" y="466532"/>
                    <a:pt x="857555" y="460895"/>
                    <a:pt x="850542" y="450701"/>
                  </a:cubicBezTo>
                  <a:lnTo>
                    <a:pt x="850333" y="450217"/>
                  </a:lnTo>
                  <a:lnTo>
                    <a:pt x="846812" y="452424"/>
                  </a:lnTo>
                  <a:lnTo>
                    <a:pt x="846372" y="452148"/>
                  </a:lnTo>
                  <a:lnTo>
                    <a:pt x="843249" y="457476"/>
                  </a:lnTo>
                  <a:cubicBezTo>
                    <a:pt x="837918" y="463362"/>
                    <a:pt x="832250" y="466532"/>
                    <a:pt x="826373" y="466532"/>
                  </a:cubicBezTo>
                  <a:cubicBezTo>
                    <a:pt x="818537" y="466532"/>
                    <a:pt x="811072" y="460895"/>
                    <a:pt x="804282" y="450701"/>
                  </a:cubicBezTo>
                  <a:lnTo>
                    <a:pt x="794737" y="427857"/>
                  </a:lnTo>
                  <a:lnTo>
                    <a:pt x="785270" y="476109"/>
                  </a:lnTo>
                  <a:cubicBezTo>
                    <a:pt x="774662" y="512564"/>
                    <a:pt x="760007" y="535112"/>
                    <a:pt x="743820" y="535112"/>
                  </a:cubicBezTo>
                  <a:cubicBezTo>
                    <a:pt x="735726" y="535112"/>
                    <a:pt x="728015" y="529475"/>
                    <a:pt x="721002" y="519281"/>
                  </a:cubicBezTo>
                  <a:lnTo>
                    <a:pt x="720793" y="518797"/>
                  </a:lnTo>
                  <a:lnTo>
                    <a:pt x="717272" y="521004"/>
                  </a:lnTo>
                  <a:lnTo>
                    <a:pt x="716832" y="520728"/>
                  </a:lnTo>
                  <a:lnTo>
                    <a:pt x="713709" y="526056"/>
                  </a:lnTo>
                  <a:cubicBezTo>
                    <a:pt x="708378" y="531942"/>
                    <a:pt x="702710" y="535112"/>
                    <a:pt x="696833" y="535112"/>
                  </a:cubicBezTo>
                  <a:cubicBezTo>
                    <a:pt x="688997" y="535112"/>
                    <a:pt x="681532" y="529475"/>
                    <a:pt x="674742" y="519281"/>
                  </a:cubicBezTo>
                  <a:lnTo>
                    <a:pt x="671498" y="511518"/>
                  </a:lnTo>
                  <a:lnTo>
                    <a:pt x="670970" y="514209"/>
                  </a:lnTo>
                  <a:cubicBezTo>
                    <a:pt x="660362" y="550664"/>
                    <a:pt x="645707" y="573212"/>
                    <a:pt x="629520" y="573212"/>
                  </a:cubicBezTo>
                  <a:cubicBezTo>
                    <a:pt x="621426" y="573212"/>
                    <a:pt x="613715" y="567575"/>
                    <a:pt x="606702" y="557381"/>
                  </a:cubicBezTo>
                  <a:lnTo>
                    <a:pt x="606493" y="556897"/>
                  </a:lnTo>
                  <a:lnTo>
                    <a:pt x="602972" y="559104"/>
                  </a:lnTo>
                  <a:lnTo>
                    <a:pt x="602532" y="558828"/>
                  </a:lnTo>
                  <a:lnTo>
                    <a:pt x="599409" y="564156"/>
                  </a:lnTo>
                  <a:cubicBezTo>
                    <a:pt x="594078" y="570042"/>
                    <a:pt x="588410" y="573212"/>
                    <a:pt x="582533" y="573212"/>
                  </a:cubicBezTo>
                  <a:cubicBezTo>
                    <a:pt x="574697" y="573212"/>
                    <a:pt x="567232" y="567575"/>
                    <a:pt x="560442" y="557381"/>
                  </a:cubicBezTo>
                  <a:lnTo>
                    <a:pt x="544041" y="518131"/>
                  </a:lnTo>
                  <a:lnTo>
                    <a:pt x="534088" y="568862"/>
                  </a:lnTo>
                  <a:cubicBezTo>
                    <a:pt x="522346" y="609213"/>
                    <a:pt x="506125" y="634171"/>
                    <a:pt x="488207" y="634171"/>
                  </a:cubicBezTo>
                  <a:cubicBezTo>
                    <a:pt x="479248" y="634171"/>
                    <a:pt x="470714" y="627932"/>
                    <a:pt x="462951" y="616649"/>
                  </a:cubicBezTo>
                  <a:lnTo>
                    <a:pt x="462720" y="616112"/>
                  </a:lnTo>
                  <a:lnTo>
                    <a:pt x="458822" y="618555"/>
                  </a:lnTo>
                  <a:lnTo>
                    <a:pt x="458335" y="618249"/>
                  </a:lnTo>
                  <a:lnTo>
                    <a:pt x="454879" y="624147"/>
                  </a:lnTo>
                  <a:cubicBezTo>
                    <a:pt x="448978" y="630662"/>
                    <a:pt x="442704" y="634171"/>
                    <a:pt x="436199" y="634171"/>
                  </a:cubicBezTo>
                  <a:cubicBezTo>
                    <a:pt x="418852" y="634171"/>
                    <a:pt x="403147" y="609213"/>
                    <a:pt x="391779" y="568862"/>
                  </a:cubicBezTo>
                  <a:lnTo>
                    <a:pt x="380870" y="511426"/>
                  </a:lnTo>
                  <a:lnTo>
                    <a:pt x="379742" y="530620"/>
                  </a:lnTo>
                  <a:cubicBezTo>
                    <a:pt x="369496" y="613863"/>
                    <a:pt x="345511" y="672272"/>
                    <a:pt x="317556" y="672272"/>
                  </a:cubicBezTo>
                  <a:cubicBezTo>
                    <a:pt x="308237" y="672272"/>
                    <a:pt x="299361" y="665782"/>
                    <a:pt x="291286" y="654046"/>
                  </a:cubicBezTo>
                  <a:lnTo>
                    <a:pt x="291046" y="653488"/>
                  </a:lnTo>
                  <a:lnTo>
                    <a:pt x="286992" y="656029"/>
                  </a:lnTo>
                  <a:lnTo>
                    <a:pt x="286485" y="655711"/>
                  </a:lnTo>
                  <a:lnTo>
                    <a:pt x="282890" y="661845"/>
                  </a:lnTo>
                  <a:cubicBezTo>
                    <a:pt x="276752" y="668622"/>
                    <a:pt x="270226" y="672272"/>
                    <a:pt x="263460" y="672272"/>
                  </a:cubicBezTo>
                  <a:cubicBezTo>
                    <a:pt x="227374" y="672272"/>
                    <a:pt x="198120" y="568434"/>
                    <a:pt x="198120" y="440342"/>
                  </a:cubicBezTo>
                  <a:cubicBezTo>
                    <a:pt x="198120" y="312251"/>
                    <a:pt x="227374" y="208412"/>
                    <a:pt x="263460" y="208412"/>
                  </a:cubicBezTo>
                  <a:cubicBezTo>
                    <a:pt x="270226" y="208412"/>
                    <a:pt x="276752" y="212062"/>
                    <a:pt x="282890" y="218839"/>
                  </a:cubicBezTo>
                  <a:lnTo>
                    <a:pt x="286485" y="224973"/>
                  </a:lnTo>
                  <a:lnTo>
                    <a:pt x="286992" y="224655"/>
                  </a:lnTo>
                  <a:lnTo>
                    <a:pt x="291046" y="227196"/>
                  </a:lnTo>
                  <a:lnTo>
                    <a:pt x="291286" y="226638"/>
                  </a:lnTo>
                  <a:cubicBezTo>
                    <a:pt x="299361" y="214902"/>
                    <a:pt x="308237" y="208412"/>
                    <a:pt x="317556" y="208412"/>
                  </a:cubicBezTo>
                  <a:cubicBezTo>
                    <a:pt x="336193" y="208412"/>
                    <a:pt x="353065" y="234372"/>
                    <a:pt x="365278" y="276343"/>
                  </a:cubicBezTo>
                  <a:lnTo>
                    <a:pt x="377505" y="338662"/>
                  </a:lnTo>
                  <a:lnTo>
                    <a:pt x="378316" y="324397"/>
                  </a:lnTo>
                  <a:cubicBezTo>
                    <a:pt x="387853" y="244365"/>
                    <a:pt x="410179" y="188210"/>
                    <a:pt x="436199" y="188210"/>
                  </a:cubicBezTo>
                  <a:cubicBezTo>
                    <a:pt x="442704" y="188210"/>
                    <a:pt x="448978" y="191720"/>
                    <a:pt x="454879" y="198234"/>
                  </a:cubicBezTo>
                  <a:lnTo>
                    <a:pt x="458335" y="204132"/>
                  </a:lnTo>
                  <a:lnTo>
                    <a:pt x="458822" y="203826"/>
                  </a:lnTo>
                  <a:lnTo>
                    <a:pt x="462720" y="206269"/>
                  </a:lnTo>
                  <a:lnTo>
                    <a:pt x="462951" y="205733"/>
                  </a:lnTo>
                  <a:cubicBezTo>
                    <a:pt x="470714" y="194449"/>
                    <a:pt x="479248" y="188210"/>
                    <a:pt x="488207" y="188210"/>
                  </a:cubicBezTo>
                  <a:cubicBezTo>
                    <a:pt x="506125" y="188210"/>
                    <a:pt x="522346" y="213168"/>
                    <a:pt x="534088" y="253520"/>
                  </a:cubicBezTo>
                  <a:lnTo>
                    <a:pt x="535977" y="263146"/>
                  </a:lnTo>
                  <a:lnTo>
                    <a:pt x="542403" y="229315"/>
                  </a:lnTo>
                  <a:cubicBezTo>
                    <a:pt x="552673" y="192860"/>
                    <a:pt x="566861" y="170312"/>
                    <a:pt x="582533" y="170312"/>
                  </a:cubicBezTo>
                  <a:cubicBezTo>
                    <a:pt x="588410" y="170312"/>
                    <a:pt x="594078" y="173483"/>
                    <a:pt x="599409" y="179369"/>
                  </a:cubicBezTo>
                  <a:lnTo>
                    <a:pt x="602532" y="184696"/>
                  </a:lnTo>
                  <a:lnTo>
                    <a:pt x="602972" y="184420"/>
                  </a:lnTo>
                  <a:lnTo>
                    <a:pt x="606493" y="186627"/>
                  </a:lnTo>
                  <a:lnTo>
                    <a:pt x="606702" y="186143"/>
                  </a:lnTo>
                  <a:cubicBezTo>
                    <a:pt x="613715" y="175949"/>
                    <a:pt x="621426" y="170312"/>
                    <a:pt x="629520" y="170312"/>
                  </a:cubicBezTo>
                  <a:cubicBezTo>
                    <a:pt x="637613" y="170312"/>
                    <a:pt x="645324" y="175949"/>
                    <a:pt x="652337" y="186143"/>
                  </a:cubicBezTo>
                  <a:lnTo>
                    <a:pt x="656037" y="194717"/>
                  </a:lnTo>
                  <a:lnTo>
                    <a:pt x="656703" y="191215"/>
                  </a:lnTo>
                  <a:cubicBezTo>
                    <a:pt x="666973" y="154760"/>
                    <a:pt x="681161" y="132212"/>
                    <a:pt x="696833" y="132212"/>
                  </a:cubicBezTo>
                  <a:cubicBezTo>
                    <a:pt x="702710" y="132212"/>
                    <a:pt x="708378" y="135383"/>
                    <a:pt x="713709" y="141269"/>
                  </a:cubicBezTo>
                  <a:lnTo>
                    <a:pt x="716832" y="146596"/>
                  </a:lnTo>
                  <a:lnTo>
                    <a:pt x="717272" y="146320"/>
                  </a:lnTo>
                  <a:lnTo>
                    <a:pt x="720793" y="148527"/>
                  </a:lnTo>
                  <a:lnTo>
                    <a:pt x="721002" y="148043"/>
                  </a:lnTo>
                  <a:cubicBezTo>
                    <a:pt x="728015" y="137849"/>
                    <a:pt x="735726" y="132212"/>
                    <a:pt x="743820" y="132212"/>
                  </a:cubicBezTo>
                  <a:cubicBezTo>
                    <a:pt x="751913" y="132212"/>
                    <a:pt x="759624" y="137849"/>
                    <a:pt x="766637" y="148043"/>
                  </a:cubicBezTo>
                  <a:lnTo>
                    <a:pt x="776900" y="171822"/>
                  </a:lnTo>
                  <a:lnTo>
                    <a:pt x="786243" y="122635"/>
                  </a:lnTo>
                  <a:cubicBezTo>
                    <a:pt x="796513" y="86180"/>
                    <a:pt x="810701" y="63632"/>
                    <a:pt x="826373" y="63632"/>
                  </a:cubicBezTo>
                  <a:close/>
                  <a:moveTo>
                    <a:pt x="1276361" y="0"/>
                  </a:moveTo>
                  <a:cubicBezTo>
                    <a:pt x="1280943" y="0"/>
                    <a:pt x="1285363" y="2472"/>
                    <a:pt x="1289519" y="7061"/>
                  </a:cubicBezTo>
                  <a:lnTo>
                    <a:pt x="1291953" y="11215"/>
                  </a:lnTo>
                  <a:lnTo>
                    <a:pt x="1292297" y="11000"/>
                  </a:lnTo>
                  <a:lnTo>
                    <a:pt x="1295042" y="12721"/>
                  </a:lnTo>
                  <a:lnTo>
                    <a:pt x="1295205" y="12343"/>
                  </a:lnTo>
                  <a:cubicBezTo>
                    <a:pt x="1300673" y="4395"/>
                    <a:pt x="1306684" y="0"/>
                    <a:pt x="1312995" y="0"/>
                  </a:cubicBezTo>
                  <a:cubicBezTo>
                    <a:pt x="1325616" y="0"/>
                    <a:pt x="1337042" y="17580"/>
                    <a:pt x="1345313" y="46004"/>
                  </a:cubicBezTo>
                  <a:lnTo>
                    <a:pt x="1348755" y="63545"/>
                  </a:lnTo>
                  <a:lnTo>
                    <a:pt x="1356359" y="45346"/>
                  </a:lnTo>
                  <a:cubicBezTo>
                    <a:pt x="1360941" y="38468"/>
                    <a:pt x="1365978" y="34664"/>
                    <a:pt x="1371265" y="34664"/>
                  </a:cubicBezTo>
                  <a:cubicBezTo>
                    <a:pt x="1375230" y="34664"/>
                    <a:pt x="1379054" y="36803"/>
                    <a:pt x="1382651" y="40775"/>
                  </a:cubicBezTo>
                  <a:lnTo>
                    <a:pt x="1384758" y="44370"/>
                  </a:lnTo>
                  <a:lnTo>
                    <a:pt x="1385055" y="44183"/>
                  </a:lnTo>
                  <a:lnTo>
                    <a:pt x="1387431" y="45672"/>
                  </a:lnTo>
                  <a:lnTo>
                    <a:pt x="1387572" y="45345"/>
                  </a:lnTo>
                  <a:cubicBezTo>
                    <a:pt x="1392304" y="38467"/>
                    <a:pt x="1397507" y="34664"/>
                    <a:pt x="1402968" y="34664"/>
                  </a:cubicBezTo>
                  <a:lnTo>
                    <a:pt x="1407681" y="37934"/>
                  </a:lnTo>
                  <a:lnTo>
                    <a:pt x="1417320" y="14866"/>
                  </a:lnTo>
                  <a:cubicBezTo>
                    <a:pt x="1421901" y="7988"/>
                    <a:pt x="1426938" y="4184"/>
                    <a:pt x="1432225" y="4184"/>
                  </a:cubicBezTo>
                  <a:cubicBezTo>
                    <a:pt x="1436190" y="4184"/>
                    <a:pt x="1440015" y="6323"/>
                    <a:pt x="1443612" y="10295"/>
                  </a:cubicBezTo>
                  <a:lnTo>
                    <a:pt x="1445718" y="13890"/>
                  </a:lnTo>
                  <a:lnTo>
                    <a:pt x="1446016" y="13703"/>
                  </a:lnTo>
                  <a:lnTo>
                    <a:pt x="1448391" y="15192"/>
                  </a:lnTo>
                  <a:lnTo>
                    <a:pt x="1448532" y="14865"/>
                  </a:lnTo>
                  <a:cubicBezTo>
                    <a:pt x="1453264" y="7987"/>
                    <a:pt x="1458467" y="4184"/>
                    <a:pt x="1463928" y="4184"/>
                  </a:cubicBezTo>
                  <a:cubicBezTo>
                    <a:pt x="1485772" y="4184"/>
                    <a:pt x="1503480" y="65039"/>
                    <a:pt x="1503480" y="140108"/>
                  </a:cubicBezTo>
                  <a:cubicBezTo>
                    <a:pt x="1503480" y="215176"/>
                    <a:pt x="1485772" y="276031"/>
                    <a:pt x="1463928" y="276031"/>
                  </a:cubicBezTo>
                  <a:cubicBezTo>
                    <a:pt x="1458467" y="276031"/>
                    <a:pt x="1453264" y="272228"/>
                    <a:pt x="1448532" y="265350"/>
                  </a:cubicBezTo>
                  <a:lnTo>
                    <a:pt x="1448391" y="265023"/>
                  </a:lnTo>
                  <a:lnTo>
                    <a:pt x="1446016" y="266512"/>
                  </a:lnTo>
                  <a:lnTo>
                    <a:pt x="1445718" y="266326"/>
                  </a:lnTo>
                  <a:lnTo>
                    <a:pt x="1443612" y="269921"/>
                  </a:lnTo>
                  <a:cubicBezTo>
                    <a:pt x="1440015" y="273892"/>
                    <a:pt x="1436190" y="276031"/>
                    <a:pt x="1432225" y="276031"/>
                  </a:cubicBezTo>
                  <a:lnTo>
                    <a:pt x="1428164" y="273121"/>
                  </a:lnTo>
                  <a:lnTo>
                    <a:pt x="1418363" y="295830"/>
                  </a:lnTo>
                  <a:cubicBezTo>
                    <a:pt x="1413631" y="302708"/>
                    <a:pt x="1408429" y="306511"/>
                    <a:pt x="1402968" y="306511"/>
                  </a:cubicBezTo>
                  <a:cubicBezTo>
                    <a:pt x="1397507" y="306511"/>
                    <a:pt x="1392304" y="302708"/>
                    <a:pt x="1387572" y="295830"/>
                  </a:cubicBezTo>
                  <a:lnTo>
                    <a:pt x="1387431" y="295503"/>
                  </a:lnTo>
                  <a:lnTo>
                    <a:pt x="1385055" y="296992"/>
                  </a:lnTo>
                  <a:lnTo>
                    <a:pt x="1384758" y="296806"/>
                  </a:lnTo>
                  <a:lnTo>
                    <a:pt x="1382651" y="300401"/>
                  </a:lnTo>
                  <a:cubicBezTo>
                    <a:pt x="1379054" y="304372"/>
                    <a:pt x="1375230" y="306511"/>
                    <a:pt x="1371265" y="306511"/>
                  </a:cubicBezTo>
                  <a:cubicBezTo>
                    <a:pt x="1365978" y="306511"/>
                    <a:pt x="1360941" y="302708"/>
                    <a:pt x="1356359" y="295830"/>
                  </a:cubicBezTo>
                  <a:lnTo>
                    <a:pt x="1345044" y="268751"/>
                  </a:lnTo>
                  <a:lnTo>
                    <a:pt x="1330785" y="301789"/>
                  </a:lnTo>
                  <a:cubicBezTo>
                    <a:pt x="1325317" y="309737"/>
                    <a:pt x="1319306" y="314132"/>
                    <a:pt x="1312995" y="314132"/>
                  </a:cubicBezTo>
                  <a:cubicBezTo>
                    <a:pt x="1306684" y="314132"/>
                    <a:pt x="1300673" y="309737"/>
                    <a:pt x="1295205" y="301789"/>
                  </a:cubicBezTo>
                  <a:lnTo>
                    <a:pt x="1295042" y="301411"/>
                  </a:lnTo>
                  <a:lnTo>
                    <a:pt x="1292297" y="303132"/>
                  </a:lnTo>
                  <a:lnTo>
                    <a:pt x="1291953" y="302917"/>
                  </a:lnTo>
                  <a:lnTo>
                    <a:pt x="1289519" y="307071"/>
                  </a:lnTo>
                  <a:cubicBezTo>
                    <a:pt x="1285363" y="311660"/>
                    <a:pt x="1280943" y="314132"/>
                    <a:pt x="1276361" y="314132"/>
                  </a:cubicBezTo>
                  <a:cubicBezTo>
                    <a:pt x="1270251" y="314132"/>
                    <a:pt x="1264431" y="309737"/>
                    <a:pt x="1259137" y="301789"/>
                  </a:cubicBezTo>
                  <a:lnTo>
                    <a:pt x="1249945" y="279791"/>
                  </a:lnTo>
                  <a:lnTo>
                    <a:pt x="1246253" y="298609"/>
                  </a:lnTo>
                  <a:cubicBezTo>
                    <a:pt x="1237982" y="327032"/>
                    <a:pt x="1226556" y="344612"/>
                    <a:pt x="1213935" y="344612"/>
                  </a:cubicBezTo>
                  <a:cubicBezTo>
                    <a:pt x="1207624" y="344612"/>
                    <a:pt x="1201613" y="340217"/>
                    <a:pt x="1196145" y="332269"/>
                  </a:cubicBezTo>
                  <a:lnTo>
                    <a:pt x="1195982" y="331891"/>
                  </a:lnTo>
                  <a:lnTo>
                    <a:pt x="1193237" y="333612"/>
                  </a:lnTo>
                  <a:lnTo>
                    <a:pt x="1192893" y="333397"/>
                  </a:lnTo>
                  <a:lnTo>
                    <a:pt x="1190459" y="337551"/>
                  </a:lnTo>
                  <a:cubicBezTo>
                    <a:pt x="1186303" y="342140"/>
                    <a:pt x="1181883" y="344612"/>
                    <a:pt x="1177301" y="344612"/>
                  </a:cubicBezTo>
                  <a:cubicBezTo>
                    <a:pt x="1171191" y="344612"/>
                    <a:pt x="1165371" y="340217"/>
                    <a:pt x="1160077" y="332269"/>
                  </a:cubicBezTo>
                  <a:lnTo>
                    <a:pt x="1150885" y="310271"/>
                  </a:lnTo>
                  <a:lnTo>
                    <a:pt x="1147193" y="329089"/>
                  </a:lnTo>
                  <a:cubicBezTo>
                    <a:pt x="1138922" y="357512"/>
                    <a:pt x="1127496" y="375092"/>
                    <a:pt x="1114875" y="375092"/>
                  </a:cubicBezTo>
                  <a:cubicBezTo>
                    <a:pt x="1108564" y="375092"/>
                    <a:pt x="1102553" y="370697"/>
                    <a:pt x="1097085" y="362749"/>
                  </a:cubicBezTo>
                  <a:lnTo>
                    <a:pt x="1096922" y="362371"/>
                  </a:lnTo>
                  <a:lnTo>
                    <a:pt x="1094177" y="364092"/>
                  </a:lnTo>
                  <a:lnTo>
                    <a:pt x="1093833" y="363877"/>
                  </a:lnTo>
                  <a:lnTo>
                    <a:pt x="1091399" y="368031"/>
                  </a:lnTo>
                  <a:cubicBezTo>
                    <a:pt x="1087243" y="372620"/>
                    <a:pt x="1082823" y="375092"/>
                    <a:pt x="1078241" y="375092"/>
                  </a:cubicBezTo>
                  <a:cubicBezTo>
                    <a:pt x="1072131" y="375092"/>
                    <a:pt x="1066311" y="370697"/>
                    <a:pt x="1061017" y="362749"/>
                  </a:cubicBezTo>
                  <a:lnTo>
                    <a:pt x="1053860" y="345620"/>
                  </a:lnTo>
                  <a:lnTo>
                    <a:pt x="1048133" y="374809"/>
                  </a:lnTo>
                  <a:cubicBezTo>
                    <a:pt x="1039862" y="403232"/>
                    <a:pt x="1028436" y="420812"/>
                    <a:pt x="1015815" y="420812"/>
                  </a:cubicBezTo>
                  <a:cubicBezTo>
                    <a:pt x="1009504" y="420812"/>
                    <a:pt x="1003493" y="416417"/>
                    <a:pt x="998025" y="408469"/>
                  </a:cubicBezTo>
                  <a:lnTo>
                    <a:pt x="997862" y="408091"/>
                  </a:lnTo>
                  <a:lnTo>
                    <a:pt x="995117" y="409812"/>
                  </a:lnTo>
                  <a:lnTo>
                    <a:pt x="994773" y="409597"/>
                  </a:lnTo>
                  <a:lnTo>
                    <a:pt x="992339" y="413751"/>
                  </a:lnTo>
                  <a:cubicBezTo>
                    <a:pt x="988183" y="418340"/>
                    <a:pt x="983763" y="420812"/>
                    <a:pt x="979181" y="420812"/>
                  </a:cubicBezTo>
                  <a:cubicBezTo>
                    <a:pt x="954743" y="420812"/>
                    <a:pt x="934932" y="350491"/>
                    <a:pt x="934932" y="263746"/>
                  </a:cubicBezTo>
                  <a:cubicBezTo>
                    <a:pt x="934932" y="177001"/>
                    <a:pt x="954743" y="106680"/>
                    <a:pt x="979181" y="106680"/>
                  </a:cubicBezTo>
                  <a:cubicBezTo>
                    <a:pt x="983763" y="106680"/>
                    <a:pt x="988183" y="109152"/>
                    <a:pt x="992339" y="113741"/>
                  </a:cubicBezTo>
                  <a:lnTo>
                    <a:pt x="994773" y="117895"/>
                  </a:lnTo>
                  <a:lnTo>
                    <a:pt x="995117" y="117680"/>
                  </a:lnTo>
                  <a:lnTo>
                    <a:pt x="997862" y="119401"/>
                  </a:lnTo>
                  <a:lnTo>
                    <a:pt x="998025" y="119023"/>
                  </a:lnTo>
                  <a:cubicBezTo>
                    <a:pt x="1003493" y="111075"/>
                    <a:pt x="1009504" y="106680"/>
                    <a:pt x="1015815" y="106680"/>
                  </a:cubicBezTo>
                  <a:cubicBezTo>
                    <a:pt x="1022126" y="106680"/>
                    <a:pt x="1028137" y="111075"/>
                    <a:pt x="1033605" y="119023"/>
                  </a:cubicBezTo>
                  <a:lnTo>
                    <a:pt x="1041283" y="136811"/>
                  </a:lnTo>
                  <a:lnTo>
                    <a:pt x="1046952" y="106964"/>
                  </a:lnTo>
                  <a:cubicBezTo>
                    <a:pt x="1054959" y="78540"/>
                    <a:pt x="1066022" y="60960"/>
                    <a:pt x="1078241" y="60960"/>
                  </a:cubicBezTo>
                  <a:cubicBezTo>
                    <a:pt x="1082823" y="60960"/>
                    <a:pt x="1087243" y="63432"/>
                    <a:pt x="1091399" y="68021"/>
                  </a:cubicBezTo>
                  <a:lnTo>
                    <a:pt x="1093833" y="72175"/>
                  </a:lnTo>
                  <a:lnTo>
                    <a:pt x="1094177" y="71960"/>
                  </a:lnTo>
                  <a:lnTo>
                    <a:pt x="1096922" y="73681"/>
                  </a:lnTo>
                  <a:lnTo>
                    <a:pt x="1097085" y="73303"/>
                  </a:lnTo>
                  <a:cubicBezTo>
                    <a:pt x="1102553" y="65355"/>
                    <a:pt x="1108564" y="60960"/>
                    <a:pt x="1114875" y="60960"/>
                  </a:cubicBezTo>
                  <a:cubicBezTo>
                    <a:pt x="1121186" y="60960"/>
                    <a:pt x="1127197" y="65355"/>
                    <a:pt x="1132665" y="73303"/>
                  </a:cubicBezTo>
                  <a:lnTo>
                    <a:pt x="1142353" y="95749"/>
                  </a:lnTo>
                  <a:lnTo>
                    <a:pt x="1146012" y="76484"/>
                  </a:lnTo>
                  <a:cubicBezTo>
                    <a:pt x="1154020" y="48060"/>
                    <a:pt x="1165082" y="30480"/>
                    <a:pt x="1177301" y="30480"/>
                  </a:cubicBezTo>
                  <a:cubicBezTo>
                    <a:pt x="1181883" y="30480"/>
                    <a:pt x="1186303" y="32952"/>
                    <a:pt x="1190459" y="37541"/>
                  </a:cubicBezTo>
                  <a:lnTo>
                    <a:pt x="1192893" y="41695"/>
                  </a:lnTo>
                  <a:lnTo>
                    <a:pt x="1193237" y="41480"/>
                  </a:lnTo>
                  <a:lnTo>
                    <a:pt x="1195982" y="43201"/>
                  </a:lnTo>
                  <a:lnTo>
                    <a:pt x="1196145" y="42823"/>
                  </a:lnTo>
                  <a:cubicBezTo>
                    <a:pt x="1201613" y="34875"/>
                    <a:pt x="1207624" y="30480"/>
                    <a:pt x="1213935" y="30480"/>
                  </a:cubicBezTo>
                  <a:cubicBezTo>
                    <a:pt x="1220246" y="30480"/>
                    <a:pt x="1226257" y="34875"/>
                    <a:pt x="1231725" y="42823"/>
                  </a:cubicBezTo>
                  <a:lnTo>
                    <a:pt x="1241413" y="65269"/>
                  </a:lnTo>
                  <a:lnTo>
                    <a:pt x="1245072" y="46004"/>
                  </a:lnTo>
                  <a:cubicBezTo>
                    <a:pt x="1253079" y="17580"/>
                    <a:pt x="1264142" y="0"/>
                    <a:pt x="1276361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" name="正方形/長方形 222">
              <a:extLst>
                <a:ext uri="{FF2B5EF4-FFF2-40B4-BE49-F238E27FC236}">
                  <a16:creationId xmlns:a16="http://schemas.microsoft.com/office/drawing/2014/main" id="{71AE2557-6B7A-449C-A291-16E0E8789B75}"/>
                </a:ext>
              </a:extLst>
            </p:cNvPr>
            <p:cNvSpPr/>
            <p:nvPr/>
          </p:nvSpPr>
          <p:spPr>
            <a:xfrm>
              <a:off x="5235379" y="3321096"/>
              <a:ext cx="365087" cy="810168"/>
            </a:xfrm>
            <a:custGeom>
              <a:avLst/>
              <a:gdLst>
                <a:gd name="connsiteX0" fmla="*/ 0 w 649073"/>
                <a:gd name="connsiteY0" fmla="*/ 0 h 2204360"/>
                <a:gd name="connsiteX1" fmla="*/ 649073 w 649073"/>
                <a:gd name="connsiteY1" fmla="*/ 0 h 2204360"/>
                <a:gd name="connsiteX2" fmla="*/ 649073 w 649073"/>
                <a:gd name="connsiteY2" fmla="*/ 2204360 h 2204360"/>
                <a:gd name="connsiteX3" fmla="*/ 0 w 649073"/>
                <a:gd name="connsiteY3" fmla="*/ 2204360 h 2204360"/>
                <a:gd name="connsiteX4" fmla="*/ 0 w 649073"/>
                <a:gd name="connsiteY4" fmla="*/ 0 h 2204360"/>
                <a:gd name="connsiteX0" fmla="*/ 0 w 1639673"/>
                <a:gd name="connsiteY0" fmla="*/ 0 h 2204360"/>
                <a:gd name="connsiteX1" fmla="*/ 1639673 w 1639673"/>
                <a:gd name="connsiteY1" fmla="*/ 716280 h 2204360"/>
                <a:gd name="connsiteX2" fmla="*/ 649073 w 1639673"/>
                <a:gd name="connsiteY2" fmla="*/ 2204360 h 2204360"/>
                <a:gd name="connsiteX3" fmla="*/ 0 w 1639673"/>
                <a:gd name="connsiteY3" fmla="*/ 2204360 h 2204360"/>
                <a:gd name="connsiteX4" fmla="*/ 0 w 1639673"/>
                <a:gd name="connsiteY4" fmla="*/ 0 h 2204360"/>
                <a:gd name="connsiteX0" fmla="*/ 0 w 1639673"/>
                <a:gd name="connsiteY0" fmla="*/ 0 h 2204360"/>
                <a:gd name="connsiteX1" fmla="*/ 1639673 w 1639673"/>
                <a:gd name="connsiteY1" fmla="*/ 716280 h 2204360"/>
                <a:gd name="connsiteX2" fmla="*/ 1601573 w 1639673"/>
                <a:gd name="connsiteY2" fmla="*/ 1762400 h 2204360"/>
                <a:gd name="connsiteX3" fmla="*/ 0 w 1639673"/>
                <a:gd name="connsiteY3" fmla="*/ 2204360 h 2204360"/>
                <a:gd name="connsiteX4" fmla="*/ 0 w 1639673"/>
                <a:gd name="connsiteY4" fmla="*/ 0 h 2204360"/>
                <a:gd name="connsiteX0" fmla="*/ 0 w 1633113"/>
                <a:gd name="connsiteY0" fmla="*/ 0 h 2204360"/>
                <a:gd name="connsiteX1" fmla="*/ 1633113 w 1633113"/>
                <a:gd name="connsiteY1" fmla="*/ 899160 h 2204360"/>
                <a:gd name="connsiteX2" fmla="*/ 1601573 w 1633113"/>
                <a:gd name="connsiteY2" fmla="*/ 1762400 h 2204360"/>
                <a:gd name="connsiteX3" fmla="*/ 0 w 1633113"/>
                <a:gd name="connsiteY3" fmla="*/ 2204360 h 2204360"/>
                <a:gd name="connsiteX4" fmla="*/ 0 w 1633113"/>
                <a:gd name="connsiteY4" fmla="*/ 0 h 2204360"/>
                <a:gd name="connsiteX0" fmla="*/ 0 w 1633113"/>
                <a:gd name="connsiteY0" fmla="*/ 0 h 2204360"/>
                <a:gd name="connsiteX1" fmla="*/ 1633113 w 1633113"/>
                <a:gd name="connsiteY1" fmla="*/ 899160 h 2204360"/>
                <a:gd name="connsiteX2" fmla="*/ 1620101 w 1633113"/>
                <a:gd name="connsiteY2" fmla="*/ 1762400 h 2204360"/>
                <a:gd name="connsiteX3" fmla="*/ 0 w 1633113"/>
                <a:gd name="connsiteY3" fmla="*/ 2204360 h 2204360"/>
                <a:gd name="connsiteX4" fmla="*/ 0 w 1633113"/>
                <a:gd name="connsiteY4" fmla="*/ 0 h 2204360"/>
                <a:gd name="connsiteX0" fmla="*/ 0 w 1633113"/>
                <a:gd name="connsiteY0" fmla="*/ 0 h 2204360"/>
                <a:gd name="connsiteX1" fmla="*/ 1633113 w 1633113"/>
                <a:gd name="connsiteY1" fmla="*/ 899160 h 2204360"/>
                <a:gd name="connsiteX2" fmla="*/ 1632453 w 1633113"/>
                <a:gd name="connsiteY2" fmla="*/ 1762400 h 2204360"/>
                <a:gd name="connsiteX3" fmla="*/ 0 w 1633113"/>
                <a:gd name="connsiteY3" fmla="*/ 2204360 h 2204360"/>
                <a:gd name="connsiteX4" fmla="*/ 0 w 1633113"/>
                <a:gd name="connsiteY4" fmla="*/ 0 h 220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3113" h="2204360">
                  <a:moveTo>
                    <a:pt x="0" y="0"/>
                  </a:moveTo>
                  <a:lnTo>
                    <a:pt x="1633113" y="899160"/>
                  </a:lnTo>
                  <a:lnTo>
                    <a:pt x="1632453" y="1762400"/>
                  </a:lnTo>
                  <a:lnTo>
                    <a:pt x="0" y="22043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" name="正方形/長方形 15">
              <a:extLst>
                <a:ext uri="{FF2B5EF4-FFF2-40B4-BE49-F238E27FC236}">
                  <a16:creationId xmlns:a16="http://schemas.microsoft.com/office/drawing/2014/main" id="{670893E0-9B2A-4203-A5C5-B89BFFBDC872}"/>
                </a:ext>
              </a:extLst>
            </p:cNvPr>
            <p:cNvSpPr/>
            <p:nvPr/>
          </p:nvSpPr>
          <p:spPr>
            <a:xfrm>
              <a:off x="4404360" y="3543300"/>
              <a:ext cx="824864" cy="578168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5A1C2776-1C9D-4425-8C52-E61841BF19AF}"/>
                </a:ext>
              </a:extLst>
            </p:cNvPr>
            <p:cNvSpPr/>
            <p:nvPr/>
          </p:nvSpPr>
          <p:spPr>
            <a:xfrm>
              <a:off x="4673319" y="3818451"/>
              <a:ext cx="185519" cy="460369"/>
            </a:xfrm>
            <a:custGeom>
              <a:avLst/>
              <a:gdLst>
                <a:gd name="connsiteX0" fmla="*/ 92759 w 265365"/>
                <a:gd name="connsiteY0" fmla="*/ 0 h 658508"/>
                <a:gd name="connsiteX1" fmla="*/ 120342 w 265365"/>
                <a:gd name="connsiteY1" fmla="*/ 14802 h 658508"/>
                <a:gd name="connsiteX2" fmla="*/ 125445 w 265365"/>
                <a:gd name="connsiteY2" fmla="*/ 23510 h 658508"/>
                <a:gd name="connsiteX3" fmla="*/ 126165 w 265365"/>
                <a:gd name="connsiteY3" fmla="*/ 23059 h 658508"/>
                <a:gd name="connsiteX4" fmla="*/ 131920 w 265365"/>
                <a:gd name="connsiteY4" fmla="*/ 26666 h 658508"/>
                <a:gd name="connsiteX5" fmla="*/ 132261 w 265365"/>
                <a:gd name="connsiteY5" fmla="*/ 25874 h 658508"/>
                <a:gd name="connsiteX6" fmla="*/ 169555 w 265365"/>
                <a:gd name="connsiteY6" fmla="*/ 0 h 658508"/>
                <a:gd name="connsiteX7" fmla="*/ 265365 w 265365"/>
                <a:gd name="connsiteY7" fmla="*/ 329254 h 658508"/>
                <a:gd name="connsiteX8" fmla="*/ 169555 w 265365"/>
                <a:gd name="connsiteY8" fmla="*/ 658508 h 658508"/>
                <a:gd name="connsiteX9" fmla="*/ 132261 w 265365"/>
                <a:gd name="connsiteY9" fmla="*/ 632634 h 658508"/>
                <a:gd name="connsiteX10" fmla="*/ 131920 w 265365"/>
                <a:gd name="connsiteY10" fmla="*/ 631842 h 658508"/>
                <a:gd name="connsiteX11" fmla="*/ 126165 w 265365"/>
                <a:gd name="connsiteY11" fmla="*/ 635449 h 658508"/>
                <a:gd name="connsiteX12" fmla="*/ 125445 w 265365"/>
                <a:gd name="connsiteY12" fmla="*/ 634998 h 658508"/>
                <a:gd name="connsiteX13" fmla="*/ 120342 w 265365"/>
                <a:gd name="connsiteY13" fmla="*/ 643706 h 658508"/>
                <a:gd name="connsiteX14" fmla="*/ 92759 w 265365"/>
                <a:gd name="connsiteY14" fmla="*/ 658508 h 658508"/>
                <a:gd name="connsiteX15" fmla="*/ 0 w 265365"/>
                <a:gd name="connsiteY15" fmla="*/ 329254 h 658508"/>
                <a:gd name="connsiteX16" fmla="*/ 92759 w 265365"/>
                <a:gd name="connsiteY16" fmla="*/ 0 h 6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365" h="658508">
                  <a:moveTo>
                    <a:pt x="92759" y="0"/>
                  </a:moveTo>
                  <a:cubicBezTo>
                    <a:pt x="102364" y="0"/>
                    <a:pt x="111629" y="5182"/>
                    <a:pt x="120342" y="14802"/>
                  </a:cubicBezTo>
                  <a:lnTo>
                    <a:pt x="125445" y="23510"/>
                  </a:lnTo>
                  <a:lnTo>
                    <a:pt x="126165" y="23059"/>
                  </a:lnTo>
                  <a:lnTo>
                    <a:pt x="131920" y="26666"/>
                  </a:lnTo>
                  <a:lnTo>
                    <a:pt x="132261" y="25874"/>
                  </a:lnTo>
                  <a:cubicBezTo>
                    <a:pt x="143724" y="9213"/>
                    <a:pt x="156326" y="0"/>
                    <a:pt x="169555" y="0"/>
                  </a:cubicBezTo>
                  <a:cubicBezTo>
                    <a:pt x="222469" y="0"/>
                    <a:pt x="265365" y="147412"/>
                    <a:pt x="265365" y="329254"/>
                  </a:cubicBezTo>
                  <a:cubicBezTo>
                    <a:pt x="265365" y="511096"/>
                    <a:pt x="222469" y="658508"/>
                    <a:pt x="169555" y="658508"/>
                  </a:cubicBezTo>
                  <a:cubicBezTo>
                    <a:pt x="156326" y="658508"/>
                    <a:pt x="143724" y="649295"/>
                    <a:pt x="132261" y="632634"/>
                  </a:cubicBezTo>
                  <a:lnTo>
                    <a:pt x="131920" y="631842"/>
                  </a:lnTo>
                  <a:lnTo>
                    <a:pt x="126165" y="635449"/>
                  </a:lnTo>
                  <a:lnTo>
                    <a:pt x="125445" y="634998"/>
                  </a:lnTo>
                  <a:lnTo>
                    <a:pt x="120342" y="643706"/>
                  </a:lnTo>
                  <a:cubicBezTo>
                    <a:pt x="111629" y="653326"/>
                    <a:pt x="102364" y="658508"/>
                    <a:pt x="92759" y="658508"/>
                  </a:cubicBezTo>
                  <a:cubicBezTo>
                    <a:pt x="41530" y="658508"/>
                    <a:pt x="0" y="511096"/>
                    <a:pt x="0" y="329254"/>
                  </a:cubicBezTo>
                  <a:cubicBezTo>
                    <a:pt x="0" y="147412"/>
                    <a:pt x="41530" y="0"/>
                    <a:pt x="92759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31CD627B-C36F-4A9D-A627-66547F6F053B}"/>
                </a:ext>
              </a:extLst>
            </p:cNvPr>
            <p:cNvSpPr/>
            <p:nvPr/>
          </p:nvSpPr>
          <p:spPr>
            <a:xfrm>
              <a:off x="4871439" y="3757491"/>
              <a:ext cx="185519" cy="460369"/>
            </a:xfrm>
            <a:custGeom>
              <a:avLst/>
              <a:gdLst>
                <a:gd name="connsiteX0" fmla="*/ 92759 w 265365"/>
                <a:gd name="connsiteY0" fmla="*/ 0 h 658508"/>
                <a:gd name="connsiteX1" fmla="*/ 120342 w 265365"/>
                <a:gd name="connsiteY1" fmla="*/ 14802 h 658508"/>
                <a:gd name="connsiteX2" fmla="*/ 125445 w 265365"/>
                <a:gd name="connsiteY2" fmla="*/ 23510 h 658508"/>
                <a:gd name="connsiteX3" fmla="*/ 126165 w 265365"/>
                <a:gd name="connsiteY3" fmla="*/ 23059 h 658508"/>
                <a:gd name="connsiteX4" fmla="*/ 131920 w 265365"/>
                <a:gd name="connsiteY4" fmla="*/ 26666 h 658508"/>
                <a:gd name="connsiteX5" fmla="*/ 132261 w 265365"/>
                <a:gd name="connsiteY5" fmla="*/ 25874 h 658508"/>
                <a:gd name="connsiteX6" fmla="*/ 169555 w 265365"/>
                <a:gd name="connsiteY6" fmla="*/ 0 h 658508"/>
                <a:gd name="connsiteX7" fmla="*/ 265365 w 265365"/>
                <a:gd name="connsiteY7" fmla="*/ 329254 h 658508"/>
                <a:gd name="connsiteX8" fmla="*/ 169555 w 265365"/>
                <a:gd name="connsiteY8" fmla="*/ 658508 h 658508"/>
                <a:gd name="connsiteX9" fmla="*/ 132261 w 265365"/>
                <a:gd name="connsiteY9" fmla="*/ 632634 h 658508"/>
                <a:gd name="connsiteX10" fmla="*/ 131920 w 265365"/>
                <a:gd name="connsiteY10" fmla="*/ 631842 h 658508"/>
                <a:gd name="connsiteX11" fmla="*/ 126165 w 265365"/>
                <a:gd name="connsiteY11" fmla="*/ 635449 h 658508"/>
                <a:gd name="connsiteX12" fmla="*/ 125445 w 265365"/>
                <a:gd name="connsiteY12" fmla="*/ 634998 h 658508"/>
                <a:gd name="connsiteX13" fmla="*/ 120342 w 265365"/>
                <a:gd name="connsiteY13" fmla="*/ 643706 h 658508"/>
                <a:gd name="connsiteX14" fmla="*/ 92759 w 265365"/>
                <a:gd name="connsiteY14" fmla="*/ 658508 h 658508"/>
                <a:gd name="connsiteX15" fmla="*/ 0 w 265365"/>
                <a:gd name="connsiteY15" fmla="*/ 329254 h 658508"/>
                <a:gd name="connsiteX16" fmla="*/ 92759 w 265365"/>
                <a:gd name="connsiteY16" fmla="*/ 0 h 6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365" h="658508">
                  <a:moveTo>
                    <a:pt x="92759" y="0"/>
                  </a:moveTo>
                  <a:cubicBezTo>
                    <a:pt x="102364" y="0"/>
                    <a:pt x="111629" y="5182"/>
                    <a:pt x="120342" y="14802"/>
                  </a:cubicBezTo>
                  <a:lnTo>
                    <a:pt x="125445" y="23510"/>
                  </a:lnTo>
                  <a:lnTo>
                    <a:pt x="126165" y="23059"/>
                  </a:lnTo>
                  <a:lnTo>
                    <a:pt x="131920" y="26666"/>
                  </a:lnTo>
                  <a:lnTo>
                    <a:pt x="132261" y="25874"/>
                  </a:lnTo>
                  <a:cubicBezTo>
                    <a:pt x="143724" y="9213"/>
                    <a:pt x="156326" y="0"/>
                    <a:pt x="169555" y="0"/>
                  </a:cubicBezTo>
                  <a:cubicBezTo>
                    <a:pt x="222469" y="0"/>
                    <a:pt x="265365" y="147412"/>
                    <a:pt x="265365" y="329254"/>
                  </a:cubicBezTo>
                  <a:cubicBezTo>
                    <a:pt x="265365" y="511096"/>
                    <a:pt x="222469" y="658508"/>
                    <a:pt x="169555" y="658508"/>
                  </a:cubicBezTo>
                  <a:cubicBezTo>
                    <a:pt x="156326" y="658508"/>
                    <a:pt x="143724" y="649295"/>
                    <a:pt x="132261" y="632634"/>
                  </a:cubicBezTo>
                  <a:lnTo>
                    <a:pt x="131920" y="631842"/>
                  </a:lnTo>
                  <a:lnTo>
                    <a:pt x="126165" y="635449"/>
                  </a:lnTo>
                  <a:lnTo>
                    <a:pt x="125445" y="634998"/>
                  </a:lnTo>
                  <a:lnTo>
                    <a:pt x="120342" y="643706"/>
                  </a:lnTo>
                  <a:cubicBezTo>
                    <a:pt x="111629" y="653326"/>
                    <a:pt x="102364" y="658508"/>
                    <a:pt x="92759" y="658508"/>
                  </a:cubicBezTo>
                  <a:cubicBezTo>
                    <a:pt x="41530" y="658508"/>
                    <a:pt x="0" y="511096"/>
                    <a:pt x="0" y="329254"/>
                  </a:cubicBezTo>
                  <a:cubicBezTo>
                    <a:pt x="0" y="147412"/>
                    <a:pt x="41530" y="0"/>
                    <a:pt x="92759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AFAD2979-B065-4AB4-907E-99EFC24C7B83}"/>
                </a:ext>
              </a:extLst>
            </p:cNvPr>
            <p:cNvSpPr/>
            <p:nvPr/>
          </p:nvSpPr>
          <p:spPr>
            <a:xfrm>
              <a:off x="5069559" y="3681291"/>
              <a:ext cx="185519" cy="460369"/>
            </a:xfrm>
            <a:custGeom>
              <a:avLst/>
              <a:gdLst>
                <a:gd name="connsiteX0" fmla="*/ 92759 w 265365"/>
                <a:gd name="connsiteY0" fmla="*/ 0 h 658508"/>
                <a:gd name="connsiteX1" fmla="*/ 120342 w 265365"/>
                <a:gd name="connsiteY1" fmla="*/ 14802 h 658508"/>
                <a:gd name="connsiteX2" fmla="*/ 125445 w 265365"/>
                <a:gd name="connsiteY2" fmla="*/ 23510 h 658508"/>
                <a:gd name="connsiteX3" fmla="*/ 126165 w 265365"/>
                <a:gd name="connsiteY3" fmla="*/ 23059 h 658508"/>
                <a:gd name="connsiteX4" fmla="*/ 131920 w 265365"/>
                <a:gd name="connsiteY4" fmla="*/ 26666 h 658508"/>
                <a:gd name="connsiteX5" fmla="*/ 132261 w 265365"/>
                <a:gd name="connsiteY5" fmla="*/ 25874 h 658508"/>
                <a:gd name="connsiteX6" fmla="*/ 169555 w 265365"/>
                <a:gd name="connsiteY6" fmla="*/ 0 h 658508"/>
                <a:gd name="connsiteX7" fmla="*/ 265365 w 265365"/>
                <a:gd name="connsiteY7" fmla="*/ 329254 h 658508"/>
                <a:gd name="connsiteX8" fmla="*/ 169555 w 265365"/>
                <a:gd name="connsiteY8" fmla="*/ 658508 h 658508"/>
                <a:gd name="connsiteX9" fmla="*/ 132261 w 265365"/>
                <a:gd name="connsiteY9" fmla="*/ 632634 h 658508"/>
                <a:gd name="connsiteX10" fmla="*/ 131920 w 265365"/>
                <a:gd name="connsiteY10" fmla="*/ 631842 h 658508"/>
                <a:gd name="connsiteX11" fmla="*/ 126165 w 265365"/>
                <a:gd name="connsiteY11" fmla="*/ 635449 h 658508"/>
                <a:gd name="connsiteX12" fmla="*/ 125445 w 265365"/>
                <a:gd name="connsiteY12" fmla="*/ 634998 h 658508"/>
                <a:gd name="connsiteX13" fmla="*/ 120342 w 265365"/>
                <a:gd name="connsiteY13" fmla="*/ 643706 h 658508"/>
                <a:gd name="connsiteX14" fmla="*/ 92759 w 265365"/>
                <a:gd name="connsiteY14" fmla="*/ 658508 h 658508"/>
                <a:gd name="connsiteX15" fmla="*/ 0 w 265365"/>
                <a:gd name="connsiteY15" fmla="*/ 329254 h 658508"/>
                <a:gd name="connsiteX16" fmla="*/ 92759 w 265365"/>
                <a:gd name="connsiteY16" fmla="*/ 0 h 6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365" h="658508">
                  <a:moveTo>
                    <a:pt x="92759" y="0"/>
                  </a:moveTo>
                  <a:cubicBezTo>
                    <a:pt x="102364" y="0"/>
                    <a:pt x="111629" y="5182"/>
                    <a:pt x="120342" y="14802"/>
                  </a:cubicBezTo>
                  <a:lnTo>
                    <a:pt x="125445" y="23510"/>
                  </a:lnTo>
                  <a:lnTo>
                    <a:pt x="126165" y="23059"/>
                  </a:lnTo>
                  <a:lnTo>
                    <a:pt x="131920" y="26666"/>
                  </a:lnTo>
                  <a:lnTo>
                    <a:pt x="132261" y="25874"/>
                  </a:lnTo>
                  <a:cubicBezTo>
                    <a:pt x="143724" y="9213"/>
                    <a:pt x="156326" y="0"/>
                    <a:pt x="169555" y="0"/>
                  </a:cubicBezTo>
                  <a:cubicBezTo>
                    <a:pt x="222469" y="0"/>
                    <a:pt x="265365" y="147412"/>
                    <a:pt x="265365" y="329254"/>
                  </a:cubicBezTo>
                  <a:cubicBezTo>
                    <a:pt x="265365" y="511096"/>
                    <a:pt x="222469" y="658508"/>
                    <a:pt x="169555" y="658508"/>
                  </a:cubicBezTo>
                  <a:cubicBezTo>
                    <a:pt x="156326" y="658508"/>
                    <a:pt x="143724" y="649295"/>
                    <a:pt x="132261" y="632634"/>
                  </a:cubicBezTo>
                  <a:lnTo>
                    <a:pt x="131920" y="631842"/>
                  </a:lnTo>
                  <a:lnTo>
                    <a:pt x="126165" y="635449"/>
                  </a:lnTo>
                  <a:lnTo>
                    <a:pt x="125445" y="634998"/>
                  </a:lnTo>
                  <a:lnTo>
                    <a:pt x="120342" y="643706"/>
                  </a:lnTo>
                  <a:cubicBezTo>
                    <a:pt x="111629" y="653326"/>
                    <a:pt x="102364" y="658508"/>
                    <a:pt x="92759" y="658508"/>
                  </a:cubicBezTo>
                  <a:cubicBezTo>
                    <a:pt x="41530" y="658508"/>
                    <a:pt x="0" y="511096"/>
                    <a:pt x="0" y="329254"/>
                  </a:cubicBezTo>
                  <a:cubicBezTo>
                    <a:pt x="0" y="147412"/>
                    <a:pt x="41530" y="0"/>
                    <a:pt x="92759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4F354C82-F2ED-4872-948E-AD036B667DCC}"/>
                </a:ext>
              </a:extLst>
            </p:cNvPr>
            <p:cNvSpPr/>
            <p:nvPr/>
          </p:nvSpPr>
          <p:spPr>
            <a:xfrm>
              <a:off x="2767723" y="1334276"/>
              <a:ext cx="2429556" cy="2473756"/>
            </a:xfrm>
            <a:custGeom>
              <a:avLst/>
              <a:gdLst>
                <a:gd name="connsiteX0" fmla="*/ 735495 w 1470990"/>
                <a:gd name="connsiteY0" fmla="*/ 0 h 1892893"/>
                <a:gd name="connsiteX1" fmla="*/ 1470990 w 1470990"/>
                <a:gd name="connsiteY1" fmla="*/ 244414 h 1892893"/>
                <a:gd name="connsiteX2" fmla="*/ 1469644 w 1470990"/>
                <a:gd name="connsiteY2" fmla="*/ 253275 h 1892893"/>
                <a:gd name="connsiteX3" fmla="*/ 1470990 w 1470990"/>
                <a:gd name="connsiteY3" fmla="*/ 253275 h 1892893"/>
                <a:gd name="connsiteX4" fmla="*/ 1470990 w 1470990"/>
                <a:gd name="connsiteY4" fmla="*/ 1892893 h 1892893"/>
                <a:gd name="connsiteX5" fmla="*/ 1 w 1470990"/>
                <a:gd name="connsiteY5" fmla="*/ 1892893 h 1892893"/>
                <a:gd name="connsiteX6" fmla="*/ 1 w 1470990"/>
                <a:gd name="connsiteY6" fmla="*/ 253275 h 1892893"/>
                <a:gd name="connsiteX7" fmla="*/ 1347 w 1470990"/>
                <a:gd name="connsiteY7" fmla="*/ 253275 h 1892893"/>
                <a:gd name="connsiteX8" fmla="*/ 0 w 1470990"/>
                <a:gd name="connsiteY8" fmla="*/ 244414 h 1892893"/>
                <a:gd name="connsiteX9" fmla="*/ 735495 w 1470990"/>
                <a:gd name="connsiteY9" fmla="*/ 0 h 18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990" h="1892893">
                  <a:moveTo>
                    <a:pt x="735495" y="0"/>
                  </a:moveTo>
                  <a:cubicBezTo>
                    <a:pt x="1141698" y="0"/>
                    <a:pt x="1470990" y="109428"/>
                    <a:pt x="1470990" y="244414"/>
                  </a:cubicBezTo>
                  <a:lnTo>
                    <a:pt x="1469644" y="253275"/>
                  </a:lnTo>
                  <a:lnTo>
                    <a:pt x="1470990" y="253275"/>
                  </a:lnTo>
                  <a:lnTo>
                    <a:pt x="1470990" y="1892893"/>
                  </a:lnTo>
                  <a:lnTo>
                    <a:pt x="1" y="1892893"/>
                  </a:lnTo>
                  <a:lnTo>
                    <a:pt x="1" y="253275"/>
                  </a:lnTo>
                  <a:lnTo>
                    <a:pt x="1347" y="253275"/>
                  </a:lnTo>
                  <a:lnTo>
                    <a:pt x="0" y="244414"/>
                  </a:lnTo>
                  <a:cubicBezTo>
                    <a:pt x="0" y="109428"/>
                    <a:pt x="329292" y="0"/>
                    <a:pt x="735495" y="0"/>
                  </a:cubicBez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0819E5C1-150C-4B27-94E8-99DFFC06B7EF}"/>
                </a:ext>
              </a:extLst>
            </p:cNvPr>
            <p:cNvSpPr/>
            <p:nvPr/>
          </p:nvSpPr>
          <p:spPr>
            <a:xfrm>
              <a:off x="4415052" y="1684388"/>
              <a:ext cx="636115" cy="1392492"/>
            </a:xfrm>
            <a:custGeom>
              <a:avLst/>
              <a:gdLst>
                <a:gd name="connsiteX0" fmla="*/ 735495 w 1470990"/>
                <a:gd name="connsiteY0" fmla="*/ 0 h 1892893"/>
                <a:gd name="connsiteX1" fmla="*/ 1470990 w 1470990"/>
                <a:gd name="connsiteY1" fmla="*/ 244414 h 1892893"/>
                <a:gd name="connsiteX2" fmla="*/ 1469644 w 1470990"/>
                <a:gd name="connsiteY2" fmla="*/ 253275 h 1892893"/>
                <a:gd name="connsiteX3" fmla="*/ 1470990 w 1470990"/>
                <a:gd name="connsiteY3" fmla="*/ 253275 h 1892893"/>
                <a:gd name="connsiteX4" fmla="*/ 1470990 w 1470990"/>
                <a:gd name="connsiteY4" fmla="*/ 1892893 h 1892893"/>
                <a:gd name="connsiteX5" fmla="*/ 1 w 1470990"/>
                <a:gd name="connsiteY5" fmla="*/ 1892893 h 1892893"/>
                <a:gd name="connsiteX6" fmla="*/ 1 w 1470990"/>
                <a:gd name="connsiteY6" fmla="*/ 253275 h 1892893"/>
                <a:gd name="connsiteX7" fmla="*/ 1347 w 1470990"/>
                <a:gd name="connsiteY7" fmla="*/ 253275 h 1892893"/>
                <a:gd name="connsiteX8" fmla="*/ 0 w 1470990"/>
                <a:gd name="connsiteY8" fmla="*/ 244414 h 1892893"/>
                <a:gd name="connsiteX9" fmla="*/ 735495 w 1470990"/>
                <a:gd name="connsiteY9" fmla="*/ 0 h 18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990" h="1892893">
                  <a:moveTo>
                    <a:pt x="735495" y="0"/>
                  </a:moveTo>
                  <a:cubicBezTo>
                    <a:pt x="1141698" y="0"/>
                    <a:pt x="1470990" y="109428"/>
                    <a:pt x="1470990" y="244414"/>
                  </a:cubicBezTo>
                  <a:lnTo>
                    <a:pt x="1469644" y="253275"/>
                  </a:lnTo>
                  <a:lnTo>
                    <a:pt x="1470990" y="253275"/>
                  </a:lnTo>
                  <a:lnTo>
                    <a:pt x="1470990" y="1892893"/>
                  </a:lnTo>
                  <a:lnTo>
                    <a:pt x="1" y="1892893"/>
                  </a:lnTo>
                  <a:lnTo>
                    <a:pt x="1" y="253275"/>
                  </a:lnTo>
                  <a:lnTo>
                    <a:pt x="1347" y="253275"/>
                  </a:lnTo>
                  <a:lnTo>
                    <a:pt x="0" y="244414"/>
                  </a:lnTo>
                  <a:cubicBezTo>
                    <a:pt x="0" y="109428"/>
                    <a:pt x="329292" y="0"/>
                    <a:pt x="735495" y="0"/>
                  </a:cubicBez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2" name="四角形: 角を丸くする 21">
              <a:extLst>
                <a:ext uri="{FF2B5EF4-FFF2-40B4-BE49-F238E27FC236}">
                  <a16:creationId xmlns:a16="http://schemas.microsoft.com/office/drawing/2014/main" id="{D2CD7E9E-F8A5-4E30-B7AF-8DF6B8ED0FC2}"/>
                </a:ext>
              </a:extLst>
            </p:cNvPr>
            <p:cNvSpPr/>
            <p:nvPr/>
          </p:nvSpPr>
          <p:spPr>
            <a:xfrm>
              <a:off x="3764012" y="2712096"/>
              <a:ext cx="905899" cy="1391019"/>
            </a:xfrm>
            <a:prstGeom prst="roundRect">
              <a:avLst/>
            </a:pr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FF824394-E4F4-40A1-944A-A6EB8BF9A0BF}"/>
                </a:ext>
              </a:extLst>
            </p:cNvPr>
            <p:cNvGrpSpPr/>
            <p:nvPr/>
          </p:nvGrpSpPr>
          <p:grpSpPr>
            <a:xfrm>
              <a:off x="4344735" y="3726180"/>
              <a:ext cx="265365" cy="658507"/>
              <a:chOff x="3624399" y="4080108"/>
              <a:chExt cx="316554" cy="809392"/>
            </a:xfrm>
            <a:solidFill>
              <a:sysClr val="windowText" lastClr="000000"/>
            </a:solidFill>
          </p:grpSpPr>
          <p:sp>
            <p:nvSpPr>
              <p:cNvPr id="133" name="楕円 132">
                <a:extLst>
                  <a:ext uri="{FF2B5EF4-FFF2-40B4-BE49-F238E27FC236}">
                    <a16:creationId xmlns:a16="http://schemas.microsoft.com/office/drawing/2014/main" id="{064486AB-8082-40DB-8BB5-BAB12CCD2095}"/>
                  </a:ext>
                </a:extLst>
              </p:cNvPr>
              <p:cNvSpPr/>
              <p:nvPr/>
            </p:nvSpPr>
            <p:spPr>
              <a:xfrm>
                <a:off x="3624399" y="4080108"/>
                <a:ext cx="22130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" name="楕円 133">
                <a:extLst>
                  <a:ext uri="{FF2B5EF4-FFF2-40B4-BE49-F238E27FC236}">
                    <a16:creationId xmlns:a16="http://schemas.microsoft.com/office/drawing/2014/main" id="{53E5DC8C-1CD8-4C06-B839-971EDD5CCFA4}"/>
                  </a:ext>
                </a:extLst>
              </p:cNvPr>
              <p:cNvSpPr/>
              <p:nvPr/>
            </p:nvSpPr>
            <p:spPr>
              <a:xfrm>
                <a:off x="3657254" y="4108450"/>
                <a:ext cx="235295" cy="752708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" name="楕円 134">
                <a:extLst>
                  <a:ext uri="{FF2B5EF4-FFF2-40B4-BE49-F238E27FC236}">
                    <a16:creationId xmlns:a16="http://schemas.microsoft.com/office/drawing/2014/main" id="{8E2AACD7-DA04-43E3-8B4A-8B1043FC443E}"/>
                  </a:ext>
                </a:extLst>
              </p:cNvPr>
              <p:cNvSpPr/>
              <p:nvPr/>
            </p:nvSpPr>
            <p:spPr>
              <a:xfrm>
                <a:off x="3712369" y="4080108"/>
                <a:ext cx="22858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" name="楕円 135">
                <a:extLst>
                  <a:ext uri="{FF2B5EF4-FFF2-40B4-BE49-F238E27FC236}">
                    <a16:creationId xmlns:a16="http://schemas.microsoft.com/office/drawing/2014/main" id="{EA8F1791-14CC-41EB-968C-E56E5D02E4B4}"/>
                  </a:ext>
                </a:extLst>
              </p:cNvPr>
              <p:cNvSpPr/>
              <p:nvPr/>
            </p:nvSpPr>
            <p:spPr>
              <a:xfrm>
                <a:off x="3745705" y="4129088"/>
                <a:ext cx="176197" cy="71143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7" name="楕円 136">
                <a:extLst>
                  <a:ext uri="{FF2B5EF4-FFF2-40B4-BE49-F238E27FC236}">
                    <a16:creationId xmlns:a16="http://schemas.microsoft.com/office/drawing/2014/main" id="{67D946D6-C1F5-4C4E-B48A-6D937F8985FA}"/>
                  </a:ext>
                </a:extLst>
              </p:cNvPr>
              <p:cNvSpPr/>
              <p:nvPr/>
            </p:nvSpPr>
            <p:spPr>
              <a:xfrm>
                <a:off x="3816009" y="4283807"/>
                <a:ext cx="106234" cy="401994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7D11C643-5FDD-4547-BD74-ED25160F1CBD}"/>
                </a:ext>
              </a:extLst>
            </p:cNvPr>
            <p:cNvGrpSpPr/>
            <p:nvPr/>
          </p:nvGrpSpPr>
          <p:grpSpPr>
            <a:xfrm>
              <a:off x="4146615" y="3764280"/>
              <a:ext cx="272985" cy="734707"/>
              <a:chOff x="3624399" y="4080108"/>
              <a:chExt cx="316554" cy="809392"/>
            </a:xfrm>
            <a:solidFill>
              <a:sysClr val="windowText" lastClr="000000"/>
            </a:solidFill>
          </p:grpSpPr>
          <p:sp>
            <p:nvSpPr>
              <p:cNvPr id="128" name="楕円 127">
                <a:extLst>
                  <a:ext uri="{FF2B5EF4-FFF2-40B4-BE49-F238E27FC236}">
                    <a16:creationId xmlns:a16="http://schemas.microsoft.com/office/drawing/2014/main" id="{FB2074B4-8D28-46D7-A4E5-769776EAB3AF}"/>
                  </a:ext>
                </a:extLst>
              </p:cNvPr>
              <p:cNvSpPr/>
              <p:nvPr/>
            </p:nvSpPr>
            <p:spPr>
              <a:xfrm>
                <a:off x="3624399" y="4080108"/>
                <a:ext cx="22130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" name="楕円 128">
                <a:extLst>
                  <a:ext uri="{FF2B5EF4-FFF2-40B4-BE49-F238E27FC236}">
                    <a16:creationId xmlns:a16="http://schemas.microsoft.com/office/drawing/2014/main" id="{A50E6E31-68F3-45F5-AAC2-3C3F88C0DEBA}"/>
                  </a:ext>
                </a:extLst>
              </p:cNvPr>
              <p:cNvSpPr/>
              <p:nvPr/>
            </p:nvSpPr>
            <p:spPr>
              <a:xfrm>
                <a:off x="3657254" y="4108450"/>
                <a:ext cx="235295" cy="752708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" name="楕円 129">
                <a:extLst>
                  <a:ext uri="{FF2B5EF4-FFF2-40B4-BE49-F238E27FC236}">
                    <a16:creationId xmlns:a16="http://schemas.microsoft.com/office/drawing/2014/main" id="{F76030E5-D090-477A-95E8-C5BA0C22A81E}"/>
                  </a:ext>
                </a:extLst>
              </p:cNvPr>
              <p:cNvSpPr/>
              <p:nvPr/>
            </p:nvSpPr>
            <p:spPr>
              <a:xfrm>
                <a:off x="3712369" y="4080108"/>
                <a:ext cx="22858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" name="楕円 130">
                <a:extLst>
                  <a:ext uri="{FF2B5EF4-FFF2-40B4-BE49-F238E27FC236}">
                    <a16:creationId xmlns:a16="http://schemas.microsoft.com/office/drawing/2014/main" id="{71EC6294-3379-4A11-99B9-27CCDC589F15}"/>
                  </a:ext>
                </a:extLst>
              </p:cNvPr>
              <p:cNvSpPr/>
              <p:nvPr/>
            </p:nvSpPr>
            <p:spPr>
              <a:xfrm>
                <a:off x="3745705" y="4129088"/>
                <a:ext cx="176197" cy="71143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" name="楕円 131">
                <a:extLst>
                  <a:ext uri="{FF2B5EF4-FFF2-40B4-BE49-F238E27FC236}">
                    <a16:creationId xmlns:a16="http://schemas.microsoft.com/office/drawing/2014/main" id="{3C960E3C-C494-4FC1-96D2-207F889BE76D}"/>
                  </a:ext>
                </a:extLst>
              </p:cNvPr>
              <p:cNvSpPr/>
              <p:nvPr/>
            </p:nvSpPr>
            <p:spPr>
              <a:xfrm>
                <a:off x="3816009" y="4283807"/>
                <a:ext cx="106234" cy="401994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25" name="台形 24">
              <a:extLst>
                <a:ext uri="{FF2B5EF4-FFF2-40B4-BE49-F238E27FC236}">
                  <a16:creationId xmlns:a16="http://schemas.microsoft.com/office/drawing/2014/main" id="{067C8EEA-A3D3-4CAC-B897-2F5A8832D270}"/>
                </a:ext>
              </a:extLst>
            </p:cNvPr>
            <p:cNvSpPr/>
            <p:nvPr/>
          </p:nvSpPr>
          <p:spPr>
            <a:xfrm rot="5400000">
              <a:off x="4153356" y="2981986"/>
              <a:ext cx="476026" cy="410579"/>
            </a:xfrm>
            <a:prstGeom prst="trapezoid">
              <a:avLst>
                <a:gd name="adj" fmla="val 6915"/>
              </a:avLst>
            </a:prstGeom>
            <a:gradFill flip="none" rotWithShape="1">
              <a:gsLst>
                <a:gs pos="0">
                  <a:sysClr val="windowText" lastClr="000000"/>
                </a:gs>
                <a:gs pos="100000">
                  <a:sysClr val="windowText" lastClr="000000">
                    <a:lumMod val="50000"/>
                    <a:lumOff val="50000"/>
                  </a:sysClr>
                </a:gs>
              </a:gsLst>
              <a:lin ang="10800000" scaled="0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6" name="台形 25">
              <a:extLst>
                <a:ext uri="{FF2B5EF4-FFF2-40B4-BE49-F238E27FC236}">
                  <a16:creationId xmlns:a16="http://schemas.microsoft.com/office/drawing/2014/main" id="{4E80880A-859B-455C-A6BD-82CA08EA6805}"/>
                </a:ext>
              </a:extLst>
            </p:cNvPr>
            <p:cNvSpPr/>
            <p:nvPr/>
          </p:nvSpPr>
          <p:spPr>
            <a:xfrm rot="5400000">
              <a:off x="4029568" y="3339940"/>
              <a:ext cx="476026" cy="410579"/>
            </a:xfrm>
            <a:prstGeom prst="trapezoid">
              <a:avLst>
                <a:gd name="adj" fmla="val 21763"/>
              </a:avLst>
            </a:prstGeom>
            <a:gradFill flip="none" rotWithShape="1">
              <a:gsLst>
                <a:gs pos="0">
                  <a:sysClr val="windowText" lastClr="000000"/>
                </a:gs>
                <a:gs pos="100000">
                  <a:sysClr val="windowText" lastClr="000000">
                    <a:lumMod val="50000"/>
                    <a:lumOff val="50000"/>
                  </a:sysClr>
                </a:gs>
              </a:gsLst>
              <a:lin ang="10800000" scaled="0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7" name="台形 26">
              <a:extLst>
                <a:ext uri="{FF2B5EF4-FFF2-40B4-BE49-F238E27FC236}">
                  <a16:creationId xmlns:a16="http://schemas.microsoft.com/office/drawing/2014/main" id="{D339622A-91C8-4870-8E18-24AF68062A4C}"/>
                </a:ext>
              </a:extLst>
            </p:cNvPr>
            <p:cNvSpPr/>
            <p:nvPr/>
          </p:nvSpPr>
          <p:spPr>
            <a:xfrm rot="5400000" flipV="1">
              <a:off x="3756813" y="3460826"/>
              <a:ext cx="476026" cy="168808"/>
            </a:xfrm>
            <a:prstGeom prst="trapezoid">
              <a:avLst>
                <a:gd name="adj" fmla="val 21763"/>
              </a:avLst>
            </a:prstGeom>
            <a:gradFill flip="none" rotWithShape="1">
              <a:gsLst>
                <a:gs pos="0">
                  <a:sysClr val="windowText" lastClr="000000"/>
                </a:gs>
                <a:gs pos="100000">
                  <a:sysClr val="windowText" lastClr="000000">
                    <a:lumMod val="50000"/>
                    <a:lumOff val="50000"/>
                  </a:sysClr>
                </a:gs>
              </a:gsLst>
              <a:lin ang="10800000" scaled="0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A9D3FF7F-F826-4983-9DA4-F4F312B5D5D0}"/>
                </a:ext>
              </a:extLst>
            </p:cNvPr>
            <p:cNvGrpSpPr/>
            <p:nvPr/>
          </p:nvGrpSpPr>
          <p:grpSpPr>
            <a:xfrm>
              <a:off x="2752155" y="3831642"/>
              <a:ext cx="288000" cy="783309"/>
              <a:chOff x="3624399" y="4080108"/>
              <a:chExt cx="316554" cy="809392"/>
            </a:xfrm>
            <a:solidFill>
              <a:sysClr val="windowText" lastClr="000000"/>
            </a:solidFill>
          </p:grpSpPr>
          <p:sp>
            <p:nvSpPr>
              <p:cNvPr id="123" name="楕円 122">
                <a:extLst>
                  <a:ext uri="{FF2B5EF4-FFF2-40B4-BE49-F238E27FC236}">
                    <a16:creationId xmlns:a16="http://schemas.microsoft.com/office/drawing/2014/main" id="{9C703677-B51D-445F-8F1C-AF856CC403F2}"/>
                  </a:ext>
                </a:extLst>
              </p:cNvPr>
              <p:cNvSpPr/>
              <p:nvPr/>
            </p:nvSpPr>
            <p:spPr>
              <a:xfrm>
                <a:off x="3624399" y="4080108"/>
                <a:ext cx="22130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" name="楕円 123">
                <a:extLst>
                  <a:ext uri="{FF2B5EF4-FFF2-40B4-BE49-F238E27FC236}">
                    <a16:creationId xmlns:a16="http://schemas.microsoft.com/office/drawing/2014/main" id="{6508A864-EB84-4D5A-84F8-0F03006D5849}"/>
                  </a:ext>
                </a:extLst>
              </p:cNvPr>
              <p:cNvSpPr/>
              <p:nvPr/>
            </p:nvSpPr>
            <p:spPr>
              <a:xfrm>
                <a:off x="3657254" y="4108450"/>
                <a:ext cx="235295" cy="752708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" name="楕円 124">
                <a:extLst>
                  <a:ext uri="{FF2B5EF4-FFF2-40B4-BE49-F238E27FC236}">
                    <a16:creationId xmlns:a16="http://schemas.microsoft.com/office/drawing/2014/main" id="{E5532063-5513-4580-816C-F9C123B43804}"/>
                  </a:ext>
                </a:extLst>
              </p:cNvPr>
              <p:cNvSpPr/>
              <p:nvPr/>
            </p:nvSpPr>
            <p:spPr>
              <a:xfrm>
                <a:off x="3712369" y="4080108"/>
                <a:ext cx="22858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" name="楕円 125">
                <a:extLst>
                  <a:ext uri="{FF2B5EF4-FFF2-40B4-BE49-F238E27FC236}">
                    <a16:creationId xmlns:a16="http://schemas.microsoft.com/office/drawing/2014/main" id="{A3650788-70DF-4A93-B615-72D810F13AA5}"/>
                  </a:ext>
                </a:extLst>
              </p:cNvPr>
              <p:cNvSpPr/>
              <p:nvPr/>
            </p:nvSpPr>
            <p:spPr>
              <a:xfrm>
                <a:off x="3745705" y="4129088"/>
                <a:ext cx="176197" cy="71143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" name="楕円 126">
                <a:extLst>
                  <a:ext uri="{FF2B5EF4-FFF2-40B4-BE49-F238E27FC236}">
                    <a16:creationId xmlns:a16="http://schemas.microsoft.com/office/drawing/2014/main" id="{EC2DB2CE-1E1E-42BF-B75A-BFA8CB1151CD}"/>
                  </a:ext>
                </a:extLst>
              </p:cNvPr>
              <p:cNvSpPr/>
              <p:nvPr/>
            </p:nvSpPr>
            <p:spPr>
              <a:xfrm>
                <a:off x="3816009" y="4283807"/>
                <a:ext cx="106234" cy="401994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222608BC-92BE-4841-8D9A-6E1972F86F7A}"/>
                </a:ext>
              </a:extLst>
            </p:cNvPr>
            <p:cNvGrpSpPr/>
            <p:nvPr/>
          </p:nvGrpSpPr>
          <p:grpSpPr>
            <a:xfrm>
              <a:off x="2424495" y="3953562"/>
              <a:ext cx="288000" cy="783309"/>
              <a:chOff x="3624399" y="4080108"/>
              <a:chExt cx="316554" cy="809392"/>
            </a:xfrm>
            <a:solidFill>
              <a:sysClr val="windowText" lastClr="000000"/>
            </a:solidFill>
          </p:grpSpPr>
          <p:sp>
            <p:nvSpPr>
              <p:cNvPr id="118" name="楕円 117">
                <a:extLst>
                  <a:ext uri="{FF2B5EF4-FFF2-40B4-BE49-F238E27FC236}">
                    <a16:creationId xmlns:a16="http://schemas.microsoft.com/office/drawing/2014/main" id="{467DF334-C7FE-4B20-B101-C301B66861C3}"/>
                  </a:ext>
                </a:extLst>
              </p:cNvPr>
              <p:cNvSpPr/>
              <p:nvPr/>
            </p:nvSpPr>
            <p:spPr>
              <a:xfrm>
                <a:off x="3624399" y="4080108"/>
                <a:ext cx="22130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9" name="楕円 118">
                <a:extLst>
                  <a:ext uri="{FF2B5EF4-FFF2-40B4-BE49-F238E27FC236}">
                    <a16:creationId xmlns:a16="http://schemas.microsoft.com/office/drawing/2014/main" id="{9BB2ECF2-F8FA-4ACA-BFD0-CD393D1A575E}"/>
                  </a:ext>
                </a:extLst>
              </p:cNvPr>
              <p:cNvSpPr/>
              <p:nvPr/>
            </p:nvSpPr>
            <p:spPr>
              <a:xfrm>
                <a:off x="3657254" y="4108450"/>
                <a:ext cx="235295" cy="752708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0" name="楕円 119">
                <a:extLst>
                  <a:ext uri="{FF2B5EF4-FFF2-40B4-BE49-F238E27FC236}">
                    <a16:creationId xmlns:a16="http://schemas.microsoft.com/office/drawing/2014/main" id="{24D2FF7F-7BFF-4684-9619-B2E8610CAAE8}"/>
                  </a:ext>
                </a:extLst>
              </p:cNvPr>
              <p:cNvSpPr/>
              <p:nvPr/>
            </p:nvSpPr>
            <p:spPr>
              <a:xfrm>
                <a:off x="3712369" y="4080108"/>
                <a:ext cx="22858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" name="楕円 120">
                <a:extLst>
                  <a:ext uri="{FF2B5EF4-FFF2-40B4-BE49-F238E27FC236}">
                    <a16:creationId xmlns:a16="http://schemas.microsoft.com/office/drawing/2014/main" id="{C17DB916-7F9B-41C1-B286-8EED9831E04A}"/>
                  </a:ext>
                </a:extLst>
              </p:cNvPr>
              <p:cNvSpPr/>
              <p:nvPr/>
            </p:nvSpPr>
            <p:spPr>
              <a:xfrm>
                <a:off x="3745705" y="4129088"/>
                <a:ext cx="176197" cy="71143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" name="楕円 121">
                <a:extLst>
                  <a:ext uri="{FF2B5EF4-FFF2-40B4-BE49-F238E27FC236}">
                    <a16:creationId xmlns:a16="http://schemas.microsoft.com/office/drawing/2014/main" id="{0E38CCCB-A09A-498C-927A-286370C280B2}"/>
                  </a:ext>
                </a:extLst>
              </p:cNvPr>
              <p:cNvSpPr/>
              <p:nvPr/>
            </p:nvSpPr>
            <p:spPr>
              <a:xfrm>
                <a:off x="3816009" y="4283807"/>
                <a:ext cx="106234" cy="401994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AA4EF0B4-AF8D-4E24-AEA3-6CF1F12AEF7F}"/>
                </a:ext>
              </a:extLst>
            </p:cNvPr>
            <p:cNvGrpSpPr/>
            <p:nvPr/>
          </p:nvGrpSpPr>
          <p:grpSpPr>
            <a:xfrm>
              <a:off x="2095566" y="4012701"/>
              <a:ext cx="297590" cy="809392"/>
              <a:chOff x="3624399" y="4080108"/>
              <a:chExt cx="316554" cy="809392"/>
            </a:xfrm>
          </p:grpSpPr>
          <p:sp>
            <p:nvSpPr>
              <p:cNvPr id="113" name="楕円 112">
                <a:extLst>
                  <a:ext uri="{FF2B5EF4-FFF2-40B4-BE49-F238E27FC236}">
                    <a16:creationId xmlns:a16="http://schemas.microsoft.com/office/drawing/2014/main" id="{78009393-0FED-4003-8C1D-4290DC8B13CF}"/>
                  </a:ext>
                </a:extLst>
              </p:cNvPr>
              <p:cNvSpPr/>
              <p:nvPr/>
            </p:nvSpPr>
            <p:spPr>
              <a:xfrm>
                <a:off x="3624399" y="4080108"/>
                <a:ext cx="221304" cy="809392"/>
              </a:xfrm>
              <a:prstGeom prst="ellipse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4" name="楕円 113">
                <a:extLst>
                  <a:ext uri="{FF2B5EF4-FFF2-40B4-BE49-F238E27FC236}">
                    <a16:creationId xmlns:a16="http://schemas.microsoft.com/office/drawing/2014/main" id="{C9719DEE-3339-4C75-8032-2ED79317F414}"/>
                  </a:ext>
                </a:extLst>
              </p:cNvPr>
              <p:cNvSpPr/>
              <p:nvPr/>
            </p:nvSpPr>
            <p:spPr>
              <a:xfrm>
                <a:off x="3657254" y="4108450"/>
                <a:ext cx="235295" cy="752708"/>
              </a:xfrm>
              <a:prstGeom prst="ellipse">
                <a:avLst/>
              </a:prstGeom>
              <a:gradFill>
                <a:gsLst>
                  <a:gs pos="0">
                    <a:sysClr val="windowText" lastClr="000000"/>
                  </a:gs>
                  <a:gs pos="100000">
                    <a:sysClr val="window" lastClr="FFFFFF">
                      <a:lumMod val="95000"/>
                    </a:sysClr>
                  </a:gs>
                </a:gsLst>
                <a:path path="circle">
                  <a:fillToRect l="100000" t="100000"/>
                </a:path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5" name="楕円 114">
                <a:extLst>
                  <a:ext uri="{FF2B5EF4-FFF2-40B4-BE49-F238E27FC236}">
                    <a16:creationId xmlns:a16="http://schemas.microsoft.com/office/drawing/2014/main" id="{F54F4C2C-0AD4-434B-80C8-24A8207B0756}"/>
                  </a:ext>
                </a:extLst>
              </p:cNvPr>
              <p:cNvSpPr/>
              <p:nvPr/>
            </p:nvSpPr>
            <p:spPr>
              <a:xfrm>
                <a:off x="3712369" y="4080108"/>
                <a:ext cx="228584" cy="809392"/>
              </a:xfrm>
              <a:prstGeom prst="ellipse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6" name="楕円 115">
                <a:extLst>
                  <a:ext uri="{FF2B5EF4-FFF2-40B4-BE49-F238E27FC236}">
                    <a16:creationId xmlns:a16="http://schemas.microsoft.com/office/drawing/2014/main" id="{A6322F58-0B2E-4D6B-8979-0BF3CA72E3A7}"/>
                  </a:ext>
                </a:extLst>
              </p:cNvPr>
              <p:cNvSpPr/>
              <p:nvPr/>
            </p:nvSpPr>
            <p:spPr>
              <a:xfrm>
                <a:off x="3745705" y="4129088"/>
                <a:ext cx="176197" cy="711432"/>
              </a:xfrm>
              <a:prstGeom prst="ellipse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7" name="楕円 116">
                <a:extLst>
                  <a:ext uri="{FF2B5EF4-FFF2-40B4-BE49-F238E27FC236}">
                    <a16:creationId xmlns:a16="http://schemas.microsoft.com/office/drawing/2014/main" id="{B41E2DC7-0F20-4D98-BE35-B74B9B7401F8}"/>
                  </a:ext>
                </a:extLst>
              </p:cNvPr>
              <p:cNvSpPr/>
              <p:nvPr/>
            </p:nvSpPr>
            <p:spPr>
              <a:xfrm>
                <a:off x="3816009" y="4283807"/>
                <a:ext cx="106234" cy="401994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8C672ABA-D39D-40C4-9553-F7FC148EDB6E}"/>
                </a:ext>
              </a:extLst>
            </p:cNvPr>
            <p:cNvSpPr/>
            <p:nvPr/>
          </p:nvSpPr>
          <p:spPr>
            <a:xfrm>
              <a:off x="2347652" y="4348163"/>
              <a:ext cx="917668" cy="166515"/>
            </a:xfrm>
            <a:custGeom>
              <a:avLst/>
              <a:gdLst>
                <a:gd name="connsiteX0" fmla="*/ 525874 w 917668"/>
                <a:gd name="connsiteY0" fmla="*/ 30956 h 166515"/>
                <a:gd name="connsiteX1" fmla="*/ 476041 w 917668"/>
                <a:gd name="connsiteY1" fmla="*/ 80789 h 166515"/>
                <a:gd name="connsiteX2" fmla="*/ 525874 w 917668"/>
                <a:gd name="connsiteY2" fmla="*/ 130622 h 166515"/>
                <a:gd name="connsiteX3" fmla="*/ 728324 w 917668"/>
                <a:gd name="connsiteY3" fmla="*/ 130622 h 166515"/>
                <a:gd name="connsiteX4" fmla="*/ 778157 w 917668"/>
                <a:gd name="connsiteY4" fmla="*/ 80789 h 166515"/>
                <a:gd name="connsiteX5" fmla="*/ 728324 w 917668"/>
                <a:gd name="connsiteY5" fmla="*/ 30956 h 166515"/>
                <a:gd name="connsiteX6" fmla="*/ 138503 w 917668"/>
                <a:gd name="connsiteY6" fmla="*/ 30956 h 166515"/>
                <a:gd name="connsiteX7" fmla="*/ 88670 w 917668"/>
                <a:gd name="connsiteY7" fmla="*/ 80789 h 166515"/>
                <a:gd name="connsiteX8" fmla="*/ 138503 w 917668"/>
                <a:gd name="connsiteY8" fmla="*/ 130622 h 166515"/>
                <a:gd name="connsiteX9" fmla="*/ 340953 w 917668"/>
                <a:gd name="connsiteY9" fmla="*/ 130622 h 166515"/>
                <a:gd name="connsiteX10" fmla="*/ 390786 w 917668"/>
                <a:gd name="connsiteY10" fmla="*/ 80789 h 166515"/>
                <a:gd name="connsiteX11" fmla="*/ 340953 w 917668"/>
                <a:gd name="connsiteY11" fmla="*/ 30956 h 166515"/>
                <a:gd name="connsiteX12" fmla="*/ 27753 w 917668"/>
                <a:gd name="connsiteY12" fmla="*/ 0 h 166515"/>
                <a:gd name="connsiteX13" fmla="*/ 889915 w 917668"/>
                <a:gd name="connsiteY13" fmla="*/ 0 h 166515"/>
                <a:gd name="connsiteX14" fmla="*/ 917668 w 917668"/>
                <a:gd name="connsiteY14" fmla="*/ 27753 h 166515"/>
                <a:gd name="connsiteX15" fmla="*/ 917668 w 917668"/>
                <a:gd name="connsiteY15" fmla="*/ 138762 h 166515"/>
                <a:gd name="connsiteX16" fmla="*/ 889915 w 917668"/>
                <a:gd name="connsiteY16" fmla="*/ 166515 h 166515"/>
                <a:gd name="connsiteX17" fmla="*/ 27753 w 917668"/>
                <a:gd name="connsiteY17" fmla="*/ 166515 h 166515"/>
                <a:gd name="connsiteX18" fmla="*/ 0 w 917668"/>
                <a:gd name="connsiteY18" fmla="*/ 138762 h 166515"/>
                <a:gd name="connsiteX19" fmla="*/ 0 w 917668"/>
                <a:gd name="connsiteY19" fmla="*/ 27753 h 166515"/>
                <a:gd name="connsiteX20" fmla="*/ 27753 w 917668"/>
                <a:gd name="connsiteY20" fmla="*/ 0 h 16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668" h="166515">
                  <a:moveTo>
                    <a:pt x="525874" y="30956"/>
                  </a:moveTo>
                  <a:cubicBezTo>
                    <a:pt x="498352" y="30956"/>
                    <a:pt x="476041" y="53267"/>
                    <a:pt x="476041" y="80789"/>
                  </a:cubicBezTo>
                  <a:cubicBezTo>
                    <a:pt x="476041" y="108311"/>
                    <a:pt x="498352" y="130622"/>
                    <a:pt x="525874" y="130622"/>
                  </a:cubicBezTo>
                  <a:lnTo>
                    <a:pt x="728324" y="130622"/>
                  </a:lnTo>
                  <a:cubicBezTo>
                    <a:pt x="755846" y="130622"/>
                    <a:pt x="778157" y="108311"/>
                    <a:pt x="778157" y="80789"/>
                  </a:cubicBezTo>
                  <a:cubicBezTo>
                    <a:pt x="778157" y="53267"/>
                    <a:pt x="755846" y="30956"/>
                    <a:pt x="728324" y="30956"/>
                  </a:cubicBezTo>
                  <a:close/>
                  <a:moveTo>
                    <a:pt x="138503" y="30956"/>
                  </a:moveTo>
                  <a:cubicBezTo>
                    <a:pt x="110981" y="30956"/>
                    <a:pt x="88670" y="53267"/>
                    <a:pt x="88670" y="80789"/>
                  </a:cubicBezTo>
                  <a:cubicBezTo>
                    <a:pt x="88670" y="108311"/>
                    <a:pt x="110981" y="130622"/>
                    <a:pt x="138503" y="130622"/>
                  </a:cubicBezTo>
                  <a:lnTo>
                    <a:pt x="340953" y="130622"/>
                  </a:lnTo>
                  <a:cubicBezTo>
                    <a:pt x="368475" y="130622"/>
                    <a:pt x="390786" y="108311"/>
                    <a:pt x="390786" y="80789"/>
                  </a:cubicBezTo>
                  <a:cubicBezTo>
                    <a:pt x="390786" y="53267"/>
                    <a:pt x="368475" y="30956"/>
                    <a:pt x="340953" y="30956"/>
                  </a:cubicBezTo>
                  <a:close/>
                  <a:moveTo>
                    <a:pt x="27753" y="0"/>
                  </a:moveTo>
                  <a:lnTo>
                    <a:pt x="889915" y="0"/>
                  </a:lnTo>
                  <a:cubicBezTo>
                    <a:pt x="905243" y="0"/>
                    <a:pt x="917668" y="12425"/>
                    <a:pt x="917668" y="27753"/>
                  </a:cubicBezTo>
                  <a:lnTo>
                    <a:pt x="917668" y="138762"/>
                  </a:lnTo>
                  <a:cubicBezTo>
                    <a:pt x="917668" y="154090"/>
                    <a:pt x="905243" y="166515"/>
                    <a:pt x="889915" y="166515"/>
                  </a:cubicBezTo>
                  <a:lnTo>
                    <a:pt x="27753" y="166515"/>
                  </a:lnTo>
                  <a:cubicBezTo>
                    <a:pt x="12425" y="166515"/>
                    <a:pt x="0" y="154090"/>
                    <a:pt x="0" y="138762"/>
                  </a:cubicBezTo>
                  <a:lnTo>
                    <a:pt x="0" y="27753"/>
                  </a:lnTo>
                  <a:cubicBezTo>
                    <a:pt x="0" y="12425"/>
                    <a:pt x="12425" y="0"/>
                    <a:pt x="27753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2" name="四角形: 角を丸くする 31">
              <a:extLst>
                <a:ext uri="{FF2B5EF4-FFF2-40B4-BE49-F238E27FC236}">
                  <a16:creationId xmlns:a16="http://schemas.microsoft.com/office/drawing/2014/main" id="{B1E28B19-560D-48F0-9DB0-4BCE0B89B2A9}"/>
                </a:ext>
              </a:extLst>
            </p:cNvPr>
            <p:cNvSpPr/>
            <p:nvPr/>
          </p:nvSpPr>
          <p:spPr>
            <a:xfrm>
              <a:off x="2303612" y="3913726"/>
              <a:ext cx="1678889" cy="468162"/>
            </a:xfrm>
            <a:prstGeom prst="round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7D52D476-A53C-46FF-9423-54C2C61C56FA}"/>
                </a:ext>
              </a:extLst>
            </p:cNvPr>
            <p:cNvGrpSpPr/>
            <p:nvPr/>
          </p:nvGrpSpPr>
          <p:grpSpPr>
            <a:xfrm>
              <a:off x="3902775" y="3807118"/>
              <a:ext cx="288000" cy="783309"/>
              <a:chOff x="3624399" y="4080108"/>
              <a:chExt cx="316554" cy="809392"/>
            </a:xfrm>
            <a:solidFill>
              <a:sysClr val="windowText" lastClr="000000"/>
            </a:solidFill>
          </p:grpSpPr>
          <p:sp>
            <p:nvSpPr>
              <p:cNvPr id="108" name="楕円 107">
                <a:extLst>
                  <a:ext uri="{FF2B5EF4-FFF2-40B4-BE49-F238E27FC236}">
                    <a16:creationId xmlns:a16="http://schemas.microsoft.com/office/drawing/2014/main" id="{116D7253-4794-46EE-A8A5-CE475DF95C8C}"/>
                  </a:ext>
                </a:extLst>
              </p:cNvPr>
              <p:cNvSpPr/>
              <p:nvPr/>
            </p:nvSpPr>
            <p:spPr>
              <a:xfrm>
                <a:off x="3624399" y="4080108"/>
                <a:ext cx="22130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9" name="楕円 108">
                <a:extLst>
                  <a:ext uri="{FF2B5EF4-FFF2-40B4-BE49-F238E27FC236}">
                    <a16:creationId xmlns:a16="http://schemas.microsoft.com/office/drawing/2014/main" id="{DA3F4F3C-89B4-4412-A34A-26F615DD40D6}"/>
                  </a:ext>
                </a:extLst>
              </p:cNvPr>
              <p:cNvSpPr/>
              <p:nvPr/>
            </p:nvSpPr>
            <p:spPr>
              <a:xfrm>
                <a:off x="3657254" y="4108450"/>
                <a:ext cx="235295" cy="752708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0" name="楕円 109">
                <a:extLst>
                  <a:ext uri="{FF2B5EF4-FFF2-40B4-BE49-F238E27FC236}">
                    <a16:creationId xmlns:a16="http://schemas.microsoft.com/office/drawing/2014/main" id="{CB6ABF56-3A1B-4ED4-BD38-C03A7DCB8E16}"/>
                  </a:ext>
                </a:extLst>
              </p:cNvPr>
              <p:cNvSpPr/>
              <p:nvPr/>
            </p:nvSpPr>
            <p:spPr>
              <a:xfrm>
                <a:off x="3712369" y="4080108"/>
                <a:ext cx="22858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1" name="楕円 110">
                <a:extLst>
                  <a:ext uri="{FF2B5EF4-FFF2-40B4-BE49-F238E27FC236}">
                    <a16:creationId xmlns:a16="http://schemas.microsoft.com/office/drawing/2014/main" id="{92DCB9FC-4D94-4D40-B0F7-13E76E705525}"/>
                  </a:ext>
                </a:extLst>
              </p:cNvPr>
              <p:cNvSpPr/>
              <p:nvPr/>
            </p:nvSpPr>
            <p:spPr>
              <a:xfrm>
                <a:off x="3745705" y="4129088"/>
                <a:ext cx="176197" cy="71143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2" name="楕円 111">
                <a:extLst>
                  <a:ext uri="{FF2B5EF4-FFF2-40B4-BE49-F238E27FC236}">
                    <a16:creationId xmlns:a16="http://schemas.microsoft.com/office/drawing/2014/main" id="{5765933E-21AD-455D-BDB7-2639089A9A81}"/>
                  </a:ext>
                </a:extLst>
              </p:cNvPr>
              <p:cNvSpPr/>
              <p:nvPr/>
            </p:nvSpPr>
            <p:spPr>
              <a:xfrm>
                <a:off x="3816009" y="4283807"/>
                <a:ext cx="106234" cy="401994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34" name="四角形: 角を丸くする 33">
              <a:extLst>
                <a:ext uri="{FF2B5EF4-FFF2-40B4-BE49-F238E27FC236}">
                  <a16:creationId xmlns:a16="http://schemas.microsoft.com/office/drawing/2014/main" id="{71DB78E6-6463-41DF-BEA8-6E109E2A17AF}"/>
                </a:ext>
              </a:extLst>
            </p:cNvPr>
            <p:cNvSpPr/>
            <p:nvPr/>
          </p:nvSpPr>
          <p:spPr>
            <a:xfrm>
              <a:off x="3955442" y="3022235"/>
              <a:ext cx="518555" cy="476024"/>
            </a:xfrm>
            <a:prstGeom prst="roundRect">
              <a:avLst>
                <a:gd name="adj" fmla="val 46367"/>
              </a:avLst>
            </a:prstGeom>
            <a:gradFill flip="none" rotWithShape="1">
              <a:gsLst>
                <a:gs pos="0">
                  <a:sysClr val="windowText" lastClr="000000"/>
                </a:gs>
                <a:gs pos="100000">
                  <a:sysClr val="windowText" lastClr="000000">
                    <a:lumMod val="50000"/>
                    <a:lumOff val="50000"/>
                  </a:sysClr>
                </a:gs>
              </a:gsLst>
              <a:lin ang="162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5" name="グループ化 34">
              <a:extLst>
                <a:ext uri="{FF2B5EF4-FFF2-40B4-BE49-F238E27FC236}">
                  <a16:creationId xmlns:a16="http://schemas.microsoft.com/office/drawing/2014/main" id="{39DD108F-087E-4103-9654-DC55C3F30190}"/>
                </a:ext>
              </a:extLst>
            </p:cNvPr>
            <p:cNvGrpSpPr/>
            <p:nvPr/>
          </p:nvGrpSpPr>
          <p:grpSpPr>
            <a:xfrm>
              <a:off x="3226660" y="4012701"/>
              <a:ext cx="297590" cy="809392"/>
              <a:chOff x="3624399" y="4080108"/>
              <a:chExt cx="316554" cy="809392"/>
            </a:xfrm>
          </p:grpSpPr>
          <p:sp>
            <p:nvSpPr>
              <p:cNvPr id="103" name="楕円 102">
                <a:extLst>
                  <a:ext uri="{FF2B5EF4-FFF2-40B4-BE49-F238E27FC236}">
                    <a16:creationId xmlns:a16="http://schemas.microsoft.com/office/drawing/2014/main" id="{B3E5116A-B4CB-436E-9E83-0EFE7E21C40A}"/>
                  </a:ext>
                </a:extLst>
              </p:cNvPr>
              <p:cNvSpPr/>
              <p:nvPr/>
            </p:nvSpPr>
            <p:spPr>
              <a:xfrm>
                <a:off x="3624399" y="4080108"/>
                <a:ext cx="221304" cy="809392"/>
              </a:xfrm>
              <a:prstGeom prst="ellipse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4" name="楕円 103">
                <a:extLst>
                  <a:ext uri="{FF2B5EF4-FFF2-40B4-BE49-F238E27FC236}">
                    <a16:creationId xmlns:a16="http://schemas.microsoft.com/office/drawing/2014/main" id="{0EEFBB22-19DC-4223-A660-808CB121AF61}"/>
                  </a:ext>
                </a:extLst>
              </p:cNvPr>
              <p:cNvSpPr/>
              <p:nvPr/>
            </p:nvSpPr>
            <p:spPr>
              <a:xfrm>
                <a:off x="3657254" y="4108450"/>
                <a:ext cx="235295" cy="752708"/>
              </a:xfrm>
              <a:prstGeom prst="ellipse">
                <a:avLst/>
              </a:prstGeom>
              <a:gradFill>
                <a:gsLst>
                  <a:gs pos="0">
                    <a:sysClr val="windowText" lastClr="000000"/>
                  </a:gs>
                  <a:gs pos="100000">
                    <a:sysClr val="window" lastClr="FFFFFF">
                      <a:lumMod val="95000"/>
                    </a:sysClr>
                  </a:gs>
                </a:gsLst>
                <a:path path="circle">
                  <a:fillToRect l="100000" t="100000"/>
                </a:path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5" name="楕円 104">
                <a:extLst>
                  <a:ext uri="{FF2B5EF4-FFF2-40B4-BE49-F238E27FC236}">
                    <a16:creationId xmlns:a16="http://schemas.microsoft.com/office/drawing/2014/main" id="{653F375D-9340-4125-933F-4CC708370A90}"/>
                  </a:ext>
                </a:extLst>
              </p:cNvPr>
              <p:cNvSpPr/>
              <p:nvPr/>
            </p:nvSpPr>
            <p:spPr>
              <a:xfrm>
                <a:off x="3712369" y="4080108"/>
                <a:ext cx="228584" cy="809392"/>
              </a:xfrm>
              <a:prstGeom prst="ellipse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6" name="楕円 105">
                <a:extLst>
                  <a:ext uri="{FF2B5EF4-FFF2-40B4-BE49-F238E27FC236}">
                    <a16:creationId xmlns:a16="http://schemas.microsoft.com/office/drawing/2014/main" id="{BC0DB9CE-043C-4CFD-8F77-3041B4561104}"/>
                  </a:ext>
                </a:extLst>
              </p:cNvPr>
              <p:cNvSpPr/>
              <p:nvPr/>
            </p:nvSpPr>
            <p:spPr>
              <a:xfrm>
                <a:off x="3745705" y="4129088"/>
                <a:ext cx="176197" cy="711432"/>
              </a:xfrm>
              <a:prstGeom prst="ellipse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7" name="楕円 106">
                <a:extLst>
                  <a:ext uri="{FF2B5EF4-FFF2-40B4-BE49-F238E27FC236}">
                    <a16:creationId xmlns:a16="http://schemas.microsoft.com/office/drawing/2014/main" id="{8C9F0D3E-A4B7-4E66-81E6-EEFD10A10EFC}"/>
                  </a:ext>
                </a:extLst>
              </p:cNvPr>
              <p:cNvSpPr/>
              <p:nvPr/>
            </p:nvSpPr>
            <p:spPr>
              <a:xfrm>
                <a:off x="3816009" y="4283807"/>
                <a:ext cx="106234" cy="401994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193D599B-EAD7-494D-8FB6-91BDE781CBF0}"/>
                </a:ext>
              </a:extLst>
            </p:cNvPr>
            <p:cNvGrpSpPr/>
            <p:nvPr/>
          </p:nvGrpSpPr>
          <p:grpSpPr>
            <a:xfrm rot="936342">
              <a:off x="2735358" y="1226774"/>
              <a:ext cx="1165931" cy="806589"/>
              <a:chOff x="3016801" y="1477036"/>
              <a:chExt cx="836013" cy="578352"/>
            </a:xfrm>
          </p:grpSpPr>
          <p:sp>
            <p:nvSpPr>
              <p:cNvPr id="101" name="四角形: 角を丸くする 100">
                <a:extLst>
                  <a:ext uri="{FF2B5EF4-FFF2-40B4-BE49-F238E27FC236}">
                    <a16:creationId xmlns:a16="http://schemas.microsoft.com/office/drawing/2014/main" id="{2AFC35DB-C3D8-4742-8DF5-528EE3F14830}"/>
                  </a:ext>
                </a:extLst>
              </p:cNvPr>
              <p:cNvSpPr/>
              <p:nvPr/>
            </p:nvSpPr>
            <p:spPr>
              <a:xfrm>
                <a:off x="3045425" y="1477036"/>
                <a:ext cx="807389" cy="578352"/>
              </a:xfrm>
              <a:prstGeom prst="roundRect">
                <a:avLst>
                  <a:gd name="adj" fmla="val 46367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62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2" name="四角形: 角を丸くする 101">
                <a:extLst>
                  <a:ext uri="{FF2B5EF4-FFF2-40B4-BE49-F238E27FC236}">
                    <a16:creationId xmlns:a16="http://schemas.microsoft.com/office/drawing/2014/main" id="{D4AE8016-B251-4699-AB93-29524069289E}"/>
                  </a:ext>
                </a:extLst>
              </p:cNvPr>
              <p:cNvSpPr/>
              <p:nvPr/>
            </p:nvSpPr>
            <p:spPr>
              <a:xfrm>
                <a:off x="3016801" y="1477036"/>
                <a:ext cx="636038" cy="578352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37" name="台形 36">
              <a:extLst>
                <a:ext uri="{FF2B5EF4-FFF2-40B4-BE49-F238E27FC236}">
                  <a16:creationId xmlns:a16="http://schemas.microsoft.com/office/drawing/2014/main" id="{70AAB2E9-36AC-4DC3-AA5E-52FF9DB9F5E7}"/>
                </a:ext>
              </a:extLst>
            </p:cNvPr>
            <p:cNvSpPr/>
            <p:nvPr/>
          </p:nvSpPr>
          <p:spPr>
            <a:xfrm rot="10800000">
              <a:off x="2635918" y="1094576"/>
              <a:ext cx="591001" cy="859818"/>
            </a:xfrm>
            <a:prstGeom prst="trapezoid">
              <a:avLst>
                <a:gd name="adj" fmla="val 14319"/>
              </a:avLst>
            </a:prstGeom>
            <a:gradFill flip="none" rotWithShape="1">
              <a:gsLst>
                <a:gs pos="0">
                  <a:sysClr val="windowText" lastClr="000000"/>
                </a:gs>
                <a:gs pos="100000">
                  <a:sysClr val="windowText" lastClr="000000">
                    <a:lumMod val="50000"/>
                    <a:lumOff val="50000"/>
                  </a:sysClr>
                </a:gs>
              </a:gsLst>
              <a:lin ang="10800000" scaled="0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858D0456-E3E2-495A-96C5-AB5C8C38EE8E}"/>
                </a:ext>
              </a:extLst>
            </p:cNvPr>
            <p:cNvSpPr/>
            <p:nvPr/>
          </p:nvSpPr>
          <p:spPr>
            <a:xfrm rot="5400000">
              <a:off x="3062119" y="1525911"/>
              <a:ext cx="1483026" cy="2014962"/>
            </a:xfrm>
            <a:custGeom>
              <a:avLst/>
              <a:gdLst>
                <a:gd name="connsiteX0" fmla="*/ 0 w 1483026"/>
                <a:gd name="connsiteY0" fmla="*/ 2060852 h 2060852"/>
                <a:gd name="connsiteX1" fmla="*/ 322751 w 1483026"/>
                <a:gd name="connsiteY1" fmla="*/ 248487 h 2060852"/>
                <a:gd name="connsiteX2" fmla="*/ 324427 w 1483026"/>
                <a:gd name="connsiteY2" fmla="*/ 248487 h 2060852"/>
                <a:gd name="connsiteX3" fmla="*/ 326803 w 1483026"/>
                <a:gd name="connsiteY3" fmla="*/ 232426 h 2060852"/>
                <a:gd name="connsiteX4" fmla="*/ 745214 w 1483026"/>
                <a:gd name="connsiteY4" fmla="*/ 0 h 2060852"/>
                <a:gd name="connsiteX5" fmla="*/ 1172302 w 1483026"/>
                <a:gd name="connsiteY5" fmla="*/ 291092 h 2060852"/>
                <a:gd name="connsiteX6" fmla="*/ 1170287 w 1483026"/>
                <a:gd name="connsiteY6" fmla="*/ 304710 h 2060852"/>
                <a:gd name="connsiteX7" fmla="*/ 1483026 w 1483026"/>
                <a:gd name="connsiteY7" fmla="*/ 2060852 h 206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026" h="2060852">
                  <a:moveTo>
                    <a:pt x="0" y="2060852"/>
                  </a:moveTo>
                  <a:lnTo>
                    <a:pt x="322751" y="248487"/>
                  </a:lnTo>
                  <a:lnTo>
                    <a:pt x="324427" y="248487"/>
                  </a:lnTo>
                  <a:lnTo>
                    <a:pt x="326803" y="232426"/>
                  </a:lnTo>
                  <a:cubicBezTo>
                    <a:pt x="366627" y="99781"/>
                    <a:pt x="538824" y="0"/>
                    <a:pt x="745214" y="0"/>
                  </a:cubicBezTo>
                  <a:cubicBezTo>
                    <a:pt x="981088" y="0"/>
                    <a:pt x="1172302" y="130326"/>
                    <a:pt x="1172302" y="291092"/>
                  </a:cubicBezTo>
                  <a:lnTo>
                    <a:pt x="1170287" y="304710"/>
                  </a:lnTo>
                  <a:lnTo>
                    <a:pt x="1483026" y="2060852"/>
                  </a:lnTo>
                  <a:close/>
                </a:path>
              </a:pathLst>
            </a:custGeom>
            <a:gradFill flip="none" rotWithShape="1">
              <a:gsLst>
                <a:gs pos="0">
                  <a:sysClr val="windowText" lastClr="000000"/>
                </a:gs>
                <a:gs pos="100000">
                  <a:sysClr val="windowText" lastClr="000000">
                    <a:lumMod val="50000"/>
                    <a:lumOff val="50000"/>
                  </a:sysClr>
                </a:gs>
              </a:gsLst>
              <a:lin ang="10800000" scaled="0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9" name="台形 38">
              <a:extLst>
                <a:ext uri="{FF2B5EF4-FFF2-40B4-BE49-F238E27FC236}">
                  <a16:creationId xmlns:a16="http://schemas.microsoft.com/office/drawing/2014/main" id="{110367EF-36CF-4D0F-A77E-6C664C3BC364}"/>
                </a:ext>
              </a:extLst>
            </p:cNvPr>
            <p:cNvSpPr/>
            <p:nvPr/>
          </p:nvSpPr>
          <p:spPr>
            <a:xfrm>
              <a:off x="1867875" y="2528967"/>
              <a:ext cx="644628" cy="310226"/>
            </a:xfrm>
            <a:prstGeom prst="trapezoid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40" name="正方形/長方形 39">
              <a:extLst>
                <a:ext uri="{FF2B5EF4-FFF2-40B4-BE49-F238E27FC236}">
                  <a16:creationId xmlns:a16="http://schemas.microsoft.com/office/drawing/2014/main" id="{B298DB45-7616-4E80-99B5-D9343E4E2504}"/>
                </a:ext>
              </a:extLst>
            </p:cNvPr>
            <p:cNvSpPr/>
            <p:nvPr/>
          </p:nvSpPr>
          <p:spPr>
            <a:xfrm>
              <a:off x="1800225" y="2772439"/>
              <a:ext cx="2095499" cy="1089949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7343B6EC-77F5-4C09-80F7-6CF681F12B78}"/>
                </a:ext>
              </a:extLst>
            </p:cNvPr>
            <p:cNvGrpSpPr/>
            <p:nvPr/>
          </p:nvGrpSpPr>
          <p:grpSpPr>
            <a:xfrm>
              <a:off x="2188104" y="3425288"/>
              <a:ext cx="1179083" cy="388375"/>
              <a:chOff x="2134128" y="3425288"/>
              <a:chExt cx="1179083" cy="388375"/>
            </a:xfrm>
          </p:grpSpPr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63735F1D-33CD-409D-BC5B-40F7CE53E540}"/>
                  </a:ext>
                </a:extLst>
              </p:cNvPr>
              <p:cNvSpPr/>
              <p:nvPr/>
            </p:nvSpPr>
            <p:spPr>
              <a:xfrm>
                <a:off x="2134128" y="3425288"/>
                <a:ext cx="1078755" cy="388375"/>
              </a:xfrm>
              <a:custGeom>
                <a:avLst/>
                <a:gdLst>
                  <a:gd name="connsiteX0" fmla="*/ 159979 w 1078755"/>
                  <a:gd name="connsiteY0" fmla="*/ 0 h 388375"/>
                  <a:gd name="connsiteX1" fmla="*/ 1046273 w 1078755"/>
                  <a:gd name="connsiteY1" fmla="*/ 0 h 388375"/>
                  <a:gd name="connsiteX2" fmla="*/ 1078755 w 1078755"/>
                  <a:gd name="connsiteY2" fmla="*/ 6558 h 388375"/>
                  <a:gd name="connsiteX3" fmla="*/ 1078755 w 1078755"/>
                  <a:gd name="connsiteY3" fmla="*/ 381817 h 388375"/>
                  <a:gd name="connsiteX4" fmla="*/ 1046273 w 1078755"/>
                  <a:gd name="connsiteY4" fmla="*/ 388375 h 388375"/>
                  <a:gd name="connsiteX5" fmla="*/ 159979 w 1078755"/>
                  <a:gd name="connsiteY5" fmla="*/ 388375 h 388375"/>
                  <a:gd name="connsiteX6" fmla="*/ 0 w 1078755"/>
                  <a:gd name="connsiteY6" fmla="*/ 228396 h 388375"/>
                  <a:gd name="connsiteX7" fmla="*/ 0 w 1078755"/>
                  <a:gd name="connsiteY7" fmla="*/ 159979 h 388375"/>
                  <a:gd name="connsiteX8" fmla="*/ 159979 w 1078755"/>
                  <a:gd name="connsiteY8" fmla="*/ 0 h 38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8755" h="388375">
                    <a:moveTo>
                      <a:pt x="159979" y="0"/>
                    </a:moveTo>
                    <a:lnTo>
                      <a:pt x="1046273" y="0"/>
                    </a:lnTo>
                    <a:lnTo>
                      <a:pt x="1078755" y="6558"/>
                    </a:lnTo>
                    <a:lnTo>
                      <a:pt x="1078755" y="381817"/>
                    </a:lnTo>
                    <a:lnTo>
                      <a:pt x="1046273" y="388375"/>
                    </a:lnTo>
                    <a:lnTo>
                      <a:pt x="159979" y="388375"/>
                    </a:lnTo>
                    <a:cubicBezTo>
                      <a:pt x="71625" y="388375"/>
                      <a:pt x="0" y="316750"/>
                      <a:pt x="0" y="228396"/>
                    </a:cubicBezTo>
                    <a:lnTo>
                      <a:pt x="0" y="159979"/>
                    </a:lnTo>
                    <a:cubicBezTo>
                      <a:pt x="0" y="71625"/>
                      <a:pt x="71625" y="0"/>
                      <a:pt x="15997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ysClr val="windowText" lastClr="000000">
                      <a:lumMod val="50000"/>
                      <a:lumOff val="50000"/>
                    </a:sysClr>
                  </a:gs>
                </a:gsLst>
                <a:lin ang="162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96" name="グループ化 95">
                <a:extLst>
                  <a:ext uri="{FF2B5EF4-FFF2-40B4-BE49-F238E27FC236}">
                    <a16:creationId xmlns:a16="http://schemas.microsoft.com/office/drawing/2014/main" id="{E5995C43-3CD8-4E62-93AE-D82D2DDD0D05}"/>
                  </a:ext>
                </a:extLst>
              </p:cNvPr>
              <p:cNvGrpSpPr/>
              <p:nvPr/>
            </p:nvGrpSpPr>
            <p:grpSpPr>
              <a:xfrm>
                <a:off x="3122612" y="3425288"/>
                <a:ext cx="190599" cy="388375"/>
                <a:chOff x="3083555" y="3425288"/>
                <a:chExt cx="283632" cy="388375"/>
              </a:xfrm>
            </p:grpSpPr>
            <p:sp>
              <p:nvSpPr>
                <p:cNvPr id="99" name="楕円 98">
                  <a:extLst>
                    <a:ext uri="{FF2B5EF4-FFF2-40B4-BE49-F238E27FC236}">
                      <a16:creationId xmlns:a16="http://schemas.microsoft.com/office/drawing/2014/main" id="{09EB3281-EEE5-442B-975F-9628D191C4F1}"/>
                    </a:ext>
                  </a:extLst>
                </p:cNvPr>
                <p:cNvSpPr/>
                <p:nvPr/>
              </p:nvSpPr>
              <p:spPr>
                <a:xfrm>
                  <a:off x="3083555" y="3425288"/>
                  <a:ext cx="264880" cy="388375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0" name="四角形: 角を丸くする 99">
                  <a:extLst>
                    <a:ext uri="{FF2B5EF4-FFF2-40B4-BE49-F238E27FC236}">
                      <a16:creationId xmlns:a16="http://schemas.microsoft.com/office/drawing/2014/main" id="{3780CE3B-D517-4AAA-A175-4CA3D0BE8428}"/>
                    </a:ext>
                  </a:extLst>
                </p:cNvPr>
                <p:cNvSpPr/>
                <p:nvPr/>
              </p:nvSpPr>
              <p:spPr>
                <a:xfrm>
                  <a:off x="3147467" y="3476625"/>
                  <a:ext cx="219720" cy="285702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50000"/>
                        <a:lumOff val="50000"/>
                      </a:sysClr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5CAACE1D-A9D0-4579-A90E-B3C87582C567}"/>
                  </a:ext>
                </a:extLst>
              </p:cNvPr>
              <p:cNvSpPr/>
              <p:nvPr/>
            </p:nvSpPr>
            <p:spPr>
              <a:xfrm>
                <a:off x="2171699" y="3425288"/>
                <a:ext cx="146027" cy="388375"/>
              </a:xfrm>
              <a:custGeom>
                <a:avLst/>
                <a:gdLst>
                  <a:gd name="connsiteX0" fmla="*/ 159979 w 194300"/>
                  <a:gd name="connsiteY0" fmla="*/ 0 h 388375"/>
                  <a:gd name="connsiteX1" fmla="*/ 194300 w 194300"/>
                  <a:gd name="connsiteY1" fmla="*/ 0 h 388375"/>
                  <a:gd name="connsiteX2" fmla="*/ 194300 w 194300"/>
                  <a:gd name="connsiteY2" fmla="*/ 6532 h 388375"/>
                  <a:gd name="connsiteX3" fmla="*/ 164383 w 194300"/>
                  <a:gd name="connsiteY3" fmla="*/ 12572 h 388375"/>
                  <a:gd name="connsiteX4" fmla="*/ 66675 w 194300"/>
                  <a:gd name="connsiteY4" fmla="*/ 159979 h 388375"/>
                  <a:gd name="connsiteX5" fmla="*/ 66675 w 194300"/>
                  <a:gd name="connsiteY5" fmla="*/ 228396 h 388375"/>
                  <a:gd name="connsiteX6" fmla="*/ 164383 w 194300"/>
                  <a:gd name="connsiteY6" fmla="*/ 375803 h 388375"/>
                  <a:gd name="connsiteX7" fmla="*/ 194300 w 194300"/>
                  <a:gd name="connsiteY7" fmla="*/ 381843 h 388375"/>
                  <a:gd name="connsiteX8" fmla="*/ 194300 w 194300"/>
                  <a:gd name="connsiteY8" fmla="*/ 388375 h 388375"/>
                  <a:gd name="connsiteX9" fmla="*/ 159979 w 194300"/>
                  <a:gd name="connsiteY9" fmla="*/ 388375 h 388375"/>
                  <a:gd name="connsiteX10" fmla="*/ 0 w 194300"/>
                  <a:gd name="connsiteY10" fmla="*/ 228396 h 388375"/>
                  <a:gd name="connsiteX11" fmla="*/ 0 w 194300"/>
                  <a:gd name="connsiteY11" fmla="*/ 159979 h 388375"/>
                  <a:gd name="connsiteX12" fmla="*/ 159979 w 194300"/>
                  <a:gd name="connsiteY12" fmla="*/ 0 h 38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4300" h="388375">
                    <a:moveTo>
                      <a:pt x="159979" y="0"/>
                    </a:moveTo>
                    <a:lnTo>
                      <a:pt x="194300" y="0"/>
                    </a:lnTo>
                    <a:lnTo>
                      <a:pt x="194300" y="6532"/>
                    </a:lnTo>
                    <a:lnTo>
                      <a:pt x="164383" y="12572"/>
                    </a:lnTo>
                    <a:cubicBezTo>
                      <a:pt x="106964" y="36858"/>
                      <a:pt x="66675" y="93714"/>
                      <a:pt x="66675" y="159979"/>
                    </a:cubicBezTo>
                    <a:lnTo>
                      <a:pt x="66675" y="228396"/>
                    </a:lnTo>
                    <a:cubicBezTo>
                      <a:pt x="66675" y="294662"/>
                      <a:pt x="106964" y="351517"/>
                      <a:pt x="164383" y="375803"/>
                    </a:cubicBezTo>
                    <a:lnTo>
                      <a:pt x="194300" y="381843"/>
                    </a:lnTo>
                    <a:lnTo>
                      <a:pt x="194300" y="388375"/>
                    </a:lnTo>
                    <a:lnTo>
                      <a:pt x="159979" y="388375"/>
                    </a:lnTo>
                    <a:cubicBezTo>
                      <a:pt x="71625" y="388375"/>
                      <a:pt x="0" y="316750"/>
                      <a:pt x="0" y="228396"/>
                    </a:cubicBezTo>
                    <a:lnTo>
                      <a:pt x="0" y="159979"/>
                    </a:lnTo>
                    <a:cubicBezTo>
                      <a:pt x="0" y="71625"/>
                      <a:pt x="71625" y="0"/>
                      <a:pt x="159979" y="0"/>
                    </a:cubicBez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3F526B7D-DCB0-4F7E-B2E1-090114151FC6}"/>
                  </a:ext>
                </a:extLst>
              </p:cNvPr>
              <p:cNvSpPr/>
              <p:nvPr/>
            </p:nvSpPr>
            <p:spPr>
              <a:xfrm>
                <a:off x="3005136" y="3425288"/>
                <a:ext cx="146027" cy="388375"/>
              </a:xfrm>
              <a:custGeom>
                <a:avLst/>
                <a:gdLst>
                  <a:gd name="connsiteX0" fmla="*/ 159979 w 194300"/>
                  <a:gd name="connsiteY0" fmla="*/ 0 h 388375"/>
                  <a:gd name="connsiteX1" fmla="*/ 194300 w 194300"/>
                  <a:gd name="connsiteY1" fmla="*/ 0 h 388375"/>
                  <a:gd name="connsiteX2" fmla="*/ 194300 w 194300"/>
                  <a:gd name="connsiteY2" fmla="*/ 6532 h 388375"/>
                  <a:gd name="connsiteX3" fmla="*/ 164383 w 194300"/>
                  <a:gd name="connsiteY3" fmla="*/ 12572 h 388375"/>
                  <a:gd name="connsiteX4" fmla="*/ 66675 w 194300"/>
                  <a:gd name="connsiteY4" fmla="*/ 159979 h 388375"/>
                  <a:gd name="connsiteX5" fmla="*/ 66675 w 194300"/>
                  <a:gd name="connsiteY5" fmla="*/ 228396 h 388375"/>
                  <a:gd name="connsiteX6" fmla="*/ 164383 w 194300"/>
                  <a:gd name="connsiteY6" fmla="*/ 375803 h 388375"/>
                  <a:gd name="connsiteX7" fmla="*/ 194300 w 194300"/>
                  <a:gd name="connsiteY7" fmla="*/ 381843 h 388375"/>
                  <a:gd name="connsiteX8" fmla="*/ 194300 w 194300"/>
                  <a:gd name="connsiteY8" fmla="*/ 388375 h 388375"/>
                  <a:gd name="connsiteX9" fmla="*/ 159979 w 194300"/>
                  <a:gd name="connsiteY9" fmla="*/ 388375 h 388375"/>
                  <a:gd name="connsiteX10" fmla="*/ 0 w 194300"/>
                  <a:gd name="connsiteY10" fmla="*/ 228396 h 388375"/>
                  <a:gd name="connsiteX11" fmla="*/ 0 w 194300"/>
                  <a:gd name="connsiteY11" fmla="*/ 159979 h 388375"/>
                  <a:gd name="connsiteX12" fmla="*/ 159979 w 194300"/>
                  <a:gd name="connsiteY12" fmla="*/ 0 h 38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4300" h="388375">
                    <a:moveTo>
                      <a:pt x="159979" y="0"/>
                    </a:moveTo>
                    <a:lnTo>
                      <a:pt x="194300" y="0"/>
                    </a:lnTo>
                    <a:lnTo>
                      <a:pt x="194300" y="6532"/>
                    </a:lnTo>
                    <a:lnTo>
                      <a:pt x="164383" y="12572"/>
                    </a:lnTo>
                    <a:cubicBezTo>
                      <a:pt x="106964" y="36858"/>
                      <a:pt x="66675" y="93714"/>
                      <a:pt x="66675" y="159979"/>
                    </a:cubicBezTo>
                    <a:lnTo>
                      <a:pt x="66675" y="228396"/>
                    </a:lnTo>
                    <a:cubicBezTo>
                      <a:pt x="66675" y="294662"/>
                      <a:pt x="106964" y="351517"/>
                      <a:pt x="164383" y="375803"/>
                    </a:cubicBezTo>
                    <a:lnTo>
                      <a:pt x="194300" y="381843"/>
                    </a:lnTo>
                    <a:lnTo>
                      <a:pt x="194300" y="388375"/>
                    </a:lnTo>
                    <a:lnTo>
                      <a:pt x="159979" y="388375"/>
                    </a:lnTo>
                    <a:cubicBezTo>
                      <a:pt x="71625" y="388375"/>
                      <a:pt x="0" y="316750"/>
                      <a:pt x="0" y="228396"/>
                    </a:cubicBezTo>
                    <a:lnTo>
                      <a:pt x="0" y="159979"/>
                    </a:lnTo>
                    <a:cubicBezTo>
                      <a:pt x="0" y="71625"/>
                      <a:pt x="71625" y="0"/>
                      <a:pt x="159979" y="0"/>
                    </a:cubicBez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EDCA1BEB-EAB4-4828-9346-A46721EC6E0F}"/>
                </a:ext>
              </a:extLst>
            </p:cNvPr>
            <p:cNvSpPr/>
            <p:nvPr/>
          </p:nvSpPr>
          <p:spPr>
            <a:xfrm>
              <a:off x="1674003" y="1755604"/>
              <a:ext cx="238334" cy="2038800"/>
            </a:xfrm>
            <a:custGeom>
              <a:avLst/>
              <a:gdLst>
                <a:gd name="connsiteX0" fmla="*/ 95183 w 238334"/>
                <a:gd name="connsiteY0" fmla="*/ 0 h 2038800"/>
                <a:gd name="connsiteX1" fmla="*/ 238334 w 238334"/>
                <a:gd name="connsiteY1" fmla="*/ 0 h 2038800"/>
                <a:gd name="connsiteX2" fmla="*/ 238334 w 238334"/>
                <a:gd name="connsiteY2" fmla="*/ 731131 h 2038800"/>
                <a:gd name="connsiteX3" fmla="*/ 147068 w 238334"/>
                <a:gd name="connsiteY3" fmla="*/ 731131 h 2038800"/>
                <a:gd name="connsiteX4" fmla="*/ 147068 w 238334"/>
                <a:gd name="connsiteY4" fmla="*/ 2038800 h 2038800"/>
                <a:gd name="connsiteX5" fmla="*/ 0 w 238334"/>
                <a:gd name="connsiteY5" fmla="*/ 2038800 h 2038800"/>
                <a:gd name="connsiteX6" fmla="*/ 0 w 238334"/>
                <a:gd name="connsiteY6" fmla="*/ 731131 h 2038800"/>
                <a:gd name="connsiteX7" fmla="*/ 0 w 238334"/>
                <a:gd name="connsiteY7" fmla="*/ 442913 h 2038800"/>
                <a:gd name="connsiteX8" fmla="*/ 0 w 238334"/>
                <a:gd name="connsiteY8" fmla="*/ 164862 h 203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334" h="2038800">
                  <a:moveTo>
                    <a:pt x="95183" y="0"/>
                  </a:moveTo>
                  <a:lnTo>
                    <a:pt x="238334" y="0"/>
                  </a:lnTo>
                  <a:lnTo>
                    <a:pt x="238334" y="731131"/>
                  </a:lnTo>
                  <a:lnTo>
                    <a:pt x="147068" y="731131"/>
                  </a:lnTo>
                  <a:lnTo>
                    <a:pt x="147068" y="2038800"/>
                  </a:lnTo>
                  <a:lnTo>
                    <a:pt x="0" y="2038800"/>
                  </a:lnTo>
                  <a:lnTo>
                    <a:pt x="0" y="731131"/>
                  </a:lnTo>
                  <a:lnTo>
                    <a:pt x="0" y="442913"/>
                  </a:lnTo>
                  <a:lnTo>
                    <a:pt x="0" y="164862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9F00B925-D859-4B6D-812F-39DF1884DB02}"/>
                </a:ext>
              </a:extLst>
            </p:cNvPr>
            <p:cNvSpPr/>
            <p:nvPr/>
          </p:nvSpPr>
          <p:spPr>
            <a:xfrm>
              <a:off x="1785938" y="3618318"/>
              <a:ext cx="2038350" cy="218296"/>
            </a:xfrm>
            <a:custGeom>
              <a:avLst/>
              <a:gdLst>
                <a:gd name="connsiteX0" fmla="*/ 84317 w 2038350"/>
                <a:gd name="connsiteY0" fmla="*/ 0 h 218296"/>
                <a:gd name="connsiteX1" fmla="*/ 1954033 w 2038350"/>
                <a:gd name="connsiteY1" fmla="*/ 0 h 218296"/>
                <a:gd name="connsiteX2" fmla="*/ 2038350 w 2038350"/>
                <a:gd name="connsiteY2" fmla="*/ 84317 h 218296"/>
                <a:gd name="connsiteX3" fmla="*/ 2038350 w 2038350"/>
                <a:gd name="connsiteY3" fmla="*/ 218296 h 218296"/>
                <a:gd name="connsiteX4" fmla="*/ 1995487 w 2038350"/>
                <a:gd name="connsiteY4" fmla="*/ 218296 h 218296"/>
                <a:gd name="connsiteX5" fmla="*/ 1995487 w 2038350"/>
                <a:gd name="connsiteY5" fmla="*/ 104456 h 218296"/>
                <a:gd name="connsiteX6" fmla="*/ 1939838 w 2038350"/>
                <a:gd name="connsiteY6" fmla="*/ 48807 h 218296"/>
                <a:gd name="connsiteX7" fmla="*/ 98512 w 2038350"/>
                <a:gd name="connsiteY7" fmla="*/ 48807 h 218296"/>
                <a:gd name="connsiteX8" fmla="*/ 42863 w 2038350"/>
                <a:gd name="connsiteY8" fmla="*/ 104456 h 218296"/>
                <a:gd name="connsiteX9" fmla="*/ 42863 w 2038350"/>
                <a:gd name="connsiteY9" fmla="*/ 218296 h 218296"/>
                <a:gd name="connsiteX10" fmla="*/ 0 w 2038350"/>
                <a:gd name="connsiteY10" fmla="*/ 218296 h 218296"/>
                <a:gd name="connsiteX11" fmla="*/ 0 w 2038350"/>
                <a:gd name="connsiteY11" fmla="*/ 84317 h 218296"/>
                <a:gd name="connsiteX12" fmla="*/ 84317 w 2038350"/>
                <a:gd name="connsiteY12" fmla="*/ 0 h 21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8350" h="218296">
                  <a:moveTo>
                    <a:pt x="84317" y="0"/>
                  </a:moveTo>
                  <a:lnTo>
                    <a:pt x="1954033" y="0"/>
                  </a:lnTo>
                  <a:cubicBezTo>
                    <a:pt x="2000600" y="0"/>
                    <a:pt x="2038350" y="37750"/>
                    <a:pt x="2038350" y="84317"/>
                  </a:cubicBezTo>
                  <a:lnTo>
                    <a:pt x="2038350" y="218296"/>
                  </a:lnTo>
                  <a:lnTo>
                    <a:pt x="1995487" y="218296"/>
                  </a:lnTo>
                  <a:lnTo>
                    <a:pt x="1995487" y="104456"/>
                  </a:lnTo>
                  <a:cubicBezTo>
                    <a:pt x="1995487" y="73722"/>
                    <a:pt x="1970572" y="48807"/>
                    <a:pt x="1939838" y="48807"/>
                  </a:cubicBezTo>
                  <a:lnTo>
                    <a:pt x="98512" y="48807"/>
                  </a:lnTo>
                  <a:cubicBezTo>
                    <a:pt x="67778" y="48807"/>
                    <a:pt x="42863" y="73722"/>
                    <a:pt x="42863" y="104456"/>
                  </a:cubicBezTo>
                  <a:lnTo>
                    <a:pt x="42863" y="218296"/>
                  </a:lnTo>
                  <a:lnTo>
                    <a:pt x="0" y="218296"/>
                  </a:lnTo>
                  <a:lnTo>
                    <a:pt x="0" y="84317"/>
                  </a:lnTo>
                  <a:cubicBezTo>
                    <a:pt x="0" y="37750"/>
                    <a:pt x="37750" y="0"/>
                    <a:pt x="84317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44" name="台形 43">
              <a:extLst>
                <a:ext uri="{FF2B5EF4-FFF2-40B4-BE49-F238E27FC236}">
                  <a16:creationId xmlns:a16="http://schemas.microsoft.com/office/drawing/2014/main" id="{2406EB4F-CC4D-4197-BC88-A5AFC9B9A63D}"/>
                </a:ext>
              </a:extLst>
            </p:cNvPr>
            <p:cNvSpPr/>
            <p:nvPr/>
          </p:nvSpPr>
          <p:spPr>
            <a:xfrm rot="10800000">
              <a:off x="2600522" y="1056683"/>
              <a:ext cx="661790" cy="86316"/>
            </a:xfrm>
            <a:prstGeom prst="trapezoid">
              <a:avLst>
                <a:gd name="adj" fmla="val 14319"/>
              </a:avLst>
            </a:prstGeom>
            <a:gradFill flip="none" rotWithShape="1">
              <a:gsLst>
                <a:gs pos="0">
                  <a:sysClr val="windowText" lastClr="000000"/>
                </a:gs>
                <a:gs pos="100000">
                  <a:sysClr val="windowText" lastClr="000000">
                    <a:lumMod val="50000"/>
                    <a:lumOff val="50000"/>
                  </a:sysClr>
                </a:gs>
              </a:gsLst>
              <a:lin ang="10800000" scaled="0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45" name="台形 44">
              <a:extLst>
                <a:ext uri="{FF2B5EF4-FFF2-40B4-BE49-F238E27FC236}">
                  <a16:creationId xmlns:a16="http://schemas.microsoft.com/office/drawing/2014/main" id="{75729407-C189-456B-895D-0B197248DAC9}"/>
                </a:ext>
              </a:extLst>
            </p:cNvPr>
            <p:cNvSpPr/>
            <p:nvPr/>
          </p:nvSpPr>
          <p:spPr>
            <a:xfrm rot="10800000" flipV="1">
              <a:off x="2600522" y="960638"/>
              <a:ext cx="661790" cy="95835"/>
            </a:xfrm>
            <a:prstGeom prst="trapezoid">
              <a:avLst>
                <a:gd name="adj" fmla="val 14319"/>
              </a:avLst>
            </a:prstGeom>
            <a:gradFill flip="none" rotWithShape="1">
              <a:gsLst>
                <a:gs pos="0">
                  <a:sysClr val="windowText" lastClr="000000"/>
                </a:gs>
                <a:gs pos="100000">
                  <a:sysClr val="windowText" lastClr="000000">
                    <a:lumMod val="50000"/>
                    <a:lumOff val="50000"/>
                  </a:sysClr>
                </a:gs>
              </a:gsLst>
              <a:lin ang="10800000" scaled="0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A66DDA32-E524-45D1-9C54-D4450FB90256}"/>
                </a:ext>
              </a:extLst>
            </p:cNvPr>
            <p:cNvSpPr/>
            <p:nvPr/>
          </p:nvSpPr>
          <p:spPr>
            <a:xfrm>
              <a:off x="1827886" y="1824915"/>
              <a:ext cx="807119" cy="111124"/>
            </a:xfrm>
            <a:custGeom>
              <a:avLst/>
              <a:gdLst>
                <a:gd name="connsiteX0" fmla="*/ 84317 w 2038350"/>
                <a:gd name="connsiteY0" fmla="*/ 0 h 218296"/>
                <a:gd name="connsiteX1" fmla="*/ 1954033 w 2038350"/>
                <a:gd name="connsiteY1" fmla="*/ 0 h 218296"/>
                <a:gd name="connsiteX2" fmla="*/ 2038350 w 2038350"/>
                <a:gd name="connsiteY2" fmla="*/ 84317 h 218296"/>
                <a:gd name="connsiteX3" fmla="*/ 2038350 w 2038350"/>
                <a:gd name="connsiteY3" fmla="*/ 218296 h 218296"/>
                <a:gd name="connsiteX4" fmla="*/ 2016003 w 2038350"/>
                <a:gd name="connsiteY4" fmla="*/ 218296 h 218296"/>
                <a:gd name="connsiteX5" fmla="*/ 2016003 w 2038350"/>
                <a:gd name="connsiteY5" fmla="*/ 109441 h 218296"/>
                <a:gd name="connsiteX6" fmla="*/ 1933832 w 2038350"/>
                <a:gd name="connsiteY6" fmla="*/ 27970 h 218296"/>
                <a:gd name="connsiteX7" fmla="*/ 111694 w 2038350"/>
                <a:gd name="connsiteY7" fmla="*/ 27970 h 218296"/>
                <a:gd name="connsiteX8" fmla="*/ 29522 w 2038350"/>
                <a:gd name="connsiteY8" fmla="*/ 109441 h 218296"/>
                <a:gd name="connsiteX9" fmla="*/ 29522 w 2038350"/>
                <a:gd name="connsiteY9" fmla="*/ 218296 h 218296"/>
                <a:gd name="connsiteX10" fmla="*/ 0 w 2038350"/>
                <a:gd name="connsiteY10" fmla="*/ 218296 h 218296"/>
                <a:gd name="connsiteX11" fmla="*/ 0 w 2038350"/>
                <a:gd name="connsiteY11" fmla="*/ 84317 h 218296"/>
                <a:gd name="connsiteX12" fmla="*/ 84317 w 2038350"/>
                <a:gd name="connsiteY12" fmla="*/ 0 h 21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8350" h="218296">
                  <a:moveTo>
                    <a:pt x="84317" y="0"/>
                  </a:moveTo>
                  <a:lnTo>
                    <a:pt x="1954033" y="0"/>
                  </a:lnTo>
                  <a:cubicBezTo>
                    <a:pt x="2000600" y="0"/>
                    <a:pt x="2038350" y="37750"/>
                    <a:pt x="2038350" y="84317"/>
                  </a:cubicBezTo>
                  <a:lnTo>
                    <a:pt x="2038350" y="218296"/>
                  </a:lnTo>
                  <a:lnTo>
                    <a:pt x="2016003" y="218296"/>
                  </a:lnTo>
                  <a:lnTo>
                    <a:pt x="2016003" y="109441"/>
                  </a:lnTo>
                  <a:cubicBezTo>
                    <a:pt x="2016003" y="64446"/>
                    <a:pt x="1979214" y="27970"/>
                    <a:pt x="1933832" y="27970"/>
                  </a:cubicBezTo>
                  <a:lnTo>
                    <a:pt x="111694" y="27970"/>
                  </a:lnTo>
                  <a:cubicBezTo>
                    <a:pt x="66312" y="27970"/>
                    <a:pt x="29522" y="64446"/>
                    <a:pt x="29522" y="109441"/>
                  </a:cubicBezTo>
                  <a:lnTo>
                    <a:pt x="29522" y="218296"/>
                  </a:lnTo>
                  <a:lnTo>
                    <a:pt x="0" y="218296"/>
                  </a:lnTo>
                  <a:lnTo>
                    <a:pt x="0" y="84317"/>
                  </a:lnTo>
                  <a:cubicBezTo>
                    <a:pt x="0" y="37750"/>
                    <a:pt x="37750" y="0"/>
                    <a:pt x="84317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B35C0741-6A39-477E-B034-4DB58F0A4B24}"/>
                </a:ext>
              </a:extLst>
            </p:cNvPr>
            <p:cNvSpPr/>
            <p:nvPr/>
          </p:nvSpPr>
          <p:spPr>
            <a:xfrm>
              <a:off x="3204611" y="1809905"/>
              <a:ext cx="807119" cy="111124"/>
            </a:xfrm>
            <a:custGeom>
              <a:avLst/>
              <a:gdLst>
                <a:gd name="connsiteX0" fmla="*/ 84317 w 2038350"/>
                <a:gd name="connsiteY0" fmla="*/ 0 h 218296"/>
                <a:gd name="connsiteX1" fmla="*/ 1954033 w 2038350"/>
                <a:gd name="connsiteY1" fmla="*/ 0 h 218296"/>
                <a:gd name="connsiteX2" fmla="*/ 2038350 w 2038350"/>
                <a:gd name="connsiteY2" fmla="*/ 84317 h 218296"/>
                <a:gd name="connsiteX3" fmla="*/ 2038350 w 2038350"/>
                <a:gd name="connsiteY3" fmla="*/ 218296 h 218296"/>
                <a:gd name="connsiteX4" fmla="*/ 2016003 w 2038350"/>
                <a:gd name="connsiteY4" fmla="*/ 218296 h 218296"/>
                <a:gd name="connsiteX5" fmla="*/ 2016003 w 2038350"/>
                <a:gd name="connsiteY5" fmla="*/ 109441 h 218296"/>
                <a:gd name="connsiteX6" fmla="*/ 1933832 w 2038350"/>
                <a:gd name="connsiteY6" fmla="*/ 27970 h 218296"/>
                <a:gd name="connsiteX7" fmla="*/ 111694 w 2038350"/>
                <a:gd name="connsiteY7" fmla="*/ 27970 h 218296"/>
                <a:gd name="connsiteX8" fmla="*/ 29522 w 2038350"/>
                <a:gd name="connsiteY8" fmla="*/ 109441 h 218296"/>
                <a:gd name="connsiteX9" fmla="*/ 29522 w 2038350"/>
                <a:gd name="connsiteY9" fmla="*/ 218296 h 218296"/>
                <a:gd name="connsiteX10" fmla="*/ 0 w 2038350"/>
                <a:gd name="connsiteY10" fmla="*/ 218296 h 218296"/>
                <a:gd name="connsiteX11" fmla="*/ 0 w 2038350"/>
                <a:gd name="connsiteY11" fmla="*/ 84317 h 218296"/>
                <a:gd name="connsiteX12" fmla="*/ 84317 w 2038350"/>
                <a:gd name="connsiteY12" fmla="*/ 0 h 21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8350" h="218296">
                  <a:moveTo>
                    <a:pt x="84317" y="0"/>
                  </a:moveTo>
                  <a:lnTo>
                    <a:pt x="1954033" y="0"/>
                  </a:lnTo>
                  <a:cubicBezTo>
                    <a:pt x="2000600" y="0"/>
                    <a:pt x="2038350" y="37750"/>
                    <a:pt x="2038350" y="84317"/>
                  </a:cubicBezTo>
                  <a:lnTo>
                    <a:pt x="2038350" y="218296"/>
                  </a:lnTo>
                  <a:lnTo>
                    <a:pt x="2016003" y="218296"/>
                  </a:lnTo>
                  <a:lnTo>
                    <a:pt x="2016003" y="109441"/>
                  </a:lnTo>
                  <a:cubicBezTo>
                    <a:pt x="2016003" y="64446"/>
                    <a:pt x="1979214" y="27970"/>
                    <a:pt x="1933832" y="27970"/>
                  </a:cubicBezTo>
                  <a:lnTo>
                    <a:pt x="111694" y="27970"/>
                  </a:lnTo>
                  <a:cubicBezTo>
                    <a:pt x="66312" y="27970"/>
                    <a:pt x="29522" y="64446"/>
                    <a:pt x="29522" y="109441"/>
                  </a:cubicBezTo>
                  <a:lnTo>
                    <a:pt x="29522" y="218296"/>
                  </a:lnTo>
                  <a:lnTo>
                    <a:pt x="0" y="218296"/>
                  </a:lnTo>
                  <a:lnTo>
                    <a:pt x="0" y="84317"/>
                  </a:lnTo>
                  <a:cubicBezTo>
                    <a:pt x="0" y="37750"/>
                    <a:pt x="37750" y="0"/>
                    <a:pt x="84317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7937C22A-9CF7-4EC3-8136-917F88E2CF78}"/>
                </a:ext>
              </a:extLst>
            </p:cNvPr>
            <p:cNvSpPr/>
            <p:nvPr/>
          </p:nvSpPr>
          <p:spPr>
            <a:xfrm>
              <a:off x="1761211" y="1783092"/>
              <a:ext cx="807119" cy="111124"/>
            </a:xfrm>
            <a:custGeom>
              <a:avLst/>
              <a:gdLst>
                <a:gd name="connsiteX0" fmla="*/ 84317 w 2038350"/>
                <a:gd name="connsiteY0" fmla="*/ 0 h 218296"/>
                <a:gd name="connsiteX1" fmla="*/ 1954033 w 2038350"/>
                <a:gd name="connsiteY1" fmla="*/ 0 h 218296"/>
                <a:gd name="connsiteX2" fmla="*/ 2038350 w 2038350"/>
                <a:gd name="connsiteY2" fmla="*/ 84317 h 218296"/>
                <a:gd name="connsiteX3" fmla="*/ 2038350 w 2038350"/>
                <a:gd name="connsiteY3" fmla="*/ 218296 h 218296"/>
                <a:gd name="connsiteX4" fmla="*/ 2016003 w 2038350"/>
                <a:gd name="connsiteY4" fmla="*/ 218296 h 218296"/>
                <a:gd name="connsiteX5" fmla="*/ 2016003 w 2038350"/>
                <a:gd name="connsiteY5" fmla="*/ 109441 h 218296"/>
                <a:gd name="connsiteX6" fmla="*/ 1933832 w 2038350"/>
                <a:gd name="connsiteY6" fmla="*/ 27970 h 218296"/>
                <a:gd name="connsiteX7" fmla="*/ 111694 w 2038350"/>
                <a:gd name="connsiteY7" fmla="*/ 27970 h 218296"/>
                <a:gd name="connsiteX8" fmla="*/ 29522 w 2038350"/>
                <a:gd name="connsiteY8" fmla="*/ 109441 h 218296"/>
                <a:gd name="connsiteX9" fmla="*/ 29522 w 2038350"/>
                <a:gd name="connsiteY9" fmla="*/ 218296 h 218296"/>
                <a:gd name="connsiteX10" fmla="*/ 0 w 2038350"/>
                <a:gd name="connsiteY10" fmla="*/ 218296 h 218296"/>
                <a:gd name="connsiteX11" fmla="*/ 0 w 2038350"/>
                <a:gd name="connsiteY11" fmla="*/ 84317 h 218296"/>
                <a:gd name="connsiteX12" fmla="*/ 84317 w 2038350"/>
                <a:gd name="connsiteY12" fmla="*/ 0 h 21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8350" h="218296">
                  <a:moveTo>
                    <a:pt x="84317" y="0"/>
                  </a:moveTo>
                  <a:lnTo>
                    <a:pt x="1954033" y="0"/>
                  </a:lnTo>
                  <a:cubicBezTo>
                    <a:pt x="2000600" y="0"/>
                    <a:pt x="2038350" y="37750"/>
                    <a:pt x="2038350" y="84317"/>
                  </a:cubicBezTo>
                  <a:lnTo>
                    <a:pt x="2038350" y="218296"/>
                  </a:lnTo>
                  <a:lnTo>
                    <a:pt x="2016003" y="218296"/>
                  </a:lnTo>
                  <a:lnTo>
                    <a:pt x="2016003" y="109441"/>
                  </a:lnTo>
                  <a:cubicBezTo>
                    <a:pt x="2016003" y="64446"/>
                    <a:pt x="1979214" y="27970"/>
                    <a:pt x="1933832" y="27970"/>
                  </a:cubicBezTo>
                  <a:lnTo>
                    <a:pt x="111694" y="27970"/>
                  </a:lnTo>
                  <a:cubicBezTo>
                    <a:pt x="66312" y="27970"/>
                    <a:pt x="29522" y="64446"/>
                    <a:pt x="29522" y="109441"/>
                  </a:cubicBezTo>
                  <a:lnTo>
                    <a:pt x="29522" y="218296"/>
                  </a:lnTo>
                  <a:lnTo>
                    <a:pt x="0" y="218296"/>
                  </a:lnTo>
                  <a:lnTo>
                    <a:pt x="0" y="84317"/>
                  </a:lnTo>
                  <a:cubicBezTo>
                    <a:pt x="0" y="37750"/>
                    <a:pt x="37750" y="0"/>
                    <a:pt x="84317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AF0CE47D-0942-4585-8DB5-748BD533F6F2}"/>
                </a:ext>
              </a:extLst>
            </p:cNvPr>
            <p:cNvSpPr/>
            <p:nvPr/>
          </p:nvSpPr>
          <p:spPr>
            <a:xfrm>
              <a:off x="3137574" y="1787855"/>
              <a:ext cx="807119" cy="111124"/>
            </a:xfrm>
            <a:custGeom>
              <a:avLst/>
              <a:gdLst>
                <a:gd name="connsiteX0" fmla="*/ 84317 w 2038350"/>
                <a:gd name="connsiteY0" fmla="*/ 0 h 218296"/>
                <a:gd name="connsiteX1" fmla="*/ 1954033 w 2038350"/>
                <a:gd name="connsiteY1" fmla="*/ 0 h 218296"/>
                <a:gd name="connsiteX2" fmla="*/ 2038350 w 2038350"/>
                <a:gd name="connsiteY2" fmla="*/ 84317 h 218296"/>
                <a:gd name="connsiteX3" fmla="*/ 2038350 w 2038350"/>
                <a:gd name="connsiteY3" fmla="*/ 218296 h 218296"/>
                <a:gd name="connsiteX4" fmla="*/ 2016003 w 2038350"/>
                <a:gd name="connsiteY4" fmla="*/ 218296 h 218296"/>
                <a:gd name="connsiteX5" fmla="*/ 2016003 w 2038350"/>
                <a:gd name="connsiteY5" fmla="*/ 109441 h 218296"/>
                <a:gd name="connsiteX6" fmla="*/ 1933832 w 2038350"/>
                <a:gd name="connsiteY6" fmla="*/ 27970 h 218296"/>
                <a:gd name="connsiteX7" fmla="*/ 111694 w 2038350"/>
                <a:gd name="connsiteY7" fmla="*/ 27970 h 218296"/>
                <a:gd name="connsiteX8" fmla="*/ 29522 w 2038350"/>
                <a:gd name="connsiteY8" fmla="*/ 109441 h 218296"/>
                <a:gd name="connsiteX9" fmla="*/ 29522 w 2038350"/>
                <a:gd name="connsiteY9" fmla="*/ 218296 h 218296"/>
                <a:gd name="connsiteX10" fmla="*/ 0 w 2038350"/>
                <a:gd name="connsiteY10" fmla="*/ 218296 h 218296"/>
                <a:gd name="connsiteX11" fmla="*/ 0 w 2038350"/>
                <a:gd name="connsiteY11" fmla="*/ 84317 h 218296"/>
                <a:gd name="connsiteX12" fmla="*/ 84317 w 2038350"/>
                <a:gd name="connsiteY12" fmla="*/ 0 h 21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8350" h="218296">
                  <a:moveTo>
                    <a:pt x="84317" y="0"/>
                  </a:moveTo>
                  <a:lnTo>
                    <a:pt x="1954033" y="0"/>
                  </a:lnTo>
                  <a:cubicBezTo>
                    <a:pt x="2000600" y="0"/>
                    <a:pt x="2038350" y="37750"/>
                    <a:pt x="2038350" y="84317"/>
                  </a:cubicBezTo>
                  <a:lnTo>
                    <a:pt x="2038350" y="218296"/>
                  </a:lnTo>
                  <a:lnTo>
                    <a:pt x="2016003" y="218296"/>
                  </a:lnTo>
                  <a:lnTo>
                    <a:pt x="2016003" y="109441"/>
                  </a:lnTo>
                  <a:cubicBezTo>
                    <a:pt x="2016003" y="64446"/>
                    <a:pt x="1979214" y="27970"/>
                    <a:pt x="1933832" y="27970"/>
                  </a:cubicBezTo>
                  <a:lnTo>
                    <a:pt x="111694" y="27970"/>
                  </a:lnTo>
                  <a:cubicBezTo>
                    <a:pt x="66312" y="27970"/>
                    <a:pt x="29522" y="64446"/>
                    <a:pt x="29522" y="109441"/>
                  </a:cubicBezTo>
                  <a:lnTo>
                    <a:pt x="29522" y="218296"/>
                  </a:lnTo>
                  <a:lnTo>
                    <a:pt x="0" y="218296"/>
                  </a:lnTo>
                  <a:lnTo>
                    <a:pt x="0" y="84317"/>
                  </a:lnTo>
                  <a:cubicBezTo>
                    <a:pt x="0" y="37750"/>
                    <a:pt x="37750" y="0"/>
                    <a:pt x="84317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0056140B-C891-4D3D-9D20-98B78CC6CECC}"/>
                </a:ext>
              </a:extLst>
            </p:cNvPr>
            <p:cNvSpPr/>
            <p:nvPr/>
          </p:nvSpPr>
          <p:spPr>
            <a:xfrm>
              <a:off x="3845703" y="1755604"/>
              <a:ext cx="238334" cy="2038800"/>
            </a:xfrm>
            <a:custGeom>
              <a:avLst/>
              <a:gdLst>
                <a:gd name="connsiteX0" fmla="*/ 95183 w 238334"/>
                <a:gd name="connsiteY0" fmla="*/ 0 h 2038800"/>
                <a:gd name="connsiteX1" fmla="*/ 238334 w 238334"/>
                <a:gd name="connsiteY1" fmla="*/ 0 h 2038800"/>
                <a:gd name="connsiteX2" fmla="*/ 238334 w 238334"/>
                <a:gd name="connsiteY2" fmla="*/ 731131 h 2038800"/>
                <a:gd name="connsiteX3" fmla="*/ 147068 w 238334"/>
                <a:gd name="connsiteY3" fmla="*/ 731131 h 2038800"/>
                <a:gd name="connsiteX4" fmla="*/ 147068 w 238334"/>
                <a:gd name="connsiteY4" fmla="*/ 2038800 h 2038800"/>
                <a:gd name="connsiteX5" fmla="*/ 0 w 238334"/>
                <a:gd name="connsiteY5" fmla="*/ 2038800 h 2038800"/>
                <a:gd name="connsiteX6" fmla="*/ 0 w 238334"/>
                <a:gd name="connsiteY6" fmla="*/ 731131 h 2038800"/>
                <a:gd name="connsiteX7" fmla="*/ 0 w 238334"/>
                <a:gd name="connsiteY7" fmla="*/ 442913 h 2038800"/>
                <a:gd name="connsiteX8" fmla="*/ 0 w 238334"/>
                <a:gd name="connsiteY8" fmla="*/ 164862 h 203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334" h="2038800">
                  <a:moveTo>
                    <a:pt x="95183" y="0"/>
                  </a:moveTo>
                  <a:lnTo>
                    <a:pt x="238334" y="0"/>
                  </a:lnTo>
                  <a:lnTo>
                    <a:pt x="238334" y="731131"/>
                  </a:lnTo>
                  <a:lnTo>
                    <a:pt x="147068" y="731131"/>
                  </a:lnTo>
                  <a:lnTo>
                    <a:pt x="147068" y="2038800"/>
                  </a:lnTo>
                  <a:lnTo>
                    <a:pt x="0" y="2038800"/>
                  </a:lnTo>
                  <a:lnTo>
                    <a:pt x="0" y="731131"/>
                  </a:lnTo>
                  <a:lnTo>
                    <a:pt x="0" y="442913"/>
                  </a:lnTo>
                  <a:lnTo>
                    <a:pt x="0" y="164862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51" name="グループ化 50">
              <a:extLst>
                <a:ext uri="{FF2B5EF4-FFF2-40B4-BE49-F238E27FC236}">
                  <a16:creationId xmlns:a16="http://schemas.microsoft.com/office/drawing/2014/main" id="{7B373761-7F2C-4760-AF7C-EC3CAE62BDFA}"/>
                </a:ext>
              </a:extLst>
            </p:cNvPr>
            <p:cNvGrpSpPr/>
            <p:nvPr/>
          </p:nvGrpSpPr>
          <p:grpSpPr>
            <a:xfrm>
              <a:off x="2022010" y="1396226"/>
              <a:ext cx="1547156" cy="2222092"/>
              <a:chOff x="2022010" y="1396226"/>
              <a:chExt cx="1547156" cy="2222092"/>
            </a:xfrm>
          </p:grpSpPr>
          <p:grpSp>
            <p:nvGrpSpPr>
              <p:cNvPr id="75" name="グループ化 74">
                <a:extLst>
                  <a:ext uri="{FF2B5EF4-FFF2-40B4-BE49-F238E27FC236}">
                    <a16:creationId xmlns:a16="http://schemas.microsoft.com/office/drawing/2014/main" id="{CF9EA772-F739-415F-87C7-4260C6592357}"/>
                  </a:ext>
                </a:extLst>
              </p:cNvPr>
              <p:cNvGrpSpPr/>
              <p:nvPr/>
            </p:nvGrpSpPr>
            <p:grpSpPr>
              <a:xfrm>
                <a:off x="2022010" y="1396226"/>
                <a:ext cx="1547156" cy="1886848"/>
                <a:chOff x="1963139" y="1309328"/>
                <a:chExt cx="1664898" cy="2030443"/>
              </a:xfrm>
            </p:grpSpPr>
            <p:sp>
              <p:nvSpPr>
                <p:cNvPr id="79" name="楕円 78">
                  <a:extLst>
                    <a:ext uri="{FF2B5EF4-FFF2-40B4-BE49-F238E27FC236}">
                      <a16:creationId xmlns:a16="http://schemas.microsoft.com/office/drawing/2014/main" id="{5A4A6A65-3881-4AAE-A802-8250FDD3EA2D}"/>
                    </a:ext>
                  </a:extLst>
                </p:cNvPr>
                <p:cNvSpPr/>
                <p:nvPr/>
              </p:nvSpPr>
              <p:spPr>
                <a:xfrm>
                  <a:off x="2605087" y="1309328"/>
                  <a:ext cx="463550" cy="4445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50000"/>
                        <a:lumOff val="50000"/>
                      </a:sysClr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0" name="楕円 79">
                  <a:extLst>
                    <a:ext uri="{FF2B5EF4-FFF2-40B4-BE49-F238E27FC236}">
                      <a16:creationId xmlns:a16="http://schemas.microsoft.com/office/drawing/2014/main" id="{F0BA9374-4F04-4D82-A2D5-A3F7EFE5FDC7}"/>
                    </a:ext>
                  </a:extLst>
                </p:cNvPr>
                <p:cNvSpPr/>
                <p:nvPr/>
              </p:nvSpPr>
              <p:spPr>
                <a:xfrm>
                  <a:off x="1963139" y="1743884"/>
                  <a:ext cx="1664898" cy="159588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50000"/>
                        <a:lumOff val="50000"/>
                      </a:sysClr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1" name="楕円 80">
                  <a:extLst>
                    <a:ext uri="{FF2B5EF4-FFF2-40B4-BE49-F238E27FC236}">
                      <a16:creationId xmlns:a16="http://schemas.microsoft.com/office/drawing/2014/main" id="{176FB52E-D8C4-4E0D-9C66-CF8AFCB23D45}"/>
                    </a:ext>
                  </a:extLst>
                </p:cNvPr>
                <p:cNvSpPr/>
                <p:nvPr/>
              </p:nvSpPr>
              <p:spPr>
                <a:xfrm>
                  <a:off x="2067133" y="1838775"/>
                  <a:ext cx="1406108" cy="1406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50000"/>
                        <a:lumOff val="50000"/>
                      </a:sysClr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2" name="楕円 81">
                  <a:extLst>
                    <a:ext uri="{FF2B5EF4-FFF2-40B4-BE49-F238E27FC236}">
                      <a16:creationId xmlns:a16="http://schemas.microsoft.com/office/drawing/2014/main" id="{65704919-DFCF-4C3D-BD35-973EE0A7BB23}"/>
                    </a:ext>
                  </a:extLst>
                </p:cNvPr>
                <p:cNvSpPr/>
                <p:nvPr/>
              </p:nvSpPr>
              <p:spPr>
                <a:xfrm>
                  <a:off x="2573337" y="1309328"/>
                  <a:ext cx="444500" cy="4445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50000"/>
                        <a:lumOff val="50000"/>
                      </a:sysClr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3" name="楕円 82">
                  <a:extLst>
                    <a:ext uri="{FF2B5EF4-FFF2-40B4-BE49-F238E27FC236}">
                      <a16:creationId xmlns:a16="http://schemas.microsoft.com/office/drawing/2014/main" id="{EB053396-9F1F-4134-91DD-96F707D9D02C}"/>
                    </a:ext>
                  </a:extLst>
                </p:cNvPr>
                <p:cNvSpPr/>
                <p:nvPr/>
              </p:nvSpPr>
              <p:spPr>
                <a:xfrm>
                  <a:off x="2605087" y="1341078"/>
                  <a:ext cx="381000" cy="381000"/>
                </a:xfrm>
                <a:prstGeom prst="ellipse">
                  <a:avLst/>
                </a:prstGeom>
                <a:solidFill>
                  <a:srgbClr val="FFFF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4" name="楕円 83">
                  <a:extLst>
                    <a:ext uri="{FF2B5EF4-FFF2-40B4-BE49-F238E27FC236}">
                      <a16:creationId xmlns:a16="http://schemas.microsoft.com/office/drawing/2014/main" id="{98106CCF-9117-4522-AC59-C04B4F7FD1E8}"/>
                    </a:ext>
                  </a:extLst>
                </p:cNvPr>
                <p:cNvSpPr/>
                <p:nvPr/>
              </p:nvSpPr>
              <p:spPr>
                <a:xfrm>
                  <a:off x="2693987" y="1429978"/>
                  <a:ext cx="203200" cy="20320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5" name="正方形/長方形 84">
                  <a:extLst>
                    <a:ext uri="{FF2B5EF4-FFF2-40B4-BE49-F238E27FC236}">
                      <a16:creationId xmlns:a16="http://schemas.microsoft.com/office/drawing/2014/main" id="{A45B92F7-8300-45B8-80FC-D1E2DC33AC17}"/>
                    </a:ext>
                  </a:extLst>
                </p:cNvPr>
                <p:cNvSpPr/>
                <p:nvPr/>
              </p:nvSpPr>
              <p:spPr>
                <a:xfrm>
                  <a:off x="2497137" y="2067734"/>
                  <a:ext cx="546100" cy="266700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6" name="テキスト ボックス 85">
                  <a:extLst>
                    <a:ext uri="{FF2B5EF4-FFF2-40B4-BE49-F238E27FC236}">
                      <a16:creationId xmlns:a16="http://schemas.microsoft.com/office/drawing/2014/main" id="{513B1403-79AA-4432-9B9E-E8D004960FA1}"/>
                    </a:ext>
                  </a:extLst>
                </p:cNvPr>
                <p:cNvSpPr txBox="1"/>
                <p:nvPr/>
              </p:nvSpPr>
              <p:spPr>
                <a:xfrm>
                  <a:off x="2563811" y="2109788"/>
                  <a:ext cx="410369" cy="16880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Plain">
                    <a:avLst/>
                  </a:prstTxWarp>
                  <a:spAutoFit/>
                </a:bodyPr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kumimoji="0" lang="en-US" altLang="ja-JP" kern="0" dirty="0">
                      <a:solidFill>
                        <a:srgbClr val="FFC000">
                          <a:lumMod val="60000"/>
                          <a:lumOff val="40000"/>
                        </a:srgbClr>
                      </a:solidFill>
                      <a:latin typeface="Meiryo UI" panose="020B0604030504040204" pitchFamily="50" charset="-128"/>
                      <a:ea typeface="Meiryo UI" panose="020B0604030504040204" pitchFamily="50" charset="-128"/>
                    </a:rPr>
                    <a:t>C571</a:t>
                  </a:r>
                  <a:endParaRPr kumimoji="0" lang="ja-JP" altLang="en-US" kern="0" dirty="0">
                    <a:solidFill>
                      <a:srgbClr val="FFC000">
                        <a:lumMod val="60000"/>
                        <a:lumOff val="40000"/>
                      </a:srgbClr>
                    </a:solidFill>
                    <a:latin typeface="Meiryo UI" panose="020B0604030504040204" pitchFamily="50" charset="-128"/>
                    <a:ea typeface="Meiryo UI" panose="020B0604030504040204" pitchFamily="50" charset="-128"/>
                  </a:endParaRPr>
                </a:p>
              </p:txBody>
            </p:sp>
            <p:grpSp>
              <p:nvGrpSpPr>
                <p:cNvPr id="87" name="グループ化 86">
                  <a:extLst>
                    <a:ext uri="{FF2B5EF4-FFF2-40B4-BE49-F238E27FC236}">
                      <a16:creationId xmlns:a16="http://schemas.microsoft.com/office/drawing/2014/main" id="{B7BE27E1-FEBB-4ED3-A2B3-B581AE88C256}"/>
                    </a:ext>
                  </a:extLst>
                </p:cNvPr>
                <p:cNvGrpSpPr/>
                <p:nvPr/>
              </p:nvGrpSpPr>
              <p:grpSpPr>
                <a:xfrm>
                  <a:off x="2497137" y="2278592"/>
                  <a:ext cx="468672" cy="531200"/>
                  <a:chOff x="702903" y="3107966"/>
                  <a:chExt cx="913530" cy="1035409"/>
                </a:xfrm>
                <a:solidFill>
                  <a:srgbClr val="FFC000">
                    <a:lumMod val="60000"/>
                    <a:lumOff val="40000"/>
                  </a:srgbClr>
                </a:solidFill>
              </p:grpSpPr>
              <p:sp>
                <p:nvSpPr>
                  <p:cNvPr id="89" name="四角形: 角を丸くする 88">
                    <a:extLst>
                      <a:ext uri="{FF2B5EF4-FFF2-40B4-BE49-F238E27FC236}">
                        <a16:creationId xmlns:a16="http://schemas.microsoft.com/office/drawing/2014/main" id="{095FD69E-82FF-47E6-8406-FBE0A787EC7A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855583" y="3816428"/>
                    <a:ext cx="604838" cy="49056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0" name="四角形: 角を丸くする 89">
                    <a:extLst>
                      <a:ext uri="{FF2B5EF4-FFF2-40B4-BE49-F238E27FC236}">
                        <a16:creationId xmlns:a16="http://schemas.microsoft.com/office/drawing/2014/main" id="{EC25C0A3-A34D-4AF8-AF43-A7BAC37437C0}"/>
                      </a:ext>
                    </a:extLst>
                  </p:cNvPr>
                  <p:cNvSpPr/>
                  <p:nvPr/>
                </p:nvSpPr>
                <p:spPr>
                  <a:xfrm rot="18900000">
                    <a:off x="702903" y="3541871"/>
                    <a:ext cx="913530" cy="45720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1" name="四角形: 角を丸くする 90">
                    <a:extLst>
                      <a:ext uri="{FF2B5EF4-FFF2-40B4-BE49-F238E27FC236}">
                        <a16:creationId xmlns:a16="http://schemas.microsoft.com/office/drawing/2014/main" id="{3AC78C6A-6F9F-491C-871A-EB191E2DE4B3}"/>
                      </a:ext>
                    </a:extLst>
                  </p:cNvPr>
                  <p:cNvSpPr/>
                  <p:nvPr/>
                </p:nvSpPr>
                <p:spPr>
                  <a:xfrm rot="2700000" flipH="1">
                    <a:off x="702902" y="3541871"/>
                    <a:ext cx="913530" cy="45720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2" name="円: 塗りつぶしなし 91">
                    <a:extLst>
                      <a:ext uri="{FF2B5EF4-FFF2-40B4-BE49-F238E27FC236}">
                        <a16:creationId xmlns:a16="http://schemas.microsoft.com/office/drawing/2014/main" id="{268A9590-39AA-4C7E-A5E4-7FCB1F786628}"/>
                      </a:ext>
                    </a:extLst>
                  </p:cNvPr>
                  <p:cNvSpPr/>
                  <p:nvPr/>
                </p:nvSpPr>
                <p:spPr>
                  <a:xfrm>
                    <a:off x="919163" y="3324225"/>
                    <a:ext cx="481013" cy="481013"/>
                  </a:xfrm>
                  <a:prstGeom prst="donut">
                    <a:avLst>
                      <a:gd name="adj" fmla="val 11139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3" name="楕円 92">
                    <a:extLst>
                      <a:ext uri="{FF2B5EF4-FFF2-40B4-BE49-F238E27FC236}">
                        <a16:creationId xmlns:a16="http://schemas.microsoft.com/office/drawing/2014/main" id="{AC826E60-ADB5-444B-AEDD-C1288DD5570A}"/>
                      </a:ext>
                    </a:extLst>
                  </p:cNvPr>
                  <p:cNvSpPr/>
                  <p:nvPr/>
                </p:nvSpPr>
                <p:spPr>
                  <a:xfrm>
                    <a:off x="1085851" y="3490914"/>
                    <a:ext cx="147636" cy="147634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4" name="楕円 93">
                    <a:extLst>
                      <a:ext uri="{FF2B5EF4-FFF2-40B4-BE49-F238E27FC236}">
                        <a16:creationId xmlns:a16="http://schemas.microsoft.com/office/drawing/2014/main" id="{5424D281-9BBC-405C-BEBE-BEF7061AD486}"/>
                      </a:ext>
                    </a:extLst>
                  </p:cNvPr>
                  <p:cNvSpPr/>
                  <p:nvPr/>
                </p:nvSpPr>
                <p:spPr>
                  <a:xfrm>
                    <a:off x="1133475" y="3538537"/>
                    <a:ext cx="52388" cy="52388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88" name="フリーフォーム: 図形 87">
                  <a:extLst>
                    <a:ext uri="{FF2B5EF4-FFF2-40B4-BE49-F238E27FC236}">
                      <a16:creationId xmlns:a16="http://schemas.microsoft.com/office/drawing/2014/main" id="{EC9F4228-B5F2-4AC1-9163-A64760695977}"/>
                    </a:ext>
                  </a:extLst>
                </p:cNvPr>
                <p:cNvSpPr/>
                <p:nvPr/>
              </p:nvSpPr>
              <p:spPr>
                <a:xfrm>
                  <a:off x="1995488" y="1776768"/>
                  <a:ext cx="1371699" cy="1376268"/>
                </a:xfrm>
                <a:custGeom>
                  <a:avLst/>
                  <a:gdLst>
                    <a:gd name="connsiteX0" fmla="*/ 885530 w 1371699"/>
                    <a:gd name="connsiteY0" fmla="*/ 3029 h 1376268"/>
                    <a:gd name="connsiteX1" fmla="*/ 932737 w 1371699"/>
                    <a:gd name="connsiteY1" fmla="*/ 10191 h 1376268"/>
                    <a:gd name="connsiteX2" fmla="*/ 1325207 w 1371699"/>
                    <a:gd name="connsiteY2" fmla="*/ 220541 h 1376268"/>
                    <a:gd name="connsiteX3" fmla="*/ 1371699 w 1371699"/>
                    <a:gd name="connsiteY3" fmla="*/ 276559 h 1376268"/>
                    <a:gd name="connsiteX4" fmla="*/ 1351147 w 1371699"/>
                    <a:gd name="connsiteY4" fmla="*/ 292717 h 1376268"/>
                    <a:gd name="connsiteX5" fmla="*/ 1306642 w 1371699"/>
                    <a:gd name="connsiteY5" fmla="*/ 239106 h 1376268"/>
                    <a:gd name="connsiteX6" fmla="*/ 927446 w 1371699"/>
                    <a:gd name="connsiteY6" fmla="*/ 35912 h 1376268"/>
                    <a:gd name="connsiteX7" fmla="*/ 880945 w 1371699"/>
                    <a:gd name="connsiteY7" fmla="*/ 28858 h 1376268"/>
                    <a:gd name="connsiteX8" fmla="*/ 687014 w 1371699"/>
                    <a:gd name="connsiteY8" fmla="*/ 0 h 1376268"/>
                    <a:gd name="connsiteX9" fmla="*/ 689179 w 1371699"/>
                    <a:gd name="connsiteY9" fmla="*/ 26197 h 1376268"/>
                    <a:gd name="connsiteX10" fmla="*/ 625130 w 1371699"/>
                    <a:gd name="connsiteY10" fmla="*/ 35912 h 1376268"/>
                    <a:gd name="connsiteX11" fmla="*/ 26254 w 1371699"/>
                    <a:gd name="connsiteY11" fmla="*/ 766222 h 1376268"/>
                    <a:gd name="connsiteX12" fmla="*/ 245934 w 1371699"/>
                    <a:gd name="connsiteY12" fmla="*/ 1293338 h 1376268"/>
                    <a:gd name="connsiteX13" fmla="*/ 321241 w 1371699"/>
                    <a:gd name="connsiteY13" fmla="*/ 1355093 h 1376268"/>
                    <a:gd name="connsiteX14" fmla="*/ 305844 w 1371699"/>
                    <a:gd name="connsiteY14" fmla="*/ 1376268 h 1376268"/>
                    <a:gd name="connsiteX15" fmla="*/ 227370 w 1371699"/>
                    <a:gd name="connsiteY15" fmla="*/ 1311903 h 1376268"/>
                    <a:gd name="connsiteX16" fmla="*/ 0 w 1371699"/>
                    <a:gd name="connsiteY16" fmla="*/ 766222 h 1376268"/>
                    <a:gd name="connsiteX17" fmla="*/ 619839 w 1371699"/>
                    <a:gd name="connsiteY17" fmla="*/ 10191 h 1376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71699" h="1376268">
                      <a:moveTo>
                        <a:pt x="885530" y="3029"/>
                      </a:moveTo>
                      <a:lnTo>
                        <a:pt x="932737" y="10191"/>
                      </a:lnTo>
                      <a:cubicBezTo>
                        <a:pt x="1084341" y="41031"/>
                        <a:pt x="1219846" y="115803"/>
                        <a:pt x="1325207" y="220541"/>
                      </a:cubicBezTo>
                      <a:lnTo>
                        <a:pt x="1371699" y="276559"/>
                      </a:lnTo>
                      <a:lnTo>
                        <a:pt x="1351147" y="292717"/>
                      </a:lnTo>
                      <a:lnTo>
                        <a:pt x="1306642" y="239106"/>
                      </a:lnTo>
                      <a:cubicBezTo>
                        <a:pt x="1204845" y="137930"/>
                        <a:pt x="1073922" y="65703"/>
                        <a:pt x="927446" y="35912"/>
                      </a:cubicBezTo>
                      <a:lnTo>
                        <a:pt x="880945" y="28858"/>
                      </a:lnTo>
                      <a:close/>
                      <a:moveTo>
                        <a:pt x="687014" y="0"/>
                      </a:moveTo>
                      <a:lnTo>
                        <a:pt x="689179" y="26197"/>
                      </a:lnTo>
                      <a:lnTo>
                        <a:pt x="625130" y="35912"/>
                      </a:lnTo>
                      <a:cubicBezTo>
                        <a:pt x="283353" y="105423"/>
                        <a:pt x="26254" y="405982"/>
                        <a:pt x="26254" y="766222"/>
                      </a:cubicBezTo>
                      <a:cubicBezTo>
                        <a:pt x="26254" y="972074"/>
                        <a:pt x="110205" y="1158437"/>
                        <a:pt x="245934" y="1293338"/>
                      </a:cubicBezTo>
                      <a:lnTo>
                        <a:pt x="321241" y="1355093"/>
                      </a:lnTo>
                      <a:lnTo>
                        <a:pt x="305844" y="1376268"/>
                      </a:lnTo>
                      <a:lnTo>
                        <a:pt x="227370" y="1311903"/>
                      </a:lnTo>
                      <a:cubicBezTo>
                        <a:pt x="86889" y="1172251"/>
                        <a:pt x="0" y="979324"/>
                        <a:pt x="0" y="766222"/>
                      </a:cubicBezTo>
                      <a:cubicBezTo>
                        <a:pt x="0" y="393295"/>
                        <a:pt x="266098" y="82150"/>
                        <a:pt x="619839" y="10191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76" name="グループ化 75">
                <a:extLst>
                  <a:ext uri="{FF2B5EF4-FFF2-40B4-BE49-F238E27FC236}">
                    <a16:creationId xmlns:a16="http://schemas.microsoft.com/office/drawing/2014/main" id="{19371B6C-0FBD-451F-B7CC-843EF74B5397}"/>
                  </a:ext>
                </a:extLst>
              </p:cNvPr>
              <p:cNvGrpSpPr/>
              <p:nvPr/>
            </p:nvGrpSpPr>
            <p:grpSpPr>
              <a:xfrm>
                <a:off x="2405870" y="2955552"/>
                <a:ext cx="662767" cy="662766"/>
                <a:chOff x="2405870" y="2955552"/>
                <a:chExt cx="662767" cy="662766"/>
              </a:xfrm>
            </p:grpSpPr>
            <p:sp>
              <p:nvSpPr>
                <p:cNvPr id="77" name="楕円 76">
                  <a:extLst>
                    <a:ext uri="{FF2B5EF4-FFF2-40B4-BE49-F238E27FC236}">
                      <a16:creationId xmlns:a16="http://schemas.microsoft.com/office/drawing/2014/main" id="{406AF21A-FD4B-425B-A017-3D0AFDF4A6AE}"/>
                    </a:ext>
                  </a:extLst>
                </p:cNvPr>
                <p:cNvSpPr/>
                <p:nvPr/>
              </p:nvSpPr>
              <p:spPr>
                <a:xfrm>
                  <a:off x="2405870" y="2955552"/>
                  <a:ext cx="662767" cy="662766"/>
                </a:xfrm>
                <a:prstGeom prst="ellipse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8" name="楕円 77">
                  <a:extLst>
                    <a:ext uri="{FF2B5EF4-FFF2-40B4-BE49-F238E27FC236}">
                      <a16:creationId xmlns:a16="http://schemas.microsoft.com/office/drawing/2014/main" id="{A6FD21FE-27BD-49E4-93D6-022610E85BFA}"/>
                    </a:ext>
                  </a:extLst>
                </p:cNvPr>
                <p:cNvSpPr/>
                <p:nvPr/>
              </p:nvSpPr>
              <p:spPr>
                <a:xfrm>
                  <a:off x="2437643" y="2993463"/>
                  <a:ext cx="591308" cy="591306"/>
                </a:xfrm>
                <a:prstGeom prst="ellipse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BC616155-6F62-4A43-A673-24E2FFE4F42E}"/>
                </a:ext>
              </a:extLst>
            </p:cNvPr>
            <p:cNvGrpSpPr/>
            <p:nvPr/>
          </p:nvGrpSpPr>
          <p:grpSpPr>
            <a:xfrm>
              <a:off x="3575115" y="3929038"/>
              <a:ext cx="288000" cy="783309"/>
              <a:chOff x="3624399" y="4080108"/>
              <a:chExt cx="316554" cy="809392"/>
            </a:xfrm>
            <a:solidFill>
              <a:sysClr val="windowText" lastClr="000000"/>
            </a:solidFill>
          </p:grpSpPr>
          <p:sp>
            <p:nvSpPr>
              <p:cNvPr id="70" name="楕円 69">
                <a:extLst>
                  <a:ext uri="{FF2B5EF4-FFF2-40B4-BE49-F238E27FC236}">
                    <a16:creationId xmlns:a16="http://schemas.microsoft.com/office/drawing/2014/main" id="{691E1A5A-5904-4067-A5FF-B4EB2C1875B4}"/>
                  </a:ext>
                </a:extLst>
              </p:cNvPr>
              <p:cNvSpPr/>
              <p:nvPr/>
            </p:nvSpPr>
            <p:spPr>
              <a:xfrm>
                <a:off x="3624399" y="4080108"/>
                <a:ext cx="22130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1" name="楕円 70">
                <a:extLst>
                  <a:ext uri="{FF2B5EF4-FFF2-40B4-BE49-F238E27FC236}">
                    <a16:creationId xmlns:a16="http://schemas.microsoft.com/office/drawing/2014/main" id="{620BBBFB-3F80-4B01-845F-16F9EF4D661E}"/>
                  </a:ext>
                </a:extLst>
              </p:cNvPr>
              <p:cNvSpPr/>
              <p:nvPr/>
            </p:nvSpPr>
            <p:spPr>
              <a:xfrm>
                <a:off x="3657254" y="4108450"/>
                <a:ext cx="235295" cy="752708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2" name="楕円 71">
                <a:extLst>
                  <a:ext uri="{FF2B5EF4-FFF2-40B4-BE49-F238E27FC236}">
                    <a16:creationId xmlns:a16="http://schemas.microsoft.com/office/drawing/2014/main" id="{E4D55744-F375-468E-B5C1-C5D309335B67}"/>
                  </a:ext>
                </a:extLst>
              </p:cNvPr>
              <p:cNvSpPr/>
              <p:nvPr/>
            </p:nvSpPr>
            <p:spPr>
              <a:xfrm>
                <a:off x="3712369" y="4080108"/>
                <a:ext cx="228584" cy="80939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3" name="楕円 72">
                <a:extLst>
                  <a:ext uri="{FF2B5EF4-FFF2-40B4-BE49-F238E27FC236}">
                    <a16:creationId xmlns:a16="http://schemas.microsoft.com/office/drawing/2014/main" id="{EA2D2486-4C14-4D37-95E5-B12083ECA263}"/>
                  </a:ext>
                </a:extLst>
              </p:cNvPr>
              <p:cNvSpPr/>
              <p:nvPr/>
            </p:nvSpPr>
            <p:spPr>
              <a:xfrm>
                <a:off x="3745705" y="4129088"/>
                <a:ext cx="176197" cy="711432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4" name="楕円 73">
                <a:extLst>
                  <a:ext uri="{FF2B5EF4-FFF2-40B4-BE49-F238E27FC236}">
                    <a16:creationId xmlns:a16="http://schemas.microsoft.com/office/drawing/2014/main" id="{DD783908-48EA-42DA-8D06-FE508AE0457E}"/>
                  </a:ext>
                </a:extLst>
              </p:cNvPr>
              <p:cNvSpPr/>
              <p:nvPr/>
            </p:nvSpPr>
            <p:spPr>
              <a:xfrm>
                <a:off x="3816009" y="4283807"/>
                <a:ext cx="106234" cy="401994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53" name="台形 52">
              <a:extLst>
                <a:ext uri="{FF2B5EF4-FFF2-40B4-BE49-F238E27FC236}">
                  <a16:creationId xmlns:a16="http://schemas.microsoft.com/office/drawing/2014/main" id="{6ABBA489-0B8B-47B7-8962-CF35CE669D35}"/>
                </a:ext>
              </a:extLst>
            </p:cNvPr>
            <p:cNvSpPr/>
            <p:nvPr/>
          </p:nvSpPr>
          <p:spPr>
            <a:xfrm rot="5400000">
              <a:off x="4293373" y="2545903"/>
              <a:ext cx="164185" cy="772143"/>
            </a:xfrm>
            <a:prstGeom prst="trapezoid">
              <a:avLst>
                <a:gd name="adj" fmla="val 21763"/>
              </a:avLst>
            </a:prstGeom>
            <a:gradFill flip="none" rotWithShape="1">
              <a:gsLst>
                <a:gs pos="0">
                  <a:sysClr val="windowText" lastClr="000000"/>
                </a:gs>
                <a:gs pos="100000">
                  <a:sysClr val="windowText" lastClr="000000">
                    <a:lumMod val="50000"/>
                    <a:lumOff val="50000"/>
                  </a:sysClr>
                </a:gs>
              </a:gsLst>
              <a:lin ang="10800000" scaled="0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4" name="四角形: 角を丸くする 53">
              <a:extLst>
                <a:ext uri="{FF2B5EF4-FFF2-40B4-BE49-F238E27FC236}">
                  <a16:creationId xmlns:a16="http://schemas.microsoft.com/office/drawing/2014/main" id="{B0F04B77-B1F1-4FBA-8924-9B88EBE5881A}"/>
                </a:ext>
              </a:extLst>
            </p:cNvPr>
            <p:cNvSpPr/>
            <p:nvPr/>
          </p:nvSpPr>
          <p:spPr>
            <a:xfrm rot="382861">
              <a:off x="4212192" y="2103139"/>
              <a:ext cx="426720" cy="68096"/>
            </a:xfrm>
            <a:prstGeom prst="roundRect">
              <a:avLst>
                <a:gd name="adj" fmla="val 50000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5" name="四角形: 角を丸くする 54">
              <a:extLst>
                <a:ext uri="{FF2B5EF4-FFF2-40B4-BE49-F238E27FC236}">
                  <a16:creationId xmlns:a16="http://schemas.microsoft.com/office/drawing/2014/main" id="{20D93B0B-F1AA-4A4F-AF96-FCC5DD22BA5C}"/>
                </a:ext>
              </a:extLst>
            </p:cNvPr>
            <p:cNvSpPr/>
            <p:nvPr/>
          </p:nvSpPr>
          <p:spPr>
            <a:xfrm rot="382861">
              <a:off x="4289913" y="2248418"/>
              <a:ext cx="426720" cy="68096"/>
            </a:xfrm>
            <a:prstGeom prst="roundRect">
              <a:avLst>
                <a:gd name="adj" fmla="val 50000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6" name="四角形: 角を丸くする 55">
              <a:extLst>
                <a:ext uri="{FF2B5EF4-FFF2-40B4-BE49-F238E27FC236}">
                  <a16:creationId xmlns:a16="http://schemas.microsoft.com/office/drawing/2014/main" id="{837ABB9B-01DE-48D5-B502-52D8484E68E4}"/>
                </a:ext>
              </a:extLst>
            </p:cNvPr>
            <p:cNvSpPr/>
            <p:nvPr/>
          </p:nvSpPr>
          <p:spPr>
            <a:xfrm rot="382861">
              <a:off x="4334110" y="2377459"/>
              <a:ext cx="426720" cy="68096"/>
            </a:xfrm>
            <a:prstGeom prst="roundRect">
              <a:avLst>
                <a:gd name="adj" fmla="val 50000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7" name="四角形: 角を丸くする 56">
              <a:extLst>
                <a:ext uri="{FF2B5EF4-FFF2-40B4-BE49-F238E27FC236}">
                  <a16:creationId xmlns:a16="http://schemas.microsoft.com/office/drawing/2014/main" id="{020EC10B-59E6-4669-A92B-DDCA6828ED72}"/>
                </a:ext>
              </a:extLst>
            </p:cNvPr>
            <p:cNvSpPr/>
            <p:nvPr/>
          </p:nvSpPr>
          <p:spPr>
            <a:xfrm rot="382861">
              <a:off x="4349349" y="2552718"/>
              <a:ext cx="426720" cy="68096"/>
            </a:xfrm>
            <a:prstGeom prst="roundRect">
              <a:avLst>
                <a:gd name="adj" fmla="val 50000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8" name="四角形: 角を丸くする 57">
              <a:extLst>
                <a:ext uri="{FF2B5EF4-FFF2-40B4-BE49-F238E27FC236}">
                  <a16:creationId xmlns:a16="http://schemas.microsoft.com/office/drawing/2014/main" id="{E8462433-0171-48B8-9F97-7DB57A00C342}"/>
                </a:ext>
              </a:extLst>
            </p:cNvPr>
            <p:cNvSpPr/>
            <p:nvPr/>
          </p:nvSpPr>
          <p:spPr>
            <a:xfrm rot="382861">
              <a:off x="4334109" y="2735598"/>
              <a:ext cx="426720" cy="68096"/>
            </a:xfrm>
            <a:prstGeom prst="roundRect">
              <a:avLst>
                <a:gd name="adj" fmla="val 50000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9" name="正方形/長方形 222">
              <a:extLst>
                <a:ext uri="{FF2B5EF4-FFF2-40B4-BE49-F238E27FC236}">
                  <a16:creationId xmlns:a16="http://schemas.microsoft.com/office/drawing/2014/main" id="{39C9CBC8-7B8A-48B3-91B6-5248C17E7AED}"/>
                </a:ext>
              </a:extLst>
            </p:cNvPr>
            <p:cNvSpPr/>
            <p:nvPr/>
          </p:nvSpPr>
          <p:spPr>
            <a:xfrm>
              <a:off x="5197279" y="1602758"/>
              <a:ext cx="2014962" cy="2204360"/>
            </a:xfrm>
            <a:custGeom>
              <a:avLst/>
              <a:gdLst>
                <a:gd name="connsiteX0" fmla="*/ 0 w 649073"/>
                <a:gd name="connsiteY0" fmla="*/ 0 h 2204360"/>
                <a:gd name="connsiteX1" fmla="*/ 649073 w 649073"/>
                <a:gd name="connsiteY1" fmla="*/ 0 h 2204360"/>
                <a:gd name="connsiteX2" fmla="*/ 649073 w 649073"/>
                <a:gd name="connsiteY2" fmla="*/ 2204360 h 2204360"/>
                <a:gd name="connsiteX3" fmla="*/ 0 w 649073"/>
                <a:gd name="connsiteY3" fmla="*/ 2204360 h 2204360"/>
                <a:gd name="connsiteX4" fmla="*/ 0 w 649073"/>
                <a:gd name="connsiteY4" fmla="*/ 0 h 2204360"/>
                <a:gd name="connsiteX0" fmla="*/ 0 w 1639673"/>
                <a:gd name="connsiteY0" fmla="*/ 0 h 2204360"/>
                <a:gd name="connsiteX1" fmla="*/ 1639673 w 1639673"/>
                <a:gd name="connsiteY1" fmla="*/ 716280 h 2204360"/>
                <a:gd name="connsiteX2" fmla="*/ 649073 w 1639673"/>
                <a:gd name="connsiteY2" fmla="*/ 2204360 h 2204360"/>
                <a:gd name="connsiteX3" fmla="*/ 0 w 1639673"/>
                <a:gd name="connsiteY3" fmla="*/ 2204360 h 2204360"/>
                <a:gd name="connsiteX4" fmla="*/ 0 w 1639673"/>
                <a:gd name="connsiteY4" fmla="*/ 0 h 2204360"/>
                <a:gd name="connsiteX0" fmla="*/ 0 w 1639673"/>
                <a:gd name="connsiteY0" fmla="*/ 0 h 2204360"/>
                <a:gd name="connsiteX1" fmla="*/ 1639673 w 1639673"/>
                <a:gd name="connsiteY1" fmla="*/ 716280 h 2204360"/>
                <a:gd name="connsiteX2" fmla="*/ 1601573 w 1639673"/>
                <a:gd name="connsiteY2" fmla="*/ 1762400 h 2204360"/>
                <a:gd name="connsiteX3" fmla="*/ 0 w 1639673"/>
                <a:gd name="connsiteY3" fmla="*/ 2204360 h 2204360"/>
                <a:gd name="connsiteX4" fmla="*/ 0 w 1639673"/>
                <a:gd name="connsiteY4" fmla="*/ 0 h 2204360"/>
                <a:gd name="connsiteX0" fmla="*/ 0 w 1633113"/>
                <a:gd name="connsiteY0" fmla="*/ 0 h 2204360"/>
                <a:gd name="connsiteX1" fmla="*/ 1633113 w 1633113"/>
                <a:gd name="connsiteY1" fmla="*/ 899160 h 2204360"/>
                <a:gd name="connsiteX2" fmla="*/ 1601573 w 1633113"/>
                <a:gd name="connsiteY2" fmla="*/ 1762400 h 2204360"/>
                <a:gd name="connsiteX3" fmla="*/ 0 w 1633113"/>
                <a:gd name="connsiteY3" fmla="*/ 2204360 h 2204360"/>
                <a:gd name="connsiteX4" fmla="*/ 0 w 1633113"/>
                <a:gd name="connsiteY4" fmla="*/ 0 h 2204360"/>
                <a:gd name="connsiteX0" fmla="*/ 0 w 1633113"/>
                <a:gd name="connsiteY0" fmla="*/ 0 h 2204360"/>
                <a:gd name="connsiteX1" fmla="*/ 1633113 w 1633113"/>
                <a:gd name="connsiteY1" fmla="*/ 899160 h 2204360"/>
                <a:gd name="connsiteX2" fmla="*/ 1620101 w 1633113"/>
                <a:gd name="connsiteY2" fmla="*/ 1762400 h 2204360"/>
                <a:gd name="connsiteX3" fmla="*/ 0 w 1633113"/>
                <a:gd name="connsiteY3" fmla="*/ 2204360 h 2204360"/>
                <a:gd name="connsiteX4" fmla="*/ 0 w 1633113"/>
                <a:gd name="connsiteY4" fmla="*/ 0 h 2204360"/>
                <a:gd name="connsiteX0" fmla="*/ 0 w 1633113"/>
                <a:gd name="connsiteY0" fmla="*/ 0 h 2204360"/>
                <a:gd name="connsiteX1" fmla="*/ 1633113 w 1633113"/>
                <a:gd name="connsiteY1" fmla="*/ 899160 h 2204360"/>
                <a:gd name="connsiteX2" fmla="*/ 1632453 w 1633113"/>
                <a:gd name="connsiteY2" fmla="*/ 1762400 h 2204360"/>
                <a:gd name="connsiteX3" fmla="*/ 0 w 1633113"/>
                <a:gd name="connsiteY3" fmla="*/ 2204360 h 2204360"/>
                <a:gd name="connsiteX4" fmla="*/ 0 w 1633113"/>
                <a:gd name="connsiteY4" fmla="*/ 0 h 220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3113" h="2204360">
                  <a:moveTo>
                    <a:pt x="0" y="0"/>
                  </a:moveTo>
                  <a:lnTo>
                    <a:pt x="1633113" y="899160"/>
                  </a:lnTo>
                  <a:lnTo>
                    <a:pt x="1632453" y="1762400"/>
                  </a:lnTo>
                  <a:lnTo>
                    <a:pt x="0" y="22043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EEB72E2C-3B99-4D89-BAAA-4722F41EC4CD}"/>
                </a:ext>
              </a:extLst>
            </p:cNvPr>
            <p:cNvSpPr/>
            <p:nvPr/>
          </p:nvSpPr>
          <p:spPr>
            <a:xfrm>
              <a:off x="1646472" y="3794405"/>
              <a:ext cx="2349595" cy="285703"/>
            </a:xfrm>
            <a:custGeom>
              <a:avLst/>
              <a:gdLst>
                <a:gd name="connsiteX0" fmla="*/ 0 w 2143122"/>
                <a:gd name="connsiteY0" fmla="*/ 0 h 363717"/>
                <a:gd name="connsiteX1" fmla="*/ 2143122 w 2143122"/>
                <a:gd name="connsiteY1" fmla="*/ 0 h 363717"/>
                <a:gd name="connsiteX2" fmla="*/ 2143122 w 2143122"/>
                <a:gd name="connsiteY2" fmla="*/ 209550 h 363717"/>
                <a:gd name="connsiteX3" fmla="*/ 1811193 w 2143122"/>
                <a:gd name="connsiteY3" fmla="*/ 209550 h 363717"/>
                <a:gd name="connsiteX4" fmla="*/ 1712500 w 2143122"/>
                <a:gd name="connsiteY4" fmla="*/ 363717 h 363717"/>
                <a:gd name="connsiteX5" fmla="*/ 399180 w 2143122"/>
                <a:gd name="connsiteY5" fmla="*/ 363717 h 363717"/>
                <a:gd name="connsiteX6" fmla="*/ 300487 w 2143122"/>
                <a:gd name="connsiteY6" fmla="*/ 209550 h 363717"/>
                <a:gd name="connsiteX7" fmla="*/ 0 w 2143122"/>
                <a:gd name="connsiteY7" fmla="*/ 209550 h 36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3122" h="363717">
                  <a:moveTo>
                    <a:pt x="0" y="0"/>
                  </a:moveTo>
                  <a:lnTo>
                    <a:pt x="2143122" y="0"/>
                  </a:lnTo>
                  <a:lnTo>
                    <a:pt x="2143122" y="209550"/>
                  </a:lnTo>
                  <a:lnTo>
                    <a:pt x="1811193" y="209550"/>
                  </a:lnTo>
                  <a:lnTo>
                    <a:pt x="1712500" y="363717"/>
                  </a:lnTo>
                  <a:lnTo>
                    <a:pt x="399180" y="363717"/>
                  </a:lnTo>
                  <a:lnTo>
                    <a:pt x="300487" y="209550"/>
                  </a:lnTo>
                  <a:lnTo>
                    <a:pt x="0" y="20955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D5578A65-8278-4E46-868C-A8B905814118}"/>
                </a:ext>
              </a:extLst>
            </p:cNvPr>
            <p:cNvGrpSpPr/>
            <p:nvPr/>
          </p:nvGrpSpPr>
          <p:grpSpPr>
            <a:xfrm>
              <a:off x="2561107" y="3786139"/>
              <a:ext cx="291631" cy="285798"/>
              <a:chOff x="2561107" y="3786139"/>
              <a:chExt cx="291631" cy="285798"/>
            </a:xfrm>
          </p:grpSpPr>
          <p:sp>
            <p:nvSpPr>
              <p:cNvPr id="68" name="四角形: 角を丸くする 67">
                <a:extLst>
                  <a:ext uri="{FF2B5EF4-FFF2-40B4-BE49-F238E27FC236}">
                    <a16:creationId xmlns:a16="http://schemas.microsoft.com/office/drawing/2014/main" id="{98C4DF1B-C427-4A54-905D-E99C89EB389A}"/>
                  </a:ext>
                </a:extLst>
              </p:cNvPr>
              <p:cNvSpPr/>
              <p:nvPr/>
            </p:nvSpPr>
            <p:spPr>
              <a:xfrm>
                <a:off x="2623019" y="3786139"/>
                <a:ext cx="229719" cy="285798"/>
              </a:xfrm>
              <a:prstGeom prst="round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9" name="四角形: 角を丸くする 68">
                <a:extLst>
                  <a:ext uri="{FF2B5EF4-FFF2-40B4-BE49-F238E27FC236}">
                    <a16:creationId xmlns:a16="http://schemas.microsoft.com/office/drawing/2014/main" id="{07920179-B95A-4738-9E5E-498790B1272D}"/>
                  </a:ext>
                </a:extLst>
              </p:cNvPr>
              <p:cNvSpPr/>
              <p:nvPr/>
            </p:nvSpPr>
            <p:spPr>
              <a:xfrm>
                <a:off x="2561107" y="3786139"/>
                <a:ext cx="229719" cy="285798"/>
              </a:xfrm>
              <a:prstGeom prst="round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E9D63B51-C3ED-417B-A113-79C54CCCD9A1}"/>
                </a:ext>
              </a:extLst>
            </p:cNvPr>
            <p:cNvSpPr/>
            <p:nvPr/>
          </p:nvSpPr>
          <p:spPr>
            <a:xfrm>
              <a:off x="5334000" y="2156460"/>
              <a:ext cx="1775460" cy="891540"/>
            </a:xfrm>
            <a:custGeom>
              <a:avLst/>
              <a:gdLst>
                <a:gd name="connsiteX0" fmla="*/ 0 w 1775460"/>
                <a:gd name="connsiteY0" fmla="*/ 0 h 845820"/>
                <a:gd name="connsiteX1" fmla="*/ 1775460 w 1775460"/>
                <a:gd name="connsiteY1" fmla="*/ 541020 h 845820"/>
                <a:gd name="connsiteX2" fmla="*/ 1775460 w 1775460"/>
                <a:gd name="connsiteY2" fmla="*/ 830580 h 845820"/>
                <a:gd name="connsiteX3" fmla="*/ 45720 w 1775460"/>
                <a:gd name="connsiteY3" fmla="*/ 845820 h 845820"/>
                <a:gd name="connsiteX4" fmla="*/ 0 w 1775460"/>
                <a:gd name="connsiteY4" fmla="*/ 0 h 845820"/>
                <a:gd name="connsiteX0" fmla="*/ 0 w 1775460"/>
                <a:gd name="connsiteY0" fmla="*/ 0 h 891540"/>
                <a:gd name="connsiteX1" fmla="*/ 1775460 w 1775460"/>
                <a:gd name="connsiteY1" fmla="*/ 541020 h 891540"/>
                <a:gd name="connsiteX2" fmla="*/ 1775460 w 1775460"/>
                <a:gd name="connsiteY2" fmla="*/ 830580 h 891540"/>
                <a:gd name="connsiteX3" fmla="*/ 7620 w 1775460"/>
                <a:gd name="connsiteY3" fmla="*/ 891540 h 891540"/>
                <a:gd name="connsiteX4" fmla="*/ 0 w 1775460"/>
                <a:gd name="connsiteY4" fmla="*/ 0 h 89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5460" h="891540">
                  <a:moveTo>
                    <a:pt x="0" y="0"/>
                  </a:moveTo>
                  <a:lnTo>
                    <a:pt x="1775460" y="541020"/>
                  </a:lnTo>
                  <a:lnTo>
                    <a:pt x="1775460" y="830580"/>
                  </a:lnTo>
                  <a:lnTo>
                    <a:pt x="7620" y="891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6E6">
                <a:lumMod val="5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01B12A72-29F1-4855-861C-477D06777245}"/>
                </a:ext>
              </a:extLst>
            </p:cNvPr>
            <p:cNvSpPr/>
            <p:nvPr/>
          </p:nvSpPr>
          <p:spPr>
            <a:xfrm>
              <a:off x="5797507" y="1876484"/>
              <a:ext cx="45719" cy="1804807"/>
            </a:xfrm>
            <a:custGeom>
              <a:avLst/>
              <a:gdLst>
                <a:gd name="connsiteX0" fmla="*/ 0 w 45719"/>
                <a:gd name="connsiteY0" fmla="*/ 0 h 1804807"/>
                <a:gd name="connsiteX1" fmla="*/ 45719 w 45719"/>
                <a:gd name="connsiteY1" fmla="*/ 20401 h 1804807"/>
                <a:gd name="connsiteX2" fmla="*/ 45719 w 45719"/>
                <a:gd name="connsiteY2" fmla="*/ 1794775 h 1804807"/>
                <a:gd name="connsiteX3" fmla="*/ 0 w 45719"/>
                <a:gd name="connsiteY3" fmla="*/ 1804807 h 1804807"/>
                <a:gd name="connsiteX4" fmla="*/ 0 w 45719"/>
                <a:gd name="connsiteY4" fmla="*/ 0 h 180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9" h="1804807">
                  <a:moveTo>
                    <a:pt x="0" y="0"/>
                  </a:moveTo>
                  <a:lnTo>
                    <a:pt x="45719" y="20401"/>
                  </a:lnTo>
                  <a:lnTo>
                    <a:pt x="45719" y="1794775"/>
                  </a:lnTo>
                  <a:lnTo>
                    <a:pt x="0" y="1804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259EDB92-DD73-405C-8435-2FFE70182879}"/>
                </a:ext>
              </a:extLst>
            </p:cNvPr>
            <p:cNvSpPr/>
            <p:nvPr/>
          </p:nvSpPr>
          <p:spPr>
            <a:xfrm>
              <a:off x="6385743" y="2138978"/>
              <a:ext cx="45719" cy="1413236"/>
            </a:xfrm>
            <a:custGeom>
              <a:avLst/>
              <a:gdLst>
                <a:gd name="connsiteX0" fmla="*/ 0 w 45719"/>
                <a:gd name="connsiteY0" fmla="*/ 0 h 1413236"/>
                <a:gd name="connsiteX1" fmla="*/ 45719 w 45719"/>
                <a:gd name="connsiteY1" fmla="*/ 20402 h 1413236"/>
                <a:gd name="connsiteX2" fmla="*/ 45719 w 45719"/>
                <a:gd name="connsiteY2" fmla="*/ 1403204 h 1413236"/>
                <a:gd name="connsiteX3" fmla="*/ 0 w 45719"/>
                <a:gd name="connsiteY3" fmla="*/ 1413236 h 1413236"/>
                <a:gd name="connsiteX4" fmla="*/ 0 w 45719"/>
                <a:gd name="connsiteY4" fmla="*/ 0 h 141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9" h="1413236">
                  <a:moveTo>
                    <a:pt x="0" y="0"/>
                  </a:moveTo>
                  <a:lnTo>
                    <a:pt x="45719" y="20402"/>
                  </a:lnTo>
                  <a:lnTo>
                    <a:pt x="45719" y="1403204"/>
                  </a:lnTo>
                  <a:lnTo>
                    <a:pt x="0" y="14132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902F8A4C-D76D-44D9-82CD-2D587A52EAEC}"/>
                </a:ext>
              </a:extLst>
            </p:cNvPr>
            <p:cNvSpPr/>
            <p:nvPr/>
          </p:nvSpPr>
          <p:spPr>
            <a:xfrm>
              <a:off x="6788015" y="2318489"/>
              <a:ext cx="45719" cy="1145457"/>
            </a:xfrm>
            <a:custGeom>
              <a:avLst/>
              <a:gdLst>
                <a:gd name="connsiteX0" fmla="*/ 0 w 45719"/>
                <a:gd name="connsiteY0" fmla="*/ 0 h 1145457"/>
                <a:gd name="connsiteX1" fmla="*/ 45719 w 45719"/>
                <a:gd name="connsiteY1" fmla="*/ 20402 h 1145457"/>
                <a:gd name="connsiteX2" fmla="*/ 45719 w 45719"/>
                <a:gd name="connsiteY2" fmla="*/ 1135425 h 1145457"/>
                <a:gd name="connsiteX3" fmla="*/ 0 w 45719"/>
                <a:gd name="connsiteY3" fmla="*/ 1145457 h 1145457"/>
                <a:gd name="connsiteX4" fmla="*/ 0 w 45719"/>
                <a:gd name="connsiteY4" fmla="*/ 0 h 114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9" h="1145457">
                  <a:moveTo>
                    <a:pt x="0" y="0"/>
                  </a:moveTo>
                  <a:lnTo>
                    <a:pt x="45719" y="20402"/>
                  </a:lnTo>
                  <a:lnTo>
                    <a:pt x="45719" y="1135425"/>
                  </a:lnTo>
                  <a:lnTo>
                    <a:pt x="0" y="11454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6" name="楕円 65">
              <a:extLst>
                <a:ext uri="{FF2B5EF4-FFF2-40B4-BE49-F238E27FC236}">
                  <a16:creationId xmlns:a16="http://schemas.microsoft.com/office/drawing/2014/main" id="{E9A73790-E4C9-4AF4-B199-D48105CBE01A}"/>
                </a:ext>
              </a:extLst>
            </p:cNvPr>
            <p:cNvSpPr/>
            <p:nvPr/>
          </p:nvSpPr>
          <p:spPr>
            <a:xfrm>
              <a:off x="4132995" y="1440631"/>
              <a:ext cx="263978" cy="263977"/>
            </a:xfrm>
            <a:prstGeom prst="ellipse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A76370B2-2338-4340-9F08-43F3794CF93E}"/>
                </a:ext>
              </a:extLst>
            </p:cNvPr>
            <p:cNvSpPr/>
            <p:nvPr/>
          </p:nvSpPr>
          <p:spPr>
            <a:xfrm rot="20853073">
              <a:off x="4142563" y="3987891"/>
              <a:ext cx="659205" cy="232967"/>
            </a:xfrm>
            <a:custGeom>
              <a:avLst/>
              <a:gdLst>
                <a:gd name="connsiteX0" fmla="*/ 723174 w 839514"/>
                <a:gd name="connsiteY0" fmla="*/ 0 h 213360"/>
                <a:gd name="connsiteX1" fmla="*/ 763001 w 839514"/>
                <a:gd name="connsiteY1" fmla="*/ 133701 h 213360"/>
                <a:gd name="connsiteX2" fmla="*/ 818976 w 839514"/>
                <a:gd name="connsiteY2" fmla="*/ 131207 h 213360"/>
                <a:gd name="connsiteX3" fmla="*/ 839514 w 839514"/>
                <a:gd name="connsiteY3" fmla="*/ 213360 h 213360"/>
                <a:gd name="connsiteX4" fmla="*/ 670018 w 839514"/>
                <a:gd name="connsiteY4" fmla="*/ 213360 h 213360"/>
                <a:gd name="connsiteX5" fmla="*/ 643083 w 839514"/>
                <a:gd name="connsiteY5" fmla="*/ 105619 h 213360"/>
                <a:gd name="connsiteX6" fmla="*/ 177340 w 839514"/>
                <a:gd name="connsiteY6" fmla="*/ 105619 h 213360"/>
                <a:gd name="connsiteX7" fmla="*/ 150404 w 839514"/>
                <a:gd name="connsiteY7" fmla="*/ 213360 h 213360"/>
                <a:gd name="connsiteX8" fmla="*/ 0 w 839514"/>
                <a:gd name="connsiteY8" fmla="*/ 213360 h 213360"/>
                <a:gd name="connsiteX9" fmla="*/ 53340 w 839514"/>
                <a:gd name="connsiteY9" fmla="*/ 0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514" h="213360">
                  <a:moveTo>
                    <a:pt x="723174" y="0"/>
                  </a:moveTo>
                  <a:lnTo>
                    <a:pt x="763001" y="133701"/>
                  </a:lnTo>
                  <a:lnTo>
                    <a:pt x="818976" y="131207"/>
                  </a:lnTo>
                  <a:lnTo>
                    <a:pt x="839514" y="213360"/>
                  </a:lnTo>
                  <a:lnTo>
                    <a:pt x="670018" y="213360"/>
                  </a:lnTo>
                  <a:lnTo>
                    <a:pt x="643083" y="105619"/>
                  </a:lnTo>
                  <a:lnTo>
                    <a:pt x="177340" y="105619"/>
                  </a:lnTo>
                  <a:lnTo>
                    <a:pt x="150404" y="213360"/>
                  </a:lnTo>
                  <a:lnTo>
                    <a:pt x="0" y="213360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</p:grpSp>
      <p:grpSp>
        <p:nvGrpSpPr>
          <p:cNvPr id="138" name="グループ化 137">
            <a:extLst>
              <a:ext uri="{FF2B5EF4-FFF2-40B4-BE49-F238E27FC236}">
                <a16:creationId xmlns:a16="http://schemas.microsoft.com/office/drawing/2014/main" id="{646ED726-59F3-4C68-9DE5-629554F96DD9}"/>
              </a:ext>
            </a:extLst>
          </p:cNvPr>
          <p:cNvGrpSpPr/>
          <p:nvPr/>
        </p:nvGrpSpPr>
        <p:grpSpPr>
          <a:xfrm>
            <a:off x="681824" y="1832564"/>
            <a:ext cx="3620418" cy="2178865"/>
            <a:chOff x="916659" y="2159001"/>
            <a:chExt cx="3432745" cy="2065920"/>
          </a:xfrm>
        </p:grpSpPr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759333A6-1008-46CA-987A-F7A849EAAB7A}"/>
                </a:ext>
              </a:extLst>
            </p:cNvPr>
            <p:cNvSpPr/>
            <p:nvPr/>
          </p:nvSpPr>
          <p:spPr>
            <a:xfrm>
              <a:off x="1123605" y="2159001"/>
              <a:ext cx="2909647" cy="1215384"/>
            </a:xfrm>
            <a:custGeom>
              <a:avLst/>
              <a:gdLst>
                <a:gd name="connsiteX0" fmla="*/ 1486073 w 2909647"/>
                <a:gd name="connsiteY0" fmla="*/ 0 h 1215384"/>
                <a:gd name="connsiteX1" fmla="*/ 2905335 w 2909647"/>
                <a:gd name="connsiteY1" fmla="*/ 725789 h 1215384"/>
                <a:gd name="connsiteX2" fmla="*/ 2909647 w 2909647"/>
                <a:gd name="connsiteY2" fmla="*/ 737447 h 1215384"/>
                <a:gd name="connsiteX3" fmla="*/ 24537 w 2909647"/>
                <a:gd name="connsiteY3" fmla="*/ 1215384 h 1215384"/>
                <a:gd name="connsiteX4" fmla="*/ 7672 w 2909647"/>
                <a:gd name="connsiteY4" fmla="*/ 1138574 h 1215384"/>
                <a:gd name="connsiteX5" fmla="*/ 0 w 2909647"/>
                <a:gd name="connsiteY5" fmla="*/ 1032960 h 1215384"/>
                <a:gd name="connsiteX6" fmla="*/ 1486073 w 2909647"/>
                <a:gd name="connsiteY6" fmla="*/ 0 h 121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9647" h="1215384">
                  <a:moveTo>
                    <a:pt x="1486073" y="0"/>
                  </a:moveTo>
                  <a:cubicBezTo>
                    <a:pt x="2152920" y="0"/>
                    <a:pt x="2717181" y="305304"/>
                    <a:pt x="2905335" y="725789"/>
                  </a:cubicBezTo>
                  <a:lnTo>
                    <a:pt x="2909647" y="737447"/>
                  </a:lnTo>
                  <a:lnTo>
                    <a:pt x="24537" y="1215384"/>
                  </a:lnTo>
                  <a:lnTo>
                    <a:pt x="7672" y="1138574"/>
                  </a:lnTo>
                  <a:cubicBezTo>
                    <a:pt x="2599" y="1103849"/>
                    <a:pt x="0" y="1068616"/>
                    <a:pt x="0" y="1032960"/>
                  </a:cubicBezTo>
                  <a:cubicBezTo>
                    <a:pt x="0" y="462472"/>
                    <a:pt x="665338" y="0"/>
                    <a:pt x="1486073" y="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00B0F0"/>
                </a:gs>
                <a:gs pos="0">
                  <a:sysClr val="window" lastClr="FFFFFF"/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EC42D6E4-D139-48A6-B50E-F9BB75560FF4}"/>
                </a:ext>
              </a:extLst>
            </p:cNvPr>
            <p:cNvSpPr/>
            <p:nvPr/>
          </p:nvSpPr>
          <p:spPr>
            <a:xfrm>
              <a:off x="1134883" y="2328976"/>
              <a:ext cx="2420160" cy="1047744"/>
            </a:xfrm>
            <a:custGeom>
              <a:avLst/>
              <a:gdLst>
                <a:gd name="connsiteX0" fmla="*/ 1044113 w 2420160"/>
                <a:gd name="connsiteY0" fmla="*/ 0 h 1047744"/>
                <a:gd name="connsiteX1" fmla="*/ 2375722 w 2420160"/>
                <a:gd name="connsiteY1" fmla="*/ 573878 h 1047744"/>
                <a:gd name="connsiteX2" fmla="*/ 2420160 w 2420160"/>
                <a:gd name="connsiteY2" fmla="*/ 650894 h 1047744"/>
                <a:gd name="connsiteX3" fmla="*/ 24537 w 2420160"/>
                <a:gd name="connsiteY3" fmla="*/ 1047744 h 1047744"/>
                <a:gd name="connsiteX4" fmla="*/ 7672 w 2420160"/>
                <a:gd name="connsiteY4" fmla="*/ 970934 h 1047744"/>
                <a:gd name="connsiteX5" fmla="*/ 0 w 2420160"/>
                <a:gd name="connsiteY5" fmla="*/ 865320 h 1047744"/>
                <a:gd name="connsiteX6" fmla="*/ 540793 w 2420160"/>
                <a:gd name="connsiteY6" fmla="*/ 68238 h 1047744"/>
                <a:gd name="connsiteX7" fmla="*/ 564063 w 2420160"/>
                <a:gd name="connsiteY7" fmla="*/ 56142 h 1047744"/>
                <a:gd name="connsiteX8" fmla="*/ 602201 w 2420160"/>
                <a:gd name="connsiteY8" fmla="*/ 46440 h 1047744"/>
                <a:gd name="connsiteX9" fmla="*/ 1044113 w 2420160"/>
                <a:gd name="connsiteY9" fmla="*/ 0 h 104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0160" h="1047744">
                  <a:moveTo>
                    <a:pt x="1044113" y="0"/>
                  </a:moveTo>
                  <a:cubicBezTo>
                    <a:pt x="1627604" y="0"/>
                    <a:pt x="2132553" y="233748"/>
                    <a:pt x="2375722" y="573878"/>
                  </a:cubicBezTo>
                  <a:lnTo>
                    <a:pt x="2420160" y="650894"/>
                  </a:lnTo>
                  <a:lnTo>
                    <a:pt x="24537" y="1047744"/>
                  </a:lnTo>
                  <a:lnTo>
                    <a:pt x="7672" y="970934"/>
                  </a:lnTo>
                  <a:cubicBezTo>
                    <a:pt x="2599" y="936209"/>
                    <a:pt x="0" y="900976"/>
                    <a:pt x="0" y="865320"/>
                  </a:cubicBezTo>
                  <a:cubicBezTo>
                    <a:pt x="0" y="544421"/>
                    <a:pt x="210517" y="257698"/>
                    <a:pt x="540793" y="68238"/>
                  </a:cubicBezTo>
                  <a:lnTo>
                    <a:pt x="564063" y="56142"/>
                  </a:lnTo>
                  <a:lnTo>
                    <a:pt x="602201" y="46440"/>
                  </a:lnTo>
                  <a:cubicBezTo>
                    <a:pt x="741801" y="16259"/>
                    <a:pt x="890225" y="0"/>
                    <a:pt x="1044113" y="0"/>
                  </a:cubicBezTo>
                  <a:close/>
                </a:path>
              </a:pathLst>
            </a:custGeom>
            <a:pattFill prst="lgConfetti">
              <a:fgClr>
                <a:srgbClr val="339933"/>
              </a:fgClr>
              <a:bgClr>
                <a:srgbClr val="003300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C34F6DDC-0644-44EB-B6E5-060850764C43}"/>
                </a:ext>
              </a:extLst>
            </p:cNvPr>
            <p:cNvSpPr/>
            <p:nvPr/>
          </p:nvSpPr>
          <p:spPr>
            <a:xfrm>
              <a:off x="1137949" y="2964543"/>
              <a:ext cx="2417094" cy="408363"/>
            </a:xfrm>
            <a:custGeom>
              <a:avLst/>
              <a:gdLst>
                <a:gd name="connsiteX0" fmla="*/ 2410451 w 2417094"/>
                <a:gd name="connsiteY0" fmla="*/ 0 h 408363"/>
                <a:gd name="connsiteX1" fmla="*/ 2417094 w 2417094"/>
                <a:gd name="connsiteY1" fmla="*/ 11513 h 408363"/>
                <a:gd name="connsiteX2" fmla="*/ 21471 w 2417094"/>
                <a:gd name="connsiteY2" fmla="*/ 408363 h 408363"/>
                <a:gd name="connsiteX3" fmla="*/ 4606 w 2417094"/>
                <a:gd name="connsiteY3" fmla="*/ 331553 h 408363"/>
                <a:gd name="connsiteX4" fmla="*/ 0 w 2417094"/>
                <a:gd name="connsiteY4" fmla="*/ 268143 h 408363"/>
                <a:gd name="connsiteX5" fmla="*/ 2410451 w 2417094"/>
                <a:gd name="connsiteY5" fmla="*/ 0 h 40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7094" h="408363">
                  <a:moveTo>
                    <a:pt x="2410451" y="0"/>
                  </a:moveTo>
                  <a:lnTo>
                    <a:pt x="2417094" y="11513"/>
                  </a:lnTo>
                  <a:lnTo>
                    <a:pt x="21471" y="408363"/>
                  </a:lnTo>
                  <a:lnTo>
                    <a:pt x="4606" y="331553"/>
                  </a:lnTo>
                  <a:lnTo>
                    <a:pt x="0" y="268143"/>
                  </a:lnTo>
                  <a:lnTo>
                    <a:pt x="2410451" y="0"/>
                  </a:lnTo>
                  <a:close/>
                </a:path>
              </a:pathLst>
            </a:custGeom>
            <a:pattFill prst="lgConfetti">
              <a:fgClr>
                <a:srgbClr val="FFC000">
                  <a:lumMod val="75000"/>
                </a:srgbClr>
              </a:fgClr>
              <a:bgClr>
                <a:srgbClr val="FFC000">
                  <a:lumMod val="40000"/>
                  <a:lumOff val="60000"/>
                </a:srgb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96A1DD62-F4E8-4877-B9D9-5025E21EBC9D}"/>
                </a:ext>
              </a:extLst>
            </p:cNvPr>
            <p:cNvSpPr/>
            <p:nvPr/>
          </p:nvSpPr>
          <p:spPr>
            <a:xfrm>
              <a:off x="1148142" y="2896448"/>
              <a:ext cx="2928569" cy="1108366"/>
            </a:xfrm>
            <a:custGeom>
              <a:avLst/>
              <a:gdLst>
                <a:gd name="connsiteX0" fmla="*/ 2885110 w 2928569"/>
                <a:gd name="connsiteY0" fmla="*/ 0 h 1108366"/>
                <a:gd name="connsiteX1" fmla="*/ 2917417 w 2928569"/>
                <a:gd name="connsiteY1" fmla="*/ 87336 h 1108366"/>
                <a:gd name="connsiteX2" fmla="*/ 2928569 w 2928569"/>
                <a:gd name="connsiteY2" fmla="*/ 138123 h 1108366"/>
                <a:gd name="connsiteX3" fmla="*/ 546597 w 2928569"/>
                <a:gd name="connsiteY3" fmla="*/ 1108366 h 1108366"/>
                <a:gd name="connsiteX4" fmla="*/ 516256 w 2928569"/>
                <a:gd name="connsiteY4" fmla="*/ 1092595 h 1108366"/>
                <a:gd name="connsiteX5" fmla="*/ 5655 w 2928569"/>
                <a:gd name="connsiteY5" fmla="*/ 503690 h 1108366"/>
                <a:gd name="connsiteX6" fmla="*/ 0 w 2928569"/>
                <a:gd name="connsiteY6" fmla="*/ 477937 h 1108366"/>
                <a:gd name="connsiteX7" fmla="*/ 2885110 w 2928569"/>
                <a:gd name="connsiteY7" fmla="*/ 0 h 110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8569" h="1108366">
                  <a:moveTo>
                    <a:pt x="2885110" y="0"/>
                  </a:moveTo>
                  <a:lnTo>
                    <a:pt x="2917417" y="87336"/>
                  </a:lnTo>
                  <a:lnTo>
                    <a:pt x="2928569" y="138123"/>
                  </a:lnTo>
                  <a:lnTo>
                    <a:pt x="546597" y="1108366"/>
                  </a:lnTo>
                  <a:lnTo>
                    <a:pt x="516256" y="1092595"/>
                  </a:lnTo>
                  <a:cubicBezTo>
                    <a:pt x="259375" y="945237"/>
                    <a:pt x="74940" y="739042"/>
                    <a:pt x="5655" y="503690"/>
                  </a:cubicBezTo>
                  <a:lnTo>
                    <a:pt x="0" y="477937"/>
                  </a:lnTo>
                  <a:lnTo>
                    <a:pt x="2885110" y="0"/>
                  </a:lnTo>
                  <a:close/>
                </a:path>
              </a:pathLst>
            </a:custGeom>
            <a:gradFill>
              <a:gsLst>
                <a:gs pos="0">
                  <a:srgbClr val="00B0F0"/>
                </a:gs>
                <a:gs pos="100000">
                  <a:srgbClr val="0070C0"/>
                </a:gs>
              </a:gsLst>
              <a:lin ang="108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253D92C0-9376-4EF5-B221-D9B3E21C8E69}"/>
                </a:ext>
              </a:extLst>
            </p:cNvPr>
            <p:cNvSpPr/>
            <p:nvPr/>
          </p:nvSpPr>
          <p:spPr>
            <a:xfrm>
              <a:off x="1694738" y="3034571"/>
              <a:ext cx="2401012" cy="1190350"/>
            </a:xfrm>
            <a:custGeom>
              <a:avLst/>
              <a:gdLst>
                <a:gd name="connsiteX0" fmla="*/ 2381972 w 2401012"/>
                <a:gd name="connsiteY0" fmla="*/ 0 h 1190350"/>
                <a:gd name="connsiteX1" fmla="*/ 2393340 w 2401012"/>
                <a:gd name="connsiteY1" fmla="*/ 51776 h 1190350"/>
                <a:gd name="connsiteX2" fmla="*/ 2401012 w 2401012"/>
                <a:gd name="connsiteY2" fmla="*/ 157390 h 1190350"/>
                <a:gd name="connsiteX3" fmla="*/ 914939 w 2401012"/>
                <a:gd name="connsiteY3" fmla="*/ 1190350 h 1190350"/>
                <a:gd name="connsiteX4" fmla="*/ 84062 w 2401012"/>
                <a:gd name="connsiteY4" fmla="*/ 1013937 h 1190350"/>
                <a:gd name="connsiteX5" fmla="*/ 0 w 2401012"/>
                <a:gd name="connsiteY5" fmla="*/ 970243 h 1190350"/>
                <a:gd name="connsiteX6" fmla="*/ 2381972 w 2401012"/>
                <a:gd name="connsiteY6" fmla="*/ 0 h 119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1012" h="1190350">
                  <a:moveTo>
                    <a:pt x="2381972" y="0"/>
                  </a:moveTo>
                  <a:lnTo>
                    <a:pt x="2393340" y="51776"/>
                  </a:lnTo>
                  <a:cubicBezTo>
                    <a:pt x="2398413" y="86501"/>
                    <a:pt x="2401012" y="121735"/>
                    <a:pt x="2401012" y="157390"/>
                  </a:cubicBezTo>
                  <a:cubicBezTo>
                    <a:pt x="2401012" y="727878"/>
                    <a:pt x="1735674" y="1190350"/>
                    <a:pt x="914939" y="1190350"/>
                  </a:cubicBezTo>
                  <a:cubicBezTo>
                    <a:pt x="607164" y="1190350"/>
                    <a:pt x="321241" y="1125315"/>
                    <a:pt x="84062" y="1013937"/>
                  </a:cubicBezTo>
                  <a:lnTo>
                    <a:pt x="0" y="970243"/>
                  </a:lnTo>
                  <a:lnTo>
                    <a:pt x="2381972" y="0"/>
                  </a:lnTo>
                  <a:close/>
                </a:path>
              </a:pathLst>
            </a:custGeom>
            <a:pattFill prst="lgConfetti">
              <a:fgClr>
                <a:sysClr val="window" lastClr="FFFFFF">
                  <a:lumMod val="65000"/>
                </a:sysClr>
              </a:fgClr>
              <a:bgClr>
                <a:sysClr val="window" lastClr="FFFFFF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44" name="グループ化 143">
              <a:extLst>
                <a:ext uri="{FF2B5EF4-FFF2-40B4-BE49-F238E27FC236}">
                  <a16:creationId xmlns:a16="http://schemas.microsoft.com/office/drawing/2014/main" id="{4CC64E52-E5A7-44BD-A8E8-9C62D86A6ECA}"/>
                </a:ext>
              </a:extLst>
            </p:cNvPr>
            <p:cNvGrpSpPr/>
            <p:nvPr/>
          </p:nvGrpSpPr>
          <p:grpSpPr>
            <a:xfrm>
              <a:off x="916659" y="2923267"/>
              <a:ext cx="3432745" cy="626383"/>
              <a:chOff x="916659" y="2923267"/>
              <a:chExt cx="3432745" cy="626383"/>
            </a:xfrm>
          </p:grpSpPr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3014E426-B8B3-41B5-A01F-6ED5E1A22BFB}"/>
                  </a:ext>
                </a:extLst>
              </p:cNvPr>
              <p:cNvSpPr/>
              <p:nvPr/>
            </p:nvSpPr>
            <p:spPr>
              <a:xfrm rot="10800000">
                <a:off x="919834" y="2923267"/>
                <a:ext cx="1018019" cy="268693"/>
              </a:xfrm>
              <a:custGeom>
                <a:avLst/>
                <a:gdLst>
                  <a:gd name="connsiteX0" fmla="*/ 608070 w 1018019"/>
                  <a:gd name="connsiteY0" fmla="*/ 268693 h 268693"/>
                  <a:gd name="connsiteX1" fmla="*/ 518802 w 1018019"/>
                  <a:gd name="connsiteY1" fmla="*/ 262366 h 268693"/>
                  <a:gd name="connsiteX2" fmla="*/ 487207 w 1018019"/>
                  <a:gd name="connsiteY2" fmla="*/ 255597 h 268693"/>
                  <a:gd name="connsiteX3" fmla="*/ 409950 w 1018019"/>
                  <a:gd name="connsiteY3" fmla="*/ 261073 h 268693"/>
                  <a:gd name="connsiteX4" fmla="*/ 70108 w 1018019"/>
                  <a:gd name="connsiteY4" fmla="*/ 164763 h 268693"/>
                  <a:gd name="connsiteX5" fmla="*/ 0 w 1018019"/>
                  <a:gd name="connsiteY5" fmla="*/ 117357 h 268693"/>
                  <a:gd name="connsiteX6" fmla="*/ 18599 w 1018019"/>
                  <a:gd name="connsiteY6" fmla="*/ 0 h 268693"/>
                  <a:gd name="connsiteX7" fmla="*/ 32807 w 1018019"/>
                  <a:gd name="connsiteY7" fmla="*/ 12117 h 268693"/>
                  <a:gd name="connsiteX8" fmla="*/ 119829 w 1018019"/>
                  <a:gd name="connsiteY8" fmla="*/ 69127 h 268693"/>
                  <a:gd name="connsiteX9" fmla="*/ 201105 w 1018019"/>
                  <a:gd name="connsiteY9" fmla="*/ 106141 h 268693"/>
                  <a:gd name="connsiteX10" fmla="*/ 216719 w 1018019"/>
                  <a:gd name="connsiteY10" fmla="*/ 7620 h 268693"/>
                  <a:gd name="connsiteX11" fmla="*/ 230927 w 1018019"/>
                  <a:gd name="connsiteY11" fmla="*/ 19737 h 268693"/>
                  <a:gd name="connsiteX12" fmla="*/ 410332 w 1018019"/>
                  <a:gd name="connsiteY12" fmla="*/ 118819 h 268693"/>
                  <a:gd name="connsiteX13" fmla="*/ 486809 w 1018019"/>
                  <a:gd name="connsiteY13" fmla="*/ 139359 h 268693"/>
                  <a:gd name="connsiteX14" fmla="*/ 510722 w 1018019"/>
                  <a:gd name="connsiteY14" fmla="*/ 137242 h 268693"/>
                  <a:gd name="connsiteX15" fmla="*/ 787092 w 1018019"/>
                  <a:gd name="connsiteY15" fmla="*/ 12117 h 268693"/>
                  <a:gd name="connsiteX16" fmla="*/ 801301 w 1018019"/>
                  <a:gd name="connsiteY16" fmla="*/ 0 h 268693"/>
                  <a:gd name="connsiteX17" fmla="*/ 819167 w 1018019"/>
                  <a:gd name="connsiteY17" fmla="*/ 112735 h 268693"/>
                  <a:gd name="connsiteX18" fmla="*/ 898190 w 1018019"/>
                  <a:gd name="connsiteY18" fmla="*/ 76747 h 268693"/>
                  <a:gd name="connsiteX19" fmla="*/ 985212 w 1018019"/>
                  <a:gd name="connsiteY19" fmla="*/ 19737 h 268693"/>
                  <a:gd name="connsiteX20" fmla="*/ 999420 w 1018019"/>
                  <a:gd name="connsiteY20" fmla="*/ 7620 h 268693"/>
                  <a:gd name="connsiteX21" fmla="*/ 1018019 w 1018019"/>
                  <a:gd name="connsiteY21" fmla="*/ 124977 h 268693"/>
                  <a:gd name="connsiteX22" fmla="*/ 947912 w 1018019"/>
                  <a:gd name="connsiteY22" fmla="*/ 172383 h 268693"/>
                  <a:gd name="connsiteX23" fmla="*/ 608070 w 1018019"/>
                  <a:gd name="connsiteY23" fmla="*/ 268693 h 268693"/>
                  <a:gd name="connsiteX0" fmla="*/ 608070 w 1018019"/>
                  <a:gd name="connsiteY0" fmla="*/ 268693 h 268693"/>
                  <a:gd name="connsiteX1" fmla="*/ 518802 w 1018019"/>
                  <a:gd name="connsiteY1" fmla="*/ 262366 h 268693"/>
                  <a:gd name="connsiteX2" fmla="*/ 487207 w 1018019"/>
                  <a:gd name="connsiteY2" fmla="*/ 255597 h 268693"/>
                  <a:gd name="connsiteX3" fmla="*/ 409950 w 1018019"/>
                  <a:gd name="connsiteY3" fmla="*/ 261073 h 268693"/>
                  <a:gd name="connsiteX4" fmla="*/ 70108 w 1018019"/>
                  <a:gd name="connsiteY4" fmla="*/ 164763 h 268693"/>
                  <a:gd name="connsiteX5" fmla="*/ 0 w 1018019"/>
                  <a:gd name="connsiteY5" fmla="*/ 117357 h 268693"/>
                  <a:gd name="connsiteX6" fmla="*/ 18599 w 1018019"/>
                  <a:gd name="connsiteY6" fmla="*/ 0 h 268693"/>
                  <a:gd name="connsiteX7" fmla="*/ 32807 w 1018019"/>
                  <a:gd name="connsiteY7" fmla="*/ 12117 h 268693"/>
                  <a:gd name="connsiteX8" fmla="*/ 119829 w 1018019"/>
                  <a:gd name="connsiteY8" fmla="*/ 69127 h 268693"/>
                  <a:gd name="connsiteX9" fmla="*/ 201105 w 1018019"/>
                  <a:gd name="connsiteY9" fmla="*/ 106141 h 268693"/>
                  <a:gd name="connsiteX10" fmla="*/ 216719 w 1018019"/>
                  <a:gd name="connsiteY10" fmla="*/ 7620 h 268693"/>
                  <a:gd name="connsiteX11" fmla="*/ 230927 w 1018019"/>
                  <a:gd name="connsiteY11" fmla="*/ 19737 h 268693"/>
                  <a:gd name="connsiteX12" fmla="*/ 410332 w 1018019"/>
                  <a:gd name="connsiteY12" fmla="*/ 118819 h 268693"/>
                  <a:gd name="connsiteX13" fmla="*/ 486809 w 1018019"/>
                  <a:gd name="connsiteY13" fmla="*/ 139359 h 268693"/>
                  <a:gd name="connsiteX14" fmla="*/ 510722 w 1018019"/>
                  <a:gd name="connsiteY14" fmla="*/ 137242 h 268693"/>
                  <a:gd name="connsiteX15" fmla="*/ 787092 w 1018019"/>
                  <a:gd name="connsiteY15" fmla="*/ 12117 h 268693"/>
                  <a:gd name="connsiteX16" fmla="*/ 801301 w 1018019"/>
                  <a:gd name="connsiteY16" fmla="*/ 0 h 268693"/>
                  <a:gd name="connsiteX17" fmla="*/ 898190 w 1018019"/>
                  <a:gd name="connsiteY17" fmla="*/ 76747 h 268693"/>
                  <a:gd name="connsiteX18" fmla="*/ 985212 w 1018019"/>
                  <a:gd name="connsiteY18" fmla="*/ 19737 h 268693"/>
                  <a:gd name="connsiteX19" fmla="*/ 999420 w 1018019"/>
                  <a:gd name="connsiteY19" fmla="*/ 7620 h 268693"/>
                  <a:gd name="connsiteX20" fmla="*/ 1018019 w 1018019"/>
                  <a:gd name="connsiteY20" fmla="*/ 124977 h 268693"/>
                  <a:gd name="connsiteX21" fmla="*/ 947912 w 1018019"/>
                  <a:gd name="connsiteY21" fmla="*/ 172383 h 268693"/>
                  <a:gd name="connsiteX22" fmla="*/ 608070 w 1018019"/>
                  <a:gd name="connsiteY22" fmla="*/ 268693 h 268693"/>
                  <a:gd name="connsiteX0" fmla="*/ 608070 w 1018019"/>
                  <a:gd name="connsiteY0" fmla="*/ 268693 h 268693"/>
                  <a:gd name="connsiteX1" fmla="*/ 518802 w 1018019"/>
                  <a:gd name="connsiteY1" fmla="*/ 262366 h 268693"/>
                  <a:gd name="connsiteX2" fmla="*/ 487207 w 1018019"/>
                  <a:gd name="connsiteY2" fmla="*/ 255597 h 268693"/>
                  <a:gd name="connsiteX3" fmla="*/ 409950 w 1018019"/>
                  <a:gd name="connsiteY3" fmla="*/ 261073 h 268693"/>
                  <a:gd name="connsiteX4" fmla="*/ 70108 w 1018019"/>
                  <a:gd name="connsiteY4" fmla="*/ 164763 h 268693"/>
                  <a:gd name="connsiteX5" fmla="*/ 0 w 1018019"/>
                  <a:gd name="connsiteY5" fmla="*/ 117357 h 268693"/>
                  <a:gd name="connsiteX6" fmla="*/ 18599 w 1018019"/>
                  <a:gd name="connsiteY6" fmla="*/ 0 h 268693"/>
                  <a:gd name="connsiteX7" fmla="*/ 32807 w 1018019"/>
                  <a:gd name="connsiteY7" fmla="*/ 12117 h 268693"/>
                  <a:gd name="connsiteX8" fmla="*/ 119829 w 1018019"/>
                  <a:gd name="connsiteY8" fmla="*/ 69127 h 268693"/>
                  <a:gd name="connsiteX9" fmla="*/ 201105 w 1018019"/>
                  <a:gd name="connsiteY9" fmla="*/ 106141 h 268693"/>
                  <a:gd name="connsiteX10" fmla="*/ 216719 w 1018019"/>
                  <a:gd name="connsiteY10" fmla="*/ 7620 h 268693"/>
                  <a:gd name="connsiteX11" fmla="*/ 230927 w 1018019"/>
                  <a:gd name="connsiteY11" fmla="*/ 19737 h 268693"/>
                  <a:gd name="connsiteX12" fmla="*/ 410332 w 1018019"/>
                  <a:gd name="connsiteY12" fmla="*/ 118819 h 268693"/>
                  <a:gd name="connsiteX13" fmla="*/ 486809 w 1018019"/>
                  <a:gd name="connsiteY13" fmla="*/ 139359 h 268693"/>
                  <a:gd name="connsiteX14" fmla="*/ 510722 w 1018019"/>
                  <a:gd name="connsiteY14" fmla="*/ 137242 h 268693"/>
                  <a:gd name="connsiteX15" fmla="*/ 787092 w 1018019"/>
                  <a:gd name="connsiteY15" fmla="*/ 12117 h 268693"/>
                  <a:gd name="connsiteX16" fmla="*/ 801301 w 1018019"/>
                  <a:gd name="connsiteY16" fmla="*/ 0 h 268693"/>
                  <a:gd name="connsiteX17" fmla="*/ 985212 w 1018019"/>
                  <a:gd name="connsiteY17" fmla="*/ 19737 h 268693"/>
                  <a:gd name="connsiteX18" fmla="*/ 999420 w 1018019"/>
                  <a:gd name="connsiteY18" fmla="*/ 7620 h 268693"/>
                  <a:gd name="connsiteX19" fmla="*/ 1018019 w 1018019"/>
                  <a:gd name="connsiteY19" fmla="*/ 124977 h 268693"/>
                  <a:gd name="connsiteX20" fmla="*/ 947912 w 1018019"/>
                  <a:gd name="connsiteY20" fmla="*/ 172383 h 268693"/>
                  <a:gd name="connsiteX21" fmla="*/ 608070 w 1018019"/>
                  <a:gd name="connsiteY21" fmla="*/ 268693 h 268693"/>
                  <a:gd name="connsiteX0" fmla="*/ 608070 w 1018019"/>
                  <a:gd name="connsiteY0" fmla="*/ 268693 h 268693"/>
                  <a:gd name="connsiteX1" fmla="*/ 518802 w 1018019"/>
                  <a:gd name="connsiteY1" fmla="*/ 262366 h 268693"/>
                  <a:gd name="connsiteX2" fmla="*/ 487207 w 1018019"/>
                  <a:gd name="connsiteY2" fmla="*/ 255597 h 268693"/>
                  <a:gd name="connsiteX3" fmla="*/ 409950 w 1018019"/>
                  <a:gd name="connsiteY3" fmla="*/ 261073 h 268693"/>
                  <a:gd name="connsiteX4" fmla="*/ 70108 w 1018019"/>
                  <a:gd name="connsiteY4" fmla="*/ 164763 h 268693"/>
                  <a:gd name="connsiteX5" fmla="*/ 0 w 1018019"/>
                  <a:gd name="connsiteY5" fmla="*/ 117357 h 268693"/>
                  <a:gd name="connsiteX6" fmla="*/ 18599 w 1018019"/>
                  <a:gd name="connsiteY6" fmla="*/ 0 h 268693"/>
                  <a:gd name="connsiteX7" fmla="*/ 32807 w 1018019"/>
                  <a:gd name="connsiteY7" fmla="*/ 12117 h 268693"/>
                  <a:gd name="connsiteX8" fmla="*/ 119829 w 1018019"/>
                  <a:gd name="connsiteY8" fmla="*/ 69127 h 268693"/>
                  <a:gd name="connsiteX9" fmla="*/ 216719 w 1018019"/>
                  <a:gd name="connsiteY9" fmla="*/ 7620 h 268693"/>
                  <a:gd name="connsiteX10" fmla="*/ 230927 w 1018019"/>
                  <a:gd name="connsiteY10" fmla="*/ 19737 h 268693"/>
                  <a:gd name="connsiteX11" fmla="*/ 410332 w 1018019"/>
                  <a:gd name="connsiteY11" fmla="*/ 118819 h 268693"/>
                  <a:gd name="connsiteX12" fmla="*/ 486809 w 1018019"/>
                  <a:gd name="connsiteY12" fmla="*/ 139359 h 268693"/>
                  <a:gd name="connsiteX13" fmla="*/ 510722 w 1018019"/>
                  <a:gd name="connsiteY13" fmla="*/ 137242 h 268693"/>
                  <a:gd name="connsiteX14" fmla="*/ 787092 w 1018019"/>
                  <a:gd name="connsiteY14" fmla="*/ 12117 h 268693"/>
                  <a:gd name="connsiteX15" fmla="*/ 801301 w 1018019"/>
                  <a:gd name="connsiteY15" fmla="*/ 0 h 268693"/>
                  <a:gd name="connsiteX16" fmla="*/ 985212 w 1018019"/>
                  <a:gd name="connsiteY16" fmla="*/ 19737 h 268693"/>
                  <a:gd name="connsiteX17" fmla="*/ 999420 w 1018019"/>
                  <a:gd name="connsiteY17" fmla="*/ 7620 h 268693"/>
                  <a:gd name="connsiteX18" fmla="*/ 1018019 w 1018019"/>
                  <a:gd name="connsiteY18" fmla="*/ 124977 h 268693"/>
                  <a:gd name="connsiteX19" fmla="*/ 947912 w 1018019"/>
                  <a:gd name="connsiteY19" fmla="*/ 172383 h 268693"/>
                  <a:gd name="connsiteX20" fmla="*/ 608070 w 1018019"/>
                  <a:gd name="connsiteY20" fmla="*/ 268693 h 268693"/>
                  <a:gd name="connsiteX0" fmla="*/ 608070 w 1018019"/>
                  <a:gd name="connsiteY0" fmla="*/ 268693 h 268693"/>
                  <a:gd name="connsiteX1" fmla="*/ 518802 w 1018019"/>
                  <a:gd name="connsiteY1" fmla="*/ 262366 h 268693"/>
                  <a:gd name="connsiteX2" fmla="*/ 487207 w 1018019"/>
                  <a:gd name="connsiteY2" fmla="*/ 255597 h 268693"/>
                  <a:gd name="connsiteX3" fmla="*/ 409950 w 1018019"/>
                  <a:gd name="connsiteY3" fmla="*/ 261073 h 268693"/>
                  <a:gd name="connsiteX4" fmla="*/ 70108 w 1018019"/>
                  <a:gd name="connsiteY4" fmla="*/ 164763 h 268693"/>
                  <a:gd name="connsiteX5" fmla="*/ 0 w 1018019"/>
                  <a:gd name="connsiteY5" fmla="*/ 117357 h 268693"/>
                  <a:gd name="connsiteX6" fmla="*/ 18599 w 1018019"/>
                  <a:gd name="connsiteY6" fmla="*/ 0 h 268693"/>
                  <a:gd name="connsiteX7" fmla="*/ 32807 w 1018019"/>
                  <a:gd name="connsiteY7" fmla="*/ 12117 h 268693"/>
                  <a:gd name="connsiteX8" fmla="*/ 216719 w 1018019"/>
                  <a:gd name="connsiteY8" fmla="*/ 7620 h 268693"/>
                  <a:gd name="connsiteX9" fmla="*/ 230927 w 1018019"/>
                  <a:gd name="connsiteY9" fmla="*/ 19737 h 268693"/>
                  <a:gd name="connsiteX10" fmla="*/ 410332 w 1018019"/>
                  <a:gd name="connsiteY10" fmla="*/ 118819 h 268693"/>
                  <a:gd name="connsiteX11" fmla="*/ 486809 w 1018019"/>
                  <a:gd name="connsiteY11" fmla="*/ 139359 h 268693"/>
                  <a:gd name="connsiteX12" fmla="*/ 510722 w 1018019"/>
                  <a:gd name="connsiteY12" fmla="*/ 137242 h 268693"/>
                  <a:gd name="connsiteX13" fmla="*/ 787092 w 1018019"/>
                  <a:gd name="connsiteY13" fmla="*/ 12117 h 268693"/>
                  <a:gd name="connsiteX14" fmla="*/ 801301 w 1018019"/>
                  <a:gd name="connsiteY14" fmla="*/ 0 h 268693"/>
                  <a:gd name="connsiteX15" fmla="*/ 985212 w 1018019"/>
                  <a:gd name="connsiteY15" fmla="*/ 19737 h 268693"/>
                  <a:gd name="connsiteX16" fmla="*/ 999420 w 1018019"/>
                  <a:gd name="connsiteY16" fmla="*/ 7620 h 268693"/>
                  <a:gd name="connsiteX17" fmla="*/ 1018019 w 1018019"/>
                  <a:gd name="connsiteY17" fmla="*/ 124977 h 268693"/>
                  <a:gd name="connsiteX18" fmla="*/ 947912 w 1018019"/>
                  <a:gd name="connsiteY18" fmla="*/ 172383 h 268693"/>
                  <a:gd name="connsiteX19" fmla="*/ 608070 w 1018019"/>
                  <a:gd name="connsiteY19" fmla="*/ 268693 h 26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18019" h="268693">
                    <a:moveTo>
                      <a:pt x="608070" y="268693"/>
                    </a:moveTo>
                    <a:cubicBezTo>
                      <a:pt x="577933" y="268693"/>
                      <a:pt x="548153" y="266550"/>
                      <a:pt x="518802" y="262366"/>
                    </a:cubicBezTo>
                    <a:lnTo>
                      <a:pt x="487207" y="255597"/>
                    </a:lnTo>
                    <a:lnTo>
                      <a:pt x="409950" y="261073"/>
                    </a:lnTo>
                    <a:cubicBezTo>
                      <a:pt x="289403" y="261073"/>
                      <a:pt x="174561" y="226780"/>
                      <a:pt x="70108" y="164763"/>
                    </a:cubicBezTo>
                    <a:lnTo>
                      <a:pt x="0" y="117357"/>
                    </a:lnTo>
                    <a:lnTo>
                      <a:pt x="18599" y="0"/>
                    </a:lnTo>
                    <a:lnTo>
                      <a:pt x="32807" y="12117"/>
                    </a:lnTo>
                    <a:cubicBezTo>
                      <a:pt x="65827" y="13387"/>
                      <a:pt x="183699" y="6350"/>
                      <a:pt x="216719" y="7620"/>
                    </a:cubicBezTo>
                    <a:lnTo>
                      <a:pt x="230927" y="19737"/>
                    </a:lnTo>
                    <a:cubicBezTo>
                      <a:pt x="286983" y="62481"/>
                      <a:pt x="347129" y="95993"/>
                      <a:pt x="410332" y="118819"/>
                    </a:cubicBezTo>
                    <a:lnTo>
                      <a:pt x="486809" y="139359"/>
                    </a:lnTo>
                    <a:lnTo>
                      <a:pt x="510722" y="137242"/>
                    </a:lnTo>
                    <a:cubicBezTo>
                      <a:pt x="609721" y="119577"/>
                      <a:pt x="703009" y="76233"/>
                      <a:pt x="787092" y="12117"/>
                    </a:cubicBezTo>
                    <a:lnTo>
                      <a:pt x="801301" y="0"/>
                    </a:lnTo>
                    <a:lnTo>
                      <a:pt x="985212" y="19737"/>
                    </a:lnTo>
                    <a:lnTo>
                      <a:pt x="999420" y="7620"/>
                    </a:lnTo>
                    <a:lnTo>
                      <a:pt x="1018019" y="124977"/>
                    </a:lnTo>
                    <a:lnTo>
                      <a:pt x="947912" y="172383"/>
                    </a:lnTo>
                    <a:cubicBezTo>
                      <a:pt x="843458" y="234400"/>
                      <a:pt x="728617" y="268693"/>
                      <a:pt x="608070" y="268693"/>
                    </a:cubicBezTo>
                    <a:close/>
                  </a:path>
                </a:pathLst>
              </a:cu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D65227CF-1732-4FB1-A5C5-B42B08F90C8D}"/>
                  </a:ext>
                </a:extLst>
              </p:cNvPr>
              <p:cNvSpPr/>
              <p:nvPr/>
            </p:nvSpPr>
            <p:spPr>
              <a:xfrm rot="10800000">
                <a:off x="916659" y="2924537"/>
                <a:ext cx="819899" cy="261073"/>
              </a:xfrm>
              <a:custGeom>
                <a:avLst/>
                <a:gdLst>
                  <a:gd name="connsiteX0" fmla="*/ 575450 w 1150900"/>
                  <a:gd name="connsiteY0" fmla="*/ 261073 h 261073"/>
                  <a:gd name="connsiteX1" fmla="*/ 98411 w 1150900"/>
                  <a:gd name="connsiteY1" fmla="*/ 164763 h 261073"/>
                  <a:gd name="connsiteX2" fmla="*/ 0 w 1150900"/>
                  <a:gd name="connsiteY2" fmla="*/ 117357 h 261073"/>
                  <a:gd name="connsiteX3" fmla="*/ 26107 w 1150900"/>
                  <a:gd name="connsiteY3" fmla="*/ 0 h 261073"/>
                  <a:gd name="connsiteX4" fmla="*/ 46052 w 1150900"/>
                  <a:gd name="connsiteY4" fmla="*/ 12117 h 261073"/>
                  <a:gd name="connsiteX5" fmla="*/ 575450 w 1150900"/>
                  <a:gd name="connsiteY5" fmla="*/ 146165 h 261073"/>
                  <a:gd name="connsiteX6" fmla="*/ 1104848 w 1150900"/>
                  <a:gd name="connsiteY6" fmla="*/ 12117 h 261073"/>
                  <a:gd name="connsiteX7" fmla="*/ 1124793 w 1150900"/>
                  <a:gd name="connsiteY7" fmla="*/ 0 h 261073"/>
                  <a:gd name="connsiteX8" fmla="*/ 1150900 w 1150900"/>
                  <a:gd name="connsiteY8" fmla="*/ 117357 h 261073"/>
                  <a:gd name="connsiteX9" fmla="*/ 1052490 w 1150900"/>
                  <a:gd name="connsiteY9" fmla="*/ 164763 h 261073"/>
                  <a:gd name="connsiteX10" fmla="*/ 575450 w 1150900"/>
                  <a:gd name="connsiteY10" fmla="*/ 261073 h 2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0900" h="261073">
                    <a:moveTo>
                      <a:pt x="575450" y="261073"/>
                    </a:moveTo>
                    <a:cubicBezTo>
                      <a:pt x="406237" y="261073"/>
                      <a:pt x="245033" y="226780"/>
                      <a:pt x="98411" y="164763"/>
                    </a:cubicBezTo>
                    <a:lnTo>
                      <a:pt x="0" y="117357"/>
                    </a:lnTo>
                    <a:lnTo>
                      <a:pt x="26107" y="0"/>
                    </a:lnTo>
                    <a:lnTo>
                      <a:pt x="46052" y="12117"/>
                    </a:lnTo>
                    <a:cubicBezTo>
                      <a:pt x="203423" y="97605"/>
                      <a:pt x="383765" y="146165"/>
                      <a:pt x="575450" y="146165"/>
                    </a:cubicBezTo>
                    <a:cubicBezTo>
                      <a:pt x="767135" y="146165"/>
                      <a:pt x="947478" y="97605"/>
                      <a:pt x="1104848" y="12117"/>
                    </a:cubicBezTo>
                    <a:lnTo>
                      <a:pt x="1124793" y="0"/>
                    </a:lnTo>
                    <a:lnTo>
                      <a:pt x="1150900" y="117357"/>
                    </a:lnTo>
                    <a:lnTo>
                      <a:pt x="1052490" y="164763"/>
                    </a:lnTo>
                    <a:cubicBezTo>
                      <a:pt x="905867" y="226780"/>
                      <a:pt x="744663" y="261073"/>
                      <a:pt x="575450" y="261073"/>
                    </a:cubicBez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85000"/>
                  </a:sysClr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E21D600B-A63F-4A44-998C-CB8F286AF86F}"/>
                  </a:ext>
                </a:extLst>
              </p:cNvPr>
              <p:cNvSpPr/>
              <p:nvPr/>
            </p:nvSpPr>
            <p:spPr>
              <a:xfrm rot="10800000">
                <a:off x="926431" y="2992804"/>
                <a:ext cx="800355" cy="192806"/>
              </a:xfrm>
              <a:custGeom>
                <a:avLst/>
                <a:gdLst>
                  <a:gd name="connsiteX0" fmla="*/ 400177 w 800355"/>
                  <a:gd name="connsiteY0" fmla="*/ 192806 h 192806"/>
                  <a:gd name="connsiteX1" fmla="*/ 60336 w 800355"/>
                  <a:gd name="connsiteY1" fmla="*/ 96496 h 192806"/>
                  <a:gd name="connsiteX2" fmla="*/ 0 w 800355"/>
                  <a:gd name="connsiteY2" fmla="*/ 55698 h 192806"/>
                  <a:gd name="connsiteX3" fmla="*/ 8827 w 800355"/>
                  <a:gd name="connsiteY3" fmla="*/ 0 h 192806"/>
                  <a:gd name="connsiteX4" fmla="*/ 23035 w 800355"/>
                  <a:gd name="connsiteY4" fmla="*/ 12117 h 192806"/>
                  <a:gd name="connsiteX5" fmla="*/ 400177 w 800355"/>
                  <a:gd name="connsiteY5" fmla="*/ 146165 h 192806"/>
                  <a:gd name="connsiteX6" fmla="*/ 777320 w 800355"/>
                  <a:gd name="connsiteY6" fmla="*/ 12117 h 192806"/>
                  <a:gd name="connsiteX7" fmla="*/ 791528 w 800355"/>
                  <a:gd name="connsiteY7" fmla="*/ 0 h 192806"/>
                  <a:gd name="connsiteX8" fmla="*/ 800355 w 800355"/>
                  <a:gd name="connsiteY8" fmla="*/ 55698 h 192806"/>
                  <a:gd name="connsiteX9" fmla="*/ 740020 w 800355"/>
                  <a:gd name="connsiteY9" fmla="*/ 96496 h 192806"/>
                  <a:gd name="connsiteX10" fmla="*/ 400177 w 800355"/>
                  <a:gd name="connsiteY10" fmla="*/ 192806 h 19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0355" h="192806">
                    <a:moveTo>
                      <a:pt x="400177" y="192806"/>
                    </a:moveTo>
                    <a:cubicBezTo>
                      <a:pt x="279630" y="192806"/>
                      <a:pt x="164789" y="158513"/>
                      <a:pt x="60336" y="96496"/>
                    </a:cubicBezTo>
                    <a:lnTo>
                      <a:pt x="0" y="55698"/>
                    </a:lnTo>
                    <a:lnTo>
                      <a:pt x="8827" y="0"/>
                    </a:lnTo>
                    <a:lnTo>
                      <a:pt x="23035" y="12117"/>
                    </a:lnTo>
                    <a:cubicBezTo>
                      <a:pt x="135146" y="97605"/>
                      <a:pt x="263621" y="146165"/>
                      <a:pt x="400177" y="146165"/>
                    </a:cubicBezTo>
                    <a:cubicBezTo>
                      <a:pt x="536733" y="146165"/>
                      <a:pt x="665209" y="97605"/>
                      <a:pt x="777320" y="12117"/>
                    </a:cubicBezTo>
                    <a:lnTo>
                      <a:pt x="791528" y="0"/>
                    </a:lnTo>
                    <a:lnTo>
                      <a:pt x="800355" y="55698"/>
                    </a:lnTo>
                    <a:lnTo>
                      <a:pt x="740020" y="96496"/>
                    </a:lnTo>
                    <a:cubicBezTo>
                      <a:pt x="635566" y="158513"/>
                      <a:pt x="520724" y="192806"/>
                      <a:pt x="400177" y="192806"/>
                    </a:cubicBezTo>
                    <a:close/>
                  </a:path>
                </a:pathLst>
              </a:custGeom>
              <a:pattFill prst="dkVert">
                <a:fgClr>
                  <a:srgbClr val="ED7D31">
                    <a:lumMod val="5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F104906E-86A5-4C76-A637-CDDC864DB369}"/>
                  </a:ext>
                </a:extLst>
              </p:cNvPr>
              <p:cNvSpPr/>
              <p:nvPr/>
            </p:nvSpPr>
            <p:spPr>
              <a:xfrm>
                <a:off x="1637031" y="3055074"/>
                <a:ext cx="577854" cy="494576"/>
              </a:xfrm>
              <a:custGeom>
                <a:avLst/>
                <a:gdLst>
                  <a:gd name="connsiteX0" fmla="*/ 89333 w 577854"/>
                  <a:gd name="connsiteY0" fmla="*/ 0 h 494576"/>
                  <a:gd name="connsiteX1" fmla="*/ 199844 w 577854"/>
                  <a:gd name="connsiteY1" fmla="*/ 0 h 494576"/>
                  <a:gd name="connsiteX2" fmla="*/ 267999 w 577854"/>
                  <a:gd name="connsiteY2" fmla="*/ 0 h 494576"/>
                  <a:gd name="connsiteX3" fmla="*/ 454210 w 577854"/>
                  <a:gd name="connsiteY3" fmla="*/ 0 h 494576"/>
                  <a:gd name="connsiteX4" fmla="*/ 577854 w 577854"/>
                  <a:gd name="connsiteY4" fmla="*/ 494576 h 494576"/>
                  <a:gd name="connsiteX5" fmla="*/ 357332 w 577854"/>
                  <a:gd name="connsiteY5" fmla="*/ 494576 h 494576"/>
                  <a:gd name="connsiteX6" fmla="*/ 76200 w 577854"/>
                  <a:gd name="connsiteY6" fmla="*/ 494576 h 494576"/>
                  <a:gd name="connsiteX7" fmla="*/ 0 w 577854"/>
                  <a:gd name="connsiteY7" fmla="*/ 494576 h 49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854" h="494576">
                    <a:moveTo>
                      <a:pt x="89333" y="0"/>
                    </a:moveTo>
                    <a:lnTo>
                      <a:pt x="199844" y="0"/>
                    </a:lnTo>
                    <a:lnTo>
                      <a:pt x="267999" y="0"/>
                    </a:lnTo>
                    <a:lnTo>
                      <a:pt x="454210" y="0"/>
                    </a:lnTo>
                    <a:lnTo>
                      <a:pt x="577854" y="494576"/>
                    </a:lnTo>
                    <a:lnTo>
                      <a:pt x="357332" y="494576"/>
                    </a:lnTo>
                    <a:lnTo>
                      <a:pt x="76200" y="494576"/>
                    </a:lnTo>
                    <a:lnTo>
                      <a:pt x="0" y="494576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BEA87FF1-113F-4157-ACDB-83E174CF0345}"/>
                  </a:ext>
                </a:extLst>
              </p:cNvPr>
              <p:cNvSpPr/>
              <p:nvPr/>
            </p:nvSpPr>
            <p:spPr>
              <a:xfrm>
                <a:off x="1637031" y="3055074"/>
                <a:ext cx="577854" cy="494576"/>
              </a:xfrm>
              <a:custGeom>
                <a:avLst/>
                <a:gdLst>
                  <a:gd name="connsiteX0" fmla="*/ 502476 w 577854"/>
                  <a:gd name="connsiteY0" fmla="*/ 493260 h 494576"/>
                  <a:gd name="connsiteX1" fmla="*/ 506725 w 577854"/>
                  <a:gd name="connsiteY1" fmla="*/ 493260 h 494576"/>
                  <a:gd name="connsiteX2" fmla="*/ 515285 w 577854"/>
                  <a:gd name="connsiteY2" fmla="*/ 493260 h 494576"/>
                  <a:gd name="connsiteX3" fmla="*/ 517057 w 577854"/>
                  <a:gd name="connsiteY3" fmla="*/ 494576 h 494576"/>
                  <a:gd name="connsiteX4" fmla="*/ 500704 w 577854"/>
                  <a:gd name="connsiteY4" fmla="*/ 494576 h 494576"/>
                  <a:gd name="connsiteX5" fmla="*/ 739 w 577854"/>
                  <a:gd name="connsiteY5" fmla="*/ 490484 h 494576"/>
                  <a:gd name="connsiteX6" fmla="*/ 6249 w 577854"/>
                  <a:gd name="connsiteY6" fmla="*/ 494576 h 494576"/>
                  <a:gd name="connsiteX7" fmla="*/ 0 w 577854"/>
                  <a:gd name="connsiteY7" fmla="*/ 494576 h 494576"/>
                  <a:gd name="connsiteX8" fmla="*/ 144012 w 577854"/>
                  <a:gd name="connsiteY8" fmla="*/ 481086 h 494576"/>
                  <a:gd name="connsiteX9" fmla="*/ 150062 w 577854"/>
                  <a:gd name="connsiteY9" fmla="*/ 483185 h 494576"/>
                  <a:gd name="connsiteX10" fmla="*/ 157044 w 577854"/>
                  <a:gd name="connsiteY10" fmla="*/ 488851 h 494576"/>
                  <a:gd name="connsiteX11" fmla="*/ 156702 w 577854"/>
                  <a:gd name="connsiteY11" fmla="*/ 494576 h 494576"/>
                  <a:gd name="connsiteX12" fmla="*/ 129709 w 577854"/>
                  <a:gd name="connsiteY12" fmla="*/ 494576 h 494576"/>
                  <a:gd name="connsiteX13" fmla="*/ 130103 w 577854"/>
                  <a:gd name="connsiteY13" fmla="*/ 487964 h 494576"/>
                  <a:gd name="connsiteX14" fmla="*/ 137734 w 577854"/>
                  <a:gd name="connsiteY14" fmla="*/ 482779 h 494576"/>
                  <a:gd name="connsiteX15" fmla="*/ 144012 w 577854"/>
                  <a:gd name="connsiteY15" fmla="*/ 481086 h 494576"/>
                  <a:gd name="connsiteX16" fmla="*/ 564909 w 577854"/>
                  <a:gd name="connsiteY16" fmla="*/ 442794 h 494576"/>
                  <a:gd name="connsiteX17" fmla="*/ 577854 w 577854"/>
                  <a:gd name="connsiteY17" fmla="*/ 494576 h 494576"/>
                  <a:gd name="connsiteX18" fmla="*/ 563611 w 577854"/>
                  <a:gd name="connsiteY18" fmla="*/ 494576 h 494576"/>
                  <a:gd name="connsiteX19" fmla="*/ 538767 w 577854"/>
                  <a:gd name="connsiteY19" fmla="*/ 476126 h 494576"/>
                  <a:gd name="connsiteX20" fmla="*/ 538767 w 577854"/>
                  <a:gd name="connsiteY20" fmla="*/ 462207 h 494576"/>
                  <a:gd name="connsiteX21" fmla="*/ 229070 w 577854"/>
                  <a:gd name="connsiteY21" fmla="*/ 437747 h 494576"/>
                  <a:gd name="connsiteX22" fmla="*/ 238834 w 577854"/>
                  <a:gd name="connsiteY22" fmla="*/ 437777 h 494576"/>
                  <a:gd name="connsiteX23" fmla="*/ 251446 w 577854"/>
                  <a:gd name="connsiteY23" fmla="*/ 441197 h 494576"/>
                  <a:gd name="connsiteX24" fmla="*/ 328267 w 577854"/>
                  <a:gd name="connsiteY24" fmla="*/ 476127 h 494576"/>
                  <a:gd name="connsiteX25" fmla="*/ 343487 w 577854"/>
                  <a:gd name="connsiteY25" fmla="*/ 491673 h 494576"/>
                  <a:gd name="connsiteX26" fmla="*/ 342869 w 577854"/>
                  <a:gd name="connsiteY26" fmla="*/ 494576 h 494576"/>
                  <a:gd name="connsiteX27" fmla="*/ 175515 w 577854"/>
                  <a:gd name="connsiteY27" fmla="*/ 494576 h 494576"/>
                  <a:gd name="connsiteX28" fmla="*/ 178203 w 577854"/>
                  <a:gd name="connsiteY28" fmla="*/ 481941 h 494576"/>
                  <a:gd name="connsiteX29" fmla="*/ 204950 w 577854"/>
                  <a:gd name="connsiteY29" fmla="*/ 449501 h 494576"/>
                  <a:gd name="connsiteX30" fmla="*/ 229070 w 577854"/>
                  <a:gd name="connsiteY30" fmla="*/ 437747 h 494576"/>
                  <a:gd name="connsiteX31" fmla="*/ 167600 w 577854"/>
                  <a:gd name="connsiteY31" fmla="*/ 430311 h 494576"/>
                  <a:gd name="connsiteX32" fmla="*/ 176457 w 577854"/>
                  <a:gd name="connsiteY32" fmla="*/ 434027 h 494576"/>
                  <a:gd name="connsiteX33" fmla="*/ 186161 w 577854"/>
                  <a:gd name="connsiteY33" fmla="*/ 443240 h 494576"/>
                  <a:gd name="connsiteX34" fmla="*/ 183881 w 577854"/>
                  <a:gd name="connsiteY34" fmla="*/ 457095 h 494576"/>
                  <a:gd name="connsiteX35" fmla="*/ 170811 w 577854"/>
                  <a:gd name="connsiteY35" fmla="*/ 464688 h 494576"/>
                  <a:gd name="connsiteX36" fmla="*/ 152156 w 577854"/>
                  <a:gd name="connsiteY36" fmla="*/ 462994 h 494576"/>
                  <a:gd name="connsiteX37" fmla="*/ 142451 w 577854"/>
                  <a:gd name="connsiteY37" fmla="*/ 453781 h 494576"/>
                  <a:gd name="connsiteX38" fmla="*/ 144731 w 577854"/>
                  <a:gd name="connsiteY38" fmla="*/ 439927 h 494576"/>
                  <a:gd name="connsiteX39" fmla="*/ 157800 w 577854"/>
                  <a:gd name="connsiteY39" fmla="*/ 432334 h 494576"/>
                  <a:gd name="connsiteX40" fmla="*/ 167600 w 577854"/>
                  <a:gd name="connsiteY40" fmla="*/ 430311 h 494576"/>
                  <a:gd name="connsiteX41" fmla="*/ 85388 w 577854"/>
                  <a:gd name="connsiteY41" fmla="*/ 430270 h 494576"/>
                  <a:gd name="connsiteX42" fmla="*/ 102947 w 577854"/>
                  <a:gd name="connsiteY42" fmla="*/ 437637 h 494576"/>
                  <a:gd name="connsiteX43" fmla="*/ 122189 w 577854"/>
                  <a:gd name="connsiteY43" fmla="*/ 455905 h 494576"/>
                  <a:gd name="connsiteX44" fmla="*/ 117671 w 577854"/>
                  <a:gd name="connsiteY44" fmla="*/ 483375 h 494576"/>
                  <a:gd name="connsiteX45" fmla="*/ 98390 w 577854"/>
                  <a:gd name="connsiteY45" fmla="*/ 494576 h 494576"/>
                  <a:gd name="connsiteX46" fmla="*/ 76200 w 577854"/>
                  <a:gd name="connsiteY46" fmla="*/ 494576 h 494576"/>
                  <a:gd name="connsiteX47" fmla="*/ 29456 w 577854"/>
                  <a:gd name="connsiteY47" fmla="*/ 494576 h 494576"/>
                  <a:gd name="connsiteX48" fmla="*/ 20147 w 577854"/>
                  <a:gd name="connsiteY48" fmla="*/ 485738 h 494576"/>
                  <a:gd name="connsiteX49" fmla="*/ 24666 w 577854"/>
                  <a:gd name="connsiteY49" fmla="*/ 458268 h 494576"/>
                  <a:gd name="connsiteX50" fmla="*/ 65957 w 577854"/>
                  <a:gd name="connsiteY50" fmla="*/ 434281 h 494576"/>
                  <a:gd name="connsiteX51" fmla="*/ 85388 w 577854"/>
                  <a:gd name="connsiteY51" fmla="*/ 430270 h 494576"/>
                  <a:gd name="connsiteX52" fmla="*/ 309663 w 577854"/>
                  <a:gd name="connsiteY52" fmla="*/ 420364 h 494576"/>
                  <a:gd name="connsiteX53" fmla="*/ 315419 w 577854"/>
                  <a:gd name="connsiteY53" fmla="*/ 423689 h 494576"/>
                  <a:gd name="connsiteX54" fmla="*/ 322701 w 577854"/>
                  <a:gd name="connsiteY54" fmla="*/ 433203 h 494576"/>
                  <a:gd name="connsiteX55" fmla="*/ 319127 w 577854"/>
                  <a:gd name="connsiteY55" fmla="*/ 442850 h 494576"/>
                  <a:gd name="connsiteX56" fmla="*/ 306581 w 577854"/>
                  <a:gd name="connsiteY56" fmla="*/ 448147 h 494576"/>
                  <a:gd name="connsiteX57" fmla="*/ 293589 w 577854"/>
                  <a:gd name="connsiteY57" fmla="*/ 445493 h 494576"/>
                  <a:gd name="connsiteX58" fmla="*/ 286307 w 577854"/>
                  <a:gd name="connsiteY58" fmla="*/ 435980 h 494576"/>
                  <a:gd name="connsiteX59" fmla="*/ 289881 w 577854"/>
                  <a:gd name="connsiteY59" fmla="*/ 426332 h 494576"/>
                  <a:gd name="connsiteX60" fmla="*/ 302427 w 577854"/>
                  <a:gd name="connsiteY60" fmla="*/ 421036 h 494576"/>
                  <a:gd name="connsiteX61" fmla="*/ 309663 w 577854"/>
                  <a:gd name="connsiteY61" fmla="*/ 420364 h 494576"/>
                  <a:gd name="connsiteX62" fmla="*/ 390947 w 577854"/>
                  <a:gd name="connsiteY62" fmla="*/ 406054 h 494576"/>
                  <a:gd name="connsiteX63" fmla="*/ 412059 w 577854"/>
                  <a:gd name="connsiteY63" fmla="*/ 411852 h 494576"/>
                  <a:gd name="connsiteX64" fmla="*/ 472401 w 577854"/>
                  <a:gd name="connsiteY64" fmla="*/ 453340 h 494576"/>
                  <a:gd name="connsiteX65" fmla="*/ 474003 w 577854"/>
                  <a:gd name="connsiteY65" fmla="*/ 484205 h 494576"/>
                  <a:gd name="connsiteX66" fmla="*/ 461074 w 577854"/>
                  <a:gd name="connsiteY66" fmla="*/ 494576 h 494576"/>
                  <a:gd name="connsiteX67" fmla="*/ 380227 w 577854"/>
                  <a:gd name="connsiteY67" fmla="*/ 494576 h 494576"/>
                  <a:gd name="connsiteX68" fmla="*/ 341835 w 577854"/>
                  <a:gd name="connsiteY68" fmla="*/ 468180 h 494576"/>
                  <a:gd name="connsiteX69" fmla="*/ 340234 w 577854"/>
                  <a:gd name="connsiteY69" fmla="*/ 437316 h 494576"/>
                  <a:gd name="connsiteX70" fmla="*/ 370497 w 577854"/>
                  <a:gd name="connsiteY70" fmla="*/ 413041 h 494576"/>
                  <a:gd name="connsiteX71" fmla="*/ 390947 w 577854"/>
                  <a:gd name="connsiteY71" fmla="*/ 406054 h 494576"/>
                  <a:gd name="connsiteX72" fmla="*/ 96237 w 577854"/>
                  <a:gd name="connsiteY72" fmla="*/ 400453 h 494576"/>
                  <a:gd name="connsiteX73" fmla="*/ 102288 w 577854"/>
                  <a:gd name="connsiteY73" fmla="*/ 402552 h 494576"/>
                  <a:gd name="connsiteX74" fmla="*/ 109270 w 577854"/>
                  <a:gd name="connsiteY74" fmla="*/ 408219 h 494576"/>
                  <a:gd name="connsiteX75" fmla="*/ 108723 w 577854"/>
                  <a:gd name="connsiteY75" fmla="*/ 417374 h 494576"/>
                  <a:gd name="connsiteX76" fmla="*/ 101093 w 577854"/>
                  <a:gd name="connsiteY76" fmla="*/ 422560 h 494576"/>
                  <a:gd name="connsiteX77" fmla="*/ 88764 w 577854"/>
                  <a:gd name="connsiteY77" fmla="*/ 422153 h 494576"/>
                  <a:gd name="connsiteX78" fmla="*/ 81782 w 577854"/>
                  <a:gd name="connsiteY78" fmla="*/ 416487 h 494576"/>
                  <a:gd name="connsiteX79" fmla="*/ 82329 w 577854"/>
                  <a:gd name="connsiteY79" fmla="*/ 407331 h 494576"/>
                  <a:gd name="connsiteX80" fmla="*/ 89959 w 577854"/>
                  <a:gd name="connsiteY80" fmla="*/ 402146 h 494576"/>
                  <a:gd name="connsiteX81" fmla="*/ 96237 w 577854"/>
                  <a:gd name="connsiteY81" fmla="*/ 400453 h 494576"/>
                  <a:gd name="connsiteX82" fmla="*/ 265970 w 577854"/>
                  <a:gd name="connsiteY82" fmla="*/ 385826 h 494576"/>
                  <a:gd name="connsiteX83" fmla="*/ 274853 w 577854"/>
                  <a:gd name="connsiteY83" fmla="*/ 389087 h 494576"/>
                  <a:gd name="connsiteX84" fmla="*/ 287771 w 577854"/>
                  <a:gd name="connsiteY84" fmla="*/ 400046 h 494576"/>
                  <a:gd name="connsiteX85" fmla="*/ 286556 w 577854"/>
                  <a:gd name="connsiteY85" fmla="*/ 413613 h 494576"/>
                  <a:gd name="connsiteX86" fmla="*/ 267960 w 577854"/>
                  <a:gd name="connsiteY86" fmla="*/ 425701 h 494576"/>
                  <a:gd name="connsiteX87" fmla="*/ 249690 w 577854"/>
                  <a:gd name="connsiteY87" fmla="*/ 424799 h 494576"/>
                  <a:gd name="connsiteX88" fmla="*/ 236773 w 577854"/>
                  <a:gd name="connsiteY88" fmla="*/ 413840 h 494576"/>
                  <a:gd name="connsiteX89" fmla="*/ 237988 w 577854"/>
                  <a:gd name="connsiteY89" fmla="*/ 400273 h 494576"/>
                  <a:gd name="connsiteX90" fmla="*/ 256583 w 577854"/>
                  <a:gd name="connsiteY90" fmla="*/ 388185 h 494576"/>
                  <a:gd name="connsiteX91" fmla="*/ 265970 w 577854"/>
                  <a:gd name="connsiteY91" fmla="*/ 385826 h 494576"/>
                  <a:gd name="connsiteX92" fmla="*/ 25546 w 577854"/>
                  <a:gd name="connsiteY92" fmla="*/ 353149 h 494576"/>
                  <a:gd name="connsiteX93" fmla="*/ 25851 w 577854"/>
                  <a:gd name="connsiteY93" fmla="*/ 353243 h 494576"/>
                  <a:gd name="connsiteX94" fmla="*/ 71693 w 577854"/>
                  <a:gd name="connsiteY94" fmla="*/ 387286 h 494576"/>
                  <a:gd name="connsiteX95" fmla="*/ 71693 w 577854"/>
                  <a:gd name="connsiteY95" fmla="*/ 404278 h 494576"/>
                  <a:gd name="connsiteX96" fmla="*/ 7730 w 577854"/>
                  <a:gd name="connsiteY96" fmla="*/ 451779 h 494576"/>
                  <a:gd name="connsiteX97" fmla="*/ 266232 w 577854"/>
                  <a:gd name="connsiteY97" fmla="*/ 349407 h 494576"/>
                  <a:gd name="connsiteX98" fmla="*/ 271987 w 577854"/>
                  <a:gd name="connsiteY98" fmla="*/ 352733 h 494576"/>
                  <a:gd name="connsiteX99" fmla="*/ 279270 w 577854"/>
                  <a:gd name="connsiteY99" fmla="*/ 362246 h 494576"/>
                  <a:gd name="connsiteX100" fmla="*/ 275695 w 577854"/>
                  <a:gd name="connsiteY100" fmla="*/ 371894 h 494576"/>
                  <a:gd name="connsiteX101" fmla="*/ 263150 w 577854"/>
                  <a:gd name="connsiteY101" fmla="*/ 377190 h 494576"/>
                  <a:gd name="connsiteX102" fmla="*/ 250158 w 577854"/>
                  <a:gd name="connsiteY102" fmla="*/ 374536 h 494576"/>
                  <a:gd name="connsiteX103" fmla="*/ 242875 w 577854"/>
                  <a:gd name="connsiteY103" fmla="*/ 365023 h 494576"/>
                  <a:gd name="connsiteX104" fmla="*/ 246451 w 577854"/>
                  <a:gd name="connsiteY104" fmla="*/ 355375 h 494576"/>
                  <a:gd name="connsiteX105" fmla="*/ 258995 w 577854"/>
                  <a:gd name="connsiteY105" fmla="*/ 350078 h 494576"/>
                  <a:gd name="connsiteX106" fmla="*/ 266232 w 577854"/>
                  <a:gd name="connsiteY106" fmla="*/ 349407 h 494576"/>
                  <a:gd name="connsiteX107" fmla="*/ 334226 w 577854"/>
                  <a:gd name="connsiteY107" fmla="*/ 342762 h 494576"/>
                  <a:gd name="connsiteX108" fmla="*/ 342721 w 577854"/>
                  <a:gd name="connsiteY108" fmla="*/ 343244 h 494576"/>
                  <a:gd name="connsiteX109" fmla="*/ 356147 w 577854"/>
                  <a:gd name="connsiteY109" fmla="*/ 351001 h 494576"/>
                  <a:gd name="connsiteX110" fmla="*/ 373134 w 577854"/>
                  <a:gd name="connsiteY110" fmla="*/ 373191 h 494576"/>
                  <a:gd name="connsiteX111" fmla="*/ 364796 w 577854"/>
                  <a:gd name="connsiteY111" fmla="*/ 395697 h 494576"/>
                  <a:gd name="connsiteX112" fmla="*/ 335532 w 577854"/>
                  <a:gd name="connsiteY112" fmla="*/ 408052 h 494576"/>
                  <a:gd name="connsiteX113" fmla="*/ 305225 w 577854"/>
                  <a:gd name="connsiteY113" fmla="*/ 401861 h 494576"/>
                  <a:gd name="connsiteX114" fmla="*/ 288239 w 577854"/>
                  <a:gd name="connsiteY114" fmla="*/ 379671 h 494576"/>
                  <a:gd name="connsiteX115" fmla="*/ 296576 w 577854"/>
                  <a:gd name="connsiteY115" fmla="*/ 357165 h 494576"/>
                  <a:gd name="connsiteX116" fmla="*/ 325842 w 577854"/>
                  <a:gd name="connsiteY116" fmla="*/ 344809 h 494576"/>
                  <a:gd name="connsiteX117" fmla="*/ 334226 w 577854"/>
                  <a:gd name="connsiteY117" fmla="*/ 342762 h 494576"/>
                  <a:gd name="connsiteX118" fmla="*/ 346688 w 577854"/>
                  <a:gd name="connsiteY118" fmla="*/ 310144 h 494576"/>
                  <a:gd name="connsiteX119" fmla="*/ 352739 w 577854"/>
                  <a:gd name="connsiteY119" fmla="*/ 312244 h 494576"/>
                  <a:gd name="connsiteX120" fmla="*/ 359721 w 577854"/>
                  <a:gd name="connsiteY120" fmla="*/ 317911 h 494576"/>
                  <a:gd name="connsiteX121" fmla="*/ 359174 w 577854"/>
                  <a:gd name="connsiteY121" fmla="*/ 327067 h 494576"/>
                  <a:gd name="connsiteX122" fmla="*/ 351543 w 577854"/>
                  <a:gd name="connsiteY122" fmla="*/ 332252 h 494576"/>
                  <a:gd name="connsiteX123" fmla="*/ 339215 w 577854"/>
                  <a:gd name="connsiteY123" fmla="*/ 331845 h 494576"/>
                  <a:gd name="connsiteX124" fmla="*/ 332233 w 577854"/>
                  <a:gd name="connsiteY124" fmla="*/ 326178 h 494576"/>
                  <a:gd name="connsiteX125" fmla="*/ 332779 w 577854"/>
                  <a:gd name="connsiteY125" fmla="*/ 317023 h 494576"/>
                  <a:gd name="connsiteX126" fmla="*/ 340411 w 577854"/>
                  <a:gd name="connsiteY126" fmla="*/ 311838 h 494576"/>
                  <a:gd name="connsiteX127" fmla="*/ 346688 w 577854"/>
                  <a:gd name="connsiteY127" fmla="*/ 310144 h 494576"/>
                  <a:gd name="connsiteX128" fmla="*/ 296373 w 577854"/>
                  <a:gd name="connsiteY128" fmla="*/ 309494 h 494576"/>
                  <a:gd name="connsiteX129" fmla="*/ 305255 w 577854"/>
                  <a:gd name="connsiteY129" fmla="*/ 312755 h 494576"/>
                  <a:gd name="connsiteX130" fmla="*/ 318172 w 577854"/>
                  <a:gd name="connsiteY130" fmla="*/ 323714 h 494576"/>
                  <a:gd name="connsiteX131" fmla="*/ 316957 w 577854"/>
                  <a:gd name="connsiteY131" fmla="*/ 337281 h 494576"/>
                  <a:gd name="connsiteX132" fmla="*/ 298362 w 577854"/>
                  <a:gd name="connsiteY132" fmla="*/ 349369 h 494576"/>
                  <a:gd name="connsiteX133" fmla="*/ 280093 w 577854"/>
                  <a:gd name="connsiteY133" fmla="*/ 348467 h 494576"/>
                  <a:gd name="connsiteX134" fmla="*/ 267175 w 577854"/>
                  <a:gd name="connsiteY134" fmla="*/ 337508 h 494576"/>
                  <a:gd name="connsiteX135" fmla="*/ 268390 w 577854"/>
                  <a:gd name="connsiteY135" fmla="*/ 323940 h 494576"/>
                  <a:gd name="connsiteX136" fmla="*/ 286986 w 577854"/>
                  <a:gd name="connsiteY136" fmla="*/ 311853 h 494576"/>
                  <a:gd name="connsiteX137" fmla="*/ 296373 w 577854"/>
                  <a:gd name="connsiteY137" fmla="*/ 309494 h 494576"/>
                  <a:gd name="connsiteX138" fmla="*/ 116344 w 577854"/>
                  <a:gd name="connsiteY138" fmla="*/ 285069 h 494576"/>
                  <a:gd name="connsiteX139" fmla="*/ 140815 w 577854"/>
                  <a:gd name="connsiteY139" fmla="*/ 292596 h 494576"/>
                  <a:gd name="connsiteX140" fmla="*/ 224293 w 577854"/>
                  <a:gd name="connsiteY140" fmla="*/ 354589 h 494576"/>
                  <a:gd name="connsiteX141" fmla="*/ 224293 w 577854"/>
                  <a:gd name="connsiteY141" fmla="*/ 390936 h 494576"/>
                  <a:gd name="connsiteX142" fmla="*/ 187226 w 577854"/>
                  <a:gd name="connsiteY142" fmla="*/ 418462 h 494576"/>
                  <a:gd name="connsiteX143" fmla="*/ 138283 w 577854"/>
                  <a:gd name="connsiteY143" fmla="*/ 418462 h 494576"/>
                  <a:gd name="connsiteX144" fmla="*/ 54806 w 577854"/>
                  <a:gd name="connsiteY144" fmla="*/ 356470 h 494576"/>
                  <a:gd name="connsiteX145" fmla="*/ 54806 w 577854"/>
                  <a:gd name="connsiteY145" fmla="*/ 320123 h 494576"/>
                  <a:gd name="connsiteX146" fmla="*/ 91872 w 577854"/>
                  <a:gd name="connsiteY146" fmla="*/ 292596 h 494576"/>
                  <a:gd name="connsiteX147" fmla="*/ 116344 w 577854"/>
                  <a:gd name="connsiteY147" fmla="*/ 285069 h 494576"/>
                  <a:gd name="connsiteX148" fmla="*/ 506455 w 577854"/>
                  <a:gd name="connsiteY148" fmla="*/ 275970 h 494576"/>
                  <a:gd name="connsiteX149" fmla="*/ 506725 w 577854"/>
                  <a:gd name="connsiteY149" fmla="*/ 276010 h 494576"/>
                  <a:gd name="connsiteX150" fmla="*/ 506725 w 577854"/>
                  <a:gd name="connsiteY150" fmla="*/ 275970 h 494576"/>
                  <a:gd name="connsiteX151" fmla="*/ 506727 w 577854"/>
                  <a:gd name="connsiteY151" fmla="*/ 275970 h 494576"/>
                  <a:gd name="connsiteX152" fmla="*/ 524575 w 577854"/>
                  <a:gd name="connsiteY152" fmla="*/ 281460 h 494576"/>
                  <a:gd name="connsiteX153" fmla="*/ 561439 w 577854"/>
                  <a:gd name="connsiteY153" fmla="*/ 428916 h 494576"/>
                  <a:gd name="connsiteX154" fmla="*/ 547179 w 577854"/>
                  <a:gd name="connsiteY154" fmla="*/ 439505 h 494576"/>
                  <a:gd name="connsiteX155" fmla="*/ 506727 w 577854"/>
                  <a:gd name="connsiteY155" fmla="*/ 451949 h 494576"/>
                  <a:gd name="connsiteX156" fmla="*/ 506725 w 577854"/>
                  <a:gd name="connsiteY156" fmla="*/ 451949 h 494576"/>
                  <a:gd name="connsiteX157" fmla="*/ 506725 w 577854"/>
                  <a:gd name="connsiteY157" fmla="*/ 451911 h 494576"/>
                  <a:gd name="connsiteX158" fmla="*/ 506455 w 577854"/>
                  <a:gd name="connsiteY158" fmla="*/ 451950 h 494576"/>
                  <a:gd name="connsiteX159" fmla="*/ 466002 w 577854"/>
                  <a:gd name="connsiteY159" fmla="*/ 439505 h 494576"/>
                  <a:gd name="connsiteX160" fmla="*/ 404728 w 577854"/>
                  <a:gd name="connsiteY160" fmla="*/ 394002 h 494576"/>
                  <a:gd name="connsiteX161" fmla="*/ 404728 w 577854"/>
                  <a:gd name="connsiteY161" fmla="*/ 333919 h 494576"/>
                  <a:gd name="connsiteX162" fmla="*/ 466002 w 577854"/>
                  <a:gd name="connsiteY162" fmla="*/ 288415 h 494576"/>
                  <a:gd name="connsiteX163" fmla="*/ 506455 w 577854"/>
                  <a:gd name="connsiteY163" fmla="*/ 275970 h 494576"/>
                  <a:gd name="connsiteX164" fmla="*/ 128087 w 577854"/>
                  <a:gd name="connsiteY164" fmla="*/ 257464 h 494576"/>
                  <a:gd name="connsiteX165" fmla="*/ 134137 w 577854"/>
                  <a:gd name="connsiteY165" fmla="*/ 259563 h 494576"/>
                  <a:gd name="connsiteX166" fmla="*/ 141121 w 577854"/>
                  <a:gd name="connsiteY166" fmla="*/ 265230 h 494576"/>
                  <a:gd name="connsiteX167" fmla="*/ 140573 w 577854"/>
                  <a:gd name="connsiteY167" fmla="*/ 274385 h 494576"/>
                  <a:gd name="connsiteX168" fmla="*/ 132943 w 577854"/>
                  <a:gd name="connsiteY168" fmla="*/ 279571 h 494576"/>
                  <a:gd name="connsiteX169" fmla="*/ 120614 w 577854"/>
                  <a:gd name="connsiteY169" fmla="*/ 279165 h 494576"/>
                  <a:gd name="connsiteX170" fmla="*/ 113632 w 577854"/>
                  <a:gd name="connsiteY170" fmla="*/ 273498 h 494576"/>
                  <a:gd name="connsiteX171" fmla="*/ 114179 w 577854"/>
                  <a:gd name="connsiteY171" fmla="*/ 264342 h 494576"/>
                  <a:gd name="connsiteX172" fmla="*/ 121810 w 577854"/>
                  <a:gd name="connsiteY172" fmla="*/ 259157 h 494576"/>
                  <a:gd name="connsiteX173" fmla="*/ 128087 w 577854"/>
                  <a:gd name="connsiteY173" fmla="*/ 257464 h 494576"/>
                  <a:gd name="connsiteX174" fmla="*/ 140026 w 577854"/>
                  <a:gd name="connsiteY174" fmla="*/ 230063 h 494576"/>
                  <a:gd name="connsiteX175" fmla="*/ 151439 w 577854"/>
                  <a:gd name="connsiteY175" fmla="*/ 234267 h 494576"/>
                  <a:gd name="connsiteX176" fmla="*/ 154848 w 577854"/>
                  <a:gd name="connsiteY176" fmla="*/ 241779 h 494576"/>
                  <a:gd name="connsiteX177" fmla="*/ 149187 w 577854"/>
                  <a:gd name="connsiteY177" fmla="*/ 250255 h 494576"/>
                  <a:gd name="connsiteX178" fmla="*/ 136479 w 577854"/>
                  <a:gd name="connsiteY178" fmla="*/ 253435 h 494576"/>
                  <a:gd name="connsiteX179" fmla="*/ 125067 w 577854"/>
                  <a:gd name="connsiteY179" fmla="*/ 249231 h 494576"/>
                  <a:gd name="connsiteX180" fmla="*/ 121657 w 577854"/>
                  <a:gd name="connsiteY180" fmla="*/ 241718 h 494576"/>
                  <a:gd name="connsiteX181" fmla="*/ 127319 w 577854"/>
                  <a:gd name="connsiteY181" fmla="*/ 233242 h 494576"/>
                  <a:gd name="connsiteX182" fmla="*/ 407849 w 577854"/>
                  <a:gd name="connsiteY182" fmla="*/ 227091 h 494576"/>
                  <a:gd name="connsiteX183" fmla="*/ 424634 w 577854"/>
                  <a:gd name="connsiteY183" fmla="*/ 232254 h 494576"/>
                  <a:gd name="connsiteX184" fmla="*/ 450056 w 577854"/>
                  <a:gd name="connsiteY184" fmla="*/ 251133 h 494576"/>
                  <a:gd name="connsiteX185" fmla="*/ 450056 w 577854"/>
                  <a:gd name="connsiteY185" fmla="*/ 276062 h 494576"/>
                  <a:gd name="connsiteX186" fmla="*/ 405449 w 577854"/>
                  <a:gd name="connsiteY186" fmla="*/ 309188 h 494576"/>
                  <a:gd name="connsiteX187" fmla="*/ 371880 w 577854"/>
                  <a:gd name="connsiteY187" fmla="*/ 309188 h 494576"/>
                  <a:gd name="connsiteX188" fmla="*/ 346459 w 577854"/>
                  <a:gd name="connsiteY188" fmla="*/ 290309 h 494576"/>
                  <a:gd name="connsiteX189" fmla="*/ 346459 w 577854"/>
                  <a:gd name="connsiteY189" fmla="*/ 265381 h 494576"/>
                  <a:gd name="connsiteX190" fmla="*/ 391066 w 577854"/>
                  <a:gd name="connsiteY190" fmla="*/ 232254 h 494576"/>
                  <a:gd name="connsiteX191" fmla="*/ 407849 w 577854"/>
                  <a:gd name="connsiteY191" fmla="*/ 227091 h 494576"/>
                  <a:gd name="connsiteX192" fmla="*/ 222238 w 577854"/>
                  <a:gd name="connsiteY192" fmla="*/ 215213 h 494576"/>
                  <a:gd name="connsiteX193" fmla="*/ 231550 w 577854"/>
                  <a:gd name="connsiteY193" fmla="*/ 218077 h 494576"/>
                  <a:gd name="connsiteX194" fmla="*/ 304555 w 577854"/>
                  <a:gd name="connsiteY194" fmla="*/ 272293 h 494576"/>
                  <a:gd name="connsiteX195" fmla="*/ 304555 w 577854"/>
                  <a:gd name="connsiteY195" fmla="*/ 286123 h 494576"/>
                  <a:gd name="connsiteX196" fmla="*/ 242115 w 577854"/>
                  <a:gd name="connsiteY196" fmla="*/ 332493 h 494576"/>
                  <a:gd name="connsiteX197" fmla="*/ 223492 w 577854"/>
                  <a:gd name="connsiteY197" fmla="*/ 332493 h 494576"/>
                  <a:gd name="connsiteX198" fmla="*/ 150487 w 577854"/>
                  <a:gd name="connsiteY198" fmla="*/ 278276 h 494576"/>
                  <a:gd name="connsiteX199" fmla="*/ 150487 w 577854"/>
                  <a:gd name="connsiteY199" fmla="*/ 264447 h 494576"/>
                  <a:gd name="connsiteX200" fmla="*/ 212927 w 577854"/>
                  <a:gd name="connsiteY200" fmla="*/ 218077 h 494576"/>
                  <a:gd name="connsiteX201" fmla="*/ 222238 w 577854"/>
                  <a:gd name="connsiteY201" fmla="*/ 215213 h 494576"/>
                  <a:gd name="connsiteX202" fmla="*/ 52619 w 577854"/>
                  <a:gd name="connsiteY202" fmla="*/ 203259 h 494576"/>
                  <a:gd name="connsiteX203" fmla="*/ 98843 w 577854"/>
                  <a:gd name="connsiteY203" fmla="*/ 237587 h 494576"/>
                  <a:gd name="connsiteX204" fmla="*/ 98843 w 577854"/>
                  <a:gd name="connsiteY204" fmla="*/ 265238 h 494576"/>
                  <a:gd name="connsiteX205" fmla="*/ 62245 w 577854"/>
                  <a:gd name="connsiteY205" fmla="*/ 292417 h 494576"/>
                  <a:gd name="connsiteX206" fmla="*/ 43628 w 577854"/>
                  <a:gd name="connsiteY206" fmla="*/ 298143 h 494576"/>
                  <a:gd name="connsiteX207" fmla="*/ 35910 w 577854"/>
                  <a:gd name="connsiteY207" fmla="*/ 295769 h 494576"/>
                  <a:gd name="connsiteX208" fmla="*/ 120848 w 577854"/>
                  <a:gd name="connsiteY208" fmla="*/ 202634 h 494576"/>
                  <a:gd name="connsiteX209" fmla="*/ 126898 w 577854"/>
                  <a:gd name="connsiteY209" fmla="*/ 204733 h 494576"/>
                  <a:gd name="connsiteX210" fmla="*/ 133881 w 577854"/>
                  <a:gd name="connsiteY210" fmla="*/ 210400 h 494576"/>
                  <a:gd name="connsiteX211" fmla="*/ 133334 w 577854"/>
                  <a:gd name="connsiteY211" fmla="*/ 219555 h 494576"/>
                  <a:gd name="connsiteX212" fmla="*/ 125703 w 577854"/>
                  <a:gd name="connsiteY212" fmla="*/ 224741 h 494576"/>
                  <a:gd name="connsiteX213" fmla="*/ 113375 w 577854"/>
                  <a:gd name="connsiteY213" fmla="*/ 224334 h 494576"/>
                  <a:gd name="connsiteX214" fmla="*/ 106392 w 577854"/>
                  <a:gd name="connsiteY214" fmla="*/ 218668 h 494576"/>
                  <a:gd name="connsiteX215" fmla="*/ 106939 w 577854"/>
                  <a:gd name="connsiteY215" fmla="*/ 209512 h 494576"/>
                  <a:gd name="connsiteX216" fmla="*/ 114570 w 577854"/>
                  <a:gd name="connsiteY216" fmla="*/ 204327 h 494576"/>
                  <a:gd name="connsiteX217" fmla="*/ 120848 w 577854"/>
                  <a:gd name="connsiteY217" fmla="*/ 202634 h 494576"/>
                  <a:gd name="connsiteX218" fmla="*/ 433550 w 577854"/>
                  <a:gd name="connsiteY218" fmla="*/ 197259 h 494576"/>
                  <a:gd name="connsiteX219" fmla="*/ 439601 w 577854"/>
                  <a:gd name="connsiteY219" fmla="*/ 199359 h 494576"/>
                  <a:gd name="connsiteX220" fmla="*/ 446584 w 577854"/>
                  <a:gd name="connsiteY220" fmla="*/ 205025 h 494576"/>
                  <a:gd name="connsiteX221" fmla="*/ 446037 w 577854"/>
                  <a:gd name="connsiteY221" fmla="*/ 214180 h 494576"/>
                  <a:gd name="connsiteX222" fmla="*/ 438407 w 577854"/>
                  <a:gd name="connsiteY222" fmla="*/ 219366 h 494576"/>
                  <a:gd name="connsiteX223" fmla="*/ 426077 w 577854"/>
                  <a:gd name="connsiteY223" fmla="*/ 218959 h 494576"/>
                  <a:gd name="connsiteX224" fmla="*/ 419095 w 577854"/>
                  <a:gd name="connsiteY224" fmla="*/ 213293 h 494576"/>
                  <a:gd name="connsiteX225" fmla="*/ 419642 w 577854"/>
                  <a:gd name="connsiteY225" fmla="*/ 204137 h 494576"/>
                  <a:gd name="connsiteX226" fmla="*/ 427273 w 577854"/>
                  <a:gd name="connsiteY226" fmla="*/ 198952 h 494576"/>
                  <a:gd name="connsiteX227" fmla="*/ 433550 w 577854"/>
                  <a:gd name="connsiteY227" fmla="*/ 197259 h 494576"/>
                  <a:gd name="connsiteX228" fmla="*/ 503240 w 577854"/>
                  <a:gd name="connsiteY228" fmla="*/ 196120 h 494576"/>
                  <a:gd name="connsiteX229" fmla="*/ 517227 w 577854"/>
                  <a:gd name="connsiteY229" fmla="*/ 252068 h 494576"/>
                  <a:gd name="connsiteX230" fmla="*/ 506725 w 577854"/>
                  <a:gd name="connsiteY230" fmla="*/ 259867 h 494576"/>
                  <a:gd name="connsiteX231" fmla="*/ 471254 w 577854"/>
                  <a:gd name="connsiteY231" fmla="*/ 231593 h 494576"/>
                  <a:gd name="connsiteX232" fmla="*/ 471253 w 577854"/>
                  <a:gd name="connsiteY232" fmla="*/ 219875 h 494576"/>
                  <a:gd name="connsiteX233" fmla="*/ 155088 w 577854"/>
                  <a:gd name="connsiteY233" fmla="*/ 189769 h 494576"/>
                  <a:gd name="connsiteX234" fmla="*/ 161890 w 577854"/>
                  <a:gd name="connsiteY234" fmla="*/ 192130 h 494576"/>
                  <a:gd name="connsiteX235" fmla="*/ 185211 w 577854"/>
                  <a:gd name="connsiteY235" fmla="*/ 211057 h 494576"/>
                  <a:gd name="connsiteX236" fmla="*/ 184596 w 577854"/>
                  <a:gd name="connsiteY236" fmla="*/ 221349 h 494576"/>
                  <a:gd name="connsiteX237" fmla="*/ 176018 w 577854"/>
                  <a:gd name="connsiteY237" fmla="*/ 227178 h 494576"/>
                  <a:gd name="connsiteX238" fmla="*/ 162159 w 577854"/>
                  <a:gd name="connsiteY238" fmla="*/ 226721 h 494576"/>
                  <a:gd name="connsiteX239" fmla="*/ 138838 w 577854"/>
                  <a:gd name="connsiteY239" fmla="*/ 207794 h 494576"/>
                  <a:gd name="connsiteX240" fmla="*/ 139453 w 577854"/>
                  <a:gd name="connsiteY240" fmla="*/ 197502 h 494576"/>
                  <a:gd name="connsiteX241" fmla="*/ 148031 w 577854"/>
                  <a:gd name="connsiteY241" fmla="*/ 191673 h 494576"/>
                  <a:gd name="connsiteX242" fmla="*/ 155088 w 577854"/>
                  <a:gd name="connsiteY242" fmla="*/ 189769 h 494576"/>
                  <a:gd name="connsiteX243" fmla="*/ 225083 w 577854"/>
                  <a:gd name="connsiteY243" fmla="*/ 186507 h 494576"/>
                  <a:gd name="connsiteX244" fmla="*/ 231135 w 577854"/>
                  <a:gd name="connsiteY244" fmla="*/ 188607 h 494576"/>
                  <a:gd name="connsiteX245" fmla="*/ 238117 w 577854"/>
                  <a:gd name="connsiteY245" fmla="*/ 194273 h 494576"/>
                  <a:gd name="connsiteX246" fmla="*/ 237569 w 577854"/>
                  <a:gd name="connsiteY246" fmla="*/ 203429 h 494576"/>
                  <a:gd name="connsiteX247" fmla="*/ 229938 w 577854"/>
                  <a:gd name="connsiteY247" fmla="*/ 208614 h 494576"/>
                  <a:gd name="connsiteX248" fmla="*/ 217610 w 577854"/>
                  <a:gd name="connsiteY248" fmla="*/ 208208 h 494576"/>
                  <a:gd name="connsiteX249" fmla="*/ 210628 w 577854"/>
                  <a:gd name="connsiteY249" fmla="*/ 202541 h 494576"/>
                  <a:gd name="connsiteX250" fmla="*/ 211175 w 577854"/>
                  <a:gd name="connsiteY250" fmla="*/ 193385 h 494576"/>
                  <a:gd name="connsiteX251" fmla="*/ 218806 w 577854"/>
                  <a:gd name="connsiteY251" fmla="*/ 188200 h 494576"/>
                  <a:gd name="connsiteX252" fmla="*/ 225083 w 577854"/>
                  <a:gd name="connsiteY252" fmla="*/ 186507 h 494576"/>
                  <a:gd name="connsiteX253" fmla="*/ 465526 w 577854"/>
                  <a:gd name="connsiteY253" fmla="*/ 161785 h 494576"/>
                  <a:gd name="connsiteX254" fmla="*/ 470384 w 577854"/>
                  <a:gd name="connsiteY254" fmla="*/ 163280 h 494576"/>
                  <a:gd name="connsiteX255" fmla="*/ 491929 w 577854"/>
                  <a:gd name="connsiteY255" fmla="*/ 179279 h 494576"/>
                  <a:gd name="connsiteX256" fmla="*/ 491929 w 577854"/>
                  <a:gd name="connsiteY256" fmla="*/ 186496 h 494576"/>
                  <a:gd name="connsiteX257" fmla="*/ 472765 w 577854"/>
                  <a:gd name="connsiteY257" fmla="*/ 200728 h 494576"/>
                  <a:gd name="connsiteX258" fmla="*/ 463047 w 577854"/>
                  <a:gd name="connsiteY258" fmla="*/ 200728 h 494576"/>
                  <a:gd name="connsiteX259" fmla="*/ 441502 w 577854"/>
                  <a:gd name="connsiteY259" fmla="*/ 184729 h 494576"/>
                  <a:gd name="connsiteX260" fmla="*/ 441502 w 577854"/>
                  <a:gd name="connsiteY260" fmla="*/ 177511 h 494576"/>
                  <a:gd name="connsiteX261" fmla="*/ 460666 w 577854"/>
                  <a:gd name="connsiteY261" fmla="*/ 163280 h 494576"/>
                  <a:gd name="connsiteX262" fmla="*/ 465526 w 577854"/>
                  <a:gd name="connsiteY262" fmla="*/ 161785 h 494576"/>
                  <a:gd name="connsiteX263" fmla="*/ 319776 w 577854"/>
                  <a:gd name="connsiteY263" fmla="*/ 149419 h 494576"/>
                  <a:gd name="connsiteX264" fmla="*/ 337077 w 577854"/>
                  <a:gd name="connsiteY264" fmla="*/ 154608 h 494576"/>
                  <a:gd name="connsiteX265" fmla="*/ 386885 w 577854"/>
                  <a:gd name="connsiteY265" fmla="*/ 190942 h 494576"/>
                  <a:gd name="connsiteX266" fmla="*/ 387193 w 577854"/>
                  <a:gd name="connsiteY266" fmla="*/ 216545 h 494576"/>
                  <a:gd name="connsiteX267" fmla="*/ 341055 w 577854"/>
                  <a:gd name="connsiteY267" fmla="*/ 251425 h 494576"/>
                  <a:gd name="connsiteX268" fmla="*/ 306579 w 577854"/>
                  <a:gd name="connsiteY268" fmla="*/ 251654 h 494576"/>
                  <a:gd name="connsiteX269" fmla="*/ 256772 w 577854"/>
                  <a:gd name="connsiteY269" fmla="*/ 215320 h 494576"/>
                  <a:gd name="connsiteX270" fmla="*/ 256464 w 577854"/>
                  <a:gd name="connsiteY270" fmla="*/ 189717 h 494576"/>
                  <a:gd name="connsiteX271" fmla="*/ 302601 w 577854"/>
                  <a:gd name="connsiteY271" fmla="*/ 154836 h 494576"/>
                  <a:gd name="connsiteX272" fmla="*/ 319776 w 577854"/>
                  <a:gd name="connsiteY272" fmla="*/ 149419 h 494576"/>
                  <a:gd name="connsiteX273" fmla="*/ 213223 w 577854"/>
                  <a:gd name="connsiteY273" fmla="*/ 141415 h 494576"/>
                  <a:gd name="connsiteX274" fmla="*/ 223207 w 577854"/>
                  <a:gd name="connsiteY274" fmla="*/ 144589 h 494576"/>
                  <a:gd name="connsiteX275" fmla="*/ 234958 w 577854"/>
                  <a:gd name="connsiteY275" fmla="*/ 153523 h 494576"/>
                  <a:gd name="connsiteX276" fmla="*/ 234721 w 577854"/>
                  <a:gd name="connsiteY276" fmla="*/ 168424 h 494576"/>
                  <a:gd name="connsiteX277" fmla="*/ 204096 w 577854"/>
                  <a:gd name="connsiteY277" fmla="*/ 190638 h 494576"/>
                  <a:gd name="connsiteX278" fmla="*/ 184030 w 577854"/>
                  <a:gd name="connsiteY278" fmla="*/ 190462 h 494576"/>
                  <a:gd name="connsiteX279" fmla="*/ 172279 w 577854"/>
                  <a:gd name="connsiteY279" fmla="*/ 181527 h 494576"/>
                  <a:gd name="connsiteX280" fmla="*/ 172516 w 577854"/>
                  <a:gd name="connsiteY280" fmla="*/ 166626 h 494576"/>
                  <a:gd name="connsiteX281" fmla="*/ 203141 w 577854"/>
                  <a:gd name="connsiteY281" fmla="*/ 144413 h 494576"/>
                  <a:gd name="connsiteX282" fmla="*/ 213223 w 577854"/>
                  <a:gd name="connsiteY282" fmla="*/ 141415 h 494576"/>
                  <a:gd name="connsiteX283" fmla="*/ 482771 w 577854"/>
                  <a:gd name="connsiteY283" fmla="*/ 134902 h 494576"/>
                  <a:gd name="connsiteX284" fmla="*/ 488426 w 577854"/>
                  <a:gd name="connsiteY284" fmla="*/ 136864 h 494576"/>
                  <a:gd name="connsiteX285" fmla="*/ 492615 w 577854"/>
                  <a:gd name="connsiteY285" fmla="*/ 153620 h 494576"/>
                  <a:gd name="connsiteX286" fmla="*/ 487627 w 577854"/>
                  <a:gd name="connsiteY286" fmla="*/ 157009 h 494576"/>
                  <a:gd name="connsiteX287" fmla="*/ 475298 w 577854"/>
                  <a:gd name="connsiteY287" fmla="*/ 156603 h 494576"/>
                  <a:gd name="connsiteX288" fmla="*/ 468316 w 577854"/>
                  <a:gd name="connsiteY288" fmla="*/ 150936 h 494576"/>
                  <a:gd name="connsiteX289" fmla="*/ 468863 w 577854"/>
                  <a:gd name="connsiteY289" fmla="*/ 141781 h 494576"/>
                  <a:gd name="connsiteX290" fmla="*/ 476494 w 577854"/>
                  <a:gd name="connsiteY290" fmla="*/ 136596 h 494576"/>
                  <a:gd name="connsiteX291" fmla="*/ 482771 w 577854"/>
                  <a:gd name="connsiteY291" fmla="*/ 134902 h 494576"/>
                  <a:gd name="connsiteX292" fmla="*/ 355375 w 577854"/>
                  <a:gd name="connsiteY292" fmla="*/ 128452 h 494576"/>
                  <a:gd name="connsiteX293" fmla="*/ 361426 w 577854"/>
                  <a:gd name="connsiteY293" fmla="*/ 130551 h 494576"/>
                  <a:gd name="connsiteX294" fmla="*/ 368409 w 577854"/>
                  <a:gd name="connsiteY294" fmla="*/ 136218 h 494576"/>
                  <a:gd name="connsiteX295" fmla="*/ 367862 w 577854"/>
                  <a:gd name="connsiteY295" fmla="*/ 145374 h 494576"/>
                  <a:gd name="connsiteX296" fmla="*/ 360231 w 577854"/>
                  <a:gd name="connsiteY296" fmla="*/ 150559 h 494576"/>
                  <a:gd name="connsiteX297" fmla="*/ 347903 w 577854"/>
                  <a:gd name="connsiteY297" fmla="*/ 150152 h 494576"/>
                  <a:gd name="connsiteX298" fmla="*/ 340921 w 577854"/>
                  <a:gd name="connsiteY298" fmla="*/ 144486 h 494576"/>
                  <a:gd name="connsiteX299" fmla="*/ 341467 w 577854"/>
                  <a:gd name="connsiteY299" fmla="*/ 135331 h 494576"/>
                  <a:gd name="connsiteX300" fmla="*/ 349098 w 577854"/>
                  <a:gd name="connsiteY300" fmla="*/ 130145 h 494576"/>
                  <a:gd name="connsiteX301" fmla="*/ 355375 w 577854"/>
                  <a:gd name="connsiteY301" fmla="*/ 128452 h 494576"/>
                  <a:gd name="connsiteX302" fmla="*/ 412858 w 577854"/>
                  <a:gd name="connsiteY302" fmla="*/ 127325 h 494576"/>
                  <a:gd name="connsiteX303" fmla="*/ 419170 w 577854"/>
                  <a:gd name="connsiteY303" fmla="*/ 129268 h 494576"/>
                  <a:gd name="connsiteX304" fmla="*/ 444067 w 577854"/>
                  <a:gd name="connsiteY304" fmla="*/ 147757 h 494576"/>
                  <a:gd name="connsiteX305" fmla="*/ 444067 w 577854"/>
                  <a:gd name="connsiteY305" fmla="*/ 157134 h 494576"/>
                  <a:gd name="connsiteX306" fmla="*/ 407943 w 577854"/>
                  <a:gd name="connsiteY306" fmla="*/ 183961 h 494576"/>
                  <a:gd name="connsiteX307" fmla="*/ 395317 w 577854"/>
                  <a:gd name="connsiteY307" fmla="*/ 183961 h 494576"/>
                  <a:gd name="connsiteX308" fmla="*/ 370420 w 577854"/>
                  <a:gd name="connsiteY308" fmla="*/ 165471 h 494576"/>
                  <a:gd name="connsiteX309" fmla="*/ 370420 w 577854"/>
                  <a:gd name="connsiteY309" fmla="*/ 156095 h 494576"/>
                  <a:gd name="connsiteX310" fmla="*/ 406544 w 577854"/>
                  <a:gd name="connsiteY310" fmla="*/ 129267 h 494576"/>
                  <a:gd name="connsiteX311" fmla="*/ 412858 w 577854"/>
                  <a:gd name="connsiteY311" fmla="*/ 127325 h 494576"/>
                  <a:gd name="connsiteX312" fmla="*/ 297212 w 577854"/>
                  <a:gd name="connsiteY312" fmla="*/ 116360 h 494576"/>
                  <a:gd name="connsiteX313" fmla="*/ 303990 w 577854"/>
                  <a:gd name="connsiteY313" fmla="*/ 118515 h 494576"/>
                  <a:gd name="connsiteX314" fmla="*/ 311967 w 577854"/>
                  <a:gd name="connsiteY314" fmla="*/ 124581 h 494576"/>
                  <a:gd name="connsiteX315" fmla="*/ 311805 w 577854"/>
                  <a:gd name="connsiteY315" fmla="*/ 134697 h 494576"/>
                  <a:gd name="connsiteX316" fmla="*/ 276233 w 577854"/>
                  <a:gd name="connsiteY316" fmla="*/ 160499 h 494576"/>
                  <a:gd name="connsiteX317" fmla="*/ 262611 w 577854"/>
                  <a:gd name="connsiteY317" fmla="*/ 160380 h 494576"/>
                  <a:gd name="connsiteX318" fmla="*/ 254633 w 577854"/>
                  <a:gd name="connsiteY318" fmla="*/ 154314 h 494576"/>
                  <a:gd name="connsiteX319" fmla="*/ 254795 w 577854"/>
                  <a:gd name="connsiteY319" fmla="*/ 144198 h 494576"/>
                  <a:gd name="connsiteX320" fmla="*/ 290367 w 577854"/>
                  <a:gd name="connsiteY320" fmla="*/ 118396 h 494576"/>
                  <a:gd name="connsiteX321" fmla="*/ 297212 w 577854"/>
                  <a:gd name="connsiteY321" fmla="*/ 116360 h 494576"/>
                  <a:gd name="connsiteX322" fmla="*/ 108129 w 577854"/>
                  <a:gd name="connsiteY322" fmla="*/ 86745 h 494576"/>
                  <a:gd name="connsiteX323" fmla="*/ 117411 w 577854"/>
                  <a:gd name="connsiteY323" fmla="*/ 89601 h 494576"/>
                  <a:gd name="connsiteX324" fmla="*/ 180181 w 577854"/>
                  <a:gd name="connsiteY324" fmla="*/ 136216 h 494576"/>
                  <a:gd name="connsiteX325" fmla="*/ 180181 w 577854"/>
                  <a:gd name="connsiteY325" fmla="*/ 150004 h 494576"/>
                  <a:gd name="connsiteX326" fmla="*/ 101741 w 577854"/>
                  <a:gd name="connsiteY326" fmla="*/ 208255 h 494576"/>
                  <a:gd name="connsiteX327" fmla="*/ 83175 w 577854"/>
                  <a:gd name="connsiteY327" fmla="*/ 208255 h 494576"/>
                  <a:gd name="connsiteX328" fmla="*/ 55438 w 577854"/>
                  <a:gd name="connsiteY328" fmla="*/ 187656 h 494576"/>
                  <a:gd name="connsiteX329" fmla="*/ 69168 w 577854"/>
                  <a:gd name="connsiteY329" fmla="*/ 111640 h 494576"/>
                  <a:gd name="connsiteX330" fmla="*/ 98845 w 577854"/>
                  <a:gd name="connsiteY330" fmla="*/ 89601 h 494576"/>
                  <a:gd name="connsiteX331" fmla="*/ 108129 w 577854"/>
                  <a:gd name="connsiteY331" fmla="*/ 86745 h 494576"/>
                  <a:gd name="connsiteX332" fmla="*/ 444948 w 577854"/>
                  <a:gd name="connsiteY332" fmla="*/ 82810 h 494576"/>
                  <a:gd name="connsiteX333" fmla="*/ 474913 w 577854"/>
                  <a:gd name="connsiteY333" fmla="*/ 82810 h 494576"/>
                  <a:gd name="connsiteX334" fmla="*/ 485797 w 577854"/>
                  <a:gd name="connsiteY334" fmla="*/ 126348 h 494576"/>
                  <a:gd name="connsiteX335" fmla="*/ 479339 w 577854"/>
                  <a:gd name="connsiteY335" fmla="*/ 128334 h 494576"/>
                  <a:gd name="connsiteX336" fmla="*/ 444948 w 577854"/>
                  <a:gd name="connsiteY336" fmla="*/ 128334 h 494576"/>
                  <a:gd name="connsiteX337" fmla="*/ 425703 w 577854"/>
                  <a:gd name="connsiteY337" fmla="*/ 114042 h 494576"/>
                  <a:gd name="connsiteX338" fmla="*/ 425703 w 577854"/>
                  <a:gd name="connsiteY338" fmla="*/ 97102 h 494576"/>
                  <a:gd name="connsiteX339" fmla="*/ 444948 w 577854"/>
                  <a:gd name="connsiteY339" fmla="*/ 82810 h 494576"/>
                  <a:gd name="connsiteX340" fmla="*/ 76824 w 577854"/>
                  <a:gd name="connsiteY340" fmla="*/ 69257 h 494576"/>
                  <a:gd name="connsiteX341" fmla="*/ 76925 w 577854"/>
                  <a:gd name="connsiteY341" fmla="*/ 69370 h 494576"/>
                  <a:gd name="connsiteX342" fmla="*/ 79183 w 577854"/>
                  <a:gd name="connsiteY342" fmla="*/ 77983 h 494576"/>
                  <a:gd name="connsiteX343" fmla="*/ 79567 w 577854"/>
                  <a:gd name="connsiteY343" fmla="*/ 77983 h 494576"/>
                  <a:gd name="connsiteX344" fmla="*/ 79679 w 577854"/>
                  <a:gd name="connsiteY344" fmla="*/ 78413 h 494576"/>
                  <a:gd name="connsiteX345" fmla="*/ 79487 w 577854"/>
                  <a:gd name="connsiteY345" fmla="*/ 79146 h 494576"/>
                  <a:gd name="connsiteX346" fmla="*/ 79679 w 577854"/>
                  <a:gd name="connsiteY346" fmla="*/ 79879 h 494576"/>
                  <a:gd name="connsiteX347" fmla="*/ 79295 w 577854"/>
                  <a:gd name="connsiteY347" fmla="*/ 79879 h 494576"/>
                  <a:gd name="connsiteX348" fmla="*/ 76925 w 577854"/>
                  <a:gd name="connsiteY348" fmla="*/ 88922 h 494576"/>
                  <a:gd name="connsiteX349" fmla="*/ 72347 w 577854"/>
                  <a:gd name="connsiteY349" fmla="*/ 94043 h 494576"/>
                  <a:gd name="connsiteX350" fmla="*/ 89089 w 577854"/>
                  <a:gd name="connsiteY350" fmla="*/ 38363 h 494576"/>
                  <a:gd name="connsiteX351" fmla="*/ 94639 w 577854"/>
                  <a:gd name="connsiteY351" fmla="*/ 40156 h 494576"/>
                  <a:gd name="connsiteX352" fmla="*/ 119750 w 577854"/>
                  <a:gd name="connsiteY352" fmla="*/ 59478 h 494576"/>
                  <a:gd name="connsiteX353" fmla="*/ 119552 w 577854"/>
                  <a:gd name="connsiteY353" fmla="*/ 67782 h 494576"/>
                  <a:gd name="connsiteX354" fmla="*/ 110933 w 577854"/>
                  <a:gd name="connsiteY354" fmla="*/ 73960 h 494576"/>
                  <a:gd name="connsiteX355" fmla="*/ 99751 w 577854"/>
                  <a:gd name="connsiteY355" fmla="*/ 73813 h 494576"/>
                  <a:gd name="connsiteX356" fmla="*/ 78899 w 577854"/>
                  <a:gd name="connsiteY356" fmla="*/ 57769 h 494576"/>
                  <a:gd name="connsiteX357" fmla="*/ 81906 w 577854"/>
                  <a:gd name="connsiteY357" fmla="*/ 41122 h 494576"/>
                  <a:gd name="connsiteX358" fmla="*/ 83457 w 577854"/>
                  <a:gd name="connsiteY358" fmla="*/ 40010 h 494576"/>
                  <a:gd name="connsiteX359" fmla="*/ 89089 w 577854"/>
                  <a:gd name="connsiteY359" fmla="*/ 38363 h 494576"/>
                  <a:gd name="connsiteX360" fmla="*/ 231979 w 577854"/>
                  <a:gd name="connsiteY360" fmla="*/ 22041 h 494576"/>
                  <a:gd name="connsiteX361" fmla="*/ 258569 w 577854"/>
                  <a:gd name="connsiteY361" fmla="*/ 30220 h 494576"/>
                  <a:gd name="connsiteX362" fmla="*/ 298847 w 577854"/>
                  <a:gd name="connsiteY362" fmla="*/ 60132 h 494576"/>
                  <a:gd name="connsiteX363" fmla="*/ 307109 w 577854"/>
                  <a:gd name="connsiteY363" fmla="*/ 69370 h 494576"/>
                  <a:gd name="connsiteX364" fmla="*/ 309365 w 577854"/>
                  <a:gd name="connsiteY364" fmla="*/ 77983 h 494576"/>
                  <a:gd name="connsiteX365" fmla="*/ 309749 w 577854"/>
                  <a:gd name="connsiteY365" fmla="*/ 77983 h 494576"/>
                  <a:gd name="connsiteX366" fmla="*/ 309861 w 577854"/>
                  <a:gd name="connsiteY366" fmla="*/ 78413 h 494576"/>
                  <a:gd name="connsiteX367" fmla="*/ 309670 w 577854"/>
                  <a:gd name="connsiteY367" fmla="*/ 79146 h 494576"/>
                  <a:gd name="connsiteX368" fmla="*/ 309861 w 577854"/>
                  <a:gd name="connsiteY368" fmla="*/ 79879 h 494576"/>
                  <a:gd name="connsiteX369" fmla="*/ 309477 w 577854"/>
                  <a:gd name="connsiteY369" fmla="*/ 79879 h 494576"/>
                  <a:gd name="connsiteX370" fmla="*/ 307108 w 577854"/>
                  <a:gd name="connsiteY370" fmla="*/ 88922 h 494576"/>
                  <a:gd name="connsiteX371" fmla="*/ 298847 w 577854"/>
                  <a:gd name="connsiteY371" fmla="*/ 98160 h 494576"/>
                  <a:gd name="connsiteX372" fmla="*/ 258569 w 577854"/>
                  <a:gd name="connsiteY372" fmla="*/ 128072 h 494576"/>
                  <a:gd name="connsiteX373" fmla="*/ 205387 w 577854"/>
                  <a:gd name="connsiteY373" fmla="*/ 128072 h 494576"/>
                  <a:gd name="connsiteX374" fmla="*/ 165109 w 577854"/>
                  <a:gd name="connsiteY374" fmla="*/ 98161 h 494576"/>
                  <a:gd name="connsiteX375" fmla="*/ 156848 w 577854"/>
                  <a:gd name="connsiteY375" fmla="*/ 88922 h 494576"/>
                  <a:gd name="connsiteX376" fmla="*/ 154479 w 577854"/>
                  <a:gd name="connsiteY376" fmla="*/ 79879 h 494576"/>
                  <a:gd name="connsiteX377" fmla="*/ 154095 w 577854"/>
                  <a:gd name="connsiteY377" fmla="*/ 79879 h 494576"/>
                  <a:gd name="connsiteX378" fmla="*/ 154287 w 577854"/>
                  <a:gd name="connsiteY378" fmla="*/ 79146 h 494576"/>
                  <a:gd name="connsiteX379" fmla="*/ 154095 w 577854"/>
                  <a:gd name="connsiteY379" fmla="*/ 78413 h 494576"/>
                  <a:gd name="connsiteX380" fmla="*/ 154207 w 577854"/>
                  <a:gd name="connsiteY380" fmla="*/ 77983 h 494576"/>
                  <a:gd name="connsiteX381" fmla="*/ 154591 w 577854"/>
                  <a:gd name="connsiteY381" fmla="*/ 77983 h 494576"/>
                  <a:gd name="connsiteX382" fmla="*/ 156848 w 577854"/>
                  <a:gd name="connsiteY382" fmla="*/ 69370 h 494576"/>
                  <a:gd name="connsiteX383" fmla="*/ 165109 w 577854"/>
                  <a:gd name="connsiteY383" fmla="*/ 60132 h 494576"/>
                  <a:gd name="connsiteX384" fmla="*/ 205387 w 577854"/>
                  <a:gd name="connsiteY384" fmla="*/ 30220 h 494576"/>
                  <a:gd name="connsiteX385" fmla="*/ 231979 w 577854"/>
                  <a:gd name="connsiteY385" fmla="*/ 22041 h 494576"/>
                  <a:gd name="connsiteX386" fmla="*/ 302511 w 577854"/>
                  <a:gd name="connsiteY386" fmla="*/ 13711 h 494576"/>
                  <a:gd name="connsiteX387" fmla="*/ 308267 w 577854"/>
                  <a:gd name="connsiteY387" fmla="*/ 17035 h 494576"/>
                  <a:gd name="connsiteX388" fmla="*/ 315549 w 577854"/>
                  <a:gd name="connsiteY388" fmla="*/ 26549 h 494576"/>
                  <a:gd name="connsiteX389" fmla="*/ 311975 w 577854"/>
                  <a:gd name="connsiteY389" fmla="*/ 36196 h 494576"/>
                  <a:gd name="connsiteX390" fmla="*/ 299429 w 577854"/>
                  <a:gd name="connsiteY390" fmla="*/ 41494 h 494576"/>
                  <a:gd name="connsiteX391" fmla="*/ 286437 w 577854"/>
                  <a:gd name="connsiteY391" fmla="*/ 38839 h 494576"/>
                  <a:gd name="connsiteX392" fmla="*/ 279155 w 577854"/>
                  <a:gd name="connsiteY392" fmla="*/ 29326 h 494576"/>
                  <a:gd name="connsiteX393" fmla="*/ 282729 w 577854"/>
                  <a:gd name="connsiteY393" fmla="*/ 19678 h 494576"/>
                  <a:gd name="connsiteX394" fmla="*/ 295275 w 577854"/>
                  <a:gd name="connsiteY394" fmla="*/ 14381 h 494576"/>
                  <a:gd name="connsiteX395" fmla="*/ 302511 w 577854"/>
                  <a:gd name="connsiteY395" fmla="*/ 13711 h 494576"/>
                  <a:gd name="connsiteX396" fmla="*/ 347201 w 577854"/>
                  <a:gd name="connsiteY396" fmla="*/ 10849 h 494576"/>
                  <a:gd name="connsiteX397" fmla="*/ 380866 w 577854"/>
                  <a:gd name="connsiteY397" fmla="*/ 10849 h 494576"/>
                  <a:gd name="connsiteX398" fmla="*/ 403091 w 577854"/>
                  <a:gd name="connsiteY398" fmla="*/ 27354 h 494576"/>
                  <a:gd name="connsiteX399" fmla="*/ 403091 w 577854"/>
                  <a:gd name="connsiteY399" fmla="*/ 77983 h 494576"/>
                  <a:gd name="connsiteX400" fmla="*/ 403091 w 577854"/>
                  <a:gd name="connsiteY400" fmla="*/ 79879 h 494576"/>
                  <a:gd name="connsiteX401" fmla="*/ 403091 w 577854"/>
                  <a:gd name="connsiteY401" fmla="*/ 108569 h 494576"/>
                  <a:gd name="connsiteX402" fmla="*/ 380866 w 577854"/>
                  <a:gd name="connsiteY402" fmla="*/ 125075 h 494576"/>
                  <a:gd name="connsiteX403" fmla="*/ 347202 w 577854"/>
                  <a:gd name="connsiteY403" fmla="*/ 125075 h 494576"/>
                  <a:gd name="connsiteX404" fmla="*/ 324975 w 577854"/>
                  <a:gd name="connsiteY404" fmla="*/ 108569 h 494576"/>
                  <a:gd name="connsiteX405" fmla="*/ 324975 w 577854"/>
                  <a:gd name="connsiteY405" fmla="*/ 79879 h 494576"/>
                  <a:gd name="connsiteX406" fmla="*/ 324975 w 577854"/>
                  <a:gd name="connsiteY406" fmla="*/ 77983 h 494576"/>
                  <a:gd name="connsiteX407" fmla="*/ 324975 w 577854"/>
                  <a:gd name="connsiteY407" fmla="*/ 27354 h 494576"/>
                  <a:gd name="connsiteX408" fmla="*/ 347201 w 577854"/>
                  <a:gd name="connsiteY408" fmla="*/ 10849 h 494576"/>
                  <a:gd name="connsiteX409" fmla="*/ 135483 w 577854"/>
                  <a:gd name="connsiteY409" fmla="*/ 7870 h 494576"/>
                  <a:gd name="connsiteX410" fmla="*/ 145574 w 577854"/>
                  <a:gd name="connsiteY410" fmla="*/ 10974 h 494576"/>
                  <a:gd name="connsiteX411" fmla="*/ 169493 w 577854"/>
                  <a:gd name="connsiteY411" fmla="*/ 28737 h 494576"/>
                  <a:gd name="connsiteX412" fmla="*/ 169493 w 577854"/>
                  <a:gd name="connsiteY412" fmla="*/ 43725 h 494576"/>
                  <a:gd name="connsiteX413" fmla="*/ 154207 w 577854"/>
                  <a:gd name="connsiteY413" fmla="*/ 55077 h 494576"/>
                  <a:gd name="connsiteX414" fmla="*/ 134024 w 577854"/>
                  <a:gd name="connsiteY414" fmla="*/ 55077 h 494576"/>
                  <a:gd name="connsiteX415" fmla="*/ 110105 w 577854"/>
                  <a:gd name="connsiteY415" fmla="*/ 37315 h 494576"/>
                  <a:gd name="connsiteX416" fmla="*/ 110105 w 577854"/>
                  <a:gd name="connsiteY416" fmla="*/ 22325 h 494576"/>
                  <a:gd name="connsiteX417" fmla="*/ 125391 w 577854"/>
                  <a:gd name="connsiteY417" fmla="*/ 10974 h 494576"/>
                  <a:gd name="connsiteX418" fmla="*/ 135483 w 577854"/>
                  <a:gd name="connsiteY418" fmla="*/ 7870 h 494576"/>
                  <a:gd name="connsiteX419" fmla="*/ 413422 w 577854"/>
                  <a:gd name="connsiteY419" fmla="*/ 0 h 494576"/>
                  <a:gd name="connsiteX420" fmla="*/ 454210 w 577854"/>
                  <a:gd name="connsiteY420" fmla="*/ 0 h 494576"/>
                  <a:gd name="connsiteX421" fmla="*/ 471959 w 577854"/>
                  <a:gd name="connsiteY421" fmla="*/ 70997 h 494576"/>
                  <a:gd name="connsiteX422" fmla="*/ 452143 w 577854"/>
                  <a:gd name="connsiteY422" fmla="*/ 70997 h 494576"/>
                  <a:gd name="connsiteX423" fmla="*/ 413421 w 577854"/>
                  <a:gd name="connsiteY423" fmla="*/ 42241 h 494576"/>
                  <a:gd name="connsiteX424" fmla="*/ 316795 w 577854"/>
                  <a:gd name="connsiteY424" fmla="*/ 0 h 494576"/>
                  <a:gd name="connsiteX425" fmla="*/ 341621 w 577854"/>
                  <a:gd name="connsiteY425" fmla="*/ 0 h 494576"/>
                  <a:gd name="connsiteX426" fmla="*/ 334458 w 577854"/>
                  <a:gd name="connsiteY426" fmla="*/ 5135 h 494576"/>
                  <a:gd name="connsiteX427" fmla="*/ 323276 w 577854"/>
                  <a:gd name="connsiteY427" fmla="*/ 4988 h 494576"/>
                  <a:gd name="connsiteX428" fmla="*/ 242817 w 577854"/>
                  <a:gd name="connsiteY428" fmla="*/ 0 h 494576"/>
                  <a:gd name="connsiteX429" fmla="*/ 264773 w 577854"/>
                  <a:gd name="connsiteY429" fmla="*/ 0 h 494576"/>
                  <a:gd name="connsiteX430" fmla="*/ 267995 w 577854"/>
                  <a:gd name="connsiteY430" fmla="*/ 2479 h 494576"/>
                  <a:gd name="connsiteX431" fmla="*/ 267797 w 577854"/>
                  <a:gd name="connsiteY431" fmla="*/ 10783 h 494576"/>
                  <a:gd name="connsiteX432" fmla="*/ 259179 w 577854"/>
                  <a:gd name="connsiteY432" fmla="*/ 16961 h 494576"/>
                  <a:gd name="connsiteX433" fmla="*/ 247995 w 577854"/>
                  <a:gd name="connsiteY433" fmla="*/ 16814 h 494576"/>
                  <a:gd name="connsiteX434" fmla="*/ 239676 w 577854"/>
                  <a:gd name="connsiteY434" fmla="*/ 10413 h 494576"/>
                  <a:gd name="connsiteX435" fmla="*/ 239875 w 577854"/>
                  <a:gd name="connsiteY435" fmla="*/ 2108 h 494576"/>
                  <a:gd name="connsiteX436" fmla="*/ 156717 w 577854"/>
                  <a:gd name="connsiteY436" fmla="*/ 0 h 494576"/>
                  <a:gd name="connsiteX437" fmla="*/ 199844 w 577854"/>
                  <a:gd name="connsiteY437" fmla="*/ 0 h 494576"/>
                  <a:gd name="connsiteX438" fmla="*/ 224943 w 577854"/>
                  <a:gd name="connsiteY438" fmla="*/ 0 h 494576"/>
                  <a:gd name="connsiteX439" fmla="*/ 224943 w 577854"/>
                  <a:gd name="connsiteY439" fmla="*/ 2545 h 494576"/>
                  <a:gd name="connsiteX440" fmla="*/ 200819 w 577854"/>
                  <a:gd name="connsiteY440" fmla="*/ 20461 h 494576"/>
                  <a:gd name="connsiteX441" fmla="*/ 175723 w 577854"/>
                  <a:gd name="connsiteY441" fmla="*/ 20461 h 494576"/>
                  <a:gd name="connsiteX442" fmla="*/ 156717 w 577854"/>
                  <a:gd name="connsiteY442" fmla="*/ 6347 h 494576"/>
                  <a:gd name="connsiteX443" fmla="*/ 89333 w 577854"/>
                  <a:gd name="connsiteY443" fmla="*/ 0 h 494576"/>
                  <a:gd name="connsiteX444" fmla="*/ 96789 w 577854"/>
                  <a:gd name="connsiteY444" fmla="*/ 0 h 494576"/>
                  <a:gd name="connsiteX445" fmla="*/ 96789 w 577854"/>
                  <a:gd name="connsiteY445" fmla="*/ 13718 h 494576"/>
                  <a:gd name="connsiteX446" fmla="*/ 85316 w 577854"/>
                  <a:gd name="connsiteY446" fmla="*/ 22239 h 49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</a:cxnLst>
                <a:rect l="l" t="t" r="r" b="b"/>
                <a:pathLst>
                  <a:path w="577854" h="494576">
                    <a:moveTo>
                      <a:pt x="502476" y="493260"/>
                    </a:moveTo>
                    <a:lnTo>
                      <a:pt x="506725" y="493260"/>
                    </a:lnTo>
                    <a:lnTo>
                      <a:pt x="515285" y="493260"/>
                    </a:lnTo>
                    <a:lnTo>
                      <a:pt x="517057" y="494576"/>
                    </a:lnTo>
                    <a:lnTo>
                      <a:pt x="500704" y="494576"/>
                    </a:lnTo>
                    <a:close/>
                    <a:moveTo>
                      <a:pt x="739" y="490484"/>
                    </a:moveTo>
                    <a:lnTo>
                      <a:pt x="6249" y="494576"/>
                    </a:lnTo>
                    <a:lnTo>
                      <a:pt x="0" y="494576"/>
                    </a:lnTo>
                    <a:close/>
                    <a:moveTo>
                      <a:pt x="144012" y="481086"/>
                    </a:moveTo>
                    <a:cubicBezTo>
                      <a:pt x="146243" y="481159"/>
                      <a:pt x="148436" y="481865"/>
                      <a:pt x="150062" y="483185"/>
                    </a:cubicBezTo>
                    <a:lnTo>
                      <a:pt x="157044" y="488851"/>
                    </a:lnTo>
                    <a:lnTo>
                      <a:pt x="156702" y="494576"/>
                    </a:lnTo>
                    <a:lnTo>
                      <a:pt x="129709" y="494576"/>
                    </a:lnTo>
                    <a:lnTo>
                      <a:pt x="130103" y="487964"/>
                    </a:lnTo>
                    <a:lnTo>
                      <a:pt x="137734" y="482779"/>
                    </a:lnTo>
                    <a:cubicBezTo>
                      <a:pt x="139512" y="481571"/>
                      <a:pt x="141780" y="481012"/>
                      <a:pt x="144012" y="481086"/>
                    </a:cubicBezTo>
                    <a:close/>
                    <a:moveTo>
                      <a:pt x="564909" y="442794"/>
                    </a:moveTo>
                    <a:lnTo>
                      <a:pt x="577854" y="494576"/>
                    </a:lnTo>
                    <a:lnTo>
                      <a:pt x="563611" y="494576"/>
                    </a:lnTo>
                    <a:lnTo>
                      <a:pt x="538767" y="476126"/>
                    </a:lnTo>
                    <a:cubicBezTo>
                      <a:pt x="533592" y="472283"/>
                      <a:pt x="533592" y="466050"/>
                      <a:pt x="538767" y="462207"/>
                    </a:cubicBezTo>
                    <a:close/>
                    <a:moveTo>
                      <a:pt x="229070" y="437747"/>
                    </a:moveTo>
                    <a:cubicBezTo>
                      <a:pt x="232287" y="437409"/>
                      <a:pt x="235576" y="437413"/>
                      <a:pt x="238834" y="437777"/>
                    </a:cubicBezTo>
                    <a:cubicBezTo>
                      <a:pt x="243178" y="438261"/>
                      <a:pt x="247465" y="439387"/>
                      <a:pt x="251446" y="441197"/>
                    </a:cubicBezTo>
                    <a:lnTo>
                      <a:pt x="328267" y="476127"/>
                    </a:lnTo>
                    <a:cubicBezTo>
                      <a:pt x="336231" y="479749"/>
                      <a:pt x="341464" y="485424"/>
                      <a:pt x="343487" y="491673"/>
                    </a:cubicBezTo>
                    <a:lnTo>
                      <a:pt x="342869" y="494576"/>
                    </a:lnTo>
                    <a:lnTo>
                      <a:pt x="175515" y="494576"/>
                    </a:lnTo>
                    <a:lnTo>
                      <a:pt x="178203" y="481941"/>
                    </a:lnTo>
                    <a:lnTo>
                      <a:pt x="204950" y="449501"/>
                    </a:lnTo>
                    <a:cubicBezTo>
                      <a:pt x="210435" y="442848"/>
                      <a:pt x="219422" y="438761"/>
                      <a:pt x="229070" y="437747"/>
                    </a:cubicBezTo>
                    <a:close/>
                    <a:moveTo>
                      <a:pt x="167600" y="430311"/>
                    </a:moveTo>
                    <a:cubicBezTo>
                      <a:pt x="170977" y="430618"/>
                      <a:pt x="174195" y="431881"/>
                      <a:pt x="176457" y="434027"/>
                    </a:cubicBezTo>
                    <a:lnTo>
                      <a:pt x="186161" y="443240"/>
                    </a:lnTo>
                    <a:cubicBezTo>
                      <a:pt x="190683" y="447534"/>
                      <a:pt x="189663" y="453736"/>
                      <a:pt x="183881" y="457095"/>
                    </a:cubicBezTo>
                    <a:lnTo>
                      <a:pt x="170811" y="464688"/>
                    </a:lnTo>
                    <a:cubicBezTo>
                      <a:pt x="165031" y="468046"/>
                      <a:pt x="156679" y="467288"/>
                      <a:pt x="152156" y="462994"/>
                    </a:cubicBezTo>
                    <a:lnTo>
                      <a:pt x="142451" y="453781"/>
                    </a:lnTo>
                    <a:cubicBezTo>
                      <a:pt x="137929" y="449488"/>
                      <a:pt x="138949" y="443285"/>
                      <a:pt x="144731" y="439927"/>
                    </a:cubicBezTo>
                    <a:lnTo>
                      <a:pt x="157800" y="432334"/>
                    </a:lnTo>
                    <a:cubicBezTo>
                      <a:pt x="160691" y="430655"/>
                      <a:pt x="164224" y="430005"/>
                      <a:pt x="167600" y="430311"/>
                    </a:cubicBezTo>
                    <a:close/>
                    <a:moveTo>
                      <a:pt x="85388" y="430270"/>
                    </a:moveTo>
                    <a:cubicBezTo>
                      <a:pt x="92081" y="430877"/>
                      <a:pt x="98464" y="433381"/>
                      <a:pt x="102947" y="437637"/>
                    </a:cubicBezTo>
                    <a:lnTo>
                      <a:pt x="122189" y="455905"/>
                    </a:lnTo>
                    <a:cubicBezTo>
                      <a:pt x="131155" y="464418"/>
                      <a:pt x="129133" y="476716"/>
                      <a:pt x="117671" y="483375"/>
                    </a:cubicBezTo>
                    <a:lnTo>
                      <a:pt x="98390" y="494576"/>
                    </a:lnTo>
                    <a:lnTo>
                      <a:pt x="76200" y="494576"/>
                    </a:lnTo>
                    <a:lnTo>
                      <a:pt x="29456" y="494576"/>
                    </a:lnTo>
                    <a:lnTo>
                      <a:pt x="20147" y="485738"/>
                    </a:lnTo>
                    <a:cubicBezTo>
                      <a:pt x="11180" y="477225"/>
                      <a:pt x="13203" y="464927"/>
                      <a:pt x="24666" y="458268"/>
                    </a:cubicBezTo>
                    <a:lnTo>
                      <a:pt x="65957" y="434281"/>
                    </a:lnTo>
                    <a:cubicBezTo>
                      <a:pt x="71689" y="430952"/>
                      <a:pt x="78694" y="429662"/>
                      <a:pt x="85388" y="430270"/>
                    </a:cubicBezTo>
                    <a:close/>
                    <a:moveTo>
                      <a:pt x="309663" y="420364"/>
                    </a:moveTo>
                    <a:cubicBezTo>
                      <a:pt x="312014" y="420844"/>
                      <a:pt x="314119" y="421991"/>
                      <a:pt x="315419" y="423689"/>
                    </a:cubicBezTo>
                    <a:lnTo>
                      <a:pt x="322701" y="433203"/>
                    </a:lnTo>
                    <a:cubicBezTo>
                      <a:pt x="325301" y="436599"/>
                      <a:pt x="323701" y="440919"/>
                      <a:pt x="319127" y="442850"/>
                    </a:cubicBezTo>
                    <a:lnTo>
                      <a:pt x="306581" y="448147"/>
                    </a:lnTo>
                    <a:cubicBezTo>
                      <a:pt x="302007" y="450078"/>
                      <a:pt x="296189" y="448890"/>
                      <a:pt x="293589" y="445493"/>
                    </a:cubicBezTo>
                    <a:lnTo>
                      <a:pt x="286307" y="435980"/>
                    </a:lnTo>
                    <a:cubicBezTo>
                      <a:pt x="283706" y="432583"/>
                      <a:pt x="285306" y="428263"/>
                      <a:pt x="289881" y="426332"/>
                    </a:cubicBezTo>
                    <a:lnTo>
                      <a:pt x="302427" y="421036"/>
                    </a:lnTo>
                    <a:cubicBezTo>
                      <a:pt x="304715" y="420070"/>
                      <a:pt x="307311" y="419884"/>
                      <a:pt x="309663" y="420364"/>
                    </a:cubicBezTo>
                    <a:close/>
                    <a:moveTo>
                      <a:pt x="390947" y="406054"/>
                    </a:moveTo>
                    <a:cubicBezTo>
                      <a:pt x="398468" y="405839"/>
                      <a:pt x="406099" y="407755"/>
                      <a:pt x="412059" y="411852"/>
                    </a:cubicBezTo>
                    <a:lnTo>
                      <a:pt x="472401" y="453340"/>
                    </a:lnTo>
                    <a:cubicBezTo>
                      <a:pt x="484320" y="461534"/>
                      <a:pt x="485036" y="475353"/>
                      <a:pt x="474003" y="484205"/>
                    </a:cubicBezTo>
                    <a:lnTo>
                      <a:pt x="461074" y="494576"/>
                    </a:lnTo>
                    <a:lnTo>
                      <a:pt x="380227" y="494576"/>
                    </a:lnTo>
                    <a:lnTo>
                      <a:pt x="341835" y="468180"/>
                    </a:lnTo>
                    <a:cubicBezTo>
                      <a:pt x="329916" y="459986"/>
                      <a:pt x="329200" y="446167"/>
                      <a:pt x="340234" y="437316"/>
                    </a:cubicBezTo>
                    <a:lnTo>
                      <a:pt x="370497" y="413041"/>
                    </a:lnTo>
                    <a:cubicBezTo>
                      <a:pt x="376015" y="408614"/>
                      <a:pt x="383425" y="406269"/>
                      <a:pt x="390947" y="406054"/>
                    </a:cubicBezTo>
                    <a:close/>
                    <a:moveTo>
                      <a:pt x="96237" y="400453"/>
                    </a:moveTo>
                    <a:cubicBezTo>
                      <a:pt x="98468" y="400527"/>
                      <a:pt x="100661" y="401232"/>
                      <a:pt x="102288" y="402552"/>
                    </a:cubicBezTo>
                    <a:lnTo>
                      <a:pt x="109270" y="408219"/>
                    </a:lnTo>
                    <a:cubicBezTo>
                      <a:pt x="112523" y="410860"/>
                      <a:pt x="112279" y="414958"/>
                      <a:pt x="108723" y="417374"/>
                    </a:cubicBezTo>
                    <a:lnTo>
                      <a:pt x="101093" y="422560"/>
                    </a:lnTo>
                    <a:cubicBezTo>
                      <a:pt x="97537" y="424976"/>
                      <a:pt x="92018" y="424794"/>
                      <a:pt x="88764" y="422153"/>
                    </a:cubicBezTo>
                    <a:lnTo>
                      <a:pt x="81782" y="416487"/>
                    </a:lnTo>
                    <a:cubicBezTo>
                      <a:pt x="78529" y="413846"/>
                      <a:pt x="78774" y="409748"/>
                      <a:pt x="82329" y="407331"/>
                    </a:cubicBezTo>
                    <a:lnTo>
                      <a:pt x="89959" y="402146"/>
                    </a:lnTo>
                    <a:cubicBezTo>
                      <a:pt x="91738" y="400938"/>
                      <a:pt x="94006" y="400380"/>
                      <a:pt x="96237" y="400453"/>
                    </a:cubicBezTo>
                    <a:close/>
                    <a:moveTo>
                      <a:pt x="265970" y="385826"/>
                    </a:moveTo>
                    <a:cubicBezTo>
                      <a:pt x="269277" y="385989"/>
                      <a:pt x="272499" y="387089"/>
                      <a:pt x="274853" y="389087"/>
                    </a:cubicBezTo>
                    <a:lnTo>
                      <a:pt x="287771" y="400046"/>
                    </a:lnTo>
                    <a:cubicBezTo>
                      <a:pt x="292480" y="404041"/>
                      <a:pt x="291935" y="410116"/>
                      <a:pt x="286556" y="413613"/>
                    </a:cubicBezTo>
                    <a:lnTo>
                      <a:pt x="267960" y="425701"/>
                    </a:lnTo>
                    <a:cubicBezTo>
                      <a:pt x="262580" y="429198"/>
                      <a:pt x="254400" y="428795"/>
                      <a:pt x="249690" y="424799"/>
                    </a:cubicBezTo>
                    <a:lnTo>
                      <a:pt x="236773" y="413840"/>
                    </a:lnTo>
                    <a:cubicBezTo>
                      <a:pt x="232064" y="409844"/>
                      <a:pt x="232608" y="403770"/>
                      <a:pt x="237988" y="400273"/>
                    </a:cubicBezTo>
                    <a:lnTo>
                      <a:pt x="256583" y="388185"/>
                    </a:lnTo>
                    <a:cubicBezTo>
                      <a:pt x="259274" y="386436"/>
                      <a:pt x="262665" y="385663"/>
                      <a:pt x="265970" y="385826"/>
                    </a:cubicBezTo>
                    <a:close/>
                    <a:moveTo>
                      <a:pt x="25546" y="353149"/>
                    </a:moveTo>
                    <a:lnTo>
                      <a:pt x="25851" y="353243"/>
                    </a:lnTo>
                    <a:lnTo>
                      <a:pt x="71693" y="387286"/>
                    </a:lnTo>
                    <a:cubicBezTo>
                      <a:pt x="78010" y="391978"/>
                      <a:pt x="78010" y="399586"/>
                      <a:pt x="71693" y="404278"/>
                    </a:cubicBezTo>
                    <a:lnTo>
                      <a:pt x="7730" y="451779"/>
                    </a:lnTo>
                    <a:close/>
                    <a:moveTo>
                      <a:pt x="266232" y="349407"/>
                    </a:moveTo>
                    <a:cubicBezTo>
                      <a:pt x="268583" y="349888"/>
                      <a:pt x="270687" y="351034"/>
                      <a:pt x="271987" y="352733"/>
                    </a:cubicBezTo>
                    <a:lnTo>
                      <a:pt x="279270" y="362246"/>
                    </a:lnTo>
                    <a:cubicBezTo>
                      <a:pt x="281871" y="365643"/>
                      <a:pt x="280270" y="369962"/>
                      <a:pt x="275695" y="371894"/>
                    </a:cubicBezTo>
                    <a:lnTo>
                      <a:pt x="263150" y="377190"/>
                    </a:lnTo>
                    <a:cubicBezTo>
                      <a:pt x="258576" y="379122"/>
                      <a:pt x="252759" y="377933"/>
                      <a:pt x="250158" y="374536"/>
                    </a:cubicBezTo>
                    <a:lnTo>
                      <a:pt x="242875" y="365023"/>
                    </a:lnTo>
                    <a:cubicBezTo>
                      <a:pt x="240275" y="361626"/>
                      <a:pt x="241875" y="357306"/>
                      <a:pt x="246451" y="355375"/>
                    </a:cubicBezTo>
                    <a:lnTo>
                      <a:pt x="258995" y="350078"/>
                    </a:lnTo>
                    <a:cubicBezTo>
                      <a:pt x="261283" y="349113"/>
                      <a:pt x="263881" y="348928"/>
                      <a:pt x="266232" y="349407"/>
                    </a:cubicBezTo>
                    <a:close/>
                    <a:moveTo>
                      <a:pt x="334226" y="342762"/>
                    </a:moveTo>
                    <a:cubicBezTo>
                      <a:pt x="337093" y="342512"/>
                      <a:pt x="339979" y="342684"/>
                      <a:pt x="342721" y="343244"/>
                    </a:cubicBezTo>
                    <a:cubicBezTo>
                      <a:pt x="348206" y="344365"/>
                      <a:pt x="353114" y="347039"/>
                      <a:pt x="356147" y="351001"/>
                    </a:cubicBezTo>
                    <a:lnTo>
                      <a:pt x="373134" y="373191"/>
                    </a:lnTo>
                    <a:cubicBezTo>
                      <a:pt x="379201" y="381116"/>
                      <a:pt x="375468" y="391192"/>
                      <a:pt x="364796" y="395697"/>
                    </a:cubicBezTo>
                    <a:lnTo>
                      <a:pt x="335532" y="408052"/>
                    </a:lnTo>
                    <a:cubicBezTo>
                      <a:pt x="324860" y="412557"/>
                      <a:pt x="311292" y="409785"/>
                      <a:pt x="305225" y="401861"/>
                    </a:cubicBezTo>
                    <a:lnTo>
                      <a:pt x="288239" y="379671"/>
                    </a:lnTo>
                    <a:cubicBezTo>
                      <a:pt x="282171" y="371747"/>
                      <a:pt x="285905" y="361670"/>
                      <a:pt x="296576" y="357165"/>
                    </a:cubicBezTo>
                    <a:lnTo>
                      <a:pt x="325842" y="344809"/>
                    </a:lnTo>
                    <a:cubicBezTo>
                      <a:pt x="328510" y="343683"/>
                      <a:pt x="331358" y="343012"/>
                      <a:pt x="334226" y="342762"/>
                    </a:cubicBezTo>
                    <a:close/>
                    <a:moveTo>
                      <a:pt x="346688" y="310144"/>
                    </a:moveTo>
                    <a:cubicBezTo>
                      <a:pt x="348920" y="310218"/>
                      <a:pt x="351113" y="310924"/>
                      <a:pt x="352739" y="312244"/>
                    </a:cubicBezTo>
                    <a:lnTo>
                      <a:pt x="359721" y="317911"/>
                    </a:lnTo>
                    <a:cubicBezTo>
                      <a:pt x="362975" y="320552"/>
                      <a:pt x="362730" y="324650"/>
                      <a:pt x="359174" y="327067"/>
                    </a:cubicBezTo>
                    <a:lnTo>
                      <a:pt x="351543" y="332252"/>
                    </a:lnTo>
                    <a:cubicBezTo>
                      <a:pt x="347989" y="334667"/>
                      <a:pt x="342469" y="334485"/>
                      <a:pt x="339215" y="331845"/>
                    </a:cubicBezTo>
                    <a:lnTo>
                      <a:pt x="332233" y="326178"/>
                    </a:lnTo>
                    <a:cubicBezTo>
                      <a:pt x="328979" y="323538"/>
                      <a:pt x="329225" y="319438"/>
                      <a:pt x="332779" y="317023"/>
                    </a:cubicBezTo>
                    <a:lnTo>
                      <a:pt x="340411" y="311838"/>
                    </a:lnTo>
                    <a:cubicBezTo>
                      <a:pt x="342189" y="310629"/>
                      <a:pt x="344457" y="310071"/>
                      <a:pt x="346688" y="310144"/>
                    </a:cubicBezTo>
                    <a:close/>
                    <a:moveTo>
                      <a:pt x="296373" y="309494"/>
                    </a:moveTo>
                    <a:cubicBezTo>
                      <a:pt x="299679" y="309657"/>
                      <a:pt x="302901" y="310757"/>
                      <a:pt x="305255" y="312755"/>
                    </a:cubicBezTo>
                    <a:lnTo>
                      <a:pt x="318172" y="323714"/>
                    </a:lnTo>
                    <a:cubicBezTo>
                      <a:pt x="322882" y="327709"/>
                      <a:pt x="322337" y="333784"/>
                      <a:pt x="316957" y="337281"/>
                    </a:cubicBezTo>
                    <a:lnTo>
                      <a:pt x="298362" y="349369"/>
                    </a:lnTo>
                    <a:cubicBezTo>
                      <a:pt x="292982" y="352867"/>
                      <a:pt x="284802" y="352462"/>
                      <a:pt x="280093" y="348467"/>
                    </a:cubicBezTo>
                    <a:lnTo>
                      <a:pt x="267175" y="337508"/>
                    </a:lnTo>
                    <a:cubicBezTo>
                      <a:pt x="262466" y="333513"/>
                      <a:pt x="263009" y="327438"/>
                      <a:pt x="268390" y="323940"/>
                    </a:cubicBezTo>
                    <a:lnTo>
                      <a:pt x="286986" y="311853"/>
                    </a:lnTo>
                    <a:cubicBezTo>
                      <a:pt x="289676" y="310104"/>
                      <a:pt x="293065" y="309331"/>
                      <a:pt x="296373" y="309494"/>
                    </a:cubicBezTo>
                    <a:close/>
                    <a:moveTo>
                      <a:pt x="116344" y="285069"/>
                    </a:moveTo>
                    <a:cubicBezTo>
                      <a:pt x="125201" y="285068"/>
                      <a:pt x="134058" y="287578"/>
                      <a:pt x="140815" y="292596"/>
                    </a:cubicBezTo>
                    <a:lnTo>
                      <a:pt x="224293" y="354589"/>
                    </a:lnTo>
                    <a:cubicBezTo>
                      <a:pt x="237808" y="364626"/>
                      <a:pt x="237808" y="380900"/>
                      <a:pt x="224293" y="390936"/>
                    </a:cubicBezTo>
                    <a:lnTo>
                      <a:pt x="187226" y="418462"/>
                    </a:lnTo>
                    <a:cubicBezTo>
                      <a:pt x="173712" y="428500"/>
                      <a:pt x="151797" y="428500"/>
                      <a:pt x="138283" y="418462"/>
                    </a:cubicBezTo>
                    <a:lnTo>
                      <a:pt x="54806" y="356470"/>
                    </a:lnTo>
                    <a:cubicBezTo>
                      <a:pt x="41290" y="346433"/>
                      <a:pt x="41291" y="330160"/>
                      <a:pt x="54806" y="320123"/>
                    </a:cubicBezTo>
                    <a:lnTo>
                      <a:pt x="91872" y="292596"/>
                    </a:lnTo>
                    <a:cubicBezTo>
                      <a:pt x="98629" y="287578"/>
                      <a:pt x="107487" y="285069"/>
                      <a:pt x="116344" y="285069"/>
                    </a:cubicBezTo>
                    <a:close/>
                    <a:moveTo>
                      <a:pt x="506455" y="275970"/>
                    </a:moveTo>
                    <a:lnTo>
                      <a:pt x="506725" y="276010"/>
                    </a:lnTo>
                    <a:lnTo>
                      <a:pt x="506725" y="275970"/>
                    </a:lnTo>
                    <a:lnTo>
                      <a:pt x="506727" y="275970"/>
                    </a:lnTo>
                    <a:lnTo>
                      <a:pt x="524575" y="281460"/>
                    </a:lnTo>
                    <a:lnTo>
                      <a:pt x="561439" y="428916"/>
                    </a:lnTo>
                    <a:lnTo>
                      <a:pt x="547179" y="439505"/>
                    </a:lnTo>
                    <a:cubicBezTo>
                      <a:pt x="536008" y="447801"/>
                      <a:pt x="521367" y="451949"/>
                      <a:pt x="506727" y="451949"/>
                    </a:cubicBezTo>
                    <a:lnTo>
                      <a:pt x="506725" y="451949"/>
                    </a:lnTo>
                    <a:lnTo>
                      <a:pt x="506725" y="451911"/>
                    </a:lnTo>
                    <a:lnTo>
                      <a:pt x="506455" y="451950"/>
                    </a:lnTo>
                    <a:cubicBezTo>
                      <a:pt x="491814" y="451950"/>
                      <a:pt x="477173" y="447802"/>
                      <a:pt x="466002" y="439505"/>
                    </a:cubicBezTo>
                    <a:lnTo>
                      <a:pt x="404728" y="394002"/>
                    </a:lnTo>
                    <a:cubicBezTo>
                      <a:pt x="382386" y="377410"/>
                      <a:pt x="382387" y="350510"/>
                      <a:pt x="404728" y="333919"/>
                    </a:cubicBezTo>
                    <a:lnTo>
                      <a:pt x="466002" y="288415"/>
                    </a:lnTo>
                    <a:cubicBezTo>
                      <a:pt x="477173" y="280118"/>
                      <a:pt x="491814" y="275970"/>
                      <a:pt x="506455" y="275970"/>
                    </a:cubicBezTo>
                    <a:close/>
                    <a:moveTo>
                      <a:pt x="128087" y="257464"/>
                    </a:moveTo>
                    <a:cubicBezTo>
                      <a:pt x="130318" y="257538"/>
                      <a:pt x="132511" y="258244"/>
                      <a:pt x="134137" y="259563"/>
                    </a:cubicBezTo>
                    <a:lnTo>
                      <a:pt x="141121" y="265230"/>
                    </a:lnTo>
                    <a:cubicBezTo>
                      <a:pt x="144374" y="267871"/>
                      <a:pt x="144129" y="271969"/>
                      <a:pt x="140573" y="274385"/>
                    </a:cubicBezTo>
                    <a:lnTo>
                      <a:pt x="132943" y="279571"/>
                    </a:lnTo>
                    <a:cubicBezTo>
                      <a:pt x="129387" y="281987"/>
                      <a:pt x="123868" y="281805"/>
                      <a:pt x="120614" y="279165"/>
                    </a:cubicBezTo>
                    <a:lnTo>
                      <a:pt x="113632" y="273498"/>
                    </a:lnTo>
                    <a:cubicBezTo>
                      <a:pt x="110378" y="270857"/>
                      <a:pt x="110623" y="266759"/>
                      <a:pt x="114179" y="264342"/>
                    </a:cubicBezTo>
                    <a:lnTo>
                      <a:pt x="121810" y="259157"/>
                    </a:lnTo>
                    <a:cubicBezTo>
                      <a:pt x="123587" y="257949"/>
                      <a:pt x="125857" y="257391"/>
                      <a:pt x="128087" y="257464"/>
                    </a:cubicBezTo>
                    <a:close/>
                    <a:moveTo>
                      <a:pt x="140026" y="230063"/>
                    </a:moveTo>
                    <a:cubicBezTo>
                      <a:pt x="144741" y="228883"/>
                      <a:pt x="149850" y="230765"/>
                      <a:pt x="151439" y="234267"/>
                    </a:cubicBezTo>
                    <a:lnTo>
                      <a:pt x="154848" y="241779"/>
                    </a:lnTo>
                    <a:cubicBezTo>
                      <a:pt x="156435" y="245281"/>
                      <a:pt x="153901" y="249076"/>
                      <a:pt x="149187" y="250255"/>
                    </a:cubicBezTo>
                    <a:lnTo>
                      <a:pt x="136479" y="253435"/>
                    </a:lnTo>
                    <a:cubicBezTo>
                      <a:pt x="131764" y="254615"/>
                      <a:pt x="126655" y="252732"/>
                      <a:pt x="125067" y="249231"/>
                    </a:cubicBezTo>
                    <a:lnTo>
                      <a:pt x="121657" y="241718"/>
                    </a:lnTo>
                    <a:cubicBezTo>
                      <a:pt x="120070" y="238217"/>
                      <a:pt x="122604" y="234422"/>
                      <a:pt x="127319" y="233242"/>
                    </a:cubicBezTo>
                    <a:close/>
                    <a:moveTo>
                      <a:pt x="407849" y="227091"/>
                    </a:moveTo>
                    <a:cubicBezTo>
                      <a:pt x="413924" y="227091"/>
                      <a:pt x="419999" y="228812"/>
                      <a:pt x="424634" y="232254"/>
                    </a:cubicBezTo>
                    <a:lnTo>
                      <a:pt x="450056" y="251133"/>
                    </a:lnTo>
                    <a:cubicBezTo>
                      <a:pt x="459326" y="258017"/>
                      <a:pt x="459327" y="269179"/>
                      <a:pt x="450056" y="276062"/>
                    </a:cubicBezTo>
                    <a:lnTo>
                      <a:pt x="405449" y="309188"/>
                    </a:lnTo>
                    <a:cubicBezTo>
                      <a:pt x="396180" y="316073"/>
                      <a:pt x="381150" y="316073"/>
                      <a:pt x="371880" y="309188"/>
                    </a:cubicBezTo>
                    <a:lnTo>
                      <a:pt x="346459" y="290309"/>
                    </a:lnTo>
                    <a:cubicBezTo>
                      <a:pt x="337189" y="283425"/>
                      <a:pt x="337189" y="272264"/>
                      <a:pt x="346459" y="265381"/>
                    </a:cubicBezTo>
                    <a:lnTo>
                      <a:pt x="391066" y="232254"/>
                    </a:lnTo>
                    <a:cubicBezTo>
                      <a:pt x="395701" y="228812"/>
                      <a:pt x="401775" y="227091"/>
                      <a:pt x="407849" y="227091"/>
                    </a:cubicBezTo>
                    <a:close/>
                    <a:moveTo>
                      <a:pt x="222238" y="215213"/>
                    </a:moveTo>
                    <a:cubicBezTo>
                      <a:pt x="225608" y="215213"/>
                      <a:pt x="228979" y="216167"/>
                      <a:pt x="231550" y="218077"/>
                    </a:cubicBezTo>
                    <a:lnTo>
                      <a:pt x="304555" y="272293"/>
                    </a:lnTo>
                    <a:cubicBezTo>
                      <a:pt x="309696" y="276112"/>
                      <a:pt x="309696" y="282304"/>
                      <a:pt x="304555" y="286123"/>
                    </a:cubicBezTo>
                    <a:lnTo>
                      <a:pt x="242115" y="332493"/>
                    </a:lnTo>
                    <a:cubicBezTo>
                      <a:pt x="236973" y="336311"/>
                      <a:pt x="228635" y="336311"/>
                      <a:pt x="223492" y="332493"/>
                    </a:cubicBezTo>
                    <a:lnTo>
                      <a:pt x="150487" y="278276"/>
                    </a:lnTo>
                    <a:cubicBezTo>
                      <a:pt x="145345" y="274458"/>
                      <a:pt x="145345" y="268265"/>
                      <a:pt x="150487" y="264447"/>
                    </a:cubicBezTo>
                    <a:lnTo>
                      <a:pt x="212927" y="218077"/>
                    </a:lnTo>
                    <a:cubicBezTo>
                      <a:pt x="215497" y="216168"/>
                      <a:pt x="218868" y="215213"/>
                      <a:pt x="222238" y="215213"/>
                    </a:cubicBezTo>
                    <a:close/>
                    <a:moveTo>
                      <a:pt x="52619" y="203259"/>
                    </a:moveTo>
                    <a:lnTo>
                      <a:pt x="98843" y="237587"/>
                    </a:lnTo>
                    <a:cubicBezTo>
                      <a:pt x="109125" y="245222"/>
                      <a:pt x="109125" y="257602"/>
                      <a:pt x="98843" y="265238"/>
                    </a:cubicBezTo>
                    <a:lnTo>
                      <a:pt x="62245" y="292417"/>
                    </a:lnTo>
                    <a:cubicBezTo>
                      <a:pt x="57104" y="296235"/>
                      <a:pt x="50366" y="298143"/>
                      <a:pt x="43628" y="298143"/>
                    </a:cubicBezTo>
                    <a:lnTo>
                      <a:pt x="35910" y="295769"/>
                    </a:lnTo>
                    <a:close/>
                    <a:moveTo>
                      <a:pt x="120848" y="202634"/>
                    </a:moveTo>
                    <a:cubicBezTo>
                      <a:pt x="123079" y="202708"/>
                      <a:pt x="125272" y="203413"/>
                      <a:pt x="126898" y="204733"/>
                    </a:cubicBezTo>
                    <a:lnTo>
                      <a:pt x="133881" y="210400"/>
                    </a:lnTo>
                    <a:cubicBezTo>
                      <a:pt x="137134" y="213041"/>
                      <a:pt x="136889" y="217140"/>
                      <a:pt x="133334" y="219555"/>
                    </a:cubicBezTo>
                    <a:lnTo>
                      <a:pt x="125703" y="224741"/>
                    </a:lnTo>
                    <a:cubicBezTo>
                      <a:pt x="122147" y="227157"/>
                      <a:pt x="116628" y="226974"/>
                      <a:pt x="113375" y="224334"/>
                    </a:cubicBezTo>
                    <a:lnTo>
                      <a:pt x="106392" y="218668"/>
                    </a:lnTo>
                    <a:cubicBezTo>
                      <a:pt x="103139" y="216027"/>
                      <a:pt x="103384" y="211928"/>
                      <a:pt x="106939" y="209512"/>
                    </a:cubicBezTo>
                    <a:lnTo>
                      <a:pt x="114570" y="204327"/>
                    </a:lnTo>
                    <a:cubicBezTo>
                      <a:pt x="116348" y="203119"/>
                      <a:pt x="118617" y="202560"/>
                      <a:pt x="120848" y="202634"/>
                    </a:cubicBezTo>
                    <a:close/>
                    <a:moveTo>
                      <a:pt x="433550" y="197259"/>
                    </a:moveTo>
                    <a:cubicBezTo>
                      <a:pt x="435781" y="197332"/>
                      <a:pt x="437975" y="198038"/>
                      <a:pt x="439601" y="199359"/>
                    </a:cubicBezTo>
                    <a:lnTo>
                      <a:pt x="446584" y="205025"/>
                    </a:lnTo>
                    <a:cubicBezTo>
                      <a:pt x="449838" y="207666"/>
                      <a:pt x="449592" y="211765"/>
                      <a:pt x="446037" y="214180"/>
                    </a:cubicBezTo>
                    <a:lnTo>
                      <a:pt x="438407" y="219366"/>
                    </a:lnTo>
                    <a:cubicBezTo>
                      <a:pt x="434850" y="221781"/>
                      <a:pt x="429331" y="221600"/>
                      <a:pt x="426077" y="218959"/>
                    </a:cubicBezTo>
                    <a:lnTo>
                      <a:pt x="419095" y="213293"/>
                    </a:lnTo>
                    <a:cubicBezTo>
                      <a:pt x="415841" y="210652"/>
                      <a:pt x="416086" y="206554"/>
                      <a:pt x="419642" y="204137"/>
                    </a:cubicBezTo>
                    <a:lnTo>
                      <a:pt x="427273" y="198952"/>
                    </a:lnTo>
                    <a:cubicBezTo>
                      <a:pt x="429052" y="197744"/>
                      <a:pt x="431320" y="197185"/>
                      <a:pt x="433550" y="197259"/>
                    </a:cubicBezTo>
                    <a:close/>
                    <a:moveTo>
                      <a:pt x="503240" y="196120"/>
                    </a:moveTo>
                    <a:lnTo>
                      <a:pt x="517227" y="252068"/>
                    </a:lnTo>
                    <a:lnTo>
                      <a:pt x="506725" y="259867"/>
                    </a:lnTo>
                    <a:lnTo>
                      <a:pt x="471254" y="231593"/>
                    </a:lnTo>
                    <a:cubicBezTo>
                      <a:pt x="466896" y="228357"/>
                      <a:pt x="466896" y="223111"/>
                      <a:pt x="471253" y="219875"/>
                    </a:cubicBezTo>
                    <a:close/>
                    <a:moveTo>
                      <a:pt x="155088" y="189769"/>
                    </a:moveTo>
                    <a:cubicBezTo>
                      <a:pt x="157596" y="189852"/>
                      <a:pt x="160061" y="190645"/>
                      <a:pt x="161890" y="192130"/>
                    </a:cubicBezTo>
                    <a:lnTo>
                      <a:pt x="185211" y="211057"/>
                    </a:lnTo>
                    <a:cubicBezTo>
                      <a:pt x="188869" y="214025"/>
                      <a:pt x="188594" y="218633"/>
                      <a:pt x="184596" y="221349"/>
                    </a:cubicBezTo>
                    <a:lnTo>
                      <a:pt x="176018" y="227178"/>
                    </a:lnTo>
                    <a:cubicBezTo>
                      <a:pt x="172021" y="229894"/>
                      <a:pt x="165816" y="229690"/>
                      <a:pt x="162159" y="226721"/>
                    </a:cubicBezTo>
                    <a:lnTo>
                      <a:pt x="138838" y="207794"/>
                    </a:lnTo>
                    <a:cubicBezTo>
                      <a:pt x="135180" y="204825"/>
                      <a:pt x="135456" y="200218"/>
                      <a:pt x="139453" y="197502"/>
                    </a:cubicBezTo>
                    <a:lnTo>
                      <a:pt x="148031" y="191673"/>
                    </a:lnTo>
                    <a:cubicBezTo>
                      <a:pt x="150029" y="190315"/>
                      <a:pt x="152580" y="189687"/>
                      <a:pt x="155088" y="189769"/>
                    </a:cubicBezTo>
                    <a:close/>
                    <a:moveTo>
                      <a:pt x="225083" y="186507"/>
                    </a:moveTo>
                    <a:cubicBezTo>
                      <a:pt x="227315" y="186581"/>
                      <a:pt x="229507" y="187286"/>
                      <a:pt x="231135" y="188607"/>
                    </a:cubicBezTo>
                    <a:lnTo>
                      <a:pt x="238117" y="194273"/>
                    </a:lnTo>
                    <a:cubicBezTo>
                      <a:pt x="241369" y="196914"/>
                      <a:pt x="241125" y="201013"/>
                      <a:pt x="237569" y="203429"/>
                    </a:cubicBezTo>
                    <a:lnTo>
                      <a:pt x="229938" y="208614"/>
                    </a:lnTo>
                    <a:cubicBezTo>
                      <a:pt x="226384" y="211030"/>
                      <a:pt x="220863" y="210848"/>
                      <a:pt x="217610" y="208208"/>
                    </a:cubicBezTo>
                    <a:lnTo>
                      <a:pt x="210628" y="202541"/>
                    </a:lnTo>
                    <a:cubicBezTo>
                      <a:pt x="207375" y="199901"/>
                      <a:pt x="207620" y="195802"/>
                      <a:pt x="211175" y="193385"/>
                    </a:cubicBezTo>
                    <a:lnTo>
                      <a:pt x="218806" y="188200"/>
                    </a:lnTo>
                    <a:cubicBezTo>
                      <a:pt x="220583" y="186993"/>
                      <a:pt x="222852" y="186434"/>
                      <a:pt x="225083" y="186507"/>
                    </a:cubicBezTo>
                    <a:close/>
                    <a:moveTo>
                      <a:pt x="465526" y="161785"/>
                    </a:moveTo>
                    <a:cubicBezTo>
                      <a:pt x="467284" y="161785"/>
                      <a:pt x="469043" y="162283"/>
                      <a:pt x="470384" y="163280"/>
                    </a:cubicBezTo>
                    <a:lnTo>
                      <a:pt x="491929" y="179279"/>
                    </a:lnTo>
                    <a:cubicBezTo>
                      <a:pt x="494612" y="181272"/>
                      <a:pt x="494612" y="184503"/>
                      <a:pt x="491929" y="186496"/>
                    </a:cubicBezTo>
                    <a:lnTo>
                      <a:pt x="472765" y="200728"/>
                    </a:lnTo>
                    <a:cubicBezTo>
                      <a:pt x="470081" y="202721"/>
                      <a:pt x="465729" y="202721"/>
                      <a:pt x="463047" y="200728"/>
                    </a:cubicBezTo>
                    <a:lnTo>
                      <a:pt x="441502" y="184729"/>
                    </a:lnTo>
                    <a:cubicBezTo>
                      <a:pt x="438819" y="182736"/>
                      <a:pt x="438819" y="179504"/>
                      <a:pt x="441502" y="177511"/>
                    </a:cubicBezTo>
                    <a:lnTo>
                      <a:pt x="460666" y="163280"/>
                    </a:lnTo>
                    <a:cubicBezTo>
                      <a:pt x="462008" y="162283"/>
                      <a:pt x="463767" y="161785"/>
                      <a:pt x="465526" y="161785"/>
                    </a:cubicBezTo>
                    <a:close/>
                    <a:moveTo>
                      <a:pt x="319776" y="149419"/>
                    </a:moveTo>
                    <a:cubicBezTo>
                      <a:pt x="326013" y="149378"/>
                      <a:pt x="332274" y="151105"/>
                      <a:pt x="337077" y="154608"/>
                    </a:cubicBezTo>
                    <a:lnTo>
                      <a:pt x="386885" y="190942"/>
                    </a:lnTo>
                    <a:cubicBezTo>
                      <a:pt x="396489" y="197949"/>
                      <a:pt x="396628" y="209411"/>
                      <a:pt x="387193" y="216545"/>
                    </a:cubicBezTo>
                    <a:lnTo>
                      <a:pt x="341055" y="251425"/>
                    </a:lnTo>
                    <a:cubicBezTo>
                      <a:pt x="331620" y="258559"/>
                      <a:pt x="316185" y="258661"/>
                      <a:pt x="306579" y="251654"/>
                    </a:cubicBezTo>
                    <a:lnTo>
                      <a:pt x="256772" y="215320"/>
                    </a:lnTo>
                    <a:cubicBezTo>
                      <a:pt x="247166" y="208313"/>
                      <a:pt x="247029" y="196851"/>
                      <a:pt x="256464" y="189717"/>
                    </a:cubicBezTo>
                    <a:lnTo>
                      <a:pt x="302601" y="154836"/>
                    </a:lnTo>
                    <a:cubicBezTo>
                      <a:pt x="307319" y="151270"/>
                      <a:pt x="313537" y="149461"/>
                      <a:pt x="319776" y="149419"/>
                    </a:cubicBezTo>
                    <a:close/>
                    <a:moveTo>
                      <a:pt x="213223" y="141415"/>
                    </a:moveTo>
                    <a:cubicBezTo>
                      <a:pt x="216855" y="141447"/>
                      <a:pt x="220469" y="142507"/>
                      <a:pt x="223207" y="144589"/>
                    </a:cubicBezTo>
                    <a:lnTo>
                      <a:pt x="234958" y="153523"/>
                    </a:lnTo>
                    <a:cubicBezTo>
                      <a:pt x="240433" y="157687"/>
                      <a:pt x="240327" y="164358"/>
                      <a:pt x="234721" y="168424"/>
                    </a:cubicBezTo>
                    <a:lnTo>
                      <a:pt x="204096" y="190638"/>
                    </a:lnTo>
                    <a:cubicBezTo>
                      <a:pt x="198489" y="194704"/>
                      <a:pt x="189506" y="194626"/>
                      <a:pt x="184030" y="190462"/>
                    </a:cubicBezTo>
                    <a:lnTo>
                      <a:pt x="172279" y="181527"/>
                    </a:lnTo>
                    <a:cubicBezTo>
                      <a:pt x="166804" y="177364"/>
                      <a:pt x="166910" y="170692"/>
                      <a:pt x="172516" y="166626"/>
                    </a:cubicBezTo>
                    <a:lnTo>
                      <a:pt x="203141" y="144413"/>
                    </a:lnTo>
                    <a:cubicBezTo>
                      <a:pt x="205944" y="142380"/>
                      <a:pt x="209591" y="141383"/>
                      <a:pt x="213223" y="141415"/>
                    </a:cubicBezTo>
                    <a:close/>
                    <a:moveTo>
                      <a:pt x="482771" y="134902"/>
                    </a:moveTo>
                    <a:lnTo>
                      <a:pt x="488426" y="136864"/>
                    </a:lnTo>
                    <a:lnTo>
                      <a:pt x="492615" y="153620"/>
                    </a:lnTo>
                    <a:lnTo>
                      <a:pt x="487627" y="157009"/>
                    </a:lnTo>
                    <a:cubicBezTo>
                      <a:pt x="484071" y="159425"/>
                      <a:pt x="478551" y="159243"/>
                      <a:pt x="475298" y="156603"/>
                    </a:cubicBezTo>
                    <a:lnTo>
                      <a:pt x="468316" y="150936"/>
                    </a:lnTo>
                    <a:cubicBezTo>
                      <a:pt x="465063" y="148296"/>
                      <a:pt x="465307" y="144197"/>
                      <a:pt x="468863" y="141781"/>
                    </a:cubicBezTo>
                    <a:lnTo>
                      <a:pt x="476494" y="136596"/>
                    </a:lnTo>
                    <a:cubicBezTo>
                      <a:pt x="478271" y="135388"/>
                      <a:pt x="480540" y="134829"/>
                      <a:pt x="482771" y="134902"/>
                    </a:cubicBezTo>
                    <a:close/>
                    <a:moveTo>
                      <a:pt x="355375" y="128452"/>
                    </a:moveTo>
                    <a:cubicBezTo>
                      <a:pt x="357607" y="128526"/>
                      <a:pt x="359800" y="129231"/>
                      <a:pt x="361426" y="130551"/>
                    </a:cubicBezTo>
                    <a:lnTo>
                      <a:pt x="368409" y="136218"/>
                    </a:lnTo>
                    <a:cubicBezTo>
                      <a:pt x="371661" y="138859"/>
                      <a:pt x="371417" y="142958"/>
                      <a:pt x="367862" y="145374"/>
                    </a:cubicBezTo>
                    <a:lnTo>
                      <a:pt x="360231" y="150559"/>
                    </a:lnTo>
                    <a:cubicBezTo>
                      <a:pt x="356675" y="152975"/>
                      <a:pt x="351156" y="152792"/>
                      <a:pt x="347903" y="150152"/>
                    </a:cubicBezTo>
                    <a:lnTo>
                      <a:pt x="340921" y="144486"/>
                    </a:lnTo>
                    <a:cubicBezTo>
                      <a:pt x="337667" y="141845"/>
                      <a:pt x="337913" y="137746"/>
                      <a:pt x="341467" y="135331"/>
                    </a:cubicBezTo>
                    <a:lnTo>
                      <a:pt x="349098" y="130145"/>
                    </a:lnTo>
                    <a:cubicBezTo>
                      <a:pt x="350876" y="128937"/>
                      <a:pt x="353145" y="128378"/>
                      <a:pt x="355375" y="128452"/>
                    </a:cubicBezTo>
                    <a:close/>
                    <a:moveTo>
                      <a:pt x="412858" y="127325"/>
                    </a:moveTo>
                    <a:cubicBezTo>
                      <a:pt x="415142" y="127325"/>
                      <a:pt x="417427" y="127973"/>
                      <a:pt x="419170" y="129268"/>
                    </a:cubicBezTo>
                    <a:lnTo>
                      <a:pt x="444067" y="147757"/>
                    </a:lnTo>
                    <a:cubicBezTo>
                      <a:pt x="447553" y="150346"/>
                      <a:pt x="447553" y="154545"/>
                      <a:pt x="444067" y="157134"/>
                    </a:cubicBezTo>
                    <a:lnTo>
                      <a:pt x="407943" y="183961"/>
                    </a:lnTo>
                    <a:cubicBezTo>
                      <a:pt x="404457" y="186550"/>
                      <a:pt x="398804" y="186550"/>
                      <a:pt x="395317" y="183961"/>
                    </a:cubicBezTo>
                    <a:lnTo>
                      <a:pt x="370420" y="165471"/>
                    </a:lnTo>
                    <a:cubicBezTo>
                      <a:pt x="366933" y="162882"/>
                      <a:pt x="366933" y="158683"/>
                      <a:pt x="370420" y="156095"/>
                    </a:cubicBezTo>
                    <a:lnTo>
                      <a:pt x="406544" y="129267"/>
                    </a:lnTo>
                    <a:cubicBezTo>
                      <a:pt x="408287" y="127973"/>
                      <a:pt x="410573" y="127325"/>
                      <a:pt x="412858" y="127325"/>
                    </a:cubicBezTo>
                    <a:close/>
                    <a:moveTo>
                      <a:pt x="297212" y="116360"/>
                    </a:moveTo>
                    <a:cubicBezTo>
                      <a:pt x="299676" y="116382"/>
                      <a:pt x="302131" y="117102"/>
                      <a:pt x="303990" y="118515"/>
                    </a:cubicBezTo>
                    <a:lnTo>
                      <a:pt x="311967" y="124581"/>
                    </a:lnTo>
                    <a:cubicBezTo>
                      <a:pt x="315683" y="127407"/>
                      <a:pt x="315612" y="131936"/>
                      <a:pt x="311805" y="134697"/>
                    </a:cubicBezTo>
                    <a:lnTo>
                      <a:pt x="276233" y="160499"/>
                    </a:lnTo>
                    <a:cubicBezTo>
                      <a:pt x="272427" y="163259"/>
                      <a:pt x="266329" y="163206"/>
                      <a:pt x="262611" y="160380"/>
                    </a:cubicBezTo>
                    <a:lnTo>
                      <a:pt x="254633" y="154314"/>
                    </a:lnTo>
                    <a:cubicBezTo>
                      <a:pt x="250917" y="151487"/>
                      <a:pt x="250989" y="146958"/>
                      <a:pt x="254795" y="144198"/>
                    </a:cubicBezTo>
                    <a:lnTo>
                      <a:pt x="290367" y="118396"/>
                    </a:lnTo>
                    <a:cubicBezTo>
                      <a:pt x="292271" y="117016"/>
                      <a:pt x="294747" y="116339"/>
                      <a:pt x="297212" y="116360"/>
                    </a:cubicBezTo>
                    <a:close/>
                    <a:moveTo>
                      <a:pt x="108129" y="86745"/>
                    </a:moveTo>
                    <a:cubicBezTo>
                      <a:pt x="111488" y="86745"/>
                      <a:pt x="114847" y="87697"/>
                      <a:pt x="117411" y="89601"/>
                    </a:cubicBezTo>
                    <a:lnTo>
                      <a:pt x="180181" y="136216"/>
                    </a:lnTo>
                    <a:cubicBezTo>
                      <a:pt x="185309" y="140023"/>
                      <a:pt x="185309" y="146196"/>
                      <a:pt x="180181" y="150004"/>
                    </a:cubicBezTo>
                    <a:lnTo>
                      <a:pt x="101741" y="208255"/>
                    </a:lnTo>
                    <a:cubicBezTo>
                      <a:pt x="96615" y="212063"/>
                      <a:pt x="88303" y="212063"/>
                      <a:pt x="83175" y="208255"/>
                    </a:cubicBezTo>
                    <a:lnTo>
                      <a:pt x="55438" y="187656"/>
                    </a:lnTo>
                    <a:lnTo>
                      <a:pt x="69168" y="111640"/>
                    </a:lnTo>
                    <a:lnTo>
                      <a:pt x="98845" y="89601"/>
                    </a:lnTo>
                    <a:cubicBezTo>
                      <a:pt x="101409" y="87696"/>
                      <a:pt x="104768" y="86745"/>
                      <a:pt x="108129" y="86745"/>
                    </a:cubicBezTo>
                    <a:close/>
                    <a:moveTo>
                      <a:pt x="444948" y="82810"/>
                    </a:moveTo>
                    <a:lnTo>
                      <a:pt x="474913" y="82810"/>
                    </a:lnTo>
                    <a:lnTo>
                      <a:pt x="485797" y="126348"/>
                    </a:lnTo>
                    <a:lnTo>
                      <a:pt x="479339" y="128334"/>
                    </a:lnTo>
                    <a:lnTo>
                      <a:pt x="444948" y="128334"/>
                    </a:lnTo>
                    <a:cubicBezTo>
                      <a:pt x="434320" y="128334"/>
                      <a:pt x="425703" y="121935"/>
                      <a:pt x="425703" y="114042"/>
                    </a:cubicBezTo>
                    <a:lnTo>
                      <a:pt x="425703" y="97102"/>
                    </a:lnTo>
                    <a:cubicBezTo>
                      <a:pt x="425703" y="89209"/>
                      <a:pt x="434320" y="82810"/>
                      <a:pt x="444948" y="82810"/>
                    </a:cubicBezTo>
                    <a:close/>
                    <a:moveTo>
                      <a:pt x="76824" y="69257"/>
                    </a:moveTo>
                    <a:lnTo>
                      <a:pt x="76925" y="69370"/>
                    </a:lnTo>
                    <a:lnTo>
                      <a:pt x="79183" y="77983"/>
                    </a:lnTo>
                    <a:lnTo>
                      <a:pt x="79567" y="77983"/>
                    </a:lnTo>
                    <a:cubicBezTo>
                      <a:pt x="79604" y="78126"/>
                      <a:pt x="79641" y="78270"/>
                      <a:pt x="79679" y="78413"/>
                    </a:cubicBezTo>
                    <a:cubicBezTo>
                      <a:pt x="79615" y="78657"/>
                      <a:pt x="79551" y="78902"/>
                      <a:pt x="79487" y="79146"/>
                    </a:cubicBezTo>
                    <a:cubicBezTo>
                      <a:pt x="79551" y="79390"/>
                      <a:pt x="79615" y="79635"/>
                      <a:pt x="79679" y="79879"/>
                    </a:cubicBezTo>
                    <a:lnTo>
                      <a:pt x="79295" y="79879"/>
                    </a:lnTo>
                    <a:lnTo>
                      <a:pt x="76925" y="88922"/>
                    </a:lnTo>
                    <a:lnTo>
                      <a:pt x="72347" y="94043"/>
                    </a:lnTo>
                    <a:close/>
                    <a:moveTo>
                      <a:pt x="89089" y="38363"/>
                    </a:moveTo>
                    <a:lnTo>
                      <a:pt x="94639" y="40156"/>
                    </a:lnTo>
                    <a:lnTo>
                      <a:pt x="119750" y="59478"/>
                    </a:lnTo>
                    <a:cubicBezTo>
                      <a:pt x="122783" y="61812"/>
                      <a:pt x="122695" y="65530"/>
                      <a:pt x="119552" y="67782"/>
                    </a:cubicBezTo>
                    <a:lnTo>
                      <a:pt x="110933" y="73960"/>
                    </a:lnTo>
                    <a:cubicBezTo>
                      <a:pt x="107791" y="76212"/>
                      <a:pt x="102784" y="76146"/>
                      <a:pt x="99751" y="73813"/>
                    </a:cubicBezTo>
                    <a:lnTo>
                      <a:pt x="78899" y="57769"/>
                    </a:lnTo>
                    <a:lnTo>
                      <a:pt x="81906" y="41122"/>
                    </a:lnTo>
                    <a:lnTo>
                      <a:pt x="83457" y="40010"/>
                    </a:lnTo>
                    <a:cubicBezTo>
                      <a:pt x="85028" y="38884"/>
                      <a:pt x="87065" y="38337"/>
                      <a:pt x="89089" y="38363"/>
                    </a:cubicBezTo>
                    <a:close/>
                    <a:moveTo>
                      <a:pt x="231979" y="22041"/>
                    </a:moveTo>
                    <a:cubicBezTo>
                      <a:pt x="241603" y="22041"/>
                      <a:pt x="251226" y="24767"/>
                      <a:pt x="258569" y="30220"/>
                    </a:cubicBezTo>
                    <a:lnTo>
                      <a:pt x="298847" y="60132"/>
                    </a:lnTo>
                    <a:cubicBezTo>
                      <a:pt x="302519" y="62858"/>
                      <a:pt x="305273" y="66009"/>
                      <a:pt x="307109" y="69370"/>
                    </a:cubicBezTo>
                    <a:lnTo>
                      <a:pt x="309365" y="77983"/>
                    </a:lnTo>
                    <a:lnTo>
                      <a:pt x="309749" y="77983"/>
                    </a:lnTo>
                    <a:cubicBezTo>
                      <a:pt x="309787" y="78126"/>
                      <a:pt x="309824" y="78270"/>
                      <a:pt x="309861" y="78413"/>
                    </a:cubicBezTo>
                    <a:cubicBezTo>
                      <a:pt x="309797" y="78657"/>
                      <a:pt x="309733" y="78902"/>
                      <a:pt x="309670" y="79146"/>
                    </a:cubicBezTo>
                    <a:cubicBezTo>
                      <a:pt x="309733" y="79390"/>
                      <a:pt x="309797" y="79635"/>
                      <a:pt x="309861" y="79879"/>
                    </a:cubicBezTo>
                    <a:lnTo>
                      <a:pt x="309477" y="79879"/>
                    </a:lnTo>
                    <a:lnTo>
                      <a:pt x="307108" y="88922"/>
                    </a:lnTo>
                    <a:cubicBezTo>
                      <a:pt x="305272" y="92284"/>
                      <a:pt x="302519" y="95434"/>
                      <a:pt x="298847" y="98160"/>
                    </a:cubicBezTo>
                    <a:lnTo>
                      <a:pt x="258569" y="128072"/>
                    </a:lnTo>
                    <a:cubicBezTo>
                      <a:pt x="243883" y="138979"/>
                      <a:pt x="220073" y="138979"/>
                      <a:pt x="205387" y="128072"/>
                    </a:cubicBezTo>
                    <a:lnTo>
                      <a:pt x="165109" y="98161"/>
                    </a:lnTo>
                    <a:cubicBezTo>
                      <a:pt x="161438" y="95434"/>
                      <a:pt x="158684" y="92284"/>
                      <a:pt x="156848" y="88922"/>
                    </a:cubicBezTo>
                    <a:lnTo>
                      <a:pt x="154479" y="79879"/>
                    </a:lnTo>
                    <a:lnTo>
                      <a:pt x="154095" y="79879"/>
                    </a:lnTo>
                    <a:cubicBezTo>
                      <a:pt x="154159" y="79635"/>
                      <a:pt x="154223" y="79390"/>
                      <a:pt x="154287" y="79146"/>
                    </a:cubicBezTo>
                    <a:cubicBezTo>
                      <a:pt x="154223" y="78902"/>
                      <a:pt x="154159" y="78657"/>
                      <a:pt x="154095" y="78413"/>
                    </a:cubicBezTo>
                    <a:lnTo>
                      <a:pt x="154207" y="77983"/>
                    </a:lnTo>
                    <a:lnTo>
                      <a:pt x="154591" y="77983"/>
                    </a:lnTo>
                    <a:lnTo>
                      <a:pt x="156848" y="69370"/>
                    </a:lnTo>
                    <a:cubicBezTo>
                      <a:pt x="158684" y="66008"/>
                      <a:pt x="161438" y="62858"/>
                      <a:pt x="165109" y="60132"/>
                    </a:cubicBezTo>
                    <a:lnTo>
                      <a:pt x="205387" y="30220"/>
                    </a:lnTo>
                    <a:cubicBezTo>
                      <a:pt x="212729" y="24767"/>
                      <a:pt x="222354" y="22041"/>
                      <a:pt x="231979" y="22041"/>
                    </a:cubicBezTo>
                    <a:close/>
                    <a:moveTo>
                      <a:pt x="302511" y="13711"/>
                    </a:moveTo>
                    <a:cubicBezTo>
                      <a:pt x="304862" y="14191"/>
                      <a:pt x="306967" y="15338"/>
                      <a:pt x="308267" y="17035"/>
                    </a:cubicBezTo>
                    <a:lnTo>
                      <a:pt x="315549" y="26549"/>
                    </a:lnTo>
                    <a:cubicBezTo>
                      <a:pt x="318150" y="29945"/>
                      <a:pt x="316549" y="34265"/>
                      <a:pt x="311975" y="36196"/>
                    </a:cubicBezTo>
                    <a:lnTo>
                      <a:pt x="299429" y="41494"/>
                    </a:lnTo>
                    <a:cubicBezTo>
                      <a:pt x="294855" y="43425"/>
                      <a:pt x="289037" y="42235"/>
                      <a:pt x="286437" y="38839"/>
                    </a:cubicBezTo>
                    <a:lnTo>
                      <a:pt x="279155" y="29326"/>
                    </a:lnTo>
                    <a:cubicBezTo>
                      <a:pt x="276554" y="25929"/>
                      <a:pt x="278155" y="21609"/>
                      <a:pt x="282729" y="19678"/>
                    </a:cubicBezTo>
                    <a:lnTo>
                      <a:pt x="295275" y="14381"/>
                    </a:lnTo>
                    <a:cubicBezTo>
                      <a:pt x="297563" y="13416"/>
                      <a:pt x="300160" y="13230"/>
                      <a:pt x="302511" y="13711"/>
                    </a:cubicBezTo>
                    <a:close/>
                    <a:moveTo>
                      <a:pt x="347201" y="10849"/>
                    </a:moveTo>
                    <a:lnTo>
                      <a:pt x="380866" y="10849"/>
                    </a:lnTo>
                    <a:cubicBezTo>
                      <a:pt x="393140" y="10849"/>
                      <a:pt x="403091" y="18239"/>
                      <a:pt x="403091" y="27354"/>
                    </a:cubicBezTo>
                    <a:lnTo>
                      <a:pt x="403091" y="77983"/>
                    </a:lnTo>
                    <a:lnTo>
                      <a:pt x="403091" y="79879"/>
                    </a:lnTo>
                    <a:lnTo>
                      <a:pt x="403091" y="108569"/>
                    </a:lnTo>
                    <a:cubicBezTo>
                      <a:pt x="403091" y="117684"/>
                      <a:pt x="393140" y="125075"/>
                      <a:pt x="380866" y="125075"/>
                    </a:cubicBezTo>
                    <a:lnTo>
                      <a:pt x="347202" y="125075"/>
                    </a:lnTo>
                    <a:cubicBezTo>
                      <a:pt x="334927" y="125075"/>
                      <a:pt x="324975" y="117684"/>
                      <a:pt x="324975" y="108569"/>
                    </a:cubicBezTo>
                    <a:lnTo>
                      <a:pt x="324975" y="79879"/>
                    </a:lnTo>
                    <a:lnTo>
                      <a:pt x="324975" y="77983"/>
                    </a:lnTo>
                    <a:lnTo>
                      <a:pt x="324975" y="27354"/>
                    </a:lnTo>
                    <a:cubicBezTo>
                      <a:pt x="324975" y="18239"/>
                      <a:pt x="334927" y="10849"/>
                      <a:pt x="347201" y="10849"/>
                    </a:cubicBezTo>
                    <a:close/>
                    <a:moveTo>
                      <a:pt x="135483" y="7870"/>
                    </a:moveTo>
                    <a:cubicBezTo>
                      <a:pt x="139136" y="7870"/>
                      <a:pt x="142787" y="8904"/>
                      <a:pt x="145574" y="10974"/>
                    </a:cubicBezTo>
                    <a:lnTo>
                      <a:pt x="169493" y="28737"/>
                    </a:lnTo>
                    <a:cubicBezTo>
                      <a:pt x="175066" y="32876"/>
                      <a:pt x="175066" y="39586"/>
                      <a:pt x="169493" y="43725"/>
                    </a:cubicBezTo>
                    <a:lnTo>
                      <a:pt x="154207" y="55077"/>
                    </a:lnTo>
                    <a:cubicBezTo>
                      <a:pt x="148634" y="59216"/>
                      <a:pt x="139598" y="59216"/>
                      <a:pt x="134024" y="55077"/>
                    </a:cubicBezTo>
                    <a:lnTo>
                      <a:pt x="110105" y="37315"/>
                    </a:lnTo>
                    <a:cubicBezTo>
                      <a:pt x="104533" y="33175"/>
                      <a:pt x="104533" y="26465"/>
                      <a:pt x="110105" y="22325"/>
                    </a:cubicBezTo>
                    <a:lnTo>
                      <a:pt x="125391" y="10974"/>
                    </a:lnTo>
                    <a:cubicBezTo>
                      <a:pt x="128177" y="8905"/>
                      <a:pt x="131830" y="7870"/>
                      <a:pt x="135483" y="7870"/>
                    </a:cubicBezTo>
                    <a:close/>
                    <a:moveTo>
                      <a:pt x="413422" y="0"/>
                    </a:moveTo>
                    <a:lnTo>
                      <a:pt x="454210" y="0"/>
                    </a:lnTo>
                    <a:lnTo>
                      <a:pt x="471959" y="70997"/>
                    </a:lnTo>
                    <a:lnTo>
                      <a:pt x="452143" y="70997"/>
                    </a:lnTo>
                    <a:cubicBezTo>
                      <a:pt x="430758" y="70997"/>
                      <a:pt x="413421" y="58123"/>
                      <a:pt x="413421" y="42241"/>
                    </a:cubicBezTo>
                    <a:close/>
                    <a:moveTo>
                      <a:pt x="316795" y="0"/>
                    </a:moveTo>
                    <a:lnTo>
                      <a:pt x="341621" y="0"/>
                    </a:lnTo>
                    <a:lnTo>
                      <a:pt x="334458" y="5135"/>
                    </a:lnTo>
                    <a:cubicBezTo>
                      <a:pt x="331316" y="7387"/>
                      <a:pt x="326309" y="7322"/>
                      <a:pt x="323276" y="4988"/>
                    </a:cubicBezTo>
                    <a:close/>
                    <a:moveTo>
                      <a:pt x="242817" y="0"/>
                    </a:moveTo>
                    <a:lnTo>
                      <a:pt x="264773" y="0"/>
                    </a:lnTo>
                    <a:lnTo>
                      <a:pt x="267995" y="2479"/>
                    </a:lnTo>
                    <a:cubicBezTo>
                      <a:pt x="271029" y="4813"/>
                      <a:pt x="270940" y="8530"/>
                      <a:pt x="267797" y="10783"/>
                    </a:cubicBezTo>
                    <a:lnTo>
                      <a:pt x="259179" y="16961"/>
                    </a:lnTo>
                    <a:cubicBezTo>
                      <a:pt x="256035" y="19213"/>
                      <a:pt x="251029" y="19147"/>
                      <a:pt x="247995" y="16814"/>
                    </a:cubicBezTo>
                    <a:lnTo>
                      <a:pt x="239676" y="10413"/>
                    </a:lnTo>
                    <a:cubicBezTo>
                      <a:pt x="236644" y="8079"/>
                      <a:pt x="236733" y="4361"/>
                      <a:pt x="239875" y="2108"/>
                    </a:cubicBezTo>
                    <a:close/>
                    <a:moveTo>
                      <a:pt x="156717" y="0"/>
                    </a:moveTo>
                    <a:lnTo>
                      <a:pt x="199844" y="0"/>
                    </a:lnTo>
                    <a:lnTo>
                      <a:pt x="224943" y="0"/>
                    </a:lnTo>
                    <a:lnTo>
                      <a:pt x="224943" y="2545"/>
                    </a:lnTo>
                    <a:lnTo>
                      <a:pt x="200819" y="20461"/>
                    </a:lnTo>
                    <a:cubicBezTo>
                      <a:pt x="193889" y="25608"/>
                      <a:pt x="182653" y="25608"/>
                      <a:pt x="175723" y="20461"/>
                    </a:cubicBezTo>
                    <a:lnTo>
                      <a:pt x="156717" y="6347"/>
                    </a:lnTo>
                    <a:close/>
                    <a:moveTo>
                      <a:pt x="89333" y="0"/>
                    </a:moveTo>
                    <a:lnTo>
                      <a:pt x="96789" y="0"/>
                    </a:lnTo>
                    <a:lnTo>
                      <a:pt x="96789" y="13718"/>
                    </a:lnTo>
                    <a:lnTo>
                      <a:pt x="85316" y="22239"/>
                    </a:lnTo>
                    <a:close/>
                  </a:path>
                </a:pathLst>
              </a:custGeom>
              <a:pattFill prst="lgConfetti">
                <a:fgClr>
                  <a:sysClr val="window" lastClr="FFFFFF">
                    <a:lumMod val="95000"/>
                  </a:sysClr>
                </a:fgClr>
                <a:bgClr>
                  <a:sysClr val="window" lastClr="FFFFFF">
                    <a:lumMod val="85000"/>
                  </a:sys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0065C23B-C1B9-4246-9387-A858E92F40E6}"/>
                  </a:ext>
                </a:extLst>
              </p:cNvPr>
              <p:cNvSpPr/>
              <p:nvPr/>
            </p:nvSpPr>
            <p:spPr>
              <a:xfrm rot="10800000">
                <a:off x="1910900" y="2923267"/>
                <a:ext cx="1148217" cy="268693"/>
              </a:xfrm>
              <a:custGeom>
                <a:avLst/>
                <a:gdLst>
                  <a:gd name="connsiteX0" fmla="*/ 673168 w 1148217"/>
                  <a:gd name="connsiteY0" fmla="*/ 268693 h 268693"/>
                  <a:gd name="connsiteX1" fmla="*/ 569726 w 1148217"/>
                  <a:gd name="connsiteY1" fmla="*/ 262366 h 268693"/>
                  <a:gd name="connsiteX2" fmla="*/ 540934 w 1148217"/>
                  <a:gd name="connsiteY2" fmla="*/ 257043 h 268693"/>
                  <a:gd name="connsiteX3" fmla="*/ 475048 w 1148217"/>
                  <a:gd name="connsiteY3" fmla="*/ 261073 h 268693"/>
                  <a:gd name="connsiteX4" fmla="*/ 81241 w 1148217"/>
                  <a:gd name="connsiteY4" fmla="*/ 164763 h 268693"/>
                  <a:gd name="connsiteX5" fmla="*/ 0 w 1148217"/>
                  <a:gd name="connsiteY5" fmla="*/ 117357 h 268693"/>
                  <a:gd name="connsiteX6" fmla="*/ 21552 w 1148217"/>
                  <a:gd name="connsiteY6" fmla="*/ 0 h 268693"/>
                  <a:gd name="connsiteX7" fmla="*/ 38017 w 1148217"/>
                  <a:gd name="connsiteY7" fmla="*/ 12117 h 268693"/>
                  <a:gd name="connsiteX8" fmla="*/ 138858 w 1148217"/>
                  <a:gd name="connsiteY8" fmla="*/ 69127 h 268693"/>
                  <a:gd name="connsiteX9" fmla="*/ 203697 w 1148217"/>
                  <a:gd name="connsiteY9" fmla="*/ 94609 h 268693"/>
                  <a:gd name="connsiteX10" fmla="*/ 219672 w 1148217"/>
                  <a:gd name="connsiteY10" fmla="*/ 7620 h 268693"/>
                  <a:gd name="connsiteX11" fmla="*/ 236137 w 1148217"/>
                  <a:gd name="connsiteY11" fmla="*/ 19737 h 268693"/>
                  <a:gd name="connsiteX12" fmla="*/ 444030 w 1148217"/>
                  <a:gd name="connsiteY12" fmla="*/ 118819 h 268693"/>
                  <a:gd name="connsiteX13" fmla="*/ 540453 w 1148217"/>
                  <a:gd name="connsiteY13" fmla="*/ 141167 h 268693"/>
                  <a:gd name="connsiteX14" fmla="*/ 591823 w 1148217"/>
                  <a:gd name="connsiteY14" fmla="*/ 137242 h 268693"/>
                  <a:gd name="connsiteX15" fmla="*/ 912080 w 1148217"/>
                  <a:gd name="connsiteY15" fmla="*/ 12117 h 268693"/>
                  <a:gd name="connsiteX16" fmla="*/ 928545 w 1148217"/>
                  <a:gd name="connsiteY16" fmla="*/ 0 h 268693"/>
                  <a:gd name="connsiteX17" fmla="*/ 947130 w 1148217"/>
                  <a:gd name="connsiteY17" fmla="*/ 101203 h 268693"/>
                  <a:gd name="connsiteX18" fmla="*/ 1009359 w 1148217"/>
                  <a:gd name="connsiteY18" fmla="*/ 76747 h 268693"/>
                  <a:gd name="connsiteX19" fmla="*/ 1110200 w 1148217"/>
                  <a:gd name="connsiteY19" fmla="*/ 19737 h 268693"/>
                  <a:gd name="connsiteX20" fmla="*/ 1126665 w 1148217"/>
                  <a:gd name="connsiteY20" fmla="*/ 7620 h 268693"/>
                  <a:gd name="connsiteX21" fmla="*/ 1148217 w 1148217"/>
                  <a:gd name="connsiteY21" fmla="*/ 124977 h 268693"/>
                  <a:gd name="connsiteX22" fmla="*/ 1066977 w 1148217"/>
                  <a:gd name="connsiteY22" fmla="*/ 172383 h 268693"/>
                  <a:gd name="connsiteX23" fmla="*/ 673168 w 1148217"/>
                  <a:gd name="connsiteY23" fmla="*/ 268693 h 268693"/>
                  <a:gd name="connsiteX0" fmla="*/ 673168 w 1148217"/>
                  <a:gd name="connsiteY0" fmla="*/ 268693 h 268693"/>
                  <a:gd name="connsiteX1" fmla="*/ 569726 w 1148217"/>
                  <a:gd name="connsiteY1" fmla="*/ 262366 h 268693"/>
                  <a:gd name="connsiteX2" fmla="*/ 540934 w 1148217"/>
                  <a:gd name="connsiteY2" fmla="*/ 257043 h 268693"/>
                  <a:gd name="connsiteX3" fmla="*/ 475048 w 1148217"/>
                  <a:gd name="connsiteY3" fmla="*/ 261073 h 268693"/>
                  <a:gd name="connsiteX4" fmla="*/ 81241 w 1148217"/>
                  <a:gd name="connsiteY4" fmla="*/ 164763 h 268693"/>
                  <a:gd name="connsiteX5" fmla="*/ 0 w 1148217"/>
                  <a:gd name="connsiteY5" fmla="*/ 117357 h 268693"/>
                  <a:gd name="connsiteX6" fmla="*/ 21552 w 1148217"/>
                  <a:gd name="connsiteY6" fmla="*/ 0 h 268693"/>
                  <a:gd name="connsiteX7" fmla="*/ 38017 w 1148217"/>
                  <a:gd name="connsiteY7" fmla="*/ 12117 h 268693"/>
                  <a:gd name="connsiteX8" fmla="*/ 138858 w 1148217"/>
                  <a:gd name="connsiteY8" fmla="*/ 69127 h 268693"/>
                  <a:gd name="connsiteX9" fmla="*/ 203697 w 1148217"/>
                  <a:gd name="connsiteY9" fmla="*/ 94609 h 268693"/>
                  <a:gd name="connsiteX10" fmla="*/ 219672 w 1148217"/>
                  <a:gd name="connsiteY10" fmla="*/ 7620 h 268693"/>
                  <a:gd name="connsiteX11" fmla="*/ 236137 w 1148217"/>
                  <a:gd name="connsiteY11" fmla="*/ 19737 h 268693"/>
                  <a:gd name="connsiteX12" fmla="*/ 444030 w 1148217"/>
                  <a:gd name="connsiteY12" fmla="*/ 118819 h 268693"/>
                  <a:gd name="connsiteX13" fmla="*/ 540453 w 1148217"/>
                  <a:gd name="connsiteY13" fmla="*/ 141167 h 268693"/>
                  <a:gd name="connsiteX14" fmla="*/ 591823 w 1148217"/>
                  <a:gd name="connsiteY14" fmla="*/ 137242 h 268693"/>
                  <a:gd name="connsiteX15" fmla="*/ 912080 w 1148217"/>
                  <a:gd name="connsiteY15" fmla="*/ 12117 h 268693"/>
                  <a:gd name="connsiteX16" fmla="*/ 928545 w 1148217"/>
                  <a:gd name="connsiteY16" fmla="*/ 0 h 268693"/>
                  <a:gd name="connsiteX17" fmla="*/ 1009359 w 1148217"/>
                  <a:gd name="connsiteY17" fmla="*/ 76747 h 268693"/>
                  <a:gd name="connsiteX18" fmla="*/ 1110200 w 1148217"/>
                  <a:gd name="connsiteY18" fmla="*/ 19737 h 268693"/>
                  <a:gd name="connsiteX19" fmla="*/ 1126665 w 1148217"/>
                  <a:gd name="connsiteY19" fmla="*/ 7620 h 268693"/>
                  <a:gd name="connsiteX20" fmla="*/ 1148217 w 1148217"/>
                  <a:gd name="connsiteY20" fmla="*/ 124977 h 268693"/>
                  <a:gd name="connsiteX21" fmla="*/ 1066977 w 1148217"/>
                  <a:gd name="connsiteY21" fmla="*/ 172383 h 268693"/>
                  <a:gd name="connsiteX22" fmla="*/ 673168 w 1148217"/>
                  <a:gd name="connsiteY22" fmla="*/ 268693 h 268693"/>
                  <a:gd name="connsiteX0" fmla="*/ 673168 w 1148217"/>
                  <a:gd name="connsiteY0" fmla="*/ 268693 h 268693"/>
                  <a:gd name="connsiteX1" fmla="*/ 569726 w 1148217"/>
                  <a:gd name="connsiteY1" fmla="*/ 262366 h 268693"/>
                  <a:gd name="connsiteX2" fmla="*/ 540934 w 1148217"/>
                  <a:gd name="connsiteY2" fmla="*/ 257043 h 268693"/>
                  <a:gd name="connsiteX3" fmla="*/ 475048 w 1148217"/>
                  <a:gd name="connsiteY3" fmla="*/ 261073 h 268693"/>
                  <a:gd name="connsiteX4" fmla="*/ 81241 w 1148217"/>
                  <a:gd name="connsiteY4" fmla="*/ 164763 h 268693"/>
                  <a:gd name="connsiteX5" fmla="*/ 0 w 1148217"/>
                  <a:gd name="connsiteY5" fmla="*/ 117357 h 268693"/>
                  <a:gd name="connsiteX6" fmla="*/ 21552 w 1148217"/>
                  <a:gd name="connsiteY6" fmla="*/ 0 h 268693"/>
                  <a:gd name="connsiteX7" fmla="*/ 38017 w 1148217"/>
                  <a:gd name="connsiteY7" fmla="*/ 12117 h 268693"/>
                  <a:gd name="connsiteX8" fmla="*/ 138858 w 1148217"/>
                  <a:gd name="connsiteY8" fmla="*/ 69127 h 268693"/>
                  <a:gd name="connsiteX9" fmla="*/ 203697 w 1148217"/>
                  <a:gd name="connsiteY9" fmla="*/ 94609 h 268693"/>
                  <a:gd name="connsiteX10" fmla="*/ 219672 w 1148217"/>
                  <a:gd name="connsiteY10" fmla="*/ 7620 h 268693"/>
                  <a:gd name="connsiteX11" fmla="*/ 236137 w 1148217"/>
                  <a:gd name="connsiteY11" fmla="*/ 19737 h 268693"/>
                  <a:gd name="connsiteX12" fmla="*/ 444030 w 1148217"/>
                  <a:gd name="connsiteY12" fmla="*/ 118819 h 268693"/>
                  <a:gd name="connsiteX13" fmla="*/ 540453 w 1148217"/>
                  <a:gd name="connsiteY13" fmla="*/ 141167 h 268693"/>
                  <a:gd name="connsiteX14" fmla="*/ 591823 w 1148217"/>
                  <a:gd name="connsiteY14" fmla="*/ 137242 h 268693"/>
                  <a:gd name="connsiteX15" fmla="*/ 912080 w 1148217"/>
                  <a:gd name="connsiteY15" fmla="*/ 12117 h 268693"/>
                  <a:gd name="connsiteX16" fmla="*/ 928545 w 1148217"/>
                  <a:gd name="connsiteY16" fmla="*/ 0 h 268693"/>
                  <a:gd name="connsiteX17" fmla="*/ 1110200 w 1148217"/>
                  <a:gd name="connsiteY17" fmla="*/ 19737 h 268693"/>
                  <a:gd name="connsiteX18" fmla="*/ 1126665 w 1148217"/>
                  <a:gd name="connsiteY18" fmla="*/ 7620 h 268693"/>
                  <a:gd name="connsiteX19" fmla="*/ 1148217 w 1148217"/>
                  <a:gd name="connsiteY19" fmla="*/ 124977 h 268693"/>
                  <a:gd name="connsiteX20" fmla="*/ 1066977 w 1148217"/>
                  <a:gd name="connsiteY20" fmla="*/ 172383 h 268693"/>
                  <a:gd name="connsiteX21" fmla="*/ 673168 w 1148217"/>
                  <a:gd name="connsiteY21" fmla="*/ 268693 h 268693"/>
                  <a:gd name="connsiteX0" fmla="*/ 673168 w 1148217"/>
                  <a:gd name="connsiteY0" fmla="*/ 268693 h 268693"/>
                  <a:gd name="connsiteX1" fmla="*/ 569726 w 1148217"/>
                  <a:gd name="connsiteY1" fmla="*/ 262366 h 268693"/>
                  <a:gd name="connsiteX2" fmla="*/ 540934 w 1148217"/>
                  <a:gd name="connsiteY2" fmla="*/ 257043 h 268693"/>
                  <a:gd name="connsiteX3" fmla="*/ 475048 w 1148217"/>
                  <a:gd name="connsiteY3" fmla="*/ 261073 h 268693"/>
                  <a:gd name="connsiteX4" fmla="*/ 81241 w 1148217"/>
                  <a:gd name="connsiteY4" fmla="*/ 164763 h 268693"/>
                  <a:gd name="connsiteX5" fmla="*/ 0 w 1148217"/>
                  <a:gd name="connsiteY5" fmla="*/ 117357 h 268693"/>
                  <a:gd name="connsiteX6" fmla="*/ 21552 w 1148217"/>
                  <a:gd name="connsiteY6" fmla="*/ 0 h 268693"/>
                  <a:gd name="connsiteX7" fmla="*/ 38017 w 1148217"/>
                  <a:gd name="connsiteY7" fmla="*/ 12117 h 268693"/>
                  <a:gd name="connsiteX8" fmla="*/ 138858 w 1148217"/>
                  <a:gd name="connsiteY8" fmla="*/ 69127 h 268693"/>
                  <a:gd name="connsiteX9" fmla="*/ 219672 w 1148217"/>
                  <a:gd name="connsiteY9" fmla="*/ 7620 h 268693"/>
                  <a:gd name="connsiteX10" fmla="*/ 236137 w 1148217"/>
                  <a:gd name="connsiteY10" fmla="*/ 19737 h 268693"/>
                  <a:gd name="connsiteX11" fmla="*/ 444030 w 1148217"/>
                  <a:gd name="connsiteY11" fmla="*/ 118819 h 268693"/>
                  <a:gd name="connsiteX12" fmla="*/ 540453 w 1148217"/>
                  <a:gd name="connsiteY12" fmla="*/ 141167 h 268693"/>
                  <a:gd name="connsiteX13" fmla="*/ 591823 w 1148217"/>
                  <a:gd name="connsiteY13" fmla="*/ 137242 h 268693"/>
                  <a:gd name="connsiteX14" fmla="*/ 912080 w 1148217"/>
                  <a:gd name="connsiteY14" fmla="*/ 12117 h 268693"/>
                  <a:gd name="connsiteX15" fmla="*/ 928545 w 1148217"/>
                  <a:gd name="connsiteY15" fmla="*/ 0 h 268693"/>
                  <a:gd name="connsiteX16" fmla="*/ 1110200 w 1148217"/>
                  <a:gd name="connsiteY16" fmla="*/ 19737 h 268693"/>
                  <a:gd name="connsiteX17" fmla="*/ 1126665 w 1148217"/>
                  <a:gd name="connsiteY17" fmla="*/ 7620 h 268693"/>
                  <a:gd name="connsiteX18" fmla="*/ 1148217 w 1148217"/>
                  <a:gd name="connsiteY18" fmla="*/ 124977 h 268693"/>
                  <a:gd name="connsiteX19" fmla="*/ 1066977 w 1148217"/>
                  <a:gd name="connsiteY19" fmla="*/ 172383 h 268693"/>
                  <a:gd name="connsiteX20" fmla="*/ 673168 w 1148217"/>
                  <a:gd name="connsiteY20" fmla="*/ 268693 h 268693"/>
                  <a:gd name="connsiteX0" fmla="*/ 673168 w 1148217"/>
                  <a:gd name="connsiteY0" fmla="*/ 268693 h 268693"/>
                  <a:gd name="connsiteX1" fmla="*/ 569726 w 1148217"/>
                  <a:gd name="connsiteY1" fmla="*/ 262366 h 268693"/>
                  <a:gd name="connsiteX2" fmla="*/ 540934 w 1148217"/>
                  <a:gd name="connsiteY2" fmla="*/ 257043 h 268693"/>
                  <a:gd name="connsiteX3" fmla="*/ 475048 w 1148217"/>
                  <a:gd name="connsiteY3" fmla="*/ 261073 h 268693"/>
                  <a:gd name="connsiteX4" fmla="*/ 81241 w 1148217"/>
                  <a:gd name="connsiteY4" fmla="*/ 164763 h 268693"/>
                  <a:gd name="connsiteX5" fmla="*/ 0 w 1148217"/>
                  <a:gd name="connsiteY5" fmla="*/ 117357 h 268693"/>
                  <a:gd name="connsiteX6" fmla="*/ 21552 w 1148217"/>
                  <a:gd name="connsiteY6" fmla="*/ 0 h 268693"/>
                  <a:gd name="connsiteX7" fmla="*/ 38017 w 1148217"/>
                  <a:gd name="connsiteY7" fmla="*/ 12117 h 268693"/>
                  <a:gd name="connsiteX8" fmla="*/ 219672 w 1148217"/>
                  <a:gd name="connsiteY8" fmla="*/ 7620 h 268693"/>
                  <a:gd name="connsiteX9" fmla="*/ 236137 w 1148217"/>
                  <a:gd name="connsiteY9" fmla="*/ 19737 h 268693"/>
                  <a:gd name="connsiteX10" fmla="*/ 444030 w 1148217"/>
                  <a:gd name="connsiteY10" fmla="*/ 118819 h 268693"/>
                  <a:gd name="connsiteX11" fmla="*/ 540453 w 1148217"/>
                  <a:gd name="connsiteY11" fmla="*/ 141167 h 268693"/>
                  <a:gd name="connsiteX12" fmla="*/ 591823 w 1148217"/>
                  <a:gd name="connsiteY12" fmla="*/ 137242 h 268693"/>
                  <a:gd name="connsiteX13" fmla="*/ 912080 w 1148217"/>
                  <a:gd name="connsiteY13" fmla="*/ 12117 h 268693"/>
                  <a:gd name="connsiteX14" fmla="*/ 928545 w 1148217"/>
                  <a:gd name="connsiteY14" fmla="*/ 0 h 268693"/>
                  <a:gd name="connsiteX15" fmla="*/ 1110200 w 1148217"/>
                  <a:gd name="connsiteY15" fmla="*/ 19737 h 268693"/>
                  <a:gd name="connsiteX16" fmla="*/ 1126665 w 1148217"/>
                  <a:gd name="connsiteY16" fmla="*/ 7620 h 268693"/>
                  <a:gd name="connsiteX17" fmla="*/ 1148217 w 1148217"/>
                  <a:gd name="connsiteY17" fmla="*/ 124977 h 268693"/>
                  <a:gd name="connsiteX18" fmla="*/ 1066977 w 1148217"/>
                  <a:gd name="connsiteY18" fmla="*/ 172383 h 268693"/>
                  <a:gd name="connsiteX19" fmla="*/ 673168 w 1148217"/>
                  <a:gd name="connsiteY19" fmla="*/ 268693 h 26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48217" h="268693">
                    <a:moveTo>
                      <a:pt x="673168" y="268693"/>
                    </a:moveTo>
                    <a:cubicBezTo>
                      <a:pt x="638246" y="268693"/>
                      <a:pt x="603737" y="266550"/>
                      <a:pt x="569726" y="262366"/>
                    </a:cubicBezTo>
                    <a:lnTo>
                      <a:pt x="540934" y="257043"/>
                    </a:lnTo>
                    <a:lnTo>
                      <a:pt x="475048" y="261073"/>
                    </a:lnTo>
                    <a:cubicBezTo>
                      <a:pt x="335359" y="261073"/>
                      <a:pt x="202281" y="226780"/>
                      <a:pt x="81241" y="164763"/>
                    </a:cubicBezTo>
                    <a:lnTo>
                      <a:pt x="0" y="117357"/>
                    </a:lnTo>
                    <a:lnTo>
                      <a:pt x="21552" y="0"/>
                    </a:lnTo>
                    <a:lnTo>
                      <a:pt x="38017" y="12117"/>
                    </a:lnTo>
                    <a:cubicBezTo>
                      <a:pt x="71037" y="13387"/>
                      <a:pt x="186652" y="6350"/>
                      <a:pt x="219672" y="7620"/>
                    </a:cubicBezTo>
                    <a:lnTo>
                      <a:pt x="236137" y="19737"/>
                    </a:lnTo>
                    <a:cubicBezTo>
                      <a:pt x="301094" y="62481"/>
                      <a:pt x="370791" y="95993"/>
                      <a:pt x="444030" y="118819"/>
                    </a:cubicBezTo>
                    <a:lnTo>
                      <a:pt x="540453" y="141167"/>
                    </a:lnTo>
                    <a:lnTo>
                      <a:pt x="591823" y="137242"/>
                    </a:lnTo>
                    <a:cubicBezTo>
                      <a:pt x="706543" y="119577"/>
                      <a:pt x="814645" y="76233"/>
                      <a:pt x="912080" y="12117"/>
                    </a:cubicBezTo>
                    <a:lnTo>
                      <a:pt x="928545" y="0"/>
                    </a:lnTo>
                    <a:lnTo>
                      <a:pt x="1110200" y="19737"/>
                    </a:lnTo>
                    <a:lnTo>
                      <a:pt x="1126665" y="7620"/>
                    </a:lnTo>
                    <a:lnTo>
                      <a:pt x="1148217" y="124977"/>
                    </a:lnTo>
                    <a:lnTo>
                      <a:pt x="1066977" y="172383"/>
                    </a:lnTo>
                    <a:cubicBezTo>
                      <a:pt x="945936" y="234400"/>
                      <a:pt x="812858" y="268693"/>
                      <a:pt x="673168" y="268693"/>
                    </a:cubicBezTo>
                    <a:close/>
                  </a:path>
                </a:pathLst>
              </a:cu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8945D804-AE8A-425C-B52D-C646818EE8A8}"/>
                  </a:ext>
                </a:extLst>
              </p:cNvPr>
              <p:cNvSpPr/>
              <p:nvPr/>
            </p:nvSpPr>
            <p:spPr>
              <a:xfrm rot="10800000">
                <a:off x="1907725" y="2924537"/>
                <a:ext cx="950097" cy="261073"/>
              </a:xfrm>
              <a:custGeom>
                <a:avLst/>
                <a:gdLst>
                  <a:gd name="connsiteX0" fmla="*/ 575450 w 1150900"/>
                  <a:gd name="connsiteY0" fmla="*/ 261073 h 261073"/>
                  <a:gd name="connsiteX1" fmla="*/ 98411 w 1150900"/>
                  <a:gd name="connsiteY1" fmla="*/ 164763 h 261073"/>
                  <a:gd name="connsiteX2" fmla="*/ 0 w 1150900"/>
                  <a:gd name="connsiteY2" fmla="*/ 117357 h 261073"/>
                  <a:gd name="connsiteX3" fmla="*/ 26107 w 1150900"/>
                  <a:gd name="connsiteY3" fmla="*/ 0 h 261073"/>
                  <a:gd name="connsiteX4" fmla="*/ 46052 w 1150900"/>
                  <a:gd name="connsiteY4" fmla="*/ 12117 h 261073"/>
                  <a:gd name="connsiteX5" fmla="*/ 575450 w 1150900"/>
                  <a:gd name="connsiteY5" fmla="*/ 146165 h 261073"/>
                  <a:gd name="connsiteX6" fmla="*/ 1104848 w 1150900"/>
                  <a:gd name="connsiteY6" fmla="*/ 12117 h 261073"/>
                  <a:gd name="connsiteX7" fmla="*/ 1124793 w 1150900"/>
                  <a:gd name="connsiteY7" fmla="*/ 0 h 261073"/>
                  <a:gd name="connsiteX8" fmla="*/ 1150900 w 1150900"/>
                  <a:gd name="connsiteY8" fmla="*/ 117357 h 261073"/>
                  <a:gd name="connsiteX9" fmla="*/ 1052490 w 1150900"/>
                  <a:gd name="connsiteY9" fmla="*/ 164763 h 261073"/>
                  <a:gd name="connsiteX10" fmla="*/ 575450 w 1150900"/>
                  <a:gd name="connsiteY10" fmla="*/ 261073 h 2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0900" h="261073">
                    <a:moveTo>
                      <a:pt x="575450" y="261073"/>
                    </a:moveTo>
                    <a:cubicBezTo>
                      <a:pt x="406237" y="261073"/>
                      <a:pt x="245033" y="226780"/>
                      <a:pt x="98411" y="164763"/>
                    </a:cubicBezTo>
                    <a:lnTo>
                      <a:pt x="0" y="117357"/>
                    </a:lnTo>
                    <a:lnTo>
                      <a:pt x="26107" y="0"/>
                    </a:lnTo>
                    <a:lnTo>
                      <a:pt x="46052" y="12117"/>
                    </a:lnTo>
                    <a:cubicBezTo>
                      <a:pt x="203423" y="97605"/>
                      <a:pt x="383765" y="146165"/>
                      <a:pt x="575450" y="146165"/>
                    </a:cubicBezTo>
                    <a:cubicBezTo>
                      <a:pt x="767135" y="146165"/>
                      <a:pt x="947478" y="97605"/>
                      <a:pt x="1104848" y="12117"/>
                    </a:cubicBezTo>
                    <a:lnTo>
                      <a:pt x="1124793" y="0"/>
                    </a:lnTo>
                    <a:lnTo>
                      <a:pt x="1150900" y="117357"/>
                    </a:lnTo>
                    <a:lnTo>
                      <a:pt x="1052490" y="164763"/>
                    </a:lnTo>
                    <a:cubicBezTo>
                      <a:pt x="905867" y="226780"/>
                      <a:pt x="744663" y="261073"/>
                      <a:pt x="575450" y="261073"/>
                    </a:cubicBez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85000"/>
                  </a:sysClr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D6E62ADB-4A0B-48E0-B51C-1587B5848888}"/>
                  </a:ext>
                </a:extLst>
              </p:cNvPr>
              <p:cNvSpPr/>
              <p:nvPr/>
            </p:nvSpPr>
            <p:spPr>
              <a:xfrm rot="10800000">
                <a:off x="1919048" y="2992804"/>
                <a:ext cx="927450" cy="192806"/>
              </a:xfrm>
              <a:custGeom>
                <a:avLst/>
                <a:gdLst>
                  <a:gd name="connsiteX0" fmla="*/ 463724 w 927450"/>
                  <a:gd name="connsiteY0" fmla="*/ 192806 h 192806"/>
                  <a:gd name="connsiteX1" fmla="*/ 69917 w 927450"/>
                  <a:gd name="connsiteY1" fmla="*/ 96496 h 192806"/>
                  <a:gd name="connsiteX2" fmla="*/ 0 w 927450"/>
                  <a:gd name="connsiteY2" fmla="*/ 55698 h 192806"/>
                  <a:gd name="connsiteX3" fmla="*/ 10228 w 927450"/>
                  <a:gd name="connsiteY3" fmla="*/ 0 h 192806"/>
                  <a:gd name="connsiteX4" fmla="*/ 26693 w 927450"/>
                  <a:gd name="connsiteY4" fmla="*/ 12117 h 192806"/>
                  <a:gd name="connsiteX5" fmla="*/ 463724 w 927450"/>
                  <a:gd name="connsiteY5" fmla="*/ 146165 h 192806"/>
                  <a:gd name="connsiteX6" fmla="*/ 900756 w 927450"/>
                  <a:gd name="connsiteY6" fmla="*/ 12117 h 192806"/>
                  <a:gd name="connsiteX7" fmla="*/ 917221 w 927450"/>
                  <a:gd name="connsiteY7" fmla="*/ 0 h 192806"/>
                  <a:gd name="connsiteX8" fmla="*/ 927450 w 927450"/>
                  <a:gd name="connsiteY8" fmla="*/ 55698 h 192806"/>
                  <a:gd name="connsiteX9" fmla="*/ 857533 w 927450"/>
                  <a:gd name="connsiteY9" fmla="*/ 96496 h 192806"/>
                  <a:gd name="connsiteX10" fmla="*/ 463724 w 927450"/>
                  <a:gd name="connsiteY10" fmla="*/ 192806 h 19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7450" h="192806">
                    <a:moveTo>
                      <a:pt x="463724" y="192806"/>
                    </a:moveTo>
                    <a:cubicBezTo>
                      <a:pt x="324035" y="192806"/>
                      <a:pt x="190957" y="158513"/>
                      <a:pt x="69917" y="96496"/>
                    </a:cubicBezTo>
                    <a:lnTo>
                      <a:pt x="0" y="55698"/>
                    </a:lnTo>
                    <a:lnTo>
                      <a:pt x="10228" y="0"/>
                    </a:lnTo>
                    <a:lnTo>
                      <a:pt x="26693" y="12117"/>
                    </a:lnTo>
                    <a:cubicBezTo>
                      <a:pt x="156607" y="97605"/>
                      <a:pt x="305484" y="146165"/>
                      <a:pt x="463724" y="146165"/>
                    </a:cubicBezTo>
                    <a:cubicBezTo>
                      <a:pt x="621965" y="146165"/>
                      <a:pt x="770843" y="97605"/>
                      <a:pt x="900756" y="12117"/>
                    </a:cubicBezTo>
                    <a:lnTo>
                      <a:pt x="917221" y="0"/>
                    </a:lnTo>
                    <a:lnTo>
                      <a:pt x="927450" y="55698"/>
                    </a:lnTo>
                    <a:lnTo>
                      <a:pt x="857533" y="96496"/>
                    </a:lnTo>
                    <a:cubicBezTo>
                      <a:pt x="736492" y="158513"/>
                      <a:pt x="603414" y="192806"/>
                      <a:pt x="463724" y="192806"/>
                    </a:cubicBezTo>
                    <a:close/>
                  </a:path>
                </a:pathLst>
              </a:custGeom>
              <a:pattFill prst="dkVert">
                <a:fgClr>
                  <a:srgbClr val="ED7D31">
                    <a:lumMod val="5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7801C2EE-F109-4A13-8D73-B56EDFC8E027}"/>
                  </a:ext>
                </a:extLst>
              </p:cNvPr>
              <p:cNvSpPr/>
              <p:nvPr/>
            </p:nvSpPr>
            <p:spPr>
              <a:xfrm>
                <a:off x="2773681" y="3055074"/>
                <a:ext cx="577854" cy="494576"/>
              </a:xfrm>
              <a:custGeom>
                <a:avLst/>
                <a:gdLst>
                  <a:gd name="connsiteX0" fmla="*/ 89333 w 577854"/>
                  <a:gd name="connsiteY0" fmla="*/ 0 h 494576"/>
                  <a:gd name="connsiteX1" fmla="*/ 199844 w 577854"/>
                  <a:gd name="connsiteY1" fmla="*/ 0 h 494576"/>
                  <a:gd name="connsiteX2" fmla="*/ 267999 w 577854"/>
                  <a:gd name="connsiteY2" fmla="*/ 0 h 494576"/>
                  <a:gd name="connsiteX3" fmla="*/ 454210 w 577854"/>
                  <a:gd name="connsiteY3" fmla="*/ 0 h 494576"/>
                  <a:gd name="connsiteX4" fmla="*/ 577854 w 577854"/>
                  <a:gd name="connsiteY4" fmla="*/ 494576 h 494576"/>
                  <a:gd name="connsiteX5" fmla="*/ 357332 w 577854"/>
                  <a:gd name="connsiteY5" fmla="*/ 494576 h 494576"/>
                  <a:gd name="connsiteX6" fmla="*/ 76200 w 577854"/>
                  <a:gd name="connsiteY6" fmla="*/ 494576 h 494576"/>
                  <a:gd name="connsiteX7" fmla="*/ 0 w 577854"/>
                  <a:gd name="connsiteY7" fmla="*/ 494576 h 49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854" h="494576">
                    <a:moveTo>
                      <a:pt x="89333" y="0"/>
                    </a:moveTo>
                    <a:lnTo>
                      <a:pt x="199844" y="0"/>
                    </a:lnTo>
                    <a:lnTo>
                      <a:pt x="267999" y="0"/>
                    </a:lnTo>
                    <a:lnTo>
                      <a:pt x="454210" y="0"/>
                    </a:lnTo>
                    <a:lnTo>
                      <a:pt x="577854" y="494576"/>
                    </a:lnTo>
                    <a:lnTo>
                      <a:pt x="357332" y="494576"/>
                    </a:lnTo>
                    <a:lnTo>
                      <a:pt x="76200" y="494576"/>
                    </a:lnTo>
                    <a:lnTo>
                      <a:pt x="0" y="494576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D8B9AB2A-1E47-4EF9-9A42-52BAE065B536}"/>
                  </a:ext>
                </a:extLst>
              </p:cNvPr>
              <p:cNvSpPr/>
              <p:nvPr/>
            </p:nvSpPr>
            <p:spPr>
              <a:xfrm>
                <a:off x="2773681" y="3055074"/>
                <a:ext cx="577854" cy="494576"/>
              </a:xfrm>
              <a:custGeom>
                <a:avLst/>
                <a:gdLst>
                  <a:gd name="connsiteX0" fmla="*/ 502476 w 577854"/>
                  <a:gd name="connsiteY0" fmla="*/ 493260 h 494576"/>
                  <a:gd name="connsiteX1" fmla="*/ 506725 w 577854"/>
                  <a:gd name="connsiteY1" fmla="*/ 493260 h 494576"/>
                  <a:gd name="connsiteX2" fmla="*/ 515285 w 577854"/>
                  <a:gd name="connsiteY2" fmla="*/ 493260 h 494576"/>
                  <a:gd name="connsiteX3" fmla="*/ 517057 w 577854"/>
                  <a:gd name="connsiteY3" fmla="*/ 494576 h 494576"/>
                  <a:gd name="connsiteX4" fmla="*/ 500704 w 577854"/>
                  <a:gd name="connsiteY4" fmla="*/ 494576 h 494576"/>
                  <a:gd name="connsiteX5" fmla="*/ 739 w 577854"/>
                  <a:gd name="connsiteY5" fmla="*/ 490484 h 494576"/>
                  <a:gd name="connsiteX6" fmla="*/ 6249 w 577854"/>
                  <a:gd name="connsiteY6" fmla="*/ 494576 h 494576"/>
                  <a:gd name="connsiteX7" fmla="*/ 0 w 577854"/>
                  <a:gd name="connsiteY7" fmla="*/ 494576 h 494576"/>
                  <a:gd name="connsiteX8" fmla="*/ 144012 w 577854"/>
                  <a:gd name="connsiteY8" fmla="*/ 481086 h 494576"/>
                  <a:gd name="connsiteX9" fmla="*/ 150062 w 577854"/>
                  <a:gd name="connsiteY9" fmla="*/ 483185 h 494576"/>
                  <a:gd name="connsiteX10" fmla="*/ 157044 w 577854"/>
                  <a:gd name="connsiteY10" fmla="*/ 488851 h 494576"/>
                  <a:gd name="connsiteX11" fmla="*/ 156702 w 577854"/>
                  <a:gd name="connsiteY11" fmla="*/ 494576 h 494576"/>
                  <a:gd name="connsiteX12" fmla="*/ 129709 w 577854"/>
                  <a:gd name="connsiteY12" fmla="*/ 494576 h 494576"/>
                  <a:gd name="connsiteX13" fmla="*/ 130103 w 577854"/>
                  <a:gd name="connsiteY13" fmla="*/ 487964 h 494576"/>
                  <a:gd name="connsiteX14" fmla="*/ 137734 w 577854"/>
                  <a:gd name="connsiteY14" fmla="*/ 482779 h 494576"/>
                  <a:gd name="connsiteX15" fmla="*/ 144012 w 577854"/>
                  <a:gd name="connsiteY15" fmla="*/ 481086 h 494576"/>
                  <a:gd name="connsiteX16" fmla="*/ 564909 w 577854"/>
                  <a:gd name="connsiteY16" fmla="*/ 442794 h 494576"/>
                  <a:gd name="connsiteX17" fmla="*/ 577854 w 577854"/>
                  <a:gd name="connsiteY17" fmla="*/ 494576 h 494576"/>
                  <a:gd name="connsiteX18" fmla="*/ 563611 w 577854"/>
                  <a:gd name="connsiteY18" fmla="*/ 494576 h 494576"/>
                  <a:gd name="connsiteX19" fmla="*/ 538767 w 577854"/>
                  <a:gd name="connsiteY19" fmla="*/ 476126 h 494576"/>
                  <a:gd name="connsiteX20" fmla="*/ 538767 w 577854"/>
                  <a:gd name="connsiteY20" fmla="*/ 462207 h 494576"/>
                  <a:gd name="connsiteX21" fmla="*/ 229070 w 577854"/>
                  <a:gd name="connsiteY21" fmla="*/ 437747 h 494576"/>
                  <a:gd name="connsiteX22" fmla="*/ 238834 w 577854"/>
                  <a:gd name="connsiteY22" fmla="*/ 437777 h 494576"/>
                  <a:gd name="connsiteX23" fmla="*/ 251446 w 577854"/>
                  <a:gd name="connsiteY23" fmla="*/ 441197 h 494576"/>
                  <a:gd name="connsiteX24" fmla="*/ 328267 w 577854"/>
                  <a:gd name="connsiteY24" fmla="*/ 476127 h 494576"/>
                  <a:gd name="connsiteX25" fmla="*/ 343487 w 577854"/>
                  <a:gd name="connsiteY25" fmla="*/ 491673 h 494576"/>
                  <a:gd name="connsiteX26" fmla="*/ 342869 w 577854"/>
                  <a:gd name="connsiteY26" fmla="*/ 494576 h 494576"/>
                  <a:gd name="connsiteX27" fmla="*/ 175515 w 577854"/>
                  <a:gd name="connsiteY27" fmla="*/ 494576 h 494576"/>
                  <a:gd name="connsiteX28" fmla="*/ 178203 w 577854"/>
                  <a:gd name="connsiteY28" fmla="*/ 481941 h 494576"/>
                  <a:gd name="connsiteX29" fmla="*/ 204950 w 577854"/>
                  <a:gd name="connsiteY29" fmla="*/ 449501 h 494576"/>
                  <a:gd name="connsiteX30" fmla="*/ 229070 w 577854"/>
                  <a:gd name="connsiteY30" fmla="*/ 437747 h 494576"/>
                  <a:gd name="connsiteX31" fmla="*/ 167600 w 577854"/>
                  <a:gd name="connsiteY31" fmla="*/ 430311 h 494576"/>
                  <a:gd name="connsiteX32" fmla="*/ 176457 w 577854"/>
                  <a:gd name="connsiteY32" fmla="*/ 434027 h 494576"/>
                  <a:gd name="connsiteX33" fmla="*/ 186161 w 577854"/>
                  <a:gd name="connsiteY33" fmla="*/ 443240 h 494576"/>
                  <a:gd name="connsiteX34" fmla="*/ 183881 w 577854"/>
                  <a:gd name="connsiteY34" fmla="*/ 457095 h 494576"/>
                  <a:gd name="connsiteX35" fmla="*/ 170811 w 577854"/>
                  <a:gd name="connsiteY35" fmla="*/ 464688 h 494576"/>
                  <a:gd name="connsiteX36" fmla="*/ 152156 w 577854"/>
                  <a:gd name="connsiteY36" fmla="*/ 462994 h 494576"/>
                  <a:gd name="connsiteX37" fmla="*/ 142451 w 577854"/>
                  <a:gd name="connsiteY37" fmla="*/ 453781 h 494576"/>
                  <a:gd name="connsiteX38" fmla="*/ 144731 w 577854"/>
                  <a:gd name="connsiteY38" fmla="*/ 439927 h 494576"/>
                  <a:gd name="connsiteX39" fmla="*/ 157800 w 577854"/>
                  <a:gd name="connsiteY39" fmla="*/ 432334 h 494576"/>
                  <a:gd name="connsiteX40" fmla="*/ 167600 w 577854"/>
                  <a:gd name="connsiteY40" fmla="*/ 430311 h 494576"/>
                  <a:gd name="connsiteX41" fmla="*/ 85388 w 577854"/>
                  <a:gd name="connsiteY41" fmla="*/ 430270 h 494576"/>
                  <a:gd name="connsiteX42" fmla="*/ 102947 w 577854"/>
                  <a:gd name="connsiteY42" fmla="*/ 437637 h 494576"/>
                  <a:gd name="connsiteX43" fmla="*/ 122189 w 577854"/>
                  <a:gd name="connsiteY43" fmla="*/ 455905 h 494576"/>
                  <a:gd name="connsiteX44" fmla="*/ 117671 w 577854"/>
                  <a:gd name="connsiteY44" fmla="*/ 483375 h 494576"/>
                  <a:gd name="connsiteX45" fmla="*/ 98390 w 577854"/>
                  <a:gd name="connsiteY45" fmla="*/ 494576 h 494576"/>
                  <a:gd name="connsiteX46" fmla="*/ 76200 w 577854"/>
                  <a:gd name="connsiteY46" fmla="*/ 494576 h 494576"/>
                  <a:gd name="connsiteX47" fmla="*/ 29456 w 577854"/>
                  <a:gd name="connsiteY47" fmla="*/ 494576 h 494576"/>
                  <a:gd name="connsiteX48" fmla="*/ 20147 w 577854"/>
                  <a:gd name="connsiteY48" fmla="*/ 485738 h 494576"/>
                  <a:gd name="connsiteX49" fmla="*/ 24666 w 577854"/>
                  <a:gd name="connsiteY49" fmla="*/ 458268 h 494576"/>
                  <a:gd name="connsiteX50" fmla="*/ 65957 w 577854"/>
                  <a:gd name="connsiteY50" fmla="*/ 434281 h 494576"/>
                  <a:gd name="connsiteX51" fmla="*/ 85388 w 577854"/>
                  <a:gd name="connsiteY51" fmla="*/ 430270 h 494576"/>
                  <a:gd name="connsiteX52" fmla="*/ 309663 w 577854"/>
                  <a:gd name="connsiteY52" fmla="*/ 420364 h 494576"/>
                  <a:gd name="connsiteX53" fmla="*/ 315419 w 577854"/>
                  <a:gd name="connsiteY53" fmla="*/ 423689 h 494576"/>
                  <a:gd name="connsiteX54" fmla="*/ 322701 w 577854"/>
                  <a:gd name="connsiteY54" fmla="*/ 433203 h 494576"/>
                  <a:gd name="connsiteX55" fmla="*/ 319127 w 577854"/>
                  <a:gd name="connsiteY55" fmla="*/ 442850 h 494576"/>
                  <a:gd name="connsiteX56" fmla="*/ 306581 w 577854"/>
                  <a:gd name="connsiteY56" fmla="*/ 448147 h 494576"/>
                  <a:gd name="connsiteX57" fmla="*/ 293589 w 577854"/>
                  <a:gd name="connsiteY57" fmla="*/ 445493 h 494576"/>
                  <a:gd name="connsiteX58" fmla="*/ 286307 w 577854"/>
                  <a:gd name="connsiteY58" fmla="*/ 435980 h 494576"/>
                  <a:gd name="connsiteX59" fmla="*/ 289881 w 577854"/>
                  <a:gd name="connsiteY59" fmla="*/ 426332 h 494576"/>
                  <a:gd name="connsiteX60" fmla="*/ 302427 w 577854"/>
                  <a:gd name="connsiteY60" fmla="*/ 421036 h 494576"/>
                  <a:gd name="connsiteX61" fmla="*/ 309663 w 577854"/>
                  <a:gd name="connsiteY61" fmla="*/ 420364 h 494576"/>
                  <a:gd name="connsiteX62" fmla="*/ 390947 w 577854"/>
                  <a:gd name="connsiteY62" fmla="*/ 406054 h 494576"/>
                  <a:gd name="connsiteX63" fmla="*/ 412059 w 577854"/>
                  <a:gd name="connsiteY63" fmla="*/ 411852 h 494576"/>
                  <a:gd name="connsiteX64" fmla="*/ 472401 w 577854"/>
                  <a:gd name="connsiteY64" fmla="*/ 453340 h 494576"/>
                  <a:gd name="connsiteX65" fmla="*/ 474003 w 577854"/>
                  <a:gd name="connsiteY65" fmla="*/ 484205 h 494576"/>
                  <a:gd name="connsiteX66" fmla="*/ 461074 w 577854"/>
                  <a:gd name="connsiteY66" fmla="*/ 494576 h 494576"/>
                  <a:gd name="connsiteX67" fmla="*/ 380227 w 577854"/>
                  <a:gd name="connsiteY67" fmla="*/ 494576 h 494576"/>
                  <a:gd name="connsiteX68" fmla="*/ 341835 w 577854"/>
                  <a:gd name="connsiteY68" fmla="*/ 468180 h 494576"/>
                  <a:gd name="connsiteX69" fmla="*/ 340234 w 577854"/>
                  <a:gd name="connsiteY69" fmla="*/ 437316 h 494576"/>
                  <a:gd name="connsiteX70" fmla="*/ 370497 w 577854"/>
                  <a:gd name="connsiteY70" fmla="*/ 413041 h 494576"/>
                  <a:gd name="connsiteX71" fmla="*/ 390947 w 577854"/>
                  <a:gd name="connsiteY71" fmla="*/ 406054 h 494576"/>
                  <a:gd name="connsiteX72" fmla="*/ 96237 w 577854"/>
                  <a:gd name="connsiteY72" fmla="*/ 400453 h 494576"/>
                  <a:gd name="connsiteX73" fmla="*/ 102288 w 577854"/>
                  <a:gd name="connsiteY73" fmla="*/ 402552 h 494576"/>
                  <a:gd name="connsiteX74" fmla="*/ 109270 w 577854"/>
                  <a:gd name="connsiteY74" fmla="*/ 408219 h 494576"/>
                  <a:gd name="connsiteX75" fmla="*/ 108723 w 577854"/>
                  <a:gd name="connsiteY75" fmla="*/ 417374 h 494576"/>
                  <a:gd name="connsiteX76" fmla="*/ 101093 w 577854"/>
                  <a:gd name="connsiteY76" fmla="*/ 422560 h 494576"/>
                  <a:gd name="connsiteX77" fmla="*/ 88764 w 577854"/>
                  <a:gd name="connsiteY77" fmla="*/ 422153 h 494576"/>
                  <a:gd name="connsiteX78" fmla="*/ 81782 w 577854"/>
                  <a:gd name="connsiteY78" fmla="*/ 416487 h 494576"/>
                  <a:gd name="connsiteX79" fmla="*/ 82329 w 577854"/>
                  <a:gd name="connsiteY79" fmla="*/ 407331 h 494576"/>
                  <a:gd name="connsiteX80" fmla="*/ 89959 w 577854"/>
                  <a:gd name="connsiteY80" fmla="*/ 402146 h 494576"/>
                  <a:gd name="connsiteX81" fmla="*/ 96237 w 577854"/>
                  <a:gd name="connsiteY81" fmla="*/ 400453 h 494576"/>
                  <a:gd name="connsiteX82" fmla="*/ 265970 w 577854"/>
                  <a:gd name="connsiteY82" fmla="*/ 385826 h 494576"/>
                  <a:gd name="connsiteX83" fmla="*/ 274853 w 577854"/>
                  <a:gd name="connsiteY83" fmla="*/ 389087 h 494576"/>
                  <a:gd name="connsiteX84" fmla="*/ 287771 w 577854"/>
                  <a:gd name="connsiteY84" fmla="*/ 400046 h 494576"/>
                  <a:gd name="connsiteX85" fmla="*/ 286556 w 577854"/>
                  <a:gd name="connsiteY85" fmla="*/ 413613 h 494576"/>
                  <a:gd name="connsiteX86" fmla="*/ 267960 w 577854"/>
                  <a:gd name="connsiteY86" fmla="*/ 425701 h 494576"/>
                  <a:gd name="connsiteX87" fmla="*/ 249690 w 577854"/>
                  <a:gd name="connsiteY87" fmla="*/ 424799 h 494576"/>
                  <a:gd name="connsiteX88" fmla="*/ 236773 w 577854"/>
                  <a:gd name="connsiteY88" fmla="*/ 413840 h 494576"/>
                  <a:gd name="connsiteX89" fmla="*/ 237988 w 577854"/>
                  <a:gd name="connsiteY89" fmla="*/ 400273 h 494576"/>
                  <a:gd name="connsiteX90" fmla="*/ 256583 w 577854"/>
                  <a:gd name="connsiteY90" fmla="*/ 388185 h 494576"/>
                  <a:gd name="connsiteX91" fmla="*/ 265970 w 577854"/>
                  <a:gd name="connsiteY91" fmla="*/ 385826 h 494576"/>
                  <a:gd name="connsiteX92" fmla="*/ 25546 w 577854"/>
                  <a:gd name="connsiteY92" fmla="*/ 353149 h 494576"/>
                  <a:gd name="connsiteX93" fmla="*/ 25851 w 577854"/>
                  <a:gd name="connsiteY93" fmla="*/ 353243 h 494576"/>
                  <a:gd name="connsiteX94" fmla="*/ 71693 w 577854"/>
                  <a:gd name="connsiteY94" fmla="*/ 387286 h 494576"/>
                  <a:gd name="connsiteX95" fmla="*/ 71693 w 577854"/>
                  <a:gd name="connsiteY95" fmla="*/ 404278 h 494576"/>
                  <a:gd name="connsiteX96" fmla="*/ 7730 w 577854"/>
                  <a:gd name="connsiteY96" fmla="*/ 451779 h 494576"/>
                  <a:gd name="connsiteX97" fmla="*/ 266232 w 577854"/>
                  <a:gd name="connsiteY97" fmla="*/ 349407 h 494576"/>
                  <a:gd name="connsiteX98" fmla="*/ 271987 w 577854"/>
                  <a:gd name="connsiteY98" fmla="*/ 352733 h 494576"/>
                  <a:gd name="connsiteX99" fmla="*/ 279270 w 577854"/>
                  <a:gd name="connsiteY99" fmla="*/ 362246 h 494576"/>
                  <a:gd name="connsiteX100" fmla="*/ 275695 w 577854"/>
                  <a:gd name="connsiteY100" fmla="*/ 371894 h 494576"/>
                  <a:gd name="connsiteX101" fmla="*/ 263150 w 577854"/>
                  <a:gd name="connsiteY101" fmla="*/ 377190 h 494576"/>
                  <a:gd name="connsiteX102" fmla="*/ 250158 w 577854"/>
                  <a:gd name="connsiteY102" fmla="*/ 374536 h 494576"/>
                  <a:gd name="connsiteX103" fmla="*/ 242875 w 577854"/>
                  <a:gd name="connsiteY103" fmla="*/ 365023 h 494576"/>
                  <a:gd name="connsiteX104" fmla="*/ 246451 w 577854"/>
                  <a:gd name="connsiteY104" fmla="*/ 355375 h 494576"/>
                  <a:gd name="connsiteX105" fmla="*/ 258995 w 577854"/>
                  <a:gd name="connsiteY105" fmla="*/ 350078 h 494576"/>
                  <a:gd name="connsiteX106" fmla="*/ 266232 w 577854"/>
                  <a:gd name="connsiteY106" fmla="*/ 349407 h 494576"/>
                  <a:gd name="connsiteX107" fmla="*/ 334226 w 577854"/>
                  <a:gd name="connsiteY107" fmla="*/ 342762 h 494576"/>
                  <a:gd name="connsiteX108" fmla="*/ 342721 w 577854"/>
                  <a:gd name="connsiteY108" fmla="*/ 343244 h 494576"/>
                  <a:gd name="connsiteX109" fmla="*/ 356147 w 577854"/>
                  <a:gd name="connsiteY109" fmla="*/ 351001 h 494576"/>
                  <a:gd name="connsiteX110" fmla="*/ 373134 w 577854"/>
                  <a:gd name="connsiteY110" fmla="*/ 373191 h 494576"/>
                  <a:gd name="connsiteX111" fmla="*/ 364796 w 577854"/>
                  <a:gd name="connsiteY111" fmla="*/ 395697 h 494576"/>
                  <a:gd name="connsiteX112" fmla="*/ 335532 w 577854"/>
                  <a:gd name="connsiteY112" fmla="*/ 408052 h 494576"/>
                  <a:gd name="connsiteX113" fmla="*/ 305225 w 577854"/>
                  <a:gd name="connsiteY113" fmla="*/ 401861 h 494576"/>
                  <a:gd name="connsiteX114" fmla="*/ 288239 w 577854"/>
                  <a:gd name="connsiteY114" fmla="*/ 379671 h 494576"/>
                  <a:gd name="connsiteX115" fmla="*/ 296576 w 577854"/>
                  <a:gd name="connsiteY115" fmla="*/ 357165 h 494576"/>
                  <a:gd name="connsiteX116" fmla="*/ 325842 w 577854"/>
                  <a:gd name="connsiteY116" fmla="*/ 344809 h 494576"/>
                  <a:gd name="connsiteX117" fmla="*/ 334226 w 577854"/>
                  <a:gd name="connsiteY117" fmla="*/ 342762 h 494576"/>
                  <a:gd name="connsiteX118" fmla="*/ 346688 w 577854"/>
                  <a:gd name="connsiteY118" fmla="*/ 310144 h 494576"/>
                  <a:gd name="connsiteX119" fmla="*/ 352739 w 577854"/>
                  <a:gd name="connsiteY119" fmla="*/ 312244 h 494576"/>
                  <a:gd name="connsiteX120" fmla="*/ 359721 w 577854"/>
                  <a:gd name="connsiteY120" fmla="*/ 317911 h 494576"/>
                  <a:gd name="connsiteX121" fmla="*/ 359174 w 577854"/>
                  <a:gd name="connsiteY121" fmla="*/ 327067 h 494576"/>
                  <a:gd name="connsiteX122" fmla="*/ 351543 w 577854"/>
                  <a:gd name="connsiteY122" fmla="*/ 332252 h 494576"/>
                  <a:gd name="connsiteX123" fmla="*/ 339215 w 577854"/>
                  <a:gd name="connsiteY123" fmla="*/ 331845 h 494576"/>
                  <a:gd name="connsiteX124" fmla="*/ 332233 w 577854"/>
                  <a:gd name="connsiteY124" fmla="*/ 326178 h 494576"/>
                  <a:gd name="connsiteX125" fmla="*/ 332779 w 577854"/>
                  <a:gd name="connsiteY125" fmla="*/ 317023 h 494576"/>
                  <a:gd name="connsiteX126" fmla="*/ 340411 w 577854"/>
                  <a:gd name="connsiteY126" fmla="*/ 311838 h 494576"/>
                  <a:gd name="connsiteX127" fmla="*/ 346688 w 577854"/>
                  <a:gd name="connsiteY127" fmla="*/ 310144 h 494576"/>
                  <a:gd name="connsiteX128" fmla="*/ 296373 w 577854"/>
                  <a:gd name="connsiteY128" fmla="*/ 309494 h 494576"/>
                  <a:gd name="connsiteX129" fmla="*/ 305255 w 577854"/>
                  <a:gd name="connsiteY129" fmla="*/ 312755 h 494576"/>
                  <a:gd name="connsiteX130" fmla="*/ 318172 w 577854"/>
                  <a:gd name="connsiteY130" fmla="*/ 323714 h 494576"/>
                  <a:gd name="connsiteX131" fmla="*/ 316957 w 577854"/>
                  <a:gd name="connsiteY131" fmla="*/ 337281 h 494576"/>
                  <a:gd name="connsiteX132" fmla="*/ 298362 w 577854"/>
                  <a:gd name="connsiteY132" fmla="*/ 349369 h 494576"/>
                  <a:gd name="connsiteX133" fmla="*/ 280093 w 577854"/>
                  <a:gd name="connsiteY133" fmla="*/ 348467 h 494576"/>
                  <a:gd name="connsiteX134" fmla="*/ 267175 w 577854"/>
                  <a:gd name="connsiteY134" fmla="*/ 337508 h 494576"/>
                  <a:gd name="connsiteX135" fmla="*/ 268390 w 577854"/>
                  <a:gd name="connsiteY135" fmla="*/ 323940 h 494576"/>
                  <a:gd name="connsiteX136" fmla="*/ 286986 w 577854"/>
                  <a:gd name="connsiteY136" fmla="*/ 311853 h 494576"/>
                  <a:gd name="connsiteX137" fmla="*/ 296373 w 577854"/>
                  <a:gd name="connsiteY137" fmla="*/ 309494 h 494576"/>
                  <a:gd name="connsiteX138" fmla="*/ 116344 w 577854"/>
                  <a:gd name="connsiteY138" fmla="*/ 285069 h 494576"/>
                  <a:gd name="connsiteX139" fmla="*/ 140815 w 577854"/>
                  <a:gd name="connsiteY139" fmla="*/ 292596 h 494576"/>
                  <a:gd name="connsiteX140" fmla="*/ 224293 w 577854"/>
                  <a:gd name="connsiteY140" fmla="*/ 354589 h 494576"/>
                  <a:gd name="connsiteX141" fmla="*/ 224293 w 577854"/>
                  <a:gd name="connsiteY141" fmla="*/ 390936 h 494576"/>
                  <a:gd name="connsiteX142" fmla="*/ 187226 w 577854"/>
                  <a:gd name="connsiteY142" fmla="*/ 418462 h 494576"/>
                  <a:gd name="connsiteX143" fmla="*/ 138283 w 577854"/>
                  <a:gd name="connsiteY143" fmla="*/ 418462 h 494576"/>
                  <a:gd name="connsiteX144" fmla="*/ 54806 w 577854"/>
                  <a:gd name="connsiteY144" fmla="*/ 356470 h 494576"/>
                  <a:gd name="connsiteX145" fmla="*/ 54806 w 577854"/>
                  <a:gd name="connsiteY145" fmla="*/ 320123 h 494576"/>
                  <a:gd name="connsiteX146" fmla="*/ 91872 w 577854"/>
                  <a:gd name="connsiteY146" fmla="*/ 292596 h 494576"/>
                  <a:gd name="connsiteX147" fmla="*/ 116344 w 577854"/>
                  <a:gd name="connsiteY147" fmla="*/ 285069 h 494576"/>
                  <a:gd name="connsiteX148" fmla="*/ 506455 w 577854"/>
                  <a:gd name="connsiteY148" fmla="*/ 275970 h 494576"/>
                  <a:gd name="connsiteX149" fmla="*/ 506725 w 577854"/>
                  <a:gd name="connsiteY149" fmla="*/ 276010 h 494576"/>
                  <a:gd name="connsiteX150" fmla="*/ 506725 w 577854"/>
                  <a:gd name="connsiteY150" fmla="*/ 275970 h 494576"/>
                  <a:gd name="connsiteX151" fmla="*/ 506727 w 577854"/>
                  <a:gd name="connsiteY151" fmla="*/ 275970 h 494576"/>
                  <a:gd name="connsiteX152" fmla="*/ 524575 w 577854"/>
                  <a:gd name="connsiteY152" fmla="*/ 281460 h 494576"/>
                  <a:gd name="connsiteX153" fmla="*/ 561439 w 577854"/>
                  <a:gd name="connsiteY153" fmla="*/ 428916 h 494576"/>
                  <a:gd name="connsiteX154" fmla="*/ 547179 w 577854"/>
                  <a:gd name="connsiteY154" fmla="*/ 439505 h 494576"/>
                  <a:gd name="connsiteX155" fmla="*/ 506727 w 577854"/>
                  <a:gd name="connsiteY155" fmla="*/ 451949 h 494576"/>
                  <a:gd name="connsiteX156" fmla="*/ 506725 w 577854"/>
                  <a:gd name="connsiteY156" fmla="*/ 451949 h 494576"/>
                  <a:gd name="connsiteX157" fmla="*/ 506725 w 577854"/>
                  <a:gd name="connsiteY157" fmla="*/ 451911 h 494576"/>
                  <a:gd name="connsiteX158" fmla="*/ 506455 w 577854"/>
                  <a:gd name="connsiteY158" fmla="*/ 451950 h 494576"/>
                  <a:gd name="connsiteX159" fmla="*/ 466002 w 577854"/>
                  <a:gd name="connsiteY159" fmla="*/ 439505 h 494576"/>
                  <a:gd name="connsiteX160" fmla="*/ 404728 w 577854"/>
                  <a:gd name="connsiteY160" fmla="*/ 394002 h 494576"/>
                  <a:gd name="connsiteX161" fmla="*/ 404728 w 577854"/>
                  <a:gd name="connsiteY161" fmla="*/ 333919 h 494576"/>
                  <a:gd name="connsiteX162" fmla="*/ 466002 w 577854"/>
                  <a:gd name="connsiteY162" fmla="*/ 288415 h 494576"/>
                  <a:gd name="connsiteX163" fmla="*/ 506455 w 577854"/>
                  <a:gd name="connsiteY163" fmla="*/ 275970 h 494576"/>
                  <a:gd name="connsiteX164" fmla="*/ 128087 w 577854"/>
                  <a:gd name="connsiteY164" fmla="*/ 257464 h 494576"/>
                  <a:gd name="connsiteX165" fmla="*/ 134137 w 577854"/>
                  <a:gd name="connsiteY165" fmla="*/ 259563 h 494576"/>
                  <a:gd name="connsiteX166" fmla="*/ 141121 w 577854"/>
                  <a:gd name="connsiteY166" fmla="*/ 265230 h 494576"/>
                  <a:gd name="connsiteX167" fmla="*/ 140573 w 577854"/>
                  <a:gd name="connsiteY167" fmla="*/ 274385 h 494576"/>
                  <a:gd name="connsiteX168" fmla="*/ 132943 w 577854"/>
                  <a:gd name="connsiteY168" fmla="*/ 279571 h 494576"/>
                  <a:gd name="connsiteX169" fmla="*/ 120614 w 577854"/>
                  <a:gd name="connsiteY169" fmla="*/ 279165 h 494576"/>
                  <a:gd name="connsiteX170" fmla="*/ 113632 w 577854"/>
                  <a:gd name="connsiteY170" fmla="*/ 273498 h 494576"/>
                  <a:gd name="connsiteX171" fmla="*/ 114179 w 577854"/>
                  <a:gd name="connsiteY171" fmla="*/ 264342 h 494576"/>
                  <a:gd name="connsiteX172" fmla="*/ 121810 w 577854"/>
                  <a:gd name="connsiteY172" fmla="*/ 259157 h 494576"/>
                  <a:gd name="connsiteX173" fmla="*/ 128087 w 577854"/>
                  <a:gd name="connsiteY173" fmla="*/ 257464 h 494576"/>
                  <a:gd name="connsiteX174" fmla="*/ 140026 w 577854"/>
                  <a:gd name="connsiteY174" fmla="*/ 230063 h 494576"/>
                  <a:gd name="connsiteX175" fmla="*/ 151439 w 577854"/>
                  <a:gd name="connsiteY175" fmla="*/ 234267 h 494576"/>
                  <a:gd name="connsiteX176" fmla="*/ 154848 w 577854"/>
                  <a:gd name="connsiteY176" fmla="*/ 241779 h 494576"/>
                  <a:gd name="connsiteX177" fmla="*/ 149187 w 577854"/>
                  <a:gd name="connsiteY177" fmla="*/ 250255 h 494576"/>
                  <a:gd name="connsiteX178" fmla="*/ 136479 w 577854"/>
                  <a:gd name="connsiteY178" fmla="*/ 253435 h 494576"/>
                  <a:gd name="connsiteX179" fmla="*/ 125067 w 577854"/>
                  <a:gd name="connsiteY179" fmla="*/ 249231 h 494576"/>
                  <a:gd name="connsiteX180" fmla="*/ 121657 w 577854"/>
                  <a:gd name="connsiteY180" fmla="*/ 241718 h 494576"/>
                  <a:gd name="connsiteX181" fmla="*/ 127319 w 577854"/>
                  <a:gd name="connsiteY181" fmla="*/ 233242 h 494576"/>
                  <a:gd name="connsiteX182" fmla="*/ 407849 w 577854"/>
                  <a:gd name="connsiteY182" fmla="*/ 227091 h 494576"/>
                  <a:gd name="connsiteX183" fmla="*/ 424634 w 577854"/>
                  <a:gd name="connsiteY183" fmla="*/ 232254 h 494576"/>
                  <a:gd name="connsiteX184" fmla="*/ 450056 w 577854"/>
                  <a:gd name="connsiteY184" fmla="*/ 251133 h 494576"/>
                  <a:gd name="connsiteX185" fmla="*/ 450056 w 577854"/>
                  <a:gd name="connsiteY185" fmla="*/ 276062 h 494576"/>
                  <a:gd name="connsiteX186" fmla="*/ 405449 w 577854"/>
                  <a:gd name="connsiteY186" fmla="*/ 309188 h 494576"/>
                  <a:gd name="connsiteX187" fmla="*/ 371880 w 577854"/>
                  <a:gd name="connsiteY187" fmla="*/ 309188 h 494576"/>
                  <a:gd name="connsiteX188" fmla="*/ 346459 w 577854"/>
                  <a:gd name="connsiteY188" fmla="*/ 290309 h 494576"/>
                  <a:gd name="connsiteX189" fmla="*/ 346459 w 577854"/>
                  <a:gd name="connsiteY189" fmla="*/ 265381 h 494576"/>
                  <a:gd name="connsiteX190" fmla="*/ 391066 w 577854"/>
                  <a:gd name="connsiteY190" fmla="*/ 232254 h 494576"/>
                  <a:gd name="connsiteX191" fmla="*/ 407849 w 577854"/>
                  <a:gd name="connsiteY191" fmla="*/ 227091 h 494576"/>
                  <a:gd name="connsiteX192" fmla="*/ 222238 w 577854"/>
                  <a:gd name="connsiteY192" fmla="*/ 215213 h 494576"/>
                  <a:gd name="connsiteX193" fmla="*/ 231550 w 577854"/>
                  <a:gd name="connsiteY193" fmla="*/ 218077 h 494576"/>
                  <a:gd name="connsiteX194" fmla="*/ 304555 w 577854"/>
                  <a:gd name="connsiteY194" fmla="*/ 272293 h 494576"/>
                  <a:gd name="connsiteX195" fmla="*/ 304555 w 577854"/>
                  <a:gd name="connsiteY195" fmla="*/ 286123 h 494576"/>
                  <a:gd name="connsiteX196" fmla="*/ 242115 w 577854"/>
                  <a:gd name="connsiteY196" fmla="*/ 332493 h 494576"/>
                  <a:gd name="connsiteX197" fmla="*/ 223492 w 577854"/>
                  <a:gd name="connsiteY197" fmla="*/ 332493 h 494576"/>
                  <a:gd name="connsiteX198" fmla="*/ 150487 w 577854"/>
                  <a:gd name="connsiteY198" fmla="*/ 278276 h 494576"/>
                  <a:gd name="connsiteX199" fmla="*/ 150487 w 577854"/>
                  <a:gd name="connsiteY199" fmla="*/ 264447 h 494576"/>
                  <a:gd name="connsiteX200" fmla="*/ 212927 w 577854"/>
                  <a:gd name="connsiteY200" fmla="*/ 218077 h 494576"/>
                  <a:gd name="connsiteX201" fmla="*/ 222238 w 577854"/>
                  <a:gd name="connsiteY201" fmla="*/ 215213 h 494576"/>
                  <a:gd name="connsiteX202" fmla="*/ 52619 w 577854"/>
                  <a:gd name="connsiteY202" fmla="*/ 203259 h 494576"/>
                  <a:gd name="connsiteX203" fmla="*/ 98843 w 577854"/>
                  <a:gd name="connsiteY203" fmla="*/ 237587 h 494576"/>
                  <a:gd name="connsiteX204" fmla="*/ 98843 w 577854"/>
                  <a:gd name="connsiteY204" fmla="*/ 265238 h 494576"/>
                  <a:gd name="connsiteX205" fmla="*/ 62245 w 577854"/>
                  <a:gd name="connsiteY205" fmla="*/ 292417 h 494576"/>
                  <a:gd name="connsiteX206" fmla="*/ 43628 w 577854"/>
                  <a:gd name="connsiteY206" fmla="*/ 298143 h 494576"/>
                  <a:gd name="connsiteX207" fmla="*/ 35910 w 577854"/>
                  <a:gd name="connsiteY207" fmla="*/ 295769 h 494576"/>
                  <a:gd name="connsiteX208" fmla="*/ 120848 w 577854"/>
                  <a:gd name="connsiteY208" fmla="*/ 202634 h 494576"/>
                  <a:gd name="connsiteX209" fmla="*/ 126898 w 577854"/>
                  <a:gd name="connsiteY209" fmla="*/ 204733 h 494576"/>
                  <a:gd name="connsiteX210" fmla="*/ 133881 w 577854"/>
                  <a:gd name="connsiteY210" fmla="*/ 210400 h 494576"/>
                  <a:gd name="connsiteX211" fmla="*/ 133334 w 577854"/>
                  <a:gd name="connsiteY211" fmla="*/ 219555 h 494576"/>
                  <a:gd name="connsiteX212" fmla="*/ 125703 w 577854"/>
                  <a:gd name="connsiteY212" fmla="*/ 224741 h 494576"/>
                  <a:gd name="connsiteX213" fmla="*/ 113375 w 577854"/>
                  <a:gd name="connsiteY213" fmla="*/ 224334 h 494576"/>
                  <a:gd name="connsiteX214" fmla="*/ 106392 w 577854"/>
                  <a:gd name="connsiteY214" fmla="*/ 218668 h 494576"/>
                  <a:gd name="connsiteX215" fmla="*/ 106939 w 577854"/>
                  <a:gd name="connsiteY215" fmla="*/ 209512 h 494576"/>
                  <a:gd name="connsiteX216" fmla="*/ 114570 w 577854"/>
                  <a:gd name="connsiteY216" fmla="*/ 204327 h 494576"/>
                  <a:gd name="connsiteX217" fmla="*/ 120848 w 577854"/>
                  <a:gd name="connsiteY217" fmla="*/ 202634 h 494576"/>
                  <a:gd name="connsiteX218" fmla="*/ 433550 w 577854"/>
                  <a:gd name="connsiteY218" fmla="*/ 197259 h 494576"/>
                  <a:gd name="connsiteX219" fmla="*/ 439601 w 577854"/>
                  <a:gd name="connsiteY219" fmla="*/ 199359 h 494576"/>
                  <a:gd name="connsiteX220" fmla="*/ 446584 w 577854"/>
                  <a:gd name="connsiteY220" fmla="*/ 205025 h 494576"/>
                  <a:gd name="connsiteX221" fmla="*/ 446037 w 577854"/>
                  <a:gd name="connsiteY221" fmla="*/ 214180 h 494576"/>
                  <a:gd name="connsiteX222" fmla="*/ 438407 w 577854"/>
                  <a:gd name="connsiteY222" fmla="*/ 219366 h 494576"/>
                  <a:gd name="connsiteX223" fmla="*/ 426077 w 577854"/>
                  <a:gd name="connsiteY223" fmla="*/ 218959 h 494576"/>
                  <a:gd name="connsiteX224" fmla="*/ 419095 w 577854"/>
                  <a:gd name="connsiteY224" fmla="*/ 213293 h 494576"/>
                  <a:gd name="connsiteX225" fmla="*/ 419642 w 577854"/>
                  <a:gd name="connsiteY225" fmla="*/ 204137 h 494576"/>
                  <a:gd name="connsiteX226" fmla="*/ 427273 w 577854"/>
                  <a:gd name="connsiteY226" fmla="*/ 198952 h 494576"/>
                  <a:gd name="connsiteX227" fmla="*/ 433550 w 577854"/>
                  <a:gd name="connsiteY227" fmla="*/ 197259 h 494576"/>
                  <a:gd name="connsiteX228" fmla="*/ 503240 w 577854"/>
                  <a:gd name="connsiteY228" fmla="*/ 196120 h 494576"/>
                  <a:gd name="connsiteX229" fmla="*/ 517227 w 577854"/>
                  <a:gd name="connsiteY229" fmla="*/ 252068 h 494576"/>
                  <a:gd name="connsiteX230" fmla="*/ 506725 w 577854"/>
                  <a:gd name="connsiteY230" fmla="*/ 259867 h 494576"/>
                  <a:gd name="connsiteX231" fmla="*/ 471254 w 577854"/>
                  <a:gd name="connsiteY231" fmla="*/ 231593 h 494576"/>
                  <a:gd name="connsiteX232" fmla="*/ 471253 w 577854"/>
                  <a:gd name="connsiteY232" fmla="*/ 219875 h 494576"/>
                  <a:gd name="connsiteX233" fmla="*/ 155088 w 577854"/>
                  <a:gd name="connsiteY233" fmla="*/ 189769 h 494576"/>
                  <a:gd name="connsiteX234" fmla="*/ 161890 w 577854"/>
                  <a:gd name="connsiteY234" fmla="*/ 192130 h 494576"/>
                  <a:gd name="connsiteX235" fmla="*/ 185211 w 577854"/>
                  <a:gd name="connsiteY235" fmla="*/ 211057 h 494576"/>
                  <a:gd name="connsiteX236" fmla="*/ 184596 w 577854"/>
                  <a:gd name="connsiteY236" fmla="*/ 221349 h 494576"/>
                  <a:gd name="connsiteX237" fmla="*/ 176018 w 577854"/>
                  <a:gd name="connsiteY237" fmla="*/ 227178 h 494576"/>
                  <a:gd name="connsiteX238" fmla="*/ 162159 w 577854"/>
                  <a:gd name="connsiteY238" fmla="*/ 226721 h 494576"/>
                  <a:gd name="connsiteX239" fmla="*/ 138838 w 577854"/>
                  <a:gd name="connsiteY239" fmla="*/ 207794 h 494576"/>
                  <a:gd name="connsiteX240" fmla="*/ 139453 w 577854"/>
                  <a:gd name="connsiteY240" fmla="*/ 197502 h 494576"/>
                  <a:gd name="connsiteX241" fmla="*/ 148031 w 577854"/>
                  <a:gd name="connsiteY241" fmla="*/ 191673 h 494576"/>
                  <a:gd name="connsiteX242" fmla="*/ 155088 w 577854"/>
                  <a:gd name="connsiteY242" fmla="*/ 189769 h 494576"/>
                  <a:gd name="connsiteX243" fmla="*/ 225083 w 577854"/>
                  <a:gd name="connsiteY243" fmla="*/ 186507 h 494576"/>
                  <a:gd name="connsiteX244" fmla="*/ 231135 w 577854"/>
                  <a:gd name="connsiteY244" fmla="*/ 188607 h 494576"/>
                  <a:gd name="connsiteX245" fmla="*/ 238117 w 577854"/>
                  <a:gd name="connsiteY245" fmla="*/ 194273 h 494576"/>
                  <a:gd name="connsiteX246" fmla="*/ 237569 w 577854"/>
                  <a:gd name="connsiteY246" fmla="*/ 203429 h 494576"/>
                  <a:gd name="connsiteX247" fmla="*/ 229938 w 577854"/>
                  <a:gd name="connsiteY247" fmla="*/ 208614 h 494576"/>
                  <a:gd name="connsiteX248" fmla="*/ 217610 w 577854"/>
                  <a:gd name="connsiteY248" fmla="*/ 208208 h 494576"/>
                  <a:gd name="connsiteX249" fmla="*/ 210628 w 577854"/>
                  <a:gd name="connsiteY249" fmla="*/ 202541 h 494576"/>
                  <a:gd name="connsiteX250" fmla="*/ 211175 w 577854"/>
                  <a:gd name="connsiteY250" fmla="*/ 193385 h 494576"/>
                  <a:gd name="connsiteX251" fmla="*/ 218806 w 577854"/>
                  <a:gd name="connsiteY251" fmla="*/ 188200 h 494576"/>
                  <a:gd name="connsiteX252" fmla="*/ 225083 w 577854"/>
                  <a:gd name="connsiteY252" fmla="*/ 186507 h 494576"/>
                  <a:gd name="connsiteX253" fmla="*/ 465526 w 577854"/>
                  <a:gd name="connsiteY253" fmla="*/ 161785 h 494576"/>
                  <a:gd name="connsiteX254" fmla="*/ 470384 w 577854"/>
                  <a:gd name="connsiteY254" fmla="*/ 163280 h 494576"/>
                  <a:gd name="connsiteX255" fmla="*/ 491929 w 577854"/>
                  <a:gd name="connsiteY255" fmla="*/ 179279 h 494576"/>
                  <a:gd name="connsiteX256" fmla="*/ 491929 w 577854"/>
                  <a:gd name="connsiteY256" fmla="*/ 186496 h 494576"/>
                  <a:gd name="connsiteX257" fmla="*/ 472765 w 577854"/>
                  <a:gd name="connsiteY257" fmla="*/ 200728 h 494576"/>
                  <a:gd name="connsiteX258" fmla="*/ 463047 w 577854"/>
                  <a:gd name="connsiteY258" fmla="*/ 200728 h 494576"/>
                  <a:gd name="connsiteX259" fmla="*/ 441502 w 577854"/>
                  <a:gd name="connsiteY259" fmla="*/ 184729 h 494576"/>
                  <a:gd name="connsiteX260" fmla="*/ 441502 w 577854"/>
                  <a:gd name="connsiteY260" fmla="*/ 177511 h 494576"/>
                  <a:gd name="connsiteX261" fmla="*/ 460666 w 577854"/>
                  <a:gd name="connsiteY261" fmla="*/ 163280 h 494576"/>
                  <a:gd name="connsiteX262" fmla="*/ 465526 w 577854"/>
                  <a:gd name="connsiteY262" fmla="*/ 161785 h 494576"/>
                  <a:gd name="connsiteX263" fmla="*/ 319776 w 577854"/>
                  <a:gd name="connsiteY263" fmla="*/ 149419 h 494576"/>
                  <a:gd name="connsiteX264" fmla="*/ 337077 w 577854"/>
                  <a:gd name="connsiteY264" fmla="*/ 154608 h 494576"/>
                  <a:gd name="connsiteX265" fmla="*/ 386885 w 577854"/>
                  <a:gd name="connsiteY265" fmla="*/ 190942 h 494576"/>
                  <a:gd name="connsiteX266" fmla="*/ 387193 w 577854"/>
                  <a:gd name="connsiteY266" fmla="*/ 216545 h 494576"/>
                  <a:gd name="connsiteX267" fmla="*/ 341055 w 577854"/>
                  <a:gd name="connsiteY267" fmla="*/ 251425 h 494576"/>
                  <a:gd name="connsiteX268" fmla="*/ 306579 w 577854"/>
                  <a:gd name="connsiteY268" fmla="*/ 251654 h 494576"/>
                  <a:gd name="connsiteX269" fmla="*/ 256772 w 577854"/>
                  <a:gd name="connsiteY269" fmla="*/ 215320 h 494576"/>
                  <a:gd name="connsiteX270" fmla="*/ 256464 w 577854"/>
                  <a:gd name="connsiteY270" fmla="*/ 189717 h 494576"/>
                  <a:gd name="connsiteX271" fmla="*/ 302601 w 577854"/>
                  <a:gd name="connsiteY271" fmla="*/ 154836 h 494576"/>
                  <a:gd name="connsiteX272" fmla="*/ 319776 w 577854"/>
                  <a:gd name="connsiteY272" fmla="*/ 149419 h 494576"/>
                  <a:gd name="connsiteX273" fmla="*/ 213223 w 577854"/>
                  <a:gd name="connsiteY273" fmla="*/ 141415 h 494576"/>
                  <a:gd name="connsiteX274" fmla="*/ 223207 w 577854"/>
                  <a:gd name="connsiteY274" fmla="*/ 144589 h 494576"/>
                  <a:gd name="connsiteX275" fmla="*/ 234958 w 577854"/>
                  <a:gd name="connsiteY275" fmla="*/ 153523 h 494576"/>
                  <a:gd name="connsiteX276" fmla="*/ 234721 w 577854"/>
                  <a:gd name="connsiteY276" fmla="*/ 168424 h 494576"/>
                  <a:gd name="connsiteX277" fmla="*/ 204096 w 577854"/>
                  <a:gd name="connsiteY277" fmla="*/ 190638 h 494576"/>
                  <a:gd name="connsiteX278" fmla="*/ 184030 w 577854"/>
                  <a:gd name="connsiteY278" fmla="*/ 190462 h 494576"/>
                  <a:gd name="connsiteX279" fmla="*/ 172279 w 577854"/>
                  <a:gd name="connsiteY279" fmla="*/ 181527 h 494576"/>
                  <a:gd name="connsiteX280" fmla="*/ 172516 w 577854"/>
                  <a:gd name="connsiteY280" fmla="*/ 166626 h 494576"/>
                  <a:gd name="connsiteX281" fmla="*/ 203141 w 577854"/>
                  <a:gd name="connsiteY281" fmla="*/ 144413 h 494576"/>
                  <a:gd name="connsiteX282" fmla="*/ 213223 w 577854"/>
                  <a:gd name="connsiteY282" fmla="*/ 141415 h 494576"/>
                  <a:gd name="connsiteX283" fmla="*/ 482771 w 577854"/>
                  <a:gd name="connsiteY283" fmla="*/ 134902 h 494576"/>
                  <a:gd name="connsiteX284" fmla="*/ 488426 w 577854"/>
                  <a:gd name="connsiteY284" fmla="*/ 136864 h 494576"/>
                  <a:gd name="connsiteX285" fmla="*/ 492615 w 577854"/>
                  <a:gd name="connsiteY285" fmla="*/ 153620 h 494576"/>
                  <a:gd name="connsiteX286" fmla="*/ 487627 w 577854"/>
                  <a:gd name="connsiteY286" fmla="*/ 157009 h 494576"/>
                  <a:gd name="connsiteX287" fmla="*/ 475298 w 577854"/>
                  <a:gd name="connsiteY287" fmla="*/ 156603 h 494576"/>
                  <a:gd name="connsiteX288" fmla="*/ 468316 w 577854"/>
                  <a:gd name="connsiteY288" fmla="*/ 150936 h 494576"/>
                  <a:gd name="connsiteX289" fmla="*/ 468863 w 577854"/>
                  <a:gd name="connsiteY289" fmla="*/ 141781 h 494576"/>
                  <a:gd name="connsiteX290" fmla="*/ 476494 w 577854"/>
                  <a:gd name="connsiteY290" fmla="*/ 136596 h 494576"/>
                  <a:gd name="connsiteX291" fmla="*/ 482771 w 577854"/>
                  <a:gd name="connsiteY291" fmla="*/ 134902 h 494576"/>
                  <a:gd name="connsiteX292" fmla="*/ 355375 w 577854"/>
                  <a:gd name="connsiteY292" fmla="*/ 128452 h 494576"/>
                  <a:gd name="connsiteX293" fmla="*/ 361426 w 577854"/>
                  <a:gd name="connsiteY293" fmla="*/ 130551 h 494576"/>
                  <a:gd name="connsiteX294" fmla="*/ 368409 w 577854"/>
                  <a:gd name="connsiteY294" fmla="*/ 136218 h 494576"/>
                  <a:gd name="connsiteX295" fmla="*/ 367862 w 577854"/>
                  <a:gd name="connsiteY295" fmla="*/ 145374 h 494576"/>
                  <a:gd name="connsiteX296" fmla="*/ 360231 w 577854"/>
                  <a:gd name="connsiteY296" fmla="*/ 150559 h 494576"/>
                  <a:gd name="connsiteX297" fmla="*/ 347903 w 577854"/>
                  <a:gd name="connsiteY297" fmla="*/ 150152 h 494576"/>
                  <a:gd name="connsiteX298" fmla="*/ 340921 w 577854"/>
                  <a:gd name="connsiteY298" fmla="*/ 144486 h 494576"/>
                  <a:gd name="connsiteX299" fmla="*/ 341467 w 577854"/>
                  <a:gd name="connsiteY299" fmla="*/ 135331 h 494576"/>
                  <a:gd name="connsiteX300" fmla="*/ 349098 w 577854"/>
                  <a:gd name="connsiteY300" fmla="*/ 130145 h 494576"/>
                  <a:gd name="connsiteX301" fmla="*/ 355375 w 577854"/>
                  <a:gd name="connsiteY301" fmla="*/ 128452 h 494576"/>
                  <a:gd name="connsiteX302" fmla="*/ 412858 w 577854"/>
                  <a:gd name="connsiteY302" fmla="*/ 127325 h 494576"/>
                  <a:gd name="connsiteX303" fmla="*/ 419170 w 577854"/>
                  <a:gd name="connsiteY303" fmla="*/ 129268 h 494576"/>
                  <a:gd name="connsiteX304" fmla="*/ 444067 w 577854"/>
                  <a:gd name="connsiteY304" fmla="*/ 147757 h 494576"/>
                  <a:gd name="connsiteX305" fmla="*/ 444067 w 577854"/>
                  <a:gd name="connsiteY305" fmla="*/ 157134 h 494576"/>
                  <a:gd name="connsiteX306" fmla="*/ 407943 w 577854"/>
                  <a:gd name="connsiteY306" fmla="*/ 183961 h 494576"/>
                  <a:gd name="connsiteX307" fmla="*/ 395317 w 577854"/>
                  <a:gd name="connsiteY307" fmla="*/ 183961 h 494576"/>
                  <a:gd name="connsiteX308" fmla="*/ 370420 w 577854"/>
                  <a:gd name="connsiteY308" fmla="*/ 165471 h 494576"/>
                  <a:gd name="connsiteX309" fmla="*/ 370420 w 577854"/>
                  <a:gd name="connsiteY309" fmla="*/ 156095 h 494576"/>
                  <a:gd name="connsiteX310" fmla="*/ 406544 w 577854"/>
                  <a:gd name="connsiteY310" fmla="*/ 129267 h 494576"/>
                  <a:gd name="connsiteX311" fmla="*/ 412858 w 577854"/>
                  <a:gd name="connsiteY311" fmla="*/ 127325 h 494576"/>
                  <a:gd name="connsiteX312" fmla="*/ 297212 w 577854"/>
                  <a:gd name="connsiteY312" fmla="*/ 116360 h 494576"/>
                  <a:gd name="connsiteX313" fmla="*/ 303990 w 577854"/>
                  <a:gd name="connsiteY313" fmla="*/ 118515 h 494576"/>
                  <a:gd name="connsiteX314" fmla="*/ 311967 w 577854"/>
                  <a:gd name="connsiteY314" fmla="*/ 124581 h 494576"/>
                  <a:gd name="connsiteX315" fmla="*/ 311805 w 577854"/>
                  <a:gd name="connsiteY315" fmla="*/ 134697 h 494576"/>
                  <a:gd name="connsiteX316" fmla="*/ 276233 w 577854"/>
                  <a:gd name="connsiteY316" fmla="*/ 160499 h 494576"/>
                  <a:gd name="connsiteX317" fmla="*/ 262611 w 577854"/>
                  <a:gd name="connsiteY317" fmla="*/ 160380 h 494576"/>
                  <a:gd name="connsiteX318" fmla="*/ 254633 w 577854"/>
                  <a:gd name="connsiteY318" fmla="*/ 154314 h 494576"/>
                  <a:gd name="connsiteX319" fmla="*/ 254795 w 577854"/>
                  <a:gd name="connsiteY319" fmla="*/ 144198 h 494576"/>
                  <a:gd name="connsiteX320" fmla="*/ 290367 w 577854"/>
                  <a:gd name="connsiteY320" fmla="*/ 118396 h 494576"/>
                  <a:gd name="connsiteX321" fmla="*/ 297212 w 577854"/>
                  <a:gd name="connsiteY321" fmla="*/ 116360 h 494576"/>
                  <a:gd name="connsiteX322" fmla="*/ 108129 w 577854"/>
                  <a:gd name="connsiteY322" fmla="*/ 86745 h 494576"/>
                  <a:gd name="connsiteX323" fmla="*/ 117411 w 577854"/>
                  <a:gd name="connsiteY323" fmla="*/ 89601 h 494576"/>
                  <a:gd name="connsiteX324" fmla="*/ 180181 w 577854"/>
                  <a:gd name="connsiteY324" fmla="*/ 136216 h 494576"/>
                  <a:gd name="connsiteX325" fmla="*/ 180181 w 577854"/>
                  <a:gd name="connsiteY325" fmla="*/ 150004 h 494576"/>
                  <a:gd name="connsiteX326" fmla="*/ 101741 w 577854"/>
                  <a:gd name="connsiteY326" fmla="*/ 208255 h 494576"/>
                  <a:gd name="connsiteX327" fmla="*/ 83175 w 577854"/>
                  <a:gd name="connsiteY327" fmla="*/ 208255 h 494576"/>
                  <a:gd name="connsiteX328" fmla="*/ 55438 w 577854"/>
                  <a:gd name="connsiteY328" fmla="*/ 187656 h 494576"/>
                  <a:gd name="connsiteX329" fmla="*/ 69168 w 577854"/>
                  <a:gd name="connsiteY329" fmla="*/ 111640 h 494576"/>
                  <a:gd name="connsiteX330" fmla="*/ 98845 w 577854"/>
                  <a:gd name="connsiteY330" fmla="*/ 89601 h 494576"/>
                  <a:gd name="connsiteX331" fmla="*/ 108129 w 577854"/>
                  <a:gd name="connsiteY331" fmla="*/ 86745 h 494576"/>
                  <a:gd name="connsiteX332" fmla="*/ 444948 w 577854"/>
                  <a:gd name="connsiteY332" fmla="*/ 82810 h 494576"/>
                  <a:gd name="connsiteX333" fmla="*/ 474913 w 577854"/>
                  <a:gd name="connsiteY333" fmla="*/ 82810 h 494576"/>
                  <a:gd name="connsiteX334" fmla="*/ 485797 w 577854"/>
                  <a:gd name="connsiteY334" fmla="*/ 126348 h 494576"/>
                  <a:gd name="connsiteX335" fmla="*/ 479339 w 577854"/>
                  <a:gd name="connsiteY335" fmla="*/ 128334 h 494576"/>
                  <a:gd name="connsiteX336" fmla="*/ 444948 w 577854"/>
                  <a:gd name="connsiteY336" fmla="*/ 128334 h 494576"/>
                  <a:gd name="connsiteX337" fmla="*/ 425703 w 577854"/>
                  <a:gd name="connsiteY337" fmla="*/ 114042 h 494576"/>
                  <a:gd name="connsiteX338" fmla="*/ 425703 w 577854"/>
                  <a:gd name="connsiteY338" fmla="*/ 97102 h 494576"/>
                  <a:gd name="connsiteX339" fmla="*/ 444948 w 577854"/>
                  <a:gd name="connsiteY339" fmla="*/ 82810 h 494576"/>
                  <a:gd name="connsiteX340" fmla="*/ 76824 w 577854"/>
                  <a:gd name="connsiteY340" fmla="*/ 69257 h 494576"/>
                  <a:gd name="connsiteX341" fmla="*/ 76925 w 577854"/>
                  <a:gd name="connsiteY341" fmla="*/ 69370 h 494576"/>
                  <a:gd name="connsiteX342" fmla="*/ 79183 w 577854"/>
                  <a:gd name="connsiteY342" fmla="*/ 77983 h 494576"/>
                  <a:gd name="connsiteX343" fmla="*/ 79567 w 577854"/>
                  <a:gd name="connsiteY343" fmla="*/ 77983 h 494576"/>
                  <a:gd name="connsiteX344" fmla="*/ 79679 w 577854"/>
                  <a:gd name="connsiteY344" fmla="*/ 78413 h 494576"/>
                  <a:gd name="connsiteX345" fmla="*/ 79487 w 577854"/>
                  <a:gd name="connsiteY345" fmla="*/ 79146 h 494576"/>
                  <a:gd name="connsiteX346" fmla="*/ 79679 w 577854"/>
                  <a:gd name="connsiteY346" fmla="*/ 79879 h 494576"/>
                  <a:gd name="connsiteX347" fmla="*/ 79295 w 577854"/>
                  <a:gd name="connsiteY347" fmla="*/ 79879 h 494576"/>
                  <a:gd name="connsiteX348" fmla="*/ 76925 w 577854"/>
                  <a:gd name="connsiteY348" fmla="*/ 88922 h 494576"/>
                  <a:gd name="connsiteX349" fmla="*/ 72347 w 577854"/>
                  <a:gd name="connsiteY349" fmla="*/ 94043 h 494576"/>
                  <a:gd name="connsiteX350" fmla="*/ 89089 w 577854"/>
                  <a:gd name="connsiteY350" fmla="*/ 38363 h 494576"/>
                  <a:gd name="connsiteX351" fmla="*/ 94639 w 577854"/>
                  <a:gd name="connsiteY351" fmla="*/ 40156 h 494576"/>
                  <a:gd name="connsiteX352" fmla="*/ 119750 w 577854"/>
                  <a:gd name="connsiteY352" fmla="*/ 59478 h 494576"/>
                  <a:gd name="connsiteX353" fmla="*/ 119552 w 577854"/>
                  <a:gd name="connsiteY353" fmla="*/ 67782 h 494576"/>
                  <a:gd name="connsiteX354" fmla="*/ 110933 w 577854"/>
                  <a:gd name="connsiteY354" fmla="*/ 73960 h 494576"/>
                  <a:gd name="connsiteX355" fmla="*/ 99751 w 577854"/>
                  <a:gd name="connsiteY355" fmla="*/ 73813 h 494576"/>
                  <a:gd name="connsiteX356" fmla="*/ 78899 w 577854"/>
                  <a:gd name="connsiteY356" fmla="*/ 57769 h 494576"/>
                  <a:gd name="connsiteX357" fmla="*/ 81906 w 577854"/>
                  <a:gd name="connsiteY357" fmla="*/ 41122 h 494576"/>
                  <a:gd name="connsiteX358" fmla="*/ 83457 w 577854"/>
                  <a:gd name="connsiteY358" fmla="*/ 40010 h 494576"/>
                  <a:gd name="connsiteX359" fmla="*/ 89089 w 577854"/>
                  <a:gd name="connsiteY359" fmla="*/ 38363 h 494576"/>
                  <a:gd name="connsiteX360" fmla="*/ 231979 w 577854"/>
                  <a:gd name="connsiteY360" fmla="*/ 22041 h 494576"/>
                  <a:gd name="connsiteX361" fmla="*/ 258569 w 577854"/>
                  <a:gd name="connsiteY361" fmla="*/ 30220 h 494576"/>
                  <a:gd name="connsiteX362" fmla="*/ 298847 w 577854"/>
                  <a:gd name="connsiteY362" fmla="*/ 60132 h 494576"/>
                  <a:gd name="connsiteX363" fmla="*/ 307109 w 577854"/>
                  <a:gd name="connsiteY363" fmla="*/ 69370 h 494576"/>
                  <a:gd name="connsiteX364" fmla="*/ 309365 w 577854"/>
                  <a:gd name="connsiteY364" fmla="*/ 77983 h 494576"/>
                  <a:gd name="connsiteX365" fmla="*/ 309749 w 577854"/>
                  <a:gd name="connsiteY365" fmla="*/ 77983 h 494576"/>
                  <a:gd name="connsiteX366" fmla="*/ 309861 w 577854"/>
                  <a:gd name="connsiteY366" fmla="*/ 78413 h 494576"/>
                  <a:gd name="connsiteX367" fmla="*/ 309670 w 577854"/>
                  <a:gd name="connsiteY367" fmla="*/ 79146 h 494576"/>
                  <a:gd name="connsiteX368" fmla="*/ 309861 w 577854"/>
                  <a:gd name="connsiteY368" fmla="*/ 79879 h 494576"/>
                  <a:gd name="connsiteX369" fmla="*/ 309477 w 577854"/>
                  <a:gd name="connsiteY369" fmla="*/ 79879 h 494576"/>
                  <a:gd name="connsiteX370" fmla="*/ 307108 w 577854"/>
                  <a:gd name="connsiteY370" fmla="*/ 88922 h 494576"/>
                  <a:gd name="connsiteX371" fmla="*/ 298847 w 577854"/>
                  <a:gd name="connsiteY371" fmla="*/ 98160 h 494576"/>
                  <a:gd name="connsiteX372" fmla="*/ 258569 w 577854"/>
                  <a:gd name="connsiteY372" fmla="*/ 128072 h 494576"/>
                  <a:gd name="connsiteX373" fmla="*/ 205387 w 577854"/>
                  <a:gd name="connsiteY373" fmla="*/ 128072 h 494576"/>
                  <a:gd name="connsiteX374" fmla="*/ 165109 w 577854"/>
                  <a:gd name="connsiteY374" fmla="*/ 98161 h 494576"/>
                  <a:gd name="connsiteX375" fmla="*/ 156848 w 577854"/>
                  <a:gd name="connsiteY375" fmla="*/ 88922 h 494576"/>
                  <a:gd name="connsiteX376" fmla="*/ 154479 w 577854"/>
                  <a:gd name="connsiteY376" fmla="*/ 79879 h 494576"/>
                  <a:gd name="connsiteX377" fmla="*/ 154095 w 577854"/>
                  <a:gd name="connsiteY377" fmla="*/ 79879 h 494576"/>
                  <a:gd name="connsiteX378" fmla="*/ 154287 w 577854"/>
                  <a:gd name="connsiteY378" fmla="*/ 79146 h 494576"/>
                  <a:gd name="connsiteX379" fmla="*/ 154095 w 577854"/>
                  <a:gd name="connsiteY379" fmla="*/ 78413 h 494576"/>
                  <a:gd name="connsiteX380" fmla="*/ 154207 w 577854"/>
                  <a:gd name="connsiteY380" fmla="*/ 77983 h 494576"/>
                  <a:gd name="connsiteX381" fmla="*/ 154591 w 577854"/>
                  <a:gd name="connsiteY381" fmla="*/ 77983 h 494576"/>
                  <a:gd name="connsiteX382" fmla="*/ 156848 w 577854"/>
                  <a:gd name="connsiteY382" fmla="*/ 69370 h 494576"/>
                  <a:gd name="connsiteX383" fmla="*/ 165109 w 577854"/>
                  <a:gd name="connsiteY383" fmla="*/ 60132 h 494576"/>
                  <a:gd name="connsiteX384" fmla="*/ 205387 w 577854"/>
                  <a:gd name="connsiteY384" fmla="*/ 30220 h 494576"/>
                  <a:gd name="connsiteX385" fmla="*/ 231979 w 577854"/>
                  <a:gd name="connsiteY385" fmla="*/ 22041 h 494576"/>
                  <a:gd name="connsiteX386" fmla="*/ 302511 w 577854"/>
                  <a:gd name="connsiteY386" fmla="*/ 13711 h 494576"/>
                  <a:gd name="connsiteX387" fmla="*/ 308267 w 577854"/>
                  <a:gd name="connsiteY387" fmla="*/ 17035 h 494576"/>
                  <a:gd name="connsiteX388" fmla="*/ 315549 w 577854"/>
                  <a:gd name="connsiteY388" fmla="*/ 26549 h 494576"/>
                  <a:gd name="connsiteX389" fmla="*/ 311975 w 577854"/>
                  <a:gd name="connsiteY389" fmla="*/ 36196 h 494576"/>
                  <a:gd name="connsiteX390" fmla="*/ 299429 w 577854"/>
                  <a:gd name="connsiteY390" fmla="*/ 41494 h 494576"/>
                  <a:gd name="connsiteX391" fmla="*/ 286437 w 577854"/>
                  <a:gd name="connsiteY391" fmla="*/ 38839 h 494576"/>
                  <a:gd name="connsiteX392" fmla="*/ 279155 w 577854"/>
                  <a:gd name="connsiteY392" fmla="*/ 29326 h 494576"/>
                  <a:gd name="connsiteX393" fmla="*/ 282729 w 577854"/>
                  <a:gd name="connsiteY393" fmla="*/ 19678 h 494576"/>
                  <a:gd name="connsiteX394" fmla="*/ 295275 w 577854"/>
                  <a:gd name="connsiteY394" fmla="*/ 14381 h 494576"/>
                  <a:gd name="connsiteX395" fmla="*/ 302511 w 577854"/>
                  <a:gd name="connsiteY395" fmla="*/ 13711 h 494576"/>
                  <a:gd name="connsiteX396" fmla="*/ 347201 w 577854"/>
                  <a:gd name="connsiteY396" fmla="*/ 10849 h 494576"/>
                  <a:gd name="connsiteX397" fmla="*/ 380866 w 577854"/>
                  <a:gd name="connsiteY397" fmla="*/ 10849 h 494576"/>
                  <a:gd name="connsiteX398" fmla="*/ 403091 w 577854"/>
                  <a:gd name="connsiteY398" fmla="*/ 27354 h 494576"/>
                  <a:gd name="connsiteX399" fmla="*/ 403091 w 577854"/>
                  <a:gd name="connsiteY399" fmla="*/ 77983 h 494576"/>
                  <a:gd name="connsiteX400" fmla="*/ 403091 w 577854"/>
                  <a:gd name="connsiteY400" fmla="*/ 79879 h 494576"/>
                  <a:gd name="connsiteX401" fmla="*/ 403091 w 577854"/>
                  <a:gd name="connsiteY401" fmla="*/ 108569 h 494576"/>
                  <a:gd name="connsiteX402" fmla="*/ 380866 w 577854"/>
                  <a:gd name="connsiteY402" fmla="*/ 125075 h 494576"/>
                  <a:gd name="connsiteX403" fmla="*/ 347202 w 577854"/>
                  <a:gd name="connsiteY403" fmla="*/ 125075 h 494576"/>
                  <a:gd name="connsiteX404" fmla="*/ 324975 w 577854"/>
                  <a:gd name="connsiteY404" fmla="*/ 108569 h 494576"/>
                  <a:gd name="connsiteX405" fmla="*/ 324975 w 577854"/>
                  <a:gd name="connsiteY405" fmla="*/ 79879 h 494576"/>
                  <a:gd name="connsiteX406" fmla="*/ 324975 w 577854"/>
                  <a:gd name="connsiteY406" fmla="*/ 77983 h 494576"/>
                  <a:gd name="connsiteX407" fmla="*/ 324975 w 577854"/>
                  <a:gd name="connsiteY407" fmla="*/ 27354 h 494576"/>
                  <a:gd name="connsiteX408" fmla="*/ 347201 w 577854"/>
                  <a:gd name="connsiteY408" fmla="*/ 10849 h 494576"/>
                  <a:gd name="connsiteX409" fmla="*/ 135483 w 577854"/>
                  <a:gd name="connsiteY409" fmla="*/ 7870 h 494576"/>
                  <a:gd name="connsiteX410" fmla="*/ 145574 w 577854"/>
                  <a:gd name="connsiteY410" fmla="*/ 10974 h 494576"/>
                  <a:gd name="connsiteX411" fmla="*/ 169493 w 577854"/>
                  <a:gd name="connsiteY411" fmla="*/ 28737 h 494576"/>
                  <a:gd name="connsiteX412" fmla="*/ 169493 w 577854"/>
                  <a:gd name="connsiteY412" fmla="*/ 43725 h 494576"/>
                  <a:gd name="connsiteX413" fmla="*/ 154207 w 577854"/>
                  <a:gd name="connsiteY413" fmla="*/ 55077 h 494576"/>
                  <a:gd name="connsiteX414" fmla="*/ 134024 w 577854"/>
                  <a:gd name="connsiteY414" fmla="*/ 55077 h 494576"/>
                  <a:gd name="connsiteX415" fmla="*/ 110105 w 577854"/>
                  <a:gd name="connsiteY415" fmla="*/ 37315 h 494576"/>
                  <a:gd name="connsiteX416" fmla="*/ 110105 w 577854"/>
                  <a:gd name="connsiteY416" fmla="*/ 22325 h 494576"/>
                  <a:gd name="connsiteX417" fmla="*/ 125391 w 577854"/>
                  <a:gd name="connsiteY417" fmla="*/ 10974 h 494576"/>
                  <a:gd name="connsiteX418" fmla="*/ 135483 w 577854"/>
                  <a:gd name="connsiteY418" fmla="*/ 7870 h 494576"/>
                  <a:gd name="connsiteX419" fmla="*/ 413422 w 577854"/>
                  <a:gd name="connsiteY419" fmla="*/ 0 h 494576"/>
                  <a:gd name="connsiteX420" fmla="*/ 454210 w 577854"/>
                  <a:gd name="connsiteY420" fmla="*/ 0 h 494576"/>
                  <a:gd name="connsiteX421" fmla="*/ 471959 w 577854"/>
                  <a:gd name="connsiteY421" fmla="*/ 70997 h 494576"/>
                  <a:gd name="connsiteX422" fmla="*/ 452143 w 577854"/>
                  <a:gd name="connsiteY422" fmla="*/ 70997 h 494576"/>
                  <a:gd name="connsiteX423" fmla="*/ 413421 w 577854"/>
                  <a:gd name="connsiteY423" fmla="*/ 42241 h 494576"/>
                  <a:gd name="connsiteX424" fmla="*/ 316795 w 577854"/>
                  <a:gd name="connsiteY424" fmla="*/ 0 h 494576"/>
                  <a:gd name="connsiteX425" fmla="*/ 341621 w 577854"/>
                  <a:gd name="connsiteY425" fmla="*/ 0 h 494576"/>
                  <a:gd name="connsiteX426" fmla="*/ 334458 w 577854"/>
                  <a:gd name="connsiteY426" fmla="*/ 5135 h 494576"/>
                  <a:gd name="connsiteX427" fmla="*/ 323276 w 577854"/>
                  <a:gd name="connsiteY427" fmla="*/ 4988 h 494576"/>
                  <a:gd name="connsiteX428" fmla="*/ 242817 w 577854"/>
                  <a:gd name="connsiteY428" fmla="*/ 0 h 494576"/>
                  <a:gd name="connsiteX429" fmla="*/ 264773 w 577854"/>
                  <a:gd name="connsiteY429" fmla="*/ 0 h 494576"/>
                  <a:gd name="connsiteX430" fmla="*/ 267995 w 577854"/>
                  <a:gd name="connsiteY430" fmla="*/ 2479 h 494576"/>
                  <a:gd name="connsiteX431" fmla="*/ 267797 w 577854"/>
                  <a:gd name="connsiteY431" fmla="*/ 10783 h 494576"/>
                  <a:gd name="connsiteX432" fmla="*/ 259179 w 577854"/>
                  <a:gd name="connsiteY432" fmla="*/ 16961 h 494576"/>
                  <a:gd name="connsiteX433" fmla="*/ 247995 w 577854"/>
                  <a:gd name="connsiteY433" fmla="*/ 16814 h 494576"/>
                  <a:gd name="connsiteX434" fmla="*/ 239676 w 577854"/>
                  <a:gd name="connsiteY434" fmla="*/ 10413 h 494576"/>
                  <a:gd name="connsiteX435" fmla="*/ 239875 w 577854"/>
                  <a:gd name="connsiteY435" fmla="*/ 2108 h 494576"/>
                  <a:gd name="connsiteX436" fmla="*/ 156717 w 577854"/>
                  <a:gd name="connsiteY436" fmla="*/ 0 h 494576"/>
                  <a:gd name="connsiteX437" fmla="*/ 199844 w 577854"/>
                  <a:gd name="connsiteY437" fmla="*/ 0 h 494576"/>
                  <a:gd name="connsiteX438" fmla="*/ 224943 w 577854"/>
                  <a:gd name="connsiteY438" fmla="*/ 0 h 494576"/>
                  <a:gd name="connsiteX439" fmla="*/ 224943 w 577854"/>
                  <a:gd name="connsiteY439" fmla="*/ 2545 h 494576"/>
                  <a:gd name="connsiteX440" fmla="*/ 200819 w 577854"/>
                  <a:gd name="connsiteY440" fmla="*/ 20461 h 494576"/>
                  <a:gd name="connsiteX441" fmla="*/ 175723 w 577854"/>
                  <a:gd name="connsiteY441" fmla="*/ 20461 h 494576"/>
                  <a:gd name="connsiteX442" fmla="*/ 156717 w 577854"/>
                  <a:gd name="connsiteY442" fmla="*/ 6347 h 494576"/>
                  <a:gd name="connsiteX443" fmla="*/ 89333 w 577854"/>
                  <a:gd name="connsiteY443" fmla="*/ 0 h 494576"/>
                  <a:gd name="connsiteX444" fmla="*/ 96789 w 577854"/>
                  <a:gd name="connsiteY444" fmla="*/ 0 h 494576"/>
                  <a:gd name="connsiteX445" fmla="*/ 96789 w 577854"/>
                  <a:gd name="connsiteY445" fmla="*/ 13718 h 494576"/>
                  <a:gd name="connsiteX446" fmla="*/ 85316 w 577854"/>
                  <a:gd name="connsiteY446" fmla="*/ 22239 h 49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</a:cxnLst>
                <a:rect l="l" t="t" r="r" b="b"/>
                <a:pathLst>
                  <a:path w="577854" h="494576">
                    <a:moveTo>
                      <a:pt x="502476" y="493260"/>
                    </a:moveTo>
                    <a:lnTo>
                      <a:pt x="506725" y="493260"/>
                    </a:lnTo>
                    <a:lnTo>
                      <a:pt x="515285" y="493260"/>
                    </a:lnTo>
                    <a:lnTo>
                      <a:pt x="517057" y="494576"/>
                    </a:lnTo>
                    <a:lnTo>
                      <a:pt x="500704" y="494576"/>
                    </a:lnTo>
                    <a:close/>
                    <a:moveTo>
                      <a:pt x="739" y="490484"/>
                    </a:moveTo>
                    <a:lnTo>
                      <a:pt x="6249" y="494576"/>
                    </a:lnTo>
                    <a:lnTo>
                      <a:pt x="0" y="494576"/>
                    </a:lnTo>
                    <a:close/>
                    <a:moveTo>
                      <a:pt x="144012" y="481086"/>
                    </a:moveTo>
                    <a:cubicBezTo>
                      <a:pt x="146243" y="481159"/>
                      <a:pt x="148436" y="481865"/>
                      <a:pt x="150062" y="483185"/>
                    </a:cubicBezTo>
                    <a:lnTo>
                      <a:pt x="157044" y="488851"/>
                    </a:lnTo>
                    <a:lnTo>
                      <a:pt x="156702" y="494576"/>
                    </a:lnTo>
                    <a:lnTo>
                      <a:pt x="129709" y="494576"/>
                    </a:lnTo>
                    <a:lnTo>
                      <a:pt x="130103" y="487964"/>
                    </a:lnTo>
                    <a:lnTo>
                      <a:pt x="137734" y="482779"/>
                    </a:lnTo>
                    <a:cubicBezTo>
                      <a:pt x="139512" y="481571"/>
                      <a:pt x="141780" y="481012"/>
                      <a:pt x="144012" y="481086"/>
                    </a:cubicBezTo>
                    <a:close/>
                    <a:moveTo>
                      <a:pt x="564909" y="442794"/>
                    </a:moveTo>
                    <a:lnTo>
                      <a:pt x="577854" y="494576"/>
                    </a:lnTo>
                    <a:lnTo>
                      <a:pt x="563611" y="494576"/>
                    </a:lnTo>
                    <a:lnTo>
                      <a:pt x="538767" y="476126"/>
                    </a:lnTo>
                    <a:cubicBezTo>
                      <a:pt x="533592" y="472283"/>
                      <a:pt x="533592" y="466050"/>
                      <a:pt x="538767" y="462207"/>
                    </a:cubicBezTo>
                    <a:close/>
                    <a:moveTo>
                      <a:pt x="229070" y="437747"/>
                    </a:moveTo>
                    <a:cubicBezTo>
                      <a:pt x="232287" y="437409"/>
                      <a:pt x="235576" y="437413"/>
                      <a:pt x="238834" y="437777"/>
                    </a:cubicBezTo>
                    <a:cubicBezTo>
                      <a:pt x="243178" y="438261"/>
                      <a:pt x="247465" y="439387"/>
                      <a:pt x="251446" y="441197"/>
                    </a:cubicBezTo>
                    <a:lnTo>
                      <a:pt x="328267" y="476127"/>
                    </a:lnTo>
                    <a:cubicBezTo>
                      <a:pt x="336231" y="479749"/>
                      <a:pt x="341464" y="485424"/>
                      <a:pt x="343487" y="491673"/>
                    </a:cubicBezTo>
                    <a:lnTo>
                      <a:pt x="342869" y="494576"/>
                    </a:lnTo>
                    <a:lnTo>
                      <a:pt x="175515" y="494576"/>
                    </a:lnTo>
                    <a:lnTo>
                      <a:pt x="178203" y="481941"/>
                    </a:lnTo>
                    <a:lnTo>
                      <a:pt x="204950" y="449501"/>
                    </a:lnTo>
                    <a:cubicBezTo>
                      <a:pt x="210435" y="442848"/>
                      <a:pt x="219422" y="438761"/>
                      <a:pt x="229070" y="437747"/>
                    </a:cubicBezTo>
                    <a:close/>
                    <a:moveTo>
                      <a:pt x="167600" y="430311"/>
                    </a:moveTo>
                    <a:cubicBezTo>
                      <a:pt x="170977" y="430618"/>
                      <a:pt x="174195" y="431881"/>
                      <a:pt x="176457" y="434027"/>
                    </a:cubicBezTo>
                    <a:lnTo>
                      <a:pt x="186161" y="443240"/>
                    </a:lnTo>
                    <a:cubicBezTo>
                      <a:pt x="190683" y="447534"/>
                      <a:pt x="189663" y="453736"/>
                      <a:pt x="183881" y="457095"/>
                    </a:cubicBezTo>
                    <a:lnTo>
                      <a:pt x="170811" y="464688"/>
                    </a:lnTo>
                    <a:cubicBezTo>
                      <a:pt x="165031" y="468046"/>
                      <a:pt x="156679" y="467288"/>
                      <a:pt x="152156" y="462994"/>
                    </a:cubicBezTo>
                    <a:lnTo>
                      <a:pt x="142451" y="453781"/>
                    </a:lnTo>
                    <a:cubicBezTo>
                      <a:pt x="137929" y="449488"/>
                      <a:pt x="138949" y="443285"/>
                      <a:pt x="144731" y="439927"/>
                    </a:cubicBezTo>
                    <a:lnTo>
                      <a:pt x="157800" y="432334"/>
                    </a:lnTo>
                    <a:cubicBezTo>
                      <a:pt x="160691" y="430655"/>
                      <a:pt x="164224" y="430005"/>
                      <a:pt x="167600" y="430311"/>
                    </a:cubicBezTo>
                    <a:close/>
                    <a:moveTo>
                      <a:pt x="85388" y="430270"/>
                    </a:moveTo>
                    <a:cubicBezTo>
                      <a:pt x="92081" y="430877"/>
                      <a:pt x="98464" y="433381"/>
                      <a:pt x="102947" y="437637"/>
                    </a:cubicBezTo>
                    <a:lnTo>
                      <a:pt x="122189" y="455905"/>
                    </a:lnTo>
                    <a:cubicBezTo>
                      <a:pt x="131155" y="464418"/>
                      <a:pt x="129133" y="476716"/>
                      <a:pt x="117671" y="483375"/>
                    </a:cubicBezTo>
                    <a:lnTo>
                      <a:pt x="98390" y="494576"/>
                    </a:lnTo>
                    <a:lnTo>
                      <a:pt x="76200" y="494576"/>
                    </a:lnTo>
                    <a:lnTo>
                      <a:pt x="29456" y="494576"/>
                    </a:lnTo>
                    <a:lnTo>
                      <a:pt x="20147" y="485738"/>
                    </a:lnTo>
                    <a:cubicBezTo>
                      <a:pt x="11180" y="477225"/>
                      <a:pt x="13203" y="464927"/>
                      <a:pt x="24666" y="458268"/>
                    </a:cubicBezTo>
                    <a:lnTo>
                      <a:pt x="65957" y="434281"/>
                    </a:lnTo>
                    <a:cubicBezTo>
                      <a:pt x="71689" y="430952"/>
                      <a:pt x="78694" y="429662"/>
                      <a:pt x="85388" y="430270"/>
                    </a:cubicBezTo>
                    <a:close/>
                    <a:moveTo>
                      <a:pt x="309663" y="420364"/>
                    </a:moveTo>
                    <a:cubicBezTo>
                      <a:pt x="312014" y="420844"/>
                      <a:pt x="314119" y="421991"/>
                      <a:pt x="315419" y="423689"/>
                    </a:cubicBezTo>
                    <a:lnTo>
                      <a:pt x="322701" y="433203"/>
                    </a:lnTo>
                    <a:cubicBezTo>
                      <a:pt x="325301" y="436599"/>
                      <a:pt x="323701" y="440919"/>
                      <a:pt x="319127" y="442850"/>
                    </a:cubicBezTo>
                    <a:lnTo>
                      <a:pt x="306581" y="448147"/>
                    </a:lnTo>
                    <a:cubicBezTo>
                      <a:pt x="302007" y="450078"/>
                      <a:pt x="296189" y="448890"/>
                      <a:pt x="293589" y="445493"/>
                    </a:cubicBezTo>
                    <a:lnTo>
                      <a:pt x="286307" y="435980"/>
                    </a:lnTo>
                    <a:cubicBezTo>
                      <a:pt x="283706" y="432583"/>
                      <a:pt x="285306" y="428263"/>
                      <a:pt x="289881" y="426332"/>
                    </a:cubicBezTo>
                    <a:lnTo>
                      <a:pt x="302427" y="421036"/>
                    </a:lnTo>
                    <a:cubicBezTo>
                      <a:pt x="304715" y="420070"/>
                      <a:pt x="307311" y="419884"/>
                      <a:pt x="309663" y="420364"/>
                    </a:cubicBezTo>
                    <a:close/>
                    <a:moveTo>
                      <a:pt x="390947" y="406054"/>
                    </a:moveTo>
                    <a:cubicBezTo>
                      <a:pt x="398468" y="405839"/>
                      <a:pt x="406099" y="407755"/>
                      <a:pt x="412059" y="411852"/>
                    </a:cubicBezTo>
                    <a:lnTo>
                      <a:pt x="472401" y="453340"/>
                    </a:lnTo>
                    <a:cubicBezTo>
                      <a:pt x="484320" y="461534"/>
                      <a:pt x="485036" y="475353"/>
                      <a:pt x="474003" y="484205"/>
                    </a:cubicBezTo>
                    <a:lnTo>
                      <a:pt x="461074" y="494576"/>
                    </a:lnTo>
                    <a:lnTo>
                      <a:pt x="380227" y="494576"/>
                    </a:lnTo>
                    <a:lnTo>
                      <a:pt x="341835" y="468180"/>
                    </a:lnTo>
                    <a:cubicBezTo>
                      <a:pt x="329916" y="459986"/>
                      <a:pt x="329200" y="446167"/>
                      <a:pt x="340234" y="437316"/>
                    </a:cubicBezTo>
                    <a:lnTo>
                      <a:pt x="370497" y="413041"/>
                    </a:lnTo>
                    <a:cubicBezTo>
                      <a:pt x="376015" y="408614"/>
                      <a:pt x="383425" y="406269"/>
                      <a:pt x="390947" y="406054"/>
                    </a:cubicBezTo>
                    <a:close/>
                    <a:moveTo>
                      <a:pt x="96237" y="400453"/>
                    </a:moveTo>
                    <a:cubicBezTo>
                      <a:pt x="98468" y="400527"/>
                      <a:pt x="100661" y="401232"/>
                      <a:pt x="102288" y="402552"/>
                    </a:cubicBezTo>
                    <a:lnTo>
                      <a:pt x="109270" y="408219"/>
                    </a:lnTo>
                    <a:cubicBezTo>
                      <a:pt x="112523" y="410860"/>
                      <a:pt x="112279" y="414958"/>
                      <a:pt x="108723" y="417374"/>
                    </a:cubicBezTo>
                    <a:lnTo>
                      <a:pt x="101093" y="422560"/>
                    </a:lnTo>
                    <a:cubicBezTo>
                      <a:pt x="97537" y="424976"/>
                      <a:pt x="92018" y="424794"/>
                      <a:pt x="88764" y="422153"/>
                    </a:cubicBezTo>
                    <a:lnTo>
                      <a:pt x="81782" y="416487"/>
                    </a:lnTo>
                    <a:cubicBezTo>
                      <a:pt x="78529" y="413846"/>
                      <a:pt x="78774" y="409748"/>
                      <a:pt x="82329" y="407331"/>
                    </a:cubicBezTo>
                    <a:lnTo>
                      <a:pt x="89959" y="402146"/>
                    </a:lnTo>
                    <a:cubicBezTo>
                      <a:pt x="91738" y="400938"/>
                      <a:pt x="94006" y="400380"/>
                      <a:pt x="96237" y="400453"/>
                    </a:cubicBezTo>
                    <a:close/>
                    <a:moveTo>
                      <a:pt x="265970" y="385826"/>
                    </a:moveTo>
                    <a:cubicBezTo>
                      <a:pt x="269277" y="385989"/>
                      <a:pt x="272499" y="387089"/>
                      <a:pt x="274853" y="389087"/>
                    </a:cubicBezTo>
                    <a:lnTo>
                      <a:pt x="287771" y="400046"/>
                    </a:lnTo>
                    <a:cubicBezTo>
                      <a:pt x="292480" y="404041"/>
                      <a:pt x="291935" y="410116"/>
                      <a:pt x="286556" y="413613"/>
                    </a:cubicBezTo>
                    <a:lnTo>
                      <a:pt x="267960" y="425701"/>
                    </a:lnTo>
                    <a:cubicBezTo>
                      <a:pt x="262580" y="429198"/>
                      <a:pt x="254400" y="428795"/>
                      <a:pt x="249690" y="424799"/>
                    </a:cubicBezTo>
                    <a:lnTo>
                      <a:pt x="236773" y="413840"/>
                    </a:lnTo>
                    <a:cubicBezTo>
                      <a:pt x="232064" y="409844"/>
                      <a:pt x="232608" y="403770"/>
                      <a:pt x="237988" y="400273"/>
                    </a:cubicBezTo>
                    <a:lnTo>
                      <a:pt x="256583" y="388185"/>
                    </a:lnTo>
                    <a:cubicBezTo>
                      <a:pt x="259274" y="386436"/>
                      <a:pt x="262665" y="385663"/>
                      <a:pt x="265970" y="385826"/>
                    </a:cubicBezTo>
                    <a:close/>
                    <a:moveTo>
                      <a:pt x="25546" y="353149"/>
                    </a:moveTo>
                    <a:lnTo>
                      <a:pt x="25851" y="353243"/>
                    </a:lnTo>
                    <a:lnTo>
                      <a:pt x="71693" y="387286"/>
                    </a:lnTo>
                    <a:cubicBezTo>
                      <a:pt x="78010" y="391978"/>
                      <a:pt x="78010" y="399586"/>
                      <a:pt x="71693" y="404278"/>
                    </a:cubicBezTo>
                    <a:lnTo>
                      <a:pt x="7730" y="451779"/>
                    </a:lnTo>
                    <a:close/>
                    <a:moveTo>
                      <a:pt x="266232" y="349407"/>
                    </a:moveTo>
                    <a:cubicBezTo>
                      <a:pt x="268583" y="349888"/>
                      <a:pt x="270687" y="351034"/>
                      <a:pt x="271987" y="352733"/>
                    </a:cubicBezTo>
                    <a:lnTo>
                      <a:pt x="279270" y="362246"/>
                    </a:lnTo>
                    <a:cubicBezTo>
                      <a:pt x="281871" y="365643"/>
                      <a:pt x="280270" y="369962"/>
                      <a:pt x="275695" y="371894"/>
                    </a:cubicBezTo>
                    <a:lnTo>
                      <a:pt x="263150" y="377190"/>
                    </a:lnTo>
                    <a:cubicBezTo>
                      <a:pt x="258576" y="379122"/>
                      <a:pt x="252759" y="377933"/>
                      <a:pt x="250158" y="374536"/>
                    </a:cubicBezTo>
                    <a:lnTo>
                      <a:pt x="242875" y="365023"/>
                    </a:lnTo>
                    <a:cubicBezTo>
                      <a:pt x="240275" y="361626"/>
                      <a:pt x="241875" y="357306"/>
                      <a:pt x="246451" y="355375"/>
                    </a:cubicBezTo>
                    <a:lnTo>
                      <a:pt x="258995" y="350078"/>
                    </a:lnTo>
                    <a:cubicBezTo>
                      <a:pt x="261283" y="349113"/>
                      <a:pt x="263881" y="348928"/>
                      <a:pt x="266232" y="349407"/>
                    </a:cubicBezTo>
                    <a:close/>
                    <a:moveTo>
                      <a:pt x="334226" y="342762"/>
                    </a:moveTo>
                    <a:cubicBezTo>
                      <a:pt x="337093" y="342512"/>
                      <a:pt x="339979" y="342684"/>
                      <a:pt x="342721" y="343244"/>
                    </a:cubicBezTo>
                    <a:cubicBezTo>
                      <a:pt x="348206" y="344365"/>
                      <a:pt x="353114" y="347039"/>
                      <a:pt x="356147" y="351001"/>
                    </a:cubicBezTo>
                    <a:lnTo>
                      <a:pt x="373134" y="373191"/>
                    </a:lnTo>
                    <a:cubicBezTo>
                      <a:pt x="379201" y="381116"/>
                      <a:pt x="375468" y="391192"/>
                      <a:pt x="364796" y="395697"/>
                    </a:cubicBezTo>
                    <a:lnTo>
                      <a:pt x="335532" y="408052"/>
                    </a:lnTo>
                    <a:cubicBezTo>
                      <a:pt x="324860" y="412557"/>
                      <a:pt x="311292" y="409785"/>
                      <a:pt x="305225" y="401861"/>
                    </a:cubicBezTo>
                    <a:lnTo>
                      <a:pt x="288239" y="379671"/>
                    </a:lnTo>
                    <a:cubicBezTo>
                      <a:pt x="282171" y="371747"/>
                      <a:pt x="285905" y="361670"/>
                      <a:pt x="296576" y="357165"/>
                    </a:cubicBezTo>
                    <a:lnTo>
                      <a:pt x="325842" y="344809"/>
                    </a:lnTo>
                    <a:cubicBezTo>
                      <a:pt x="328510" y="343683"/>
                      <a:pt x="331358" y="343012"/>
                      <a:pt x="334226" y="342762"/>
                    </a:cubicBezTo>
                    <a:close/>
                    <a:moveTo>
                      <a:pt x="346688" y="310144"/>
                    </a:moveTo>
                    <a:cubicBezTo>
                      <a:pt x="348920" y="310218"/>
                      <a:pt x="351113" y="310924"/>
                      <a:pt x="352739" y="312244"/>
                    </a:cubicBezTo>
                    <a:lnTo>
                      <a:pt x="359721" y="317911"/>
                    </a:lnTo>
                    <a:cubicBezTo>
                      <a:pt x="362975" y="320552"/>
                      <a:pt x="362730" y="324650"/>
                      <a:pt x="359174" y="327067"/>
                    </a:cubicBezTo>
                    <a:lnTo>
                      <a:pt x="351543" y="332252"/>
                    </a:lnTo>
                    <a:cubicBezTo>
                      <a:pt x="347989" y="334667"/>
                      <a:pt x="342469" y="334485"/>
                      <a:pt x="339215" y="331845"/>
                    </a:cubicBezTo>
                    <a:lnTo>
                      <a:pt x="332233" y="326178"/>
                    </a:lnTo>
                    <a:cubicBezTo>
                      <a:pt x="328979" y="323538"/>
                      <a:pt x="329225" y="319438"/>
                      <a:pt x="332779" y="317023"/>
                    </a:cubicBezTo>
                    <a:lnTo>
                      <a:pt x="340411" y="311838"/>
                    </a:lnTo>
                    <a:cubicBezTo>
                      <a:pt x="342189" y="310629"/>
                      <a:pt x="344457" y="310071"/>
                      <a:pt x="346688" y="310144"/>
                    </a:cubicBezTo>
                    <a:close/>
                    <a:moveTo>
                      <a:pt x="296373" y="309494"/>
                    </a:moveTo>
                    <a:cubicBezTo>
                      <a:pt x="299679" y="309657"/>
                      <a:pt x="302901" y="310757"/>
                      <a:pt x="305255" y="312755"/>
                    </a:cubicBezTo>
                    <a:lnTo>
                      <a:pt x="318172" y="323714"/>
                    </a:lnTo>
                    <a:cubicBezTo>
                      <a:pt x="322882" y="327709"/>
                      <a:pt x="322337" y="333784"/>
                      <a:pt x="316957" y="337281"/>
                    </a:cubicBezTo>
                    <a:lnTo>
                      <a:pt x="298362" y="349369"/>
                    </a:lnTo>
                    <a:cubicBezTo>
                      <a:pt x="292982" y="352867"/>
                      <a:pt x="284802" y="352462"/>
                      <a:pt x="280093" y="348467"/>
                    </a:cubicBezTo>
                    <a:lnTo>
                      <a:pt x="267175" y="337508"/>
                    </a:lnTo>
                    <a:cubicBezTo>
                      <a:pt x="262466" y="333513"/>
                      <a:pt x="263009" y="327438"/>
                      <a:pt x="268390" y="323940"/>
                    </a:cubicBezTo>
                    <a:lnTo>
                      <a:pt x="286986" y="311853"/>
                    </a:lnTo>
                    <a:cubicBezTo>
                      <a:pt x="289676" y="310104"/>
                      <a:pt x="293065" y="309331"/>
                      <a:pt x="296373" y="309494"/>
                    </a:cubicBezTo>
                    <a:close/>
                    <a:moveTo>
                      <a:pt x="116344" y="285069"/>
                    </a:moveTo>
                    <a:cubicBezTo>
                      <a:pt x="125201" y="285068"/>
                      <a:pt x="134058" y="287578"/>
                      <a:pt x="140815" y="292596"/>
                    </a:cubicBezTo>
                    <a:lnTo>
                      <a:pt x="224293" y="354589"/>
                    </a:lnTo>
                    <a:cubicBezTo>
                      <a:pt x="237808" y="364626"/>
                      <a:pt x="237808" y="380900"/>
                      <a:pt x="224293" y="390936"/>
                    </a:cubicBezTo>
                    <a:lnTo>
                      <a:pt x="187226" y="418462"/>
                    </a:lnTo>
                    <a:cubicBezTo>
                      <a:pt x="173712" y="428500"/>
                      <a:pt x="151797" y="428500"/>
                      <a:pt x="138283" y="418462"/>
                    </a:cubicBezTo>
                    <a:lnTo>
                      <a:pt x="54806" y="356470"/>
                    </a:lnTo>
                    <a:cubicBezTo>
                      <a:pt x="41290" y="346433"/>
                      <a:pt x="41291" y="330160"/>
                      <a:pt x="54806" y="320123"/>
                    </a:cubicBezTo>
                    <a:lnTo>
                      <a:pt x="91872" y="292596"/>
                    </a:lnTo>
                    <a:cubicBezTo>
                      <a:pt x="98629" y="287578"/>
                      <a:pt x="107487" y="285069"/>
                      <a:pt x="116344" y="285069"/>
                    </a:cubicBezTo>
                    <a:close/>
                    <a:moveTo>
                      <a:pt x="506455" y="275970"/>
                    </a:moveTo>
                    <a:lnTo>
                      <a:pt x="506725" y="276010"/>
                    </a:lnTo>
                    <a:lnTo>
                      <a:pt x="506725" y="275970"/>
                    </a:lnTo>
                    <a:lnTo>
                      <a:pt x="506727" y="275970"/>
                    </a:lnTo>
                    <a:lnTo>
                      <a:pt x="524575" y="281460"/>
                    </a:lnTo>
                    <a:lnTo>
                      <a:pt x="561439" y="428916"/>
                    </a:lnTo>
                    <a:lnTo>
                      <a:pt x="547179" y="439505"/>
                    </a:lnTo>
                    <a:cubicBezTo>
                      <a:pt x="536008" y="447801"/>
                      <a:pt x="521367" y="451949"/>
                      <a:pt x="506727" y="451949"/>
                    </a:cubicBezTo>
                    <a:lnTo>
                      <a:pt x="506725" y="451949"/>
                    </a:lnTo>
                    <a:lnTo>
                      <a:pt x="506725" y="451911"/>
                    </a:lnTo>
                    <a:lnTo>
                      <a:pt x="506455" y="451950"/>
                    </a:lnTo>
                    <a:cubicBezTo>
                      <a:pt x="491814" y="451950"/>
                      <a:pt x="477173" y="447802"/>
                      <a:pt x="466002" y="439505"/>
                    </a:cubicBezTo>
                    <a:lnTo>
                      <a:pt x="404728" y="394002"/>
                    </a:lnTo>
                    <a:cubicBezTo>
                      <a:pt x="382386" y="377410"/>
                      <a:pt x="382387" y="350510"/>
                      <a:pt x="404728" y="333919"/>
                    </a:cubicBezTo>
                    <a:lnTo>
                      <a:pt x="466002" y="288415"/>
                    </a:lnTo>
                    <a:cubicBezTo>
                      <a:pt x="477173" y="280118"/>
                      <a:pt x="491814" y="275970"/>
                      <a:pt x="506455" y="275970"/>
                    </a:cubicBezTo>
                    <a:close/>
                    <a:moveTo>
                      <a:pt x="128087" y="257464"/>
                    </a:moveTo>
                    <a:cubicBezTo>
                      <a:pt x="130318" y="257538"/>
                      <a:pt x="132511" y="258244"/>
                      <a:pt x="134137" y="259563"/>
                    </a:cubicBezTo>
                    <a:lnTo>
                      <a:pt x="141121" y="265230"/>
                    </a:lnTo>
                    <a:cubicBezTo>
                      <a:pt x="144374" y="267871"/>
                      <a:pt x="144129" y="271969"/>
                      <a:pt x="140573" y="274385"/>
                    </a:cubicBezTo>
                    <a:lnTo>
                      <a:pt x="132943" y="279571"/>
                    </a:lnTo>
                    <a:cubicBezTo>
                      <a:pt x="129387" y="281987"/>
                      <a:pt x="123868" y="281805"/>
                      <a:pt x="120614" y="279165"/>
                    </a:cubicBezTo>
                    <a:lnTo>
                      <a:pt x="113632" y="273498"/>
                    </a:lnTo>
                    <a:cubicBezTo>
                      <a:pt x="110378" y="270857"/>
                      <a:pt x="110623" y="266759"/>
                      <a:pt x="114179" y="264342"/>
                    </a:cubicBezTo>
                    <a:lnTo>
                      <a:pt x="121810" y="259157"/>
                    </a:lnTo>
                    <a:cubicBezTo>
                      <a:pt x="123587" y="257949"/>
                      <a:pt x="125857" y="257391"/>
                      <a:pt x="128087" y="257464"/>
                    </a:cubicBezTo>
                    <a:close/>
                    <a:moveTo>
                      <a:pt x="140026" y="230063"/>
                    </a:moveTo>
                    <a:cubicBezTo>
                      <a:pt x="144741" y="228883"/>
                      <a:pt x="149850" y="230765"/>
                      <a:pt x="151439" y="234267"/>
                    </a:cubicBezTo>
                    <a:lnTo>
                      <a:pt x="154848" y="241779"/>
                    </a:lnTo>
                    <a:cubicBezTo>
                      <a:pt x="156435" y="245281"/>
                      <a:pt x="153901" y="249076"/>
                      <a:pt x="149187" y="250255"/>
                    </a:cubicBezTo>
                    <a:lnTo>
                      <a:pt x="136479" y="253435"/>
                    </a:lnTo>
                    <a:cubicBezTo>
                      <a:pt x="131764" y="254615"/>
                      <a:pt x="126655" y="252732"/>
                      <a:pt x="125067" y="249231"/>
                    </a:cubicBezTo>
                    <a:lnTo>
                      <a:pt x="121657" y="241718"/>
                    </a:lnTo>
                    <a:cubicBezTo>
                      <a:pt x="120070" y="238217"/>
                      <a:pt x="122604" y="234422"/>
                      <a:pt x="127319" y="233242"/>
                    </a:cubicBezTo>
                    <a:close/>
                    <a:moveTo>
                      <a:pt x="407849" y="227091"/>
                    </a:moveTo>
                    <a:cubicBezTo>
                      <a:pt x="413924" y="227091"/>
                      <a:pt x="419999" y="228812"/>
                      <a:pt x="424634" y="232254"/>
                    </a:cubicBezTo>
                    <a:lnTo>
                      <a:pt x="450056" y="251133"/>
                    </a:lnTo>
                    <a:cubicBezTo>
                      <a:pt x="459326" y="258017"/>
                      <a:pt x="459327" y="269179"/>
                      <a:pt x="450056" y="276062"/>
                    </a:cubicBezTo>
                    <a:lnTo>
                      <a:pt x="405449" y="309188"/>
                    </a:lnTo>
                    <a:cubicBezTo>
                      <a:pt x="396180" y="316073"/>
                      <a:pt x="381150" y="316073"/>
                      <a:pt x="371880" y="309188"/>
                    </a:cubicBezTo>
                    <a:lnTo>
                      <a:pt x="346459" y="290309"/>
                    </a:lnTo>
                    <a:cubicBezTo>
                      <a:pt x="337189" y="283425"/>
                      <a:pt x="337189" y="272264"/>
                      <a:pt x="346459" y="265381"/>
                    </a:cubicBezTo>
                    <a:lnTo>
                      <a:pt x="391066" y="232254"/>
                    </a:lnTo>
                    <a:cubicBezTo>
                      <a:pt x="395701" y="228812"/>
                      <a:pt x="401775" y="227091"/>
                      <a:pt x="407849" y="227091"/>
                    </a:cubicBezTo>
                    <a:close/>
                    <a:moveTo>
                      <a:pt x="222238" y="215213"/>
                    </a:moveTo>
                    <a:cubicBezTo>
                      <a:pt x="225608" y="215213"/>
                      <a:pt x="228979" y="216167"/>
                      <a:pt x="231550" y="218077"/>
                    </a:cubicBezTo>
                    <a:lnTo>
                      <a:pt x="304555" y="272293"/>
                    </a:lnTo>
                    <a:cubicBezTo>
                      <a:pt x="309696" y="276112"/>
                      <a:pt x="309696" y="282304"/>
                      <a:pt x="304555" y="286123"/>
                    </a:cubicBezTo>
                    <a:lnTo>
                      <a:pt x="242115" y="332493"/>
                    </a:lnTo>
                    <a:cubicBezTo>
                      <a:pt x="236973" y="336311"/>
                      <a:pt x="228635" y="336311"/>
                      <a:pt x="223492" y="332493"/>
                    </a:cubicBezTo>
                    <a:lnTo>
                      <a:pt x="150487" y="278276"/>
                    </a:lnTo>
                    <a:cubicBezTo>
                      <a:pt x="145345" y="274458"/>
                      <a:pt x="145345" y="268265"/>
                      <a:pt x="150487" y="264447"/>
                    </a:cubicBezTo>
                    <a:lnTo>
                      <a:pt x="212927" y="218077"/>
                    </a:lnTo>
                    <a:cubicBezTo>
                      <a:pt x="215497" y="216168"/>
                      <a:pt x="218868" y="215213"/>
                      <a:pt x="222238" y="215213"/>
                    </a:cubicBezTo>
                    <a:close/>
                    <a:moveTo>
                      <a:pt x="52619" y="203259"/>
                    </a:moveTo>
                    <a:lnTo>
                      <a:pt x="98843" y="237587"/>
                    </a:lnTo>
                    <a:cubicBezTo>
                      <a:pt x="109125" y="245222"/>
                      <a:pt x="109125" y="257602"/>
                      <a:pt x="98843" y="265238"/>
                    </a:cubicBezTo>
                    <a:lnTo>
                      <a:pt x="62245" y="292417"/>
                    </a:lnTo>
                    <a:cubicBezTo>
                      <a:pt x="57104" y="296235"/>
                      <a:pt x="50366" y="298143"/>
                      <a:pt x="43628" y="298143"/>
                    </a:cubicBezTo>
                    <a:lnTo>
                      <a:pt x="35910" y="295769"/>
                    </a:lnTo>
                    <a:close/>
                    <a:moveTo>
                      <a:pt x="120848" y="202634"/>
                    </a:moveTo>
                    <a:cubicBezTo>
                      <a:pt x="123079" y="202708"/>
                      <a:pt x="125272" y="203413"/>
                      <a:pt x="126898" y="204733"/>
                    </a:cubicBezTo>
                    <a:lnTo>
                      <a:pt x="133881" y="210400"/>
                    </a:lnTo>
                    <a:cubicBezTo>
                      <a:pt x="137134" y="213041"/>
                      <a:pt x="136889" y="217140"/>
                      <a:pt x="133334" y="219555"/>
                    </a:cubicBezTo>
                    <a:lnTo>
                      <a:pt x="125703" y="224741"/>
                    </a:lnTo>
                    <a:cubicBezTo>
                      <a:pt x="122147" y="227157"/>
                      <a:pt x="116628" y="226974"/>
                      <a:pt x="113375" y="224334"/>
                    </a:cubicBezTo>
                    <a:lnTo>
                      <a:pt x="106392" y="218668"/>
                    </a:lnTo>
                    <a:cubicBezTo>
                      <a:pt x="103139" y="216027"/>
                      <a:pt x="103384" y="211928"/>
                      <a:pt x="106939" y="209512"/>
                    </a:cubicBezTo>
                    <a:lnTo>
                      <a:pt x="114570" y="204327"/>
                    </a:lnTo>
                    <a:cubicBezTo>
                      <a:pt x="116348" y="203119"/>
                      <a:pt x="118617" y="202560"/>
                      <a:pt x="120848" y="202634"/>
                    </a:cubicBezTo>
                    <a:close/>
                    <a:moveTo>
                      <a:pt x="433550" y="197259"/>
                    </a:moveTo>
                    <a:cubicBezTo>
                      <a:pt x="435781" y="197332"/>
                      <a:pt x="437975" y="198038"/>
                      <a:pt x="439601" y="199359"/>
                    </a:cubicBezTo>
                    <a:lnTo>
                      <a:pt x="446584" y="205025"/>
                    </a:lnTo>
                    <a:cubicBezTo>
                      <a:pt x="449838" y="207666"/>
                      <a:pt x="449592" y="211765"/>
                      <a:pt x="446037" y="214180"/>
                    </a:cubicBezTo>
                    <a:lnTo>
                      <a:pt x="438407" y="219366"/>
                    </a:lnTo>
                    <a:cubicBezTo>
                      <a:pt x="434850" y="221781"/>
                      <a:pt x="429331" y="221600"/>
                      <a:pt x="426077" y="218959"/>
                    </a:cubicBezTo>
                    <a:lnTo>
                      <a:pt x="419095" y="213293"/>
                    </a:lnTo>
                    <a:cubicBezTo>
                      <a:pt x="415841" y="210652"/>
                      <a:pt x="416086" y="206554"/>
                      <a:pt x="419642" y="204137"/>
                    </a:cubicBezTo>
                    <a:lnTo>
                      <a:pt x="427273" y="198952"/>
                    </a:lnTo>
                    <a:cubicBezTo>
                      <a:pt x="429052" y="197744"/>
                      <a:pt x="431320" y="197185"/>
                      <a:pt x="433550" y="197259"/>
                    </a:cubicBezTo>
                    <a:close/>
                    <a:moveTo>
                      <a:pt x="503240" y="196120"/>
                    </a:moveTo>
                    <a:lnTo>
                      <a:pt x="517227" y="252068"/>
                    </a:lnTo>
                    <a:lnTo>
                      <a:pt x="506725" y="259867"/>
                    </a:lnTo>
                    <a:lnTo>
                      <a:pt x="471254" y="231593"/>
                    </a:lnTo>
                    <a:cubicBezTo>
                      <a:pt x="466896" y="228357"/>
                      <a:pt x="466896" y="223111"/>
                      <a:pt x="471253" y="219875"/>
                    </a:cubicBezTo>
                    <a:close/>
                    <a:moveTo>
                      <a:pt x="155088" y="189769"/>
                    </a:moveTo>
                    <a:cubicBezTo>
                      <a:pt x="157596" y="189852"/>
                      <a:pt x="160061" y="190645"/>
                      <a:pt x="161890" y="192130"/>
                    </a:cubicBezTo>
                    <a:lnTo>
                      <a:pt x="185211" y="211057"/>
                    </a:lnTo>
                    <a:cubicBezTo>
                      <a:pt x="188869" y="214025"/>
                      <a:pt x="188594" y="218633"/>
                      <a:pt x="184596" y="221349"/>
                    </a:cubicBezTo>
                    <a:lnTo>
                      <a:pt x="176018" y="227178"/>
                    </a:lnTo>
                    <a:cubicBezTo>
                      <a:pt x="172021" y="229894"/>
                      <a:pt x="165816" y="229690"/>
                      <a:pt x="162159" y="226721"/>
                    </a:cubicBezTo>
                    <a:lnTo>
                      <a:pt x="138838" y="207794"/>
                    </a:lnTo>
                    <a:cubicBezTo>
                      <a:pt x="135180" y="204825"/>
                      <a:pt x="135456" y="200218"/>
                      <a:pt x="139453" y="197502"/>
                    </a:cubicBezTo>
                    <a:lnTo>
                      <a:pt x="148031" y="191673"/>
                    </a:lnTo>
                    <a:cubicBezTo>
                      <a:pt x="150029" y="190315"/>
                      <a:pt x="152580" y="189687"/>
                      <a:pt x="155088" y="189769"/>
                    </a:cubicBezTo>
                    <a:close/>
                    <a:moveTo>
                      <a:pt x="225083" y="186507"/>
                    </a:moveTo>
                    <a:cubicBezTo>
                      <a:pt x="227315" y="186581"/>
                      <a:pt x="229507" y="187286"/>
                      <a:pt x="231135" y="188607"/>
                    </a:cubicBezTo>
                    <a:lnTo>
                      <a:pt x="238117" y="194273"/>
                    </a:lnTo>
                    <a:cubicBezTo>
                      <a:pt x="241369" y="196914"/>
                      <a:pt x="241125" y="201013"/>
                      <a:pt x="237569" y="203429"/>
                    </a:cubicBezTo>
                    <a:lnTo>
                      <a:pt x="229938" y="208614"/>
                    </a:lnTo>
                    <a:cubicBezTo>
                      <a:pt x="226384" y="211030"/>
                      <a:pt x="220863" y="210848"/>
                      <a:pt x="217610" y="208208"/>
                    </a:cubicBezTo>
                    <a:lnTo>
                      <a:pt x="210628" y="202541"/>
                    </a:lnTo>
                    <a:cubicBezTo>
                      <a:pt x="207375" y="199901"/>
                      <a:pt x="207620" y="195802"/>
                      <a:pt x="211175" y="193385"/>
                    </a:cubicBezTo>
                    <a:lnTo>
                      <a:pt x="218806" y="188200"/>
                    </a:lnTo>
                    <a:cubicBezTo>
                      <a:pt x="220583" y="186993"/>
                      <a:pt x="222852" y="186434"/>
                      <a:pt x="225083" y="186507"/>
                    </a:cubicBezTo>
                    <a:close/>
                    <a:moveTo>
                      <a:pt x="465526" y="161785"/>
                    </a:moveTo>
                    <a:cubicBezTo>
                      <a:pt x="467284" y="161785"/>
                      <a:pt x="469043" y="162283"/>
                      <a:pt x="470384" y="163280"/>
                    </a:cubicBezTo>
                    <a:lnTo>
                      <a:pt x="491929" y="179279"/>
                    </a:lnTo>
                    <a:cubicBezTo>
                      <a:pt x="494612" y="181272"/>
                      <a:pt x="494612" y="184503"/>
                      <a:pt x="491929" y="186496"/>
                    </a:cubicBezTo>
                    <a:lnTo>
                      <a:pt x="472765" y="200728"/>
                    </a:lnTo>
                    <a:cubicBezTo>
                      <a:pt x="470081" y="202721"/>
                      <a:pt x="465729" y="202721"/>
                      <a:pt x="463047" y="200728"/>
                    </a:cubicBezTo>
                    <a:lnTo>
                      <a:pt x="441502" y="184729"/>
                    </a:lnTo>
                    <a:cubicBezTo>
                      <a:pt x="438819" y="182736"/>
                      <a:pt x="438819" y="179504"/>
                      <a:pt x="441502" y="177511"/>
                    </a:cubicBezTo>
                    <a:lnTo>
                      <a:pt x="460666" y="163280"/>
                    </a:lnTo>
                    <a:cubicBezTo>
                      <a:pt x="462008" y="162283"/>
                      <a:pt x="463767" y="161785"/>
                      <a:pt x="465526" y="161785"/>
                    </a:cubicBezTo>
                    <a:close/>
                    <a:moveTo>
                      <a:pt x="319776" y="149419"/>
                    </a:moveTo>
                    <a:cubicBezTo>
                      <a:pt x="326013" y="149378"/>
                      <a:pt x="332274" y="151105"/>
                      <a:pt x="337077" y="154608"/>
                    </a:cubicBezTo>
                    <a:lnTo>
                      <a:pt x="386885" y="190942"/>
                    </a:lnTo>
                    <a:cubicBezTo>
                      <a:pt x="396489" y="197949"/>
                      <a:pt x="396628" y="209411"/>
                      <a:pt x="387193" y="216545"/>
                    </a:cubicBezTo>
                    <a:lnTo>
                      <a:pt x="341055" y="251425"/>
                    </a:lnTo>
                    <a:cubicBezTo>
                      <a:pt x="331620" y="258559"/>
                      <a:pt x="316185" y="258661"/>
                      <a:pt x="306579" y="251654"/>
                    </a:cubicBezTo>
                    <a:lnTo>
                      <a:pt x="256772" y="215320"/>
                    </a:lnTo>
                    <a:cubicBezTo>
                      <a:pt x="247166" y="208313"/>
                      <a:pt x="247029" y="196851"/>
                      <a:pt x="256464" y="189717"/>
                    </a:cubicBezTo>
                    <a:lnTo>
                      <a:pt x="302601" y="154836"/>
                    </a:lnTo>
                    <a:cubicBezTo>
                      <a:pt x="307319" y="151270"/>
                      <a:pt x="313537" y="149461"/>
                      <a:pt x="319776" y="149419"/>
                    </a:cubicBezTo>
                    <a:close/>
                    <a:moveTo>
                      <a:pt x="213223" y="141415"/>
                    </a:moveTo>
                    <a:cubicBezTo>
                      <a:pt x="216855" y="141447"/>
                      <a:pt x="220469" y="142507"/>
                      <a:pt x="223207" y="144589"/>
                    </a:cubicBezTo>
                    <a:lnTo>
                      <a:pt x="234958" y="153523"/>
                    </a:lnTo>
                    <a:cubicBezTo>
                      <a:pt x="240433" y="157687"/>
                      <a:pt x="240327" y="164358"/>
                      <a:pt x="234721" y="168424"/>
                    </a:cubicBezTo>
                    <a:lnTo>
                      <a:pt x="204096" y="190638"/>
                    </a:lnTo>
                    <a:cubicBezTo>
                      <a:pt x="198489" y="194704"/>
                      <a:pt x="189506" y="194626"/>
                      <a:pt x="184030" y="190462"/>
                    </a:cubicBezTo>
                    <a:lnTo>
                      <a:pt x="172279" y="181527"/>
                    </a:lnTo>
                    <a:cubicBezTo>
                      <a:pt x="166804" y="177364"/>
                      <a:pt x="166910" y="170692"/>
                      <a:pt x="172516" y="166626"/>
                    </a:cubicBezTo>
                    <a:lnTo>
                      <a:pt x="203141" y="144413"/>
                    </a:lnTo>
                    <a:cubicBezTo>
                      <a:pt x="205944" y="142380"/>
                      <a:pt x="209591" y="141383"/>
                      <a:pt x="213223" y="141415"/>
                    </a:cubicBezTo>
                    <a:close/>
                    <a:moveTo>
                      <a:pt x="482771" y="134902"/>
                    </a:moveTo>
                    <a:lnTo>
                      <a:pt x="488426" y="136864"/>
                    </a:lnTo>
                    <a:lnTo>
                      <a:pt x="492615" y="153620"/>
                    </a:lnTo>
                    <a:lnTo>
                      <a:pt x="487627" y="157009"/>
                    </a:lnTo>
                    <a:cubicBezTo>
                      <a:pt x="484071" y="159425"/>
                      <a:pt x="478551" y="159243"/>
                      <a:pt x="475298" y="156603"/>
                    </a:cubicBezTo>
                    <a:lnTo>
                      <a:pt x="468316" y="150936"/>
                    </a:lnTo>
                    <a:cubicBezTo>
                      <a:pt x="465063" y="148296"/>
                      <a:pt x="465307" y="144197"/>
                      <a:pt x="468863" y="141781"/>
                    </a:cubicBezTo>
                    <a:lnTo>
                      <a:pt x="476494" y="136596"/>
                    </a:lnTo>
                    <a:cubicBezTo>
                      <a:pt x="478271" y="135388"/>
                      <a:pt x="480540" y="134829"/>
                      <a:pt x="482771" y="134902"/>
                    </a:cubicBezTo>
                    <a:close/>
                    <a:moveTo>
                      <a:pt x="355375" y="128452"/>
                    </a:moveTo>
                    <a:cubicBezTo>
                      <a:pt x="357607" y="128526"/>
                      <a:pt x="359800" y="129231"/>
                      <a:pt x="361426" y="130551"/>
                    </a:cubicBezTo>
                    <a:lnTo>
                      <a:pt x="368409" y="136218"/>
                    </a:lnTo>
                    <a:cubicBezTo>
                      <a:pt x="371661" y="138859"/>
                      <a:pt x="371417" y="142958"/>
                      <a:pt x="367862" y="145374"/>
                    </a:cubicBezTo>
                    <a:lnTo>
                      <a:pt x="360231" y="150559"/>
                    </a:lnTo>
                    <a:cubicBezTo>
                      <a:pt x="356675" y="152975"/>
                      <a:pt x="351156" y="152792"/>
                      <a:pt x="347903" y="150152"/>
                    </a:cubicBezTo>
                    <a:lnTo>
                      <a:pt x="340921" y="144486"/>
                    </a:lnTo>
                    <a:cubicBezTo>
                      <a:pt x="337667" y="141845"/>
                      <a:pt x="337913" y="137746"/>
                      <a:pt x="341467" y="135331"/>
                    </a:cubicBezTo>
                    <a:lnTo>
                      <a:pt x="349098" y="130145"/>
                    </a:lnTo>
                    <a:cubicBezTo>
                      <a:pt x="350876" y="128937"/>
                      <a:pt x="353145" y="128378"/>
                      <a:pt x="355375" y="128452"/>
                    </a:cubicBezTo>
                    <a:close/>
                    <a:moveTo>
                      <a:pt x="412858" y="127325"/>
                    </a:moveTo>
                    <a:cubicBezTo>
                      <a:pt x="415142" y="127325"/>
                      <a:pt x="417427" y="127973"/>
                      <a:pt x="419170" y="129268"/>
                    </a:cubicBezTo>
                    <a:lnTo>
                      <a:pt x="444067" y="147757"/>
                    </a:lnTo>
                    <a:cubicBezTo>
                      <a:pt x="447553" y="150346"/>
                      <a:pt x="447553" y="154545"/>
                      <a:pt x="444067" y="157134"/>
                    </a:cubicBezTo>
                    <a:lnTo>
                      <a:pt x="407943" y="183961"/>
                    </a:lnTo>
                    <a:cubicBezTo>
                      <a:pt x="404457" y="186550"/>
                      <a:pt x="398804" y="186550"/>
                      <a:pt x="395317" y="183961"/>
                    </a:cubicBezTo>
                    <a:lnTo>
                      <a:pt x="370420" y="165471"/>
                    </a:lnTo>
                    <a:cubicBezTo>
                      <a:pt x="366933" y="162882"/>
                      <a:pt x="366933" y="158683"/>
                      <a:pt x="370420" y="156095"/>
                    </a:cubicBezTo>
                    <a:lnTo>
                      <a:pt x="406544" y="129267"/>
                    </a:lnTo>
                    <a:cubicBezTo>
                      <a:pt x="408287" y="127973"/>
                      <a:pt x="410573" y="127325"/>
                      <a:pt x="412858" y="127325"/>
                    </a:cubicBezTo>
                    <a:close/>
                    <a:moveTo>
                      <a:pt x="297212" y="116360"/>
                    </a:moveTo>
                    <a:cubicBezTo>
                      <a:pt x="299676" y="116382"/>
                      <a:pt x="302131" y="117102"/>
                      <a:pt x="303990" y="118515"/>
                    </a:cubicBezTo>
                    <a:lnTo>
                      <a:pt x="311967" y="124581"/>
                    </a:lnTo>
                    <a:cubicBezTo>
                      <a:pt x="315683" y="127407"/>
                      <a:pt x="315612" y="131936"/>
                      <a:pt x="311805" y="134697"/>
                    </a:cubicBezTo>
                    <a:lnTo>
                      <a:pt x="276233" y="160499"/>
                    </a:lnTo>
                    <a:cubicBezTo>
                      <a:pt x="272427" y="163259"/>
                      <a:pt x="266329" y="163206"/>
                      <a:pt x="262611" y="160380"/>
                    </a:cubicBezTo>
                    <a:lnTo>
                      <a:pt x="254633" y="154314"/>
                    </a:lnTo>
                    <a:cubicBezTo>
                      <a:pt x="250917" y="151487"/>
                      <a:pt x="250989" y="146958"/>
                      <a:pt x="254795" y="144198"/>
                    </a:cubicBezTo>
                    <a:lnTo>
                      <a:pt x="290367" y="118396"/>
                    </a:lnTo>
                    <a:cubicBezTo>
                      <a:pt x="292271" y="117016"/>
                      <a:pt x="294747" y="116339"/>
                      <a:pt x="297212" y="116360"/>
                    </a:cubicBezTo>
                    <a:close/>
                    <a:moveTo>
                      <a:pt x="108129" y="86745"/>
                    </a:moveTo>
                    <a:cubicBezTo>
                      <a:pt x="111488" y="86745"/>
                      <a:pt x="114847" y="87697"/>
                      <a:pt x="117411" y="89601"/>
                    </a:cubicBezTo>
                    <a:lnTo>
                      <a:pt x="180181" y="136216"/>
                    </a:lnTo>
                    <a:cubicBezTo>
                      <a:pt x="185309" y="140023"/>
                      <a:pt x="185309" y="146196"/>
                      <a:pt x="180181" y="150004"/>
                    </a:cubicBezTo>
                    <a:lnTo>
                      <a:pt x="101741" y="208255"/>
                    </a:lnTo>
                    <a:cubicBezTo>
                      <a:pt x="96615" y="212063"/>
                      <a:pt x="88303" y="212063"/>
                      <a:pt x="83175" y="208255"/>
                    </a:cubicBezTo>
                    <a:lnTo>
                      <a:pt x="55438" y="187656"/>
                    </a:lnTo>
                    <a:lnTo>
                      <a:pt x="69168" y="111640"/>
                    </a:lnTo>
                    <a:lnTo>
                      <a:pt x="98845" y="89601"/>
                    </a:lnTo>
                    <a:cubicBezTo>
                      <a:pt x="101409" y="87696"/>
                      <a:pt x="104768" y="86745"/>
                      <a:pt x="108129" y="86745"/>
                    </a:cubicBezTo>
                    <a:close/>
                    <a:moveTo>
                      <a:pt x="444948" y="82810"/>
                    </a:moveTo>
                    <a:lnTo>
                      <a:pt x="474913" y="82810"/>
                    </a:lnTo>
                    <a:lnTo>
                      <a:pt x="485797" y="126348"/>
                    </a:lnTo>
                    <a:lnTo>
                      <a:pt x="479339" y="128334"/>
                    </a:lnTo>
                    <a:lnTo>
                      <a:pt x="444948" y="128334"/>
                    </a:lnTo>
                    <a:cubicBezTo>
                      <a:pt x="434320" y="128334"/>
                      <a:pt x="425703" y="121935"/>
                      <a:pt x="425703" y="114042"/>
                    </a:cubicBezTo>
                    <a:lnTo>
                      <a:pt x="425703" y="97102"/>
                    </a:lnTo>
                    <a:cubicBezTo>
                      <a:pt x="425703" y="89209"/>
                      <a:pt x="434320" y="82810"/>
                      <a:pt x="444948" y="82810"/>
                    </a:cubicBezTo>
                    <a:close/>
                    <a:moveTo>
                      <a:pt x="76824" y="69257"/>
                    </a:moveTo>
                    <a:lnTo>
                      <a:pt x="76925" y="69370"/>
                    </a:lnTo>
                    <a:lnTo>
                      <a:pt x="79183" y="77983"/>
                    </a:lnTo>
                    <a:lnTo>
                      <a:pt x="79567" y="77983"/>
                    </a:lnTo>
                    <a:cubicBezTo>
                      <a:pt x="79604" y="78126"/>
                      <a:pt x="79641" y="78270"/>
                      <a:pt x="79679" y="78413"/>
                    </a:cubicBezTo>
                    <a:cubicBezTo>
                      <a:pt x="79615" y="78657"/>
                      <a:pt x="79551" y="78902"/>
                      <a:pt x="79487" y="79146"/>
                    </a:cubicBezTo>
                    <a:cubicBezTo>
                      <a:pt x="79551" y="79390"/>
                      <a:pt x="79615" y="79635"/>
                      <a:pt x="79679" y="79879"/>
                    </a:cubicBezTo>
                    <a:lnTo>
                      <a:pt x="79295" y="79879"/>
                    </a:lnTo>
                    <a:lnTo>
                      <a:pt x="76925" y="88922"/>
                    </a:lnTo>
                    <a:lnTo>
                      <a:pt x="72347" y="94043"/>
                    </a:lnTo>
                    <a:close/>
                    <a:moveTo>
                      <a:pt x="89089" y="38363"/>
                    </a:moveTo>
                    <a:lnTo>
                      <a:pt x="94639" y="40156"/>
                    </a:lnTo>
                    <a:lnTo>
                      <a:pt x="119750" y="59478"/>
                    </a:lnTo>
                    <a:cubicBezTo>
                      <a:pt x="122783" y="61812"/>
                      <a:pt x="122695" y="65530"/>
                      <a:pt x="119552" y="67782"/>
                    </a:cubicBezTo>
                    <a:lnTo>
                      <a:pt x="110933" y="73960"/>
                    </a:lnTo>
                    <a:cubicBezTo>
                      <a:pt x="107791" y="76212"/>
                      <a:pt x="102784" y="76146"/>
                      <a:pt x="99751" y="73813"/>
                    </a:cubicBezTo>
                    <a:lnTo>
                      <a:pt x="78899" y="57769"/>
                    </a:lnTo>
                    <a:lnTo>
                      <a:pt x="81906" y="41122"/>
                    </a:lnTo>
                    <a:lnTo>
                      <a:pt x="83457" y="40010"/>
                    </a:lnTo>
                    <a:cubicBezTo>
                      <a:pt x="85028" y="38884"/>
                      <a:pt x="87065" y="38337"/>
                      <a:pt x="89089" y="38363"/>
                    </a:cubicBezTo>
                    <a:close/>
                    <a:moveTo>
                      <a:pt x="231979" y="22041"/>
                    </a:moveTo>
                    <a:cubicBezTo>
                      <a:pt x="241603" y="22041"/>
                      <a:pt x="251226" y="24767"/>
                      <a:pt x="258569" y="30220"/>
                    </a:cubicBezTo>
                    <a:lnTo>
                      <a:pt x="298847" y="60132"/>
                    </a:lnTo>
                    <a:cubicBezTo>
                      <a:pt x="302519" y="62858"/>
                      <a:pt x="305273" y="66009"/>
                      <a:pt x="307109" y="69370"/>
                    </a:cubicBezTo>
                    <a:lnTo>
                      <a:pt x="309365" y="77983"/>
                    </a:lnTo>
                    <a:lnTo>
                      <a:pt x="309749" y="77983"/>
                    </a:lnTo>
                    <a:cubicBezTo>
                      <a:pt x="309787" y="78126"/>
                      <a:pt x="309824" y="78270"/>
                      <a:pt x="309861" y="78413"/>
                    </a:cubicBezTo>
                    <a:cubicBezTo>
                      <a:pt x="309797" y="78657"/>
                      <a:pt x="309733" y="78902"/>
                      <a:pt x="309670" y="79146"/>
                    </a:cubicBezTo>
                    <a:cubicBezTo>
                      <a:pt x="309733" y="79390"/>
                      <a:pt x="309797" y="79635"/>
                      <a:pt x="309861" y="79879"/>
                    </a:cubicBezTo>
                    <a:lnTo>
                      <a:pt x="309477" y="79879"/>
                    </a:lnTo>
                    <a:lnTo>
                      <a:pt x="307108" y="88922"/>
                    </a:lnTo>
                    <a:cubicBezTo>
                      <a:pt x="305272" y="92284"/>
                      <a:pt x="302519" y="95434"/>
                      <a:pt x="298847" y="98160"/>
                    </a:cubicBezTo>
                    <a:lnTo>
                      <a:pt x="258569" y="128072"/>
                    </a:lnTo>
                    <a:cubicBezTo>
                      <a:pt x="243883" y="138979"/>
                      <a:pt x="220073" y="138979"/>
                      <a:pt x="205387" y="128072"/>
                    </a:cubicBezTo>
                    <a:lnTo>
                      <a:pt x="165109" y="98161"/>
                    </a:lnTo>
                    <a:cubicBezTo>
                      <a:pt x="161438" y="95434"/>
                      <a:pt x="158684" y="92284"/>
                      <a:pt x="156848" y="88922"/>
                    </a:cubicBezTo>
                    <a:lnTo>
                      <a:pt x="154479" y="79879"/>
                    </a:lnTo>
                    <a:lnTo>
                      <a:pt x="154095" y="79879"/>
                    </a:lnTo>
                    <a:cubicBezTo>
                      <a:pt x="154159" y="79635"/>
                      <a:pt x="154223" y="79390"/>
                      <a:pt x="154287" y="79146"/>
                    </a:cubicBezTo>
                    <a:cubicBezTo>
                      <a:pt x="154223" y="78902"/>
                      <a:pt x="154159" y="78657"/>
                      <a:pt x="154095" y="78413"/>
                    </a:cubicBezTo>
                    <a:lnTo>
                      <a:pt x="154207" y="77983"/>
                    </a:lnTo>
                    <a:lnTo>
                      <a:pt x="154591" y="77983"/>
                    </a:lnTo>
                    <a:lnTo>
                      <a:pt x="156848" y="69370"/>
                    </a:lnTo>
                    <a:cubicBezTo>
                      <a:pt x="158684" y="66008"/>
                      <a:pt x="161438" y="62858"/>
                      <a:pt x="165109" y="60132"/>
                    </a:cubicBezTo>
                    <a:lnTo>
                      <a:pt x="205387" y="30220"/>
                    </a:lnTo>
                    <a:cubicBezTo>
                      <a:pt x="212729" y="24767"/>
                      <a:pt x="222354" y="22041"/>
                      <a:pt x="231979" y="22041"/>
                    </a:cubicBezTo>
                    <a:close/>
                    <a:moveTo>
                      <a:pt x="302511" y="13711"/>
                    </a:moveTo>
                    <a:cubicBezTo>
                      <a:pt x="304862" y="14191"/>
                      <a:pt x="306967" y="15338"/>
                      <a:pt x="308267" y="17035"/>
                    </a:cubicBezTo>
                    <a:lnTo>
                      <a:pt x="315549" y="26549"/>
                    </a:lnTo>
                    <a:cubicBezTo>
                      <a:pt x="318150" y="29945"/>
                      <a:pt x="316549" y="34265"/>
                      <a:pt x="311975" y="36196"/>
                    </a:cubicBezTo>
                    <a:lnTo>
                      <a:pt x="299429" y="41494"/>
                    </a:lnTo>
                    <a:cubicBezTo>
                      <a:pt x="294855" y="43425"/>
                      <a:pt x="289037" y="42235"/>
                      <a:pt x="286437" y="38839"/>
                    </a:cubicBezTo>
                    <a:lnTo>
                      <a:pt x="279155" y="29326"/>
                    </a:lnTo>
                    <a:cubicBezTo>
                      <a:pt x="276554" y="25929"/>
                      <a:pt x="278155" y="21609"/>
                      <a:pt x="282729" y="19678"/>
                    </a:cubicBezTo>
                    <a:lnTo>
                      <a:pt x="295275" y="14381"/>
                    </a:lnTo>
                    <a:cubicBezTo>
                      <a:pt x="297563" y="13416"/>
                      <a:pt x="300160" y="13230"/>
                      <a:pt x="302511" y="13711"/>
                    </a:cubicBezTo>
                    <a:close/>
                    <a:moveTo>
                      <a:pt x="347201" y="10849"/>
                    </a:moveTo>
                    <a:lnTo>
                      <a:pt x="380866" y="10849"/>
                    </a:lnTo>
                    <a:cubicBezTo>
                      <a:pt x="393140" y="10849"/>
                      <a:pt x="403091" y="18239"/>
                      <a:pt x="403091" y="27354"/>
                    </a:cubicBezTo>
                    <a:lnTo>
                      <a:pt x="403091" y="77983"/>
                    </a:lnTo>
                    <a:lnTo>
                      <a:pt x="403091" y="79879"/>
                    </a:lnTo>
                    <a:lnTo>
                      <a:pt x="403091" y="108569"/>
                    </a:lnTo>
                    <a:cubicBezTo>
                      <a:pt x="403091" y="117684"/>
                      <a:pt x="393140" y="125075"/>
                      <a:pt x="380866" y="125075"/>
                    </a:cubicBezTo>
                    <a:lnTo>
                      <a:pt x="347202" y="125075"/>
                    </a:lnTo>
                    <a:cubicBezTo>
                      <a:pt x="334927" y="125075"/>
                      <a:pt x="324975" y="117684"/>
                      <a:pt x="324975" y="108569"/>
                    </a:cubicBezTo>
                    <a:lnTo>
                      <a:pt x="324975" y="79879"/>
                    </a:lnTo>
                    <a:lnTo>
                      <a:pt x="324975" y="77983"/>
                    </a:lnTo>
                    <a:lnTo>
                      <a:pt x="324975" y="27354"/>
                    </a:lnTo>
                    <a:cubicBezTo>
                      <a:pt x="324975" y="18239"/>
                      <a:pt x="334927" y="10849"/>
                      <a:pt x="347201" y="10849"/>
                    </a:cubicBezTo>
                    <a:close/>
                    <a:moveTo>
                      <a:pt x="135483" y="7870"/>
                    </a:moveTo>
                    <a:cubicBezTo>
                      <a:pt x="139136" y="7870"/>
                      <a:pt x="142787" y="8904"/>
                      <a:pt x="145574" y="10974"/>
                    </a:cubicBezTo>
                    <a:lnTo>
                      <a:pt x="169493" y="28737"/>
                    </a:lnTo>
                    <a:cubicBezTo>
                      <a:pt x="175066" y="32876"/>
                      <a:pt x="175066" y="39586"/>
                      <a:pt x="169493" y="43725"/>
                    </a:cubicBezTo>
                    <a:lnTo>
                      <a:pt x="154207" y="55077"/>
                    </a:lnTo>
                    <a:cubicBezTo>
                      <a:pt x="148634" y="59216"/>
                      <a:pt x="139598" y="59216"/>
                      <a:pt x="134024" y="55077"/>
                    </a:cubicBezTo>
                    <a:lnTo>
                      <a:pt x="110105" y="37315"/>
                    </a:lnTo>
                    <a:cubicBezTo>
                      <a:pt x="104533" y="33175"/>
                      <a:pt x="104533" y="26465"/>
                      <a:pt x="110105" y="22325"/>
                    </a:cubicBezTo>
                    <a:lnTo>
                      <a:pt x="125391" y="10974"/>
                    </a:lnTo>
                    <a:cubicBezTo>
                      <a:pt x="128177" y="8905"/>
                      <a:pt x="131830" y="7870"/>
                      <a:pt x="135483" y="7870"/>
                    </a:cubicBezTo>
                    <a:close/>
                    <a:moveTo>
                      <a:pt x="413422" y="0"/>
                    </a:moveTo>
                    <a:lnTo>
                      <a:pt x="454210" y="0"/>
                    </a:lnTo>
                    <a:lnTo>
                      <a:pt x="471959" y="70997"/>
                    </a:lnTo>
                    <a:lnTo>
                      <a:pt x="452143" y="70997"/>
                    </a:lnTo>
                    <a:cubicBezTo>
                      <a:pt x="430758" y="70997"/>
                      <a:pt x="413421" y="58123"/>
                      <a:pt x="413421" y="42241"/>
                    </a:cubicBezTo>
                    <a:close/>
                    <a:moveTo>
                      <a:pt x="316795" y="0"/>
                    </a:moveTo>
                    <a:lnTo>
                      <a:pt x="341621" y="0"/>
                    </a:lnTo>
                    <a:lnTo>
                      <a:pt x="334458" y="5135"/>
                    </a:lnTo>
                    <a:cubicBezTo>
                      <a:pt x="331316" y="7387"/>
                      <a:pt x="326309" y="7322"/>
                      <a:pt x="323276" y="4988"/>
                    </a:cubicBezTo>
                    <a:close/>
                    <a:moveTo>
                      <a:pt x="242817" y="0"/>
                    </a:moveTo>
                    <a:lnTo>
                      <a:pt x="264773" y="0"/>
                    </a:lnTo>
                    <a:lnTo>
                      <a:pt x="267995" y="2479"/>
                    </a:lnTo>
                    <a:cubicBezTo>
                      <a:pt x="271029" y="4813"/>
                      <a:pt x="270940" y="8530"/>
                      <a:pt x="267797" y="10783"/>
                    </a:cubicBezTo>
                    <a:lnTo>
                      <a:pt x="259179" y="16961"/>
                    </a:lnTo>
                    <a:cubicBezTo>
                      <a:pt x="256035" y="19213"/>
                      <a:pt x="251029" y="19147"/>
                      <a:pt x="247995" y="16814"/>
                    </a:cubicBezTo>
                    <a:lnTo>
                      <a:pt x="239676" y="10413"/>
                    </a:lnTo>
                    <a:cubicBezTo>
                      <a:pt x="236644" y="8079"/>
                      <a:pt x="236733" y="4361"/>
                      <a:pt x="239875" y="2108"/>
                    </a:cubicBezTo>
                    <a:close/>
                    <a:moveTo>
                      <a:pt x="156717" y="0"/>
                    </a:moveTo>
                    <a:lnTo>
                      <a:pt x="199844" y="0"/>
                    </a:lnTo>
                    <a:lnTo>
                      <a:pt x="224943" y="0"/>
                    </a:lnTo>
                    <a:lnTo>
                      <a:pt x="224943" y="2545"/>
                    </a:lnTo>
                    <a:lnTo>
                      <a:pt x="200819" y="20461"/>
                    </a:lnTo>
                    <a:cubicBezTo>
                      <a:pt x="193889" y="25608"/>
                      <a:pt x="182653" y="25608"/>
                      <a:pt x="175723" y="20461"/>
                    </a:cubicBezTo>
                    <a:lnTo>
                      <a:pt x="156717" y="6347"/>
                    </a:lnTo>
                    <a:close/>
                    <a:moveTo>
                      <a:pt x="89333" y="0"/>
                    </a:moveTo>
                    <a:lnTo>
                      <a:pt x="96789" y="0"/>
                    </a:lnTo>
                    <a:lnTo>
                      <a:pt x="96789" y="13718"/>
                    </a:lnTo>
                    <a:lnTo>
                      <a:pt x="85316" y="22239"/>
                    </a:lnTo>
                    <a:close/>
                  </a:path>
                </a:pathLst>
              </a:custGeom>
              <a:pattFill prst="lgConfetti">
                <a:fgClr>
                  <a:sysClr val="window" lastClr="FFFFFF">
                    <a:lumMod val="95000"/>
                  </a:sysClr>
                </a:fgClr>
                <a:bgClr>
                  <a:sysClr val="window" lastClr="FFFFFF">
                    <a:lumMod val="85000"/>
                  </a:sys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49DCE6D4-2DEF-4097-AAA7-82315C59BB65}"/>
                  </a:ext>
                </a:extLst>
              </p:cNvPr>
              <p:cNvSpPr/>
              <p:nvPr/>
            </p:nvSpPr>
            <p:spPr>
              <a:xfrm rot="10800000">
                <a:off x="3038764" y="2923267"/>
                <a:ext cx="1310640" cy="268693"/>
              </a:xfrm>
              <a:custGeom>
                <a:avLst/>
                <a:gdLst>
                  <a:gd name="connsiteX0" fmla="*/ 754380 w 1310640"/>
                  <a:gd name="connsiteY0" fmla="*/ 268693 h 268693"/>
                  <a:gd name="connsiteX1" fmla="*/ 633253 w 1310640"/>
                  <a:gd name="connsiteY1" fmla="*/ 262366 h 268693"/>
                  <a:gd name="connsiteX2" fmla="*/ 607960 w 1310640"/>
                  <a:gd name="connsiteY2" fmla="*/ 258372 h 268693"/>
                  <a:gd name="connsiteX3" fmla="*/ 556260 w 1310640"/>
                  <a:gd name="connsiteY3" fmla="*/ 261073 h 268693"/>
                  <a:gd name="connsiteX4" fmla="*/ 95129 w 1310640"/>
                  <a:gd name="connsiteY4" fmla="*/ 164763 h 268693"/>
                  <a:gd name="connsiteX5" fmla="*/ 0 w 1310640"/>
                  <a:gd name="connsiteY5" fmla="*/ 117357 h 268693"/>
                  <a:gd name="connsiteX6" fmla="*/ 25236 w 1310640"/>
                  <a:gd name="connsiteY6" fmla="*/ 0 h 268693"/>
                  <a:gd name="connsiteX7" fmla="*/ 44516 w 1310640"/>
                  <a:gd name="connsiteY7" fmla="*/ 12117 h 268693"/>
                  <a:gd name="connsiteX8" fmla="*/ 162596 w 1310640"/>
                  <a:gd name="connsiteY8" fmla="*/ 69127 h 268693"/>
                  <a:gd name="connsiteX9" fmla="*/ 206930 w 1310640"/>
                  <a:gd name="connsiteY9" fmla="*/ 84007 h 268693"/>
                  <a:gd name="connsiteX10" fmla="*/ 223357 w 1310640"/>
                  <a:gd name="connsiteY10" fmla="*/ 7620 h 268693"/>
                  <a:gd name="connsiteX11" fmla="*/ 242636 w 1310640"/>
                  <a:gd name="connsiteY11" fmla="*/ 19737 h 268693"/>
                  <a:gd name="connsiteX12" fmla="*/ 486069 w 1310640"/>
                  <a:gd name="connsiteY12" fmla="*/ 118819 h 268693"/>
                  <a:gd name="connsiteX13" fmla="*/ 607374 w 1310640"/>
                  <a:gd name="connsiteY13" fmla="*/ 142829 h 268693"/>
                  <a:gd name="connsiteX14" fmla="*/ 692998 w 1310640"/>
                  <a:gd name="connsiteY14" fmla="*/ 137242 h 268693"/>
                  <a:gd name="connsiteX15" fmla="*/ 1068004 w 1310640"/>
                  <a:gd name="connsiteY15" fmla="*/ 12117 h 268693"/>
                  <a:gd name="connsiteX16" fmla="*/ 1087284 w 1310640"/>
                  <a:gd name="connsiteY16" fmla="*/ 0 h 268693"/>
                  <a:gd name="connsiteX17" fmla="*/ 1106767 w 1310640"/>
                  <a:gd name="connsiteY17" fmla="*/ 90601 h 268693"/>
                  <a:gd name="connsiteX18" fmla="*/ 1148044 w 1310640"/>
                  <a:gd name="connsiteY18" fmla="*/ 76747 h 268693"/>
                  <a:gd name="connsiteX19" fmla="*/ 1266124 w 1310640"/>
                  <a:gd name="connsiteY19" fmla="*/ 19737 h 268693"/>
                  <a:gd name="connsiteX20" fmla="*/ 1285404 w 1310640"/>
                  <a:gd name="connsiteY20" fmla="*/ 7620 h 268693"/>
                  <a:gd name="connsiteX21" fmla="*/ 1310640 w 1310640"/>
                  <a:gd name="connsiteY21" fmla="*/ 124977 h 268693"/>
                  <a:gd name="connsiteX22" fmla="*/ 1215512 w 1310640"/>
                  <a:gd name="connsiteY22" fmla="*/ 172383 h 268693"/>
                  <a:gd name="connsiteX23" fmla="*/ 754380 w 1310640"/>
                  <a:gd name="connsiteY23" fmla="*/ 268693 h 268693"/>
                  <a:gd name="connsiteX0" fmla="*/ 754380 w 1310640"/>
                  <a:gd name="connsiteY0" fmla="*/ 268693 h 268693"/>
                  <a:gd name="connsiteX1" fmla="*/ 633253 w 1310640"/>
                  <a:gd name="connsiteY1" fmla="*/ 262366 h 268693"/>
                  <a:gd name="connsiteX2" fmla="*/ 607960 w 1310640"/>
                  <a:gd name="connsiteY2" fmla="*/ 258372 h 268693"/>
                  <a:gd name="connsiteX3" fmla="*/ 556260 w 1310640"/>
                  <a:gd name="connsiteY3" fmla="*/ 261073 h 268693"/>
                  <a:gd name="connsiteX4" fmla="*/ 95129 w 1310640"/>
                  <a:gd name="connsiteY4" fmla="*/ 164763 h 268693"/>
                  <a:gd name="connsiteX5" fmla="*/ 0 w 1310640"/>
                  <a:gd name="connsiteY5" fmla="*/ 117357 h 268693"/>
                  <a:gd name="connsiteX6" fmla="*/ 25236 w 1310640"/>
                  <a:gd name="connsiteY6" fmla="*/ 0 h 268693"/>
                  <a:gd name="connsiteX7" fmla="*/ 44516 w 1310640"/>
                  <a:gd name="connsiteY7" fmla="*/ 12117 h 268693"/>
                  <a:gd name="connsiteX8" fmla="*/ 162596 w 1310640"/>
                  <a:gd name="connsiteY8" fmla="*/ 69127 h 268693"/>
                  <a:gd name="connsiteX9" fmla="*/ 206930 w 1310640"/>
                  <a:gd name="connsiteY9" fmla="*/ 84007 h 268693"/>
                  <a:gd name="connsiteX10" fmla="*/ 223357 w 1310640"/>
                  <a:gd name="connsiteY10" fmla="*/ 7620 h 268693"/>
                  <a:gd name="connsiteX11" fmla="*/ 242636 w 1310640"/>
                  <a:gd name="connsiteY11" fmla="*/ 19737 h 268693"/>
                  <a:gd name="connsiteX12" fmla="*/ 486069 w 1310640"/>
                  <a:gd name="connsiteY12" fmla="*/ 118819 h 268693"/>
                  <a:gd name="connsiteX13" fmla="*/ 607374 w 1310640"/>
                  <a:gd name="connsiteY13" fmla="*/ 142829 h 268693"/>
                  <a:gd name="connsiteX14" fmla="*/ 692998 w 1310640"/>
                  <a:gd name="connsiteY14" fmla="*/ 137242 h 268693"/>
                  <a:gd name="connsiteX15" fmla="*/ 1068004 w 1310640"/>
                  <a:gd name="connsiteY15" fmla="*/ 12117 h 268693"/>
                  <a:gd name="connsiteX16" fmla="*/ 1087284 w 1310640"/>
                  <a:gd name="connsiteY16" fmla="*/ 0 h 268693"/>
                  <a:gd name="connsiteX17" fmla="*/ 1148044 w 1310640"/>
                  <a:gd name="connsiteY17" fmla="*/ 76747 h 268693"/>
                  <a:gd name="connsiteX18" fmla="*/ 1266124 w 1310640"/>
                  <a:gd name="connsiteY18" fmla="*/ 19737 h 268693"/>
                  <a:gd name="connsiteX19" fmla="*/ 1285404 w 1310640"/>
                  <a:gd name="connsiteY19" fmla="*/ 7620 h 268693"/>
                  <a:gd name="connsiteX20" fmla="*/ 1310640 w 1310640"/>
                  <a:gd name="connsiteY20" fmla="*/ 124977 h 268693"/>
                  <a:gd name="connsiteX21" fmla="*/ 1215512 w 1310640"/>
                  <a:gd name="connsiteY21" fmla="*/ 172383 h 268693"/>
                  <a:gd name="connsiteX22" fmla="*/ 754380 w 1310640"/>
                  <a:gd name="connsiteY22" fmla="*/ 268693 h 268693"/>
                  <a:gd name="connsiteX0" fmla="*/ 754380 w 1310640"/>
                  <a:gd name="connsiteY0" fmla="*/ 268693 h 268693"/>
                  <a:gd name="connsiteX1" fmla="*/ 633253 w 1310640"/>
                  <a:gd name="connsiteY1" fmla="*/ 262366 h 268693"/>
                  <a:gd name="connsiteX2" fmla="*/ 607960 w 1310640"/>
                  <a:gd name="connsiteY2" fmla="*/ 258372 h 268693"/>
                  <a:gd name="connsiteX3" fmla="*/ 556260 w 1310640"/>
                  <a:gd name="connsiteY3" fmla="*/ 261073 h 268693"/>
                  <a:gd name="connsiteX4" fmla="*/ 95129 w 1310640"/>
                  <a:gd name="connsiteY4" fmla="*/ 164763 h 268693"/>
                  <a:gd name="connsiteX5" fmla="*/ 0 w 1310640"/>
                  <a:gd name="connsiteY5" fmla="*/ 117357 h 268693"/>
                  <a:gd name="connsiteX6" fmla="*/ 25236 w 1310640"/>
                  <a:gd name="connsiteY6" fmla="*/ 0 h 268693"/>
                  <a:gd name="connsiteX7" fmla="*/ 44516 w 1310640"/>
                  <a:gd name="connsiteY7" fmla="*/ 12117 h 268693"/>
                  <a:gd name="connsiteX8" fmla="*/ 162596 w 1310640"/>
                  <a:gd name="connsiteY8" fmla="*/ 69127 h 268693"/>
                  <a:gd name="connsiteX9" fmla="*/ 206930 w 1310640"/>
                  <a:gd name="connsiteY9" fmla="*/ 84007 h 268693"/>
                  <a:gd name="connsiteX10" fmla="*/ 223357 w 1310640"/>
                  <a:gd name="connsiteY10" fmla="*/ 7620 h 268693"/>
                  <a:gd name="connsiteX11" fmla="*/ 242636 w 1310640"/>
                  <a:gd name="connsiteY11" fmla="*/ 19737 h 268693"/>
                  <a:gd name="connsiteX12" fmla="*/ 486069 w 1310640"/>
                  <a:gd name="connsiteY12" fmla="*/ 118819 h 268693"/>
                  <a:gd name="connsiteX13" fmla="*/ 607374 w 1310640"/>
                  <a:gd name="connsiteY13" fmla="*/ 142829 h 268693"/>
                  <a:gd name="connsiteX14" fmla="*/ 692998 w 1310640"/>
                  <a:gd name="connsiteY14" fmla="*/ 137242 h 268693"/>
                  <a:gd name="connsiteX15" fmla="*/ 1068004 w 1310640"/>
                  <a:gd name="connsiteY15" fmla="*/ 12117 h 268693"/>
                  <a:gd name="connsiteX16" fmla="*/ 1087284 w 1310640"/>
                  <a:gd name="connsiteY16" fmla="*/ 0 h 268693"/>
                  <a:gd name="connsiteX17" fmla="*/ 1266124 w 1310640"/>
                  <a:gd name="connsiteY17" fmla="*/ 19737 h 268693"/>
                  <a:gd name="connsiteX18" fmla="*/ 1285404 w 1310640"/>
                  <a:gd name="connsiteY18" fmla="*/ 7620 h 268693"/>
                  <a:gd name="connsiteX19" fmla="*/ 1310640 w 1310640"/>
                  <a:gd name="connsiteY19" fmla="*/ 124977 h 268693"/>
                  <a:gd name="connsiteX20" fmla="*/ 1215512 w 1310640"/>
                  <a:gd name="connsiteY20" fmla="*/ 172383 h 268693"/>
                  <a:gd name="connsiteX21" fmla="*/ 754380 w 1310640"/>
                  <a:gd name="connsiteY21" fmla="*/ 268693 h 268693"/>
                  <a:gd name="connsiteX0" fmla="*/ 754380 w 1310640"/>
                  <a:gd name="connsiteY0" fmla="*/ 268693 h 268693"/>
                  <a:gd name="connsiteX1" fmla="*/ 633253 w 1310640"/>
                  <a:gd name="connsiteY1" fmla="*/ 262366 h 268693"/>
                  <a:gd name="connsiteX2" fmla="*/ 607960 w 1310640"/>
                  <a:gd name="connsiteY2" fmla="*/ 258372 h 268693"/>
                  <a:gd name="connsiteX3" fmla="*/ 556260 w 1310640"/>
                  <a:gd name="connsiteY3" fmla="*/ 261073 h 268693"/>
                  <a:gd name="connsiteX4" fmla="*/ 95129 w 1310640"/>
                  <a:gd name="connsiteY4" fmla="*/ 164763 h 268693"/>
                  <a:gd name="connsiteX5" fmla="*/ 0 w 1310640"/>
                  <a:gd name="connsiteY5" fmla="*/ 117357 h 268693"/>
                  <a:gd name="connsiteX6" fmla="*/ 25236 w 1310640"/>
                  <a:gd name="connsiteY6" fmla="*/ 0 h 268693"/>
                  <a:gd name="connsiteX7" fmla="*/ 44516 w 1310640"/>
                  <a:gd name="connsiteY7" fmla="*/ 12117 h 268693"/>
                  <a:gd name="connsiteX8" fmla="*/ 206930 w 1310640"/>
                  <a:gd name="connsiteY8" fmla="*/ 84007 h 268693"/>
                  <a:gd name="connsiteX9" fmla="*/ 223357 w 1310640"/>
                  <a:gd name="connsiteY9" fmla="*/ 7620 h 268693"/>
                  <a:gd name="connsiteX10" fmla="*/ 242636 w 1310640"/>
                  <a:gd name="connsiteY10" fmla="*/ 19737 h 268693"/>
                  <a:gd name="connsiteX11" fmla="*/ 486069 w 1310640"/>
                  <a:gd name="connsiteY11" fmla="*/ 118819 h 268693"/>
                  <a:gd name="connsiteX12" fmla="*/ 607374 w 1310640"/>
                  <a:gd name="connsiteY12" fmla="*/ 142829 h 268693"/>
                  <a:gd name="connsiteX13" fmla="*/ 692998 w 1310640"/>
                  <a:gd name="connsiteY13" fmla="*/ 137242 h 268693"/>
                  <a:gd name="connsiteX14" fmla="*/ 1068004 w 1310640"/>
                  <a:gd name="connsiteY14" fmla="*/ 12117 h 268693"/>
                  <a:gd name="connsiteX15" fmla="*/ 1087284 w 1310640"/>
                  <a:gd name="connsiteY15" fmla="*/ 0 h 268693"/>
                  <a:gd name="connsiteX16" fmla="*/ 1266124 w 1310640"/>
                  <a:gd name="connsiteY16" fmla="*/ 19737 h 268693"/>
                  <a:gd name="connsiteX17" fmla="*/ 1285404 w 1310640"/>
                  <a:gd name="connsiteY17" fmla="*/ 7620 h 268693"/>
                  <a:gd name="connsiteX18" fmla="*/ 1310640 w 1310640"/>
                  <a:gd name="connsiteY18" fmla="*/ 124977 h 268693"/>
                  <a:gd name="connsiteX19" fmla="*/ 1215512 w 1310640"/>
                  <a:gd name="connsiteY19" fmla="*/ 172383 h 268693"/>
                  <a:gd name="connsiteX20" fmla="*/ 754380 w 1310640"/>
                  <a:gd name="connsiteY20" fmla="*/ 268693 h 268693"/>
                  <a:gd name="connsiteX0" fmla="*/ 754380 w 1310640"/>
                  <a:gd name="connsiteY0" fmla="*/ 268693 h 268693"/>
                  <a:gd name="connsiteX1" fmla="*/ 633253 w 1310640"/>
                  <a:gd name="connsiteY1" fmla="*/ 262366 h 268693"/>
                  <a:gd name="connsiteX2" fmla="*/ 607960 w 1310640"/>
                  <a:gd name="connsiteY2" fmla="*/ 258372 h 268693"/>
                  <a:gd name="connsiteX3" fmla="*/ 556260 w 1310640"/>
                  <a:gd name="connsiteY3" fmla="*/ 261073 h 268693"/>
                  <a:gd name="connsiteX4" fmla="*/ 95129 w 1310640"/>
                  <a:gd name="connsiteY4" fmla="*/ 164763 h 268693"/>
                  <a:gd name="connsiteX5" fmla="*/ 0 w 1310640"/>
                  <a:gd name="connsiteY5" fmla="*/ 117357 h 268693"/>
                  <a:gd name="connsiteX6" fmla="*/ 25236 w 1310640"/>
                  <a:gd name="connsiteY6" fmla="*/ 0 h 268693"/>
                  <a:gd name="connsiteX7" fmla="*/ 44516 w 1310640"/>
                  <a:gd name="connsiteY7" fmla="*/ 12117 h 268693"/>
                  <a:gd name="connsiteX8" fmla="*/ 223357 w 1310640"/>
                  <a:gd name="connsiteY8" fmla="*/ 7620 h 268693"/>
                  <a:gd name="connsiteX9" fmla="*/ 242636 w 1310640"/>
                  <a:gd name="connsiteY9" fmla="*/ 19737 h 268693"/>
                  <a:gd name="connsiteX10" fmla="*/ 486069 w 1310640"/>
                  <a:gd name="connsiteY10" fmla="*/ 118819 h 268693"/>
                  <a:gd name="connsiteX11" fmla="*/ 607374 w 1310640"/>
                  <a:gd name="connsiteY11" fmla="*/ 142829 h 268693"/>
                  <a:gd name="connsiteX12" fmla="*/ 692998 w 1310640"/>
                  <a:gd name="connsiteY12" fmla="*/ 137242 h 268693"/>
                  <a:gd name="connsiteX13" fmla="*/ 1068004 w 1310640"/>
                  <a:gd name="connsiteY13" fmla="*/ 12117 h 268693"/>
                  <a:gd name="connsiteX14" fmla="*/ 1087284 w 1310640"/>
                  <a:gd name="connsiteY14" fmla="*/ 0 h 268693"/>
                  <a:gd name="connsiteX15" fmla="*/ 1266124 w 1310640"/>
                  <a:gd name="connsiteY15" fmla="*/ 19737 h 268693"/>
                  <a:gd name="connsiteX16" fmla="*/ 1285404 w 1310640"/>
                  <a:gd name="connsiteY16" fmla="*/ 7620 h 268693"/>
                  <a:gd name="connsiteX17" fmla="*/ 1310640 w 1310640"/>
                  <a:gd name="connsiteY17" fmla="*/ 124977 h 268693"/>
                  <a:gd name="connsiteX18" fmla="*/ 1215512 w 1310640"/>
                  <a:gd name="connsiteY18" fmla="*/ 172383 h 268693"/>
                  <a:gd name="connsiteX19" fmla="*/ 754380 w 1310640"/>
                  <a:gd name="connsiteY19" fmla="*/ 268693 h 26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10640" h="268693">
                    <a:moveTo>
                      <a:pt x="754380" y="268693"/>
                    </a:moveTo>
                    <a:cubicBezTo>
                      <a:pt x="713487" y="268693"/>
                      <a:pt x="673079" y="266550"/>
                      <a:pt x="633253" y="262366"/>
                    </a:cubicBezTo>
                    <a:lnTo>
                      <a:pt x="607960" y="258372"/>
                    </a:lnTo>
                    <a:lnTo>
                      <a:pt x="556260" y="261073"/>
                    </a:lnTo>
                    <a:cubicBezTo>
                      <a:pt x="392690" y="261073"/>
                      <a:pt x="236862" y="226780"/>
                      <a:pt x="95129" y="164763"/>
                    </a:cubicBezTo>
                    <a:lnTo>
                      <a:pt x="0" y="117357"/>
                    </a:lnTo>
                    <a:lnTo>
                      <a:pt x="25236" y="0"/>
                    </a:lnTo>
                    <a:lnTo>
                      <a:pt x="44516" y="12117"/>
                    </a:lnTo>
                    <a:cubicBezTo>
                      <a:pt x="77536" y="13387"/>
                      <a:pt x="190337" y="6350"/>
                      <a:pt x="223357" y="7620"/>
                    </a:cubicBezTo>
                    <a:lnTo>
                      <a:pt x="242636" y="19737"/>
                    </a:lnTo>
                    <a:cubicBezTo>
                      <a:pt x="318698" y="62481"/>
                      <a:pt x="400310" y="95993"/>
                      <a:pt x="486069" y="118819"/>
                    </a:cubicBezTo>
                    <a:lnTo>
                      <a:pt x="607374" y="142829"/>
                    </a:lnTo>
                    <a:lnTo>
                      <a:pt x="692998" y="137242"/>
                    </a:lnTo>
                    <a:cubicBezTo>
                      <a:pt x="827329" y="119577"/>
                      <a:pt x="953912" y="76233"/>
                      <a:pt x="1068004" y="12117"/>
                    </a:cubicBezTo>
                    <a:lnTo>
                      <a:pt x="1087284" y="0"/>
                    </a:lnTo>
                    <a:lnTo>
                      <a:pt x="1266124" y="19737"/>
                    </a:lnTo>
                    <a:lnTo>
                      <a:pt x="1285404" y="7620"/>
                    </a:lnTo>
                    <a:lnTo>
                      <a:pt x="1310640" y="124977"/>
                    </a:lnTo>
                    <a:lnTo>
                      <a:pt x="1215512" y="172383"/>
                    </a:lnTo>
                    <a:cubicBezTo>
                      <a:pt x="1073778" y="234400"/>
                      <a:pt x="917950" y="268693"/>
                      <a:pt x="754380" y="268693"/>
                    </a:cubicBezTo>
                    <a:close/>
                  </a:path>
                </a:pathLst>
              </a:cu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5B33D44D-ACEE-4B09-A879-E4536037B3F3}"/>
                  </a:ext>
                </a:extLst>
              </p:cNvPr>
              <p:cNvSpPr/>
              <p:nvPr/>
            </p:nvSpPr>
            <p:spPr>
              <a:xfrm rot="10800000">
                <a:off x="3035589" y="2924537"/>
                <a:ext cx="1112520" cy="261073"/>
              </a:xfrm>
              <a:custGeom>
                <a:avLst/>
                <a:gdLst>
                  <a:gd name="connsiteX0" fmla="*/ 575450 w 1150900"/>
                  <a:gd name="connsiteY0" fmla="*/ 261073 h 261073"/>
                  <a:gd name="connsiteX1" fmla="*/ 98411 w 1150900"/>
                  <a:gd name="connsiteY1" fmla="*/ 164763 h 261073"/>
                  <a:gd name="connsiteX2" fmla="*/ 0 w 1150900"/>
                  <a:gd name="connsiteY2" fmla="*/ 117357 h 261073"/>
                  <a:gd name="connsiteX3" fmla="*/ 26107 w 1150900"/>
                  <a:gd name="connsiteY3" fmla="*/ 0 h 261073"/>
                  <a:gd name="connsiteX4" fmla="*/ 46052 w 1150900"/>
                  <a:gd name="connsiteY4" fmla="*/ 12117 h 261073"/>
                  <a:gd name="connsiteX5" fmla="*/ 575450 w 1150900"/>
                  <a:gd name="connsiteY5" fmla="*/ 146165 h 261073"/>
                  <a:gd name="connsiteX6" fmla="*/ 1104848 w 1150900"/>
                  <a:gd name="connsiteY6" fmla="*/ 12117 h 261073"/>
                  <a:gd name="connsiteX7" fmla="*/ 1124793 w 1150900"/>
                  <a:gd name="connsiteY7" fmla="*/ 0 h 261073"/>
                  <a:gd name="connsiteX8" fmla="*/ 1150900 w 1150900"/>
                  <a:gd name="connsiteY8" fmla="*/ 117357 h 261073"/>
                  <a:gd name="connsiteX9" fmla="*/ 1052490 w 1150900"/>
                  <a:gd name="connsiteY9" fmla="*/ 164763 h 261073"/>
                  <a:gd name="connsiteX10" fmla="*/ 575450 w 1150900"/>
                  <a:gd name="connsiteY10" fmla="*/ 261073 h 2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0900" h="261073">
                    <a:moveTo>
                      <a:pt x="575450" y="261073"/>
                    </a:moveTo>
                    <a:cubicBezTo>
                      <a:pt x="406237" y="261073"/>
                      <a:pt x="245033" y="226780"/>
                      <a:pt x="98411" y="164763"/>
                    </a:cubicBezTo>
                    <a:lnTo>
                      <a:pt x="0" y="117357"/>
                    </a:lnTo>
                    <a:lnTo>
                      <a:pt x="26107" y="0"/>
                    </a:lnTo>
                    <a:lnTo>
                      <a:pt x="46052" y="12117"/>
                    </a:lnTo>
                    <a:cubicBezTo>
                      <a:pt x="203423" y="97605"/>
                      <a:pt x="383765" y="146165"/>
                      <a:pt x="575450" y="146165"/>
                    </a:cubicBezTo>
                    <a:cubicBezTo>
                      <a:pt x="767135" y="146165"/>
                      <a:pt x="947478" y="97605"/>
                      <a:pt x="1104848" y="12117"/>
                    </a:cubicBezTo>
                    <a:lnTo>
                      <a:pt x="1124793" y="0"/>
                    </a:lnTo>
                    <a:lnTo>
                      <a:pt x="1150900" y="117357"/>
                    </a:lnTo>
                    <a:lnTo>
                      <a:pt x="1052490" y="164763"/>
                    </a:lnTo>
                    <a:cubicBezTo>
                      <a:pt x="905867" y="226780"/>
                      <a:pt x="744663" y="261073"/>
                      <a:pt x="575450" y="261073"/>
                    </a:cubicBez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85000"/>
                  </a:sysClr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CEB7BD29-5A6F-4F46-B1FD-66FDDDD02123}"/>
                  </a:ext>
                </a:extLst>
              </p:cNvPr>
              <p:cNvSpPr/>
              <p:nvPr/>
            </p:nvSpPr>
            <p:spPr>
              <a:xfrm rot="10800000">
                <a:off x="3048848" y="2992804"/>
                <a:ext cx="1086002" cy="192806"/>
              </a:xfrm>
              <a:custGeom>
                <a:avLst/>
                <a:gdLst>
                  <a:gd name="connsiteX0" fmla="*/ 543001 w 1086002"/>
                  <a:gd name="connsiteY0" fmla="*/ 192806 h 192806"/>
                  <a:gd name="connsiteX1" fmla="*/ 81870 w 1086002"/>
                  <a:gd name="connsiteY1" fmla="*/ 96496 h 192806"/>
                  <a:gd name="connsiteX2" fmla="*/ 0 w 1086002"/>
                  <a:gd name="connsiteY2" fmla="*/ 55698 h 192806"/>
                  <a:gd name="connsiteX3" fmla="*/ 11977 w 1086002"/>
                  <a:gd name="connsiteY3" fmla="*/ 0 h 192806"/>
                  <a:gd name="connsiteX4" fmla="*/ 31257 w 1086002"/>
                  <a:gd name="connsiteY4" fmla="*/ 12117 h 192806"/>
                  <a:gd name="connsiteX5" fmla="*/ 543001 w 1086002"/>
                  <a:gd name="connsiteY5" fmla="*/ 146165 h 192806"/>
                  <a:gd name="connsiteX6" fmla="*/ 1054745 w 1086002"/>
                  <a:gd name="connsiteY6" fmla="*/ 12117 h 192806"/>
                  <a:gd name="connsiteX7" fmla="*/ 1074024 w 1086002"/>
                  <a:gd name="connsiteY7" fmla="*/ 0 h 192806"/>
                  <a:gd name="connsiteX8" fmla="*/ 1086002 w 1086002"/>
                  <a:gd name="connsiteY8" fmla="*/ 55698 h 192806"/>
                  <a:gd name="connsiteX9" fmla="*/ 1004133 w 1086002"/>
                  <a:gd name="connsiteY9" fmla="*/ 96496 h 192806"/>
                  <a:gd name="connsiteX10" fmla="*/ 543001 w 1086002"/>
                  <a:gd name="connsiteY10" fmla="*/ 192806 h 19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002" h="192806">
                    <a:moveTo>
                      <a:pt x="543001" y="192806"/>
                    </a:moveTo>
                    <a:cubicBezTo>
                      <a:pt x="379431" y="192806"/>
                      <a:pt x="223603" y="158513"/>
                      <a:pt x="81870" y="96496"/>
                    </a:cubicBezTo>
                    <a:lnTo>
                      <a:pt x="0" y="55698"/>
                    </a:lnTo>
                    <a:lnTo>
                      <a:pt x="11977" y="0"/>
                    </a:lnTo>
                    <a:lnTo>
                      <a:pt x="31257" y="12117"/>
                    </a:lnTo>
                    <a:cubicBezTo>
                      <a:pt x="183380" y="97605"/>
                      <a:pt x="357708" y="146165"/>
                      <a:pt x="543001" y="146165"/>
                    </a:cubicBezTo>
                    <a:cubicBezTo>
                      <a:pt x="728294" y="146165"/>
                      <a:pt x="902623" y="97605"/>
                      <a:pt x="1054745" y="12117"/>
                    </a:cubicBezTo>
                    <a:lnTo>
                      <a:pt x="1074024" y="0"/>
                    </a:lnTo>
                    <a:lnTo>
                      <a:pt x="1086002" y="55698"/>
                    </a:lnTo>
                    <a:lnTo>
                      <a:pt x="1004133" y="96496"/>
                    </a:lnTo>
                    <a:cubicBezTo>
                      <a:pt x="862399" y="158513"/>
                      <a:pt x="706571" y="192806"/>
                      <a:pt x="543001" y="192806"/>
                    </a:cubicBezTo>
                    <a:close/>
                  </a:path>
                </a:pathLst>
              </a:custGeom>
              <a:pattFill prst="dkVert">
                <a:fgClr>
                  <a:srgbClr val="ED7D31">
                    <a:lumMod val="5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8" name="台形 157">
                <a:extLst>
                  <a:ext uri="{FF2B5EF4-FFF2-40B4-BE49-F238E27FC236}">
                    <a16:creationId xmlns:a16="http://schemas.microsoft.com/office/drawing/2014/main" id="{CF6FBB11-985F-4BA0-9E57-5C131083B704}"/>
                  </a:ext>
                </a:extLst>
              </p:cNvPr>
              <p:cNvSpPr/>
              <p:nvPr/>
            </p:nvSpPr>
            <p:spPr>
              <a:xfrm>
                <a:off x="1637031" y="3053580"/>
                <a:ext cx="357332" cy="494576"/>
              </a:xfrm>
              <a:prstGeom prst="trapezoid">
                <a:avLst/>
              </a:prstGeom>
              <a:solidFill>
                <a:srgbClr val="ED7D31">
                  <a:lumMod val="50000"/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9" name="台形 158">
                <a:extLst>
                  <a:ext uri="{FF2B5EF4-FFF2-40B4-BE49-F238E27FC236}">
                    <a16:creationId xmlns:a16="http://schemas.microsoft.com/office/drawing/2014/main" id="{0F569201-61AD-46A6-BE3D-A83B69E22C78}"/>
                  </a:ext>
                </a:extLst>
              </p:cNvPr>
              <p:cNvSpPr/>
              <p:nvPr/>
            </p:nvSpPr>
            <p:spPr>
              <a:xfrm>
                <a:off x="2773684" y="3053580"/>
                <a:ext cx="357332" cy="494576"/>
              </a:xfrm>
              <a:prstGeom prst="trapezoid">
                <a:avLst/>
              </a:prstGeom>
              <a:solidFill>
                <a:srgbClr val="ED7D31">
                  <a:lumMod val="50000"/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160" name="グループ化 159">
            <a:extLst>
              <a:ext uri="{FF2B5EF4-FFF2-40B4-BE49-F238E27FC236}">
                <a16:creationId xmlns:a16="http://schemas.microsoft.com/office/drawing/2014/main" id="{AB29068F-42A6-460B-8F6E-466943AD1BB1}"/>
              </a:ext>
            </a:extLst>
          </p:cNvPr>
          <p:cNvGrpSpPr/>
          <p:nvPr/>
        </p:nvGrpSpPr>
        <p:grpSpPr>
          <a:xfrm>
            <a:off x="4738876" y="1593548"/>
            <a:ext cx="3028594" cy="2568500"/>
            <a:chOff x="853417" y="1733550"/>
            <a:chExt cx="4173314" cy="3539320"/>
          </a:xfrm>
        </p:grpSpPr>
        <p:sp>
          <p:nvSpPr>
            <p:cNvPr id="161" name="楕円 160">
              <a:extLst>
                <a:ext uri="{FF2B5EF4-FFF2-40B4-BE49-F238E27FC236}">
                  <a16:creationId xmlns:a16="http://schemas.microsoft.com/office/drawing/2014/main" id="{7F37AE03-AE33-4730-B6F0-984F6A70329B}"/>
                </a:ext>
              </a:extLst>
            </p:cNvPr>
            <p:cNvSpPr/>
            <p:nvPr/>
          </p:nvSpPr>
          <p:spPr>
            <a:xfrm>
              <a:off x="853417" y="1733550"/>
              <a:ext cx="3823358" cy="3539319"/>
            </a:xfrm>
            <a:prstGeom prst="ellipse">
              <a:avLst/>
            </a:prstGeom>
            <a:pattFill prst="lgConfetti">
              <a:fgClr>
                <a:srgbClr val="ED7D31">
                  <a:lumMod val="75000"/>
                </a:srgbClr>
              </a:fgClr>
              <a:bgClr>
                <a:srgbClr val="FFC000">
                  <a:lumMod val="75000"/>
                </a:srgb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4B6529B2-1B7C-47F0-893B-936501B3469D}"/>
                </a:ext>
              </a:extLst>
            </p:cNvPr>
            <p:cNvSpPr/>
            <p:nvPr/>
          </p:nvSpPr>
          <p:spPr>
            <a:xfrm>
              <a:off x="2331521" y="1751424"/>
              <a:ext cx="1266117" cy="2347389"/>
            </a:xfrm>
            <a:custGeom>
              <a:avLst/>
              <a:gdLst>
                <a:gd name="connsiteX0" fmla="*/ 593521 w 1114425"/>
                <a:gd name="connsiteY0" fmla="*/ 0 h 2420526"/>
                <a:gd name="connsiteX1" fmla="*/ 721491 w 1114425"/>
                <a:gd name="connsiteY1" fmla="*/ 18079 h 2420526"/>
                <a:gd name="connsiteX2" fmla="*/ 847725 w 1114425"/>
                <a:gd name="connsiteY2" fmla="*/ 48126 h 2420526"/>
                <a:gd name="connsiteX3" fmla="*/ 847725 w 1114425"/>
                <a:gd name="connsiteY3" fmla="*/ 448851 h 2420526"/>
                <a:gd name="connsiteX4" fmla="*/ 1114425 w 1114425"/>
                <a:gd name="connsiteY4" fmla="*/ 744126 h 2420526"/>
                <a:gd name="connsiteX5" fmla="*/ 1114425 w 1114425"/>
                <a:gd name="connsiteY5" fmla="*/ 1268001 h 2420526"/>
                <a:gd name="connsiteX6" fmla="*/ 828675 w 1114425"/>
                <a:gd name="connsiteY6" fmla="*/ 1553751 h 2420526"/>
                <a:gd name="connsiteX7" fmla="*/ 828675 w 1114425"/>
                <a:gd name="connsiteY7" fmla="*/ 2420526 h 2420526"/>
                <a:gd name="connsiteX8" fmla="*/ 0 w 1114425"/>
                <a:gd name="connsiteY8" fmla="*/ 2382426 h 2420526"/>
                <a:gd name="connsiteX9" fmla="*/ 0 w 1114425"/>
                <a:gd name="connsiteY9" fmla="*/ 1582326 h 2420526"/>
                <a:gd name="connsiteX10" fmla="*/ 400050 w 1114425"/>
                <a:gd name="connsiteY10" fmla="*/ 1182276 h 2420526"/>
                <a:gd name="connsiteX11" fmla="*/ 400050 w 1114425"/>
                <a:gd name="connsiteY11" fmla="*/ 506001 h 242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425" h="2420526">
                  <a:moveTo>
                    <a:pt x="593521" y="0"/>
                  </a:moveTo>
                  <a:lnTo>
                    <a:pt x="721491" y="18079"/>
                  </a:lnTo>
                  <a:lnTo>
                    <a:pt x="847725" y="48126"/>
                  </a:lnTo>
                  <a:lnTo>
                    <a:pt x="847725" y="448851"/>
                  </a:lnTo>
                  <a:lnTo>
                    <a:pt x="1114425" y="744126"/>
                  </a:lnTo>
                  <a:lnTo>
                    <a:pt x="1114425" y="1268001"/>
                  </a:lnTo>
                  <a:lnTo>
                    <a:pt x="828675" y="1553751"/>
                  </a:lnTo>
                  <a:lnTo>
                    <a:pt x="828675" y="2420526"/>
                  </a:lnTo>
                  <a:lnTo>
                    <a:pt x="0" y="2382426"/>
                  </a:lnTo>
                  <a:lnTo>
                    <a:pt x="0" y="1582326"/>
                  </a:lnTo>
                  <a:lnTo>
                    <a:pt x="400050" y="1182276"/>
                  </a:lnTo>
                  <a:lnTo>
                    <a:pt x="400050" y="506001"/>
                  </a:lnTo>
                  <a:close/>
                </a:path>
              </a:pathLst>
            </a:custGeom>
            <a:pattFill prst="lgConfetti">
              <a:fgClr>
                <a:srgbClr val="FFC000">
                  <a:lumMod val="75000"/>
                </a:srgbClr>
              </a:fgClr>
              <a:bgClr>
                <a:srgbClr val="663300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20FEC4FB-64BD-4933-8EF2-2D62B2847B2C}"/>
                </a:ext>
              </a:extLst>
            </p:cNvPr>
            <p:cNvSpPr/>
            <p:nvPr/>
          </p:nvSpPr>
          <p:spPr>
            <a:xfrm>
              <a:off x="2505075" y="1751424"/>
              <a:ext cx="942976" cy="2420526"/>
            </a:xfrm>
            <a:custGeom>
              <a:avLst/>
              <a:gdLst>
                <a:gd name="connsiteX0" fmla="*/ 593521 w 1114425"/>
                <a:gd name="connsiteY0" fmla="*/ 0 h 2420526"/>
                <a:gd name="connsiteX1" fmla="*/ 721491 w 1114425"/>
                <a:gd name="connsiteY1" fmla="*/ 18079 h 2420526"/>
                <a:gd name="connsiteX2" fmla="*/ 847725 w 1114425"/>
                <a:gd name="connsiteY2" fmla="*/ 48126 h 2420526"/>
                <a:gd name="connsiteX3" fmla="*/ 847725 w 1114425"/>
                <a:gd name="connsiteY3" fmla="*/ 448851 h 2420526"/>
                <a:gd name="connsiteX4" fmla="*/ 1114425 w 1114425"/>
                <a:gd name="connsiteY4" fmla="*/ 744126 h 2420526"/>
                <a:gd name="connsiteX5" fmla="*/ 1114425 w 1114425"/>
                <a:gd name="connsiteY5" fmla="*/ 1268001 h 2420526"/>
                <a:gd name="connsiteX6" fmla="*/ 828675 w 1114425"/>
                <a:gd name="connsiteY6" fmla="*/ 1553751 h 2420526"/>
                <a:gd name="connsiteX7" fmla="*/ 828675 w 1114425"/>
                <a:gd name="connsiteY7" fmla="*/ 2420526 h 2420526"/>
                <a:gd name="connsiteX8" fmla="*/ 0 w 1114425"/>
                <a:gd name="connsiteY8" fmla="*/ 2382426 h 2420526"/>
                <a:gd name="connsiteX9" fmla="*/ 0 w 1114425"/>
                <a:gd name="connsiteY9" fmla="*/ 1582326 h 2420526"/>
                <a:gd name="connsiteX10" fmla="*/ 400050 w 1114425"/>
                <a:gd name="connsiteY10" fmla="*/ 1182276 h 2420526"/>
                <a:gd name="connsiteX11" fmla="*/ 400050 w 1114425"/>
                <a:gd name="connsiteY11" fmla="*/ 506001 h 242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425" h="2420526">
                  <a:moveTo>
                    <a:pt x="593521" y="0"/>
                  </a:moveTo>
                  <a:lnTo>
                    <a:pt x="721491" y="18079"/>
                  </a:lnTo>
                  <a:lnTo>
                    <a:pt x="847725" y="48126"/>
                  </a:lnTo>
                  <a:lnTo>
                    <a:pt x="847725" y="448851"/>
                  </a:lnTo>
                  <a:lnTo>
                    <a:pt x="1114425" y="744126"/>
                  </a:lnTo>
                  <a:lnTo>
                    <a:pt x="1114425" y="1268001"/>
                  </a:lnTo>
                  <a:lnTo>
                    <a:pt x="828675" y="1553751"/>
                  </a:lnTo>
                  <a:lnTo>
                    <a:pt x="828675" y="2420526"/>
                  </a:lnTo>
                  <a:lnTo>
                    <a:pt x="0" y="2382426"/>
                  </a:lnTo>
                  <a:lnTo>
                    <a:pt x="0" y="1582326"/>
                  </a:lnTo>
                  <a:lnTo>
                    <a:pt x="400050" y="1182276"/>
                  </a:lnTo>
                  <a:lnTo>
                    <a:pt x="400050" y="506001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90B5145D-D840-4E3D-8292-2CA9F9A73D93}"/>
                </a:ext>
              </a:extLst>
            </p:cNvPr>
            <p:cNvSpPr/>
            <p:nvPr/>
          </p:nvSpPr>
          <p:spPr>
            <a:xfrm>
              <a:off x="1171738" y="4004139"/>
              <a:ext cx="3186716" cy="1268731"/>
            </a:xfrm>
            <a:custGeom>
              <a:avLst/>
              <a:gdLst>
                <a:gd name="connsiteX0" fmla="*/ 1593358 w 3186716"/>
                <a:gd name="connsiteY0" fmla="*/ 0 h 1268731"/>
                <a:gd name="connsiteX1" fmla="*/ 3082009 w 3186716"/>
                <a:gd name="connsiteY1" fmla="*/ 404105 h 1268731"/>
                <a:gd name="connsiteX2" fmla="*/ 3186716 w 3186716"/>
                <a:gd name="connsiteY2" fmla="*/ 476065 h 1268731"/>
                <a:gd name="connsiteX3" fmla="*/ 3178552 w 3186716"/>
                <a:gd name="connsiteY3" fmla="*/ 488505 h 1268731"/>
                <a:gd name="connsiteX4" fmla="*/ 1593358 w 3186716"/>
                <a:gd name="connsiteY4" fmla="*/ 1268731 h 1268731"/>
                <a:gd name="connsiteX5" fmla="*/ 8164 w 3186716"/>
                <a:gd name="connsiteY5" fmla="*/ 488505 h 1268731"/>
                <a:gd name="connsiteX6" fmla="*/ 0 w 3186716"/>
                <a:gd name="connsiteY6" fmla="*/ 476065 h 1268731"/>
                <a:gd name="connsiteX7" fmla="*/ 104708 w 3186716"/>
                <a:gd name="connsiteY7" fmla="*/ 404105 h 1268731"/>
                <a:gd name="connsiteX8" fmla="*/ 1593358 w 3186716"/>
                <a:gd name="connsiteY8" fmla="*/ 0 h 126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6716" h="1268731">
                  <a:moveTo>
                    <a:pt x="1593358" y="0"/>
                  </a:moveTo>
                  <a:cubicBezTo>
                    <a:pt x="2158833" y="0"/>
                    <a:pt x="2677466" y="151652"/>
                    <a:pt x="3082009" y="404105"/>
                  </a:cubicBezTo>
                  <a:lnTo>
                    <a:pt x="3186716" y="476065"/>
                  </a:lnTo>
                  <a:lnTo>
                    <a:pt x="3178552" y="488505"/>
                  </a:lnTo>
                  <a:cubicBezTo>
                    <a:pt x="2835010" y="959237"/>
                    <a:pt x="2253227" y="1268731"/>
                    <a:pt x="1593358" y="1268731"/>
                  </a:cubicBezTo>
                  <a:cubicBezTo>
                    <a:pt x="933489" y="1268731"/>
                    <a:pt x="351706" y="959237"/>
                    <a:pt x="8164" y="488505"/>
                  </a:cubicBezTo>
                  <a:lnTo>
                    <a:pt x="0" y="476065"/>
                  </a:lnTo>
                  <a:lnTo>
                    <a:pt x="104708" y="404105"/>
                  </a:lnTo>
                  <a:cubicBezTo>
                    <a:pt x="509250" y="151652"/>
                    <a:pt x="1027883" y="0"/>
                    <a:pt x="1593358" y="0"/>
                  </a:cubicBezTo>
                  <a:close/>
                </a:path>
              </a:pathLst>
            </a:custGeom>
            <a:solidFill>
              <a:srgbClr val="5B9BD5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838C85CA-9833-48F2-A6CD-C2F404546381}"/>
                </a:ext>
              </a:extLst>
            </p:cNvPr>
            <p:cNvSpPr/>
            <p:nvPr/>
          </p:nvSpPr>
          <p:spPr>
            <a:xfrm>
              <a:off x="2494905" y="2412917"/>
              <a:ext cx="542925" cy="1732018"/>
            </a:xfrm>
            <a:custGeom>
              <a:avLst/>
              <a:gdLst>
                <a:gd name="connsiteX0" fmla="*/ 338504 w 542925"/>
                <a:gd name="connsiteY0" fmla="*/ 0 h 1732018"/>
                <a:gd name="connsiteX1" fmla="*/ 485775 w 542925"/>
                <a:gd name="connsiteY1" fmla="*/ 225508 h 1732018"/>
                <a:gd name="connsiteX2" fmla="*/ 542925 w 542925"/>
                <a:gd name="connsiteY2" fmla="*/ 568408 h 1732018"/>
                <a:gd name="connsiteX3" fmla="*/ 371475 w 542925"/>
                <a:gd name="connsiteY3" fmla="*/ 939883 h 1732018"/>
                <a:gd name="connsiteX4" fmla="*/ 361950 w 542925"/>
                <a:gd name="connsiteY4" fmla="*/ 1416133 h 1732018"/>
                <a:gd name="connsiteX5" fmla="*/ 204008 w 542925"/>
                <a:gd name="connsiteY5" fmla="*/ 1732018 h 1732018"/>
                <a:gd name="connsiteX6" fmla="*/ 0 w 542925"/>
                <a:gd name="connsiteY6" fmla="*/ 1720933 h 1732018"/>
                <a:gd name="connsiteX7" fmla="*/ 0 w 542925"/>
                <a:gd name="connsiteY7" fmla="*/ 920833 h 1732018"/>
                <a:gd name="connsiteX8" fmla="*/ 338504 w 542925"/>
                <a:gd name="connsiteY8" fmla="*/ 520783 h 173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925" h="1732018">
                  <a:moveTo>
                    <a:pt x="338504" y="0"/>
                  </a:moveTo>
                  <a:lnTo>
                    <a:pt x="485775" y="225508"/>
                  </a:lnTo>
                  <a:lnTo>
                    <a:pt x="542925" y="568408"/>
                  </a:lnTo>
                  <a:lnTo>
                    <a:pt x="371475" y="939883"/>
                  </a:lnTo>
                  <a:lnTo>
                    <a:pt x="361950" y="1416133"/>
                  </a:lnTo>
                  <a:lnTo>
                    <a:pt x="204008" y="1732018"/>
                  </a:lnTo>
                  <a:lnTo>
                    <a:pt x="0" y="1720933"/>
                  </a:lnTo>
                  <a:lnTo>
                    <a:pt x="0" y="920833"/>
                  </a:lnTo>
                  <a:lnTo>
                    <a:pt x="338504" y="520783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rgbClr val="663300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66" name="グループ化 165">
              <a:extLst>
                <a:ext uri="{FF2B5EF4-FFF2-40B4-BE49-F238E27FC236}">
                  <a16:creationId xmlns:a16="http://schemas.microsoft.com/office/drawing/2014/main" id="{072327AD-5065-47A8-9185-F2F5715E74A0}"/>
                </a:ext>
              </a:extLst>
            </p:cNvPr>
            <p:cNvGrpSpPr/>
            <p:nvPr/>
          </p:nvGrpSpPr>
          <p:grpSpPr>
            <a:xfrm>
              <a:off x="2220267" y="3899972"/>
              <a:ext cx="1313379" cy="317886"/>
              <a:chOff x="2220267" y="3899972"/>
              <a:chExt cx="1313379" cy="422053"/>
            </a:xfrm>
          </p:grpSpPr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FAB6662C-85F2-414E-8DC7-F214F0F5DF19}"/>
                  </a:ext>
                </a:extLst>
              </p:cNvPr>
              <p:cNvSpPr/>
              <p:nvPr/>
            </p:nvSpPr>
            <p:spPr>
              <a:xfrm>
                <a:off x="2284259" y="4091203"/>
                <a:ext cx="1185392" cy="230822"/>
              </a:xfrm>
              <a:custGeom>
                <a:avLst/>
                <a:gdLst>
                  <a:gd name="connsiteX0" fmla="*/ 592696 w 1185392"/>
                  <a:gd name="connsiteY0" fmla="*/ 0 h 230822"/>
                  <a:gd name="connsiteX1" fmla="*/ 1141615 w 1185392"/>
                  <a:gd name="connsiteY1" fmla="*/ 62604 h 230822"/>
                  <a:gd name="connsiteX2" fmla="*/ 1185392 w 1185392"/>
                  <a:gd name="connsiteY2" fmla="*/ 77213 h 230822"/>
                  <a:gd name="connsiteX3" fmla="*/ 1126749 w 1185392"/>
                  <a:gd name="connsiteY3" fmla="*/ 230822 h 230822"/>
                  <a:gd name="connsiteX4" fmla="*/ 1114655 w 1185392"/>
                  <a:gd name="connsiteY4" fmla="*/ 226977 h 230822"/>
                  <a:gd name="connsiteX5" fmla="*/ 592696 w 1185392"/>
                  <a:gd name="connsiteY5" fmla="*/ 171450 h 230822"/>
                  <a:gd name="connsiteX6" fmla="*/ 70738 w 1185392"/>
                  <a:gd name="connsiteY6" fmla="*/ 226977 h 230822"/>
                  <a:gd name="connsiteX7" fmla="*/ 58643 w 1185392"/>
                  <a:gd name="connsiteY7" fmla="*/ 230822 h 230822"/>
                  <a:gd name="connsiteX8" fmla="*/ 0 w 1185392"/>
                  <a:gd name="connsiteY8" fmla="*/ 77213 h 230822"/>
                  <a:gd name="connsiteX9" fmla="*/ 43778 w 1185392"/>
                  <a:gd name="connsiteY9" fmla="*/ 62604 h 230822"/>
                  <a:gd name="connsiteX10" fmla="*/ 592696 w 1185392"/>
                  <a:gd name="connsiteY10" fmla="*/ 0 h 23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392" h="230822">
                    <a:moveTo>
                      <a:pt x="592696" y="0"/>
                    </a:moveTo>
                    <a:cubicBezTo>
                      <a:pt x="807062" y="0"/>
                      <a:pt x="1001134" y="23924"/>
                      <a:pt x="1141615" y="62604"/>
                    </a:cubicBezTo>
                    <a:lnTo>
                      <a:pt x="1185392" y="77213"/>
                    </a:lnTo>
                    <a:lnTo>
                      <a:pt x="1126749" y="230822"/>
                    </a:lnTo>
                    <a:lnTo>
                      <a:pt x="1114655" y="226977"/>
                    </a:lnTo>
                    <a:cubicBezTo>
                      <a:pt x="976796" y="192477"/>
                      <a:pt x="793665" y="171450"/>
                      <a:pt x="592696" y="171450"/>
                    </a:cubicBezTo>
                    <a:cubicBezTo>
                      <a:pt x="391728" y="171450"/>
                      <a:pt x="208597" y="192477"/>
                      <a:pt x="70738" y="226977"/>
                    </a:cubicBezTo>
                    <a:lnTo>
                      <a:pt x="58643" y="230822"/>
                    </a:lnTo>
                    <a:lnTo>
                      <a:pt x="0" y="77213"/>
                    </a:lnTo>
                    <a:lnTo>
                      <a:pt x="43778" y="62604"/>
                    </a:lnTo>
                    <a:cubicBezTo>
                      <a:pt x="184258" y="23924"/>
                      <a:pt x="378330" y="0"/>
                      <a:pt x="592696" y="0"/>
                    </a:cubicBezTo>
                    <a:close/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B4B14AF1-313C-4BFB-A25C-7CF3296DAEB0}"/>
                  </a:ext>
                </a:extLst>
              </p:cNvPr>
              <p:cNvSpPr/>
              <p:nvPr/>
            </p:nvSpPr>
            <p:spPr>
              <a:xfrm>
                <a:off x="2220267" y="3899972"/>
                <a:ext cx="1313379" cy="278204"/>
              </a:xfrm>
              <a:custGeom>
                <a:avLst/>
                <a:gdLst>
                  <a:gd name="connsiteX0" fmla="*/ 656689 w 1313379"/>
                  <a:gd name="connsiteY0" fmla="*/ 0 h 278204"/>
                  <a:gd name="connsiteX1" fmla="*/ 1300399 w 1313379"/>
                  <a:gd name="connsiteY1" fmla="*/ 94237 h 278204"/>
                  <a:gd name="connsiteX2" fmla="*/ 1313379 w 1313379"/>
                  <a:gd name="connsiteY2" fmla="*/ 100821 h 278204"/>
                  <a:gd name="connsiteX3" fmla="*/ 1245659 w 1313379"/>
                  <a:gd name="connsiteY3" fmla="*/ 278204 h 278204"/>
                  <a:gd name="connsiteX4" fmla="*/ 1178648 w 1313379"/>
                  <a:gd name="connsiteY4" fmla="*/ 256897 h 278204"/>
                  <a:gd name="connsiteX5" fmla="*/ 656689 w 1313379"/>
                  <a:gd name="connsiteY5" fmla="*/ 201371 h 278204"/>
                  <a:gd name="connsiteX6" fmla="*/ 134731 w 1313379"/>
                  <a:gd name="connsiteY6" fmla="*/ 256897 h 278204"/>
                  <a:gd name="connsiteX7" fmla="*/ 67719 w 1313379"/>
                  <a:gd name="connsiteY7" fmla="*/ 278204 h 278204"/>
                  <a:gd name="connsiteX8" fmla="*/ 0 w 1313379"/>
                  <a:gd name="connsiteY8" fmla="*/ 100821 h 278204"/>
                  <a:gd name="connsiteX9" fmla="*/ 12979 w 1313379"/>
                  <a:gd name="connsiteY9" fmla="*/ 94237 h 278204"/>
                  <a:gd name="connsiteX10" fmla="*/ 656689 w 1313379"/>
                  <a:gd name="connsiteY10" fmla="*/ 0 h 27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13379" h="278204">
                    <a:moveTo>
                      <a:pt x="656689" y="0"/>
                    </a:moveTo>
                    <a:cubicBezTo>
                      <a:pt x="924647" y="0"/>
                      <a:pt x="1160895" y="37381"/>
                      <a:pt x="1300399" y="94237"/>
                    </a:cubicBezTo>
                    <a:lnTo>
                      <a:pt x="1313379" y="100821"/>
                    </a:lnTo>
                    <a:lnTo>
                      <a:pt x="1245659" y="278204"/>
                    </a:lnTo>
                    <a:lnTo>
                      <a:pt x="1178648" y="256897"/>
                    </a:lnTo>
                    <a:cubicBezTo>
                      <a:pt x="1040789" y="222398"/>
                      <a:pt x="857658" y="201371"/>
                      <a:pt x="656689" y="201371"/>
                    </a:cubicBezTo>
                    <a:cubicBezTo>
                      <a:pt x="455721" y="201371"/>
                      <a:pt x="272590" y="222398"/>
                      <a:pt x="134731" y="256897"/>
                    </a:cubicBezTo>
                    <a:lnTo>
                      <a:pt x="67719" y="278204"/>
                    </a:lnTo>
                    <a:lnTo>
                      <a:pt x="0" y="100821"/>
                    </a:lnTo>
                    <a:lnTo>
                      <a:pt x="12979" y="94237"/>
                    </a:lnTo>
                    <a:cubicBezTo>
                      <a:pt x="152484" y="37381"/>
                      <a:pt x="388732" y="0"/>
                      <a:pt x="656689" y="0"/>
                    </a:cubicBezTo>
                    <a:close/>
                  </a:path>
                </a:pathLst>
              </a:custGeom>
              <a:pattFill prst="lgConfetti">
                <a:fgClr>
                  <a:srgbClr val="70AD47">
                    <a:lumMod val="50000"/>
                  </a:srgbClr>
                </a:fgClr>
                <a:bgClr>
                  <a:srgbClr val="339933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E0BEFB14-CAE6-4CAA-8939-F77176994B2A}"/>
                </a:ext>
              </a:extLst>
            </p:cNvPr>
            <p:cNvSpPr/>
            <p:nvPr/>
          </p:nvSpPr>
          <p:spPr>
            <a:xfrm rot="10800000">
              <a:off x="1034572" y="3397737"/>
              <a:ext cx="1362047" cy="851138"/>
            </a:xfrm>
            <a:custGeom>
              <a:avLst/>
              <a:gdLst>
                <a:gd name="connsiteX0" fmla="*/ 776957 w 1362047"/>
                <a:gd name="connsiteY0" fmla="*/ 850841 h 851138"/>
                <a:gd name="connsiteX1" fmla="*/ 690913 w 1362047"/>
                <a:gd name="connsiteY1" fmla="*/ 800585 h 851138"/>
                <a:gd name="connsiteX2" fmla="*/ 511695 w 1362047"/>
                <a:gd name="connsiteY2" fmla="*/ 753740 h 851138"/>
                <a:gd name="connsiteX3" fmla="*/ 432897 w 1362047"/>
                <a:gd name="connsiteY3" fmla="*/ 701610 h 851138"/>
                <a:gd name="connsiteX4" fmla="*/ 449734 w 1362047"/>
                <a:gd name="connsiteY4" fmla="*/ 631243 h 851138"/>
                <a:gd name="connsiteX5" fmla="*/ 449317 w 1362047"/>
                <a:gd name="connsiteY5" fmla="*/ 630794 h 851138"/>
                <a:gd name="connsiteX6" fmla="*/ 434850 w 1362047"/>
                <a:gd name="connsiteY6" fmla="*/ 637513 h 851138"/>
                <a:gd name="connsiteX7" fmla="*/ 348565 w 1362047"/>
                <a:gd name="connsiteY7" fmla="*/ 614866 h 851138"/>
                <a:gd name="connsiteX8" fmla="*/ 348060 w 1362047"/>
                <a:gd name="connsiteY8" fmla="*/ 615462 h 851138"/>
                <a:gd name="connsiteX9" fmla="*/ 325836 w 1362047"/>
                <a:gd name="connsiteY9" fmla="*/ 641649 h 851138"/>
                <a:gd name="connsiteX10" fmla="*/ 293286 w 1362047"/>
                <a:gd name="connsiteY10" fmla="*/ 654772 h 851138"/>
                <a:gd name="connsiteX11" fmla="*/ 255192 w 1362047"/>
                <a:gd name="connsiteY11" fmla="*/ 650011 h 851138"/>
                <a:gd name="connsiteX12" fmla="*/ 225611 w 1362047"/>
                <a:gd name="connsiteY12" fmla="*/ 627287 h 851138"/>
                <a:gd name="connsiteX13" fmla="*/ 224728 w 1362047"/>
                <a:gd name="connsiteY13" fmla="*/ 626608 h 851138"/>
                <a:gd name="connsiteX14" fmla="*/ 155617 w 1362047"/>
                <a:gd name="connsiteY14" fmla="*/ 655102 h 851138"/>
                <a:gd name="connsiteX15" fmla="*/ 130217 w 1362047"/>
                <a:gd name="connsiteY15" fmla="*/ 648722 h 851138"/>
                <a:gd name="connsiteX16" fmla="*/ 82290 w 1362047"/>
                <a:gd name="connsiteY16" fmla="*/ 588394 h 851138"/>
                <a:gd name="connsiteX17" fmla="*/ 82026 w 1362047"/>
                <a:gd name="connsiteY17" fmla="*/ 588245 h 851138"/>
                <a:gd name="connsiteX18" fmla="*/ 44183 w 1362047"/>
                <a:gd name="connsiteY18" fmla="*/ 566888 h 851138"/>
                <a:gd name="connsiteX19" fmla="*/ 20782 w 1362047"/>
                <a:gd name="connsiteY19" fmla="*/ 529843 h 851138"/>
                <a:gd name="connsiteX20" fmla="*/ 23535 w 1362047"/>
                <a:gd name="connsiteY20" fmla="*/ 466354 h 851138"/>
                <a:gd name="connsiteX21" fmla="*/ 3425 w 1362047"/>
                <a:gd name="connsiteY21" fmla="*/ 369280 h 851138"/>
                <a:gd name="connsiteX22" fmla="*/ 97633 w 1362047"/>
                <a:gd name="connsiteY22" fmla="*/ 284306 h 851138"/>
                <a:gd name="connsiteX23" fmla="*/ 131358 w 1362047"/>
                <a:gd name="connsiteY23" fmla="*/ 211495 h 851138"/>
                <a:gd name="connsiteX24" fmla="*/ 246181 w 1362047"/>
                <a:gd name="connsiteY24" fmla="*/ 202679 h 851138"/>
                <a:gd name="connsiteX25" fmla="*/ 328236 w 1362047"/>
                <a:gd name="connsiteY25" fmla="*/ 125002 h 851138"/>
                <a:gd name="connsiteX26" fmla="*/ 448884 w 1362047"/>
                <a:gd name="connsiteY26" fmla="*/ 172416 h 851138"/>
                <a:gd name="connsiteX27" fmla="*/ 628102 w 1362047"/>
                <a:gd name="connsiteY27" fmla="*/ 219261 h 851138"/>
                <a:gd name="connsiteX28" fmla="*/ 646780 w 1362047"/>
                <a:gd name="connsiteY28" fmla="*/ 220397 h 851138"/>
                <a:gd name="connsiteX29" fmla="*/ 657728 w 1362047"/>
                <a:gd name="connsiteY29" fmla="*/ 198023 h 851138"/>
                <a:gd name="connsiteX30" fmla="*/ 701361 w 1362047"/>
                <a:gd name="connsiteY30" fmla="*/ 177380 h 851138"/>
                <a:gd name="connsiteX31" fmla="*/ 701982 w 1362047"/>
                <a:gd name="connsiteY31" fmla="*/ 175689 h 851138"/>
                <a:gd name="connsiteX32" fmla="*/ 730906 w 1362047"/>
                <a:gd name="connsiteY32" fmla="*/ 83541 h 851138"/>
                <a:gd name="connsiteX33" fmla="*/ 871615 w 1362047"/>
                <a:gd name="connsiteY33" fmla="*/ 62489 h 851138"/>
                <a:gd name="connsiteX34" fmla="*/ 871646 w 1362047"/>
                <a:gd name="connsiteY34" fmla="*/ 62454 h 851138"/>
                <a:gd name="connsiteX35" fmla="*/ 899629 w 1362047"/>
                <a:gd name="connsiteY35" fmla="*/ 30792 h 851138"/>
                <a:gd name="connsiteX36" fmla="*/ 1013482 w 1362047"/>
                <a:gd name="connsiteY36" fmla="*/ 40635 h 851138"/>
                <a:gd name="connsiteX37" fmla="*/ 1013987 w 1362047"/>
                <a:gd name="connsiteY37" fmla="*/ 40039 h 851138"/>
                <a:gd name="connsiteX38" fmla="*/ 1036211 w 1362047"/>
                <a:gd name="connsiteY38" fmla="*/ 13852 h 851138"/>
                <a:gd name="connsiteX39" fmla="*/ 1068761 w 1362047"/>
                <a:gd name="connsiteY39" fmla="*/ 729 h 851138"/>
                <a:gd name="connsiteX40" fmla="*/ 1106855 w 1362047"/>
                <a:gd name="connsiteY40" fmla="*/ 5490 h 851138"/>
                <a:gd name="connsiteX41" fmla="*/ 1136436 w 1362047"/>
                <a:gd name="connsiteY41" fmla="*/ 28214 h 851138"/>
                <a:gd name="connsiteX42" fmla="*/ 1137319 w 1362047"/>
                <a:gd name="connsiteY42" fmla="*/ 28893 h 851138"/>
                <a:gd name="connsiteX43" fmla="*/ 1206430 w 1362047"/>
                <a:gd name="connsiteY43" fmla="*/ 400 h 851138"/>
                <a:gd name="connsiteX44" fmla="*/ 1231830 w 1362047"/>
                <a:gd name="connsiteY44" fmla="*/ 6779 h 851138"/>
                <a:gd name="connsiteX45" fmla="*/ 1279757 w 1362047"/>
                <a:gd name="connsiteY45" fmla="*/ 67107 h 851138"/>
                <a:gd name="connsiteX46" fmla="*/ 1280021 w 1362047"/>
                <a:gd name="connsiteY46" fmla="*/ 67256 h 851138"/>
                <a:gd name="connsiteX47" fmla="*/ 1317863 w 1362047"/>
                <a:gd name="connsiteY47" fmla="*/ 88613 h 851138"/>
                <a:gd name="connsiteX48" fmla="*/ 1341265 w 1362047"/>
                <a:gd name="connsiteY48" fmla="*/ 125658 h 851138"/>
                <a:gd name="connsiteX49" fmla="*/ 1338511 w 1362047"/>
                <a:gd name="connsiteY49" fmla="*/ 189147 h 851138"/>
                <a:gd name="connsiteX50" fmla="*/ 1358622 w 1362047"/>
                <a:gd name="connsiteY50" fmla="*/ 286221 h 851138"/>
                <a:gd name="connsiteX51" fmla="*/ 1264414 w 1362047"/>
                <a:gd name="connsiteY51" fmla="*/ 371195 h 851138"/>
                <a:gd name="connsiteX52" fmla="*/ 1230689 w 1362047"/>
                <a:gd name="connsiteY52" fmla="*/ 444006 h 851138"/>
                <a:gd name="connsiteX53" fmla="*/ 1144496 w 1362047"/>
                <a:gd name="connsiteY53" fmla="*/ 464851 h 851138"/>
                <a:gd name="connsiteX54" fmla="*/ 1118547 w 1362047"/>
                <a:gd name="connsiteY54" fmla="*/ 453949 h 851138"/>
                <a:gd name="connsiteX55" fmla="*/ 1116261 w 1362047"/>
                <a:gd name="connsiteY55" fmla="*/ 506647 h 851138"/>
                <a:gd name="connsiteX56" fmla="*/ 1136372 w 1362047"/>
                <a:gd name="connsiteY56" fmla="*/ 603721 h 851138"/>
                <a:gd name="connsiteX57" fmla="*/ 1042164 w 1362047"/>
                <a:gd name="connsiteY57" fmla="*/ 688695 h 851138"/>
                <a:gd name="connsiteX58" fmla="*/ 1008439 w 1362047"/>
                <a:gd name="connsiteY58" fmla="*/ 761506 h 851138"/>
                <a:gd name="connsiteX59" fmla="*/ 893616 w 1362047"/>
                <a:gd name="connsiteY59" fmla="*/ 770322 h 851138"/>
                <a:gd name="connsiteX60" fmla="*/ 811561 w 1362047"/>
                <a:gd name="connsiteY60" fmla="*/ 847999 h 851138"/>
                <a:gd name="connsiteX61" fmla="*/ 776957 w 1362047"/>
                <a:gd name="connsiteY61" fmla="*/ 850841 h 8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362047" h="851138">
                  <a:moveTo>
                    <a:pt x="776957" y="850841"/>
                  </a:moveTo>
                  <a:cubicBezTo>
                    <a:pt x="742718" y="848348"/>
                    <a:pt x="710692" y="830283"/>
                    <a:pt x="690913" y="800585"/>
                  </a:cubicBezTo>
                  <a:cubicBezTo>
                    <a:pt x="628666" y="838170"/>
                    <a:pt x="547820" y="817044"/>
                    <a:pt x="511695" y="753740"/>
                  </a:cubicBezTo>
                  <a:cubicBezTo>
                    <a:pt x="476207" y="757901"/>
                    <a:pt x="442885" y="735861"/>
                    <a:pt x="432897" y="701610"/>
                  </a:cubicBezTo>
                  <a:cubicBezTo>
                    <a:pt x="425661" y="676829"/>
                    <a:pt x="432057" y="650085"/>
                    <a:pt x="449734" y="631243"/>
                  </a:cubicBezTo>
                  <a:lnTo>
                    <a:pt x="449317" y="630794"/>
                  </a:lnTo>
                  <a:lnTo>
                    <a:pt x="434850" y="637513"/>
                  </a:lnTo>
                  <a:cubicBezTo>
                    <a:pt x="405570" y="645446"/>
                    <a:pt x="372569" y="638550"/>
                    <a:pt x="348565" y="614866"/>
                  </a:cubicBezTo>
                  <a:lnTo>
                    <a:pt x="348060" y="615462"/>
                  </a:lnTo>
                  <a:lnTo>
                    <a:pt x="325836" y="641649"/>
                  </a:lnTo>
                  <a:cubicBezTo>
                    <a:pt x="316343" y="648503"/>
                    <a:pt x="305213" y="653081"/>
                    <a:pt x="293286" y="654772"/>
                  </a:cubicBezTo>
                  <a:cubicBezTo>
                    <a:pt x="280158" y="656637"/>
                    <a:pt x="267039" y="654877"/>
                    <a:pt x="255192" y="650011"/>
                  </a:cubicBezTo>
                  <a:lnTo>
                    <a:pt x="225611" y="627287"/>
                  </a:lnTo>
                  <a:lnTo>
                    <a:pt x="224728" y="626608"/>
                  </a:lnTo>
                  <a:cubicBezTo>
                    <a:pt x="207328" y="647111"/>
                    <a:pt x="181392" y="657286"/>
                    <a:pt x="155617" y="655102"/>
                  </a:cubicBezTo>
                  <a:cubicBezTo>
                    <a:pt x="147025" y="654373"/>
                    <a:pt x="138451" y="652272"/>
                    <a:pt x="130217" y="648722"/>
                  </a:cubicBezTo>
                  <a:cubicBezTo>
                    <a:pt x="105120" y="637906"/>
                    <a:pt x="87125" y="615261"/>
                    <a:pt x="82290" y="588394"/>
                  </a:cubicBezTo>
                  <a:lnTo>
                    <a:pt x="82026" y="588245"/>
                  </a:lnTo>
                  <a:lnTo>
                    <a:pt x="44183" y="566888"/>
                  </a:lnTo>
                  <a:cubicBezTo>
                    <a:pt x="33608" y="556822"/>
                    <a:pt x="25483" y="544166"/>
                    <a:pt x="20782" y="529843"/>
                  </a:cubicBezTo>
                  <a:cubicBezTo>
                    <a:pt x="13950" y="509051"/>
                    <a:pt x="14924" y="486467"/>
                    <a:pt x="23535" y="466354"/>
                  </a:cubicBezTo>
                  <a:cubicBezTo>
                    <a:pt x="2367" y="438770"/>
                    <a:pt x="-5036" y="403013"/>
                    <a:pt x="3425" y="369280"/>
                  </a:cubicBezTo>
                  <a:cubicBezTo>
                    <a:pt x="14672" y="324435"/>
                    <a:pt x="51905" y="290850"/>
                    <a:pt x="97633" y="284306"/>
                  </a:cubicBezTo>
                  <a:cubicBezTo>
                    <a:pt x="97851" y="256315"/>
                    <a:pt x="110156" y="229769"/>
                    <a:pt x="131358" y="211495"/>
                  </a:cubicBezTo>
                  <a:cubicBezTo>
                    <a:pt x="163573" y="183726"/>
                    <a:pt x="210106" y="180158"/>
                    <a:pt x="246181" y="202679"/>
                  </a:cubicBezTo>
                  <a:cubicBezTo>
                    <a:pt x="257848" y="163995"/>
                    <a:pt x="289089" y="134423"/>
                    <a:pt x="328236" y="125002"/>
                  </a:cubicBezTo>
                  <a:cubicBezTo>
                    <a:pt x="374367" y="113902"/>
                    <a:pt x="422512" y="132818"/>
                    <a:pt x="448884" y="172416"/>
                  </a:cubicBezTo>
                  <a:cubicBezTo>
                    <a:pt x="511130" y="134831"/>
                    <a:pt x="591977" y="155957"/>
                    <a:pt x="628102" y="219261"/>
                  </a:cubicBezTo>
                  <a:lnTo>
                    <a:pt x="646780" y="220397"/>
                  </a:lnTo>
                  <a:lnTo>
                    <a:pt x="657728" y="198023"/>
                  </a:lnTo>
                  <a:cubicBezTo>
                    <a:pt x="669214" y="186672"/>
                    <a:pt x="684423" y="179134"/>
                    <a:pt x="701361" y="177380"/>
                  </a:cubicBezTo>
                  <a:cubicBezTo>
                    <a:pt x="701563" y="176812"/>
                    <a:pt x="701781" y="176257"/>
                    <a:pt x="701982" y="175689"/>
                  </a:cubicBezTo>
                  <a:cubicBezTo>
                    <a:pt x="697433" y="142191"/>
                    <a:pt x="708042" y="108409"/>
                    <a:pt x="730906" y="83541"/>
                  </a:cubicBezTo>
                  <a:cubicBezTo>
                    <a:pt x="767032" y="44265"/>
                    <a:pt x="825602" y="35511"/>
                    <a:pt x="871615" y="62489"/>
                  </a:cubicBezTo>
                  <a:lnTo>
                    <a:pt x="871646" y="62454"/>
                  </a:lnTo>
                  <a:lnTo>
                    <a:pt x="899629" y="30792"/>
                  </a:lnTo>
                  <a:cubicBezTo>
                    <a:pt x="933477" y="7323"/>
                    <a:pt x="981477" y="9057"/>
                    <a:pt x="1013482" y="40635"/>
                  </a:cubicBezTo>
                  <a:lnTo>
                    <a:pt x="1013987" y="40039"/>
                  </a:lnTo>
                  <a:lnTo>
                    <a:pt x="1036211" y="13852"/>
                  </a:lnTo>
                  <a:cubicBezTo>
                    <a:pt x="1045704" y="6998"/>
                    <a:pt x="1056834" y="2420"/>
                    <a:pt x="1068761" y="729"/>
                  </a:cubicBezTo>
                  <a:cubicBezTo>
                    <a:pt x="1081889" y="-1136"/>
                    <a:pt x="1095008" y="624"/>
                    <a:pt x="1106855" y="5490"/>
                  </a:cubicBezTo>
                  <a:lnTo>
                    <a:pt x="1136436" y="28214"/>
                  </a:lnTo>
                  <a:lnTo>
                    <a:pt x="1137319" y="28893"/>
                  </a:lnTo>
                  <a:cubicBezTo>
                    <a:pt x="1154719" y="8390"/>
                    <a:pt x="1180655" y="-1785"/>
                    <a:pt x="1206430" y="400"/>
                  </a:cubicBezTo>
                  <a:cubicBezTo>
                    <a:pt x="1215022" y="1128"/>
                    <a:pt x="1223596" y="3229"/>
                    <a:pt x="1231830" y="6779"/>
                  </a:cubicBezTo>
                  <a:cubicBezTo>
                    <a:pt x="1256927" y="17595"/>
                    <a:pt x="1274922" y="40240"/>
                    <a:pt x="1279757" y="67107"/>
                  </a:cubicBezTo>
                  <a:lnTo>
                    <a:pt x="1280021" y="67256"/>
                  </a:lnTo>
                  <a:lnTo>
                    <a:pt x="1317863" y="88613"/>
                  </a:lnTo>
                  <a:cubicBezTo>
                    <a:pt x="1328439" y="98679"/>
                    <a:pt x="1336564" y="111335"/>
                    <a:pt x="1341265" y="125658"/>
                  </a:cubicBezTo>
                  <a:cubicBezTo>
                    <a:pt x="1348097" y="146450"/>
                    <a:pt x="1347123" y="169034"/>
                    <a:pt x="1338511" y="189147"/>
                  </a:cubicBezTo>
                  <a:cubicBezTo>
                    <a:pt x="1359680" y="216731"/>
                    <a:pt x="1367083" y="252488"/>
                    <a:pt x="1358622" y="286221"/>
                  </a:cubicBezTo>
                  <a:cubicBezTo>
                    <a:pt x="1347375" y="331066"/>
                    <a:pt x="1310141" y="364651"/>
                    <a:pt x="1264414" y="371195"/>
                  </a:cubicBezTo>
                  <a:cubicBezTo>
                    <a:pt x="1264195" y="399186"/>
                    <a:pt x="1251891" y="425732"/>
                    <a:pt x="1230689" y="444006"/>
                  </a:cubicBezTo>
                  <a:cubicBezTo>
                    <a:pt x="1206528" y="464833"/>
                    <a:pt x="1174313" y="472047"/>
                    <a:pt x="1144496" y="464851"/>
                  </a:cubicBezTo>
                  <a:lnTo>
                    <a:pt x="1118547" y="453949"/>
                  </a:lnTo>
                  <a:lnTo>
                    <a:pt x="1116261" y="506647"/>
                  </a:lnTo>
                  <a:cubicBezTo>
                    <a:pt x="1137430" y="534231"/>
                    <a:pt x="1144833" y="569988"/>
                    <a:pt x="1136372" y="603721"/>
                  </a:cubicBezTo>
                  <a:cubicBezTo>
                    <a:pt x="1125125" y="648566"/>
                    <a:pt x="1087891" y="682151"/>
                    <a:pt x="1042164" y="688695"/>
                  </a:cubicBezTo>
                  <a:cubicBezTo>
                    <a:pt x="1041945" y="716686"/>
                    <a:pt x="1029641" y="743232"/>
                    <a:pt x="1008439" y="761506"/>
                  </a:cubicBezTo>
                  <a:cubicBezTo>
                    <a:pt x="976224" y="789275"/>
                    <a:pt x="929691" y="792843"/>
                    <a:pt x="893616" y="770322"/>
                  </a:cubicBezTo>
                  <a:cubicBezTo>
                    <a:pt x="881949" y="809006"/>
                    <a:pt x="850708" y="838578"/>
                    <a:pt x="811561" y="847999"/>
                  </a:cubicBezTo>
                  <a:cubicBezTo>
                    <a:pt x="800028" y="850774"/>
                    <a:pt x="788370" y="851673"/>
                    <a:pt x="776957" y="850841"/>
                  </a:cubicBezTo>
                  <a:close/>
                </a:path>
              </a:pathLst>
            </a:cu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63FF95D6-4285-4F9B-935B-107CD8DC3A3F}"/>
                </a:ext>
              </a:extLst>
            </p:cNvPr>
            <p:cNvSpPr/>
            <p:nvPr/>
          </p:nvSpPr>
          <p:spPr>
            <a:xfrm rot="11237583">
              <a:off x="891578" y="2980145"/>
              <a:ext cx="1359495" cy="722630"/>
            </a:xfrm>
            <a:custGeom>
              <a:avLst/>
              <a:gdLst>
                <a:gd name="connsiteX0" fmla="*/ 776957 w 1362047"/>
                <a:gd name="connsiteY0" fmla="*/ 850841 h 851138"/>
                <a:gd name="connsiteX1" fmla="*/ 690913 w 1362047"/>
                <a:gd name="connsiteY1" fmla="*/ 800585 h 851138"/>
                <a:gd name="connsiteX2" fmla="*/ 511695 w 1362047"/>
                <a:gd name="connsiteY2" fmla="*/ 753740 h 851138"/>
                <a:gd name="connsiteX3" fmla="*/ 432897 w 1362047"/>
                <a:gd name="connsiteY3" fmla="*/ 701610 h 851138"/>
                <a:gd name="connsiteX4" fmla="*/ 449734 w 1362047"/>
                <a:gd name="connsiteY4" fmla="*/ 631243 h 851138"/>
                <a:gd name="connsiteX5" fmla="*/ 449317 w 1362047"/>
                <a:gd name="connsiteY5" fmla="*/ 630794 h 851138"/>
                <a:gd name="connsiteX6" fmla="*/ 434850 w 1362047"/>
                <a:gd name="connsiteY6" fmla="*/ 637513 h 851138"/>
                <a:gd name="connsiteX7" fmla="*/ 348565 w 1362047"/>
                <a:gd name="connsiteY7" fmla="*/ 614866 h 851138"/>
                <a:gd name="connsiteX8" fmla="*/ 348060 w 1362047"/>
                <a:gd name="connsiteY8" fmla="*/ 615462 h 851138"/>
                <a:gd name="connsiteX9" fmla="*/ 325836 w 1362047"/>
                <a:gd name="connsiteY9" fmla="*/ 641649 h 851138"/>
                <a:gd name="connsiteX10" fmla="*/ 293286 w 1362047"/>
                <a:gd name="connsiteY10" fmla="*/ 654772 h 851138"/>
                <a:gd name="connsiteX11" fmla="*/ 255192 w 1362047"/>
                <a:gd name="connsiteY11" fmla="*/ 650011 h 851138"/>
                <a:gd name="connsiteX12" fmla="*/ 225611 w 1362047"/>
                <a:gd name="connsiteY12" fmla="*/ 627287 h 851138"/>
                <a:gd name="connsiteX13" fmla="*/ 224728 w 1362047"/>
                <a:gd name="connsiteY13" fmla="*/ 626608 h 851138"/>
                <a:gd name="connsiteX14" fmla="*/ 155617 w 1362047"/>
                <a:gd name="connsiteY14" fmla="*/ 655102 h 851138"/>
                <a:gd name="connsiteX15" fmla="*/ 130217 w 1362047"/>
                <a:gd name="connsiteY15" fmla="*/ 648722 h 851138"/>
                <a:gd name="connsiteX16" fmla="*/ 82290 w 1362047"/>
                <a:gd name="connsiteY16" fmla="*/ 588394 h 851138"/>
                <a:gd name="connsiteX17" fmla="*/ 82026 w 1362047"/>
                <a:gd name="connsiteY17" fmla="*/ 588245 h 851138"/>
                <a:gd name="connsiteX18" fmla="*/ 44183 w 1362047"/>
                <a:gd name="connsiteY18" fmla="*/ 566888 h 851138"/>
                <a:gd name="connsiteX19" fmla="*/ 20782 w 1362047"/>
                <a:gd name="connsiteY19" fmla="*/ 529843 h 851138"/>
                <a:gd name="connsiteX20" fmla="*/ 23535 w 1362047"/>
                <a:gd name="connsiteY20" fmla="*/ 466354 h 851138"/>
                <a:gd name="connsiteX21" fmla="*/ 3425 w 1362047"/>
                <a:gd name="connsiteY21" fmla="*/ 369280 h 851138"/>
                <a:gd name="connsiteX22" fmla="*/ 97633 w 1362047"/>
                <a:gd name="connsiteY22" fmla="*/ 284306 h 851138"/>
                <a:gd name="connsiteX23" fmla="*/ 131358 w 1362047"/>
                <a:gd name="connsiteY23" fmla="*/ 211495 h 851138"/>
                <a:gd name="connsiteX24" fmla="*/ 246181 w 1362047"/>
                <a:gd name="connsiteY24" fmla="*/ 202679 h 851138"/>
                <a:gd name="connsiteX25" fmla="*/ 328236 w 1362047"/>
                <a:gd name="connsiteY25" fmla="*/ 125002 h 851138"/>
                <a:gd name="connsiteX26" fmla="*/ 448884 w 1362047"/>
                <a:gd name="connsiteY26" fmla="*/ 172416 h 851138"/>
                <a:gd name="connsiteX27" fmla="*/ 628102 w 1362047"/>
                <a:gd name="connsiteY27" fmla="*/ 219261 h 851138"/>
                <a:gd name="connsiteX28" fmla="*/ 646780 w 1362047"/>
                <a:gd name="connsiteY28" fmla="*/ 220397 h 851138"/>
                <a:gd name="connsiteX29" fmla="*/ 657728 w 1362047"/>
                <a:gd name="connsiteY29" fmla="*/ 198023 h 851138"/>
                <a:gd name="connsiteX30" fmla="*/ 701361 w 1362047"/>
                <a:gd name="connsiteY30" fmla="*/ 177380 h 851138"/>
                <a:gd name="connsiteX31" fmla="*/ 701982 w 1362047"/>
                <a:gd name="connsiteY31" fmla="*/ 175689 h 851138"/>
                <a:gd name="connsiteX32" fmla="*/ 730906 w 1362047"/>
                <a:gd name="connsiteY32" fmla="*/ 83541 h 851138"/>
                <a:gd name="connsiteX33" fmla="*/ 871615 w 1362047"/>
                <a:gd name="connsiteY33" fmla="*/ 62489 h 851138"/>
                <a:gd name="connsiteX34" fmla="*/ 871646 w 1362047"/>
                <a:gd name="connsiteY34" fmla="*/ 62454 h 851138"/>
                <a:gd name="connsiteX35" fmla="*/ 899629 w 1362047"/>
                <a:gd name="connsiteY35" fmla="*/ 30792 h 851138"/>
                <a:gd name="connsiteX36" fmla="*/ 1013482 w 1362047"/>
                <a:gd name="connsiteY36" fmla="*/ 40635 h 851138"/>
                <a:gd name="connsiteX37" fmla="*/ 1013987 w 1362047"/>
                <a:gd name="connsiteY37" fmla="*/ 40039 h 851138"/>
                <a:gd name="connsiteX38" fmla="*/ 1036211 w 1362047"/>
                <a:gd name="connsiteY38" fmla="*/ 13852 h 851138"/>
                <a:gd name="connsiteX39" fmla="*/ 1068761 w 1362047"/>
                <a:gd name="connsiteY39" fmla="*/ 729 h 851138"/>
                <a:gd name="connsiteX40" fmla="*/ 1106855 w 1362047"/>
                <a:gd name="connsiteY40" fmla="*/ 5490 h 851138"/>
                <a:gd name="connsiteX41" fmla="*/ 1136436 w 1362047"/>
                <a:gd name="connsiteY41" fmla="*/ 28214 h 851138"/>
                <a:gd name="connsiteX42" fmla="*/ 1137319 w 1362047"/>
                <a:gd name="connsiteY42" fmla="*/ 28893 h 851138"/>
                <a:gd name="connsiteX43" fmla="*/ 1206430 w 1362047"/>
                <a:gd name="connsiteY43" fmla="*/ 400 h 851138"/>
                <a:gd name="connsiteX44" fmla="*/ 1231830 w 1362047"/>
                <a:gd name="connsiteY44" fmla="*/ 6779 h 851138"/>
                <a:gd name="connsiteX45" fmla="*/ 1279757 w 1362047"/>
                <a:gd name="connsiteY45" fmla="*/ 67107 h 851138"/>
                <a:gd name="connsiteX46" fmla="*/ 1280021 w 1362047"/>
                <a:gd name="connsiteY46" fmla="*/ 67256 h 851138"/>
                <a:gd name="connsiteX47" fmla="*/ 1317863 w 1362047"/>
                <a:gd name="connsiteY47" fmla="*/ 88613 h 851138"/>
                <a:gd name="connsiteX48" fmla="*/ 1341265 w 1362047"/>
                <a:gd name="connsiteY48" fmla="*/ 125658 h 851138"/>
                <a:gd name="connsiteX49" fmla="*/ 1338511 w 1362047"/>
                <a:gd name="connsiteY49" fmla="*/ 189147 h 851138"/>
                <a:gd name="connsiteX50" fmla="*/ 1358622 w 1362047"/>
                <a:gd name="connsiteY50" fmla="*/ 286221 h 851138"/>
                <a:gd name="connsiteX51" fmla="*/ 1264414 w 1362047"/>
                <a:gd name="connsiteY51" fmla="*/ 371195 h 851138"/>
                <a:gd name="connsiteX52" fmla="*/ 1230689 w 1362047"/>
                <a:gd name="connsiteY52" fmla="*/ 444006 h 851138"/>
                <a:gd name="connsiteX53" fmla="*/ 1144496 w 1362047"/>
                <a:gd name="connsiteY53" fmla="*/ 464851 h 851138"/>
                <a:gd name="connsiteX54" fmla="*/ 1118547 w 1362047"/>
                <a:gd name="connsiteY54" fmla="*/ 453949 h 851138"/>
                <a:gd name="connsiteX55" fmla="*/ 1116261 w 1362047"/>
                <a:gd name="connsiteY55" fmla="*/ 506647 h 851138"/>
                <a:gd name="connsiteX56" fmla="*/ 1136372 w 1362047"/>
                <a:gd name="connsiteY56" fmla="*/ 603721 h 851138"/>
                <a:gd name="connsiteX57" fmla="*/ 1042164 w 1362047"/>
                <a:gd name="connsiteY57" fmla="*/ 688695 h 851138"/>
                <a:gd name="connsiteX58" fmla="*/ 1008439 w 1362047"/>
                <a:gd name="connsiteY58" fmla="*/ 761506 h 851138"/>
                <a:gd name="connsiteX59" fmla="*/ 893616 w 1362047"/>
                <a:gd name="connsiteY59" fmla="*/ 770322 h 851138"/>
                <a:gd name="connsiteX60" fmla="*/ 811561 w 1362047"/>
                <a:gd name="connsiteY60" fmla="*/ 847999 h 851138"/>
                <a:gd name="connsiteX61" fmla="*/ 776957 w 1362047"/>
                <a:gd name="connsiteY61" fmla="*/ 850841 h 8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362047" h="851138">
                  <a:moveTo>
                    <a:pt x="776957" y="850841"/>
                  </a:moveTo>
                  <a:cubicBezTo>
                    <a:pt x="742718" y="848348"/>
                    <a:pt x="710692" y="830283"/>
                    <a:pt x="690913" y="800585"/>
                  </a:cubicBezTo>
                  <a:cubicBezTo>
                    <a:pt x="628666" y="838170"/>
                    <a:pt x="547820" y="817044"/>
                    <a:pt x="511695" y="753740"/>
                  </a:cubicBezTo>
                  <a:cubicBezTo>
                    <a:pt x="476207" y="757901"/>
                    <a:pt x="442885" y="735861"/>
                    <a:pt x="432897" y="701610"/>
                  </a:cubicBezTo>
                  <a:cubicBezTo>
                    <a:pt x="425661" y="676829"/>
                    <a:pt x="432057" y="650085"/>
                    <a:pt x="449734" y="631243"/>
                  </a:cubicBezTo>
                  <a:lnTo>
                    <a:pt x="449317" y="630794"/>
                  </a:lnTo>
                  <a:lnTo>
                    <a:pt x="434850" y="637513"/>
                  </a:lnTo>
                  <a:cubicBezTo>
                    <a:pt x="405570" y="645446"/>
                    <a:pt x="372569" y="638550"/>
                    <a:pt x="348565" y="614866"/>
                  </a:cubicBezTo>
                  <a:lnTo>
                    <a:pt x="348060" y="615462"/>
                  </a:lnTo>
                  <a:lnTo>
                    <a:pt x="325836" y="641649"/>
                  </a:lnTo>
                  <a:cubicBezTo>
                    <a:pt x="316343" y="648503"/>
                    <a:pt x="305213" y="653081"/>
                    <a:pt x="293286" y="654772"/>
                  </a:cubicBezTo>
                  <a:cubicBezTo>
                    <a:pt x="280158" y="656637"/>
                    <a:pt x="267039" y="654877"/>
                    <a:pt x="255192" y="650011"/>
                  </a:cubicBezTo>
                  <a:lnTo>
                    <a:pt x="225611" y="627287"/>
                  </a:lnTo>
                  <a:lnTo>
                    <a:pt x="224728" y="626608"/>
                  </a:lnTo>
                  <a:cubicBezTo>
                    <a:pt x="207328" y="647111"/>
                    <a:pt x="181392" y="657286"/>
                    <a:pt x="155617" y="655102"/>
                  </a:cubicBezTo>
                  <a:cubicBezTo>
                    <a:pt x="147025" y="654373"/>
                    <a:pt x="138451" y="652272"/>
                    <a:pt x="130217" y="648722"/>
                  </a:cubicBezTo>
                  <a:cubicBezTo>
                    <a:pt x="105120" y="637906"/>
                    <a:pt x="87125" y="615261"/>
                    <a:pt x="82290" y="588394"/>
                  </a:cubicBezTo>
                  <a:lnTo>
                    <a:pt x="82026" y="588245"/>
                  </a:lnTo>
                  <a:lnTo>
                    <a:pt x="44183" y="566888"/>
                  </a:lnTo>
                  <a:cubicBezTo>
                    <a:pt x="33608" y="556822"/>
                    <a:pt x="25483" y="544166"/>
                    <a:pt x="20782" y="529843"/>
                  </a:cubicBezTo>
                  <a:cubicBezTo>
                    <a:pt x="13950" y="509051"/>
                    <a:pt x="14924" y="486467"/>
                    <a:pt x="23535" y="466354"/>
                  </a:cubicBezTo>
                  <a:cubicBezTo>
                    <a:pt x="2367" y="438770"/>
                    <a:pt x="-5036" y="403013"/>
                    <a:pt x="3425" y="369280"/>
                  </a:cubicBezTo>
                  <a:cubicBezTo>
                    <a:pt x="14672" y="324435"/>
                    <a:pt x="51905" y="290850"/>
                    <a:pt x="97633" y="284306"/>
                  </a:cubicBezTo>
                  <a:cubicBezTo>
                    <a:pt x="97851" y="256315"/>
                    <a:pt x="110156" y="229769"/>
                    <a:pt x="131358" y="211495"/>
                  </a:cubicBezTo>
                  <a:cubicBezTo>
                    <a:pt x="163573" y="183726"/>
                    <a:pt x="210106" y="180158"/>
                    <a:pt x="246181" y="202679"/>
                  </a:cubicBezTo>
                  <a:cubicBezTo>
                    <a:pt x="257848" y="163995"/>
                    <a:pt x="289089" y="134423"/>
                    <a:pt x="328236" y="125002"/>
                  </a:cubicBezTo>
                  <a:cubicBezTo>
                    <a:pt x="374367" y="113902"/>
                    <a:pt x="422512" y="132818"/>
                    <a:pt x="448884" y="172416"/>
                  </a:cubicBezTo>
                  <a:cubicBezTo>
                    <a:pt x="511130" y="134831"/>
                    <a:pt x="591977" y="155957"/>
                    <a:pt x="628102" y="219261"/>
                  </a:cubicBezTo>
                  <a:lnTo>
                    <a:pt x="646780" y="220397"/>
                  </a:lnTo>
                  <a:lnTo>
                    <a:pt x="657728" y="198023"/>
                  </a:lnTo>
                  <a:cubicBezTo>
                    <a:pt x="669214" y="186672"/>
                    <a:pt x="684423" y="179134"/>
                    <a:pt x="701361" y="177380"/>
                  </a:cubicBezTo>
                  <a:cubicBezTo>
                    <a:pt x="701563" y="176812"/>
                    <a:pt x="701781" y="176257"/>
                    <a:pt x="701982" y="175689"/>
                  </a:cubicBezTo>
                  <a:cubicBezTo>
                    <a:pt x="697433" y="142191"/>
                    <a:pt x="708042" y="108409"/>
                    <a:pt x="730906" y="83541"/>
                  </a:cubicBezTo>
                  <a:cubicBezTo>
                    <a:pt x="767032" y="44265"/>
                    <a:pt x="825602" y="35511"/>
                    <a:pt x="871615" y="62489"/>
                  </a:cubicBezTo>
                  <a:lnTo>
                    <a:pt x="871646" y="62454"/>
                  </a:lnTo>
                  <a:lnTo>
                    <a:pt x="899629" y="30792"/>
                  </a:lnTo>
                  <a:cubicBezTo>
                    <a:pt x="933477" y="7323"/>
                    <a:pt x="981477" y="9057"/>
                    <a:pt x="1013482" y="40635"/>
                  </a:cubicBezTo>
                  <a:lnTo>
                    <a:pt x="1013987" y="40039"/>
                  </a:lnTo>
                  <a:lnTo>
                    <a:pt x="1036211" y="13852"/>
                  </a:lnTo>
                  <a:cubicBezTo>
                    <a:pt x="1045704" y="6998"/>
                    <a:pt x="1056834" y="2420"/>
                    <a:pt x="1068761" y="729"/>
                  </a:cubicBezTo>
                  <a:cubicBezTo>
                    <a:pt x="1081889" y="-1136"/>
                    <a:pt x="1095008" y="624"/>
                    <a:pt x="1106855" y="5490"/>
                  </a:cubicBezTo>
                  <a:lnTo>
                    <a:pt x="1136436" y="28214"/>
                  </a:lnTo>
                  <a:lnTo>
                    <a:pt x="1137319" y="28893"/>
                  </a:lnTo>
                  <a:cubicBezTo>
                    <a:pt x="1154719" y="8390"/>
                    <a:pt x="1180655" y="-1785"/>
                    <a:pt x="1206430" y="400"/>
                  </a:cubicBezTo>
                  <a:cubicBezTo>
                    <a:pt x="1215022" y="1128"/>
                    <a:pt x="1223596" y="3229"/>
                    <a:pt x="1231830" y="6779"/>
                  </a:cubicBezTo>
                  <a:cubicBezTo>
                    <a:pt x="1256927" y="17595"/>
                    <a:pt x="1274922" y="40240"/>
                    <a:pt x="1279757" y="67107"/>
                  </a:cubicBezTo>
                  <a:lnTo>
                    <a:pt x="1280021" y="67256"/>
                  </a:lnTo>
                  <a:lnTo>
                    <a:pt x="1317863" y="88613"/>
                  </a:lnTo>
                  <a:cubicBezTo>
                    <a:pt x="1328439" y="98679"/>
                    <a:pt x="1336564" y="111335"/>
                    <a:pt x="1341265" y="125658"/>
                  </a:cubicBezTo>
                  <a:cubicBezTo>
                    <a:pt x="1348097" y="146450"/>
                    <a:pt x="1347123" y="169034"/>
                    <a:pt x="1338511" y="189147"/>
                  </a:cubicBezTo>
                  <a:cubicBezTo>
                    <a:pt x="1359680" y="216731"/>
                    <a:pt x="1367083" y="252488"/>
                    <a:pt x="1358622" y="286221"/>
                  </a:cubicBezTo>
                  <a:cubicBezTo>
                    <a:pt x="1347375" y="331066"/>
                    <a:pt x="1310141" y="364651"/>
                    <a:pt x="1264414" y="371195"/>
                  </a:cubicBezTo>
                  <a:cubicBezTo>
                    <a:pt x="1264195" y="399186"/>
                    <a:pt x="1251891" y="425732"/>
                    <a:pt x="1230689" y="444006"/>
                  </a:cubicBezTo>
                  <a:cubicBezTo>
                    <a:pt x="1206528" y="464833"/>
                    <a:pt x="1174313" y="472047"/>
                    <a:pt x="1144496" y="464851"/>
                  </a:cubicBezTo>
                  <a:lnTo>
                    <a:pt x="1118547" y="453949"/>
                  </a:lnTo>
                  <a:lnTo>
                    <a:pt x="1116261" y="506647"/>
                  </a:lnTo>
                  <a:cubicBezTo>
                    <a:pt x="1137430" y="534231"/>
                    <a:pt x="1144833" y="569988"/>
                    <a:pt x="1136372" y="603721"/>
                  </a:cubicBezTo>
                  <a:cubicBezTo>
                    <a:pt x="1125125" y="648566"/>
                    <a:pt x="1087891" y="682151"/>
                    <a:pt x="1042164" y="688695"/>
                  </a:cubicBezTo>
                  <a:cubicBezTo>
                    <a:pt x="1041945" y="716686"/>
                    <a:pt x="1029641" y="743232"/>
                    <a:pt x="1008439" y="761506"/>
                  </a:cubicBezTo>
                  <a:cubicBezTo>
                    <a:pt x="976224" y="789275"/>
                    <a:pt x="929691" y="792843"/>
                    <a:pt x="893616" y="770322"/>
                  </a:cubicBezTo>
                  <a:cubicBezTo>
                    <a:pt x="881949" y="809006"/>
                    <a:pt x="850708" y="838578"/>
                    <a:pt x="811561" y="847999"/>
                  </a:cubicBezTo>
                  <a:cubicBezTo>
                    <a:pt x="800028" y="850774"/>
                    <a:pt x="788370" y="851673"/>
                    <a:pt x="776957" y="850841"/>
                  </a:cubicBezTo>
                  <a:close/>
                </a:path>
              </a:pathLst>
            </a:cu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575287E3-3712-42A2-85A1-90EB7514B7FE}"/>
                </a:ext>
              </a:extLst>
            </p:cNvPr>
            <p:cNvSpPr/>
            <p:nvPr/>
          </p:nvSpPr>
          <p:spPr>
            <a:xfrm rot="11237583">
              <a:off x="3388445" y="3001373"/>
              <a:ext cx="1097624" cy="524996"/>
            </a:xfrm>
            <a:custGeom>
              <a:avLst/>
              <a:gdLst>
                <a:gd name="connsiteX0" fmla="*/ 776957 w 1362047"/>
                <a:gd name="connsiteY0" fmla="*/ 850841 h 851138"/>
                <a:gd name="connsiteX1" fmla="*/ 690913 w 1362047"/>
                <a:gd name="connsiteY1" fmla="*/ 800585 h 851138"/>
                <a:gd name="connsiteX2" fmla="*/ 511695 w 1362047"/>
                <a:gd name="connsiteY2" fmla="*/ 753740 h 851138"/>
                <a:gd name="connsiteX3" fmla="*/ 432897 w 1362047"/>
                <a:gd name="connsiteY3" fmla="*/ 701610 h 851138"/>
                <a:gd name="connsiteX4" fmla="*/ 449734 w 1362047"/>
                <a:gd name="connsiteY4" fmla="*/ 631243 h 851138"/>
                <a:gd name="connsiteX5" fmla="*/ 449317 w 1362047"/>
                <a:gd name="connsiteY5" fmla="*/ 630794 h 851138"/>
                <a:gd name="connsiteX6" fmla="*/ 434850 w 1362047"/>
                <a:gd name="connsiteY6" fmla="*/ 637513 h 851138"/>
                <a:gd name="connsiteX7" fmla="*/ 348565 w 1362047"/>
                <a:gd name="connsiteY7" fmla="*/ 614866 h 851138"/>
                <a:gd name="connsiteX8" fmla="*/ 348060 w 1362047"/>
                <a:gd name="connsiteY8" fmla="*/ 615462 h 851138"/>
                <a:gd name="connsiteX9" fmla="*/ 325836 w 1362047"/>
                <a:gd name="connsiteY9" fmla="*/ 641649 h 851138"/>
                <a:gd name="connsiteX10" fmla="*/ 293286 w 1362047"/>
                <a:gd name="connsiteY10" fmla="*/ 654772 h 851138"/>
                <a:gd name="connsiteX11" fmla="*/ 255192 w 1362047"/>
                <a:gd name="connsiteY11" fmla="*/ 650011 h 851138"/>
                <a:gd name="connsiteX12" fmla="*/ 225611 w 1362047"/>
                <a:gd name="connsiteY12" fmla="*/ 627287 h 851138"/>
                <a:gd name="connsiteX13" fmla="*/ 224728 w 1362047"/>
                <a:gd name="connsiteY13" fmla="*/ 626608 h 851138"/>
                <a:gd name="connsiteX14" fmla="*/ 155617 w 1362047"/>
                <a:gd name="connsiteY14" fmla="*/ 655102 h 851138"/>
                <a:gd name="connsiteX15" fmla="*/ 130217 w 1362047"/>
                <a:gd name="connsiteY15" fmla="*/ 648722 h 851138"/>
                <a:gd name="connsiteX16" fmla="*/ 82290 w 1362047"/>
                <a:gd name="connsiteY16" fmla="*/ 588394 h 851138"/>
                <a:gd name="connsiteX17" fmla="*/ 82026 w 1362047"/>
                <a:gd name="connsiteY17" fmla="*/ 588245 h 851138"/>
                <a:gd name="connsiteX18" fmla="*/ 44183 w 1362047"/>
                <a:gd name="connsiteY18" fmla="*/ 566888 h 851138"/>
                <a:gd name="connsiteX19" fmla="*/ 20782 w 1362047"/>
                <a:gd name="connsiteY19" fmla="*/ 529843 h 851138"/>
                <a:gd name="connsiteX20" fmla="*/ 23535 w 1362047"/>
                <a:gd name="connsiteY20" fmla="*/ 466354 h 851138"/>
                <a:gd name="connsiteX21" fmla="*/ 3425 w 1362047"/>
                <a:gd name="connsiteY21" fmla="*/ 369280 h 851138"/>
                <a:gd name="connsiteX22" fmla="*/ 97633 w 1362047"/>
                <a:gd name="connsiteY22" fmla="*/ 284306 h 851138"/>
                <a:gd name="connsiteX23" fmla="*/ 131358 w 1362047"/>
                <a:gd name="connsiteY23" fmla="*/ 211495 h 851138"/>
                <a:gd name="connsiteX24" fmla="*/ 246181 w 1362047"/>
                <a:gd name="connsiteY24" fmla="*/ 202679 h 851138"/>
                <a:gd name="connsiteX25" fmla="*/ 328236 w 1362047"/>
                <a:gd name="connsiteY25" fmla="*/ 125002 h 851138"/>
                <a:gd name="connsiteX26" fmla="*/ 448884 w 1362047"/>
                <a:gd name="connsiteY26" fmla="*/ 172416 h 851138"/>
                <a:gd name="connsiteX27" fmla="*/ 628102 w 1362047"/>
                <a:gd name="connsiteY27" fmla="*/ 219261 h 851138"/>
                <a:gd name="connsiteX28" fmla="*/ 646780 w 1362047"/>
                <a:gd name="connsiteY28" fmla="*/ 220397 h 851138"/>
                <a:gd name="connsiteX29" fmla="*/ 657728 w 1362047"/>
                <a:gd name="connsiteY29" fmla="*/ 198023 h 851138"/>
                <a:gd name="connsiteX30" fmla="*/ 701361 w 1362047"/>
                <a:gd name="connsiteY30" fmla="*/ 177380 h 851138"/>
                <a:gd name="connsiteX31" fmla="*/ 701982 w 1362047"/>
                <a:gd name="connsiteY31" fmla="*/ 175689 h 851138"/>
                <a:gd name="connsiteX32" fmla="*/ 730906 w 1362047"/>
                <a:gd name="connsiteY32" fmla="*/ 83541 h 851138"/>
                <a:gd name="connsiteX33" fmla="*/ 871615 w 1362047"/>
                <a:gd name="connsiteY33" fmla="*/ 62489 h 851138"/>
                <a:gd name="connsiteX34" fmla="*/ 871646 w 1362047"/>
                <a:gd name="connsiteY34" fmla="*/ 62454 h 851138"/>
                <a:gd name="connsiteX35" fmla="*/ 899629 w 1362047"/>
                <a:gd name="connsiteY35" fmla="*/ 30792 h 851138"/>
                <a:gd name="connsiteX36" fmla="*/ 1013482 w 1362047"/>
                <a:gd name="connsiteY36" fmla="*/ 40635 h 851138"/>
                <a:gd name="connsiteX37" fmla="*/ 1013987 w 1362047"/>
                <a:gd name="connsiteY37" fmla="*/ 40039 h 851138"/>
                <a:gd name="connsiteX38" fmla="*/ 1036211 w 1362047"/>
                <a:gd name="connsiteY38" fmla="*/ 13852 h 851138"/>
                <a:gd name="connsiteX39" fmla="*/ 1068761 w 1362047"/>
                <a:gd name="connsiteY39" fmla="*/ 729 h 851138"/>
                <a:gd name="connsiteX40" fmla="*/ 1106855 w 1362047"/>
                <a:gd name="connsiteY40" fmla="*/ 5490 h 851138"/>
                <a:gd name="connsiteX41" fmla="*/ 1136436 w 1362047"/>
                <a:gd name="connsiteY41" fmla="*/ 28214 h 851138"/>
                <a:gd name="connsiteX42" fmla="*/ 1137319 w 1362047"/>
                <a:gd name="connsiteY42" fmla="*/ 28893 h 851138"/>
                <a:gd name="connsiteX43" fmla="*/ 1206430 w 1362047"/>
                <a:gd name="connsiteY43" fmla="*/ 400 h 851138"/>
                <a:gd name="connsiteX44" fmla="*/ 1231830 w 1362047"/>
                <a:gd name="connsiteY44" fmla="*/ 6779 h 851138"/>
                <a:gd name="connsiteX45" fmla="*/ 1279757 w 1362047"/>
                <a:gd name="connsiteY45" fmla="*/ 67107 h 851138"/>
                <a:gd name="connsiteX46" fmla="*/ 1280021 w 1362047"/>
                <a:gd name="connsiteY46" fmla="*/ 67256 h 851138"/>
                <a:gd name="connsiteX47" fmla="*/ 1317863 w 1362047"/>
                <a:gd name="connsiteY47" fmla="*/ 88613 h 851138"/>
                <a:gd name="connsiteX48" fmla="*/ 1341265 w 1362047"/>
                <a:gd name="connsiteY48" fmla="*/ 125658 h 851138"/>
                <a:gd name="connsiteX49" fmla="*/ 1338511 w 1362047"/>
                <a:gd name="connsiteY49" fmla="*/ 189147 h 851138"/>
                <a:gd name="connsiteX50" fmla="*/ 1358622 w 1362047"/>
                <a:gd name="connsiteY50" fmla="*/ 286221 h 851138"/>
                <a:gd name="connsiteX51" fmla="*/ 1264414 w 1362047"/>
                <a:gd name="connsiteY51" fmla="*/ 371195 h 851138"/>
                <a:gd name="connsiteX52" fmla="*/ 1230689 w 1362047"/>
                <a:gd name="connsiteY52" fmla="*/ 444006 h 851138"/>
                <a:gd name="connsiteX53" fmla="*/ 1144496 w 1362047"/>
                <a:gd name="connsiteY53" fmla="*/ 464851 h 851138"/>
                <a:gd name="connsiteX54" fmla="*/ 1118547 w 1362047"/>
                <a:gd name="connsiteY54" fmla="*/ 453949 h 851138"/>
                <a:gd name="connsiteX55" fmla="*/ 1116261 w 1362047"/>
                <a:gd name="connsiteY55" fmla="*/ 506647 h 851138"/>
                <a:gd name="connsiteX56" fmla="*/ 1136372 w 1362047"/>
                <a:gd name="connsiteY56" fmla="*/ 603721 h 851138"/>
                <a:gd name="connsiteX57" fmla="*/ 1042164 w 1362047"/>
                <a:gd name="connsiteY57" fmla="*/ 688695 h 851138"/>
                <a:gd name="connsiteX58" fmla="*/ 1008439 w 1362047"/>
                <a:gd name="connsiteY58" fmla="*/ 761506 h 851138"/>
                <a:gd name="connsiteX59" fmla="*/ 893616 w 1362047"/>
                <a:gd name="connsiteY59" fmla="*/ 770322 h 851138"/>
                <a:gd name="connsiteX60" fmla="*/ 811561 w 1362047"/>
                <a:gd name="connsiteY60" fmla="*/ 847999 h 851138"/>
                <a:gd name="connsiteX61" fmla="*/ 776957 w 1362047"/>
                <a:gd name="connsiteY61" fmla="*/ 850841 h 8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362047" h="851138">
                  <a:moveTo>
                    <a:pt x="776957" y="850841"/>
                  </a:moveTo>
                  <a:cubicBezTo>
                    <a:pt x="742718" y="848348"/>
                    <a:pt x="710692" y="830283"/>
                    <a:pt x="690913" y="800585"/>
                  </a:cubicBezTo>
                  <a:cubicBezTo>
                    <a:pt x="628666" y="838170"/>
                    <a:pt x="547820" y="817044"/>
                    <a:pt x="511695" y="753740"/>
                  </a:cubicBezTo>
                  <a:cubicBezTo>
                    <a:pt x="476207" y="757901"/>
                    <a:pt x="442885" y="735861"/>
                    <a:pt x="432897" y="701610"/>
                  </a:cubicBezTo>
                  <a:cubicBezTo>
                    <a:pt x="425661" y="676829"/>
                    <a:pt x="432057" y="650085"/>
                    <a:pt x="449734" y="631243"/>
                  </a:cubicBezTo>
                  <a:lnTo>
                    <a:pt x="449317" y="630794"/>
                  </a:lnTo>
                  <a:lnTo>
                    <a:pt x="434850" y="637513"/>
                  </a:lnTo>
                  <a:cubicBezTo>
                    <a:pt x="405570" y="645446"/>
                    <a:pt x="372569" y="638550"/>
                    <a:pt x="348565" y="614866"/>
                  </a:cubicBezTo>
                  <a:lnTo>
                    <a:pt x="348060" y="615462"/>
                  </a:lnTo>
                  <a:lnTo>
                    <a:pt x="325836" y="641649"/>
                  </a:lnTo>
                  <a:cubicBezTo>
                    <a:pt x="316343" y="648503"/>
                    <a:pt x="305213" y="653081"/>
                    <a:pt x="293286" y="654772"/>
                  </a:cubicBezTo>
                  <a:cubicBezTo>
                    <a:pt x="280158" y="656637"/>
                    <a:pt x="267039" y="654877"/>
                    <a:pt x="255192" y="650011"/>
                  </a:cubicBezTo>
                  <a:lnTo>
                    <a:pt x="225611" y="627287"/>
                  </a:lnTo>
                  <a:lnTo>
                    <a:pt x="224728" y="626608"/>
                  </a:lnTo>
                  <a:cubicBezTo>
                    <a:pt x="207328" y="647111"/>
                    <a:pt x="181392" y="657286"/>
                    <a:pt x="155617" y="655102"/>
                  </a:cubicBezTo>
                  <a:cubicBezTo>
                    <a:pt x="147025" y="654373"/>
                    <a:pt x="138451" y="652272"/>
                    <a:pt x="130217" y="648722"/>
                  </a:cubicBezTo>
                  <a:cubicBezTo>
                    <a:pt x="105120" y="637906"/>
                    <a:pt x="87125" y="615261"/>
                    <a:pt x="82290" y="588394"/>
                  </a:cubicBezTo>
                  <a:lnTo>
                    <a:pt x="82026" y="588245"/>
                  </a:lnTo>
                  <a:lnTo>
                    <a:pt x="44183" y="566888"/>
                  </a:lnTo>
                  <a:cubicBezTo>
                    <a:pt x="33608" y="556822"/>
                    <a:pt x="25483" y="544166"/>
                    <a:pt x="20782" y="529843"/>
                  </a:cubicBezTo>
                  <a:cubicBezTo>
                    <a:pt x="13950" y="509051"/>
                    <a:pt x="14924" y="486467"/>
                    <a:pt x="23535" y="466354"/>
                  </a:cubicBezTo>
                  <a:cubicBezTo>
                    <a:pt x="2367" y="438770"/>
                    <a:pt x="-5036" y="403013"/>
                    <a:pt x="3425" y="369280"/>
                  </a:cubicBezTo>
                  <a:cubicBezTo>
                    <a:pt x="14672" y="324435"/>
                    <a:pt x="51905" y="290850"/>
                    <a:pt x="97633" y="284306"/>
                  </a:cubicBezTo>
                  <a:cubicBezTo>
                    <a:pt x="97851" y="256315"/>
                    <a:pt x="110156" y="229769"/>
                    <a:pt x="131358" y="211495"/>
                  </a:cubicBezTo>
                  <a:cubicBezTo>
                    <a:pt x="163573" y="183726"/>
                    <a:pt x="210106" y="180158"/>
                    <a:pt x="246181" y="202679"/>
                  </a:cubicBezTo>
                  <a:cubicBezTo>
                    <a:pt x="257848" y="163995"/>
                    <a:pt x="289089" y="134423"/>
                    <a:pt x="328236" y="125002"/>
                  </a:cubicBezTo>
                  <a:cubicBezTo>
                    <a:pt x="374367" y="113902"/>
                    <a:pt x="422512" y="132818"/>
                    <a:pt x="448884" y="172416"/>
                  </a:cubicBezTo>
                  <a:cubicBezTo>
                    <a:pt x="511130" y="134831"/>
                    <a:pt x="591977" y="155957"/>
                    <a:pt x="628102" y="219261"/>
                  </a:cubicBezTo>
                  <a:lnTo>
                    <a:pt x="646780" y="220397"/>
                  </a:lnTo>
                  <a:lnTo>
                    <a:pt x="657728" y="198023"/>
                  </a:lnTo>
                  <a:cubicBezTo>
                    <a:pt x="669214" y="186672"/>
                    <a:pt x="684423" y="179134"/>
                    <a:pt x="701361" y="177380"/>
                  </a:cubicBezTo>
                  <a:cubicBezTo>
                    <a:pt x="701563" y="176812"/>
                    <a:pt x="701781" y="176257"/>
                    <a:pt x="701982" y="175689"/>
                  </a:cubicBezTo>
                  <a:cubicBezTo>
                    <a:pt x="697433" y="142191"/>
                    <a:pt x="708042" y="108409"/>
                    <a:pt x="730906" y="83541"/>
                  </a:cubicBezTo>
                  <a:cubicBezTo>
                    <a:pt x="767032" y="44265"/>
                    <a:pt x="825602" y="35511"/>
                    <a:pt x="871615" y="62489"/>
                  </a:cubicBezTo>
                  <a:lnTo>
                    <a:pt x="871646" y="62454"/>
                  </a:lnTo>
                  <a:lnTo>
                    <a:pt x="899629" y="30792"/>
                  </a:lnTo>
                  <a:cubicBezTo>
                    <a:pt x="933477" y="7323"/>
                    <a:pt x="981477" y="9057"/>
                    <a:pt x="1013482" y="40635"/>
                  </a:cubicBezTo>
                  <a:lnTo>
                    <a:pt x="1013987" y="40039"/>
                  </a:lnTo>
                  <a:lnTo>
                    <a:pt x="1036211" y="13852"/>
                  </a:lnTo>
                  <a:cubicBezTo>
                    <a:pt x="1045704" y="6998"/>
                    <a:pt x="1056834" y="2420"/>
                    <a:pt x="1068761" y="729"/>
                  </a:cubicBezTo>
                  <a:cubicBezTo>
                    <a:pt x="1081889" y="-1136"/>
                    <a:pt x="1095008" y="624"/>
                    <a:pt x="1106855" y="5490"/>
                  </a:cubicBezTo>
                  <a:lnTo>
                    <a:pt x="1136436" y="28214"/>
                  </a:lnTo>
                  <a:lnTo>
                    <a:pt x="1137319" y="28893"/>
                  </a:lnTo>
                  <a:cubicBezTo>
                    <a:pt x="1154719" y="8390"/>
                    <a:pt x="1180655" y="-1785"/>
                    <a:pt x="1206430" y="400"/>
                  </a:cubicBezTo>
                  <a:cubicBezTo>
                    <a:pt x="1215022" y="1128"/>
                    <a:pt x="1223596" y="3229"/>
                    <a:pt x="1231830" y="6779"/>
                  </a:cubicBezTo>
                  <a:cubicBezTo>
                    <a:pt x="1256927" y="17595"/>
                    <a:pt x="1274922" y="40240"/>
                    <a:pt x="1279757" y="67107"/>
                  </a:cubicBezTo>
                  <a:lnTo>
                    <a:pt x="1280021" y="67256"/>
                  </a:lnTo>
                  <a:lnTo>
                    <a:pt x="1317863" y="88613"/>
                  </a:lnTo>
                  <a:cubicBezTo>
                    <a:pt x="1328439" y="98679"/>
                    <a:pt x="1336564" y="111335"/>
                    <a:pt x="1341265" y="125658"/>
                  </a:cubicBezTo>
                  <a:cubicBezTo>
                    <a:pt x="1348097" y="146450"/>
                    <a:pt x="1347123" y="169034"/>
                    <a:pt x="1338511" y="189147"/>
                  </a:cubicBezTo>
                  <a:cubicBezTo>
                    <a:pt x="1359680" y="216731"/>
                    <a:pt x="1367083" y="252488"/>
                    <a:pt x="1358622" y="286221"/>
                  </a:cubicBezTo>
                  <a:cubicBezTo>
                    <a:pt x="1347375" y="331066"/>
                    <a:pt x="1310141" y="364651"/>
                    <a:pt x="1264414" y="371195"/>
                  </a:cubicBezTo>
                  <a:cubicBezTo>
                    <a:pt x="1264195" y="399186"/>
                    <a:pt x="1251891" y="425732"/>
                    <a:pt x="1230689" y="444006"/>
                  </a:cubicBezTo>
                  <a:cubicBezTo>
                    <a:pt x="1206528" y="464833"/>
                    <a:pt x="1174313" y="472047"/>
                    <a:pt x="1144496" y="464851"/>
                  </a:cubicBezTo>
                  <a:lnTo>
                    <a:pt x="1118547" y="453949"/>
                  </a:lnTo>
                  <a:lnTo>
                    <a:pt x="1116261" y="506647"/>
                  </a:lnTo>
                  <a:cubicBezTo>
                    <a:pt x="1137430" y="534231"/>
                    <a:pt x="1144833" y="569988"/>
                    <a:pt x="1136372" y="603721"/>
                  </a:cubicBezTo>
                  <a:cubicBezTo>
                    <a:pt x="1125125" y="648566"/>
                    <a:pt x="1087891" y="682151"/>
                    <a:pt x="1042164" y="688695"/>
                  </a:cubicBezTo>
                  <a:cubicBezTo>
                    <a:pt x="1041945" y="716686"/>
                    <a:pt x="1029641" y="743232"/>
                    <a:pt x="1008439" y="761506"/>
                  </a:cubicBezTo>
                  <a:cubicBezTo>
                    <a:pt x="976224" y="789275"/>
                    <a:pt x="929691" y="792843"/>
                    <a:pt x="893616" y="770322"/>
                  </a:cubicBezTo>
                  <a:cubicBezTo>
                    <a:pt x="881949" y="809006"/>
                    <a:pt x="850708" y="838578"/>
                    <a:pt x="811561" y="847999"/>
                  </a:cubicBezTo>
                  <a:cubicBezTo>
                    <a:pt x="800028" y="850774"/>
                    <a:pt x="788370" y="851673"/>
                    <a:pt x="776957" y="850841"/>
                  </a:cubicBezTo>
                  <a:close/>
                </a:path>
              </a:pathLst>
            </a:cu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70" name="グループ化 169">
              <a:extLst>
                <a:ext uri="{FF2B5EF4-FFF2-40B4-BE49-F238E27FC236}">
                  <a16:creationId xmlns:a16="http://schemas.microsoft.com/office/drawing/2014/main" id="{461026A0-C918-4B8A-82FF-E4463779022B}"/>
                </a:ext>
              </a:extLst>
            </p:cNvPr>
            <p:cNvGrpSpPr/>
            <p:nvPr/>
          </p:nvGrpSpPr>
          <p:grpSpPr>
            <a:xfrm>
              <a:off x="2906363" y="3333065"/>
              <a:ext cx="2120368" cy="767448"/>
              <a:chOff x="2906363" y="3333065"/>
              <a:chExt cx="2120368" cy="767448"/>
            </a:xfrm>
          </p:grpSpPr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B8E957F5-956F-4011-8C8D-BC9DD18AC13B}"/>
                  </a:ext>
                </a:extLst>
              </p:cNvPr>
              <p:cNvSpPr/>
              <p:nvPr/>
            </p:nvSpPr>
            <p:spPr>
              <a:xfrm rot="16200000">
                <a:off x="3751074" y="3137046"/>
                <a:ext cx="293368" cy="1629531"/>
              </a:xfrm>
              <a:custGeom>
                <a:avLst/>
                <a:gdLst>
                  <a:gd name="connsiteX0" fmla="*/ 110985 w 328985"/>
                  <a:gd name="connsiteY0" fmla="*/ 1575328 h 1663297"/>
                  <a:gd name="connsiteX1" fmla="*/ 98812 w 328985"/>
                  <a:gd name="connsiteY1" fmla="*/ 1663297 h 1663297"/>
                  <a:gd name="connsiteX2" fmla="*/ 0 w 328985"/>
                  <a:gd name="connsiteY2" fmla="*/ 1663297 h 1663297"/>
                  <a:gd name="connsiteX3" fmla="*/ 12550 w 328985"/>
                  <a:gd name="connsiteY3" fmla="*/ 1575328 h 1663297"/>
                  <a:gd name="connsiteX4" fmla="*/ 168982 w 328985"/>
                  <a:gd name="connsiteY4" fmla="*/ 1156228 h 1663297"/>
                  <a:gd name="connsiteX5" fmla="*/ 150134 w 328985"/>
                  <a:gd name="connsiteY5" fmla="*/ 1292426 h 1663297"/>
                  <a:gd name="connsiteX6" fmla="*/ 52911 w 328985"/>
                  <a:gd name="connsiteY6" fmla="*/ 1292426 h 1663297"/>
                  <a:gd name="connsiteX7" fmla="*/ 72342 w 328985"/>
                  <a:gd name="connsiteY7" fmla="*/ 1156228 h 1663297"/>
                  <a:gd name="connsiteX8" fmla="*/ 225001 w 328985"/>
                  <a:gd name="connsiteY8" fmla="*/ 751415 h 1663297"/>
                  <a:gd name="connsiteX9" fmla="*/ 208131 w 328985"/>
                  <a:gd name="connsiteY9" fmla="*/ 873326 h 1663297"/>
                  <a:gd name="connsiteX10" fmla="*/ 112702 w 328985"/>
                  <a:gd name="connsiteY10" fmla="*/ 873326 h 1663297"/>
                  <a:gd name="connsiteX11" fmla="*/ 130095 w 328985"/>
                  <a:gd name="connsiteY11" fmla="*/ 751415 h 1663297"/>
                  <a:gd name="connsiteX12" fmla="*/ 279703 w 328985"/>
                  <a:gd name="connsiteY12" fmla="*/ 356127 h 1663297"/>
                  <a:gd name="connsiteX13" fmla="*/ 264151 w 328985"/>
                  <a:gd name="connsiteY13" fmla="*/ 468513 h 1663297"/>
                  <a:gd name="connsiteX14" fmla="*/ 170456 w 328985"/>
                  <a:gd name="connsiteY14" fmla="*/ 468513 h 1663297"/>
                  <a:gd name="connsiteX15" fmla="*/ 186490 w 328985"/>
                  <a:gd name="connsiteY15" fmla="*/ 356127 h 1663297"/>
                  <a:gd name="connsiteX16" fmla="*/ 328985 w 328985"/>
                  <a:gd name="connsiteY16" fmla="*/ 0 h 1663297"/>
                  <a:gd name="connsiteX17" fmla="*/ 318852 w 328985"/>
                  <a:gd name="connsiteY17" fmla="*/ 73225 h 1663297"/>
                  <a:gd name="connsiteX18" fmla="*/ 226850 w 328985"/>
                  <a:gd name="connsiteY18" fmla="*/ 73225 h 1663297"/>
                  <a:gd name="connsiteX19" fmla="*/ 237297 w 328985"/>
                  <a:gd name="connsiteY19" fmla="*/ 0 h 1663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8985" h="1663297">
                    <a:moveTo>
                      <a:pt x="110985" y="1575328"/>
                    </a:moveTo>
                    <a:lnTo>
                      <a:pt x="98812" y="1663297"/>
                    </a:lnTo>
                    <a:lnTo>
                      <a:pt x="0" y="1663297"/>
                    </a:lnTo>
                    <a:lnTo>
                      <a:pt x="12550" y="1575328"/>
                    </a:lnTo>
                    <a:close/>
                    <a:moveTo>
                      <a:pt x="168982" y="1156228"/>
                    </a:moveTo>
                    <a:lnTo>
                      <a:pt x="150134" y="1292426"/>
                    </a:lnTo>
                    <a:lnTo>
                      <a:pt x="52911" y="1292426"/>
                    </a:lnTo>
                    <a:lnTo>
                      <a:pt x="72342" y="1156228"/>
                    </a:lnTo>
                    <a:close/>
                    <a:moveTo>
                      <a:pt x="225001" y="751415"/>
                    </a:moveTo>
                    <a:lnTo>
                      <a:pt x="208131" y="873326"/>
                    </a:lnTo>
                    <a:lnTo>
                      <a:pt x="112702" y="873326"/>
                    </a:lnTo>
                    <a:lnTo>
                      <a:pt x="130095" y="751415"/>
                    </a:lnTo>
                    <a:close/>
                    <a:moveTo>
                      <a:pt x="279703" y="356127"/>
                    </a:moveTo>
                    <a:lnTo>
                      <a:pt x="264151" y="468513"/>
                    </a:lnTo>
                    <a:lnTo>
                      <a:pt x="170456" y="468513"/>
                    </a:lnTo>
                    <a:lnTo>
                      <a:pt x="186490" y="356127"/>
                    </a:lnTo>
                    <a:close/>
                    <a:moveTo>
                      <a:pt x="328985" y="0"/>
                    </a:moveTo>
                    <a:lnTo>
                      <a:pt x="318852" y="73225"/>
                    </a:lnTo>
                    <a:lnTo>
                      <a:pt x="226850" y="73225"/>
                    </a:lnTo>
                    <a:lnTo>
                      <a:pt x="237297" y="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C05B600F-B40B-474D-959D-724A07386E54}"/>
                  </a:ext>
                </a:extLst>
              </p:cNvPr>
              <p:cNvSpPr/>
              <p:nvPr/>
            </p:nvSpPr>
            <p:spPr>
              <a:xfrm>
                <a:off x="4712494" y="3967537"/>
                <a:ext cx="181534" cy="132976"/>
              </a:xfrm>
              <a:custGeom>
                <a:avLst/>
                <a:gdLst>
                  <a:gd name="connsiteX0" fmla="*/ 181534 w 181534"/>
                  <a:gd name="connsiteY0" fmla="*/ 0 h 132976"/>
                  <a:gd name="connsiteX1" fmla="*/ 181534 w 181534"/>
                  <a:gd name="connsiteY1" fmla="*/ 63155 h 132976"/>
                  <a:gd name="connsiteX2" fmla="*/ 0 w 181534"/>
                  <a:gd name="connsiteY2" fmla="*/ 132976 h 132976"/>
                  <a:gd name="connsiteX3" fmla="*/ 0 w 181534"/>
                  <a:gd name="connsiteY3" fmla="*/ 40107 h 132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534" h="132976">
                    <a:moveTo>
                      <a:pt x="181534" y="0"/>
                    </a:moveTo>
                    <a:lnTo>
                      <a:pt x="181534" y="63155"/>
                    </a:lnTo>
                    <a:lnTo>
                      <a:pt x="0" y="132976"/>
                    </a:lnTo>
                    <a:lnTo>
                      <a:pt x="0" y="40107"/>
                    </a:ln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B253A9CB-0204-4DB5-BC57-4C319F7FB95C}"/>
                  </a:ext>
                </a:extLst>
              </p:cNvPr>
              <p:cNvSpPr/>
              <p:nvPr/>
            </p:nvSpPr>
            <p:spPr>
              <a:xfrm>
                <a:off x="4350544" y="3926198"/>
                <a:ext cx="131528" cy="121928"/>
              </a:xfrm>
              <a:custGeom>
                <a:avLst/>
                <a:gdLst>
                  <a:gd name="connsiteX0" fmla="*/ 131528 w 131528"/>
                  <a:gd name="connsiteY0" fmla="*/ 0 h 121928"/>
                  <a:gd name="connsiteX1" fmla="*/ 131528 w 131528"/>
                  <a:gd name="connsiteY1" fmla="*/ 71340 h 121928"/>
                  <a:gd name="connsiteX2" fmla="*/ 0 w 131528"/>
                  <a:gd name="connsiteY2" fmla="*/ 121928 h 121928"/>
                  <a:gd name="connsiteX3" fmla="*/ 0 w 131528"/>
                  <a:gd name="connsiteY3" fmla="*/ 29059 h 12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528" h="121928">
                    <a:moveTo>
                      <a:pt x="131528" y="0"/>
                    </a:moveTo>
                    <a:lnTo>
                      <a:pt x="131528" y="71340"/>
                    </a:lnTo>
                    <a:lnTo>
                      <a:pt x="0" y="121928"/>
                    </a:lnTo>
                    <a:lnTo>
                      <a:pt x="0" y="29059"/>
                    </a:ln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F8AC7653-CA57-4252-8F20-98CB08F65B55}"/>
                  </a:ext>
                </a:extLst>
              </p:cNvPr>
              <p:cNvSpPr/>
              <p:nvPr/>
            </p:nvSpPr>
            <p:spPr>
              <a:xfrm>
                <a:off x="3938588" y="3865393"/>
                <a:ext cx="169628" cy="130345"/>
              </a:xfrm>
              <a:custGeom>
                <a:avLst/>
                <a:gdLst>
                  <a:gd name="connsiteX0" fmla="*/ 169628 w 169628"/>
                  <a:gd name="connsiteY0" fmla="*/ 0 h 130345"/>
                  <a:gd name="connsiteX1" fmla="*/ 169628 w 169628"/>
                  <a:gd name="connsiteY1" fmla="*/ 65103 h 130345"/>
                  <a:gd name="connsiteX2" fmla="*/ 0 w 169628"/>
                  <a:gd name="connsiteY2" fmla="*/ 130345 h 130345"/>
                  <a:gd name="connsiteX3" fmla="*/ 0 w 169628"/>
                  <a:gd name="connsiteY3" fmla="*/ 37476 h 13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628" h="130345">
                    <a:moveTo>
                      <a:pt x="169628" y="0"/>
                    </a:moveTo>
                    <a:lnTo>
                      <a:pt x="169628" y="65103"/>
                    </a:lnTo>
                    <a:lnTo>
                      <a:pt x="0" y="130345"/>
                    </a:lnTo>
                    <a:lnTo>
                      <a:pt x="0" y="37476"/>
                    </a:ln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BB507D99-6D26-4759-8859-96FDCBD92A19}"/>
                  </a:ext>
                </a:extLst>
              </p:cNvPr>
              <p:cNvSpPr/>
              <p:nvPr/>
            </p:nvSpPr>
            <p:spPr>
              <a:xfrm>
                <a:off x="3543302" y="3819070"/>
                <a:ext cx="152959" cy="126662"/>
              </a:xfrm>
              <a:custGeom>
                <a:avLst/>
                <a:gdLst>
                  <a:gd name="connsiteX0" fmla="*/ 152959 w 152959"/>
                  <a:gd name="connsiteY0" fmla="*/ 0 h 126662"/>
                  <a:gd name="connsiteX1" fmla="*/ 152959 w 152959"/>
                  <a:gd name="connsiteY1" fmla="*/ 67832 h 126662"/>
                  <a:gd name="connsiteX2" fmla="*/ 0 w 152959"/>
                  <a:gd name="connsiteY2" fmla="*/ 126662 h 126662"/>
                  <a:gd name="connsiteX3" fmla="*/ 0 w 152959"/>
                  <a:gd name="connsiteY3" fmla="*/ 33793 h 126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59" h="126662">
                    <a:moveTo>
                      <a:pt x="152959" y="0"/>
                    </a:moveTo>
                    <a:lnTo>
                      <a:pt x="152959" y="67832"/>
                    </a:lnTo>
                    <a:lnTo>
                      <a:pt x="0" y="126662"/>
                    </a:lnTo>
                    <a:lnTo>
                      <a:pt x="0" y="33793"/>
                    </a:ln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53DB8902-0175-403F-BDAF-0957E09A86CA}"/>
                  </a:ext>
                </a:extLst>
              </p:cNvPr>
              <p:cNvSpPr/>
              <p:nvPr/>
            </p:nvSpPr>
            <p:spPr>
              <a:xfrm>
                <a:off x="3155717" y="3770681"/>
                <a:ext cx="156869" cy="127526"/>
              </a:xfrm>
              <a:custGeom>
                <a:avLst/>
                <a:gdLst>
                  <a:gd name="connsiteX0" fmla="*/ 156869 w 156869"/>
                  <a:gd name="connsiteY0" fmla="*/ 0 h 127526"/>
                  <a:gd name="connsiteX1" fmla="*/ 156869 w 156869"/>
                  <a:gd name="connsiteY1" fmla="*/ 67192 h 127526"/>
                  <a:gd name="connsiteX2" fmla="*/ 0 w 156869"/>
                  <a:gd name="connsiteY2" fmla="*/ 127526 h 127526"/>
                  <a:gd name="connsiteX3" fmla="*/ 0 w 156869"/>
                  <a:gd name="connsiteY3" fmla="*/ 34657 h 12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869" h="127526">
                    <a:moveTo>
                      <a:pt x="156869" y="0"/>
                    </a:moveTo>
                    <a:lnTo>
                      <a:pt x="156869" y="67192"/>
                    </a:lnTo>
                    <a:lnTo>
                      <a:pt x="0" y="127526"/>
                    </a:lnTo>
                    <a:lnTo>
                      <a:pt x="0" y="34657"/>
                    </a:ln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77" name="グループ化 176">
                <a:extLst>
                  <a:ext uri="{FF2B5EF4-FFF2-40B4-BE49-F238E27FC236}">
                    <a16:creationId xmlns:a16="http://schemas.microsoft.com/office/drawing/2014/main" id="{06F65ECA-2113-4877-A1DD-7248AD334467}"/>
                  </a:ext>
                </a:extLst>
              </p:cNvPr>
              <p:cNvGrpSpPr/>
              <p:nvPr/>
            </p:nvGrpSpPr>
            <p:grpSpPr>
              <a:xfrm>
                <a:off x="2906363" y="3333065"/>
                <a:ext cx="2120368" cy="691918"/>
                <a:chOff x="2906363" y="3333065"/>
                <a:chExt cx="2120368" cy="691918"/>
              </a:xfrm>
            </p:grpSpPr>
            <p:grpSp>
              <p:nvGrpSpPr>
                <p:cNvPr id="178" name="グループ化 177">
                  <a:extLst>
                    <a:ext uri="{FF2B5EF4-FFF2-40B4-BE49-F238E27FC236}">
                      <a16:creationId xmlns:a16="http://schemas.microsoft.com/office/drawing/2014/main" id="{12F58A31-8750-4B11-BD29-DB105DA7F8F6}"/>
                    </a:ext>
                  </a:extLst>
                </p:cNvPr>
                <p:cNvGrpSpPr/>
                <p:nvPr/>
              </p:nvGrpSpPr>
              <p:grpSpPr>
                <a:xfrm>
                  <a:off x="2906363" y="3710096"/>
                  <a:ext cx="2120368" cy="314887"/>
                  <a:chOff x="2906363" y="3469102"/>
                  <a:chExt cx="2313348" cy="561515"/>
                </a:xfrm>
              </p:grpSpPr>
              <p:sp>
                <p:nvSpPr>
                  <p:cNvPr id="181" name="フリーフォーム: 図形 180">
                    <a:extLst>
                      <a:ext uri="{FF2B5EF4-FFF2-40B4-BE49-F238E27FC236}">
                        <a16:creationId xmlns:a16="http://schemas.microsoft.com/office/drawing/2014/main" id="{9FA86093-3494-4F3A-BC9F-2446050E792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836671" y="2647578"/>
                    <a:ext cx="452735" cy="2313344"/>
                  </a:xfrm>
                  <a:custGeom>
                    <a:avLst/>
                    <a:gdLst>
                      <a:gd name="connsiteX0" fmla="*/ 415833 w 415833"/>
                      <a:gd name="connsiteY0" fmla="*/ 0 h 2046637"/>
                      <a:gd name="connsiteX1" fmla="*/ 71215 w 415833"/>
                      <a:gd name="connsiteY1" fmla="*/ 2046637 h 2046637"/>
                      <a:gd name="connsiteX2" fmla="*/ 0 w 415833"/>
                      <a:gd name="connsiteY2" fmla="*/ 2046637 h 2046637"/>
                      <a:gd name="connsiteX3" fmla="*/ 393280 w 415833"/>
                      <a:gd name="connsiteY3" fmla="*/ 0 h 2046637"/>
                      <a:gd name="connsiteX4" fmla="*/ 415833 w 415833"/>
                      <a:gd name="connsiteY4" fmla="*/ 0 h 2046637"/>
                      <a:gd name="connsiteX0" fmla="*/ 415833 w 415833"/>
                      <a:gd name="connsiteY0" fmla="*/ 0 h 2113312"/>
                      <a:gd name="connsiteX1" fmla="*/ 109315 w 415833"/>
                      <a:gd name="connsiteY1" fmla="*/ 2113312 h 2113312"/>
                      <a:gd name="connsiteX2" fmla="*/ 0 w 415833"/>
                      <a:gd name="connsiteY2" fmla="*/ 2046637 h 2113312"/>
                      <a:gd name="connsiteX3" fmla="*/ 393280 w 415833"/>
                      <a:gd name="connsiteY3" fmla="*/ 0 h 2113312"/>
                      <a:gd name="connsiteX4" fmla="*/ 415833 w 415833"/>
                      <a:gd name="connsiteY4" fmla="*/ 0 h 2113312"/>
                      <a:gd name="connsiteX0" fmla="*/ 415833 w 415833"/>
                      <a:gd name="connsiteY0" fmla="*/ 0 h 2113312"/>
                      <a:gd name="connsiteX1" fmla="*/ 109315 w 415833"/>
                      <a:gd name="connsiteY1" fmla="*/ 2113312 h 2113312"/>
                      <a:gd name="connsiteX2" fmla="*/ 0 w 415833"/>
                      <a:gd name="connsiteY2" fmla="*/ 2037115 h 2113312"/>
                      <a:gd name="connsiteX3" fmla="*/ 393280 w 415833"/>
                      <a:gd name="connsiteY3" fmla="*/ 0 h 2113312"/>
                      <a:gd name="connsiteX4" fmla="*/ 415833 w 415833"/>
                      <a:gd name="connsiteY4" fmla="*/ 0 h 2113312"/>
                      <a:gd name="connsiteX0" fmla="*/ 415833 w 415833"/>
                      <a:gd name="connsiteY0" fmla="*/ 0 h 2151415"/>
                      <a:gd name="connsiteX1" fmla="*/ 61690 w 415833"/>
                      <a:gd name="connsiteY1" fmla="*/ 2151415 h 2151415"/>
                      <a:gd name="connsiteX2" fmla="*/ 0 w 415833"/>
                      <a:gd name="connsiteY2" fmla="*/ 2037115 h 2151415"/>
                      <a:gd name="connsiteX3" fmla="*/ 393280 w 415833"/>
                      <a:gd name="connsiteY3" fmla="*/ 0 h 2151415"/>
                      <a:gd name="connsiteX4" fmla="*/ 415833 w 415833"/>
                      <a:gd name="connsiteY4" fmla="*/ 0 h 2151415"/>
                      <a:gd name="connsiteX0" fmla="*/ 415833 w 415833"/>
                      <a:gd name="connsiteY0" fmla="*/ 0 h 2280003"/>
                      <a:gd name="connsiteX1" fmla="*/ 83831 w 415833"/>
                      <a:gd name="connsiteY1" fmla="*/ 2280003 h 2280003"/>
                      <a:gd name="connsiteX2" fmla="*/ 0 w 415833"/>
                      <a:gd name="connsiteY2" fmla="*/ 2037115 h 2280003"/>
                      <a:gd name="connsiteX3" fmla="*/ 393280 w 415833"/>
                      <a:gd name="connsiteY3" fmla="*/ 0 h 2280003"/>
                      <a:gd name="connsiteX4" fmla="*/ 415833 w 415833"/>
                      <a:gd name="connsiteY4" fmla="*/ 0 h 2280003"/>
                      <a:gd name="connsiteX0" fmla="*/ 452734 w 452734"/>
                      <a:gd name="connsiteY0" fmla="*/ 0 h 2280003"/>
                      <a:gd name="connsiteX1" fmla="*/ 120732 w 452734"/>
                      <a:gd name="connsiteY1" fmla="*/ 2280003 h 2280003"/>
                      <a:gd name="connsiteX2" fmla="*/ 0 w 452734"/>
                      <a:gd name="connsiteY2" fmla="*/ 2065690 h 2280003"/>
                      <a:gd name="connsiteX3" fmla="*/ 430181 w 452734"/>
                      <a:gd name="connsiteY3" fmla="*/ 0 h 2280003"/>
                      <a:gd name="connsiteX4" fmla="*/ 452734 w 452734"/>
                      <a:gd name="connsiteY4" fmla="*/ 0 h 2280003"/>
                      <a:gd name="connsiteX0" fmla="*/ 452734 w 452734"/>
                      <a:gd name="connsiteY0" fmla="*/ 0 h 2313344"/>
                      <a:gd name="connsiteX1" fmla="*/ 128113 w 452734"/>
                      <a:gd name="connsiteY1" fmla="*/ 2313344 h 2313344"/>
                      <a:gd name="connsiteX2" fmla="*/ 0 w 452734"/>
                      <a:gd name="connsiteY2" fmla="*/ 2065690 h 2313344"/>
                      <a:gd name="connsiteX3" fmla="*/ 430181 w 452734"/>
                      <a:gd name="connsiteY3" fmla="*/ 0 h 2313344"/>
                      <a:gd name="connsiteX4" fmla="*/ 452734 w 452734"/>
                      <a:gd name="connsiteY4" fmla="*/ 0 h 2313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2734" h="2313344">
                        <a:moveTo>
                          <a:pt x="452734" y="0"/>
                        </a:moveTo>
                        <a:lnTo>
                          <a:pt x="128113" y="2313344"/>
                        </a:lnTo>
                        <a:lnTo>
                          <a:pt x="0" y="2065690"/>
                        </a:lnTo>
                        <a:lnTo>
                          <a:pt x="430181" y="0"/>
                        </a:lnTo>
                        <a:lnTo>
                          <a:pt x="452734" y="0"/>
                        </a:lnTo>
                        <a:close/>
                      </a:path>
                    </a:pathLst>
                  </a:cu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82" name="フリーフォーム: 図形 181">
                    <a:extLst>
                      <a:ext uri="{FF2B5EF4-FFF2-40B4-BE49-F238E27FC236}">
                        <a16:creationId xmlns:a16="http://schemas.microsoft.com/office/drawing/2014/main" id="{7CAA9AA2-4927-4B3E-8B43-DE01E4F6A391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846637" y="2596565"/>
                    <a:ext cx="166090" cy="2046637"/>
                  </a:xfrm>
                  <a:custGeom>
                    <a:avLst/>
                    <a:gdLst>
                      <a:gd name="connsiteX0" fmla="*/ 166090 w 166090"/>
                      <a:gd name="connsiteY0" fmla="*/ 0 h 2046637"/>
                      <a:gd name="connsiteX1" fmla="*/ 66239 w 166090"/>
                      <a:gd name="connsiteY1" fmla="*/ 2046637 h 2046637"/>
                      <a:gd name="connsiteX2" fmla="*/ 0 w 166090"/>
                      <a:gd name="connsiteY2" fmla="*/ 2046637 h 2046637"/>
                      <a:gd name="connsiteX3" fmla="*/ 153571 w 166090"/>
                      <a:gd name="connsiteY3" fmla="*/ 0 h 2046637"/>
                      <a:gd name="connsiteX4" fmla="*/ 166090 w 166090"/>
                      <a:gd name="connsiteY4" fmla="*/ 0 h 204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090" h="2046637">
                        <a:moveTo>
                          <a:pt x="166090" y="0"/>
                        </a:moveTo>
                        <a:lnTo>
                          <a:pt x="66239" y="2046637"/>
                        </a:lnTo>
                        <a:lnTo>
                          <a:pt x="0" y="2046637"/>
                        </a:lnTo>
                        <a:lnTo>
                          <a:pt x="153571" y="0"/>
                        </a:lnTo>
                        <a:lnTo>
                          <a:pt x="166090" y="0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83" name="フリーフォーム: 図形 182">
                    <a:extLst>
                      <a:ext uri="{FF2B5EF4-FFF2-40B4-BE49-F238E27FC236}">
                        <a16:creationId xmlns:a16="http://schemas.microsoft.com/office/drawing/2014/main" id="{56EDA1C5-4DF5-47E9-8D3C-7EE8E185E41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786199" y="2679663"/>
                    <a:ext cx="286967" cy="2046637"/>
                  </a:xfrm>
                  <a:custGeom>
                    <a:avLst/>
                    <a:gdLst>
                      <a:gd name="connsiteX0" fmla="*/ 286967 w 286967"/>
                      <a:gd name="connsiteY0" fmla="*/ 0 h 2046637"/>
                      <a:gd name="connsiteX1" fmla="*/ 77019 w 286967"/>
                      <a:gd name="connsiteY1" fmla="*/ 2046637 h 2046637"/>
                      <a:gd name="connsiteX2" fmla="*/ 0 w 286967"/>
                      <a:gd name="connsiteY2" fmla="*/ 2046637 h 2046637"/>
                      <a:gd name="connsiteX3" fmla="*/ 273776 w 286967"/>
                      <a:gd name="connsiteY3" fmla="*/ 0 h 2046637"/>
                      <a:gd name="connsiteX4" fmla="*/ 286967 w 286967"/>
                      <a:gd name="connsiteY4" fmla="*/ 0 h 204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67" h="2046637">
                        <a:moveTo>
                          <a:pt x="286967" y="0"/>
                        </a:moveTo>
                        <a:lnTo>
                          <a:pt x="77019" y="2046637"/>
                        </a:lnTo>
                        <a:lnTo>
                          <a:pt x="0" y="2046637"/>
                        </a:lnTo>
                        <a:lnTo>
                          <a:pt x="273776" y="0"/>
                        </a:lnTo>
                        <a:lnTo>
                          <a:pt x="286967" y="0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84" name="フリーフォーム: 図形 183">
                    <a:extLst>
                      <a:ext uri="{FF2B5EF4-FFF2-40B4-BE49-F238E27FC236}">
                        <a16:creationId xmlns:a16="http://schemas.microsoft.com/office/drawing/2014/main" id="{9CA3E331-2AE1-404E-A59C-FE55F5E69AB8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721766" y="2783500"/>
                    <a:ext cx="415833" cy="2046637"/>
                  </a:xfrm>
                  <a:custGeom>
                    <a:avLst/>
                    <a:gdLst>
                      <a:gd name="connsiteX0" fmla="*/ 415833 w 415833"/>
                      <a:gd name="connsiteY0" fmla="*/ 0 h 2046637"/>
                      <a:gd name="connsiteX1" fmla="*/ 71215 w 415833"/>
                      <a:gd name="connsiteY1" fmla="*/ 2046637 h 2046637"/>
                      <a:gd name="connsiteX2" fmla="*/ 0 w 415833"/>
                      <a:gd name="connsiteY2" fmla="*/ 2046637 h 2046637"/>
                      <a:gd name="connsiteX3" fmla="*/ 393280 w 415833"/>
                      <a:gd name="connsiteY3" fmla="*/ 0 h 2046637"/>
                      <a:gd name="connsiteX4" fmla="*/ 415833 w 415833"/>
                      <a:gd name="connsiteY4" fmla="*/ 0 h 204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5833" h="2046637">
                        <a:moveTo>
                          <a:pt x="415833" y="0"/>
                        </a:moveTo>
                        <a:lnTo>
                          <a:pt x="71215" y="2046637"/>
                        </a:lnTo>
                        <a:lnTo>
                          <a:pt x="0" y="2046637"/>
                        </a:lnTo>
                        <a:lnTo>
                          <a:pt x="393280" y="0"/>
                        </a:lnTo>
                        <a:lnTo>
                          <a:pt x="415833" y="0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85" name="フリーフォーム: 図形 184">
                    <a:extLst>
                      <a:ext uri="{FF2B5EF4-FFF2-40B4-BE49-F238E27FC236}">
                        <a16:creationId xmlns:a16="http://schemas.microsoft.com/office/drawing/2014/main" id="{22E6C46E-D083-40C8-A4D4-0812FED57CDD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890669" y="2484797"/>
                    <a:ext cx="78028" cy="2046637"/>
                  </a:xfrm>
                  <a:custGeom>
                    <a:avLst/>
                    <a:gdLst>
                      <a:gd name="connsiteX0" fmla="*/ 78028 w 78028"/>
                      <a:gd name="connsiteY0" fmla="*/ 2046637 h 2046637"/>
                      <a:gd name="connsiteX1" fmla="*/ 0 w 78028"/>
                      <a:gd name="connsiteY1" fmla="*/ 2046637 h 2046637"/>
                      <a:gd name="connsiteX2" fmla="*/ 29492 w 78028"/>
                      <a:gd name="connsiteY2" fmla="*/ 0 h 2046637"/>
                      <a:gd name="connsiteX3" fmla="*/ 48536 w 78028"/>
                      <a:gd name="connsiteY3" fmla="*/ 0 h 2046637"/>
                      <a:gd name="connsiteX4" fmla="*/ 78028 w 78028"/>
                      <a:gd name="connsiteY4" fmla="*/ 2046637 h 204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028" h="2046637">
                        <a:moveTo>
                          <a:pt x="78028" y="2046637"/>
                        </a:moveTo>
                        <a:lnTo>
                          <a:pt x="0" y="2046637"/>
                        </a:lnTo>
                        <a:lnTo>
                          <a:pt x="29492" y="0"/>
                        </a:lnTo>
                        <a:lnTo>
                          <a:pt x="48536" y="0"/>
                        </a:lnTo>
                        <a:lnTo>
                          <a:pt x="78028" y="2046637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24AB4526-E4E7-4735-BD51-BE2AB6EC307F}"/>
                    </a:ext>
                  </a:extLst>
                </p:cNvPr>
                <p:cNvSpPr/>
                <p:nvPr/>
              </p:nvSpPr>
              <p:spPr>
                <a:xfrm>
                  <a:off x="3239255" y="3468186"/>
                  <a:ext cx="1346200" cy="501435"/>
                </a:xfrm>
                <a:custGeom>
                  <a:avLst/>
                  <a:gdLst>
                    <a:gd name="connsiteX0" fmla="*/ 23232 w 1346200"/>
                    <a:gd name="connsiteY0" fmla="*/ 32358 h 501435"/>
                    <a:gd name="connsiteX1" fmla="*/ 23232 w 1346200"/>
                    <a:gd name="connsiteY1" fmla="*/ 359567 h 501435"/>
                    <a:gd name="connsiteX2" fmla="*/ 0 w 1346200"/>
                    <a:gd name="connsiteY2" fmla="*/ 357076 h 501435"/>
                    <a:gd name="connsiteX3" fmla="*/ 0 w 1346200"/>
                    <a:gd name="connsiteY3" fmla="*/ 34850 h 501435"/>
                    <a:gd name="connsiteX4" fmla="*/ 143502 w 1346200"/>
                    <a:gd name="connsiteY4" fmla="*/ 19461 h 501435"/>
                    <a:gd name="connsiteX5" fmla="*/ 143502 w 1346200"/>
                    <a:gd name="connsiteY5" fmla="*/ 372464 h 501435"/>
                    <a:gd name="connsiteX6" fmla="*/ 120270 w 1346200"/>
                    <a:gd name="connsiteY6" fmla="*/ 369973 h 501435"/>
                    <a:gd name="connsiteX7" fmla="*/ 120270 w 1346200"/>
                    <a:gd name="connsiteY7" fmla="*/ 21952 h 501435"/>
                    <a:gd name="connsiteX8" fmla="*/ 263772 w 1346200"/>
                    <a:gd name="connsiteY8" fmla="*/ 6564 h 501435"/>
                    <a:gd name="connsiteX9" fmla="*/ 263772 w 1346200"/>
                    <a:gd name="connsiteY9" fmla="*/ 385361 h 501435"/>
                    <a:gd name="connsiteX10" fmla="*/ 240540 w 1346200"/>
                    <a:gd name="connsiteY10" fmla="*/ 382870 h 501435"/>
                    <a:gd name="connsiteX11" fmla="*/ 240540 w 1346200"/>
                    <a:gd name="connsiteY11" fmla="*/ 9055 h 501435"/>
                    <a:gd name="connsiteX12" fmla="*/ 1322968 w 1346200"/>
                    <a:gd name="connsiteY12" fmla="*/ 0 h 501435"/>
                    <a:gd name="connsiteX13" fmla="*/ 1346200 w 1346200"/>
                    <a:gd name="connsiteY13" fmla="*/ 0 h 501435"/>
                    <a:gd name="connsiteX14" fmla="*/ 1346200 w 1346200"/>
                    <a:gd name="connsiteY14" fmla="*/ 501435 h 501435"/>
                    <a:gd name="connsiteX15" fmla="*/ 1322968 w 1346200"/>
                    <a:gd name="connsiteY15" fmla="*/ 498944 h 501435"/>
                    <a:gd name="connsiteX16" fmla="*/ 1202699 w 1346200"/>
                    <a:gd name="connsiteY16" fmla="*/ 0 h 501435"/>
                    <a:gd name="connsiteX17" fmla="*/ 1225931 w 1346200"/>
                    <a:gd name="connsiteY17" fmla="*/ 0 h 501435"/>
                    <a:gd name="connsiteX18" fmla="*/ 1225931 w 1346200"/>
                    <a:gd name="connsiteY18" fmla="*/ 488538 h 501435"/>
                    <a:gd name="connsiteX19" fmla="*/ 1202699 w 1346200"/>
                    <a:gd name="connsiteY19" fmla="*/ 486047 h 501435"/>
                    <a:gd name="connsiteX20" fmla="*/ 1082429 w 1346200"/>
                    <a:gd name="connsiteY20" fmla="*/ 0 h 501435"/>
                    <a:gd name="connsiteX21" fmla="*/ 1105661 w 1346200"/>
                    <a:gd name="connsiteY21" fmla="*/ 0 h 501435"/>
                    <a:gd name="connsiteX22" fmla="*/ 1105661 w 1346200"/>
                    <a:gd name="connsiteY22" fmla="*/ 475641 h 501435"/>
                    <a:gd name="connsiteX23" fmla="*/ 1082429 w 1346200"/>
                    <a:gd name="connsiteY23" fmla="*/ 473150 h 501435"/>
                    <a:gd name="connsiteX24" fmla="*/ 962159 w 1346200"/>
                    <a:gd name="connsiteY24" fmla="*/ 0 h 501435"/>
                    <a:gd name="connsiteX25" fmla="*/ 985391 w 1346200"/>
                    <a:gd name="connsiteY25" fmla="*/ 0 h 501435"/>
                    <a:gd name="connsiteX26" fmla="*/ 985391 w 1346200"/>
                    <a:gd name="connsiteY26" fmla="*/ 462744 h 501435"/>
                    <a:gd name="connsiteX27" fmla="*/ 962159 w 1346200"/>
                    <a:gd name="connsiteY27" fmla="*/ 460253 h 501435"/>
                    <a:gd name="connsiteX28" fmla="*/ 841889 w 1346200"/>
                    <a:gd name="connsiteY28" fmla="*/ 0 h 501435"/>
                    <a:gd name="connsiteX29" fmla="*/ 865121 w 1346200"/>
                    <a:gd name="connsiteY29" fmla="*/ 0 h 501435"/>
                    <a:gd name="connsiteX30" fmla="*/ 865121 w 1346200"/>
                    <a:gd name="connsiteY30" fmla="*/ 449847 h 501435"/>
                    <a:gd name="connsiteX31" fmla="*/ 841889 w 1346200"/>
                    <a:gd name="connsiteY31" fmla="*/ 447355 h 501435"/>
                    <a:gd name="connsiteX32" fmla="*/ 721619 w 1346200"/>
                    <a:gd name="connsiteY32" fmla="*/ 0 h 501435"/>
                    <a:gd name="connsiteX33" fmla="*/ 744851 w 1346200"/>
                    <a:gd name="connsiteY33" fmla="*/ 0 h 501435"/>
                    <a:gd name="connsiteX34" fmla="*/ 744851 w 1346200"/>
                    <a:gd name="connsiteY34" fmla="*/ 436950 h 501435"/>
                    <a:gd name="connsiteX35" fmla="*/ 721619 w 1346200"/>
                    <a:gd name="connsiteY35" fmla="*/ 434458 h 501435"/>
                    <a:gd name="connsiteX36" fmla="*/ 601350 w 1346200"/>
                    <a:gd name="connsiteY36" fmla="*/ 0 h 501435"/>
                    <a:gd name="connsiteX37" fmla="*/ 624582 w 1346200"/>
                    <a:gd name="connsiteY37" fmla="*/ 0 h 501435"/>
                    <a:gd name="connsiteX38" fmla="*/ 624582 w 1346200"/>
                    <a:gd name="connsiteY38" fmla="*/ 424053 h 501435"/>
                    <a:gd name="connsiteX39" fmla="*/ 601350 w 1346200"/>
                    <a:gd name="connsiteY39" fmla="*/ 421561 h 501435"/>
                    <a:gd name="connsiteX40" fmla="*/ 481080 w 1346200"/>
                    <a:gd name="connsiteY40" fmla="*/ 0 h 501435"/>
                    <a:gd name="connsiteX41" fmla="*/ 504312 w 1346200"/>
                    <a:gd name="connsiteY41" fmla="*/ 0 h 501435"/>
                    <a:gd name="connsiteX42" fmla="*/ 504312 w 1346200"/>
                    <a:gd name="connsiteY42" fmla="*/ 411155 h 501435"/>
                    <a:gd name="connsiteX43" fmla="*/ 481080 w 1346200"/>
                    <a:gd name="connsiteY43" fmla="*/ 408664 h 501435"/>
                    <a:gd name="connsiteX44" fmla="*/ 360810 w 1346200"/>
                    <a:gd name="connsiteY44" fmla="*/ 0 h 501435"/>
                    <a:gd name="connsiteX45" fmla="*/ 384042 w 1346200"/>
                    <a:gd name="connsiteY45" fmla="*/ 0 h 501435"/>
                    <a:gd name="connsiteX46" fmla="*/ 384042 w 1346200"/>
                    <a:gd name="connsiteY46" fmla="*/ 398258 h 501435"/>
                    <a:gd name="connsiteX47" fmla="*/ 360810 w 1346200"/>
                    <a:gd name="connsiteY47" fmla="*/ 395767 h 50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346200" h="501435">
                      <a:moveTo>
                        <a:pt x="23232" y="32358"/>
                      </a:moveTo>
                      <a:lnTo>
                        <a:pt x="23232" y="359567"/>
                      </a:lnTo>
                      <a:lnTo>
                        <a:pt x="0" y="357076"/>
                      </a:lnTo>
                      <a:lnTo>
                        <a:pt x="0" y="34850"/>
                      </a:lnTo>
                      <a:close/>
                      <a:moveTo>
                        <a:pt x="143502" y="19461"/>
                      </a:moveTo>
                      <a:lnTo>
                        <a:pt x="143502" y="372464"/>
                      </a:lnTo>
                      <a:lnTo>
                        <a:pt x="120270" y="369973"/>
                      </a:lnTo>
                      <a:lnTo>
                        <a:pt x="120270" y="21952"/>
                      </a:lnTo>
                      <a:close/>
                      <a:moveTo>
                        <a:pt x="263772" y="6564"/>
                      </a:moveTo>
                      <a:lnTo>
                        <a:pt x="263772" y="385361"/>
                      </a:lnTo>
                      <a:lnTo>
                        <a:pt x="240540" y="382870"/>
                      </a:lnTo>
                      <a:lnTo>
                        <a:pt x="240540" y="9055"/>
                      </a:lnTo>
                      <a:close/>
                      <a:moveTo>
                        <a:pt x="1322968" y="0"/>
                      </a:moveTo>
                      <a:lnTo>
                        <a:pt x="1346200" y="0"/>
                      </a:lnTo>
                      <a:lnTo>
                        <a:pt x="1346200" y="501435"/>
                      </a:lnTo>
                      <a:lnTo>
                        <a:pt x="1322968" y="498944"/>
                      </a:lnTo>
                      <a:close/>
                      <a:moveTo>
                        <a:pt x="1202699" y="0"/>
                      </a:moveTo>
                      <a:lnTo>
                        <a:pt x="1225931" y="0"/>
                      </a:lnTo>
                      <a:lnTo>
                        <a:pt x="1225931" y="488538"/>
                      </a:lnTo>
                      <a:lnTo>
                        <a:pt x="1202699" y="486047"/>
                      </a:lnTo>
                      <a:close/>
                      <a:moveTo>
                        <a:pt x="1082429" y="0"/>
                      </a:moveTo>
                      <a:lnTo>
                        <a:pt x="1105661" y="0"/>
                      </a:lnTo>
                      <a:lnTo>
                        <a:pt x="1105661" y="475641"/>
                      </a:lnTo>
                      <a:lnTo>
                        <a:pt x="1082429" y="473150"/>
                      </a:lnTo>
                      <a:close/>
                      <a:moveTo>
                        <a:pt x="962159" y="0"/>
                      </a:moveTo>
                      <a:lnTo>
                        <a:pt x="985391" y="0"/>
                      </a:lnTo>
                      <a:lnTo>
                        <a:pt x="985391" y="462744"/>
                      </a:lnTo>
                      <a:lnTo>
                        <a:pt x="962159" y="460253"/>
                      </a:lnTo>
                      <a:close/>
                      <a:moveTo>
                        <a:pt x="841889" y="0"/>
                      </a:moveTo>
                      <a:lnTo>
                        <a:pt x="865121" y="0"/>
                      </a:lnTo>
                      <a:lnTo>
                        <a:pt x="865121" y="449847"/>
                      </a:lnTo>
                      <a:lnTo>
                        <a:pt x="841889" y="447355"/>
                      </a:lnTo>
                      <a:close/>
                      <a:moveTo>
                        <a:pt x="721619" y="0"/>
                      </a:moveTo>
                      <a:lnTo>
                        <a:pt x="744851" y="0"/>
                      </a:lnTo>
                      <a:lnTo>
                        <a:pt x="744851" y="436950"/>
                      </a:lnTo>
                      <a:lnTo>
                        <a:pt x="721619" y="434458"/>
                      </a:lnTo>
                      <a:close/>
                      <a:moveTo>
                        <a:pt x="601350" y="0"/>
                      </a:moveTo>
                      <a:lnTo>
                        <a:pt x="624582" y="0"/>
                      </a:lnTo>
                      <a:lnTo>
                        <a:pt x="624582" y="424053"/>
                      </a:lnTo>
                      <a:lnTo>
                        <a:pt x="601350" y="421561"/>
                      </a:lnTo>
                      <a:close/>
                      <a:moveTo>
                        <a:pt x="481080" y="0"/>
                      </a:moveTo>
                      <a:lnTo>
                        <a:pt x="504312" y="0"/>
                      </a:lnTo>
                      <a:lnTo>
                        <a:pt x="504312" y="411155"/>
                      </a:lnTo>
                      <a:lnTo>
                        <a:pt x="481080" y="408664"/>
                      </a:lnTo>
                      <a:close/>
                      <a:moveTo>
                        <a:pt x="360810" y="0"/>
                      </a:moveTo>
                      <a:lnTo>
                        <a:pt x="384042" y="0"/>
                      </a:lnTo>
                      <a:lnTo>
                        <a:pt x="384042" y="398258"/>
                      </a:lnTo>
                      <a:lnTo>
                        <a:pt x="360810" y="395767"/>
                      </a:ln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0" name="平行四辺形 1034">
                  <a:extLst>
                    <a:ext uri="{FF2B5EF4-FFF2-40B4-BE49-F238E27FC236}">
                      <a16:creationId xmlns:a16="http://schemas.microsoft.com/office/drawing/2014/main" id="{99C5975F-73CB-40FC-AFE5-12D8301AC3F5}"/>
                    </a:ext>
                  </a:extLst>
                </p:cNvPr>
                <p:cNvSpPr/>
                <p:nvPr/>
              </p:nvSpPr>
              <p:spPr>
                <a:xfrm>
                  <a:off x="3015120" y="3333065"/>
                  <a:ext cx="1992796" cy="204859"/>
                </a:xfrm>
                <a:custGeom>
                  <a:avLst/>
                  <a:gdLst>
                    <a:gd name="connsiteX0" fmla="*/ 0 w 1992796"/>
                    <a:gd name="connsiteY0" fmla="*/ 204859 h 204859"/>
                    <a:gd name="connsiteX1" fmla="*/ 215678 w 1992796"/>
                    <a:gd name="connsiteY1" fmla="*/ 0 h 204859"/>
                    <a:gd name="connsiteX2" fmla="*/ 1992796 w 1992796"/>
                    <a:gd name="connsiteY2" fmla="*/ 0 h 204859"/>
                    <a:gd name="connsiteX3" fmla="*/ 1777118 w 1992796"/>
                    <a:gd name="connsiteY3" fmla="*/ 204859 h 204859"/>
                    <a:gd name="connsiteX4" fmla="*/ 0 w 1992796"/>
                    <a:gd name="connsiteY4" fmla="*/ 204859 h 204859"/>
                    <a:gd name="connsiteX0" fmla="*/ 0 w 1992796"/>
                    <a:gd name="connsiteY0" fmla="*/ 204859 h 204859"/>
                    <a:gd name="connsiteX1" fmla="*/ 191866 w 1992796"/>
                    <a:gd name="connsiteY1" fmla="*/ 80962 h 204859"/>
                    <a:gd name="connsiteX2" fmla="*/ 1992796 w 1992796"/>
                    <a:gd name="connsiteY2" fmla="*/ 0 h 204859"/>
                    <a:gd name="connsiteX3" fmla="*/ 1777118 w 1992796"/>
                    <a:gd name="connsiteY3" fmla="*/ 204859 h 204859"/>
                    <a:gd name="connsiteX4" fmla="*/ 0 w 1992796"/>
                    <a:gd name="connsiteY4" fmla="*/ 204859 h 20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2796" h="204859">
                      <a:moveTo>
                        <a:pt x="0" y="204859"/>
                      </a:moveTo>
                      <a:lnTo>
                        <a:pt x="191866" y="80962"/>
                      </a:lnTo>
                      <a:lnTo>
                        <a:pt x="1992796" y="0"/>
                      </a:lnTo>
                      <a:lnTo>
                        <a:pt x="1777118" y="204859"/>
                      </a:lnTo>
                      <a:lnTo>
                        <a:pt x="0" y="204859"/>
                      </a:lnTo>
                      <a:close/>
                    </a:path>
                  </a:pathLst>
                </a:custGeom>
                <a:pattFill prst="wdUpDiag">
                  <a:fgClr>
                    <a:srgbClr val="70AD47">
                      <a:lumMod val="50000"/>
                    </a:srgbClr>
                  </a:fgClr>
                  <a:bgClr>
                    <a:srgbClr val="00CC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63940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６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4B0EA00-341B-475C-AE5E-1B16FB5E6CDB}"/>
              </a:ext>
            </a:extLst>
          </p:cNvPr>
          <p:cNvGrpSpPr/>
          <p:nvPr/>
        </p:nvGrpSpPr>
        <p:grpSpPr>
          <a:xfrm>
            <a:off x="790466" y="1936042"/>
            <a:ext cx="3303232" cy="3084394"/>
            <a:chOff x="790466" y="1936042"/>
            <a:chExt cx="3303232" cy="3084394"/>
          </a:xfrm>
        </p:grpSpPr>
        <p:sp>
          <p:nvSpPr>
            <p:cNvPr id="19" name="テキスト ボックス 18">
              <a:extLst>
                <a:ext uri="{FF2B5EF4-FFF2-40B4-BE49-F238E27FC236}">
                  <a16:creationId xmlns:a16="http://schemas.microsoft.com/office/drawing/2014/main" id="{31FDA348-358C-408D-A055-8382E7364683}"/>
                </a:ext>
              </a:extLst>
            </p:cNvPr>
            <p:cNvSpPr txBox="1"/>
            <p:nvPr/>
          </p:nvSpPr>
          <p:spPr>
            <a:xfrm>
              <a:off x="1893741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神社</a:t>
              </a:r>
            </a:p>
          </p:txBody>
        </p: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5E000C4C-9D1A-4B27-8C3B-7C405AF86EAA}"/>
                </a:ext>
              </a:extLst>
            </p:cNvPr>
            <p:cNvGrpSpPr/>
            <p:nvPr/>
          </p:nvGrpSpPr>
          <p:grpSpPr>
            <a:xfrm>
              <a:off x="790466" y="1936042"/>
              <a:ext cx="3303232" cy="1743000"/>
              <a:chOff x="415925" y="2447417"/>
              <a:chExt cx="3992531" cy="2106718"/>
            </a:xfrm>
          </p:grpSpPr>
          <p:sp>
            <p:nvSpPr>
              <p:cNvPr id="13" name="台形 12">
                <a:extLst>
                  <a:ext uri="{FF2B5EF4-FFF2-40B4-BE49-F238E27FC236}">
                    <a16:creationId xmlns:a16="http://schemas.microsoft.com/office/drawing/2014/main" id="{C0BD526B-A85D-49AE-AA21-2E87460537E9}"/>
                  </a:ext>
                </a:extLst>
              </p:cNvPr>
              <p:cNvSpPr/>
              <p:nvPr/>
            </p:nvSpPr>
            <p:spPr>
              <a:xfrm flipV="1">
                <a:off x="1476062" y="2790822"/>
                <a:ext cx="1896722" cy="501651"/>
              </a:xfrm>
              <a:prstGeom prst="trapezoid">
                <a:avLst>
                  <a:gd name="adj" fmla="val 69630"/>
                </a:avLst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" name="正方形/長方形 13">
                <a:extLst>
                  <a:ext uri="{FF2B5EF4-FFF2-40B4-BE49-F238E27FC236}">
                    <a16:creationId xmlns:a16="http://schemas.microsoft.com/office/drawing/2014/main" id="{D872C847-334A-42E7-A058-C87266B16D8E}"/>
                  </a:ext>
                </a:extLst>
              </p:cNvPr>
              <p:cNvSpPr/>
              <p:nvPr/>
            </p:nvSpPr>
            <p:spPr>
              <a:xfrm>
                <a:off x="1562102" y="3272051"/>
                <a:ext cx="1698989" cy="647508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1" name="グループ化 20">
                <a:extLst>
                  <a:ext uri="{FF2B5EF4-FFF2-40B4-BE49-F238E27FC236}">
                    <a16:creationId xmlns:a16="http://schemas.microsoft.com/office/drawing/2014/main" id="{4F75E4DC-19DA-4CB5-9CFA-03B56F0B966A}"/>
                  </a:ext>
                </a:extLst>
              </p:cNvPr>
              <p:cNvGrpSpPr/>
              <p:nvPr/>
            </p:nvGrpSpPr>
            <p:grpSpPr>
              <a:xfrm>
                <a:off x="1468828" y="4096338"/>
                <a:ext cx="500911" cy="260083"/>
                <a:chOff x="1468828" y="4798124"/>
                <a:chExt cx="500911" cy="260083"/>
              </a:xfrm>
            </p:grpSpPr>
            <p:sp>
              <p:nvSpPr>
                <p:cNvPr id="165" name="正方形/長方形 164">
                  <a:extLst>
                    <a:ext uri="{FF2B5EF4-FFF2-40B4-BE49-F238E27FC236}">
                      <a16:creationId xmlns:a16="http://schemas.microsoft.com/office/drawing/2014/main" id="{DF2638C3-0E79-4D56-9919-3648851C6317}"/>
                    </a:ext>
                  </a:extLst>
                </p:cNvPr>
                <p:cNvSpPr/>
                <p:nvPr/>
              </p:nvSpPr>
              <p:spPr>
                <a:xfrm>
                  <a:off x="1479592" y="4819651"/>
                  <a:ext cx="438108" cy="231774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6" name="フリーフォーム: 図形 165">
                  <a:extLst>
                    <a:ext uri="{FF2B5EF4-FFF2-40B4-BE49-F238E27FC236}">
                      <a16:creationId xmlns:a16="http://schemas.microsoft.com/office/drawing/2014/main" id="{4065556F-5813-49DF-90A4-B637660C7EC3}"/>
                    </a:ext>
                  </a:extLst>
                </p:cNvPr>
                <p:cNvSpPr/>
                <p:nvPr/>
              </p:nvSpPr>
              <p:spPr>
                <a:xfrm>
                  <a:off x="1468828" y="4798124"/>
                  <a:ext cx="500911" cy="260083"/>
                </a:xfrm>
                <a:custGeom>
                  <a:avLst/>
                  <a:gdLst>
                    <a:gd name="connsiteX0" fmla="*/ 170523 w 500911"/>
                    <a:gd name="connsiteY0" fmla="*/ 111125 h 260083"/>
                    <a:gd name="connsiteX1" fmla="*/ 170523 w 500911"/>
                    <a:gd name="connsiteY1" fmla="*/ 234250 h 260083"/>
                    <a:gd name="connsiteX2" fmla="*/ 439348 w 500911"/>
                    <a:gd name="connsiteY2" fmla="*/ 234250 h 260083"/>
                    <a:gd name="connsiteX3" fmla="*/ 439348 w 500911"/>
                    <a:gd name="connsiteY3" fmla="*/ 111125 h 260083"/>
                    <a:gd name="connsiteX4" fmla="*/ 42514 w 500911"/>
                    <a:gd name="connsiteY4" fmla="*/ 111125 h 260083"/>
                    <a:gd name="connsiteX5" fmla="*/ 42514 w 500911"/>
                    <a:gd name="connsiteY5" fmla="*/ 234250 h 260083"/>
                    <a:gd name="connsiteX6" fmla="*/ 142425 w 500911"/>
                    <a:gd name="connsiteY6" fmla="*/ 234250 h 260083"/>
                    <a:gd name="connsiteX7" fmla="*/ 142425 w 500911"/>
                    <a:gd name="connsiteY7" fmla="*/ 111125 h 260083"/>
                    <a:gd name="connsiteX8" fmla="*/ 170523 w 500911"/>
                    <a:gd name="connsiteY8" fmla="*/ 28576 h 260083"/>
                    <a:gd name="connsiteX9" fmla="*/ 170523 w 500911"/>
                    <a:gd name="connsiteY9" fmla="*/ 81116 h 260083"/>
                    <a:gd name="connsiteX10" fmla="*/ 439348 w 500911"/>
                    <a:gd name="connsiteY10" fmla="*/ 81116 h 260083"/>
                    <a:gd name="connsiteX11" fmla="*/ 439348 w 500911"/>
                    <a:gd name="connsiteY11" fmla="*/ 28576 h 260083"/>
                    <a:gd name="connsiteX12" fmla="*/ 42514 w 500911"/>
                    <a:gd name="connsiteY12" fmla="*/ 28576 h 260083"/>
                    <a:gd name="connsiteX13" fmla="*/ 42514 w 500911"/>
                    <a:gd name="connsiteY13" fmla="*/ 81116 h 260083"/>
                    <a:gd name="connsiteX14" fmla="*/ 142425 w 500911"/>
                    <a:gd name="connsiteY14" fmla="*/ 81116 h 260083"/>
                    <a:gd name="connsiteX15" fmla="*/ 142425 w 500911"/>
                    <a:gd name="connsiteY15" fmla="*/ 28576 h 260083"/>
                    <a:gd name="connsiteX16" fmla="*/ 142425 w 500911"/>
                    <a:gd name="connsiteY16" fmla="*/ 0 h 260083"/>
                    <a:gd name="connsiteX17" fmla="*/ 170523 w 500911"/>
                    <a:gd name="connsiteY17" fmla="*/ 0 h 260083"/>
                    <a:gd name="connsiteX18" fmla="*/ 170523 w 500911"/>
                    <a:gd name="connsiteY18" fmla="*/ 571 h 260083"/>
                    <a:gd name="connsiteX19" fmla="*/ 500911 w 500911"/>
                    <a:gd name="connsiteY19" fmla="*/ 571 h 260083"/>
                    <a:gd name="connsiteX20" fmla="*/ 500911 w 500911"/>
                    <a:gd name="connsiteY20" fmla="*/ 260083 h 260083"/>
                    <a:gd name="connsiteX21" fmla="*/ 0 w 500911"/>
                    <a:gd name="connsiteY21" fmla="*/ 260083 h 260083"/>
                    <a:gd name="connsiteX22" fmla="*/ 0 w 500911"/>
                    <a:gd name="connsiteY22" fmla="*/ 571 h 260083"/>
                    <a:gd name="connsiteX23" fmla="*/ 142425 w 500911"/>
                    <a:gd name="connsiteY23" fmla="*/ 571 h 260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0911" h="260083">
                      <a:moveTo>
                        <a:pt x="170523" y="111125"/>
                      </a:moveTo>
                      <a:lnTo>
                        <a:pt x="170523" y="234250"/>
                      </a:lnTo>
                      <a:lnTo>
                        <a:pt x="439348" y="234250"/>
                      </a:lnTo>
                      <a:lnTo>
                        <a:pt x="439348" y="111125"/>
                      </a:lnTo>
                      <a:close/>
                      <a:moveTo>
                        <a:pt x="42514" y="111125"/>
                      </a:moveTo>
                      <a:lnTo>
                        <a:pt x="42514" y="234250"/>
                      </a:lnTo>
                      <a:lnTo>
                        <a:pt x="142425" y="234250"/>
                      </a:lnTo>
                      <a:lnTo>
                        <a:pt x="142425" y="111125"/>
                      </a:lnTo>
                      <a:close/>
                      <a:moveTo>
                        <a:pt x="170523" y="28576"/>
                      </a:moveTo>
                      <a:lnTo>
                        <a:pt x="170523" y="81116"/>
                      </a:lnTo>
                      <a:lnTo>
                        <a:pt x="439348" y="81116"/>
                      </a:lnTo>
                      <a:lnTo>
                        <a:pt x="439348" y="28576"/>
                      </a:lnTo>
                      <a:close/>
                      <a:moveTo>
                        <a:pt x="42514" y="28576"/>
                      </a:moveTo>
                      <a:lnTo>
                        <a:pt x="42514" y="81116"/>
                      </a:lnTo>
                      <a:lnTo>
                        <a:pt x="142425" y="81116"/>
                      </a:lnTo>
                      <a:lnTo>
                        <a:pt x="142425" y="28576"/>
                      </a:lnTo>
                      <a:close/>
                      <a:moveTo>
                        <a:pt x="142425" y="0"/>
                      </a:moveTo>
                      <a:lnTo>
                        <a:pt x="170523" y="0"/>
                      </a:lnTo>
                      <a:lnTo>
                        <a:pt x="170523" y="571"/>
                      </a:lnTo>
                      <a:lnTo>
                        <a:pt x="500911" y="571"/>
                      </a:lnTo>
                      <a:lnTo>
                        <a:pt x="500911" y="260083"/>
                      </a:lnTo>
                      <a:lnTo>
                        <a:pt x="0" y="260083"/>
                      </a:lnTo>
                      <a:lnTo>
                        <a:pt x="0" y="571"/>
                      </a:lnTo>
                      <a:lnTo>
                        <a:pt x="142425" y="57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2" name="グループ化 21">
                <a:extLst>
                  <a:ext uri="{FF2B5EF4-FFF2-40B4-BE49-F238E27FC236}">
                    <a16:creationId xmlns:a16="http://schemas.microsoft.com/office/drawing/2014/main" id="{78449AC8-C834-4241-A5DA-A7FC31C8E558}"/>
                  </a:ext>
                </a:extLst>
              </p:cNvPr>
              <p:cNvGrpSpPr/>
              <p:nvPr/>
            </p:nvGrpSpPr>
            <p:grpSpPr>
              <a:xfrm flipH="1">
                <a:off x="2841539" y="4096338"/>
                <a:ext cx="500911" cy="260083"/>
                <a:chOff x="1468828" y="4798124"/>
                <a:chExt cx="500911" cy="260083"/>
              </a:xfrm>
            </p:grpSpPr>
            <p:sp>
              <p:nvSpPr>
                <p:cNvPr id="163" name="正方形/長方形 162">
                  <a:extLst>
                    <a:ext uri="{FF2B5EF4-FFF2-40B4-BE49-F238E27FC236}">
                      <a16:creationId xmlns:a16="http://schemas.microsoft.com/office/drawing/2014/main" id="{134C6435-79DC-4E07-BA8D-7C603E9DE5E0}"/>
                    </a:ext>
                  </a:extLst>
                </p:cNvPr>
                <p:cNvSpPr/>
                <p:nvPr/>
              </p:nvSpPr>
              <p:spPr>
                <a:xfrm>
                  <a:off x="1479592" y="4819651"/>
                  <a:ext cx="438108" cy="231774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4" name="フリーフォーム: 図形 163">
                  <a:extLst>
                    <a:ext uri="{FF2B5EF4-FFF2-40B4-BE49-F238E27FC236}">
                      <a16:creationId xmlns:a16="http://schemas.microsoft.com/office/drawing/2014/main" id="{D5D14644-54FB-4346-985F-955180213841}"/>
                    </a:ext>
                  </a:extLst>
                </p:cNvPr>
                <p:cNvSpPr/>
                <p:nvPr/>
              </p:nvSpPr>
              <p:spPr>
                <a:xfrm>
                  <a:off x="1468828" y="4798124"/>
                  <a:ext cx="500911" cy="260083"/>
                </a:xfrm>
                <a:custGeom>
                  <a:avLst/>
                  <a:gdLst>
                    <a:gd name="connsiteX0" fmla="*/ 170523 w 500911"/>
                    <a:gd name="connsiteY0" fmla="*/ 111125 h 260083"/>
                    <a:gd name="connsiteX1" fmla="*/ 170523 w 500911"/>
                    <a:gd name="connsiteY1" fmla="*/ 234250 h 260083"/>
                    <a:gd name="connsiteX2" fmla="*/ 439348 w 500911"/>
                    <a:gd name="connsiteY2" fmla="*/ 234250 h 260083"/>
                    <a:gd name="connsiteX3" fmla="*/ 439348 w 500911"/>
                    <a:gd name="connsiteY3" fmla="*/ 111125 h 260083"/>
                    <a:gd name="connsiteX4" fmla="*/ 42514 w 500911"/>
                    <a:gd name="connsiteY4" fmla="*/ 111125 h 260083"/>
                    <a:gd name="connsiteX5" fmla="*/ 42514 w 500911"/>
                    <a:gd name="connsiteY5" fmla="*/ 234250 h 260083"/>
                    <a:gd name="connsiteX6" fmla="*/ 142425 w 500911"/>
                    <a:gd name="connsiteY6" fmla="*/ 234250 h 260083"/>
                    <a:gd name="connsiteX7" fmla="*/ 142425 w 500911"/>
                    <a:gd name="connsiteY7" fmla="*/ 111125 h 260083"/>
                    <a:gd name="connsiteX8" fmla="*/ 170523 w 500911"/>
                    <a:gd name="connsiteY8" fmla="*/ 28576 h 260083"/>
                    <a:gd name="connsiteX9" fmla="*/ 170523 w 500911"/>
                    <a:gd name="connsiteY9" fmla="*/ 81116 h 260083"/>
                    <a:gd name="connsiteX10" fmla="*/ 439348 w 500911"/>
                    <a:gd name="connsiteY10" fmla="*/ 81116 h 260083"/>
                    <a:gd name="connsiteX11" fmla="*/ 439348 w 500911"/>
                    <a:gd name="connsiteY11" fmla="*/ 28576 h 260083"/>
                    <a:gd name="connsiteX12" fmla="*/ 42514 w 500911"/>
                    <a:gd name="connsiteY12" fmla="*/ 28576 h 260083"/>
                    <a:gd name="connsiteX13" fmla="*/ 42514 w 500911"/>
                    <a:gd name="connsiteY13" fmla="*/ 81116 h 260083"/>
                    <a:gd name="connsiteX14" fmla="*/ 142425 w 500911"/>
                    <a:gd name="connsiteY14" fmla="*/ 81116 h 260083"/>
                    <a:gd name="connsiteX15" fmla="*/ 142425 w 500911"/>
                    <a:gd name="connsiteY15" fmla="*/ 28576 h 260083"/>
                    <a:gd name="connsiteX16" fmla="*/ 142425 w 500911"/>
                    <a:gd name="connsiteY16" fmla="*/ 0 h 260083"/>
                    <a:gd name="connsiteX17" fmla="*/ 170523 w 500911"/>
                    <a:gd name="connsiteY17" fmla="*/ 0 h 260083"/>
                    <a:gd name="connsiteX18" fmla="*/ 170523 w 500911"/>
                    <a:gd name="connsiteY18" fmla="*/ 571 h 260083"/>
                    <a:gd name="connsiteX19" fmla="*/ 500911 w 500911"/>
                    <a:gd name="connsiteY19" fmla="*/ 571 h 260083"/>
                    <a:gd name="connsiteX20" fmla="*/ 500911 w 500911"/>
                    <a:gd name="connsiteY20" fmla="*/ 260083 h 260083"/>
                    <a:gd name="connsiteX21" fmla="*/ 0 w 500911"/>
                    <a:gd name="connsiteY21" fmla="*/ 260083 h 260083"/>
                    <a:gd name="connsiteX22" fmla="*/ 0 w 500911"/>
                    <a:gd name="connsiteY22" fmla="*/ 571 h 260083"/>
                    <a:gd name="connsiteX23" fmla="*/ 142425 w 500911"/>
                    <a:gd name="connsiteY23" fmla="*/ 571 h 260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0911" h="260083">
                      <a:moveTo>
                        <a:pt x="170523" y="111125"/>
                      </a:moveTo>
                      <a:lnTo>
                        <a:pt x="170523" y="234250"/>
                      </a:lnTo>
                      <a:lnTo>
                        <a:pt x="439348" y="234250"/>
                      </a:lnTo>
                      <a:lnTo>
                        <a:pt x="439348" y="111125"/>
                      </a:lnTo>
                      <a:close/>
                      <a:moveTo>
                        <a:pt x="42514" y="111125"/>
                      </a:moveTo>
                      <a:lnTo>
                        <a:pt x="42514" y="234250"/>
                      </a:lnTo>
                      <a:lnTo>
                        <a:pt x="142425" y="234250"/>
                      </a:lnTo>
                      <a:lnTo>
                        <a:pt x="142425" y="111125"/>
                      </a:lnTo>
                      <a:close/>
                      <a:moveTo>
                        <a:pt x="170523" y="28576"/>
                      </a:moveTo>
                      <a:lnTo>
                        <a:pt x="170523" y="81116"/>
                      </a:lnTo>
                      <a:lnTo>
                        <a:pt x="439348" y="81116"/>
                      </a:lnTo>
                      <a:lnTo>
                        <a:pt x="439348" y="28576"/>
                      </a:lnTo>
                      <a:close/>
                      <a:moveTo>
                        <a:pt x="42514" y="28576"/>
                      </a:moveTo>
                      <a:lnTo>
                        <a:pt x="42514" y="81116"/>
                      </a:lnTo>
                      <a:lnTo>
                        <a:pt x="142425" y="81116"/>
                      </a:lnTo>
                      <a:lnTo>
                        <a:pt x="142425" y="28576"/>
                      </a:lnTo>
                      <a:close/>
                      <a:moveTo>
                        <a:pt x="142425" y="0"/>
                      </a:moveTo>
                      <a:lnTo>
                        <a:pt x="170523" y="0"/>
                      </a:lnTo>
                      <a:lnTo>
                        <a:pt x="170523" y="571"/>
                      </a:lnTo>
                      <a:lnTo>
                        <a:pt x="500911" y="571"/>
                      </a:lnTo>
                      <a:lnTo>
                        <a:pt x="500911" y="260083"/>
                      </a:lnTo>
                      <a:lnTo>
                        <a:pt x="0" y="260083"/>
                      </a:lnTo>
                      <a:lnTo>
                        <a:pt x="0" y="571"/>
                      </a:lnTo>
                      <a:lnTo>
                        <a:pt x="142425" y="57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3" name="グループ化 22">
                <a:extLst>
                  <a:ext uri="{FF2B5EF4-FFF2-40B4-BE49-F238E27FC236}">
                    <a16:creationId xmlns:a16="http://schemas.microsoft.com/office/drawing/2014/main" id="{9933C57A-9FE8-4F30-BF62-AE02641412E5}"/>
                  </a:ext>
                </a:extLst>
              </p:cNvPr>
              <p:cNvGrpSpPr/>
              <p:nvPr/>
            </p:nvGrpSpPr>
            <p:grpSpPr>
              <a:xfrm>
                <a:off x="1468828" y="3659338"/>
                <a:ext cx="1885925" cy="454452"/>
                <a:chOff x="1468828" y="3636669"/>
                <a:chExt cx="1885925" cy="454452"/>
              </a:xfrm>
            </p:grpSpPr>
            <p:sp>
              <p:nvSpPr>
                <p:cNvPr id="157" name="正方形/長方形 156">
                  <a:extLst>
                    <a:ext uri="{FF2B5EF4-FFF2-40B4-BE49-F238E27FC236}">
                      <a16:creationId xmlns:a16="http://schemas.microsoft.com/office/drawing/2014/main" id="{20CA63B1-293E-4BE0-BE56-BF896BDDA8E8}"/>
                    </a:ext>
                  </a:extLst>
                </p:cNvPr>
                <p:cNvSpPr/>
                <p:nvPr/>
              </p:nvSpPr>
              <p:spPr>
                <a:xfrm>
                  <a:off x="1503753" y="3804944"/>
                  <a:ext cx="1800993" cy="286177"/>
                </a:xfrm>
                <a:prstGeom prst="rect">
                  <a:avLst/>
                </a:prstGeom>
                <a:pattFill prst="dkVert">
                  <a:fgClr>
                    <a:sysClr val="windowText" lastClr="000000"/>
                  </a:fgClr>
                  <a:bgClr>
                    <a:srgbClr val="C00000"/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8" name="正方形/長方形 157">
                  <a:extLst>
                    <a:ext uri="{FF2B5EF4-FFF2-40B4-BE49-F238E27FC236}">
                      <a16:creationId xmlns:a16="http://schemas.microsoft.com/office/drawing/2014/main" id="{BB4BFC04-6D22-41A0-B543-908DC6967D9B}"/>
                    </a:ext>
                  </a:extLst>
                </p:cNvPr>
                <p:cNvSpPr/>
                <p:nvPr/>
              </p:nvSpPr>
              <p:spPr>
                <a:xfrm>
                  <a:off x="1468829" y="3804944"/>
                  <a:ext cx="98796" cy="286177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9" name="正方形/長方形 158">
                  <a:extLst>
                    <a:ext uri="{FF2B5EF4-FFF2-40B4-BE49-F238E27FC236}">
                      <a16:creationId xmlns:a16="http://schemas.microsoft.com/office/drawing/2014/main" id="{99FDCE11-4C95-4F0F-A156-143FFFE743E5}"/>
                    </a:ext>
                  </a:extLst>
                </p:cNvPr>
                <p:cNvSpPr/>
                <p:nvPr/>
              </p:nvSpPr>
              <p:spPr>
                <a:xfrm>
                  <a:off x="3250004" y="3804944"/>
                  <a:ext cx="98796" cy="286177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0" name="正方形/長方形 159">
                  <a:extLst>
                    <a:ext uri="{FF2B5EF4-FFF2-40B4-BE49-F238E27FC236}">
                      <a16:creationId xmlns:a16="http://schemas.microsoft.com/office/drawing/2014/main" id="{5CBA1C78-BC31-4AC3-BAFB-E2E0330F854F}"/>
                    </a:ext>
                  </a:extLst>
                </p:cNvPr>
                <p:cNvSpPr/>
                <p:nvPr/>
              </p:nvSpPr>
              <p:spPr>
                <a:xfrm>
                  <a:off x="1468828" y="3677944"/>
                  <a:ext cx="1885925" cy="116351"/>
                </a:xfrm>
                <a:prstGeom prst="rect">
                  <a:avLst/>
                </a:prstGeom>
                <a:solidFill>
                  <a:sysClr val="window" lastClr="FFFFFF">
                    <a:lumMod val="9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1" name="正方形/長方形 160">
                  <a:extLst>
                    <a:ext uri="{FF2B5EF4-FFF2-40B4-BE49-F238E27FC236}">
                      <a16:creationId xmlns:a16="http://schemas.microsoft.com/office/drawing/2014/main" id="{54DA3476-3A35-4412-BF51-816EE55F5C55}"/>
                    </a:ext>
                  </a:extLst>
                </p:cNvPr>
                <p:cNvSpPr/>
                <p:nvPr/>
              </p:nvSpPr>
              <p:spPr>
                <a:xfrm>
                  <a:off x="1468828" y="3776369"/>
                  <a:ext cx="1885925" cy="59139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2" name="正方形/長方形 161">
                  <a:extLst>
                    <a:ext uri="{FF2B5EF4-FFF2-40B4-BE49-F238E27FC236}">
                      <a16:creationId xmlns:a16="http://schemas.microsoft.com/office/drawing/2014/main" id="{0B1104B8-5396-428C-9E3F-309C4AB7D358}"/>
                    </a:ext>
                  </a:extLst>
                </p:cNvPr>
                <p:cNvSpPr/>
                <p:nvPr/>
              </p:nvSpPr>
              <p:spPr>
                <a:xfrm>
                  <a:off x="1468828" y="3636669"/>
                  <a:ext cx="1885925" cy="59139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4" name="正方形/長方形 23">
                <a:extLst>
                  <a:ext uri="{FF2B5EF4-FFF2-40B4-BE49-F238E27FC236}">
                    <a16:creationId xmlns:a16="http://schemas.microsoft.com/office/drawing/2014/main" id="{EB135711-7FA5-4F29-BA45-0D8520D80129}"/>
                  </a:ext>
                </a:extLst>
              </p:cNvPr>
              <p:cNvSpPr/>
              <p:nvPr/>
            </p:nvSpPr>
            <p:spPr>
              <a:xfrm>
                <a:off x="1468828" y="4062119"/>
                <a:ext cx="1885925" cy="5913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E24B01B7-FE38-4520-901E-4008AAF93645}"/>
                  </a:ext>
                </a:extLst>
              </p:cNvPr>
              <p:cNvSpPr/>
              <p:nvPr/>
            </p:nvSpPr>
            <p:spPr>
              <a:xfrm>
                <a:off x="1476062" y="2562224"/>
                <a:ext cx="1896722" cy="228600"/>
              </a:xfrm>
              <a:custGeom>
                <a:avLst/>
                <a:gdLst>
                  <a:gd name="connsiteX0" fmla="*/ 430913 w 1896722"/>
                  <a:gd name="connsiteY0" fmla="*/ 0 h 228600"/>
                  <a:gd name="connsiteX1" fmla="*/ 1465809 w 1896722"/>
                  <a:gd name="connsiteY1" fmla="*/ 0 h 228600"/>
                  <a:gd name="connsiteX2" fmla="*/ 1520345 w 1896722"/>
                  <a:gd name="connsiteY2" fmla="*/ 153165 h 228600"/>
                  <a:gd name="connsiteX3" fmla="*/ 1896722 w 1896722"/>
                  <a:gd name="connsiteY3" fmla="*/ 228600 h 228600"/>
                  <a:gd name="connsiteX4" fmla="*/ 0 w 1896722"/>
                  <a:gd name="connsiteY4" fmla="*/ 228600 h 228600"/>
                  <a:gd name="connsiteX5" fmla="*/ 376378 w 1896722"/>
                  <a:gd name="connsiteY5" fmla="*/ 153165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6722" h="228600">
                    <a:moveTo>
                      <a:pt x="430913" y="0"/>
                    </a:moveTo>
                    <a:lnTo>
                      <a:pt x="1465809" y="0"/>
                    </a:lnTo>
                    <a:lnTo>
                      <a:pt x="1520345" y="153165"/>
                    </a:lnTo>
                    <a:lnTo>
                      <a:pt x="1896722" y="228600"/>
                    </a:lnTo>
                    <a:lnTo>
                      <a:pt x="0" y="228600"/>
                    </a:lnTo>
                    <a:lnTo>
                      <a:pt x="376378" y="153165"/>
                    </a:lnTo>
                    <a:close/>
                  </a:path>
                </a:pathLst>
              </a:custGeom>
              <a:pattFill prst="dashUpDiag">
                <a:fgClr>
                  <a:srgbClr val="ED7D31">
                    <a:lumMod val="75000"/>
                  </a:srgbClr>
                </a:fgClr>
                <a:bgClr>
                  <a:srgbClr val="663300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6" name="正方形/長方形 25">
                <a:extLst>
                  <a:ext uri="{FF2B5EF4-FFF2-40B4-BE49-F238E27FC236}">
                    <a16:creationId xmlns:a16="http://schemas.microsoft.com/office/drawing/2014/main" id="{7871F6E6-E0B7-4B59-9336-40AA3F8BF2E9}"/>
                  </a:ext>
                </a:extLst>
              </p:cNvPr>
              <p:cNvSpPr/>
              <p:nvPr/>
            </p:nvSpPr>
            <p:spPr>
              <a:xfrm>
                <a:off x="1903332" y="2489201"/>
                <a:ext cx="1042182" cy="73024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7" name="正方形/長方形 26">
                <a:extLst>
                  <a:ext uri="{FF2B5EF4-FFF2-40B4-BE49-F238E27FC236}">
                    <a16:creationId xmlns:a16="http://schemas.microsoft.com/office/drawing/2014/main" id="{7B76F3A1-0D1A-4DA0-B641-22B74311C94E}"/>
                  </a:ext>
                </a:extLst>
              </p:cNvPr>
              <p:cNvSpPr/>
              <p:nvPr/>
            </p:nvSpPr>
            <p:spPr>
              <a:xfrm>
                <a:off x="2899794" y="2447925"/>
                <a:ext cx="45720" cy="114300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8" name="正方形/長方形 27">
                <a:extLst>
                  <a:ext uri="{FF2B5EF4-FFF2-40B4-BE49-F238E27FC236}">
                    <a16:creationId xmlns:a16="http://schemas.microsoft.com/office/drawing/2014/main" id="{334E33E7-4872-4534-9A5A-DB86F098F6E9}"/>
                  </a:ext>
                </a:extLst>
              </p:cNvPr>
              <p:cNvSpPr/>
              <p:nvPr/>
            </p:nvSpPr>
            <p:spPr>
              <a:xfrm>
                <a:off x="1903332" y="2447417"/>
                <a:ext cx="45720" cy="114300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" name="台形 28">
                <a:extLst>
                  <a:ext uri="{FF2B5EF4-FFF2-40B4-BE49-F238E27FC236}">
                    <a16:creationId xmlns:a16="http://schemas.microsoft.com/office/drawing/2014/main" id="{013F4AF3-4F7C-4395-9ED4-B3F32C11CB7A}"/>
                  </a:ext>
                </a:extLst>
              </p:cNvPr>
              <p:cNvSpPr/>
              <p:nvPr/>
            </p:nvSpPr>
            <p:spPr>
              <a:xfrm flipV="1">
                <a:off x="1610346" y="2841538"/>
                <a:ext cx="1628154" cy="400133"/>
              </a:xfrm>
              <a:prstGeom prst="trapezoid">
                <a:avLst>
                  <a:gd name="adj" fmla="val 68659"/>
                </a:avLst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0" name="グループ化 29">
                <a:extLst>
                  <a:ext uri="{FF2B5EF4-FFF2-40B4-BE49-F238E27FC236}">
                    <a16:creationId xmlns:a16="http://schemas.microsoft.com/office/drawing/2014/main" id="{C4E048A1-3776-4908-BB93-6EB44CC5A6DD}"/>
                  </a:ext>
                </a:extLst>
              </p:cNvPr>
              <p:cNvGrpSpPr/>
              <p:nvPr/>
            </p:nvGrpSpPr>
            <p:grpSpPr>
              <a:xfrm>
                <a:off x="415925" y="3270251"/>
                <a:ext cx="1331913" cy="1279915"/>
                <a:chOff x="415925" y="3270251"/>
                <a:chExt cx="1331913" cy="1279915"/>
              </a:xfrm>
            </p:grpSpPr>
            <p:grpSp>
              <p:nvGrpSpPr>
                <p:cNvPr id="131" name="グループ化 130">
                  <a:extLst>
                    <a:ext uri="{FF2B5EF4-FFF2-40B4-BE49-F238E27FC236}">
                      <a16:creationId xmlns:a16="http://schemas.microsoft.com/office/drawing/2014/main" id="{849D6971-8948-479E-A178-A6D61C784352}"/>
                    </a:ext>
                  </a:extLst>
                </p:cNvPr>
                <p:cNvGrpSpPr/>
                <p:nvPr/>
              </p:nvGrpSpPr>
              <p:grpSpPr>
                <a:xfrm>
                  <a:off x="415925" y="3270251"/>
                  <a:ext cx="1331913" cy="1106487"/>
                  <a:chOff x="415925" y="3270251"/>
                  <a:chExt cx="1331913" cy="1106487"/>
                </a:xfrm>
              </p:grpSpPr>
              <p:sp>
                <p:nvSpPr>
                  <p:cNvPr id="138" name="正方形/長方形 137">
                    <a:extLst>
                      <a:ext uri="{FF2B5EF4-FFF2-40B4-BE49-F238E27FC236}">
                        <a16:creationId xmlns:a16="http://schemas.microsoft.com/office/drawing/2014/main" id="{9F9D5910-BC63-4769-938E-567E8FE07CFB}"/>
                      </a:ext>
                    </a:extLst>
                  </p:cNvPr>
                  <p:cNvSpPr/>
                  <p:nvPr/>
                </p:nvSpPr>
                <p:spPr>
                  <a:xfrm>
                    <a:off x="769540" y="3872410"/>
                    <a:ext cx="706521" cy="390129"/>
                  </a:xfrm>
                  <a:prstGeom prst="rect">
                    <a:avLst/>
                  </a:prstGeom>
                  <a:pattFill prst="plaid">
                    <a:fgClr>
                      <a:srgbClr val="C00000"/>
                    </a:fgClr>
                    <a:bgClr>
                      <a:sysClr val="window" lastClr="FFFFFF">
                        <a:lumMod val="85000"/>
                      </a:sys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9" name="正方形/長方形 138">
                    <a:extLst>
                      <a:ext uri="{FF2B5EF4-FFF2-40B4-BE49-F238E27FC236}">
                        <a16:creationId xmlns:a16="http://schemas.microsoft.com/office/drawing/2014/main" id="{108BD371-47A2-4FA6-AAA6-234A5ACBE7F2}"/>
                      </a:ext>
                    </a:extLst>
                  </p:cNvPr>
                  <p:cNvSpPr/>
                  <p:nvPr/>
                </p:nvSpPr>
                <p:spPr>
                  <a:xfrm>
                    <a:off x="769539" y="4038286"/>
                    <a:ext cx="636986" cy="28389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0" name="正方形/長方形 139">
                    <a:extLst>
                      <a:ext uri="{FF2B5EF4-FFF2-40B4-BE49-F238E27FC236}">
                        <a16:creationId xmlns:a16="http://schemas.microsoft.com/office/drawing/2014/main" id="{E2BEB40E-B8C4-41C3-B5BB-085C66F66E82}"/>
                      </a:ext>
                    </a:extLst>
                  </p:cNvPr>
                  <p:cNvSpPr/>
                  <p:nvPr/>
                </p:nvSpPr>
                <p:spPr>
                  <a:xfrm>
                    <a:off x="415925" y="3872410"/>
                    <a:ext cx="341313" cy="390129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1" name="正方形/長方形 140">
                    <a:extLst>
                      <a:ext uri="{FF2B5EF4-FFF2-40B4-BE49-F238E27FC236}">
                        <a16:creationId xmlns:a16="http://schemas.microsoft.com/office/drawing/2014/main" id="{295B3164-D76F-413A-88D7-14A72617A440}"/>
                      </a:ext>
                    </a:extLst>
                  </p:cNvPr>
                  <p:cNvSpPr/>
                  <p:nvPr/>
                </p:nvSpPr>
                <p:spPr>
                  <a:xfrm>
                    <a:off x="739378" y="3841323"/>
                    <a:ext cx="45719" cy="421217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2" name="正方形/長方形 141">
                    <a:extLst>
                      <a:ext uri="{FF2B5EF4-FFF2-40B4-BE49-F238E27FC236}">
                        <a16:creationId xmlns:a16="http://schemas.microsoft.com/office/drawing/2014/main" id="{EB9C7244-119B-4F9D-B424-40925F92E865}"/>
                      </a:ext>
                    </a:extLst>
                  </p:cNvPr>
                  <p:cNvSpPr/>
                  <p:nvPr/>
                </p:nvSpPr>
                <p:spPr>
                  <a:xfrm>
                    <a:off x="1384697" y="3841323"/>
                    <a:ext cx="45719" cy="421217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3" name="正方形/長方形 142">
                    <a:extLst>
                      <a:ext uri="{FF2B5EF4-FFF2-40B4-BE49-F238E27FC236}">
                        <a16:creationId xmlns:a16="http://schemas.microsoft.com/office/drawing/2014/main" id="{A5D69982-52CA-445E-A626-695CEB0959DE}"/>
                      </a:ext>
                    </a:extLst>
                  </p:cNvPr>
                  <p:cNvSpPr/>
                  <p:nvPr/>
                </p:nvSpPr>
                <p:spPr>
                  <a:xfrm>
                    <a:off x="1056084" y="3841323"/>
                    <a:ext cx="45719" cy="421217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4" name="正方形/長方形 143">
                    <a:extLst>
                      <a:ext uri="{FF2B5EF4-FFF2-40B4-BE49-F238E27FC236}">
                        <a16:creationId xmlns:a16="http://schemas.microsoft.com/office/drawing/2014/main" id="{D41865CE-5F1C-4C4D-AC10-CA32FE43E822}"/>
                      </a:ext>
                    </a:extLst>
                  </p:cNvPr>
                  <p:cNvSpPr/>
                  <p:nvPr/>
                </p:nvSpPr>
                <p:spPr>
                  <a:xfrm>
                    <a:off x="415925" y="4271610"/>
                    <a:ext cx="1060137" cy="90386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5" name="フリーフォーム: 図形 144">
                    <a:extLst>
                      <a:ext uri="{FF2B5EF4-FFF2-40B4-BE49-F238E27FC236}">
                        <a16:creationId xmlns:a16="http://schemas.microsoft.com/office/drawing/2014/main" id="{DA5F4D4B-F72C-4C82-B54F-1701B80F733D}"/>
                      </a:ext>
                    </a:extLst>
                  </p:cNvPr>
                  <p:cNvSpPr/>
                  <p:nvPr/>
                </p:nvSpPr>
                <p:spPr>
                  <a:xfrm>
                    <a:off x="415925" y="4109029"/>
                    <a:ext cx="1060137" cy="243898"/>
                  </a:xfrm>
                  <a:custGeom>
                    <a:avLst/>
                    <a:gdLst>
                      <a:gd name="connsiteX0" fmla="*/ 635231 w 1060137"/>
                      <a:gd name="connsiteY0" fmla="*/ 76219 h 243898"/>
                      <a:gd name="connsiteX1" fmla="*/ 635231 w 1060137"/>
                      <a:gd name="connsiteY1" fmla="*/ 115334 h 243898"/>
                      <a:gd name="connsiteX2" fmla="*/ 910593 w 1060137"/>
                      <a:gd name="connsiteY2" fmla="*/ 115334 h 243898"/>
                      <a:gd name="connsiteX3" fmla="*/ 910593 w 1060137"/>
                      <a:gd name="connsiteY3" fmla="*/ 76219 h 243898"/>
                      <a:gd name="connsiteX4" fmla="*/ 315207 w 1060137"/>
                      <a:gd name="connsiteY4" fmla="*/ 76219 h 243898"/>
                      <a:gd name="connsiteX5" fmla="*/ 315207 w 1060137"/>
                      <a:gd name="connsiteY5" fmla="*/ 115334 h 243898"/>
                      <a:gd name="connsiteX6" fmla="*/ 596277 w 1060137"/>
                      <a:gd name="connsiteY6" fmla="*/ 115334 h 243898"/>
                      <a:gd name="connsiteX7" fmla="*/ 596277 w 1060137"/>
                      <a:gd name="connsiteY7" fmla="*/ 76219 h 243898"/>
                      <a:gd name="connsiteX8" fmla="*/ 635231 w 1060137"/>
                      <a:gd name="connsiteY8" fmla="*/ 14261 h 243898"/>
                      <a:gd name="connsiteX9" fmla="*/ 635231 w 1060137"/>
                      <a:gd name="connsiteY9" fmla="*/ 61958 h 243898"/>
                      <a:gd name="connsiteX10" fmla="*/ 910593 w 1060137"/>
                      <a:gd name="connsiteY10" fmla="*/ 61958 h 243898"/>
                      <a:gd name="connsiteX11" fmla="*/ 910593 w 1060137"/>
                      <a:gd name="connsiteY11" fmla="*/ 14261 h 243898"/>
                      <a:gd name="connsiteX12" fmla="*/ 315207 w 1060137"/>
                      <a:gd name="connsiteY12" fmla="*/ 14261 h 243898"/>
                      <a:gd name="connsiteX13" fmla="*/ 315207 w 1060137"/>
                      <a:gd name="connsiteY13" fmla="*/ 61958 h 243898"/>
                      <a:gd name="connsiteX14" fmla="*/ 596277 w 1060137"/>
                      <a:gd name="connsiteY14" fmla="*/ 61958 h 243898"/>
                      <a:gd name="connsiteX15" fmla="*/ 596277 w 1060137"/>
                      <a:gd name="connsiteY15" fmla="*/ 14261 h 243898"/>
                      <a:gd name="connsiteX16" fmla="*/ 0 w 1060137"/>
                      <a:gd name="connsiteY16" fmla="*/ 0 h 243898"/>
                      <a:gd name="connsiteX17" fmla="*/ 1060137 w 1060137"/>
                      <a:gd name="connsiteY17" fmla="*/ 0 h 243898"/>
                      <a:gd name="connsiteX18" fmla="*/ 1060137 w 1060137"/>
                      <a:gd name="connsiteY18" fmla="*/ 14261 h 243898"/>
                      <a:gd name="connsiteX19" fmla="*/ 949547 w 1060137"/>
                      <a:gd name="connsiteY19" fmla="*/ 14261 h 243898"/>
                      <a:gd name="connsiteX20" fmla="*/ 949547 w 1060137"/>
                      <a:gd name="connsiteY20" fmla="*/ 61958 h 243898"/>
                      <a:gd name="connsiteX21" fmla="*/ 1060137 w 1060137"/>
                      <a:gd name="connsiteY21" fmla="*/ 61958 h 243898"/>
                      <a:gd name="connsiteX22" fmla="*/ 1060137 w 1060137"/>
                      <a:gd name="connsiteY22" fmla="*/ 76219 h 243898"/>
                      <a:gd name="connsiteX23" fmla="*/ 949547 w 1060137"/>
                      <a:gd name="connsiteY23" fmla="*/ 76219 h 243898"/>
                      <a:gd name="connsiteX24" fmla="*/ 949547 w 1060137"/>
                      <a:gd name="connsiteY24" fmla="*/ 115334 h 243898"/>
                      <a:gd name="connsiteX25" fmla="*/ 1060137 w 1060137"/>
                      <a:gd name="connsiteY25" fmla="*/ 115334 h 243898"/>
                      <a:gd name="connsiteX26" fmla="*/ 1060137 w 1060137"/>
                      <a:gd name="connsiteY26" fmla="*/ 129595 h 243898"/>
                      <a:gd name="connsiteX27" fmla="*/ 949547 w 1060137"/>
                      <a:gd name="connsiteY27" fmla="*/ 129595 h 243898"/>
                      <a:gd name="connsiteX28" fmla="*/ 949547 w 1060137"/>
                      <a:gd name="connsiteY28" fmla="*/ 243898 h 243898"/>
                      <a:gd name="connsiteX29" fmla="*/ 910593 w 1060137"/>
                      <a:gd name="connsiteY29" fmla="*/ 243898 h 243898"/>
                      <a:gd name="connsiteX30" fmla="*/ 910593 w 1060137"/>
                      <a:gd name="connsiteY30" fmla="*/ 129595 h 243898"/>
                      <a:gd name="connsiteX31" fmla="*/ 635231 w 1060137"/>
                      <a:gd name="connsiteY31" fmla="*/ 129595 h 243898"/>
                      <a:gd name="connsiteX32" fmla="*/ 635231 w 1060137"/>
                      <a:gd name="connsiteY32" fmla="*/ 243898 h 243898"/>
                      <a:gd name="connsiteX33" fmla="*/ 596277 w 1060137"/>
                      <a:gd name="connsiteY33" fmla="*/ 243898 h 243898"/>
                      <a:gd name="connsiteX34" fmla="*/ 596277 w 1060137"/>
                      <a:gd name="connsiteY34" fmla="*/ 129595 h 243898"/>
                      <a:gd name="connsiteX35" fmla="*/ 315207 w 1060137"/>
                      <a:gd name="connsiteY35" fmla="*/ 129595 h 243898"/>
                      <a:gd name="connsiteX36" fmla="*/ 315207 w 1060137"/>
                      <a:gd name="connsiteY36" fmla="*/ 243896 h 243898"/>
                      <a:gd name="connsiteX37" fmla="*/ 276253 w 1060137"/>
                      <a:gd name="connsiteY37" fmla="*/ 243896 h 243898"/>
                      <a:gd name="connsiteX38" fmla="*/ 276253 w 1060137"/>
                      <a:gd name="connsiteY38" fmla="*/ 129595 h 243898"/>
                      <a:gd name="connsiteX39" fmla="*/ 0 w 1060137"/>
                      <a:gd name="connsiteY39" fmla="*/ 129595 h 243898"/>
                      <a:gd name="connsiteX40" fmla="*/ 0 w 1060137"/>
                      <a:gd name="connsiteY40" fmla="*/ 115334 h 243898"/>
                      <a:gd name="connsiteX41" fmla="*/ 276253 w 1060137"/>
                      <a:gd name="connsiteY41" fmla="*/ 115334 h 243898"/>
                      <a:gd name="connsiteX42" fmla="*/ 276253 w 1060137"/>
                      <a:gd name="connsiteY42" fmla="*/ 76219 h 243898"/>
                      <a:gd name="connsiteX43" fmla="*/ 0 w 1060137"/>
                      <a:gd name="connsiteY43" fmla="*/ 76219 h 243898"/>
                      <a:gd name="connsiteX44" fmla="*/ 0 w 1060137"/>
                      <a:gd name="connsiteY44" fmla="*/ 61958 h 243898"/>
                      <a:gd name="connsiteX45" fmla="*/ 276253 w 1060137"/>
                      <a:gd name="connsiteY45" fmla="*/ 61958 h 243898"/>
                      <a:gd name="connsiteX46" fmla="*/ 276253 w 1060137"/>
                      <a:gd name="connsiteY46" fmla="*/ 14261 h 243898"/>
                      <a:gd name="connsiteX47" fmla="*/ 0 w 1060137"/>
                      <a:gd name="connsiteY47" fmla="*/ 14261 h 243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1060137" h="243898">
                        <a:moveTo>
                          <a:pt x="635231" y="76219"/>
                        </a:moveTo>
                        <a:lnTo>
                          <a:pt x="635231" y="115334"/>
                        </a:lnTo>
                        <a:lnTo>
                          <a:pt x="910593" y="115334"/>
                        </a:lnTo>
                        <a:lnTo>
                          <a:pt x="910593" y="76219"/>
                        </a:lnTo>
                        <a:close/>
                        <a:moveTo>
                          <a:pt x="315207" y="76219"/>
                        </a:moveTo>
                        <a:lnTo>
                          <a:pt x="315207" y="115334"/>
                        </a:lnTo>
                        <a:lnTo>
                          <a:pt x="596277" y="115334"/>
                        </a:lnTo>
                        <a:lnTo>
                          <a:pt x="596277" y="76219"/>
                        </a:lnTo>
                        <a:close/>
                        <a:moveTo>
                          <a:pt x="635231" y="14261"/>
                        </a:moveTo>
                        <a:lnTo>
                          <a:pt x="635231" y="61958"/>
                        </a:lnTo>
                        <a:lnTo>
                          <a:pt x="910593" y="61958"/>
                        </a:lnTo>
                        <a:lnTo>
                          <a:pt x="910593" y="14261"/>
                        </a:lnTo>
                        <a:close/>
                        <a:moveTo>
                          <a:pt x="315207" y="14261"/>
                        </a:moveTo>
                        <a:lnTo>
                          <a:pt x="315207" y="61958"/>
                        </a:lnTo>
                        <a:lnTo>
                          <a:pt x="596277" y="61958"/>
                        </a:lnTo>
                        <a:lnTo>
                          <a:pt x="596277" y="14261"/>
                        </a:lnTo>
                        <a:close/>
                        <a:moveTo>
                          <a:pt x="0" y="0"/>
                        </a:moveTo>
                        <a:lnTo>
                          <a:pt x="1060137" y="0"/>
                        </a:lnTo>
                        <a:lnTo>
                          <a:pt x="1060137" y="14261"/>
                        </a:lnTo>
                        <a:lnTo>
                          <a:pt x="949547" y="14261"/>
                        </a:lnTo>
                        <a:lnTo>
                          <a:pt x="949547" y="61958"/>
                        </a:lnTo>
                        <a:lnTo>
                          <a:pt x="1060137" y="61958"/>
                        </a:lnTo>
                        <a:lnTo>
                          <a:pt x="1060137" y="76219"/>
                        </a:lnTo>
                        <a:lnTo>
                          <a:pt x="949547" y="76219"/>
                        </a:lnTo>
                        <a:lnTo>
                          <a:pt x="949547" y="115334"/>
                        </a:lnTo>
                        <a:lnTo>
                          <a:pt x="1060137" y="115334"/>
                        </a:lnTo>
                        <a:lnTo>
                          <a:pt x="1060137" y="129595"/>
                        </a:lnTo>
                        <a:lnTo>
                          <a:pt x="949547" y="129595"/>
                        </a:lnTo>
                        <a:lnTo>
                          <a:pt x="949547" y="243898"/>
                        </a:lnTo>
                        <a:lnTo>
                          <a:pt x="910593" y="243898"/>
                        </a:lnTo>
                        <a:lnTo>
                          <a:pt x="910593" y="129595"/>
                        </a:lnTo>
                        <a:lnTo>
                          <a:pt x="635231" y="129595"/>
                        </a:lnTo>
                        <a:lnTo>
                          <a:pt x="635231" y="243898"/>
                        </a:lnTo>
                        <a:lnTo>
                          <a:pt x="596277" y="243898"/>
                        </a:lnTo>
                        <a:lnTo>
                          <a:pt x="596277" y="129595"/>
                        </a:lnTo>
                        <a:lnTo>
                          <a:pt x="315207" y="129595"/>
                        </a:lnTo>
                        <a:lnTo>
                          <a:pt x="315207" y="243896"/>
                        </a:lnTo>
                        <a:lnTo>
                          <a:pt x="276253" y="243896"/>
                        </a:lnTo>
                        <a:lnTo>
                          <a:pt x="276253" y="129595"/>
                        </a:lnTo>
                        <a:lnTo>
                          <a:pt x="0" y="129595"/>
                        </a:lnTo>
                        <a:lnTo>
                          <a:pt x="0" y="115334"/>
                        </a:lnTo>
                        <a:lnTo>
                          <a:pt x="276253" y="115334"/>
                        </a:lnTo>
                        <a:lnTo>
                          <a:pt x="276253" y="76219"/>
                        </a:lnTo>
                        <a:lnTo>
                          <a:pt x="0" y="76219"/>
                        </a:lnTo>
                        <a:lnTo>
                          <a:pt x="0" y="61958"/>
                        </a:lnTo>
                        <a:lnTo>
                          <a:pt x="276253" y="61958"/>
                        </a:lnTo>
                        <a:lnTo>
                          <a:pt x="276253" y="14261"/>
                        </a:lnTo>
                        <a:lnTo>
                          <a:pt x="0" y="1426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6" name="正方形/長方形 145">
                    <a:extLst>
                      <a:ext uri="{FF2B5EF4-FFF2-40B4-BE49-F238E27FC236}">
                        <a16:creationId xmlns:a16="http://schemas.microsoft.com/office/drawing/2014/main" id="{49AB302F-5481-4732-8E47-FEABD420C53A}"/>
                      </a:ext>
                    </a:extLst>
                  </p:cNvPr>
                  <p:cNvSpPr/>
                  <p:nvPr/>
                </p:nvSpPr>
                <p:spPr>
                  <a:xfrm>
                    <a:off x="415925" y="4342821"/>
                    <a:ext cx="1060137" cy="33135"/>
                  </a:xfrm>
                  <a:prstGeom prst="rect">
                    <a:avLst/>
                  </a:prstGeom>
                  <a:solidFill>
                    <a:srgbClr val="FF66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7" name="正方形/長方形 146">
                    <a:extLst>
                      <a:ext uri="{FF2B5EF4-FFF2-40B4-BE49-F238E27FC236}">
                        <a16:creationId xmlns:a16="http://schemas.microsoft.com/office/drawing/2014/main" id="{47CA5C3B-CE86-4EA6-893C-E89E7A73CB0A}"/>
                      </a:ext>
                    </a:extLst>
                  </p:cNvPr>
                  <p:cNvSpPr/>
                  <p:nvPr/>
                </p:nvSpPr>
                <p:spPr>
                  <a:xfrm>
                    <a:off x="415925" y="4252560"/>
                    <a:ext cx="1060137" cy="33135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8" name="正方形/長方形 147">
                    <a:extLst>
                      <a:ext uri="{FF2B5EF4-FFF2-40B4-BE49-F238E27FC236}">
                        <a16:creationId xmlns:a16="http://schemas.microsoft.com/office/drawing/2014/main" id="{B071A908-F0A7-4D98-8087-E4340496BBD1}"/>
                      </a:ext>
                    </a:extLst>
                  </p:cNvPr>
                  <p:cNvSpPr/>
                  <p:nvPr/>
                </p:nvSpPr>
                <p:spPr>
                  <a:xfrm>
                    <a:off x="626269" y="3841323"/>
                    <a:ext cx="50006" cy="535415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9" name="正方形/長方形 148">
                    <a:extLst>
                      <a:ext uri="{FF2B5EF4-FFF2-40B4-BE49-F238E27FC236}">
                        <a16:creationId xmlns:a16="http://schemas.microsoft.com/office/drawing/2014/main" id="{DA01E9FE-DFB3-4194-B35C-C3E1ACE221CB}"/>
                      </a:ext>
                    </a:extLst>
                  </p:cNvPr>
                  <p:cNvSpPr/>
                  <p:nvPr/>
                </p:nvSpPr>
                <p:spPr>
                  <a:xfrm>
                    <a:off x="1450181" y="3841323"/>
                    <a:ext cx="50006" cy="535415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50" name="グループ化 149">
                    <a:extLst>
                      <a:ext uri="{FF2B5EF4-FFF2-40B4-BE49-F238E27FC236}">
                        <a16:creationId xmlns:a16="http://schemas.microsoft.com/office/drawing/2014/main" id="{8C0C77D4-87B1-4FA8-8280-9EAF815D5113}"/>
                      </a:ext>
                    </a:extLst>
                  </p:cNvPr>
                  <p:cNvGrpSpPr/>
                  <p:nvPr/>
                </p:nvGrpSpPr>
                <p:grpSpPr>
                  <a:xfrm>
                    <a:off x="415925" y="3270251"/>
                    <a:ext cx="1331913" cy="600074"/>
                    <a:chOff x="415925" y="3270251"/>
                    <a:chExt cx="1331913" cy="600074"/>
                  </a:xfrm>
                </p:grpSpPr>
                <p:sp>
                  <p:nvSpPr>
                    <p:cNvPr id="151" name="正方形/長方形 13">
                      <a:extLst>
                        <a:ext uri="{FF2B5EF4-FFF2-40B4-BE49-F238E27FC236}">
                          <a16:creationId xmlns:a16="http://schemas.microsoft.com/office/drawing/2014/main" id="{C2EB2EB6-3584-473F-81CF-D8C2B78015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744912"/>
                      <a:ext cx="1331913" cy="45719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2" name="正方形/長方形 13">
                      <a:extLst>
                        <a:ext uri="{FF2B5EF4-FFF2-40B4-BE49-F238E27FC236}">
                          <a16:creationId xmlns:a16="http://schemas.microsoft.com/office/drawing/2014/main" id="{686DE6D4-FAA2-4FA4-B2B9-B1C6A3032B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378201"/>
                      <a:ext cx="1331913" cy="366712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pattFill prst="dashUpDiag">
                      <a:fgClr>
                        <a:srgbClr val="ED7D31">
                          <a:lumMod val="75000"/>
                        </a:srgbClr>
                      </a:fgClr>
                      <a:bgClr>
                        <a:srgbClr val="663300"/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3" name="正方形/長方形 13">
                      <a:extLst>
                        <a:ext uri="{FF2B5EF4-FFF2-40B4-BE49-F238E27FC236}">
                          <a16:creationId xmlns:a16="http://schemas.microsoft.com/office/drawing/2014/main" id="{BD24B27D-065C-4249-A887-12DCF7AED0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270251"/>
                      <a:ext cx="1331913" cy="107950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solidFill>
                      <a:srgbClr val="6633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4" name="正方形/長方形 13">
                      <a:extLst>
                        <a:ext uri="{FF2B5EF4-FFF2-40B4-BE49-F238E27FC236}">
                          <a16:creationId xmlns:a16="http://schemas.microsoft.com/office/drawing/2014/main" id="{6F5AA3EB-613D-47B0-AB17-1D9518A39C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292476"/>
                      <a:ext cx="1331913" cy="57146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5" name="正方形/長方形 13">
                      <a:extLst>
                        <a:ext uri="{FF2B5EF4-FFF2-40B4-BE49-F238E27FC236}">
                          <a16:creationId xmlns:a16="http://schemas.microsoft.com/office/drawing/2014/main" id="{91716ACF-4E46-45B1-BAA7-6743F55BA5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793487"/>
                      <a:ext cx="1331913" cy="76838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6" name="正方形/長方形 13">
                      <a:extLst>
                        <a:ext uri="{FF2B5EF4-FFF2-40B4-BE49-F238E27FC236}">
                          <a16:creationId xmlns:a16="http://schemas.microsoft.com/office/drawing/2014/main" id="{E71F355F-0182-48B6-A032-06B00E018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815712"/>
                      <a:ext cx="1331913" cy="25611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pattFill prst="dkVert">
                      <a:fgClr>
                        <a:srgbClr val="FF0000"/>
                      </a:fgClr>
                      <a:bgClr>
                        <a:srgbClr val="FFC000">
                          <a:lumMod val="40000"/>
                          <a:lumOff val="60000"/>
                        </a:srgbClr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sp>
              <p:nvSpPr>
                <p:cNvPr id="132" name="フリーフォーム: 図形 131">
                  <a:extLst>
                    <a:ext uri="{FF2B5EF4-FFF2-40B4-BE49-F238E27FC236}">
                      <a16:creationId xmlns:a16="http://schemas.microsoft.com/office/drawing/2014/main" id="{0FD332AD-4522-4D2E-8A44-7A79D60EC8CE}"/>
                    </a:ext>
                  </a:extLst>
                </p:cNvPr>
                <p:cNvSpPr/>
                <p:nvPr/>
              </p:nvSpPr>
              <p:spPr>
                <a:xfrm>
                  <a:off x="484219" y="4246377"/>
                  <a:ext cx="273020" cy="121890"/>
                </a:xfrm>
                <a:custGeom>
                  <a:avLst/>
                  <a:gdLst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584021 w 1990607"/>
                    <a:gd name="connsiteY4" fmla="*/ 328383 h 691342"/>
                    <a:gd name="connsiteX5" fmla="*/ 1584021 w 1990607"/>
                    <a:gd name="connsiteY5" fmla="*/ 631930 h 691342"/>
                    <a:gd name="connsiteX6" fmla="*/ 1684020 w 1990607"/>
                    <a:gd name="connsiteY6" fmla="*/ 631930 h 691342"/>
                    <a:gd name="connsiteX7" fmla="*/ 1684020 w 1990607"/>
                    <a:gd name="connsiteY7" fmla="*/ 328383 h 691342"/>
                    <a:gd name="connsiteX8" fmla="*/ 1396904 w 1990607"/>
                    <a:gd name="connsiteY8" fmla="*/ 328383 h 691342"/>
                    <a:gd name="connsiteX9" fmla="*/ 1396904 w 1990607"/>
                    <a:gd name="connsiteY9" fmla="*/ 631930 h 691342"/>
                    <a:gd name="connsiteX10" fmla="*/ 1496910 w 1990607"/>
                    <a:gd name="connsiteY10" fmla="*/ 631930 h 691342"/>
                    <a:gd name="connsiteX11" fmla="*/ 1496910 w 1990607"/>
                    <a:gd name="connsiteY11" fmla="*/ 328383 h 691342"/>
                    <a:gd name="connsiteX12" fmla="*/ 1209788 w 1990607"/>
                    <a:gd name="connsiteY12" fmla="*/ 328383 h 691342"/>
                    <a:gd name="connsiteX13" fmla="*/ 1209788 w 1990607"/>
                    <a:gd name="connsiteY13" fmla="*/ 631930 h 691342"/>
                    <a:gd name="connsiteX14" fmla="*/ 1309794 w 1990607"/>
                    <a:gd name="connsiteY14" fmla="*/ 631930 h 691342"/>
                    <a:gd name="connsiteX15" fmla="*/ 1309794 w 1990607"/>
                    <a:gd name="connsiteY15" fmla="*/ 328383 h 691342"/>
                    <a:gd name="connsiteX16" fmla="*/ 1022679 w 1990607"/>
                    <a:gd name="connsiteY16" fmla="*/ 328383 h 691342"/>
                    <a:gd name="connsiteX17" fmla="*/ 1022679 w 1990607"/>
                    <a:gd name="connsiteY17" fmla="*/ 631930 h 691342"/>
                    <a:gd name="connsiteX18" fmla="*/ 1122684 w 1990607"/>
                    <a:gd name="connsiteY18" fmla="*/ 631930 h 691342"/>
                    <a:gd name="connsiteX19" fmla="*/ 1122684 w 1990607"/>
                    <a:gd name="connsiteY19" fmla="*/ 328383 h 691342"/>
                    <a:gd name="connsiteX20" fmla="*/ 835562 w 1990607"/>
                    <a:gd name="connsiteY20" fmla="*/ 328383 h 691342"/>
                    <a:gd name="connsiteX21" fmla="*/ 835562 w 1990607"/>
                    <a:gd name="connsiteY21" fmla="*/ 631930 h 691342"/>
                    <a:gd name="connsiteX22" fmla="*/ 935568 w 1990607"/>
                    <a:gd name="connsiteY22" fmla="*/ 631930 h 691342"/>
                    <a:gd name="connsiteX23" fmla="*/ 935568 w 1990607"/>
                    <a:gd name="connsiteY23" fmla="*/ 328383 h 691342"/>
                    <a:gd name="connsiteX24" fmla="*/ 648453 w 1990607"/>
                    <a:gd name="connsiteY24" fmla="*/ 328383 h 691342"/>
                    <a:gd name="connsiteX25" fmla="*/ 648453 w 1990607"/>
                    <a:gd name="connsiteY25" fmla="*/ 631930 h 691342"/>
                    <a:gd name="connsiteX26" fmla="*/ 748452 w 1990607"/>
                    <a:gd name="connsiteY26" fmla="*/ 631930 h 691342"/>
                    <a:gd name="connsiteX27" fmla="*/ 748452 w 1990607"/>
                    <a:gd name="connsiteY27" fmla="*/ 328383 h 691342"/>
                    <a:gd name="connsiteX28" fmla="*/ 461336 w 1990607"/>
                    <a:gd name="connsiteY28" fmla="*/ 328383 h 691342"/>
                    <a:gd name="connsiteX29" fmla="*/ 461336 w 1990607"/>
                    <a:gd name="connsiteY29" fmla="*/ 631930 h 691342"/>
                    <a:gd name="connsiteX30" fmla="*/ 561342 w 1990607"/>
                    <a:gd name="connsiteY30" fmla="*/ 631930 h 691342"/>
                    <a:gd name="connsiteX31" fmla="*/ 561342 w 1990607"/>
                    <a:gd name="connsiteY31" fmla="*/ 328383 h 691342"/>
                    <a:gd name="connsiteX32" fmla="*/ 274226 w 1990607"/>
                    <a:gd name="connsiteY32" fmla="*/ 328383 h 691342"/>
                    <a:gd name="connsiteX33" fmla="*/ 274226 w 1990607"/>
                    <a:gd name="connsiteY33" fmla="*/ 631930 h 691342"/>
                    <a:gd name="connsiteX34" fmla="*/ 374226 w 1990607"/>
                    <a:gd name="connsiteY34" fmla="*/ 631930 h 691342"/>
                    <a:gd name="connsiteX35" fmla="*/ 374226 w 1990607"/>
                    <a:gd name="connsiteY35" fmla="*/ 328383 h 691342"/>
                    <a:gd name="connsiteX36" fmla="*/ 87110 w 1990607"/>
                    <a:gd name="connsiteY36" fmla="*/ 328383 h 691342"/>
                    <a:gd name="connsiteX37" fmla="*/ 87110 w 1990607"/>
                    <a:gd name="connsiteY37" fmla="*/ 631930 h 691342"/>
                    <a:gd name="connsiteX38" fmla="*/ 187110 w 1990607"/>
                    <a:gd name="connsiteY38" fmla="*/ 631930 h 691342"/>
                    <a:gd name="connsiteX39" fmla="*/ 187110 w 1990607"/>
                    <a:gd name="connsiteY39" fmla="*/ 328383 h 691342"/>
                    <a:gd name="connsiteX40" fmla="*/ 1771131 w 1990607"/>
                    <a:gd name="connsiteY40" fmla="*/ 171719 h 691342"/>
                    <a:gd name="connsiteX41" fmla="*/ 1771131 w 1990607"/>
                    <a:gd name="connsiteY41" fmla="*/ 263301 h 691342"/>
                    <a:gd name="connsiteX42" fmla="*/ 1871136 w 1990607"/>
                    <a:gd name="connsiteY42" fmla="*/ 263301 h 691342"/>
                    <a:gd name="connsiteX43" fmla="*/ 1871136 w 1990607"/>
                    <a:gd name="connsiteY43" fmla="*/ 171719 h 691342"/>
                    <a:gd name="connsiteX44" fmla="*/ 1584021 w 1990607"/>
                    <a:gd name="connsiteY44" fmla="*/ 171719 h 691342"/>
                    <a:gd name="connsiteX45" fmla="*/ 1584021 w 1990607"/>
                    <a:gd name="connsiteY45" fmla="*/ 263301 h 691342"/>
                    <a:gd name="connsiteX46" fmla="*/ 1684020 w 1990607"/>
                    <a:gd name="connsiteY46" fmla="*/ 263301 h 691342"/>
                    <a:gd name="connsiteX47" fmla="*/ 1684020 w 1990607"/>
                    <a:gd name="connsiteY47" fmla="*/ 171719 h 691342"/>
                    <a:gd name="connsiteX48" fmla="*/ 1396904 w 1990607"/>
                    <a:gd name="connsiteY48" fmla="*/ 171719 h 691342"/>
                    <a:gd name="connsiteX49" fmla="*/ 1396904 w 1990607"/>
                    <a:gd name="connsiteY49" fmla="*/ 263301 h 691342"/>
                    <a:gd name="connsiteX50" fmla="*/ 1496910 w 1990607"/>
                    <a:gd name="connsiteY50" fmla="*/ 263301 h 691342"/>
                    <a:gd name="connsiteX51" fmla="*/ 1496910 w 1990607"/>
                    <a:gd name="connsiteY51" fmla="*/ 171719 h 691342"/>
                    <a:gd name="connsiteX52" fmla="*/ 1209788 w 1990607"/>
                    <a:gd name="connsiteY52" fmla="*/ 171719 h 691342"/>
                    <a:gd name="connsiteX53" fmla="*/ 1209788 w 1990607"/>
                    <a:gd name="connsiteY53" fmla="*/ 263301 h 691342"/>
                    <a:gd name="connsiteX54" fmla="*/ 1309794 w 1990607"/>
                    <a:gd name="connsiteY54" fmla="*/ 263301 h 691342"/>
                    <a:gd name="connsiteX55" fmla="*/ 1309794 w 1990607"/>
                    <a:gd name="connsiteY55" fmla="*/ 171719 h 691342"/>
                    <a:gd name="connsiteX56" fmla="*/ 1022679 w 1990607"/>
                    <a:gd name="connsiteY56" fmla="*/ 171719 h 691342"/>
                    <a:gd name="connsiteX57" fmla="*/ 1022679 w 1990607"/>
                    <a:gd name="connsiteY57" fmla="*/ 263301 h 691342"/>
                    <a:gd name="connsiteX58" fmla="*/ 1122684 w 1990607"/>
                    <a:gd name="connsiteY58" fmla="*/ 263301 h 691342"/>
                    <a:gd name="connsiteX59" fmla="*/ 1122684 w 1990607"/>
                    <a:gd name="connsiteY59" fmla="*/ 171719 h 691342"/>
                    <a:gd name="connsiteX60" fmla="*/ 835562 w 1990607"/>
                    <a:gd name="connsiteY60" fmla="*/ 171719 h 691342"/>
                    <a:gd name="connsiteX61" fmla="*/ 835562 w 1990607"/>
                    <a:gd name="connsiteY61" fmla="*/ 263301 h 691342"/>
                    <a:gd name="connsiteX62" fmla="*/ 935568 w 1990607"/>
                    <a:gd name="connsiteY62" fmla="*/ 263301 h 691342"/>
                    <a:gd name="connsiteX63" fmla="*/ 935568 w 1990607"/>
                    <a:gd name="connsiteY63" fmla="*/ 171719 h 691342"/>
                    <a:gd name="connsiteX64" fmla="*/ 648453 w 1990607"/>
                    <a:gd name="connsiteY64" fmla="*/ 171719 h 691342"/>
                    <a:gd name="connsiteX65" fmla="*/ 648453 w 1990607"/>
                    <a:gd name="connsiteY65" fmla="*/ 263301 h 691342"/>
                    <a:gd name="connsiteX66" fmla="*/ 748452 w 1990607"/>
                    <a:gd name="connsiteY66" fmla="*/ 263301 h 691342"/>
                    <a:gd name="connsiteX67" fmla="*/ 748452 w 1990607"/>
                    <a:gd name="connsiteY67" fmla="*/ 171719 h 691342"/>
                    <a:gd name="connsiteX68" fmla="*/ 461336 w 1990607"/>
                    <a:gd name="connsiteY68" fmla="*/ 171719 h 691342"/>
                    <a:gd name="connsiteX69" fmla="*/ 461336 w 1990607"/>
                    <a:gd name="connsiteY69" fmla="*/ 263301 h 691342"/>
                    <a:gd name="connsiteX70" fmla="*/ 561342 w 1990607"/>
                    <a:gd name="connsiteY70" fmla="*/ 263301 h 691342"/>
                    <a:gd name="connsiteX71" fmla="*/ 561342 w 1990607"/>
                    <a:gd name="connsiteY71" fmla="*/ 171719 h 691342"/>
                    <a:gd name="connsiteX72" fmla="*/ 274226 w 1990607"/>
                    <a:gd name="connsiteY72" fmla="*/ 171719 h 691342"/>
                    <a:gd name="connsiteX73" fmla="*/ 274226 w 1990607"/>
                    <a:gd name="connsiteY73" fmla="*/ 263301 h 691342"/>
                    <a:gd name="connsiteX74" fmla="*/ 374226 w 1990607"/>
                    <a:gd name="connsiteY74" fmla="*/ 263301 h 691342"/>
                    <a:gd name="connsiteX75" fmla="*/ 374226 w 1990607"/>
                    <a:gd name="connsiteY75" fmla="*/ 171719 h 691342"/>
                    <a:gd name="connsiteX76" fmla="*/ 87110 w 1990607"/>
                    <a:gd name="connsiteY76" fmla="*/ 171719 h 691342"/>
                    <a:gd name="connsiteX77" fmla="*/ 87110 w 1990607"/>
                    <a:gd name="connsiteY77" fmla="*/ 263301 h 691342"/>
                    <a:gd name="connsiteX78" fmla="*/ 187110 w 1990607"/>
                    <a:gd name="connsiteY78" fmla="*/ 263301 h 691342"/>
                    <a:gd name="connsiteX79" fmla="*/ 187110 w 1990607"/>
                    <a:gd name="connsiteY79" fmla="*/ 171719 h 691342"/>
                    <a:gd name="connsiteX80" fmla="*/ 43555 w 1990607"/>
                    <a:gd name="connsiteY80" fmla="*/ 0 h 691342"/>
                    <a:gd name="connsiteX81" fmla="*/ 87110 w 1990607"/>
                    <a:gd name="connsiteY81" fmla="*/ 20102 h 691342"/>
                    <a:gd name="connsiteX82" fmla="*/ 87110 w 1990607"/>
                    <a:gd name="connsiteY82" fmla="*/ 106643 h 691342"/>
                    <a:gd name="connsiteX83" fmla="*/ 187110 w 1990607"/>
                    <a:gd name="connsiteY83" fmla="*/ 106643 h 691342"/>
                    <a:gd name="connsiteX84" fmla="*/ 187110 w 1990607"/>
                    <a:gd name="connsiteY84" fmla="*/ 20102 h 691342"/>
                    <a:gd name="connsiteX85" fmla="*/ 230671 w 1990607"/>
                    <a:gd name="connsiteY85" fmla="*/ 0 h 691342"/>
                    <a:gd name="connsiteX86" fmla="*/ 274226 w 1990607"/>
                    <a:gd name="connsiteY86" fmla="*/ 20102 h 691342"/>
                    <a:gd name="connsiteX87" fmla="*/ 274226 w 1990607"/>
                    <a:gd name="connsiteY87" fmla="*/ 106643 h 691342"/>
                    <a:gd name="connsiteX88" fmla="*/ 374226 w 1990607"/>
                    <a:gd name="connsiteY88" fmla="*/ 106643 h 691342"/>
                    <a:gd name="connsiteX89" fmla="*/ 374226 w 1990607"/>
                    <a:gd name="connsiteY89" fmla="*/ 20102 h 691342"/>
                    <a:gd name="connsiteX90" fmla="*/ 417781 w 1990607"/>
                    <a:gd name="connsiteY90" fmla="*/ 0 h 691342"/>
                    <a:gd name="connsiteX91" fmla="*/ 461336 w 1990607"/>
                    <a:gd name="connsiteY91" fmla="*/ 20102 h 691342"/>
                    <a:gd name="connsiteX92" fmla="*/ 461336 w 1990607"/>
                    <a:gd name="connsiteY92" fmla="*/ 106643 h 691342"/>
                    <a:gd name="connsiteX93" fmla="*/ 561342 w 1990607"/>
                    <a:gd name="connsiteY93" fmla="*/ 106643 h 691342"/>
                    <a:gd name="connsiteX94" fmla="*/ 561342 w 1990607"/>
                    <a:gd name="connsiteY94" fmla="*/ 20102 h 691342"/>
                    <a:gd name="connsiteX95" fmla="*/ 604897 w 1990607"/>
                    <a:gd name="connsiteY95" fmla="*/ 0 h 691342"/>
                    <a:gd name="connsiteX96" fmla="*/ 648453 w 1990607"/>
                    <a:gd name="connsiteY96" fmla="*/ 20102 h 691342"/>
                    <a:gd name="connsiteX97" fmla="*/ 648453 w 1990607"/>
                    <a:gd name="connsiteY97" fmla="*/ 106643 h 691342"/>
                    <a:gd name="connsiteX98" fmla="*/ 748452 w 1990607"/>
                    <a:gd name="connsiteY98" fmla="*/ 106643 h 691342"/>
                    <a:gd name="connsiteX99" fmla="*/ 748452 w 1990607"/>
                    <a:gd name="connsiteY99" fmla="*/ 20102 h 691342"/>
                    <a:gd name="connsiteX100" fmla="*/ 792013 w 1990607"/>
                    <a:gd name="connsiteY100" fmla="*/ 0 h 691342"/>
                    <a:gd name="connsiteX101" fmla="*/ 835562 w 1990607"/>
                    <a:gd name="connsiteY101" fmla="*/ 20102 h 691342"/>
                    <a:gd name="connsiteX102" fmla="*/ 835562 w 1990607"/>
                    <a:gd name="connsiteY102" fmla="*/ 106643 h 691342"/>
                    <a:gd name="connsiteX103" fmla="*/ 935568 w 1990607"/>
                    <a:gd name="connsiteY103" fmla="*/ 106643 h 691342"/>
                    <a:gd name="connsiteX104" fmla="*/ 935568 w 1990607"/>
                    <a:gd name="connsiteY104" fmla="*/ 20102 h 691342"/>
                    <a:gd name="connsiteX105" fmla="*/ 979123 w 1990607"/>
                    <a:gd name="connsiteY105" fmla="*/ 0 h 691342"/>
                    <a:gd name="connsiteX106" fmla="*/ 1022679 w 1990607"/>
                    <a:gd name="connsiteY106" fmla="*/ 20102 h 691342"/>
                    <a:gd name="connsiteX107" fmla="*/ 1022679 w 1990607"/>
                    <a:gd name="connsiteY107" fmla="*/ 106643 h 691342"/>
                    <a:gd name="connsiteX108" fmla="*/ 1122684 w 1990607"/>
                    <a:gd name="connsiteY108" fmla="*/ 106643 h 691342"/>
                    <a:gd name="connsiteX109" fmla="*/ 1122684 w 1990607"/>
                    <a:gd name="connsiteY109" fmla="*/ 20102 h 691342"/>
                    <a:gd name="connsiteX110" fmla="*/ 1166233 w 1990607"/>
                    <a:gd name="connsiteY110" fmla="*/ 0 h 691342"/>
                    <a:gd name="connsiteX111" fmla="*/ 1209788 w 1990607"/>
                    <a:gd name="connsiteY111" fmla="*/ 20102 h 691342"/>
                    <a:gd name="connsiteX112" fmla="*/ 1209788 w 1990607"/>
                    <a:gd name="connsiteY112" fmla="*/ 106643 h 691342"/>
                    <a:gd name="connsiteX113" fmla="*/ 1309794 w 1990607"/>
                    <a:gd name="connsiteY113" fmla="*/ 106643 h 691342"/>
                    <a:gd name="connsiteX114" fmla="*/ 1309794 w 1990607"/>
                    <a:gd name="connsiteY114" fmla="*/ 20102 h 691342"/>
                    <a:gd name="connsiteX115" fmla="*/ 1353349 w 1990607"/>
                    <a:gd name="connsiteY115" fmla="*/ 0 h 691342"/>
                    <a:gd name="connsiteX116" fmla="*/ 1396904 w 1990607"/>
                    <a:gd name="connsiteY116" fmla="*/ 20102 h 691342"/>
                    <a:gd name="connsiteX117" fmla="*/ 1396904 w 1990607"/>
                    <a:gd name="connsiteY117" fmla="*/ 106643 h 691342"/>
                    <a:gd name="connsiteX118" fmla="*/ 1496910 w 1990607"/>
                    <a:gd name="connsiteY118" fmla="*/ 106643 h 691342"/>
                    <a:gd name="connsiteX119" fmla="*/ 1496910 w 1990607"/>
                    <a:gd name="connsiteY119" fmla="*/ 20102 h 691342"/>
                    <a:gd name="connsiteX120" fmla="*/ 1540459 w 1990607"/>
                    <a:gd name="connsiteY120" fmla="*/ 0 h 691342"/>
                    <a:gd name="connsiteX121" fmla="*/ 1584021 w 1990607"/>
                    <a:gd name="connsiteY121" fmla="*/ 20102 h 691342"/>
                    <a:gd name="connsiteX122" fmla="*/ 1584021 w 1990607"/>
                    <a:gd name="connsiteY122" fmla="*/ 106643 h 691342"/>
                    <a:gd name="connsiteX123" fmla="*/ 1684020 w 1990607"/>
                    <a:gd name="connsiteY123" fmla="*/ 106643 h 691342"/>
                    <a:gd name="connsiteX124" fmla="*/ 1684020 w 1990607"/>
                    <a:gd name="connsiteY124" fmla="*/ 20102 h 691342"/>
                    <a:gd name="connsiteX125" fmla="*/ 1727575 w 1990607"/>
                    <a:gd name="connsiteY125" fmla="*/ 0 h 691342"/>
                    <a:gd name="connsiteX126" fmla="*/ 1771131 w 1990607"/>
                    <a:gd name="connsiteY126" fmla="*/ 20102 h 691342"/>
                    <a:gd name="connsiteX127" fmla="*/ 1771131 w 1990607"/>
                    <a:gd name="connsiteY127" fmla="*/ 106643 h 691342"/>
                    <a:gd name="connsiteX128" fmla="*/ 1871136 w 1990607"/>
                    <a:gd name="connsiteY128" fmla="*/ 106643 h 691342"/>
                    <a:gd name="connsiteX129" fmla="*/ 1871136 w 1990607"/>
                    <a:gd name="connsiteY129" fmla="*/ 20102 h 691342"/>
                    <a:gd name="connsiteX130" fmla="*/ 1914691 w 1990607"/>
                    <a:gd name="connsiteY130" fmla="*/ 0 h 691342"/>
                    <a:gd name="connsiteX131" fmla="*/ 1958247 w 1990607"/>
                    <a:gd name="connsiteY131" fmla="*/ 20102 h 691342"/>
                    <a:gd name="connsiteX132" fmla="*/ 1958247 w 1990607"/>
                    <a:gd name="connsiteY132" fmla="*/ 106643 h 691342"/>
                    <a:gd name="connsiteX133" fmla="*/ 1990607 w 1990607"/>
                    <a:gd name="connsiteY133" fmla="*/ 106643 h 691342"/>
                    <a:gd name="connsiteX134" fmla="*/ 1990607 w 1990607"/>
                    <a:gd name="connsiteY134" fmla="*/ 171719 h 691342"/>
                    <a:gd name="connsiteX135" fmla="*/ 1958247 w 1990607"/>
                    <a:gd name="connsiteY135" fmla="*/ 171719 h 691342"/>
                    <a:gd name="connsiteX136" fmla="*/ 1958247 w 1990607"/>
                    <a:gd name="connsiteY136" fmla="*/ 263301 h 691342"/>
                    <a:gd name="connsiteX137" fmla="*/ 1990607 w 1990607"/>
                    <a:gd name="connsiteY137" fmla="*/ 263301 h 691342"/>
                    <a:gd name="connsiteX138" fmla="*/ 1990607 w 1990607"/>
                    <a:gd name="connsiteY138" fmla="*/ 328383 h 691342"/>
                    <a:gd name="connsiteX139" fmla="*/ 1958247 w 1990607"/>
                    <a:gd name="connsiteY139" fmla="*/ 328383 h 691342"/>
                    <a:gd name="connsiteX140" fmla="*/ 1958247 w 1990607"/>
                    <a:gd name="connsiteY140" fmla="*/ 631930 h 691342"/>
                    <a:gd name="connsiteX141" fmla="*/ 1990607 w 1990607"/>
                    <a:gd name="connsiteY141" fmla="*/ 631930 h 691342"/>
                    <a:gd name="connsiteX142" fmla="*/ 1990607 w 1990607"/>
                    <a:gd name="connsiteY142" fmla="*/ 691342 h 691342"/>
                    <a:gd name="connsiteX143" fmla="*/ 0 w 1990607"/>
                    <a:gd name="connsiteY143" fmla="*/ 691342 h 691342"/>
                    <a:gd name="connsiteX144" fmla="*/ 0 w 1990607"/>
                    <a:gd name="connsiteY144" fmla="*/ 20102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90607 w 1990607"/>
                    <a:gd name="connsiteY161" fmla="*/ 631930 h 691342"/>
                    <a:gd name="connsiteX162" fmla="*/ 1957269 w 1990607"/>
                    <a:gd name="connsiteY162" fmla="*/ 691342 h 691342"/>
                    <a:gd name="connsiteX163" fmla="*/ 0 w 1990607"/>
                    <a:gd name="connsiteY163" fmla="*/ 691342 h 691342"/>
                    <a:gd name="connsiteX164" fmla="*/ 0 w 1990607"/>
                    <a:gd name="connsiteY164" fmla="*/ 20102 h 691342"/>
                    <a:gd name="connsiteX165" fmla="*/ 43555 w 1990607"/>
                    <a:gd name="connsiteY165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57269 w 1990607"/>
                    <a:gd name="connsiteY161" fmla="*/ 691342 h 691342"/>
                    <a:gd name="connsiteX162" fmla="*/ 0 w 1990607"/>
                    <a:gd name="connsiteY162" fmla="*/ 691342 h 691342"/>
                    <a:gd name="connsiteX163" fmla="*/ 0 w 1990607"/>
                    <a:gd name="connsiteY163" fmla="*/ 20102 h 691342"/>
                    <a:gd name="connsiteX164" fmla="*/ 43555 w 1990607"/>
                    <a:gd name="connsiteY164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7269 w 1990607"/>
                    <a:gd name="connsiteY160" fmla="*/ 691342 h 691342"/>
                    <a:gd name="connsiteX161" fmla="*/ 0 w 1990607"/>
                    <a:gd name="connsiteY161" fmla="*/ 691342 h 691342"/>
                    <a:gd name="connsiteX162" fmla="*/ 0 w 1990607"/>
                    <a:gd name="connsiteY162" fmla="*/ 20102 h 691342"/>
                    <a:gd name="connsiteX163" fmla="*/ 43555 w 1990607"/>
                    <a:gd name="connsiteY163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58247 w 1990607"/>
                    <a:gd name="connsiteY158" fmla="*/ 328383 h 691342"/>
                    <a:gd name="connsiteX159" fmla="*/ 1957269 w 1990607"/>
                    <a:gd name="connsiteY159" fmla="*/ 691342 h 691342"/>
                    <a:gd name="connsiteX160" fmla="*/ 0 w 1990607"/>
                    <a:gd name="connsiteY160" fmla="*/ 691342 h 691342"/>
                    <a:gd name="connsiteX161" fmla="*/ 0 w 1990607"/>
                    <a:gd name="connsiteY161" fmla="*/ 20102 h 691342"/>
                    <a:gd name="connsiteX162" fmla="*/ 43555 w 1990607"/>
                    <a:gd name="connsiteY162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83625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83625 h 691342"/>
                    <a:gd name="connsiteX154" fmla="*/ 1958247 w 1990607"/>
                    <a:gd name="connsiteY154" fmla="*/ 171719 h 691342"/>
                    <a:gd name="connsiteX155" fmla="*/ 1958247 w 1990607"/>
                    <a:gd name="connsiteY155" fmla="*/ 263301 h 691342"/>
                    <a:gd name="connsiteX156" fmla="*/ 1958247 w 1990607"/>
                    <a:gd name="connsiteY156" fmla="*/ 328383 h 691342"/>
                    <a:gd name="connsiteX157" fmla="*/ 1957269 w 1990607"/>
                    <a:gd name="connsiteY157" fmla="*/ 691342 h 691342"/>
                    <a:gd name="connsiteX158" fmla="*/ 0 w 1990607"/>
                    <a:gd name="connsiteY158" fmla="*/ 691342 h 691342"/>
                    <a:gd name="connsiteX159" fmla="*/ 0 w 1990607"/>
                    <a:gd name="connsiteY159" fmla="*/ 20102 h 691342"/>
                    <a:gd name="connsiteX160" fmla="*/ 43555 w 1990607"/>
                    <a:gd name="connsiteY160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171719 h 691342"/>
                    <a:gd name="connsiteX154" fmla="*/ 1958247 w 1958247"/>
                    <a:gd name="connsiteY154" fmla="*/ 263301 h 691342"/>
                    <a:gd name="connsiteX155" fmla="*/ 1958247 w 1958247"/>
                    <a:gd name="connsiteY155" fmla="*/ 328383 h 691342"/>
                    <a:gd name="connsiteX156" fmla="*/ 1957269 w 1958247"/>
                    <a:gd name="connsiteY156" fmla="*/ 691342 h 691342"/>
                    <a:gd name="connsiteX157" fmla="*/ 0 w 1958247"/>
                    <a:gd name="connsiteY157" fmla="*/ 691342 h 691342"/>
                    <a:gd name="connsiteX158" fmla="*/ 0 w 1958247"/>
                    <a:gd name="connsiteY158" fmla="*/ 20102 h 691342"/>
                    <a:gd name="connsiteX159" fmla="*/ 43555 w 1958247"/>
                    <a:gd name="connsiteY159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263301 h 691342"/>
                    <a:gd name="connsiteX154" fmla="*/ 1958247 w 1958247"/>
                    <a:gd name="connsiteY154" fmla="*/ 328383 h 691342"/>
                    <a:gd name="connsiteX155" fmla="*/ 1957269 w 1958247"/>
                    <a:gd name="connsiteY155" fmla="*/ 691342 h 691342"/>
                    <a:gd name="connsiteX156" fmla="*/ 0 w 1958247"/>
                    <a:gd name="connsiteY156" fmla="*/ 691342 h 691342"/>
                    <a:gd name="connsiteX157" fmla="*/ 0 w 1958247"/>
                    <a:gd name="connsiteY157" fmla="*/ 20102 h 691342"/>
                    <a:gd name="connsiteX158" fmla="*/ 43555 w 1958247"/>
                    <a:gd name="connsiteY158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263301 h 691342"/>
                    <a:gd name="connsiteX153" fmla="*/ 1958247 w 1958247"/>
                    <a:gd name="connsiteY153" fmla="*/ 328383 h 691342"/>
                    <a:gd name="connsiteX154" fmla="*/ 1957269 w 1958247"/>
                    <a:gd name="connsiteY154" fmla="*/ 691342 h 691342"/>
                    <a:gd name="connsiteX155" fmla="*/ 0 w 1958247"/>
                    <a:gd name="connsiteY155" fmla="*/ 691342 h 691342"/>
                    <a:gd name="connsiteX156" fmla="*/ 0 w 1958247"/>
                    <a:gd name="connsiteY156" fmla="*/ 20102 h 691342"/>
                    <a:gd name="connsiteX157" fmla="*/ 43555 w 1958247"/>
                    <a:gd name="connsiteY157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328383 h 691342"/>
                    <a:gd name="connsiteX153" fmla="*/ 1957269 w 1958247"/>
                    <a:gd name="connsiteY153" fmla="*/ 691342 h 691342"/>
                    <a:gd name="connsiteX154" fmla="*/ 0 w 1958247"/>
                    <a:gd name="connsiteY154" fmla="*/ 691342 h 691342"/>
                    <a:gd name="connsiteX155" fmla="*/ 0 w 1958247"/>
                    <a:gd name="connsiteY155" fmla="*/ 20102 h 691342"/>
                    <a:gd name="connsiteX156" fmla="*/ 43555 w 1958247"/>
                    <a:gd name="connsiteY156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7269 w 1958247"/>
                    <a:gd name="connsiteY152" fmla="*/ 691342 h 691342"/>
                    <a:gd name="connsiteX153" fmla="*/ 0 w 1958247"/>
                    <a:gd name="connsiteY153" fmla="*/ 691342 h 691342"/>
                    <a:gd name="connsiteX154" fmla="*/ 0 w 1958247"/>
                    <a:gd name="connsiteY154" fmla="*/ 20102 h 691342"/>
                    <a:gd name="connsiteX155" fmla="*/ 43555 w 1958247"/>
                    <a:gd name="connsiteY155" fmla="*/ 0 h 69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</a:cxnLst>
                  <a:rect l="l" t="t" r="r" b="b"/>
                  <a:pathLst>
                    <a:path w="1958247" h="691342">
                      <a:moveTo>
                        <a:pt x="1771131" y="328383"/>
                      </a:moveTo>
                      <a:lnTo>
                        <a:pt x="1771131" y="631930"/>
                      </a:lnTo>
                      <a:lnTo>
                        <a:pt x="1871136" y="631930"/>
                      </a:lnTo>
                      <a:lnTo>
                        <a:pt x="1871136" y="328383"/>
                      </a:lnTo>
                      <a:lnTo>
                        <a:pt x="1771131" y="328383"/>
                      </a:lnTo>
                      <a:close/>
                      <a:moveTo>
                        <a:pt x="1584021" y="328383"/>
                      </a:moveTo>
                      <a:lnTo>
                        <a:pt x="1584021" y="631930"/>
                      </a:lnTo>
                      <a:lnTo>
                        <a:pt x="1684020" y="631930"/>
                      </a:lnTo>
                      <a:lnTo>
                        <a:pt x="1684020" y="328383"/>
                      </a:lnTo>
                      <a:lnTo>
                        <a:pt x="1584021" y="328383"/>
                      </a:lnTo>
                      <a:close/>
                      <a:moveTo>
                        <a:pt x="1396904" y="328383"/>
                      </a:moveTo>
                      <a:lnTo>
                        <a:pt x="1396904" y="631930"/>
                      </a:lnTo>
                      <a:lnTo>
                        <a:pt x="1496910" y="631930"/>
                      </a:lnTo>
                      <a:lnTo>
                        <a:pt x="1496910" y="328383"/>
                      </a:lnTo>
                      <a:lnTo>
                        <a:pt x="1396904" y="328383"/>
                      </a:lnTo>
                      <a:close/>
                      <a:moveTo>
                        <a:pt x="1209788" y="328383"/>
                      </a:moveTo>
                      <a:lnTo>
                        <a:pt x="1209788" y="631930"/>
                      </a:lnTo>
                      <a:lnTo>
                        <a:pt x="1309794" y="631930"/>
                      </a:lnTo>
                      <a:lnTo>
                        <a:pt x="1309794" y="328383"/>
                      </a:lnTo>
                      <a:lnTo>
                        <a:pt x="1209788" y="328383"/>
                      </a:lnTo>
                      <a:close/>
                      <a:moveTo>
                        <a:pt x="1022679" y="328383"/>
                      </a:moveTo>
                      <a:lnTo>
                        <a:pt x="1022679" y="631930"/>
                      </a:lnTo>
                      <a:lnTo>
                        <a:pt x="1122684" y="631930"/>
                      </a:lnTo>
                      <a:lnTo>
                        <a:pt x="1122684" y="328383"/>
                      </a:lnTo>
                      <a:lnTo>
                        <a:pt x="1022679" y="328383"/>
                      </a:lnTo>
                      <a:close/>
                      <a:moveTo>
                        <a:pt x="835562" y="328383"/>
                      </a:moveTo>
                      <a:lnTo>
                        <a:pt x="835562" y="631930"/>
                      </a:lnTo>
                      <a:lnTo>
                        <a:pt x="935568" y="631930"/>
                      </a:lnTo>
                      <a:lnTo>
                        <a:pt x="935568" y="328383"/>
                      </a:lnTo>
                      <a:lnTo>
                        <a:pt x="835562" y="328383"/>
                      </a:lnTo>
                      <a:close/>
                      <a:moveTo>
                        <a:pt x="648453" y="328383"/>
                      </a:moveTo>
                      <a:lnTo>
                        <a:pt x="648453" y="631930"/>
                      </a:lnTo>
                      <a:lnTo>
                        <a:pt x="748452" y="631930"/>
                      </a:lnTo>
                      <a:lnTo>
                        <a:pt x="748452" y="328383"/>
                      </a:lnTo>
                      <a:lnTo>
                        <a:pt x="648453" y="328383"/>
                      </a:lnTo>
                      <a:close/>
                      <a:moveTo>
                        <a:pt x="461336" y="328383"/>
                      </a:moveTo>
                      <a:lnTo>
                        <a:pt x="461336" y="631930"/>
                      </a:lnTo>
                      <a:lnTo>
                        <a:pt x="561342" y="631930"/>
                      </a:lnTo>
                      <a:lnTo>
                        <a:pt x="561342" y="328383"/>
                      </a:lnTo>
                      <a:lnTo>
                        <a:pt x="461336" y="328383"/>
                      </a:lnTo>
                      <a:close/>
                      <a:moveTo>
                        <a:pt x="274226" y="328383"/>
                      </a:moveTo>
                      <a:lnTo>
                        <a:pt x="274226" y="631930"/>
                      </a:lnTo>
                      <a:lnTo>
                        <a:pt x="374226" y="631930"/>
                      </a:lnTo>
                      <a:lnTo>
                        <a:pt x="374226" y="328383"/>
                      </a:lnTo>
                      <a:lnTo>
                        <a:pt x="274226" y="328383"/>
                      </a:lnTo>
                      <a:close/>
                      <a:moveTo>
                        <a:pt x="87110" y="328383"/>
                      </a:moveTo>
                      <a:lnTo>
                        <a:pt x="87110" y="631930"/>
                      </a:lnTo>
                      <a:lnTo>
                        <a:pt x="187110" y="631930"/>
                      </a:lnTo>
                      <a:lnTo>
                        <a:pt x="187110" y="328383"/>
                      </a:lnTo>
                      <a:lnTo>
                        <a:pt x="87110" y="328383"/>
                      </a:lnTo>
                      <a:close/>
                      <a:moveTo>
                        <a:pt x="1771131" y="171719"/>
                      </a:moveTo>
                      <a:lnTo>
                        <a:pt x="1771131" y="263301"/>
                      </a:lnTo>
                      <a:lnTo>
                        <a:pt x="1871136" y="263301"/>
                      </a:lnTo>
                      <a:lnTo>
                        <a:pt x="1871136" y="171719"/>
                      </a:lnTo>
                      <a:lnTo>
                        <a:pt x="1771131" y="171719"/>
                      </a:lnTo>
                      <a:close/>
                      <a:moveTo>
                        <a:pt x="1584021" y="171719"/>
                      </a:moveTo>
                      <a:lnTo>
                        <a:pt x="1584021" y="263301"/>
                      </a:lnTo>
                      <a:lnTo>
                        <a:pt x="1684020" y="263301"/>
                      </a:lnTo>
                      <a:lnTo>
                        <a:pt x="1684020" y="171719"/>
                      </a:lnTo>
                      <a:lnTo>
                        <a:pt x="1584021" y="171719"/>
                      </a:lnTo>
                      <a:close/>
                      <a:moveTo>
                        <a:pt x="1396904" y="171719"/>
                      </a:moveTo>
                      <a:lnTo>
                        <a:pt x="1396904" y="263301"/>
                      </a:lnTo>
                      <a:lnTo>
                        <a:pt x="1496910" y="263301"/>
                      </a:lnTo>
                      <a:lnTo>
                        <a:pt x="1496910" y="171719"/>
                      </a:lnTo>
                      <a:lnTo>
                        <a:pt x="1396904" y="171719"/>
                      </a:lnTo>
                      <a:close/>
                      <a:moveTo>
                        <a:pt x="1209788" y="171719"/>
                      </a:moveTo>
                      <a:lnTo>
                        <a:pt x="1209788" y="263301"/>
                      </a:lnTo>
                      <a:lnTo>
                        <a:pt x="1309794" y="263301"/>
                      </a:lnTo>
                      <a:lnTo>
                        <a:pt x="1309794" y="171719"/>
                      </a:lnTo>
                      <a:lnTo>
                        <a:pt x="1209788" y="171719"/>
                      </a:lnTo>
                      <a:close/>
                      <a:moveTo>
                        <a:pt x="1022679" y="171719"/>
                      </a:moveTo>
                      <a:lnTo>
                        <a:pt x="1022679" y="263301"/>
                      </a:lnTo>
                      <a:lnTo>
                        <a:pt x="1122684" y="263301"/>
                      </a:lnTo>
                      <a:lnTo>
                        <a:pt x="1122684" y="171719"/>
                      </a:lnTo>
                      <a:lnTo>
                        <a:pt x="1022679" y="171719"/>
                      </a:lnTo>
                      <a:close/>
                      <a:moveTo>
                        <a:pt x="835562" y="171719"/>
                      </a:moveTo>
                      <a:lnTo>
                        <a:pt x="835562" y="263301"/>
                      </a:lnTo>
                      <a:lnTo>
                        <a:pt x="935568" y="263301"/>
                      </a:lnTo>
                      <a:lnTo>
                        <a:pt x="935568" y="171719"/>
                      </a:lnTo>
                      <a:lnTo>
                        <a:pt x="835562" y="171719"/>
                      </a:lnTo>
                      <a:close/>
                      <a:moveTo>
                        <a:pt x="648453" y="171719"/>
                      </a:moveTo>
                      <a:lnTo>
                        <a:pt x="648453" y="263301"/>
                      </a:lnTo>
                      <a:lnTo>
                        <a:pt x="748452" y="263301"/>
                      </a:lnTo>
                      <a:lnTo>
                        <a:pt x="748452" y="171719"/>
                      </a:lnTo>
                      <a:lnTo>
                        <a:pt x="648453" y="171719"/>
                      </a:lnTo>
                      <a:close/>
                      <a:moveTo>
                        <a:pt x="461336" y="171719"/>
                      </a:moveTo>
                      <a:lnTo>
                        <a:pt x="461336" y="263301"/>
                      </a:lnTo>
                      <a:lnTo>
                        <a:pt x="561342" y="263301"/>
                      </a:lnTo>
                      <a:lnTo>
                        <a:pt x="561342" y="171719"/>
                      </a:lnTo>
                      <a:lnTo>
                        <a:pt x="461336" y="171719"/>
                      </a:lnTo>
                      <a:close/>
                      <a:moveTo>
                        <a:pt x="274226" y="171719"/>
                      </a:moveTo>
                      <a:lnTo>
                        <a:pt x="274226" y="263301"/>
                      </a:lnTo>
                      <a:lnTo>
                        <a:pt x="374226" y="263301"/>
                      </a:lnTo>
                      <a:lnTo>
                        <a:pt x="374226" y="171719"/>
                      </a:lnTo>
                      <a:lnTo>
                        <a:pt x="274226" y="171719"/>
                      </a:lnTo>
                      <a:close/>
                      <a:moveTo>
                        <a:pt x="87110" y="171719"/>
                      </a:moveTo>
                      <a:lnTo>
                        <a:pt x="87110" y="263301"/>
                      </a:lnTo>
                      <a:lnTo>
                        <a:pt x="187110" y="263301"/>
                      </a:lnTo>
                      <a:lnTo>
                        <a:pt x="187110" y="171719"/>
                      </a:lnTo>
                      <a:lnTo>
                        <a:pt x="87110" y="171719"/>
                      </a:lnTo>
                      <a:close/>
                      <a:moveTo>
                        <a:pt x="43555" y="0"/>
                      </a:moveTo>
                      <a:lnTo>
                        <a:pt x="87110" y="20102"/>
                      </a:lnTo>
                      <a:lnTo>
                        <a:pt x="87110" y="106643"/>
                      </a:lnTo>
                      <a:lnTo>
                        <a:pt x="187110" y="106643"/>
                      </a:lnTo>
                      <a:lnTo>
                        <a:pt x="187110" y="20102"/>
                      </a:lnTo>
                      <a:lnTo>
                        <a:pt x="230671" y="0"/>
                      </a:lnTo>
                      <a:lnTo>
                        <a:pt x="274226" y="20102"/>
                      </a:lnTo>
                      <a:lnTo>
                        <a:pt x="274226" y="106643"/>
                      </a:lnTo>
                      <a:lnTo>
                        <a:pt x="374226" y="106643"/>
                      </a:lnTo>
                      <a:lnTo>
                        <a:pt x="374226" y="20102"/>
                      </a:lnTo>
                      <a:lnTo>
                        <a:pt x="417781" y="0"/>
                      </a:lnTo>
                      <a:lnTo>
                        <a:pt x="461336" y="20102"/>
                      </a:lnTo>
                      <a:lnTo>
                        <a:pt x="461336" y="106643"/>
                      </a:lnTo>
                      <a:lnTo>
                        <a:pt x="561342" y="106643"/>
                      </a:lnTo>
                      <a:lnTo>
                        <a:pt x="561342" y="20102"/>
                      </a:lnTo>
                      <a:lnTo>
                        <a:pt x="604897" y="0"/>
                      </a:lnTo>
                      <a:lnTo>
                        <a:pt x="648453" y="20102"/>
                      </a:lnTo>
                      <a:lnTo>
                        <a:pt x="648453" y="106643"/>
                      </a:lnTo>
                      <a:lnTo>
                        <a:pt x="748452" y="106643"/>
                      </a:lnTo>
                      <a:lnTo>
                        <a:pt x="748452" y="20102"/>
                      </a:lnTo>
                      <a:lnTo>
                        <a:pt x="792013" y="0"/>
                      </a:lnTo>
                      <a:lnTo>
                        <a:pt x="835562" y="20102"/>
                      </a:lnTo>
                      <a:lnTo>
                        <a:pt x="835562" y="106643"/>
                      </a:lnTo>
                      <a:lnTo>
                        <a:pt x="935568" y="106643"/>
                      </a:lnTo>
                      <a:lnTo>
                        <a:pt x="935568" y="20102"/>
                      </a:lnTo>
                      <a:lnTo>
                        <a:pt x="979123" y="0"/>
                      </a:lnTo>
                      <a:lnTo>
                        <a:pt x="1022679" y="20102"/>
                      </a:lnTo>
                      <a:lnTo>
                        <a:pt x="1022679" y="106643"/>
                      </a:lnTo>
                      <a:lnTo>
                        <a:pt x="1122684" y="106643"/>
                      </a:lnTo>
                      <a:lnTo>
                        <a:pt x="1122684" y="20102"/>
                      </a:lnTo>
                      <a:lnTo>
                        <a:pt x="1166233" y="0"/>
                      </a:lnTo>
                      <a:lnTo>
                        <a:pt x="1209788" y="20102"/>
                      </a:lnTo>
                      <a:lnTo>
                        <a:pt x="1209788" y="106643"/>
                      </a:lnTo>
                      <a:lnTo>
                        <a:pt x="1309794" y="106643"/>
                      </a:lnTo>
                      <a:lnTo>
                        <a:pt x="1309794" y="20102"/>
                      </a:lnTo>
                      <a:lnTo>
                        <a:pt x="1353349" y="0"/>
                      </a:lnTo>
                      <a:lnTo>
                        <a:pt x="1396904" y="20102"/>
                      </a:lnTo>
                      <a:lnTo>
                        <a:pt x="1396904" y="106643"/>
                      </a:lnTo>
                      <a:lnTo>
                        <a:pt x="1496910" y="106643"/>
                      </a:lnTo>
                      <a:lnTo>
                        <a:pt x="1496910" y="20102"/>
                      </a:lnTo>
                      <a:lnTo>
                        <a:pt x="1540459" y="0"/>
                      </a:lnTo>
                      <a:lnTo>
                        <a:pt x="1584021" y="20102"/>
                      </a:lnTo>
                      <a:lnTo>
                        <a:pt x="1584021" y="106643"/>
                      </a:lnTo>
                      <a:lnTo>
                        <a:pt x="1684020" y="106643"/>
                      </a:lnTo>
                      <a:lnTo>
                        <a:pt x="1684020" y="20102"/>
                      </a:lnTo>
                      <a:lnTo>
                        <a:pt x="1727575" y="0"/>
                      </a:lnTo>
                      <a:lnTo>
                        <a:pt x="1771131" y="20102"/>
                      </a:lnTo>
                      <a:lnTo>
                        <a:pt x="1771131" y="106643"/>
                      </a:lnTo>
                      <a:lnTo>
                        <a:pt x="1871136" y="106643"/>
                      </a:lnTo>
                      <a:lnTo>
                        <a:pt x="1871136" y="20102"/>
                      </a:lnTo>
                      <a:lnTo>
                        <a:pt x="1914691" y="0"/>
                      </a:lnTo>
                      <a:lnTo>
                        <a:pt x="1958247" y="20102"/>
                      </a:lnTo>
                      <a:lnTo>
                        <a:pt x="1957269" y="691342"/>
                      </a:lnTo>
                      <a:lnTo>
                        <a:pt x="0" y="691342"/>
                      </a:lnTo>
                      <a:lnTo>
                        <a:pt x="0" y="20102"/>
                      </a:lnTo>
                      <a:lnTo>
                        <a:pt x="43555" y="0"/>
                      </a:lnTo>
                      <a:close/>
                    </a:path>
                  </a:pathLst>
                </a:custGeom>
                <a:solidFill>
                  <a:srgbClr val="FF66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3" name="フリーフォーム: 図形 132">
                  <a:extLst>
                    <a:ext uri="{FF2B5EF4-FFF2-40B4-BE49-F238E27FC236}">
                      <a16:creationId xmlns:a16="http://schemas.microsoft.com/office/drawing/2014/main" id="{3A97FEF2-3BE1-4843-A46B-F5F0ED9D8647}"/>
                    </a:ext>
                  </a:extLst>
                </p:cNvPr>
                <p:cNvSpPr/>
                <p:nvPr/>
              </p:nvSpPr>
              <p:spPr>
                <a:xfrm>
                  <a:off x="1289082" y="4246377"/>
                  <a:ext cx="273020" cy="121890"/>
                </a:xfrm>
                <a:custGeom>
                  <a:avLst/>
                  <a:gdLst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584021 w 1990607"/>
                    <a:gd name="connsiteY4" fmla="*/ 328383 h 691342"/>
                    <a:gd name="connsiteX5" fmla="*/ 1584021 w 1990607"/>
                    <a:gd name="connsiteY5" fmla="*/ 631930 h 691342"/>
                    <a:gd name="connsiteX6" fmla="*/ 1684020 w 1990607"/>
                    <a:gd name="connsiteY6" fmla="*/ 631930 h 691342"/>
                    <a:gd name="connsiteX7" fmla="*/ 1684020 w 1990607"/>
                    <a:gd name="connsiteY7" fmla="*/ 328383 h 691342"/>
                    <a:gd name="connsiteX8" fmla="*/ 1396904 w 1990607"/>
                    <a:gd name="connsiteY8" fmla="*/ 328383 h 691342"/>
                    <a:gd name="connsiteX9" fmla="*/ 1396904 w 1990607"/>
                    <a:gd name="connsiteY9" fmla="*/ 631930 h 691342"/>
                    <a:gd name="connsiteX10" fmla="*/ 1496910 w 1990607"/>
                    <a:gd name="connsiteY10" fmla="*/ 631930 h 691342"/>
                    <a:gd name="connsiteX11" fmla="*/ 1496910 w 1990607"/>
                    <a:gd name="connsiteY11" fmla="*/ 328383 h 691342"/>
                    <a:gd name="connsiteX12" fmla="*/ 1209788 w 1990607"/>
                    <a:gd name="connsiteY12" fmla="*/ 328383 h 691342"/>
                    <a:gd name="connsiteX13" fmla="*/ 1209788 w 1990607"/>
                    <a:gd name="connsiteY13" fmla="*/ 631930 h 691342"/>
                    <a:gd name="connsiteX14" fmla="*/ 1309794 w 1990607"/>
                    <a:gd name="connsiteY14" fmla="*/ 631930 h 691342"/>
                    <a:gd name="connsiteX15" fmla="*/ 1309794 w 1990607"/>
                    <a:gd name="connsiteY15" fmla="*/ 328383 h 691342"/>
                    <a:gd name="connsiteX16" fmla="*/ 1022679 w 1990607"/>
                    <a:gd name="connsiteY16" fmla="*/ 328383 h 691342"/>
                    <a:gd name="connsiteX17" fmla="*/ 1022679 w 1990607"/>
                    <a:gd name="connsiteY17" fmla="*/ 631930 h 691342"/>
                    <a:gd name="connsiteX18" fmla="*/ 1122684 w 1990607"/>
                    <a:gd name="connsiteY18" fmla="*/ 631930 h 691342"/>
                    <a:gd name="connsiteX19" fmla="*/ 1122684 w 1990607"/>
                    <a:gd name="connsiteY19" fmla="*/ 328383 h 691342"/>
                    <a:gd name="connsiteX20" fmla="*/ 835562 w 1990607"/>
                    <a:gd name="connsiteY20" fmla="*/ 328383 h 691342"/>
                    <a:gd name="connsiteX21" fmla="*/ 835562 w 1990607"/>
                    <a:gd name="connsiteY21" fmla="*/ 631930 h 691342"/>
                    <a:gd name="connsiteX22" fmla="*/ 935568 w 1990607"/>
                    <a:gd name="connsiteY22" fmla="*/ 631930 h 691342"/>
                    <a:gd name="connsiteX23" fmla="*/ 935568 w 1990607"/>
                    <a:gd name="connsiteY23" fmla="*/ 328383 h 691342"/>
                    <a:gd name="connsiteX24" fmla="*/ 648453 w 1990607"/>
                    <a:gd name="connsiteY24" fmla="*/ 328383 h 691342"/>
                    <a:gd name="connsiteX25" fmla="*/ 648453 w 1990607"/>
                    <a:gd name="connsiteY25" fmla="*/ 631930 h 691342"/>
                    <a:gd name="connsiteX26" fmla="*/ 748452 w 1990607"/>
                    <a:gd name="connsiteY26" fmla="*/ 631930 h 691342"/>
                    <a:gd name="connsiteX27" fmla="*/ 748452 w 1990607"/>
                    <a:gd name="connsiteY27" fmla="*/ 328383 h 691342"/>
                    <a:gd name="connsiteX28" fmla="*/ 461336 w 1990607"/>
                    <a:gd name="connsiteY28" fmla="*/ 328383 h 691342"/>
                    <a:gd name="connsiteX29" fmla="*/ 461336 w 1990607"/>
                    <a:gd name="connsiteY29" fmla="*/ 631930 h 691342"/>
                    <a:gd name="connsiteX30" fmla="*/ 561342 w 1990607"/>
                    <a:gd name="connsiteY30" fmla="*/ 631930 h 691342"/>
                    <a:gd name="connsiteX31" fmla="*/ 561342 w 1990607"/>
                    <a:gd name="connsiteY31" fmla="*/ 328383 h 691342"/>
                    <a:gd name="connsiteX32" fmla="*/ 274226 w 1990607"/>
                    <a:gd name="connsiteY32" fmla="*/ 328383 h 691342"/>
                    <a:gd name="connsiteX33" fmla="*/ 274226 w 1990607"/>
                    <a:gd name="connsiteY33" fmla="*/ 631930 h 691342"/>
                    <a:gd name="connsiteX34" fmla="*/ 374226 w 1990607"/>
                    <a:gd name="connsiteY34" fmla="*/ 631930 h 691342"/>
                    <a:gd name="connsiteX35" fmla="*/ 374226 w 1990607"/>
                    <a:gd name="connsiteY35" fmla="*/ 328383 h 691342"/>
                    <a:gd name="connsiteX36" fmla="*/ 87110 w 1990607"/>
                    <a:gd name="connsiteY36" fmla="*/ 328383 h 691342"/>
                    <a:gd name="connsiteX37" fmla="*/ 87110 w 1990607"/>
                    <a:gd name="connsiteY37" fmla="*/ 631930 h 691342"/>
                    <a:gd name="connsiteX38" fmla="*/ 187110 w 1990607"/>
                    <a:gd name="connsiteY38" fmla="*/ 631930 h 691342"/>
                    <a:gd name="connsiteX39" fmla="*/ 187110 w 1990607"/>
                    <a:gd name="connsiteY39" fmla="*/ 328383 h 691342"/>
                    <a:gd name="connsiteX40" fmla="*/ 1771131 w 1990607"/>
                    <a:gd name="connsiteY40" fmla="*/ 171719 h 691342"/>
                    <a:gd name="connsiteX41" fmla="*/ 1771131 w 1990607"/>
                    <a:gd name="connsiteY41" fmla="*/ 263301 h 691342"/>
                    <a:gd name="connsiteX42" fmla="*/ 1871136 w 1990607"/>
                    <a:gd name="connsiteY42" fmla="*/ 263301 h 691342"/>
                    <a:gd name="connsiteX43" fmla="*/ 1871136 w 1990607"/>
                    <a:gd name="connsiteY43" fmla="*/ 171719 h 691342"/>
                    <a:gd name="connsiteX44" fmla="*/ 1584021 w 1990607"/>
                    <a:gd name="connsiteY44" fmla="*/ 171719 h 691342"/>
                    <a:gd name="connsiteX45" fmla="*/ 1584021 w 1990607"/>
                    <a:gd name="connsiteY45" fmla="*/ 263301 h 691342"/>
                    <a:gd name="connsiteX46" fmla="*/ 1684020 w 1990607"/>
                    <a:gd name="connsiteY46" fmla="*/ 263301 h 691342"/>
                    <a:gd name="connsiteX47" fmla="*/ 1684020 w 1990607"/>
                    <a:gd name="connsiteY47" fmla="*/ 171719 h 691342"/>
                    <a:gd name="connsiteX48" fmla="*/ 1396904 w 1990607"/>
                    <a:gd name="connsiteY48" fmla="*/ 171719 h 691342"/>
                    <a:gd name="connsiteX49" fmla="*/ 1396904 w 1990607"/>
                    <a:gd name="connsiteY49" fmla="*/ 263301 h 691342"/>
                    <a:gd name="connsiteX50" fmla="*/ 1496910 w 1990607"/>
                    <a:gd name="connsiteY50" fmla="*/ 263301 h 691342"/>
                    <a:gd name="connsiteX51" fmla="*/ 1496910 w 1990607"/>
                    <a:gd name="connsiteY51" fmla="*/ 171719 h 691342"/>
                    <a:gd name="connsiteX52" fmla="*/ 1209788 w 1990607"/>
                    <a:gd name="connsiteY52" fmla="*/ 171719 h 691342"/>
                    <a:gd name="connsiteX53" fmla="*/ 1209788 w 1990607"/>
                    <a:gd name="connsiteY53" fmla="*/ 263301 h 691342"/>
                    <a:gd name="connsiteX54" fmla="*/ 1309794 w 1990607"/>
                    <a:gd name="connsiteY54" fmla="*/ 263301 h 691342"/>
                    <a:gd name="connsiteX55" fmla="*/ 1309794 w 1990607"/>
                    <a:gd name="connsiteY55" fmla="*/ 171719 h 691342"/>
                    <a:gd name="connsiteX56" fmla="*/ 1022679 w 1990607"/>
                    <a:gd name="connsiteY56" fmla="*/ 171719 h 691342"/>
                    <a:gd name="connsiteX57" fmla="*/ 1022679 w 1990607"/>
                    <a:gd name="connsiteY57" fmla="*/ 263301 h 691342"/>
                    <a:gd name="connsiteX58" fmla="*/ 1122684 w 1990607"/>
                    <a:gd name="connsiteY58" fmla="*/ 263301 h 691342"/>
                    <a:gd name="connsiteX59" fmla="*/ 1122684 w 1990607"/>
                    <a:gd name="connsiteY59" fmla="*/ 171719 h 691342"/>
                    <a:gd name="connsiteX60" fmla="*/ 835562 w 1990607"/>
                    <a:gd name="connsiteY60" fmla="*/ 171719 h 691342"/>
                    <a:gd name="connsiteX61" fmla="*/ 835562 w 1990607"/>
                    <a:gd name="connsiteY61" fmla="*/ 263301 h 691342"/>
                    <a:gd name="connsiteX62" fmla="*/ 935568 w 1990607"/>
                    <a:gd name="connsiteY62" fmla="*/ 263301 h 691342"/>
                    <a:gd name="connsiteX63" fmla="*/ 935568 w 1990607"/>
                    <a:gd name="connsiteY63" fmla="*/ 171719 h 691342"/>
                    <a:gd name="connsiteX64" fmla="*/ 648453 w 1990607"/>
                    <a:gd name="connsiteY64" fmla="*/ 171719 h 691342"/>
                    <a:gd name="connsiteX65" fmla="*/ 648453 w 1990607"/>
                    <a:gd name="connsiteY65" fmla="*/ 263301 h 691342"/>
                    <a:gd name="connsiteX66" fmla="*/ 748452 w 1990607"/>
                    <a:gd name="connsiteY66" fmla="*/ 263301 h 691342"/>
                    <a:gd name="connsiteX67" fmla="*/ 748452 w 1990607"/>
                    <a:gd name="connsiteY67" fmla="*/ 171719 h 691342"/>
                    <a:gd name="connsiteX68" fmla="*/ 461336 w 1990607"/>
                    <a:gd name="connsiteY68" fmla="*/ 171719 h 691342"/>
                    <a:gd name="connsiteX69" fmla="*/ 461336 w 1990607"/>
                    <a:gd name="connsiteY69" fmla="*/ 263301 h 691342"/>
                    <a:gd name="connsiteX70" fmla="*/ 561342 w 1990607"/>
                    <a:gd name="connsiteY70" fmla="*/ 263301 h 691342"/>
                    <a:gd name="connsiteX71" fmla="*/ 561342 w 1990607"/>
                    <a:gd name="connsiteY71" fmla="*/ 171719 h 691342"/>
                    <a:gd name="connsiteX72" fmla="*/ 274226 w 1990607"/>
                    <a:gd name="connsiteY72" fmla="*/ 171719 h 691342"/>
                    <a:gd name="connsiteX73" fmla="*/ 274226 w 1990607"/>
                    <a:gd name="connsiteY73" fmla="*/ 263301 h 691342"/>
                    <a:gd name="connsiteX74" fmla="*/ 374226 w 1990607"/>
                    <a:gd name="connsiteY74" fmla="*/ 263301 h 691342"/>
                    <a:gd name="connsiteX75" fmla="*/ 374226 w 1990607"/>
                    <a:gd name="connsiteY75" fmla="*/ 171719 h 691342"/>
                    <a:gd name="connsiteX76" fmla="*/ 87110 w 1990607"/>
                    <a:gd name="connsiteY76" fmla="*/ 171719 h 691342"/>
                    <a:gd name="connsiteX77" fmla="*/ 87110 w 1990607"/>
                    <a:gd name="connsiteY77" fmla="*/ 263301 h 691342"/>
                    <a:gd name="connsiteX78" fmla="*/ 187110 w 1990607"/>
                    <a:gd name="connsiteY78" fmla="*/ 263301 h 691342"/>
                    <a:gd name="connsiteX79" fmla="*/ 187110 w 1990607"/>
                    <a:gd name="connsiteY79" fmla="*/ 171719 h 691342"/>
                    <a:gd name="connsiteX80" fmla="*/ 43555 w 1990607"/>
                    <a:gd name="connsiteY80" fmla="*/ 0 h 691342"/>
                    <a:gd name="connsiteX81" fmla="*/ 87110 w 1990607"/>
                    <a:gd name="connsiteY81" fmla="*/ 20102 h 691342"/>
                    <a:gd name="connsiteX82" fmla="*/ 87110 w 1990607"/>
                    <a:gd name="connsiteY82" fmla="*/ 106643 h 691342"/>
                    <a:gd name="connsiteX83" fmla="*/ 187110 w 1990607"/>
                    <a:gd name="connsiteY83" fmla="*/ 106643 h 691342"/>
                    <a:gd name="connsiteX84" fmla="*/ 187110 w 1990607"/>
                    <a:gd name="connsiteY84" fmla="*/ 20102 h 691342"/>
                    <a:gd name="connsiteX85" fmla="*/ 230671 w 1990607"/>
                    <a:gd name="connsiteY85" fmla="*/ 0 h 691342"/>
                    <a:gd name="connsiteX86" fmla="*/ 274226 w 1990607"/>
                    <a:gd name="connsiteY86" fmla="*/ 20102 h 691342"/>
                    <a:gd name="connsiteX87" fmla="*/ 274226 w 1990607"/>
                    <a:gd name="connsiteY87" fmla="*/ 106643 h 691342"/>
                    <a:gd name="connsiteX88" fmla="*/ 374226 w 1990607"/>
                    <a:gd name="connsiteY88" fmla="*/ 106643 h 691342"/>
                    <a:gd name="connsiteX89" fmla="*/ 374226 w 1990607"/>
                    <a:gd name="connsiteY89" fmla="*/ 20102 h 691342"/>
                    <a:gd name="connsiteX90" fmla="*/ 417781 w 1990607"/>
                    <a:gd name="connsiteY90" fmla="*/ 0 h 691342"/>
                    <a:gd name="connsiteX91" fmla="*/ 461336 w 1990607"/>
                    <a:gd name="connsiteY91" fmla="*/ 20102 h 691342"/>
                    <a:gd name="connsiteX92" fmla="*/ 461336 w 1990607"/>
                    <a:gd name="connsiteY92" fmla="*/ 106643 h 691342"/>
                    <a:gd name="connsiteX93" fmla="*/ 561342 w 1990607"/>
                    <a:gd name="connsiteY93" fmla="*/ 106643 h 691342"/>
                    <a:gd name="connsiteX94" fmla="*/ 561342 w 1990607"/>
                    <a:gd name="connsiteY94" fmla="*/ 20102 h 691342"/>
                    <a:gd name="connsiteX95" fmla="*/ 604897 w 1990607"/>
                    <a:gd name="connsiteY95" fmla="*/ 0 h 691342"/>
                    <a:gd name="connsiteX96" fmla="*/ 648453 w 1990607"/>
                    <a:gd name="connsiteY96" fmla="*/ 20102 h 691342"/>
                    <a:gd name="connsiteX97" fmla="*/ 648453 w 1990607"/>
                    <a:gd name="connsiteY97" fmla="*/ 106643 h 691342"/>
                    <a:gd name="connsiteX98" fmla="*/ 748452 w 1990607"/>
                    <a:gd name="connsiteY98" fmla="*/ 106643 h 691342"/>
                    <a:gd name="connsiteX99" fmla="*/ 748452 w 1990607"/>
                    <a:gd name="connsiteY99" fmla="*/ 20102 h 691342"/>
                    <a:gd name="connsiteX100" fmla="*/ 792013 w 1990607"/>
                    <a:gd name="connsiteY100" fmla="*/ 0 h 691342"/>
                    <a:gd name="connsiteX101" fmla="*/ 835562 w 1990607"/>
                    <a:gd name="connsiteY101" fmla="*/ 20102 h 691342"/>
                    <a:gd name="connsiteX102" fmla="*/ 835562 w 1990607"/>
                    <a:gd name="connsiteY102" fmla="*/ 106643 h 691342"/>
                    <a:gd name="connsiteX103" fmla="*/ 935568 w 1990607"/>
                    <a:gd name="connsiteY103" fmla="*/ 106643 h 691342"/>
                    <a:gd name="connsiteX104" fmla="*/ 935568 w 1990607"/>
                    <a:gd name="connsiteY104" fmla="*/ 20102 h 691342"/>
                    <a:gd name="connsiteX105" fmla="*/ 979123 w 1990607"/>
                    <a:gd name="connsiteY105" fmla="*/ 0 h 691342"/>
                    <a:gd name="connsiteX106" fmla="*/ 1022679 w 1990607"/>
                    <a:gd name="connsiteY106" fmla="*/ 20102 h 691342"/>
                    <a:gd name="connsiteX107" fmla="*/ 1022679 w 1990607"/>
                    <a:gd name="connsiteY107" fmla="*/ 106643 h 691342"/>
                    <a:gd name="connsiteX108" fmla="*/ 1122684 w 1990607"/>
                    <a:gd name="connsiteY108" fmla="*/ 106643 h 691342"/>
                    <a:gd name="connsiteX109" fmla="*/ 1122684 w 1990607"/>
                    <a:gd name="connsiteY109" fmla="*/ 20102 h 691342"/>
                    <a:gd name="connsiteX110" fmla="*/ 1166233 w 1990607"/>
                    <a:gd name="connsiteY110" fmla="*/ 0 h 691342"/>
                    <a:gd name="connsiteX111" fmla="*/ 1209788 w 1990607"/>
                    <a:gd name="connsiteY111" fmla="*/ 20102 h 691342"/>
                    <a:gd name="connsiteX112" fmla="*/ 1209788 w 1990607"/>
                    <a:gd name="connsiteY112" fmla="*/ 106643 h 691342"/>
                    <a:gd name="connsiteX113" fmla="*/ 1309794 w 1990607"/>
                    <a:gd name="connsiteY113" fmla="*/ 106643 h 691342"/>
                    <a:gd name="connsiteX114" fmla="*/ 1309794 w 1990607"/>
                    <a:gd name="connsiteY114" fmla="*/ 20102 h 691342"/>
                    <a:gd name="connsiteX115" fmla="*/ 1353349 w 1990607"/>
                    <a:gd name="connsiteY115" fmla="*/ 0 h 691342"/>
                    <a:gd name="connsiteX116" fmla="*/ 1396904 w 1990607"/>
                    <a:gd name="connsiteY116" fmla="*/ 20102 h 691342"/>
                    <a:gd name="connsiteX117" fmla="*/ 1396904 w 1990607"/>
                    <a:gd name="connsiteY117" fmla="*/ 106643 h 691342"/>
                    <a:gd name="connsiteX118" fmla="*/ 1496910 w 1990607"/>
                    <a:gd name="connsiteY118" fmla="*/ 106643 h 691342"/>
                    <a:gd name="connsiteX119" fmla="*/ 1496910 w 1990607"/>
                    <a:gd name="connsiteY119" fmla="*/ 20102 h 691342"/>
                    <a:gd name="connsiteX120" fmla="*/ 1540459 w 1990607"/>
                    <a:gd name="connsiteY120" fmla="*/ 0 h 691342"/>
                    <a:gd name="connsiteX121" fmla="*/ 1584021 w 1990607"/>
                    <a:gd name="connsiteY121" fmla="*/ 20102 h 691342"/>
                    <a:gd name="connsiteX122" fmla="*/ 1584021 w 1990607"/>
                    <a:gd name="connsiteY122" fmla="*/ 106643 h 691342"/>
                    <a:gd name="connsiteX123" fmla="*/ 1684020 w 1990607"/>
                    <a:gd name="connsiteY123" fmla="*/ 106643 h 691342"/>
                    <a:gd name="connsiteX124" fmla="*/ 1684020 w 1990607"/>
                    <a:gd name="connsiteY124" fmla="*/ 20102 h 691342"/>
                    <a:gd name="connsiteX125" fmla="*/ 1727575 w 1990607"/>
                    <a:gd name="connsiteY125" fmla="*/ 0 h 691342"/>
                    <a:gd name="connsiteX126" fmla="*/ 1771131 w 1990607"/>
                    <a:gd name="connsiteY126" fmla="*/ 20102 h 691342"/>
                    <a:gd name="connsiteX127" fmla="*/ 1771131 w 1990607"/>
                    <a:gd name="connsiteY127" fmla="*/ 106643 h 691342"/>
                    <a:gd name="connsiteX128" fmla="*/ 1871136 w 1990607"/>
                    <a:gd name="connsiteY128" fmla="*/ 106643 h 691342"/>
                    <a:gd name="connsiteX129" fmla="*/ 1871136 w 1990607"/>
                    <a:gd name="connsiteY129" fmla="*/ 20102 h 691342"/>
                    <a:gd name="connsiteX130" fmla="*/ 1914691 w 1990607"/>
                    <a:gd name="connsiteY130" fmla="*/ 0 h 691342"/>
                    <a:gd name="connsiteX131" fmla="*/ 1958247 w 1990607"/>
                    <a:gd name="connsiteY131" fmla="*/ 20102 h 691342"/>
                    <a:gd name="connsiteX132" fmla="*/ 1958247 w 1990607"/>
                    <a:gd name="connsiteY132" fmla="*/ 106643 h 691342"/>
                    <a:gd name="connsiteX133" fmla="*/ 1990607 w 1990607"/>
                    <a:gd name="connsiteY133" fmla="*/ 106643 h 691342"/>
                    <a:gd name="connsiteX134" fmla="*/ 1990607 w 1990607"/>
                    <a:gd name="connsiteY134" fmla="*/ 171719 h 691342"/>
                    <a:gd name="connsiteX135" fmla="*/ 1958247 w 1990607"/>
                    <a:gd name="connsiteY135" fmla="*/ 171719 h 691342"/>
                    <a:gd name="connsiteX136" fmla="*/ 1958247 w 1990607"/>
                    <a:gd name="connsiteY136" fmla="*/ 263301 h 691342"/>
                    <a:gd name="connsiteX137" fmla="*/ 1990607 w 1990607"/>
                    <a:gd name="connsiteY137" fmla="*/ 263301 h 691342"/>
                    <a:gd name="connsiteX138" fmla="*/ 1990607 w 1990607"/>
                    <a:gd name="connsiteY138" fmla="*/ 328383 h 691342"/>
                    <a:gd name="connsiteX139" fmla="*/ 1958247 w 1990607"/>
                    <a:gd name="connsiteY139" fmla="*/ 328383 h 691342"/>
                    <a:gd name="connsiteX140" fmla="*/ 1958247 w 1990607"/>
                    <a:gd name="connsiteY140" fmla="*/ 631930 h 691342"/>
                    <a:gd name="connsiteX141" fmla="*/ 1990607 w 1990607"/>
                    <a:gd name="connsiteY141" fmla="*/ 631930 h 691342"/>
                    <a:gd name="connsiteX142" fmla="*/ 1990607 w 1990607"/>
                    <a:gd name="connsiteY142" fmla="*/ 691342 h 691342"/>
                    <a:gd name="connsiteX143" fmla="*/ 0 w 1990607"/>
                    <a:gd name="connsiteY143" fmla="*/ 691342 h 691342"/>
                    <a:gd name="connsiteX144" fmla="*/ 0 w 1990607"/>
                    <a:gd name="connsiteY144" fmla="*/ 20102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90607 w 1990607"/>
                    <a:gd name="connsiteY161" fmla="*/ 631930 h 691342"/>
                    <a:gd name="connsiteX162" fmla="*/ 1957269 w 1990607"/>
                    <a:gd name="connsiteY162" fmla="*/ 691342 h 691342"/>
                    <a:gd name="connsiteX163" fmla="*/ 0 w 1990607"/>
                    <a:gd name="connsiteY163" fmla="*/ 691342 h 691342"/>
                    <a:gd name="connsiteX164" fmla="*/ 0 w 1990607"/>
                    <a:gd name="connsiteY164" fmla="*/ 20102 h 691342"/>
                    <a:gd name="connsiteX165" fmla="*/ 43555 w 1990607"/>
                    <a:gd name="connsiteY165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57269 w 1990607"/>
                    <a:gd name="connsiteY161" fmla="*/ 691342 h 691342"/>
                    <a:gd name="connsiteX162" fmla="*/ 0 w 1990607"/>
                    <a:gd name="connsiteY162" fmla="*/ 691342 h 691342"/>
                    <a:gd name="connsiteX163" fmla="*/ 0 w 1990607"/>
                    <a:gd name="connsiteY163" fmla="*/ 20102 h 691342"/>
                    <a:gd name="connsiteX164" fmla="*/ 43555 w 1990607"/>
                    <a:gd name="connsiteY164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7269 w 1990607"/>
                    <a:gd name="connsiteY160" fmla="*/ 691342 h 691342"/>
                    <a:gd name="connsiteX161" fmla="*/ 0 w 1990607"/>
                    <a:gd name="connsiteY161" fmla="*/ 691342 h 691342"/>
                    <a:gd name="connsiteX162" fmla="*/ 0 w 1990607"/>
                    <a:gd name="connsiteY162" fmla="*/ 20102 h 691342"/>
                    <a:gd name="connsiteX163" fmla="*/ 43555 w 1990607"/>
                    <a:gd name="connsiteY163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58247 w 1990607"/>
                    <a:gd name="connsiteY158" fmla="*/ 328383 h 691342"/>
                    <a:gd name="connsiteX159" fmla="*/ 1957269 w 1990607"/>
                    <a:gd name="connsiteY159" fmla="*/ 691342 h 691342"/>
                    <a:gd name="connsiteX160" fmla="*/ 0 w 1990607"/>
                    <a:gd name="connsiteY160" fmla="*/ 691342 h 691342"/>
                    <a:gd name="connsiteX161" fmla="*/ 0 w 1990607"/>
                    <a:gd name="connsiteY161" fmla="*/ 20102 h 691342"/>
                    <a:gd name="connsiteX162" fmla="*/ 43555 w 1990607"/>
                    <a:gd name="connsiteY162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83625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83625 h 691342"/>
                    <a:gd name="connsiteX154" fmla="*/ 1958247 w 1990607"/>
                    <a:gd name="connsiteY154" fmla="*/ 171719 h 691342"/>
                    <a:gd name="connsiteX155" fmla="*/ 1958247 w 1990607"/>
                    <a:gd name="connsiteY155" fmla="*/ 263301 h 691342"/>
                    <a:gd name="connsiteX156" fmla="*/ 1958247 w 1990607"/>
                    <a:gd name="connsiteY156" fmla="*/ 328383 h 691342"/>
                    <a:gd name="connsiteX157" fmla="*/ 1957269 w 1990607"/>
                    <a:gd name="connsiteY157" fmla="*/ 691342 h 691342"/>
                    <a:gd name="connsiteX158" fmla="*/ 0 w 1990607"/>
                    <a:gd name="connsiteY158" fmla="*/ 691342 h 691342"/>
                    <a:gd name="connsiteX159" fmla="*/ 0 w 1990607"/>
                    <a:gd name="connsiteY159" fmla="*/ 20102 h 691342"/>
                    <a:gd name="connsiteX160" fmla="*/ 43555 w 1990607"/>
                    <a:gd name="connsiteY160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171719 h 691342"/>
                    <a:gd name="connsiteX154" fmla="*/ 1958247 w 1958247"/>
                    <a:gd name="connsiteY154" fmla="*/ 263301 h 691342"/>
                    <a:gd name="connsiteX155" fmla="*/ 1958247 w 1958247"/>
                    <a:gd name="connsiteY155" fmla="*/ 328383 h 691342"/>
                    <a:gd name="connsiteX156" fmla="*/ 1957269 w 1958247"/>
                    <a:gd name="connsiteY156" fmla="*/ 691342 h 691342"/>
                    <a:gd name="connsiteX157" fmla="*/ 0 w 1958247"/>
                    <a:gd name="connsiteY157" fmla="*/ 691342 h 691342"/>
                    <a:gd name="connsiteX158" fmla="*/ 0 w 1958247"/>
                    <a:gd name="connsiteY158" fmla="*/ 20102 h 691342"/>
                    <a:gd name="connsiteX159" fmla="*/ 43555 w 1958247"/>
                    <a:gd name="connsiteY159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263301 h 691342"/>
                    <a:gd name="connsiteX154" fmla="*/ 1958247 w 1958247"/>
                    <a:gd name="connsiteY154" fmla="*/ 328383 h 691342"/>
                    <a:gd name="connsiteX155" fmla="*/ 1957269 w 1958247"/>
                    <a:gd name="connsiteY155" fmla="*/ 691342 h 691342"/>
                    <a:gd name="connsiteX156" fmla="*/ 0 w 1958247"/>
                    <a:gd name="connsiteY156" fmla="*/ 691342 h 691342"/>
                    <a:gd name="connsiteX157" fmla="*/ 0 w 1958247"/>
                    <a:gd name="connsiteY157" fmla="*/ 20102 h 691342"/>
                    <a:gd name="connsiteX158" fmla="*/ 43555 w 1958247"/>
                    <a:gd name="connsiteY158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263301 h 691342"/>
                    <a:gd name="connsiteX153" fmla="*/ 1958247 w 1958247"/>
                    <a:gd name="connsiteY153" fmla="*/ 328383 h 691342"/>
                    <a:gd name="connsiteX154" fmla="*/ 1957269 w 1958247"/>
                    <a:gd name="connsiteY154" fmla="*/ 691342 h 691342"/>
                    <a:gd name="connsiteX155" fmla="*/ 0 w 1958247"/>
                    <a:gd name="connsiteY155" fmla="*/ 691342 h 691342"/>
                    <a:gd name="connsiteX156" fmla="*/ 0 w 1958247"/>
                    <a:gd name="connsiteY156" fmla="*/ 20102 h 691342"/>
                    <a:gd name="connsiteX157" fmla="*/ 43555 w 1958247"/>
                    <a:gd name="connsiteY157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328383 h 691342"/>
                    <a:gd name="connsiteX153" fmla="*/ 1957269 w 1958247"/>
                    <a:gd name="connsiteY153" fmla="*/ 691342 h 691342"/>
                    <a:gd name="connsiteX154" fmla="*/ 0 w 1958247"/>
                    <a:gd name="connsiteY154" fmla="*/ 691342 h 691342"/>
                    <a:gd name="connsiteX155" fmla="*/ 0 w 1958247"/>
                    <a:gd name="connsiteY155" fmla="*/ 20102 h 691342"/>
                    <a:gd name="connsiteX156" fmla="*/ 43555 w 1958247"/>
                    <a:gd name="connsiteY156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7269 w 1958247"/>
                    <a:gd name="connsiteY152" fmla="*/ 691342 h 691342"/>
                    <a:gd name="connsiteX153" fmla="*/ 0 w 1958247"/>
                    <a:gd name="connsiteY153" fmla="*/ 691342 h 691342"/>
                    <a:gd name="connsiteX154" fmla="*/ 0 w 1958247"/>
                    <a:gd name="connsiteY154" fmla="*/ 20102 h 691342"/>
                    <a:gd name="connsiteX155" fmla="*/ 43555 w 1958247"/>
                    <a:gd name="connsiteY155" fmla="*/ 0 h 69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</a:cxnLst>
                  <a:rect l="l" t="t" r="r" b="b"/>
                  <a:pathLst>
                    <a:path w="1958247" h="691342">
                      <a:moveTo>
                        <a:pt x="1771131" y="328383"/>
                      </a:moveTo>
                      <a:lnTo>
                        <a:pt x="1771131" y="631930"/>
                      </a:lnTo>
                      <a:lnTo>
                        <a:pt x="1871136" y="631930"/>
                      </a:lnTo>
                      <a:lnTo>
                        <a:pt x="1871136" y="328383"/>
                      </a:lnTo>
                      <a:lnTo>
                        <a:pt x="1771131" y="328383"/>
                      </a:lnTo>
                      <a:close/>
                      <a:moveTo>
                        <a:pt x="1584021" y="328383"/>
                      </a:moveTo>
                      <a:lnTo>
                        <a:pt x="1584021" y="631930"/>
                      </a:lnTo>
                      <a:lnTo>
                        <a:pt x="1684020" y="631930"/>
                      </a:lnTo>
                      <a:lnTo>
                        <a:pt x="1684020" y="328383"/>
                      </a:lnTo>
                      <a:lnTo>
                        <a:pt x="1584021" y="328383"/>
                      </a:lnTo>
                      <a:close/>
                      <a:moveTo>
                        <a:pt x="1396904" y="328383"/>
                      </a:moveTo>
                      <a:lnTo>
                        <a:pt x="1396904" y="631930"/>
                      </a:lnTo>
                      <a:lnTo>
                        <a:pt x="1496910" y="631930"/>
                      </a:lnTo>
                      <a:lnTo>
                        <a:pt x="1496910" y="328383"/>
                      </a:lnTo>
                      <a:lnTo>
                        <a:pt x="1396904" y="328383"/>
                      </a:lnTo>
                      <a:close/>
                      <a:moveTo>
                        <a:pt x="1209788" y="328383"/>
                      </a:moveTo>
                      <a:lnTo>
                        <a:pt x="1209788" y="631930"/>
                      </a:lnTo>
                      <a:lnTo>
                        <a:pt x="1309794" y="631930"/>
                      </a:lnTo>
                      <a:lnTo>
                        <a:pt x="1309794" y="328383"/>
                      </a:lnTo>
                      <a:lnTo>
                        <a:pt x="1209788" y="328383"/>
                      </a:lnTo>
                      <a:close/>
                      <a:moveTo>
                        <a:pt x="1022679" y="328383"/>
                      </a:moveTo>
                      <a:lnTo>
                        <a:pt x="1022679" y="631930"/>
                      </a:lnTo>
                      <a:lnTo>
                        <a:pt x="1122684" y="631930"/>
                      </a:lnTo>
                      <a:lnTo>
                        <a:pt x="1122684" y="328383"/>
                      </a:lnTo>
                      <a:lnTo>
                        <a:pt x="1022679" y="328383"/>
                      </a:lnTo>
                      <a:close/>
                      <a:moveTo>
                        <a:pt x="835562" y="328383"/>
                      </a:moveTo>
                      <a:lnTo>
                        <a:pt x="835562" y="631930"/>
                      </a:lnTo>
                      <a:lnTo>
                        <a:pt x="935568" y="631930"/>
                      </a:lnTo>
                      <a:lnTo>
                        <a:pt x="935568" y="328383"/>
                      </a:lnTo>
                      <a:lnTo>
                        <a:pt x="835562" y="328383"/>
                      </a:lnTo>
                      <a:close/>
                      <a:moveTo>
                        <a:pt x="648453" y="328383"/>
                      </a:moveTo>
                      <a:lnTo>
                        <a:pt x="648453" y="631930"/>
                      </a:lnTo>
                      <a:lnTo>
                        <a:pt x="748452" y="631930"/>
                      </a:lnTo>
                      <a:lnTo>
                        <a:pt x="748452" y="328383"/>
                      </a:lnTo>
                      <a:lnTo>
                        <a:pt x="648453" y="328383"/>
                      </a:lnTo>
                      <a:close/>
                      <a:moveTo>
                        <a:pt x="461336" y="328383"/>
                      </a:moveTo>
                      <a:lnTo>
                        <a:pt x="461336" y="631930"/>
                      </a:lnTo>
                      <a:lnTo>
                        <a:pt x="561342" y="631930"/>
                      </a:lnTo>
                      <a:lnTo>
                        <a:pt x="561342" y="328383"/>
                      </a:lnTo>
                      <a:lnTo>
                        <a:pt x="461336" y="328383"/>
                      </a:lnTo>
                      <a:close/>
                      <a:moveTo>
                        <a:pt x="274226" y="328383"/>
                      </a:moveTo>
                      <a:lnTo>
                        <a:pt x="274226" y="631930"/>
                      </a:lnTo>
                      <a:lnTo>
                        <a:pt x="374226" y="631930"/>
                      </a:lnTo>
                      <a:lnTo>
                        <a:pt x="374226" y="328383"/>
                      </a:lnTo>
                      <a:lnTo>
                        <a:pt x="274226" y="328383"/>
                      </a:lnTo>
                      <a:close/>
                      <a:moveTo>
                        <a:pt x="87110" y="328383"/>
                      </a:moveTo>
                      <a:lnTo>
                        <a:pt x="87110" y="631930"/>
                      </a:lnTo>
                      <a:lnTo>
                        <a:pt x="187110" y="631930"/>
                      </a:lnTo>
                      <a:lnTo>
                        <a:pt x="187110" y="328383"/>
                      </a:lnTo>
                      <a:lnTo>
                        <a:pt x="87110" y="328383"/>
                      </a:lnTo>
                      <a:close/>
                      <a:moveTo>
                        <a:pt x="1771131" y="171719"/>
                      </a:moveTo>
                      <a:lnTo>
                        <a:pt x="1771131" y="263301"/>
                      </a:lnTo>
                      <a:lnTo>
                        <a:pt x="1871136" y="263301"/>
                      </a:lnTo>
                      <a:lnTo>
                        <a:pt x="1871136" y="171719"/>
                      </a:lnTo>
                      <a:lnTo>
                        <a:pt x="1771131" y="171719"/>
                      </a:lnTo>
                      <a:close/>
                      <a:moveTo>
                        <a:pt x="1584021" y="171719"/>
                      </a:moveTo>
                      <a:lnTo>
                        <a:pt x="1584021" y="263301"/>
                      </a:lnTo>
                      <a:lnTo>
                        <a:pt x="1684020" y="263301"/>
                      </a:lnTo>
                      <a:lnTo>
                        <a:pt x="1684020" y="171719"/>
                      </a:lnTo>
                      <a:lnTo>
                        <a:pt x="1584021" y="171719"/>
                      </a:lnTo>
                      <a:close/>
                      <a:moveTo>
                        <a:pt x="1396904" y="171719"/>
                      </a:moveTo>
                      <a:lnTo>
                        <a:pt x="1396904" y="263301"/>
                      </a:lnTo>
                      <a:lnTo>
                        <a:pt x="1496910" y="263301"/>
                      </a:lnTo>
                      <a:lnTo>
                        <a:pt x="1496910" y="171719"/>
                      </a:lnTo>
                      <a:lnTo>
                        <a:pt x="1396904" y="171719"/>
                      </a:lnTo>
                      <a:close/>
                      <a:moveTo>
                        <a:pt x="1209788" y="171719"/>
                      </a:moveTo>
                      <a:lnTo>
                        <a:pt x="1209788" y="263301"/>
                      </a:lnTo>
                      <a:lnTo>
                        <a:pt x="1309794" y="263301"/>
                      </a:lnTo>
                      <a:lnTo>
                        <a:pt x="1309794" y="171719"/>
                      </a:lnTo>
                      <a:lnTo>
                        <a:pt x="1209788" y="171719"/>
                      </a:lnTo>
                      <a:close/>
                      <a:moveTo>
                        <a:pt x="1022679" y="171719"/>
                      </a:moveTo>
                      <a:lnTo>
                        <a:pt x="1022679" y="263301"/>
                      </a:lnTo>
                      <a:lnTo>
                        <a:pt x="1122684" y="263301"/>
                      </a:lnTo>
                      <a:lnTo>
                        <a:pt x="1122684" y="171719"/>
                      </a:lnTo>
                      <a:lnTo>
                        <a:pt x="1022679" y="171719"/>
                      </a:lnTo>
                      <a:close/>
                      <a:moveTo>
                        <a:pt x="835562" y="171719"/>
                      </a:moveTo>
                      <a:lnTo>
                        <a:pt x="835562" y="263301"/>
                      </a:lnTo>
                      <a:lnTo>
                        <a:pt x="935568" y="263301"/>
                      </a:lnTo>
                      <a:lnTo>
                        <a:pt x="935568" y="171719"/>
                      </a:lnTo>
                      <a:lnTo>
                        <a:pt x="835562" y="171719"/>
                      </a:lnTo>
                      <a:close/>
                      <a:moveTo>
                        <a:pt x="648453" y="171719"/>
                      </a:moveTo>
                      <a:lnTo>
                        <a:pt x="648453" y="263301"/>
                      </a:lnTo>
                      <a:lnTo>
                        <a:pt x="748452" y="263301"/>
                      </a:lnTo>
                      <a:lnTo>
                        <a:pt x="748452" y="171719"/>
                      </a:lnTo>
                      <a:lnTo>
                        <a:pt x="648453" y="171719"/>
                      </a:lnTo>
                      <a:close/>
                      <a:moveTo>
                        <a:pt x="461336" y="171719"/>
                      </a:moveTo>
                      <a:lnTo>
                        <a:pt x="461336" y="263301"/>
                      </a:lnTo>
                      <a:lnTo>
                        <a:pt x="561342" y="263301"/>
                      </a:lnTo>
                      <a:lnTo>
                        <a:pt x="561342" y="171719"/>
                      </a:lnTo>
                      <a:lnTo>
                        <a:pt x="461336" y="171719"/>
                      </a:lnTo>
                      <a:close/>
                      <a:moveTo>
                        <a:pt x="274226" y="171719"/>
                      </a:moveTo>
                      <a:lnTo>
                        <a:pt x="274226" y="263301"/>
                      </a:lnTo>
                      <a:lnTo>
                        <a:pt x="374226" y="263301"/>
                      </a:lnTo>
                      <a:lnTo>
                        <a:pt x="374226" y="171719"/>
                      </a:lnTo>
                      <a:lnTo>
                        <a:pt x="274226" y="171719"/>
                      </a:lnTo>
                      <a:close/>
                      <a:moveTo>
                        <a:pt x="87110" y="171719"/>
                      </a:moveTo>
                      <a:lnTo>
                        <a:pt x="87110" y="263301"/>
                      </a:lnTo>
                      <a:lnTo>
                        <a:pt x="187110" y="263301"/>
                      </a:lnTo>
                      <a:lnTo>
                        <a:pt x="187110" y="171719"/>
                      </a:lnTo>
                      <a:lnTo>
                        <a:pt x="87110" y="171719"/>
                      </a:lnTo>
                      <a:close/>
                      <a:moveTo>
                        <a:pt x="43555" y="0"/>
                      </a:moveTo>
                      <a:lnTo>
                        <a:pt x="87110" y="20102"/>
                      </a:lnTo>
                      <a:lnTo>
                        <a:pt x="87110" y="106643"/>
                      </a:lnTo>
                      <a:lnTo>
                        <a:pt x="187110" y="106643"/>
                      </a:lnTo>
                      <a:lnTo>
                        <a:pt x="187110" y="20102"/>
                      </a:lnTo>
                      <a:lnTo>
                        <a:pt x="230671" y="0"/>
                      </a:lnTo>
                      <a:lnTo>
                        <a:pt x="274226" y="20102"/>
                      </a:lnTo>
                      <a:lnTo>
                        <a:pt x="274226" y="106643"/>
                      </a:lnTo>
                      <a:lnTo>
                        <a:pt x="374226" y="106643"/>
                      </a:lnTo>
                      <a:lnTo>
                        <a:pt x="374226" y="20102"/>
                      </a:lnTo>
                      <a:lnTo>
                        <a:pt x="417781" y="0"/>
                      </a:lnTo>
                      <a:lnTo>
                        <a:pt x="461336" y="20102"/>
                      </a:lnTo>
                      <a:lnTo>
                        <a:pt x="461336" y="106643"/>
                      </a:lnTo>
                      <a:lnTo>
                        <a:pt x="561342" y="106643"/>
                      </a:lnTo>
                      <a:lnTo>
                        <a:pt x="561342" y="20102"/>
                      </a:lnTo>
                      <a:lnTo>
                        <a:pt x="604897" y="0"/>
                      </a:lnTo>
                      <a:lnTo>
                        <a:pt x="648453" y="20102"/>
                      </a:lnTo>
                      <a:lnTo>
                        <a:pt x="648453" y="106643"/>
                      </a:lnTo>
                      <a:lnTo>
                        <a:pt x="748452" y="106643"/>
                      </a:lnTo>
                      <a:lnTo>
                        <a:pt x="748452" y="20102"/>
                      </a:lnTo>
                      <a:lnTo>
                        <a:pt x="792013" y="0"/>
                      </a:lnTo>
                      <a:lnTo>
                        <a:pt x="835562" y="20102"/>
                      </a:lnTo>
                      <a:lnTo>
                        <a:pt x="835562" y="106643"/>
                      </a:lnTo>
                      <a:lnTo>
                        <a:pt x="935568" y="106643"/>
                      </a:lnTo>
                      <a:lnTo>
                        <a:pt x="935568" y="20102"/>
                      </a:lnTo>
                      <a:lnTo>
                        <a:pt x="979123" y="0"/>
                      </a:lnTo>
                      <a:lnTo>
                        <a:pt x="1022679" y="20102"/>
                      </a:lnTo>
                      <a:lnTo>
                        <a:pt x="1022679" y="106643"/>
                      </a:lnTo>
                      <a:lnTo>
                        <a:pt x="1122684" y="106643"/>
                      </a:lnTo>
                      <a:lnTo>
                        <a:pt x="1122684" y="20102"/>
                      </a:lnTo>
                      <a:lnTo>
                        <a:pt x="1166233" y="0"/>
                      </a:lnTo>
                      <a:lnTo>
                        <a:pt x="1209788" y="20102"/>
                      </a:lnTo>
                      <a:lnTo>
                        <a:pt x="1209788" y="106643"/>
                      </a:lnTo>
                      <a:lnTo>
                        <a:pt x="1309794" y="106643"/>
                      </a:lnTo>
                      <a:lnTo>
                        <a:pt x="1309794" y="20102"/>
                      </a:lnTo>
                      <a:lnTo>
                        <a:pt x="1353349" y="0"/>
                      </a:lnTo>
                      <a:lnTo>
                        <a:pt x="1396904" y="20102"/>
                      </a:lnTo>
                      <a:lnTo>
                        <a:pt x="1396904" y="106643"/>
                      </a:lnTo>
                      <a:lnTo>
                        <a:pt x="1496910" y="106643"/>
                      </a:lnTo>
                      <a:lnTo>
                        <a:pt x="1496910" y="20102"/>
                      </a:lnTo>
                      <a:lnTo>
                        <a:pt x="1540459" y="0"/>
                      </a:lnTo>
                      <a:lnTo>
                        <a:pt x="1584021" y="20102"/>
                      </a:lnTo>
                      <a:lnTo>
                        <a:pt x="1584021" y="106643"/>
                      </a:lnTo>
                      <a:lnTo>
                        <a:pt x="1684020" y="106643"/>
                      </a:lnTo>
                      <a:lnTo>
                        <a:pt x="1684020" y="20102"/>
                      </a:lnTo>
                      <a:lnTo>
                        <a:pt x="1727575" y="0"/>
                      </a:lnTo>
                      <a:lnTo>
                        <a:pt x="1771131" y="20102"/>
                      </a:lnTo>
                      <a:lnTo>
                        <a:pt x="1771131" y="106643"/>
                      </a:lnTo>
                      <a:lnTo>
                        <a:pt x="1871136" y="106643"/>
                      </a:lnTo>
                      <a:lnTo>
                        <a:pt x="1871136" y="20102"/>
                      </a:lnTo>
                      <a:lnTo>
                        <a:pt x="1914691" y="0"/>
                      </a:lnTo>
                      <a:lnTo>
                        <a:pt x="1958247" y="20102"/>
                      </a:lnTo>
                      <a:lnTo>
                        <a:pt x="1957269" y="691342"/>
                      </a:lnTo>
                      <a:lnTo>
                        <a:pt x="0" y="691342"/>
                      </a:lnTo>
                      <a:lnTo>
                        <a:pt x="0" y="20102"/>
                      </a:lnTo>
                      <a:lnTo>
                        <a:pt x="43555" y="0"/>
                      </a:lnTo>
                      <a:close/>
                    </a:path>
                  </a:pathLst>
                </a:custGeom>
                <a:solidFill>
                  <a:srgbClr val="FF66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34" name="グループ化 133">
                  <a:extLst>
                    <a:ext uri="{FF2B5EF4-FFF2-40B4-BE49-F238E27FC236}">
                      <a16:creationId xmlns:a16="http://schemas.microsoft.com/office/drawing/2014/main" id="{09BFAFC2-51A6-4850-A524-9D5DC9DFACF4}"/>
                    </a:ext>
                  </a:extLst>
                </p:cNvPr>
                <p:cNvGrpSpPr/>
                <p:nvPr/>
              </p:nvGrpSpPr>
              <p:grpSpPr>
                <a:xfrm>
                  <a:off x="415926" y="4367618"/>
                  <a:ext cx="1193800" cy="182548"/>
                  <a:chOff x="415925" y="4367618"/>
                  <a:chExt cx="1260475" cy="182548"/>
                </a:xfrm>
              </p:grpSpPr>
              <p:sp>
                <p:nvSpPr>
                  <p:cNvPr id="135" name="正方形/長方形 13">
                    <a:extLst>
                      <a:ext uri="{FF2B5EF4-FFF2-40B4-BE49-F238E27FC236}">
                        <a16:creationId xmlns:a16="http://schemas.microsoft.com/office/drawing/2014/main" id="{87401B1F-3E8A-4CD9-997F-A86FADFF30C0}"/>
                      </a:ext>
                    </a:extLst>
                  </p:cNvPr>
                  <p:cNvSpPr/>
                  <p:nvPr/>
                </p:nvSpPr>
                <p:spPr>
                  <a:xfrm>
                    <a:off x="415925" y="4367618"/>
                    <a:ext cx="1260475" cy="45719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6" name="正方形/長方形 13">
                    <a:extLst>
                      <a:ext uri="{FF2B5EF4-FFF2-40B4-BE49-F238E27FC236}">
                        <a16:creationId xmlns:a16="http://schemas.microsoft.com/office/drawing/2014/main" id="{DB1B8E60-CDDD-4EC4-852B-94EF3CFE3A32}"/>
                      </a:ext>
                    </a:extLst>
                  </p:cNvPr>
                  <p:cNvSpPr/>
                  <p:nvPr/>
                </p:nvSpPr>
                <p:spPr>
                  <a:xfrm>
                    <a:off x="415925" y="4402543"/>
                    <a:ext cx="1260475" cy="115873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7" name="正方形/長方形 13">
                    <a:extLst>
                      <a:ext uri="{FF2B5EF4-FFF2-40B4-BE49-F238E27FC236}">
                        <a16:creationId xmlns:a16="http://schemas.microsoft.com/office/drawing/2014/main" id="{33E7C911-5A24-40EE-89A2-31BE73130137}"/>
                      </a:ext>
                    </a:extLst>
                  </p:cNvPr>
                  <p:cNvSpPr/>
                  <p:nvPr/>
                </p:nvSpPr>
                <p:spPr>
                  <a:xfrm>
                    <a:off x="415925" y="4504447"/>
                    <a:ext cx="1260475" cy="45719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31" name="グループ化 30">
                <a:extLst>
                  <a:ext uri="{FF2B5EF4-FFF2-40B4-BE49-F238E27FC236}">
                    <a16:creationId xmlns:a16="http://schemas.microsoft.com/office/drawing/2014/main" id="{CA76410B-9ACA-46B8-90F5-257379618D3A}"/>
                  </a:ext>
                </a:extLst>
              </p:cNvPr>
              <p:cNvGrpSpPr/>
              <p:nvPr/>
            </p:nvGrpSpPr>
            <p:grpSpPr>
              <a:xfrm flipH="1">
                <a:off x="3076542" y="3270251"/>
                <a:ext cx="1331914" cy="1279915"/>
                <a:chOff x="415925" y="3270251"/>
                <a:chExt cx="1331914" cy="1279915"/>
              </a:xfrm>
            </p:grpSpPr>
            <p:grpSp>
              <p:nvGrpSpPr>
                <p:cNvPr id="105" name="グループ化 104">
                  <a:extLst>
                    <a:ext uri="{FF2B5EF4-FFF2-40B4-BE49-F238E27FC236}">
                      <a16:creationId xmlns:a16="http://schemas.microsoft.com/office/drawing/2014/main" id="{24CC5C1B-8C07-474D-B5B4-40DA14B1861F}"/>
                    </a:ext>
                  </a:extLst>
                </p:cNvPr>
                <p:cNvGrpSpPr/>
                <p:nvPr/>
              </p:nvGrpSpPr>
              <p:grpSpPr>
                <a:xfrm>
                  <a:off x="415925" y="3270251"/>
                  <a:ext cx="1331914" cy="1106487"/>
                  <a:chOff x="415925" y="3270251"/>
                  <a:chExt cx="1331914" cy="1106487"/>
                </a:xfrm>
              </p:grpSpPr>
              <p:sp>
                <p:nvSpPr>
                  <p:cNvPr id="112" name="正方形/長方形 111">
                    <a:extLst>
                      <a:ext uri="{FF2B5EF4-FFF2-40B4-BE49-F238E27FC236}">
                        <a16:creationId xmlns:a16="http://schemas.microsoft.com/office/drawing/2014/main" id="{B3BD1EC2-BC1A-4171-B6BB-38AB1EDA6531}"/>
                      </a:ext>
                    </a:extLst>
                  </p:cNvPr>
                  <p:cNvSpPr/>
                  <p:nvPr/>
                </p:nvSpPr>
                <p:spPr>
                  <a:xfrm>
                    <a:off x="769540" y="3872410"/>
                    <a:ext cx="706521" cy="390129"/>
                  </a:xfrm>
                  <a:prstGeom prst="rect">
                    <a:avLst/>
                  </a:prstGeom>
                  <a:pattFill prst="plaid">
                    <a:fgClr>
                      <a:srgbClr val="C00000"/>
                    </a:fgClr>
                    <a:bgClr>
                      <a:sysClr val="window" lastClr="FFFFFF">
                        <a:lumMod val="85000"/>
                      </a:sys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3" name="正方形/長方形 112">
                    <a:extLst>
                      <a:ext uri="{FF2B5EF4-FFF2-40B4-BE49-F238E27FC236}">
                        <a16:creationId xmlns:a16="http://schemas.microsoft.com/office/drawing/2014/main" id="{76552918-5960-4396-9F50-D38C151B32ED}"/>
                      </a:ext>
                    </a:extLst>
                  </p:cNvPr>
                  <p:cNvSpPr/>
                  <p:nvPr/>
                </p:nvSpPr>
                <p:spPr>
                  <a:xfrm>
                    <a:off x="769539" y="4038286"/>
                    <a:ext cx="636986" cy="28389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4" name="正方形/長方形 113">
                    <a:extLst>
                      <a:ext uri="{FF2B5EF4-FFF2-40B4-BE49-F238E27FC236}">
                        <a16:creationId xmlns:a16="http://schemas.microsoft.com/office/drawing/2014/main" id="{A72FCC19-65A3-43AC-9A35-FB3D111BDFEC}"/>
                      </a:ext>
                    </a:extLst>
                  </p:cNvPr>
                  <p:cNvSpPr/>
                  <p:nvPr/>
                </p:nvSpPr>
                <p:spPr>
                  <a:xfrm>
                    <a:off x="415925" y="3872410"/>
                    <a:ext cx="341313" cy="390129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5" name="正方形/長方形 114">
                    <a:extLst>
                      <a:ext uri="{FF2B5EF4-FFF2-40B4-BE49-F238E27FC236}">
                        <a16:creationId xmlns:a16="http://schemas.microsoft.com/office/drawing/2014/main" id="{66EA3FE1-D965-4338-9E5D-8804A73529CD}"/>
                      </a:ext>
                    </a:extLst>
                  </p:cNvPr>
                  <p:cNvSpPr/>
                  <p:nvPr/>
                </p:nvSpPr>
                <p:spPr>
                  <a:xfrm>
                    <a:off x="739378" y="3841323"/>
                    <a:ext cx="45719" cy="421217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" name="正方形/長方形 115">
                    <a:extLst>
                      <a:ext uri="{FF2B5EF4-FFF2-40B4-BE49-F238E27FC236}">
                        <a16:creationId xmlns:a16="http://schemas.microsoft.com/office/drawing/2014/main" id="{A0FF6BAE-F2BA-4A0A-B046-F05503501A9B}"/>
                      </a:ext>
                    </a:extLst>
                  </p:cNvPr>
                  <p:cNvSpPr/>
                  <p:nvPr/>
                </p:nvSpPr>
                <p:spPr>
                  <a:xfrm>
                    <a:off x="1384697" y="3841323"/>
                    <a:ext cx="45719" cy="421217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7" name="正方形/長方形 116">
                    <a:extLst>
                      <a:ext uri="{FF2B5EF4-FFF2-40B4-BE49-F238E27FC236}">
                        <a16:creationId xmlns:a16="http://schemas.microsoft.com/office/drawing/2014/main" id="{17343FDC-5DF1-482F-838A-12E26C797D14}"/>
                      </a:ext>
                    </a:extLst>
                  </p:cNvPr>
                  <p:cNvSpPr/>
                  <p:nvPr/>
                </p:nvSpPr>
                <p:spPr>
                  <a:xfrm>
                    <a:off x="1056084" y="3841323"/>
                    <a:ext cx="45719" cy="421217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8" name="正方形/長方形 117">
                    <a:extLst>
                      <a:ext uri="{FF2B5EF4-FFF2-40B4-BE49-F238E27FC236}">
                        <a16:creationId xmlns:a16="http://schemas.microsoft.com/office/drawing/2014/main" id="{61CB796E-C18C-4F88-9C25-161823EB96A7}"/>
                      </a:ext>
                    </a:extLst>
                  </p:cNvPr>
                  <p:cNvSpPr/>
                  <p:nvPr/>
                </p:nvSpPr>
                <p:spPr>
                  <a:xfrm>
                    <a:off x="415925" y="4271610"/>
                    <a:ext cx="1060137" cy="90386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9" name="フリーフォーム: 図形 118">
                    <a:extLst>
                      <a:ext uri="{FF2B5EF4-FFF2-40B4-BE49-F238E27FC236}">
                        <a16:creationId xmlns:a16="http://schemas.microsoft.com/office/drawing/2014/main" id="{F7D38A93-2277-4E19-BF00-E1ED77766106}"/>
                      </a:ext>
                    </a:extLst>
                  </p:cNvPr>
                  <p:cNvSpPr/>
                  <p:nvPr/>
                </p:nvSpPr>
                <p:spPr>
                  <a:xfrm>
                    <a:off x="415925" y="4109029"/>
                    <a:ext cx="1060137" cy="243898"/>
                  </a:xfrm>
                  <a:custGeom>
                    <a:avLst/>
                    <a:gdLst>
                      <a:gd name="connsiteX0" fmla="*/ 635231 w 1060137"/>
                      <a:gd name="connsiteY0" fmla="*/ 76219 h 243898"/>
                      <a:gd name="connsiteX1" fmla="*/ 635231 w 1060137"/>
                      <a:gd name="connsiteY1" fmla="*/ 115334 h 243898"/>
                      <a:gd name="connsiteX2" fmla="*/ 910593 w 1060137"/>
                      <a:gd name="connsiteY2" fmla="*/ 115334 h 243898"/>
                      <a:gd name="connsiteX3" fmla="*/ 910593 w 1060137"/>
                      <a:gd name="connsiteY3" fmla="*/ 76219 h 243898"/>
                      <a:gd name="connsiteX4" fmla="*/ 315207 w 1060137"/>
                      <a:gd name="connsiteY4" fmla="*/ 76219 h 243898"/>
                      <a:gd name="connsiteX5" fmla="*/ 315207 w 1060137"/>
                      <a:gd name="connsiteY5" fmla="*/ 115334 h 243898"/>
                      <a:gd name="connsiteX6" fmla="*/ 596277 w 1060137"/>
                      <a:gd name="connsiteY6" fmla="*/ 115334 h 243898"/>
                      <a:gd name="connsiteX7" fmla="*/ 596277 w 1060137"/>
                      <a:gd name="connsiteY7" fmla="*/ 76219 h 243898"/>
                      <a:gd name="connsiteX8" fmla="*/ 635231 w 1060137"/>
                      <a:gd name="connsiteY8" fmla="*/ 14261 h 243898"/>
                      <a:gd name="connsiteX9" fmla="*/ 635231 w 1060137"/>
                      <a:gd name="connsiteY9" fmla="*/ 61958 h 243898"/>
                      <a:gd name="connsiteX10" fmla="*/ 910593 w 1060137"/>
                      <a:gd name="connsiteY10" fmla="*/ 61958 h 243898"/>
                      <a:gd name="connsiteX11" fmla="*/ 910593 w 1060137"/>
                      <a:gd name="connsiteY11" fmla="*/ 14261 h 243898"/>
                      <a:gd name="connsiteX12" fmla="*/ 315207 w 1060137"/>
                      <a:gd name="connsiteY12" fmla="*/ 14261 h 243898"/>
                      <a:gd name="connsiteX13" fmla="*/ 315207 w 1060137"/>
                      <a:gd name="connsiteY13" fmla="*/ 61958 h 243898"/>
                      <a:gd name="connsiteX14" fmla="*/ 596277 w 1060137"/>
                      <a:gd name="connsiteY14" fmla="*/ 61958 h 243898"/>
                      <a:gd name="connsiteX15" fmla="*/ 596277 w 1060137"/>
                      <a:gd name="connsiteY15" fmla="*/ 14261 h 243898"/>
                      <a:gd name="connsiteX16" fmla="*/ 0 w 1060137"/>
                      <a:gd name="connsiteY16" fmla="*/ 0 h 243898"/>
                      <a:gd name="connsiteX17" fmla="*/ 1060137 w 1060137"/>
                      <a:gd name="connsiteY17" fmla="*/ 0 h 243898"/>
                      <a:gd name="connsiteX18" fmla="*/ 1060137 w 1060137"/>
                      <a:gd name="connsiteY18" fmla="*/ 14261 h 243898"/>
                      <a:gd name="connsiteX19" fmla="*/ 949547 w 1060137"/>
                      <a:gd name="connsiteY19" fmla="*/ 14261 h 243898"/>
                      <a:gd name="connsiteX20" fmla="*/ 949547 w 1060137"/>
                      <a:gd name="connsiteY20" fmla="*/ 61958 h 243898"/>
                      <a:gd name="connsiteX21" fmla="*/ 1060137 w 1060137"/>
                      <a:gd name="connsiteY21" fmla="*/ 61958 h 243898"/>
                      <a:gd name="connsiteX22" fmla="*/ 1060137 w 1060137"/>
                      <a:gd name="connsiteY22" fmla="*/ 76219 h 243898"/>
                      <a:gd name="connsiteX23" fmla="*/ 949547 w 1060137"/>
                      <a:gd name="connsiteY23" fmla="*/ 76219 h 243898"/>
                      <a:gd name="connsiteX24" fmla="*/ 949547 w 1060137"/>
                      <a:gd name="connsiteY24" fmla="*/ 115334 h 243898"/>
                      <a:gd name="connsiteX25" fmla="*/ 1060137 w 1060137"/>
                      <a:gd name="connsiteY25" fmla="*/ 115334 h 243898"/>
                      <a:gd name="connsiteX26" fmla="*/ 1060137 w 1060137"/>
                      <a:gd name="connsiteY26" fmla="*/ 129595 h 243898"/>
                      <a:gd name="connsiteX27" fmla="*/ 949547 w 1060137"/>
                      <a:gd name="connsiteY27" fmla="*/ 129595 h 243898"/>
                      <a:gd name="connsiteX28" fmla="*/ 949547 w 1060137"/>
                      <a:gd name="connsiteY28" fmla="*/ 243898 h 243898"/>
                      <a:gd name="connsiteX29" fmla="*/ 910593 w 1060137"/>
                      <a:gd name="connsiteY29" fmla="*/ 243898 h 243898"/>
                      <a:gd name="connsiteX30" fmla="*/ 910593 w 1060137"/>
                      <a:gd name="connsiteY30" fmla="*/ 129595 h 243898"/>
                      <a:gd name="connsiteX31" fmla="*/ 635231 w 1060137"/>
                      <a:gd name="connsiteY31" fmla="*/ 129595 h 243898"/>
                      <a:gd name="connsiteX32" fmla="*/ 635231 w 1060137"/>
                      <a:gd name="connsiteY32" fmla="*/ 243898 h 243898"/>
                      <a:gd name="connsiteX33" fmla="*/ 596277 w 1060137"/>
                      <a:gd name="connsiteY33" fmla="*/ 243898 h 243898"/>
                      <a:gd name="connsiteX34" fmla="*/ 596277 w 1060137"/>
                      <a:gd name="connsiteY34" fmla="*/ 129595 h 243898"/>
                      <a:gd name="connsiteX35" fmla="*/ 315207 w 1060137"/>
                      <a:gd name="connsiteY35" fmla="*/ 129595 h 243898"/>
                      <a:gd name="connsiteX36" fmla="*/ 315207 w 1060137"/>
                      <a:gd name="connsiteY36" fmla="*/ 243896 h 243898"/>
                      <a:gd name="connsiteX37" fmla="*/ 276253 w 1060137"/>
                      <a:gd name="connsiteY37" fmla="*/ 243896 h 243898"/>
                      <a:gd name="connsiteX38" fmla="*/ 276253 w 1060137"/>
                      <a:gd name="connsiteY38" fmla="*/ 129595 h 243898"/>
                      <a:gd name="connsiteX39" fmla="*/ 0 w 1060137"/>
                      <a:gd name="connsiteY39" fmla="*/ 129595 h 243898"/>
                      <a:gd name="connsiteX40" fmla="*/ 0 w 1060137"/>
                      <a:gd name="connsiteY40" fmla="*/ 115334 h 243898"/>
                      <a:gd name="connsiteX41" fmla="*/ 276253 w 1060137"/>
                      <a:gd name="connsiteY41" fmla="*/ 115334 h 243898"/>
                      <a:gd name="connsiteX42" fmla="*/ 276253 w 1060137"/>
                      <a:gd name="connsiteY42" fmla="*/ 76219 h 243898"/>
                      <a:gd name="connsiteX43" fmla="*/ 0 w 1060137"/>
                      <a:gd name="connsiteY43" fmla="*/ 76219 h 243898"/>
                      <a:gd name="connsiteX44" fmla="*/ 0 w 1060137"/>
                      <a:gd name="connsiteY44" fmla="*/ 61958 h 243898"/>
                      <a:gd name="connsiteX45" fmla="*/ 276253 w 1060137"/>
                      <a:gd name="connsiteY45" fmla="*/ 61958 h 243898"/>
                      <a:gd name="connsiteX46" fmla="*/ 276253 w 1060137"/>
                      <a:gd name="connsiteY46" fmla="*/ 14261 h 243898"/>
                      <a:gd name="connsiteX47" fmla="*/ 0 w 1060137"/>
                      <a:gd name="connsiteY47" fmla="*/ 14261 h 243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1060137" h="243898">
                        <a:moveTo>
                          <a:pt x="635231" y="76219"/>
                        </a:moveTo>
                        <a:lnTo>
                          <a:pt x="635231" y="115334"/>
                        </a:lnTo>
                        <a:lnTo>
                          <a:pt x="910593" y="115334"/>
                        </a:lnTo>
                        <a:lnTo>
                          <a:pt x="910593" y="76219"/>
                        </a:lnTo>
                        <a:close/>
                        <a:moveTo>
                          <a:pt x="315207" y="76219"/>
                        </a:moveTo>
                        <a:lnTo>
                          <a:pt x="315207" y="115334"/>
                        </a:lnTo>
                        <a:lnTo>
                          <a:pt x="596277" y="115334"/>
                        </a:lnTo>
                        <a:lnTo>
                          <a:pt x="596277" y="76219"/>
                        </a:lnTo>
                        <a:close/>
                        <a:moveTo>
                          <a:pt x="635231" y="14261"/>
                        </a:moveTo>
                        <a:lnTo>
                          <a:pt x="635231" y="61958"/>
                        </a:lnTo>
                        <a:lnTo>
                          <a:pt x="910593" y="61958"/>
                        </a:lnTo>
                        <a:lnTo>
                          <a:pt x="910593" y="14261"/>
                        </a:lnTo>
                        <a:close/>
                        <a:moveTo>
                          <a:pt x="315207" y="14261"/>
                        </a:moveTo>
                        <a:lnTo>
                          <a:pt x="315207" y="61958"/>
                        </a:lnTo>
                        <a:lnTo>
                          <a:pt x="596277" y="61958"/>
                        </a:lnTo>
                        <a:lnTo>
                          <a:pt x="596277" y="14261"/>
                        </a:lnTo>
                        <a:close/>
                        <a:moveTo>
                          <a:pt x="0" y="0"/>
                        </a:moveTo>
                        <a:lnTo>
                          <a:pt x="1060137" y="0"/>
                        </a:lnTo>
                        <a:lnTo>
                          <a:pt x="1060137" y="14261"/>
                        </a:lnTo>
                        <a:lnTo>
                          <a:pt x="949547" y="14261"/>
                        </a:lnTo>
                        <a:lnTo>
                          <a:pt x="949547" y="61958"/>
                        </a:lnTo>
                        <a:lnTo>
                          <a:pt x="1060137" y="61958"/>
                        </a:lnTo>
                        <a:lnTo>
                          <a:pt x="1060137" y="76219"/>
                        </a:lnTo>
                        <a:lnTo>
                          <a:pt x="949547" y="76219"/>
                        </a:lnTo>
                        <a:lnTo>
                          <a:pt x="949547" y="115334"/>
                        </a:lnTo>
                        <a:lnTo>
                          <a:pt x="1060137" y="115334"/>
                        </a:lnTo>
                        <a:lnTo>
                          <a:pt x="1060137" y="129595"/>
                        </a:lnTo>
                        <a:lnTo>
                          <a:pt x="949547" y="129595"/>
                        </a:lnTo>
                        <a:lnTo>
                          <a:pt x="949547" y="243898"/>
                        </a:lnTo>
                        <a:lnTo>
                          <a:pt x="910593" y="243898"/>
                        </a:lnTo>
                        <a:lnTo>
                          <a:pt x="910593" y="129595"/>
                        </a:lnTo>
                        <a:lnTo>
                          <a:pt x="635231" y="129595"/>
                        </a:lnTo>
                        <a:lnTo>
                          <a:pt x="635231" y="243898"/>
                        </a:lnTo>
                        <a:lnTo>
                          <a:pt x="596277" y="243898"/>
                        </a:lnTo>
                        <a:lnTo>
                          <a:pt x="596277" y="129595"/>
                        </a:lnTo>
                        <a:lnTo>
                          <a:pt x="315207" y="129595"/>
                        </a:lnTo>
                        <a:lnTo>
                          <a:pt x="315207" y="243896"/>
                        </a:lnTo>
                        <a:lnTo>
                          <a:pt x="276253" y="243896"/>
                        </a:lnTo>
                        <a:lnTo>
                          <a:pt x="276253" y="129595"/>
                        </a:lnTo>
                        <a:lnTo>
                          <a:pt x="0" y="129595"/>
                        </a:lnTo>
                        <a:lnTo>
                          <a:pt x="0" y="115334"/>
                        </a:lnTo>
                        <a:lnTo>
                          <a:pt x="276253" y="115334"/>
                        </a:lnTo>
                        <a:lnTo>
                          <a:pt x="276253" y="76219"/>
                        </a:lnTo>
                        <a:lnTo>
                          <a:pt x="0" y="76219"/>
                        </a:lnTo>
                        <a:lnTo>
                          <a:pt x="0" y="61958"/>
                        </a:lnTo>
                        <a:lnTo>
                          <a:pt x="276253" y="61958"/>
                        </a:lnTo>
                        <a:lnTo>
                          <a:pt x="276253" y="14261"/>
                        </a:lnTo>
                        <a:lnTo>
                          <a:pt x="0" y="1426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0" name="正方形/長方形 119">
                    <a:extLst>
                      <a:ext uri="{FF2B5EF4-FFF2-40B4-BE49-F238E27FC236}">
                        <a16:creationId xmlns:a16="http://schemas.microsoft.com/office/drawing/2014/main" id="{1F33A6FA-AC9A-45E6-BEF1-1493E424A961}"/>
                      </a:ext>
                    </a:extLst>
                  </p:cNvPr>
                  <p:cNvSpPr/>
                  <p:nvPr/>
                </p:nvSpPr>
                <p:spPr>
                  <a:xfrm>
                    <a:off x="415925" y="4342821"/>
                    <a:ext cx="1060137" cy="33135"/>
                  </a:xfrm>
                  <a:prstGeom prst="rect">
                    <a:avLst/>
                  </a:prstGeom>
                  <a:solidFill>
                    <a:srgbClr val="FF66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1" name="正方形/長方形 120">
                    <a:extLst>
                      <a:ext uri="{FF2B5EF4-FFF2-40B4-BE49-F238E27FC236}">
                        <a16:creationId xmlns:a16="http://schemas.microsoft.com/office/drawing/2014/main" id="{FBB83FB5-DBDD-47F5-B4CD-E4EDED739D32}"/>
                      </a:ext>
                    </a:extLst>
                  </p:cNvPr>
                  <p:cNvSpPr/>
                  <p:nvPr/>
                </p:nvSpPr>
                <p:spPr>
                  <a:xfrm>
                    <a:off x="415925" y="4252560"/>
                    <a:ext cx="1060137" cy="33135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2" name="正方形/長方形 121">
                    <a:extLst>
                      <a:ext uri="{FF2B5EF4-FFF2-40B4-BE49-F238E27FC236}">
                        <a16:creationId xmlns:a16="http://schemas.microsoft.com/office/drawing/2014/main" id="{C96AFADA-9BCF-42B2-ACD3-9AFF8BE878C3}"/>
                      </a:ext>
                    </a:extLst>
                  </p:cNvPr>
                  <p:cNvSpPr/>
                  <p:nvPr/>
                </p:nvSpPr>
                <p:spPr>
                  <a:xfrm>
                    <a:off x="626269" y="3841323"/>
                    <a:ext cx="50006" cy="535415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3" name="正方形/長方形 122">
                    <a:extLst>
                      <a:ext uri="{FF2B5EF4-FFF2-40B4-BE49-F238E27FC236}">
                        <a16:creationId xmlns:a16="http://schemas.microsoft.com/office/drawing/2014/main" id="{2A3029FB-D97E-463A-891A-53348B8013B3}"/>
                      </a:ext>
                    </a:extLst>
                  </p:cNvPr>
                  <p:cNvSpPr/>
                  <p:nvPr/>
                </p:nvSpPr>
                <p:spPr>
                  <a:xfrm>
                    <a:off x="1450181" y="3841323"/>
                    <a:ext cx="50006" cy="535415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24" name="グループ化 123">
                    <a:extLst>
                      <a:ext uri="{FF2B5EF4-FFF2-40B4-BE49-F238E27FC236}">
                        <a16:creationId xmlns:a16="http://schemas.microsoft.com/office/drawing/2014/main" id="{7C86B716-32B4-45F1-8959-D252EF7E0F94}"/>
                      </a:ext>
                    </a:extLst>
                  </p:cNvPr>
                  <p:cNvGrpSpPr/>
                  <p:nvPr/>
                </p:nvGrpSpPr>
                <p:grpSpPr>
                  <a:xfrm>
                    <a:off x="415925" y="3270251"/>
                    <a:ext cx="1331914" cy="600074"/>
                    <a:chOff x="415925" y="3270251"/>
                    <a:chExt cx="1331914" cy="600074"/>
                  </a:xfrm>
                </p:grpSpPr>
                <p:sp>
                  <p:nvSpPr>
                    <p:cNvPr id="125" name="正方形/長方形 13">
                      <a:extLst>
                        <a:ext uri="{FF2B5EF4-FFF2-40B4-BE49-F238E27FC236}">
                          <a16:creationId xmlns:a16="http://schemas.microsoft.com/office/drawing/2014/main" id="{77B3E9BB-EFB4-49FC-8C02-15A0A023F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744912"/>
                      <a:ext cx="1331914" cy="45719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6" name="正方形/長方形 13">
                      <a:extLst>
                        <a:ext uri="{FF2B5EF4-FFF2-40B4-BE49-F238E27FC236}">
                          <a16:creationId xmlns:a16="http://schemas.microsoft.com/office/drawing/2014/main" id="{BB40B50E-1C9C-4DD1-931A-DCADAAC481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378201"/>
                      <a:ext cx="1331914" cy="366712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pattFill prst="dashUpDiag">
                      <a:fgClr>
                        <a:srgbClr val="ED7D31">
                          <a:lumMod val="75000"/>
                        </a:srgbClr>
                      </a:fgClr>
                      <a:bgClr>
                        <a:srgbClr val="663300"/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7" name="正方形/長方形 13">
                      <a:extLst>
                        <a:ext uri="{FF2B5EF4-FFF2-40B4-BE49-F238E27FC236}">
                          <a16:creationId xmlns:a16="http://schemas.microsoft.com/office/drawing/2014/main" id="{BA643142-0061-4B5F-B7E4-91D6F3EA8A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270251"/>
                      <a:ext cx="1331914" cy="107950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solidFill>
                      <a:srgbClr val="6633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8" name="正方形/長方形 13">
                      <a:extLst>
                        <a:ext uri="{FF2B5EF4-FFF2-40B4-BE49-F238E27FC236}">
                          <a16:creationId xmlns:a16="http://schemas.microsoft.com/office/drawing/2014/main" id="{BCCA5538-F243-4A24-98E2-29609F634F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292476"/>
                      <a:ext cx="1331914" cy="57146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9" name="正方形/長方形 13">
                      <a:extLst>
                        <a:ext uri="{FF2B5EF4-FFF2-40B4-BE49-F238E27FC236}">
                          <a16:creationId xmlns:a16="http://schemas.microsoft.com/office/drawing/2014/main" id="{3D4FE92E-A756-4EAA-A2F0-D2BC4996DD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793487"/>
                      <a:ext cx="1331914" cy="76838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0" name="正方形/長方形 13">
                      <a:extLst>
                        <a:ext uri="{FF2B5EF4-FFF2-40B4-BE49-F238E27FC236}">
                          <a16:creationId xmlns:a16="http://schemas.microsoft.com/office/drawing/2014/main" id="{5B89CD7F-4027-4C1F-B58F-53F046CD03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925" y="3815712"/>
                      <a:ext cx="1331914" cy="25611"/>
                    </a:xfrm>
                    <a:custGeom>
                      <a:avLst/>
                      <a:gdLst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  <a:gd name="connsiteX4" fmla="*/ 0 w 1416438"/>
                        <a:gd name="connsiteY4" fmla="*/ 0 h 66675"/>
                        <a:gd name="connsiteX0" fmla="*/ 152400 w 1568838"/>
                        <a:gd name="connsiteY0" fmla="*/ 0 h 66675"/>
                        <a:gd name="connsiteX1" fmla="*/ 1568838 w 1568838"/>
                        <a:gd name="connsiteY1" fmla="*/ 0 h 66675"/>
                        <a:gd name="connsiteX2" fmla="*/ 1568838 w 1568838"/>
                        <a:gd name="connsiteY2" fmla="*/ 66675 h 66675"/>
                        <a:gd name="connsiteX3" fmla="*/ 152400 w 1568838"/>
                        <a:gd name="connsiteY3" fmla="*/ 66675 h 66675"/>
                        <a:gd name="connsiteX4" fmla="*/ 0 w 1568838"/>
                        <a:gd name="connsiteY4" fmla="*/ 39688 h 66675"/>
                        <a:gd name="connsiteX5" fmla="*/ 152400 w 1568838"/>
                        <a:gd name="connsiteY5" fmla="*/ 0 h 66675"/>
                        <a:gd name="connsiteX0" fmla="*/ 0 w 1568838"/>
                        <a:gd name="connsiteY0" fmla="*/ 39688 h 131128"/>
                        <a:gd name="connsiteX1" fmla="*/ 152400 w 1568838"/>
                        <a:gd name="connsiteY1" fmla="*/ 0 h 131128"/>
                        <a:gd name="connsiteX2" fmla="*/ 1568838 w 1568838"/>
                        <a:gd name="connsiteY2" fmla="*/ 0 h 131128"/>
                        <a:gd name="connsiteX3" fmla="*/ 1568838 w 1568838"/>
                        <a:gd name="connsiteY3" fmla="*/ 66675 h 131128"/>
                        <a:gd name="connsiteX4" fmla="*/ 152400 w 1568838"/>
                        <a:gd name="connsiteY4" fmla="*/ 66675 h 131128"/>
                        <a:gd name="connsiteX5" fmla="*/ 91440 w 1568838"/>
                        <a:gd name="connsiteY5" fmla="*/ 131128 h 131128"/>
                        <a:gd name="connsiteX0" fmla="*/ 90178 w 1506616"/>
                        <a:gd name="connsiteY0" fmla="*/ 0 h 131128"/>
                        <a:gd name="connsiteX1" fmla="*/ 1506616 w 1506616"/>
                        <a:gd name="connsiteY1" fmla="*/ 0 h 131128"/>
                        <a:gd name="connsiteX2" fmla="*/ 1506616 w 1506616"/>
                        <a:gd name="connsiteY2" fmla="*/ 66675 h 131128"/>
                        <a:gd name="connsiteX3" fmla="*/ 90178 w 1506616"/>
                        <a:gd name="connsiteY3" fmla="*/ 66675 h 131128"/>
                        <a:gd name="connsiteX4" fmla="*/ 29218 w 1506616"/>
                        <a:gd name="connsiteY4" fmla="*/ 131128 h 131128"/>
                        <a:gd name="connsiteX0" fmla="*/ 0 w 1416438"/>
                        <a:gd name="connsiteY0" fmla="*/ 0 h 66675"/>
                        <a:gd name="connsiteX1" fmla="*/ 1416438 w 1416438"/>
                        <a:gd name="connsiteY1" fmla="*/ 0 h 66675"/>
                        <a:gd name="connsiteX2" fmla="*/ 1416438 w 1416438"/>
                        <a:gd name="connsiteY2" fmla="*/ 66675 h 66675"/>
                        <a:gd name="connsiteX3" fmla="*/ 0 w 1416438"/>
                        <a:gd name="connsiteY3" fmla="*/ 6667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6438" h="66675">
                          <a:moveTo>
                            <a:pt x="0" y="0"/>
                          </a:moveTo>
                          <a:lnTo>
                            <a:pt x="1416438" y="0"/>
                          </a:lnTo>
                          <a:lnTo>
                            <a:pt x="1416438" y="66675"/>
                          </a:lnTo>
                          <a:lnTo>
                            <a:pt x="0" y="66675"/>
                          </a:lnTo>
                        </a:path>
                      </a:pathLst>
                    </a:custGeom>
                    <a:pattFill prst="dkVert">
                      <a:fgClr>
                        <a:srgbClr val="FF0000"/>
                      </a:fgClr>
                      <a:bgClr>
                        <a:srgbClr val="FFC000">
                          <a:lumMod val="40000"/>
                          <a:lumOff val="60000"/>
                        </a:srgbClr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DF2C9BAC-4EB6-4783-8CF3-7F1C28B79BA1}"/>
                    </a:ext>
                  </a:extLst>
                </p:cNvPr>
                <p:cNvSpPr/>
                <p:nvPr/>
              </p:nvSpPr>
              <p:spPr>
                <a:xfrm>
                  <a:off x="484219" y="4246377"/>
                  <a:ext cx="273020" cy="121890"/>
                </a:xfrm>
                <a:custGeom>
                  <a:avLst/>
                  <a:gdLst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584021 w 1990607"/>
                    <a:gd name="connsiteY4" fmla="*/ 328383 h 691342"/>
                    <a:gd name="connsiteX5" fmla="*/ 1584021 w 1990607"/>
                    <a:gd name="connsiteY5" fmla="*/ 631930 h 691342"/>
                    <a:gd name="connsiteX6" fmla="*/ 1684020 w 1990607"/>
                    <a:gd name="connsiteY6" fmla="*/ 631930 h 691342"/>
                    <a:gd name="connsiteX7" fmla="*/ 1684020 w 1990607"/>
                    <a:gd name="connsiteY7" fmla="*/ 328383 h 691342"/>
                    <a:gd name="connsiteX8" fmla="*/ 1396904 w 1990607"/>
                    <a:gd name="connsiteY8" fmla="*/ 328383 h 691342"/>
                    <a:gd name="connsiteX9" fmla="*/ 1396904 w 1990607"/>
                    <a:gd name="connsiteY9" fmla="*/ 631930 h 691342"/>
                    <a:gd name="connsiteX10" fmla="*/ 1496910 w 1990607"/>
                    <a:gd name="connsiteY10" fmla="*/ 631930 h 691342"/>
                    <a:gd name="connsiteX11" fmla="*/ 1496910 w 1990607"/>
                    <a:gd name="connsiteY11" fmla="*/ 328383 h 691342"/>
                    <a:gd name="connsiteX12" fmla="*/ 1209788 w 1990607"/>
                    <a:gd name="connsiteY12" fmla="*/ 328383 h 691342"/>
                    <a:gd name="connsiteX13" fmla="*/ 1209788 w 1990607"/>
                    <a:gd name="connsiteY13" fmla="*/ 631930 h 691342"/>
                    <a:gd name="connsiteX14" fmla="*/ 1309794 w 1990607"/>
                    <a:gd name="connsiteY14" fmla="*/ 631930 h 691342"/>
                    <a:gd name="connsiteX15" fmla="*/ 1309794 w 1990607"/>
                    <a:gd name="connsiteY15" fmla="*/ 328383 h 691342"/>
                    <a:gd name="connsiteX16" fmla="*/ 1022679 w 1990607"/>
                    <a:gd name="connsiteY16" fmla="*/ 328383 h 691342"/>
                    <a:gd name="connsiteX17" fmla="*/ 1022679 w 1990607"/>
                    <a:gd name="connsiteY17" fmla="*/ 631930 h 691342"/>
                    <a:gd name="connsiteX18" fmla="*/ 1122684 w 1990607"/>
                    <a:gd name="connsiteY18" fmla="*/ 631930 h 691342"/>
                    <a:gd name="connsiteX19" fmla="*/ 1122684 w 1990607"/>
                    <a:gd name="connsiteY19" fmla="*/ 328383 h 691342"/>
                    <a:gd name="connsiteX20" fmla="*/ 835562 w 1990607"/>
                    <a:gd name="connsiteY20" fmla="*/ 328383 h 691342"/>
                    <a:gd name="connsiteX21" fmla="*/ 835562 w 1990607"/>
                    <a:gd name="connsiteY21" fmla="*/ 631930 h 691342"/>
                    <a:gd name="connsiteX22" fmla="*/ 935568 w 1990607"/>
                    <a:gd name="connsiteY22" fmla="*/ 631930 h 691342"/>
                    <a:gd name="connsiteX23" fmla="*/ 935568 w 1990607"/>
                    <a:gd name="connsiteY23" fmla="*/ 328383 h 691342"/>
                    <a:gd name="connsiteX24" fmla="*/ 648453 w 1990607"/>
                    <a:gd name="connsiteY24" fmla="*/ 328383 h 691342"/>
                    <a:gd name="connsiteX25" fmla="*/ 648453 w 1990607"/>
                    <a:gd name="connsiteY25" fmla="*/ 631930 h 691342"/>
                    <a:gd name="connsiteX26" fmla="*/ 748452 w 1990607"/>
                    <a:gd name="connsiteY26" fmla="*/ 631930 h 691342"/>
                    <a:gd name="connsiteX27" fmla="*/ 748452 w 1990607"/>
                    <a:gd name="connsiteY27" fmla="*/ 328383 h 691342"/>
                    <a:gd name="connsiteX28" fmla="*/ 461336 w 1990607"/>
                    <a:gd name="connsiteY28" fmla="*/ 328383 h 691342"/>
                    <a:gd name="connsiteX29" fmla="*/ 461336 w 1990607"/>
                    <a:gd name="connsiteY29" fmla="*/ 631930 h 691342"/>
                    <a:gd name="connsiteX30" fmla="*/ 561342 w 1990607"/>
                    <a:gd name="connsiteY30" fmla="*/ 631930 h 691342"/>
                    <a:gd name="connsiteX31" fmla="*/ 561342 w 1990607"/>
                    <a:gd name="connsiteY31" fmla="*/ 328383 h 691342"/>
                    <a:gd name="connsiteX32" fmla="*/ 274226 w 1990607"/>
                    <a:gd name="connsiteY32" fmla="*/ 328383 h 691342"/>
                    <a:gd name="connsiteX33" fmla="*/ 274226 w 1990607"/>
                    <a:gd name="connsiteY33" fmla="*/ 631930 h 691342"/>
                    <a:gd name="connsiteX34" fmla="*/ 374226 w 1990607"/>
                    <a:gd name="connsiteY34" fmla="*/ 631930 h 691342"/>
                    <a:gd name="connsiteX35" fmla="*/ 374226 w 1990607"/>
                    <a:gd name="connsiteY35" fmla="*/ 328383 h 691342"/>
                    <a:gd name="connsiteX36" fmla="*/ 87110 w 1990607"/>
                    <a:gd name="connsiteY36" fmla="*/ 328383 h 691342"/>
                    <a:gd name="connsiteX37" fmla="*/ 87110 w 1990607"/>
                    <a:gd name="connsiteY37" fmla="*/ 631930 h 691342"/>
                    <a:gd name="connsiteX38" fmla="*/ 187110 w 1990607"/>
                    <a:gd name="connsiteY38" fmla="*/ 631930 h 691342"/>
                    <a:gd name="connsiteX39" fmla="*/ 187110 w 1990607"/>
                    <a:gd name="connsiteY39" fmla="*/ 328383 h 691342"/>
                    <a:gd name="connsiteX40" fmla="*/ 1771131 w 1990607"/>
                    <a:gd name="connsiteY40" fmla="*/ 171719 h 691342"/>
                    <a:gd name="connsiteX41" fmla="*/ 1771131 w 1990607"/>
                    <a:gd name="connsiteY41" fmla="*/ 263301 h 691342"/>
                    <a:gd name="connsiteX42" fmla="*/ 1871136 w 1990607"/>
                    <a:gd name="connsiteY42" fmla="*/ 263301 h 691342"/>
                    <a:gd name="connsiteX43" fmla="*/ 1871136 w 1990607"/>
                    <a:gd name="connsiteY43" fmla="*/ 171719 h 691342"/>
                    <a:gd name="connsiteX44" fmla="*/ 1584021 w 1990607"/>
                    <a:gd name="connsiteY44" fmla="*/ 171719 h 691342"/>
                    <a:gd name="connsiteX45" fmla="*/ 1584021 w 1990607"/>
                    <a:gd name="connsiteY45" fmla="*/ 263301 h 691342"/>
                    <a:gd name="connsiteX46" fmla="*/ 1684020 w 1990607"/>
                    <a:gd name="connsiteY46" fmla="*/ 263301 h 691342"/>
                    <a:gd name="connsiteX47" fmla="*/ 1684020 w 1990607"/>
                    <a:gd name="connsiteY47" fmla="*/ 171719 h 691342"/>
                    <a:gd name="connsiteX48" fmla="*/ 1396904 w 1990607"/>
                    <a:gd name="connsiteY48" fmla="*/ 171719 h 691342"/>
                    <a:gd name="connsiteX49" fmla="*/ 1396904 w 1990607"/>
                    <a:gd name="connsiteY49" fmla="*/ 263301 h 691342"/>
                    <a:gd name="connsiteX50" fmla="*/ 1496910 w 1990607"/>
                    <a:gd name="connsiteY50" fmla="*/ 263301 h 691342"/>
                    <a:gd name="connsiteX51" fmla="*/ 1496910 w 1990607"/>
                    <a:gd name="connsiteY51" fmla="*/ 171719 h 691342"/>
                    <a:gd name="connsiteX52" fmla="*/ 1209788 w 1990607"/>
                    <a:gd name="connsiteY52" fmla="*/ 171719 h 691342"/>
                    <a:gd name="connsiteX53" fmla="*/ 1209788 w 1990607"/>
                    <a:gd name="connsiteY53" fmla="*/ 263301 h 691342"/>
                    <a:gd name="connsiteX54" fmla="*/ 1309794 w 1990607"/>
                    <a:gd name="connsiteY54" fmla="*/ 263301 h 691342"/>
                    <a:gd name="connsiteX55" fmla="*/ 1309794 w 1990607"/>
                    <a:gd name="connsiteY55" fmla="*/ 171719 h 691342"/>
                    <a:gd name="connsiteX56" fmla="*/ 1022679 w 1990607"/>
                    <a:gd name="connsiteY56" fmla="*/ 171719 h 691342"/>
                    <a:gd name="connsiteX57" fmla="*/ 1022679 w 1990607"/>
                    <a:gd name="connsiteY57" fmla="*/ 263301 h 691342"/>
                    <a:gd name="connsiteX58" fmla="*/ 1122684 w 1990607"/>
                    <a:gd name="connsiteY58" fmla="*/ 263301 h 691342"/>
                    <a:gd name="connsiteX59" fmla="*/ 1122684 w 1990607"/>
                    <a:gd name="connsiteY59" fmla="*/ 171719 h 691342"/>
                    <a:gd name="connsiteX60" fmla="*/ 835562 w 1990607"/>
                    <a:gd name="connsiteY60" fmla="*/ 171719 h 691342"/>
                    <a:gd name="connsiteX61" fmla="*/ 835562 w 1990607"/>
                    <a:gd name="connsiteY61" fmla="*/ 263301 h 691342"/>
                    <a:gd name="connsiteX62" fmla="*/ 935568 w 1990607"/>
                    <a:gd name="connsiteY62" fmla="*/ 263301 h 691342"/>
                    <a:gd name="connsiteX63" fmla="*/ 935568 w 1990607"/>
                    <a:gd name="connsiteY63" fmla="*/ 171719 h 691342"/>
                    <a:gd name="connsiteX64" fmla="*/ 648453 w 1990607"/>
                    <a:gd name="connsiteY64" fmla="*/ 171719 h 691342"/>
                    <a:gd name="connsiteX65" fmla="*/ 648453 w 1990607"/>
                    <a:gd name="connsiteY65" fmla="*/ 263301 h 691342"/>
                    <a:gd name="connsiteX66" fmla="*/ 748452 w 1990607"/>
                    <a:gd name="connsiteY66" fmla="*/ 263301 h 691342"/>
                    <a:gd name="connsiteX67" fmla="*/ 748452 w 1990607"/>
                    <a:gd name="connsiteY67" fmla="*/ 171719 h 691342"/>
                    <a:gd name="connsiteX68" fmla="*/ 461336 w 1990607"/>
                    <a:gd name="connsiteY68" fmla="*/ 171719 h 691342"/>
                    <a:gd name="connsiteX69" fmla="*/ 461336 w 1990607"/>
                    <a:gd name="connsiteY69" fmla="*/ 263301 h 691342"/>
                    <a:gd name="connsiteX70" fmla="*/ 561342 w 1990607"/>
                    <a:gd name="connsiteY70" fmla="*/ 263301 h 691342"/>
                    <a:gd name="connsiteX71" fmla="*/ 561342 w 1990607"/>
                    <a:gd name="connsiteY71" fmla="*/ 171719 h 691342"/>
                    <a:gd name="connsiteX72" fmla="*/ 274226 w 1990607"/>
                    <a:gd name="connsiteY72" fmla="*/ 171719 h 691342"/>
                    <a:gd name="connsiteX73" fmla="*/ 274226 w 1990607"/>
                    <a:gd name="connsiteY73" fmla="*/ 263301 h 691342"/>
                    <a:gd name="connsiteX74" fmla="*/ 374226 w 1990607"/>
                    <a:gd name="connsiteY74" fmla="*/ 263301 h 691342"/>
                    <a:gd name="connsiteX75" fmla="*/ 374226 w 1990607"/>
                    <a:gd name="connsiteY75" fmla="*/ 171719 h 691342"/>
                    <a:gd name="connsiteX76" fmla="*/ 87110 w 1990607"/>
                    <a:gd name="connsiteY76" fmla="*/ 171719 h 691342"/>
                    <a:gd name="connsiteX77" fmla="*/ 87110 w 1990607"/>
                    <a:gd name="connsiteY77" fmla="*/ 263301 h 691342"/>
                    <a:gd name="connsiteX78" fmla="*/ 187110 w 1990607"/>
                    <a:gd name="connsiteY78" fmla="*/ 263301 h 691342"/>
                    <a:gd name="connsiteX79" fmla="*/ 187110 w 1990607"/>
                    <a:gd name="connsiteY79" fmla="*/ 171719 h 691342"/>
                    <a:gd name="connsiteX80" fmla="*/ 43555 w 1990607"/>
                    <a:gd name="connsiteY80" fmla="*/ 0 h 691342"/>
                    <a:gd name="connsiteX81" fmla="*/ 87110 w 1990607"/>
                    <a:gd name="connsiteY81" fmla="*/ 20102 h 691342"/>
                    <a:gd name="connsiteX82" fmla="*/ 87110 w 1990607"/>
                    <a:gd name="connsiteY82" fmla="*/ 106643 h 691342"/>
                    <a:gd name="connsiteX83" fmla="*/ 187110 w 1990607"/>
                    <a:gd name="connsiteY83" fmla="*/ 106643 h 691342"/>
                    <a:gd name="connsiteX84" fmla="*/ 187110 w 1990607"/>
                    <a:gd name="connsiteY84" fmla="*/ 20102 h 691342"/>
                    <a:gd name="connsiteX85" fmla="*/ 230671 w 1990607"/>
                    <a:gd name="connsiteY85" fmla="*/ 0 h 691342"/>
                    <a:gd name="connsiteX86" fmla="*/ 274226 w 1990607"/>
                    <a:gd name="connsiteY86" fmla="*/ 20102 h 691342"/>
                    <a:gd name="connsiteX87" fmla="*/ 274226 w 1990607"/>
                    <a:gd name="connsiteY87" fmla="*/ 106643 h 691342"/>
                    <a:gd name="connsiteX88" fmla="*/ 374226 w 1990607"/>
                    <a:gd name="connsiteY88" fmla="*/ 106643 h 691342"/>
                    <a:gd name="connsiteX89" fmla="*/ 374226 w 1990607"/>
                    <a:gd name="connsiteY89" fmla="*/ 20102 h 691342"/>
                    <a:gd name="connsiteX90" fmla="*/ 417781 w 1990607"/>
                    <a:gd name="connsiteY90" fmla="*/ 0 h 691342"/>
                    <a:gd name="connsiteX91" fmla="*/ 461336 w 1990607"/>
                    <a:gd name="connsiteY91" fmla="*/ 20102 h 691342"/>
                    <a:gd name="connsiteX92" fmla="*/ 461336 w 1990607"/>
                    <a:gd name="connsiteY92" fmla="*/ 106643 h 691342"/>
                    <a:gd name="connsiteX93" fmla="*/ 561342 w 1990607"/>
                    <a:gd name="connsiteY93" fmla="*/ 106643 h 691342"/>
                    <a:gd name="connsiteX94" fmla="*/ 561342 w 1990607"/>
                    <a:gd name="connsiteY94" fmla="*/ 20102 h 691342"/>
                    <a:gd name="connsiteX95" fmla="*/ 604897 w 1990607"/>
                    <a:gd name="connsiteY95" fmla="*/ 0 h 691342"/>
                    <a:gd name="connsiteX96" fmla="*/ 648453 w 1990607"/>
                    <a:gd name="connsiteY96" fmla="*/ 20102 h 691342"/>
                    <a:gd name="connsiteX97" fmla="*/ 648453 w 1990607"/>
                    <a:gd name="connsiteY97" fmla="*/ 106643 h 691342"/>
                    <a:gd name="connsiteX98" fmla="*/ 748452 w 1990607"/>
                    <a:gd name="connsiteY98" fmla="*/ 106643 h 691342"/>
                    <a:gd name="connsiteX99" fmla="*/ 748452 w 1990607"/>
                    <a:gd name="connsiteY99" fmla="*/ 20102 h 691342"/>
                    <a:gd name="connsiteX100" fmla="*/ 792013 w 1990607"/>
                    <a:gd name="connsiteY100" fmla="*/ 0 h 691342"/>
                    <a:gd name="connsiteX101" fmla="*/ 835562 w 1990607"/>
                    <a:gd name="connsiteY101" fmla="*/ 20102 h 691342"/>
                    <a:gd name="connsiteX102" fmla="*/ 835562 w 1990607"/>
                    <a:gd name="connsiteY102" fmla="*/ 106643 h 691342"/>
                    <a:gd name="connsiteX103" fmla="*/ 935568 w 1990607"/>
                    <a:gd name="connsiteY103" fmla="*/ 106643 h 691342"/>
                    <a:gd name="connsiteX104" fmla="*/ 935568 w 1990607"/>
                    <a:gd name="connsiteY104" fmla="*/ 20102 h 691342"/>
                    <a:gd name="connsiteX105" fmla="*/ 979123 w 1990607"/>
                    <a:gd name="connsiteY105" fmla="*/ 0 h 691342"/>
                    <a:gd name="connsiteX106" fmla="*/ 1022679 w 1990607"/>
                    <a:gd name="connsiteY106" fmla="*/ 20102 h 691342"/>
                    <a:gd name="connsiteX107" fmla="*/ 1022679 w 1990607"/>
                    <a:gd name="connsiteY107" fmla="*/ 106643 h 691342"/>
                    <a:gd name="connsiteX108" fmla="*/ 1122684 w 1990607"/>
                    <a:gd name="connsiteY108" fmla="*/ 106643 h 691342"/>
                    <a:gd name="connsiteX109" fmla="*/ 1122684 w 1990607"/>
                    <a:gd name="connsiteY109" fmla="*/ 20102 h 691342"/>
                    <a:gd name="connsiteX110" fmla="*/ 1166233 w 1990607"/>
                    <a:gd name="connsiteY110" fmla="*/ 0 h 691342"/>
                    <a:gd name="connsiteX111" fmla="*/ 1209788 w 1990607"/>
                    <a:gd name="connsiteY111" fmla="*/ 20102 h 691342"/>
                    <a:gd name="connsiteX112" fmla="*/ 1209788 w 1990607"/>
                    <a:gd name="connsiteY112" fmla="*/ 106643 h 691342"/>
                    <a:gd name="connsiteX113" fmla="*/ 1309794 w 1990607"/>
                    <a:gd name="connsiteY113" fmla="*/ 106643 h 691342"/>
                    <a:gd name="connsiteX114" fmla="*/ 1309794 w 1990607"/>
                    <a:gd name="connsiteY114" fmla="*/ 20102 h 691342"/>
                    <a:gd name="connsiteX115" fmla="*/ 1353349 w 1990607"/>
                    <a:gd name="connsiteY115" fmla="*/ 0 h 691342"/>
                    <a:gd name="connsiteX116" fmla="*/ 1396904 w 1990607"/>
                    <a:gd name="connsiteY116" fmla="*/ 20102 h 691342"/>
                    <a:gd name="connsiteX117" fmla="*/ 1396904 w 1990607"/>
                    <a:gd name="connsiteY117" fmla="*/ 106643 h 691342"/>
                    <a:gd name="connsiteX118" fmla="*/ 1496910 w 1990607"/>
                    <a:gd name="connsiteY118" fmla="*/ 106643 h 691342"/>
                    <a:gd name="connsiteX119" fmla="*/ 1496910 w 1990607"/>
                    <a:gd name="connsiteY119" fmla="*/ 20102 h 691342"/>
                    <a:gd name="connsiteX120" fmla="*/ 1540459 w 1990607"/>
                    <a:gd name="connsiteY120" fmla="*/ 0 h 691342"/>
                    <a:gd name="connsiteX121" fmla="*/ 1584021 w 1990607"/>
                    <a:gd name="connsiteY121" fmla="*/ 20102 h 691342"/>
                    <a:gd name="connsiteX122" fmla="*/ 1584021 w 1990607"/>
                    <a:gd name="connsiteY122" fmla="*/ 106643 h 691342"/>
                    <a:gd name="connsiteX123" fmla="*/ 1684020 w 1990607"/>
                    <a:gd name="connsiteY123" fmla="*/ 106643 h 691342"/>
                    <a:gd name="connsiteX124" fmla="*/ 1684020 w 1990607"/>
                    <a:gd name="connsiteY124" fmla="*/ 20102 h 691342"/>
                    <a:gd name="connsiteX125" fmla="*/ 1727575 w 1990607"/>
                    <a:gd name="connsiteY125" fmla="*/ 0 h 691342"/>
                    <a:gd name="connsiteX126" fmla="*/ 1771131 w 1990607"/>
                    <a:gd name="connsiteY126" fmla="*/ 20102 h 691342"/>
                    <a:gd name="connsiteX127" fmla="*/ 1771131 w 1990607"/>
                    <a:gd name="connsiteY127" fmla="*/ 106643 h 691342"/>
                    <a:gd name="connsiteX128" fmla="*/ 1871136 w 1990607"/>
                    <a:gd name="connsiteY128" fmla="*/ 106643 h 691342"/>
                    <a:gd name="connsiteX129" fmla="*/ 1871136 w 1990607"/>
                    <a:gd name="connsiteY129" fmla="*/ 20102 h 691342"/>
                    <a:gd name="connsiteX130" fmla="*/ 1914691 w 1990607"/>
                    <a:gd name="connsiteY130" fmla="*/ 0 h 691342"/>
                    <a:gd name="connsiteX131" fmla="*/ 1958247 w 1990607"/>
                    <a:gd name="connsiteY131" fmla="*/ 20102 h 691342"/>
                    <a:gd name="connsiteX132" fmla="*/ 1958247 w 1990607"/>
                    <a:gd name="connsiteY132" fmla="*/ 106643 h 691342"/>
                    <a:gd name="connsiteX133" fmla="*/ 1990607 w 1990607"/>
                    <a:gd name="connsiteY133" fmla="*/ 106643 h 691342"/>
                    <a:gd name="connsiteX134" fmla="*/ 1990607 w 1990607"/>
                    <a:gd name="connsiteY134" fmla="*/ 171719 h 691342"/>
                    <a:gd name="connsiteX135" fmla="*/ 1958247 w 1990607"/>
                    <a:gd name="connsiteY135" fmla="*/ 171719 h 691342"/>
                    <a:gd name="connsiteX136" fmla="*/ 1958247 w 1990607"/>
                    <a:gd name="connsiteY136" fmla="*/ 263301 h 691342"/>
                    <a:gd name="connsiteX137" fmla="*/ 1990607 w 1990607"/>
                    <a:gd name="connsiteY137" fmla="*/ 263301 h 691342"/>
                    <a:gd name="connsiteX138" fmla="*/ 1990607 w 1990607"/>
                    <a:gd name="connsiteY138" fmla="*/ 328383 h 691342"/>
                    <a:gd name="connsiteX139" fmla="*/ 1958247 w 1990607"/>
                    <a:gd name="connsiteY139" fmla="*/ 328383 h 691342"/>
                    <a:gd name="connsiteX140" fmla="*/ 1958247 w 1990607"/>
                    <a:gd name="connsiteY140" fmla="*/ 631930 h 691342"/>
                    <a:gd name="connsiteX141" fmla="*/ 1990607 w 1990607"/>
                    <a:gd name="connsiteY141" fmla="*/ 631930 h 691342"/>
                    <a:gd name="connsiteX142" fmla="*/ 1990607 w 1990607"/>
                    <a:gd name="connsiteY142" fmla="*/ 691342 h 691342"/>
                    <a:gd name="connsiteX143" fmla="*/ 0 w 1990607"/>
                    <a:gd name="connsiteY143" fmla="*/ 691342 h 691342"/>
                    <a:gd name="connsiteX144" fmla="*/ 0 w 1990607"/>
                    <a:gd name="connsiteY144" fmla="*/ 20102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90607 w 1990607"/>
                    <a:gd name="connsiteY161" fmla="*/ 631930 h 691342"/>
                    <a:gd name="connsiteX162" fmla="*/ 1957269 w 1990607"/>
                    <a:gd name="connsiteY162" fmla="*/ 691342 h 691342"/>
                    <a:gd name="connsiteX163" fmla="*/ 0 w 1990607"/>
                    <a:gd name="connsiteY163" fmla="*/ 691342 h 691342"/>
                    <a:gd name="connsiteX164" fmla="*/ 0 w 1990607"/>
                    <a:gd name="connsiteY164" fmla="*/ 20102 h 691342"/>
                    <a:gd name="connsiteX165" fmla="*/ 43555 w 1990607"/>
                    <a:gd name="connsiteY165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57269 w 1990607"/>
                    <a:gd name="connsiteY161" fmla="*/ 691342 h 691342"/>
                    <a:gd name="connsiteX162" fmla="*/ 0 w 1990607"/>
                    <a:gd name="connsiteY162" fmla="*/ 691342 h 691342"/>
                    <a:gd name="connsiteX163" fmla="*/ 0 w 1990607"/>
                    <a:gd name="connsiteY163" fmla="*/ 20102 h 691342"/>
                    <a:gd name="connsiteX164" fmla="*/ 43555 w 1990607"/>
                    <a:gd name="connsiteY164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7269 w 1990607"/>
                    <a:gd name="connsiteY160" fmla="*/ 691342 h 691342"/>
                    <a:gd name="connsiteX161" fmla="*/ 0 w 1990607"/>
                    <a:gd name="connsiteY161" fmla="*/ 691342 h 691342"/>
                    <a:gd name="connsiteX162" fmla="*/ 0 w 1990607"/>
                    <a:gd name="connsiteY162" fmla="*/ 20102 h 691342"/>
                    <a:gd name="connsiteX163" fmla="*/ 43555 w 1990607"/>
                    <a:gd name="connsiteY163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58247 w 1990607"/>
                    <a:gd name="connsiteY158" fmla="*/ 328383 h 691342"/>
                    <a:gd name="connsiteX159" fmla="*/ 1957269 w 1990607"/>
                    <a:gd name="connsiteY159" fmla="*/ 691342 h 691342"/>
                    <a:gd name="connsiteX160" fmla="*/ 0 w 1990607"/>
                    <a:gd name="connsiteY160" fmla="*/ 691342 h 691342"/>
                    <a:gd name="connsiteX161" fmla="*/ 0 w 1990607"/>
                    <a:gd name="connsiteY161" fmla="*/ 20102 h 691342"/>
                    <a:gd name="connsiteX162" fmla="*/ 43555 w 1990607"/>
                    <a:gd name="connsiteY162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83625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83625 h 691342"/>
                    <a:gd name="connsiteX154" fmla="*/ 1958247 w 1990607"/>
                    <a:gd name="connsiteY154" fmla="*/ 171719 h 691342"/>
                    <a:gd name="connsiteX155" fmla="*/ 1958247 w 1990607"/>
                    <a:gd name="connsiteY155" fmla="*/ 263301 h 691342"/>
                    <a:gd name="connsiteX156" fmla="*/ 1958247 w 1990607"/>
                    <a:gd name="connsiteY156" fmla="*/ 328383 h 691342"/>
                    <a:gd name="connsiteX157" fmla="*/ 1957269 w 1990607"/>
                    <a:gd name="connsiteY157" fmla="*/ 691342 h 691342"/>
                    <a:gd name="connsiteX158" fmla="*/ 0 w 1990607"/>
                    <a:gd name="connsiteY158" fmla="*/ 691342 h 691342"/>
                    <a:gd name="connsiteX159" fmla="*/ 0 w 1990607"/>
                    <a:gd name="connsiteY159" fmla="*/ 20102 h 691342"/>
                    <a:gd name="connsiteX160" fmla="*/ 43555 w 1990607"/>
                    <a:gd name="connsiteY160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171719 h 691342"/>
                    <a:gd name="connsiteX154" fmla="*/ 1958247 w 1958247"/>
                    <a:gd name="connsiteY154" fmla="*/ 263301 h 691342"/>
                    <a:gd name="connsiteX155" fmla="*/ 1958247 w 1958247"/>
                    <a:gd name="connsiteY155" fmla="*/ 328383 h 691342"/>
                    <a:gd name="connsiteX156" fmla="*/ 1957269 w 1958247"/>
                    <a:gd name="connsiteY156" fmla="*/ 691342 h 691342"/>
                    <a:gd name="connsiteX157" fmla="*/ 0 w 1958247"/>
                    <a:gd name="connsiteY157" fmla="*/ 691342 h 691342"/>
                    <a:gd name="connsiteX158" fmla="*/ 0 w 1958247"/>
                    <a:gd name="connsiteY158" fmla="*/ 20102 h 691342"/>
                    <a:gd name="connsiteX159" fmla="*/ 43555 w 1958247"/>
                    <a:gd name="connsiteY159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263301 h 691342"/>
                    <a:gd name="connsiteX154" fmla="*/ 1958247 w 1958247"/>
                    <a:gd name="connsiteY154" fmla="*/ 328383 h 691342"/>
                    <a:gd name="connsiteX155" fmla="*/ 1957269 w 1958247"/>
                    <a:gd name="connsiteY155" fmla="*/ 691342 h 691342"/>
                    <a:gd name="connsiteX156" fmla="*/ 0 w 1958247"/>
                    <a:gd name="connsiteY156" fmla="*/ 691342 h 691342"/>
                    <a:gd name="connsiteX157" fmla="*/ 0 w 1958247"/>
                    <a:gd name="connsiteY157" fmla="*/ 20102 h 691342"/>
                    <a:gd name="connsiteX158" fmla="*/ 43555 w 1958247"/>
                    <a:gd name="connsiteY158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263301 h 691342"/>
                    <a:gd name="connsiteX153" fmla="*/ 1958247 w 1958247"/>
                    <a:gd name="connsiteY153" fmla="*/ 328383 h 691342"/>
                    <a:gd name="connsiteX154" fmla="*/ 1957269 w 1958247"/>
                    <a:gd name="connsiteY154" fmla="*/ 691342 h 691342"/>
                    <a:gd name="connsiteX155" fmla="*/ 0 w 1958247"/>
                    <a:gd name="connsiteY155" fmla="*/ 691342 h 691342"/>
                    <a:gd name="connsiteX156" fmla="*/ 0 w 1958247"/>
                    <a:gd name="connsiteY156" fmla="*/ 20102 h 691342"/>
                    <a:gd name="connsiteX157" fmla="*/ 43555 w 1958247"/>
                    <a:gd name="connsiteY157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328383 h 691342"/>
                    <a:gd name="connsiteX153" fmla="*/ 1957269 w 1958247"/>
                    <a:gd name="connsiteY153" fmla="*/ 691342 h 691342"/>
                    <a:gd name="connsiteX154" fmla="*/ 0 w 1958247"/>
                    <a:gd name="connsiteY154" fmla="*/ 691342 h 691342"/>
                    <a:gd name="connsiteX155" fmla="*/ 0 w 1958247"/>
                    <a:gd name="connsiteY155" fmla="*/ 20102 h 691342"/>
                    <a:gd name="connsiteX156" fmla="*/ 43555 w 1958247"/>
                    <a:gd name="connsiteY156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7269 w 1958247"/>
                    <a:gd name="connsiteY152" fmla="*/ 691342 h 691342"/>
                    <a:gd name="connsiteX153" fmla="*/ 0 w 1958247"/>
                    <a:gd name="connsiteY153" fmla="*/ 691342 h 691342"/>
                    <a:gd name="connsiteX154" fmla="*/ 0 w 1958247"/>
                    <a:gd name="connsiteY154" fmla="*/ 20102 h 691342"/>
                    <a:gd name="connsiteX155" fmla="*/ 43555 w 1958247"/>
                    <a:gd name="connsiteY155" fmla="*/ 0 h 69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</a:cxnLst>
                  <a:rect l="l" t="t" r="r" b="b"/>
                  <a:pathLst>
                    <a:path w="1958247" h="691342">
                      <a:moveTo>
                        <a:pt x="1771131" y="328383"/>
                      </a:moveTo>
                      <a:lnTo>
                        <a:pt x="1771131" y="631930"/>
                      </a:lnTo>
                      <a:lnTo>
                        <a:pt x="1871136" y="631930"/>
                      </a:lnTo>
                      <a:lnTo>
                        <a:pt x="1871136" y="328383"/>
                      </a:lnTo>
                      <a:lnTo>
                        <a:pt x="1771131" y="328383"/>
                      </a:lnTo>
                      <a:close/>
                      <a:moveTo>
                        <a:pt x="1584021" y="328383"/>
                      </a:moveTo>
                      <a:lnTo>
                        <a:pt x="1584021" y="631930"/>
                      </a:lnTo>
                      <a:lnTo>
                        <a:pt x="1684020" y="631930"/>
                      </a:lnTo>
                      <a:lnTo>
                        <a:pt x="1684020" y="328383"/>
                      </a:lnTo>
                      <a:lnTo>
                        <a:pt x="1584021" y="328383"/>
                      </a:lnTo>
                      <a:close/>
                      <a:moveTo>
                        <a:pt x="1396904" y="328383"/>
                      </a:moveTo>
                      <a:lnTo>
                        <a:pt x="1396904" y="631930"/>
                      </a:lnTo>
                      <a:lnTo>
                        <a:pt x="1496910" y="631930"/>
                      </a:lnTo>
                      <a:lnTo>
                        <a:pt x="1496910" y="328383"/>
                      </a:lnTo>
                      <a:lnTo>
                        <a:pt x="1396904" y="328383"/>
                      </a:lnTo>
                      <a:close/>
                      <a:moveTo>
                        <a:pt x="1209788" y="328383"/>
                      </a:moveTo>
                      <a:lnTo>
                        <a:pt x="1209788" y="631930"/>
                      </a:lnTo>
                      <a:lnTo>
                        <a:pt x="1309794" y="631930"/>
                      </a:lnTo>
                      <a:lnTo>
                        <a:pt x="1309794" y="328383"/>
                      </a:lnTo>
                      <a:lnTo>
                        <a:pt x="1209788" y="328383"/>
                      </a:lnTo>
                      <a:close/>
                      <a:moveTo>
                        <a:pt x="1022679" y="328383"/>
                      </a:moveTo>
                      <a:lnTo>
                        <a:pt x="1022679" y="631930"/>
                      </a:lnTo>
                      <a:lnTo>
                        <a:pt x="1122684" y="631930"/>
                      </a:lnTo>
                      <a:lnTo>
                        <a:pt x="1122684" y="328383"/>
                      </a:lnTo>
                      <a:lnTo>
                        <a:pt x="1022679" y="328383"/>
                      </a:lnTo>
                      <a:close/>
                      <a:moveTo>
                        <a:pt x="835562" y="328383"/>
                      </a:moveTo>
                      <a:lnTo>
                        <a:pt x="835562" y="631930"/>
                      </a:lnTo>
                      <a:lnTo>
                        <a:pt x="935568" y="631930"/>
                      </a:lnTo>
                      <a:lnTo>
                        <a:pt x="935568" y="328383"/>
                      </a:lnTo>
                      <a:lnTo>
                        <a:pt x="835562" y="328383"/>
                      </a:lnTo>
                      <a:close/>
                      <a:moveTo>
                        <a:pt x="648453" y="328383"/>
                      </a:moveTo>
                      <a:lnTo>
                        <a:pt x="648453" y="631930"/>
                      </a:lnTo>
                      <a:lnTo>
                        <a:pt x="748452" y="631930"/>
                      </a:lnTo>
                      <a:lnTo>
                        <a:pt x="748452" y="328383"/>
                      </a:lnTo>
                      <a:lnTo>
                        <a:pt x="648453" y="328383"/>
                      </a:lnTo>
                      <a:close/>
                      <a:moveTo>
                        <a:pt x="461336" y="328383"/>
                      </a:moveTo>
                      <a:lnTo>
                        <a:pt x="461336" y="631930"/>
                      </a:lnTo>
                      <a:lnTo>
                        <a:pt x="561342" y="631930"/>
                      </a:lnTo>
                      <a:lnTo>
                        <a:pt x="561342" y="328383"/>
                      </a:lnTo>
                      <a:lnTo>
                        <a:pt x="461336" y="328383"/>
                      </a:lnTo>
                      <a:close/>
                      <a:moveTo>
                        <a:pt x="274226" y="328383"/>
                      </a:moveTo>
                      <a:lnTo>
                        <a:pt x="274226" y="631930"/>
                      </a:lnTo>
                      <a:lnTo>
                        <a:pt x="374226" y="631930"/>
                      </a:lnTo>
                      <a:lnTo>
                        <a:pt x="374226" y="328383"/>
                      </a:lnTo>
                      <a:lnTo>
                        <a:pt x="274226" y="328383"/>
                      </a:lnTo>
                      <a:close/>
                      <a:moveTo>
                        <a:pt x="87110" y="328383"/>
                      </a:moveTo>
                      <a:lnTo>
                        <a:pt x="87110" y="631930"/>
                      </a:lnTo>
                      <a:lnTo>
                        <a:pt x="187110" y="631930"/>
                      </a:lnTo>
                      <a:lnTo>
                        <a:pt x="187110" y="328383"/>
                      </a:lnTo>
                      <a:lnTo>
                        <a:pt x="87110" y="328383"/>
                      </a:lnTo>
                      <a:close/>
                      <a:moveTo>
                        <a:pt x="1771131" y="171719"/>
                      </a:moveTo>
                      <a:lnTo>
                        <a:pt x="1771131" y="263301"/>
                      </a:lnTo>
                      <a:lnTo>
                        <a:pt x="1871136" y="263301"/>
                      </a:lnTo>
                      <a:lnTo>
                        <a:pt x="1871136" y="171719"/>
                      </a:lnTo>
                      <a:lnTo>
                        <a:pt x="1771131" y="171719"/>
                      </a:lnTo>
                      <a:close/>
                      <a:moveTo>
                        <a:pt x="1584021" y="171719"/>
                      </a:moveTo>
                      <a:lnTo>
                        <a:pt x="1584021" y="263301"/>
                      </a:lnTo>
                      <a:lnTo>
                        <a:pt x="1684020" y="263301"/>
                      </a:lnTo>
                      <a:lnTo>
                        <a:pt x="1684020" y="171719"/>
                      </a:lnTo>
                      <a:lnTo>
                        <a:pt x="1584021" y="171719"/>
                      </a:lnTo>
                      <a:close/>
                      <a:moveTo>
                        <a:pt x="1396904" y="171719"/>
                      </a:moveTo>
                      <a:lnTo>
                        <a:pt x="1396904" y="263301"/>
                      </a:lnTo>
                      <a:lnTo>
                        <a:pt x="1496910" y="263301"/>
                      </a:lnTo>
                      <a:lnTo>
                        <a:pt x="1496910" y="171719"/>
                      </a:lnTo>
                      <a:lnTo>
                        <a:pt x="1396904" y="171719"/>
                      </a:lnTo>
                      <a:close/>
                      <a:moveTo>
                        <a:pt x="1209788" y="171719"/>
                      </a:moveTo>
                      <a:lnTo>
                        <a:pt x="1209788" y="263301"/>
                      </a:lnTo>
                      <a:lnTo>
                        <a:pt x="1309794" y="263301"/>
                      </a:lnTo>
                      <a:lnTo>
                        <a:pt x="1309794" y="171719"/>
                      </a:lnTo>
                      <a:lnTo>
                        <a:pt x="1209788" y="171719"/>
                      </a:lnTo>
                      <a:close/>
                      <a:moveTo>
                        <a:pt x="1022679" y="171719"/>
                      </a:moveTo>
                      <a:lnTo>
                        <a:pt x="1022679" y="263301"/>
                      </a:lnTo>
                      <a:lnTo>
                        <a:pt x="1122684" y="263301"/>
                      </a:lnTo>
                      <a:lnTo>
                        <a:pt x="1122684" y="171719"/>
                      </a:lnTo>
                      <a:lnTo>
                        <a:pt x="1022679" y="171719"/>
                      </a:lnTo>
                      <a:close/>
                      <a:moveTo>
                        <a:pt x="835562" y="171719"/>
                      </a:moveTo>
                      <a:lnTo>
                        <a:pt x="835562" y="263301"/>
                      </a:lnTo>
                      <a:lnTo>
                        <a:pt x="935568" y="263301"/>
                      </a:lnTo>
                      <a:lnTo>
                        <a:pt x="935568" y="171719"/>
                      </a:lnTo>
                      <a:lnTo>
                        <a:pt x="835562" y="171719"/>
                      </a:lnTo>
                      <a:close/>
                      <a:moveTo>
                        <a:pt x="648453" y="171719"/>
                      </a:moveTo>
                      <a:lnTo>
                        <a:pt x="648453" y="263301"/>
                      </a:lnTo>
                      <a:lnTo>
                        <a:pt x="748452" y="263301"/>
                      </a:lnTo>
                      <a:lnTo>
                        <a:pt x="748452" y="171719"/>
                      </a:lnTo>
                      <a:lnTo>
                        <a:pt x="648453" y="171719"/>
                      </a:lnTo>
                      <a:close/>
                      <a:moveTo>
                        <a:pt x="461336" y="171719"/>
                      </a:moveTo>
                      <a:lnTo>
                        <a:pt x="461336" y="263301"/>
                      </a:lnTo>
                      <a:lnTo>
                        <a:pt x="561342" y="263301"/>
                      </a:lnTo>
                      <a:lnTo>
                        <a:pt x="561342" y="171719"/>
                      </a:lnTo>
                      <a:lnTo>
                        <a:pt x="461336" y="171719"/>
                      </a:lnTo>
                      <a:close/>
                      <a:moveTo>
                        <a:pt x="274226" y="171719"/>
                      </a:moveTo>
                      <a:lnTo>
                        <a:pt x="274226" y="263301"/>
                      </a:lnTo>
                      <a:lnTo>
                        <a:pt x="374226" y="263301"/>
                      </a:lnTo>
                      <a:lnTo>
                        <a:pt x="374226" y="171719"/>
                      </a:lnTo>
                      <a:lnTo>
                        <a:pt x="274226" y="171719"/>
                      </a:lnTo>
                      <a:close/>
                      <a:moveTo>
                        <a:pt x="87110" y="171719"/>
                      </a:moveTo>
                      <a:lnTo>
                        <a:pt x="87110" y="263301"/>
                      </a:lnTo>
                      <a:lnTo>
                        <a:pt x="187110" y="263301"/>
                      </a:lnTo>
                      <a:lnTo>
                        <a:pt x="187110" y="171719"/>
                      </a:lnTo>
                      <a:lnTo>
                        <a:pt x="87110" y="171719"/>
                      </a:lnTo>
                      <a:close/>
                      <a:moveTo>
                        <a:pt x="43555" y="0"/>
                      </a:moveTo>
                      <a:lnTo>
                        <a:pt x="87110" y="20102"/>
                      </a:lnTo>
                      <a:lnTo>
                        <a:pt x="87110" y="106643"/>
                      </a:lnTo>
                      <a:lnTo>
                        <a:pt x="187110" y="106643"/>
                      </a:lnTo>
                      <a:lnTo>
                        <a:pt x="187110" y="20102"/>
                      </a:lnTo>
                      <a:lnTo>
                        <a:pt x="230671" y="0"/>
                      </a:lnTo>
                      <a:lnTo>
                        <a:pt x="274226" y="20102"/>
                      </a:lnTo>
                      <a:lnTo>
                        <a:pt x="274226" y="106643"/>
                      </a:lnTo>
                      <a:lnTo>
                        <a:pt x="374226" y="106643"/>
                      </a:lnTo>
                      <a:lnTo>
                        <a:pt x="374226" y="20102"/>
                      </a:lnTo>
                      <a:lnTo>
                        <a:pt x="417781" y="0"/>
                      </a:lnTo>
                      <a:lnTo>
                        <a:pt x="461336" y="20102"/>
                      </a:lnTo>
                      <a:lnTo>
                        <a:pt x="461336" y="106643"/>
                      </a:lnTo>
                      <a:lnTo>
                        <a:pt x="561342" y="106643"/>
                      </a:lnTo>
                      <a:lnTo>
                        <a:pt x="561342" y="20102"/>
                      </a:lnTo>
                      <a:lnTo>
                        <a:pt x="604897" y="0"/>
                      </a:lnTo>
                      <a:lnTo>
                        <a:pt x="648453" y="20102"/>
                      </a:lnTo>
                      <a:lnTo>
                        <a:pt x="648453" y="106643"/>
                      </a:lnTo>
                      <a:lnTo>
                        <a:pt x="748452" y="106643"/>
                      </a:lnTo>
                      <a:lnTo>
                        <a:pt x="748452" y="20102"/>
                      </a:lnTo>
                      <a:lnTo>
                        <a:pt x="792013" y="0"/>
                      </a:lnTo>
                      <a:lnTo>
                        <a:pt x="835562" y="20102"/>
                      </a:lnTo>
                      <a:lnTo>
                        <a:pt x="835562" y="106643"/>
                      </a:lnTo>
                      <a:lnTo>
                        <a:pt x="935568" y="106643"/>
                      </a:lnTo>
                      <a:lnTo>
                        <a:pt x="935568" y="20102"/>
                      </a:lnTo>
                      <a:lnTo>
                        <a:pt x="979123" y="0"/>
                      </a:lnTo>
                      <a:lnTo>
                        <a:pt x="1022679" y="20102"/>
                      </a:lnTo>
                      <a:lnTo>
                        <a:pt x="1022679" y="106643"/>
                      </a:lnTo>
                      <a:lnTo>
                        <a:pt x="1122684" y="106643"/>
                      </a:lnTo>
                      <a:lnTo>
                        <a:pt x="1122684" y="20102"/>
                      </a:lnTo>
                      <a:lnTo>
                        <a:pt x="1166233" y="0"/>
                      </a:lnTo>
                      <a:lnTo>
                        <a:pt x="1209788" y="20102"/>
                      </a:lnTo>
                      <a:lnTo>
                        <a:pt x="1209788" y="106643"/>
                      </a:lnTo>
                      <a:lnTo>
                        <a:pt x="1309794" y="106643"/>
                      </a:lnTo>
                      <a:lnTo>
                        <a:pt x="1309794" y="20102"/>
                      </a:lnTo>
                      <a:lnTo>
                        <a:pt x="1353349" y="0"/>
                      </a:lnTo>
                      <a:lnTo>
                        <a:pt x="1396904" y="20102"/>
                      </a:lnTo>
                      <a:lnTo>
                        <a:pt x="1396904" y="106643"/>
                      </a:lnTo>
                      <a:lnTo>
                        <a:pt x="1496910" y="106643"/>
                      </a:lnTo>
                      <a:lnTo>
                        <a:pt x="1496910" y="20102"/>
                      </a:lnTo>
                      <a:lnTo>
                        <a:pt x="1540459" y="0"/>
                      </a:lnTo>
                      <a:lnTo>
                        <a:pt x="1584021" y="20102"/>
                      </a:lnTo>
                      <a:lnTo>
                        <a:pt x="1584021" y="106643"/>
                      </a:lnTo>
                      <a:lnTo>
                        <a:pt x="1684020" y="106643"/>
                      </a:lnTo>
                      <a:lnTo>
                        <a:pt x="1684020" y="20102"/>
                      </a:lnTo>
                      <a:lnTo>
                        <a:pt x="1727575" y="0"/>
                      </a:lnTo>
                      <a:lnTo>
                        <a:pt x="1771131" y="20102"/>
                      </a:lnTo>
                      <a:lnTo>
                        <a:pt x="1771131" y="106643"/>
                      </a:lnTo>
                      <a:lnTo>
                        <a:pt x="1871136" y="106643"/>
                      </a:lnTo>
                      <a:lnTo>
                        <a:pt x="1871136" y="20102"/>
                      </a:lnTo>
                      <a:lnTo>
                        <a:pt x="1914691" y="0"/>
                      </a:lnTo>
                      <a:lnTo>
                        <a:pt x="1958247" y="20102"/>
                      </a:lnTo>
                      <a:lnTo>
                        <a:pt x="1957269" y="691342"/>
                      </a:lnTo>
                      <a:lnTo>
                        <a:pt x="0" y="691342"/>
                      </a:lnTo>
                      <a:lnTo>
                        <a:pt x="0" y="20102"/>
                      </a:lnTo>
                      <a:lnTo>
                        <a:pt x="43555" y="0"/>
                      </a:lnTo>
                      <a:close/>
                    </a:path>
                  </a:pathLst>
                </a:custGeom>
                <a:solidFill>
                  <a:srgbClr val="FF66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7" name="フリーフォーム: 図形 106">
                  <a:extLst>
                    <a:ext uri="{FF2B5EF4-FFF2-40B4-BE49-F238E27FC236}">
                      <a16:creationId xmlns:a16="http://schemas.microsoft.com/office/drawing/2014/main" id="{3E58CF91-A480-4EB7-8315-5D76A300FF95}"/>
                    </a:ext>
                  </a:extLst>
                </p:cNvPr>
                <p:cNvSpPr/>
                <p:nvPr/>
              </p:nvSpPr>
              <p:spPr>
                <a:xfrm>
                  <a:off x="1289082" y="4246377"/>
                  <a:ext cx="273020" cy="121890"/>
                </a:xfrm>
                <a:custGeom>
                  <a:avLst/>
                  <a:gdLst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584021 w 1990607"/>
                    <a:gd name="connsiteY4" fmla="*/ 328383 h 691342"/>
                    <a:gd name="connsiteX5" fmla="*/ 1584021 w 1990607"/>
                    <a:gd name="connsiteY5" fmla="*/ 631930 h 691342"/>
                    <a:gd name="connsiteX6" fmla="*/ 1684020 w 1990607"/>
                    <a:gd name="connsiteY6" fmla="*/ 631930 h 691342"/>
                    <a:gd name="connsiteX7" fmla="*/ 1684020 w 1990607"/>
                    <a:gd name="connsiteY7" fmla="*/ 328383 h 691342"/>
                    <a:gd name="connsiteX8" fmla="*/ 1396904 w 1990607"/>
                    <a:gd name="connsiteY8" fmla="*/ 328383 h 691342"/>
                    <a:gd name="connsiteX9" fmla="*/ 1396904 w 1990607"/>
                    <a:gd name="connsiteY9" fmla="*/ 631930 h 691342"/>
                    <a:gd name="connsiteX10" fmla="*/ 1496910 w 1990607"/>
                    <a:gd name="connsiteY10" fmla="*/ 631930 h 691342"/>
                    <a:gd name="connsiteX11" fmla="*/ 1496910 w 1990607"/>
                    <a:gd name="connsiteY11" fmla="*/ 328383 h 691342"/>
                    <a:gd name="connsiteX12" fmla="*/ 1209788 w 1990607"/>
                    <a:gd name="connsiteY12" fmla="*/ 328383 h 691342"/>
                    <a:gd name="connsiteX13" fmla="*/ 1209788 w 1990607"/>
                    <a:gd name="connsiteY13" fmla="*/ 631930 h 691342"/>
                    <a:gd name="connsiteX14" fmla="*/ 1309794 w 1990607"/>
                    <a:gd name="connsiteY14" fmla="*/ 631930 h 691342"/>
                    <a:gd name="connsiteX15" fmla="*/ 1309794 w 1990607"/>
                    <a:gd name="connsiteY15" fmla="*/ 328383 h 691342"/>
                    <a:gd name="connsiteX16" fmla="*/ 1022679 w 1990607"/>
                    <a:gd name="connsiteY16" fmla="*/ 328383 h 691342"/>
                    <a:gd name="connsiteX17" fmla="*/ 1022679 w 1990607"/>
                    <a:gd name="connsiteY17" fmla="*/ 631930 h 691342"/>
                    <a:gd name="connsiteX18" fmla="*/ 1122684 w 1990607"/>
                    <a:gd name="connsiteY18" fmla="*/ 631930 h 691342"/>
                    <a:gd name="connsiteX19" fmla="*/ 1122684 w 1990607"/>
                    <a:gd name="connsiteY19" fmla="*/ 328383 h 691342"/>
                    <a:gd name="connsiteX20" fmla="*/ 835562 w 1990607"/>
                    <a:gd name="connsiteY20" fmla="*/ 328383 h 691342"/>
                    <a:gd name="connsiteX21" fmla="*/ 835562 w 1990607"/>
                    <a:gd name="connsiteY21" fmla="*/ 631930 h 691342"/>
                    <a:gd name="connsiteX22" fmla="*/ 935568 w 1990607"/>
                    <a:gd name="connsiteY22" fmla="*/ 631930 h 691342"/>
                    <a:gd name="connsiteX23" fmla="*/ 935568 w 1990607"/>
                    <a:gd name="connsiteY23" fmla="*/ 328383 h 691342"/>
                    <a:gd name="connsiteX24" fmla="*/ 648453 w 1990607"/>
                    <a:gd name="connsiteY24" fmla="*/ 328383 h 691342"/>
                    <a:gd name="connsiteX25" fmla="*/ 648453 w 1990607"/>
                    <a:gd name="connsiteY25" fmla="*/ 631930 h 691342"/>
                    <a:gd name="connsiteX26" fmla="*/ 748452 w 1990607"/>
                    <a:gd name="connsiteY26" fmla="*/ 631930 h 691342"/>
                    <a:gd name="connsiteX27" fmla="*/ 748452 w 1990607"/>
                    <a:gd name="connsiteY27" fmla="*/ 328383 h 691342"/>
                    <a:gd name="connsiteX28" fmla="*/ 461336 w 1990607"/>
                    <a:gd name="connsiteY28" fmla="*/ 328383 h 691342"/>
                    <a:gd name="connsiteX29" fmla="*/ 461336 w 1990607"/>
                    <a:gd name="connsiteY29" fmla="*/ 631930 h 691342"/>
                    <a:gd name="connsiteX30" fmla="*/ 561342 w 1990607"/>
                    <a:gd name="connsiteY30" fmla="*/ 631930 h 691342"/>
                    <a:gd name="connsiteX31" fmla="*/ 561342 w 1990607"/>
                    <a:gd name="connsiteY31" fmla="*/ 328383 h 691342"/>
                    <a:gd name="connsiteX32" fmla="*/ 274226 w 1990607"/>
                    <a:gd name="connsiteY32" fmla="*/ 328383 h 691342"/>
                    <a:gd name="connsiteX33" fmla="*/ 274226 w 1990607"/>
                    <a:gd name="connsiteY33" fmla="*/ 631930 h 691342"/>
                    <a:gd name="connsiteX34" fmla="*/ 374226 w 1990607"/>
                    <a:gd name="connsiteY34" fmla="*/ 631930 h 691342"/>
                    <a:gd name="connsiteX35" fmla="*/ 374226 w 1990607"/>
                    <a:gd name="connsiteY35" fmla="*/ 328383 h 691342"/>
                    <a:gd name="connsiteX36" fmla="*/ 87110 w 1990607"/>
                    <a:gd name="connsiteY36" fmla="*/ 328383 h 691342"/>
                    <a:gd name="connsiteX37" fmla="*/ 87110 w 1990607"/>
                    <a:gd name="connsiteY37" fmla="*/ 631930 h 691342"/>
                    <a:gd name="connsiteX38" fmla="*/ 187110 w 1990607"/>
                    <a:gd name="connsiteY38" fmla="*/ 631930 h 691342"/>
                    <a:gd name="connsiteX39" fmla="*/ 187110 w 1990607"/>
                    <a:gd name="connsiteY39" fmla="*/ 328383 h 691342"/>
                    <a:gd name="connsiteX40" fmla="*/ 1771131 w 1990607"/>
                    <a:gd name="connsiteY40" fmla="*/ 171719 h 691342"/>
                    <a:gd name="connsiteX41" fmla="*/ 1771131 w 1990607"/>
                    <a:gd name="connsiteY41" fmla="*/ 263301 h 691342"/>
                    <a:gd name="connsiteX42" fmla="*/ 1871136 w 1990607"/>
                    <a:gd name="connsiteY42" fmla="*/ 263301 h 691342"/>
                    <a:gd name="connsiteX43" fmla="*/ 1871136 w 1990607"/>
                    <a:gd name="connsiteY43" fmla="*/ 171719 h 691342"/>
                    <a:gd name="connsiteX44" fmla="*/ 1584021 w 1990607"/>
                    <a:gd name="connsiteY44" fmla="*/ 171719 h 691342"/>
                    <a:gd name="connsiteX45" fmla="*/ 1584021 w 1990607"/>
                    <a:gd name="connsiteY45" fmla="*/ 263301 h 691342"/>
                    <a:gd name="connsiteX46" fmla="*/ 1684020 w 1990607"/>
                    <a:gd name="connsiteY46" fmla="*/ 263301 h 691342"/>
                    <a:gd name="connsiteX47" fmla="*/ 1684020 w 1990607"/>
                    <a:gd name="connsiteY47" fmla="*/ 171719 h 691342"/>
                    <a:gd name="connsiteX48" fmla="*/ 1396904 w 1990607"/>
                    <a:gd name="connsiteY48" fmla="*/ 171719 h 691342"/>
                    <a:gd name="connsiteX49" fmla="*/ 1396904 w 1990607"/>
                    <a:gd name="connsiteY49" fmla="*/ 263301 h 691342"/>
                    <a:gd name="connsiteX50" fmla="*/ 1496910 w 1990607"/>
                    <a:gd name="connsiteY50" fmla="*/ 263301 h 691342"/>
                    <a:gd name="connsiteX51" fmla="*/ 1496910 w 1990607"/>
                    <a:gd name="connsiteY51" fmla="*/ 171719 h 691342"/>
                    <a:gd name="connsiteX52" fmla="*/ 1209788 w 1990607"/>
                    <a:gd name="connsiteY52" fmla="*/ 171719 h 691342"/>
                    <a:gd name="connsiteX53" fmla="*/ 1209788 w 1990607"/>
                    <a:gd name="connsiteY53" fmla="*/ 263301 h 691342"/>
                    <a:gd name="connsiteX54" fmla="*/ 1309794 w 1990607"/>
                    <a:gd name="connsiteY54" fmla="*/ 263301 h 691342"/>
                    <a:gd name="connsiteX55" fmla="*/ 1309794 w 1990607"/>
                    <a:gd name="connsiteY55" fmla="*/ 171719 h 691342"/>
                    <a:gd name="connsiteX56" fmla="*/ 1022679 w 1990607"/>
                    <a:gd name="connsiteY56" fmla="*/ 171719 h 691342"/>
                    <a:gd name="connsiteX57" fmla="*/ 1022679 w 1990607"/>
                    <a:gd name="connsiteY57" fmla="*/ 263301 h 691342"/>
                    <a:gd name="connsiteX58" fmla="*/ 1122684 w 1990607"/>
                    <a:gd name="connsiteY58" fmla="*/ 263301 h 691342"/>
                    <a:gd name="connsiteX59" fmla="*/ 1122684 w 1990607"/>
                    <a:gd name="connsiteY59" fmla="*/ 171719 h 691342"/>
                    <a:gd name="connsiteX60" fmla="*/ 835562 w 1990607"/>
                    <a:gd name="connsiteY60" fmla="*/ 171719 h 691342"/>
                    <a:gd name="connsiteX61" fmla="*/ 835562 w 1990607"/>
                    <a:gd name="connsiteY61" fmla="*/ 263301 h 691342"/>
                    <a:gd name="connsiteX62" fmla="*/ 935568 w 1990607"/>
                    <a:gd name="connsiteY62" fmla="*/ 263301 h 691342"/>
                    <a:gd name="connsiteX63" fmla="*/ 935568 w 1990607"/>
                    <a:gd name="connsiteY63" fmla="*/ 171719 h 691342"/>
                    <a:gd name="connsiteX64" fmla="*/ 648453 w 1990607"/>
                    <a:gd name="connsiteY64" fmla="*/ 171719 h 691342"/>
                    <a:gd name="connsiteX65" fmla="*/ 648453 w 1990607"/>
                    <a:gd name="connsiteY65" fmla="*/ 263301 h 691342"/>
                    <a:gd name="connsiteX66" fmla="*/ 748452 w 1990607"/>
                    <a:gd name="connsiteY66" fmla="*/ 263301 h 691342"/>
                    <a:gd name="connsiteX67" fmla="*/ 748452 w 1990607"/>
                    <a:gd name="connsiteY67" fmla="*/ 171719 h 691342"/>
                    <a:gd name="connsiteX68" fmla="*/ 461336 w 1990607"/>
                    <a:gd name="connsiteY68" fmla="*/ 171719 h 691342"/>
                    <a:gd name="connsiteX69" fmla="*/ 461336 w 1990607"/>
                    <a:gd name="connsiteY69" fmla="*/ 263301 h 691342"/>
                    <a:gd name="connsiteX70" fmla="*/ 561342 w 1990607"/>
                    <a:gd name="connsiteY70" fmla="*/ 263301 h 691342"/>
                    <a:gd name="connsiteX71" fmla="*/ 561342 w 1990607"/>
                    <a:gd name="connsiteY71" fmla="*/ 171719 h 691342"/>
                    <a:gd name="connsiteX72" fmla="*/ 274226 w 1990607"/>
                    <a:gd name="connsiteY72" fmla="*/ 171719 h 691342"/>
                    <a:gd name="connsiteX73" fmla="*/ 274226 w 1990607"/>
                    <a:gd name="connsiteY73" fmla="*/ 263301 h 691342"/>
                    <a:gd name="connsiteX74" fmla="*/ 374226 w 1990607"/>
                    <a:gd name="connsiteY74" fmla="*/ 263301 h 691342"/>
                    <a:gd name="connsiteX75" fmla="*/ 374226 w 1990607"/>
                    <a:gd name="connsiteY75" fmla="*/ 171719 h 691342"/>
                    <a:gd name="connsiteX76" fmla="*/ 87110 w 1990607"/>
                    <a:gd name="connsiteY76" fmla="*/ 171719 h 691342"/>
                    <a:gd name="connsiteX77" fmla="*/ 87110 w 1990607"/>
                    <a:gd name="connsiteY77" fmla="*/ 263301 h 691342"/>
                    <a:gd name="connsiteX78" fmla="*/ 187110 w 1990607"/>
                    <a:gd name="connsiteY78" fmla="*/ 263301 h 691342"/>
                    <a:gd name="connsiteX79" fmla="*/ 187110 w 1990607"/>
                    <a:gd name="connsiteY79" fmla="*/ 171719 h 691342"/>
                    <a:gd name="connsiteX80" fmla="*/ 43555 w 1990607"/>
                    <a:gd name="connsiteY80" fmla="*/ 0 h 691342"/>
                    <a:gd name="connsiteX81" fmla="*/ 87110 w 1990607"/>
                    <a:gd name="connsiteY81" fmla="*/ 20102 h 691342"/>
                    <a:gd name="connsiteX82" fmla="*/ 87110 w 1990607"/>
                    <a:gd name="connsiteY82" fmla="*/ 106643 h 691342"/>
                    <a:gd name="connsiteX83" fmla="*/ 187110 w 1990607"/>
                    <a:gd name="connsiteY83" fmla="*/ 106643 h 691342"/>
                    <a:gd name="connsiteX84" fmla="*/ 187110 w 1990607"/>
                    <a:gd name="connsiteY84" fmla="*/ 20102 h 691342"/>
                    <a:gd name="connsiteX85" fmla="*/ 230671 w 1990607"/>
                    <a:gd name="connsiteY85" fmla="*/ 0 h 691342"/>
                    <a:gd name="connsiteX86" fmla="*/ 274226 w 1990607"/>
                    <a:gd name="connsiteY86" fmla="*/ 20102 h 691342"/>
                    <a:gd name="connsiteX87" fmla="*/ 274226 w 1990607"/>
                    <a:gd name="connsiteY87" fmla="*/ 106643 h 691342"/>
                    <a:gd name="connsiteX88" fmla="*/ 374226 w 1990607"/>
                    <a:gd name="connsiteY88" fmla="*/ 106643 h 691342"/>
                    <a:gd name="connsiteX89" fmla="*/ 374226 w 1990607"/>
                    <a:gd name="connsiteY89" fmla="*/ 20102 h 691342"/>
                    <a:gd name="connsiteX90" fmla="*/ 417781 w 1990607"/>
                    <a:gd name="connsiteY90" fmla="*/ 0 h 691342"/>
                    <a:gd name="connsiteX91" fmla="*/ 461336 w 1990607"/>
                    <a:gd name="connsiteY91" fmla="*/ 20102 h 691342"/>
                    <a:gd name="connsiteX92" fmla="*/ 461336 w 1990607"/>
                    <a:gd name="connsiteY92" fmla="*/ 106643 h 691342"/>
                    <a:gd name="connsiteX93" fmla="*/ 561342 w 1990607"/>
                    <a:gd name="connsiteY93" fmla="*/ 106643 h 691342"/>
                    <a:gd name="connsiteX94" fmla="*/ 561342 w 1990607"/>
                    <a:gd name="connsiteY94" fmla="*/ 20102 h 691342"/>
                    <a:gd name="connsiteX95" fmla="*/ 604897 w 1990607"/>
                    <a:gd name="connsiteY95" fmla="*/ 0 h 691342"/>
                    <a:gd name="connsiteX96" fmla="*/ 648453 w 1990607"/>
                    <a:gd name="connsiteY96" fmla="*/ 20102 h 691342"/>
                    <a:gd name="connsiteX97" fmla="*/ 648453 w 1990607"/>
                    <a:gd name="connsiteY97" fmla="*/ 106643 h 691342"/>
                    <a:gd name="connsiteX98" fmla="*/ 748452 w 1990607"/>
                    <a:gd name="connsiteY98" fmla="*/ 106643 h 691342"/>
                    <a:gd name="connsiteX99" fmla="*/ 748452 w 1990607"/>
                    <a:gd name="connsiteY99" fmla="*/ 20102 h 691342"/>
                    <a:gd name="connsiteX100" fmla="*/ 792013 w 1990607"/>
                    <a:gd name="connsiteY100" fmla="*/ 0 h 691342"/>
                    <a:gd name="connsiteX101" fmla="*/ 835562 w 1990607"/>
                    <a:gd name="connsiteY101" fmla="*/ 20102 h 691342"/>
                    <a:gd name="connsiteX102" fmla="*/ 835562 w 1990607"/>
                    <a:gd name="connsiteY102" fmla="*/ 106643 h 691342"/>
                    <a:gd name="connsiteX103" fmla="*/ 935568 w 1990607"/>
                    <a:gd name="connsiteY103" fmla="*/ 106643 h 691342"/>
                    <a:gd name="connsiteX104" fmla="*/ 935568 w 1990607"/>
                    <a:gd name="connsiteY104" fmla="*/ 20102 h 691342"/>
                    <a:gd name="connsiteX105" fmla="*/ 979123 w 1990607"/>
                    <a:gd name="connsiteY105" fmla="*/ 0 h 691342"/>
                    <a:gd name="connsiteX106" fmla="*/ 1022679 w 1990607"/>
                    <a:gd name="connsiteY106" fmla="*/ 20102 h 691342"/>
                    <a:gd name="connsiteX107" fmla="*/ 1022679 w 1990607"/>
                    <a:gd name="connsiteY107" fmla="*/ 106643 h 691342"/>
                    <a:gd name="connsiteX108" fmla="*/ 1122684 w 1990607"/>
                    <a:gd name="connsiteY108" fmla="*/ 106643 h 691342"/>
                    <a:gd name="connsiteX109" fmla="*/ 1122684 w 1990607"/>
                    <a:gd name="connsiteY109" fmla="*/ 20102 h 691342"/>
                    <a:gd name="connsiteX110" fmla="*/ 1166233 w 1990607"/>
                    <a:gd name="connsiteY110" fmla="*/ 0 h 691342"/>
                    <a:gd name="connsiteX111" fmla="*/ 1209788 w 1990607"/>
                    <a:gd name="connsiteY111" fmla="*/ 20102 h 691342"/>
                    <a:gd name="connsiteX112" fmla="*/ 1209788 w 1990607"/>
                    <a:gd name="connsiteY112" fmla="*/ 106643 h 691342"/>
                    <a:gd name="connsiteX113" fmla="*/ 1309794 w 1990607"/>
                    <a:gd name="connsiteY113" fmla="*/ 106643 h 691342"/>
                    <a:gd name="connsiteX114" fmla="*/ 1309794 w 1990607"/>
                    <a:gd name="connsiteY114" fmla="*/ 20102 h 691342"/>
                    <a:gd name="connsiteX115" fmla="*/ 1353349 w 1990607"/>
                    <a:gd name="connsiteY115" fmla="*/ 0 h 691342"/>
                    <a:gd name="connsiteX116" fmla="*/ 1396904 w 1990607"/>
                    <a:gd name="connsiteY116" fmla="*/ 20102 h 691342"/>
                    <a:gd name="connsiteX117" fmla="*/ 1396904 w 1990607"/>
                    <a:gd name="connsiteY117" fmla="*/ 106643 h 691342"/>
                    <a:gd name="connsiteX118" fmla="*/ 1496910 w 1990607"/>
                    <a:gd name="connsiteY118" fmla="*/ 106643 h 691342"/>
                    <a:gd name="connsiteX119" fmla="*/ 1496910 w 1990607"/>
                    <a:gd name="connsiteY119" fmla="*/ 20102 h 691342"/>
                    <a:gd name="connsiteX120" fmla="*/ 1540459 w 1990607"/>
                    <a:gd name="connsiteY120" fmla="*/ 0 h 691342"/>
                    <a:gd name="connsiteX121" fmla="*/ 1584021 w 1990607"/>
                    <a:gd name="connsiteY121" fmla="*/ 20102 h 691342"/>
                    <a:gd name="connsiteX122" fmla="*/ 1584021 w 1990607"/>
                    <a:gd name="connsiteY122" fmla="*/ 106643 h 691342"/>
                    <a:gd name="connsiteX123" fmla="*/ 1684020 w 1990607"/>
                    <a:gd name="connsiteY123" fmla="*/ 106643 h 691342"/>
                    <a:gd name="connsiteX124" fmla="*/ 1684020 w 1990607"/>
                    <a:gd name="connsiteY124" fmla="*/ 20102 h 691342"/>
                    <a:gd name="connsiteX125" fmla="*/ 1727575 w 1990607"/>
                    <a:gd name="connsiteY125" fmla="*/ 0 h 691342"/>
                    <a:gd name="connsiteX126" fmla="*/ 1771131 w 1990607"/>
                    <a:gd name="connsiteY126" fmla="*/ 20102 h 691342"/>
                    <a:gd name="connsiteX127" fmla="*/ 1771131 w 1990607"/>
                    <a:gd name="connsiteY127" fmla="*/ 106643 h 691342"/>
                    <a:gd name="connsiteX128" fmla="*/ 1871136 w 1990607"/>
                    <a:gd name="connsiteY128" fmla="*/ 106643 h 691342"/>
                    <a:gd name="connsiteX129" fmla="*/ 1871136 w 1990607"/>
                    <a:gd name="connsiteY129" fmla="*/ 20102 h 691342"/>
                    <a:gd name="connsiteX130" fmla="*/ 1914691 w 1990607"/>
                    <a:gd name="connsiteY130" fmla="*/ 0 h 691342"/>
                    <a:gd name="connsiteX131" fmla="*/ 1958247 w 1990607"/>
                    <a:gd name="connsiteY131" fmla="*/ 20102 h 691342"/>
                    <a:gd name="connsiteX132" fmla="*/ 1958247 w 1990607"/>
                    <a:gd name="connsiteY132" fmla="*/ 106643 h 691342"/>
                    <a:gd name="connsiteX133" fmla="*/ 1990607 w 1990607"/>
                    <a:gd name="connsiteY133" fmla="*/ 106643 h 691342"/>
                    <a:gd name="connsiteX134" fmla="*/ 1990607 w 1990607"/>
                    <a:gd name="connsiteY134" fmla="*/ 171719 h 691342"/>
                    <a:gd name="connsiteX135" fmla="*/ 1958247 w 1990607"/>
                    <a:gd name="connsiteY135" fmla="*/ 171719 h 691342"/>
                    <a:gd name="connsiteX136" fmla="*/ 1958247 w 1990607"/>
                    <a:gd name="connsiteY136" fmla="*/ 263301 h 691342"/>
                    <a:gd name="connsiteX137" fmla="*/ 1990607 w 1990607"/>
                    <a:gd name="connsiteY137" fmla="*/ 263301 h 691342"/>
                    <a:gd name="connsiteX138" fmla="*/ 1990607 w 1990607"/>
                    <a:gd name="connsiteY138" fmla="*/ 328383 h 691342"/>
                    <a:gd name="connsiteX139" fmla="*/ 1958247 w 1990607"/>
                    <a:gd name="connsiteY139" fmla="*/ 328383 h 691342"/>
                    <a:gd name="connsiteX140" fmla="*/ 1958247 w 1990607"/>
                    <a:gd name="connsiteY140" fmla="*/ 631930 h 691342"/>
                    <a:gd name="connsiteX141" fmla="*/ 1990607 w 1990607"/>
                    <a:gd name="connsiteY141" fmla="*/ 631930 h 691342"/>
                    <a:gd name="connsiteX142" fmla="*/ 1990607 w 1990607"/>
                    <a:gd name="connsiteY142" fmla="*/ 691342 h 691342"/>
                    <a:gd name="connsiteX143" fmla="*/ 0 w 1990607"/>
                    <a:gd name="connsiteY143" fmla="*/ 691342 h 691342"/>
                    <a:gd name="connsiteX144" fmla="*/ 0 w 1990607"/>
                    <a:gd name="connsiteY144" fmla="*/ 20102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90607 w 1990607"/>
                    <a:gd name="connsiteY161" fmla="*/ 631930 h 691342"/>
                    <a:gd name="connsiteX162" fmla="*/ 1957269 w 1990607"/>
                    <a:gd name="connsiteY162" fmla="*/ 691342 h 691342"/>
                    <a:gd name="connsiteX163" fmla="*/ 0 w 1990607"/>
                    <a:gd name="connsiteY163" fmla="*/ 691342 h 691342"/>
                    <a:gd name="connsiteX164" fmla="*/ 0 w 1990607"/>
                    <a:gd name="connsiteY164" fmla="*/ 20102 h 691342"/>
                    <a:gd name="connsiteX165" fmla="*/ 43555 w 1990607"/>
                    <a:gd name="connsiteY165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57269 w 1990607"/>
                    <a:gd name="connsiteY161" fmla="*/ 691342 h 691342"/>
                    <a:gd name="connsiteX162" fmla="*/ 0 w 1990607"/>
                    <a:gd name="connsiteY162" fmla="*/ 691342 h 691342"/>
                    <a:gd name="connsiteX163" fmla="*/ 0 w 1990607"/>
                    <a:gd name="connsiteY163" fmla="*/ 20102 h 691342"/>
                    <a:gd name="connsiteX164" fmla="*/ 43555 w 1990607"/>
                    <a:gd name="connsiteY164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7269 w 1990607"/>
                    <a:gd name="connsiteY160" fmla="*/ 691342 h 691342"/>
                    <a:gd name="connsiteX161" fmla="*/ 0 w 1990607"/>
                    <a:gd name="connsiteY161" fmla="*/ 691342 h 691342"/>
                    <a:gd name="connsiteX162" fmla="*/ 0 w 1990607"/>
                    <a:gd name="connsiteY162" fmla="*/ 20102 h 691342"/>
                    <a:gd name="connsiteX163" fmla="*/ 43555 w 1990607"/>
                    <a:gd name="connsiteY163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58247 w 1990607"/>
                    <a:gd name="connsiteY158" fmla="*/ 328383 h 691342"/>
                    <a:gd name="connsiteX159" fmla="*/ 1957269 w 1990607"/>
                    <a:gd name="connsiteY159" fmla="*/ 691342 h 691342"/>
                    <a:gd name="connsiteX160" fmla="*/ 0 w 1990607"/>
                    <a:gd name="connsiteY160" fmla="*/ 691342 h 691342"/>
                    <a:gd name="connsiteX161" fmla="*/ 0 w 1990607"/>
                    <a:gd name="connsiteY161" fmla="*/ 20102 h 691342"/>
                    <a:gd name="connsiteX162" fmla="*/ 43555 w 1990607"/>
                    <a:gd name="connsiteY162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83625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83625 h 691342"/>
                    <a:gd name="connsiteX154" fmla="*/ 1958247 w 1990607"/>
                    <a:gd name="connsiteY154" fmla="*/ 171719 h 691342"/>
                    <a:gd name="connsiteX155" fmla="*/ 1958247 w 1990607"/>
                    <a:gd name="connsiteY155" fmla="*/ 263301 h 691342"/>
                    <a:gd name="connsiteX156" fmla="*/ 1958247 w 1990607"/>
                    <a:gd name="connsiteY156" fmla="*/ 328383 h 691342"/>
                    <a:gd name="connsiteX157" fmla="*/ 1957269 w 1990607"/>
                    <a:gd name="connsiteY157" fmla="*/ 691342 h 691342"/>
                    <a:gd name="connsiteX158" fmla="*/ 0 w 1990607"/>
                    <a:gd name="connsiteY158" fmla="*/ 691342 h 691342"/>
                    <a:gd name="connsiteX159" fmla="*/ 0 w 1990607"/>
                    <a:gd name="connsiteY159" fmla="*/ 20102 h 691342"/>
                    <a:gd name="connsiteX160" fmla="*/ 43555 w 1990607"/>
                    <a:gd name="connsiteY160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171719 h 691342"/>
                    <a:gd name="connsiteX154" fmla="*/ 1958247 w 1958247"/>
                    <a:gd name="connsiteY154" fmla="*/ 263301 h 691342"/>
                    <a:gd name="connsiteX155" fmla="*/ 1958247 w 1958247"/>
                    <a:gd name="connsiteY155" fmla="*/ 328383 h 691342"/>
                    <a:gd name="connsiteX156" fmla="*/ 1957269 w 1958247"/>
                    <a:gd name="connsiteY156" fmla="*/ 691342 h 691342"/>
                    <a:gd name="connsiteX157" fmla="*/ 0 w 1958247"/>
                    <a:gd name="connsiteY157" fmla="*/ 691342 h 691342"/>
                    <a:gd name="connsiteX158" fmla="*/ 0 w 1958247"/>
                    <a:gd name="connsiteY158" fmla="*/ 20102 h 691342"/>
                    <a:gd name="connsiteX159" fmla="*/ 43555 w 1958247"/>
                    <a:gd name="connsiteY159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263301 h 691342"/>
                    <a:gd name="connsiteX154" fmla="*/ 1958247 w 1958247"/>
                    <a:gd name="connsiteY154" fmla="*/ 328383 h 691342"/>
                    <a:gd name="connsiteX155" fmla="*/ 1957269 w 1958247"/>
                    <a:gd name="connsiteY155" fmla="*/ 691342 h 691342"/>
                    <a:gd name="connsiteX156" fmla="*/ 0 w 1958247"/>
                    <a:gd name="connsiteY156" fmla="*/ 691342 h 691342"/>
                    <a:gd name="connsiteX157" fmla="*/ 0 w 1958247"/>
                    <a:gd name="connsiteY157" fmla="*/ 20102 h 691342"/>
                    <a:gd name="connsiteX158" fmla="*/ 43555 w 1958247"/>
                    <a:gd name="connsiteY158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263301 h 691342"/>
                    <a:gd name="connsiteX153" fmla="*/ 1958247 w 1958247"/>
                    <a:gd name="connsiteY153" fmla="*/ 328383 h 691342"/>
                    <a:gd name="connsiteX154" fmla="*/ 1957269 w 1958247"/>
                    <a:gd name="connsiteY154" fmla="*/ 691342 h 691342"/>
                    <a:gd name="connsiteX155" fmla="*/ 0 w 1958247"/>
                    <a:gd name="connsiteY155" fmla="*/ 691342 h 691342"/>
                    <a:gd name="connsiteX156" fmla="*/ 0 w 1958247"/>
                    <a:gd name="connsiteY156" fmla="*/ 20102 h 691342"/>
                    <a:gd name="connsiteX157" fmla="*/ 43555 w 1958247"/>
                    <a:gd name="connsiteY157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328383 h 691342"/>
                    <a:gd name="connsiteX153" fmla="*/ 1957269 w 1958247"/>
                    <a:gd name="connsiteY153" fmla="*/ 691342 h 691342"/>
                    <a:gd name="connsiteX154" fmla="*/ 0 w 1958247"/>
                    <a:gd name="connsiteY154" fmla="*/ 691342 h 691342"/>
                    <a:gd name="connsiteX155" fmla="*/ 0 w 1958247"/>
                    <a:gd name="connsiteY155" fmla="*/ 20102 h 691342"/>
                    <a:gd name="connsiteX156" fmla="*/ 43555 w 1958247"/>
                    <a:gd name="connsiteY156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7269 w 1958247"/>
                    <a:gd name="connsiteY152" fmla="*/ 691342 h 691342"/>
                    <a:gd name="connsiteX153" fmla="*/ 0 w 1958247"/>
                    <a:gd name="connsiteY153" fmla="*/ 691342 h 691342"/>
                    <a:gd name="connsiteX154" fmla="*/ 0 w 1958247"/>
                    <a:gd name="connsiteY154" fmla="*/ 20102 h 691342"/>
                    <a:gd name="connsiteX155" fmla="*/ 43555 w 1958247"/>
                    <a:gd name="connsiteY155" fmla="*/ 0 h 69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</a:cxnLst>
                  <a:rect l="l" t="t" r="r" b="b"/>
                  <a:pathLst>
                    <a:path w="1958247" h="691342">
                      <a:moveTo>
                        <a:pt x="1771131" y="328383"/>
                      </a:moveTo>
                      <a:lnTo>
                        <a:pt x="1771131" y="631930"/>
                      </a:lnTo>
                      <a:lnTo>
                        <a:pt x="1871136" y="631930"/>
                      </a:lnTo>
                      <a:lnTo>
                        <a:pt x="1871136" y="328383"/>
                      </a:lnTo>
                      <a:lnTo>
                        <a:pt x="1771131" y="328383"/>
                      </a:lnTo>
                      <a:close/>
                      <a:moveTo>
                        <a:pt x="1584021" y="328383"/>
                      </a:moveTo>
                      <a:lnTo>
                        <a:pt x="1584021" y="631930"/>
                      </a:lnTo>
                      <a:lnTo>
                        <a:pt x="1684020" y="631930"/>
                      </a:lnTo>
                      <a:lnTo>
                        <a:pt x="1684020" y="328383"/>
                      </a:lnTo>
                      <a:lnTo>
                        <a:pt x="1584021" y="328383"/>
                      </a:lnTo>
                      <a:close/>
                      <a:moveTo>
                        <a:pt x="1396904" y="328383"/>
                      </a:moveTo>
                      <a:lnTo>
                        <a:pt x="1396904" y="631930"/>
                      </a:lnTo>
                      <a:lnTo>
                        <a:pt x="1496910" y="631930"/>
                      </a:lnTo>
                      <a:lnTo>
                        <a:pt x="1496910" y="328383"/>
                      </a:lnTo>
                      <a:lnTo>
                        <a:pt x="1396904" y="328383"/>
                      </a:lnTo>
                      <a:close/>
                      <a:moveTo>
                        <a:pt x="1209788" y="328383"/>
                      </a:moveTo>
                      <a:lnTo>
                        <a:pt x="1209788" y="631930"/>
                      </a:lnTo>
                      <a:lnTo>
                        <a:pt x="1309794" y="631930"/>
                      </a:lnTo>
                      <a:lnTo>
                        <a:pt x="1309794" y="328383"/>
                      </a:lnTo>
                      <a:lnTo>
                        <a:pt x="1209788" y="328383"/>
                      </a:lnTo>
                      <a:close/>
                      <a:moveTo>
                        <a:pt x="1022679" y="328383"/>
                      </a:moveTo>
                      <a:lnTo>
                        <a:pt x="1022679" y="631930"/>
                      </a:lnTo>
                      <a:lnTo>
                        <a:pt x="1122684" y="631930"/>
                      </a:lnTo>
                      <a:lnTo>
                        <a:pt x="1122684" y="328383"/>
                      </a:lnTo>
                      <a:lnTo>
                        <a:pt x="1022679" y="328383"/>
                      </a:lnTo>
                      <a:close/>
                      <a:moveTo>
                        <a:pt x="835562" y="328383"/>
                      </a:moveTo>
                      <a:lnTo>
                        <a:pt x="835562" y="631930"/>
                      </a:lnTo>
                      <a:lnTo>
                        <a:pt x="935568" y="631930"/>
                      </a:lnTo>
                      <a:lnTo>
                        <a:pt x="935568" y="328383"/>
                      </a:lnTo>
                      <a:lnTo>
                        <a:pt x="835562" y="328383"/>
                      </a:lnTo>
                      <a:close/>
                      <a:moveTo>
                        <a:pt x="648453" y="328383"/>
                      </a:moveTo>
                      <a:lnTo>
                        <a:pt x="648453" y="631930"/>
                      </a:lnTo>
                      <a:lnTo>
                        <a:pt x="748452" y="631930"/>
                      </a:lnTo>
                      <a:lnTo>
                        <a:pt x="748452" y="328383"/>
                      </a:lnTo>
                      <a:lnTo>
                        <a:pt x="648453" y="328383"/>
                      </a:lnTo>
                      <a:close/>
                      <a:moveTo>
                        <a:pt x="461336" y="328383"/>
                      </a:moveTo>
                      <a:lnTo>
                        <a:pt x="461336" y="631930"/>
                      </a:lnTo>
                      <a:lnTo>
                        <a:pt x="561342" y="631930"/>
                      </a:lnTo>
                      <a:lnTo>
                        <a:pt x="561342" y="328383"/>
                      </a:lnTo>
                      <a:lnTo>
                        <a:pt x="461336" y="328383"/>
                      </a:lnTo>
                      <a:close/>
                      <a:moveTo>
                        <a:pt x="274226" y="328383"/>
                      </a:moveTo>
                      <a:lnTo>
                        <a:pt x="274226" y="631930"/>
                      </a:lnTo>
                      <a:lnTo>
                        <a:pt x="374226" y="631930"/>
                      </a:lnTo>
                      <a:lnTo>
                        <a:pt x="374226" y="328383"/>
                      </a:lnTo>
                      <a:lnTo>
                        <a:pt x="274226" y="328383"/>
                      </a:lnTo>
                      <a:close/>
                      <a:moveTo>
                        <a:pt x="87110" y="328383"/>
                      </a:moveTo>
                      <a:lnTo>
                        <a:pt x="87110" y="631930"/>
                      </a:lnTo>
                      <a:lnTo>
                        <a:pt x="187110" y="631930"/>
                      </a:lnTo>
                      <a:lnTo>
                        <a:pt x="187110" y="328383"/>
                      </a:lnTo>
                      <a:lnTo>
                        <a:pt x="87110" y="328383"/>
                      </a:lnTo>
                      <a:close/>
                      <a:moveTo>
                        <a:pt x="1771131" y="171719"/>
                      </a:moveTo>
                      <a:lnTo>
                        <a:pt x="1771131" y="263301"/>
                      </a:lnTo>
                      <a:lnTo>
                        <a:pt x="1871136" y="263301"/>
                      </a:lnTo>
                      <a:lnTo>
                        <a:pt x="1871136" y="171719"/>
                      </a:lnTo>
                      <a:lnTo>
                        <a:pt x="1771131" y="171719"/>
                      </a:lnTo>
                      <a:close/>
                      <a:moveTo>
                        <a:pt x="1584021" y="171719"/>
                      </a:moveTo>
                      <a:lnTo>
                        <a:pt x="1584021" y="263301"/>
                      </a:lnTo>
                      <a:lnTo>
                        <a:pt x="1684020" y="263301"/>
                      </a:lnTo>
                      <a:lnTo>
                        <a:pt x="1684020" y="171719"/>
                      </a:lnTo>
                      <a:lnTo>
                        <a:pt x="1584021" y="171719"/>
                      </a:lnTo>
                      <a:close/>
                      <a:moveTo>
                        <a:pt x="1396904" y="171719"/>
                      </a:moveTo>
                      <a:lnTo>
                        <a:pt x="1396904" y="263301"/>
                      </a:lnTo>
                      <a:lnTo>
                        <a:pt x="1496910" y="263301"/>
                      </a:lnTo>
                      <a:lnTo>
                        <a:pt x="1496910" y="171719"/>
                      </a:lnTo>
                      <a:lnTo>
                        <a:pt x="1396904" y="171719"/>
                      </a:lnTo>
                      <a:close/>
                      <a:moveTo>
                        <a:pt x="1209788" y="171719"/>
                      </a:moveTo>
                      <a:lnTo>
                        <a:pt x="1209788" y="263301"/>
                      </a:lnTo>
                      <a:lnTo>
                        <a:pt x="1309794" y="263301"/>
                      </a:lnTo>
                      <a:lnTo>
                        <a:pt x="1309794" y="171719"/>
                      </a:lnTo>
                      <a:lnTo>
                        <a:pt x="1209788" y="171719"/>
                      </a:lnTo>
                      <a:close/>
                      <a:moveTo>
                        <a:pt x="1022679" y="171719"/>
                      </a:moveTo>
                      <a:lnTo>
                        <a:pt x="1022679" y="263301"/>
                      </a:lnTo>
                      <a:lnTo>
                        <a:pt x="1122684" y="263301"/>
                      </a:lnTo>
                      <a:lnTo>
                        <a:pt x="1122684" y="171719"/>
                      </a:lnTo>
                      <a:lnTo>
                        <a:pt x="1022679" y="171719"/>
                      </a:lnTo>
                      <a:close/>
                      <a:moveTo>
                        <a:pt x="835562" y="171719"/>
                      </a:moveTo>
                      <a:lnTo>
                        <a:pt x="835562" y="263301"/>
                      </a:lnTo>
                      <a:lnTo>
                        <a:pt x="935568" y="263301"/>
                      </a:lnTo>
                      <a:lnTo>
                        <a:pt x="935568" y="171719"/>
                      </a:lnTo>
                      <a:lnTo>
                        <a:pt x="835562" y="171719"/>
                      </a:lnTo>
                      <a:close/>
                      <a:moveTo>
                        <a:pt x="648453" y="171719"/>
                      </a:moveTo>
                      <a:lnTo>
                        <a:pt x="648453" y="263301"/>
                      </a:lnTo>
                      <a:lnTo>
                        <a:pt x="748452" y="263301"/>
                      </a:lnTo>
                      <a:lnTo>
                        <a:pt x="748452" y="171719"/>
                      </a:lnTo>
                      <a:lnTo>
                        <a:pt x="648453" y="171719"/>
                      </a:lnTo>
                      <a:close/>
                      <a:moveTo>
                        <a:pt x="461336" y="171719"/>
                      </a:moveTo>
                      <a:lnTo>
                        <a:pt x="461336" y="263301"/>
                      </a:lnTo>
                      <a:lnTo>
                        <a:pt x="561342" y="263301"/>
                      </a:lnTo>
                      <a:lnTo>
                        <a:pt x="561342" y="171719"/>
                      </a:lnTo>
                      <a:lnTo>
                        <a:pt x="461336" y="171719"/>
                      </a:lnTo>
                      <a:close/>
                      <a:moveTo>
                        <a:pt x="274226" y="171719"/>
                      </a:moveTo>
                      <a:lnTo>
                        <a:pt x="274226" y="263301"/>
                      </a:lnTo>
                      <a:lnTo>
                        <a:pt x="374226" y="263301"/>
                      </a:lnTo>
                      <a:lnTo>
                        <a:pt x="374226" y="171719"/>
                      </a:lnTo>
                      <a:lnTo>
                        <a:pt x="274226" y="171719"/>
                      </a:lnTo>
                      <a:close/>
                      <a:moveTo>
                        <a:pt x="87110" y="171719"/>
                      </a:moveTo>
                      <a:lnTo>
                        <a:pt x="87110" y="263301"/>
                      </a:lnTo>
                      <a:lnTo>
                        <a:pt x="187110" y="263301"/>
                      </a:lnTo>
                      <a:lnTo>
                        <a:pt x="187110" y="171719"/>
                      </a:lnTo>
                      <a:lnTo>
                        <a:pt x="87110" y="171719"/>
                      </a:lnTo>
                      <a:close/>
                      <a:moveTo>
                        <a:pt x="43555" y="0"/>
                      </a:moveTo>
                      <a:lnTo>
                        <a:pt x="87110" y="20102"/>
                      </a:lnTo>
                      <a:lnTo>
                        <a:pt x="87110" y="106643"/>
                      </a:lnTo>
                      <a:lnTo>
                        <a:pt x="187110" y="106643"/>
                      </a:lnTo>
                      <a:lnTo>
                        <a:pt x="187110" y="20102"/>
                      </a:lnTo>
                      <a:lnTo>
                        <a:pt x="230671" y="0"/>
                      </a:lnTo>
                      <a:lnTo>
                        <a:pt x="274226" y="20102"/>
                      </a:lnTo>
                      <a:lnTo>
                        <a:pt x="274226" y="106643"/>
                      </a:lnTo>
                      <a:lnTo>
                        <a:pt x="374226" y="106643"/>
                      </a:lnTo>
                      <a:lnTo>
                        <a:pt x="374226" y="20102"/>
                      </a:lnTo>
                      <a:lnTo>
                        <a:pt x="417781" y="0"/>
                      </a:lnTo>
                      <a:lnTo>
                        <a:pt x="461336" y="20102"/>
                      </a:lnTo>
                      <a:lnTo>
                        <a:pt x="461336" y="106643"/>
                      </a:lnTo>
                      <a:lnTo>
                        <a:pt x="561342" y="106643"/>
                      </a:lnTo>
                      <a:lnTo>
                        <a:pt x="561342" y="20102"/>
                      </a:lnTo>
                      <a:lnTo>
                        <a:pt x="604897" y="0"/>
                      </a:lnTo>
                      <a:lnTo>
                        <a:pt x="648453" y="20102"/>
                      </a:lnTo>
                      <a:lnTo>
                        <a:pt x="648453" y="106643"/>
                      </a:lnTo>
                      <a:lnTo>
                        <a:pt x="748452" y="106643"/>
                      </a:lnTo>
                      <a:lnTo>
                        <a:pt x="748452" y="20102"/>
                      </a:lnTo>
                      <a:lnTo>
                        <a:pt x="792013" y="0"/>
                      </a:lnTo>
                      <a:lnTo>
                        <a:pt x="835562" y="20102"/>
                      </a:lnTo>
                      <a:lnTo>
                        <a:pt x="835562" y="106643"/>
                      </a:lnTo>
                      <a:lnTo>
                        <a:pt x="935568" y="106643"/>
                      </a:lnTo>
                      <a:lnTo>
                        <a:pt x="935568" y="20102"/>
                      </a:lnTo>
                      <a:lnTo>
                        <a:pt x="979123" y="0"/>
                      </a:lnTo>
                      <a:lnTo>
                        <a:pt x="1022679" y="20102"/>
                      </a:lnTo>
                      <a:lnTo>
                        <a:pt x="1022679" y="106643"/>
                      </a:lnTo>
                      <a:lnTo>
                        <a:pt x="1122684" y="106643"/>
                      </a:lnTo>
                      <a:lnTo>
                        <a:pt x="1122684" y="20102"/>
                      </a:lnTo>
                      <a:lnTo>
                        <a:pt x="1166233" y="0"/>
                      </a:lnTo>
                      <a:lnTo>
                        <a:pt x="1209788" y="20102"/>
                      </a:lnTo>
                      <a:lnTo>
                        <a:pt x="1209788" y="106643"/>
                      </a:lnTo>
                      <a:lnTo>
                        <a:pt x="1309794" y="106643"/>
                      </a:lnTo>
                      <a:lnTo>
                        <a:pt x="1309794" y="20102"/>
                      </a:lnTo>
                      <a:lnTo>
                        <a:pt x="1353349" y="0"/>
                      </a:lnTo>
                      <a:lnTo>
                        <a:pt x="1396904" y="20102"/>
                      </a:lnTo>
                      <a:lnTo>
                        <a:pt x="1396904" y="106643"/>
                      </a:lnTo>
                      <a:lnTo>
                        <a:pt x="1496910" y="106643"/>
                      </a:lnTo>
                      <a:lnTo>
                        <a:pt x="1496910" y="20102"/>
                      </a:lnTo>
                      <a:lnTo>
                        <a:pt x="1540459" y="0"/>
                      </a:lnTo>
                      <a:lnTo>
                        <a:pt x="1584021" y="20102"/>
                      </a:lnTo>
                      <a:lnTo>
                        <a:pt x="1584021" y="106643"/>
                      </a:lnTo>
                      <a:lnTo>
                        <a:pt x="1684020" y="106643"/>
                      </a:lnTo>
                      <a:lnTo>
                        <a:pt x="1684020" y="20102"/>
                      </a:lnTo>
                      <a:lnTo>
                        <a:pt x="1727575" y="0"/>
                      </a:lnTo>
                      <a:lnTo>
                        <a:pt x="1771131" y="20102"/>
                      </a:lnTo>
                      <a:lnTo>
                        <a:pt x="1771131" y="106643"/>
                      </a:lnTo>
                      <a:lnTo>
                        <a:pt x="1871136" y="106643"/>
                      </a:lnTo>
                      <a:lnTo>
                        <a:pt x="1871136" y="20102"/>
                      </a:lnTo>
                      <a:lnTo>
                        <a:pt x="1914691" y="0"/>
                      </a:lnTo>
                      <a:lnTo>
                        <a:pt x="1958247" y="20102"/>
                      </a:lnTo>
                      <a:lnTo>
                        <a:pt x="1957269" y="691342"/>
                      </a:lnTo>
                      <a:lnTo>
                        <a:pt x="0" y="691342"/>
                      </a:lnTo>
                      <a:lnTo>
                        <a:pt x="0" y="20102"/>
                      </a:lnTo>
                      <a:lnTo>
                        <a:pt x="43555" y="0"/>
                      </a:lnTo>
                      <a:close/>
                    </a:path>
                  </a:pathLst>
                </a:custGeom>
                <a:solidFill>
                  <a:srgbClr val="FF66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08" name="グループ化 107">
                  <a:extLst>
                    <a:ext uri="{FF2B5EF4-FFF2-40B4-BE49-F238E27FC236}">
                      <a16:creationId xmlns:a16="http://schemas.microsoft.com/office/drawing/2014/main" id="{A22FF26E-61C0-4606-98E5-86F77561FBEE}"/>
                    </a:ext>
                  </a:extLst>
                </p:cNvPr>
                <p:cNvGrpSpPr/>
                <p:nvPr/>
              </p:nvGrpSpPr>
              <p:grpSpPr>
                <a:xfrm>
                  <a:off x="415926" y="4367618"/>
                  <a:ext cx="1193800" cy="182548"/>
                  <a:chOff x="415925" y="4367618"/>
                  <a:chExt cx="1260475" cy="182548"/>
                </a:xfrm>
              </p:grpSpPr>
              <p:sp>
                <p:nvSpPr>
                  <p:cNvPr id="109" name="正方形/長方形 13">
                    <a:extLst>
                      <a:ext uri="{FF2B5EF4-FFF2-40B4-BE49-F238E27FC236}">
                        <a16:creationId xmlns:a16="http://schemas.microsoft.com/office/drawing/2014/main" id="{3647DBA3-3C19-4BDF-B756-45B905628EF0}"/>
                      </a:ext>
                    </a:extLst>
                  </p:cNvPr>
                  <p:cNvSpPr/>
                  <p:nvPr/>
                </p:nvSpPr>
                <p:spPr>
                  <a:xfrm>
                    <a:off x="415925" y="4367618"/>
                    <a:ext cx="1260475" cy="45719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0" name="正方形/長方形 13">
                    <a:extLst>
                      <a:ext uri="{FF2B5EF4-FFF2-40B4-BE49-F238E27FC236}">
                        <a16:creationId xmlns:a16="http://schemas.microsoft.com/office/drawing/2014/main" id="{0CB2FE2D-7EBC-4629-8D23-F36644408B0D}"/>
                      </a:ext>
                    </a:extLst>
                  </p:cNvPr>
                  <p:cNvSpPr/>
                  <p:nvPr/>
                </p:nvSpPr>
                <p:spPr>
                  <a:xfrm>
                    <a:off x="415925" y="4402543"/>
                    <a:ext cx="1260475" cy="115873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" name="正方形/長方形 13">
                    <a:extLst>
                      <a:ext uri="{FF2B5EF4-FFF2-40B4-BE49-F238E27FC236}">
                        <a16:creationId xmlns:a16="http://schemas.microsoft.com/office/drawing/2014/main" id="{1A8EFF4E-434E-41AF-A4E1-286E211977E2}"/>
                      </a:ext>
                    </a:extLst>
                  </p:cNvPr>
                  <p:cNvSpPr/>
                  <p:nvPr/>
                </p:nvSpPr>
                <p:spPr>
                  <a:xfrm>
                    <a:off x="415925" y="4504447"/>
                    <a:ext cx="1260475" cy="45719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sp>
            <p:nvSpPr>
              <p:cNvPr id="32" name="台形 31">
                <a:extLst>
                  <a:ext uri="{FF2B5EF4-FFF2-40B4-BE49-F238E27FC236}">
                    <a16:creationId xmlns:a16="http://schemas.microsoft.com/office/drawing/2014/main" id="{00BB3013-8DA3-48FE-929D-3FFFDB7605A2}"/>
                  </a:ext>
                </a:extLst>
              </p:cNvPr>
              <p:cNvSpPr/>
              <p:nvPr/>
            </p:nvSpPr>
            <p:spPr>
              <a:xfrm flipV="1">
                <a:off x="1834183" y="2984498"/>
                <a:ext cx="1180480" cy="146478"/>
              </a:xfrm>
              <a:prstGeom prst="trapezoid">
                <a:avLst>
                  <a:gd name="adj" fmla="val 58366"/>
                </a:avLst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" name="正方形/長方形 32">
                <a:extLst>
                  <a:ext uri="{FF2B5EF4-FFF2-40B4-BE49-F238E27FC236}">
                    <a16:creationId xmlns:a16="http://schemas.microsoft.com/office/drawing/2014/main" id="{E8E0A27E-D536-460F-8ADA-6DB0B3D7E9EB}"/>
                  </a:ext>
                </a:extLst>
              </p:cNvPr>
              <p:cNvSpPr/>
              <p:nvPr/>
            </p:nvSpPr>
            <p:spPr>
              <a:xfrm>
                <a:off x="1919908" y="3130976"/>
                <a:ext cx="1009030" cy="28215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" name="台形 33">
                <a:extLst>
                  <a:ext uri="{FF2B5EF4-FFF2-40B4-BE49-F238E27FC236}">
                    <a16:creationId xmlns:a16="http://schemas.microsoft.com/office/drawing/2014/main" id="{00B520F1-4780-4C0D-A223-84E69C5C8515}"/>
                  </a:ext>
                </a:extLst>
              </p:cNvPr>
              <p:cNvSpPr/>
              <p:nvPr/>
            </p:nvSpPr>
            <p:spPr>
              <a:xfrm flipV="1">
                <a:off x="1737346" y="3394073"/>
                <a:ext cx="1374154" cy="250823"/>
              </a:xfrm>
              <a:prstGeom prst="trapezoid">
                <a:avLst>
                  <a:gd name="adj" fmla="val 68659"/>
                </a:avLst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" name="正方形/長方形 34">
                <a:extLst>
                  <a:ext uri="{FF2B5EF4-FFF2-40B4-BE49-F238E27FC236}">
                    <a16:creationId xmlns:a16="http://schemas.microsoft.com/office/drawing/2014/main" id="{4640B789-BB1D-40FB-9D3D-4EA5174439CA}"/>
                  </a:ext>
                </a:extLst>
              </p:cNvPr>
              <p:cNvSpPr/>
              <p:nvPr/>
            </p:nvSpPr>
            <p:spPr>
              <a:xfrm>
                <a:off x="1919908" y="3200827"/>
                <a:ext cx="1009030" cy="66566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6" name="グループ化 35">
                <a:extLst>
                  <a:ext uri="{FF2B5EF4-FFF2-40B4-BE49-F238E27FC236}">
                    <a16:creationId xmlns:a16="http://schemas.microsoft.com/office/drawing/2014/main" id="{703B1AF2-8C14-46FA-AAC9-B02A0459D60E}"/>
                  </a:ext>
                </a:extLst>
              </p:cNvPr>
              <p:cNvGrpSpPr/>
              <p:nvPr/>
            </p:nvGrpSpPr>
            <p:grpSpPr>
              <a:xfrm>
                <a:off x="1896096" y="3219224"/>
                <a:ext cx="1037604" cy="172719"/>
                <a:chOff x="1718296" y="3647958"/>
                <a:chExt cx="1393204" cy="172719"/>
              </a:xfrm>
            </p:grpSpPr>
            <p:sp>
              <p:nvSpPr>
                <p:cNvPr id="102" name="正方形/長方形 101">
                  <a:extLst>
                    <a:ext uri="{FF2B5EF4-FFF2-40B4-BE49-F238E27FC236}">
                      <a16:creationId xmlns:a16="http://schemas.microsoft.com/office/drawing/2014/main" id="{7EEFD05C-D1FE-4A3B-BAEC-9664A4282276}"/>
                    </a:ext>
                  </a:extLst>
                </p:cNvPr>
                <p:cNvSpPr/>
                <p:nvPr/>
              </p:nvSpPr>
              <p:spPr>
                <a:xfrm>
                  <a:off x="1718296" y="3647958"/>
                  <a:ext cx="1393204" cy="45719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3" name="正方形/長方形 102">
                  <a:extLst>
                    <a:ext uri="{FF2B5EF4-FFF2-40B4-BE49-F238E27FC236}">
                      <a16:creationId xmlns:a16="http://schemas.microsoft.com/office/drawing/2014/main" id="{8C889169-99D3-44B3-BA8E-7DA1D9483E3F}"/>
                    </a:ext>
                  </a:extLst>
                </p:cNvPr>
                <p:cNvSpPr/>
                <p:nvPr/>
              </p:nvSpPr>
              <p:spPr>
                <a:xfrm>
                  <a:off x="1718296" y="3686058"/>
                  <a:ext cx="1393204" cy="98542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4" name="正方形/長方形 103">
                  <a:extLst>
                    <a:ext uri="{FF2B5EF4-FFF2-40B4-BE49-F238E27FC236}">
                      <a16:creationId xmlns:a16="http://schemas.microsoft.com/office/drawing/2014/main" id="{537560D1-E76B-4CE9-9AEC-865CEFD91020}"/>
                    </a:ext>
                  </a:extLst>
                </p:cNvPr>
                <p:cNvSpPr/>
                <p:nvPr/>
              </p:nvSpPr>
              <p:spPr>
                <a:xfrm>
                  <a:off x="1718296" y="3774958"/>
                  <a:ext cx="1393204" cy="45719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7" name="正方形/長方形 36">
                <a:extLst>
                  <a:ext uri="{FF2B5EF4-FFF2-40B4-BE49-F238E27FC236}">
                    <a16:creationId xmlns:a16="http://schemas.microsoft.com/office/drawing/2014/main" id="{31CB8ECA-7B7A-476B-BD11-A0058E08CE6C}"/>
                  </a:ext>
                </a:extLst>
              </p:cNvPr>
              <p:cNvSpPr/>
              <p:nvPr/>
            </p:nvSpPr>
            <p:spPr>
              <a:xfrm>
                <a:off x="1908796" y="3647958"/>
                <a:ext cx="1031254" cy="60442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8" name="グループ化 37">
                <a:extLst>
                  <a:ext uri="{FF2B5EF4-FFF2-40B4-BE49-F238E27FC236}">
                    <a16:creationId xmlns:a16="http://schemas.microsoft.com/office/drawing/2014/main" id="{F46E7B4D-A272-4549-95A2-0D276ACAC973}"/>
                  </a:ext>
                </a:extLst>
              </p:cNvPr>
              <p:cNvGrpSpPr/>
              <p:nvPr/>
            </p:nvGrpSpPr>
            <p:grpSpPr>
              <a:xfrm>
                <a:off x="1908796" y="3732335"/>
                <a:ext cx="1030819" cy="601347"/>
                <a:chOff x="1908796" y="4778760"/>
                <a:chExt cx="1030819" cy="601347"/>
              </a:xfrm>
            </p:grpSpPr>
            <p:sp>
              <p:nvSpPr>
                <p:cNvPr id="68" name="正方形/長方形 67">
                  <a:extLst>
                    <a:ext uri="{FF2B5EF4-FFF2-40B4-BE49-F238E27FC236}">
                      <a16:creationId xmlns:a16="http://schemas.microsoft.com/office/drawing/2014/main" id="{09D82936-EDBF-458A-AF7F-FCDDE37135DF}"/>
                    </a:ext>
                  </a:extLst>
                </p:cNvPr>
                <p:cNvSpPr/>
                <p:nvPr/>
              </p:nvSpPr>
              <p:spPr>
                <a:xfrm>
                  <a:off x="2200896" y="4779837"/>
                  <a:ext cx="453641" cy="600270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69" name="グループ化 68">
                  <a:extLst>
                    <a:ext uri="{FF2B5EF4-FFF2-40B4-BE49-F238E27FC236}">
                      <a16:creationId xmlns:a16="http://schemas.microsoft.com/office/drawing/2014/main" id="{D6D98200-9610-4530-9792-ABDDA07BB3FA}"/>
                    </a:ext>
                  </a:extLst>
                </p:cNvPr>
                <p:cNvGrpSpPr/>
                <p:nvPr/>
              </p:nvGrpSpPr>
              <p:grpSpPr>
                <a:xfrm>
                  <a:off x="2253284" y="4831555"/>
                  <a:ext cx="344660" cy="548551"/>
                  <a:chOff x="2253284" y="4831555"/>
                  <a:chExt cx="363712" cy="548551"/>
                </a:xfrm>
              </p:grpSpPr>
              <p:sp>
                <p:nvSpPr>
                  <p:cNvPr id="100" name="正方形/長方形 99">
                    <a:extLst>
                      <a:ext uri="{FF2B5EF4-FFF2-40B4-BE49-F238E27FC236}">
                        <a16:creationId xmlns:a16="http://schemas.microsoft.com/office/drawing/2014/main" id="{FFCCA52B-770F-4BA6-982B-23C01B1AE5C7}"/>
                      </a:ext>
                    </a:extLst>
                  </p:cNvPr>
                  <p:cNvSpPr/>
                  <p:nvPr/>
                </p:nvSpPr>
                <p:spPr>
                  <a:xfrm>
                    <a:off x="2253284" y="4831555"/>
                    <a:ext cx="170830" cy="548551"/>
                  </a:xfrm>
                  <a:prstGeom prst="rect">
                    <a:avLst/>
                  </a:prstGeom>
                  <a:pattFill prst="dkVert">
                    <a:fgClr>
                      <a:srgbClr val="006600"/>
                    </a:fgClr>
                    <a:bgClr>
                      <a:sysClr val="windowText" lastClr="000000"/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" name="正方形/長方形 100">
                    <a:extLst>
                      <a:ext uri="{FF2B5EF4-FFF2-40B4-BE49-F238E27FC236}">
                        <a16:creationId xmlns:a16="http://schemas.microsoft.com/office/drawing/2014/main" id="{1EBD71E2-F520-4B3F-B382-46088DDE4260}"/>
                      </a:ext>
                    </a:extLst>
                  </p:cNvPr>
                  <p:cNvSpPr/>
                  <p:nvPr/>
                </p:nvSpPr>
                <p:spPr>
                  <a:xfrm>
                    <a:off x="2446166" y="4831555"/>
                    <a:ext cx="170830" cy="548551"/>
                  </a:xfrm>
                  <a:prstGeom prst="rect">
                    <a:avLst/>
                  </a:prstGeom>
                  <a:pattFill prst="dkVert">
                    <a:fgClr>
                      <a:srgbClr val="006600"/>
                    </a:fgClr>
                    <a:bgClr>
                      <a:sysClr val="windowText" lastClr="000000"/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70" name="正方形/長方形 69">
                  <a:extLst>
                    <a:ext uri="{FF2B5EF4-FFF2-40B4-BE49-F238E27FC236}">
                      <a16:creationId xmlns:a16="http://schemas.microsoft.com/office/drawing/2014/main" id="{72F1EB15-D3FD-45B4-8593-8B00BBD41A84}"/>
                    </a:ext>
                  </a:extLst>
                </p:cNvPr>
                <p:cNvSpPr/>
                <p:nvPr/>
              </p:nvSpPr>
              <p:spPr>
                <a:xfrm>
                  <a:off x="2665240" y="5091103"/>
                  <a:ext cx="232742" cy="289003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" name="正方形/長方形 70">
                  <a:extLst>
                    <a:ext uri="{FF2B5EF4-FFF2-40B4-BE49-F238E27FC236}">
                      <a16:creationId xmlns:a16="http://schemas.microsoft.com/office/drawing/2014/main" id="{54550701-62AF-4132-A0A1-B8C9BB39D7CD}"/>
                    </a:ext>
                  </a:extLst>
                </p:cNvPr>
                <p:cNvSpPr/>
                <p:nvPr/>
              </p:nvSpPr>
              <p:spPr>
                <a:xfrm>
                  <a:off x="1955627" y="5091103"/>
                  <a:ext cx="232742" cy="289003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2" name="正方形/長方形 71">
                  <a:extLst>
                    <a:ext uri="{FF2B5EF4-FFF2-40B4-BE49-F238E27FC236}">
                      <a16:creationId xmlns:a16="http://schemas.microsoft.com/office/drawing/2014/main" id="{782AFC60-6BFB-4B6E-A4AD-C0C4E54E15B7}"/>
                    </a:ext>
                  </a:extLst>
                </p:cNvPr>
                <p:cNvSpPr/>
                <p:nvPr/>
              </p:nvSpPr>
              <p:spPr>
                <a:xfrm>
                  <a:off x="1925875" y="5333875"/>
                  <a:ext cx="279573" cy="45719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3" name="正方形/長方形 72">
                  <a:extLst>
                    <a:ext uri="{FF2B5EF4-FFF2-40B4-BE49-F238E27FC236}">
                      <a16:creationId xmlns:a16="http://schemas.microsoft.com/office/drawing/2014/main" id="{EDF4F904-D019-487D-BE9D-615E2985647A}"/>
                    </a:ext>
                  </a:extLst>
                </p:cNvPr>
                <p:cNvSpPr/>
                <p:nvPr/>
              </p:nvSpPr>
              <p:spPr>
                <a:xfrm>
                  <a:off x="2654537" y="5333875"/>
                  <a:ext cx="279573" cy="45719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4" name="正方形/長方形 73">
                  <a:extLst>
                    <a:ext uri="{FF2B5EF4-FFF2-40B4-BE49-F238E27FC236}">
                      <a16:creationId xmlns:a16="http://schemas.microsoft.com/office/drawing/2014/main" id="{8E052FFF-B5B0-49F3-966B-95C9A856C7A3}"/>
                    </a:ext>
                  </a:extLst>
                </p:cNvPr>
                <p:cNvSpPr/>
                <p:nvPr/>
              </p:nvSpPr>
              <p:spPr>
                <a:xfrm>
                  <a:off x="2665240" y="4819650"/>
                  <a:ext cx="232742" cy="266692"/>
                </a:xfrm>
                <a:prstGeom prst="rect">
                  <a:avLst/>
                </a:prstGeom>
                <a:pattFill prst="dkVert">
                  <a:fgClr>
                    <a:srgbClr val="006600"/>
                  </a:fgClr>
                  <a:bgClr>
                    <a:sysClr val="windowText" lastClr="000000"/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5" name="正方形/長方形 74">
                  <a:extLst>
                    <a:ext uri="{FF2B5EF4-FFF2-40B4-BE49-F238E27FC236}">
                      <a16:creationId xmlns:a16="http://schemas.microsoft.com/office/drawing/2014/main" id="{352FFF65-33A5-4AD9-A4EF-4034FBDCA45E}"/>
                    </a:ext>
                  </a:extLst>
                </p:cNvPr>
                <p:cNvSpPr/>
                <p:nvPr/>
              </p:nvSpPr>
              <p:spPr>
                <a:xfrm>
                  <a:off x="1955627" y="4819650"/>
                  <a:ext cx="232742" cy="266692"/>
                </a:xfrm>
                <a:prstGeom prst="rect">
                  <a:avLst/>
                </a:prstGeom>
                <a:pattFill prst="dkVert">
                  <a:fgClr>
                    <a:srgbClr val="006600"/>
                  </a:fgClr>
                  <a:bgClr>
                    <a:sysClr val="windowText" lastClr="000000"/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6" name="正方形/長方形 75">
                  <a:extLst>
                    <a:ext uri="{FF2B5EF4-FFF2-40B4-BE49-F238E27FC236}">
                      <a16:creationId xmlns:a16="http://schemas.microsoft.com/office/drawing/2014/main" id="{269DCF1A-5524-4135-AE7E-57F84A8A3C4B}"/>
                    </a:ext>
                  </a:extLst>
                </p:cNvPr>
                <p:cNvSpPr/>
                <p:nvPr/>
              </p:nvSpPr>
              <p:spPr>
                <a:xfrm>
                  <a:off x="1925875" y="5069556"/>
                  <a:ext cx="279573" cy="45719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7" name="正方形/長方形 76">
                  <a:extLst>
                    <a:ext uri="{FF2B5EF4-FFF2-40B4-BE49-F238E27FC236}">
                      <a16:creationId xmlns:a16="http://schemas.microsoft.com/office/drawing/2014/main" id="{D7B4B9F9-7AA9-405B-8F46-74C8F367631C}"/>
                    </a:ext>
                  </a:extLst>
                </p:cNvPr>
                <p:cNvSpPr/>
                <p:nvPr/>
              </p:nvSpPr>
              <p:spPr>
                <a:xfrm>
                  <a:off x="2654537" y="5069556"/>
                  <a:ext cx="279573" cy="45719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8" name="正方形/長方形 77">
                  <a:extLst>
                    <a:ext uri="{FF2B5EF4-FFF2-40B4-BE49-F238E27FC236}">
                      <a16:creationId xmlns:a16="http://schemas.microsoft.com/office/drawing/2014/main" id="{0A143831-4838-483B-BDC2-9C8F387970E9}"/>
                    </a:ext>
                  </a:extLst>
                </p:cNvPr>
                <p:cNvSpPr/>
                <p:nvPr/>
              </p:nvSpPr>
              <p:spPr>
                <a:xfrm>
                  <a:off x="1925875" y="4779043"/>
                  <a:ext cx="279573" cy="45719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9" name="正方形/長方形 78">
                  <a:extLst>
                    <a:ext uri="{FF2B5EF4-FFF2-40B4-BE49-F238E27FC236}">
                      <a16:creationId xmlns:a16="http://schemas.microsoft.com/office/drawing/2014/main" id="{16DA7A37-BFE7-4FFF-88A2-2317BFF036A0}"/>
                    </a:ext>
                  </a:extLst>
                </p:cNvPr>
                <p:cNvSpPr/>
                <p:nvPr/>
              </p:nvSpPr>
              <p:spPr>
                <a:xfrm>
                  <a:off x="2654537" y="4779043"/>
                  <a:ext cx="279573" cy="45719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0" name="正方形/長方形 79">
                  <a:extLst>
                    <a:ext uri="{FF2B5EF4-FFF2-40B4-BE49-F238E27FC236}">
                      <a16:creationId xmlns:a16="http://schemas.microsoft.com/office/drawing/2014/main" id="{41C0D4BB-7167-4BA7-92E9-CCA8875972B3}"/>
                    </a:ext>
                  </a:extLst>
                </p:cNvPr>
                <p:cNvSpPr/>
                <p:nvPr/>
              </p:nvSpPr>
              <p:spPr>
                <a:xfrm>
                  <a:off x="1908796" y="4779837"/>
                  <a:ext cx="71969" cy="600270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1" name="正方形/長方形 80">
                  <a:extLst>
                    <a:ext uri="{FF2B5EF4-FFF2-40B4-BE49-F238E27FC236}">
                      <a16:creationId xmlns:a16="http://schemas.microsoft.com/office/drawing/2014/main" id="{685E426A-C40A-4AC4-9E9F-23DE66663265}"/>
                    </a:ext>
                  </a:extLst>
                </p:cNvPr>
                <p:cNvSpPr/>
                <p:nvPr/>
              </p:nvSpPr>
              <p:spPr>
                <a:xfrm>
                  <a:off x="2153271" y="4779837"/>
                  <a:ext cx="71969" cy="600270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2" name="正方形/長方形 81">
                  <a:extLst>
                    <a:ext uri="{FF2B5EF4-FFF2-40B4-BE49-F238E27FC236}">
                      <a16:creationId xmlns:a16="http://schemas.microsoft.com/office/drawing/2014/main" id="{6E409912-A5C2-4617-ABBF-330BB54B586B}"/>
                    </a:ext>
                  </a:extLst>
                </p:cNvPr>
                <p:cNvSpPr/>
                <p:nvPr/>
              </p:nvSpPr>
              <p:spPr>
                <a:xfrm>
                  <a:off x="2623171" y="4779837"/>
                  <a:ext cx="71969" cy="600270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3" name="正方形/長方形 82">
                  <a:extLst>
                    <a:ext uri="{FF2B5EF4-FFF2-40B4-BE49-F238E27FC236}">
                      <a16:creationId xmlns:a16="http://schemas.microsoft.com/office/drawing/2014/main" id="{C7A12415-3EB4-4740-9331-4B5594570F24}"/>
                    </a:ext>
                  </a:extLst>
                </p:cNvPr>
                <p:cNvSpPr/>
                <p:nvPr/>
              </p:nvSpPr>
              <p:spPr>
                <a:xfrm>
                  <a:off x="2867646" y="4779837"/>
                  <a:ext cx="71969" cy="600270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84" name="グループ化 83">
                  <a:extLst>
                    <a:ext uri="{FF2B5EF4-FFF2-40B4-BE49-F238E27FC236}">
                      <a16:creationId xmlns:a16="http://schemas.microsoft.com/office/drawing/2014/main" id="{24D1363D-59EE-4E18-BBA0-8EB4DBE8FC44}"/>
                    </a:ext>
                  </a:extLst>
                </p:cNvPr>
                <p:cNvGrpSpPr/>
                <p:nvPr/>
              </p:nvGrpSpPr>
              <p:grpSpPr>
                <a:xfrm>
                  <a:off x="1908796" y="4778760"/>
                  <a:ext cx="1030819" cy="45719"/>
                  <a:chOff x="1908796" y="3707206"/>
                  <a:chExt cx="1030819" cy="45719"/>
                </a:xfrm>
              </p:grpSpPr>
              <p:sp>
                <p:nvSpPr>
                  <p:cNvPr id="96" name="正方形/長方形 95">
                    <a:extLst>
                      <a:ext uri="{FF2B5EF4-FFF2-40B4-BE49-F238E27FC236}">
                        <a16:creationId xmlns:a16="http://schemas.microsoft.com/office/drawing/2014/main" id="{7B5BA052-2455-4D36-9BA5-64279B7D874E}"/>
                      </a:ext>
                    </a:extLst>
                  </p:cNvPr>
                  <p:cNvSpPr/>
                  <p:nvPr/>
                </p:nvSpPr>
                <p:spPr>
                  <a:xfrm>
                    <a:off x="1908796" y="3707206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7" name="正方形/長方形 96">
                    <a:extLst>
                      <a:ext uri="{FF2B5EF4-FFF2-40B4-BE49-F238E27FC236}">
                        <a16:creationId xmlns:a16="http://schemas.microsoft.com/office/drawing/2014/main" id="{5A417B7F-7BBA-441D-9C44-8DF373F46AB5}"/>
                      </a:ext>
                    </a:extLst>
                  </p:cNvPr>
                  <p:cNvSpPr/>
                  <p:nvPr/>
                </p:nvSpPr>
                <p:spPr>
                  <a:xfrm>
                    <a:off x="2153271" y="3707206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8" name="正方形/長方形 97">
                    <a:extLst>
                      <a:ext uri="{FF2B5EF4-FFF2-40B4-BE49-F238E27FC236}">
                        <a16:creationId xmlns:a16="http://schemas.microsoft.com/office/drawing/2014/main" id="{14CCD8C3-79E7-4D4C-8150-A1D993E9D85B}"/>
                      </a:ext>
                    </a:extLst>
                  </p:cNvPr>
                  <p:cNvSpPr/>
                  <p:nvPr/>
                </p:nvSpPr>
                <p:spPr>
                  <a:xfrm>
                    <a:off x="2623171" y="3707206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9" name="正方形/長方形 98">
                    <a:extLst>
                      <a:ext uri="{FF2B5EF4-FFF2-40B4-BE49-F238E27FC236}">
                        <a16:creationId xmlns:a16="http://schemas.microsoft.com/office/drawing/2014/main" id="{CD74ABBB-6DB3-465E-9E00-D1AB566109D6}"/>
                      </a:ext>
                    </a:extLst>
                  </p:cNvPr>
                  <p:cNvSpPr/>
                  <p:nvPr/>
                </p:nvSpPr>
                <p:spPr>
                  <a:xfrm>
                    <a:off x="2867646" y="3707206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85" name="グループ化 84">
                  <a:extLst>
                    <a:ext uri="{FF2B5EF4-FFF2-40B4-BE49-F238E27FC236}">
                      <a16:creationId xmlns:a16="http://schemas.microsoft.com/office/drawing/2014/main" id="{E89C4095-C7C5-4997-9881-0CA68BA5B850}"/>
                    </a:ext>
                  </a:extLst>
                </p:cNvPr>
                <p:cNvGrpSpPr/>
                <p:nvPr/>
              </p:nvGrpSpPr>
              <p:grpSpPr>
                <a:xfrm>
                  <a:off x="1908796" y="5071654"/>
                  <a:ext cx="1030819" cy="308158"/>
                  <a:chOff x="1908796" y="3707206"/>
                  <a:chExt cx="1030819" cy="308158"/>
                </a:xfrm>
              </p:grpSpPr>
              <p:sp>
                <p:nvSpPr>
                  <p:cNvPr id="88" name="正方形/長方形 87">
                    <a:extLst>
                      <a:ext uri="{FF2B5EF4-FFF2-40B4-BE49-F238E27FC236}">
                        <a16:creationId xmlns:a16="http://schemas.microsoft.com/office/drawing/2014/main" id="{A31B5037-6792-4D73-AD5B-13FE5F96C8A5}"/>
                      </a:ext>
                    </a:extLst>
                  </p:cNvPr>
                  <p:cNvSpPr/>
                  <p:nvPr/>
                </p:nvSpPr>
                <p:spPr>
                  <a:xfrm>
                    <a:off x="1908796" y="3707206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9" name="正方形/長方形 88">
                    <a:extLst>
                      <a:ext uri="{FF2B5EF4-FFF2-40B4-BE49-F238E27FC236}">
                        <a16:creationId xmlns:a16="http://schemas.microsoft.com/office/drawing/2014/main" id="{24A6C1B0-7222-4CEE-B737-3578D560072F}"/>
                      </a:ext>
                    </a:extLst>
                  </p:cNvPr>
                  <p:cNvSpPr/>
                  <p:nvPr/>
                </p:nvSpPr>
                <p:spPr>
                  <a:xfrm>
                    <a:off x="2153271" y="3707206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0" name="正方形/長方形 89">
                    <a:extLst>
                      <a:ext uri="{FF2B5EF4-FFF2-40B4-BE49-F238E27FC236}">
                        <a16:creationId xmlns:a16="http://schemas.microsoft.com/office/drawing/2014/main" id="{29AE4860-8C25-4CDF-8061-E8588A9AE2CC}"/>
                      </a:ext>
                    </a:extLst>
                  </p:cNvPr>
                  <p:cNvSpPr/>
                  <p:nvPr/>
                </p:nvSpPr>
                <p:spPr>
                  <a:xfrm>
                    <a:off x="2623171" y="3707206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1" name="正方形/長方形 90">
                    <a:extLst>
                      <a:ext uri="{FF2B5EF4-FFF2-40B4-BE49-F238E27FC236}">
                        <a16:creationId xmlns:a16="http://schemas.microsoft.com/office/drawing/2014/main" id="{8BFF29CF-7751-462C-8CE6-EE597FD78F84}"/>
                      </a:ext>
                    </a:extLst>
                  </p:cNvPr>
                  <p:cNvSpPr/>
                  <p:nvPr/>
                </p:nvSpPr>
                <p:spPr>
                  <a:xfrm>
                    <a:off x="2867646" y="3707206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2" name="正方形/長方形 91">
                    <a:extLst>
                      <a:ext uri="{FF2B5EF4-FFF2-40B4-BE49-F238E27FC236}">
                        <a16:creationId xmlns:a16="http://schemas.microsoft.com/office/drawing/2014/main" id="{DEEA76DB-BDD0-421A-BC1A-4DB8417869B2}"/>
                      </a:ext>
                    </a:extLst>
                  </p:cNvPr>
                  <p:cNvSpPr/>
                  <p:nvPr/>
                </p:nvSpPr>
                <p:spPr>
                  <a:xfrm>
                    <a:off x="1908796" y="3969645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3" name="正方形/長方形 92">
                    <a:extLst>
                      <a:ext uri="{FF2B5EF4-FFF2-40B4-BE49-F238E27FC236}">
                        <a16:creationId xmlns:a16="http://schemas.microsoft.com/office/drawing/2014/main" id="{99838142-7816-422D-A3D1-E602CF425162}"/>
                      </a:ext>
                    </a:extLst>
                  </p:cNvPr>
                  <p:cNvSpPr/>
                  <p:nvPr/>
                </p:nvSpPr>
                <p:spPr>
                  <a:xfrm>
                    <a:off x="2153271" y="3969645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4" name="正方形/長方形 93">
                    <a:extLst>
                      <a:ext uri="{FF2B5EF4-FFF2-40B4-BE49-F238E27FC236}">
                        <a16:creationId xmlns:a16="http://schemas.microsoft.com/office/drawing/2014/main" id="{C6AF04AD-14AA-4A89-AF93-7AEB4CEFB5F4}"/>
                      </a:ext>
                    </a:extLst>
                  </p:cNvPr>
                  <p:cNvSpPr/>
                  <p:nvPr/>
                </p:nvSpPr>
                <p:spPr>
                  <a:xfrm>
                    <a:off x="2623171" y="3969645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5" name="正方形/長方形 94">
                    <a:extLst>
                      <a:ext uri="{FF2B5EF4-FFF2-40B4-BE49-F238E27FC236}">
                        <a16:creationId xmlns:a16="http://schemas.microsoft.com/office/drawing/2014/main" id="{0C680784-AC6B-42A2-9A46-9BCC05E800EC}"/>
                      </a:ext>
                    </a:extLst>
                  </p:cNvPr>
                  <p:cNvSpPr/>
                  <p:nvPr/>
                </p:nvSpPr>
                <p:spPr>
                  <a:xfrm>
                    <a:off x="2867646" y="3969645"/>
                    <a:ext cx="71969" cy="45719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86" name="正方形/長方形 85">
                  <a:extLst>
                    <a:ext uri="{FF2B5EF4-FFF2-40B4-BE49-F238E27FC236}">
                      <a16:creationId xmlns:a16="http://schemas.microsoft.com/office/drawing/2014/main" id="{18C11D2D-A4A1-4E73-875B-FA1A02104B25}"/>
                    </a:ext>
                  </a:extLst>
                </p:cNvPr>
                <p:cNvSpPr/>
                <p:nvPr/>
              </p:nvSpPr>
              <p:spPr>
                <a:xfrm>
                  <a:off x="2260600" y="5168899"/>
                  <a:ext cx="329192" cy="211207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7" name="楕円 86">
                  <a:extLst>
                    <a:ext uri="{FF2B5EF4-FFF2-40B4-BE49-F238E27FC236}">
                      <a16:creationId xmlns:a16="http://schemas.microsoft.com/office/drawing/2014/main" id="{2DFFD604-6AD5-4CD2-8A9B-F281E732C055}"/>
                    </a:ext>
                  </a:extLst>
                </p:cNvPr>
                <p:cNvSpPr/>
                <p:nvPr/>
              </p:nvSpPr>
              <p:spPr>
                <a:xfrm>
                  <a:off x="2401563" y="5205080"/>
                  <a:ext cx="58056" cy="58056"/>
                </a:xfrm>
                <a:prstGeom prst="ellipse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9" name="グループ化 38">
                <a:extLst>
                  <a:ext uri="{FF2B5EF4-FFF2-40B4-BE49-F238E27FC236}">
                    <a16:creationId xmlns:a16="http://schemas.microsoft.com/office/drawing/2014/main" id="{7B7849B4-A0D8-424D-A6D0-227E7932F9CA}"/>
                  </a:ext>
                </a:extLst>
              </p:cNvPr>
              <p:cNvGrpSpPr/>
              <p:nvPr/>
            </p:nvGrpSpPr>
            <p:grpSpPr>
              <a:xfrm>
                <a:off x="1578683" y="4200524"/>
                <a:ext cx="1691481" cy="353611"/>
                <a:chOff x="1566069" y="4200524"/>
                <a:chExt cx="1691481" cy="353611"/>
              </a:xfrm>
            </p:grpSpPr>
            <p:sp>
              <p:nvSpPr>
                <p:cNvPr id="54" name="フリーフォーム: 図形 53">
                  <a:extLst>
                    <a:ext uri="{FF2B5EF4-FFF2-40B4-BE49-F238E27FC236}">
                      <a16:creationId xmlns:a16="http://schemas.microsoft.com/office/drawing/2014/main" id="{1ECDFD3A-B5A1-4F34-A11C-B041A6674A37}"/>
                    </a:ext>
                  </a:extLst>
                </p:cNvPr>
                <p:cNvSpPr/>
                <p:nvPr/>
              </p:nvSpPr>
              <p:spPr>
                <a:xfrm>
                  <a:off x="1589959" y="4200524"/>
                  <a:ext cx="349965" cy="120957"/>
                </a:xfrm>
                <a:custGeom>
                  <a:avLst/>
                  <a:gdLst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584021 w 1990607"/>
                    <a:gd name="connsiteY4" fmla="*/ 328383 h 691342"/>
                    <a:gd name="connsiteX5" fmla="*/ 1584021 w 1990607"/>
                    <a:gd name="connsiteY5" fmla="*/ 631930 h 691342"/>
                    <a:gd name="connsiteX6" fmla="*/ 1684020 w 1990607"/>
                    <a:gd name="connsiteY6" fmla="*/ 631930 h 691342"/>
                    <a:gd name="connsiteX7" fmla="*/ 1684020 w 1990607"/>
                    <a:gd name="connsiteY7" fmla="*/ 328383 h 691342"/>
                    <a:gd name="connsiteX8" fmla="*/ 1396904 w 1990607"/>
                    <a:gd name="connsiteY8" fmla="*/ 328383 h 691342"/>
                    <a:gd name="connsiteX9" fmla="*/ 1396904 w 1990607"/>
                    <a:gd name="connsiteY9" fmla="*/ 631930 h 691342"/>
                    <a:gd name="connsiteX10" fmla="*/ 1496910 w 1990607"/>
                    <a:gd name="connsiteY10" fmla="*/ 631930 h 691342"/>
                    <a:gd name="connsiteX11" fmla="*/ 1496910 w 1990607"/>
                    <a:gd name="connsiteY11" fmla="*/ 328383 h 691342"/>
                    <a:gd name="connsiteX12" fmla="*/ 1209788 w 1990607"/>
                    <a:gd name="connsiteY12" fmla="*/ 328383 h 691342"/>
                    <a:gd name="connsiteX13" fmla="*/ 1209788 w 1990607"/>
                    <a:gd name="connsiteY13" fmla="*/ 631930 h 691342"/>
                    <a:gd name="connsiteX14" fmla="*/ 1309794 w 1990607"/>
                    <a:gd name="connsiteY14" fmla="*/ 631930 h 691342"/>
                    <a:gd name="connsiteX15" fmla="*/ 1309794 w 1990607"/>
                    <a:gd name="connsiteY15" fmla="*/ 328383 h 691342"/>
                    <a:gd name="connsiteX16" fmla="*/ 1022679 w 1990607"/>
                    <a:gd name="connsiteY16" fmla="*/ 328383 h 691342"/>
                    <a:gd name="connsiteX17" fmla="*/ 1022679 w 1990607"/>
                    <a:gd name="connsiteY17" fmla="*/ 631930 h 691342"/>
                    <a:gd name="connsiteX18" fmla="*/ 1122684 w 1990607"/>
                    <a:gd name="connsiteY18" fmla="*/ 631930 h 691342"/>
                    <a:gd name="connsiteX19" fmla="*/ 1122684 w 1990607"/>
                    <a:gd name="connsiteY19" fmla="*/ 328383 h 691342"/>
                    <a:gd name="connsiteX20" fmla="*/ 835562 w 1990607"/>
                    <a:gd name="connsiteY20" fmla="*/ 328383 h 691342"/>
                    <a:gd name="connsiteX21" fmla="*/ 835562 w 1990607"/>
                    <a:gd name="connsiteY21" fmla="*/ 631930 h 691342"/>
                    <a:gd name="connsiteX22" fmla="*/ 935568 w 1990607"/>
                    <a:gd name="connsiteY22" fmla="*/ 631930 h 691342"/>
                    <a:gd name="connsiteX23" fmla="*/ 935568 w 1990607"/>
                    <a:gd name="connsiteY23" fmla="*/ 328383 h 691342"/>
                    <a:gd name="connsiteX24" fmla="*/ 648453 w 1990607"/>
                    <a:gd name="connsiteY24" fmla="*/ 328383 h 691342"/>
                    <a:gd name="connsiteX25" fmla="*/ 648453 w 1990607"/>
                    <a:gd name="connsiteY25" fmla="*/ 631930 h 691342"/>
                    <a:gd name="connsiteX26" fmla="*/ 748452 w 1990607"/>
                    <a:gd name="connsiteY26" fmla="*/ 631930 h 691342"/>
                    <a:gd name="connsiteX27" fmla="*/ 748452 w 1990607"/>
                    <a:gd name="connsiteY27" fmla="*/ 328383 h 691342"/>
                    <a:gd name="connsiteX28" fmla="*/ 461336 w 1990607"/>
                    <a:gd name="connsiteY28" fmla="*/ 328383 h 691342"/>
                    <a:gd name="connsiteX29" fmla="*/ 461336 w 1990607"/>
                    <a:gd name="connsiteY29" fmla="*/ 631930 h 691342"/>
                    <a:gd name="connsiteX30" fmla="*/ 561342 w 1990607"/>
                    <a:gd name="connsiteY30" fmla="*/ 631930 h 691342"/>
                    <a:gd name="connsiteX31" fmla="*/ 561342 w 1990607"/>
                    <a:gd name="connsiteY31" fmla="*/ 328383 h 691342"/>
                    <a:gd name="connsiteX32" fmla="*/ 274226 w 1990607"/>
                    <a:gd name="connsiteY32" fmla="*/ 328383 h 691342"/>
                    <a:gd name="connsiteX33" fmla="*/ 274226 w 1990607"/>
                    <a:gd name="connsiteY33" fmla="*/ 631930 h 691342"/>
                    <a:gd name="connsiteX34" fmla="*/ 374226 w 1990607"/>
                    <a:gd name="connsiteY34" fmla="*/ 631930 h 691342"/>
                    <a:gd name="connsiteX35" fmla="*/ 374226 w 1990607"/>
                    <a:gd name="connsiteY35" fmla="*/ 328383 h 691342"/>
                    <a:gd name="connsiteX36" fmla="*/ 87110 w 1990607"/>
                    <a:gd name="connsiteY36" fmla="*/ 328383 h 691342"/>
                    <a:gd name="connsiteX37" fmla="*/ 87110 w 1990607"/>
                    <a:gd name="connsiteY37" fmla="*/ 631930 h 691342"/>
                    <a:gd name="connsiteX38" fmla="*/ 187110 w 1990607"/>
                    <a:gd name="connsiteY38" fmla="*/ 631930 h 691342"/>
                    <a:gd name="connsiteX39" fmla="*/ 187110 w 1990607"/>
                    <a:gd name="connsiteY39" fmla="*/ 328383 h 691342"/>
                    <a:gd name="connsiteX40" fmla="*/ 1771131 w 1990607"/>
                    <a:gd name="connsiteY40" fmla="*/ 171719 h 691342"/>
                    <a:gd name="connsiteX41" fmla="*/ 1771131 w 1990607"/>
                    <a:gd name="connsiteY41" fmla="*/ 263301 h 691342"/>
                    <a:gd name="connsiteX42" fmla="*/ 1871136 w 1990607"/>
                    <a:gd name="connsiteY42" fmla="*/ 263301 h 691342"/>
                    <a:gd name="connsiteX43" fmla="*/ 1871136 w 1990607"/>
                    <a:gd name="connsiteY43" fmla="*/ 171719 h 691342"/>
                    <a:gd name="connsiteX44" fmla="*/ 1584021 w 1990607"/>
                    <a:gd name="connsiteY44" fmla="*/ 171719 h 691342"/>
                    <a:gd name="connsiteX45" fmla="*/ 1584021 w 1990607"/>
                    <a:gd name="connsiteY45" fmla="*/ 263301 h 691342"/>
                    <a:gd name="connsiteX46" fmla="*/ 1684020 w 1990607"/>
                    <a:gd name="connsiteY46" fmla="*/ 263301 h 691342"/>
                    <a:gd name="connsiteX47" fmla="*/ 1684020 w 1990607"/>
                    <a:gd name="connsiteY47" fmla="*/ 171719 h 691342"/>
                    <a:gd name="connsiteX48" fmla="*/ 1396904 w 1990607"/>
                    <a:gd name="connsiteY48" fmla="*/ 171719 h 691342"/>
                    <a:gd name="connsiteX49" fmla="*/ 1396904 w 1990607"/>
                    <a:gd name="connsiteY49" fmla="*/ 263301 h 691342"/>
                    <a:gd name="connsiteX50" fmla="*/ 1496910 w 1990607"/>
                    <a:gd name="connsiteY50" fmla="*/ 263301 h 691342"/>
                    <a:gd name="connsiteX51" fmla="*/ 1496910 w 1990607"/>
                    <a:gd name="connsiteY51" fmla="*/ 171719 h 691342"/>
                    <a:gd name="connsiteX52" fmla="*/ 1209788 w 1990607"/>
                    <a:gd name="connsiteY52" fmla="*/ 171719 h 691342"/>
                    <a:gd name="connsiteX53" fmla="*/ 1209788 w 1990607"/>
                    <a:gd name="connsiteY53" fmla="*/ 263301 h 691342"/>
                    <a:gd name="connsiteX54" fmla="*/ 1309794 w 1990607"/>
                    <a:gd name="connsiteY54" fmla="*/ 263301 h 691342"/>
                    <a:gd name="connsiteX55" fmla="*/ 1309794 w 1990607"/>
                    <a:gd name="connsiteY55" fmla="*/ 171719 h 691342"/>
                    <a:gd name="connsiteX56" fmla="*/ 1022679 w 1990607"/>
                    <a:gd name="connsiteY56" fmla="*/ 171719 h 691342"/>
                    <a:gd name="connsiteX57" fmla="*/ 1022679 w 1990607"/>
                    <a:gd name="connsiteY57" fmla="*/ 263301 h 691342"/>
                    <a:gd name="connsiteX58" fmla="*/ 1122684 w 1990607"/>
                    <a:gd name="connsiteY58" fmla="*/ 263301 h 691342"/>
                    <a:gd name="connsiteX59" fmla="*/ 1122684 w 1990607"/>
                    <a:gd name="connsiteY59" fmla="*/ 171719 h 691342"/>
                    <a:gd name="connsiteX60" fmla="*/ 835562 w 1990607"/>
                    <a:gd name="connsiteY60" fmla="*/ 171719 h 691342"/>
                    <a:gd name="connsiteX61" fmla="*/ 835562 w 1990607"/>
                    <a:gd name="connsiteY61" fmla="*/ 263301 h 691342"/>
                    <a:gd name="connsiteX62" fmla="*/ 935568 w 1990607"/>
                    <a:gd name="connsiteY62" fmla="*/ 263301 h 691342"/>
                    <a:gd name="connsiteX63" fmla="*/ 935568 w 1990607"/>
                    <a:gd name="connsiteY63" fmla="*/ 171719 h 691342"/>
                    <a:gd name="connsiteX64" fmla="*/ 648453 w 1990607"/>
                    <a:gd name="connsiteY64" fmla="*/ 171719 h 691342"/>
                    <a:gd name="connsiteX65" fmla="*/ 648453 w 1990607"/>
                    <a:gd name="connsiteY65" fmla="*/ 263301 h 691342"/>
                    <a:gd name="connsiteX66" fmla="*/ 748452 w 1990607"/>
                    <a:gd name="connsiteY66" fmla="*/ 263301 h 691342"/>
                    <a:gd name="connsiteX67" fmla="*/ 748452 w 1990607"/>
                    <a:gd name="connsiteY67" fmla="*/ 171719 h 691342"/>
                    <a:gd name="connsiteX68" fmla="*/ 461336 w 1990607"/>
                    <a:gd name="connsiteY68" fmla="*/ 171719 h 691342"/>
                    <a:gd name="connsiteX69" fmla="*/ 461336 w 1990607"/>
                    <a:gd name="connsiteY69" fmla="*/ 263301 h 691342"/>
                    <a:gd name="connsiteX70" fmla="*/ 561342 w 1990607"/>
                    <a:gd name="connsiteY70" fmla="*/ 263301 h 691342"/>
                    <a:gd name="connsiteX71" fmla="*/ 561342 w 1990607"/>
                    <a:gd name="connsiteY71" fmla="*/ 171719 h 691342"/>
                    <a:gd name="connsiteX72" fmla="*/ 274226 w 1990607"/>
                    <a:gd name="connsiteY72" fmla="*/ 171719 h 691342"/>
                    <a:gd name="connsiteX73" fmla="*/ 274226 w 1990607"/>
                    <a:gd name="connsiteY73" fmla="*/ 263301 h 691342"/>
                    <a:gd name="connsiteX74" fmla="*/ 374226 w 1990607"/>
                    <a:gd name="connsiteY74" fmla="*/ 263301 h 691342"/>
                    <a:gd name="connsiteX75" fmla="*/ 374226 w 1990607"/>
                    <a:gd name="connsiteY75" fmla="*/ 171719 h 691342"/>
                    <a:gd name="connsiteX76" fmla="*/ 87110 w 1990607"/>
                    <a:gd name="connsiteY76" fmla="*/ 171719 h 691342"/>
                    <a:gd name="connsiteX77" fmla="*/ 87110 w 1990607"/>
                    <a:gd name="connsiteY77" fmla="*/ 263301 h 691342"/>
                    <a:gd name="connsiteX78" fmla="*/ 187110 w 1990607"/>
                    <a:gd name="connsiteY78" fmla="*/ 263301 h 691342"/>
                    <a:gd name="connsiteX79" fmla="*/ 187110 w 1990607"/>
                    <a:gd name="connsiteY79" fmla="*/ 171719 h 691342"/>
                    <a:gd name="connsiteX80" fmla="*/ 43555 w 1990607"/>
                    <a:gd name="connsiteY80" fmla="*/ 0 h 691342"/>
                    <a:gd name="connsiteX81" fmla="*/ 87110 w 1990607"/>
                    <a:gd name="connsiteY81" fmla="*/ 20102 h 691342"/>
                    <a:gd name="connsiteX82" fmla="*/ 87110 w 1990607"/>
                    <a:gd name="connsiteY82" fmla="*/ 106643 h 691342"/>
                    <a:gd name="connsiteX83" fmla="*/ 187110 w 1990607"/>
                    <a:gd name="connsiteY83" fmla="*/ 106643 h 691342"/>
                    <a:gd name="connsiteX84" fmla="*/ 187110 w 1990607"/>
                    <a:gd name="connsiteY84" fmla="*/ 20102 h 691342"/>
                    <a:gd name="connsiteX85" fmla="*/ 230671 w 1990607"/>
                    <a:gd name="connsiteY85" fmla="*/ 0 h 691342"/>
                    <a:gd name="connsiteX86" fmla="*/ 274226 w 1990607"/>
                    <a:gd name="connsiteY86" fmla="*/ 20102 h 691342"/>
                    <a:gd name="connsiteX87" fmla="*/ 274226 w 1990607"/>
                    <a:gd name="connsiteY87" fmla="*/ 106643 h 691342"/>
                    <a:gd name="connsiteX88" fmla="*/ 374226 w 1990607"/>
                    <a:gd name="connsiteY88" fmla="*/ 106643 h 691342"/>
                    <a:gd name="connsiteX89" fmla="*/ 374226 w 1990607"/>
                    <a:gd name="connsiteY89" fmla="*/ 20102 h 691342"/>
                    <a:gd name="connsiteX90" fmla="*/ 417781 w 1990607"/>
                    <a:gd name="connsiteY90" fmla="*/ 0 h 691342"/>
                    <a:gd name="connsiteX91" fmla="*/ 461336 w 1990607"/>
                    <a:gd name="connsiteY91" fmla="*/ 20102 h 691342"/>
                    <a:gd name="connsiteX92" fmla="*/ 461336 w 1990607"/>
                    <a:gd name="connsiteY92" fmla="*/ 106643 h 691342"/>
                    <a:gd name="connsiteX93" fmla="*/ 561342 w 1990607"/>
                    <a:gd name="connsiteY93" fmla="*/ 106643 h 691342"/>
                    <a:gd name="connsiteX94" fmla="*/ 561342 w 1990607"/>
                    <a:gd name="connsiteY94" fmla="*/ 20102 h 691342"/>
                    <a:gd name="connsiteX95" fmla="*/ 604897 w 1990607"/>
                    <a:gd name="connsiteY95" fmla="*/ 0 h 691342"/>
                    <a:gd name="connsiteX96" fmla="*/ 648453 w 1990607"/>
                    <a:gd name="connsiteY96" fmla="*/ 20102 h 691342"/>
                    <a:gd name="connsiteX97" fmla="*/ 648453 w 1990607"/>
                    <a:gd name="connsiteY97" fmla="*/ 106643 h 691342"/>
                    <a:gd name="connsiteX98" fmla="*/ 748452 w 1990607"/>
                    <a:gd name="connsiteY98" fmla="*/ 106643 h 691342"/>
                    <a:gd name="connsiteX99" fmla="*/ 748452 w 1990607"/>
                    <a:gd name="connsiteY99" fmla="*/ 20102 h 691342"/>
                    <a:gd name="connsiteX100" fmla="*/ 792013 w 1990607"/>
                    <a:gd name="connsiteY100" fmla="*/ 0 h 691342"/>
                    <a:gd name="connsiteX101" fmla="*/ 835562 w 1990607"/>
                    <a:gd name="connsiteY101" fmla="*/ 20102 h 691342"/>
                    <a:gd name="connsiteX102" fmla="*/ 835562 w 1990607"/>
                    <a:gd name="connsiteY102" fmla="*/ 106643 h 691342"/>
                    <a:gd name="connsiteX103" fmla="*/ 935568 w 1990607"/>
                    <a:gd name="connsiteY103" fmla="*/ 106643 h 691342"/>
                    <a:gd name="connsiteX104" fmla="*/ 935568 w 1990607"/>
                    <a:gd name="connsiteY104" fmla="*/ 20102 h 691342"/>
                    <a:gd name="connsiteX105" fmla="*/ 979123 w 1990607"/>
                    <a:gd name="connsiteY105" fmla="*/ 0 h 691342"/>
                    <a:gd name="connsiteX106" fmla="*/ 1022679 w 1990607"/>
                    <a:gd name="connsiteY106" fmla="*/ 20102 h 691342"/>
                    <a:gd name="connsiteX107" fmla="*/ 1022679 w 1990607"/>
                    <a:gd name="connsiteY107" fmla="*/ 106643 h 691342"/>
                    <a:gd name="connsiteX108" fmla="*/ 1122684 w 1990607"/>
                    <a:gd name="connsiteY108" fmla="*/ 106643 h 691342"/>
                    <a:gd name="connsiteX109" fmla="*/ 1122684 w 1990607"/>
                    <a:gd name="connsiteY109" fmla="*/ 20102 h 691342"/>
                    <a:gd name="connsiteX110" fmla="*/ 1166233 w 1990607"/>
                    <a:gd name="connsiteY110" fmla="*/ 0 h 691342"/>
                    <a:gd name="connsiteX111" fmla="*/ 1209788 w 1990607"/>
                    <a:gd name="connsiteY111" fmla="*/ 20102 h 691342"/>
                    <a:gd name="connsiteX112" fmla="*/ 1209788 w 1990607"/>
                    <a:gd name="connsiteY112" fmla="*/ 106643 h 691342"/>
                    <a:gd name="connsiteX113" fmla="*/ 1309794 w 1990607"/>
                    <a:gd name="connsiteY113" fmla="*/ 106643 h 691342"/>
                    <a:gd name="connsiteX114" fmla="*/ 1309794 w 1990607"/>
                    <a:gd name="connsiteY114" fmla="*/ 20102 h 691342"/>
                    <a:gd name="connsiteX115" fmla="*/ 1353349 w 1990607"/>
                    <a:gd name="connsiteY115" fmla="*/ 0 h 691342"/>
                    <a:gd name="connsiteX116" fmla="*/ 1396904 w 1990607"/>
                    <a:gd name="connsiteY116" fmla="*/ 20102 h 691342"/>
                    <a:gd name="connsiteX117" fmla="*/ 1396904 w 1990607"/>
                    <a:gd name="connsiteY117" fmla="*/ 106643 h 691342"/>
                    <a:gd name="connsiteX118" fmla="*/ 1496910 w 1990607"/>
                    <a:gd name="connsiteY118" fmla="*/ 106643 h 691342"/>
                    <a:gd name="connsiteX119" fmla="*/ 1496910 w 1990607"/>
                    <a:gd name="connsiteY119" fmla="*/ 20102 h 691342"/>
                    <a:gd name="connsiteX120" fmla="*/ 1540459 w 1990607"/>
                    <a:gd name="connsiteY120" fmla="*/ 0 h 691342"/>
                    <a:gd name="connsiteX121" fmla="*/ 1584021 w 1990607"/>
                    <a:gd name="connsiteY121" fmla="*/ 20102 h 691342"/>
                    <a:gd name="connsiteX122" fmla="*/ 1584021 w 1990607"/>
                    <a:gd name="connsiteY122" fmla="*/ 106643 h 691342"/>
                    <a:gd name="connsiteX123" fmla="*/ 1684020 w 1990607"/>
                    <a:gd name="connsiteY123" fmla="*/ 106643 h 691342"/>
                    <a:gd name="connsiteX124" fmla="*/ 1684020 w 1990607"/>
                    <a:gd name="connsiteY124" fmla="*/ 20102 h 691342"/>
                    <a:gd name="connsiteX125" fmla="*/ 1727575 w 1990607"/>
                    <a:gd name="connsiteY125" fmla="*/ 0 h 691342"/>
                    <a:gd name="connsiteX126" fmla="*/ 1771131 w 1990607"/>
                    <a:gd name="connsiteY126" fmla="*/ 20102 h 691342"/>
                    <a:gd name="connsiteX127" fmla="*/ 1771131 w 1990607"/>
                    <a:gd name="connsiteY127" fmla="*/ 106643 h 691342"/>
                    <a:gd name="connsiteX128" fmla="*/ 1871136 w 1990607"/>
                    <a:gd name="connsiteY128" fmla="*/ 106643 h 691342"/>
                    <a:gd name="connsiteX129" fmla="*/ 1871136 w 1990607"/>
                    <a:gd name="connsiteY129" fmla="*/ 20102 h 691342"/>
                    <a:gd name="connsiteX130" fmla="*/ 1914691 w 1990607"/>
                    <a:gd name="connsiteY130" fmla="*/ 0 h 691342"/>
                    <a:gd name="connsiteX131" fmla="*/ 1958247 w 1990607"/>
                    <a:gd name="connsiteY131" fmla="*/ 20102 h 691342"/>
                    <a:gd name="connsiteX132" fmla="*/ 1958247 w 1990607"/>
                    <a:gd name="connsiteY132" fmla="*/ 106643 h 691342"/>
                    <a:gd name="connsiteX133" fmla="*/ 1990607 w 1990607"/>
                    <a:gd name="connsiteY133" fmla="*/ 106643 h 691342"/>
                    <a:gd name="connsiteX134" fmla="*/ 1990607 w 1990607"/>
                    <a:gd name="connsiteY134" fmla="*/ 171719 h 691342"/>
                    <a:gd name="connsiteX135" fmla="*/ 1958247 w 1990607"/>
                    <a:gd name="connsiteY135" fmla="*/ 171719 h 691342"/>
                    <a:gd name="connsiteX136" fmla="*/ 1958247 w 1990607"/>
                    <a:gd name="connsiteY136" fmla="*/ 263301 h 691342"/>
                    <a:gd name="connsiteX137" fmla="*/ 1990607 w 1990607"/>
                    <a:gd name="connsiteY137" fmla="*/ 263301 h 691342"/>
                    <a:gd name="connsiteX138" fmla="*/ 1990607 w 1990607"/>
                    <a:gd name="connsiteY138" fmla="*/ 328383 h 691342"/>
                    <a:gd name="connsiteX139" fmla="*/ 1958247 w 1990607"/>
                    <a:gd name="connsiteY139" fmla="*/ 328383 h 691342"/>
                    <a:gd name="connsiteX140" fmla="*/ 1958247 w 1990607"/>
                    <a:gd name="connsiteY140" fmla="*/ 631930 h 691342"/>
                    <a:gd name="connsiteX141" fmla="*/ 1990607 w 1990607"/>
                    <a:gd name="connsiteY141" fmla="*/ 631930 h 691342"/>
                    <a:gd name="connsiteX142" fmla="*/ 1990607 w 1990607"/>
                    <a:gd name="connsiteY142" fmla="*/ 691342 h 691342"/>
                    <a:gd name="connsiteX143" fmla="*/ 0 w 1990607"/>
                    <a:gd name="connsiteY143" fmla="*/ 691342 h 691342"/>
                    <a:gd name="connsiteX144" fmla="*/ 0 w 1990607"/>
                    <a:gd name="connsiteY144" fmla="*/ 20102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90607 w 1990607"/>
                    <a:gd name="connsiteY161" fmla="*/ 631930 h 691342"/>
                    <a:gd name="connsiteX162" fmla="*/ 1957269 w 1990607"/>
                    <a:gd name="connsiteY162" fmla="*/ 691342 h 691342"/>
                    <a:gd name="connsiteX163" fmla="*/ 0 w 1990607"/>
                    <a:gd name="connsiteY163" fmla="*/ 691342 h 691342"/>
                    <a:gd name="connsiteX164" fmla="*/ 0 w 1990607"/>
                    <a:gd name="connsiteY164" fmla="*/ 20102 h 691342"/>
                    <a:gd name="connsiteX165" fmla="*/ 43555 w 1990607"/>
                    <a:gd name="connsiteY165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57269 w 1990607"/>
                    <a:gd name="connsiteY161" fmla="*/ 691342 h 691342"/>
                    <a:gd name="connsiteX162" fmla="*/ 0 w 1990607"/>
                    <a:gd name="connsiteY162" fmla="*/ 691342 h 691342"/>
                    <a:gd name="connsiteX163" fmla="*/ 0 w 1990607"/>
                    <a:gd name="connsiteY163" fmla="*/ 20102 h 691342"/>
                    <a:gd name="connsiteX164" fmla="*/ 43555 w 1990607"/>
                    <a:gd name="connsiteY164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7269 w 1990607"/>
                    <a:gd name="connsiteY160" fmla="*/ 691342 h 691342"/>
                    <a:gd name="connsiteX161" fmla="*/ 0 w 1990607"/>
                    <a:gd name="connsiteY161" fmla="*/ 691342 h 691342"/>
                    <a:gd name="connsiteX162" fmla="*/ 0 w 1990607"/>
                    <a:gd name="connsiteY162" fmla="*/ 20102 h 691342"/>
                    <a:gd name="connsiteX163" fmla="*/ 43555 w 1990607"/>
                    <a:gd name="connsiteY163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58247 w 1990607"/>
                    <a:gd name="connsiteY158" fmla="*/ 328383 h 691342"/>
                    <a:gd name="connsiteX159" fmla="*/ 1957269 w 1990607"/>
                    <a:gd name="connsiteY159" fmla="*/ 691342 h 691342"/>
                    <a:gd name="connsiteX160" fmla="*/ 0 w 1990607"/>
                    <a:gd name="connsiteY160" fmla="*/ 691342 h 691342"/>
                    <a:gd name="connsiteX161" fmla="*/ 0 w 1990607"/>
                    <a:gd name="connsiteY161" fmla="*/ 20102 h 691342"/>
                    <a:gd name="connsiteX162" fmla="*/ 43555 w 1990607"/>
                    <a:gd name="connsiteY162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83625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83625 h 691342"/>
                    <a:gd name="connsiteX154" fmla="*/ 1958247 w 1990607"/>
                    <a:gd name="connsiteY154" fmla="*/ 171719 h 691342"/>
                    <a:gd name="connsiteX155" fmla="*/ 1958247 w 1990607"/>
                    <a:gd name="connsiteY155" fmla="*/ 263301 h 691342"/>
                    <a:gd name="connsiteX156" fmla="*/ 1958247 w 1990607"/>
                    <a:gd name="connsiteY156" fmla="*/ 328383 h 691342"/>
                    <a:gd name="connsiteX157" fmla="*/ 1957269 w 1990607"/>
                    <a:gd name="connsiteY157" fmla="*/ 691342 h 691342"/>
                    <a:gd name="connsiteX158" fmla="*/ 0 w 1990607"/>
                    <a:gd name="connsiteY158" fmla="*/ 691342 h 691342"/>
                    <a:gd name="connsiteX159" fmla="*/ 0 w 1990607"/>
                    <a:gd name="connsiteY159" fmla="*/ 20102 h 691342"/>
                    <a:gd name="connsiteX160" fmla="*/ 43555 w 1990607"/>
                    <a:gd name="connsiteY160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171719 h 691342"/>
                    <a:gd name="connsiteX154" fmla="*/ 1958247 w 1958247"/>
                    <a:gd name="connsiteY154" fmla="*/ 263301 h 691342"/>
                    <a:gd name="connsiteX155" fmla="*/ 1958247 w 1958247"/>
                    <a:gd name="connsiteY155" fmla="*/ 328383 h 691342"/>
                    <a:gd name="connsiteX156" fmla="*/ 1957269 w 1958247"/>
                    <a:gd name="connsiteY156" fmla="*/ 691342 h 691342"/>
                    <a:gd name="connsiteX157" fmla="*/ 0 w 1958247"/>
                    <a:gd name="connsiteY157" fmla="*/ 691342 h 691342"/>
                    <a:gd name="connsiteX158" fmla="*/ 0 w 1958247"/>
                    <a:gd name="connsiteY158" fmla="*/ 20102 h 691342"/>
                    <a:gd name="connsiteX159" fmla="*/ 43555 w 1958247"/>
                    <a:gd name="connsiteY159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263301 h 691342"/>
                    <a:gd name="connsiteX154" fmla="*/ 1958247 w 1958247"/>
                    <a:gd name="connsiteY154" fmla="*/ 328383 h 691342"/>
                    <a:gd name="connsiteX155" fmla="*/ 1957269 w 1958247"/>
                    <a:gd name="connsiteY155" fmla="*/ 691342 h 691342"/>
                    <a:gd name="connsiteX156" fmla="*/ 0 w 1958247"/>
                    <a:gd name="connsiteY156" fmla="*/ 691342 h 691342"/>
                    <a:gd name="connsiteX157" fmla="*/ 0 w 1958247"/>
                    <a:gd name="connsiteY157" fmla="*/ 20102 h 691342"/>
                    <a:gd name="connsiteX158" fmla="*/ 43555 w 1958247"/>
                    <a:gd name="connsiteY158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263301 h 691342"/>
                    <a:gd name="connsiteX153" fmla="*/ 1958247 w 1958247"/>
                    <a:gd name="connsiteY153" fmla="*/ 328383 h 691342"/>
                    <a:gd name="connsiteX154" fmla="*/ 1957269 w 1958247"/>
                    <a:gd name="connsiteY154" fmla="*/ 691342 h 691342"/>
                    <a:gd name="connsiteX155" fmla="*/ 0 w 1958247"/>
                    <a:gd name="connsiteY155" fmla="*/ 691342 h 691342"/>
                    <a:gd name="connsiteX156" fmla="*/ 0 w 1958247"/>
                    <a:gd name="connsiteY156" fmla="*/ 20102 h 691342"/>
                    <a:gd name="connsiteX157" fmla="*/ 43555 w 1958247"/>
                    <a:gd name="connsiteY157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328383 h 691342"/>
                    <a:gd name="connsiteX153" fmla="*/ 1957269 w 1958247"/>
                    <a:gd name="connsiteY153" fmla="*/ 691342 h 691342"/>
                    <a:gd name="connsiteX154" fmla="*/ 0 w 1958247"/>
                    <a:gd name="connsiteY154" fmla="*/ 691342 h 691342"/>
                    <a:gd name="connsiteX155" fmla="*/ 0 w 1958247"/>
                    <a:gd name="connsiteY155" fmla="*/ 20102 h 691342"/>
                    <a:gd name="connsiteX156" fmla="*/ 43555 w 1958247"/>
                    <a:gd name="connsiteY156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7269 w 1958247"/>
                    <a:gd name="connsiteY152" fmla="*/ 691342 h 691342"/>
                    <a:gd name="connsiteX153" fmla="*/ 0 w 1958247"/>
                    <a:gd name="connsiteY153" fmla="*/ 691342 h 691342"/>
                    <a:gd name="connsiteX154" fmla="*/ 0 w 1958247"/>
                    <a:gd name="connsiteY154" fmla="*/ 20102 h 691342"/>
                    <a:gd name="connsiteX155" fmla="*/ 43555 w 1958247"/>
                    <a:gd name="connsiteY155" fmla="*/ 0 h 69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</a:cxnLst>
                  <a:rect l="l" t="t" r="r" b="b"/>
                  <a:pathLst>
                    <a:path w="1958247" h="691342">
                      <a:moveTo>
                        <a:pt x="1771131" y="328383"/>
                      </a:moveTo>
                      <a:lnTo>
                        <a:pt x="1771131" y="631930"/>
                      </a:lnTo>
                      <a:lnTo>
                        <a:pt x="1871136" y="631930"/>
                      </a:lnTo>
                      <a:lnTo>
                        <a:pt x="1871136" y="328383"/>
                      </a:lnTo>
                      <a:lnTo>
                        <a:pt x="1771131" y="328383"/>
                      </a:lnTo>
                      <a:close/>
                      <a:moveTo>
                        <a:pt x="1584021" y="328383"/>
                      </a:moveTo>
                      <a:lnTo>
                        <a:pt x="1584021" y="631930"/>
                      </a:lnTo>
                      <a:lnTo>
                        <a:pt x="1684020" y="631930"/>
                      </a:lnTo>
                      <a:lnTo>
                        <a:pt x="1684020" y="328383"/>
                      </a:lnTo>
                      <a:lnTo>
                        <a:pt x="1584021" y="328383"/>
                      </a:lnTo>
                      <a:close/>
                      <a:moveTo>
                        <a:pt x="1396904" y="328383"/>
                      </a:moveTo>
                      <a:lnTo>
                        <a:pt x="1396904" y="631930"/>
                      </a:lnTo>
                      <a:lnTo>
                        <a:pt x="1496910" y="631930"/>
                      </a:lnTo>
                      <a:lnTo>
                        <a:pt x="1496910" y="328383"/>
                      </a:lnTo>
                      <a:lnTo>
                        <a:pt x="1396904" y="328383"/>
                      </a:lnTo>
                      <a:close/>
                      <a:moveTo>
                        <a:pt x="1209788" y="328383"/>
                      </a:moveTo>
                      <a:lnTo>
                        <a:pt x="1209788" y="631930"/>
                      </a:lnTo>
                      <a:lnTo>
                        <a:pt x="1309794" y="631930"/>
                      </a:lnTo>
                      <a:lnTo>
                        <a:pt x="1309794" y="328383"/>
                      </a:lnTo>
                      <a:lnTo>
                        <a:pt x="1209788" y="328383"/>
                      </a:lnTo>
                      <a:close/>
                      <a:moveTo>
                        <a:pt x="1022679" y="328383"/>
                      </a:moveTo>
                      <a:lnTo>
                        <a:pt x="1022679" y="631930"/>
                      </a:lnTo>
                      <a:lnTo>
                        <a:pt x="1122684" y="631930"/>
                      </a:lnTo>
                      <a:lnTo>
                        <a:pt x="1122684" y="328383"/>
                      </a:lnTo>
                      <a:lnTo>
                        <a:pt x="1022679" y="328383"/>
                      </a:lnTo>
                      <a:close/>
                      <a:moveTo>
                        <a:pt x="835562" y="328383"/>
                      </a:moveTo>
                      <a:lnTo>
                        <a:pt x="835562" y="631930"/>
                      </a:lnTo>
                      <a:lnTo>
                        <a:pt x="935568" y="631930"/>
                      </a:lnTo>
                      <a:lnTo>
                        <a:pt x="935568" y="328383"/>
                      </a:lnTo>
                      <a:lnTo>
                        <a:pt x="835562" y="328383"/>
                      </a:lnTo>
                      <a:close/>
                      <a:moveTo>
                        <a:pt x="648453" y="328383"/>
                      </a:moveTo>
                      <a:lnTo>
                        <a:pt x="648453" y="631930"/>
                      </a:lnTo>
                      <a:lnTo>
                        <a:pt x="748452" y="631930"/>
                      </a:lnTo>
                      <a:lnTo>
                        <a:pt x="748452" y="328383"/>
                      </a:lnTo>
                      <a:lnTo>
                        <a:pt x="648453" y="328383"/>
                      </a:lnTo>
                      <a:close/>
                      <a:moveTo>
                        <a:pt x="461336" y="328383"/>
                      </a:moveTo>
                      <a:lnTo>
                        <a:pt x="461336" y="631930"/>
                      </a:lnTo>
                      <a:lnTo>
                        <a:pt x="561342" y="631930"/>
                      </a:lnTo>
                      <a:lnTo>
                        <a:pt x="561342" y="328383"/>
                      </a:lnTo>
                      <a:lnTo>
                        <a:pt x="461336" y="328383"/>
                      </a:lnTo>
                      <a:close/>
                      <a:moveTo>
                        <a:pt x="274226" y="328383"/>
                      </a:moveTo>
                      <a:lnTo>
                        <a:pt x="274226" y="631930"/>
                      </a:lnTo>
                      <a:lnTo>
                        <a:pt x="374226" y="631930"/>
                      </a:lnTo>
                      <a:lnTo>
                        <a:pt x="374226" y="328383"/>
                      </a:lnTo>
                      <a:lnTo>
                        <a:pt x="274226" y="328383"/>
                      </a:lnTo>
                      <a:close/>
                      <a:moveTo>
                        <a:pt x="87110" y="328383"/>
                      </a:moveTo>
                      <a:lnTo>
                        <a:pt x="87110" y="631930"/>
                      </a:lnTo>
                      <a:lnTo>
                        <a:pt x="187110" y="631930"/>
                      </a:lnTo>
                      <a:lnTo>
                        <a:pt x="187110" y="328383"/>
                      </a:lnTo>
                      <a:lnTo>
                        <a:pt x="87110" y="328383"/>
                      </a:lnTo>
                      <a:close/>
                      <a:moveTo>
                        <a:pt x="1771131" y="171719"/>
                      </a:moveTo>
                      <a:lnTo>
                        <a:pt x="1771131" y="263301"/>
                      </a:lnTo>
                      <a:lnTo>
                        <a:pt x="1871136" y="263301"/>
                      </a:lnTo>
                      <a:lnTo>
                        <a:pt x="1871136" y="171719"/>
                      </a:lnTo>
                      <a:lnTo>
                        <a:pt x="1771131" y="171719"/>
                      </a:lnTo>
                      <a:close/>
                      <a:moveTo>
                        <a:pt x="1584021" y="171719"/>
                      </a:moveTo>
                      <a:lnTo>
                        <a:pt x="1584021" y="263301"/>
                      </a:lnTo>
                      <a:lnTo>
                        <a:pt x="1684020" y="263301"/>
                      </a:lnTo>
                      <a:lnTo>
                        <a:pt x="1684020" y="171719"/>
                      </a:lnTo>
                      <a:lnTo>
                        <a:pt x="1584021" y="171719"/>
                      </a:lnTo>
                      <a:close/>
                      <a:moveTo>
                        <a:pt x="1396904" y="171719"/>
                      </a:moveTo>
                      <a:lnTo>
                        <a:pt x="1396904" y="263301"/>
                      </a:lnTo>
                      <a:lnTo>
                        <a:pt x="1496910" y="263301"/>
                      </a:lnTo>
                      <a:lnTo>
                        <a:pt x="1496910" y="171719"/>
                      </a:lnTo>
                      <a:lnTo>
                        <a:pt x="1396904" y="171719"/>
                      </a:lnTo>
                      <a:close/>
                      <a:moveTo>
                        <a:pt x="1209788" y="171719"/>
                      </a:moveTo>
                      <a:lnTo>
                        <a:pt x="1209788" y="263301"/>
                      </a:lnTo>
                      <a:lnTo>
                        <a:pt x="1309794" y="263301"/>
                      </a:lnTo>
                      <a:lnTo>
                        <a:pt x="1309794" y="171719"/>
                      </a:lnTo>
                      <a:lnTo>
                        <a:pt x="1209788" y="171719"/>
                      </a:lnTo>
                      <a:close/>
                      <a:moveTo>
                        <a:pt x="1022679" y="171719"/>
                      </a:moveTo>
                      <a:lnTo>
                        <a:pt x="1022679" y="263301"/>
                      </a:lnTo>
                      <a:lnTo>
                        <a:pt x="1122684" y="263301"/>
                      </a:lnTo>
                      <a:lnTo>
                        <a:pt x="1122684" y="171719"/>
                      </a:lnTo>
                      <a:lnTo>
                        <a:pt x="1022679" y="171719"/>
                      </a:lnTo>
                      <a:close/>
                      <a:moveTo>
                        <a:pt x="835562" y="171719"/>
                      </a:moveTo>
                      <a:lnTo>
                        <a:pt x="835562" y="263301"/>
                      </a:lnTo>
                      <a:lnTo>
                        <a:pt x="935568" y="263301"/>
                      </a:lnTo>
                      <a:lnTo>
                        <a:pt x="935568" y="171719"/>
                      </a:lnTo>
                      <a:lnTo>
                        <a:pt x="835562" y="171719"/>
                      </a:lnTo>
                      <a:close/>
                      <a:moveTo>
                        <a:pt x="648453" y="171719"/>
                      </a:moveTo>
                      <a:lnTo>
                        <a:pt x="648453" y="263301"/>
                      </a:lnTo>
                      <a:lnTo>
                        <a:pt x="748452" y="263301"/>
                      </a:lnTo>
                      <a:lnTo>
                        <a:pt x="748452" y="171719"/>
                      </a:lnTo>
                      <a:lnTo>
                        <a:pt x="648453" y="171719"/>
                      </a:lnTo>
                      <a:close/>
                      <a:moveTo>
                        <a:pt x="461336" y="171719"/>
                      </a:moveTo>
                      <a:lnTo>
                        <a:pt x="461336" y="263301"/>
                      </a:lnTo>
                      <a:lnTo>
                        <a:pt x="561342" y="263301"/>
                      </a:lnTo>
                      <a:lnTo>
                        <a:pt x="561342" y="171719"/>
                      </a:lnTo>
                      <a:lnTo>
                        <a:pt x="461336" y="171719"/>
                      </a:lnTo>
                      <a:close/>
                      <a:moveTo>
                        <a:pt x="274226" y="171719"/>
                      </a:moveTo>
                      <a:lnTo>
                        <a:pt x="274226" y="263301"/>
                      </a:lnTo>
                      <a:lnTo>
                        <a:pt x="374226" y="263301"/>
                      </a:lnTo>
                      <a:lnTo>
                        <a:pt x="374226" y="171719"/>
                      </a:lnTo>
                      <a:lnTo>
                        <a:pt x="274226" y="171719"/>
                      </a:lnTo>
                      <a:close/>
                      <a:moveTo>
                        <a:pt x="87110" y="171719"/>
                      </a:moveTo>
                      <a:lnTo>
                        <a:pt x="87110" y="263301"/>
                      </a:lnTo>
                      <a:lnTo>
                        <a:pt x="187110" y="263301"/>
                      </a:lnTo>
                      <a:lnTo>
                        <a:pt x="187110" y="171719"/>
                      </a:lnTo>
                      <a:lnTo>
                        <a:pt x="87110" y="171719"/>
                      </a:lnTo>
                      <a:close/>
                      <a:moveTo>
                        <a:pt x="43555" y="0"/>
                      </a:moveTo>
                      <a:lnTo>
                        <a:pt x="87110" y="20102"/>
                      </a:lnTo>
                      <a:lnTo>
                        <a:pt x="87110" y="106643"/>
                      </a:lnTo>
                      <a:lnTo>
                        <a:pt x="187110" y="106643"/>
                      </a:lnTo>
                      <a:lnTo>
                        <a:pt x="187110" y="20102"/>
                      </a:lnTo>
                      <a:lnTo>
                        <a:pt x="230671" y="0"/>
                      </a:lnTo>
                      <a:lnTo>
                        <a:pt x="274226" y="20102"/>
                      </a:lnTo>
                      <a:lnTo>
                        <a:pt x="274226" y="106643"/>
                      </a:lnTo>
                      <a:lnTo>
                        <a:pt x="374226" y="106643"/>
                      </a:lnTo>
                      <a:lnTo>
                        <a:pt x="374226" y="20102"/>
                      </a:lnTo>
                      <a:lnTo>
                        <a:pt x="417781" y="0"/>
                      </a:lnTo>
                      <a:lnTo>
                        <a:pt x="461336" y="20102"/>
                      </a:lnTo>
                      <a:lnTo>
                        <a:pt x="461336" y="106643"/>
                      </a:lnTo>
                      <a:lnTo>
                        <a:pt x="561342" y="106643"/>
                      </a:lnTo>
                      <a:lnTo>
                        <a:pt x="561342" y="20102"/>
                      </a:lnTo>
                      <a:lnTo>
                        <a:pt x="604897" y="0"/>
                      </a:lnTo>
                      <a:lnTo>
                        <a:pt x="648453" y="20102"/>
                      </a:lnTo>
                      <a:lnTo>
                        <a:pt x="648453" y="106643"/>
                      </a:lnTo>
                      <a:lnTo>
                        <a:pt x="748452" y="106643"/>
                      </a:lnTo>
                      <a:lnTo>
                        <a:pt x="748452" y="20102"/>
                      </a:lnTo>
                      <a:lnTo>
                        <a:pt x="792013" y="0"/>
                      </a:lnTo>
                      <a:lnTo>
                        <a:pt x="835562" y="20102"/>
                      </a:lnTo>
                      <a:lnTo>
                        <a:pt x="835562" y="106643"/>
                      </a:lnTo>
                      <a:lnTo>
                        <a:pt x="935568" y="106643"/>
                      </a:lnTo>
                      <a:lnTo>
                        <a:pt x="935568" y="20102"/>
                      </a:lnTo>
                      <a:lnTo>
                        <a:pt x="979123" y="0"/>
                      </a:lnTo>
                      <a:lnTo>
                        <a:pt x="1022679" y="20102"/>
                      </a:lnTo>
                      <a:lnTo>
                        <a:pt x="1022679" y="106643"/>
                      </a:lnTo>
                      <a:lnTo>
                        <a:pt x="1122684" y="106643"/>
                      </a:lnTo>
                      <a:lnTo>
                        <a:pt x="1122684" y="20102"/>
                      </a:lnTo>
                      <a:lnTo>
                        <a:pt x="1166233" y="0"/>
                      </a:lnTo>
                      <a:lnTo>
                        <a:pt x="1209788" y="20102"/>
                      </a:lnTo>
                      <a:lnTo>
                        <a:pt x="1209788" y="106643"/>
                      </a:lnTo>
                      <a:lnTo>
                        <a:pt x="1309794" y="106643"/>
                      </a:lnTo>
                      <a:lnTo>
                        <a:pt x="1309794" y="20102"/>
                      </a:lnTo>
                      <a:lnTo>
                        <a:pt x="1353349" y="0"/>
                      </a:lnTo>
                      <a:lnTo>
                        <a:pt x="1396904" y="20102"/>
                      </a:lnTo>
                      <a:lnTo>
                        <a:pt x="1396904" y="106643"/>
                      </a:lnTo>
                      <a:lnTo>
                        <a:pt x="1496910" y="106643"/>
                      </a:lnTo>
                      <a:lnTo>
                        <a:pt x="1496910" y="20102"/>
                      </a:lnTo>
                      <a:lnTo>
                        <a:pt x="1540459" y="0"/>
                      </a:lnTo>
                      <a:lnTo>
                        <a:pt x="1584021" y="20102"/>
                      </a:lnTo>
                      <a:lnTo>
                        <a:pt x="1584021" y="106643"/>
                      </a:lnTo>
                      <a:lnTo>
                        <a:pt x="1684020" y="106643"/>
                      </a:lnTo>
                      <a:lnTo>
                        <a:pt x="1684020" y="20102"/>
                      </a:lnTo>
                      <a:lnTo>
                        <a:pt x="1727575" y="0"/>
                      </a:lnTo>
                      <a:lnTo>
                        <a:pt x="1771131" y="20102"/>
                      </a:lnTo>
                      <a:lnTo>
                        <a:pt x="1771131" y="106643"/>
                      </a:lnTo>
                      <a:lnTo>
                        <a:pt x="1871136" y="106643"/>
                      </a:lnTo>
                      <a:lnTo>
                        <a:pt x="1871136" y="20102"/>
                      </a:lnTo>
                      <a:lnTo>
                        <a:pt x="1914691" y="0"/>
                      </a:lnTo>
                      <a:lnTo>
                        <a:pt x="1958247" y="20102"/>
                      </a:lnTo>
                      <a:lnTo>
                        <a:pt x="1957269" y="691342"/>
                      </a:lnTo>
                      <a:lnTo>
                        <a:pt x="0" y="691342"/>
                      </a:lnTo>
                      <a:lnTo>
                        <a:pt x="0" y="20102"/>
                      </a:lnTo>
                      <a:lnTo>
                        <a:pt x="43555" y="0"/>
                      </a:lnTo>
                      <a:close/>
                    </a:path>
                  </a:pathLst>
                </a:custGeom>
                <a:solidFill>
                  <a:srgbClr val="FF66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" name="フリーフォーム: 図形 54">
                  <a:extLst>
                    <a:ext uri="{FF2B5EF4-FFF2-40B4-BE49-F238E27FC236}">
                      <a16:creationId xmlns:a16="http://schemas.microsoft.com/office/drawing/2014/main" id="{6D24DDA3-4A07-4AEF-B855-E600139FA613}"/>
                    </a:ext>
                  </a:extLst>
                </p:cNvPr>
                <p:cNvSpPr/>
                <p:nvPr/>
              </p:nvSpPr>
              <p:spPr>
                <a:xfrm>
                  <a:off x="2888534" y="4200524"/>
                  <a:ext cx="349965" cy="120957"/>
                </a:xfrm>
                <a:custGeom>
                  <a:avLst/>
                  <a:gdLst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584021 w 1990607"/>
                    <a:gd name="connsiteY4" fmla="*/ 328383 h 691342"/>
                    <a:gd name="connsiteX5" fmla="*/ 1584021 w 1990607"/>
                    <a:gd name="connsiteY5" fmla="*/ 631930 h 691342"/>
                    <a:gd name="connsiteX6" fmla="*/ 1684020 w 1990607"/>
                    <a:gd name="connsiteY6" fmla="*/ 631930 h 691342"/>
                    <a:gd name="connsiteX7" fmla="*/ 1684020 w 1990607"/>
                    <a:gd name="connsiteY7" fmla="*/ 328383 h 691342"/>
                    <a:gd name="connsiteX8" fmla="*/ 1396904 w 1990607"/>
                    <a:gd name="connsiteY8" fmla="*/ 328383 h 691342"/>
                    <a:gd name="connsiteX9" fmla="*/ 1396904 w 1990607"/>
                    <a:gd name="connsiteY9" fmla="*/ 631930 h 691342"/>
                    <a:gd name="connsiteX10" fmla="*/ 1496910 w 1990607"/>
                    <a:gd name="connsiteY10" fmla="*/ 631930 h 691342"/>
                    <a:gd name="connsiteX11" fmla="*/ 1496910 w 1990607"/>
                    <a:gd name="connsiteY11" fmla="*/ 328383 h 691342"/>
                    <a:gd name="connsiteX12" fmla="*/ 1209788 w 1990607"/>
                    <a:gd name="connsiteY12" fmla="*/ 328383 h 691342"/>
                    <a:gd name="connsiteX13" fmla="*/ 1209788 w 1990607"/>
                    <a:gd name="connsiteY13" fmla="*/ 631930 h 691342"/>
                    <a:gd name="connsiteX14" fmla="*/ 1309794 w 1990607"/>
                    <a:gd name="connsiteY14" fmla="*/ 631930 h 691342"/>
                    <a:gd name="connsiteX15" fmla="*/ 1309794 w 1990607"/>
                    <a:gd name="connsiteY15" fmla="*/ 328383 h 691342"/>
                    <a:gd name="connsiteX16" fmla="*/ 1022679 w 1990607"/>
                    <a:gd name="connsiteY16" fmla="*/ 328383 h 691342"/>
                    <a:gd name="connsiteX17" fmla="*/ 1022679 w 1990607"/>
                    <a:gd name="connsiteY17" fmla="*/ 631930 h 691342"/>
                    <a:gd name="connsiteX18" fmla="*/ 1122684 w 1990607"/>
                    <a:gd name="connsiteY18" fmla="*/ 631930 h 691342"/>
                    <a:gd name="connsiteX19" fmla="*/ 1122684 w 1990607"/>
                    <a:gd name="connsiteY19" fmla="*/ 328383 h 691342"/>
                    <a:gd name="connsiteX20" fmla="*/ 835562 w 1990607"/>
                    <a:gd name="connsiteY20" fmla="*/ 328383 h 691342"/>
                    <a:gd name="connsiteX21" fmla="*/ 835562 w 1990607"/>
                    <a:gd name="connsiteY21" fmla="*/ 631930 h 691342"/>
                    <a:gd name="connsiteX22" fmla="*/ 935568 w 1990607"/>
                    <a:gd name="connsiteY22" fmla="*/ 631930 h 691342"/>
                    <a:gd name="connsiteX23" fmla="*/ 935568 w 1990607"/>
                    <a:gd name="connsiteY23" fmla="*/ 328383 h 691342"/>
                    <a:gd name="connsiteX24" fmla="*/ 648453 w 1990607"/>
                    <a:gd name="connsiteY24" fmla="*/ 328383 h 691342"/>
                    <a:gd name="connsiteX25" fmla="*/ 648453 w 1990607"/>
                    <a:gd name="connsiteY25" fmla="*/ 631930 h 691342"/>
                    <a:gd name="connsiteX26" fmla="*/ 748452 w 1990607"/>
                    <a:gd name="connsiteY26" fmla="*/ 631930 h 691342"/>
                    <a:gd name="connsiteX27" fmla="*/ 748452 w 1990607"/>
                    <a:gd name="connsiteY27" fmla="*/ 328383 h 691342"/>
                    <a:gd name="connsiteX28" fmla="*/ 461336 w 1990607"/>
                    <a:gd name="connsiteY28" fmla="*/ 328383 h 691342"/>
                    <a:gd name="connsiteX29" fmla="*/ 461336 w 1990607"/>
                    <a:gd name="connsiteY29" fmla="*/ 631930 h 691342"/>
                    <a:gd name="connsiteX30" fmla="*/ 561342 w 1990607"/>
                    <a:gd name="connsiteY30" fmla="*/ 631930 h 691342"/>
                    <a:gd name="connsiteX31" fmla="*/ 561342 w 1990607"/>
                    <a:gd name="connsiteY31" fmla="*/ 328383 h 691342"/>
                    <a:gd name="connsiteX32" fmla="*/ 274226 w 1990607"/>
                    <a:gd name="connsiteY32" fmla="*/ 328383 h 691342"/>
                    <a:gd name="connsiteX33" fmla="*/ 274226 w 1990607"/>
                    <a:gd name="connsiteY33" fmla="*/ 631930 h 691342"/>
                    <a:gd name="connsiteX34" fmla="*/ 374226 w 1990607"/>
                    <a:gd name="connsiteY34" fmla="*/ 631930 h 691342"/>
                    <a:gd name="connsiteX35" fmla="*/ 374226 w 1990607"/>
                    <a:gd name="connsiteY35" fmla="*/ 328383 h 691342"/>
                    <a:gd name="connsiteX36" fmla="*/ 87110 w 1990607"/>
                    <a:gd name="connsiteY36" fmla="*/ 328383 h 691342"/>
                    <a:gd name="connsiteX37" fmla="*/ 87110 w 1990607"/>
                    <a:gd name="connsiteY37" fmla="*/ 631930 h 691342"/>
                    <a:gd name="connsiteX38" fmla="*/ 187110 w 1990607"/>
                    <a:gd name="connsiteY38" fmla="*/ 631930 h 691342"/>
                    <a:gd name="connsiteX39" fmla="*/ 187110 w 1990607"/>
                    <a:gd name="connsiteY39" fmla="*/ 328383 h 691342"/>
                    <a:gd name="connsiteX40" fmla="*/ 1771131 w 1990607"/>
                    <a:gd name="connsiteY40" fmla="*/ 171719 h 691342"/>
                    <a:gd name="connsiteX41" fmla="*/ 1771131 w 1990607"/>
                    <a:gd name="connsiteY41" fmla="*/ 263301 h 691342"/>
                    <a:gd name="connsiteX42" fmla="*/ 1871136 w 1990607"/>
                    <a:gd name="connsiteY42" fmla="*/ 263301 h 691342"/>
                    <a:gd name="connsiteX43" fmla="*/ 1871136 w 1990607"/>
                    <a:gd name="connsiteY43" fmla="*/ 171719 h 691342"/>
                    <a:gd name="connsiteX44" fmla="*/ 1584021 w 1990607"/>
                    <a:gd name="connsiteY44" fmla="*/ 171719 h 691342"/>
                    <a:gd name="connsiteX45" fmla="*/ 1584021 w 1990607"/>
                    <a:gd name="connsiteY45" fmla="*/ 263301 h 691342"/>
                    <a:gd name="connsiteX46" fmla="*/ 1684020 w 1990607"/>
                    <a:gd name="connsiteY46" fmla="*/ 263301 h 691342"/>
                    <a:gd name="connsiteX47" fmla="*/ 1684020 w 1990607"/>
                    <a:gd name="connsiteY47" fmla="*/ 171719 h 691342"/>
                    <a:gd name="connsiteX48" fmla="*/ 1396904 w 1990607"/>
                    <a:gd name="connsiteY48" fmla="*/ 171719 h 691342"/>
                    <a:gd name="connsiteX49" fmla="*/ 1396904 w 1990607"/>
                    <a:gd name="connsiteY49" fmla="*/ 263301 h 691342"/>
                    <a:gd name="connsiteX50" fmla="*/ 1496910 w 1990607"/>
                    <a:gd name="connsiteY50" fmla="*/ 263301 h 691342"/>
                    <a:gd name="connsiteX51" fmla="*/ 1496910 w 1990607"/>
                    <a:gd name="connsiteY51" fmla="*/ 171719 h 691342"/>
                    <a:gd name="connsiteX52" fmla="*/ 1209788 w 1990607"/>
                    <a:gd name="connsiteY52" fmla="*/ 171719 h 691342"/>
                    <a:gd name="connsiteX53" fmla="*/ 1209788 w 1990607"/>
                    <a:gd name="connsiteY53" fmla="*/ 263301 h 691342"/>
                    <a:gd name="connsiteX54" fmla="*/ 1309794 w 1990607"/>
                    <a:gd name="connsiteY54" fmla="*/ 263301 h 691342"/>
                    <a:gd name="connsiteX55" fmla="*/ 1309794 w 1990607"/>
                    <a:gd name="connsiteY55" fmla="*/ 171719 h 691342"/>
                    <a:gd name="connsiteX56" fmla="*/ 1022679 w 1990607"/>
                    <a:gd name="connsiteY56" fmla="*/ 171719 h 691342"/>
                    <a:gd name="connsiteX57" fmla="*/ 1022679 w 1990607"/>
                    <a:gd name="connsiteY57" fmla="*/ 263301 h 691342"/>
                    <a:gd name="connsiteX58" fmla="*/ 1122684 w 1990607"/>
                    <a:gd name="connsiteY58" fmla="*/ 263301 h 691342"/>
                    <a:gd name="connsiteX59" fmla="*/ 1122684 w 1990607"/>
                    <a:gd name="connsiteY59" fmla="*/ 171719 h 691342"/>
                    <a:gd name="connsiteX60" fmla="*/ 835562 w 1990607"/>
                    <a:gd name="connsiteY60" fmla="*/ 171719 h 691342"/>
                    <a:gd name="connsiteX61" fmla="*/ 835562 w 1990607"/>
                    <a:gd name="connsiteY61" fmla="*/ 263301 h 691342"/>
                    <a:gd name="connsiteX62" fmla="*/ 935568 w 1990607"/>
                    <a:gd name="connsiteY62" fmla="*/ 263301 h 691342"/>
                    <a:gd name="connsiteX63" fmla="*/ 935568 w 1990607"/>
                    <a:gd name="connsiteY63" fmla="*/ 171719 h 691342"/>
                    <a:gd name="connsiteX64" fmla="*/ 648453 w 1990607"/>
                    <a:gd name="connsiteY64" fmla="*/ 171719 h 691342"/>
                    <a:gd name="connsiteX65" fmla="*/ 648453 w 1990607"/>
                    <a:gd name="connsiteY65" fmla="*/ 263301 h 691342"/>
                    <a:gd name="connsiteX66" fmla="*/ 748452 w 1990607"/>
                    <a:gd name="connsiteY66" fmla="*/ 263301 h 691342"/>
                    <a:gd name="connsiteX67" fmla="*/ 748452 w 1990607"/>
                    <a:gd name="connsiteY67" fmla="*/ 171719 h 691342"/>
                    <a:gd name="connsiteX68" fmla="*/ 461336 w 1990607"/>
                    <a:gd name="connsiteY68" fmla="*/ 171719 h 691342"/>
                    <a:gd name="connsiteX69" fmla="*/ 461336 w 1990607"/>
                    <a:gd name="connsiteY69" fmla="*/ 263301 h 691342"/>
                    <a:gd name="connsiteX70" fmla="*/ 561342 w 1990607"/>
                    <a:gd name="connsiteY70" fmla="*/ 263301 h 691342"/>
                    <a:gd name="connsiteX71" fmla="*/ 561342 w 1990607"/>
                    <a:gd name="connsiteY71" fmla="*/ 171719 h 691342"/>
                    <a:gd name="connsiteX72" fmla="*/ 274226 w 1990607"/>
                    <a:gd name="connsiteY72" fmla="*/ 171719 h 691342"/>
                    <a:gd name="connsiteX73" fmla="*/ 274226 w 1990607"/>
                    <a:gd name="connsiteY73" fmla="*/ 263301 h 691342"/>
                    <a:gd name="connsiteX74" fmla="*/ 374226 w 1990607"/>
                    <a:gd name="connsiteY74" fmla="*/ 263301 h 691342"/>
                    <a:gd name="connsiteX75" fmla="*/ 374226 w 1990607"/>
                    <a:gd name="connsiteY75" fmla="*/ 171719 h 691342"/>
                    <a:gd name="connsiteX76" fmla="*/ 87110 w 1990607"/>
                    <a:gd name="connsiteY76" fmla="*/ 171719 h 691342"/>
                    <a:gd name="connsiteX77" fmla="*/ 87110 w 1990607"/>
                    <a:gd name="connsiteY77" fmla="*/ 263301 h 691342"/>
                    <a:gd name="connsiteX78" fmla="*/ 187110 w 1990607"/>
                    <a:gd name="connsiteY78" fmla="*/ 263301 h 691342"/>
                    <a:gd name="connsiteX79" fmla="*/ 187110 w 1990607"/>
                    <a:gd name="connsiteY79" fmla="*/ 171719 h 691342"/>
                    <a:gd name="connsiteX80" fmla="*/ 43555 w 1990607"/>
                    <a:gd name="connsiteY80" fmla="*/ 0 h 691342"/>
                    <a:gd name="connsiteX81" fmla="*/ 87110 w 1990607"/>
                    <a:gd name="connsiteY81" fmla="*/ 20102 h 691342"/>
                    <a:gd name="connsiteX82" fmla="*/ 87110 w 1990607"/>
                    <a:gd name="connsiteY82" fmla="*/ 106643 h 691342"/>
                    <a:gd name="connsiteX83" fmla="*/ 187110 w 1990607"/>
                    <a:gd name="connsiteY83" fmla="*/ 106643 h 691342"/>
                    <a:gd name="connsiteX84" fmla="*/ 187110 w 1990607"/>
                    <a:gd name="connsiteY84" fmla="*/ 20102 h 691342"/>
                    <a:gd name="connsiteX85" fmla="*/ 230671 w 1990607"/>
                    <a:gd name="connsiteY85" fmla="*/ 0 h 691342"/>
                    <a:gd name="connsiteX86" fmla="*/ 274226 w 1990607"/>
                    <a:gd name="connsiteY86" fmla="*/ 20102 h 691342"/>
                    <a:gd name="connsiteX87" fmla="*/ 274226 w 1990607"/>
                    <a:gd name="connsiteY87" fmla="*/ 106643 h 691342"/>
                    <a:gd name="connsiteX88" fmla="*/ 374226 w 1990607"/>
                    <a:gd name="connsiteY88" fmla="*/ 106643 h 691342"/>
                    <a:gd name="connsiteX89" fmla="*/ 374226 w 1990607"/>
                    <a:gd name="connsiteY89" fmla="*/ 20102 h 691342"/>
                    <a:gd name="connsiteX90" fmla="*/ 417781 w 1990607"/>
                    <a:gd name="connsiteY90" fmla="*/ 0 h 691342"/>
                    <a:gd name="connsiteX91" fmla="*/ 461336 w 1990607"/>
                    <a:gd name="connsiteY91" fmla="*/ 20102 h 691342"/>
                    <a:gd name="connsiteX92" fmla="*/ 461336 w 1990607"/>
                    <a:gd name="connsiteY92" fmla="*/ 106643 h 691342"/>
                    <a:gd name="connsiteX93" fmla="*/ 561342 w 1990607"/>
                    <a:gd name="connsiteY93" fmla="*/ 106643 h 691342"/>
                    <a:gd name="connsiteX94" fmla="*/ 561342 w 1990607"/>
                    <a:gd name="connsiteY94" fmla="*/ 20102 h 691342"/>
                    <a:gd name="connsiteX95" fmla="*/ 604897 w 1990607"/>
                    <a:gd name="connsiteY95" fmla="*/ 0 h 691342"/>
                    <a:gd name="connsiteX96" fmla="*/ 648453 w 1990607"/>
                    <a:gd name="connsiteY96" fmla="*/ 20102 h 691342"/>
                    <a:gd name="connsiteX97" fmla="*/ 648453 w 1990607"/>
                    <a:gd name="connsiteY97" fmla="*/ 106643 h 691342"/>
                    <a:gd name="connsiteX98" fmla="*/ 748452 w 1990607"/>
                    <a:gd name="connsiteY98" fmla="*/ 106643 h 691342"/>
                    <a:gd name="connsiteX99" fmla="*/ 748452 w 1990607"/>
                    <a:gd name="connsiteY99" fmla="*/ 20102 h 691342"/>
                    <a:gd name="connsiteX100" fmla="*/ 792013 w 1990607"/>
                    <a:gd name="connsiteY100" fmla="*/ 0 h 691342"/>
                    <a:gd name="connsiteX101" fmla="*/ 835562 w 1990607"/>
                    <a:gd name="connsiteY101" fmla="*/ 20102 h 691342"/>
                    <a:gd name="connsiteX102" fmla="*/ 835562 w 1990607"/>
                    <a:gd name="connsiteY102" fmla="*/ 106643 h 691342"/>
                    <a:gd name="connsiteX103" fmla="*/ 935568 w 1990607"/>
                    <a:gd name="connsiteY103" fmla="*/ 106643 h 691342"/>
                    <a:gd name="connsiteX104" fmla="*/ 935568 w 1990607"/>
                    <a:gd name="connsiteY104" fmla="*/ 20102 h 691342"/>
                    <a:gd name="connsiteX105" fmla="*/ 979123 w 1990607"/>
                    <a:gd name="connsiteY105" fmla="*/ 0 h 691342"/>
                    <a:gd name="connsiteX106" fmla="*/ 1022679 w 1990607"/>
                    <a:gd name="connsiteY106" fmla="*/ 20102 h 691342"/>
                    <a:gd name="connsiteX107" fmla="*/ 1022679 w 1990607"/>
                    <a:gd name="connsiteY107" fmla="*/ 106643 h 691342"/>
                    <a:gd name="connsiteX108" fmla="*/ 1122684 w 1990607"/>
                    <a:gd name="connsiteY108" fmla="*/ 106643 h 691342"/>
                    <a:gd name="connsiteX109" fmla="*/ 1122684 w 1990607"/>
                    <a:gd name="connsiteY109" fmla="*/ 20102 h 691342"/>
                    <a:gd name="connsiteX110" fmla="*/ 1166233 w 1990607"/>
                    <a:gd name="connsiteY110" fmla="*/ 0 h 691342"/>
                    <a:gd name="connsiteX111" fmla="*/ 1209788 w 1990607"/>
                    <a:gd name="connsiteY111" fmla="*/ 20102 h 691342"/>
                    <a:gd name="connsiteX112" fmla="*/ 1209788 w 1990607"/>
                    <a:gd name="connsiteY112" fmla="*/ 106643 h 691342"/>
                    <a:gd name="connsiteX113" fmla="*/ 1309794 w 1990607"/>
                    <a:gd name="connsiteY113" fmla="*/ 106643 h 691342"/>
                    <a:gd name="connsiteX114" fmla="*/ 1309794 w 1990607"/>
                    <a:gd name="connsiteY114" fmla="*/ 20102 h 691342"/>
                    <a:gd name="connsiteX115" fmla="*/ 1353349 w 1990607"/>
                    <a:gd name="connsiteY115" fmla="*/ 0 h 691342"/>
                    <a:gd name="connsiteX116" fmla="*/ 1396904 w 1990607"/>
                    <a:gd name="connsiteY116" fmla="*/ 20102 h 691342"/>
                    <a:gd name="connsiteX117" fmla="*/ 1396904 w 1990607"/>
                    <a:gd name="connsiteY117" fmla="*/ 106643 h 691342"/>
                    <a:gd name="connsiteX118" fmla="*/ 1496910 w 1990607"/>
                    <a:gd name="connsiteY118" fmla="*/ 106643 h 691342"/>
                    <a:gd name="connsiteX119" fmla="*/ 1496910 w 1990607"/>
                    <a:gd name="connsiteY119" fmla="*/ 20102 h 691342"/>
                    <a:gd name="connsiteX120" fmla="*/ 1540459 w 1990607"/>
                    <a:gd name="connsiteY120" fmla="*/ 0 h 691342"/>
                    <a:gd name="connsiteX121" fmla="*/ 1584021 w 1990607"/>
                    <a:gd name="connsiteY121" fmla="*/ 20102 h 691342"/>
                    <a:gd name="connsiteX122" fmla="*/ 1584021 w 1990607"/>
                    <a:gd name="connsiteY122" fmla="*/ 106643 h 691342"/>
                    <a:gd name="connsiteX123" fmla="*/ 1684020 w 1990607"/>
                    <a:gd name="connsiteY123" fmla="*/ 106643 h 691342"/>
                    <a:gd name="connsiteX124" fmla="*/ 1684020 w 1990607"/>
                    <a:gd name="connsiteY124" fmla="*/ 20102 h 691342"/>
                    <a:gd name="connsiteX125" fmla="*/ 1727575 w 1990607"/>
                    <a:gd name="connsiteY125" fmla="*/ 0 h 691342"/>
                    <a:gd name="connsiteX126" fmla="*/ 1771131 w 1990607"/>
                    <a:gd name="connsiteY126" fmla="*/ 20102 h 691342"/>
                    <a:gd name="connsiteX127" fmla="*/ 1771131 w 1990607"/>
                    <a:gd name="connsiteY127" fmla="*/ 106643 h 691342"/>
                    <a:gd name="connsiteX128" fmla="*/ 1871136 w 1990607"/>
                    <a:gd name="connsiteY128" fmla="*/ 106643 h 691342"/>
                    <a:gd name="connsiteX129" fmla="*/ 1871136 w 1990607"/>
                    <a:gd name="connsiteY129" fmla="*/ 20102 h 691342"/>
                    <a:gd name="connsiteX130" fmla="*/ 1914691 w 1990607"/>
                    <a:gd name="connsiteY130" fmla="*/ 0 h 691342"/>
                    <a:gd name="connsiteX131" fmla="*/ 1958247 w 1990607"/>
                    <a:gd name="connsiteY131" fmla="*/ 20102 h 691342"/>
                    <a:gd name="connsiteX132" fmla="*/ 1958247 w 1990607"/>
                    <a:gd name="connsiteY132" fmla="*/ 106643 h 691342"/>
                    <a:gd name="connsiteX133" fmla="*/ 1990607 w 1990607"/>
                    <a:gd name="connsiteY133" fmla="*/ 106643 h 691342"/>
                    <a:gd name="connsiteX134" fmla="*/ 1990607 w 1990607"/>
                    <a:gd name="connsiteY134" fmla="*/ 171719 h 691342"/>
                    <a:gd name="connsiteX135" fmla="*/ 1958247 w 1990607"/>
                    <a:gd name="connsiteY135" fmla="*/ 171719 h 691342"/>
                    <a:gd name="connsiteX136" fmla="*/ 1958247 w 1990607"/>
                    <a:gd name="connsiteY136" fmla="*/ 263301 h 691342"/>
                    <a:gd name="connsiteX137" fmla="*/ 1990607 w 1990607"/>
                    <a:gd name="connsiteY137" fmla="*/ 263301 h 691342"/>
                    <a:gd name="connsiteX138" fmla="*/ 1990607 w 1990607"/>
                    <a:gd name="connsiteY138" fmla="*/ 328383 h 691342"/>
                    <a:gd name="connsiteX139" fmla="*/ 1958247 w 1990607"/>
                    <a:gd name="connsiteY139" fmla="*/ 328383 h 691342"/>
                    <a:gd name="connsiteX140" fmla="*/ 1958247 w 1990607"/>
                    <a:gd name="connsiteY140" fmla="*/ 631930 h 691342"/>
                    <a:gd name="connsiteX141" fmla="*/ 1990607 w 1990607"/>
                    <a:gd name="connsiteY141" fmla="*/ 631930 h 691342"/>
                    <a:gd name="connsiteX142" fmla="*/ 1990607 w 1990607"/>
                    <a:gd name="connsiteY142" fmla="*/ 691342 h 691342"/>
                    <a:gd name="connsiteX143" fmla="*/ 0 w 1990607"/>
                    <a:gd name="connsiteY143" fmla="*/ 691342 h 691342"/>
                    <a:gd name="connsiteX144" fmla="*/ 0 w 1990607"/>
                    <a:gd name="connsiteY144" fmla="*/ 20102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90607 w 1990607"/>
                    <a:gd name="connsiteY161" fmla="*/ 631930 h 691342"/>
                    <a:gd name="connsiteX162" fmla="*/ 1957269 w 1990607"/>
                    <a:gd name="connsiteY162" fmla="*/ 691342 h 691342"/>
                    <a:gd name="connsiteX163" fmla="*/ 0 w 1990607"/>
                    <a:gd name="connsiteY163" fmla="*/ 691342 h 691342"/>
                    <a:gd name="connsiteX164" fmla="*/ 0 w 1990607"/>
                    <a:gd name="connsiteY164" fmla="*/ 20102 h 691342"/>
                    <a:gd name="connsiteX165" fmla="*/ 43555 w 1990607"/>
                    <a:gd name="connsiteY165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8247 w 1990607"/>
                    <a:gd name="connsiteY160" fmla="*/ 631930 h 691342"/>
                    <a:gd name="connsiteX161" fmla="*/ 1957269 w 1990607"/>
                    <a:gd name="connsiteY161" fmla="*/ 691342 h 691342"/>
                    <a:gd name="connsiteX162" fmla="*/ 0 w 1990607"/>
                    <a:gd name="connsiteY162" fmla="*/ 691342 h 691342"/>
                    <a:gd name="connsiteX163" fmla="*/ 0 w 1990607"/>
                    <a:gd name="connsiteY163" fmla="*/ 20102 h 691342"/>
                    <a:gd name="connsiteX164" fmla="*/ 43555 w 1990607"/>
                    <a:gd name="connsiteY164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90607 w 1990607"/>
                    <a:gd name="connsiteY158" fmla="*/ 328383 h 691342"/>
                    <a:gd name="connsiteX159" fmla="*/ 1958247 w 1990607"/>
                    <a:gd name="connsiteY159" fmla="*/ 328383 h 691342"/>
                    <a:gd name="connsiteX160" fmla="*/ 1957269 w 1990607"/>
                    <a:gd name="connsiteY160" fmla="*/ 691342 h 691342"/>
                    <a:gd name="connsiteX161" fmla="*/ 0 w 1990607"/>
                    <a:gd name="connsiteY161" fmla="*/ 691342 h 691342"/>
                    <a:gd name="connsiteX162" fmla="*/ 0 w 1990607"/>
                    <a:gd name="connsiteY162" fmla="*/ 20102 h 691342"/>
                    <a:gd name="connsiteX163" fmla="*/ 43555 w 1990607"/>
                    <a:gd name="connsiteY163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90607 w 1990607"/>
                    <a:gd name="connsiteY157" fmla="*/ 263301 h 691342"/>
                    <a:gd name="connsiteX158" fmla="*/ 1958247 w 1990607"/>
                    <a:gd name="connsiteY158" fmla="*/ 328383 h 691342"/>
                    <a:gd name="connsiteX159" fmla="*/ 1957269 w 1990607"/>
                    <a:gd name="connsiteY159" fmla="*/ 691342 h 691342"/>
                    <a:gd name="connsiteX160" fmla="*/ 0 w 1990607"/>
                    <a:gd name="connsiteY160" fmla="*/ 691342 h 691342"/>
                    <a:gd name="connsiteX161" fmla="*/ 0 w 1990607"/>
                    <a:gd name="connsiteY161" fmla="*/ 20102 h 691342"/>
                    <a:gd name="connsiteX162" fmla="*/ 43555 w 1990607"/>
                    <a:gd name="connsiteY162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06643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71719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88226 w 1990607"/>
                    <a:gd name="connsiteY153" fmla="*/ 113786 h 691342"/>
                    <a:gd name="connsiteX154" fmla="*/ 1990607 w 1990607"/>
                    <a:gd name="connsiteY154" fmla="*/ 183625 h 691342"/>
                    <a:gd name="connsiteX155" fmla="*/ 1958247 w 1990607"/>
                    <a:gd name="connsiteY155" fmla="*/ 171719 h 691342"/>
                    <a:gd name="connsiteX156" fmla="*/ 1958247 w 1990607"/>
                    <a:gd name="connsiteY156" fmla="*/ 263301 h 691342"/>
                    <a:gd name="connsiteX157" fmla="*/ 1958247 w 1990607"/>
                    <a:gd name="connsiteY157" fmla="*/ 328383 h 691342"/>
                    <a:gd name="connsiteX158" fmla="*/ 1957269 w 1990607"/>
                    <a:gd name="connsiteY158" fmla="*/ 691342 h 691342"/>
                    <a:gd name="connsiteX159" fmla="*/ 0 w 1990607"/>
                    <a:gd name="connsiteY159" fmla="*/ 691342 h 691342"/>
                    <a:gd name="connsiteX160" fmla="*/ 0 w 1990607"/>
                    <a:gd name="connsiteY160" fmla="*/ 20102 h 691342"/>
                    <a:gd name="connsiteX161" fmla="*/ 43555 w 1990607"/>
                    <a:gd name="connsiteY161" fmla="*/ 0 h 691342"/>
                    <a:gd name="connsiteX0" fmla="*/ 1771131 w 1990607"/>
                    <a:gd name="connsiteY0" fmla="*/ 328383 h 691342"/>
                    <a:gd name="connsiteX1" fmla="*/ 1771131 w 1990607"/>
                    <a:gd name="connsiteY1" fmla="*/ 631930 h 691342"/>
                    <a:gd name="connsiteX2" fmla="*/ 1871136 w 1990607"/>
                    <a:gd name="connsiteY2" fmla="*/ 631930 h 691342"/>
                    <a:gd name="connsiteX3" fmla="*/ 1871136 w 1990607"/>
                    <a:gd name="connsiteY3" fmla="*/ 328383 h 691342"/>
                    <a:gd name="connsiteX4" fmla="*/ 1771131 w 1990607"/>
                    <a:gd name="connsiteY4" fmla="*/ 328383 h 691342"/>
                    <a:gd name="connsiteX5" fmla="*/ 1584021 w 1990607"/>
                    <a:gd name="connsiteY5" fmla="*/ 328383 h 691342"/>
                    <a:gd name="connsiteX6" fmla="*/ 1584021 w 1990607"/>
                    <a:gd name="connsiteY6" fmla="*/ 631930 h 691342"/>
                    <a:gd name="connsiteX7" fmla="*/ 1684020 w 1990607"/>
                    <a:gd name="connsiteY7" fmla="*/ 631930 h 691342"/>
                    <a:gd name="connsiteX8" fmla="*/ 1684020 w 1990607"/>
                    <a:gd name="connsiteY8" fmla="*/ 328383 h 691342"/>
                    <a:gd name="connsiteX9" fmla="*/ 1584021 w 1990607"/>
                    <a:gd name="connsiteY9" fmla="*/ 328383 h 691342"/>
                    <a:gd name="connsiteX10" fmla="*/ 1396904 w 1990607"/>
                    <a:gd name="connsiteY10" fmla="*/ 328383 h 691342"/>
                    <a:gd name="connsiteX11" fmla="*/ 1396904 w 1990607"/>
                    <a:gd name="connsiteY11" fmla="*/ 631930 h 691342"/>
                    <a:gd name="connsiteX12" fmla="*/ 1496910 w 1990607"/>
                    <a:gd name="connsiteY12" fmla="*/ 631930 h 691342"/>
                    <a:gd name="connsiteX13" fmla="*/ 1496910 w 1990607"/>
                    <a:gd name="connsiteY13" fmla="*/ 328383 h 691342"/>
                    <a:gd name="connsiteX14" fmla="*/ 1396904 w 1990607"/>
                    <a:gd name="connsiteY14" fmla="*/ 328383 h 691342"/>
                    <a:gd name="connsiteX15" fmla="*/ 1209788 w 1990607"/>
                    <a:gd name="connsiteY15" fmla="*/ 328383 h 691342"/>
                    <a:gd name="connsiteX16" fmla="*/ 1209788 w 1990607"/>
                    <a:gd name="connsiteY16" fmla="*/ 631930 h 691342"/>
                    <a:gd name="connsiteX17" fmla="*/ 1309794 w 1990607"/>
                    <a:gd name="connsiteY17" fmla="*/ 631930 h 691342"/>
                    <a:gd name="connsiteX18" fmla="*/ 1309794 w 1990607"/>
                    <a:gd name="connsiteY18" fmla="*/ 328383 h 691342"/>
                    <a:gd name="connsiteX19" fmla="*/ 1209788 w 1990607"/>
                    <a:gd name="connsiteY19" fmla="*/ 328383 h 691342"/>
                    <a:gd name="connsiteX20" fmla="*/ 1022679 w 1990607"/>
                    <a:gd name="connsiteY20" fmla="*/ 328383 h 691342"/>
                    <a:gd name="connsiteX21" fmla="*/ 1022679 w 1990607"/>
                    <a:gd name="connsiteY21" fmla="*/ 631930 h 691342"/>
                    <a:gd name="connsiteX22" fmla="*/ 1122684 w 1990607"/>
                    <a:gd name="connsiteY22" fmla="*/ 631930 h 691342"/>
                    <a:gd name="connsiteX23" fmla="*/ 1122684 w 1990607"/>
                    <a:gd name="connsiteY23" fmla="*/ 328383 h 691342"/>
                    <a:gd name="connsiteX24" fmla="*/ 1022679 w 1990607"/>
                    <a:gd name="connsiteY24" fmla="*/ 328383 h 691342"/>
                    <a:gd name="connsiteX25" fmla="*/ 835562 w 1990607"/>
                    <a:gd name="connsiteY25" fmla="*/ 328383 h 691342"/>
                    <a:gd name="connsiteX26" fmla="*/ 835562 w 1990607"/>
                    <a:gd name="connsiteY26" fmla="*/ 631930 h 691342"/>
                    <a:gd name="connsiteX27" fmla="*/ 935568 w 1990607"/>
                    <a:gd name="connsiteY27" fmla="*/ 631930 h 691342"/>
                    <a:gd name="connsiteX28" fmla="*/ 935568 w 1990607"/>
                    <a:gd name="connsiteY28" fmla="*/ 328383 h 691342"/>
                    <a:gd name="connsiteX29" fmla="*/ 835562 w 1990607"/>
                    <a:gd name="connsiteY29" fmla="*/ 328383 h 691342"/>
                    <a:gd name="connsiteX30" fmla="*/ 648453 w 1990607"/>
                    <a:gd name="connsiteY30" fmla="*/ 328383 h 691342"/>
                    <a:gd name="connsiteX31" fmla="*/ 648453 w 1990607"/>
                    <a:gd name="connsiteY31" fmla="*/ 631930 h 691342"/>
                    <a:gd name="connsiteX32" fmla="*/ 748452 w 1990607"/>
                    <a:gd name="connsiteY32" fmla="*/ 631930 h 691342"/>
                    <a:gd name="connsiteX33" fmla="*/ 748452 w 1990607"/>
                    <a:gd name="connsiteY33" fmla="*/ 328383 h 691342"/>
                    <a:gd name="connsiteX34" fmla="*/ 648453 w 1990607"/>
                    <a:gd name="connsiteY34" fmla="*/ 328383 h 691342"/>
                    <a:gd name="connsiteX35" fmla="*/ 461336 w 1990607"/>
                    <a:gd name="connsiteY35" fmla="*/ 328383 h 691342"/>
                    <a:gd name="connsiteX36" fmla="*/ 461336 w 1990607"/>
                    <a:gd name="connsiteY36" fmla="*/ 631930 h 691342"/>
                    <a:gd name="connsiteX37" fmla="*/ 561342 w 1990607"/>
                    <a:gd name="connsiteY37" fmla="*/ 631930 h 691342"/>
                    <a:gd name="connsiteX38" fmla="*/ 561342 w 1990607"/>
                    <a:gd name="connsiteY38" fmla="*/ 328383 h 691342"/>
                    <a:gd name="connsiteX39" fmla="*/ 461336 w 1990607"/>
                    <a:gd name="connsiteY39" fmla="*/ 328383 h 691342"/>
                    <a:gd name="connsiteX40" fmla="*/ 274226 w 1990607"/>
                    <a:gd name="connsiteY40" fmla="*/ 328383 h 691342"/>
                    <a:gd name="connsiteX41" fmla="*/ 274226 w 1990607"/>
                    <a:gd name="connsiteY41" fmla="*/ 631930 h 691342"/>
                    <a:gd name="connsiteX42" fmla="*/ 374226 w 1990607"/>
                    <a:gd name="connsiteY42" fmla="*/ 631930 h 691342"/>
                    <a:gd name="connsiteX43" fmla="*/ 374226 w 1990607"/>
                    <a:gd name="connsiteY43" fmla="*/ 328383 h 691342"/>
                    <a:gd name="connsiteX44" fmla="*/ 274226 w 1990607"/>
                    <a:gd name="connsiteY44" fmla="*/ 328383 h 691342"/>
                    <a:gd name="connsiteX45" fmla="*/ 87110 w 1990607"/>
                    <a:gd name="connsiteY45" fmla="*/ 328383 h 691342"/>
                    <a:gd name="connsiteX46" fmla="*/ 87110 w 1990607"/>
                    <a:gd name="connsiteY46" fmla="*/ 631930 h 691342"/>
                    <a:gd name="connsiteX47" fmla="*/ 187110 w 1990607"/>
                    <a:gd name="connsiteY47" fmla="*/ 631930 h 691342"/>
                    <a:gd name="connsiteX48" fmla="*/ 187110 w 1990607"/>
                    <a:gd name="connsiteY48" fmla="*/ 328383 h 691342"/>
                    <a:gd name="connsiteX49" fmla="*/ 87110 w 1990607"/>
                    <a:gd name="connsiteY49" fmla="*/ 328383 h 691342"/>
                    <a:gd name="connsiteX50" fmla="*/ 1771131 w 1990607"/>
                    <a:gd name="connsiteY50" fmla="*/ 171719 h 691342"/>
                    <a:gd name="connsiteX51" fmla="*/ 1771131 w 1990607"/>
                    <a:gd name="connsiteY51" fmla="*/ 263301 h 691342"/>
                    <a:gd name="connsiteX52" fmla="*/ 1871136 w 1990607"/>
                    <a:gd name="connsiteY52" fmla="*/ 263301 h 691342"/>
                    <a:gd name="connsiteX53" fmla="*/ 1871136 w 1990607"/>
                    <a:gd name="connsiteY53" fmla="*/ 171719 h 691342"/>
                    <a:gd name="connsiteX54" fmla="*/ 1771131 w 1990607"/>
                    <a:gd name="connsiteY54" fmla="*/ 171719 h 691342"/>
                    <a:gd name="connsiteX55" fmla="*/ 1584021 w 1990607"/>
                    <a:gd name="connsiteY55" fmla="*/ 171719 h 691342"/>
                    <a:gd name="connsiteX56" fmla="*/ 1584021 w 1990607"/>
                    <a:gd name="connsiteY56" fmla="*/ 263301 h 691342"/>
                    <a:gd name="connsiteX57" fmla="*/ 1684020 w 1990607"/>
                    <a:gd name="connsiteY57" fmla="*/ 263301 h 691342"/>
                    <a:gd name="connsiteX58" fmla="*/ 1684020 w 1990607"/>
                    <a:gd name="connsiteY58" fmla="*/ 171719 h 691342"/>
                    <a:gd name="connsiteX59" fmla="*/ 1584021 w 1990607"/>
                    <a:gd name="connsiteY59" fmla="*/ 171719 h 691342"/>
                    <a:gd name="connsiteX60" fmla="*/ 1396904 w 1990607"/>
                    <a:gd name="connsiteY60" fmla="*/ 171719 h 691342"/>
                    <a:gd name="connsiteX61" fmla="*/ 1396904 w 1990607"/>
                    <a:gd name="connsiteY61" fmla="*/ 263301 h 691342"/>
                    <a:gd name="connsiteX62" fmla="*/ 1496910 w 1990607"/>
                    <a:gd name="connsiteY62" fmla="*/ 263301 h 691342"/>
                    <a:gd name="connsiteX63" fmla="*/ 1496910 w 1990607"/>
                    <a:gd name="connsiteY63" fmla="*/ 171719 h 691342"/>
                    <a:gd name="connsiteX64" fmla="*/ 1396904 w 1990607"/>
                    <a:gd name="connsiteY64" fmla="*/ 171719 h 691342"/>
                    <a:gd name="connsiteX65" fmla="*/ 1209788 w 1990607"/>
                    <a:gd name="connsiteY65" fmla="*/ 171719 h 691342"/>
                    <a:gd name="connsiteX66" fmla="*/ 1209788 w 1990607"/>
                    <a:gd name="connsiteY66" fmla="*/ 263301 h 691342"/>
                    <a:gd name="connsiteX67" fmla="*/ 1309794 w 1990607"/>
                    <a:gd name="connsiteY67" fmla="*/ 263301 h 691342"/>
                    <a:gd name="connsiteX68" fmla="*/ 1309794 w 1990607"/>
                    <a:gd name="connsiteY68" fmla="*/ 171719 h 691342"/>
                    <a:gd name="connsiteX69" fmla="*/ 1209788 w 1990607"/>
                    <a:gd name="connsiteY69" fmla="*/ 171719 h 691342"/>
                    <a:gd name="connsiteX70" fmla="*/ 1022679 w 1990607"/>
                    <a:gd name="connsiteY70" fmla="*/ 171719 h 691342"/>
                    <a:gd name="connsiteX71" fmla="*/ 1022679 w 1990607"/>
                    <a:gd name="connsiteY71" fmla="*/ 263301 h 691342"/>
                    <a:gd name="connsiteX72" fmla="*/ 1122684 w 1990607"/>
                    <a:gd name="connsiteY72" fmla="*/ 263301 h 691342"/>
                    <a:gd name="connsiteX73" fmla="*/ 1122684 w 1990607"/>
                    <a:gd name="connsiteY73" fmla="*/ 171719 h 691342"/>
                    <a:gd name="connsiteX74" fmla="*/ 1022679 w 1990607"/>
                    <a:gd name="connsiteY74" fmla="*/ 171719 h 691342"/>
                    <a:gd name="connsiteX75" fmla="*/ 835562 w 1990607"/>
                    <a:gd name="connsiteY75" fmla="*/ 171719 h 691342"/>
                    <a:gd name="connsiteX76" fmla="*/ 835562 w 1990607"/>
                    <a:gd name="connsiteY76" fmla="*/ 263301 h 691342"/>
                    <a:gd name="connsiteX77" fmla="*/ 935568 w 1990607"/>
                    <a:gd name="connsiteY77" fmla="*/ 263301 h 691342"/>
                    <a:gd name="connsiteX78" fmla="*/ 935568 w 1990607"/>
                    <a:gd name="connsiteY78" fmla="*/ 171719 h 691342"/>
                    <a:gd name="connsiteX79" fmla="*/ 835562 w 1990607"/>
                    <a:gd name="connsiteY79" fmla="*/ 171719 h 691342"/>
                    <a:gd name="connsiteX80" fmla="*/ 648453 w 1990607"/>
                    <a:gd name="connsiteY80" fmla="*/ 171719 h 691342"/>
                    <a:gd name="connsiteX81" fmla="*/ 648453 w 1990607"/>
                    <a:gd name="connsiteY81" fmla="*/ 263301 h 691342"/>
                    <a:gd name="connsiteX82" fmla="*/ 748452 w 1990607"/>
                    <a:gd name="connsiteY82" fmla="*/ 263301 h 691342"/>
                    <a:gd name="connsiteX83" fmla="*/ 748452 w 1990607"/>
                    <a:gd name="connsiteY83" fmla="*/ 171719 h 691342"/>
                    <a:gd name="connsiteX84" fmla="*/ 648453 w 1990607"/>
                    <a:gd name="connsiteY84" fmla="*/ 171719 h 691342"/>
                    <a:gd name="connsiteX85" fmla="*/ 461336 w 1990607"/>
                    <a:gd name="connsiteY85" fmla="*/ 171719 h 691342"/>
                    <a:gd name="connsiteX86" fmla="*/ 461336 w 1990607"/>
                    <a:gd name="connsiteY86" fmla="*/ 263301 h 691342"/>
                    <a:gd name="connsiteX87" fmla="*/ 561342 w 1990607"/>
                    <a:gd name="connsiteY87" fmla="*/ 263301 h 691342"/>
                    <a:gd name="connsiteX88" fmla="*/ 561342 w 1990607"/>
                    <a:gd name="connsiteY88" fmla="*/ 171719 h 691342"/>
                    <a:gd name="connsiteX89" fmla="*/ 461336 w 1990607"/>
                    <a:gd name="connsiteY89" fmla="*/ 171719 h 691342"/>
                    <a:gd name="connsiteX90" fmla="*/ 274226 w 1990607"/>
                    <a:gd name="connsiteY90" fmla="*/ 171719 h 691342"/>
                    <a:gd name="connsiteX91" fmla="*/ 274226 w 1990607"/>
                    <a:gd name="connsiteY91" fmla="*/ 263301 h 691342"/>
                    <a:gd name="connsiteX92" fmla="*/ 374226 w 1990607"/>
                    <a:gd name="connsiteY92" fmla="*/ 263301 h 691342"/>
                    <a:gd name="connsiteX93" fmla="*/ 374226 w 1990607"/>
                    <a:gd name="connsiteY93" fmla="*/ 171719 h 691342"/>
                    <a:gd name="connsiteX94" fmla="*/ 274226 w 1990607"/>
                    <a:gd name="connsiteY94" fmla="*/ 171719 h 691342"/>
                    <a:gd name="connsiteX95" fmla="*/ 87110 w 1990607"/>
                    <a:gd name="connsiteY95" fmla="*/ 171719 h 691342"/>
                    <a:gd name="connsiteX96" fmla="*/ 87110 w 1990607"/>
                    <a:gd name="connsiteY96" fmla="*/ 263301 h 691342"/>
                    <a:gd name="connsiteX97" fmla="*/ 187110 w 1990607"/>
                    <a:gd name="connsiteY97" fmla="*/ 263301 h 691342"/>
                    <a:gd name="connsiteX98" fmla="*/ 187110 w 1990607"/>
                    <a:gd name="connsiteY98" fmla="*/ 171719 h 691342"/>
                    <a:gd name="connsiteX99" fmla="*/ 87110 w 1990607"/>
                    <a:gd name="connsiteY99" fmla="*/ 171719 h 691342"/>
                    <a:gd name="connsiteX100" fmla="*/ 43555 w 1990607"/>
                    <a:gd name="connsiteY100" fmla="*/ 0 h 691342"/>
                    <a:gd name="connsiteX101" fmla="*/ 87110 w 1990607"/>
                    <a:gd name="connsiteY101" fmla="*/ 20102 h 691342"/>
                    <a:gd name="connsiteX102" fmla="*/ 87110 w 1990607"/>
                    <a:gd name="connsiteY102" fmla="*/ 106643 h 691342"/>
                    <a:gd name="connsiteX103" fmla="*/ 187110 w 1990607"/>
                    <a:gd name="connsiteY103" fmla="*/ 106643 h 691342"/>
                    <a:gd name="connsiteX104" fmla="*/ 187110 w 1990607"/>
                    <a:gd name="connsiteY104" fmla="*/ 20102 h 691342"/>
                    <a:gd name="connsiteX105" fmla="*/ 230671 w 1990607"/>
                    <a:gd name="connsiteY105" fmla="*/ 0 h 691342"/>
                    <a:gd name="connsiteX106" fmla="*/ 274226 w 1990607"/>
                    <a:gd name="connsiteY106" fmla="*/ 20102 h 691342"/>
                    <a:gd name="connsiteX107" fmla="*/ 274226 w 1990607"/>
                    <a:gd name="connsiteY107" fmla="*/ 106643 h 691342"/>
                    <a:gd name="connsiteX108" fmla="*/ 374226 w 1990607"/>
                    <a:gd name="connsiteY108" fmla="*/ 106643 h 691342"/>
                    <a:gd name="connsiteX109" fmla="*/ 374226 w 1990607"/>
                    <a:gd name="connsiteY109" fmla="*/ 20102 h 691342"/>
                    <a:gd name="connsiteX110" fmla="*/ 417781 w 1990607"/>
                    <a:gd name="connsiteY110" fmla="*/ 0 h 691342"/>
                    <a:gd name="connsiteX111" fmla="*/ 461336 w 1990607"/>
                    <a:gd name="connsiteY111" fmla="*/ 20102 h 691342"/>
                    <a:gd name="connsiteX112" fmla="*/ 461336 w 1990607"/>
                    <a:gd name="connsiteY112" fmla="*/ 106643 h 691342"/>
                    <a:gd name="connsiteX113" fmla="*/ 561342 w 1990607"/>
                    <a:gd name="connsiteY113" fmla="*/ 106643 h 691342"/>
                    <a:gd name="connsiteX114" fmla="*/ 561342 w 1990607"/>
                    <a:gd name="connsiteY114" fmla="*/ 20102 h 691342"/>
                    <a:gd name="connsiteX115" fmla="*/ 604897 w 1990607"/>
                    <a:gd name="connsiteY115" fmla="*/ 0 h 691342"/>
                    <a:gd name="connsiteX116" fmla="*/ 648453 w 1990607"/>
                    <a:gd name="connsiteY116" fmla="*/ 20102 h 691342"/>
                    <a:gd name="connsiteX117" fmla="*/ 648453 w 1990607"/>
                    <a:gd name="connsiteY117" fmla="*/ 106643 h 691342"/>
                    <a:gd name="connsiteX118" fmla="*/ 748452 w 1990607"/>
                    <a:gd name="connsiteY118" fmla="*/ 106643 h 691342"/>
                    <a:gd name="connsiteX119" fmla="*/ 748452 w 1990607"/>
                    <a:gd name="connsiteY119" fmla="*/ 20102 h 691342"/>
                    <a:gd name="connsiteX120" fmla="*/ 792013 w 1990607"/>
                    <a:gd name="connsiteY120" fmla="*/ 0 h 691342"/>
                    <a:gd name="connsiteX121" fmla="*/ 835562 w 1990607"/>
                    <a:gd name="connsiteY121" fmla="*/ 20102 h 691342"/>
                    <a:gd name="connsiteX122" fmla="*/ 835562 w 1990607"/>
                    <a:gd name="connsiteY122" fmla="*/ 106643 h 691342"/>
                    <a:gd name="connsiteX123" fmla="*/ 935568 w 1990607"/>
                    <a:gd name="connsiteY123" fmla="*/ 106643 h 691342"/>
                    <a:gd name="connsiteX124" fmla="*/ 935568 w 1990607"/>
                    <a:gd name="connsiteY124" fmla="*/ 20102 h 691342"/>
                    <a:gd name="connsiteX125" fmla="*/ 979123 w 1990607"/>
                    <a:gd name="connsiteY125" fmla="*/ 0 h 691342"/>
                    <a:gd name="connsiteX126" fmla="*/ 1022679 w 1990607"/>
                    <a:gd name="connsiteY126" fmla="*/ 20102 h 691342"/>
                    <a:gd name="connsiteX127" fmla="*/ 1022679 w 1990607"/>
                    <a:gd name="connsiteY127" fmla="*/ 106643 h 691342"/>
                    <a:gd name="connsiteX128" fmla="*/ 1122684 w 1990607"/>
                    <a:gd name="connsiteY128" fmla="*/ 106643 h 691342"/>
                    <a:gd name="connsiteX129" fmla="*/ 1122684 w 1990607"/>
                    <a:gd name="connsiteY129" fmla="*/ 20102 h 691342"/>
                    <a:gd name="connsiteX130" fmla="*/ 1166233 w 1990607"/>
                    <a:gd name="connsiteY130" fmla="*/ 0 h 691342"/>
                    <a:gd name="connsiteX131" fmla="*/ 1209788 w 1990607"/>
                    <a:gd name="connsiteY131" fmla="*/ 20102 h 691342"/>
                    <a:gd name="connsiteX132" fmla="*/ 1209788 w 1990607"/>
                    <a:gd name="connsiteY132" fmla="*/ 106643 h 691342"/>
                    <a:gd name="connsiteX133" fmla="*/ 1309794 w 1990607"/>
                    <a:gd name="connsiteY133" fmla="*/ 106643 h 691342"/>
                    <a:gd name="connsiteX134" fmla="*/ 1309794 w 1990607"/>
                    <a:gd name="connsiteY134" fmla="*/ 20102 h 691342"/>
                    <a:gd name="connsiteX135" fmla="*/ 1353349 w 1990607"/>
                    <a:gd name="connsiteY135" fmla="*/ 0 h 691342"/>
                    <a:gd name="connsiteX136" fmla="*/ 1396904 w 1990607"/>
                    <a:gd name="connsiteY136" fmla="*/ 20102 h 691342"/>
                    <a:gd name="connsiteX137" fmla="*/ 1396904 w 1990607"/>
                    <a:gd name="connsiteY137" fmla="*/ 106643 h 691342"/>
                    <a:gd name="connsiteX138" fmla="*/ 1496910 w 1990607"/>
                    <a:gd name="connsiteY138" fmla="*/ 106643 h 691342"/>
                    <a:gd name="connsiteX139" fmla="*/ 1496910 w 1990607"/>
                    <a:gd name="connsiteY139" fmla="*/ 20102 h 691342"/>
                    <a:gd name="connsiteX140" fmla="*/ 1540459 w 1990607"/>
                    <a:gd name="connsiteY140" fmla="*/ 0 h 691342"/>
                    <a:gd name="connsiteX141" fmla="*/ 1584021 w 1990607"/>
                    <a:gd name="connsiteY141" fmla="*/ 20102 h 691342"/>
                    <a:gd name="connsiteX142" fmla="*/ 1584021 w 1990607"/>
                    <a:gd name="connsiteY142" fmla="*/ 106643 h 691342"/>
                    <a:gd name="connsiteX143" fmla="*/ 1684020 w 1990607"/>
                    <a:gd name="connsiteY143" fmla="*/ 106643 h 691342"/>
                    <a:gd name="connsiteX144" fmla="*/ 1684020 w 1990607"/>
                    <a:gd name="connsiteY144" fmla="*/ 20102 h 691342"/>
                    <a:gd name="connsiteX145" fmla="*/ 1727575 w 1990607"/>
                    <a:gd name="connsiteY145" fmla="*/ 0 h 691342"/>
                    <a:gd name="connsiteX146" fmla="*/ 1771131 w 1990607"/>
                    <a:gd name="connsiteY146" fmla="*/ 20102 h 691342"/>
                    <a:gd name="connsiteX147" fmla="*/ 1771131 w 1990607"/>
                    <a:gd name="connsiteY147" fmla="*/ 106643 h 691342"/>
                    <a:gd name="connsiteX148" fmla="*/ 1871136 w 1990607"/>
                    <a:gd name="connsiteY148" fmla="*/ 106643 h 691342"/>
                    <a:gd name="connsiteX149" fmla="*/ 1871136 w 1990607"/>
                    <a:gd name="connsiteY149" fmla="*/ 20102 h 691342"/>
                    <a:gd name="connsiteX150" fmla="*/ 1914691 w 1990607"/>
                    <a:gd name="connsiteY150" fmla="*/ 0 h 691342"/>
                    <a:gd name="connsiteX151" fmla="*/ 1958247 w 1990607"/>
                    <a:gd name="connsiteY151" fmla="*/ 20102 h 691342"/>
                    <a:gd name="connsiteX152" fmla="*/ 1958247 w 1990607"/>
                    <a:gd name="connsiteY152" fmla="*/ 106643 h 691342"/>
                    <a:gd name="connsiteX153" fmla="*/ 1990607 w 1990607"/>
                    <a:gd name="connsiteY153" fmla="*/ 183625 h 691342"/>
                    <a:gd name="connsiteX154" fmla="*/ 1958247 w 1990607"/>
                    <a:gd name="connsiteY154" fmla="*/ 171719 h 691342"/>
                    <a:gd name="connsiteX155" fmla="*/ 1958247 w 1990607"/>
                    <a:gd name="connsiteY155" fmla="*/ 263301 h 691342"/>
                    <a:gd name="connsiteX156" fmla="*/ 1958247 w 1990607"/>
                    <a:gd name="connsiteY156" fmla="*/ 328383 h 691342"/>
                    <a:gd name="connsiteX157" fmla="*/ 1957269 w 1990607"/>
                    <a:gd name="connsiteY157" fmla="*/ 691342 h 691342"/>
                    <a:gd name="connsiteX158" fmla="*/ 0 w 1990607"/>
                    <a:gd name="connsiteY158" fmla="*/ 691342 h 691342"/>
                    <a:gd name="connsiteX159" fmla="*/ 0 w 1990607"/>
                    <a:gd name="connsiteY159" fmla="*/ 20102 h 691342"/>
                    <a:gd name="connsiteX160" fmla="*/ 43555 w 1990607"/>
                    <a:gd name="connsiteY160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171719 h 691342"/>
                    <a:gd name="connsiteX154" fmla="*/ 1958247 w 1958247"/>
                    <a:gd name="connsiteY154" fmla="*/ 263301 h 691342"/>
                    <a:gd name="connsiteX155" fmla="*/ 1958247 w 1958247"/>
                    <a:gd name="connsiteY155" fmla="*/ 328383 h 691342"/>
                    <a:gd name="connsiteX156" fmla="*/ 1957269 w 1958247"/>
                    <a:gd name="connsiteY156" fmla="*/ 691342 h 691342"/>
                    <a:gd name="connsiteX157" fmla="*/ 0 w 1958247"/>
                    <a:gd name="connsiteY157" fmla="*/ 691342 h 691342"/>
                    <a:gd name="connsiteX158" fmla="*/ 0 w 1958247"/>
                    <a:gd name="connsiteY158" fmla="*/ 20102 h 691342"/>
                    <a:gd name="connsiteX159" fmla="*/ 43555 w 1958247"/>
                    <a:gd name="connsiteY159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106643 h 691342"/>
                    <a:gd name="connsiteX153" fmla="*/ 1958247 w 1958247"/>
                    <a:gd name="connsiteY153" fmla="*/ 263301 h 691342"/>
                    <a:gd name="connsiteX154" fmla="*/ 1958247 w 1958247"/>
                    <a:gd name="connsiteY154" fmla="*/ 328383 h 691342"/>
                    <a:gd name="connsiteX155" fmla="*/ 1957269 w 1958247"/>
                    <a:gd name="connsiteY155" fmla="*/ 691342 h 691342"/>
                    <a:gd name="connsiteX156" fmla="*/ 0 w 1958247"/>
                    <a:gd name="connsiteY156" fmla="*/ 691342 h 691342"/>
                    <a:gd name="connsiteX157" fmla="*/ 0 w 1958247"/>
                    <a:gd name="connsiteY157" fmla="*/ 20102 h 691342"/>
                    <a:gd name="connsiteX158" fmla="*/ 43555 w 1958247"/>
                    <a:gd name="connsiteY158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263301 h 691342"/>
                    <a:gd name="connsiteX153" fmla="*/ 1958247 w 1958247"/>
                    <a:gd name="connsiteY153" fmla="*/ 328383 h 691342"/>
                    <a:gd name="connsiteX154" fmla="*/ 1957269 w 1958247"/>
                    <a:gd name="connsiteY154" fmla="*/ 691342 h 691342"/>
                    <a:gd name="connsiteX155" fmla="*/ 0 w 1958247"/>
                    <a:gd name="connsiteY155" fmla="*/ 691342 h 691342"/>
                    <a:gd name="connsiteX156" fmla="*/ 0 w 1958247"/>
                    <a:gd name="connsiteY156" fmla="*/ 20102 h 691342"/>
                    <a:gd name="connsiteX157" fmla="*/ 43555 w 1958247"/>
                    <a:gd name="connsiteY157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8247 w 1958247"/>
                    <a:gd name="connsiteY152" fmla="*/ 328383 h 691342"/>
                    <a:gd name="connsiteX153" fmla="*/ 1957269 w 1958247"/>
                    <a:gd name="connsiteY153" fmla="*/ 691342 h 691342"/>
                    <a:gd name="connsiteX154" fmla="*/ 0 w 1958247"/>
                    <a:gd name="connsiteY154" fmla="*/ 691342 h 691342"/>
                    <a:gd name="connsiteX155" fmla="*/ 0 w 1958247"/>
                    <a:gd name="connsiteY155" fmla="*/ 20102 h 691342"/>
                    <a:gd name="connsiteX156" fmla="*/ 43555 w 1958247"/>
                    <a:gd name="connsiteY156" fmla="*/ 0 h 691342"/>
                    <a:gd name="connsiteX0" fmla="*/ 1771131 w 1958247"/>
                    <a:gd name="connsiteY0" fmla="*/ 328383 h 691342"/>
                    <a:gd name="connsiteX1" fmla="*/ 1771131 w 1958247"/>
                    <a:gd name="connsiteY1" fmla="*/ 631930 h 691342"/>
                    <a:gd name="connsiteX2" fmla="*/ 1871136 w 1958247"/>
                    <a:gd name="connsiteY2" fmla="*/ 631930 h 691342"/>
                    <a:gd name="connsiteX3" fmla="*/ 1871136 w 1958247"/>
                    <a:gd name="connsiteY3" fmla="*/ 328383 h 691342"/>
                    <a:gd name="connsiteX4" fmla="*/ 1771131 w 1958247"/>
                    <a:gd name="connsiteY4" fmla="*/ 328383 h 691342"/>
                    <a:gd name="connsiteX5" fmla="*/ 1584021 w 1958247"/>
                    <a:gd name="connsiteY5" fmla="*/ 328383 h 691342"/>
                    <a:gd name="connsiteX6" fmla="*/ 1584021 w 1958247"/>
                    <a:gd name="connsiteY6" fmla="*/ 631930 h 691342"/>
                    <a:gd name="connsiteX7" fmla="*/ 1684020 w 1958247"/>
                    <a:gd name="connsiteY7" fmla="*/ 631930 h 691342"/>
                    <a:gd name="connsiteX8" fmla="*/ 1684020 w 1958247"/>
                    <a:gd name="connsiteY8" fmla="*/ 328383 h 691342"/>
                    <a:gd name="connsiteX9" fmla="*/ 1584021 w 1958247"/>
                    <a:gd name="connsiteY9" fmla="*/ 328383 h 691342"/>
                    <a:gd name="connsiteX10" fmla="*/ 1396904 w 1958247"/>
                    <a:gd name="connsiteY10" fmla="*/ 328383 h 691342"/>
                    <a:gd name="connsiteX11" fmla="*/ 1396904 w 1958247"/>
                    <a:gd name="connsiteY11" fmla="*/ 631930 h 691342"/>
                    <a:gd name="connsiteX12" fmla="*/ 1496910 w 1958247"/>
                    <a:gd name="connsiteY12" fmla="*/ 631930 h 691342"/>
                    <a:gd name="connsiteX13" fmla="*/ 1496910 w 1958247"/>
                    <a:gd name="connsiteY13" fmla="*/ 328383 h 691342"/>
                    <a:gd name="connsiteX14" fmla="*/ 1396904 w 1958247"/>
                    <a:gd name="connsiteY14" fmla="*/ 328383 h 691342"/>
                    <a:gd name="connsiteX15" fmla="*/ 1209788 w 1958247"/>
                    <a:gd name="connsiteY15" fmla="*/ 328383 h 691342"/>
                    <a:gd name="connsiteX16" fmla="*/ 1209788 w 1958247"/>
                    <a:gd name="connsiteY16" fmla="*/ 631930 h 691342"/>
                    <a:gd name="connsiteX17" fmla="*/ 1309794 w 1958247"/>
                    <a:gd name="connsiteY17" fmla="*/ 631930 h 691342"/>
                    <a:gd name="connsiteX18" fmla="*/ 1309794 w 1958247"/>
                    <a:gd name="connsiteY18" fmla="*/ 328383 h 691342"/>
                    <a:gd name="connsiteX19" fmla="*/ 1209788 w 1958247"/>
                    <a:gd name="connsiteY19" fmla="*/ 328383 h 691342"/>
                    <a:gd name="connsiteX20" fmla="*/ 1022679 w 1958247"/>
                    <a:gd name="connsiteY20" fmla="*/ 328383 h 691342"/>
                    <a:gd name="connsiteX21" fmla="*/ 1022679 w 1958247"/>
                    <a:gd name="connsiteY21" fmla="*/ 631930 h 691342"/>
                    <a:gd name="connsiteX22" fmla="*/ 1122684 w 1958247"/>
                    <a:gd name="connsiteY22" fmla="*/ 631930 h 691342"/>
                    <a:gd name="connsiteX23" fmla="*/ 1122684 w 1958247"/>
                    <a:gd name="connsiteY23" fmla="*/ 328383 h 691342"/>
                    <a:gd name="connsiteX24" fmla="*/ 1022679 w 1958247"/>
                    <a:gd name="connsiteY24" fmla="*/ 328383 h 691342"/>
                    <a:gd name="connsiteX25" fmla="*/ 835562 w 1958247"/>
                    <a:gd name="connsiteY25" fmla="*/ 328383 h 691342"/>
                    <a:gd name="connsiteX26" fmla="*/ 835562 w 1958247"/>
                    <a:gd name="connsiteY26" fmla="*/ 631930 h 691342"/>
                    <a:gd name="connsiteX27" fmla="*/ 935568 w 1958247"/>
                    <a:gd name="connsiteY27" fmla="*/ 631930 h 691342"/>
                    <a:gd name="connsiteX28" fmla="*/ 935568 w 1958247"/>
                    <a:gd name="connsiteY28" fmla="*/ 328383 h 691342"/>
                    <a:gd name="connsiteX29" fmla="*/ 835562 w 1958247"/>
                    <a:gd name="connsiteY29" fmla="*/ 328383 h 691342"/>
                    <a:gd name="connsiteX30" fmla="*/ 648453 w 1958247"/>
                    <a:gd name="connsiteY30" fmla="*/ 328383 h 691342"/>
                    <a:gd name="connsiteX31" fmla="*/ 648453 w 1958247"/>
                    <a:gd name="connsiteY31" fmla="*/ 631930 h 691342"/>
                    <a:gd name="connsiteX32" fmla="*/ 748452 w 1958247"/>
                    <a:gd name="connsiteY32" fmla="*/ 631930 h 691342"/>
                    <a:gd name="connsiteX33" fmla="*/ 748452 w 1958247"/>
                    <a:gd name="connsiteY33" fmla="*/ 328383 h 691342"/>
                    <a:gd name="connsiteX34" fmla="*/ 648453 w 1958247"/>
                    <a:gd name="connsiteY34" fmla="*/ 328383 h 691342"/>
                    <a:gd name="connsiteX35" fmla="*/ 461336 w 1958247"/>
                    <a:gd name="connsiteY35" fmla="*/ 328383 h 691342"/>
                    <a:gd name="connsiteX36" fmla="*/ 461336 w 1958247"/>
                    <a:gd name="connsiteY36" fmla="*/ 631930 h 691342"/>
                    <a:gd name="connsiteX37" fmla="*/ 561342 w 1958247"/>
                    <a:gd name="connsiteY37" fmla="*/ 631930 h 691342"/>
                    <a:gd name="connsiteX38" fmla="*/ 561342 w 1958247"/>
                    <a:gd name="connsiteY38" fmla="*/ 328383 h 691342"/>
                    <a:gd name="connsiteX39" fmla="*/ 461336 w 1958247"/>
                    <a:gd name="connsiteY39" fmla="*/ 328383 h 691342"/>
                    <a:gd name="connsiteX40" fmla="*/ 274226 w 1958247"/>
                    <a:gd name="connsiteY40" fmla="*/ 328383 h 691342"/>
                    <a:gd name="connsiteX41" fmla="*/ 274226 w 1958247"/>
                    <a:gd name="connsiteY41" fmla="*/ 631930 h 691342"/>
                    <a:gd name="connsiteX42" fmla="*/ 374226 w 1958247"/>
                    <a:gd name="connsiteY42" fmla="*/ 631930 h 691342"/>
                    <a:gd name="connsiteX43" fmla="*/ 374226 w 1958247"/>
                    <a:gd name="connsiteY43" fmla="*/ 328383 h 691342"/>
                    <a:gd name="connsiteX44" fmla="*/ 274226 w 1958247"/>
                    <a:gd name="connsiteY44" fmla="*/ 328383 h 691342"/>
                    <a:gd name="connsiteX45" fmla="*/ 87110 w 1958247"/>
                    <a:gd name="connsiteY45" fmla="*/ 328383 h 691342"/>
                    <a:gd name="connsiteX46" fmla="*/ 87110 w 1958247"/>
                    <a:gd name="connsiteY46" fmla="*/ 631930 h 691342"/>
                    <a:gd name="connsiteX47" fmla="*/ 187110 w 1958247"/>
                    <a:gd name="connsiteY47" fmla="*/ 631930 h 691342"/>
                    <a:gd name="connsiteX48" fmla="*/ 187110 w 1958247"/>
                    <a:gd name="connsiteY48" fmla="*/ 328383 h 691342"/>
                    <a:gd name="connsiteX49" fmla="*/ 87110 w 1958247"/>
                    <a:gd name="connsiteY49" fmla="*/ 328383 h 691342"/>
                    <a:gd name="connsiteX50" fmla="*/ 1771131 w 1958247"/>
                    <a:gd name="connsiteY50" fmla="*/ 171719 h 691342"/>
                    <a:gd name="connsiteX51" fmla="*/ 1771131 w 1958247"/>
                    <a:gd name="connsiteY51" fmla="*/ 263301 h 691342"/>
                    <a:gd name="connsiteX52" fmla="*/ 1871136 w 1958247"/>
                    <a:gd name="connsiteY52" fmla="*/ 263301 h 691342"/>
                    <a:gd name="connsiteX53" fmla="*/ 1871136 w 1958247"/>
                    <a:gd name="connsiteY53" fmla="*/ 171719 h 691342"/>
                    <a:gd name="connsiteX54" fmla="*/ 1771131 w 1958247"/>
                    <a:gd name="connsiteY54" fmla="*/ 171719 h 691342"/>
                    <a:gd name="connsiteX55" fmla="*/ 1584021 w 1958247"/>
                    <a:gd name="connsiteY55" fmla="*/ 171719 h 691342"/>
                    <a:gd name="connsiteX56" fmla="*/ 1584021 w 1958247"/>
                    <a:gd name="connsiteY56" fmla="*/ 263301 h 691342"/>
                    <a:gd name="connsiteX57" fmla="*/ 1684020 w 1958247"/>
                    <a:gd name="connsiteY57" fmla="*/ 263301 h 691342"/>
                    <a:gd name="connsiteX58" fmla="*/ 1684020 w 1958247"/>
                    <a:gd name="connsiteY58" fmla="*/ 171719 h 691342"/>
                    <a:gd name="connsiteX59" fmla="*/ 1584021 w 1958247"/>
                    <a:gd name="connsiteY59" fmla="*/ 171719 h 691342"/>
                    <a:gd name="connsiteX60" fmla="*/ 1396904 w 1958247"/>
                    <a:gd name="connsiteY60" fmla="*/ 171719 h 691342"/>
                    <a:gd name="connsiteX61" fmla="*/ 1396904 w 1958247"/>
                    <a:gd name="connsiteY61" fmla="*/ 263301 h 691342"/>
                    <a:gd name="connsiteX62" fmla="*/ 1496910 w 1958247"/>
                    <a:gd name="connsiteY62" fmla="*/ 263301 h 691342"/>
                    <a:gd name="connsiteX63" fmla="*/ 1496910 w 1958247"/>
                    <a:gd name="connsiteY63" fmla="*/ 171719 h 691342"/>
                    <a:gd name="connsiteX64" fmla="*/ 1396904 w 1958247"/>
                    <a:gd name="connsiteY64" fmla="*/ 171719 h 691342"/>
                    <a:gd name="connsiteX65" fmla="*/ 1209788 w 1958247"/>
                    <a:gd name="connsiteY65" fmla="*/ 171719 h 691342"/>
                    <a:gd name="connsiteX66" fmla="*/ 1209788 w 1958247"/>
                    <a:gd name="connsiteY66" fmla="*/ 263301 h 691342"/>
                    <a:gd name="connsiteX67" fmla="*/ 1309794 w 1958247"/>
                    <a:gd name="connsiteY67" fmla="*/ 263301 h 691342"/>
                    <a:gd name="connsiteX68" fmla="*/ 1309794 w 1958247"/>
                    <a:gd name="connsiteY68" fmla="*/ 171719 h 691342"/>
                    <a:gd name="connsiteX69" fmla="*/ 1209788 w 1958247"/>
                    <a:gd name="connsiteY69" fmla="*/ 171719 h 691342"/>
                    <a:gd name="connsiteX70" fmla="*/ 1022679 w 1958247"/>
                    <a:gd name="connsiteY70" fmla="*/ 171719 h 691342"/>
                    <a:gd name="connsiteX71" fmla="*/ 1022679 w 1958247"/>
                    <a:gd name="connsiteY71" fmla="*/ 263301 h 691342"/>
                    <a:gd name="connsiteX72" fmla="*/ 1122684 w 1958247"/>
                    <a:gd name="connsiteY72" fmla="*/ 263301 h 691342"/>
                    <a:gd name="connsiteX73" fmla="*/ 1122684 w 1958247"/>
                    <a:gd name="connsiteY73" fmla="*/ 171719 h 691342"/>
                    <a:gd name="connsiteX74" fmla="*/ 1022679 w 1958247"/>
                    <a:gd name="connsiteY74" fmla="*/ 171719 h 691342"/>
                    <a:gd name="connsiteX75" fmla="*/ 835562 w 1958247"/>
                    <a:gd name="connsiteY75" fmla="*/ 171719 h 691342"/>
                    <a:gd name="connsiteX76" fmla="*/ 835562 w 1958247"/>
                    <a:gd name="connsiteY76" fmla="*/ 263301 h 691342"/>
                    <a:gd name="connsiteX77" fmla="*/ 935568 w 1958247"/>
                    <a:gd name="connsiteY77" fmla="*/ 263301 h 691342"/>
                    <a:gd name="connsiteX78" fmla="*/ 935568 w 1958247"/>
                    <a:gd name="connsiteY78" fmla="*/ 171719 h 691342"/>
                    <a:gd name="connsiteX79" fmla="*/ 835562 w 1958247"/>
                    <a:gd name="connsiteY79" fmla="*/ 171719 h 691342"/>
                    <a:gd name="connsiteX80" fmla="*/ 648453 w 1958247"/>
                    <a:gd name="connsiteY80" fmla="*/ 171719 h 691342"/>
                    <a:gd name="connsiteX81" fmla="*/ 648453 w 1958247"/>
                    <a:gd name="connsiteY81" fmla="*/ 263301 h 691342"/>
                    <a:gd name="connsiteX82" fmla="*/ 748452 w 1958247"/>
                    <a:gd name="connsiteY82" fmla="*/ 263301 h 691342"/>
                    <a:gd name="connsiteX83" fmla="*/ 748452 w 1958247"/>
                    <a:gd name="connsiteY83" fmla="*/ 171719 h 691342"/>
                    <a:gd name="connsiteX84" fmla="*/ 648453 w 1958247"/>
                    <a:gd name="connsiteY84" fmla="*/ 171719 h 691342"/>
                    <a:gd name="connsiteX85" fmla="*/ 461336 w 1958247"/>
                    <a:gd name="connsiteY85" fmla="*/ 171719 h 691342"/>
                    <a:gd name="connsiteX86" fmla="*/ 461336 w 1958247"/>
                    <a:gd name="connsiteY86" fmla="*/ 263301 h 691342"/>
                    <a:gd name="connsiteX87" fmla="*/ 561342 w 1958247"/>
                    <a:gd name="connsiteY87" fmla="*/ 263301 h 691342"/>
                    <a:gd name="connsiteX88" fmla="*/ 561342 w 1958247"/>
                    <a:gd name="connsiteY88" fmla="*/ 171719 h 691342"/>
                    <a:gd name="connsiteX89" fmla="*/ 461336 w 1958247"/>
                    <a:gd name="connsiteY89" fmla="*/ 171719 h 691342"/>
                    <a:gd name="connsiteX90" fmla="*/ 274226 w 1958247"/>
                    <a:gd name="connsiteY90" fmla="*/ 171719 h 691342"/>
                    <a:gd name="connsiteX91" fmla="*/ 274226 w 1958247"/>
                    <a:gd name="connsiteY91" fmla="*/ 263301 h 691342"/>
                    <a:gd name="connsiteX92" fmla="*/ 374226 w 1958247"/>
                    <a:gd name="connsiteY92" fmla="*/ 263301 h 691342"/>
                    <a:gd name="connsiteX93" fmla="*/ 374226 w 1958247"/>
                    <a:gd name="connsiteY93" fmla="*/ 171719 h 691342"/>
                    <a:gd name="connsiteX94" fmla="*/ 274226 w 1958247"/>
                    <a:gd name="connsiteY94" fmla="*/ 171719 h 691342"/>
                    <a:gd name="connsiteX95" fmla="*/ 87110 w 1958247"/>
                    <a:gd name="connsiteY95" fmla="*/ 171719 h 691342"/>
                    <a:gd name="connsiteX96" fmla="*/ 87110 w 1958247"/>
                    <a:gd name="connsiteY96" fmla="*/ 263301 h 691342"/>
                    <a:gd name="connsiteX97" fmla="*/ 187110 w 1958247"/>
                    <a:gd name="connsiteY97" fmla="*/ 263301 h 691342"/>
                    <a:gd name="connsiteX98" fmla="*/ 187110 w 1958247"/>
                    <a:gd name="connsiteY98" fmla="*/ 171719 h 691342"/>
                    <a:gd name="connsiteX99" fmla="*/ 87110 w 1958247"/>
                    <a:gd name="connsiteY99" fmla="*/ 171719 h 691342"/>
                    <a:gd name="connsiteX100" fmla="*/ 43555 w 1958247"/>
                    <a:gd name="connsiteY100" fmla="*/ 0 h 691342"/>
                    <a:gd name="connsiteX101" fmla="*/ 87110 w 1958247"/>
                    <a:gd name="connsiteY101" fmla="*/ 20102 h 691342"/>
                    <a:gd name="connsiteX102" fmla="*/ 87110 w 1958247"/>
                    <a:gd name="connsiteY102" fmla="*/ 106643 h 691342"/>
                    <a:gd name="connsiteX103" fmla="*/ 187110 w 1958247"/>
                    <a:gd name="connsiteY103" fmla="*/ 106643 h 691342"/>
                    <a:gd name="connsiteX104" fmla="*/ 187110 w 1958247"/>
                    <a:gd name="connsiteY104" fmla="*/ 20102 h 691342"/>
                    <a:gd name="connsiteX105" fmla="*/ 230671 w 1958247"/>
                    <a:gd name="connsiteY105" fmla="*/ 0 h 691342"/>
                    <a:gd name="connsiteX106" fmla="*/ 274226 w 1958247"/>
                    <a:gd name="connsiteY106" fmla="*/ 20102 h 691342"/>
                    <a:gd name="connsiteX107" fmla="*/ 274226 w 1958247"/>
                    <a:gd name="connsiteY107" fmla="*/ 106643 h 691342"/>
                    <a:gd name="connsiteX108" fmla="*/ 374226 w 1958247"/>
                    <a:gd name="connsiteY108" fmla="*/ 106643 h 691342"/>
                    <a:gd name="connsiteX109" fmla="*/ 374226 w 1958247"/>
                    <a:gd name="connsiteY109" fmla="*/ 20102 h 691342"/>
                    <a:gd name="connsiteX110" fmla="*/ 417781 w 1958247"/>
                    <a:gd name="connsiteY110" fmla="*/ 0 h 691342"/>
                    <a:gd name="connsiteX111" fmla="*/ 461336 w 1958247"/>
                    <a:gd name="connsiteY111" fmla="*/ 20102 h 691342"/>
                    <a:gd name="connsiteX112" fmla="*/ 461336 w 1958247"/>
                    <a:gd name="connsiteY112" fmla="*/ 106643 h 691342"/>
                    <a:gd name="connsiteX113" fmla="*/ 561342 w 1958247"/>
                    <a:gd name="connsiteY113" fmla="*/ 106643 h 691342"/>
                    <a:gd name="connsiteX114" fmla="*/ 561342 w 1958247"/>
                    <a:gd name="connsiteY114" fmla="*/ 20102 h 691342"/>
                    <a:gd name="connsiteX115" fmla="*/ 604897 w 1958247"/>
                    <a:gd name="connsiteY115" fmla="*/ 0 h 691342"/>
                    <a:gd name="connsiteX116" fmla="*/ 648453 w 1958247"/>
                    <a:gd name="connsiteY116" fmla="*/ 20102 h 691342"/>
                    <a:gd name="connsiteX117" fmla="*/ 648453 w 1958247"/>
                    <a:gd name="connsiteY117" fmla="*/ 106643 h 691342"/>
                    <a:gd name="connsiteX118" fmla="*/ 748452 w 1958247"/>
                    <a:gd name="connsiteY118" fmla="*/ 106643 h 691342"/>
                    <a:gd name="connsiteX119" fmla="*/ 748452 w 1958247"/>
                    <a:gd name="connsiteY119" fmla="*/ 20102 h 691342"/>
                    <a:gd name="connsiteX120" fmla="*/ 792013 w 1958247"/>
                    <a:gd name="connsiteY120" fmla="*/ 0 h 691342"/>
                    <a:gd name="connsiteX121" fmla="*/ 835562 w 1958247"/>
                    <a:gd name="connsiteY121" fmla="*/ 20102 h 691342"/>
                    <a:gd name="connsiteX122" fmla="*/ 835562 w 1958247"/>
                    <a:gd name="connsiteY122" fmla="*/ 106643 h 691342"/>
                    <a:gd name="connsiteX123" fmla="*/ 935568 w 1958247"/>
                    <a:gd name="connsiteY123" fmla="*/ 106643 h 691342"/>
                    <a:gd name="connsiteX124" fmla="*/ 935568 w 1958247"/>
                    <a:gd name="connsiteY124" fmla="*/ 20102 h 691342"/>
                    <a:gd name="connsiteX125" fmla="*/ 979123 w 1958247"/>
                    <a:gd name="connsiteY125" fmla="*/ 0 h 691342"/>
                    <a:gd name="connsiteX126" fmla="*/ 1022679 w 1958247"/>
                    <a:gd name="connsiteY126" fmla="*/ 20102 h 691342"/>
                    <a:gd name="connsiteX127" fmla="*/ 1022679 w 1958247"/>
                    <a:gd name="connsiteY127" fmla="*/ 106643 h 691342"/>
                    <a:gd name="connsiteX128" fmla="*/ 1122684 w 1958247"/>
                    <a:gd name="connsiteY128" fmla="*/ 106643 h 691342"/>
                    <a:gd name="connsiteX129" fmla="*/ 1122684 w 1958247"/>
                    <a:gd name="connsiteY129" fmla="*/ 20102 h 691342"/>
                    <a:gd name="connsiteX130" fmla="*/ 1166233 w 1958247"/>
                    <a:gd name="connsiteY130" fmla="*/ 0 h 691342"/>
                    <a:gd name="connsiteX131" fmla="*/ 1209788 w 1958247"/>
                    <a:gd name="connsiteY131" fmla="*/ 20102 h 691342"/>
                    <a:gd name="connsiteX132" fmla="*/ 1209788 w 1958247"/>
                    <a:gd name="connsiteY132" fmla="*/ 106643 h 691342"/>
                    <a:gd name="connsiteX133" fmla="*/ 1309794 w 1958247"/>
                    <a:gd name="connsiteY133" fmla="*/ 106643 h 691342"/>
                    <a:gd name="connsiteX134" fmla="*/ 1309794 w 1958247"/>
                    <a:gd name="connsiteY134" fmla="*/ 20102 h 691342"/>
                    <a:gd name="connsiteX135" fmla="*/ 1353349 w 1958247"/>
                    <a:gd name="connsiteY135" fmla="*/ 0 h 691342"/>
                    <a:gd name="connsiteX136" fmla="*/ 1396904 w 1958247"/>
                    <a:gd name="connsiteY136" fmla="*/ 20102 h 691342"/>
                    <a:gd name="connsiteX137" fmla="*/ 1396904 w 1958247"/>
                    <a:gd name="connsiteY137" fmla="*/ 106643 h 691342"/>
                    <a:gd name="connsiteX138" fmla="*/ 1496910 w 1958247"/>
                    <a:gd name="connsiteY138" fmla="*/ 106643 h 691342"/>
                    <a:gd name="connsiteX139" fmla="*/ 1496910 w 1958247"/>
                    <a:gd name="connsiteY139" fmla="*/ 20102 h 691342"/>
                    <a:gd name="connsiteX140" fmla="*/ 1540459 w 1958247"/>
                    <a:gd name="connsiteY140" fmla="*/ 0 h 691342"/>
                    <a:gd name="connsiteX141" fmla="*/ 1584021 w 1958247"/>
                    <a:gd name="connsiteY141" fmla="*/ 20102 h 691342"/>
                    <a:gd name="connsiteX142" fmla="*/ 1584021 w 1958247"/>
                    <a:gd name="connsiteY142" fmla="*/ 106643 h 691342"/>
                    <a:gd name="connsiteX143" fmla="*/ 1684020 w 1958247"/>
                    <a:gd name="connsiteY143" fmla="*/ 106643 h 691342"/>
                    <a:gd name="connsiteX144" fmla="*/ 1684020 w 1958247"/>
                    <a:gd name="connsiteY144" fmla="*/ 20102 h 691342"/>
                    <a:gd name="connsiteX145" fmla="*/ 1727575 w 1958247"/>
                    <a:gd name="connsiteY145" fmla="*/ 0 h 691342"/>
                    <a:gd name="connsiteX146" fmla="*/ 1771131 w 1958247"/>
                    <a:gd name="connsiteY146" fmla="*/ 20102 h 691342"/>
                    <a:gd name="connsiteX147" fmla="*/ 1771131 w 1958247"/>
                    <a:gd name="connsiteY147" fmla="*/ 106643 h 691342"/>
                    <a:gd name="connsiteX148" fmla="*/ 1871136 w 1958247"/>
                    <a:gd name="connsiteY148" fmla="*/ 106643 h 691342"/>
                    <a:gd name="connsiteX149" fmla="*/ 1871136 w 1958247"/>
                    <a:gd name="connsiteY149" fmla="*/ 20102 h 691342"/>
                    <a:gd name="connsiteX150" fmla="*/ 1914691 w 1958247"/>
                    <a:gd name="connsiteY150" fmla="*/ 0 h 691342"/>
                    <a:gd name="connsiteX151" fmla="*/ 1958247 w 1958247"/>
                    <a:gd name="connsiteY151" fmla="*/ 20102 h 691342"/>
                    <a:gd name="connsiteX152" fmla="*/ 1957269 w 1958247"/>
                    <a:gd name="connsiteY152" fmla="*/ 691342 h 691342"/>
                    <a:gd name="connsiteX153" fmla="*/ 0 w 1958247"/>
                    <a:gd name="connsiteY153" fmla="*/ 691342 h 691342"/>
                    <a:gd name="connsiteX154" fmla="*/ 0 w 1958247"/>
                    <a:gd name="connsiteY154" fmla="*/ 20102 h 691342"/>
                    <a:gd name="connsiteX155" fmla="*/ 43555 w 1958247"/>
                    <a:gd name="connsiteY155" fmla="*/ 0 h 69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</a:cxnLst>
                  <a:rect l="l" t="t" r="r" b="b"/>
                  <a:pathLst>
                    <a:path w="1958247" h="691342">
                      <a:moveTo>
                        <a:pt x="1771131" y="328383"/>
                      </a:moveTo>
                      <a:lnTo>
                        <a:pt x="1771131" y="631930"/>
                      </a:lnTo>
                      <a:lnTo>
                        <a:pt x="1871136" y="631930"/>
                      </a:lnTo>
                      <a:lnTo>
                        <a:pt x="1871136" y="328383"/>
                      </a:lnTo>
                      <a:lnTo>
                        <a:pt x="1771131" y="328383"/>
                      </a:lnTo>
                      <a:close/>
                      <a:moveTo>
                        <a:pt x="1584021" y="328383"/>
                      </a:moveTo>
                      <a:lnTo>
                        <a:pt x="1584021" y="631930"/>
                      </a:lnTo>
                      <a:lnTo>
                        <a:pt x="1684020" y="631930"/>
                      </a:lnTo>
                      <a:lnTo>
                        <a:pt x="1684020" y="328383"/>
                      </a:lnTo>
                      <a:lnTo>
                        <a:pt x="1584021" y="328383"/>
                      </a:lnTo>
                      <a:close/>
                      <a:moveTo>
                        <a:pt x="1396904" y="328383"/>
                      </a:moveTo>
                      <a:lnTo>
                        <a:pt x="1396904" y="631930"/>
                      </a:lnTo>
                      <a:lnTo>
                        <a:pt x="1496910" y="631930"/>
                      </a:lnTo>
                      <a:lnTo>
                        <a:pt x="1496910" y="328383"/>
                      </a:lnTo>
                      <a:lnTo>
                        <a:pt x="1396904" y="328383"/>
                      </a:lnTo>
                      <a:close/>
                      <a:moveTo>
                        <a:pt x="1209788" y="328383"/>
                      </a:moveTo>
                      <a:lnTo>
                        <a:pt x="1209788" y="631930"/>
                      </a:lnTo>
                      <a:lnTo>
                        <a:pt x="1309794" y="631930"/>
                      </a:lnTo>
                      <a:lnTo>
                        <a:pt x="1309794" y="328383"/>
                      </a:lnTo>
                      <a:lnTo>
                        <a:pt x="1209788" y="328383"/>
                      </a:lnTo>
                      <a:close/>
                      <a:moveTo>
                        <a:pt x="1022679" y="328383"/>
                      </a:moveTo>
                      <a:lnTo>
                        <a:pt x="1022679" y="631930"/>
                      </a:lnTo>
                      <a:lnTo>
                        <a:pt x="1122684" y="631930"/>
                      </a:lnTo>
                      <a:lnTo>
                        <a:pt x="1122684" y="328383"/>
                      </a:lnTo>
                      <a:lnTo>
                        <a:pt x="1022679" y="328383"/>
                      </a:lnTo>
                      <a:close/>
                      <a:moveTo>
                        <a:pt x="835562" y="328383"/>
                      </a:moveTo>
                      <a:lnTo>
                        <a:pt x="835562" y="631930"/>
                      </a:lnTo>
                      <a:lnTo>
                        <a:pt x="935568" y="631930"/>
                      </a:lnTo>
                      <a:lnTo>
                        <a:pt x="935568" y="328383"/>
                      </a:lnTo>
                      <a:lnTo>
                        <a:pt x="835562" y="328383"/>
                      </a:lnTo>
                      <a:close/>
                      <a:moveTo>
                        <a:pt x="648453" y="328383"/>
                      </a:moveTo>
                      <a:lnTo>
                        <a:pt x="648453" y="631930"/>
                      </a:lnTo>
                      <a:lnTo>
                        <a:pt x="748452" y="631930"/>
                      </a:lnTo>
                      <a:lnTo>
                        <a:pt x="748452" y="328383"/>
                      </a:lnTo>
                      <a:lnTo>
                        <a:pt x="648453" y="328383"/>
                      </a:lnTo>
                      <a:close/>
                      <a:moveTo>
                        <a:pt x="461336" y="328383"/>
                      </a:moveTo>
                      <a:lnTo>
                        <a:pt x="461336" y="631930"/>
                      </a:lnTo>
                      <a:lnTo>
                        <a:pt x="561342" y="631930"/>
                      </a:lnTo>
                      <a:lnTo>
                        <a:pt x="561342" y="328383"/>
                      </a:lnTo>
                      <a:lnTo>
                        <a:pt x="461336" y="328383"/>
                      </a:lnTo>
                      <a:close/>
                      <a:moveTo>
                        <a:pt x="274226" y="328383"/>
                      </a:moveTo>
                      <a:lnTo>
                        <a:pt x="274226" y="631930"/>
                      </a:lnTo>
                      <a:lnTo>
                        <a:pt x="374226" y="631930"/>
                      </a:lnTo>
                      <a:lnTo>
                        <a:pt x="374226" y="328383"/>
                      </a:lnTo>
                      <a:lnTo>
                        <a:pt x="274226" y="328383"/>
                      </a:lnTo>
                      <a:close/>
                      <a:moveTo>
                        <a:pt x="87110" y="328383"/>
                      </a:moveTo>
                      <a:lnTo>
                        <a:pt x="87110" y="631930"/>
                      </a:lnTo>
                      <a:lnTo>
                        <a:pt x="187110" y="631930"/>
                      </a:lnTo>
                      <a:lnTo>
                        <a:pt x="187110" y="328383"/>
                      </a:lnTo>
                      <a:lnTo>
                        <a:pt x="87110" y="328383"/>
                      </a:lnTo>
                      <a:close/>
                      <a:moveTo>
                        <a:pt x="1771131" y="171719"/>
                      </a:moveTo>
                      <a:lnTo>
                        <a:pt x="1771131" y="263301"/>
                      </a:lnTo>
                      <a:lnTo>
                        <a:pt x="1871136" y="263301"/>
                      </a:lnTo>
                      <a:lnTo>
                        <a:pt x="1871136" y="171719"/>
                      </a:lnTo>
                      <a:lnTo>
                        <a:pt x="1771131" y="171719"/>
                      </a:lnTo>
                      <a:close/>
                      <a:moveTo>
                        <a:pt x="1584021" y="171719"/>
                      </a:moveTo>
                      <a:lnTo>
                        <a:pt x="1584021" y="263301"/>
                      </a:lnTo>
                      <a:lnTo>
                        <a:pt x="1684020" y="263301"/>
                      </a:lnTo>
                      <a:lnTo>
                        <a:pt x="1684020" y="171719"/>
                      </a:lnTo>
                      <a:lnTo>
                        <a:pt x="1584021" y="171719"/>
                      </a:lnTo>
                      <a:close/>
                      <a:moveTo>
                        <a:pt x="1396904" y="171719"/>
                      </a:moveTo>
                      <a:lnTo>
                        <a:pt x="1396904" y="263301"/>
                      </a:lnTo>
                      <a:lnTo>
                        <a:pt x="1496910" y="263301"/>
                      </a:lnTo>
                      <a:lnTo>
                        <a:pt x="1496910" y="171719"/>
                      </a:lnTo>
                      <a:lnTo>
                        <a:pt x="1396904" y="171719"/>
                      </a:lnTo>
                      <a:close/>
                      <a:moveTo>
                        <a:pt x="1209788" y="171719"/>
                      </a:moveTo>
                      <a:lnTo>
                        <a:pt x="1209788" y="263301"/>
                      </a:lnTo>
                      <a:lnTo>
                        <a:pt x="1309794" y="263301"/>
                      </a:lnTo>
                      <a:lnTo>
                        <a:pt x="1309794" y="171719"/>
                      </a:lnTo>
                      <a:lnTo>
                        <a:pt x="1209788" y="171719"/>
                      </a:lnTo>
                      <a:close/>
                      <a:moveTo>
                        <a:pt x="1022679" y="171719"/>
                      </a:moveTo>
                      <a:lnTo>
                        <a:pt x="1022679" y="263301"/>
                      </a:lnTo>
                      <a:lnTo>
                        <a:pt x="1122684" y="263301"/>
                      </a:lnTo>
                      <a:lnTo>
                        <a:pt x="1122684" y="171719"/>
                      </a:lnTo>
                      <a:lnTo>
                        <a:pt x="1022679" y="171719"/>
                      </a:lnTo>
                      <a:close/>
                      <a:moveTo>
                        <a:pt x="835562" y="171719"/>
                      </a:moveTo>
                      <a:lnTo>
                        <a:pt x="835562" y="263301"/>
                      </a:lnTo>
                      <a:lnTo>
                        <a:pt x="935568" y="263301"/>
                      </a:lnTo>
                      <a:lnTo>
                        <a:pt x="935568" y="171719"/>
                      </a:lnTo>
                      <a:lnTo>
                        <a:pt x="835562" y="171719"/>
                      </a:lnTo>
                      <a:close/>
                      <a:moveTo>
                        <a:pt x="648453" y="171719"/>
                      </a:moveTo>
                      <a:lnTo>
                        <a:pt x="648453" y="263301"/>
                      </a:lnTo>
                      <a:lnTo>
                        <a:pt x="748452" y="263301"/>
                      </a:lnTo>
                      <a:lnTo>
                        <a:pt x="748452" y="171719"/>
                      </a:lnTo>
                      <a:lnTo>
                        <a:pt x="648453" y="171719"/>
                      </a:lnTo>
                      <a:close/>
                      <a:moveTo>
                        <a:pt x="461336" y="171719"/>
                      </a:moveTo>
                      <a:lnTo>
                        <a:pt x="461336" y="263301"/>
                      </a:lnTo>
                      <a:lnTo>
                        <a:pt x="561342" y="263301"/>
                      </a:lnTo>
                      <a:lnTo>
                        <a:pt x="561342" y="171719"/>
                      </a:lnTo>
                      <a:lnTo>
                        <a:pt x="461336" y="171719"/>
                      </a:lnTo>
                      <a:close/>
                      <a:moveTo>
                        <a:pt x="274226" y="171719"/>
                      </a:moveTo>
                      <a:lnTo>
                        <a:pt x="274226" y="263301"/>
                      </a:lnTo>
                      <a:lnTo>
                        <a:pt x="374226" y="263301"/>
                      </a:lnTo>
                      <a:lnTo>
                        <a:pt x="374226" y="171719"/>
                      </a:lnTo>
                      <a:lnTo>
                        <a:pt x="274226" y="171719"/>
                      </a:lnTo>
                      <a:close/>
                      <a:moveTo>
                        <a:pt x="87110" y="171719"/>
                      </a:moveTo>
                      <a:lnTo>
                        <a:pt x="87110" y="263301"/>
                      </a:lnTo>
                      <a:lnTo>
                        <a:pt x="187110" y="263301"/>
                      </a:lnTo>
                      <a:lnTo>
                        <a:pt x="187110" y="171719"/>
                      </a:lnTo>
                      <a:lnTo>
                        <a:pt x="87110" y="171719"/>
                      </a:lnTo>
                      <a:close/>
                      <a:moveTo>
                        <a:pt x="43555" y="0"/>
                      </a:moveTo>
                      <a:lnTo>
                        <a:pt x="87110" y="20102"/>
                      </a:lnTo>
                      <a:lnTo>
                        <a:pt x="87110" y="106643"/>
                      </a:lnTo>
                      <a:lnTo>
                        <a:pt x="187110" y="106643"/>
                      </a:lnTo>
                      <a:lnTo>
                        <a:pt x="187110" y="20102"/>
                      </a:lnTo>
                      <a:lnTo>
                        <a:pt x="230671" y="0"/>
                      </a:lnTo>
                      <a:lnTo>
                        <a:pt x="274226" y="20102"/>
                      </a:lnTo>
                      <a:lnTo>
                        <a:pt x="274226" y="106643"/>
                      </a:lnTo>
                      <a:lnTo>
                        <a:pt x="374226" y="106643"/>
                      </a:lnTo>
                      <a:lnTo>
                        <a:pt x="374226" y="20102"/>
                      </a:lnTo>
                      <a:lnTo>
                        <a:pt x="417781" y="0"/>
                      </a:lnTo>
                      <a:lnTo>
                        <a:pt x="461336" y="20102"/>
                      </a:lnTo>
                      <a:lnTo>
                        <a:pt x="461336" y="106643"/>
                      </a:lnTo>
                      <a:lnTo>
                        <a:pt x="561342" y="106643"/>
                      </a:lnTo>
                      <a:lnTo>
                        <a:pt x="561342" y="20102"/>
                      </a:lnTo>
                      <a:lnTo>
                        <a:pt x="604897" y="0"/>
                      </a:lnTo>
                      <a:lnTo>
                        <a:pt x="648453" y="20102"/>
                      </a:lnTo>
                      <a:lnTo>
                        <a:pt x="648453" y="106643"/>
                      </a:lnTo>
                      <a:lnTo>
                        <a:pt x="748452" y="106643"/>
                      </a:lnTo>
                      <a:lnTo>
                        <a:pt x="748452" y="20102"/>
                      </a:lnTo>
                      <a:lnTo>
                        <a:pt x="792013" y="0"/>
                      </a:lnTo>
                      <a:lnTo>
                        <a:pt x="835562" y="20102"/>
                      </a:lnTo>
                      <a:lnTo>
                        <a:pt x="835562" y="106643"/>
                      </a:lnTo>
                      <a:lnTo>
                        <a:pt x="935568" y="106643"/>
                      </a:lnTo>
                      <a:lnTo>
                        <a:pt x="935568" y="20102"/>
                      </a:lnTo>
                      <a:lnTo>
                        <a:pt x="979123" y="0"/>
                      </a:lnTo>
                      <a:lnTo>
                        <a:pt x="1022679" y="20102"/>
                      </a:lnTo>
                      <a:lnTo>
                        <a:pt x="1022679" y="106643"/>
                      </a:lnTo>
                      <a:lnTo>
                        <a:pt x="1122684" y="106643"/>
                      </a:lnTo>
                      <a:lnTo>
                        <a:pt x="1122684" y="20102"/>
                      </a:lnTo>
                      <a:lnTo>
                        <a:pt x="1166233" y="0"/>
                      </a:lnTo>
                      <a:lnTo>
                        <a:pt x="1209788" y="20102"/>
                      </a:lnTo>
                      <a:lnTo>
                        <a:pt x="1209788" y="106643"/>
                      </a:lnTo>
                      <a:lnTo>
                        <a:pt x="1309794" y="106643"/>
                      </a:lnTo>
                      <a:lnTo>
                        <a:pt x="1309794" y="20102"/>
                      </a:lnTo>
                      <a:lnTo>
                        <a:pt x="1353349" y="0"/>
                      </a:lnTo>
                      <a:lnTo>
                        <a:pt x="1396904" y="20102"/>
                      </a:lnTo>
                      <a:lnTo>
                        <a:pt x="1396904" y="106643"/>
                      </a:lnTo>
                      <a:lnTo>
                        <a:pt x="1496910" y="106643"/>
                      </a:lnTo>
                      <a:lnTo>
                        <a:pt x="1496910" y="20102"/>
                      </a:lnTo>
                      <a:lnTo>
                        <a:pt x="1540459" y="0"/>
                      </a:lnTo>
                      <a:lnTo>
                        <a:pt x="1584021" y="20102"/>
                      </a:lnTo>
                      <a:lnTo>
                        <a:pt x="1584021" y="106643"/>
                      </a:lnTo>
                      <a:lnTo>
                        <a:pt x="1684020" y="106643"/>
                      </a:lnTo>
                      <a:lnTo>
                        <a:pt x="1684020" y="20102"/>
                      </a:lnTo>
                      <a:lnTo>
                        <a:pt x="1727575" y="0"/>
                      </a:lnTo>
                      <a:lnTo>
                        <a:pt x="1771131" y="20102"/>
                      </a:lnTo>
                      <a:lnTo>
                        <a:pt x="1771131" y="106643"/>
                      </a:lnTo>
                      <a:lnTo>
                        <a:pt x="1871136" y="106643"/>
                      </a:lnTo>
                      <a:lnTo>
                        <a:pt x="1871136" y="20102"/>
                      </a:lnTo>
                      <a:lnTo>
                        <a:pt x="1914691" y="0"/>
                      </a:lnTo>
                      <a:lnTo>
                        <a:pt x="1958247" y="20102"/>
                      </a:lnTo>
                      <a:lnTo>
                        <a:pt x="1957269" y="691342"/>
                      </a:lnTo>
                      <a:lnTo>
                        <a:pt x="0" y="691342"/>
                      </a:lnTo>
                      <a:lnTo>
                        <a:pt x="0" y="20102"/>
                      </a:lnTo>
                      <a:lnTo>
                        <a:pt x="43555" y="0"/>
                      </a:lnTo>
                      <a:close/>
                    </a:path>
                  </a:pathLst>
                </a:custGeom>
                <a:solidFill>
                  <a:srgbClr val="FF66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6" name="グループ化 55">
                  <a:extLst>
                    <a:ext uri="{FF2B5EF4-FFF2-40B4-BE49-F238E27FC236}">
                      <a16:creationId xmlns:a16="http://schemas.microsoft.com/office/drawing/2014/main" id="{B0564501-4E2A-4415-96DB-82084F8593C7}"/>
                    </a:ext>
                  </a:extLst>
                </p:cNvPr>
                <p:cNvGrpSpPr/>
                <p:nvPr/>
              </p:nvGrpSpPr>
              <p:grpSpPr>
                <a:xfrm>
                  <a:off x="1566069" y="4321482"/>
                  <a:ext cx="1691481" cy="232653"/>
                  <a:chOff x="1566069" y="4321482"/>
                  <a:chExt cx="1691481" cy="232653"/>
                </a:xfrm>
              </p:grpSpPr>
              <p:sp>
                <p:nvSpPr>
                  <p:cNvPr id="57" name="正方形/長方形 56">
                    <a:extLst>
                      <a:ext uri="{FF2B5EF4-FFF2-40B4-BE49-F238E27FC236}">
                        <a16:creationId xmlns:a16="http://schemas.microsoft.com/office/drawing/2014/main" id="{E20DB05C-58A6-4928-8FAB-62CDFE2B15C8}"/>
                      </a:ext>
                    </a:extLst>
                  </p:cNvPr>
                  <p:cNvSpPr/>
                  <p:nvPr/>
                </p:nvSpPr>
                <p:spPr>
                  <a:xfrm>
                    <a:off x="1620837" y="4364492"/>
                    <a:ext cx="1555401" cy="182107"/>
                  </a:xfrm>
                  <a:prstGeom prst="rect">
                    <a:avLst/>
                  </a:pr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58" name="グループ化 57">
                    <a:extLst>
                      <a:ext uri="{FF2B5EF4-FFF2-40B4-BE49-F238E27FC236}">
                        <a16:creationId xmlns:a16="http://schemas.microsoft.com/office/drawing/2014/main" id="{42D390A5-5E56-4A51-A563-3DF14D1A8317}"/>
                      </a:ext>
                    </a:extLst>
                  </p:cNvPr>
                  <p:cNvGrpSpPr/>
                  <p:nvPr/>
                </p:nvGrpSpPr>
                <p:grpSpPr>
                  <a:xfrm>
                    <a:off x="1566069" y="4326392"/>
                    <a:ext cx="1691481" cy="223774"/>
                    <a:chOff x="1566069" y="4326392"/>
                    <a:chExt cx="1691481" cy="223774"/>
                  </a:xfrm>
                  <a:solidFill>
                    <a:sysClr val="window" lastClr="FFFFFF">
                      <a:lumMod val="85000"/>
                    </a:sysClr>
                  </a:solidFill>
                </p:grpSpPr>
                <p:sp>
                  <p:nvSpPr>
                    <p:cNvPr id="65" name="正方形/長方形 64">
                      <a:extLst>
                        <a:ext uri="{FF2B5EF4-FFF2-40B4-BE49-F238E27FC236}">
                          <a16:creationId xmlns:a16="http://schemas.microsoft.com/office/drawing/2014/main" id="{490CEE1E-3EAF-4E03-9DBF-9A40901A8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2263" y="4362111"/>
                      <a:ext cx="69024" cy="188055"/>
                    </a:xfrm>
                    <a:prstGeom prst="rect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66" name="正方形/長方形 65">
                      <a:extLst>
                        <a:ext uri="{FF2B5EF4-FFF2-40B4-BE49-F238E27FC236}">
                          <a16:creationId xmlns:a16="http://schemas.microsoft.com/office/drawing/2014/main" id="{E5B237B0-50F7-43ED-A250-33343A745D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59125" y="4362111"/>
                      <a:ext cx="69024" cy="188055"/>
                    </a:xfrm>
                    <a:prstGeom prst="rect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67" name="正方形/長方形 66">
                      <a:extLst>
                        <a:ext uri="{FF2B5EF4-FFF2-40B4-BE49-F238E27FC236}">
                          <a16:creationId xmlns:a16="http://schemas.microsoft.com/office/drawing/2014/main" id="{732F16B6-BAE0-429B-948D-491671F8E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66069" y="4326392"/>
                      <a:ext cx="1691481" cy="45719"/>
                    </a:xfrm>
                    <a:prstGeom prst="rect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59" name="グループ化 58">
                    <a:extLst>
                      <a:ext uri="{FF2B5EF4-FFF2-40B4-BE49-F238E27FC236}">
                        <a16:creationId xmlns:a16="http://schemas.microsoft.com/office/drawing/2014/main" id="{A69317E2-59D9-46B0-A883-F20D58C3CDF5}"/>
                      </a:ext>
                    </a:extLst>
                  </p:cNvPr>
                  <p:cNvGrpSpPr/>
                  <p:nvPr/>
                </p:nvGrpSpPr>
                <p:grpSpPr>
                  <a:xfrm>
                    <a:off x="1872901" y="4321482"/>
                    <a:ext cx="1051274" cy="232653"/>
                    <a:chOff x="1872901" y="4321482"/>
                    <a:chExt cx="1051274" cy="232653"/>
                  </a:xfrm>
                  <a:solidFill>
                    <a:sysClr val="window" lastClr="FFFFFF">
                      <a:lumMod val="75000"/>
                    </a:sysClr>
                  </a:solidFill>
                </p:grpSpPr>
                <p:sp>
                  <p:nvSpPr>
                    <p:cNvPr id="60" name="正方形/長方形 59">
                      <a:extLst>
                        <a:ext uri="{FF2B5EF4-FFF2-40B4-BE49-F238E27FC236}">
                          <a16:creationId xmlns:a16="http://schemas.microsoft.com/office/drawing/2014/main" id="{E755676D-5F1E-4299-8AE6-D316C87632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63401" y="4321482"/>
                      <a:ext cx="670274" cy="47318"/>
                    </a:xfrm>
                    <a:prstGeom prst="rect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61" name="正方形/長方形 60">
                      <a:extLst>
                        <a:ext uri="{FF2B5EF4-FFF2-40B4-BE49-F238E27FC236}">
                          <a16:creationId xmlns:a16="http://schemas.microsoft.com/office/drawing/2014/main" id="{1C310DBE-00DA-44FD-8ACF-E3FDEE1232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2901" y="4504446"/>
                      <a:ext cx="1051274" cy="49689"/>
                    </a:xfrm>
                    <a:prstGeom prst="rect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62" name="正方形/長方形 61">
                      <a:extLst>
                        <a:ext uri="{FF2B5EF4-FFF2-40B4-BE49-F238E27FC236}">
                          <a16:creationId xmlns:a16="http://schemas.microsoft.com/office/drawing/2014/main" id="{BCF307DA-BB38-4B74-AB64-934C6196DC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13382" y="4458006"/>
                      <a:ext cx="970312" cy="47320"/>
                    </a:xfrm>
                    <a:prstGeom prst="rect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63" name="正方形/長方形 62">
                      <a:extLst>
                        <a:ext uri="{FF2B5EF4-FFF2-40B4-BE49-F238E27FC236}">
                          <a16:creationId xmlns:a16="http://schemas.microsoft.com/office/drawing/2014/main" id="{E3A6E8FB-C8DC-40F9-9844-77B4945B79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68151" y="4411181"/>
                      <a:ext cx="860774" cy="45720"/>
                    </a:xfrm>
                    <a:prstGeom prst="rect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64" name="正方形/長方形 63">
                      <a:extLst>
                        <a:ext uri="{FF2B5EF4-FFF2-40B4-BE49-F238E27FC236}">
                          <a16:creationId xmlns:a16="http://schemas.microsoft.com/office/drawing/2014/main" id="{6A83C0AA-D4D0-4F98-9D99-661D710BFC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18951" y="4363556"/>
                      <a:ext cx="759174" cy="45720"/>
                    </a:xfrm>
                    <a:prstGeom prst="rect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40" name="グループ化 39">
                <a:extLst>
                  <a:ext uri="{FF2B5EF4-FFF2-40B4-BE49-F238E27FC236}">
                    <a16:creationId xmlns:a16="http://schemas.microsoft.com/office/drawing/2014/main" id="{583DFEFD-E25F-4673-877A-667C8F1734E5}"/>
                  </a:ext>
                </a:extLst>
              </p:cNvPr>
              <p:cNvGrpSpPr/>
              <p:nvPr/>
            </p:nvGrpSpPr>
            <p:grpSpPr>
              <a:xfrm>
                <a:off x="1910033" y="2968130"/>
                <a:ext cx="1002236" cy="182378"/>
                <a:chOff x="2002197" y="2996246"/>
                <a:chExt cx="802481" cy="145732"/>
              </a:xfrm>
              <a:solidFill>
                <a:srgbClr val="C00000"/>
              </a:solidFill>
            </p:grpSpPr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021D756D-8E07-4ECE-98E3-9C692298724F}"/>
                    </a:ext>
                  </a:extLst>
                </p:cNvPr>
                <p:cNvSpPr/>
                <p:nvPr/>
              </p:nvSpPr>
              <p:spPr>
                <a:xfrm rot="10800000">
                  <a:off x="2002197" y="3096259"/>
                  <a:ext cx="802481" cy="45719"/>
                </a:xfrm>
                <a:custGeom>
                  <a:avLst/>
                  <a:gdLst>
                    <a:gd name="connsiteX0" fmla="*/ 176212 w 802481"/>
                    <a:gd name="connsiteY0" fmla="*/ 45719 h 45719"/>
                    <a:gd name="connsiteX1" fmla="*/ 0 w 802481"/>
                    <a:gd name="connsiteY1" fmla="*/ 45719 h 45719"/>
                    <a:gd name="connsiteX2" fmla="*/ 11430 w 802481"/>
                    <a:gd name="connsiteY2" fmla="*/ 0 h 45719"/>
                    <a:gd name="connsiteX3" fmla="*/ 164782 w 802481"/>
                    <a:gd name="connsiteY3" fmla="*/ 0 h 45719"/>
                    <a:gd name="connsiteX4" fmla="*/ 384969 w 802481"/>
                    <a:gd name="connsiteY4" fmla="*/ 45719 h 45719"/>
                    <a:gd name="connsiteX5" fmla="*/ 208757 w 802481"/>
                    <a:gd name="connsiteY5" fmla="*/ 45719 h 45719"/>
                    <a:gd name="connsiteX6" fmla="*/ 220187 w 802481"/>
                    <a:gd name="connsiteY6" fmla="*/ 0 h 45719"/>
                    <a:gd name="connsiteX7" fmla="*/ 373539 w 802481"/>
                    <a:gd name="connsiteY7" fmla="*/ 0 h 45719"/>
                    <a:gd name="connsiteX8" fmla="*/ 593725 w 802481"/>
                    <a:gd name="connsiteY8" fmla="*/ 45719 h 45719"/>
                    <a:gd name="connsiteX9" fmla="*/ 417513 w 802481"/>
                    <a:gd name="connsiteY9" fmla="*/ 45719 h 45719"/>
                    <a:gd name="connsiteX10" fmla="*/ 428943 w 802481"/>
                    <a:gd name="connsiteY10" fmla="*/ 0 h 45719"/>
                    <a:gd name="connsiteX11" fmla="*/ 582295 w 802481"/>
                    <a:gd name="connsiteY11" fmla="*/ 0 h 45719"/>
                    <a:gd name="connsiteX12" fmla="*/ 802481 w 802481"/>
                    <a:gd name="connsiteY12" fmla="*/ 45719 h 45719"/>
                    <a:gd name="connsiteX13" fmla="*/ 626269 w 802481"/>
                    <a:gd name="connsiteY13" fmla="*/ 45719 h 45719"/>
                    <a:gd name="connsiteX14" fmla="*/ 637699 w 802481"/>
                    <a:gd name="connsiteY14" fmla="*/ 0 h 45719"/>
                    <a:gd name="connsiteX15" fmla="*/ 791051 w 802481"/>
                    <a:gd name="connsiteY15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2481" h="45719">
                      <a:moveTo>
                        <a:pt x="176212" y="45719"/>
                      </a:moveTo>
                      <a:lnTo>
                        <a:pt x="0" y="45719"/>
                      </a:lnTo>
                      <a:lnTo>
                        <a:pt x="11430" y="0"/>
                      </a:lnTo>
                      <a:lnTo>
                        <a:pt x="164782" y="0"/>
                      </a:lnTo>
                      <a:close/>
                      <a:moveTo>
                        <a:pt x="384969" y="45719"/>
                      </a:moveTo>
                      <a:lnTo>
                        <a:pt x="208757" y="45719"/>
                      </a:lnTo>
                      <a:lnTo>
                        <a:pt x="220187" y="0"/>
                      </a:lnTo>
                      <a:lnTo>
                        <a:pt x="373539" y="0"/>
                      </a:lnTo>
                      <a:close/>
                      <a:moveTo>
                        <a:pt x="593725" y="45719"/>
                      </a:moveTo>
                      <a:lnTo>
                        <a:pt x="417513" y="45719"/>
                      </a:lnTo>
                      <a:lnTo>
                        <a:pt x="428943" y="0"/>
                      </a:lnTo>
                      <a:lnTo>
                        <a:pt x="582295" y="0"/>
                      </a:lnTo>
                      <a:close/>
                      <a:moveTo>
                        <a:pt x="802481" y="45719"/>
                      </a:moveTo>
                      <a:lnTo>
                        <a:pt x="626269" y="45719"/>
                      </a:lnTo>
                      <a:lnTo>
                        <a:pt x="637699" y="0"/>
                      </a:lnTo>
                      <a:lnTo>
                        <a:pt x="791051" y="0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" name="フリーフォーム: 図形 51">
                  <a:extLst>
                    <a:ext uri="{FF2B5EF4-FFF2-40B4-BE49-F238E27FC236}">
                      <a16:creationId xmlns:a16="http://schemas.microsoft.com/office/drawing/2014/main" id="{5844D968-90B9-4FB9-8526-5618B596E8C4}"/>
                    </a:ext>
                  </a:extLst>
                </p:cNvPr>
                <p:cNvSpPr/>
                <p:nvPr/>
              </p:nvSpPr>
              <p:spPr>
                <a:xfrm rot="10800000">
                  <a:off x="2002197" y="3041490"/>
                  <a:ext cx="802481" cy="45719"/>
                </a:xfrm>
                <a:custGeom>
                  <a:avLst/>
                  <a:gdLst>
                    <a:gd name="connsiteX0" fmla="*/ 176212 w 802481"/>
                    <a:gd name="connsiteY0" fmla="*/ 45719 h 45719"/>
                    <a:gd name="connsiteX1" fmla="*/ 0 w 802481"/>
                    <a:gd name="connsiteY1" fmla="*/ 45719 h 45719"/>
                    <a:gd name="connsiteX2" fmla="*/ 11430 w 802481"/>
                    <a:gd name="connsiteY2" fmla="*/ 0 h 45719"/>
                    <a:gd name="connsiteX3" fmla="*/ 164782 w 802481"/>
                    <a:gd name="connsiteY3" fmla="*/ 0 h 45719"/>
                    <a:gd name="connsiteX4" fmla="*/ 384969 w 802481"/>
                    <a:gd name="connsiteY4" fmla="*/ 45719 h 45719"/>
                    <a:gd name="connsiteX5" fmla="*/ 208757 w 802481"/>
                    <a:gd name="connsiteY5" fmla="*/ 45719 h 45719"/>
                    <a:gd name="connsiteX6" fmla="*/ 220187 w 802481"/>
                    <a:gd name="connsiteY6" fmla="*/ 0 h 45719"/>
                    <a:gd name="connsiteX7" fmla="*/ 373539 w 802481"/>
                    <a:gd name="connsiteY7" fmla="*/ 0 h 45719"/>
                    <a:gd name="connsiteX8" fmla="*/ 593725 w 802481"/>
                    <a:gd name="connsiteY8" fmla="*/ 45719 h 45719"/>
                    <a:gd name="connsiteX9" fmla="*/ 417513 w 802481"/>
                    <a:gd name="connsiteY9" fmla="*/ 45719 h 45719"/>
                    <a:gd name="connsiteX10" fmla="*/ 428943 w 802481"/>
                    <a:gd name="connsiteY10" fmla="*/ 0 h 45719"/>
                    <a:gd name="connsiteX11" fmla="*/ 582295 w 802481"/>
                    <a:gd name="connsiteY11" fmla="*/ 0 h 45719"/>
                    <a:gd name="connsiteX12" fmla="*/ 802481 w 802481"/>
                    <a:gd name="connsiteY12" fmla="*/ 45719 h 45719"/>
                    <a:gd name="connsiteX13" fmla="*/ 626269 w 802481"/>
                    <a:gd name="connsiteY13" fmla="*/ 45719 h 45719"/>
                    <a:gd name="connsiteX14" fmla="*/ 637699 w 802481"/>
                    <a:gd name="connsiteY14" fmla="*/ 0 h 45719"/>
                    <a:gd name="connsiteX15" fmla="*/ 791051 w 802481"/>
                    <a:gd name="connsiteY15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2481" h="45719">
                      <a:moveTo>
                        <a:pt x="176212" y="45719"/>
                      </a:moveTo>
                      <a:lnTo>
                        <a:pt x="0" y="45719"/>
                      </a:lnTo>
                      <a:lnTo>
                        <a:pt x="11430" y="0"/>
                      </a:lnTo>
                      <a:lnTo>
                        <a:pt x="164782" y="0"/>
                      </a:lnTo>
                      <a:close/>
                      <a:moveTo>
                        <a:pt x="384969" y="45719"/>
                      </a:moveTo>
                      <a:lnTo>
                        <a:pt x="208757" y="45719"/>
                      </a:lnTo>
                      <a:lnTo>
                        <a:pt x="220187" y="0"/>
                      </a:lnTo>
                      <a:lnTo>
                        <a:pt x="373539" y="0"/>
                      </a:lnTo>
                      <a:close/>
                      <a:moveTo>
                        <a:pt x="593725" y="45719"/>
                      </a:moveTo>
                      <a:lnTo>
                        <a:pt x="417513" y="45719"/>
                      </a:lnTo>
                      <a:lnTo>
                        <a:pt x="428943" y="0"/>
                      </a:lnTo>
                      <a:lnTo>
                        <a:pt x="582295" y="0"/>
                      </a:lnTo>
                      <a:close/>
                      <a:moveTo>
                        <a:pt x="802481" y="45719"/>
                      </a:moveTo>
                      <a:lnTo>
                        <a:pt x="626269" y="45719"/>
                      </a:lnTo>
                      <a:lnTo>
                        <a:pt x="637699" y="0"/>
                      </a:lnTo>
                      <a:lnTo>
                        <a:pt x="791051" y="0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430D4056-6FFA-400D-8F34-127C200C59BF}"/>
                    </a:ext>
                  </a:extLst>
                </p:cNvPr>
                <p:cNvSpPr/>
                <p:nvPr/>
              </p:nvSpPr>
              <p:spPr>
                <a:xfrm rot="10800000">
                  <a:off x="2002197" y="2996246"/>
                  <a:ext cx="802481" cy="45719"/>
                </a:xfrm>
                <a:custGeom>
                  <a:avLst/>
                  <a:gdLst>
                    <a:gd name="connsiteX0" fmla="*/ 176212 w 802481"/>
                    <a:gd name="connsiteY0" fmla="*/ 45719 h 45719"/>
                    <a:gd name="connsiteX1" fmla="*/ 0 w 802481"/>
                    <a:gd name="connsiteY1" fmla="*/ 45719 h 45719"/>
                    <a:gd name="connsiteX2" fmla="*/ 11430 w 802481"/>
                    <a:gd name="connsiteY2" fmla="*/ 0 h 45719"/>
                    <a:gd name="connsiteX3" fmla="*/ 164782 w 802481"/>
                    <a:gd name="connsiteY3" fmla="*/ 0 h 45719"/>
                    <a:gd name="connsiteX4" fmla="*/ 384969 w 802481"/>
                    <a:gd name="connsiteY4" fmla="*/ 45719 h 45719"/>
                    <a:gd name="connsiteX5" fmla="*/ 208757 w 802481"/>
                    <a:gd name="connsiteY5" fmla="*/ 45719 h 45719"/>
                    <a:gd name="connsiteX6" fmla="*/ 220187 w 802481"/>
                    <a:gd name="connsiteY6" fmla="*/ 0 h 45719"/>
                    <a:gd name="connsiteX7" fmla="*/ 373539 w 802481"/>
                    <a:gd name="connsiteY7" fmla="*/ 0 h 45719"/>
                    <a:gd name="connsiteX8" fmla="*/ 593725 w 802481"/>
                    <a:gd name="connsiteY8" fmla="*/ 45719 h 45719"/>
                    <a:gd name="connsiteX9" fmla="*/ 417513 w 802481"/>
                    <a:gd name="connsiteY9" fmla="*/ 45719 h 45719"/>
                    <a:gd name="connsiteX10" fmla="*/ 428943 w 802481"/>
                    <a:gd name="connsiteY10" fmla="*/ 0 h 45719"/>
                    <a:gd name="connsiteX11" fmla="*/ 582295 w 802481"/>
                    <a:gd name="connsiteY11" fmla="*/ 0 h 45719"/>
                    <a:gd name="connsiteX12" fmla="*/ 802481 w 802481"/>
                    <a:gd name="connsiteY12" fmla="*/ 45719 h 45719"/>
                    <a:gd name="connsiteX13" fmla="*/ 626269 w 802481"/>
                    <a:gd name="connsiteY13" fmla="*/ 45719 h 45719"/>
                    <a:gd name="connsiteX14" fmla="*/ 637699 w 802481"/>
                    <a:gd name="connsiteY14" fmla="*/ 0 h 45719"/>
                    <a:gd name="connsiteX15" fmla="*/ 791051 w 802481"/>
                    <a:gd name="connsiteY15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2481" h="45719">
                      <a:moveTo>
                        <a:pt x="176212" y="45719"/>
                      </a:moveTo>
                      <a:lnTo>
                        <a:pt x="0" y="45719"/>
                      </a:lnTo>
                      <a:lnTo>
                        <a:pt x="11430" y="0"/>
                      </a:lnTo>
                      <a:lnTo>
                        <a:pt x="164782" y="0"/>
                      </a:lnTo>
                      <a:close/>
                      <a:moveTo>
                        <a:pt x="384969" y="45719"/>
                      </a:moveTo>
                      <a:lnTo>
                        <a:pt x="208757" y="45719"/>
                      </a:lnTo>
                      <a:lnTo>
                        <a:pt x="220187" y="0"/>
                      </a:lnTo>
                      <a:lnTo>
                        <a:pt x="373539" y="0"/>
                      </a:lnTo>
                      <a:close/>
                      <a:moveTo>
                        <a:pt x="593725" y="45719"/>
                      </a:moveTo>
                      <a:lnTo>
                        <a:pt x="417513" y="45719"/>
                      </a:lnTo>
                      <a:lnTo>
                        <a:pt x="428943" y="0"/>
                      </a:lnTo>
                      <a:lnTo>
                        <a:pt x="582295" y="0"/>
                      </a:lnTo>
                      <a:close/>
                      <a:moveTo>
                        <a:pt x="802481" y="45719"/>
                      </a:moveTo>
                      <a:lnTo>
                        <a:pt x="626269" y="45719"/>
                      </a:lnTo>
                      <a:lnTo>
                        <a:pt x="637699" y="0"/>
                      </a:lnTo>
                      <a:lnTo>
                        <a:pt x="791051" y="0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1" name="グループ化 40">
                <a:extLst>
                  <a:ext uri="{FF2B5EF4-FFF2-40B4-BE49-F238E27FC236}">
                    <a16:creationId xmlns:a16="http://schemas.microsoft.com/office/drawing/2014/main" id="{15FF4F04-72BB-45E6-B055-6F9FDCFAA72E}"/>
                  </a:ext>
                </a:extLst>
              </p:cNvPr>
              <p:cNvGrpSpPr/>
              <p:nvPr/>
            </p:nvGrpSpPr>
            <p:grpSpPr>
              <a:xfrm>
                <a:off x="1881143" y="3429149"/>
                <a:ext cx="1095420" cy="181840"/>
                <a:chOff x="1881143" y="3404323"/>
                <a:chExt cx="1095420" cy="181840"/>
              </a:xfrm>
            </p:grpSpPr>
            <p:sp>
              <p:nvSpPr>
                <p:cNvPr id="48" name="フリーフォーム: 図形 47">
                  <a:extLst>
                    <a:ext uri="{FF2B5EF4-FFF2-40B4-BE49-F238E27FC236}">
                      <a16:creationId xmlns:a16="http://schemas.microsoft.com/office/drawing/2014/main" id="{7349AD39-0BC3-4CA6-89C5-C5511AC9B716}"/>
                    </a:ext>
                  </a:extLst>
                </p:cNvPr>
                <p:cNvSpPr/>
                <p:nvPr/>
              </p:nvSpPr>
              <p:spPr>
                <a:xfrm rot="10800000">
                  <a:off x="1881143" y="3529485"/>
                  <a:ext cx="1095420" cy="56678"/>
                </a:xfrm>
                <a:custGeom>
                  <a:avLst/>
                  <a:gdLst>
                    <a:gd name="connsiteX0" fmla="*/ 176212 w 802481"/>
                    <a:gd name="connsiteY0" fmla="*/ 45719 h 45719"/>
                    <a:gd name="connsiteX1" fmla="*/ 0 w 802481"/>
                    <a:gd name="connsiteY1" fmla="*/ 45719 h 45719"/>
                    <a:gd name="connsiteX2" fmla="*/ 11430 w 802481"/>
                    <a:gd name="connsiteY2" fmla="*/ 0 h 45719"/>
                    <a:gd name="connsiteX3" fmla="*/ 164782 w 802481"/>
                    <a:gd name="connsiteY3" fmla="*/ 0 h 45719"/>
                    <a:gd name="connsiteX4" fmla="*/ 384969 w 802481"/>
                    <a:gd name="connsiteY4" fmla="*/ 45719 h 45719"/>
                    <a:gd name="connsiteX5" fmla="*/ 208757 w 802481"/>
                    <a:gd name="connsiteY5" fmla="*/ 45719 h 45719"/>
                    <a:gd name="connsiteX6" fmla="*/ 220187 w 802481"/>
                    <a:gd name="connsiteY6" fmla="*/ 0 h 45719"/>
                    <a:gd name="connsiteX7" fmla="*/ 373539 w 802481"/>
                    <a:gd name="connsiteY7" fmla="*/ 0 h 45719"/>
                    <a:gd name="connsiteX8" fmla="*/ 593725 w 802481"/>
                    <a:gd name="connsiteY8" fmla="*/ 45719 h 45719"/>
                    <a:gd name="connsiteX9" fmla="*/ 417513 w 802481"/>
                    <a:gd name="connsiteY9" fmla="*/ 45719 h 45719"/>
                    <a:gd name="connsiteX10" fmla="*/ 428943 w 802481"/>
                    <a:gd name="connsiteY10" fmla="*/ 0 h 45719"/>
                    <a:gd name="connsiteX11" fmla="*/ 582295 w 802481"/>
                    <a:gd name="connsiteY11" fmla="*/ 0 h 45719"/>
                    <a:gd name="connsiteX12" fmla="*/ 802481 w 802481"/>
                    <a:gd name="connsiteY12" fmla="*/ 45719 h 45719"/>
                    <a:gd name="connsiteX13" fmla="*/ 626269 w 802481"/>
                    <a:gd name="connsiteY13" fmla="*/ 45719 h 45719"/>
                    <a:gd name="connsiteX14" fmla="*/ 637699 w 802481"/>
                    <a:gd name="connsiteY14" fmla="*/ 0 h 45719"/>
                    <a:gd name="connsiteX15" fmla="*/ 791051 w 802481"/>
                    <a:gd name="connsiteY15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2481" h="45719">
                      <a:moveTo>
                        <a:pt x="176212" y="45719"/>
                      </a:moveTo>
                      <a:lnTo>
                        <a:pt x="0" y="45719"/>
                      </a:lnTo>
                      <a:lnTo>
                        <a:pt x="11430" y="0"/>
                      </a:lnTo>
                      <a:lnTo>
                        <a:pt x="164782" y="0"/>
                      </a:lnTo>
                      <a:close/>
                      <a:moveTo>
                        <a:pt x="384969" y="45719"/>
                      </a:moveTo>
                      <a:lnTo>
                        <a:pt x="208757" y="45719"/>
                      </a:lnTo>
                      <a:lnTo>
                        <a:pt x="220187" y="0"/>
                      </a:lnTo>
                      <a:lnTo>
                        <a:pt x="373539" y="0"/>
                      </a:lnTo>
                      <a:close/>
                      <a:moveTo>
                        <a:pt x="593725" y="45719"/>
                      </a:moveTo>
                      <a:lnTo>
                        <a:pt x="417513" y="45719"/>
                      </a:lnTo>
                      <a:lnTo>
                        <a:pt x="428943" y="0"/>
                      </a:lnTo>
                      <a:lnTo>
                        <a:pt x="582295" y="0"/>
                      </a:lnTo>
                      <a:close/>
                      <a:moveTo>
                        <a:pt x="802481" y="45719"/>
                      </a:moveTo>
                      <a:lnTo>
                        <a:pt x="626269" y="45719"/>
                      </a:lnTo>
                      <a:lnTo>
                        <a:pt x="637699" y="0"/>
                      </a:lnTo>
                      <a:lnTo>
                        <a:pt x="79105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" name="フリーフォーム: 図形 48">
                  <a:extLst>
                    <a:ext uri="{FF2B5EF4-FFF2-40B4-BE49-F238E27FC236}">
                      <a16:creationId xmlns:a16="http://schemas.microsoft.com/office/drawing/2014/main" id="{4C23A001-729D-40F6-B8C5-4C0FCA769944}"/>
                    </a:ext>
                  </a:extLst>
                </p:cNvPr>
                <p:cNvSpPr/>
                <p:nvPr/>
              </p:nvSpPr>
              <p:spPr>
                <a:xfrm rot="10800000">
                  <a:off x="1881143" y="3460944"/>
                  <a:ext cx="1095420" cy="56678"/>
                </a:xfrm>
                <a:custGeom>
                  <a:avLst/>
                  <a:gdLst>
                    <a:gd name="connsiteX0" fmla="*/ 176212 w 802481"/>
                    <a:gd name="connsiteY0" fmla="*/ 45719 h 45719"/>
                    <a:gd name="connsiteX1" fmla="*/ 0 w 802481"/>
                    <a:gd name="connsiteY1" fmla="*/ 45719 h 45719"/>
                    <a:gd name="connsiteX2" fmla="*/ 11430 w 802481"/>
                    <a:gd name="connsiteY2" fmla="*/ 0 h 45719"/>
                    <a:gd name="connsiteX3" fmla="*/ 164782 w 802481"/>
                    <a:gd name="connsiteY3" fmla="*/ 0 h 45719"/>
                    <a:gd name="connsiteX4" fmla="*/ 384969 w 802481"/>
                    <a:gd name="connsiteY4" fmla="*/ 45719 h 45719"/>
                    <a:gd name="connsiteX5" fmla="*/ 208757 w 802481"/>
                    <a:gd name="connsiteY5" fmla="*/ 45719 h 45719"/>
                    <a:gd name="connsiteX6" fmla="*/ 220187 w 802481"/>
                    <a:gd name="connsiteY6" fmla="*/ 0 h 45719"/>
                    <a:gd name="connsiteX7" fmla="*/ 373539 w 802481"/>
                    <a:gd name="connsiteY7" fmla="*/ 0 h 45719"/>
                    <a:gd name="connsiteX8" fmla="*/ 593725 w 802481"/>
                    <a:gd name="connsiteY8" fmla="*/ 45719 h 45719"/>
                    <a:gd name="connsiteX9" fmla="*/ 417513 w 802481"/>
                    <a:gd name="connsiteY9" fmla="*/ 45719 h 45719"/>
                    <a:gd name="connsiteX10" fmla="*/ 428943 w 802481"/>
                    <a:gd name="connsiteY10" fmla="*/ 0 h 45719"/>
                    <a:gd name="connsiteX11" fmla="*/ 582295 w 802481"/>
                    <a:gd name="connsiteY11" fmla="*/ 0 h 45719"/>
                    <a:gd name="connsiteX12" fmla="*/ 802481 w 802481"/>
                    <a:gd name="connsiteY12" fmla="*/ 45719 h 45719"/>
                    <a:gd name="connsiteX13" fmla="*/ 626269 w 802481"/>
                    <a:gd name="connsiteY13" fmla="*/ 45719 h 45719"/>
                    <a:gd name="connsiteX14" fmla="*/ 637699 w 802481"/>
                    <a:gd name="connsiteY14" fmla="*/ 0 h 45719"/>
                    <a:gd name="connsiteX15" fmla="*/ 791051 w 802481"/>
                    <a:gd name="connsiteY15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2481" h="45719">
                      <a:moveTo>
                        <a:pt x="176212" y="45719"/>
                      </a:moveTo>
                      <a:lnTo>
                        <a:pt x="0" y="45719"/>
                      </a:lnTo>
                      <a:lnTo>
                        <a:pt x="11430" y="0"/>
                      </a:lnTo>
                      <a:lnTo>
                        <a:pt x="164782" y="0"/>
                      </a:lnTo>
                      <a:close/>
                      <a:moveTo>
                        <a:pt x="384969" y="45719"/>
                      </a:moveTo>
                      <a:lnTo>
                        <a:pt x="208757" y="45719"/>
                      </a:lnTo>
                      <a:lnTo>
                        <a:pt x="220187" y="0"/>
                      </a:lnTo>
                      <a:lnTo>
                        <a:pt x="373539" y="0"/>
                      </a:lnTo>
                      <a:close/>
                      <a:moveTo>
                        <a:pt x="593725" y="45719"/>
                      </a:moveTo>
                      <a:lnTo>
                        <a:pt x="417513" y="45719"/>
                      </a:lnTo>
                      <a:lnTo>
                        <a:pt x="428943" y="0"/>
                      </a:lnTo>
                      <a:lnTo>
                        <a:pt x="582295" y="0"/>
                      </a:lnTo>
                      <a:close/>
                      <a:moveTo>
                        <a:pt x="802481" y="45719"/>
                      </a:moveTo>
                      <a:lnTo>
                        <a:pt x="626269" y="45719"/>
                      </a:lnTo>
                      <a:lnTo>
                        <a:pt x="637699" y="0"/>
                      </a:lnTo>
                      <a:lnTo>
                        <a:pt x="79105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2D0F4F98-D8C6-4F84-A728-F9F266789CEF}"/>
                    </a:ext>
                  </a:extLst>
                </p:cNvPr>
                <p:cNvSpPr/>
                <p:nvPr/>
              </p:nvSpPr>
              <p:spPr>
                <a:xfrm rot="10800000">
                  <a:off x="1881143" y="3404323"/>
                  <a:ext cx="1095420" cy="56678"/>
                </a:xfrm>
                <a:custGeom>
                  <a:avLst/>
                  <a:gdLst>
                    <a:gd name="connsiteX0" fmla="*/ 176212 w 802481"/>
                    <a:gd name="connsiteY0" fmla="*/ 45719 h 45719"/>
                    <a:gd name="connsiteX1" fmla="*/ 0 w 802481"/>
                    <a:gd name="connsiteY1" fmla="*/ 45719 h 45719"/>
                    <a:gd name="connsiteX2" fmla="*/ 11430 w 802481"/>
                    <a:gd name="connsiteY2" fmla="*/ 0 h 45719"/>
                    <a:gd name="connsiteX3" fmla="*/ 164782 w 802481"/>
                    <a:gd name="connsiteY3" fmla="*/ 0 h 45719"/>
                    <a:gd name="connsiteX4" fmla="*/ 384969 w 802481"/>
                    <a:gd name="connsiteY4" fmla="*/ 45719 h 45719"/>
                    <a:gd name="connsiteX5" fmla="*/ 208757 w 802481"/>
                    <a:gd name="connsiteY5" fmla="*/ 45719 h 45719"/>
                    <a:gd name="connsiteX6" fmla="*/ 220187 w 802481"/>
                    <a:gd name="connsiteY6" fmla="*/ 0 h 45719"/>
                    <a:gd name="connsiteX7" fmla="*/ 373539 w 802481"/>
                    <a:gd name="connsiteY7" fmla="*/ 0 h 45719"/>
                    <a:gd name="connsiteX8" fmla="*/ 593725 w 802481"/>
                    <a:gd name="connsiteY8" fmla="*/ 45719 h 45719"/>
                    <a:gd name="connsiteX9" fmla="*/ 417513 w 802481"/>
                    <a:gd name="connsiteY9" fmla="*/ 45719 h 45719"/>
                    <a:gd name="connsiteX10" fmla="*/ 428943 w 802481"/>
                    <a:gd name="connsiteY10" fmla="*/ 0 h 45719"/>
                    <a:gd name="connsiteX11" fmla="*/ 582295 w 802481"/>
                    <a:gd name="connsiteY11" fmla="*/ 0 h 45719"/>
                    <a:gd name="connsiteX12" fmla="*/ 802481 w 802481"/>
                    <a:gd name="connsiteY12" fmla="*/ 45719 h 45719"/>
                    <a:gd name="connsiteX13" fmla="*/ 626269 w 802481"/>
                    <a:gd name="connsiteY13" fmla="*/ 45719 h 45719"/>
                    <a:gd name="connsiteX14" fmla="*/ 637699 w 802481"/>
                    <a:gd name="connsiteY14" fmla="*/ 0 h 45719"/>
                    <a:gd name="connsiteX15" fmla="*/ 791051 w 802481"/>
                    <a:gd name="connsiteY15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2481" h="45719">
                      <a:moveTo>
                        <a:pt x="176212" y="45719"/>
                      </a:moveTo>
                      <a:lnTo>
                        <a:pt x="0" y="45719"/>
                      </a:lnTo>
                      <a:lnTo>
                        <a:pt x="11430" y="0"/>
                      </a:lnTo>
                      <a:lnTo>
                        <a:pt x="164782" y="0"/>
                      </a:lnTo>
                      <a:close/>
                      <a:moveTo>
                        <a:pt x="384969" y="45719"/>
                      </a:moveTo>
                      <a:lnTo>
                        <a:pt x="208757" y="45719"/>
                      </a:lnTo>
                      <a:lnTo>
                        <a:pt x="220187" y="0"/>
                      </a:lnTo>
                      <a:lnTo>
                        <a:pt x="373539" y="0"/>
                      </a:lnTo>
                      <a:close/>
                      <a:moveTo>
                        <a:pt x="593725" y="45719"/>
                      </a:moveTo>
                      <a:lnTo>
                        <a:pt x="417513" y="45719"/>
                      </a:lnTo>
                      <a:lnTo>
                        <a:pt x="428943" y="0"/>
                      </a:lnTo>
                      <a:lnTo>
                        <a:pt x="582295" y="0"/>
                      </a:lnTo>
                      <a:close/>
                      <a:moveTo>
                        <a:pt x="802481" y="45719"/>
                      </a:moveTo>
                      <a:lnTo>
                        <a:pt x="626269" y="45719"/>
                      </a:lnTo>
                      <a:lnTo>
                        <a:pt x="637699" y="0"/>
                      </a:lnTo>
                      <a:lnTo>
                        <a:pt x="791051" y="0"/>
                      </a:ln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6409B5E9-717F-4A81-9D0E-172DA3B41EFC}"/>
                  </a:ext>
                </a:extLst>
              </p:cNvPr>
              <p:cNvSpPr/>
              <p:nvPr/>
            </p:nvSpPr>
            <p:spPr>
              <a:xfrm>
                <a:off x="1764470" y="3278560"/>
                <a:ext cx="1333535" cy="107441"/>
              </a:xfrm>
              <a:custGeom>
                <a:avLst/>
                <a:gdLst>
                  <a:gd name="connsiteX0" fmla="*/ 1167117 w 1326436"/>
                  <a:gd name="connsiteY0" fmla="*/ 33576 h 107441"/>
                  <a:gd name="connsiteX1" fmla="*/ 1167117 w 1326436"/>
                  <a:gd name="connsiteY1" fmla="*/ 50807 h 107441"/>
                  <a:gd name="connsiteX2" fmla="*/ 1309523 w 1326436"/>
                  <a:gd name="connsiteY2" fmla="*/ 50807 h 107441"/>
                  <a:gd name="connsiteX3" fmla="*/ 1309523 w 1326436"/>
                  <a:gd name="connsiteY3" fmla="*/ 33576 h 107441"/>
                  <a:gd name="connsiteX4" fmla="*/ 1001614 w 1326436"/>
                  <a:gd name="connsiteY4" fmla="*/ 33576 h 107441"/>
                  <a:gd name="connsiteX5" fmla="*/ 1001614 w 1326436"/>
                  <a:gd name="connsiteY5" fmla="*/ 50807 h 107441"/>
                  <a:gd name="connsiteX6" fmla="*/ 1058465 w 1326436"/>
                  <a:gd name="connsiteY6" fmla="*/ 50807 h 107441"/>
                  <a:gd name="connsiteX7" fmla="*/ 1146972 w 1326436"/>
                  <a:gd name="connsiteY7" fmla="*/ 50807 h 107441"/>
                  <a:gd name="connsiteX8" fmla="*/ 1146972 w 1326436"/>
                  <a:gd name="connsiteY8" fmla="*/ 33576 h 107441"/>
                  <a:gd name="connsiteX9" fmla="*/ 1058465 w 1326436"/>
                  <a:gd name="connsiteY9" fmla="*/ 33576 h 107441"/>
                  <a:gd name="connsiteX10" fmla="*/ 838721 w 1326436"/>
                  <a:gd name="connsiteY10" fmla="*/ 33576 h 107441"/>
                  <a:gd name="connsiteX11" fmla="*/ 838721 w 1326436"/>
                  <a:gd name="connsiteY11" fmla="*/ 50807 h 107441"/>
                  <a:gd name="connsiteX12" fmla="*/ 981127 w 1326436"/>
                  <a:gd name="connsiteY12" fmla="*/ 50807 h 107441"/>
                  <a:gd name="connsiteX13" fmla="*/ 981127 w 1326436"/>
                  <a:gd name="connsiteY13" fmla="*/ 33576 h 107441"/>
                  <a:gd name="connsiteX14" fmla="*/ 673217 w 1326436"/>
                  <a:gd name="connsiteY14" fmla="*/ 33576 h 107441"/>
                  <a:gd name="connsiteX15" fmla="*/ 673217 w 1326436"/>
                  <a:gd name="connsiteY15" fmla="*/ 50807 h 107441"/>
                  <a:gd name="connsiteX16" fmla="*/ 818575 w 1326436"/>
                  <a:gd name="connsiteY16" fmla="*/ 50807 h 107441"/>
                  <a:gd name="connsiteX17" fmla="*/ 818575 w 1326436"/>
                  <a:gd name="connsiteY17" fmla="*/ 33576 h 107441"/>
                  <a:gd name="connsiteX18" fmla="*/ 512273 w 1326436"/>
                  <a:gd name="connsiteY18" fmla="*/ 33576 h 107441"/>
                  <a:gd name="connsiteX19" fmla="*/ 512273 w 1326436"/>
                  <a:gd name="connsiteY19" fmla="*/ 50807 h 107441"/>
                  <a:gd name="connsiteX20" fmla="*/ 654679 w 1326436"/>
                  <a:gd name="connsiteY20" fmla="*/ 50807 h 107441"/>
                  <a:gd name="connsiteX21" fmla="*/ 654679 w 1326436"/>
                  <a:gd name="connsiteY21" fmla="*/ 33576 h 107441"/>
                  <a:gd name="connsiteX22" fmla="*/ 346769 w 1326436"/>
                  <a:gd name="connsiteY22" fmla="*/ 33576 h 107441"/>
                  <a:gd name="connsiteX23" fmla="*/ 346769 w 1326436"/>
                  <a:gd name="connsiteY23" fmla="*/ 50807 h 107441"/>
                  <a:gd name="connsiteX24" fmla="*/ 403621 w 1326436"/>
                  <a:gd name="connsiteY24" fmla="*/ 50807 h 107441"/>
                  <a:gd name="connsiteX25" fmla="*/ 492128 w 1326436"/>
                  <a:gd name="connsiteY25" fmla="*/ 50807 h 107441"/>
                  <a:gd name="connsiteX26" fmla="*/ 492128 w 1326436"/>
                  <a:gd name="connsiteY26" fmla="*/ 33576 h 107441"/>
                  <a:gd name="connsiteX27" fmla="*/ 403621 w 1326436"/>
                  <a:gd name="connsiteY27" fmla="*/ 33576 h 107441"/>
                  <a:gd name="connsiteX28" fmla="*/ 183877 w 1326436"/>
                  <a:gd name="connsiteY28" fmla="*/ 33576 h 107441"/>
                  <a:gd name="connsiteX29" fmla="*/ 183877 w 1326436"/>
                  <a:gd name="connsiteY29" fmla="*/ 50807 h 107441"/>
                  <a:gd name="connsiteX30" fmla="*/ 326283 w 1326436"/>
                  <a:gd name="connsiteY30" fmla="*/ 50807 h 107441"/>
                  <a:gd name="connsiteX31" fmla="*/ 326283 w 1326436"/>
                  <a:gd name="connsiteY31" fmla="*/ 33576 h 107441"/>
                  <a:gd name="connsiteX32" fmla="*/ 18373 w 1326436"/>
                  <a:gd name="connsiteY32" fmla="*/ 33576 h 107441"/>
                  <a:gd name="connsiteX33" fmla="*/ 18373 w 1326436"/>
                  <a:gd name="connsiteY33" fmla="*/ 50807 h 107441"/>
                  <a:gd name="connsiteX34" fmla="*/ 163731 w 1326436"/>
                  <a:gd name="connsiteY34" fmla="*/ 50807 h 107441"/>
                  <a:gd name="connsiteX35" fmla="*/ 163731 w 1326436"/>
                  <a:gd name="connsiteY35" fmla="*/ 33576 h 107441"/>
                  <a:gd name="connsiteX36" fmla="*/ 1167117 w 1326436"/>
                  <a:gd name="connsiteY36" fmla="*/ 6282 h 107441"/>
                  <a:gd name="connsiteX37" fmla="*/ 1167117 w 1326436"/>
                  <a:gd name="connsiteY37" fmla="*/ 27294 h 107441"/>
                  <a:gd name="connsiteX38" fmla="*/ 1309523 w 1326436"/>
                  <a:gd name="connsiteY38" fmla="*/ 27294 h 107441"/>
                  <a:gd name="connsiteX39" fmla="*/ 1309523 w 1326436"/>
                  <a:gd name="connsiteY39" fmla="*/ 6282 h 107441"/>
                  <a:gd name="connsiteX40" fmla="*/ 1001614 w 1326436"/>
                  <a:gd name="connsiteY40" fmla="*/ 6282 h 107441"/>
                  <a:gd name="connsiteX41" fmla="*/ 1001614 w 1326436"/>
                  <a:gd name="connsiteY41" fmla="*/ 27294 h 107441"/>
                  <a:gd name="connsiteX42" fmla="*/ 1058465 w 1326436"/>
                  <a:gd name="connsiteY42" fmla="*/ 27294 h 107441"/>
                  <a:gd name="connsiteX43" fmla="*/ 1146972 w 1326436"/>
                  <a:gd name="connsiteY43" fmla="*/ 27294 h 107441"/>
                  <a:gd name="connsiteX44" fmla="*/ 1146972 w 1326436"/>
                  <a:gd name="connsiteY44" fmla="*/ 6282 h 107441"/>
                  <a:gd name="connsiteX45" fmla="*/ 1058465 w 1326436"/>
                  <a:gd name="connsiteY45" fmla="*/ 6282 h 107441"/>
                  <a:gd name="connsiteX46" fmla="*/ 838721 w 1326436"/>
                  <a:gd name="connsiteY46" fmla="*/ 6282 h 107441"/>
                  <a:gd name="connsiteX47" fmla="*/ 838721 w 1326436"/>
                  <a:gd name="connsiteY47" fmla="*/ 27294 h 107441"/>
                  <a:gd name="connsiteX48" fmla="*/ 981127 w 1326436"/>
                  <a:gd name="connsiteY48" fmla="*/ 27294 h 107441"/>
                  <a:gd name="connsiteX49" fmla="*/ 981127 w 1326436"/>
                  <a:gd name="connsiteY49" fmla="*/ 6282 h 107441"/>
                  <a:gd name="connsiteX50" fmla="*/ 673217 w 1326436"/>
                  <a:gd name="connsiteY50" fmla="*/ 6282 h 107441"/>
                  <a:gd name="connsiteX51" fmla="*/ 673217 w 1326436"/>
                  <a:gd name="connsiteY51" fmla="*/ 27294 h 107441"/>
                  <a:gd name="connsiteX52" fmla="*/ 818575 w 1326436"/>
                  <a:gd name="connsiteY52" fmla="*/ 27294 h 107441"/>
                  <a:gd name="connsiteX53" fmla="*/ 818575 w 1326436"/>
                  <a:gd name="connsiteY53" fmla="*/ 6282 h 107441"/>
                  <a:gd name="connsiteX54" fmla="*/ 512273 w 1326436"/>
                  <a:gd name="connsiteY54" fmla="*/ 6282 h 107441"/>
                  <a:gd name="connsiteX55" fmla="*/ 512273 w 1326436"/>
                  <a:gd name="connsiteY55" fmla="*/ 27294 h 107441"/>
                  <a:gd name="connsiteX56" fmla="*/ 654679 w 1326436"/>
                  <a:gd name="connsiteY56" fmla="*/ 27294 h 107441"/>
                  <a:gd name="connsiteX57" fmla="*/ 654679 w 1326436"/>
                  <a:gd name="connsiteY57" fmla="*/ 6282 h 107441"/>
                  <a:gd name="connsiteX58" fmla="*/ 346769 w 1326436"/>
                  <a:gd name="connsiteY58" fmla="*/ 6282 h 107441"/>
                  <a:gd name="connsiteX59" fmla="*/ 346769 w 1326436"/>
                  <a:gd name="connsiteY59" fmla="*/ 27294 h 107441"/>
                  <a:gd name="connsiteX60" fmla="*/ 403621 w 1326436"/>
                  <a:gd name="connsiteY60" fmla="*/ 27294 h 107441"/>
                  <a:gd name="connsiteX61" fmla="*/ 492128 w 1326436"/>
                  <a:gd name="connsiteY61" fmla="*/ 27294 h 107441"/>
                  <a:gd name="connsiteX62" fmla="*/ 492128 w 1326436"/>
                  <a:gd name="connsiteY62" fmla="*/ 6282 h 107441"/>
                  <a:gd name="connsiteX63" fmla="*/ 403621 w 1326436"/>
                  <a:gd name="connsiteY63" fmla="*/ 6282 h 107441"/>
                  <a:gd name="connsiteX64" fmla="*/ 183877 w 1326436"/>
                  <a:gd name="connsiteY64" fmla="*/ 6282 h 107441"/>
                  <a:gd name="connsiteX65" fmla="*/ 183877 w 1326436"/>
                  <a:gd name="connsiteY65" fmla="*/ 27294 h 107441"/>
                  <a:gd name="connsiteX66" fmla="*/ 326283 w 1326436"/>
                  <a:gd name="connsiteY66" fmla="*/ 27294 h 107441"/>
                  <a:gd name="connsiteX67" fmla="*/ 326283 w 1326436"/>
                  <a:gd name="connsiteY67" fmla="*/ 6282 h 107441"/>
                  <a:gd name="connsiteX68" fmla="*/ 18373 w 1326436"/>
                  <a:gd name="connsiteY68" fmla="*/ 6282 h 107441"/>
                  <a:gd name="connsiteX69" fmla="*/ 18373 w 1326436"/>
                  <a:gd name="connsiteY69" fmla="*/ 27294 h 107441"/>
                  <a:gd name="connsiteX70" fmla="*/ 163731 w 1326436"/>
                  <a:gd name="connsiteY70" fmla="*/ 27294 h 107441"/>
                  <a:gd name="connsiteX71" fmla="*/ 163731 w 1326436"/>
                  <a:gd name="connsiteY71" fmla="*/ 6282 h 107441"/>
                  <a:gd name="connsiteX72" fmla="*/ 0 w 1326436"/>
                  <a:gd name="connsiteY72" fmla="*/ 0 h 107441"/>
                  <a:gd name="connsiteX73" fmla="*/ 183757 w 1326436"/>
                  <a:gd name="connsiteY73" fmla="*/ 0 h 107441"/>
                  <a:gd name="connsiteX74" fmla="*/ 403621 w 1326436"/>
                  <a:gd name="connsiteY74" fmla="*/ 0 h 107441"/>
                  <a:gd name="connsiteX75" fmla="*/ 654844 w 1326436"/>
                  <a:gd name="connsiteY75" fmla="*/ 0 h 107441"/>
                  <a:gd name="connsiteX76" fmla="*/ 671592 w 1326436"/>
                  <a:gd name="connsiteY76" fmla="*/ 0 h 107441"/>
                  <a:gd name="connsiteX77" fmla="*/ 838601 w 1326436"/>
                  <a:gd name="connsiteY77" fmla="*/ 0 h 107441"/>
                  <a:gd name="connsiteX78" fmla="*/ 1058465 w 1326436"/>
                  <a:gd name="connsiteY78" fmla="*/ 0 h 107441"/>
                  <a:gd name="connsiteX79" fmla="*/ 1326436 w 1326436"/>
                  <a:gd name="connsiteY79" fmla="*/ 0 h 107441"/>
                  <a:gd name="connsiteX80" fmla="*/ 1326436 w 1326436"/>
                  <a:gd name="connsiteY80" fmla="*/ 107441 h 107441"/>
                  <a:gd name="connsiteX81" fmla="*/ 1309523 w 1326436"/>
                  <a:gd name="connsiteY81" fmla="*/ 107441 h 107441"/>
                  <a:gd name="connsiteX82" fmla="*/ 1309523 w 1326436"/>
                  <a:gd name="connsiteY82" fmla="*/ 57089 h 107441"/>
                  <a:gd name="connsiteX83" fmla="*/ 1167117 w 1326436"/>
                  <a:gd name="connsiteY83" fmla="*/ 57089 h 107441"/>
                  <a:gd name="connsiteX84" fmla="*/ 1167117 w 1326436"/>
                  <a:gd name="connsiteY84" fmla="*/ 107441 h 107441"/>
                  <a:gd name="connsiteX85" fmla="*/ 1146972 w 1326436"/>
                  <a:gd name="connsiteY85" fmla="*/ 107441 h 107441"/>
                  <a:gd name="connsiteX86" fmla="*/ 1146972 w 1326436"/>
                  <a:gd name="connsiteY86" fmla="*/ 57089 h 107441"/>
                  <a:gd name="connsiteX87" fmla="*/ 1058465 w 1326436"/>
                  <a:gd name="connsiteY87" fmla="*/ 57089 h 107441"/>
                  <a:gd name="connsiteX88" fmla="*/ 1001614 w 1326436"/>
                  <a:gd name="connsiteY88" fmla="*/ 57089 h 107441"/>
                  <a:gd name="connsiteX89" fmla="*/ 1001614 w 1326436"/>
                  <a:gd name="connsiteY89" fmla="*/ 107440 h 107441"/>
                  <a:gd name="connsiteX90" fmla="*/ 1001272 w 1326436"/>
                  <a:gd name="connsiteY90" fmla="*/ 107440 h 107441"/>
                  <a:gd name="connsiteX91" fmla="*/ 1001272 w 1326436"/>
                  <a:gd name="connsiteY91" fmla="*/ 107441 h 107441"/>
                  <a:gd name="connsiteX92" fmla="*/ 981127 w 1326436"/>
                  <a:gd name="connsiteY92" fmla="*/ 107441 h 107441"/>
                  <a:gd name="connsiteX93" fmla="*/ 981127 w 1326436"/>
                  <a:gd name="connsiteY93" fmla="*/ 57089 h 107441"/>
                  <a:gd name="connsiteX94" fmla="*/ 838721 w 1326436"/>
                  <a:gd name="connsiteY94" fmla="*/ 57089 h 107441"/>
                  <a:gd name="connsiteX95" fmla="*/ 838721 w 1326436"/>
                  <a:gd name="connsiteY95" fmla="*/ 107441 h 107441"/>
                  <a:gd name="connsiteX96" fmla="*/ 818575 w 1326436"/>
                  <a:gd name="connsiteY96" fmla="*/ 107441 h 107441"/>
                  <a:gd name="connsiteX97" fmla="*/ 818575 w 1326436"/>
                  <a:gd name="connsiteY97" fmla="*/ 57089 h 107441"/>
                  <a:gd name="connsiteX98" fmla="*/ 673217 w 1326436"/>
                  <a:gd name="connsiteY98" fmla="*/ 57089 h 107441"/>
                  <a:gd name="connsiteX99" fmla="*/ 673217 w 1326436"/>
                  <a:gd name="connsiteY99" fmla="*/ 107440 h 107441"/>
                  <a:gd name="connsiteX100" fmla="*/ 671592 w 1326436"/>
                  <a:gd name="connsiteY100" fmla="*/ 107440 h 107441"/>
                  <a:gd name="connsiteX101" fmla="*/ 671592 w 1326436"/>
                  <a:gd name="connsiteY101" fmla="*/ 107441 h 107441"/>
                  <a:gd name="connsiteX102" fmla="*/ 654679 w 1326436"/>
                  <a:gd name="connsiteY102" fmla="*/ 107441 h 107441"/>
                  <a:gd name="connsiteX103" fmla="*/ 654679 w 1326436"/>
                  <a:gd name="connsiteY103" fmla="*/ 57089 h 107441"/>
                  <a:gd name="connsiteX104" fmla="*/ 512273 w 1326436"/>
                  <a:gd name="connsiteY104" fmla="*/ 57089 h 107441"/>
                  <a:gd name="connsiteX105" fmla="*/ 512273 w 1326436"/>
                  <a:gd name="connsiteY105" fmla="*/ 107441 h 107441"/>
                  <a:gd name="connsiteX106" fmla="*/ 492128 w 1326436"/>
                  <a:gd name="connsiteY106" fmla="*/ 107441 h 107441"/>
                  <a:gd name="connsiteX107" fmla="*/ 492128 w 1326436"/>
                  <a:gd name="connsiteY107" fmla="*/ 57089 h 107441"/>
                  <a:gd name="connsiteX108" fmla="*/ 403621 w 1326436"/>
                  <a:gd name="connsiteY108" fmla="*/ 57089 h 107441"/>
                  <a:gd name="connsiteX109" fmla="*/ 346769 w 1326436"/>
                  <a:gd name="connsiteY109" fmla="*/ 57089 h 107441"/>
                  <a:gd name="connsiteX110" fmla="*/ 346769 w 1326436"/>
                  <a:gd name="connsiteY110" fmla="*/ 107440 h 107441"/>
                  <a:gd name="connsiteX111" fmla="*/ 346428 w 1326436"/>
                  <a:gd name="connsiteY111" fmla="*/ 107440 h 107441"/>
                  <a:gd name="connsiteX112" fmla="*/ 346428 w 1326436"/>
                  <a:gd name="connsiteY112" fmla="*/ 107441 h 107441"/>
                  <a:gd name="connsiteX113" fmla="*/ 326283 w 1326436"/>
                  <a:gd name="connsiteY113" fmla="*/ 107441 h 107441"/>
                  <a:gd name="connsiteX114" fmla="*/ 326283 w 1326436"/>
                  <a:gd name="connsiteY114" fmla="*/ 57089 h 107441"/>
                  <a:gd name="connsiteX115" fmla="*/ 183877 w 1326436"/>
                  <a:gd name="connsiteY115" fmla="*/ 57089 h 107441"/>
                  <a:gd name="connsiteX116" fmla="*/ 183877 w 1326436"/>
                  <a:gd name="connsiteY116" fmla="*/ 107441 h 107441"/>
                  <a:gd name="connsiteX117" fmla="*/ 163731 w 1326436"/>
                  <a:gd name="connsiteY117" fmla="*/ 107441 h 107441"/>
                  <a:gd name="connsiteX118" fmla="*/ 163731 w 1326436"/>
                  <a:gd name="connsiteY118" fmla="*/ 57089 h 107441"/>
                  <a:gd name="connsiteX119" fmla="*/ 18373 w 1326436"/>
                  <a:gd name="connsiteY119" fmla="*/ 57089 h 107441"/>
                  <a:gd name="connsiteX120" fmla="*/ 18373 w 1326436"/>
                  <a:gd name="connsiteY120" fmla="*/ 107440 h 107441"/>
                  <a:gd name="connsiteX121" fmla="*/ 0 w 1326436"/>
                  <a:gd name="connsiteY121" fmla="*/ 107440 h 107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326436" h="107441">
                    <a:moveTo>
                      <a:pt x="1167117" y="33576"/>
                    </a:moveTo>
                    <a:lnTo>
                      <a:pt x="1167117" y="50807"/>
                    </a:lnTo>
                    <a:lnTo>
                      <a:pt x="1309523" y="50807"/>
                    </a:lnTo>
                    <a:lnTo>
                      <a:pt x="1309523" y="33576"/>
                    </a:lnTo>
                    <a:close/>
                    <a:moveTo>
                      <a:pt x="1001614" y="33576"/>
                    </a:moveTo>
                    <a:lnTo>
                      <a:pt x="1001614" y="50807"/>
                    </a:lnTo>
                    <a:lnTo>
                      <a:pt x="1058465" y="50807"/>
                    </a:lnTo>
                    <a:lnTo>
                      <a:pt x="1146972" y="50807"/>
                    </a:lnTo>
                    <a:lnTo>
                      <a:pt x="1146972" y="33576"/>
                    </a:lnTo>
                    <a:lnTo>
                      <a:pt x="1058465" y="33576"/>
                    </a:lnTo>
                    <a:close/>
                    <a:moveTo>
                      <a:pt x="838721" y="33576"/>
                    </a:moveTo>
                    <a:lnTo>
                      <a:pt x="838721" y="50807"/>
                    </a:lnTo>
                    <a:lnTo>
                      <a:pt x="981127" y="50807"/>
                    </a:lnTo>
                    <a:lnTo>
                      <a:pt x="981127" y="33576"/>
                    </a:lnTo>
                    <a:close/>
                    <a:moveTo>
                      <a:pt x="673217" y="33576"/>
                    </a:moveTo>
                    <a:lnTo>
                      <a:pt x="673217" y="50807"/>
                    </a:lnTo>
                    <a:lnTo>
                      <a:pt x="818575" y="50807"/>
                    </a:lnTo>
                    <a:lnTo>
                      <a:pt x="818575" y="33576"/>
                    </a:lnTo>
                    <a:close/>
                    <a:moveTo>
                      <a:pt x="512273" y="33576"/>
                    </a:moveTo>
                    <a:lnTo>
                      <a:pt x="512273" y="50807"/>
                    </a:lnTo>
                    <a:lnTo>
                      <a:pt x="654679" y="50807"/>
                    </a:lnTo>
                    <a:lnTo>
                      <a:pt x="654679" y="33576"/>
                    </a:lnTo>
                    <a:close/>
                    <a:moveTo>
                      <a:pt x="346769" y="33576"/>
                    </a:moveTo>
                    <a:lnTo>
                      <a:pt x="346769" y="50807"/>
                    </a:lnTo>
                    <a:lnTo>
                      <a:pt x="403621" y="50807"/>
                    </a:lnTo>
                    <a:lnTo>
                      <a:pt x="492128" y="50807"/>
                    </a:lnTo>
                    <a:lnTo>
                      <a:pt x="492128" y="33576"/>
                    </a:lnTo>
                    <a:lnTo>
                      <a:pt x="403621" y="33576"/>
                    </a:lnTo>
                    <a:close/>
                    <a:moveTo>
                      <a:pt x="183877" y="33576"/>
                    </a:moveTo>
                    <a:lnTo>
                      <a:pt x="183877" y="50807"/>
                    </a:lnTo>
                    <a:lnTo>
                      <a:pt x="326283" y="50807"/>
                    </a:lnTo>
                    <a:lnTo>
                      <a:pt x="326283" y="33576"/>
                    </a:lnTo>
                    <a:close/>
                    <a:moveTo>
                      <a:pt x="18373" y="33576"/>
                    </a:moveTo>
                    <a:lnTo>
                      <a:pt x="18373" y="50807"/>
                    </a:lnTo>
                    <a:lnTo>
                      <a:pt x="163731" y="50807"/>
                    </a:lnTo>
                    <a:lnTo>
                      <a:pt x="163731" y="33576"/>
                    </a:lnTo>
                    <a:close/>
                    <a:moveTo>
                      <a:pt x="1167117" y="6282"/>
                    </a:moveTo>
                    <a:lnTo>
                      <a:pt x="1167117" y="27294"/>
                    </a:lnTo>
                    <a:lnTo>
                      <a:pt x="1309523" y="27294"/>
                    </a:lnTo>
                    <a:lnTo>
                      <a:pt x="1309523" y="6282"/>
                    </a:lnTo>
                    <a:close/>
                    <a:moveTo>
                      <a:pt x="1001614" y="6282"/>
                    </a:moveTo>
                    <a:lnTo>
                      <a:pt x="1001614" y="27294"/>
                    </a:lnTo>
                    <a:lnTo>
                      <a:pt x="1058465" y="27294"/>
                    </a:lnTo>
                    <a:lnTo>
                      <a:pt x="1146972" y="27294"/>
                    </a:lnTo>
                    <a:lnTo>
                      <a:pt x="1146972" y="6282"/>
                    </a:lnTo>
                    <a:lnTo>
                      <a:pt x="1058465" y="6282"/>
                    </a:lnTo>
                    <a:close/>
                    <a:moveTo>
                      <a:pt x="838721" y="6282"/>
                    </a:moveTo>
                    <a:lnTo>
                      <a:pt x="838721" y="27294"/>
                    </a:lnTo>
                    <a:lnTo>
                      <a:pt x="981127" y="27294"/>
                    </a:lnTo>
                    <a:lnTo>
                      <a:pt x="981127" y="6282"/>
                    </a:lnTo>
                    <a:close/>
                    <a:moveTo>
                      <a:pt x="673217" y="6282"/>
                    </a:moveTo>
                    <a:lnTo>
                      <a:pt x="673217" y="27294"/>
                    </a:lnTo>
                    <a:lnTo>
                      <a:pt x="818575" y="27294"/>
                    </a:lnTo>
                    <a:lnTo>
                      <a:pt x="818575" y="6282"/>
                    </a:lnTo>
                    <a:close/>
                    <a:moveTo>
                      <a:pt x="512273" y="6282"/>
                    </a:moveTo>
                    <a:lnTo>
                      <a:pt x="512273" y="27294"/>
                    </a:lnTo>
                    <a:lnTo>
                      <a:pt x="654679" y="27294"/>
                    </a:lnTo>
                    <a:lnTo>
                      <a:pt x="654679" y="6282"/>
                    </a:lnTo>
                    <a:close/>
                    <a:moveTo>
                      <a:pt x="346769" y="6282"/>
                    </a:moveTo>
                    <a:lnTo>
                      <a:pt x="346769" y="27294"/>
                    </a:lnTo>
                    <a:lnTo>
                      <a:pt x="403621" y="27294"/>
                    </a:lnTo>
                    <a:lnTo>
                      <a:pt x="492128" y="27294"/>
                    </a:lnTo>
                    <a:lnTo>
                      <a:pt x="492128" y="6282"/>
                    </a:lnTo>
                    <a:lnTo>
                      <a:pt x="403621" y="6282"/>
                    </a:lnTo>
                    <a:close/>
                    <a:moveTo>
                      <a:pt x="183877" y="6282"/>
                    </a:moveTo>
                    <a:lnTo>
                      <a:pt x="183877" y="27294"/>
                    </a:lnTo>
                    <a:lnTo>
                      <a:pt x="326283" y="27294"/>
                    </a:lnTo>
                    <a:lnTo>
                      <a:pt x="326283" y="6282"/>
                    </a:lnTo>
                    <a:close/>
                    <a:moveTo>
                      <a:pt x="18373" y="6282"/>
                    </a:moveTo>
                    <a:lnTo>
                      <a:pt x="18373" y="27294"/>
                    </a:lnTo>
                    <a:lnTo>
                      <a:pt x="163731" y="27294"/>
                    </a:lnTo>
                    <a:lnTo>
                      <a:pt x="163731" y="6282"/>
                    </a:lnTo>
                    <a:close/>
                    <a:moveTo>
                      <a:pt x="0" y="0"/>
                    </a:moveTo>
                    <a:lnTo>
                      <a:pt x="183757" y="0"/>
                    </a:lnTo>
                    <a:lnTo>
                      <a:pt x="403621" y="0"/>
                    </a:lnTo>
                    <a:lnTo>
                      <a:pt x="654844" y="0"/>
                    </a:lnTo>
                    <a:lnTo>
                      <a:pt x="671592" y="0"/>
                    </a:lnTo>
                    <a:lnTo>
                      <a:pt x="838601" y="0"/>
                    </a:lnTo>
                    <a:lnTo>
                      <a:pt x="1058465" y="0"/>
                    </a:lnTo>
                    <a:lnTo>
                      <a:pt x="1326436" y="0"/>
                    </a:lnTo>
                    <a:lnTo>
                      <a:pt x="1326436" y="107441"/>
                    </a:lnTo>
                    <a:lnTo>
                      <a:pt x="1309523" y="107441"/>
                    </a:lnTo>
                    <a:lnTo>
                      <a:pt x="1309523" y="57089"/>
                    </a:lnTo>
                    <a:lnTo>
                      <a:pt x="1167117" y="57089"/>
                    </a:lnTo>
                    <a:lnTo>
                      <a:pt x="1167117" y="107441"/>
                    </a:lnTo>
                    <a:lnTo>
                      <a:pt x="1146972" y="107441"/>
                    </a:lnTo>
                    <a:lnTo>
                      <a:pt x="1146972" y="57089"/>
                    </a:lnTo>
                    <a:lnTo>
                      <a:pt x="1058465" y="57089"/>
                    </a:lnTo>
                    <a:lnTo>
                      <a:pt x="1001614" y="57089"/>
                    </a:lnTo>
                    <a:lnTo>
                      <a:pt x="1001614" y="107440"/>
                    </a:lnTo>
                    <a:lnTo>
                      <a:pt x="1001272" y="107440"/>
                    </a:lnTo>
                    <a:lnTo>
                      <a:pt x="1001272" y="107441"/>
                    </a:lnTo>
                    <a:lnTo>
                      <a:pt x="981127" y="107441"/>
                    </a:lnTo>
                    <a:lnTo>
                      <a:pt x="981127" y="57089"/>
                    </a:lnTo>
                    <a:lnTo>
                      <a:pt x="838721" y="57089"/>
                    </a:lnTo>
                    <a:lnTo>
                      <a:pt x="838721" y="107441"/>
                    </a:lnTo>
                    <a:lnTo>
                      <a:pt x="818575" y="107441"/>
                    </a:lnTo>
                    <a:lnTo>
                      <a:pt x="818575" y="57089"/>
                    </a:lnTo>
                    <a:lnTo>
                      <a:pt x="673217" y="57089"/>
                    </a:lnTo>
                    <a:lnTo>
                      <a:pt x="673217" y="107440"/>
                    </a:lnTo>
                    <a:lnTo>
                      <a:pt x="671592" y="107440"/>
                    </a:lnTo>
                    <a:lnTo>
                      <a:pt x="671592" y="107441"/>
                    </a:lnTo>
                    <a:lnTo>
                      <a:pt x="654679" y="107441"/>
                    </a:lnTo>
                    <a:lnTo>
                      <a:pt x="654679" y="57089"/>
                    </a:lnTo>
                    <a:lnTo>
                      <a:pt x="512273" y="57089"/>
                    </a:lnTo>
                    <a:lnTo>
                      <a:pt x="512273" y="107441"/>
                    </a:lnTo>
                    <a:lnTo>
                      <a:pt x="492128" y="107441"/>
                    </a:lnTo>
                    <a:lnTo>
                      <a:pt x="492128" y="57089"/>
                    </a:lnTo>
                    <a:lnTo>
                      <a:pt x="403621" y="57089"/>
                    </a:lnTo>
                    <a:lnTo>
                      <a:pt x="346769" y="57089"/>
                    </a:lnTo>
                    <a:lnTo>
                      <a:pt x="346769" y="107440"/>
                    </a:lnTo>
                    <a:lnTo>
                      <a:pt x="346428" y="107440"/>
                    </a:lnTo>
                    <a:lnTo>
                      <a:pt x="346428" y="107441"/>
                    </a:lnTo>
                    <a:lnTo>
                      <a:pt x="326283" y="107441"/>
                    </a:lnTo>
                    <a:lnTo>
                      <a:pt x="326283" y="57089"/>
                    </a:lnTo>
                    <a:lnTo>
                      <a:pt x="183877" y="57089"/>
                    </a:lnTo>
                    <a:lnTo>
                      <a:pt x="183877" y="107441"/>
                    </a:lnTo>
                    <a:lnTo>
                      <a:pt x="163731" y="107441"/>
                    </a:lnTo>
                    <a:lnTo>
                      <a:pt x="163731" y="57089"/>
                    </a:lnTo>
                    <a:lnTo>
                      <a:pt x="18373" y="57089"/>
                    </a:lnTo>
                    <a:lnTo>
                      <a:pt x="18373" y="107440"/>
                    </a:lnTo>
                    <a:lnTo>
                      <a:pt x="0" y="10744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43" name="グループ化 42">
                <a:extLst>
                  <a:ext uri="{FF2B5EF4-FFF2-40B4-BE49-F238E27FC236}">
                    <a16:creationId xmlns:a16="http://schemas.microsoft.com/office/drawing/2014/main" id="{9B1792CA-B574-4917-B6F0-25490C9995E0}"/>
                  </a:ext>
                </a:extLst>
              </p:cNvPr>
              <p:cNvGrpSpPr/>
              <p:nvPr/>
            </p:nvGrpSpPr>
            <p:grpSpPr>
              <a:xfrm>
                <a:off x="1964802" y="2950369"/>
                <a:ext cx="892698" cy="160522"/>
                <a:chOff x="2002197" y="2996246"/>
                <a:chExt cx="802481" cy="145732"/>
              </a:xfrm>
              <a:pattFill prst="dkVert">
                <a:fgClr>
                  <a:srgbClr val="FF0000"/>
                </a:fgClr>
                <a:bgClr>
                  <a:srgbClr val="FFC000">
                    <a:lumMod val="40000"/>
                    <a:lumOff val="60000"/>
                  </a:srgbClr>
                </a:bgClr>
              </a:pattFill>
            </p:grpSpPr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930E583D-015F-4825-9BFA-EE256E8AA1DC}"/>
                    </a:ext>
                  </a:extLst>
                </p:cNvPr>
                <p:cNvSpPr/>
                <p:nvPr/>
              </p:nvSpPr>
              <p:spPr>
                <a:xfrm rot="10800000">
                  <a:off x="2002197" y="3096259"/>
                  <a:ext cx="802481" cy="45719"/>
                </a:xfrm>
                <a:custGeom>
                  <a:avLst/>
                  <a:gdLst>
                    <a:gd name="connsiteX0" fmla="*/ 176212 w 802481"/>
                    <a:gd name="connsiteY0" fmla="*/ 45719 h 45719"/>
                    <a:gd name="connsiteX1" fmla="*/ 0 w 802481"/>
                    <a:gd name="connsiteY1" fmla="*/ 45719 h 45719"/>
                    <a:gd name="connsiteX2" fmla="*/ 11430 w 802481"/>
                    <a:gd name="connsiteY2" fmla="*/ 0 h 45719"/>
                    <a:gd name="connsiteX3" fmla="*/ 164782 w 802481"/>
                    <a:gd name="connsiteY3" fmla="*/ 0 h 45719"/>
                    <a:gd name="connsiteX4" fmla="*/ 384969 w 802481"/>
                    <a:gd name="connsiteY4" fmla="*/ 45719 h 45719"/>
                    <a:gd name="connsiteX5" fmla="*/ 208757 w 802481"/>
                    <a:gd name="connsiteY5" fmla="*/ 45719 h 45719"/>
                    <a:gd name="connsiteX6" fmla="*/ 220187 w 802481"/>
                    <a:gd name="connsiteY6" fmla="*/ 0 h 45719"/>
                    <a:gd name="connsiteX7" fmla="*/ 373539 w 802481"/>
                    <a:gd name="connsiteY7" fmla="*/ 0 h 45719"/>
                    <a:gd name="connsiteX8" fmla="*/ 593725 w 802481"/>
                    <a:gd name="connsiteY8" fmla="*/ 45719 h 45719"/>
                    <a:gd name="connsiteX9" fmla="*/ 417513 w 802481"/>
                    <a:gd name="connsiteY9" fmla="*/ 45719 h 45719"/>
                    <a:gd name="connsiteX10" fmla="*/ 428943 w 802481"/>
                    <a:gd name="connsiteY10" fmla="*/ 0 h 45719"/>
                    <a:gd name="connsiteX11" fmla="*/ 582295 w 802481"/>
                    <a:gd name="connsiteY11" fmla="*/ 0 h 45719"/>
                    <a:gd name="connsiteX12" fmla="*/ 802481 w 802481"/>
                    <a:gd name="connsiteY12" fmla="*/ 45719 h 45719"/>
                    <a:gd name="connsiteX13" fmla="*/ 626269 w 802481"/>
                    <a:gd name="connsiteY13" fmla="*/ 45719 h 45719"/>
                    <a:gd name="connsiteX14" fmla="*/ 637699 w 802481"/>
                    <a:gd name="connsiteY14" fmla="*/ 0 h 45719"/>
                    <a:gd name="connsiteX15" fmla="*/ 791051 w 802481"/>
                    <a:gd name="connsiteY15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2481" h="45719">
                      <a:moveTo>
                        <a:pt x="176212" y="45719"/>
                      </a:moveTo>
                      <a:lnTo>
                        <a:pt x="0" y="45719"/>
                      </a:lnTo>
                      <a:lnTo>
                        <a:pt x="11430" y="0"/>
                      </a:lnTo>
                      <a:lnTo>
                        <a:pt x="164782" y="0"/>
                      </a:lnTo>
                      <a:close/>
                      <a:moveTo>
                        <a:pt x="384969" y="45719"/>
                      </a:moveTo>
                      <a:lnTo>
                        <a:pt x="208757" y="45719"/>
                      </a:lnTo>
                      <a:lnTo>
                        <a:pt x="220187" y="0"/>
                      </a:lnTo>
                      <a:lnTo>
                        <a:pt x="373539" y="0"/>
                      </a:lnTo>
                      <a:close/>
                      <a:moveTo>
                        <a:pt x="593725" y="45719"/>
                      </a:moveTo>
                      <a:lnTo>
                        <a:pt x="417513" y="45719"/>
                      </a:lnTo>
                      <a:lnTo>
                        <a:pt x="428943" y="0"/>
                      </a:lnTo>
                      <a:lnTo>
                        <a:pt x="582295" y="0"/>
                      </a:lnTo>
                      <a:close/>
                      <a:moveTo>
                        <a:pt x="802481" y="45719"/>
                      </a:moveTo>
                      <a:lnTo>
                        <a:pt x="626269" y="45719"/>
                      </a:lnTo>
                      <a:lnTo>
                        <a:pt x="637699" y="0"/>
                      </a:lnTo>
                      <a:lnTo>
                        <a:pt x="791051" y="0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6" name="フリーフォーム: 図形 45">
                  <a:extLst>
                    <a:ext uri="{FF2B5EF4-FFF2-40B4-BE49-F238E27FC236}">
                      <a16:creationId xmlns:a16="http://schemas.microsoft.com/office/drawing/2014/main" id="{79A783F4-FD0C-4C6D-ABD1-7579051EAE70}"/>
                    </a:ext>
                  </a:extLst>
                </p:cNvPr>
                <p:cNvSpPr/>
                <p:nvPr/>
              </p:nvSpPr>
              <p:spPr>
                <a:xfrm rot="10800000">
                  <a:off x="2002197" y="3041490"/>
                  <a:ext cx="802481" cy="45719"/>
                </a:xfrm>
                <a:custGeom>
                  <a:avLst/>
                  <a:gdLst>
                    <a:gd name="connsiteX0" fmla="*/ 176212 w 802481"/>
                    <a:gd name="connsiteY0" fmla="*/ 45719 h 45719"/>
                    <a:gd name="connsiteX1" fmla="*/ 0 w 802481"/>
                    <a:gd name="connsiteY1" fmla="*/ 45719 h 45719"/>
                    <a:gd name="connsiteX2" fmla="*/ 11430 w 802481"/>
                    <a:gd name="connsiteY2" fmla="*/ 0 h 45719"/>
                    <a:gd name="connsiteX3" fmla="*/ 164782 w 802481"/>
                    <a:gd name="connsiteY3" fmla="*/ 0 h 45719"/>
                    <a:gd name="connsiteX4" fmla="*/ 384969 w 802481"/>
                    <a:gd name="connsiteY4" fmla="*/ 45719 h 45719"/>
                    <a:gd name="connsiteX5" fmla="*/ 208757 w 802481"/>
                    <a:gd name="connsiteY5" fmla="*/ 45719 h 45719"/>
                    <a:gd name="connsiteX6" fmla="*/ 220187 w 802481"/>
                    <a:gd name="connsiteY6" fmla="*/ 0 h 45719"/>
                    <a:gd name="connsiteX7" fmla="*/ 373539 w 802481"/>
                    <a:gd name="connsiteY7" fmla="*/ 0 h 45719"/>
                    <a:gd name="connsiteX8" fmla="*/ 593725 w 802481"/>
                    <a:gd name="connsiteY8" fmla="*/ 45719 h 45719"/>
                    <a:gd name="connsiteX9" fmla="*/ 417513 w 802481"/>
                    <a:gd name="connsiteY9" fmla="*/ 45719 h 45719"/>
                    <a:gd name="connsiteX10" fmla="*/ 428943 w 802481"/>
                    <a:gd name="connsiteY10" fmla="*/ 0 h 45719"/>
                    <a:gd name="connsiteX11" fmla="*/ 582295 w 802481"/>
                    <a:gd name="connsiteY11" fmla="*/ 0 h 45719"/>
                    <a:gd name="connsiteX12" fmla="*/ 802481 w 802481"/>
                    <a:gd name="connsiteY12" fmla="*/ 45719 h 45719"/>
                    <a:gd name="connsiteX13" fmla="*/ 626269 w 802481"/>
                    <a:gd name="connsiteY13" fmla="*/ 45719 h 45719"/>
                    <a:gd name="connsiteX14" fmla="*/ 637699 w 802481"/>
                    <a:gd name="connsiteY14" fmla="*/ 0 h 45719"/>
                    <a:gd name="connsiteX15" fmla="*/ 791051 w 802481"/>
                    <a:gd name="connsiteY15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2481" h="45719">
                      <a:moveTo>
                        <a:pt x="176212" y="45719"/>
                      </a:moveTo>
                      <a:lnTo>
                        <a:pt x="0" y="45719"/>
                      </a:lnTo>
                      <a:lnTo>
                        <a:pt x="11430" y="0"/>
                      </a:lnTo>
                      <a:lnTo>
                        <a:pt x="164782" y="0"/>
                      </a:lnTo>
                      <a:close/>
                      <a:moveTo>
                        <a:pt x="384969" y="45719"/>
                      </a:moveTo>
                      <a:lnTo>
                        <a:pt x="208757" y="45719"/>
                      </a:lnTo>
                      <a:lnTo>
                        <a:pt x="220187" y="0"/>
                      </a:lnTo>
                      <a:lnTo>
                        <a:pt x="373539" y="0"/>
                      </a:lnTo>
                      <a:close/>
                      <a:moveTo>
                        <a:pt x="593725" y="45719"/>
                      </a:moveTo>
                      <a:lnTo>
                        <a:pt x="417513" y="45719"/>
                      </a:lnTo>
                      <a:lnTo>
                        <a:pt x="428943" y="0"/>
                      </a:lnTo>
                      <a:lnTo>
                        <a:pt x="582295" y="0"/>
                      </a:lnTo>
                      <a:close/>
                      <a:moveTo>
                        <a:pt x="802481" y="45719"/>
                      </a:moveTo>
                      <a:lnTo>
                        <a:pt x="626269" y="45719"/>
                      </a:lnTo>
                      <a:lnTo>
                        <a:pt x="637699" y="0"/>
                      </a:lnTo>
                      <a:lnTo>
                        <a:pt x="791051" y="0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7" name="フリーフォーム: 図形 46">
                  <a:extLst>
                    <a:ext uri="{FF2B5EF4-FFF2-40B4-BE49-F238E27FC236}">
                      <a16:creationId xmlns:a16="http://schemas.microsoft.com/office/drawing/2014/main" id="{FDB5476F-DBDC-4850-89C8-55C06455110E}"/>
                    </a:ext>
                  </a:extLst>
                </p:cNvPr>
                <p:cNvSpPr/>
                <p:nvPr/>
              </p:nvSpPr>
              <p:spPr>
                <a:xfrm rot="10800000">
                  <a:off x="2002197" y="2996246"/>
                  <a:ext cx="802481" cy="45719"/>
                </a:xfrm>
                <a:custGeom>
                  <a:avLst/>
                  <a:gdLst>
                    <a:gd name="connsiteX0" fmla="*/ 176212 w 802481"/>
                    <a:gd name="connsiteY0" fmla="*/ 45719 h 45719"/>
                    <a:gd name="connsiteX1" fmla="*/ 0 w 802481"/>
                    <a:gd name="connsiteY1" fmla="*/ 45719 h 45719"/>
                    <a:gd name="connsiteX2" fmla="*/ 11430 w 802481"/>
                    <a:gd name="connsiteY2" fmla="*/ 0 h 45719"/>
                    <a:gd name="connsiteX3" fmla="*/ 164782 w 802481"/>
                    <a:gd name="connsiteY3" fmla="*/ 0 h 45719"/>
                    <a:gd name="connsiteX4" fmla="*/ 384969 w 802481"/>
                    <a:gd name="connsiteY4" fmla="*/ 45719 h 45719"/>
                    <a:gd name="connsiteX5" fmla="*/ 208757 w 802481"/>
                    <a:gd name="connsiteY5" fmla="*/ 45719 h 45719"/>
                    <a:gd name="connsiteX6" fmla="*/ 220187 w 802481"/>
                    <a:gd name="connsiteY6" fmla="*/ 0 h 45719"/>
                    <a:gd name="connsiteX7" fmla="*/ 373539 w 802481"/>
                    <a:gd name="connsiteY7" fmla="*/ 0 h 45719"/>
                    <a:gd name="connsiteX8" fmla="*/ 593725 w 802481"/>
                    <a:gd name="connsiteY8" fmla="*/ 45719 h 45719"/>
                    <a:gd name="connsiteX9" fmla="*/ 417513 w 802481"/>
                    <a:gd name="connsiteY9" fmla="*/ 45719 h 45719"/>
                    <a:gd name="connsiteX10" fmla="*/ 428943 w 802481"/>
                    <a:gd name="connsiteY10" fmla="*/ 0 h 45719"/>
                    <a:gd name="connsiteX11" fmla="*/ 582295 w 802481"/>
                    <a:gd name="connsiteY11" fmla="*/ 0 h 45719"/>
                    <a:gd name="connsiteX12" fmla="*/ 802481 w 802481"/>
                    <a:gd name="connsiteY12" fmla="*/ 45719 h 45719"/>
                    <a:gd name="connsiteX13" fmla="*/ 626269 w 802481"/>
                    <a:gd name="connsiteY13" fmla="*/ 45719 h 45719"/>
                    <a:gd name="connsiteX14" fmla="*/ 637699 w 802481"/>
                    <a:gd name="connsiteY14" fmla="*/ 0 h 45719"/>
                    <a:gd name="connsiteX15" fmla="*/ 791051 w 802481"/>
                    <a:gd name="connsiteY15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2481" h="45719">
                      <a:moveTo>
                        <a:pt x="176212" y="45719"/>
                      </a:moveTo>
                      <a:lnTo>
                        <a:pt x="0" y="45719"/>
                      </a:lnTo>
                      <a:lnTo>
                        <a:pt x="11430" y="0"/>
                      </a:lnTo>
                      <a:lnTo>
                        <a:pt x="164782" y="0"/>
                      </a:lnTo>
                      <a:close/>
                      <a:moveTo>
                        <a:pt x="384969" y="45719"/>
                      </a:moveTo>
                      <a:lnTo>
                        <a:pt x="208757" y="45719"/>
                      </a:lnTo>
                      <a:lnTo>
                        <a:pt x="220187" y="0"/>
                      </a:lnTo>
                      <a:lnTo>
                        <a:pt x="373539" y="0"/>
                      </a:lnTo>
                      <a:close/>
                      <a:moveTo>
                        <a:pt x="593725" y="45719"/>
                      </a:moveTo>
                      <a:lnTo>
                        <a:pt x="417513" y="45719"/>
                      </a:lnTo>
                      <a:lnTo>
                        <a:pt x="428943" y="0"/>
                      </a:lnTo>
                      <a:lnTo>
                        <a:pt x="582295" y="0"/>
                      </a:lnTo>
                      <a:close/>
                      <a:moveTo>
                        <a:pt x="802481" y="45719"/>
                      </a:moveTo>
                      <a:lnTo>
                        <a:pt x="626269" y="45719"/>
                      </a:lnTo>
                      <a:lnTo>
                        <a:pt x="637699" y="0"/>
                      </a:lnTo>
                      <a:lnTo>
                        <a:pt x="791051" y="0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44" name="台形 43">
                <a:extLst>
                  <a:ext uri="{FF2B5EF4-FFF2-40B4-BE49-F238E27FC236}">
                    <a16:creationId xmlns:a16="http://schemas.microsoft.com/office/drawing/2014/main" id="{23185528-5135-4951-9EBD-E63ED3625AE9}"/>
                  </a:ext>
                </a:extLst>
              </p:cNvPr>
              <p:cNvSpPr/>
              <p:nvPr/>
            </p:nvSpPr>
            <p:spPr>
              <a:xfrm flipV="1">
                <a:off x="1476062" y="2790824"/>
                <a:ext cx="1896722" cy="66675"/>
              </a:xfrm>
              <a:prstGeom prst="trapezoid">
                <a:avLst>
                  <a:gd name="adj" fmla="val 69630"/>
                </a:avLst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71F21EE-885D-4B6F-96CE-3449914DEFF4}"/>
              </a:ext>
            </a:extLst>
          </p:cNvPr>
          <p:cNvGrpSpPr/>
          <p:nvPr/>
        </p:nvGrpSpPr>
        <p:grpSpPr>
          <a:xfrm>
            <a:off x="4660156" y="1485566"/>
            <a:ext cx="2961259" cy="3534870"/>
            <a:chOff x="4660156" y="1485566"/>
            <a:chExt cx="2961259" cy="3534870"/>
          </a:xfrm>
        </p:grpSpPr>
        <p:sp>
          <p:nvSpPr>
            <p:cNvPr id="18" name="テキスト ボックス 17">
              <a:extLst>
                <a:ext uri="{FF2B5EF4-FFF2-40B4-BE49-F238E27FC236}">
                  <a16:creationId xmlns:a16="http://schemas.microsoft.com/office/drawing/2014/main" id="{50A5774C-5D7D-4C03-8669-06B687D3E3FB}"/>
                </a:ext>
              </a:extLst>
            </p:cNvPr>
            <p:cNvSpPr txBox="1"/>
            <p:nvPr/>
          </p:nvSpPr>
          <p:spPr>
            <a:xfrm>
              <a:off x="5557073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温泉</a:t>
              </a:r>
            </a:p>
          </p:txBody>
        </p:sp>
        <p:grpSp>
          <p:nvGrpSpPr>
            <p:cNvPr id="167" name="グループ化 166">
              <a:extLst>
                <a:ext uri="{FF2B5EF4-FFF2-40B4-BE49-F238E27FC236}">
                  <a16:creationId xmlns:a16="http://schemas.microsoft.com/office/drawing/2014/main" id="{EECE4CE9-73F2-4412-92C9-6A6516216344}"/>
                </a:ext>
              </a:extLst>
            </p:cNvPr>
            <p:cNvGrpSpPr/>
            <p:nvPr/>
          </p:nvGrpSpPr>
          <p:grpSpPr>
            <a:xfrm>
              <a:off x="4660156" y="1485566"/>
              <a:ext cx="2961259" cy="2619122"/>
              <a:chOff x="2313094" y="4734228"/>
              <a:chExt cx="1538595" cy="1360831"/>
            </a:xfrm>
          </p:grpSpPr>
          <p:sp>
            <p:nvSpPr>
              <p:cNvPr id="168" name="楕円 167">
                <a:extLst>
                  <a:ext uri="{FF2B5EF4-FFF2-40B4-BE49-F238E27FC236}">
                    <a16:creationId xmlns:a16="http://schemas.microsoft.com/office/drawing/2014/main" id="{F4944C69-FD4D-4241-BCA4-B985A658295C}"/>
                  </a:ext>
                </a:extLst>
              </p:cNvPr>
              <p:cNvSpPr/>
              <p:nvPr/>
            </p:nvSpPr>
            <p:spPr bwMode="auto">
              <a:xfrm>
                <a:off x="2313094" y="5276850"/>
                <a:ext cx="1538595" cy="818209"/>
              </a:xfrm>
              <a:prstGeom prst="ellipse">
                <a:avLst/>
              </a:prstGeom>
              <a:solidFill>
                <a:srgbClr val="00B0F0">
                  <a:alpha val="70000"/>
                </a:srgbClr>
              </a:solidFill>
              <a:ln w="12700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69" name="グループ化 168">
                <a:extLst>
                  <a:ext uri="{FF2B5EF4-FFF2-40B4-BE49-F238E27FC236}">
                    <a16:creationId xmlns:a16="http://schemas.microsoft.com/office/drawing/2014/main" id="{6B7CA434-AAFA-40CF-96C3-C4ED5C152E8A}"/>
                  </a:ext>
                </a:extLst>
              </p:cNvPr>
              <p:cNvGrpSpPr/>
              <p:nvPr/>
            </p:nvGrpSpPr>
            <p:grpSpPr>
              <a:xfrm>
                <a:off x="2810276" y="5386977"/>
                <a:ext cx="528383" cy="306879"/>
                <a:chOff x="2810276" y="3408832"/>
                <a:chExt cx="528383" cy="306879"/>
              </a:xfrm>
            </p:grpSpPr>
            <p:sp>
              <p:nvSpPr>
                <p:cNvPr id="214" name="楕円 213">
                  <a:extLst>
                    <a:ext uri="{FF2B5EF4-FFF2-40B4-BE49-F238E27FC236}">
                      <a16:creationId xmlns:a16="http://schemas.microsoft.com/office/drawing/2014/main" id="{6C7DA044-6EA3-4B5E-8D65-7396FBF2E649}"/>
                    </a:ext>
                  </a:extLst>
                </p:cNvPr>
                <p:cNvSpPr/>
                <p:nvPr/>
              </p:nvSpPr>
              <p:spPr bwMode="auto">
                <a:xfrm>
                  <a:off x="2810276" y="3592336"/>
                  <a:ext cx="528383" cy="123375"/>
                </a:xfrm>
                <a:prstGeom prst="ellipse">
                  <a:avLst/>
                </a:prstGeom>
                <a:solidFill>
                  <a:sysClr val="windowText" lastClr="000000">
                    <a:alpha val="70000"/>
                  </a:sys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15" name="フリーフォーム: 図形 214">
                  <a:extLst>
                    <a:ext uri="{FF2B5EF4-FFF2-40B4-BE49-F238E27FC236}">
                      <a16:creationId xmlns:a16="http://schemas.microsoft.com/office/drawing/2014/main" id="{38791DF4-C4C8-4253-934F-A231316DC861}"/>
                    </a:ext>
                  </a:extLst>
                </p:cNvPr>
                <p:cNvSpPr/>
                <p:nvPr/>
              </p:nvSpPr>
              <p:spPr bwMode="auto">
                <a:xfrm>
                  <a:off x="2810276" y="3408832"/>
                  <a:ext cx="528383" cy="245192"/>
                </a:xfrm>
                <a:custGeom>
                  <a:avLst/>
                  <a:gdLst>
                    <a:gd name="connsiteX0" fmla="*/ 210113 w 528383"/>
                    <a:gd name="connsiteY0" fmla="*/ 0 h 245192"/>
                    <a:gd name="connsiteX1" fmla="*/ 318271 w 528383"/>
                    <a:gd name="connsiteY1" fmla="*/ 0 h 245192"/>
                    <a:gd name="connsiteX2" fmla="*/ 342938 w 528383"/>
                    <a:gd name="connsiteY2" fmla="*/ 98666 h 245192"/>
                    <a:gd name="connsiteX3" fmla="*/ 455120 w 528383"/>
                    <a:gd name="connsiteY3" fmla="*/ 98666 h 245192"/>
                    <a:gd name="connsiteX4" fmla="*/ 528383 w 528383"/>
                    <a:gd name="connsiteY4" fmla="*/ 171929 h 245192"/>
                    <a:gd name="connsiteX5" fmla="*/ 528383 w 528383"/>
                    <a:gd name="connsiteY5" fmla="*/ 245192 h 245192"/>
                    <a:gd name="connsiteX6" fmla="*/ 0 w 528383"/>
                    <a:gd name="connsiteY6" fmla="*/ 245192 h 245192"/>
                    <a:gd name="connsiteX7" fmla="*/ 0 w 528383"/>
                    <a:gd name="connsiteY7" fmla="*/ 171929 h 245192"/>
                    <a:gd name="connsiteX8" fmla="*/ 73263 w 528383"/>
                    <a:gd name="connsiteY8" fmla="*/ 98666 h 245192"/>
                    <a:gd name="connsiteX9" fmla="*/ 185446 w 528383"/>
                    <a:gd name="connsiteY9" fmla="*/ 98666 h 245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8383" h="245192">
                      <a:moveTo>
                        <a:pt x="210113" y="0"/>
                      </a:moveTo>
                      <a:lnTo>
                        <a:pt x="318271" y="0"/>
                      </a:lnTo>
                      <a:lnTo>
                        <a:pt x="342938" y="98666"/>
                      </a:lnTo>
                      <a:lnTo>
                        <a:pt x="455120" y="98666"/>
                      </a:lnTo>
                      <a:cubicBezTo>
                        <a:pt x="495582" y="98666"/>
                        <a:pt x="528383" y="131467"/>
                        <a:pt x="528383" y="171929"/>
                      </a:cubicBezTo>
                      <a:lnTo>
                        <a:pt x="528383" y="245192"/>
                      </a:lnTo>
                      <a:lnTo>
                        <a:pt x="0" y="245192"/>
                      </a:lnTo>
                      <a:lnTo>
                        <a:pt x="0" y="171929"/>
                      </a:lnTo>
                      <a:cubicBezTo>
                        <a:pt x="0" y="131467"/>
                        <a:pt x="32801" y="98666"/>
                        <a:pt x="73263" y="98666"/>
                      </a:cubicBezTo>
                      <a:lnTo>
                        <a:pt x="185446" y="98666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216" name="グループ化 215">
                  <a:extLst>
                    <a:ext uri="{FF2B5EF4-FFF2-40B4-BE49-F238E27FC236}">
                      <a16:creationId xmlns:a16="http://schemas.microsoft.com/office/drawing/2014/main" id="{D90C7123-483C-4633-AFCB-FBA60920B1A1}"/>
                    </a:ext>
                  </a:extLst>
                </p:cNvPr>
                <p:cNvGrpSpPr/>
                <p:nvPr/>
              </p:nvGrpSpPr>
              <p:grpSpPr>
                <a:xfrm>
                  <a:off x="2950891" y="3542173"/>
                  <a:ext cx="247152" cy="17586"/>
                  <a:chOff x="2770633" y="3626002"/>
                  <a:chExt cx="546412" cy="86184"/>
                </a:xfrm>
                <a:solidFill>
                  <a:srgbClr val="FF9933"/>
                </a:solidFill>
              </p:grpSpPr>
              <p:sp>
                <p:nvSpPr>
                  <p:cNvPr id="217" name="月 216">
                    <a:extLst>
                      <a:ext uri="{FF2B5EF4-FFF2-40B4-BE49-F238E27FC236}">
                        <a16:creationId xmlns:a16="http://schemas.microsoft.com/office/drawing/2014/main" id="{091EDC0D-2DEB-4CEF-9346-11AD9553176E}"/>
                      </a:ext>
                    </a:extLst>
                  </p:cNvPr>
                  <p:cNvSpPr/>
                  <p:nvPr/>
                </p:nvSpPr>
                <p:spPr bwMode="auto">
                  <a:xfrm rot="6300000">
                    <a:off x="2842582" y="3554053"/>
                    <a:ext cx="78801" cy="222700"/>
                  </a:xfrm>
                  <a:prstGeom prst="moon">
                    <a:avLst/>
                  </a:prstGeom>
                  <a:grpFill/>
                  <a:ln w="952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18" name="月 217">
                    <a:extLst>
                      <a:ext uri="{FF2B5EF4-FFF2-40B4-BE49-F238E27FC236}">
                        <a16:creationId xmlns:a16="http://schemas.microsoft.com/office/drawing/2014/main" id="{DEA368D1-345B-4A4E-B786-1703B33075C6}"/>
                      </a:ext>
                    </a:extLst>
                  </p:cNvPr>
                  <p:cNvSpPr/>
                  <p:nvPr/>
                </p:nvSpPr>
                <p:spPr bwMode="auto">
                  <a:xfrm rot="15300000" flipH="1">
                    <a:off x="3166293" y="3561435"/>
                    <a:ext cx="78803" cy="222700"/>
                  </a:xfrm>
                  <a:prstGeom prst="moon">
                    <a:avLst/>
                  </a:prstGeom>
                  <a:grpFill/>
                  <a:ln w="952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170" name="グループ化 169">
                <a:extLst>
                  <a:ext uri="{FF2B5EF4-FFF2-40B4-BE49-F238E27FC236}">
                    <a16:creationId xmlns:a16="http://schemas.microsoft.com/office/drawing/2014/main" id="{45DB1D48-70F3-4E71-A130-CEFFA9FEF564}"/>
                  </a:ext>
                </a:extLst>
              </p:cNvPr>
              <p:cNvGrpSpPr/>
              <p:nvPr/>
            </p:nvGrpSpPr>
            <p:grpSpPr>
              <a:xfrm>
                <a:off x="2773116" y="4783956"/>
                <a:ext cx="602702" cy="657745"/>
                <a:chOff x="703823" y="4649208"/>
                <a:chExt cx="719603" cy="785322"/>
              </a:xfrm>
            </p:grpSpPr>
            <p:grpSp>
              <p:nvGrpSpPr>
                <p:cNvPr id="199" name="グループ化 198">
                  <a:extLst>
                    <a:ext uri="{FF2B5EF4-FFF2-40B4-BE49-F238E27FC236}">
                      <a16:creationId xmlns:a16="http://schemas.microsoft.com/office/drawing/2014/main" id="{D01CC498-744D-4C55-9A8A-8C26C8B17A60}"/>
                    </a:ext>
                  </a:extLst>
                </p:cNvPr>
                <p:cNvGrpSpPr/>
                <p:nvPr/>
              </p:nvGrpSpPr>
              <p:grpSpPr>
                <a:xfrm>
                  <a:off x="774102" y="4649208"/>
                  <a:ext cx="579044" cy="593243"/>
                  <a:chOff x="774102" y="4649208"/>
                  <a:chExt cx="579044" cy="593243"/>
                </a:xfrm>
              </p:grpSpPr>
              <p:sp>
                <p:nvSpPr>
                  <p:cNvPr id="210" name="円/楕円 834">
                    <a:extLst>
                      <a:ext uri="{FF2B5EF4-FFF2-40B4-BE49-F238E27FC236}">
                        <a16:creationId xmlns:a16="http://schemas.microsoft.com/office/drawing/2014/main" id="{18EE503D-99D3-4452-9164-86A0F79B10FB}"/>
                      </a:ext>
                    </a:extLst>
                  </p:cNvPr>
                  <p:cNvSpPr/>
                  <p:nvPr/>
                </p:nvSpPr>
                <p:spPr>
                  <a:xfrm>
                    <a:off x="827461" y="4649208"/>
                    <a:ext cx="525685" cy="549043"/>
                  </a:xfrm>
                  <a:prstGeom prst="ellipse">
                    <a:avLst/>
                  </a:prstGeom>
                  <a:solidFill>
                    <a:sysClr val="window" lastClr="FFFFFF">
                      <a:lumMod val="6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11" name="円/楕円 835">
                    <a:extLst>
                      <a:ext uri="{FF2B5EF4-FFF2-40B4-BE49-F238E27FC236}">
                        <a16:creationId xmlns:a16="http://schemas.microsoft.com/office/drawing/2014/main" id="{719EC5E2-9406-4A5A-8276-692B37802D0A}"/>
                      </a:ext>
                    </a:extLst>
                  </p:cNvPr>
                  <p:cNvSpPr/>
                  <p:nvPr/>
                </p:nvSpPr>
                <p:spPr>
                  <a:xfrm>
                    <a:off x="774102" y="4649208"/>
                    <a:ext cx="537370" cy="549044"/>
                  </a:xfrm>
                  <a:prstGeom prst="ellipse">
                    <a:avLst/>
                  </a:prstGeom>
                  <a:solidFill>
                    <a:sysClr val="window" lastClr="FFFFFF">
                      <a:lumMod val="6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12" name="円/楕円 836">
                    <a:extLst>
                      <a:ext uri="{FF2B5EF4-FFF2-40B4-BE49-F238E27FC236}">
                        <a16:creationId xmlns:a16="http://schemas.microsoft.com/office/drawing/2014/main" id="{9F7D5AC4-9A99-4AF6-B983-A7DF7A6C7D99}"/>
                      </a:ext>
                    </a:extLst>
                  </p:cNvPr>
                  <p:cNvSpPr/>
                  <p:nvPr/>
                </p:nvSpPr>
                <p:spPr>
                  <a:xfrm>
                    <a:off x="827461" y="4693407"/>
                    <a:ext cx="525685" cy="549043"/>
                  </a:xfrm>
                  <a:prstGeom prst="ellipse">
                    <a:avLst/>
                  </a:prstGeom>
                  <a:solidFill>
                    <a:sysClr val="window" lastClr="FFFFFF">
                      <a:lumMod val="50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13" name="円/楕円 837">
                    <a:extLst>
                      <a:ext uri="{FF2B5EF4-FFF2-40B4-BE49-F238E27FC236}">
                        <a16:creationId xmlns:a16="http://schemas.microsoft.com/office/drawing/2014/main" id="{BC8AE4B5-D382-4818-AADC-02CA83A11FFF}"/>
                      </a:ext>
                    </a:extLst>
                  </p:cNvPr>
                  <p:cNvSpPr/>
                  <p:nvPr/>
                </p:nvSpPr>
                <p:spPr>
                  <a:xfrm>
                    <a:off x="774102" y="4693407"/>
                    <a:ext cx="537370" cy="549044"/>
                  </a:xfrm>
                  <a:prstGeom prst="ellipse">
                    <a:avLst/>
                  </a:prstGeom>
                  <a:solidFill>
                    <a:sysClr val="window" lastClr="FFFFFF">
                      <a:lumMod val="50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grpSp>
              <p:nvGrpSpPr>
                <p:cNvPr id="200" name="グループ化 199">
                  <a:extLst>
                    <a:ext uri="{FF2B5EF4-FFF2-40B4-BE49-F238E27FC236}">
                      <a16:creationId xmlns:a16="http://schemas.microsoft.com/office/drawing/2014/main" id="{FAB03988-78ED-4C3B-A23D-0172E2E454A4}"/>
                    </a:ext>
                  </a:extLst>
                </p:cNvPr>
                <p:cNvGrpSpPr/>
                <p:nvPr/>
              </p:nvGrpSpPr>
              <p:grpSpPr>
                <a:xfrm>
                  <a:off x="703823" y="4986916"/>
                  <a:ext cx="719603" cy="214314"/>
                  <a:chOff x="703823" y="4986916"/>
                  <a:chExt cx="719603" cy="214314"/>
                </a:xfrm>
              </p:grpSpPr>
              <p:sp>
                <p:nvSpPr>
                  <p:cNvPr id="208" name="円/楕円 838">
                    <a:extLst>
                      <a:ext uri="{FF2B5EF4-FFF2-40B4-BE49-F238E27FC236}">
                        <a16:creationId xmlns:a16="http://schemas.microsoft.com/office/drawing/2014/main" id="{1CBA2C74-CE4B-4430-8A18-B45A7548AFE1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703823" y="4986916"/>
                    <a:ext cx="174935" cy="214313"/>
                  </a:xfrm>
                  <a:prstGeom prst="ellipse">
                    <a:avLst/>
                  </a:prstGeom>
                  <a:solidFill>
                    <a:srgbClr val="FFCC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09" name="円/楕円 839">
                    <a:extLst>
                      <a:ext uri="{FF2B5EF4-FFF2-40B4-BE49-F238E27FC236}">
                        <a16:creationId xmlns:a16="http://schemas.microsoft.com/office/drawing/2014/main" id="{56AF3155-FB25-43ED-AF16-A0078B41CCFA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1248491" y="4986917"/>
                    <a:ext cx="174935" cy="214313"/>
                  </a:xfrm>
                  <a:prstGeom prst="ellipse">
                    <a:avLst/>
                  </a:prstGeom>
                  <a:solidFill>
                    <a:srgbClr val="FFCC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201" name="円/楕円 840">
                  <a:extLst>
                    <a:ext uri="{FF2B5EF4-FFF2-40B4-BE49-F238E27FC236}">
                      <a16:creationId xmlns:a16="http://schemas.microsoft.com/office/drawing/2014/main" id="{10E2AB42-EB2E-4B05-925C-9CEE5282EBF8}"/>
                    </a:ext>
                  </a:extLst>
                </p:cNvPr>
                <p:cNvSpPr/>
                <p:nvPr/>
              </p:nvSpPr>
              <p:spPr>
                <a:xfrm>
                  <a:off x="774102" y="4725144"/>
                  <a:ext cx="579044" cy="709386"/>
                </a:xfrm>
                <a:prstGeom prst="ellipse">
                  <a:avLst/>
                </a:prstGeom>
                <a:solidFill>
                  <a:srgbClr val="FFCC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202" name="グループ化 201">
                  <a:extLst>
                    <a:ext uri="{FF2B5EF4-FFF2-40B4-BE49-F238E27FC236}">
                      <a16:creationId xmlns:a16="http://schemas.microsoft.com/office/drawing/2014/main" id="{325788E5-CB23-4BC5-8B66-9157B8F50DB8}"/>
                    </a:ext>
                  </a:extLst>
                </p:cNvPr>
                <p:cNvGrpSpPr/>
                <p:nvPr/>
              </p:nvGrpSpPr>
              <p:grpSpPr>
                <a:xfrm>
                  <a:off x="829639" y="4897338"/>
                  <a:ext cx="467970" cy="45719"/>
                  <a:chOff x="829336" y="4897338"/>
                  <a:chExt cx="467970" cy="45719"/>
                </a:xfrm>
              </p:grpSpPr>
              <p:sp>
                <p:nvSpPr>
                  <p:cNvPr id="206" name="フローチャート: 端子 685">
                    <a:extLst>
                      <a:ext uri="{FF2B5EF4-FFF2-40B4-BE49-F238E27FC236}">
                        <a16:creationId xmlns:a16="http://schemas.microsoft.com/office/drawing/2014/main" id="{C5863136-E5A8-4D9C-853B-F070852F1291}"/>
                      </a:ext>
                    </a:extLst>
                  </p:cNvPr>
                  <p:cNvSpPr/>
                  <p:nvPr/>
                </p:nvSpPr>
                <p:spPr>
                  <a:xfrm>
                    <a:off x="829336" y="4897338"/>
                    <a:ext cx="170314" cy="45719"/>
                  </a:xfrm>
                  <a:prstGeom prst="flowChartTerminator">
                    <a:avLst/>
                  </a:prstGeom>
                  <a:solidFill>
                    <a:sysClr val="window" lastClr="FFFFFF">
                      <a:lumMod val="6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07" name="フローチャート: 端子 686">
                    <a:extLst>
                      <a:ext uri="{FF2B5EF4-FFF2-40B4-BE49-F238E27FC236}">
                        <a16:creationId xmlns:a16="http://schemas.microsoft.com/office/drawing/2014/main" id="{D48496FF-75B6-43AF-B5A1-B8215FB0C97D}"/>
                      </a:ext>
                    </a:extLst>
                  </p:cNvPr>
                  <p:cNvSpPr/>
                  <p:nvPr/>
                </p:nvSpPr>
                <p:spPr>
                  <a:xfrm flipH="1">
                    <a:off x="1126992" y="4897338"/>
                    <a:ext cx="170314" cy="45719"/>
                  </a:xfrm>
                  <a:prstGeom prst="flowChartTerminator">
                    <a:avLst/>
                  </a:prstGeom>
                  <a:solidFill>
                    <a:sysClr val="window" lastClr="FFFFFF">
                      <a:lumMod val="6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203" name="台形 202">
                  <a:extLst>
                    <a:ext uri="{FF2B5EF4-FFF2-40B4-BE49-F238E27FC236}">
                      <a16:creationId xmlns:a16="http://schemas.microsoft.com/office/drawing/2014/main" id="{B7781082-FFD7-4934-8BD7-1C2B45264ED1}"/>
                    </a:ext>
                  </a:extLst>
                </p:cNvPr>
                <p:cNvSpPr/>
                <p:nvPr/>
              </p:nvSpPr>
              <p:spPr>
                <a:xfrm>
                  <a:off x="973832" y="5142665"/>
                  <a:ext cx="179584" cy="82875"/>
                </a:xfrm>
                <a:prstGeom prst="trapezoid">
                  <a:avLst>
                    <a:gd name="adj" fmla="val 76719"/>
                  </a:avLst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204" name="フリーフォーム 1196">
                  <a:extLst>
                    <a:ext uri="{FF2B5EF4-FFF2-40B4-BE49-F238E27FC236}">
                      <a16:creationId xmlns:a16="http://schemas.microsoft.com/office/drawing/2014/main" id="{E3C603F6-6873-42D6-AC3F-13F1FBA828D1}"/>
                    </a:ext>
                  </a:extLst>
                </p:cNvPr>
                <p:cNvSpPr/>
                <p:nvPr/>
              </p:nvSpPr>
              <p:spPr>
                <a:xfrm>
                  <a:off x="993598" y="5051482"/>
                  <a:ext cx="140052" cy="142045"/>
                </a:xfrm>
                <a:custGeom>
                  <a:avLst/>
                  <a:gdLst>
                    <a:gd name="connsiteX0" fmla="*/ 43013 w 140052"/>
                    <a:gd name="connsiteY0" fmla="*/ 0 h 142045"/>
                    <a:gd name="connsiteX1" fmla="*/ 97039 w 140052"/>
                    <a:gd name="connsiteY1" fmla="*/ 0 h 142045"/>
                    <a:gd name="connsiteX2" fmla="*/ 119542 w 140052"/>
                    <a:gd name="connsiteY2" fmla="*/ 22503 h 142045"/>
                    <a:gd name="connsiteX3" fmla="*/ 119542 w 140052"/>
                    <a:gd name="connsiteY3" fmla="*/ 121535 h 142045"/>
                    <a:gd name="connsiteX4" fmla="*/ 20510 w 140052"/>
                    <a:gd name="connsiteY4" fmla="*/ 121535 h 142045"/>
                    <a:gd name="connsiteX5" fmla="*/ 20510 w 140052"/>
                    <a:gd name="connsiteY5" fmla="*/ 22503 h 142045"/>
                    <a:gd name="connsiteX0" fmla="*/ 97039 w 188479"/>
                    <a:gd name="connsiteY0" fmla="*/ 0 h 142045"/>
                    <a:gd name="connsiteX1" fmla="*/ 119542 w 188479"/>
                    <a:gd name="connsiteY1" fmla="*/ 22503 h 142045"/>
                    <a:gd name="connsiteX2" fmla="*/ 119542 w 188479"/>
                    <a:gd name="connsiteY2" fmla="*/ 121535 h 142045"/>
                    <a:gd name="connsiteX3" fmla="*/ 20510 w 188479"/>
                    <a:gd name="connsiteY3" fmla="*/ 121535 h 142045"/>
                    <a:gd name="connsiteX4" fmla="*/ 20510 w 188479"/>
                    <a:gd name="connsiteY4" fmla="*/ 22503 h 142045"/>
                    <a:gd name="connsiteX5" fmla="*/ 43013 w 188479"/>
                    <a:gd name="connsiteY5" fmla="*/ 0 h 142045"/>
                    <a:gd name="connsiteX6" fmla="*/ 188479 w 188479"/>
                    <a:gd name="connsiteY6" fmla="*/ 91440 h 142045"/>
                    <a:gd name="connsiteX0" fmla="*/ 97039 w 140052"/>
                    <a:gd name="connsiteY0" fmla="*/ 0 h 142045"/>
                    <a:gd name="connsiteX1" fmla="*/ 119542 w 140052"/>
                    <a:gd name="connsiteY1" fmla="*/ 22503 h 142045"/>
                    <a:gd name="connsiteX2" fmla="*/ 119542 w 140052"/>
                    <a:gd name="connsiteY2" fmla="*/ 121535 h 142045"/>
                    <a:gd name="connsiteX3" fmla="*/ 20510 w 140052"/>
                    <a:gd name="connsiteY3" fmla="*/ 121535 h 142045"/>
                    <a:gd name="connsiteX4" fmla="*/ 20510 w 140052"/>
                    <a:gd name="connsiteY4" fmla="*/ 22503 h 142045"/>
                    <a:gd name="connsiteX5" fmla="*/ 43013 w 140052"/>
                    <a:gd name="connsiteY5" fmla="*/ 0 h 14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52" h="142045">
                      <a:moveTo>
                        <a:pt x="97039" y="0"/>
                      </a:moveTo>
                      <a:lnTo>
                        <a:pt x="119542" y="22503"/>
                      </a:lnTo>
                      <a:cubicBezTo>
                        <a:pt x="146889" y="49850"/>
                        <a:pt x="146889" y="94188"/>
                        <a:pt x="119542" y="121535"/>
                      </a:cubicBezTo>
                      <a:cubicBezTo>
                        <a:pt x="92195" y="148882"/>
                        <a:pt x="47857" y="148882"/>
                        <a:pt x="20510" y="121535"/>
                      </a:cubicBezTo>
                      <a:cubicBezTo>
                        <a:pt x="-6837" y="94188"/>
                        <a:pt x="-6837" y="49850"/>
                        <a:pt x="20510" y="22503"/>
                      </a:cubicBezTo>
                      <a:lnTo>
                        <a:pt x="43013" y="0"/>
                      </a:lnTo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205" name="円/楕円 4">
                  <a:extLst>
                    <a:ext uri="{FF2B5EF4-FFF2-40B4-BE49-F238E27FC236}">
                      <a16:creationId xmlns:a16="http://schemas.microsoft.com/office/drawing/2014/main" id="{88F3465F-9A81-4AE0-AEAF-045B7709058F}"/>
                    </a:ext>
                  </a:extLst>
                </p:cNvPr>
                <p:cNvSpPr/>
                <p:nvPr/>
              </p:nvSpPr>
              <p:spPr>
                <a:xfrm>
                  <a:off x="962545" y="5300621"/>
                  <a:ext cx="202159" cy="54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34" h="36810">
                      <a:moveTo>
                        <a:pt x="0" y="0"/>
                      </a:moveTo>
                      <a:cubicBezTo>
                        <a:pt x="27202" y="6486"/>
                        <a:pt x="60957" y="9752"/>
                        <a:pt x="97467" y="9752"/>
                      </a:cubicBezTo>
                      <a:cubicBezTo>
                        <a:pt x="133977" y="9752"/>
                        <a:pt x="167732" y="6486"/>
                        <a:pt x="194934" y="0"/>
                      </a:cubicBezTo>
                      <a:cubicBezTo>
                        <a:pt x="186588" y="21408"/>
                        <a:pt x="146006" y="36810"/>
                        <a:pt x="97467" y="36810"/>
                      </a:cubicBezTo>
                      <a:cubicBezTo>
                        <a:pt x="48928" y="36810"/>
                        <a:pt x="8346" y="21408"/>
                        <a:pt x="0" y="0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</p:grpSp>
          <p:sp>
            <p:nvSpPr>
              <p:cNvPr id="171" name="月 170">
                <a:extLst>
                  <a:ext uri="{FF2B5EF4-FFF2-40B4-BE49-F238E27FC236}">
                    <a16:creationId xmlns:a16="http://schemas.microsoft.com/office/drawing/2014/main" id="{5C448567-F9AE-4AB3-AFD8-C32829C3845F}"/>
                  </a:ext>
                </a:extLst>
              </p:cNvPr>
              <p:cNvSpPr/>
              <p:nvPr/>
            </p:nvSpPr>
            <p:spPr bwMode="auto">
              <a:xfrm rot="16200000">
                <a:off x="2916073" y="5032501"/>
                <a:ext cx="45719" cy="145033"/>
              </a:xfrm>
              <a:prstGeom prst="moon">
                <a:avLst>
                  <a:gd name="adj" fmla="val 71573"/>
                </a:avLst>
              </a:prstGeom>
              <a:solidFill>
                <a:sysClr val="windowText" lastClr="000000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月 171">
                <a:extLst>
                  <a:ext uri="{FF2B5EF4-FFF2-40B4-BE49-F238E27FC236}">
                    <a16:creationId xmlns:a16="http://schemas.microsoft.com/office/drawing/2014/main" id="{97525A7B-DB54-4246-A31A-D5F47B5F968B}"/>
                  </a:ext>
                </a:extLst>
              </p:cNvPr>
              <p:cNvSpPr/>
              <p:nvPr/>
            </p:nvSpPr>
            <p:spPr bwMode="auto">
              <a:xfrm rot="16200000">
                <a:off x="3182773" y="5032501"/>
                <a:ext cx="45719" cy="145033"/>
              </a:xfrm>
              <a:prstGeom prst="moon">
                <a:avLst>
                  <a:gd name="adj" fmla="val 71573"/>
                </a:avLst>
              </a:prstGeom>
              <a:solidFill>
                <a:sysClr val="windowText" lastClr="000000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3" name="楕円 172">
                <a:extLst>
                  <a:ext uri="{FF2B5EF4-FFF2-40B4-BE49-F238E27FC236}">
                    <a16:creationId xmlns:a16="http://schemas.microsoft.com/office/drawing/2014/main" id="{A48BA382-9E70-432F-A9D4-A678DE713008}"/>
                  </a:ext>
                </a:extLst>
              </p:cNvPr>
              <p:cNvSpPr/>
              <p:nvPr/>
            </p:nvSpPr>
            <p:spPr bwMode="auto">
              <a:xfrm>
                <a:off x="3183106" y="5194931"/>
                <a:ext cx="107202" cy="45719"/>
              </a:xfrm>
              <a:prstGeom prst="ellipse">
                <a:avLst/>
              </a:prstGeom>
              <a:solidFill>
                <a:srgbClr val="FF99CC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4" name="楕円 173">
                <a:extLst>
                  <a:ext uri="{FF2B5EF4-FFF2-40B4-BE49-F238E27FC236}">
                    <a16:creationId xmlns:a16="http://schemas.microsoft.com/office/drawing/2014/main" id="{57F7E836-7567-4305-B4FC-E4051D4B9BCF}"/>
                  </a:ext>
                </a:extLst>
              </p:cNvPr>
              <p:cNvSpPr/>
              <p:nvPr/>
            </p:nvSpPr>
            <p:spPr bwMode="auto">
              <a:xfrm>
                <a:off x="2861637" y="5194931"/>
                <a:ext cx="107202" cy="45719"/>
              </a:xfrm>
              <a:prstGeom prst="ellipse">
                <a:avLst/>
              </a:prstGeom>
              <a:solidFill>
                <a:srgbClr val="FF99CC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75" name="グループ化 174">
                <a:extLst>
                  <a:ext uri="{FF2B5EF4-FFF2-40B4-BE49-F238E27FC236}">
                    <a16:creationId xmlns:a16="http://schemas.microsoft.com/office/drawing/2014/main" id="{BFC9F93F-09EA-4951-9C23-D167C93F1154}"/>
                  </a:ext>
                </a:extLst>
              </p:cNvPr>
              <p:cNvGrpSpPr/>
              <p:nvPr/>
            </p:nvGrpSpPr>
            <p:grpSpPr>
              <a:xfrm>
                <a:off x="2544563" y="5398251"/>
                <a:ext cx="1063804" cy="497725"/>
                <a:chOff x="662423" y="3416873"/>
                <a:chExt cx="1063804" cy="497725"/>
              </a:xfrm>
            </p:grpSpPr>
            <p:grpSp>
              <p:nvGrpSpPr>
                <p:cNvPr id="187" name="グループ化 186">
                  <a:extLst>
                    <a:ext uri="{FF2B5EF4-FFF2-40B4-BE49-F238E27FC236}">
                      <a16:creationId xmlns:a16="http://schemas.microsoft.com/office/drawing/2014/main" id="{AC5A1A7E-D199-4D2A-939D-5A79E6631452}"/>
                    </a:ext>
                  </a:extLst>
                </p:cNvPr>
                <p:cNvGrpSpPr/>
                <p:nvPr/>
              </p:nvGrpSpPr>
              <p:grpSpPr>
                <a:xfrm>
                  <a:off x="1538723" y="3416873"/>
                  <a:ext cx="187504" cy="262775"/>
                  <a:chOff x="1538723" y="3290585"/>
                  <a:chExt cx="277618" cy="389064"/>
                </a:xfrm>
              </p:grpSpPr>
              <p:sp>
                <p:nvSpPr>
                  <p:cNvPr id="197" name="フリーフォーム: 図形 196">
                    <a:extLst>
                      <a:ext uri="{FF2B5EF4-FFF2-40B4-BE49-F238E27FC236}">
                        <a16:creationId xmlns:a16="http://schemas.microsoft.com/office/drawing/2014/main" id="{ACF02F55-0E81-48B8-8E69-6D090C609AD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538723" y="3290585"/>
                    <a:ext cx="140458" cy="389064"/>
                  </a:xfrm>
                  <a:custGeom>
                    <a:avLst/>
                    <a:gdLst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063068 w 1472713"/>
                      <a:gd name="connsiteY3" fmla="*/ 2158521 h 4079369"/>
                      <a:gd name="connsiteX4" fmla="*/ 1156353 w 1472713"/>
                      <a:gd name="connsiteY4" fmla="*/ 2235489 h 4079369"/>
                      <a:gd name="connsiteX5" fmla="*/ 1472713 w 1472713"/>
                      <a:gd name="connsiteY5" fmla="*/ 2999249 h 4079369"/>
                      <a:gd name="connsiteX6" fmla="*/ 392593 w 1472713"/>
                      <a:gd name="connsiteY6" fmla="*/ 4079369 h 4079369"/>
                      <a:gd name="connsiteX7" fmla="*/ 932653 w 1472713"/>
                      <a:gd name="connsiteY7" fmla="*/ 2999249 h 4079369"/>
                      <a:gd name="connsiteX8" fmla="*/ 392593 w 1472713"/>
                      <a:gd name="connsiteY8" fmla="*/ 1919129 h 4079369"/>
                      <a:gd name="connsiteX9" fmla="*/ 409646 w 1472713"/>
                      <a:gd name="connsiteY9" fmla="*/ 1920848 h 4079369"/>
                      <a:gd name="connsiteX10" fmla="*/ 316360 w 1472713"/>
                      <a:gd name="connsiteY10" fmla="*/ 1843880 h 4079369"/>
                      <a:gd name="connsiteX11" fmla="*/ 0 w 1472713"/>
                      <a:gd name="connsiteY11" fmla="*/ 1080120 h 4079369"/>
                      <a:gd name="connsiteX12" fmla="*/ 1080120 w 1472713"/>
                      <a:gd name="connsiteY12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409646 w 1472713"/>
                      <a:gd name="connsiteY8" fmla="*/ 1920848 h 4079369"/>
                      <a:gd name="connsiteX9" fmla="*/ 316360 w 1472713"/>
                      <a:gd name="connsiteY9" fmla="*/ 1843880 h 4079369"/>
                      <a:gd name="connsiteX10" fmla="*/ 0 w 1472713"/>
                      <a:gd name="connsiteY10" fmla="*/ 1080120 h 4079369"/>
                      <a:gd name="connsiteX11" fmla="*/ 1080120 w 1472713"/>
                      <a:gd name="connsiteY11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316360 w 1472713"/>
                      <a:gd name="connsiteY8" fmla="*/ 1843880 h 4079369"/>
                      <a:gd name="connsiteX9" fmla="*/ 0 w 1472713"/>
                      <a:gd name="connsiteY9" fmla="*/ 1080120 h 4079369"/>
                      <a:gd name="connsiteX10" fmla="*/ 1080120 w 1472713"/>
                      <a:gd name="connsiteY10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2713" h="4079369">
                        <a:moveTo>
                          <a:pt x="1080120" y="0"/>
                        </a:moveTo>
                        <a:cubicBezTo>
                          <a:pt x="740144" y="254982"/>
                          <a:pt x="527355" y="707539"/>
                          <a:pt x="540060" y="1080120"/>
                        </a:cubicBezTo>
                        <a:cubicBezTo>
                          <a:pt x="552766" y="1452702"/>
                          <a:pt x="779931" y="1877534"/>
                          <a:pt x="1156353" y="2235489"/>
                        </a:cubicBezTo>
                        <a:cubicBezTo>
                          <a:pt x="1371324" y="2409269"/>
                          <a:pt x="1472713" y="2700982"/>
                          <a:pt x="1472713" y="2999249"/>
                        </a:cubicBezTo>
                        <a:cubicBezTo>
                          <a:pt x="1472713" y="3595783"/>
                          <a:pt x="989127" y="4079369"/>
                          <a:pt x="392593" y="4079369"/>
                        </a:cubicBezTo>
                        <a:cubicBezTo>
                          <a:pt x="732569" y="3824387"/>
                          <a:pt x="935198" y="3376910"/>
                          <a:pt x="932653" y="2999249"/>
                        </a:cubicBezTo>
                        <a:cubicBezTo>
                          <a:pt x="930108" y="2621588"/>
                          <a:pt x="799462" y="2178975"/>
                          <a:pt x="377320" y="1813400"/>
                        </a:cubicBezTo>
                        <a:cubicBezTo>
                          <a:pt x="115198" y="1569745"/>
                          <a:pt x="0" y="1378387"/>
                          <a:pt x="0" y="1080120"/>
                        </a:cubicBezTo>
                        <a:cubicBezTo>
                          <a:pt x="0" y="483586"/>
                          <a:pt x="483586" y="0"/>
                          <a:pt x="108012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69804"/>
                    </a:srgbClr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8" name="フリーフォーム: 図形 197">
                    <a:extLst>
                      <a:ext uri="{FF2B5EF4-FFF2-40B4-BE49-F238E27FC236}">
                        <a16:creationId xmlns:a16="http://schemas.microsoft.com/office/drawing/2014/main" id="{EC213F23-9DFD-4D78-BCE9-2A0055F8F0C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75883" y="3290585"/>
                    <a:ext cx="140458" cy="389064"/>
                  </a:xfrm>
                  <a:custGeom>
                    <a:avLst/>
                    <a:gdLst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063068 w 1472713"/>
                      <a:gd name="connsiteY3" fmla="*/ 2158521 h 4079369"/>
                      <a:gd name="connsiteX4" fmla="*/ 1156353 w 1472713"/>
                      <a:gd name="connsiteY4" fmla="*/ 2235489 h 4079369"/>
                      <a:gd name="connsiteX5" fmla="*/ 1472713 w 1472713"/>
                      <a:gd name="connsiteY5" fmla="*/ 2999249 h 4079369"/>
                      <a:gd name="connsiteX6" fmla="*/ 392593 w 1472713"/>
                      <a:gd name="connsiteY6" fmla="*/ 4079369 h 4079369"/>
                      <a:gd name="connsiteX7" fmla="*/ 932653 w 1472713"/>
                      <a:gd name="connsiteY7" fmla="*/ 2999249 h 4079369"/>
                      <a:gd name="connsiteX8" fmla="*/ 392593 w 1472713"/>
                      <a:gd name="connsiteY8" fmla="*/ 1919129 h 4079369"/>
                      <a:gd name="connsiteX9" fmla="*/ 409646 w 1472713"/>
                      <a:gd name="connsiteY9" fmla="*/ 1920848 h 4079369"/>
                      <a:gd name="connsiteX10" fmla="*/ 316360 w 1472713"/>
                      <a:gd name="connsiteY10" fmla="*/ 1843880 h 4079369"/>
                      <a:gd name="connsiteX11" fmla="*/ 0 w 1472713"/>
                      <a:gd name="connsiteY11" fmla="*/ 1080120 h 4079369"/>
                      <a:gd name="connsiteX12" fmla="*/ 1080120 w 1472713"/>
                      <a:gd name="connsiteY12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409646 w 1472713"/>
                      <a:gd name="connsiteY8" fmla="*/ 1920848 h 4079369"/>
                      <a:gd name="connsiteX9" fmla="*/ 316360 w 1472713"/>
                      <a:gd name="connsiteY9" fmla="*/ 1843880 h 4079369"/>
                      <a:gd name="connsiteX10" fmla="*/ 0 w 1472713"/>
                      <a:gd name="connsiteY10" fmla="*/ 1080120 h 4079369"/>
                      <a:gd name="connsiteX11" fmla="*/ 1080120 w 1472713"/>
                      <a:gd name="connsiteY11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316360 w 1472713"/>
                      <a:gd name="connsiteY8" fmla="*/ 1843880 h 4079369"/>
                      <a:gd name="connsiteX9" fmla="*/ 0 w 1472713"/>
                      <a:gd name="connsiteY9" fmla="*/ 1080120 h 4079369"/>
                      <a:gd name="connsiteX10" fmla="*/ 1080120 w 1472713"/>
                      <a:gd name="connsiteY10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2713" h="4079369">
                        <a:moveTo>
                          <a:pt x="1080120" y="0"/>
                        </a:moveTo>
                        <a:cubicBezTo>
                          <a:pt x="740144" y="254982"/>
                          <a:pt x="527355" y="707539"/>
                          <a:pt x="540060" y="1080120"/>
                        </a:cubicBezTo>
                        <a:cubicBezTo>
                          <a:pt x="552766" y="1452702"/>
                          <a:pt x="779931" y="1877534"/>
                          <a:pt x="1156353" y="2235489"/>
                        </a:cubicBezTo>
                        <a:cubicBezTo>
                          <a:pt x="1371324" y="2409269"/>
                          <a:pt x="1472713" y="2700982"/>
                          <a:pt x="1472713" y="2999249"/>
                        </a:cubicBezTo>
                        <a:cubicBezTo>
                          <a:pt x="1472713" y="3595783"/>
                          <a:pt x="989127" y="4079369"/>
                          <a:pt x="392593" y="4079369"/>
                        </a:cubicBezTo>
                        <a:cubicBezTo>
                          <a:pt x="732569" y="3824387"/>
                          <a:pt x="935198" y="3376910"/>
                          <a:pt x="932653" y="2999249"/>
                        </a:cubicBezTo>
                        <a:cubicBezTo>
                          <a:pt x="930108" y="2621588"/>
                          <a:pt x="799462" y="2178975"/>
                          <a:pt x="377320" y="1813400"/>
                        </a:cubicBezTo>
                        <a:cubicBezTo>
                          <a:pt x="115198" y="1569745"/>
                          <a:pt x="0" y="1378387"/>
                          <a:pt x="0" y="1080120"/>
                        </a:cubicBezTo>
                        <a:cubicBezTo>
                          <a:pt x="0" y="483586"/>
                          <a:pt x="483586" y="0"/>
                          <a:pt x="108012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69804"/>
                    </a:srgbClr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88" name="グループ化 187">
                  <a:extLst>
                    <a:ext uri="{FF2B5EF4-FFF2-40B4-BE49-F238E27FC236}">
                      <a16:creationId xmlns:a16="http://schemas.microsoft.com/office/drawing/2014/main" id="{398AEFE4-6379-4165-A5BC-2B0CE74DC043}"/>
                    </a:ext>
                  </a:extLst>
                </p:cNvPr>
                <p:cNvGrpSpPr/>
                <p:nvPr/>
              </p:nvGrpSpPr>
              <p:grpSpPr>
                <a:xfrm>
                  <a:off x="662423" y="3416873"/>
                  <a:ext cx="187504" cy="262775"/>
                  <a:chOff x="1538723" y="3290585"/>
                  <a:chExt cx="277618" cy="389064"/>
                </a:xfrm>
              </p:grpSpPr>
              <p:sp>
                <p:nvSpPr>
                  <p:cNvPr id="195" name="フリーフォーム: 図形 194">
                    <a:extLst>
                      <a:ext uri="{FF2B5EF4-FFF2-40B4-BE49-F238E27FC236}">
                        <a16:creationId xmlns:a16="http://schemas.microsoft.com/office/drawing/2014/main" id="{29B328C6-E089-4F57-A1C1-04DF93182D8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538723" y="3290585"/>
                    <a:ext cx="140458" cy="389064"/>
                  </a:xfrm>
                  <a:custGeom>
                    <a:avLst/>
                    <a:gdLst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063068 w 1472713"/>
                      <a:gd name="connsiteY3" fmla="*/ 2158521 h 4079369"/>
                      <a:gd name="connsiteX4" fmla="*/ 1156353 w 1472713"/>
                      <a:gd name="connsiteY4" fmla="*/ 2235489 h 4079369"/>
                      <a:gd name="connsiteX5" fmla="*/ 1472713 w 1472713"/>
                      <a:gd name="connsiteY5" fmla="*/ 2999249 h 4079369"/>
                      <a:gd name="connsiteX6" fmla="*/ 392593 w 1472713"/>
                      <a:gd name="connsiteY6" fmla="*/ 4079369 h 4079369"/>
                      <a:gd name="connsiteX7" fmla="*/ 932653 w 1472713"/>
                      <a:gd name="connsiteY7" fmla="*/ 2999249 h 4079369"/>
                      <a:gd name="connsiteX8" fmla="*/ 392593 w 1472713"/>
                      <a:gd name="connsiteY8" fmla="*/ 1919129 h 4079369"/>
                      <a:gd name="connsiteX9" fmla="*/ 409646 w 1472713"/>
                      <a:gd name="connsiteY9" fmla="*/ 1920848 h 4079369"/>
                      <a:gd name="connsiteX10" fmla="*/ 316360 w 1472713"/>
                      <a:gd name="connsiteY10" fmla="*/ 1843880 h 4079369"/>
                      <a:gd name="connsiteX11" fmla="*/ 0 w 1472713"/>
                      <a:gd name="connsiteY11" fmla="*/ 1080120 h 4079369"/>
                      <a:gd name="connsiteX12" fmla="*/ 1080120 w 1472713"/>
                      <a:gd name="connsiteY12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409646 w 1472713"/>
                      <a:gd name="connsiteY8" fmla="*/ 1920848 h 4079369"/>
                      <a:gd name="connsiteX9" fmla="*/ 316360 w 1472713"/>
                      <a:gd name="connsiteY9" fmla="*/ 1843880 h 4079369"/>
                      <a:gd name="connsiteX10" fmla="*/ 0 w 1472713"/>
                      <a:gd name="connsiteY10" fmla="*/ 1080120 h 4079369"/>
                      <a:gd name="connsiteX11" fmla="*/ 1080120 w 1472713"/>
                      <a:gd name="connsiteY11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316360 w 1472713"/>
                      <a:gd name="connsiteY8" fmla="*/ 1843880 h 4079369"/>
                      <a:gd name="connsiteX9" fmla="*/ 0 w 1472713"/>
                      <a:gd name="connsiteY9" fmla="*/ 1080120 h 4079369"/>
                      <a:gd name="connsiteX10" fmla="*/ 1080120 w 1472713"/>
                      <a:gd name="connsiteY10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2713" h="4079369">
                        <a:moveTo>
                          <a:pt x="1080120" y="0"/>
                        </a:moveTo>
                        <a:cubicBezTo>
                          <a:pt x="740144" y="254982"/>
                          <a:pt x="527355" y="707539"/>
                          <a:pt x="540060" y="1080120"/>
                        </a:cubicBezTo>
                        <a:cubicBezTo>
                          <a:pt x="552766" y="1452702"/>
                          <a:pt x="779931" y="1877534"/>
                          <a:pt x="1156353" y="2235489"/>
                        </a:cubicBezTo>
                        <a:cubicBezTo>
                          <a:pt x="1371324" y="2409269"/>
                          <a:pt x="1472713" y="2700982"/>
                          <a:pt x="1472713" y="2999249"/>
                        </a:cubicBezTo>
                        <a:cubicBezTo>
                          <a:pt x="1472713" y="3595783"/>
                          <a:pt x="989127" y="4079369"/>
                          <a:pt x="392593" y="4079369"/>
                        </a:cubicBezTo>
                        <a:cubicBezTo>
                          <a:pt x="732569" y="3824387"/>
                          <a:pt x="935198" y="3376910"/>
                          <a:pt x="932653" y="2999249"/>
                        </a:cubicBezTo>
                        <a:cubicBezTo>
                          <a:pt x="930108" y="2621588"/>
                          <a:pt x="799462" y="2178975"/>
                          <a:pt x="377320" y="1813400"/>
                        </a:cubicBezTo>
                        <a:cubicBezTo>
                          <a:pt x="115198" y="1569745"/>
                          <a:pt x="0" y="1378387"/>
                          <a:pt x="0" y="1080120"/>
                        </a:cubicBezTo>
                        <a:cubicBezTo>
                          <a:pt x="0" y="483586"/>
                          <a:pt x="483586" y="0"/>
                          <a:pt x="108012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69804"/>
                    </a:srgbClr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6" name="フリーフォーム: 図形 195">
                    <a:extLst>
                      <a:ext uri="{FF2B5EF4-FFF2-40B4-BE49-F238E27FC236}">
                        <a16:creationId xmlns:a16="http://schemas.microsoft.com/office/drawing/2014/main" id="{4B9D4B04-34BD-4D00-AE85-3F89721C38A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75883" y="3290585"/>
                    <a:ext cx="140458" cy="389064"/>
                  </a:xfrm>
                  <a:custGeom>
                    <a:avLst/>
                    <a:gdLst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063068 w 1472713"/>
                      <a:gd name="connsiteY3" fmla="*/ 2158521 h 4079369"/>
                      <a:gd name="connsiteX4" fmla="*/ 1156353 w 1472713"/>
                      <a:gd name="connsiteY4" fmla="*/ 2235489 h 4079369"/>
                      <a:gd name="connsiteX5" fmla="*/ 1472713 w 1472713"/>
                      <a:gd name="connsiteY5" fmla="*/ 2999249 h 4079369"/>
                      <a:gd name="connsiteX6" fmla="*/ 392593 w 1472713"/>
                      <a:gd name="connsiteY6" fmla="*/ 4079369 h 4079369"/>
                      <a:gd name="connsiteX7" fmla="*/ 932653 w 1472713"/>
                      <a:gd name="connsiteY7" fmla="*/ 2999249 h 4079369"/>
                      <a:gd name="connsiteX8" fmla="*/ 392593 w 1472713"/>
                      <a:gd name="connsiteY8" fmla="*/ 1919129 h 4079369"/>
                      <a:gd name="connsiteX9" fmla="*/ 409646 w 1472713"/>
                      <a:gd name="connsiteY9" fmla="*/ 1920848 h 4079369"/>
                      <a:gd name="connsiteX10" fmla="*/ 316360 w 1472713"/>
                      <a:gd name="connsiteY10" fmla="*/ 1843880 h 4079369"/>
                      <a:gd name="connsiteX11" fmla="*/ 0 w 1472713"/>
                      <a:gd name="connsiteY11" fmla="*/ 1080120 h 4079369"/>
                      <a:gd name="connsiteX12" fmla="*/ 1080120 w 1472713"/>
                      <a:gd name="connsiteY12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409646 w 1472713"/>
                      <a:gd name="connsiteY8" fmla="*/ 1920848 h 4079369"/>
                      <a:gd name="connsiteX9" fmla="*/ 316360 w 1472713"/>
                      <a:gd name="connsiteY9" fmla="*/ 1843880 h 4079369"/>
                      <a:gd name="connsiteX10" fmla="*/ 0 w 1472713"/>
                      <a:gd name="connsiteY10" fmla="*/ 1080120 h 4079369"/>
                      <a:gd name="connsiteX11" fmla="*/ 1080120 w 1472713"/>
                      <a:gd name="connsiteY11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316360 w 1472713"/>
                      <a:gd name="connsiteY8" fmla="*/ 1843880 h 4079369"/>
                      <a:gd name="connsiteX9" fmla="*/ 0 w 1472713"/>
                      <a:gd name="connsiteY9" fmla="*/ 1080120 h 4079369"/>
                      <a:gd name="connsiteX10" fmla="*/ 1080120 w 1472713"/>
                      <a:gd name="connsiteY10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2713" h="4079369">
                        <a:moveTo>
                          <a:pt x="1080120" y="0"/>
                        </a:moveTo>
                        <a:cubicBezTo>
                          <a:pt x="740144" y="254982"/>
                          <a:pt x="527355" y="707539"/>
                          <a:pt x="540060" y="1080120"/>
                        </a:cubicBezTo>
                        <a:cubicBezTo>
                          <a:pt x="552766" y="1452702"/>
                          <a:pt x="779931" y="1877534"/>
                          <a:pt x="1156353" y="2235489"/>
                        </a:cubicBezTo>
                        <a:cubicBezTo>
                          <a:pt x="1371324" y="2409269"/>
                          <a:pt x="1472713" y="2700982"/>
                          <a:pt x="1472713" y="2999249"/>
                        </a:cubicBezTo>
                        <a:cubicBezTo>
                          <a:pt x="1472713" y="3595783"/>
                          <a:pt x="989127" y="4079369"/>
                          <a:pt x="392593" y="4079369"/>
                        </a:cubicBezTo>
                        <a:cubicBezTo>
                          <a:pt x="732569" y="3824387"/>
                          <a:pt x="935198" y="3376910"/>
                          <a:pt x="932653" y="2999249"/>
                        </a:cubicBezTo>
                        <a:cubicBezTo>
                          <a:pt x="930108" y="2621588"/>
                          <a:pt x="799462" y="2178975"/>
                          <a:pt x="377320" y="1813400"/>
                        </a:cubicBezTo>
                        <a:cubicBezTo>
                          <a:pt x="115198" y="1569745"/>
                          <a:pt x="0" y="1378387"/>
                          <a:pt x="0" y="1080120"/>
                        </a:cubicBezTo>
                        <a:cubicBezTo>
                          <a:pt x="0" y="483586"/>
                          <a:pt x="483586" y="0"/>
                          <a:pt x="108012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69804"/>
                    </a:srgbClr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89" name="グループ化 188">
                  <a:extLst>
                    <a:ext uri="{FF2B5EF4-FFF2-40B4-BE49-F238E27FC236}">
                      <a16:creationId xmlns:a16="http://schemas.microsoft.com/office/drawing/2014/main" id="{334F8110-A72B-448B-A86E-58CEEE1AC8CE}"/>
                    </a:ext>
                  </a:extLst>
                </p:cNvPr>
                <p:cNvGrpSpPr/>
                <p:nvPr/>
              </p:nvGrpSpPr>
              <p:grpSpPr>
                <a:xfrm>
                  <a:off x="1329173" y="3620073"/>
                  <a:ext cx="187504" cy="262775"/>
                  <a:chOff x="1538723" y="3290585"/>
                  <a:chExt cx="277618" cy="389064"/>
                </a:xfrm>
              </p:grpSpPr>
              <p:sp>
                <p:nvSpPr>
                  <p:cNvPr id="193" name="フリーフォーム: 図形 192">
                    <a:extLst>
                      <a:ext uri="{FF2B5EF4-FFF2-40B4-BE49-F238E27FC236}">
                        <a16:creationId xmlns:a16="http://schemas.microsoft.com/office/drawing/2014/main" id="{F90E576B-9165-4C75-820B-9520E21FF5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538723" y="3290585"/>
                    <a:ext cx="140458" cy="389064"/>
                  </a:xfrm>
                  <a:custGeom>
                    <a:avLst/>
                    <a:gdLst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063068 w 1472713"/>
                      <a:gd name="connsiteY3" fmla="*/ 2158521 h 4079369"/>
                      <a:gd name="connsiteX4" fmla="*/ 1156353 w 1472713"/>
                      <a:gd name="connsiteY4" fmla="*/ 2235489 h 4079369"/>
                      <a:gd name="connsiteX5" fmla="*/ 1472713 w 1472713"/>
                      <a:gd name="connsiteY5" fmla="*/ 2999249 h 4079369"/>
                      <a:gd name="connsiteX6" fmla="*/ 392593 w 1472713"/>
                      <a:gd name="connsiteY6" fmla="*/ 4079369 h 4079369"/>
                      <a:gd name="connsiteX7" fmla="*/ 932653 w 1472713"/>
                      <a:gd name="connsiteY7" fmla="*/ 2999249 h 4079369"/>
                      <a:gd name="connsiteX8" fmla="*/ 392593 w 1472713"/>
                      <a:gd name="connsiteY8" fmla="*/ 1919129 h 4079369"/>
                      <a:gd name="connsiteX9" fmla="*/ 409646 w 1472713"/>
                      <a:gd name="connsiteY9" fmla="*/ 1920848 h 4079369"/>
                      <a:gd name="connsiteX10" fmla="*/ 316360 w 1472713"/>
                      <a:gd name="connsiteY10" fmla="*/ 1843880 h 4079369"/>
                      <a:gd name="connsiteX11" fmla="*/ 0 w 1472713"/>
                      <a:gd name="connsiteY11" fmla="*/ 1080120 h 4079369"/>
                      <a:gd name="connsiteX12" fmla="*/ 1080120 w 1472713"/>
                      <a:gd name="connsiteY12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409646 w 1472713"/>
                      <a:gd name="connsiteY8" fmla="*/ 1920848 h 4079369"/>
                      <a:gd name="connsiteX9" fmla="*/ 316360 w 1472713"/>
                      <a:gd name="connsiteY9" fmla="*/ 1843880 h 4079369"/>
                      <a:gd name="connsiteX10" fmla="*/ 0 w 1472713"/>
                      <a:gd name="connsiteY10" fmla="*/ 1080120 h 4079369"/>
                      <a:gd name="connsiteX11" fmla="*/ 1080120 w 1472713"/>
                      <a:gd name="connsiteY11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316360 w 1472713"/>
                      <a:gd name="connsiteY8" fmla="*/ 1843880 h 4079369"/>
                      <a:gd name="connsiteX9" fmla="*/ 0 w 1472713"/>
                      <a:gd name="connsiteY9" fmla="*/ 1080120 h 4079369"/>
                      <a:gd name="connsiteX10" fmla="*/ 1080120 w 1472713"/>
                      <a:gd name="connsiteY10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2713" h="4079369">
                        <a:moveTo>
                          <a:pt x="1080120" y="0"/>
                        </a:moveTo>
                        <a:cubicBezTo>
                          <a:pt x="740144" y="254982"/>
                          <a:pt x="527355" y="707539"/>
                          <a:pt x="540060" y="1080120"/>
                        </a:cubicBezTo>
                        <a:cubicBezTo>
                          <a:pt x="552766" y="1452702"/>
                          <a:pt x="779931" y="1877534"/>
                          <a:pt x="1156353" y="2235489"/>
                        </a:cubicBezTo>
                        <a:cubicBezTo>
                          <a:pt x="1371324" y="2409269"/>
                          <a:pt x="1472713" y="2700982"/>
                          <a:pt x="1472713" y="2999249"/>
                        </a:cubicBezTo>
                        <a:cubicBezTo>
                          <a:pt x="1472713" y="3595783"/>
                          <a:pt x="989127" y="4079369"/>
                          <a:pt x="392593" y="4079369"/>
                        </a:cubicBezTo>
                        <a:cubicBezTo>
                          <a:pt x="732569" y="3824387"/>
                          <a:pt x="935198" y="3376910"/>
                          <a:pt x="932653" y="2999249"/>
                        </a:cubicBezTo>
                        <a:cubicBezTo>
                          <a:pt x="930108" y="2621588"/>
                          <a:pt x="799462" y="2178975"/>
                          <a:pt x="377320" y="1813400"/>
                        </a:cubicBezTo>
                        <a:cubicBezTo>
                          <a:pt x="115198" y="1569745"/>
                          <a:pt x="0" y="1378387"/>
                          <a:pt x="0" y="1080120"/>
                        </a:cubicBezTo>
                        <a:cubicBezTo>
                          <a:pt x="0" y="483586"/>
                          <a:pt x="483586" y="0"/>
                          <a:pt x="108012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69804"/>
                    </a:srgbClr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4" name="フリーフォーム: 図形 193">
                    <a:extLst>
                      <a:ext uri="{FF2B5EF4-FFF2-40B4-BE49-F238E27FC236}">
                        <a16:creationId xmlns:a16="http://schemas.microsoft.com/office/drawing/2014/main" id="{9BB2FED0-CF08-4307-886E-5A7CE63A63D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75883" y="3290585"/>
                    <a:ext cx="140458" cy="389064"/>
                  </a:xfrm>
                  <a:custGeom>
                    <a:avLst/>
                    <a:gdLst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063068 w 1472713"/>
                      <a:gd name="connsiteY3" fmla="*/ 2158521 h 4079369"/>
                      <a:gd name="connsiteX4" fmla="*/ 1156353 w 1472713"/>
                      <a:gd name="connsiteY4" fmla="*/ 2235489 h 4079369"/>
                      <a:gd name="connsiteX5" fmla="*/ 1472713 w 1472713"/>
                      <a:gd name="connsiteY5" fmla="*/ 2999249 h 4079369"/>
                      <a:gd name="connsiteX6" fmla="*/ 392593 w 1472713"/>
                      <a:gd name="connsiteY6" fmla="*/ 4079369 h 4079369"/>
                      <a:gd name="connsiteX7" fmla="*/ 932653 w 1472713"/>
                      <a:gd name="connsiteY7" fmla="*/ 2999249 h 4079369"/>
                      <a:gd name="connsiteX8" fmla="*/ 392593 w 1472713"/>
                      <a:gd name="connsiteY8" fmla="*/ 1919129 h 4079369"/>
                      <a:gd name="connsiteX9" fmla="*/ 409646 w 1472713"/>
                      <a:gd name="connsiteY9" fmla="*/ 1920848 h 4079369"/>
                      <a:gd name="connsiteX10" fmla="*/ 316360 w 1472713"/>
                      <a:gd name="connsiteY10" fmla="*/ 1843880 h 4079369"/>
                      <a:gd name="connsiteX11" fmla="*/ 0 w 1472713"/>
                      <a:gd name="connsiteY11" fmla="*/ 1080120 h 4079369"/>
                      <a:gd name="connsiteX12" fmla="*/ 1080120 w 1472713"/>
                      <a:gd name="connsiteY12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409646 w 1472713"/>
                      <a:gd name="connsiteY8" fmla="*/ 1920848 h 4079369"/>
                      <a:gd name="connsiteX9" fmla="*/ 316360 w 1472713"/>
                      <a:gd name="connsiteY9" fmla="*/ 1843880 h 4079369"/>
                      <a:gd name="connsiteX10" fmla="*/ 0 w 1472713"/>
                      <a:gd name="connsiteY10" fmla="*/ 1080120 h 4079369"/>
                      <a:gd name="connsiteX11" fmla="*/ 1080120 w 1472713"/>
                      <a:gd name="connsiteY11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316360 w 1472713"/>
                      <a:gd name="connsiteY8" fmla="*/ 1843880 h 4079369"/>
                      <a:gd name="connsiteX9" fmla="*/ 0 w 1472713"/>
                      <a:gd name="connsiteY9" fmla="*/ 1080120 h 4079369"/>
                      <a:gd name="connsiteX10" fmla="*/ 1080120 w 1472713"/>
                      <a:gd name="connsiteY10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2713" h="4079369">
                        <a:moveTo>
                          <a:pt x="1080120" y="0"/>
                        </a:moveTo>
                        <a:cubicBezTo>
                          <a:pt x="740144" y="254982"/>
                          <a:pt x="527355" y="707539"/>
                          <a:pt x="540060" y="1080120"/>
                        </a:cubicBezTo>
                        <a:cubicBezTo>
                          <a:pt x="552766" y="1452702"/>
                          <a:pt x="779931" y="1877534"/>
                          <a:pt x="1156353" y="2235489"/>
                        </a:cubicBezTo>
                        <a:cubicBezTo>
                          <a:pt x="1371324" y="2409269"/>
                          <a:pt x="1472713" y="2700982"/>
                          <a:pt x="1472713" y="2999249"/>
                        </a:cubicBezTo>
                        <a:cubicBezTo>
                          <a:pt x="1472713" y="3595783"/>
                          <a:pt x="989127" y="4079369"/>
                          <a:pt x="392593" y="4079369"/>
                        </a:cubicBezTo>
                        <a:cubicBezTo>
                          <a:pt x="732569" y="3824387"/>
                          <a:pt x="935198" y="3376910"/>
                          <a:pt x="932653" y="2999249"/>
                        </a:cubicBezTo>
                        <a:cubicBezTo>
                          <a:pt x="930108" y="2621588"/>
                          <a:pt x="799462" y="2178975"/>
                          <a:pt x="377320" y="1813400"/>
                        </a:cubicBezTo>
                        <a:cubicBezTo>
                          <a:pt x="115198" y="1569745"/>
                          <a:pt x="0" y="1378387"/>
                          <a:pt x="0" y="1080120"/>
                        </a:cubicBezTo>
                        <a:cubicBezTo>
                          <a:pt x="0" y="483586"/>
                          <a:pt x="483586" y="0"/>
                          <a:pt x="108012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69804"/>
                    </a:srgbClr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90" name="グループ化 189">
                  <a:extLst>
                    <a:ext uri="{FF2B5EF4-FFF2-40B4-BE49-F238E27FC236}">
                      <a16:creationId xmlns:a16="http://schemas.microsoft.com/office/drawing/2014/main" id="{86770BAD-FF2F-4B8C-8828-AED24FBBEA08}"/>
                    </a:ext>
                  </a:extLst>
                </p:cNvPr>
                <p:cNvGrpSpPr/>
                <p:nvPr/>
              </p:nvGrpSpPr>
              <p:grpSpPr>
                <a:xfrm>
                  <a:off x="897373" y="3651823"/>
                  <a:ext cx="187504" cy="262775"/>
                  <a:chOff x="1538723" y="3290585"/>
                  <a:chExt cx="277618" cy="389064"/>
                </a:xfrm>
              </p:grpSpPr>
              <p:sp>
                <p:nvSpPr>
                  <p:cNvPr id="191" name="フリーフォーム: 図形 190">
                    <a:extLst>
                      <a:ext uri="{FF2B5EF4-FFF2-40B4-BE49-F238E27FC236}">
                        <a16:creationId xmlns:a16="http://schemas.microsoft.com/office/drawing/2014/main" id="{724CDD78-7EED-49C7-B157-EDA2B452130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538723" y="3290585"/>
                    <a:ext cx="140458" cy="389064"/>
                  </a:xfrm>
                  <a:custGeom>
                    <a:avLst/>
                    <a:gdLst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063068 w 1472713"/>
                      <a:gd name="connsiteY3" fmla="*/ 2158521 h 4079369"/>
                      <a:gd name="connsiteX4" fmla="*/ 1156353 w 1472713"/>
                      <a:gd name="connsiteY4" fmla="*/ 2235489 h 4079369"/>
                      <a:gd name="connsiteX5" fmla="*/ 1472713 w 1472713"/>
                      <a:gd name="connsiteY5" fmla="*/ 2999249 h 4079369"/>
                      <a:gd name="connsiteX6" fmla="*/ 392593 w 1472713"/>
                      <a:gd name="connsiteY6" fmla="*/ 4079369 h 4079369"/>
                      <a:gd name="connsiteX7" fmla="*/ 932653 w 1472713"/>
                      <a:gd name="connsiteY7" fmla="*/ 2999249 h 4079369"/>
                      <a:gd name="connsiteX8" fmla="*/ 392593 w 1472713"/>
                      <a:gd name="connsiteY8" fmla="*/ 1919129 h 4079369"/>
                      <a:gd name="connsiteX9" fmla="*/ 409646 w 1472713"/>
                      <a:gd name="connsiteY9" fmla="*/ 1920848 h 4079369"/>
                      <a:gd name="connsiteX10" fmla="*/ 316360 w 1472713"/>
                      <a:gd name="connsiteY10" fmla="*/ 1843880 h 4079369"/>
                      <a:gd name="connsiteX11" fmla="*/ 0 w 1472713"/>
                      <a:gd name="connsiteY11" fmla="*/ 1080120 h 4079369"/>
                      <a:gd name="connsiteX12" fmla="*/ 1080120 w 1472713"/>
                      <a:gd name="connsiteY12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409646 w 1472713"/>
                      <a:gd name="connsiteY8" fmla="*/ 1920848 h 4079369"/>
                      <a:gd name="connsiteX9" fmla="*/ 316360 w 1472713"/>
                      <a:gd name="connsiteY9" fmla="*/ 1843880 h 4079369"/>
                      <a:gd name="connsiteX10" fmla="*/ 0 w 1472713"/>
                      <a:gd name="connsiteY10" fmla="*/ 1080120 h 4079369"/>
                      <a:gd name="connsiteX11" fmla="*/ 1080120 w 1472713"/>
                      <a:gd name="connsiteY11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316360 w 1472713"/>
                      <a:gd name="connsiteY8" fmla="*/ 1843880 h 4079369"/>
                      <a:gd name="connsiteX9" fmla="*/ 0 w 1472713"/>
                      <a:gd name="connsiteY9" fmla="*/ 1080120 h 4079369"/>
                      <a:gd name="connsiteX10" fmla="*/ 1080120 w 1472713"/>
                      <a:gd name="connsiteY10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2713" h="4079369">
                        <a:moveTo>
                          <a:pt x="1080120" y="0"/>
                        </a:moveTo>
                        <a:cubicBezTo>
                          <a:pt x="740144" y="254982"/>
                          <a:pt x="527355" y="707539"/>
                          <a:pt x="540060" y="1080120"/>
                        </a:cubicBezTo>
                        <a:cubicBezTo>
                          <a:pt x="552766" y="1452702"/>
                          <a:pt x="779931" y="1877534"/>
                          <a:pt x="1156353" y="2235489"/>
                        </a:cubicBezTo>
                        <a:cubicBezTo>
                          <a:pt x="1371324" y="2409269"/>
                          <a:pt x="1472713" y="2700982"/>
                          <a:pt x="1472713" y="2999249"/>
                        </a:cubicBezTo>
                        <a:cubicBezTo>
                          <a:pt x="1472713" y="3595783"/>
                          <a:pt x="989127" y="4079369"/>
                          <a:pt x="392593" y="4079369"/>
                        </a:cubicBezTo>
                        <a:cubicBezTo>
                          <a:pt x="732569" y="3824387"/>
                          <a:pt x="935198" y="3376910"/>
                          <a:pt x="932653" y="2999249"/>
                        </a:cubicBezTo>
                        <a:cubicBezTo>
                          <a:pt x="930108" y="2621588"/>
                          <a:pt x="799462" y="2178975"/>
                          <a:pt x="377320" y="1813400"/>
                        </a:cubicBezTo>
                        <a:cubicBezTo>
                          <a:pt x="115198" y="1569745"/>
                          <a:pt x="0" y="1378387"/>
                          <a:pt x="0" y="1080120"/>
                        </a:cubicBezTo>
                        <a:cubicBezTo>
                          <a:pt x="0" y="483586"/>
                          <a:pt x="483586" y="0"/>
                          <a:pt x="108012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69804"/>
                    </a:srgbClr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2" name="フリーフォーム: 図形 191">
                    <a:extLst>
                      <a:ext uri="{FF2B5EF4-FFF2-40B4-BE49-F238E27FC236}">
                        <a16:creationId xmlns:a16="http://schemas.microsoft.com/office/drawing/2014/main" id="{A9543ED3-7F2D-4D1F-83A1-F2DABA3B61F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75883" y="3290585"/>
                    <a:ext cx="140458" cy="389064"/>
                  </a:xfrm>
                  <a:custGeom>
                    <a:avLst/>
                    <a:gdLst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063068 w 1472713"/>
                      <a:gd name="connsiteY3" fmla="*/ 2158521 h 4079369"/>
                      <a:gd name="connsiteX4" fmla="*/ 1156353 w 1472713"/>
                      <a:gd name="connsiteY4" fmla="*/ 2235489 h 4079369"/>
                      <a:gd name="connsiteX5" fmla="*/ 1472713 w 1472713"/>
                      <a:gd name="connsiteY5" fmla="*/ 2999249 h 4079369"/>
                      <a:gd name="connsiteX6" fmla="*/ 392593 w 1472713"/>
                      <a:gd name="connsiteY6" fmla="*/ 4079369 h 4079369"/>
                      <a:gd name="connsiteX7" fmla="*/ 932653 w 1472713"/>
                      <a:gd name="connsiteY7" fmla="*/ 2999249 h 4079369"/>
                      <a:gd name="connsiteX8" fmla="*/ 392593 w 1472713"/>
                      <a:gd name="connsiteY8" fmla="*/ 1919129 h 4079369"/>
                      <a:gd name="connsiteX9" fmla="*/ 409646 w 1472713"/>
                      <a:gd name="connsiteY9" fmla="*/ 1920848 h 4079369"/>
                      <a:gd name="connsiteX10" fmla="*/ 316360 w 1472713"/>
                      <a:gd name="connsiteY10" fmla="*/ 1843880 h 4079369"/>
                      <a:gd name="connsiteX11" fmla="*/ 0 w 1472713"/>
                      <a:gd name="connsiteY11" fmla="*/ 1080120 h 4079369"/>
                      <a:gd name="connsiteX12" fmla="*/ 1080120 w 1472713"/>
                      <a:gd name="connsiteY12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409646 w 1472713"/>
                      <a:gd name="connsiteY8" fmla="*/ 1920848 h 4079369"/>
                      <a:gd name="connsiteX9" fmla="*/ 316360 w 1472713"/>
                      <a:gd name="connsiteY9" fmla="*/ 1843880 h 4079369"/>
                      <a:gd name="connsiteX10" fmla="*/ 0 w 1472713"/>
                      <a:gd name="connsiteY10" fmla="*/ 1080120 h 4079369"/>
                      <a:gd name="connsiteX11" fmla="*/ 1080120 w 1472713"/>
                      <a:gd name="connsiteY11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080120 w 1472713"/>
                      <a:gd name="connsiteY2" fmla="*/ 2160240 h 4079369"/>
                      <a:gd name="connsiteX3" fmla="*/ 1156353 w 1472713"/>
                      <a:gd name="connsiteY3" fmla="*/ 2235489 h 4079369"/>
                      <a:gd name="connsiteX4" fmla="*/ 1472713 w 1472713"/>
                      <a:gd name="connsiteY4" fmla="*/ 2999249 h 4079369"/>
                      <a:gd name="connsiteX5" fmla="*/ 392593 w 1472713"/>
                      <a:gd name="connsiteY5" fmla="*/ 4079369 h 4079369"/>
                      <a:gd name="connsiteX6" fmla="*/ 932653 w 1472713"/>
                      <a:gd name="connsiteY6" fmla="*/ 2999249 h 4079369"/>
                      <a:gd name="connsiteX7" fmla="*/ 392593 w 1472713"/>
                      <a:gd name="connsiteY7" fmla="*/ 1919129 h 4079369"/>
                      <a:gd name="connsiteX8" fmla="*/ 316360 w 1472713"/>
                      <a:gd name="connsiteY8" fmla="*/ 1843880 h 4079369"/>
                      <a:gd name="connsiteX9" fmla="*/ 0 w 1472713"/>
                      <a:gd name="connsiteY9" fmla="*/ 1080120 h 4079369"/>
                      <a:gd name="connsiteX10" fmla="*/ 1080120 w 1472713"/>
                      <a:gd name="connsiteY10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92593 w 1472713"/>
                      <a:gd name="connsiteY6" fmla="*/ 1919129 h 4079369"/>
                      <a:gd name="connsiteX7" fmla="*/ 316360 w 1472713"/>
                      <a:gd name="connsiteY7" fmla="*/ 1843880 h 4079369"/>
                      <a:gd name="connsiteX8" fmla="*/ 0 w 1472713"/>
                      <a:gd name="connsiteY8" fmla="*/ 1080120 h 4079369"/>
                      <a:gd name="connsiteX9" fmla="*/ 1080120 w 1472713"/>
                      <a:gd name="connsiteY9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16360 w 1472713"/>
                      <a:gd name="connsiteY6" fmla="*/ 184388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  <a:gd name="connsiteX0" fmla="*/ 1080120 w 1472713"/>
                      <a:gd name="connsiteY0" fmla="*/ 0 h 4079369"/>
                      <a:gd name="connsiteX1" fmla="*/ 540060 w 1472713"/>
                      <a:gd name="connsiteY1" fmla="*/ 1080120 h 4079369"/>
                      <a:gd name="connsiteX2" fmla="*/ 1156353 w 1472713"/>
                      <a:gd name="connsiteY2" fmla="*/ 2235489 h 4079369"/>
                      <a:gd name="connsiteX3" fmla="*/ 1472713 w 1472713"/>
                      <a:gd name="connsiteY3" fmla="*/ 2999249 h 4079369"/>
                      <a:gd name="connsiteX4" fmla="*/ 392593 w 1472713"/>
                      <a:gd name="connsiteY4" fmla="*/ 4079369 h 4079369"/>
                      <a:gd name="connsiteX5" fmla="*/ 932653 w 1472713"/>
                      <a:gd name="connsiteY5" fmla="*/ 2999249 h 4079369"/>
                      <a:gd name="connsiteX6" fmla="*/ 377320 w 1472713"/>
                      <a:gd name="connsiteY6" fmla="*/ 1813400 h 4079369"/>
                      <a:gd name="connsiteX7" fmla="*/ 0 w 1472713"/>
                      <a:gd name="connsiteY7" fmla="*/ 1080120 h 4079369"/>
                      <a:gd name="connsiteX8" fmla="*/ 1080120 w 1472713"/>
                      <a:gd name="connsiteY8" fmla="*/ 0 h 4079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2713" h="4079369">
                        <a:moveTo>
                          <a:pt x="1080120" y="0"/>
                        </a:moveTo>
                        <a:cubicBezTo>
                          <a:pt x="740144" y="254982"/>
                          <a:pt x="527355" y="707539"/>
                          <a:pt x="540060" y="1080120"/>
                        </a:cubicBezTo>
                        <a:cubicBezTo>
                          <a:pt x="552766" y="1452702"/>
                          <a:pt x="779931" y="1877534"/>
                          <a:pt x="1156353" y="2235489"/>
                        </a:cubicBezTo>
                        <a:cubicBezTo>
                          <a:pt x="1371324" y="2409269"/>
                          <a:pt x="1472713" y="2700982"/>
                          <a:pt x="1472713" y="2999249"/>
                        </a:cubicBezTo>
                        <a:cubicBezTo>
                          <a:pt x="1472713" y="3595783"/>
                          <a:pt x="989127" y="4079369"/>
                          <a:pt x="392593" y="4079369"/>
                        </a:cubicBezTo>
                        <a:cubicBezTo>
                          <a:pt x="732569" y="3824387"/>
                          <a:pt x="935198" y="3376910"/>
                          <a:pt x="932653" y="2999249"/>
                        </a:cubicBezTo>
                        <a:cubicBezTo>
                          <a:pt x="930108" y="2621588"/>
                          <a:pt x="799462" y="2178975"/>
                          <a:pt x="377320" y="1813400"/>
                        </a:cubicBezTo>
                        <a:cubicBezTo>
                          <a:pt x="115198" y="1569745"/>
                          <a:pt x="0" y="1378387"/>
                          <a:pt x="0" y="1080120"/>
                        </a:cubicBezTo>
                        <a:cubicBezTo>
                          <a:pt x="0" y="483586"/>
                          <a:pt x="483586" y="0"/>
                          <a:pt x="108012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69804"/>
                    </a:srgbClr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796CEDC3-494D-4F4C-A3E2-AAAC4D0CD9F1}"/>
                  </a:ext>
                </a:extLst>
              </p:cNvPr>
              <p:cNvSpPr/>
              <p:nvPr/>
            </p:nvSpPr>
            <p:spPr bwMode="auto">
              <a:xfrm rot="5400000">
                <a:off x="3010295" y="4567717"/>
                <a:ext cx="122217" cy="455239"/>
              </a:xfrm>
              <a:custGeom>
                <a:avLst/>
                <a:gdLst>
                  <a:gd name="connsiteX0" fmla="*/ 0 w 1162629"/>
                  <a:gd name="connsiteY0" fmla="*/ 951478 h 1132742"/>
                  <a:gd name="connsiteX1" fmla="*/ 0 w 1162629"/>
                  <a:gd name="connsiteY1" fmla="*/ 181264 h 1132742"/>
                  <a:gd name="connsiteX2" fmla="*/ 181264 w 1162629"/>
                  <a:gd name="connsiteY2" fmla="*/ 0 h 1132742"/>
                  <a:gd name="connsiteX3" fmla="*/ 362528 w 1162629"/>
                  <a:gd name="connsiteY3" fmla="*/ 181264 h 1132742"/>
                  <a:gd name="connsiteX4" fmla="*/ 362528 w 1162629"/>
                  <a:gd name="connsiteY4" fmla="*/ 770214 h 1132742"/>
                  <a:gd name="connsiteX5" fmla="*/ 400050 w 1162629"/>
                  <a:gd name="connsiteY5" fmla="*/ 770214 h 1132742"/>
                  <a:gd name="connsiteX6" fmla="*/ 400050 w 1162629"/>
                  <a:gd name="connsiteY6" fmla="*/ 181264 h 1132742"/>
                  <a:gd name="connsiteX7" fmla="*/ 581314 w 1162629"/>
                  <a:gd name="connsiteY7" fmla="*/ 0 h 1132742"/>
                  <a:gd name="connsiteX8" fmla="*/ 981364 w 1162629"/>
                  <a:gd name="connsiteY8" fmla="*/ 0 h 1132742"/>
                  <a:gd name="connsiteX9" fmla="*/ 981365 w 1162629"/>
                  <a:gd name="connsiteY9" fmla="*/ 0 h 1132742"/>
                  <a:gd name="connsiteX10" fmla="*/ 981365 w 1162629"/>
                  <a:gd name="connsiteY10" fmla="*/ 0 h 1132742"/>
                  <a:gd name="connsiteX11" fmla="*/ 1162629 w 1162629"/>
                  <a:gd name="connsiteY11" fmla="*/ 181264 h 1132742"/>
                  <a:gd name="connsiteX12" fmla="*/ 1162629 w 1162629"/>
                  <a:gd name="connsiteY12" fmla="*/ 951478 h 1132742"/>
                  <a:gd name="connsiteX13" fmla="*/ 981365 w 1162629"/>
                  <a:gd name="connsiteY13" fmla="*/ 1132742 h 1132742"/>
                  <a:gd name="connsiteX14" fmla="*/ 800101 w 1162629"/>
                  <a:gd name="connsiteY14" fmla="*/ 951478 h 1132742"/>
                  <a:gd name="connsiteX15" fmla="*/ 800101 w 1162629"/>
                  <a:gd name="connsiteY15" fmla="*/ 362528 h 1132742"/>
                  <a:gd name="connsiteX16" fmla="*/ 762578 w 1162629"/>
                  <a:gd name="connsiteY16" fmla="*/ 362528 h 1132742"/>
                  <a:gd name="connsiteX17" fmla="*/ 762578 w 1162629"/>
                  <a:gd name="connsiteY17" fmla="*/ 951478 h 1132742"/>
                  <a:gd name="connsiteX18" fmla="*/ 581314 w 1162629"/>
                  <a:gd name="connsiteY18" fmla="*/ 1132742 h 1132742"/>
                  <a:gd name="connsiteX19" fmla="*/ 181264 w 1162629"/>
                  <a:gd name="connsiteY19" fmla="*/ 1132742 h 1132742"/>
                  <a:gd name="connsiteX20" fmla="*/ 0 w 1162629"/>
                  <a:gd name="connsiteY20" fmla="*/ 951478 h 1132742"/>
                  <a:gd name="connsiteX0" fmla="*/ 0 w 1162629"/>
                  <a:gd name="connsiteY0" fmla="*/ 951478 h 1132742"/>
                  <a:gd name="connsiteX1" fmla="*/ 0 w 1162629"/>
                  <a:gd name="connsiteY1" fmla="*/ 181264 h 1132742"/>
                  <a:gd name="connsiteX2" fmla="*/ 181264 w 1162629"/>
                  <a:gd name="connsiteY2" fmla="*/ 0 h 1132742"/>
                  <a:gd name="connsiteX3" fmla="*/ 362528 w 1162629"/>
                  <a:gd name="connsiteY3" fmla="*/ 181264 h 1132742"/>
                  <a:gd name="connsiteX4" fmla="*/ 362528 w 1162629"/>
                  <a:gd name="connsiteY4" fmla="*/ 770214 h 1132742"/>
                  <a:gd name="connsiteX5" fmla="*/ 400050 w 1162629"/>
                  <a:gd name="connsiteY5" fmla="*/ 770214 h 1132742"/>
                  <a:gd name="connsiteX6" fmla="*/ 400050 w 1162629"/>
                  <a:gd name="connsiteY6" fmla="*/ 181264 h 1132742"/>
                  <a:gd name="connsiteX7" fmla="*/ 581314 w 1162629"/>
                  <a:gd name="connsiteY7" fmla="*/ 0 h 1132742"/>
                  <a:gd name="connsiteX8" fmla="*/ 981364 w 1162629"/>
                  <a:gd name="connsiteY8" fmla="*/ 0 h 1132742"/>
                  <a:gd name="connsiteX9" fmla="*/ 981365 w 1162629"/>
                  <a:gd name="connsiteY9" fmla="*/ 0 h 1132742"/>
                  <a:gd name="connsiteX10" fmla="*/ 981365 w 1162629"/>
                  <a:gd name="connsiteY10" fmla="*/ 0 h 1132742"/>
                  <a:gd name="connsiteX11" fmla="*/ 1162629 w 1162629"/>
                  <a:gd name="connsiteY11" fmla="*/ 181264 h 1132742"/>
                  <a:gd name="connsiteX12" fmla="*/ 1162629 w 1162629"/>
                  <a:gd name="connsiteY12" fmla="*/ 951478 h 1132742"/>
                  <a:gd name="connsiteX13" fmla="*/ 981365 w 1162629"/>
                  <a:gd name="connsiteY13" fmla="*/ 1132742 h 1132742"/>
                  <a:gd name="connsiteX14" fmla="*/ 800101 w 1162629"/>
                  <a:gd name="connsiteY14" fmla="*/ 951478 h 1132742"/>
                  <a:gd name="connsiteX15" fmla="*/ 800101 w 1162629"/>
                  <a:gd name="connsiteY15" fmla="*/ 362528 h 1132742"/>
                  <a:gd name="connsiteX16" fmla="*/ 762578 w 1162629"/>
                  <a:gd name="connsiteY16" fmla="*/ 362528 h 1132742"/>
                  <a:gd name="connsiteX17" fmla="*/ 762578 w 1162629"/>
                  <a:gd name="connsiteY17" fmla="*/ 951478 h 1132742"/>
                  <a:gd name="connsiteX18" fmla="*/ 581314 w 1162629"/>
                  <a:gd name="connsiteY18" fmla="*/ 1132742 h 1132742"/>
                  <a:gd name="connsiteX19" fmla="*/ 357245 w 1162629"/>
                  <a:gd name="connsiteY19" fmla="*/ 1127778 h 1132742"/>
                  <a:gd name="connsiteX20" fmla="*/ 0 w 1162629"/>
                  <a:gd name="connsiteY20" fmla="*/ 951478 h 1132742"/>
                  <a:gd name="connsiteX0" fmla="*/ 0 w 1162629"/>
                  <a:gd name="connsiteY0" fmla="*/ 951478 h 1132742"/>
                  <a:gd name="connsiteX1" fmla="*/ 0 w 1162629"/>
                  <a:gd name="connsiteY1" fmla="*/ 181264 h 1132742"/>
                  <a:gd name="connsiteX2" fmla="*/ 181264 w 1162629"/>
                  <a:gd name="connsiteY2" fmla="*/ 0 h 1132742"/>
                  <a:gd name="connsiteX3" fmla="*/ 362528 w 1162629"/>
                  <a:gd name="connsiteY3" fmla="*/ 181264 h 1132742"/>
                  <a:gd name="connsiteX4" fmla="*/ 362528 w 1162629"/>
                  <a:gd name="connsiteY4" fmla="*/ 770214 h 1132742"/>
                  <a:gd name="connsiteX5" fmla="*/ 400050 w 1162629"/>
                  <a:gd name="connsiteY5" fmla="*/ 770214 h 1132742"/>
                  <a:gd name="connsiteX6" fmla="*/ 400050 w 1162629"/>
                  <a:gd name="connsiteY6" fmla="*/ 181264 h 1132742"/>
                  <a:gd name="connsiteX7" fmla="*/ 581314 w 1162629"/>
                  <a:gd name="connsiteY7" fmla="*/ 0 h 1132742"/>
                  <a:gd name="connsiteX8" fmla="*/ 981364 w 1162629"/>
                  <a:gd name="connsiteY8" fmla="*/ 0 h 1132742"/>
                  <a:gd name="connsiteX9" fmla="*/ 981365 w 1162629"/>
                  <a:gd name="connsiteY9" fmla="*/ 0 h 1132742"/>
                  <a:gd name="connsiteX10" fmla="*/ 981365 w 1162629"/>
                  <a:gd name="connsiteY10" fmla="*/ 0 h 1132742"/>
                  <a:gd name="connsiteX11" fmla="*/ 1162629 w 1162629"/>
                  <a:gd name="connsiteY11" fmla="*/ 181264 h 1132742"/>
                  <a:gd name="connsiteX12" fmla="*/ 1162629 w 1162629"/>
                  <a:gd name="connsiteY12" fmla="*/ 951478 h 1132742"/>
                  <a:gd name="connsiteX13" fmla="*/ 981365 w 1162629"/>
                  <a:gd name="connsiteY13" fmla="*/ 1132742 h 1132742"/>
                  <a:gd name="connsiteX14" fmla="*/ 800101 w 1162629"/>
                  <a:gd name="connsiteY14" fmla="*/ 951478 h 1132742"/>
                  <a:gd name="connsiteX15" fmla="*/ 800101 w 1162629"/>
                  <a:gd name="connsiteY15" fmla="*/ 362528 h 1132742"/>
                  <a:gd name="connsiteX16" fmla="*/ 762578 w 1162629"/>
                  <a:gd name="connsiteY16" fmla="*/ 362528 h 1132742"/>
                  <a:gd name="connsiteX17" fmla="*/ 762578 w 1162629"/>
                  <a:gd name="connsiteY17" fmla="*/ 951478 h 1132742"/>
                  <a:gd name="connsiteX18" fmla="*/ 357245 w 1162629"/>
                  <a:gd name="connsiteY18" fmla="*/ 1127778 h 1132742"/>
                  <a:gd name="connsiteX19" fmla="*/ 0 w 1162629"/>
                  <a:gd name="connsiteY19" fmla="*/ 951478 h 1132742"/>
                  <a:gd name="connsiteX0" fmla="*/ 0 w 1162629"/>
                  <a:gd name="connsiteY0" fmla="*/ 951478 h 1132742"/>
                  <a:gd name="connsiteX1" fmla="*/ 0 w 1162629"/>
                  <a:gd name="connsiteY1" fmla="*/ 181264 h 1132742"/>
                  <a:gd name="connsiteX2" fmla="*/ 181264 w 1162629"/>
                  <a:gd name="connsiteY2" fmla="*/ 0 h 1132742"/>
                  <a:gd name="connsiteX3" fmla="*/ 362528 w 1162629"/>
                  <a:gd name="connsiteY3" fmla="*/ 181264 h 1132742"/>
                  <a:gd name="connsiteX4" fmla="*/ 362528 w 1162629"/>
                  <a:gd name="connsiteY4" fmla="*/ 770214 h 1132742"/>
                  <a:gd name="connsiteX5" fmla="*/ 400050 w 1162629"/>
                  <a:gd name="connsiteY5" fmla="*/ 770214 h 1132742"/>
                  <a:gd name="connsiteX6" fmla="*/ 400050 w 1162629"/>
                  <a:gd name="connsiteY6" fmla="*/ 181264 h 1132742"/>
                  <a:gd name="connsiteX7" fmla="*/ 581314 w 1162629"/>
                  <a:gd name="connsiteY7" fmla="*/ 0 h 1132742"/>
                  <a:gd name="connsiteX8" fmla="*/ 981364 w 1162629"/>
                  <a:gd name="connsiteY8" fmla="*/ 0 h 1132742"/>
                  <a:gd name="connsiteX9" fmla="*/ 981365 w 1162629"/>
                  <a:gd name="connsiteY9" fmla="*/ 0 h 1132742"/>
                  <a:gd name="connsiteX10" fmla="*/ 1162629 w 1162629"/>
                  <a:gd name="connsiteY10" fmla="*/ 181264 h 1132742"/>
                  <a:gd name="connsiteX11" fmla="*/ 1162629 w 1162629"/>
                  <a:gd name="connsiteY11" fmla="*/ 951478 h 1132742"/>
                  <a:gd name="connsiteX12" fmla="*/ 981365 w 1162629"/>
                  <a:gd name="connsiteY12" fmla="*/ 1132742 h 1132742"/>
                  <a:gd name="connsiteX13" fmla="*/ 800101 w 1162629"/>
                  <a:gd name="connsiteY13" fmla="*/ 951478 h 1132742"/>
                  <a:gd name="connsiteX14" fmla="*/ 800101 w 1162629"/>
                  <a:gd name="connsiteY14" fmla="*/ 362528 h 1132742"/>
                  <a:gd name="connsiteX15" fmla="*/ 762578 w 1162629"/>
                  <a:gd name="connsiteY15" fmla="*/ 362528 h 1132742"/>
                  <a:gd name="connsiteX16" fmla="*/ 762578 w 1162629"/>
                  <a:gd name="connsiteY16" fmla="*/ 951478 h 1132742"/>
                  <a:gd name="connsiteX17" fmla="*/ 357245 w 1162629"/>
                  <a:gd name="connsiteY17" fmla="*/ 1127778 h 1132742"/>
                  <a:gd name="connsiteX18" fmla="*/ 0 w 1162629"/>
                  <a:gd name="connsiteY18" fmla="*/ 951478 h 1132742"/>
                  <a:gd name="connsiteX0" fmla="*/ 0 w 1162629"/>
                  <a:gd name="connsiteY0" fmla="*/ 951478 h 1132742"/>
                  <a:gd name="connsiteX1" fmla="*/ 0 w 1162629"/>
                  <a:gd name="connsiteY1" fmla="*/ 181264 h 1132742"/>
                  <a:gd name="connsiteX2" fmla="*/ 181264 w 1162629"/>
                  <a:gd name="connsiteY2" fmla="*/ 0 h 1132742"/>
                  <a:gd name="connsiteX3" fmla="*/ 362528 w 1162629"/>
                  <a:gd name="connsiteY3" fmla="*/ 181264 h 1132742"/>
                  <a:gd name="connsiteX4" fmla="*/ 362528 w 1162629"/>
                  <a:gd name="connsiteY4" fmla="*/ 770214 h 1132742"/>
                  <a:gd name="connsiteX5" fmla="*/ 400050 w 1162629"/>
                  <a:gd name="connsiteY5" fmla="*/ 770214 h 1132742"/>
                  <a:gd name="connsiteX6" fmla="*/ 400050 w 1162629"/>
                  <a:gd name="connsiteY6" fmla="*/ 181264 h 1132742"/>
                  <a:gd name="connsiteX7" fmla="*/ 581314 w 1162629"/>
                  <a:gd name="connsiteY7" fmla="*/ 0 h 1132742"/>
                  <a:gd name="connsiteX8" fmla="*/ 981364 w 1162629"/>
                  <a:gd name="connsiteY8" fmla="*/ 0 h 1132742"/>
                  <a:gd name="connsiteX9" fmla="*/ 1162629 w 1162629"/>
                  <a:gd name="connsiteY9" fmla="*/ 181264 h 1132742"/>
                  <a:gd name="connsiteX10" fmla="*/ 1162629 w 1162629"/>
                  <a:gd name="connsiteY10" fmla="*/ 951478 h 1132742"/>
                  <a:gd name="connsiteX11" fmla="*/ 981365 w 1162629"/>
                  <a:gd name="connsiteY11" fmla="*/ 1132742 h 1132742"/>
                  <a:gd name="connsiteX12" fmla="*/ 800101 w 1162629"/>
                  <a:gd name="connsiteY12" fmla="*/ 951478 h 1132742"/>
                  <a:gd name="connsiteX13" fmla="*/ 800101 w 1162629"/>
                  <a:gd name="connsiteY13" fmla="*/ 362528 h 1132742"/>
                  <a:gd name="connsiteX14" fmla="*/ 762578 w 1162629"/>
                  <a:gd name="connsiteY14" fmla="*/ 362528 h 1132742"/>
                  <a:gd name="connsiteX15" fmla="*/ 762578 w 1162629"/>
                  <a:gd name="connsiteY15" fmla="*/ 951478 h 1132742"/>
                  <a:gd name="connsiteX16" fmla="*/ 357245 w 1162629"/>
                  <a:gd name="connsiteY16" fmla="*/ 1127778 h 1132742"/>
                  <a:gd name="connsiteX17" fmla="*/ 0 w 1162629"/>
                  <a:gd name="connsiteY17" fmla="*/ 951478 h 1132742"/>
                  <a:gd name="connsiteX0" fmla="*/ 0 w 1162629"/>
                  <a:gd name="connsiteY0" fmla="*/ 951478 h 1132742"/>
                  <a:gd name="connsiteX1" fmla="*/ 0 w 1162629"/>
                  <a:gd name="connsiteY1" fmla="*/ 181264 h 1132742"/>
                  <a:gd name="connsiteX2" fmla="*/ 181264 w 1162629"/>
                  <a:gd name="connsiteY2" fmla="*/ 0 h 1132742"/>
                  <a:gd name="connsiteX3" fmla="*/ 362528 w 1162629"/>
                  <a:gd name="connsiteY3" fmla="*/ 181264 h 1132742"/>
                  <a:gd name="connsiteX4" fmla="*/ 362528 w 1162629"/>
                  <a:gd name="connsiteY4" fmla="*/ 770214 h 1132742"/>
                  <a:gd name="connsiteX5" fmla="*/ 400050 w 1162629"/>
                  <a:gd name="connsiteY5" fmla="*/ 770214 h 1132742"/>
                  <a:gd name="connsiteX6" fmla="*/ 400050 w 1162629"/>
                  <a:gd name="connsiteY6" fmla="*/ 181264 h 1132742"/>
                  <a:gd name="connsiteX7" fmla="*/ 581314 w 1162629"/>
                  <a:gd name="connsiteY7" fmla="*/ 0 h 1132742"/>
                  <a:gd name="connsiteX8" fmla="*/ 1162629 w 1162629"/>
                  <a:gd name="connsiteY8" fmla="*/ 181264 h 1132742"/>
                  <a:gd name="connsiteX9" fmla="*/ 1162629 w 1162629"/>
                  <a:gd name="connsiteY9" fmla="*/ 951478 h 1132742"/>
                  <a:gd name="connsiteX10" fmla="*/ 981365 w 1162629"/>
                  <a:gd name="connsiteY10" fmla="*/ 1132742 h 1132742"/>
                  <a:gd name="connsiteX11" fmla="*/ 800101 w 1162629"/>
                  <a:gd name="connsiteY11" fmla="*/ 951478 h 1132742"/>
                  <a:gd name="connsiteX12" fmla="*/ 800101 w 1162629"/>
                  <a:gd name="connsiteY12" fmla="*/ 362528 h 1132742"/>
                  <a:gd name="connsiteX13" fmla="*/ 762578 w 1162629"/>
                  <a:gd name="connsiteY13" fmla="*/ 362528 h 1132742"/>
                  <a:gd name="connsiteX14" fmla="*/ 762578 w 1162629"/>
                  <a:gd name="connsiteY14" fmla="*/ 951478 h 1132742"/>
                  <a:gd name="connsiteX15" fmla="*/ 357245 w 1162629"/>
                  <a:gd name="connsiteY15" fmla="*/ 1127778 h 1132742"/>
                  <a:gd name="connsiteX16" fmla="*/ 0 w 1162629"/>
                  <a:gd name="connsiteY16" fmla="*/ 951478 h 1132742"/>
                  <a:gd name="connsiteX0" fmla="*/ 0 w 1162629"/>
                  <a:gd name="connsiteY0" fmla="*/ 951478 h 1132742"/>
                  <a:gd name="connsiteX1" fmla="*/ 0 w 1162629"/>
                  <a:gd name="connsiteY1" fmla="*/ 181264 h 1132742"/>
                  <a:gd name="connsiteX2" fmla="*/ 181264 w 1162629"/>
                  <a:gd name="connsiteY2" fmla="*/ 0 h 1132742"/>
                  <a:gd name="connsiteX3" fmla="*/ 362528 w 1162629"/>
                  <a:gd name="connsiteY3" fmla="*/ 181264 h 1132742"/>
                  <a:gd name="connsiteX4" fmla="*/ 362528 w 1162629"/>
                  <a:gd name="connsiteY4" fmla="*/ 770214 h 1132742"/>
                  <a:gd name="connsiteX5" fmla="*/ 400050 w 1162629"/>
                  <a:gd name="connsiteY5" fmla="*/ 770214 h 1132742"/>
                  <a:gd name="connsiteX6" fmla="*/ 400050 w 1162629"/>
                  <a:gd name="connsiteY6" fmla="*/ 181264 h 1132742"/>
                  <a:gd name="connsiteX7" fmla="*/ 797292 w 1162629"/>
                  <a:gd name="connsiteY7" fmla="*/ 9924 h 1132742"/>
                  <a:gd name="connsiteX8" fmla="*/ 1162629 w 1162629"/>
                  <a:gd name="connsiteY8" fmla="*/ 181264 h 1132742"/>
                  <a:gd name="connsiteX9" fmla="*/ 1162629 w 1162629"/>
                  <a:gd name="connsiteY9" fmla="*/ 951478 h 1132742"/>
                  <a:gd name="connsiteX10" fmla="*/ 981365 w 1162629"/>
                  <a:gd name="connsiteY10" fmla="*/ 1132742 h 1132742"/>
                  <a:gd name="connsiteX11" fmla="*/ 800101 w 1162629"/>
                  <a:gd name="connsiteY11" fmla="*/ 951478 h 1132742"/>
                  <a:gd name="connsiteX12" fmla="*/ 800101 w 1162629"/>
                  <a:gd name="connsiteY12" fmla="*/ 362528 h 1132742"/>
                  <a:gd name="connsiteX13" fmla="*/ 762578 w 1162629"/>
                  <a:gd name="connsiteY13" fmla="*/ 362528 h 1132742"/>
                  <a:gd name="connsiteX14" fmla="*/ 762578 w 1162629"/>
                  <a:gd name="connsiteY14" fmla="*/ 951478 h 1132742"/>
                  <a:gd name="connsiteX15" fmla="*/ 357245 w 1162629"/>
                  <a:gd name="connsiteY15" fmla="*/ 1127778 h 1132742"/>
                  <a:gd name="connsiteX16" fmla="*/ 0 w 1162629"/>
                  <a:gd name="connsiteY16" fmla="*/ 951478 h 1132742"/>
                  <a:gd name="connsiteX0" fmla="*/ 0 w 1162629"/>
                  <a:gd name="connsiteY0" fmla="*/ 951478 h 1132742"/>
                  <a:gd name="connsiteX1" fmla="*/ 0 w 1162629"/>
                  <a:gd name="connsiteY1" fmla="*/ 181264 h 1132742"/>
                  <a:gd name="connsiteX2" fmla="*/ 181264 w 1162629"/>
                  <a:gd name="connsiteY2" fmla="*/ 0 h 1132742"/>
                  <a:gd name="connsiteX3" fmla="*/ 362528 w 1162629"/>
                  <a:gd name="connsiteY3" fmla="*/ 181264 h 1132742"/>
                  <a:gd name="connsiteX4" fmla="*/ 362528 w 1162629"/>
                  <a:gd name="connsiteY4" fmla="*/ 770214 h 1132742"/>
                  <a:gd name="connsiteX5" fmla="*/ 400050 w 1162629"/>
                  <a:gd name="connsiteY5" fmla="*/ 770214 h 1132742"/>
                  <a:gd name="connsiteX6" fmla="*/ 400050 w 1162629"/>
                  <a:gd name="connsiteY6" fmla="*/ 181264 h 1132742"/>
                  <a:gd name="connsiteX7" fmla="*/ 797292 w 1162629"/>
                  <a:gd name="connsiteY7" fmla="*/ 9924 h 1132742"/>
                  <a:gd name="connsiteX8" fmla="*/ 1162629 w 1162629"/>
                  <a:gd name="connsiteY8" fmla="*/ 181264 h 1132742"/>
                  <a:gd name="connsiteX9" fmla="*/ 1162629 w 1162629"/>
                  <a:gd name="connsiteY9" fmla="*/ 951478 h 1132742"/>
                  <a:gd name="connsiteX10" fmla="*/ 981365 w 1162629"/>
                  <a:gd name="connsiteY10" fmla="*/ 1132742 h 1132742"/>
                  <a:gd name="connsiteX11" fmla="*/ 800101 w 1162629"/>
                  <a:gd name="connsiteY11" fmla="*/ 951478 h 1132742"/>
                  <a:gd name="connsiteX12" fmla="*/ 800101 w 1162629"/>
                  <a:gd name="connsiteY12" fmla="*/ 362528 h 1132742"/>
                  <a:gd name="connsiteX13" fmla="*/ 762578 w 1162629"/>
                  <a:gd name="connsiteY13" fmla="*/ 362528 h 1132742"/>
                  <a:gd name="connsiteX14" fmla="*/ 762578 w 1162629"/>
                  <a:gd name="connsiteY14" fmla="*/ 951478 h 1132742"/>
                  <a:gd name="connsiteX15" fmla="*/ 357245 w 1162629"/>
                  <a:gd name="connsiteY15" fmla="*/ 1127778 h 1132742"/>
                  <a:gd name="connsiteX16" fmla="*/ 0 w 1162629"/>
                  <a:gd name="connsiteY16" fmla="*/ 951478 h 1132742"/>
                  <a:gd name="connsiteX0" fmla="*/ 0 w 1163423"/>
                  <a:gd name="connsiteY0" fmla="*/ 951478 h 1132742"/>
                  <a:gd name="connsiteX1" fmla="*/ 0 w 1163423"/>
                  <a:gd name="connsiteY1" fmla="*/ 181264 h 1132742"/>
                  <a:gd name="connsiteX2" fmla="*/ 181264 w 1163423"/>
                  <a:gd name="connsiteY2" fmla="*/ 0 h 1132742"/>
                  <a:gd name="connsiteX3" fmla="*/ 362528 w 1163423"/>
                  <a:gd name="connsiteY3" fmla="*/ 181264 h 1132742"/>
                  <a:gd name="connsiteX4" fmla="*/ 362528 w 1163423"/>
                  <a:gd name="connsiteY4" fmla="*/ 770214 h 1132742"/>
                  <a:gd name="connsiteX5" fmla="*/ 400050 w 1163423"/>
                  <a:gd name="connsiteY5" fmla="*/ 770214 h 1132742"/>
                  <a:gd name="connsiteX6" fmla="*/ 400050 w 1163423"/>
                  <a:gd name="connsiteY6" fmla="*/ 181264 h 1132742"/>
                  <a:gd name="connsiteX7" fmla="*/ 797292 w 1163423"/>
                  <a:gd name="connsiteY7" fmla="*/ 9924 h 1132742"/>
                  <a:gd name="connsiteX8" fmla="*/ 1162629 w 1163423"/>
                  <a:gd name="connsiteY8" fmla="*/ 181264 h 1132742"/>
                  <a:gd name="connsiteX9" fmla="*/ 1162629 w 1163423"/>
                  <a:gd name="connsiteY9" fmla="*/ 951478 h 1132742"/>
                  <a:gd name="connsiteX10" fmla="*/ 981365 w 1163423"/>
                  <a:gd name="connsiteY10" fmla="*/ 1132742 h 1132742"/>
                  <a:gd name="connsiteX11" fmla="*/ 800101 w 1163423"/>
                  <a:gd name="connsiteY11" fmla="*/ 951478 h 1132742"/>
                  <a:gd name="connsiteX12" fmla="*/ 800101 w 1163423"/>
                  <a:gd name="connsiteY12" fmla="*/ 362528 h 1132742"/>
                  <a:gd name="connsiteX13" fmla="*/ 762578 w 1163423"/>
                  <a:gd name="connsiteY13" fmla="*/ 362528 h 1132742"/>
                  <a:gd name="connsiteX14" fmla="*/ 762578 w 1163423"/>
                  <a:gd name="connsiteY14" fmla="*/ 951478 h 1132742"/>
                  <a:gd name="connsiteX15" fmla="*/ 357245 w 1163423"/>
                  <a:gd name="connsiteY15" fmla="*/ 1127778 h 1132742"/>
                  <a:gd name="connsiteX16" fmla="*/ 0 w 1163423"/>
                  <a:gd name="connsiteY16" fmla="*/ 951478 h 1132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3423" h="1132742">
                    <a:moveTo>
                      <a:pt x="0" y="951478"/>
                    </a:moveTo>
                    <a:lnTo>
                      <a:pt x="0" y="181264"/>
                    </a:lnTo>
                    <a:cubicBezTo>
                      <a:pt x="0" y="81155"/>
                      <a:pt x="81155" y="0"/>
                      <a:pt x="181264" y="0"/>
                    </a:cubicBezTo>
                    <a:cubicBezTo>
                      <a:pt x="281373" y="0"/>
                      <a:pt x="362528" y="81155"/>
                      <a:pt x="362528" y="181264"/>
                    </a:cubicBezTo>
                    <a:lnTo>
                      <a:pt x="362528" y="770214"/>
                    </a:lnTo>
                    <a:lnTo>
                      <a:pt x="400050" y="770214"/>
                    </a:lnTo>
                    <a:lnTo>
                      <a:pt x="400050" y="181264"/>
                    </a:lnTo>
                    <a:cubicBezTo>
                      <a:pt x="400050" y="81155"/>
                      <a:pt x="637188" y="9924"/>
                      <a:pt x="797292" y="9924"/>
                    </a:cubicBezTo>
                    <a:cubicBezTo>
                      <a:pt x="957396" y="9924"/>
                      <a:pt x="1160839" y="104301"/>
                      <a:pt x="1162629" y="181264"/>
                    </a:cubicBezTo>
                    <a:cubicBezTo>
                      <a:pt x="1164419" y="258227"/>
                      <a:pt x="1162629" y="694740"/>
                      <a:pt x="1162629" y="951478"/>
                    </a:cubicBezTo>
                    <a:cubicBezTo>
                      <a:pt x="1162629" y="1051587"/>
                      <a:pt x="1081474" y="1132742"/>
                      <a:pt x="981365" y="1132742"/>
                    </a:cubicBezTo>
                    <a:cubicBezTo>
                      <a:pt x="881256" y="1132742"/>
                      <a:pt x="800101" y="1051587"/>
                      <a:pt x="800101" y="951478"/>
                    </a:cubicBezTo>
                    <a:lnTo>
                      <a:pt x="800101" y="362528"/>
                    </a:lnTo>
                    <a:lnTo>
                      <a:pt x="762578" y="362528"/>
                    </a:lnTo>
                    <a:lnTo>
                      <a:pt x="762578" y="951478"/>
                    </a:lnTo>
                    <a:cubicBezTo>
                      <a:pt x="695023" y="1079020"/>
                      <a:pt x="484341" y="1127778"/>
                      <a:pt x="357245" y="1127778"/>
                    </a:cubicBezTo>
                    <a:cubicBezTo>
                      <a:pt x="257136" y="1127778"/>
                      <a:pt x="0" y="1051587"/>
                      <a:pt x="0" y="951478"/>
                    </a:cubicBezTo>
                    <a:close/>
                  </a:path>
                </a:pathLst>
              </a:custGeom>
              <a:pattFill prst="lgConfetti">
                <a:fgClr>
                  <a:srgbClr val="CCFFFF"/>
                </a:fgClr>
                <a:bgClr>
                  <a:srgbClr val="4472C4">
                    <a:lumMod val="90000"/>
                  </a:srgbClr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77" name="グループ化 176">
                <a:extLst>
                  <a:ext uri="{FF2B5EF4-FFF2-40B4-BE49-F238E27FC236}">
                    <a16:creationId xmlns:a16="http://schemas.microsoft.com/office/drawing/2014/main" id="{69CC212E-9335-40D7-AE74-B776F6D907F7}"/>
                  </a:ext>
                </a:extLst>
              </p:cNvPr>
              <p:cNvGrpSpPr/>
              <p:nvPr/>
            </p:nvGrpSpPr>
            <p:grpSpPr>
              <a:xfrm>
                <a:off x="3244075" y="5485736"/>
                <a:ext cx="494147" cy="482238"/>
                <a:chOff x="2610199" y="3333898"/>
                <a:chExt cx="494147" cy="482238"/>
              </a:xfrm>
            </p:grpSpPr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FC8D6085-0DAF-42AB-8D45-6644899690E4}"/>
                    </a:ext>
                  </a:extLst>
                </p:cNvPr>
                <p:cNvSpPr/>
                <p:nvPr/>
              </p:nvSpPr>
              <p:spPr bwMode="auto">
                <a:xfrm>
                  <a:off x="2610199" y="3564936"/>
                  <a:ext cx="494147" cy="251200"/>
                </a:xfrm>
                <a:custGeom>
                  <a:avLst/>
                  <a:gdLst>
                    <a:gd name="connsiteX0" fmla="*/ 633622 w 1267244"/>
                    <a:gd name="connsiteY0" fmla="*/ 0 h 644205"/>
                    <a:gd name="connsiteX1" fmla="*/ 1267244 w 1267244"/>
                    <a:gd name="connsiteY1" fmla="*/ 291940 h 644205"/>
                    <a:gd name="connsiteX2" fmla="*/ 1267244 w 1267244"/>
                    <a:gd name="connsiteY2" fmla="*/ 317340 h 644205"/>
                    <a:gd name="connsiteX3" fmla="*/ 1267244 w 1267244"/>
                    <a:gd name="connsiteY3" fmla="*/ 326865 h 644205"/>
                    <a:gd name="connsiteX4" fmla="*/ 1267244 w 1267244"/>
                    <a:gd name="connsiteY4" fmla="*/ 352265 h 644205"/>
                    <a:gd name="connsiteX5" fmla="*/ 633622 w 1267244"/>
                    <a:gd name="connsiteY5" fmla="*/ 644205 h 644205"/>
                    <a:gd name="connsiteX6" fmla="*/ 0 w 1267244"/>
                    <a:gd name="connsiteY6" fmla="*/ 352265 h 644205"/>
                    <a:gd name="connsiteX7" fmla="*/ 0 w 1267244"/>
                    <a:gd name="connsiteY7" fmla="*/ 326865 h 644205"/>
                    <a:gd name="connsiteX8" fmla="*/ 0 w 1267244"/>
                    <a:gd name="connsiteY8" fmla="*/ 317340 h 644205"/>
                    <a:gd name="connsiteX9" fmla="*/ 0 w 1267244"/>
                    <a:gd name="connsiteY9" fmla="*/ 291940 h 644205"/>
                    <a:gd name="connsiteX10" fmla="*/ 633622 w 1267244"/>
                    <a:gd name="connsiteY10" fmla="*/ 0 h 644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7244" h="644205">
                      <a:moveTo>
                        <a:pt x="633622" y="0"/>
                      </a:moveTo>
                      <a:cubicBezTo>
                        <a:pt x="983562" y="0"/>
                        <a:pt x="1267244" y="130706"/>
                        <a:pt x="1267244" y="291940"/>
                      </a:cubicBezTo>
                      <a:lnTo>
                        <a:pt x="1267244" y="317340"/>
                      </a:lnTo>
                      <a:lnTo>
                        <a:pt x="1267244" y="326865"/>
                      </a:lnTo>
                      <a:lnTo>
                        <a:pt x="1267244" y="352265"/>
                      </a:lnTo>
                      <a:cubicBezTo>
                        <a:pt x="1267244" y="513499"/>
                        <a:pt x="983562" y="644205"/>
                        <a:pt x="633622" y="644205"/>
                      </a:cubicBezTo>
                      <a:cubicBezTo>
                        <a:pt x="283682" y="644205"/>
                        <a:pt x="0" y="513499"/>
                        <a:pt x="0" y="352265"/>
                      </a:cubicBezTo>
                      <a:lnTo>
                        <a:pt x="0" y="326865"/>
                      </a:lnTo>
                      <a:lnTo>
                        <a:pt x="0" y="317340"/>
                      </a:lnTo>
                      <a:lnTo>
                        <a:pt x="0" y="291940"/>
                      </a:lnTo>
                      <a:cubicBezTo>
                        <a:pt x="0" y="130706"/>
                        <a:pt x="283682" y="0"/>
                        <a:pt x="63362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C6600"/>
                    </a:gs>
                    <a:gs pos="50000">
                      <a:srgbClr val="FF9933"/>
                    </a:gs>
                    <a:gs pos="100000">
                      <a:srgbClr val="CC6600"/>
                    </a:gs>
                  </a:gsLst>
                  <a:lin ang="10800000" scaled="1"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9" name="楕円 178">
                  <a:extLst>
                    <a:ext uri="{FF2B5EF4-FFF2-40B4-BE49-F238E27FC236}">
                      <a16:creationId xmlns:a16="http://schemas.microsoft.com/office/drawing/2014/main" id="{B35E0E54-97F2-409D-9042-859DE253C338}"/>
                    </a:ext>
                  </a:extLst>
                </p:cNvPr>
                <p:cNvSpPr/>
                <p:nvPr/>
              </p:nvSpPr>
              <p:spPr bwMode="auto">
                <a:xfrm>
                  <a:off x="2610199" y="3558623"/>
                  <a:ext cx="494147" cy="227677"/>
                </a:xfrm>
                <a:prstGeom prst="ellipse">
                  <a:avLst/>
                </a:prstGeom>
                <a:gradFill>
                  <a:gsLst>
                    <a:gs pos="0">
                      <a:srgbClr val="FF9933"/>
                    </a:gs>
                    <a:gs pos="100000">
                      <a:srgbClr val="CC6600"/>
                    </a:gs>
                  </a:gsLst>
                  <a:lin ang="10800000" scaled="1"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0" name="楕円 179">
                  <a:extLst>
                    <a:ext uri="{FF2B5EF4-FFF2-40B4-BE49-F238E27FC236}">
                      <a16:creationId xmlns:a16="http://schemas.microsoft.com/office/drawing/2014/main" id="{8A096C42-7844-4507-8796-9C2FBE95DCF4}"/>
                    </a:ext>
                  </a:extLst>
                </p:cNvPr>
                <p:cNvSpPr/>
                <p:nvPr/>
              </p:nvSpPr>
              <p:spPr bwMode="auto">
                <a:xfrm>
                  <a:off x="2621749" y="3569059"/>
                  <a:ext cx="471047" cy="20492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9933"/>
                    </a:gs>
                    <a:gs pos="50000">
                      <a:srgbClr val="C00000"/>
                    </a:gs>
                  </a:gsLst>
                  <a:lin ang="18900000" scaled="1"/>
                  <a:tileRect/>
                </a:gra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7F5607C1-2AB3-4D88-81F0-BB972486FE93}"/>
                    </a:ext>
                  </a:extLst>
                </p:cNvPr>
                <p:cNvSpPr/>
                <p:nvPr/>
              </p:nvSpPr>
              <p:spPr bwMode="auto">
                <a:xfrm>
                  <a:off x="2621749" y="3568100"/>
                  <a:ext cx="471047" cy="107417"/>
                </a:xfrm>
                <a:custGeom>
                  <a:avLst/>
                  <a:gdLst>
                    <a:gd name="connsiteX0" fmla="*/ 604002 w 1208004"/>
                    <a:gd name="connsiteY0" fmla="*/ 0 h 275471"/>
                    <a:gd name="connsiteX1" fmla="*/ 1208004 w 1208004"/>
                    <a:gd name="connsiteY1" fmla="*/ 262771 h 275471"/>
                    <a:gd name="connsiteX2" fmla="*/ 1205061 w 1208004"/>
                    <a:gd name="connsiteY2" fmla="*/ 275471 h 275471"/>
                    <a:gd name="connsiteX3" fmla="*/ 1195733 w 1208004"/>
                    <a:gd name="connsiteY3" fmla="*/ 235214 h 275471"/>
                    <a:gd name="connsiteX4" fmla="*/ 604002 w 1208004"/>
                    <a:gd name="connsiteY4" fmla="*/ 25400 h 275471"/>
                    <a:gd name="connsiteX5" fmla="*/ 12271 w 1208004"/>
                    <a:gd name="connsiteY5" fmla="*/ 235214 h 275471"/>
                    <a:gd name="connsiteX6" fmla="*/ 2943 w 1208004"/>
                    <a:gd name="connsiteY6" fmla="*/ 275471 h 275471"/>
                    <a:gd name="connsiteX7" fmla="*/ 0 w 1208004"/>
                    <a:gd name="connsiteY7" fmla="*/ 262771 h 275471"/>
                    <a:gd name="connsiteX8" fmla="*/ 604002 w 1208004"/>
                    <a:gd name="connsiteY8" fmla="*/ 0 h 275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8004" h="275471">
                      <a:moveTo>
                        <a:pt x="604002" y="0"/>
                      </a:moveTo>
                      <a:cubicBezTo>
                        <a:pt x="937583" y="0"/>
                        <a:pt x="1208004" y="117647"/>
                        <a:pt x="1208004" y="262771"/>
                      </a:cubicBezTo>
                      <a:lnTo>
                        <a:pt x="1205061" y="275471"/>
                      </a:lnTo>
                      <a:lnTo>
                        <a:pt x="1195733" y="235214"/>
                      </a:lnTo>
                      <a:cubicBezTo>
                        <a:pt x="1139412" y="115474"/>
                        <a:pt x="895886" y="25400"/>
                        <a:pt x="604002" y="25400"/>
                      </a:cubicBezTo>
                      <a:cubicBezTo>
                        <a:pt x="312119" y="25400"/>
                        <a:pt x="68592" y="115474"/>
                        <a:pt x="12271" y="235214"/>
                      </a:cubicBezTo>
                      <a:lnTo>
                        <a:pt x="2943" y="275471"/>
                      </a:lnTo>
                      <a:lnTo>
                        <a:pt x="0" y="262771"/>
                      </a:lnTo>
                      <a:cubicBezTo>
                        <a:pt x="0" y="117647"/>
                        <a:pt x="270421" y="0"/>
                        <a:pt x="60400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C6600"/>
                    </a:gs>
                    <a:gs pos="50000">
                      <a:srgbClr val="FF9933"/>
                    </a:gs>
                    <a:gs pos="100000">
                      <a:srgbClr val="CC6600"/>
                    </a:gs>
                  </a:gsLst>
                  <a:lin ang="10800000" scaled="1"/>
                </a:gra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8713461B-1584-4098-B0BC-38B8945C4501}"/>
                    </a:ext>
                  </a:extLst>
                </p:cNvPr>
                <p:cNvSpPr/>
                <p:nvPr/>
              </p:nvSpPr>
              <p:spPr bwMode="auto">
                <a:xfrm rot="10800000">
                  <a:off x="2698788" y="3333898"/>
                  <a:ext cx="137394" cy="366974"/>
                </a:xfrm>
                <a:custGeom>
                  <a:avLst/>
                  <a:gdLst>
                    <a:gd name="connsiteX0" fmla="*/ 305803 w 352348"/>
                    <a:gd name="connsiteY0" fmla="*/ 941108 h 941108"/>
                    <a:gd name="connsiteX1" fmla="*/ 46545 w 352348"/>
                    <a:gd name="connsiteY1" fmla="*/ 941108 h 941108"/>
                    <a:gd name="connsiteX2" fmla="*/ 108388 w 352348"/>
                    <a:gd name="connsiteY2" fmla="*/ 834483 h 941108"/>
                    <a:gd name="connsiteX3" fmla="*/ 78044 w 352348"/>
                    <a:gd name="connsiteY3" fmla="*/ 737585 h 941108"/>
                    <a:gd name="connsiteX4" fmla="*/ 0 w 352348"/>
                    <a:gd name="connsiteY4" fmla="*/ 619844 h 941108"/>
                    <a:gd name="connsiteX5" fmla="*/ 0 w 352348"/>
                    <a:gd name="connsiteY5" fmla="*/ 127783 h 941108"/>
                    <a:gd name="connsiteX6" fmla="*/ 127783 w 352348"/>
                    <a:gd name="connsiteY6" fmla="*/ 0 h 941108"/>
                    <a:gd name="connsiteX7" fmla="*/ 224565 w 352348"/>
                    <a:gd name="connsiteY7" fmla="*/ 0 h 941108"/>
                    <a:gd name="connsiteX8" fmla="*/ 352348 w 352348"/>
                    <a:gd name="connsiteY8" fmla="*/ 127783 h 941108"/>
                    <a:gd name="connsiteX9" fmla="*/ 352348 w 352348"/>
                    <a:gd name="connsiteY9" fmla="*/ 619844 h 941108"/>
                    <a:gd name="connsiteX10" fmla="*/ 274304 w 352348"/>
                    <a:gd name="connsiteY10" fmla="*/ 737585 h 941108"/>
                    <a:gd name="connsiteX11" fmla="*/ 243961 w 352348"/>
                    <a:gd name="connsiteY11" fmla="*/ 834483 h 94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2348" h="941108">
                      <a:moveTo>
                        <a:pt x="305803" y="941108"/>
                      </a:moveTo>
                      <a:lnTo>
                        <a:pt x="46545" y="941108"/>
                      </a:lnTo>
                      <a:lnTo>
                        <a:pt x="108388" y="834483"/>
                      </a:lnTo>
                      <a:lnTo>
                        <a:pt x="78044" y="737585"/>
                      </a:lnTo>
                      <a:cubicBezTo>
                        <a:pt x="32180" y="718187"/>
                        <a:pt x="0" y="672773"/>
                        <a:pt x="0" y="619844"/>
                      </a:cubicBezTo>
                      <a:lnTo>
                        <a:pt x="0" y="127783"/>
                      </a:lnTo>
                      <a:cubicBezTo>
                        <a:pt x="0" y="57210"/>
                        <a:pt x="57210" y="0"/>
                        <a:pt x="127783" y="0"/>
                      </a:cubicBezTo>
                      <a:lnTo>
                        <a:pt x="224565" y="0"/>
                      </a:lnTo>
                      <a:cubicBezTo>
                        <a:pt x="295138" y="0"/>
                        <a:pt x="352348" y="57210"/>
                        <a:pt x="352348" y="127783"/>
                      </a:cubicBezTo>
                      <a:lnTo>
                        <a:pt x="352348" y="619844"/>
                      </a:lnTo>
                      <a:cubicBezTo>
                        <a:pt x="352348" y="672773"/>
                        <a:pt x="320168" y="718187"/>
                        <a:pt x="274304" y="737585"/>
                      </a:cubicBezTo>
                      <a:lnTo>
                        <a:pt x="243961" y="83448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5B9BD5">
                        <a:lumMod val="50000"/>
                      </a:srgbClr>
                    </a:gs>
                    <a:gs pos="50000">
                      <a:srgbClr val="5B9BD5">
                        <a:lumMod val="90000"/>
                      </a:srgbClr>
                    </a:gs>
                    <a:gs pos="100000">
                      <a:srgbClr val="5B9BD5">
                        <a:lumMod val="50000"/>
                      </a:srgbClr>
                    </a:gs>
                  </a:gsLst>
                  <a:lin ang="108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83" name="グループ化 182">
                  <a:extLst>
                    <a:ext uri="{FF2B5EF4-FFF2-40B4-BE49-F238E27FC236}">
                      <a16:creationId xmlns:a16="http://schemas.microsoft.com/office/drawing/2014/main" id="{31E33EF5-4458-4457-9626-0B80A07020BB}"/>
                    </a:ext>
                  </a:extLst>
                </p:cNvPr>
                <p:cNvGrpSpPr/>
                <p:nvPr/>
              </p:nvGrpSpPr>
              <p:grpSpPr>
                <a:xfrm>
                  <a:off x="2876207" y="3587283"/>
                  <a:ext cx="146763" cy="113589"/>
                  <a:chOff x="4036336" y="4008417"/>
                  <a:chExt cx="510440" cy="395063"/>
                </a:xfrm>
              </p:grpSpPr>
              <p:sp>
                <p:nvSpPr>
                  <p:cNvPr id="184" name="フリーフォーム: 図形 183">
                    <a:extLst>
                      <a:ext uri="{FF2B5EF4-FFF2-40B4-BE49-F238E27FC236}">
                        <a16:creationId xmlns:a16="http://schemas.microsoft.com/office/drawing/2014/main" id="{DB8DE118-D34D-490A-8B96-B919B0144D7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36894" y="4082003"/>
                    <a:ext cx="509326" cy="321477"/>
                  </a:xfrm>
                  <a:custGeom>
                    <a:avLst/>
                    <a:gdLst>
                      <a:gd name="connsiteX0" fmla="*/ 0 w 509326"/>
                      <a:gd name="connsiteY0" fmla="*/ 0 h 321477"/>
                      <a:gd name="connsiteX1" fmla="*/ 509326 w 509326"/>
                      <a:gd name="connsiteY1" fmla="*/ 0 h 321477"/>
                      <a:gd name="connsiteX2" fmla="*/ 376647 w 509326"/>
                      <a:gd name="connsiteY2" fmla="*/ 243523 h 321477"/>
                      <a:gd name="connsiteX3" fmla="*/ 377944 w 509326"/>
                      <a:gd name="connsiteY3" fmla="*/ 247384 h 321477"/>
                      <a:gd name="connsiteX4" fmla="*/ 254662 w 509326"/>
                      <a:gd name="connsiteY4" fmla="*/ 321477 h 321477"/>
                      <a:gd name="connsiteX5" fmla="*/ 131380 w 509326"/>
                      <a:gd name="connsiteY5" fmla="*/ 247384 h 321477"/>
                      <a:gd name="connsiteX6" fmla="*/ 132678 w 509326"/>
                      <a:gd name="connsiteY6" fmla="*/ 243521 h 321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9326" h="321477">
                        <a:moveTo>
                          <a:pt x="0" y="0"/>
                        </a:moveTo>
                        <a:lnTo>
                          <a:pt x="509326" y="0"/>
                        </a:lnTo>
                        <a:lnTo>
                          <a:pt x="376647" y="243523"/>
                        </a:lnTo>
                        <a:lnTo>
                          <a:pt x="377944" y="247384"/>
                        </a:lnTo>
                        <a:cubicBezTo>
                          <a:pt x="377944" y="288304"/>
                          <a:pt x="322749" y="321477"/>
                          <a:pt x="254662" y="321477"/>
                        </a:cubicBezTo>
                        <a:cubicBezTo>
                          <a:pt x="186575" y="321477"/>
                          <a:pt x="131380" y="288304"/>
                          <a:pt x="131380" y="247384"/>
                        </a:cubicBezTo>
                        <a:lnTo>
                          <a:pt x="132678" y="243521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5B9BD5">
                          <a:lumMod val="50000"/>
                        </a:srgbClr>
                      </a:gs>
                      <a:gs pos="50000">
                        <a:srgbClr val="5B9BD5">
                          <a:lumMod val="90000"/>
                        </a:srgbClr>
                      </a:gs>
                      <a:gs pos="100000">
                        <a:srgbClr val="5B9BD5">
                          <a:lumMod val="50000"/>
                        </a:srgbClr>
                      </a:gs>
                    </a:gsLst>
                    <a:lin ang="10800000" scaled="1"/>
                    <a:tileRect/>
                  </a:gra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85" name="楕円 184">
                    <a:extLst>
                      <a:ext uri="{FF2B5EF4-FFF2-40B4-BE49-F238E27FC236}">
                        <a16:creationId xmlns:a16="http://schemas.microsoft.com/office/drawing/2014/main" id="{D96F4FB4-2C88-468A-8747-929294EB979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36336" y="4008417"/>
                    <a:ext cx="510440" cy="14717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5B9BD5">
                          <a:lumMod val="50000"/>
                        </a:srgbClr>
                      </a:gs>
                      <a:gs pos="50000">
                        <a:srgbClr val="5B9BD5">
                          <a:lumMod val="90000"/>
                        </a:srgbClr>
                      </a:gs>
                      <a:gs pos="100000">
                        <a:srgbClr val="5B9BD5">
                          <a:lumMod val="50000"/>
                        </a:srgbClr>
                      </a:gs>
                    </a:gsLst>
                    <a:lin ang="10800000" scaled="1"/>
                    <a:tileRect/>
                  </a:gra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86" name="フリーフォーム: 図形 185">
                    <a:extLst>
                      <a:ext uri="{FF2B5EF4-FFF2-40B4-BE49-F238E27FC236}">
                        <a16:creationId xmlns:a16="http://schemas.microsoft.com/office/drawing/2014/main" id="{7A3D2CC5-9D04-47A2-8132-33E740F4C58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92428" y="4096522"/>
                    <a:ext cx="398256" cy="59066"/>
                  </a:xfrm>
                  <a:custGeom>
                    <a:avLst/>
                    <a:gdLst>
                      <a:gd name="connsiteX0" fmla="*/ 199128 w 398256"/>
                      <a:gd name="connsiteY0" fmla="*/ 0 h 59066"/>
                      <a:gd name="connsiteX1" fmla="*/ 379596 w 398256"/>
                      <a:gd name="connsiteY1" fmla="*/ 21553 h 59066"/>
                      <a:gd name="connsiteX2" fmla="*/ 398256 w 398256"/>
                      <a:gd name="connsiteY2" fmla="*/ 29533 h 59066"/>
                      <a:gd name="connsiteX3" fmla="*/ 379596 w 398256"/>
                      <a:gd name="connsiteY3" fmla="*/ 37513 h 59066"/>
                      <a:gd name="connsiteX4" fmla="*/ 199128 w 398256"/>
                      <a:gd name="connsiteY4" fmla="*/ 59066 h 59066"/>
                      <a:gd name="connsiteX5" fmla="*/ 18660 w 398256"/>
                      <a:gd name="connsiteY5" fmla="*/ 37513 h 59066"/>
                      <a:gd name="connsiteX6" fmla="*/ 0 w 398256"/>
                      <a:gd name="connsiteY6" fmla="*/ 29533 h 59066"/>
                      <a:gd name="connsiteX7" fmla="*/ 18660 w 398256"/>
                      <a:gd name="connsiteY7" fmla="*/ 21553 h 59066"/>
                      <a:gd name="connsiteX8" fmla="*/ 199128 w 398256"/>
                      <a:gd name="connsiteY8" fmla="*/ 0 h 59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8256" h="59066">
                        <a:moveTo>
                          <a:pt x="199128" y="0"/>
                        </a:moveTo>
                        <a:cubicBezTo>
                          <a:pt x="269605" y="0"/>
                          <a:pt x="333410" y="8237"/>
                          <a:pt x="379596" y="21553"/>
                        </a:cubicBezTo>
                        <a:lnTo>
                          <a:pt x="398256" y="29533"/>
                        </a:lnTo>
                        <a:lnTo>
                          <a:pt x="379596" y="37513"/>
                        </a:lnTo>
                        <a:cubicBezTo>
                          <a:pt x="333410" y="50830"/>
                          <a:pt x="269605" y="59066"/>
                          <a:pt x="199128" y="59066"/>
                        </a:cubicBezTo>
                        <a:cubicBezTo>
                          <a:pt x="128651" y="59066"/>
                          <a:pt x="64846" y="50830"/>
                          <a:pt x="18660" y="37513"/>
                        </a:cubicBezTo>
                        <a:lnTo>
                          <a:pt x="0" y="29533"/>
                        </a:lnTo>
                        <a:lnTo>
                          <a:pt x="18660" y="21553"/>
                        </a:lnTo>
                        <a:cubicBezTo>
                          <a:pt x="64846" y="8237"/>
                          <a:pt x="128651" y="0"/>
                          <a:pt x="199128" y="0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37A44AA9-3B37-46AF-90D6-B10411399048}"/>
              </a:ext>
            </a:extLst>
          </p:cNvPr>
          <p:cNvGrpSpPr/>
          <p:nvPr/>
        </p:nvGrpSpPr>
        <p:grpSpPr>
          <a:xfrm>
            <a:off x="8298602" y="1786598"/>
            <a:ext cx="2952588" cy="3233838"/>
            <a:chOff x="8298602" y="1786598"/>
            <a:chExt cx="2952588" cy="3233838"/>
          </a:xfrm>
        </p:grpSpPr>
        <p:sp>
          <p:nvSpPr>
            <p:cNvPr id="20" name="テキスト ボックス 19">
              <a:extLst>
                <a:ext uri="{FF2B5EF4-FFF2-40B4-BE49-F238E27FC236}">
                  <a16:creationId xmlns:a16="http://schemas.microsoft.com/office/drawing/2014/main" id="{8808968D-F3F3-42EA-9827-68C7D142DB34}"/>
                </a:ext>
              </a:extLst>
            </p:cNvPr>
            <p:cNvSpPr txBox="1"/>
            <p:nvPr/>
          </p:nvSpPr>
          <p:spPr>
            <a:xfrm>
              <a:off x="9231000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源泉</a:t>
              </a:r>
            </a:p>
          </p:txBody>
        </p:sp>
        <p:grpSp>
          <p:nvGrpSpPr>
            <p:cNvPr id="219" name="グループ化 218">
              <a:extLst>
                <a:ext uri="{FF2B5EF4-FFF2-40B4-BE49-F238E27FC236}">
                  <a16:creationId xmlns:a16="http://schemas.microsoft.com/office/drawing/2014/main" id="{1F8C5995-3219-493F-A913-63CF6FBAF1F9}"/>
                </a:ext>
              </a:extLst>
            </p:cNvPr>
            <p:cNvGrpSpPr/>
            <p:nvPr/>
          </p:nvGrpSpPr>
          <p:grpSpPr>
            <a:xfrm>
              <a:off x="8298602" y="1786598"/>
              <a:ext cx="2952588" cy="2100768"/>
              <a:chOff x="957532" y="3286664"/>
              <a:chExt cx="3479480" cy="2475653"/>
            </a:xfrm>
          </p:grpSpPr>
          <p:sp>
            <p:nvSpPr>
              <p:cNvPr id="220" name="楕円 219">
                <a:extLst>
                  <a:ext uri="{FF2B5EF4-FFF2-40B4-BE49-F238E27FC236}">
                    <a16:creationId xmlns:a16="http://schemas.microsoft.com/office/drawing/2014/main" id="{36DFA983-53BC-481E-A5CA-31709C8F8921}"/>
                  </a:ext>
                </a:extLst>
              </p:cNvPr>
              <p:cNvSpPr/>
              <p:nvPr/>
            </p:nvSpPr>
            <p:spPr>
              <a:xfrm>
                <a:off x="957532" y="3571336"/>
                <a:ext cx="3479480" cy="2190981"/>
              </a:xfrm>
              <a:prstGeom prst="ellipse">
                <a:avLst/>
              </a:prstGeom>
              <a:gradFill flip="none" rotWithShape="1">
                <a:gsLst>
                  <a:gs pos="0">
                    <a:srgbClr val="663300"/>
                  </a:gs>
                  <a:gs pos="100000">
                    <a:srgbClr val="ED7D31">
                      <a:lumMod val="75000"/>
                    </a:srgbClr>
                  </a:gs>
                </a:gsLst>
                <a:lin ang="18900000" scaled="1"/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5E68DEC5-B2A6-455A-A633-A5CFF3C601A4}"/>
                  </a:ext>
                </a:extLst>
              </p:cNvPr>
              <p:cNvSpPr/>
              <p:nvPr/>
            </p:nvSpPr>
            <p:spPr>
              <a:xfrm>
                <a:off x="1220279" y="3716701"/>
                <a:ext cx="3047351" cy="2045616"/>
              </a:xfrm>
              <a:custGeom>
                <a:avLst/>
                <a:gdLst>
                  <a:gd name="connsiteX0" fmla="*/ 722642 w 3047351"/>
                  <a:gd name="connsiteY0" fmla="*/ 0 h 2045616"/>
                  <a:gd name="connsiteX1" fmla="*/ 1445284 w 3047351"/>
                  <a:gd name="connsiteY1" fmla="*/ 294581 h 2045616"/>
                  <a:gd name="connsiteX2" fmla="*/ 1442140 w 3047351"/>
                  <a:gd name="connsiteY2" fmla="*/ 307294 h 2045616"/>
                  <a:gd name="connsiteX3" fmla="*/ 1599061 w 3047351"/>
                  <a:gd name="connsiteY3" fmla="*/ 331252 h 2045616"/>
                  <a:gd name="connsiteX4" fmla="*/ 2159253 w 3047351"/>
                  <a:gd name="connsiteY4" fmla="*/ 667179 h 2045616"/>
                  <a:gd name="connsiteX5" fmla="*/ 2164876 w 3047351"/>
                  <a:gd name="connsiteY5" fmla="*/ 694609 h 2045616"/>
                  <a:gd name="connsiteX6" fmla="*/ 2294103 w 3047351"/>
                  <a:gd name="connsiteY6" fmla="*/ 717098 h 2045616"/>
                  <a:gd name="connsiteX7" fmla="*/ 3047351 w 3047351"/>
                  <a:gd name="connsiteY7" fmla="*/ 1354189 h 2045616"/>
                  <a:gd name="connsiteX8" fmla="*/ 1814045 w 3047351"/>
                  <a:gd name="connsiteY8" fmla="*/ 2045616 h 2045616"/>
                  <a:gd name="connsiteX9" fmla="*/ 580739 w 3047351"/>
                  <a:gd name="connsiteY9" fmla="*/ 1354189 h 2045616"/>
                  <a:gd name="connsiteX10" fmla="*/ 636186 w 3047351"/>
                  <a:gd name="connsiteY10" fmla="*/ 1148580 h 2045616"/>
                  <a:gd name="connsiteX11" fmla="*/ 649614 w 3047351"/>
                  <a:gd name="connsiteY11" fmla="*/ 1128012 h 2045616"/>
                  <a:gd name="connsiteX12" fmla="*/ 558872 w 3047351"/>
                  <a:gd name="connsiteY12" fmla="*/ 1091189 h 2045616"/>
                  <a:gd name="connsiteX13" fmla="*/ 280983 w 3047351"/>
                  <a:gd name="connsiteY13" fmla="*/ 761223 h 2045616"/>
                  <a:gd name="connsiteX14" fmla="*/ 355542 w 3047351"/>
                  <a:gd name="connsiteY14" fmla="*/ 579585 h 2045616"/>
                  <a:gd name="connsiteX15" fmla="*/ 384423 w 3047351"/>
                  <a:gd name="connsiteY15" fmla="*/ 553415 h 2045616"/>
                  <a:gd name="connsiteX16" fmla="*/ 318606 w 3047351"/>
                  <a:gd name="connsiteY16" fmla="*/ 538852 h 2045616"/>
                  <a:gd name="connsiteX17" fmla="*/ 0 w 3047351"/>
                  <a:gd name="connsiteY17" fmla="*/ 294581 h 2045616"/>
                  <a:gd name="connsiteX18" fmla="*/ 722642 w 3047351"/>
                  <a:gd name="connsiteY18" fmla="*/ 0 h 204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47351" h="2045616">
                    <a:moveTo>
                      <a:pt x="722642" y="0"/>
                    </a:moveTo>
                    <a:cubicBezTo>
                      <a:pt x="1121746" y="0"/>
                      <a:pt x="1445284" y="131888"/>
                      <a:pt x="1445284" y="294581"/>
                    </a:cubicBezTo>
                    <a:lnTo>
                      <a:pt x="1442140" y="307294"/>
                    </a:lnTo>
                    <a:lnTo>
                      <a:pt x="1599061" y="331252"/>
                    </a:lnTo>
                    <a:cubicBezTo>
                      <a:pt x="1882836" y="390285"/>
                      <a:pt x="2096061" y="515292"/>
                      <a:pt x="2159253" y="667179"/>
                    </a:cubicBezTo>
                    <a:lnTo>
                      <a:pt x="2164876" y="694609"/>
                    </a:lnTo>
                    <a:lnTo>
                      <a:pt x="2294103" y="717098"/>
                    </a:lnTo>
                    <a:cubicBezTo>
                      <a:pt x="2736755" y="822062"/>
                      <a:pt x="3047351" y="1067791"/>
                      <a:pt x="3047351" y="1354189"/>
                    </a:cubicBezTo>
                    <a:cubicBezTo>
                      <a:pt x="3047351" y="1736054"/>
                      <a:pt x="2495181" y="2045616"/>
                      <a:pt x="1814045" y="2045616"/>
                    </a:cubicBezTo>
                    <a:cubicBezTo>
                      <a:pt x="1132909" y="2045616"/>
                      <a:pt x="580739" y="1736054"/>
                      <a:pt x="580739" y="1354189"/>
                    </a:cubicBezTo>
                    <a:cubicBezTo>
                      <a:pt x="580739" y="1282590"/>
                      <a:pt x="600151" y="1213532"/>
                      <a:pt x="636186" y="1148580"/>
                    </a:cubicBezTo>
                    <a:lnTo>
                      <a:pt x="649614" y="1128012"/>
                    </a:lnTo>
                    <a:lnTo>
                      <a:pt x="558872" y="1091189"/>
                    </a:lnTo>
                    <a:cubicBezTo>
                      <a:pt x="387178" y="1006743"/>
                      <a:pt x="280983" y="890083"/>
                      <a:pt x="280983" y="761223"/>
                    </a:cubicBezTo>
                    <a:cubicBezTo>
                      <a:pt x="280983" y="696794"/>
                      <a:pt x="307532" y="635413"/>
                      <a:pt x="355542" y="579585"/>
                    </a:cubicBezTo>
                    <a:lnTo>
                      <a:pt x="384423" y="553415"/>
                    </a:lnTo>
                    <a:lnTo>
                      <a:pt x="318606" y="538852"/>
                    </a:lnTo>
                    <a:cubicBezTo>
                      <a:pt x="126382" y="485914"/>
                      <a:pt x="0" y="396264"/>
                      <a:pt x="0" y="294581"/>
                    </a:cubicBezTo>
                    <a:cubicBezTo>
                      <a:pt x="0" y="131888"/>
                      <a:pt x="323538" y="0"/>
                      <a:pt x="722642" y="0"/>
                    </a:cubicBezTo>
                    <a:close/>
                  </a:path>
                </a:pathLst>
              </a:custGeom>
              <a:pattFill prst="lgConfetti">
                <a:fgClr>
                  <a:srgbClr val="FFC000">
                    <a:lumMod val="40000"/>
                    <a:lumOff val="60000"/>
                  </a:srgbClr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EAFBF164-FD59-4496-A326-494C714351EE}"/>
                  </a:ext>
                </a:extLst>
              </p:cNvPr>
              <p:cNvSpPr/>
              <p:nvPr/>
            </p:nvSpPr>
            <p:spPr>
              <a:xfrm>
                <a:off x="1312651" y="3761117"/>
                <a:ext cx="2837211" cy="1896951"/>
              </a:xfrm>
              <a:custGeom>
                <a:avLst/>
                <a:gdLst>
                  <a:gd name="connsiteX0" fmla="*/ 645004 w 2837211"/>
                  <a:gd name="connsiteY0" fmla="*/ 0 h 1896951"/>
                  <a:gd name="connsiteX1" fmla="*/ 1290008 w 2837211"/>
                  <a:gd name="connsiteY1" fmla="*/ 250166 h 1896951"/>
                  <a:gd name="connsiteX2" fmla="*/ 1276904 w 2837211"/>
                  <a:gd name="connsiteY2" fmla="*/ 300583 h 1896951"/>
                  <a:gd name="connsiteX3" fmla="*/ 1256986 w 2837211"/>
                  <a:gd name="connsiteY3" fmla="*/ 325470 h 1896951"/>
                  <a:gd name="connsiteX4" fmla="*/ 1322786 w 2837211"/>
                  <a:gd name="connsiteY4" fmla="*/ 328574 h 1896951"/>
                  <a:gd name="connsiteX5" fmla="*/ 1998958 w 2837211"/>
                  <a:gd name="connsiteY5" fmla="*/ 716808 h 1896951"/>
                  <a:gd name="connsiteX6" fmla="*/ 1993871 w 2837211"/>
                  <a:gd name="connsiteY6" fmla="*/ 740423 h 1896951"/>
                  <a:gd name="connsiteX7" fmla="*/ 2164890 w 2837211"/>
                  <a:gd name="connsiteY7" fmla="*/ 768741 h 1896951"/>
                  <a:gd name="connsiteX8" fmla="*/ 2837211 w 2837211"/>
                  <a:gd name="connsiteY8" fmla="*/ 1309774 h 1896951"/>
                  <a:gd name="connsiteX9" fmla="*/ 1736407 w 2837211"/>
                  <a:gd name="connsiteY9" fmla="*/ 1896951 h 1896951"/>
                  <a:gd name="connsiteX10" fmla="*/ 635603 w 2837211"/>
                  <a:gd name="connsiteY10" fmla="*/ 1309774 h 1896951"/>
                  <a:gd name="connsiteX11" fmla="*/ 722110 w 2837211"/>
                  <a:gd name="connsiteY11" fmla="*/ 1081218 h 1896951"/>
                  <a:gd name="connsiteX12" fmla="*/ 742133 w 2837211"/>
                  <a:gd name="connsiteY12" fmla="*/ 1061541 h 1896951"/>
                  <a:gd name="connsiteX13" fmla="*/ 678642 w 2837211"/>
                  <a:gd name="connsiteY13" fmla="*/ 1045414 h 1896951"/>
                  <a:gd name="connsiteX14" fmla="*/ 305278 w 2837211"/>
                  <a:gd name="connsiteY14" fmla="*/ 716808 h 1896951"/>
                  <a:gd name="connsiteX15" fmla="*/ 449905 w 2837211"/>
                  <a:gd name="connsiteY15" fmla="*/ 495241 h 1896951"/>
                  <a:gd name="connsiteX16" fmla="*/ 461294 w 2837211"/>
                  <a:gd name="connsiteY16" fmla="*/ 488782 h 1896951"/>
                  <a:gd name="connsiteX17" fmla="*/ 393939 w 2837211"/>
                  <a:gd name="connsiteY17" fmla="*/ 480673 h 1896951"/>
                  <a:gd name="connsiteX18" fmla="*/ 0 w 2837211"/>
                  <a:gd name="connsiteY18" fmla="*/ 250166 h 1896951"/>
                  <a:gd name="connsiteX19" fmla="*/ 645004 w 2837211"/>
                  <a:gd name="connsiteY19" fmla="*/ 0 h 189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37211" h="1896951">
                    <a:moveTo>
                      <a:pt x="645004" y="0"/>
                    </a:moveTo>
                    <a:cubicBezTo>
                      <a:pt x="1001230" y="0"/>
                      <a:pt x="1290008" y="112003"/>
                      <a:pt x="1290008" y="250166"/>
                    </a:cubicBezTo>
                    <a:cubicBezTo>
                      <a:pt x="1290008" y="267436"/>
                      <a:pt x="1285496" y="284298"/>
                      <a:pt x="1276904" y="300583"/>
                    </a:cubicBezTo>
                    <a:lnTo>
                      <a:pt x="1256986" y="325470"/>
                    </a:lnTo>
                    <a:lnTo>
                      <a:pt x="1322786" y="328574"/>
                    </a:lnTo>
                    <a:cubicBezTo>
                      <a:pt x="1708677" y="365526"/>
                      <a:pt x="1998958" y="525304"/>
                      <a:pt x="1998958" y="716808"/>
                    </a:cubicBezTo>
                    <a:lnTo>
                      <a:pt x="1993871" y="740423"/>
                    </a:lnTo>
                    <a:lnTo>
                      <a:pt x="2164890" y="768741"/>
                    </a:lnTo>
                    <a:cubicBezTo>
                      <a:pt x="2559985" y="857879"/>
                      <a:pt x="2837211" y="1066558"/>
                      <a:pt x="2837211" y="1309774"/>
                    </a:cubicBezTo>
                    <a:cubicBezTo>
                      <a:pt x="2837211" y="1634063"/>
                      <a:pt x="2344364" y="1896951"/>
                      <a:pt x="1736407" y="1896951"/>
                    </a:cubicBezTo>
                    <a:cubicBezTo>
                      <a:pt x="1128450" y="1896951"/>
                      <a:pt x="635603" y="1634063"/>
                      <a:pt x="635603" y="1309774"/>
                    </a:cubicBezTo>
                    <a:cubicBezTo>
                      <a:pt x="635603" y="1228702"/>
                      <a:pt x="666406" y="1151467"/>
                      <a:pt x="722110" y="1081218"/>
                    </a:cubicBezTo>
                    <a:lnTo>
                      <a:pt x="742133" y="1061541"/>
                    </a:lnTo>
                    <a:lnTo>
                      <a:pt x="678642" y="1045414"/>
                    </a:lnTo>
                    <a:cubicBezTo>
                      <a:pt x="453381" y="974199"/>
                      <a:pt x="305278" y="853597"/>
                      <a:pt x="305278" y="716808"/>
                    </a:cubicBezTo>
                    <a:cubicBezTo>
                      <a:pt x="305278" y="634735"/>
                      <a:pt x="358595" y="558489"/>
                      <a:pt x="449905" y="495241"/>
                    </a:cubicBezTo>
                    <a:lnTo>
                      <a:pt x="461294" y="488782"/>
                    </a:lnTo>
                    <a:lnTo>
                      <a:pt x="393939" y="480673"/>
                    </a:lnTo>
                    <a:cubicBezTo>
                      <a:pt x="162438" y="442695"/>
                      <a:pt x="0" y="353788"/>
                      <a:pt x="0" y="250166"/>
                    </a:cubicBezTo>
                    <a:cubicBezTo>
                      <a:pt x="0" y="112003"/>
                      <a:pt x="288778" y="0"/>
                      <a:pt x="64500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100000">
                    <a:srgbClr val="ED7D31">
                      <a:lumMod val="75000"/>
                    </a:srgbClr>
                  </a:gs>
                </a:gsLst>
                <a:lin ang="189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23" name="グループ化 222">
                <a:extLst>
                  <a:ext uri="{FF2B5EF4-FFF2-40B4-BE49-F238E27FC236}">
                    <a16:creationId xmlns:a16="http://schemas.microsoft.com/office/drawing/2014/main" id="{4E1DE9F8-E28F-4AD9-8A1E-5562144DD7A8}"/>
                  </a:ext>
                </a:extLst>
              </p:cNvPr>
              <p:cNvGrpSpPr/>
              <p:nvPr/>
            </p:nvGrpSpPr>
            <p:grpSpPr>
              <a:xfrm>
                <a:off x="1513571" y="3286664"/>
                <a:ext cx="1658424" cy="1438338"/>
                <a:chOff x="3821501" y="2613251"/>
                <a:chExt cx="2558980" cy="2219383"/>
              </a:xfrm>
            </p:grpSpPr>
            <p:sp>
              <p:nvSpPr>
                <p:cNvPr id="230" name="フリーフォーム: 図形 229">
                  <a:extLst>
                    <a:ext uri="{FF2B5EF4-FFF2-40B4-BE49-F238E27FC236}">
                      <a16:creationId xmlns:a16="http://schemas.microsoft.com/office/drawing/2014/main" id="{8BBC0152-E21B-4372-BD9F-CFAF2D930ECD}"/>
                    </a:ext>
                  </a:extLst>
                </p:cNvPr>
                <p:cNvSpPr/>
                <p:nvPr/>
              </p:nvSpPr>
              <p:spPr>
                <a:xfrm>
                  <a:off x="3821501" y="3623094"/>
                  <a:ext cx="584575" cy="533183"/>
                </a:xfrm>
                <a:custGeom>
                  <a:avLst/>
                  <a:gdLst>
                    <a:gd name="connsiteX0" fmla="*/ 483080 w 785006"/>
                    <a:gd name="connsiteY0" fmla="*/ 0 h 715994"/>
                    <a:gd name="connsiteX1" fmla="*/ 655609 w 785006"/>
                    <a:gd name="connsiteY1" fmla="*/ 172529 h 715994"/>
                    <a:gd name="connsiteX2" fmla="*/ 647227 w 785006"/>
                    <a:gd name="connsiteY2" fmla="*/ 214049 h 715994"/>
                    <a:gd name="connsiteX3" fmla="*/ 679633 w 785006"/>
                    <a:gd name="connsiteY3" fmla="*/ 220592 h 715994"/>
                    <a:gd name="connsiteX4" fmla="*/ 785006 w 785006"/>
                    <a:gd name="connsiteY4" fmla="*/ 379563 h 715994"/>
                    <a:gd name="connsiteX5" fmla="*/ 679633 w 785006"/>
                    <a:gd name="connsiteY5" fmla="*/ 538534 h 715994"/>
                    <a:gd name="connsiteX6" fmla="*/ 660903 w 785006"/>
                    <a:gd name="connsiteY6" fmla="*/ 542315 h 715994"/>
                    <a:gd name="connsiteX7" fmla="*/ 659304 w 785006"/>
                    <a:gd name="connsiteY7" fmla="*/ 550236 h 715994"/>
                    <a:gd name="connsiteX8" fmla="*/ 500333 w 785006"/>
                    <a:gd name="connsiteY8" fmla="*/ 655609 h 715994"/>
                    <a:gd name="connsiteX9" fmla="*/ 446516 w 785006"/>
                    <a:gd name="connsiteY9" fmla="*/ 644744 h 715994"/>
                    <a:gd name="connsiteX10" fmla="*/ 432548 w 785006"/>
                    <a:gd name="connsiteY10" fmla="*/ 665462 h 715994"/>
                    <a:gd name="connsiteX11" fmla="*/ 310551 w 785006"/>
                    <a:gd name="connsiteY11" fmla="*/ 715994 h 715994"/>
                    <a:gd name="connsiteX12" fmla="*/ 138022 w 785006"/>
                    <a:gd name="connsiteY12" fmla="*/ 543465 h 715994"/>
                    <a:gd name="connsiteX13" fmla="*/ 139373 w 785006"/>
                    <a:gd name="connsiteY13" fmla="*/ 536772 h 715994"/>
                    <a:gd name="connsiteX14" fmla="*/ 105373 w 785006"/>
                    <a:gd name="connsiteY14" fmla="*/ 529908 h 715994"/>
                    <a:gd name="connsiteX15" fmla="*/ 0 w 785006"/>
                    <a:gd name="connsiteY15" fmla="*/ 370937 h 715994"/>
                    <a:gd name="connsiteX16" fmla="*/ 105373 w 785006"/>
                    <a:gd name="connsiteY16" fmla="*/ 211966 h 715994"/>
                    <a:gd name="connsiteX17" fmla="*/ 109566 w 785006"/>
                    <a:gd name="connsiteY17" fmla="*/ 211119 h 715994"/>
                    <a:gd name="connsiteX18" fmla="*/ 103517 w 785006"/>
                    <a:gd name="connsiteY18" fmla="*/ 181155 h 715994"/>
                    <a:gd name="connsiteX19" fmla="*/ 276046 w 785006"/>
                    <a:gd name="connsiteY19" fmla="*/ 8626 h 715994"/>
                    <a:gd name="connsiteX20" fmla="*/ 343202 w 785006"/>
                    <a:gd name="connsiteY20" fmla="*/ 22184 h 715994"/>
                    <a:gd name="connsiteX21" fmla="*/ 373166 w 785006"/>
                    <a:gd name="connsiteY21" fmla="*/ 42386 h 715994"/>
                    <a:gd name="connsiteX22" fmla="*/ 415924 w 785006"/>
                    <a:gd name="connsiteY22" fmla="*/ 13558 h 715994"/>
                    <a:gd name="connsiteX23" fmla="*/ 483080 w 785006"/>
                    <a:gd name="connsiteY23" fmla="*/ 0 h 71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5006" h="715994">
                      <a:moveTo>
                        <a:pt x="483080" y="0"/>
                      </a:moveTo>
                      <a:cubicBezTo>
                        <a:pt x="578365" y="0"/>
                        <a:pt x="655609" y="77244"/>
                        <a:pt x="655609" y="172529"/>
                      </a:cubicBezTo>
                      <a:lnTo>
                        <a:pt x="647227" y="214049"/>
                      </a:lnTo>
                      <a:lnTo>
                        <a:pt x="679633" y="220592"/>
                      </a:lnTo>
                      <a:cubicBezTo>
                        <a:pt x="741556" y="246783"/>
                        <a:pt x="785006" y="308099"/>
                        <a:pt x="785006" y="379563"/>
                      </a:cubicBezTo>
                      <a:cubicBezTo>
                        <a:pt x="785006" y="451027"/>
                        <a:pt x="741556" y="512343"/>
                        <a:pt x="679633" y="538534"/>
                      </a:cubicBezTo>
                      <a:lnTo>
                        <a:pt x="660903" y="542315"/>
                      </a:lnTo>
                      <a:lnTo>
                        <a:pt x="659304" y="550236"/>
                      </a:lnTo>
                      <a:cubicBezTo>
                        <a:pt x="633113" y="612160"/>
                        <a:pt x="571797" y="655609"/>
                        <a:pt x="500333" y="655609"/>
                      </a:cubicBezTo>
                      <a:lnTo>
                        <a:pt x="446516" y="644744"/>
                      </a:lnTo>
                      <a:lnTo>
                        <a:pt x="432548" y="665462"/>
                      </a:lnTo>
                      <a:cubicBezTo>
                        <a:pt x="401326" y="696683"/>
                        <a:pt x="358194" y="715994"/>
                        <a:pt x="310551" y="715994"/>
                      </a:cubicBezTo>
                      <a:cubicBezTo>
                        <a:pt x="215266" y="715994"/>
                        <a:pt x="138022" y="638750"/>
                        <a:pt x="138022" y="543465"/>
                      </a:cubicBezTo>
                      <a:lnTo>
                        <a:pt x="139373" y="536772"/>
                      </a:lnTo>
                      <a:lnTo>
                        <a:pt x="105373" y="529908"/>
                      </a:lnTo>
                      <a:cubicBezTo>
                        <a:pt x="43450" y="503717"/>
                        <a:pt x="0" y="442401"/>
                        <a:pt x="0" y="370937"/>
                      </a:cubicBezTo>
                      <a:cubicBezTo>
                        <a:pt x="0" y="299473"/>
                        <a:pt x="43450" y="238157"/>
                        <a:pt x="105373" y="211966"/>
                      </a:cubicBezTo>
                      <a:lnTo>
                        <a:pt x="109566" y="211119"/>
                      </a:lnTo>
                      <a:lnTo>
                        <a:pt x="103517" y="181155"/>
                      </a:lnTo>
                      <a:cubicBezTo>
                        <a:pt x="103517" y="85870"/>
                        <a:pt x="180761" y="8626"/>
                        <a:pt x="276046" y="8626"/>
                      </a:cubicBezTo>
                      <a:cubicBezTo>
                        <a:pt x="299867" y="8626"/>
                        <a:pt x="322561" y="13454"/>
                        <a:pt x="343202" y="22184"/>
                      </a:cubicBezTo>
                      <a:lnTo>
                        <a:pt x="373166" y="42386"/>
                      </a:lnTo>
                      <a:lnTo>
                        <a:pt x="415924" y="13558"/>
                      </a:lnTo>
                      <a:cubicBezTo>
                        <a:pt x="436565" y="4828"/>
                        <a:pt x="459259" y="0"/>
                        <a:pt x="48308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1" name="フリーフォーム: 図形 230">
                  <a:extLst>
                    <a:ext uri="{FF2B5EF4-FFF2-40B4-BE49-F238E27FC236}">
                      <a16:creationId xmlns:a16="http://schemas.microsoft.com/office/drawing/2014/main" id="{F79200D1-78F7-4D31-B897-318C8BFDE0C7}"/>
                    </a:ext>
                  </a:extLst>
                </p:cNvPr>
                <p:cNvSpPr/>
                <p:nvPr/>
              </p:nvSpPr>
              <p:spPr>
                <a:xfrm>
                  <a:off x="4438323" y="2613251"/>
                  <a:ext cx="1156299" cy="970006"/>
                </a:xfrm>
                <a:custGeom>
                  <a:avLst/>
                  <a:gdLst>
                    <a:gd name="connsiteX0" fmla="*/ 935967 w 1552757"/>
                    <a:gd name="connsiteY0" fmla="*/ 0 h 1302590"/>
                    <a:gd name="connsiteX1" fmla="*/ 1194294 w 1552757"/>
                    <a:gd name="connsiteY1" fmla="*/ 171231 h 1302590"/>
                    <a:gd name="connsiteX2" fmla="*/ 1197557 w 1552757"/>
                    <a:gd name="connsiteY2" fmla="*/ 181742 h 1302590"/>
                    <a:gd name="connsiteX3" fmla="*/ 1203386 w 1552757"/>
                    <a:gd name="connsiteY3" fmla="*/ 181155 h 1302590"/>
                    <a:gd name="connsiteX4" fmla="*/ 1483745 w 1552757"/>
                    <a:gd name="connsiteY4" fmla="*/ 461514 h 1302590"/>
                    <a:gd name="connsiteX5" fmla="*/ 1435864 w 1552757"/>
                    <a:gd name="connsiteY5" fmla="*/ 618266 h 1302590"/>
                    <a:gd name="connsiteX6" fmla="*/ 1404885 w 1552757"/>
                    <a:gd name="connsiteY6" fmla="*/ 655813 h 1302590"/>
                    <a:gd name="connsiteX7" fmla="*/ 1429150 w 1552757"/>
                    <a:gd name="connsiteY7" fmla="*/ 668984 h 1302590"/>
                    <a:gd name="connsiteX8" fmla="*/ 1552757 w 1552757"/>
                    <a:gd name="connsiteY8" fmla="*/ 901462 h 1302590"/>
                    <a:gd name="connsiteX9" fmla="*/ 1272398 w 1552757"/>
                    <a:gd name="connsiteY9" fmla="*/ 1181821 h 1302590"/>
                    <a:gd name="connsiteX10" fmla="*/ 1115647 w 1552757"/>
                    <a:gd name="connsiteY10" fmla="*/ 1133940 h 1302590"/>
                    <a:gd name="connsiteX11" fmla="*/ 1115377 w 1552757"/>
                    <a:gd name="connsiteY11" fmla="*/ 1133718 h 1302590"/>
                    <a:gd name="connsiteX12" fmla="*/ 1090808 w 1552757"/>
                    <a:gd name="connsiteY12" fmla="*/ 1178983 h 1302590"/>
                    <a:gd name="connsiteX13" fmla="*/ 858330 w 1552757"/>
                    <a:gd name="connsiteY13" fmla="*/ 1302590 h 1302590"/>
                    <a:gd name="connsiteX14" fmla="*/ 625852 w 1552757"/>
                    <a:gd name="connsiteY14" fmla="*/ 1178983 h 1302590"/>
                    <a:gd name="connsiteX15" fmla="*/ 612516 w 1552757"/>
                    <a:gd name="connsiteY15" fmla="*/ 1154412 h 1302590"/>
                    <a:gd name="connsiteX16" fmla="*/ 549285 w 1552757"/>
                    <a:gd name="connsiteY16" fmla="*/ 1190688 h 1302590"/>
                    <a:gd name="connsiteX17" fmla="*/ 452888 w 1552757"/>
                    <a:gd name="connsiteY17" fmla="*/ 1207700 h 1302590"/>
                    <a:gd name="connsiteX18" fmla="*/ 172529 w 1552757"/>
                    <a:gd name="connsiteY18" fmla="*/ 927341 h 1302590"/>
                    <a:gd name="connsiteX19" fmla="*/ 178225 w 1552757"/>
                    <a:gd name="connsiteY19" fmla="*/ 870839 h 1302590"/>
                    <a:gd name="connsiteX20" fmla="*/ 181547 w 1552757"/>
                    <a:gd name="connsiteY20" fmla="*/ 860135 h 1302590"/>
                    <a:gd name="connsiteX21" fmla="*/ 171230 w 1552757"/>
                    <a:gd name="connsiteY21" fmla="*/ 856932 h 1302590"/>
                    <a:gd name="connsiteX22" fmla="*/ 0 w 1552757"/>
                    <a:gd name="connsiteY22" fmla="*/ 598605 h 1302590"/>
                    <a:gd name="connsiteX23" fmla="*/ 280359 w 1552757"/>
                    <a:gd name="connsiteY23" fmla="*/ 318246 h 1302590"/>
                    <a:gd name="connsiteX24" fmla="*/ 303773 w 1552757"/>
                    <a:gd name="connsiteY24" fmla="*/ 320606 h 1302590"/>
                    <a:gd name="connsiteX25" fmla="*/ 315331 w 1552757"/>
                    <a:gd name="connsiteY25" fmla="*/ 283374 h 1302590"/>
                    <a:gd name="connsiteX26" fmla="*/ 573658 w 1552757"/>
                    <a:gd name="connsiteY26" fmla="*/ 112143 h 1302590"/>
                    <a:gd name="connsiteX27" fmla="*/ 682787 w 1552757"/>
                    <a:gd name="connsiteY27" fmla="*/ 134175 h 1302590"/>
                    <a:gd name="connsiteX28" fmla="*/ 694347 w 1552757"/>
                    <a:gd name="connsiteY28" fmla="*/ 140450 h 1302590"/>
                    <a:gd name="connsiteX29" fmla="*/ 703489 w 1552757"/>
                    <a:gd name="connsiteY29" fmla="*/ 123608 h 1302590"/>
                    <a:gd name="connsiteX30" fmla="*/ 935967 w 1552757"/>
                    <a:gd name="connsiteY30" fmla="*/ 0 h 1302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552757" h="1302590">
                      <a:moveTo>
                        <a:pt x="935967" y="0"/>
                      </a:moveTo>
                      <a:cubicBezTo>
                        <a:pt x="1052096" y="0"/>
                        <a:pt x="1151733" y="70605"/>
                        <a:pt x="1194294" y="171231"/>
                      </a:cubicBezTo>
                      <a:lnTo>
                        <a:pt x="1197557" y="181742"/>
                      </a:lnTo>
                      <a:lnTo>
                        <a:pt x="1203386" y="181155"/>
                      </a:lnTo>
                      <a:cubicBezTo>
                        <a:pt x="1358224" y="181155"/>
                        <a:pt x="1483745" y="306676"/>
                        <a:pt x="1483745" y="461514"/>
                      </a:cubicBezTo>
                      <a:cubicBezTo>
                        <a:pt x="1483745" y="519578"/>
                        <a:pt x="1466094" y="573520"/>
                        <a:pt x="1435864" y="618266"/>
                      </a:cubicBezTo>
                      <a:lnTo>
                        <a:pt x="1404885" y="655813"/>
                      </a:lnTo>
                      <a:lnTo>
                        <a:pt x="1429150" y="668984"/>
                      </a:lnTo>
                      <a:cubicBezTo>
                        <a:pt x="1503726" y="719367"/>
                        <a:pt x="1552757" y="804688"/>
                        <a:pt x="1552757" y="901462"/>
                      </a:cubicBezTo>
                      <a:cubicBezTo>
                        <a:pt x="1552757" y="1056300"/>
                        <a:pt x="1427236" y="1181821"/>
                        <a:pt x="1272398" y="1181821"/>
                      </a:cubicBezTo>
                      <a:cubicBezTo>
                        <a:pt x="1214334" y="1181821"/>
                        <a:pt x="1160392" y="1164170"/>
                        <a:pt x="1115647" y="1133940"/>
                      </a:cubicBezTo>
                      <a:lnTo>
                        <a:pt x="1115377" y="1133718"/>
                      </a:lnTo>
                      <a:lnTo>
                        <a:pt x="1090808" y="1178983"/>
                      </a:lnTo>
                      <a:cubicBezTo>
                        <a:pt x="1040426" y="1253558"/>
                        <a:pt x="955104" y="1302590"/>
                        <a:pt x="858330" y="1302590"/>
                      </a:cubicBezTo>
                      <a:cubicBezTo>
                        <a:pt x="761557" y="1302590"/>
                        <a:pt x="676235" y="1253558"/>
                        <a:pt x="625852" y="1178983"/>
                      </a:cubicBezTo>
                      <a:lnTo>
                        <a:pt x="612516" y="1154412"/>
                      </a:lnTo>
                      <a:lnTo>
                        <a:pt x="549285" y="1190688"/>
                      </a:lnTo>
                      <a:cubicBezTo>
                        <a:pt x="519227" y="1201694"/>
                        <a:pt x="486759" y="1207700"/>
                        <a:pt x="452888" y="1207700"/>
                      </a:cubicBezTo>
                      <a:cubicBezTo>
                        <a:pt x="298050" y="1207700"/>
                        <a:pt x="172529" y="1082179"/>
                        <a:pt x="172529" y="927341"/>
                      </a:cubicBezTo>
                      <a:cubicBezTo>
                        <a:pt x="172529" y="907986"/>
                        <a:pt x="174490" y="889090"/>
                        <a:pt x="178225" y="870839"/>
                      </a:cubicBezTo>
                      <a:lnTo>
                        <a:pt x="181547" y="860135"/>
                      </a:lnTo>
                      <a:lnTo>
                        <a:pt x="171230" y="856932"/>
                      </a:lnTo>
                      <a:cubicBezTo>
                        <a:pt x="70605" y="814371"/>
                        <a:pt x="0" y="714734"/>
                        <a:pt x="0" y="598605"/>
                      </a:cubicBezTo>
                      <a:cubicBezTo>
                        <a:pt x="0" y="443767"/>
                        <a:pt x="125521" y="318246"/>
                        <a:pt x="280359" y="318246"/>
                      </a:cubicBezTo>
                      <a:lnTo>
                        <a:pt x="303773" y="320606"/>
                      </a:lnTo>
                      <a:lnTo>
                        <a:pt x="315331" y="283374"/>
                      </a:lnTo>
                      <a:cubicBezTo>
                        <a:pt x="357892" y="182748"/>
                        <a:pt x="457529" y="112143"/>
                        <a:pt x="573658" y="112143"/>
                      </a:cubicBezTo>
                      <a:cubicBezTo>
                        <a:pt x="612368" y="112143"/>
                        <a:pt x="649245" y="119988"/>
                        <a:pt x="682787" y="134175"/>
                      </a:cubicBezTo>
                      <a:lnTo>
                        <a:pt x="694347" y="140450"/>
                      </a:lnTo>
                      <a:lnTo>
                        <a:pt x="703489" y="123608"/>
                      </a:lnTo>
                      <a:cubicBezTo>
                        <a:pt x="753872" y="49032"/>
                        <a:pt x="839193" y="0"/>
                        <a:pt x="935967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2" name="フリーフォーム: 図形 231">
                  <a:extLst>
                    <a:ext uri="{FF2B5EF4-FFF2-40B4-BE49-F238E27FC236}">
                      <a16:creationId xmlns:a16="http://schemas.microsoft.com/office/drawing/2014/main" id="{33718C64-2E86-4EB0-88A9-47AA52F03FA4}"/>
                    </a:ext>
                  </a:extLst>
                </p:cNvPr>
                <p:cNvSpPr/>
                <p:nvPr/>
              </p:nvSpPr>
              <p:spPr>
                <a:xfrm>
                  <a:off x="5016473" y="4071667"/>
                  <a:ext cx="416148" cy="379563"/>
                </a:xfrm>
                <a:custGeom>
                  <a:avLst/>
                  <a:gdLst>
                    <a:gd name="connsiteX0" fmla="*/ 483080 w 785006"/>
                    <a:gd name="connsiteY0" fmla="*/ 0 h 715994"/>
                    <a:gd name="connsiteX1" fmla="*/ 655609 w 785006"/>
                    <a:gd name="connsiteY1" fmla="*/ 172529 h 715994"/>
                    <a:gd name="connsiteX2" fmla="*/ 647227 w 785006"/>
                    <a:gd name="connsiteY2" fmla="*/ 214049 h 715994"/>
                    <a:gd name="connsiteX3" fmla="*/ 679633 w 785006"/>
                    <a:gd name="connsiteY3" fmla="*/ 220592 h 715994"/>
                    <a:gd name="connsiteX4" fmla="*/ 785006 w 785006"/>
                    <a:gd name="connsiteY4" fmla="*/ 379563 h 715994"/>
                    <a:gd name="connsiteX5" fmla="*/ 679633 w 785006"/>
                    <a:gd name="connsiteY5" fmla="*/ 538534 h 715994"/>
                    <a:gd name="connsiteX6" fmla="*/ 660903 w 785006"/>
                    <a:gd name="connsiteY6" fmla="*/ 542315 h 715994"/>
                    <a:gd name="connsiteX7" fmla="*/ 659304 w 785006"/>
                    <a:gd name="connsiteY7" fmla="*/ 550236 h 715994"/>
                    <a:gd name="connsiteX8" fmla="*/ 500333 w 785006"/>
                    <a:gd name="connsiteY8" fmla="*/ 655609 h 715994"/>
                    <a:gd name="connsiteX9" fmla="*/ 446516 w 785006"/>
                    <a:gd name="connsiteY9" fmla="*/ 644744 h 715994"/>
                    <a:gd name="connsiteX10" fmla="*/ 432548 w 785006"/>
                    <a:gd name="connsiteY10" fmla="*/ 665462 h 715994"/>
                    <a:gd name="connsiteX11" fmla="*/ 310551 w 785006"/>
                    <a:gd name="connsiteY11" fmla="*/ 715994 h 715994"/>
                    <a:gd name="connsiteX12" fmla="*/ 138022 w 785006"/>
                    <a:gd name="connsiteY12" fmla="*/ 543465 h 715994"/>
                    <a:gd name="connsiteX13" fmla="*/ 139373 w 785006"/>
                    <a:gd name="connsiteY13" fmla="*/ 536772 h 715994"/>
                    <a:gd name="connsiteX14" fmla="*/ 105373 w 785006"/>
                    <a:gd name="connsiteY14" fmla="*/ 529908 h 715994"/>
                    <a:gd name="connsiteX15" fmla="*/ 0 w 785006"/>
                    <a:gd name="connsiteY15" fmla="*/ 370937 h 715994"/>
                    <a:gd name="connsiteX16" fmla="*/ 105373 w 785006"/>
                    <a:gd name="connsiteY16" fmla="*/ 211966 h 715994"/>
                    <a:gd name="connsiteX17" fmla="*/ 109566 w 785006"/>
                    <a:gd name="connsiteY17" fmla="*/ 211119 h 715994"/>
                    <a:gd name="connsiteX18" fmla="*/ 103517 w 785006"/>
                    <a:gd name="connsiteY18" fmla="*/ 181155 h 715994"/>
                    <a:gd name="connsiteX19" fmla="*/ 276046 w 785006"/>
                    <a:gd name="connsiteY19" fmla="*/ 8626 h 715994"/>
                    <a:gd name="connsiteX20" fmla="*/ 343202 w 785006"/>
                    <a:gd name="connsiteY20" fmla="*/ 22184 h 715994"/>
                    <a:gd name="connsiteX21" fmla="*/ 373166 w 785006"/>
                    <a:gd name="connsiteY21" fmla="*/ 42386 h 715994"/>
                    <a:gd name="connsiteX22" fmla="*/ 415924 w 785006"/>
                    <a:gd name="connsiteY22" fmla="*/ 13558 h 715994"/>
                    <a:gd name="connsiteX23" fmla="*/ 483080 w 785006"/>
                    <a:gd name="connsiteY23" fmla="*/ 0 h 71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5006" h="715994">
                      <a:moveTo>
                        <a:pt x="483080" y="0"/>
                      </a:moveTo>
                      <a:cubicBezTo>
                        <a:pt x="578365" y="0"/>
                        <a:pt x="655609" y="77244"/>
                        <a:pt x="655609" y="172529"/>
                      </a:cubicBezTo>
                      <a:lnTo>
                        <a:pt x="647227" y="214049"/>
                      </a:lnTo>
                      <a:lnTo>
                        <a:pt x="679633" y="220592"/>
                      </a:lnTo>
                      <a:cubicBezTo>
                        <a:pt x="741556" y="246783"/>
                        <a:pt x="785006" y="308099"/>
                        <a:pt x="785006" y="379563"/>
                      </a:cubicBezTo>
                      <a:cubicBezTo>
                        <a:pt x="785006" y="451027"/>
                        <a:pt x="741556" y="512343"/>
                        <a:pt x="679633" y="538534"/>
                      </a:cubicBezTo>
                      <a:lnTo>
                        <a:pt x="660903" y="542315"/>
                      </a:lnTo>
                      <a:lnTo>
                        <a:pt x="659304" y="550236"/>
                      </a:lnTo>
                      <a:cubicBezTo>
                        <a:pt x="633113" y="612160"/>
                        <a:pt x="571797" y="655609"/>
                        <a:pt x="500333" y="655609"/>
                      </a:cubicBezTo>
                      <a:lnTo>
                        <a:pt x="446516" y="644744"/>
                      </a:lnTo>
                      <a:lnTo>
                        <a:pt x="432548" y="665462"/>
                      </a:lnTo>
                      <a:cubicBezTo>
                        <a:pt x="401326" y="696683"/>
                        <a:pt x="358194" y="715994"/>
                        <a:pt x="310551" y="715994"/>
                      </a:cubicBezTo>
                      <a:cubicBezTo>
                        <a:pt x="215266" y="715994"/>
                        <a:pt x="138022" y="638750"/>
                        <a:pt x="138022" y="543465"/>
                      </a:cubicBezTo>
                      <a:lnTo>
                        <a:pt x="139373" y="536772"/>
                      </a:lnTo>
                      <a:lnTo>
                        <a:pt x="105373" y="529908"/>
                      </a:lnTo>
                      <a:cubicBezTo>
                        <a:pt x="43450" y="503717"/>
                        <a:pt x="0" y="442401"/>
                        <a:pt x="0" y="370937"/>
                      </a:cubicBezTo>
                      <a:cubicBezTo>
                        <a:pt x="0" y="299473"/>
                        <a:pt x="43450" y="238157"/>
                        <a:pt x="105373" y="211966"/>
                      </a:cubicBezTo>
                      <a:lnTo>
                        <a:pt x="109566" y="211119"/>
                      </a:lnTo>
                      <a:lnTo>
                        <a:pt x="103517" y="181155"/>
                      </a:lnTo>
                      <a:cubicBezTo>
                        <a:pt x="103517" y="85870"/>
                        <a:pt x="180761" y="8626"/>
                        <a:pt x="276046" y="8626"/>
                      </a:cubicBezTo>
                      <a:cubicBezTo>
                        <a:pt x="299867" y="8626"/>
                        <a:pt x="322561" y="13454"/>
                        <a:pt x="343202" y="22184"/>
                      </a:cubicBezTo>
                      <a:lnTo>
                        <a:pt x="373166" y="42386"/>
                      </a:lnTo>
                      <a:lnTo>
                        <a:pt x="415924" y="13558"/>
                      </a:lnTo>
                      <a:cubicBezTo>
                        <a:pt x="436565" y="4828"/>
                        <a:pt x="459259" y="0"/>
                        <a:pt x="48308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3" name="フリーフォーム: 図形 232">
                  <a:extLst>
                    <a:ext uri="{FF2B5EF4-FFF2-40B4-BE49-F238E27FC236}">
                      <a16:creationId xmlns:a16="http://schemas.microsoft.com/office/drawing/2014/main" id="{1FEA767C-BF0A-4FB0-B7D0-E09D901662C5}"/>
                    </a:ext>
                  </a:extLst>
                </p:cNvPr>
                <p:cNvSpPr/>
                <p:nvPr/>
              </p:nvSpPr>
              <p:spPr>
                <a:xfrm>
                  <a:off x="5773030" y="3490768"/>
                  <a:ext cx="607451" cy="554048"/>
                </a:xfrm>
                <a:custGeom>
                  <a:avLst/>
                  <a:gdLst>
                    <a:gd name="connsiteX0" fmla="*/ 483080 w 785006"/>
                    <a:gd name="connsiteY0" fmla="*/ 0 h 715994"/>
                    <a:gd name="connsiteX1" fmla="*/ 655609 w 785006"/>
                    <a:gd name="connsiteY1" fmla="*/ 172529 h 715994"/>
                    <a:gd name="connsiteX2" fmla="*/ 647227 w 785006"/>
                    <a:gd name="connsiteY2" fmla="*/ 214049 h 715994"/>
                    <a:gd name="connsiteX3" fmla="*/ 679633 w 785006"/>
                    <a:gd name="connsiteY3" fmla="*/ 220592 h 715994"/>
                    <a:gd name="connsiteX4" fmla="*/ 785006 w 785006"/>
                    <a:gd name="connsiteY4" fmla="*/ 379563 h 715994"/>
                    <a:gd name="connsiteX5" fmla="*/ 679633 w 785006"/>
                    <a:gd name="connsiteY5" fmla="*/ 538534 h 715994"/>
                    <a:gd name="connsiteX6" fmla="*/ 660903 w 785006"/>
                    <a:gd name="connsiteY6" fmla="*/ 542315 h 715994"/>
                    <a:gd name="connsiteX7" fmla="*/ 659304 w 785006"/>
                    <a:gd name="connsiteY7" fmla="*/ 550236 h 715994"/>
                    <a:gd name="connsiteX8" fmla="*/ 500333 w 785006"/>
                    <a:gd name="connsiteY8" fmla="*/ 655609 h 715994"/>
                    <a:gd name="connsiteX9" fmla="*/ 446516 w 785006"/>
                    <a:gd name="connsiteY9" fmla="*/ 644744 h 715994"/>
                    <a:gd name="connsiteX10" fmla="*/ 432548 w 785006"/>
                    <a:gd name="connsiteY10" fmla="*/ 665462 h 715994"/>
                    <a:gd name="connsiteX11" fmla="*/ 310551 w 785006"/>
                    <a:gd name="connsiteY11" fmla="*/ 715994 h 715994"/>
                    <a:gd name="connsiteX12" fmla="*/ 138022 w 785006"/>
                    <a:gd name="connsiteY12" fmla="*/ 543465 h 715994"/>
                    <a:gd name="connsiteX13" fmla="*/ 139373 w 785006"/>
                    <a:gd name="connsiteY13" fmla="*/ 536772 h 715994"/>
                    <a:gd name="connsiteX14" fmla="*/ 105373 w 785006"/>
                    <a:gd name="connsiteY14" fmla="*/ 529908 h 715994"/>
                    <a:gd name="connsiteX15" fmla="*/ 0 w 785006"/>
                    <a:gd name="connsiteY15" fmla="*/ 370937 h 715994"/>
                    <a:gd name="connsiteX16" fmla="*/ 105373 w 785006"/>
                    <a:gd name="connsiteY16" fmla="*/ 211966 h 715994"/>
                    <a:gd name="connsiteX17" fmla="*/ 109566 w 785006"/>
                    <a:gd name="connsiteY17" fmla="*/ 211119 h 715994"/>
                    <a:gd name="connsiteX18" fmla="*/ 103517 w 785006"/>
                    <a:gd name="connsiteY18" fmla="*/ 181155 h 715994"/>
                    <a:gd name="connsiteX19" fmla="*/ 276046 w 785006"/>
                    <a:gd name="connsiteY19" fmla="*/ 8626 h 715994"/>
                    <a:gd name="connsiteX20" fmla="*/ 343202 w 785006"/>
                    <a:gd name="connsiteY20" fmla="*/ 22184 h 715994"/>
                    <a:gd name="connsiteX21" fmla="*/ 373166 w 785006"/>
                    <a:gd name="connsiteY21" fmla="*/ 42386 h 715994"/>
                    <a:gd name="connsiteX22" fmla="*/ 415924 w 785006"/>
                    <a:gd name="connsiteY22" fmla="*/ 13558 h 715994"/>
                    <a:gd name="connsiteX23" fmla="*/ 483080 w 785006"/>
                    <a:gd name="connsiteY23" fmla="*/ 0 h 71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5006" h="715994">
                      <a:moveTo>
                        <a:pt x="483080" y="0"/>
                      </a:moveTo>
                      <a:cubicBezTo>
                        <a:pt x="578365" y="0"/>
                        <a:pt x="655609" y="77244"/>
                        <a:pt x="655609" y="172529"/>
                      </a:cubicBezTo>
                      <a:lnTo>
                        <a:pt x="647227" y="214049"/>
                      </a:lnTo>
                      <a:lnTo>
                        <a:pt x="679633" y="220592"/>
                      </a:lnTo>
                      <a:cubicBezTo>
                        <a:pt x="741556" y="246783"/>
                        <a:pt x="785006" y="308099"/>
                        <a:pt x="785006" y="379563"/>
                      </a:cubicBezTo>
                      <a:cubicBezTo>
                        <a:pt x="785006" y="451027"/>
                        <a:pt x="741556" y="512343"/>
                        <a:pt x="679633" y="538534"/>
                      </a:cubicBezTo>
                      <a:lnTo>
                        <a:pt x="660903" y="542315"/>
                      </a:lnTo>
                      <a:lnTo>
                        <a:pt x="659304" y="550236"/>
                      </a:lnTo>
                      <a:cubicBezTo>
                        <a:pt x="633113" y="612160"/>
                        <a:pt x="571797" y="655609"/>
                        <a:pt x="500333" y="655609"/>
                      </a:cubicBezTo>
                      <a:lnTo>
                        <a:pt x="446516" y="644744"/>
                      </a:lnTo>
                      <a:lnTo>
                        <a:pt x="432548" y="665462"/>
                      </a:lnTo>
                      <a:cubicBezTo>
                        <a:pt x="401326" y="696683"/>
                        <a:pt x="358194" y="715994"/>
                        <a:pt x="310551" y="715994"/>
                      </a:cubicBezTo>
                      <a:cubicBezTo>
                        <a:pt x="215266" y="715994"/>
                        <a:pt x="138022" y="638750"/>
                        <a:pt x="138022" y="543465"/>
                      </a:cubicBezTo>
                      <a:lnTo>
                        <a:pt x="139373" y="536772"/>
                      </a:lnTo>
                      <a:lnTo>
                        <a:pt x="105373" y="529908"/>
                      </a:lnTo>
                      <a:cubicBezTo>
                        <a:pt x="43450" y="503717"/>
                        <a:pt x="0" y="442401"/>
                        <a:pt x="0" y="370937"/>
                      </a:cubicBezTo>
                      <a:cubicBezTo>
                        <a:pt x="0" y="299473"/>
                        <a:pt x="43450" y="238157"/>
                        <a:pt x="105373" y="211966"/>
                      </a:cubicBezTo>
                      <a:lnTo>
                        <a:pt x="109566" y="211119"/>
                      </a:lnTo>
                      <a:lnTo>
                        <a:pt x="103517" y="181155"/>
                      </a:lnTo>
                      <a:cubicBezTo>
                        <a:pt x="103517" y="85870"/>
                        <a:pt x="180761" y="8626"/>
                        <a:pt x="276046" y="8626"/>
                      </a:cubicBezTo>
                      <a:cubicBezTo>
                        <a:pt x="299867" y="8626"/>
                        <a:pt x="322561" y="13454"/>
                        <a:pt x="343202" y="22184"/>
                      </a:cubicBezTo>
                      <a:lnTo>
                        <a:pt x="373166" y="42386"/>
                      </a:lnTo>
                      <a:lnTo>
                        <a:pt x="415924" y="13558"/>
                      </a:lnTo>
                      <a:cubicBezTo>
                        <a:pt x="436565" y="4828"/>
                        <a:pt x="459259" y="0"/>
                        <a:pt x="48308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4" name="フリーフォーム: 図形 233">
                  <a:extLst>
                    <a:ext uri="{FF2B5EF4-FFF2-40B4-BE49-F238E27FC236}">
                      <a16:creationId xmlns:a16="http://schemas.microsoft.com/office/drawing/2014/main" id="{F6C4204C-AFBD-4D81-9B5C-A3832C4E4571}"/>
                    </a:ext>
                  </a:extLst>
                </p:cNvPr>
                <p:cNvSpPr/>
                <p:nvPr/>
              </p:nvSpPr>
              <p:spPr>
                <a:xfrm>
                  <a:off x="4353705" y="4451620"/>
                  <a:ext cx="417737" cy="381014"/>
                </a:xfrm>
                <a:custGeom>
                  <a:avLst/>
                  <a:gdLst>
                    <a:gd name="connsiteX0" fmla="*/ 483080 w 785006"/>
                    <a:gd name="connsiteY0" fmla="*/ 0 h 715994"/>
                    <a:gd name="connsiteX1" fmla="*/ 655609 w 785006"/>
                    <a:gd name="connsiteY1" fmla="*/ 172529 h 715994"/>
                    <a:gd name="connsiteX2" fmla="*/ 647227 w 785006"/>
                    <a:gd name="connsiteY2" fmla="*/ 214049 h 715994"/>
                    <a:gd name="connsiteX3" fmla="*/ 679633 w 785006"/>
                    <a:gd name="connsiteY3" fmla="*/ 220592 h 715994"/>
                    <a:gd name="connsiteX4" fmla="*/ 785006 w 785006"/>
                    <a:gd name="connsiteY4" fmla="*/ 379563 h 715994"/>
                    <a:gd name="connsiteX5" fmla="*/ 679633 w 785006"/>
                    <a:gd name="connsiteY5" fmla="*/ 538534 h 715994"/>
                    <a:gd name="connsiteX6" fmla="*/ 660903 w 785006"/>
                    <a:gd name="connsiteY6" fmla="*/ 542315 h 715994"/>
                    <a:gd name="connsiteX7" fmla="*/ 659304 w 785006"/>
                    <a:gd name="connsiteY7" fmla="*/ 550236 h 715994"/>
                    <a:gd name="connsiteX8" fmla="*/ 500333 w 785006"/>
                    <a:gd name="connsiteY8" fmla="*/ 655609 h 715994"/>
                    <a:gd name="connsiteX9" fmla="*/ 446516 w 785006"/>
                    <a:gd name="connsiteY9" fmla="*/ 644744 h 715994"/>
                    <a:gd name="connsiteX10" fmla="*/ 432548 w 785006"/>
                    <a:gd name="connsiteY10" fmla="*/ 665462 h 715994"/>
                    <a:gd name="connsiteX11" fmla="*/ 310551 w 785006"/>
                    <a:gd name="connsiteY11" fmla="*/ 715994 h 715994"/>
                    <a:gd name="connsiteX12" fmla="*/ 138022 w 785006"/>
                    <a:gd name="connsiteY12" fmla="*/ 543465 h 715994"/>
                    <a:gd name="connsiteX13" fmla="*/ 139373 w 785006"/>
                    <a:gd name="connsiteY13" fmla="*/ 536772 h 715994"/>
                    <a:gd name="connsiteX14" fmla="*/ 105373 w 785006"/>
                    <a:gd name="connsiteY14" fmla="*/ 529908 h 715994"/>
                    <a:gd name="connsiteX15" fmla="*/ 0 w 785006"/>
                    <a:gd name="connsiteY15" fmla="*/ 370937 h 715994"/>
                    <a:gd name="connsiteX16" fmla="*/ 105373 w 785006"/>
                    <a:gd name="connsiteY16" fmla="*/ 211966 h 715994"/>
                    <a:gd name="connsiteX17" fmla="*/ 109566 w 785006"/>
                    <a:gd name="connsiteY17" fmla="*/ 211119 h 715994"/>
                    <a:gd name="connsiteX18" fmla="*/ 103517 w 785006"/>
                    <a:gd name="connsiteY18" fmla="*/ 181155 h 715994"/>
                    <a:gd name="connsiteX19" fmla="*/ 276046 w 785006"/>
                    <a:gd name="connsiteY19" fmla="*/ 8626 h 715994"/>
                    <a:gd name="connsiteX20" fmla="*/ 343202 w 785006"/>
                    <a:gd name="connsiteY20" fmla="*/ 22184 h 715994"/>
                    <a:gd name="connsiteX21" fmla="*/ 373166 w 785006"/>
                    <a:gd name="connsiteY21" fmla="*/ 42386 h 715994"/>
                    <a:gd name="connsiteX22" fmla="*/ 415924 w 785006"/>
                    <a:gd name="connsiteY22" fmla="*/ 13558 h 715994"/>
                    <a:gd name="connsiteX23" fmla="*/ 483080 w 785006"/>
                    <a:gd name="connsiteY23" fmla="*/ 0 h 71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5006" h="715994">
                      <a:moveTo>
                        <a:pt x="483080" y="0"/>
                      </a:moveTo>
                      <a:cubicBezTo>
                        <a:pt x="578365" y="0"/>
                        <a:pt x="655609" y="77244"/>
                        <a:pt x="655609" y="172529"/>
                      </a:cubicBezTo>
                      <a:lnTo>
                        <a:pt x="647227" y="214049"/>
                      </a:lnTo>
                      <a:lnTo>
                        <a:pt x="679633" y="220592"/>
                      </a:lnTo>
                      <a:cubicBezTo>
                        <a:pt x="741556" y="246783"/>
                        <a:pt x="785006" y="308099"/>
                        <a:pt x="785006" y="379563"/>
                      </a:cubicBezTo>
                      <a:cubicBezTo>
                        <a:pt x="785006" y="451027"/>
                        <a:pt x="741556" y="512343"/>
                        <a:pt x="679633" y="538534"/>
                      </a:cubicBezTo>
                      <a:lnTo>
                        <a:pt x="660903" y="542315"/>
                      </a:lnTo>
                      <a:lnTo>
                        <a:pt x="659304" y="550236"/>
                      </a:lnTo>
                      <a:cubicBezTo>
                        <a:pt x="633113" y="612160"/>
                        <a:pt x="571797" y="655609"/>
                        <a:pt x="500333" y="655609"/>
                      </a:cubicBezTo>
                      <a:lnTo>
                        <a:pt x="446516" y="644744"/>
                      </a:lnTo>
                      <a:lnTo>
                        <a:pt x="432548" y="665462"/>
                      </a:lnTo>
                      <a:cubicBezTo>
                        <a:pt x="401326" y="696683"/>
                        <a:pt x="358194" y="715994"/>
                        <a:pt x="310551" y="715994"/>
                      </a:cubicBezTo>
                      <a:cubicBezTo>
                        <a:pt x="215266" y="715994"/>
                        <a:pt x="138022" y="638750"/>
                        <a:pt x="138022" y="543465"/>
                      </a:cubicBezTo>
                      <a:lnTo>
                        <a:pt x="139373" y="536772"/>
                      </a:lnTo>
                      <a:lnTo>
                        <a:pt x="105373" y="529908"/>
                      </a:lnTo>
                      <a:cubicBezTo>
                        <a:pt x="43450" y="503717"/>
                        <a:pt x="0" y="442401"/>
                        <a:pt x="0" y="370937"/>
                      </a:cubicBezTo>
                      <a:cubicBezTo>
                        <a:pt x="0" y="299473"/>
                        <a:pt x="43450" y="238157"/>
                        <a:pt x="105373" y="211966"/>
                      </a:cubicBezTo>
                      <a:lnTo>
                        <a:pt x="109566" y="211119"/>
                      </a:lnTo>
                      <a:lnTo>
                        <a:pt x="103517" y="181155"/>
                      </a:lnTo>
                      <a:cubicBezTo>
                        <a:pt x="103517" y="85870"/>
                        <a:pt x="180761" y="8626"/>
                        <a:pt x="276046" y="8626"/>
                      </a:cubicBezTo>
                      <a:cubicBezTo>
                        <a:pt x="299867" y="8626"/>
                        <a:pt x="322561" y="13454"/>
                        <a:pt x="343202" y="22184"/>
                      </a:cubicBezTo>
                      <a:lnTo>
                        <a:pt x="373166" y="42386"/>
                      </a:lnTo>
                      <a:lnTo>
                        <a:pt x="415924" y="13558"/>
                      </a:lnTo>
                      <a:cubicBezTo>
                        <a:pt x="436565" y="4828"/>
                        <a:pt x="459259" y="0"/>
                        <a:pt x="48308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24" name="グループ化 223">
                <a:extLst>
                  <a:ext uri="{FF2B5EF4-FFF2-40B4-BE49-F238E27FC236}">
                    <a16:creationId xmlns:a16="http://schemas.microsoft.com/office/drawing/2014/main" id="{67FF8854-7301-455C-B958-569B4F653B09}"/>
                  </a:ext>
                </a:extLst>
              </p:cNvPr>
              <p:cNvGrpSpPr/>
              <p:nvPr/>
            </p:nvGrpSpPr>
            <p:grpSpPr>
              <a:xfrm rot="9000000">
                <a:off x="2347090" y="4039772"/>
                <a:ext cx="1993238" cy="1568193"/>
                <a:chOff x="3821501" y="2412882"/>
                <a:chExt cx="3075605" cy="2419752"/>
              </a:xfrm>
            </p:grpSpPr>
            <p:sp>
              <p:nvSpPr>
                <p:cNvPr id="225" name="フリーフォーム: 図形 224">
                  <a:extLst>
                    <a:ext uri="{FF2B5EF4-FFF2-40B4-BE49-F238E27FC236}">
                      <a16:creationId xmlns:a16="http://schemas.microsoft.com/office/drawing/2014/main" id="{71051DED-DDF3-4C99-9031-F94A88273A72}"/>
                    </a:ext>
                  </a:extLst>
                </p:cNvPr>
                <p:cNvSpPr/>
                <p:nvPr/>
              </p:nvSpPr>
              <p:spPr>
                <a:xfrm>
                  <a:off x="3821501" y="3623094"/>
                  <a:ext cx="584575" cy="533183"/>
                </a:xfrm>
                <a:custGeom>
                  <a:avLst/>
                  <a:gdLst>
                    <a:gd name="connsiteX0" fmla="*/ 483080 w 785006"/>
                    <a:gd name="connsiteY0" fmla="*/ 0 h 715994"/>
                    <a:gd name="connsiteX1" fmla="*/ 655609 w 785006"/>
                    <a:gd name="connsiteY1" fmla="*/ 172529 h 715994"/>
                    <a:gd name="connsiteX2" fmla="*/ 647227 w 785006"/>
                    <a:gd name="connsiteY2" fmla="*/ 214049 h 715994"/>
                    <a:gd name="connsiteX3" fmla="*/ 679633 w 785006"/>
                    <a:gd name="connsiteY3" fmla="*/ 220592 h 715994"/>
                    <a:gd name="connsiteX4" fmla="*/ 785006 w 785006"/>
                    <a:gd name="connsiteY4" fmla="*/ 379563 h 715994"/>
                    <a:gd name="connsiteX5" fmla="*/ 679633 w 785006"/>
                    <a:gd name="connsiteY5" fmla="*/ 538534 h 715994"/>
                    <a:gd name="connsiteX6" fmla="*/ 660903 w 785006"/>
                    <a:gd name="connsiteY6" fmla="*/ 542315 h 715994"/>
                    <a:gd name="connsiteX7" fmla="*/ 659304 w 785006"/>
                    <a:gd name="connsiteY7" fmla="*/ 550236 h 715994"/>
                    <a:gd name="connsiteX8" fmla="*/ 500333 w 785006"/>
                    <a:gd name="connsiteY8" fmla="*/ 655609 h 715994"/>
                    <a:gd name="connsiteX9" fmla="*/ 446516 w 785006"/>
                    <a:gd name="connsiteY9" fmla="*/ 644744 h 715994"/>
                    <a:gd name="connsiteX10" fmla="*/ 432548 w 785006"/>
                    <a:gd name="connsiteY10" fmla="*/ 665462 h 715994"/>
                    <a:gd name="connsiteX11" fmla="*/ 310551 w 785006"/>
                    <a:gd name="connsiteY11" fmla="*/ 715994 h 715994"/>
                    <a:gd name="connsiteX12" fmla="*/ 138022 w 785006"/>
                    <a:gd name="connsiteY12" fmla="*/ 543465 h 715994"/>
                    <a:gd name="connsiteX13" fmla="*/ 139373 w 785006"/>
                    <a:gd name="connsiteY13" fmla="*/ 536772 h 715994"/>
                    <a:gd name="connsiteX14" fmla="*/ 105373 w 785006"/>
                    <a:gd name="connsiteY14" fmla="*/ 529908 h 715994"/>
                    <a:gd name="connsiteX15" fmla="*/ 0 w 785006"/>
                    <a:gd name="connsiteY15" fmla="*/ 370937 h 715994"/>
                    <a:gd name="connsiteX16" fmla="*/ 105373 w 785006"/>
                    <a:gd name="connsiteY16" fmla="*/ 211966 h 715994"/>
                    <a:gd name="connsiteX17" fmla="*/ 109566 w 785006"/>
                    <a:gd name="connsiteY17" fmla="*/ 211119 h 715994"/>
                    <a:gd name="connsiteX18" fmla="*/ 103517 w 785006"/>
                    <a:gd name="connsiteY18" fmla="*/ 181155 h 715994"/>
                    <a:gd name="connsiteX19" fmla="*/ 276046 w 785006"/>
                    <a:gd name="connsiteY19" fmla="*/ 8626 h 715994"/>
                    <a:gd name="connsiteX20" fmla="*/ 343202 w 785006"/>
                    <a:gd name="connsiteY20" fmla="*/ 22184 h 715994"/>
                    <a:gd name="connsiteX21" fmla="*/ 373166 w 785006"/>
                    <a:gd name="connsiteY21" fmla="*/ 42386 h 715994"/>
                    <a:gd name="connsiteX22" fmla="*/ 415924 w 785006"/>
                    <a:gd name="connsiteY22" fmla="*/ 13558 h 715994"/>
                    <a:gd name="connsiteX23" fmla="*/ 483080 w 785006"/>
                    <a:gd name="connsiteY23" fmla="*/ 0 h 71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5006" h="715994">
                      <a:moveTo>
                        <a:pt x="483080" y="0"/>
                      </a:moveTo>
                      <a:cubicBezTo>
                        <a:pt x="578365" y="0"/>
                        <a:pt x="655609" y="77244"/>
                        <a:pt x="655609" y="172529"/>
                      </a:cubicBezTo>
                      <a:lnTo>
                        <a:pt x="647227" y="214049"/>
                      </a:lnTo>
                      <a:lnTo>
                        <a:pt x="679633" y="220592"/>
                      </a:lnTo>
                      <a:cubicBezTo>
                        <a:pt x="741556" y="246783"/>
                        <a:pt x="785006" y="308099"/>
                        <a:pt x="785006" y="379563"/>
                      </a:cubicBezTo>
                      <a:cubicBezTo>
                        <a:pt x="785006" y="451027"/>
                        <a:pt x="741556" y="512343"/>
                        <a:pt x="679633" y="538534"/>
                      </a:cubicBezTo>
                      <a:lnTo>
                        <a:pt x="660903" y="542315"/>
                      </a:lnTo>
                      <a:lnTo>
                        <a:pt x="659304" y="550236"/>
                      </a:lnTo>
                      <a:cubicBezTo>
                        <a:pt x="633113" y="612160"/>
                        <a:pt x="571797" y="655609"/>
                        <a:pt x="500333" y="655609"/>
                      </a:cubicBezTo>
                      <a:lnTo>
                        <a:pt x="446516" y="644744"/>
                      </a:lnTo>
                      <a:lnTo>
                        <a:pt x="432548" y="665462"/>
                      </a:lnTo>
                      <a:cubicBezTo>
                        <a:pt x="401326" y="696683"/>
                        <a:pt x="358194" y="715994"/>
                        <a:pt x="310551" y="715994"/>
                      </a:cubicBezTo>
                      <a:cubicBezTo>
                        <a:pt x="215266" y="715994"/>
                        <a:pt x="138022" y="638750"/>
                        <a:pt x="138022" y="543465"/>
                      </a:cubicBezTo>
                      <a:lnTo>
                        <a:pt x="139373" y="536772"/>
                      </a:lnTo>
                      <a:lnTo>
                        <a:pt x="105373" y="529908"/>
                      </a:lnTo>
                      <a:cubicBezTo>
                        <a:pt x="43450" y="503717"/>
                        <a:pt x="0" y="442401"/>
                        <a:pt x="0" y="370937"/>
                      </a:cubicBezTo>
                      <a:cubicBezTo>
                        <a:pt x="0" y="299473"/>
                        <a:pt x="43450" y="238157"/>
                        <a:pt x="105373" y="211966"/>
                      </a:cubicBezTo>
                      <a:lnTo>
                        <a:pt x="109566" y="211119"/>
                      </a:lnTo>
                      <a:lnTo>
                        <a:pt x="103517" y="181155"/>
                      </a:lnTo>
                      <a:cubicBezTo>
                        <a:pt x="103517" y="85870"/>
                        <a:pt x="180761" y="8626"/>
                        <a:pt x="276046" y="8626"/>
                      </a:cubicBezTo>
                      <a:cubicBezTo>
                        <a:pt x="299867" y="8626"/>
                        <a:pt x="322561" y="13454"/>
                        <a:pt x="343202" y="22184"/>
                      </a:cubicBezTo>
                      <a:lnTo>
                        <a:pt x="373166" y="42386"/>
                      </a:lnTo>
                      <a:lnTo>
                        <a:pt x="415924" y="13558"/>
                      </a:lnTo>
                      <a:cubicBezTo>
                        <a:pt x="436565" y="4828"/>
                        <a:pt x="459259" y="0"/>
                        <a:pt x="48308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26" name="フリーフォーム: 図形 225">
                  <a:extLst>
                    <a:ext uri="{FF2B5EF4-FFF2-40B4-BE49-F238E27FC236}">
                      <a16:creationId xmlns:a16="http://schemas.microsoft.com/office/drawing/2014/main" id="{05D7CD90-903E-4EB8-AC8F-69D3A1F597C2}"/>
                    </a:ext>
                  </a:extLst>
                </p:cNvPr>
                <p:cNvSpPr/>
                <p:nvPr/>
              </p:nvSpPr>
              <p:spPr>
                <a:xfrm>
                  <a:off x="4438325" y="2412882"/>
                  <a:ext cx="1395150" cy="1385759"/>
                </a:xfrm>
                <a:custGeom>
                  <a:avLst/>
                  <a:gdLst>
                    <a:gd name="connsiteX0" fmla="*/ 935967 w 1552757"/>
                    <a:gd name="connsiteY0" fmla="*/ 0 h 1302590"/>
                    <a:gd name="connsiteX1" fmla="*/ 1194294 w 1552757"/>
                    <a:gd name="connsiteY1" fmla="*/ 171231 h 1302590"/>
                    <a:gd name="connsiteX2" fmla="*/ 1197557 w 1552757"/>
                    <a:gd name="connsiteY2" fmla="*/ 181742 h 1302590"/>
                    <a:gd name="connsiteX3" fmla="*/ 1203386 w 1552757"/>
                    <a:gd name="connsiteY3" fmla="*/ 181155 h 1302590"/>
                    <a:gd name="connsiteX4" fmla="*/ 1483745 w 1552757"/>
                    <a:gd name="connsiteY4" fmla="*/ 461514 h 1302590"/>
                    <a:gd name="connsiteX5" fmla="*/ 1435864 w 1552757"/>
                    <a:gd name="connsiteY5" fmla="*/ 618266 h 1302590"/>
                    <a:gd name="connsiteX6" fmla="*/ 1404885 w 1552757"/>
                    <a:gd name="connsiteY6" fmla="*/ 655813 h 1302590"/>
                    <a:gd name="connsiteX7" fmla="*/ 1429150 w 1552757"/>
                    <a:gd name="connsiteY7" fmla="*/ 668984 h 1302590"/>
                    <a:gd name="connsiteX8" fmla="*/ 1552757 w 1552757"/>
                    <a:gd name="connsiteY8" fmla="*/ 901462 h 1302590"/>
                    <a:gd name="connsiteX9" fmla="*/ 1272398 w 1552757"/>
                    <a:gd name="connsiteY9" fmla="*/ 1181821 h 1302590"/>
                    <a:gd name="connsiteX10" fmla="*/ 1115647 w 1552757"/>
                    <a:gd name="connsiteY10" fmla="*/ 1133940 h 1302590"/>
                    <a:gd name="connsiteX11" fmla="*/ 1115377 w 1552757"/>
                    <a:gd name="connsiteY11" fmla="*/ 1133718 h 1302590"/>
                    <a:gd name="connsiteX12" fmla="*/ 1090808 w 1552757"/>
                    <a:gd name="connsiteY12" fmla="*/ 1178983 h 1302590"/>
                    <a:gd name="connsiteX13" fmla="*/ 858330 w 1552757"/>
                    <a:gd name="connsiteY13" fmla="*/ 1302590 h 1302590"/>
                    <a:gd name="connsiteX14" fmla="*/ 625852 w 1552757"/>
                    <a:gd name="connsiteY14" fmla="*/ 1178983 h 1302590"/>
                    <a:gd name="connsiteX15" fmla="*/ 612516 w 1552757"/>
                    <a:gd name="connsiteY15" fmla="*/ 1154412 h 1302590"/>
                    <a:gd name="connsiteX16" fmla="*/ 549285 w 1552757"/>
                    <a:gd name="connsiteY16" fmla="*/ 1190688 h 1302590"/>
                    <a:gd name="connsiteX17" fmla="*/ 452888 w 1552757"/>
                    <a:gd name="connsiteY17" fmla="*/ 1207700 h 1302590"/>
                    <a:gd name="connsiteX18" fmla="*/ 172529 w 1552757"/>
                    <a:gd name="connsiteY18" fmla="*/ 927341 h 1302590"/>
                    <a:gd name="connsiteX19" fmla="*/ 178225 w 1552757"/>
                    <a:gd name="connsiteY19" fmla="*/ 870839 h 1302590"/>
                    <a:gd name="connsiteX20" fmla="*/ 181547 w 1552757"/>
                    <a:gd name="connsiteY20" fmla="*/ 860135 h 1302590"/>
                    <a:gd name="connsiteX21" fmla="*/ 171230 w 1552757"/>
                    <a:gd name="connsiteY21" fmla="*/ 856932 h 1302590"/>
                    <a:gd name="connsiteX22" fmla="*/ 0 w 1552757"/>
                    <a:gd name="connsiteY22" fmla="*/ 598605 h 1302590"/>
                    <a:gd name="connsiteX23" fmla="*/ 280359 w 1552757"/>
                    <a:gd name="connsiteY23" fmla="*/ 318246 h 1302590"/>
                    <a:gd name="connsiteX24" fmla="*/ 303773 w 1552757"/>
                    <a:gd name="connsiteY24" fmla="*/ 320606 h 1302590"/>
                    <a:gd name="connsiteX25" fmla="*/ 315331 w 1552757"/>
                    <a:gd name="connsiteY25" fmla="*/ 283374 h 1302590"/>
                    <a:gd name="connsiteX26" fmla="*/ 573658 w 1552757"/>
                    <a:gd name="connsiteY26" fmla="*/ 112143 h 1302590"/>
                    <a:gd name="connsiteX27" fmla="*/ 682787 w 1552757"/>
                    <a:gd name="connsiteY27" fmla="*/ 134175 h 1302590"/>
                    <a:gd name="connsiteX28" fmla="*/ 694347 w 1552757"/>
                    <a:gd name="connsiteY28" fmla="*/ 140450 h 1302590"/>
                    <a:gd name="connsiteX29" fmla="*/ 703489 w 1552757"/>
                    <a:gd name="connsiteY29" fmla="*/ 123608 h 1302590"/>
                    <a:gd name="connsiteX30" fmla="*/ 935967 w 1552757"/>
                    <a:gd name="connsiteY30" fmla="*/ 0 h 1302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552757" h="1302590">
                      <a:moveTo>
                        <a:pt x="935967" y="0"/>
                      </a:moveTo>
                      <a:cubicBezTo>
                        <a:pt x="1052096" y="0"/>
                        <a:pt x="1151733" y="70605"/>
                        <a:pt x="1194294" y="171231"/>
                      </a:cubicBezTo>
                      <a:lnTo>
                        <a:pt x="1197557" y="181742"/>
                      </a:lnTo>
                      <a:lnTo>
                        <a:pt x="1203386" y="181155"/>
                      </a:lnTo>
                      <a:cubicBezTo>
                        <a:pt x="1358224" y="181155"/>
                        <a:pt x="1483745" y="306676"/>
                        <a:pt x="1483745" y="461514"/>
                      </a:cubicBezTo>
                      <a:cubicBezTo>
                        <a:pt x="1483745" y="519578"/>
                        <a:pt x="1466094" y="573520"/>
                        <a:pt x="1435864" y="618266"/>
                      </a:cubicBezTo>
                      <a:lnTo>
                        <a:pt x="1404885" y="655813"/>
                      </a:lnTo>
                      <a:lnTo>
                        <a:pt x="1429150" y="668984"/>
                      </a:lnTo>
                      <a:cubicBezTo>
                        <a:pt x="1503726" y="719367"/>
                        <a:pt x="1552757" y="804688"/>
                        <a:pt x="1552757" y="901462"/>
                      </a:cubicBezTo>
                      <a:cubicBezTo>
                        <a:pt x="1552757" y="1056300"/>
                        <a:pt x="1427236" y="1181821"/>
                        <a:pt x="1272398" y="1181821"/>
                      </a:cubicBezTo>
                      <a:cubicBezTo>
                        <a:pt x="1214334" y="1181821"/>
                        <a:pt x="1160392" y="1164170"/>
                        <a:pt x="1115647" y="1133940"/>
                      </a:cubicBezTo>
                      <a:lnTo>
                        <a:pt x="1115377" y="1133718"/>
                      </a:lnTo>
                      <a:lnTo>
                        <a:pt x="1090808" y="1178983"/>
                      </a:lnTo>
                      <a:cubicBezTo>
                        <a:pt x="1040426" y="1253558"/>
                        <a:pt x="955104" y="1302590"/>
                        <a:pt x="858330" y="1302590"/>
                      </a:cubicBezTo>
                      <a:cubicBezTo>
                        <a:pt x="761557" y="1302590"/>
                        <a:pt x="676235" y="1253558"/>
                        <a:pt x="625852" y="1178983"/>
                      </a:cubicBezTo>
                      <a:lnTo>
                        <a:pt x="612516" y="1154412"/>
                      </a:lnTo>
                      <a:lnTo>
                        <a:pt x="549285" y="1190688"/>
                      </a:lnTo>
                      <a:cubicBezTo>
                        <a:pt x="519227" y="1201694"/>
                        <a:pt x="486759" y="1207700"/>
                        <a:pt x="452888" y="1207700"/>
                      </a:cubicBezTo>
                      <a:cubicBezTo>
                        <a:pt x="298050" y="1207700"/>
                        <a:pt x="172529" y="1082179"/>
                        <a:pt x="172529" y="927341"/>
                      </a:cubicBezTo>
                      <a:cubicBezTo>
                        <a:pt x="172529" y="907986"/>
                        <a:pt x="174490" y="889090"/>
                        <a:pt x="178225" y="870839"/>
                      </a:cubicBezTo>
                      <a:lnTo>
                        <a:pt x="181547" y="860135"/>
                      </a:lnTo>
                      <a:lnTo>
                        <a:pt x="171230" y="856932"/>
                      </a:lnTo>
                      <a:cubicBezTo>
                        <a:pt x="70605" y="814371"/>
                        <a:pt x="0" y="714734"/>
                        <a:pt x="0" y="598605"/>
                      </a:cubicBezTo>
                      <a:cubicBezTo>
                        <a:pt x="0" y="443767"/>
                        <a:pt x="125521" y="318246"/>
                        <a:pt x="280359" y="318246"/>
                      </a:cubicBezTo>
                      <a:lnTo>
                        <a:pt x="303773" y="320606"/>
                      </a:lnTo>
                      <a:lnTo>
                        <a:pt x="315331" y="283374"/>
                      </a:lnTo>
                      <a:cubicBezTo>
                        <a:pt x="357892" y="182748"/>
                        <a:pt x="457529" y="112143"/>
                        <a:pt x="573658" y="112143"/>
                      </a:cubicBezTo>
                      <a:cubicBezTo>
                        <a:pt x="612368" y="112143"/>
                        <a:pt x="649245" y="119988"/>
                        <a:pt x="682787" y="134175"/>
                      </a:cubicBezTo>
                      <a:lnTo>
                        <a:pt x="694347" y="140450"/>
                      </a:lnTo>
                      <a:lnTo>
                        <a:pt x="703489" y="123608"/>
                      </a:lnTo>
                      <a:cubicBezTo>
                        <a:pt x="753872" y="49032"/>
                        <a:pt x="839193" y="0"/>
                        <a:pt x="935967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27" name="フリーフォーム: 図形 226">
                  <a:extLst>
                    <a:ext uri="{FF2B5EF4-FFF2-40B4-BE49-F238E27FC236}">
                      <a16:creationId xmlns:a16="http://schemas.microsoft.com/office/drawing/2014/main" id="{D4166AC1-0346-46CF-A470-6F93A6B341FC}"/>
                    </a:ext>
                  </a:extLst>
                </p:cNvPr>
                <p:cNvSpPr/>
                <p:nvPr/>
              </p:nvSpPr>
              <p:spPr>
                <a:xfrm>
                  <a:off x="5016473" y="4071667"/>
                  <a:ext cx="416148" cy="379563"/>
                </a:xfrm>
                <a:custGeom>
                  <a:avLst/>
                  <a:gdLst>
                    <a:gd name="connsiteX0" fmla="*/ 483080 w 785006"/>
                    <a:gd name="connsiteY0" fmla="*/ 0 h 715994"/>
                    <a:gd name="connsiteX1" fmla="*/ 655609 w 785006"/>
                    <a:gd name="connsiteY1" fmla="*/ 172529 h 715994"/>
                    <a:gd name="connsiteX2" fmla="*/ 647227 w 785006"/>
                    <a:gd name="connsiteY2" fmla="*/ 214049 h 715994"/>
                    <a:gd name="connsiteX3" fmla="*/ 679633 w 785006"/>
                    <a:gd name="connsiteY3" fmla="*/ 220592 h 715994"/>
                    <a:gd name="connsiteX4" fmla="*/ 785006 w 785006"/>
                    <a:gd name="connsiteY4" fmla="*/ 379563 h 715994"/>
                    <a:gd name="connsiteX5" fmla="*/ 679633 w 785006"/>
                    <a:gd name="connsiteY5" fmla="*/ 538534 h 715994"/>
                    <a:gd name="connsiteX6" fmla="*/ 660903 w 785006"/>
                    <a:gd name="connsiteY6" fmla="*/ 542315 h 715994"/>
                    <a:gd name="connsiteX7" fmla="*/ 659304 w 785006"/>
                    <a:gd name="connsiteY7" fmla="*/ 550236 h 715994"/>
                    <a:gd name="connsiteX8" fmla="*/ 500333 w 785006"/>
                    <a:gd name="connsiteY8" fmla="*/ 655609 h 715994"/>
                    <a:gd name="connsiteX9" fmla="*/ 446516 w 785006"/>
                    <a:gd name="connsiteY9" fmla="*/ 644744 h 715994"/>
                    <a:gd name="connsiteX10" fmla="*/ 432548 w 785006"/>
                    <a:gd name="connsiteY10" fmla="*/ 665462 h 715994"/>
                    <a:gd name="connsiteX11" fmla="*/ 310551 w 785006"/>
                    <a:gd name="connsiteY11" fmla="*/ 715994 h 715994"/>
                    <a:gd name="connsiteX12" fmla="*/ 138022 w 785006"/>
                    <a:gd name="connsiteY12" fmla="*/ 543465 h 715994"/>
                    <a:gd name="connsiteX13" fmla="*/ 139373 w 785006"/>
                    <a:gd name="connsiteY13" fmla="*/ 536772 h 715994"/>
                    <a:gd name="connsiteX14" fmla="*/ 105373 w 785006"/>
                    <a:gd name="connsiteY14" fmla="*/ 529908 h 715994"/>
                    <a:gd name="connsiteX15" fmla="*/ 0 w 785006"/>
                    <a:gd name="connsiteY15" fmla="*/ 370937 h 715994"/>
                    <a:gd name="connsiteX16" fmla="*/ 105373 w 785006"/>
                    <a:gd name="connsiteY16" fmla="*/ 211966 h 715994"/>
                    <a:gd name="connsiteX17" fmla="*/ 109566 w 785006"/>
                    <a:gd name="connsiteY17" fmla="*/ 211119 h 715994"/>
                    <a:gd name="connsiteX18" fmla="*/ 103517 w 785006"/>
                    <a:gd name="connsiteY18" fmla="*/ 181155 h 715994"/>
                    <a:gd name="connsiteX19" fmla="*/ 276046 w 785006"/>
                    <a:gd name="connsiteY19" fmla="*/ 8626 h 715994"/>
                    <a:gd name="connsiteX20" fmla="*/ 343202 w 785006"/>
                    <a:gd name="connsiteY20" fmla="*/ 22184 h 715994"/>
                    <a:gd name="connsiteX21" fmla="*/ 373166 w 785006"/>
                    <a:gd name="connsiteY21" fmla="*/ 42386 h 715994"/>
                    <a:gd name="connsiteX22" fmla="*/ 415924 w 785006"/>
                    <a:gd name="connsiteY22" fmla="*/ 13558 h 715994"/>
                    <a:gd name="connsiteX23" fmla="*/ 483080 w 785006"/>
                    <a:gd name="connsiteY23" fmla="*/ 0 h 71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5006" h="715994">
                      <a:moveTo>
                        <a:pt x="483080" y="0"/>
                      </a:moveTo>
                      <a:cubicBezTo>
                        <a:pt x="578365" y="0"/>
                        <a:pt x="655609" y="77244"/>
                        <a:pt x="655609" y="172529"/>
                      </a:cubicBezTo>
                      <a:lnTo>
                        <a:pt x="647227" y="214049"/>
                      </a:lnTo>
                      <a:lnTo>
                        <a:pt x="679633" y="220592"/>
                      </a:lnTo>
                      <a:cubicBezTo>
                        <a:pt x="741556" y="246783"/>
                        <a:pt x="785006" y="308099"/>
                        <a:pt x="785006" y="379563"/>
                      </a:cubicBezTo>
                      <a:cubicBezTo>
                        <a:pt x="785006" y="451027"/>
                        <a:pt x="741556" y="512343"/>
                        <a:pt x="679633" y="538534"/>
                      </a:cubicBezTo>
                      <a:lnTo>
                        <a:pt x="660903" y="542315"/>
                      </a:lnTo>
                      <a:lnTo>
                        <a:pt x="659304" y="550236"/>
                      </a:lnTo>
                      <a:cubicBezTo>
                        <a:pt x="633113" y="612160"/>
                        <a:pt x="571797" y="655609"/>
                        <a:pt x="500333" y="655609"/>
                      </a:cubicBezTo>
                      <a:lnTo>
                        <a:pt x="446516" y="644744"/>
                      </a:lnTo>
                      <a:lnTo>
                        <a:pt x="432548" y="665462"/>
                      </a:lnTo>
                      <a:cubicBezTo>
                        <a:pt x="401326" y="696683"/>
                        <a:pt x="358194" y="715994"/>
                        <a:pt x="310551" y="715994"/>
                      </a:cubicBezTo>
                      <a:cubicBezTo>
                        <a:pt x="215266" y="715994"/>
                        <a:pt x="138022" y="638750"/>
                        <a:pt x="138022" y="543465"/>
                      </a:cubicBezTo>
                      <a:lnTo>
                        <a:pt x="139373" y="536772"/>
                      </a:lnTo>
                      <a:lnTo>
                        <a:pt x="105373" y="529908"/>
                      </a:lnTo>
                      <a:cubicBezTo>
                        <a:pt x="43450" y="503717"/>
                        <a:pt x="0" y="442401"/>
                        <a:pt x="0" y="370937"/>
                      </a:cubicBezTo>
                      <a:cubicBezTo>
                        <a:pt x="0" y="299473"/>
                        <a:pt x="43450" y="238157"/>
                        <a:pt x="105373" y="211966"/>
                      </a:cubicBezTo>
                      <a:lnTo>
                        <a:pt x="109566" y="211119"/>
                      </a:lnTo>
                      <a:lnTo>
                        <a:pt x="103517" y="181155"/>
                      </a:lnTo>
                      <a:cubicBezTo>
                        <a:pt x="103517" y="85870"/>
                        <a:pt x="180761" y="8626"/>
                        <a:pt x="276046" y="8626"/>
                      </a:cubicBezTo>
                      <a:cubicBezTo>
                        <a:pt x="299867" y="8626"/>
                        <a:pt x="322561" y="13454"/>
                        <a:pt x="343202" y="22184"/>
                      </a:cubicBezTo>
                      <a:lnTo>
                        <a:pt x="373166" y="42386"/>
                      </a:lnTo>
                      <a:lnTo>
                        <a:pt x="415924" y="13558"/>
                      </a:lnTo>
                      <a:cubicBezTo>
                        <a:pt x="436565" y="4828"/>
                        <a:pt x="459259" y="0"/>
                        <a:pt x="48308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28" name="フリーフォーム: 図形 227">
                  <a:extLst>
                    <a:ext uri="{FF2B5EF4-FFF2-40B4-BE49-F238E27FC236}">
                      <a16:creationId xmlns:a16="http://schemas.microsoft.com/office/drawing/2014/main" id="{56A409B2-77EC-4192-9B84-F79EA867E519}"/>
                    </a:ext>
                  </a:extLst>
                </p:cNvPr>
                <p:cNvSpPr/>
                <p:nvPr/>
              </p:nvSpPr>
              <p:spPr>
                <a:xfrm>
                  <a:off x="5773030" y="3490769"/>
                  <a:ext cx="1124076" cy="1025253"/>
                </a:xfrm>
                <a:custGeom>
                  <a:avLst/>
                  <a:gdLst>
                    <a:gd name="connsiteX0" fmla="*/ 483080 w 785006"/>
                    <a:gd name="connsiteY0" fmla="*/ 0 h 715994"/>
                    <a:gd name="connsiteX1" fmla="*/ 655609 w 785006"/>
                    <a:gd name="connsiteY1" fmla="*/ 172529 h 715994"/>
                    <a:gd name="connsiteX2" fmla="*/ 647227 w 785006"/>
                    <a:gd name="connsiteY2" fmla="*/ 214049 h 715994"/>
                    <a:gd name="connsiteX3" fmla="*/ 679633 w 785006"/>
                    <a:gd name="connsiteY3" fmla="*/ 220592 h 715994"/>
                    <a:gd name="connsiteX4" fmla="*/ 785006 w 785006"/>
                    <a:gd name="connsiteY4" fmla="*/ 379563 h 715994"/>
                    <a:gd name="connsiteX5" fmla="*/ 679633 w 785006"/>
                    <a:gd name="connsiteY5" fmla="*/ 538534 h 715994"/>
                    <a:gd name="connsiteX6" fmla="*/ 660903 w 785006"/>
                    <a:gd name="connsiteY6" fmla="*/ 542315 h 715994"/>
                    <a:gd name="connsiteX7" fmla="*/ 659304 w 785006"/>
                    <a:gd name="connsiteY7" fmla="*/ 550236 h 715994"/>
                    <a:gd name="connsiteX8" fmla="*/ 500333 w 785006"/>
                    <a:gd name="connsiteY8" fmla="*/ 655609 h 715994"/>
                    <a:gd name="connsiteX9" fmla="*/ 446516 w 785006"/>
                    <a:gd name="connsiteY9" fmla="*/ 644744 h 715994"/>
                    <a:gd name="connsiteX10" fmla="*/ 432548 w 785006"/>
                    <a:gd name="connsiteY10" fmla="*/ 665462 h 715994"/>
                    <a:gd name="connsiteX11" fmla="*/ 310551 w 785006"/>
                    <a:gd name="connsiteY11" fmla="*/ 715994 h 715994"/>
                    <a:gd name="connsiteX12" fmla="*/ 138022 w 785006"/>
                    <a:gd name="connsiteY12" fmla="*/ 543465 h 715994"/>
                    <a:gd name="connsiteX13" fmla="*/ 139373 w 785006"/>
                    <a:gd name="connsiteY13" fmla="*/ 536772 h 715994"/>
                    <a:gd name="connsiteX14" fmla="*/ 105373 w 785006"/>
                    <a:gd name="connsiteY14" fmla="*/ 529908 h 715994"/>
                    <a:gd name="connsiteX15" fmla="*/ 0 w 785006"/>
                    <a:gd name="connsiteY15" fmla="*/ 370937 h 715994"/>
                    <a:gd name="connsiteX16" fmla="*/ 105373 w 785006"/>
                    <a:gd name="connsiteY16" fmla="*/ 211966 h 715994"/>
                    <a:gd name="connsiteX17" fmla="*/ 109566 w 785006"/>
                    <a:gd name="connsiteY17" fmla="*/ 211119 h 715994"/>
                    <a:gd name="connsiteX18" fmla="*/ 103517 w 785006"/>
                    <a:gd name="connsiteY18" fmla="*/ 181155 h 715994"/>
                    <a:gd name="connsiteX19" fmla="*/ 276046 w 785006"/>
                    <a:gd name="connsiteY19" fmla="*/ 8626 h 715994"/>
                    <a:gd name="connsiteX20" fmla="*/ 343202 w 785006"/>
                    <a:gd name="connsiteY20" fmla="*/ 22184 h 715994"/>
                    <a:gd name="connsiteX21" fmla="*/ 373166 w 785006"/>
                    <a:gd name="connsiteY21" fmla="*/ 42386 h 715994"/>
                    <a:gd name="connsiteX22" fmla="*/ 415924 w 785006"/>
                    <a:gd name="connsiteY22" fmla="*/ 13558 h 715994"/>
                    <a:gd name="connsiteX23" fmla="*/ 483080 w 785006"/>
                    <a:gd name="connsiteY23" fmla="*/ 0 h 71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5006" h="715994">
                      <a:moveTo>
                        <a:pt x="483080" y="0"/>
                      </a:moveTo>
                      <a:cubicBezTo>
                        <a:pt x="578365" y="0"/>
                        <a:pt x="655609" y="77244"/>
                        <a:pt x="655609" y="172529"/>
                      </a:cubicBezTo>
                      <a:lnTo>
                        <a:pt x="647227" y="214049"/>
                      </a:lnTo>
                      <a:lnTo>
                        <a:pt x="679633" y="220592"/>
                      </a:lnTo>
                      <a:cubicBezTo>
                        <a:pt x="741556" y="246783"/>
                        <a:pt x="785006" y="308099"/>
                        <a:pt x="785006" y="379563"/>
                      </a:cubicBezTo>
                      <a:cubicBezTo>
                        <a:pt x="785006" y="451027"/>
                        <a:pt x="741556" y="512343"/>
                        <a:pt x="679633" y="538534"/>
                      </a:cubicBezTo>
                      <a:lnTo>
                        <a:pt x="660903" y="542315"/>
                      </a:lnTo>
                      <a:lnTo>
                        <a:pt x="659304" y="550236"/>
                      </a:lnTo>
                      <a:cubicBezTo>
                        <a:pt x="633113" y="612160"/>
                        <a:pt x="571797" y="655609"/>
                        <a:pt x="500333" y="655609"/>
                      </a:cubicBezTo>
                      <a:lnTo>
                        <a:pt x="446516" y="644744"/>
                      </a:lnTo>
                      <a:lnTo>
                        <a:pt x="432548" y="665462"/>
                      </a:lnTo>
                      <a:cubicBezTo>
                        <a:pt x="401326" y="696683"/>
                        <a:pt x="358194" y="715994"/>
                        <a:pt x="310551" y="715994"/>
                      </a:cubicBezTo>
                      <a:cubicBezTo>
                        <a:pt x="215266" y="715994"/>
                        <a:pt x="138022" y="638750"/>
                        <a:pt x="138022" y="543465"/>
                      </a:cubicBezTo>
                      <a:lnTo>
                        <a:pt x="139373" y="536772"/>
                      </a:lnTo>
                      <a:lnTo>
                        <a:pt x="105373" y="529908"/>
                      </a:lnTo>
                      <a:cubicBezTo>
                        <a:pt x="43450" y="503717"/>
                        <a:pt x="0" y="442401"/>
                        <a:pt x="0" y="370937"/>
                      </a:cubicBezTo>
                      <a:cubicBezTo>
                        <a:pt x="0" y="299473"/>
                        <a:pt x="43450" y="238157"/>
                        <a:pt x="105373" y="211966"/>
                      </a:cubicBezTo>
                      <a:lnTo>
                        <a:pt x="109566" y="211119"/>
                      </a:lnTo>
                      <a:lnTo>
                        <a:pt x="103517" y="181155"/>
                      </a:lnTo>
                      <a:cubicBezTo>
                        <a:pt x="103517" y="85870"/>
                        <a:pt x="180761" y="8626"/>
                        <a:pt x="276046" y="8626"/>
                      </a:cubicBezTo>
                      <a:cubicBezTo>
                        <a:pt x="299867" y="8626"/>
                        <a:pt x="322561" y="13454"/>
                        <a:pt x="343202" y="22184"/>
                      </a:cubicBezTo>
                      <a:lnTo>
                        <a:pt x="373166" y="42386"/>
                      </a:lnTo>
                      <a:lnTo>
                        <a:pt x="415924" y="13558"/>
                      </a:lnTo>
                      <a:cubicBezTo>
                        <a:pt x="436565" y="4828"/>
                        <a:pt x="459259" y="0"/>
                        <a:pt x="48308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29" name="フリーフォーム: 図形 228">
                  <a:extLst>
                    <a:ext uri="{FF2B5EF4-FFF2-40B4-BE49-F238E27FC236}">
                      <a16:creationId xmlns:a16="http://schemas.microsoft.com/office/drawing/2014/main" id="{A2ED7CCA-EC37-4068-A02D-564113A3E571}"/>
                    </a:ext>
                  </a:extLst>
                </p:cNvPr>
                <p:cNvSpPr/>
                <p:nvPr/>
              </p:nvSpPr>
              <p:spPr>
                <a:xfrm>
                  <a:off x="4353705" y="4451620"/>
                  <a:ext cx="417737" cy="381014"/>
                </a:xfrm>
                <a:custGeom>
                  <a:avLst/>
                  <a:gdLst>
                    <a:gd name="connsiteX0" fmla="*/ 483080 w 785006"/>
                    <a:gd name="connsiteY0" fmla="*/ 0 h 715994"/>
                    <a:gd name="connsiteX1" fmla="*/ 655609 w 785006"/>
                    <a:gd name="connsiteY1" fmla="*/ 172529 h 715994"/>
                    <a:gd name="connsiteX2" fmla="*/ 647227 w 785006"/>
                    <a:gd name="connsiteY2" fmla="*/ 214049 h 715994"/>
                    <a:gd name="connsiteX3" fmla="*/ 679633 w 785006"/>
                    <a:gd name="connsiteY3" fmla="*/ 220592 h 715994"/>
                    <a:gd name="connsiteX4" fmla="*/ 785006 w 785006"/>
                    <a:gd name="connsiteY4" fmla="*/ 379563 h 715994"/>
                    <a:gd name="connsiteX5" fmla="*/ 679633 w 785006"/>
                    <a:gd name="connsiteY5" fmla="*/ 538534 h 715994"/>
                    <a:gd name="connsiteX6" fmla="*/ 660903 w 785006"/>
                    <a:gd name="connsiteY6" fmla="*/ 542315 h 715994"/>
                    <a:gd name="connsiteX7" fmla="*/ 659304 w 785006"/>
                    <a:gd name="connsiteY7" fmla="*/ 550236 h 715994"/>
                    <a:gd name="connsiteX8" fmla="*/ 500333 w 785006"/>
                    <a:gd name="connsiteY8" fmla="*/ 655609 h 715994"/>
                    <a:gd name="connsiteX9" fmla="*/ 446516 w 785006"/>
                    <a:gd name="connsiteY9" fmla="*/ 644744 h 715994"/>
                    <a:gd name="connsiteX10" fmla="*/ 432548 w 785006"/>
                    <a:gd name="connsiteY10" fmla="*/ 665462 h 715994"/>
                    <a:gd name="connsiteX11" fmla="*/ 310551 w 785006"/>
                    <a:gd name="connsiteY11" fmla="*/ 715994 h 715994"/>
                    <a:gd name="connsiteX12" fmla="*/ 138022 w 785006"/>
                    <a:gd name="connsiteY12" fmla="*/ 543465 h 715994"/>
                    <a:gd name="connsiteX13" fmla="*/ 139373 w 785006"/>
                    <a:gd name="connsiteY13" fmla="*/ 536772 h 715994"/>
                    <a:gd name="connsiteX14" fmla="*/ 105373 w 785006"/>
                    <a:gd name="connsiteY14" fmla="*/ 529908 h 715994"/>
                    <a:gd name="connsiteX15" fmla="*/ 0 w 785006"/>
                    <a:gd name="connsiteY15" fmla="*/ 370937 h 715994"/>
                    <a:gd name="connsiteX16" fmla="*/ 105373 w 785006"/>
                    <a:gd name="connsiteY16" fmla="*/ 211966 h 715994"/>
                    <a:gd name="connsiteX17" fmla="*/ 109566 w 785006"/>
                    <a:gd name="connsiteY17" fmla="*/ 211119 h 715994"/>
                    <a:gd name="connsiteX18" fmla="*/ 103517 w 785006"/>
                    <a:gd name="connsiteY18" fmla="*/ 181155 h 715994"/>
                    <a:gd name="connsiteX19" fmla="*/ 276046 w 785006"/>
                    <a:gd name="connsiteY19" fmla="*/ 8626 h 715994"/>
                    <a:gd name="connsiteX20" fmla="*/ 343202 w 785006"/>
                    <a:gd name="connsiteY20" fmla="*/ 22184 h 715994"/>
                    <a:gd name="connsiteX21" fmla="*/ 373166 w 785006"/>
                    <a:gd name="connsiteY21" fmla="*/ 42386 h 715994"/>
                    <a:gd name="connsiteX22" fmla="*/ 415924 w 785006"/>
                    <a:gd name="connsiteY22" fmla="*/ 13558 h 715994"/>
                    <a:gd name="connsiteX23" fmla="*/ 483080 w 785006"/>
                    <a:gd name="connsiteY23" fmla="*/ 0 h 71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5006" h="715994">
                      <a:moveTo>
                        <a:pt x="483080" y="0"/>
                      </a:moveTo>
                      <a:cubicBezTo>
                        <a:pt x="578365" y="0"/>
                        <a:pt x="655609" y="77244"/>
                        <a:pt x="655609" y="172529"/>
                      </a:cubicBezTo>
                      <a:lnTo>
                        <a:pt x="647227" y="214049"/>
                      </a:lnTo>
                      <a:lnTo>
                        <a:pt x="679633" y="220592"/>
                      </a:lnTo>
                      <a:cubicBezTo>
                        <a:pt x="741556" y="246783"/>
                        <a:pt x="785006" y="308099"/>
                        <a:pt x="785006" y="379563"/>
                      </a:cubicBezTo>
                      <a:cubicBezTo>
                        <a:pt x="785006" y="451027"/>
                        <a:pt x="741556" y="512343"/>
                        <a:pt x="679633" y="538534"/>
                      </a:cubicBezTo>
                      <a:lnTo>
                        <a:pt x="660903" y="542315"/>
                      </a:lnTo>
                      <a:lnTo>
                        <a:pt x="659304" y="550236"/>
                      </a:lnTo>
                      <a:cubicBezTo>
                        <a:pt x="633113" y="612160"/>
                        <a:pt x="571797" y="655609"/>
                        <a:pt x="500333" y="655609"/>
                      </a:cubicBezTo>
                      <a:lnTo>
                        <a:pt x="446516" y="644744"/>
                      </a:lnTo>
                      <a:lnTo>
                        <a:pt x="432548" y="665462"/>
                      </a:lnTo>
                      <a:cubicBezTo>
                        <a:pt x="401326" y="696683"/>
                        <a:pt x="358194" y="715994"/>
                        <a:pt x="310551" y="715994"/>
                      </a:cubicBezTo>
                      <a:cubicBezTo>
                        <a:pt x="215266" y="715994"/>
                        <a:pt x="138022" y="638750"/>
                        <a:pt x="138022" y="543465"/>
                      </a:cubicBezTo>
                      <a:lnTo>
                        <a:pt x="139373" y="536772"/>
                      </a:lnTo>
                      <a:lnTo>
                        <a:pt x="105373" y="529908"/>
                      </a:lnTo>
                      <a:cubicBezTo>
                        <a:pt x="43450" y="503717"/>
                        <a:pt x="0" y="442401"/>
                        <a:pt x="0" y="370937"/>
                      </a:cubicBezTo>
                      <a:cubicBezTo>
                        <a:pt x="0" y="299473"/>
                        <a:pt x="43450" y="238157"/>
                        <a:pt x="105373" y="211966"/>
                      </a:cubicBezTo>
                      <a:lnTo>
                        <a:pt x="109566" y="211119"/>
                      </a:lnTo>
                      <a:lnTo>
                        <a:pt x="103517" y="181155"/>
                      </a:lnTo>
                      <a:cubicBezTo>
                        <a:pt x="103517" y="85870"/>
                        <a:pt x="180761" y="8626"/>
                        <a:pt x="276046" y="8626"/>
                      </a:cubicBezTo>
                      <a:cubicBezTo>
                        <a:pt x="299867" y="8626"/>
                        <a:pt x="322561" y="13454"/>
                        <a:pt x="343202" y="22184"/>
                      </a:cubicBezTo>
                      <a:lnTo>
                        <a:pt x="373166" y="42386"/>
                      </a:lnTo>
                      <a:lnTo>
                        <a:pt x="415924" y="13558"/>
                      </a:lnTo>
                      <a:cubicBezTo>
                        <a:pt x="436565" y="4828"/>
                        <a:pt x="459259" y="0"/>
                        <a:pt x="48308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alpha val="0"/>
                      </a:sysClr>
                    </a:gs>
                    <a:gs pos="99000">
                      <a:srgbClr val="FFC000">
                        <a:lumMod val="40000"/>
                        <a:lumOff val="6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3175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16813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大分県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６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67001D09-3F95-486E-B763-32DB79635736}"/>
              </a:ext>
            </a:extLst>
          </p:cNvPr>
          <p:cNvSpPr txBox="1"/>
          <p:nvPr/>
        </p:nvSpPr>
        <p:spPr>
          <a:xfrm>
            <a:off x="5095409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別府温泉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5DB1730E-9E14-4399-B11F-D35BF566C528}"/>
              </a:ext>
            </a:extLst>
          </p:cNvPr>
          <p:cNvSpPr txBox="1"/>
          <p:nvPr/>
        </p:nvSpPr>
        <p:spPr>
          <a:xfrm>
            <a:off x="1432077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宇佐神宮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297934B2-C02B-4CD6-B9FE-C873AA8AC418}"/>
              </a:ext>
            </a:extLst>
          </p:cNvPr>
          <p:cNvSpPr txBox="1"/>
          <p:nvPr/>
        </p:nvSpPr>
        <p:spPr>
          <a:xfrm>
            <a:off x="8538504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地獄めぐり</a:t>
            </a: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50F6B21F-E278-4A2C-B22A-3B3E695A9C9E}"/>
              </a:ext>
            </a:extLst>
          </p:cNvPr>
          <p:cNvGrpSpPr/>
          <p:nvPr/>
        </p:nvGrpSpPr>
        <p:grpSpPr>
          <a:xfrm>
            <a:off x="790466" y="1936042"/>
            <a:ext cx="3303232" cy="1743000"/>
            <a:chOff x="415925" y="2447417"/>
            <a:chExt cx="3992531" cy="2106718"/>
          </a:xfrm>
        </p:grpSpPr>
        <p:sp>
          <p:nvSpPr>
            <p:cNvPr id="11" name="台形 10">
              <a:extLst>
                <a:ext uri="{FF2B5EF4-FFF2-40B4-BE49-F238E27FC236}">
                  <a16:creationId xmlns:a16="http://schemas.microsoft.com/office/drawing/2014/main" id="{51C301E3-FFA0-407F-9EE9-4117299B3B86}"/>
                </a:ext>
              </a:extLst>
            </p:cNvPr>
            <p:cNvSpPr/>
            <p:nvPr/>
          </p:nvSpPr>
          <p:spPr>
            <a:xfrm flipV="1">
              <a:off x="1476062" y="2790822"/>
              <a:ext cx="1896722" cy="501651"/>
            </a:xfrm>
            <a:prstGeom prst="trapezoid">
              <a:avLst>
                <a:gd name="adj" fmla="val 69630"/>
              </a:avLst>
            </a:prstGeom>
            <a:solidFill>
              <a:srgbClr val="C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" name="正方形/長方形 11">
              <a:extLst>
                <a:ext uri="{FF2B5EF4-FFF2-40B4-BE49-F238E27FC236}">
                  <a16:creationId xmlns:a16="http://schemas.microsoft.com/office/drawing/2014/main" id="{0CACA131-D98D-4DC8-BBEF-C1990FD95882}"/>
                </a:ext>
              </a:extLst>
            </p:cNvPr>
            <p:cNvSpPr/>
            <p:nvPr/>
          </p:nvSpPr>
          <p:spPr>
            <a:xfrm>
              <a:off x="1562102" y="3272051"/>
              <a:ext cx="1698989" cy="647508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3" name="グループ化 12">
              <a:extLst>
                <a:ext uri="{FF2B5EF4-FFF2-40B4-BE49-F238E27FC236}">
                  <a16:creationId xmlns:a16="http://schemas.microsoft.com/office/drawing/2014/main" id="{068081DA-0733-4CF1-9B52-81DFA9011EE8}"/>
                </a:ext>
              </a:extLst>
            </p:cNvPr>
            <p:cNvGrpSpPr/>
            <p:nvPr/>
          </p:nvGrpSpPr>
          <p:grpSpPr>
            <a:xfrm>
              <a:off x="1468828" y="4096338"/>
              <a:ext cx="500911" cy="260083"/>
              <a:chOff x="1468828" y="4798124"/>
              <a:chExt cx="500911" cy="260083"/>
            </a:xfrm>
          </p:grpSpPr>
          <p:sp>
            <p:nvSpPr>
              <p:cNvPr id="157" name="正方形/長方形 156">
                <a:extLst>
                  <a:ext uri="{FF2B5EF4-FFF2-40B4-BE49-F238E27FC236}">
                    <a16:creationId xmlns:a16="http://schemas.microsoft.com/office/drawing/2014/main" id="{A0BD801D-60A7-483D-A629-0B2F30234F2C}"/>
                  </a:ext>
                </a:extLst>
              </p:cNvPr>
              <p:cNvSpPr/>
              <p:nvPr/>
            </p:nvSpPr>
            <p:spPr>
              <a:xfrm>
                <a:off x="1479592" y="4819651"/>
                <a:ext cx="438108" cy="23177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521446C6-B0FB-468B-B1ED-ED2604CDFE53}"/>
                  </a:ext>
                </a:extLst>
              </p:cNvPr>
              <p:cNvSpPr/>
              <p:nvPr/>
            </p:nvSpPr>
            <p:spPr>
              <a:xfrm>
                <a:off x="1468828" y="4798124"/>
                <a:ext cx="500911" cy="260083"/>
              </a:xfrm>
              <a:custGeom>
                <a:avLst/>
                <a:gdLst>
                  <a:gd name="connsiteX0" fmla="*/ 170523 w 500911"/>
                  <a:gd name="connsiteY0" fmla="*/ 111125 h 260083"/>
                  <a:gd name="connsiteX1" fmla="*/ 170523 w 500911"/>
                  <a:gd name="connsiteY1" fmla="*/ 234250 h 260083"/>
                  <a:gd name="connsiteX2" fmla="*/ 439348 w 500911"/>
                  <a:gd name="connsiteY2" fmla="*/ 234250 h 260083"/>
                  <a:gd name="connsiteX3" fmla="*/ 439348 w 500911"/>
                  <a:gd name="connsiteY3" fmla="*/ 111125 h 260083"/>
                  <a:gd name="connsiteX4" fmla="*/ 42514 w 500911"/>
                  <a:gd name="connsiteY4" fmla="*/ 111125 h 260083"/>
                  <a:gd name="connsiteX5" fmla="*/ 42514 w 500911"/>
                  <a:gd name="connsiteY5" fmla="*/ 234250 h 260083"/>
                  <a:gd name="connsiteX6" fmla="*/ 142425 w 500911"/>
                  <a:gd name="connsiteY6" fmla="*/ 234250 h 260083"/>
                  <a:gd name="connsiteX7" fmla="*/ 142425 w 500911"/>
                  <a:gd name="connsiteY7" fmla="*/ 111125 h 260083"/>
                  <a:gd name="connsiteX8" fmla="*/ 170523 w 500911"/>
                  <a:gd name="connsiteY8" fmla="*/ 28576 h 260083"/>
                  <a:gd name="connsiteX9" fmla="*/ 170523 w 500911"/>
                  <a:gd name="connsiteY9" fmla="*/ 81116 h 260083"/>
                  <a:gd name="connsiteX10" fmla="*/ 439348 w 500911"/>
                  <a:gd name="connsiteY10" fmla="*/ 81116 h 260083"/>
                  <a:gd name="connsiteX11" fmla="*/ 439348 w 500911"/>
                  <a:gd name="connsiteY11" fmla="*/ 28576 h 260083"/>
                  <a:gd name="connsiteX12" fmla="*/ 42514 w 500911"/>
                  <a:gd name="connsiteY12" fmla="*/ 28576 h 260083"/>
                  <a:gd name="connsiteX13" fmla="*/ 42514 w 500911"/>
                  <a:gd name="connsiteY13" fmla="*/ 81116 h 260083"/>
                  <a:gd name="connsiteX14" fmla="*/ 142425 w 500911"/>
                  <a:gd name="connsiteY14" fmla="*/ 81116 h 260083"/>
                  <a:gd name="connsiteX15" fmla="*/ 142425 w 500911"/>
                  <a:gd name="connsiteY15" fmla="*/ 28576 h 260083"/>
                  <a:gd name="connsiteX16" fmla="*/ 142425 w 500911"/>
                  <a:gd name="connsiteY16" fmla="*/ 0 h 260083"/>
                  <a:gd name="connsiteX17" fmla="*/ 170523 w 500911"/>
                  <a:gd name="connsiteY17" fmla="*/ 0 h 260083"/>
                  <a:gd name="connsiteX18" fmla="*/ 170523 w 500911"/>
                  <a:gd name="connsiteY18" fmla="*/ 571 h 260083"/>
                  <a:gd name="connsiteX19" fmla="*/ 500911 w 500911"/>
                  <a:gd name="connsiteY19" fmla="*/ 571 h 260083"/>
                  <a:gd name="connsiteX20" fmla="*/ 500911 w 500911"/>
                  <a:gd name="connsiteY20" fmla="*/ 260083 h 260083"/>
                  <a:gd name="connsiteX21" fmla="*/ 0 w 500911"/>
                  <a:gd name="connsiteY21" fmla="*/ 260083 h 260083"/>
                  <a:gd name="connsiteX22" fmla="*/ 0 w 500911"/>
                  <a:gd name="connsiteY22" fmla="*/ 571 h 260083"/>
                  <a:gd name="connsiteX23" fmla="*/ 142425 w 500911"/>
                  <a:gd name="connsiteY23" fmla="*/ 571 h 26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911" h="260083">
                    <a:moveTo>
                      <a:pt x="170523" y="111125"/>
                    </a:moveTo>
                    <a:lnTo>
                      <a:pt x="170523" y="234250"/>
                    </a:lnTo>
                    <a:lnTo>
                      <a:pt x="439348" y="234250"/>
                    </a:lnTo>
                    <a:lnTo>
                      <a:pt x="439348" y="111125"/>
                    </a:lnTo>
                    <a:close/>
                    <a:moveTo>
                      <a:pt x="42514" y="111125"/>
                    </a:moveTo>
                    <a:lnTo>
                      <a:pt x="42514" y="234250"/>
                    </a:lnTo>
                    <a:lnTo>
                      <a:pt x="142425" y="234250"/>
                    </a:lnTo>
                    <a:lnTo>
                      <a:pt x="142425" y="111125"/>
                    </a:lnTo>
                    <a:close/>
                    <a:moveTo>
                      <a:pt x="170523" y="28576"/>
                    </a:moveTo>
                    <a:lnTo>
                      <a:pt x="170523" y="81116"/>
                    </a:lnTo>
                    <a:lnTo>
                      <a:pt x="439348" y="81116"/>
                    </a:lnTo>
                    <a:lnTo>
                      <a:pt x="439348" y="28576"/>
                    </a:lnTo>
                    <a:close/>
                    <a:moveTo>
                      <a:pt x="42514" y="28576"/>
                    </a:moveTo>
                    <a:lnTo>
                      <a:pt x="42514" y="81116"/>
                    </a:lnTo>
                    <a:lnTo>
                      <a:pt x="142425" y="81116"/>
                    </a:lnTo>
                    <a:lnTo>
                      <a:pt x="142425" y="28576"/>
                    </a:lnTo>
                    <a:close/>
                    <a:moveTo>
                      <a:pt x="142425" y="0"/>
                    </a:moveTo>
                    <a:lnTo>
                      <a:pt x="170523" y="0"/>
                    </a:lnTo>
                    <a:lnTo>
                      <a:pt x="170523" y="571"/>
                    </a:lnTo>
                    <a:lnTo>
                      <a:pt x="500911" y="571"/>
                    </a:lnTo>
                    <a:lnTo>
                      <a:pt x="500911" y="260083"/>
                    </a:lnTo>
                    <a:lnTo>
                      <a:pt x="0" y="260083"/>
                    </a:lnTo>
                    <a:lnTo>
                      <a:pt x="0" y="571"/>
                    </a:lnTo>
                    <a:lnTo>
                      <a:pt x="142425" y="571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5D6B16D9-F4E2-43C3-A6AA-D9D23DBBBB43}"/>
                </a:ext>
              </a:extLst>
            </p:cNvPr>
            <p:cNvGrpSpPr/>
            <p:nvPr/>
          </p:nvGrpSpPr>
          <p:grpSpPr>
            <a:xfrm flipH="1">
              <a:off x="2841539" y="4096338"/>
              <a:ext cx="500911" cy="260083"/>
              <a:chOff x="1468828" y="4798124"/>
              <a:chExt cx="500911" cy="260083"/>
            </a:xfrm>
          </p:grpSpPr>
          <p:sp>
            <p:nvSpPr>
              <p:cNvPr id="155" name="正方形/長方形 154">
                <a:extLst>
                  <a:ext uri="{FF2B5EF4-FFF2-40B4-BE49-F238E27FC236}">
                    <a16:creationId xmlns:a16="http://schemas.microsoft.com/office/drawing/2014/main" id="{88AFEA08-DE83-4BEF-9E26-D629E45CABBA}"/>
                  </a:ext>
                </a:extLst>
              </p:cNvPr>
              <p:cNvSpPr/>
              <p:nvPr/>
            </p:nvSpPr>
            <p:spPr>
              <a:xfrm>
                <a:off x="1479592" y="4819651"/>
                <a:ext cx="438108" cy="23177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DAED11AF-20E7-4B2A-B178-2C39D98F6068}"/>
                  </a:ext>
                </a:extLst>
              </p:cNvPr>
              <p:cNvSpPr/>
              <p:nvPr/>
            </p:nvSpPr>
            <p:spPr>
              <a:xfrm>
                <a:off x="1468828" y="4798124"/>
                <a:ext cx="500911" cy="260083"/>
              </a:xfrm>
              <a:custGeom>
                <a:avLst/>
                <a:gdLst>
                  <a:gd name="connsiteX0" fmla="*/ 170523 w 500911"/>
                  <a:gd name="connsiteY0" fmla="*/ 111125 h 260083"/>
                  <a:gd name="connsiteX1" fmla="*/ 170523 w 500911"/>
                  <a:gd name="connsiteY1" fmla="*/ 234250 h 260083"/>
                  <a:gd name="connsiteX2" fmla="*/ 439348 w 500911"/>
                  <a:gd name="connsiteY2" fmla="*/ 234250 h 260083"/>
                  <a:gd name="connsiteX3" fmla="*/ 439348 w 500911"/>
                  <a:gd name="connsiteY3" fmla="*/ 111125 h 260083"/>
                  <a:gd name="connsiteX4" fmla="*/ 42514 w 500911"/>
                  <a:gd name="connsiteY4" fmla="*/ 111125 h 260083"/>
                  <a:gd name="connsiteX5" fmla="*/ 42514 w 500911"/>
                  <a:gd name="connsiteY5" fmla="*/ 234250 h 260083"/>
                  <a:gd name="connsiteX6" fmla="*/ 142425 w 500911"/>
                  <a:gd name="connsiteY6" fmla="*/ 234250 h 260083"/>
                  <a:gd name="connsiteX7" fmla="*/ 142425 w 500911"/>
                  <a:gd name="connsiteY7" fmla="*/ 111125 h 260083"/>
                  <a:gd name="connsiteX8" fmla="*/ 170523 w 500911"/>
                  <a:gd name="connsiteY8" fmla="*/ 28576 h 260083"/>
                  <a:gd name="connsiteX9" fmla="*/ 170523 w 500911"/>
                  <a:gd name="connsiteY9" fmla="*/ 81116 h 260083"/>
                  <a:gd name="connsiteX10" fmla="*/ 439348 w 500911"/>
                  <a:gd name="connsiteY10" fmla="*/ 81116 h 260083"/>
                  <a:gd name="connsiteX11" fmla="*/ 439348 w 500911"/>
                  <a:gd name="connsiteY11" fmla="*/ 28576 h 260083"/>
                  <a:gd name="connsiteX12" fmla="*/ 42514 w 500911"/>
                  <a:gd name="connsiteY12" fmla="*/ 28576 h 260083"/>
                  <a:gd name="connsiteX13" fmla="*/ 42514 w 500911"/>
                  <a:gd name="connsiteY13" fmla="*/ 81116 h 260083"/>
                  <a:gd name="connsiteX14" fmla="*/ 142425 w 500911"/>
                  <a:gd name="connsiteY14" fmla="*/ 81116 h 260083"/>
                  <a:gd name="connsiteX15" fmla="*/ 142425 w 500911"/>
                  <a:gd name="connsiteY15" fmla="*/ 28576 h 260083"/>
                  <a:gd name="connsiteX16" fmla="*/ 142425 w 500911"/>
                  <a:gd name="connsiteY16" fmla="*/ 0 h 260083"/>
                  <a:gd name="connsiteX17" fmla="*/ 170523 w 500911"/>
                  <a:gd name="connsiteY17" fmla="*/ 0 h 260083"/>
                  <a:gd name="connsiteX18" fmla="*/ 170523 w 500911"/>
                  <a:gd name="connsiteY18" fmla="*/ 571 h 260083"/>
                  <a:gd name="connsiteX19" fmla="*/ 500911 w 500911"/>
                  <a:gd name="connsiteY19" fmla="*/ 571 h 260083"/>
                  <a:gd name="connsiteX20" fmla="*/ 500911 w 500911"/>
                  <a:gd name="connsiteY20" fmla="*/ 260083 h 260083"/>
                  <a:gd name="connsiteX21" fmla="*/ 0 w 500911"/>
                  <a:gd name="connsiteY21" fmla="*/ 260083 h 260083"/>
                  <a:gd name="connsiteX22" fmla="*/ 0 w 500911"/>
                  <a:gd name="connsiteY22" fmla="*/ 571 h 260083"/>
                  <a:gd name="connsiteX23" fmla="*/ 142425 w 500911"/>
                  <a:gd name="connsiteY23" fmla="*/ 571 h 26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911" h="260083">
                    <a:moveTo>
                      <a:pt x="170523" y="111125"/>
                    </a:moveTo>
                    <a:lnTo>
                      <a:pt x="170523" y="234250"/>
                    </a:lnTo>
                    <a:lnTo>
                      <a:pt x="439348" y="234250"/>
                    </a:lnTo>
                    <a:lnTo>
                      <a:pt x="439348" y="111125"/>
                    </a:lnTo>
                    <a:close/>
                    <a:moveTo>
                      <a:pt x="42514" y="111125"/>
                    </a:moveTo>
                    <a:lnTo>
                      <a:pt x="42514" y="234250"/>
                    </a:lnTo>
                    <a:lnTo>
                      <a:pt x="142425" y="234250"/>
                    </a:lnTo>
                    <a:lnTo>
                      <a:pt x="142425" y="111125"/>
                    </a:lnTo>
                    <a:close/>
                    <a:moveTo>
                      <a:pt x="170523" y="28576"/>
                    </a:moveTo>
                    <a:lnTo>
                      <a:pt x="170523" y="81116"/>
                    </a:lnTo>
                    <a:lnTo>
                      <a:pt x="439348" y="81116"/>
                    </a:lnTo>
                    <a:lnTo>
                      <a:pt x="439348" y="28576"/>
                    </a:lnTo>
                    <a:close/>
                    <a:moveTo>
                      <a:pt x="42514" y="28576"/>
                    </a:moveTo>
                    <a:lnTo>
                      <a:pt x="42514" y="81116"/>
                    </a:lnTo>
                    <a:lnTo>
                      <a:pt x="142425" y="81116"/>
                    </a:lnTo>
                    <a:lnTo>
                      <a:pt x="142425" y="28576"/>
                    </a:lnTo>
                    <a:close/>
                    <a:moveTo>
                      <a:pt x="142425" y="0"/>
                    </a:moveTo>
                    <a:lnTo>
                      <a:pt x="170523" y="0"/>
                    </a:lnTo>
                    <a:lnTo>
                      <a:pt x="170523" y="571"/>
                    </a:lnTo>
                    <a:lnTo>
                      <a:pt x="500911" y="571"/>
                    </a:lnTo>
                    <a:lnTo>
                      <a:pt x="500911" y="260083"/>
                    </a:lnTo>
                    <a:lnTo>
                      <a:pt x="0" y="260083"/>
                    </a:lnTo>
                    <a:lnTo>
                      <a:pt x="0" y="571"/>
                    </a:lnTo>
                    <a:lnTo>
                      <a:pt x="142425" y="571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504E9310-A79A-472E-A8ED-F9A389ADD683}"/>
                </a:ext>
              </a:extLst>
            </p:cNvPr>
            <p:cNvGrpSpPr/>
            <p:nvPr/>
          </p:nvGrpSpPr>
          <p:grpSpPr>
            <a:xfrm>
              <a:off x="1468828" y="3659338"/>
              <a:ext cx="1885925" cy="454452"/>
              <a:chOff x="1468828" y="3636669"/>
              <a:chExt cx="1885925" cy="454452"/>
            </a:xfrm>
          </p:grpSpPr>
          <p:sp>
            <p:nvSpPr>
              <p:cNvPr id="149" name="正方形/長方形 148">
                <a:extLst>
                  <a:ext uri="{FF2B5EF4-FFF2-40B4-BE49-F238E27FC236}">
                    <a16:creationId xmlns:a16="http://schemas.microsoft.com/office/drawing/2014/main" id="{63E03BBD-3BEC-4022-B924-F4FB29CEF65E}"/>
                  </a:ext>
                </a:extLst>
              </p:cNvPr>
              <p:cNvSpPr/>
              <p:nvPr/>
            </p:nvSpPr>
            <p:spPr>
              <a:xfrm>
                <a:off x="1503753" y="3804944"/>
                <a:ext cx="1800993" cy="286177"/>
              </a:xfrm>
              <a:prstGeom prst="rect">
                <a:avLst/>
              </a:prstGeom>
              <a:pattFill prst="dkVert">
                <a:fgClr>
                  <a:sysClr val="windowText" lastClr="000000"/>
                </a:fgClr>
                <a:bgClr>
                  <a:srgbClr val="C00000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0" name="正方形/長方形 149">
                <a:extLst>
                  <a:ext uri="{FF2B5EF4-FFF2-40B4-BE49-F238E27FC236}">
                    <a16:creationId xmlns:a16="http://schemas.microsoft.com/office/drawing/2014/main" id="{8F8C665A-9CD2-4106-8FE9-C7170DC9B47C}"/>
                  </a:ext>
                </a:extLst>
              </p:cNvPr>
              <p:cNvSpPr/>
              <p:nvPr/>
            </p:nvSpPr>
            <p:spPr>
              <a:xfrm>
                <a:off x="1468829" y="3804944"/>
                <a:ext cx="98796" cy="286177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1" name="正方形/長方形 150">
                <a:extLst>
                  <a:ext uri="{FF2B5EF4-FFF2-40B4-BE49-F238E27FC236}">
                    <a16:creationId xmlns:a16="http://schemas.microsoft.com/office/drawing/2014/main" id="{F8AB130B-97E7-4AB6-BF5E-1A461A0F734A}"/>
                  </a:ext>
                </a:extLst>
              </p:cNvPr>
              <p:cNvSpPr/>
              <p:nvPr/>
            </p:nvSpPr>
            <p:spPr>
              <a:xfrm>
                <a:off x="3250004" y="3804944"/>
                <a:ext cx="98796" cy="286177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678E16D3-BBA1-46B7-8E13-8739F27D7AD0}"/>
                  </a:ext>
                </a:extLst>
              </p:cNvPr>
              <p:cNvSpPr/>
              <p:nvPr/>
            </p:nvSpPr>
            <p:spPr>
              <a:xfrm>
                <a:off x="1468828" y="3677944"/>
                <a:ext cx="1885925" cy="116351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3" name="正方形/長方形 152">
                <a:extLst>
                  <a:ext uri="{FF2B5EF4-FFF2-40B4-BE49-F238E27FC236}">
                    <a16:creationId xmlns:a16="http://schemas.microsoft.com/office/drawing/2014/main" id="{157A27DC-D4F1-4DC3-BD6A-49FAF658AABA}"/>
                  </a:ext>
                </a:extLst>
              </p:cNvPr>
              <p:cNvSpPr/>
              <p:nvPr/>
            </p:nvSpPr>
            <p:spPr>
              <a:xfrm>
                <a:off x="1468828" y="3776369"/>
                <a:ext cx="1885925" cy="5913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4" name="正方形/長方形 153">
                <a:extLst>
                  <a:ext uri="{FF2B5EF4-FFF2-40B4-BE49-F238E27FC236}">
                    <a16:creationId xmlns:a16="http://schemas.microsoft.com/office/drawing/2014/main" id="{9B1626A8-BBB3-435B-919D-C903D30BF974}"/>
                  </a:ext>
                </a:extLst>
              </p:cNvPr>
              <p:cNvSpPr/>
              <p:nvPr/>
            </p:nvSpPr>
            <p:spPr>
              <a:xfrm>
                <a:off x="1468828" y="3636669"/>
                <a:ext cx="1885925" cy="5913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6" name="正方形/長方形 15">
              <a:extLst>
                <a:ext uri="{FF2B5EF4-FFF2-40B4-BE49-F238E27FC236}">
                  <a16:creationId xmlns:a16="http://schemas.microsoft.com/office/drawing/2014/main" id="{77E545BE-5FE5-4C7C-88A8-7DFE92152442}"/>
                </a:ext>
              </a:extLst>
            </p:cNvPr>
            <p:cNvSpPr/>
            <p:nvPr/>
          </p:nvSpPr>
          <p:spPr>
            <a:xfrm>
              <a:off x="1468828" y="4062119"/>
              <a:ext cx="1885925" cy="59139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E42E5232-84B5-4C79-A8CF-041A804D8F4C}"/>
                </a:ext>
              </a:extLst>
            </p:cNvPr>
            <p:cNvSpPr/>
            <p:nvPr/>
          </p:nvSpPr>
          <p:spPr>
            <a:xfrm>
              <a:off x="1476062" y="2562224"/>
              <a:ext cx="1896722" cy="228600"/>
            </a:xfrm>
            <a:custGeom>
              <a:avLst/>
              <a:gdLst>
                <a:gd name="connsiteX0" fmla="*/ 430913 w 1896722"/>
                <a:gd name="connsiteY0" fmla="*/ 0 h 228600"/>
                <a:gd name="connsiteX1" fmla="*/ 1465809 w 1896722"/>
                <a:gd name="connsiteY1" fmla="*/ 0 h 228600"/>
                <a:gd name="connsiteX2" fmla="*/ 1520345 w 1896722"/>
                <a:gd name="connsiteY2" fmla="*/ 153165 h 228600"/>
                <a:gd name="connsiteX3" fmla="*/ 1896722 w 1896722"/>
                <a:gd name="connsiteY3" fmla="*/ 228600 h 228600"/>
                <a:gd name="connsiteX4" fmla="*/ 0 w 1896722"/>
                <a:gd name="connsiteY4" fmla="*/ 228600 h 228600"/>
                <a:gd name="connsiteX5" fmla="*/ 376378 w 1896722"/>
                <a:gd name="connsiteY5" fmla="*/ 15316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6722" h="228600">
                  <a:moveTo>
                    <a:pt x="430913" y="0"/>
                  </a:moveTo>
                  <a:lnTo>
                    <a:pt x="1465809" y="0"/>
                  </a:lnTo>
                  <a:lnTo>
                    <a:pt x="1520345" y="153165"/>
                  </a:lnTo>
                  <a:lnTo>
                    <a:pt x="1896722" y="228600"/>
                  </a:lnTo>
                  <a:lnTo>
                    <a:pt x="0" y="228600"/>
                  </a:lnTo>
                  <a:lnTo>
                    <a:pt x="376378" y="153165"/>
                  </a:lnTo>
                  <a:close/>
                </a:path>
              </a:pathLst>
            </a:custGeom>
            <a:pattFill prst="dashUpDiag">
              <a:fgClr>
                <a:srgbClr val="ED7D31">
                  <a:lumMod val="75000"/>
                </a:srgbClr>
              </a:fgClr>
              <a:bgClr>
                <a:srgbClr val="663300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8" name="正方形/長方形 17">
              <a:extLst>
                <a:ext uri="{FF2B5EF4-FFF2-40B4-BE49-F238E27FC236}">
                  <a16:creationId xmlns:a16="http://schemas.microsoft.com/office/drawing/2014/main" id="{0AC2E5EC-7546-4818-ABA1-2A97D9C9CF25}"/>
                </a:ext>
              </a:extLst>
            </p:cNvPr>
            <p:cNvSpPr/>
            <p:nvPr/>
          </p:nvSpPr>
          <p:spPr>
            <a:xfrm>
              <a:off x="1903332" y="2489201"/>
              <a:ext cx="1042182" cy="73024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9" name="正方形/長方形 18">
              <a:extLst>
                <a:ext uri="{FF2B5EF4-FFF2-40B4-BE49-F238E27FC236}">
                  <a16:creationId xmlns:a16="http://schemas.microsoft.com/office/drawing/2014/main" id="{59F04466-D1FE-4861-BEC0-456BAB59A08F}"/>
                </a:ext>
              </a:extLst>
            </p:cNvPr>
            <p:cNvSpPr/>
            <p:nvPr/>
          </p:nvSpPr>
          <p:spPr>
            <a:xfrm>
              <a:off x="2899794" y="2447925"/>
              <a:ext cx="45720" cy="114300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" name="正方形/長方形 19">
              <a:extLst>
                <a:ext uri="{FF2B5EF4-FFF2-40B4-BE49-F238E27FC236}">
                  <a16:creationId xmlns:a16="http://schemas.microsoft.com/office/drawing/2014/main" id="{CEABC226-3A0F-49BF-96F2-02AC5D3C05D8}"/>
                </a:ext>
              </a:extLst>
            </p:cNvPr>
            <p:cNvSpPr/>
            <p:nvPr/>
          </p:nvSpPr>
          <p:spPr>
            <a:xfrm>
              <a:off x="1903332" y="2447417"/>
              <a:ext cx="45720" cy="114300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" name="台形 20">
              <a:extLst>
                <a:ext uri="{FF2B5EF4-FFF2-40B4-BE49-F238E27FC236}">
                  <a16:creationId xmlns:a16="http://schemas.microsoft.com/office/drawing/2014/main" id="{A9070084-466C-4C46-9326-00F18E3E873B}"/>
                </a:ext>
              </a:extLst>
            </p:cNvPr>
            <p:cNvSpPr/>
            <p:nvPr/>
          </p:nvSpPr>
          <p:spPr>
            <a:xfrm flipV="1">
              <a:off x="1610346" y="2841538"/>
              <a:ext cx="1628154" cy="400133"/>
            </a:xfrm>
            <a:prstGeom prst="trapezoid">
              <a:avLst>
                <a:gd name="adj" fmla="val 68659"/>
              </a:avLst>
            </a:prstGeom>
            <a:solidFill>
              <a:srgbClr val="C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8D558FA7-3C3B-4458-AE2B-E3C38017F085}"/>
                </a:ext>
              </a:extLst>
            </p:cNvPr>
            <p:cNvGrpSpPr/>
            <p:nvPr/>
          </p:nvGrpSpPr>
          <p:grpSpPr>
            <a:xfrm>
              <a:off x="415925" y="3270251"/>
              <a:ext cx="1331913" cy="1279915"/>
              <a:chOff x="415925" y="3270251"/>
              <a:chExt cx="1331913" cy="1279915"/>
            </a:xfrm>
          </p:grpSpPr>
          <p:grpSp>
            <p:nvGrpSpPr>
              <p:cNvPr id="123" name="グループ化 122">
                <a:extLst>
                  <a:ext uri="{FF2B5EF4-FFF2-40B4-BE49-F238E27FC236}">
                    <a16:creationId xmlns:a16="http://schemas.microsoft.com/office/drawing/2014/main" id="{49B8C2FF-1855-46BF-99A2-7CE01BE5FBD4}"/>
                  </a:ext>
                </a:extLst>
              </p:cNvPr>
              <p:cNvGrpSpPr/>
              <p:nvPr/>
            </p:nvGrpSpPr>
            <p:grpSpPr>
              <a:xfrm>
                <a:off x="415925" y="3270251"/>
                <a:ext cx="1331913" cy="1106487"/>
                <a:chOff x="415925" y="3270251"/>
                <a:chExt cx="1331913" cy="1106487"/>
              </a:xfrm>
            </p:grpSpPr>
            <p:sp>
              <p:nvSpPr>
                <p:cNvPr id="130" name="正方形/長方形 129">
                  <a:extLst>
                    <a:ext uri="{FF2B5EF4-FFF2-40B4-BE49-F238E27FC236}">
                      <a16:creationId xmlns:a16="http://schemas.microsoft.com/office/drawing/2014/main" id="{7B242CE5-1843-40DC-952B-606350CF19B3}"/>
                    </a:ext>
                  </a:extLst>
                </p:cNvPr>
                <p:cNvSpPr/>
                <p:nvPr/>
              </p:nvSpPr>
              <p:spPr>
                <a:xfrm>
                  <a:off x="769540" y="3872410"/>
                  <a:ext cx="706521" cy="390129"/>
                </a:xfrm>
                <a:prstGeom prst="rect">
                  <a:avLst/>
                </a:prstGeom>
                <a:pattFill prst="plaid">
                  <a:fgClr>
                    <a:srgbClr val="C00000"/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1" name="正方形/長方形 130">
                  <a:extLst>
                    <a:ext uri="{FF2B5EF4-FFF2-40B4-BE49-F238E27FC236}">
                      <a16:creationId xmlns:a16="http://schemas.microsoft.com/office/drawing/2014/main" id="{4076D18B-B82A-4BCF-929D-038918163E83}"/>
                    </a:ext>
                  </a:extLst>
                </p:cNvPr>
                <p:cNvSpPr/>
                <p:nvPr/>
              </p:nvSpPr>
              <p:spPr>
                <a:xfrm>
                  <a:off x="769539" y="4038286"/>
                  <a:ext cx="636986" cy="28389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2" name="正方形/長方形 131">
                  <a:extLst>
                    <a:ext uri="{FF2B5EF4-FFF2-40B4-BE49-F238E27FC236}">
                      <a16:creationId xmlns:a16="http://schemas.microsoft.com/office/drawing/2014/main" id="{A795360E-0F4B-4385-860B-CDF5C06DE6AB}"/>
                    </a:ext>
                  </a:extLst>
                </p:cNvPr>
                <p:cNvSpPr/>
                <p:nvPr/>
              </p:nvSpPr>
              <p:spPr>
                <a:xfrm>
                  <a:off x="415925" y="3872410"/>
                  <a:ext cx="341313" cy="390129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3" name="正方形/長方形 132">
                  <a:extLst>
                    <a:ext uri="{FF2B5EF4-FFF2-40B4-BE49-F238E27FC236}">
                      <a16:creationId xmlns:a16="http://schemas.microsoft.com/office/drawing/2014/main" id="{F991CFFF-1339-4B57-A1D9-AA362D7D93EF}"/>
                    </a:ext>
                  </a:extLst>
                </p:cNvPr>
                <p:cNvSpPr/>
                <p:nvPr/>
              </p:nvSpPr>
              <p:spPr>
                <a:xfrm>
                  <a:off x="739378" y="3841323"/>
                  <a:ext cx="45719" cy="421217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4" name="正方形/長方形 133">
                  <a:extLst>
                    <a:ext uri="{FF2B5EF4-FFF2-40B4-BE49-F238E27FC236}">
                      <a16:creationId xmlns:a16="http://schemas.microsoft.com/office/drawing/2014/main" id="{A7B2AE10-587F-4CAC-8776-5E560347419B}"/>
                    </a:ext>
                  </a:extLst>
                </p:cNvPr>
                <p:cNvSpPr/>
                <p:nvPr/>
              </p:nvSpPr>
              <p:spPr>
                <a:xfrm>
                  <a:off x="1384697" y="3841323"/>
                  <a:ext cx="45719" cy="421217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5" name="正方形/長方形 134">
                  <a:extLst>
                    <a:ext uri="{FF2B5EF4-FFF2-40B4-BE49-F238E27FC236}">
                      <a16:creationId xmlns:a16="http://schemas.microsoft.com/office/drawing/2014/main" id="{A1478966-1AF9-45E6-98B4-21C3EF3E15F0}"/>
                    </a:ext>
                  </a:extLst>
                </p:cNvPr>
                <p:cNvSpPr/>
                <p:nvPr/>
              </p:nvSpPr>
              <p:spPr>
                <a:xfrm>
                  <a:off x="1056084" y="3841323"/>
                  <a:ext cx="45719" cy="421217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6" name="正方形/長方形 135">
                  <a:extLst>
                    <a:ext uri="{FF2B5EF4-FFF2-40B4-BE49-F238E27FC236}">
                      <a16:creationId xmlns:a16="http://schemas.microsoft.com/office/drawing/2014/main" id="{A92B297C-2004-4F75-9D91-DD8597185528}"/>
                    </a:ext>
                  </a:extLst>
                </p:cNvPr>
                <p:cNvSpPr/>
                <p:nvPr/>
              </p:nvSpPr>
              <p:spPr>
                <a:xfrm>
                  <a:off x="415925" y="4271610"/>
                  <a:ext cx="1060137" cy="90386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3BE411F8-93A8-4597-9D40-67CE35091593}"/>
                    </a:ext>
                  </a:extLst>
                </p:cNvPr>
                <p:cNvSpPr/>
                <p:nvPr/>
              </p:nvSpPr>
              <p:spPr>
                <a:xfrm>
                  <a:off x="415925" y="4109029"/>
                  <a:ext cx="1060137" cy="243898"/>
                </a:xfrm>
                <a:custGeom>
                  <a:avLst/>
                  <a:gdLst>
                    <a:gd name="connsiteX0" fmla="*/ 635231 w 1060137"/>
                    <a:gd name="connsiteY0" fmla="*/ 76219 h 243898"/>
                    <a:gd name="connsiteX1" fmla="*/ 635231 w 1060137"/>
                    <a:gd name="connsiteY1" fmla="*/ 115334 h 243898"/>
                    <a:gd name="connsiteX2" fmla="*/ 910593 w 1060137"/>
                    <a:gd name="connsiteY2" fmla="*/ 115334 h 243898"/>
                    <a:gd name="connsiteX3" fmla="*/ 910593 w 1060137"/>
                    <a:gd name="connsiteY3" fmla="*/ 76219 h 243898"/>
                    <a:gd name="connsiteX4" fmla="*/ 315207 w 1060137"/>
                    <a:gd name="connsiteY4" fmla="*/ 76219 h 243898"/>
                    <a:gd name="connsiteX5" fmla="*/ 315207 w 1060137"/>
                    <a:gd name="connsiteY5" fmla="*/ 115334 h 243898"/>
                    <a:gd name="connsiteX6" fmla="*/ 596277 w 1060137"/>
                    <a:gd name="connsiteY6" fmla="*/ 115334 h 243898"/>
                    <a:gd name="connsiteX7" fmla="*/ 596277 w 1060137"/>
                    <a:gd name="connsiteY7" fmla="*/ 76219 h 243898"/>
                    <a:gd name="connsiteX8" fmla="*/ 635231 w 1060137"/>
                    <a:gd name="connsiteY8" fmla="*/ 14261 h 243898"/>
                    <a:gd name="connsiteX9" fmla="*/ 635231 w 1060137"/>
                    <a:gd name="connsiteY9" fmla="*/ 61958 h 243898"/>
                    <a:gd name="connsiteX10" fmla="*/ 910593 w 1060137"/>
                    <a:gd name="connsiteY10" fmla="*/ 61958 h 243898"/>
                    <a:gd name="connsiteX11" fmla="*/ 910593 w 1060137"/>
                    <a:gd name="connsiteY11" fmla="*/ 14261 h 243898"/>
                    <a:gd name="connsiteX12" fmla="*/ 315207 w 1060137"/>
                    <a:gd name="connsiteY12" fmla="*/ 14261 h 243898"/>
                    <a:gd name="connsiteX13" fmla="*/ 315207 w 1060137"/>
                    <a:gd name="connsiteY13" fmla="*/ 61958 h 243898"/>
                    <a:gd name="connsiteX14" fmla="*/ 596277 w 1060137"/>
                    <a:gd name="connsiteY14" fmla="*/ 61958 h 243898"/>
                    <a:gd name="connsiteX15" fmla="*/ 596277 w 1060137"/>
                    <a:gd name="connsiteY15" fmla="*/ 14261 h 243898"/>
                    <a:gd name="connsiteX16" fmla="*/ 0 w 1060137"/>
                    <a:gd name="connsiteY16" fmla="*/ 0 h 243898"/>
                    <a:gd name="connsiteX17" fmla="*/ 1060137 w 1060137"/>
                    <a:gd name="connsiteY17" fmla="*/ 0 h 243898"/>
                    <a:gd name="connsiteX18" fmla="*/ 1060137 w 1060137"/>
                    <a:gd name="connsiteY18" fmla="*/ 14261 h 243898"/>
                    <a:gd name="connsiteX19" fmla="*/ 949547 w 1060137"/>
                    <a:gd name="connsiteY19" fmla="*/ 14261 h 243898"/>
                    <a:gd name="connsiteX20" fmla="*/ 949547 w 1060137"/>
                    <a:gd name="connsiteY20" fmla="*/ 61958 h 243898"/>
                    <a:gd name="connsiteX21" fmla="*/ 1060137 w 1060137"/>
                    <a:gd name="connsiteY21" fmla="*/ 61958 h 243898"/>
                    <a:gd name="connsiteX22" fmla="*/ 1060137 w 1060137"/>
                    <a:gd name="connsiteY22" fmla="*/ 76219 h 243898"/>
                    <a:gd name="connsiteX23" fmla="*/ 949547 w 1060137"/>
                    <a:gd name="connsiteY23" fmla="*/ 76219 h 243898"/>
                    <a:gd name="connsiteX24" fmla="*/ 949547 w 1060137"/>
                    <a:gd name="connsiteY24" fmla="*/ 115334 h 243898"/>
                    <a:gd name="connsiteX25" fmla="*/ 1060137 w 1060137"/>
                    <a:gd name="connsiteY25" fmla="*/ 115334 h 243898"/>
                    <a:gd name="connsiteX26" fmla="*/ 1060137 w 1060137"/>
                    <a:gd name="connsiteY26" fmla="*/ 129595 h 243898"/>
                    <a:gd name="connsiteX27" fmla="*/ 949547 w 1060137"/>
                    <a:gd name="connsiteY27" fmla="*/ 129595 h 243898"/>
                    <a:gd name="connsiteX28" fmla="*/ 949547 w 1060137"/>
                    <a:gd name="connsiteY28" fmla="*/ 243898 h 243898"/>
                    <a:gd name="connsiteX29" fmla="*/ 910593 w 1060137"/>
                    <a:gd name="connsiteY29" fmla="*/ 243898 h 243898"/>
                    <a:gd name="connsiteX30" fmla="*/ 910593 w 1060137"/>
                    <a:gd name="connsiteY30" fmla="*/ 129595 h 243898"/>
                    <a:gd name="connsiteX31" fmla="*/ 635231 w 1060137"/>
                    <a:gd name="connsiteY31" fmla="*/ 129595 h 243898"/>
                    <a:gd name="connsiteX32" fmla="*/ 635231 w 1060137"/>
                    <a:gd name="connsiteY32" fmla="*/ 243898 h 243898"/>
                    <a:gd name="connsiteX33" fmla="*/ 596277 w 1060137"/>
                    <a:gd name="connsiteY33" fmla="*/ 243898 h 243898"/>
                    <a:gd name="connsiteX34" fmla="*/ 596277 w 1060137"/>
                    <a:gd name="connsiteY34" fmla="*/ 129595 h 243898"/>
                    <a:gd name="connsiteX35" fmla="*/ 315207 w 1060137"/>
                    <a:gd name="connsiteY35" fmla="*/ 129595 h 243898"/>
                    <a:gd name="connsiteX36" fmla="*/ 315207 w 1060137"/>
                    <a:gd name="connsiteY36" fmla="*/ 243896 h 243898"/>
                    <a:gd name="connsiteX37" fmla="*/ 276253 w 1060137"/>
                    <a:gd name="connsiteY37" fmla="*/ 243896 h 243898"/>
                    <a:gd name="connsiteX38" fmla="*/ 276253 w 1060137"/>
                    <a:gd name="connsiteY38" fmla="*/ 129595 h 243898"/>
                    <a:gd name="connsiteX39" fmla="*/ 0 w 1060137"/>
                    <a:gd name="connsiteY39" fmla="*/ 129595 h 243898"/>
                    <a:gd name="connsiteX40" fmla="*/ 0 w 1060137"/>
                    <a:gd name="connsiteY40" fmla="*/ 115334 h 243898"/>
                    <a:gd name="connsiteX41" fmla="*/ 276253 w 1060137"/>
                    <a:gd name="connsiteY41" fmla="*/ 115334 h 243898"/>
                    <a:gd name="connsiteX42" fmla="*/ 276253 w 1060137"/>
                    <a:gd name="connsiteY42" fmla="*/ 76219 h 243898"/>
                    <a:gd name="connsiteX43" fmla="*/ 0 w 1060137"/>
                    <a:gd name="connsiteY43" fmla="*/ 76219 h 243898"/>
                    <a:gd name="connsiteX44" fmla="*/ 0 w 1060137"/>
                    <a:gd name="connsiteY44" fmla="*/ 61958 h 243898"/>
                    <a:gd name="connsiteX45" fmla="*/ 276253 w 1060137"/>
                    <a:gd name="connsiteY45" fmla="*/ 61958 h 243898"/>
                    <a:gd name="connsiteX46" fmla="*/ 276253 w 1060137"/>
                    <a:gd name="connsiteY46" fmla="*/ 14261 h 243898"/>
                    <a:gd name="connsiteX47" fmla="*/ 0 w 1060137"/>
                    <a:gd name="connsiteY47" fmla="*/ 14261 h 243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060137" h="243898">
                      <a:moveTo>
                        <a:pt x="635231" y="76219"/>
                      </a:moveTo>
                      <a:lnTo>
                        <a:pt x="635231" y="115334"/>
                      </a:lnTo>
                      <a:lnTo>
                        <a:pt x="910593" y="115334"/>
                      </a:lnTo>
                      <a:lnTo>
                        <a:pt x="910593" y="76219"/>
                      </a:lnTo>
                      <a:close/>
                      <a:moveTo>
                        <a:pt x="315207" y="76219"/>
                      </a:moveTo>
                      <a:lnTo>
                        <a:pt x="315207" y="115334"/>
                      </a:lnTo>
                      <a:lnTo>
                        <a:pt x="596277" y="115334"/>
                      </a:lnTo>
                      <a:lnTo>
                        <a:pt x="596277" y="76219"/>
                      </a:lnTo>
                      <a:close/>
                      <a:moveTo>
                        <a:pt x="635231" y="14261"/>
                      </a:moveTo>
                      <a:lnTo>
                        <a:pt x="635231" y="61958"/>
                      </a:lnTo>
                      <a:lnTo>
                        <a:pt x="910593" y="61958"/>
                      </a:lnTo>
                      <a:lnTo>
                        <a:pt x="910593" y="14261"/>
                      </a:lnTo>
                      <a:close/>
                      <a:moveTo>
                        <a:pt x="315207" y="14261"/>
                      </a:moveTo>
                      <a:lnTo>
                        <a:pt x="315207" y="61958"/>
                      </a:lnTo>
                      <a:lnTo>
                        <a:pt x="596277" y="61958"/>
                      </a:lnTo>
                      <a:lnTo>
                        <a:pt x="596277" y="14261"/>
                      </a:lnTo>
                      <a:close/>
                      <a:moveTo>
                        <a:pt x="0" y="0"/>
                      </a:moveTo>
                      <a:lnTo>
                        <a:pt x="1060137" y="0"/>
                      </a:lnTo>
                      <a:lnTo>
                        <a:pt x="1060137" y="14261"/>
                      </a:lnTo>
                      <a:lnTo>
                        <a:pt x="949547" y="14261"/>
                      </a:lnTo>
                      <a:lnTo>
                        <a:pt x="949547" y="61958"/>
                      </a:lnTo>
                      <a:lnTo>
                        <a:pt x="1060137" y="61958"/>
                      </a:lnTo>
                      <a:lnTo>
                        <a:pt x="1060137" y="76219"/>
                      </a:lnTo>
                      <a:lnTo>
                        <a:pt x="949547" y="76219"/>
                      </a:lnTo>
                      <a:lnTo>
                        <a:pt x="949547" y="115334"/>
                      </a:lnTo>
                      <a:lnTo>
                        <a:pt x="1060137" y="115334"/>
                      </a:lnTo>
                      <a:lnTo>
                        <a:pt x="1060137" y="129595"/>
                      </a:lnTo>
                      <a:lnTo>
                        <a:pt x="949547" y="129595"/>
                      </a:lnTo>
                      <a:lnTo>
                        <a:pt x="949547" y="243898"/>
                      </a:lnTo>
                      <a:lnTo>
                        <a:pt x="910593" y="243898"/>
                      </a:lnTo>
                      <a:lnTo>
                        <a:pt x="910593" y="129595"/>
                      </a:lnTo>
                      <a:lnTo>
                        <a:pt x="635231" y="129595"/>
                      </a:lnTo>
                      <a:lnTo>
                        <a:pt x="635231" y="243898"/>
                      </a:lnTo>
                      <a:lnTo>
                        <a:pt x="596277" y="243898"/>
                      </a:lnTo>
                      <a:lnTo>
                        <a:pt x="596277" y="129595"/>
                      </a:lnTo>
                      <a:lnTo>
                        <a:pt x="315207" y="129595"/>
                      </a:lnTo>
                      <a:lnTo>
                        <a:pt x="315207" y="243896"/>
                      </a:lnTo>
                      <a:lnTo>
                        <a:pt x="276253" y="243896"/>
                      </a:lnTo>
                      <a:lnTo>
                        <a:pt x="276253" y="129595"/>
                      </a:lnTo>
                      <a:lnTo>
                        <a:pt x="0" y="129595"/>
                      </a:lnTo>
                      <a:lnTo>
                        <a:pt x="0" y="115334"/>
                      </a:lnTo>
                      <a:lnTo>
                        <a:pt x="276253" y="115334"/>
                      </a:lnTo>
                      <a:lnTo>
                        <a:pt x="276253" y="76219"/>
                      </a:lnTo>
                      <a:lnTo>
                        <a:pt x="0" y="76219"/>
                      </a:lnTo>
                      <a:lnTo>
                        <a:pt x="0" y="61958"/>
                      </a:lnTo>
                      <a:lnTo>
                        <a:pt x="276253" y="61958"/>
                      </a:lnTo>
                      <a:lnTo>
                        <a:pt x="276253" y="14261"/>
                      </a:lnTo>
                      <a:lnTo>
                        <a:pt x="0" y="1426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8" name="正方形/長方形 137">
                  <a:extLst>
                    <a:ext uri="{FF2B5EF4-FFF2-40B4-BE49-F238E27FC236}">
                      <a16:creationId xmlns:a16="http://schemas.microsoft.com/office/drawing/2014/main" id="{8A3CA9C4-881C-4372-894C-1A72F3CEBE84}"/>
                    </a:ext>
                  </a:extLst>
                </p:cNvPr>
                <p:cNvSpPr/>
                <p:nvPr/>
              </p:nvSpPr>
              <p:spPr>
                <a:xfrm>
                  <a:off x="415925" y="4342821"/>
                  <a:ext cx="1060137" cy="33135"/>
                </a:xfrm>
                <a:prstGeom prst="rect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9" name="正方形/長方形 138">
                  <a:extLst>
                    <a:ext uri="{FF2B5EF4-FFF2-40B4-BE49-F238E27FC236}">
                      <a16:creationId xmlns:a16="http://schemas.microsoft.com/office/drawing/2014/main" id="{CF63D5AF-9899-4C1A-8A22-33061D1965A1}"/>
                    </a:ext>
                  </a:extLst>
                </p:cNvPr>
                <p:cNvSpPr/>
                <p:nvPr/>
              </p:nvSpPr>
              <p:spPr>
                <a:xfrm>
                  <a:off x="415925" y="4252560"/>
                  <a:ext cx="1060137" cy="33135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0" name="正方形/長方形 139">
                  <a:extLst>
                    <a:ext uri="{FF2B5EF4-FFF2-40B4-BE49-F238E27FC236}">
                      <a16:creationId xmlns:a16="http://schemas.microsoft.com/office/drawing/2014/main" id="{6E1B9791-6DC2-4FDC-9D4A-5182878F80C5}"/>
                    </a:ext>
                  </a:extLst>
                </p:cNvPr>
                <p:cNvSpPr/>
                <p:nvPr/>
              </p:nvSpPr>
              <p:spPr>
                <a:xfrm>
                  <a:off x="626269" y="3841323"/>
                  <a:ext cx="50006" cy="535415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1" name="正方形/長方形 140">
                  <a:extLst>
                    <a:ext uri="{FF2B5EF4-FFF2-40B4-BE49-F238E27FC236}">
                      <a16:creationId xmlns:a16="http://schemas.microsoft.com/office/drawing/2014/main" id="{342EBCC6-5980-443B-A303-0358FD294792}"/>
                    </a:ext>
                  </a:extLst>
                </p:cNvPr>
                <p:cNvSpPr/>
                <p:nvPr/>
              </p:nvSpPr>
              <p:spPr>
                <a:xfrm>
                  <a:off x="1450181" y="3841323"/>
                  <a:ext cx="50006" cy="535415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42" name="グループ化 141">
                  <a:extLst>
                    <a:ext uri="{FF2B5EF4-FFF2-40B4-BE49-F238E27FC236}">
                      <a16:creationId xmlns:a16="http://schemas.microsoft.com/office/drawing/2014/main" id="{0AA42DE0-4104-4B78-BD82-7C26A429F009}"/>
                    </a:ext>
                  </a:extLst>
                </p:cNvPr>
                <p:cNvGrpSpPr/>
                <p:nvPr/>
              </p:nvGrpSpPr>
              <p:grpSpPr>
                <a:xfrm>
                  <a:off x="415925" y="3270251"/>
                  <a:ext cx="1331913" cy="600074"/>
                  <a:chOff x="415925" y="3270251"/>
                  <a:chExt cx="1331913" cy="600074"/>
                </a:xfrm>
              </p:grpSpPr>
              <p:sp>
                <p:nvSpPr>
                  <p:cNvPr id="143" name="正方形/長方形 13">
                    <a:extLst>
                      <a:ext uri="{FF2B5EF4-FFF2-40B4-BE49-F238E27FC236}">
                        <a16:creationId xmlns:a16="http://schemas.microsoft.com/office/drawing/2014/main" id="{47FF30CD-8EFD-4843-B7B4-B5F7B6189189}"/>
                      </a:ext>
                    </a:extLst>
                  </p:cNvPr>
                  <p:cNvSpPr/>
                  <p:nvPr/>
                </p:nvSpPr>
                <p:spPr>
                  <a:xfrm>
                    <a:off x="415925" y="3744912"/>
                    <a:ext cx="1331913" cy="45719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4" name="正方形/長方形 13">
                    <a:extLst>
                      <a:ext uri="{FF2B5EF4-FFF2-40B4-BE49-F238E27FC236}">
                        <a16:creationId xmlns:a16="http://schemas.microsoft.com/office/drawing/2014/main" id="{351A8B6F-BCD6-43FA-AB47-45EB8248A5F1}"/>
                      </a:ext>
                    </a:extLst>
                  </p:cNvPr>
                  <p:cNvSpPr/>
                  <p:nvPr/>
                </p:nvSpPr>
                <p:spPr>
                  <a:xfrm>
                    <a:off x="415925" y="3378201"/>
                    <a:ext cx="1331913" cy="366712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pattFill prst="dashUpDiag">
                    <a:fgClr>
                      <a:srgbClr val="ED7D31">
                        <a:lumMod val="75000"/>
                      </a:srgbClr>
                    </a:fgClr>
                    <a:bgClr>
                      <a:srgbClr val="663300"/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5" name="正方形/長方形 13">
                    <a:extLst>
                      <a:ext uri="{FF2B5EF4-FFF2-40B4-BE49-F238E27FC236}">
                        <a16:creationId xmlns:a16="http://schemas.microsoft.com/office/drawing/2014/main" id="{B7D7D594-26B5-40B4-B810-AFA0A77EAE28}"/>
                      </a:ext>
                    </a:extLst>
                  </p:cNvPr>
                  <p:cNvSpPr/>
                  <p:nvPr/>
                </p:nvSpPr>
                <p:spPr>
                  <a:xfrm>
                    <a:off x="415925" y="3270251"/>
                    <a:ext cx="1331913" cy="107950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rgbClr val="6633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6" name="正方形/長方形 13">
                    <a:extLst>
                      <a:ext uri="{FF2B5EF4-FFF2-40B4-BE49-F238E27FC236}">
                        <a16:creationId xmlns:a16="http://schemas.microsoft.com/office/drawing/2014/main" id="{C669CE46-59E5-43C8-A605-5B0150882A81}"/>
                      </a:ext>
                    </a:extLst>
                  </p:cNvPr>
                  <p:cNvSpPr/>
                  <p:nvPr/>
                </p:nvSpPr>
                <p:spPr>
                  <a:xfrm>
                    <a:off x="415925" y="3292476"/>
                    <a:ext cx="1331913" cy="57146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7" name="正方形/長方形 13">
                    <a:extLst>
                      <a:ext uri="{FF2B5EF4-FFF2-40B4-BE49-F238E27FC236}">
                        <a16:creationId xmlns:a16="http://schemas.microsoft.com/office/drawing/2014/main" id="{A3983F84-64CD-41B6-8881-2CD0E70CBCAD}"/>
                      </a:ext>
                    </a:extLst>
                  </p:cNvPr>
                  <p:cNvSpPr/>
                  <p:nvPr/>
                </p:nvSpPr>
                <p:spPr>
                  <a:xfrm>
                    <a:off x="415925" y="3793487"/>
                    <a:ext cx="1331913" cy="76838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8" name="正方形/長方形 13">
                    <a:extLst>
                      <a:ext uri="{FF2B5EF4-FFF2-40B4-BE49-F238E27FC236}">
                        <a16:creationId xmlns:a16="http://schemas.microsoft.com/office/drawing/2014/main" id="{71A4B7A6-9C83-4CE9-BE60-4D3CF51E2F2F}"/>
                      </a:ext>
                    </a:extLst>
                  </p:cNvPr>
                  <p:cNvSpPr/>
                  <p:nvPr/>
                </p:nvSpPr>
                <p:spPr>
                  <a:xfrm>
                    <a:off x="415925" y="3815712"/>
                    <a:ext cx="1331913" cy="25611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pattFill prst="dkVert">
                    <a:fgClr>
                      <a:srgbClr val="FF0000"/>
                    </a:fgClr>
                    <a:bgClr>
                      <a:srgbClr val="FFC000">
                        <a:lumMod val="40000"/>
                        <a:lumOff val="60000"/>
                      </a:srgb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BC100F47-A3C2-4B98-AA31-B8F95B67FE98}"/>
                  </a:ext>
                </a:extLst>
              </p:cNvPr>
              <p:cNvSpPr/>
              <p:nvPr/>
            </p:nvSpPr>
            <p:spPr>
              <a:xfrm>
                <a:off x="484219" y="4246377"/>
                <a:ext cx="273020" cy="121890"/>
              </a:xfrm>
              <a:custGeom>
                <a:avLst/>
                <a:gdLst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584021 w 1990607"/>
                  <a:gd name="connsiteY4" fmla="*/ 328383 h 691342"/>
                  <a:gd name="connsiteX5" fmla="*/ 1584021 w 1990607"/>
                  <a:gd name="connsiteY5" fmla="*/ 631930 h 691342"/>
                  <a:gd name="connsiteX6" fmla="*/ 1684020 w 1990607"/>
                  <a:gd name="connsiteY6" fmla="*/ 631930 h 691342"/>
                  <a:gd name="connsiteX7" fmla="*/ 1684020 w 1990607"/>
                  <a:gd name="connsiteY7" fmla="*/ 328383 h 691342"/>
                  <a:gd name="connsiteX8" fmla="*/ 1396904 w 1990607"/>
                  <a:gd name="connsiteY8" fmla="*/ 328383 h 691342"/>
                  <a:gd name="connsiteX9" fmla="*/ 1396904 w 1990607"/>
                  <a:gd name="connsiteY9" fmla="*/ 631930 h 691342"/>
                  <a:gd name="connsiteX10" fmla="*/ 1496910 w 1990607"/>
                  <a:gd name="connsiteY10" fmla="*/ 631930 h 691342"/>
                  <a:gd name="connsiteX11" fmla="*/ 1496910 w 1990607"/>
                  <a:gd name="connsiteY11" fmla="*/ 328383 h 691342"/>
                  <a:gd name="connsiteX12" fmla="*/ 1209788 w 1990607"/>
                  <a:gd name="connsiteY12" fmla="*/ 328383 h 691342"/>
                  <a:gd name="connsiteX13" fmla="*/ 1209788 w 1990607"/>
                  <a:gd name="connsiteY13" fmla="*/ 631930 h 691342"/>
                  <a:gd name="connsiteX14" fmla="*/ 1309794 w 1990607"/>
                  <a:gd name="connsiteY14" fmla="*/ 631930 h 691342"/>
                  <a:gd name="connsiteX15" fmla="*/ 1309794 w 1990607"/>
                  <a:gd name="connsiteY15" fmla="*/ 328383 h 691342"/>
                  <a:gd name="connsiteX16" fmla="*/ 1022679 w 1990607"/>
                  <a:gd name="connsiteY16" fmla="*/ 328383 h 691342"/>
                  <a:gd name="connsiteX17" fmla="*/ 1022679 w 1990607"/>
                  <a:gd name="connsiteY17" fmla="*/ 631930 h 691342"/>
                  <a:gd name="connsiteX18" fmla="*/ 1122684 w 1990607"/>
                  <a:gd name="connsiteY18" fmla="*/ 631930 h 691342"/>
                  <a:gd name="connsiteX19" fmla="*/ 1122684 w 1990607"/>
                  <a:gd name="connsiteY19" fmla="*/ 328383 h 691342"/>
                  <a:gd name="connsiteX20" fmla="*/ 835562 w 1990607"/>
                  <a:gd name="connsiteY20" fmla="*/ 328383 h 691342"/>
                  <a:gd name="connsiteX21" fmla="*/ 835562 w 1990607"/>
                  <a:gd name="connsiteY21" fmla="*/ 631930 h 691342"/>
                  <a:gd name="connsiteX22" fmla="*/ 935568 w 1990607"/>
                  <a:gd name="connsiteY22" fmla="*/ 631930 h 691342"/>
                  <a:gd name="connsiteX23" fmla="*/ 935568 w 1990607"/>
                  <a:gd name="connsiteY23" fmla="*/ 328383 h 691342"/>
                  <a:gd name="connsiteX24" fmla="*/ 648453 w 1990607"/>
                  <a:gd name="connsiteY24" fmla="*/ 328383 h 691342"/>
                  <a:gd name="connsiteX25" fmla="*/ 648453 w 1990607"/>
                  <a:gd name="connsiteY25" fmla="*/ 631930 h 691342"/>
                  <a:gd name="connsiteX26" fmla="*/ 748452 w 1990607"/>
                  <a:gd name="connsiteY26" fmla="*/ 631930 h 691342"/>
                  <a:gd name="connsiteX27" fmla="*/ 748452 w 1990607"/>
                  <a:gd name="connsiteY27" fmla="*/ 328383 h 691342"/>
                  <a:gd name="connsiteX28" fmla="*/ 461336 w 1990607"/>
                  <a:gd name="connsiteY28" fmla="*/ 328383 h 691342"/>
                  <a:gd name="connsiteX29" fmla="*/ 461336 w 1990607"/>
                  <a:gd name="connsiteY29" fmla="*/ 631930 h 691342"/>
                  <a:gd name="connsiteX30" fmla="*/ 561342 w 1990607"/>
                  <a:gd name="connsiteY30" fmla="*/ 631930 h 691342"/>
                  <a:gd name="connsiteX31" fmla="*/ 561342 w 1990607"/>
                  <a:gd name="connsiteY31" fmla="*/ 328383 h 691342"/>
                  <a:gd name="connsiteX32" fmla="*/ 274226 w 1990607"/>
                  <a:gd name="connsiteY32" fmla="*/ 328383 h 691342"/>
                  <a:gd name="connsiteX33" fmla="*/ 274226 w 1990607"/>
                  <a:gd name="connsiteY33" fmla="*/ 631930 h 691342"/>
                  <a:gd name="connsiteX34" fmla="*/ 374226 w 1990607"/>
                  <a:gd name="connsiteY34" fmla="*/ 631930 h 691342"/>
                  <a:gd name="connsiteX35" fmla="*/ 374226 w 1990607"/>
                  <a:gd name="connsiteY35" fmla="*/ 328383 h 691342"/>
                  <a:gd name="connsiteX36" fmla="*/ 87110 w 1990607"/>
                  <a:gd name="connsiteY36" fmla="*/ 328383 h 691342"/>
                  <a:gd name="connsiteX37" fmla="*/ 87110 w 1990607"/>
                  <a:gd name="connsiteY37" fmla="*/ 631930 h 691342"/>
                  <a:gd name="connsiteX38" fmla="*/ 187110 w 1990607"/>
                  <a:gd name="connsiteY38" fmla="*/ 631930 h 691342"/>
                  <a:gd name="connsiteX39" fmla="*/ 187110 w 1990607"/>
                  <a:gd name="connsiteY39" fmla="*/ 328383 h 691342"/>
                  <a:gd name="connsiteX40" fmla="*/ 1771131 w 1990607"/>
                  <a:gd name="connsiteY40" fmla="*/ 171719 h 691342"/>
                  <a:gd name="connsiteX41" fmla="*/ 1771131 w 1990607"/>
                  <a:gd name="connsiteY41" fmla="*/ 263301 h 691342"/>
                  <a:gd name="connsiteX42" fmla="*/ 1871136 w 1990607"/>
                  <a:gd name="connsiteY42" fmla="*/ 263301 h 691342"/>
                  <a:gd name="connsiteX43" fmla="*/ 1871136 w 1990607"/>
                  <a:gd name="connsiteY43" fmla="*/ 171719 h 691342"/>
                  <a:gd name="connsiteX44" fmla="*/ 1584021 w 1990607"/>
                  <a:gd name="connsiteY44" fmla="*/ 171719 h 691342"/>
                  <a:gd name="connsiteX45" fmla="*/ 1584021 w 1990607"/>
                  <a:gd name="connsiteY45" fmla="*/ 263301 h 691342"/>
                  <a:gd name="connsiteX46" fmla="*/ 1684020 w 1990607"/>
                  <a:gd name="connsiteY46" fmla="*/ 263301 h 691342"/>
                  <a:gd name="connsiteX47" fmla="*/ 1684020 w 1990607"/>
                  <a:gd name="connsiteY47" fmla="*/ 171719 h 691342"/>
                  <a:gd name="connsiteX48" fmla="*/ 1396904 w 1990607"/>
                  <a:gd name="connsiteY48" fmla="*/ 171719 h 691342"/>
                  <a:gd name="connsiteX49" fmla="*/ 1396904 w 1990607"/>
                  <a:gd name="connsiteY49" fmla="*/ 263301 h 691342"/>
                  <a:gd name="connsiteX50" fmla="*/ 1496910 w 1990607"/>
                  <a:gd name="connsiteY50" fmla="*/ 263301 h 691342"/>
                  <a:gd name="connsiteX51" fmla="*/ 1496910 w 1990607"/>
                  <a:gd name="connsiteY51" fmla="*/ 171719 h 691342"/>
                  <a:gd name="connsiteX52" fmla="*/ 1209788 w 1990607"/>
                  <a:gd name="connsiteY52" fmla="*/ 171719 h 691342"/>
                  <a:gd name="connsiteX53" fmla="*/ 1209788 w 1990607"/>
                  <a:gd name="connsiteY53" fmla="*/ 263301 h 691342"/>
                  <a:gd name="connsiteX54" fmla="*/ 1309794 w 1990607"/>
                  <a:gd name="connsiteY54" fmla="*/ 263301 h 691342"/>
                  <a:gd name="connsiteX55" fmla="*/ 1309794 w 1990607"/>
                  <a:gd name="connsiteY55" fmla="*/ 171719 h 691342"/>
                  <a:gd name="connsiteX56" fmla="*/ 1022679 w 1990607"/>
                  <a:gd name="connsiteY56" fmla="*/ 171719 h 691342"/>
                  <a:gd name="connsiteX57" fmla="*/ 1022679 w 1990607"/>
                  <a:gd name="connsiteY57" fmla="*/ 263301 h 691342"/>
                  <a:gd name="connsiteX58" fmla="*/ 1122684 w 1990607"/>
                  <a:gd name="connsiteY58" fmla="*/ 263301 h 691342"/>
                  <a:gd name="connsiteX59" fmla="*/ 1122684 w 1990607"/>
                  <a:gd name="connsiteY59" fmla="*/ 171719 h 691342"/>
                  <a:gd name="connsiteX60" fmla="*/ 835562 w 1990607"/>
                  <a:gd name="connsiteY60" fmla="*/ 171719 h 691342"/>
                  <a:gd name="connsiteX61" fmla="*/ 835562 w 1990607"/>
                  <a:gd name="connsiteY61" fmla="*/ 263301 h 691342"/>
                  <a:gd name="connsiteX62" fmla="*/ 935568 w 1990607"/>
                  <a:gd name="connsiteY62" fmla="*/ 263301 h 691342"/>
                  <a:gd name="connsiteX63" fmla="*/ 935568 w 1990607"/>
                  <a:gd name="connsiteY63" fmla="*/ 171719 h 691342"/>
                  <a:gd name="connsiteX64" fmla="*/ 648453 w 1990607"/>
                  <a:gd name="connsiteY64" fmla="*/ 171719 h 691342"/>
                  <a:gd name="connsiteX65" fmla="*/ 648453 w 1990607"/>
                  <a:gd name="connsiteY65" fmla="*/ 263301 h 691342"/>
                  <a:gd name="connsiteX66" fmla="*/ 748452 w 1990607"/>
                  <a:gd name="connsiteY66" fmla="*/ 263301 h 691342"/>
                  <a:gd name="connsiteX67" fmla="*/ 748452 w 1990607"/>
                  <a:gd name="connsiteY67" fmla="*/ 171719 h 691342"/>
                  <a:gd name="connsiteX68" fmla="*/ 461336 w 1990607"/>
                  <a:gd name="connsiteY68" fmla="*/ 171719 h 691342"/>
                  <a:gd name="connsiteX69" fmla="*/ 461336 w 1990607"/>
                  <a:gd name="connsiteY69" fmla="*/ 263301 h 691342"/>
                  <a:gd name="connsiteX70" fmla="*/ 561342 w 1990607"/>
                  <a:gd name="connsiteY70" fmla="*/ 263301 h 691342"/>
                  <a:gd name="connsiteX71" fmla="*/ 561342 w 1990607"/>
                  <a:gd name="connsiteY71" fmla="*/ 171719 h 691342"/>
                  <a:gd name="connsiteX72" fmla="*/ 274226 w 1990607"/>
                  <a:gd name="connsiteY72" fmla="*/ 171719 h 691342"/>
                  <a:gd name="connsiteX73" fmla="*/ 274226 w 1990607"/>
                  <a:gd name="connsiteY73" fmla="*/ 263301 h 691342"/>
                  <a:gd name="connsiteX74" fmla="*/ 374226 w 1990607"/>
                  <a:gd name="connsiteY74" fmla="*/ 263301 h 691342"/>
                  <a:gd name="connsiteX75" fmla="*/ 374226 w 1990607"/>
                  <a:gd name="connsiteY75" fmla="*/ 171719 h 691342"/>
                  <a:gd name="connsiteX76" fmla="*/ 87110 w 1990607"/>
                  <a:gd name="connsiteY76" fmla="*/ 171719 h 691342"/>
                  <a:gd name="connsiteX77" fmla="*/ 87110 w 1990607"/>
                  <a:gd name="connsiteY77" fmla="*/ 263301 h 691342"/>
                  <a:gd name="connsiteX78" fmla="*/ 187110 w 1990607"/>
                  <a:gd name="connsiteY78" fmla="*/ 263301 h 691342"/>
                  <a:gd name="connsiteX79" fmla="*/ 187110 w 1990607"/>
                  <a:gd name="connsiteY79" fmla="*/ 171719 h 691342"/>
                  <a:gd name="connsiteX80" fmla="*/ 43555 w 1990607"/>
                  <a:gd name="connsiteY80" fmla="*/ 0 h 691342"/>
                  <a:gd name="connsiteX81" fmla="*/ 87110 w 1990607"/>
                  <a:gd name="connsiteY81" fmla="*/ 20102 h 691342"/>
                  <a:gd name="connsiteX82" fmla="*/ 87110 w 1990607"/>
                  <a:gd name="connsiteY82" fmla="*/ 106643 h 691342"/>
                  <a:gd name="connsiteX83" fmla="*/ 187110 w 1990607"/>
                  <a:gd name="connsiteY83" fmla="*/ 106643 h 691342"/>
                  <a:gd name="connsiteX84" fmla="*/ 187110 w 1990607"/>
                  <a:gd name="connsiteY84" fmla="*/ 20102 h 691342"/>
                  <a:gd name="connsiteX85" fmla="*/ 230671 w 1990607"/>
                  <a:gd name="connsiteY85" fmla="*/ 0 h 691342"/>
                  <a:gd name="connsiteX86" fmla="*/ 274226 w 1990607"/>
                  <a:gd name="connsiteY86" fmla="*/ 20102 h 691342"/>
                  <a:gd name="connsiteX87" fmla="*/ 274226 w 1990607"/>
                  <a:gd name="connsiteY87" fmla="*/ 106643 h 691342"/>
                  <a:gd name="connsiteX88" fmla="*/ 374226 w 1990607"/>
                  <a:gd name="connsiteY88" fmla="*/ 106643 h 691342"/>
                  <a:gd name="connsiteX89" fmla="*/ 374226 w 1990607"/>
                  <a:gd name="connsiteY89" fmla="*/ 20102 h 691342"/>
                  <a:gd name="connsiteX90" fmla="*/ 417781 w 1990607"/>
                  <a:gd name="connsiteY90" fmla="*/ 0 h 691342"/>
                  <a:gd name="connsiteX91" fmla="*/ 461336 w 1990607"/>
                  <a:gd name="connsiteY91" fmla="*/ 20102 h 691342"/>
                  <a:gd name="connsiteX92" fmla="*/ 461336 w 1990607"/>
                  <a:gd name="connsiteY92" fmla="*/ 106643 h 691342"/>
                  <a:gd name="connsiteX93" fmla="*/ 561342 w 1990607"/>
                  <a:gd name="connsiteY93" fmla="*/ 106643 h 691342"/>
                  <a:gd name="connsiteX94" fmla="*/ 561342 w 1990607"/>
                  <a:gd name="connsiteY94" fmla="*/ 20102 h 691342"/>
                  <a:gd name="connsiteX95" fmla="*/ 604897 w 1990607"/>
                  <a:gd name="connsiteY95" fmla="*/ 0 h 691342"/>
                  <a:gd name="connsiteX96" fmla="*/ 648453 w 1990607"/>
                  <a:gd name="connsiteY96" fmla="*/ 20102 h 691342"/>
                  <a:gd name="connsiteX97" fmla="*/ 648453 w 1990607"/>
                  <a:gd name="connsiteY97" fmla="*/ 106643 h 691342"/>
                  <a:gd name="connsiteX98" fmla="*/ 748452 w 1990607"/>
                  <a:gd name="connsiteY98" fmla="*/ 106643 h 691342"/>
                  <a:gd name="connsiteX99" fmla="*/ 748452 w 1990607"/>
                  <a:gd name="connsiteY99" fmla="*/ 20102 h 691342"/>
                  <a:gd name="connsiteX100" fmla="*/ 792013 w 1990607"/>
                  <a:gd name="connsiteY100" fmla="*/ 0 h 691342"/>
                  <a:gd name="connsiteX101" fmla="*/ 835562 w 1990607"/>
                  <a:gd name="connsiteY101" fmla="*/ 20102 h 691342"/>
                  <a:gd name="connsiteX102" fmla="*/ 835562 w 1990607"/>
                  <a:gd name="connsiteY102" fmla="*/ 106643 h 691342"/>
                  <a:gd name="connsiteX103" fmla="*/ 935568 w 1990607"/>
                  <a:gd name="connsiteY103" fmla="*/ 106643 h 691342"/>
                  <a:gd name="connsiteX104" fmla="*/ 935568 w 1990607"/>
                  <a:gd name="connsiteY104" fmla="*/ 20102 h 691342"/>
                  <a:gd name="connsiteX105" fmla="*/ 979123 w 1990607"/>
                  <a:gd name="connsiteY105" fmla="*/ 0 h 691342"/>
                  <a:gd name="connsiteX106" fmla="*/ 1022679 w 1990607"/>
                  <a:gd name="connsiteY106" fmla="*/ 20102 h 691342"/>
                  <a:gd name="connsiteX107" fmla="*/ 1022679 w 1990607"/>
                  <a:gd name="connsiteY107" fmla="*/ 106643 h 691342"/>
                  <a:gd name="connsiteX108" fmla="*/ 1122684 w 1990607"/>
                  <a:gd name="connsiteY108" fmla="*/ 106643 h 691342"/>
                  <a:gd name="connsiteX109" fmla="*/ 1122684 w 1990607"/>
                  <a:gd name="connsiteY109" fmla="*/ 20102 h 691342"/>
                  <a:gd name="connsiteX110" fmla="*/ 1166233 w 1990607"/>
                  <a:gd name="connsiteY110" fmla="*/ 0 h 691342"/>
                  <a:gd name="connsiteX111" fmla="*/ 1209788 w 1990607"/>
                  <a:gd name="connsiteY111" fmla="*/ 20102 h 691342"/>
                  <a:gd name="connsiteX112" fmla="*/ 1209788 w 1990607"/>
                  <a:gd name="connsiteY112" fmla="*/ 106643 h 691342"/>
                  <a:gd name="connsiteX113" fmla="*/ 1309794 w 1990607"/>
                  <a:gd name="connsiteY113" fmla="*/ 106643 h 691342"/>
                  <a:gd name="connsiteX114" fmla="*/ 1309794 w 1990607"/>
                  <a:gd name="connsiteY114" fmla="*/ 20102 h 691342"/>
                  <a:gd name="connsiteX115" fmla="*/ 1353349 w 1990607"/>
                  <a:gd name="connsiteY115" fmla="*/ 0 h 691342"/>
                  <a:gd name="connsiteX116" fmla="*/ 1396904 w 1990607"/>
                  <a:gd name="connsiteY116" fmla="*/ 20102 h 691342"/>
                  <a:gd name="connsiteX117" fmla="*/ 1396904 w 1990607"/>
                  <a:gd name="connsiteY117" fmla="*/ 106643 h 691342"/>
                  <a:gd name="connsiteX118" fmla="*/ 1496910 w 1990607"/>
                  <a:gd name="connsiteY118" fmla="*/ 106643 h 691342"/>
                  <a:gd name="connsiteX119" fmla="*/ 1496910 w 1990607"/>
                  <a:gd name="connsiteY119" fmla="*/ 20102 h 691342"/>
                  <a:gd name="connsiteX120" fmla="*/ 1540459 w 1990607"/>
                  <a:gd name="connsiteY120" fmla="*/ 0 h 691342"/>
                  <a:gd name="connsiteX121" fmla="*/ 1584021 w 1990607"/>
                  <a:gd name="connsiteY121" fmla="*/ 20102 h 691342"/>
                  <a:gd name="connsiteX122" fmla="*/ 1584021 w 1990607"/>
                  <a:gd name="connsiteY122" fmla="*/ 106643 h 691342"/>
                  <a:gd name="connsiteX123" fmla="*/ 1684020 w 1990607"/>
                  <a:gd name="connsiteY123" fmla="*/ 106643 h 691342"/>
                  <a:gd name="connsiteX124" fmla="*/ 1684020 w 1990607"/>
                  <a:gd name="connsiteY124" fmla="*/ 20102 h 691342"/>
                  <a:gd name="connsiteX125" fmla="*/ 1727575 w 1990607"/>
                  <a:gd name="connsiteY125" fmla="*/ 0 h 691342"/>
                  <a:gd name="connsiteX126" fmla="*/ 1771131 w 1990607"/>
                  <a:gd name="connsiteY126" fmla="*/ 20102 h 691342"/>
                  <a:gd name="connsiteX127" fmla="*/ 1771131 w 1990607"/>
                  <a:gd name="connsiteY127" fmla="*/ 106643 h 691342"/>
                  <a:gd name="connsiteX128" fmla="*/ 1871136 w 1990607"/>
                  <a:gd name="connsiteY128" fmla="*/ 106643 h 691342"/>
                  <a:gd name="connsiteX129" fmla="*/ 1871136 w 1990607"/>
                  <a:gd name="connsiteY129" fmla="*/ 20102 h 691342"/>
                  <a:gd name="connsiteX130" fmla="*/ 1914691 w 1990607"/>
                  <a:gd name="connsiteY130" fmla="*/ 0 h 691342"/>
                  <a:gd name="connsiteX131" fmla="*/ 1958247 w 1990607"/>
                  <a:gd name="connsiteY131" fmla="*/ 20102 h 691342"/>
                  <a:gd name="connsiteX132" fmla="*/ 1958247 w 1990607"/>
                  <a:gd name="connsiteY132" fmla="*/ 106643 h 691342"/>
                  <a:gd name="connsiteX133" fmla="*/ 1990607 w 1990607"/>
                  <a:gd name="connsiteY133" fmla="*/ 106643 h 691342"/>
                  <a:gd name="connsiteX134" fmla="*/ 1990607 w 1990607"/>
                  <a:gd name="connsiteY134" fmla="*/ 171719 h 691342"/>
                  <a:gd name="connsiteX135" fmla="*/ 1958247 w 1990607"/>
                  <a:gd name="connsiteY135" fmla="*/ 171719 h 691342"/>
                  <a:gd name="connsiteX136" fmla="*/ 1958247 w 1990607"/>
                  <a:gd name="connsiteY136" fmla="*/ 263301 h 691342"/>
                  <a:gd name="connsiteX137" fmla="*/ 1990607 w 1990607"/>
                  <a:gd name="connsiteY137" fmla="*/ 263301 h 691342"/>
                  <a:gd name="connsiteX138" fmla="*/ 1990607 w 1990607"/>
                  <a:gd name="connsiteY138" fmla="*/ 328383 h 691342"/>
                  <a:gd name="connsiteX139" fmla="*/ 1958247 w 1990607"/>
                  <a:gd name="connsiteY139" fmla="*/ 328383 h 691342"/>
                  <a:gd name="connsiteX140" fmla="*/ 1958247 w 1990607"/>
                  <a:gd name="connsiteY140" fmla="*/ 631930 h 691342"/>
                  <a:gd name="connsiteX141" fmla="*/ 1990607 w 1990607"/>
                  <a:gd name="connsiteY141" fmla="*/ 631930 h 691342"/>
                  <a:gd name="connsiteX142" fmla="*/ 1990607 w 1990607"/>
                  <a:gd name="connsiteY142" fmla="*/ 691342 h 691342"/>
                  <a:gd name="connsiteX143" fmla="*/ 0 w 1990607"/>
                  <a:gd name="connsiteY143" fmla="*/ 691342 h 691342"/>
                  <a:gd name="connsiteX144" fmla="*/ 0 w 1990607"/>
                  <a:gd name="connsiteY144" fmla="*/ 20102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90607 w 1990607"/>
                  <a:gd name="connsiteY161" fmla="*/ 631930 h 691342"/>
                  <a:gd name="connsiteX162" fmla="*/ 1957269 w 1990607"/>
                  <a:gd name="connsiteY162" fmla="*/ 691342 h 691342"/>
                  <a:gd name="connsiteX163" fmla="*/ 0 w 1990607"/>
                  <a:gd name="connsiteY163" fmla="*/ 691342 h 691342"/>
                  <a:gd name="connsiteX164" fmla="*/ 0 w 1990607"/>
                  <a:gd name="connsiteY164" fmla="*/ 20102 h 691342"/>
                  <a:gd name="connsiteX165" fmla="*/ 43555 w 1990607"/>
                  <a:gd name="connsiteY165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57269 w 1990607"/>
                  <a:gd name="connsiteY161" fmla="*/ 691342 h 691342"/>
                  <a:gd name="connsiteX162" fmla="*/ 0 w 1990607"/>
                  <a:gd name="connsiteY162" fmla="*/ 691342 h 691342"/>
                  <a:gd name="connsiteX163" fmla="*/ 0 w 1990607"/>
                  <a:gd name="connsiteY163" fmla="*/ 20102 h 691342"/>
                  <a:gd name="connsiteX164" fmla="*/ 43555 w 1990607"/>
                  <a:gd name="connsiteY164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7269 w 1990607"/>
                  <a:gd name="connsiteY160" fmla="*/ 691342 h 691342"/>
                  <a:gd name="connsiteX161" fmla="*/ 0 w 1990607"/>
                  <a:gd name="connsiteY161" fmla="*/ 691342 h 691342"/>
                  <a:gd name="connsiteX162" fmla="*/ 0 w 1990607"/>
                  <a:gd name="connsiteY162" fmla="*/ 20102 h 691342"/>
                  <a:gd name="connsiteX163" fmla="*/ 43555 w 1990607"/>
                  <a:gd name="connsiteY163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58247 w 1990607"/>
                  <a:gd name="connsiteY158" fmla="*/ 328383 h 691342"/>
                  <a:gd name="connsiteX159" fmla="*/ 1957269 w 1990607"/>
                  <a:gd name="connsiteY159" fmla="*/ 691342 h 691342"/>
                  <a:gd name="connsiteX160" fmla="*/ 0 w 1990607"/>
                  <a:gd name="connsiteY160" fmla="*/ 691342 h 691342"/>
                  <a:gd name="connsiteX161" fmla="*/ 0 w 1990607"/>
                  <a:gd name="connsiteY161" fmla="*/ 20102 h 691342"/>
                  <a:gd name="connsiteX162" fmla="*/ 43555 w 1990607"/>
                  <a:gd name="connsiteY162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83625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83625 h 691342"/>
                  <a:gd name="connsiteX154" fmla="*/ 1958247 w 1990607"/>
                  <a:gd name="connsiteY154" fmla="*/ 171719 h 691342"/>
                  <a:gd name="connsiteX155" fmla="*/ 1958247 w 1990607"/>
                  <a:gd name="connsiteY155" fmla="*/ 263301 h 691342"/>
                  <a:gd name="connsiteX156" fmla="*/ 1958247 w 1990607"/>
                  <a:gd name="connsiteY156" fmla="*/ 328383 h 691342"/>
                  <a:gd name="connsiteX157" fmla="*/ 1957269 w 1990607"/>
                  <a:gd name="connsiteY157" fmla="*/ 691342 h 691342"/>
                  <a:gd name="connsiteX158" fmla="*/ 0 w 1990607"/>
                  <a:gd name="connsiteY158" fmla="*/ 691342 h 691342"/>
                  <a:gd name="connsiteX159" fmla="*/ 0 w 1990607"/>
                  <a:gd name="connsiteY159" fmla="*/ 20102 h 691342"/>
                  <a:gd name="connsiteX160" fmla="*/ 43555 w 1990607"/>
                  <a:gd name="connsiteY160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171719 h 691342"/>
                  <a:gd name="connsiteX154" fmla="*/ 1958247 w 1958247"/>
                  <a:gd name="connsiteY154" fmla="*/ 263301 h 691342"/>
                  <a:gd name="connsiteX155" fmla="*/ 1958247 w 1958247"/>
                  <a:gd name="connsiteY155" fmla="*/ 328383 h 691342"/>
                  <a:gd name="connsiteX156" fmla="*/ 1957269 w 1958247"/>
                  <a:gd name="connsiteY156" fmla="*/ 691342 h 691342"/>
                  <a:gd name="connsiteX157" fmla="*/ 0 w 1958247"/>
                  <a:gd name="connsiteY157" fmla="*/ 691342 h 691342"/>
                  <a:gd name="connsiteX158" fmla="*/ 0 w 1958247"/>
                  <a:gd name="connsiteY158" fmla="*/ 20102 h 691342"/>
                  <a:gd name="connsiteX159" fmla="*/ 43555 w 1958247"/>
                  <a:gd name="connsiteY159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263301 h 691342"/>
                  <a:gd name="connsiteX154" fmla="*/ 1958247 w 1958247"/>
                  <a:gd name="connsiteY154" fmla="*/ 328383 h 691342"/>
                  <a:gd name="connsiteX155" fmla="*/ 1957269 w 1958247"/>
                  <a:gd name="connsiteY155" fmla="*/ 691342 h 691342"/>
                  <a:gd name="connsiteX156" fmla="*/ 0 w 1958247"/>
                  <a:gd name="connsiteY156" fmla="*/ 691342 h 691342"/>
                  <a:gd name="connsiteX157" fmla="*/ 0 w 1958247"/>
                  <a:gd name="connsiteY157" fmla="*/ 20102 h 691342"/>
                  <a:gd name="connsiteX158" fmla="*/ 43555 w 1958247"/>
                  <a:gd name="connsiteY158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263301 h 691342"/>
                  <a:gd name="connsiteX153" fmla="*/ 1958247 w 1958247"/>
                  <a:gd name="connsiteY153" fmla="*/ 328383 h 691342"/>
                  <a:gd name="connsiteX154" fmla="*/ 1957269 w 1958247"/>
                  <a:gd name="connsiteY154" fmla="*/ 691342 h 691342"/>
                  <a:gd name="connsiteX155" fmla="*/ 0 w 1958247"/>
                  <a:gd name="connsiteY155" fmla="*/ 691342 h 691342"/>
                  <a:gd name="connsiteX156" fmla="*/ 0 w 1958247"/>
                  <a:gd name="connsiteY156" fmla="*/ 20102 h 691342"/>
                  <a:gd name="connsiteX157" fmla="*/ 43555 w 1958247"/>
                  <a:gd name="connsiteY157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328383 h 691342"/>
                  <a:gd name="connsiteX153" fmla="*/ 1957269 w 1958247"/>
                  <a:gd name="connsiteY153" fmla="*/ 691342 h 691342"/>
                  <a:gd name="connsiteX154" fmla="*/ 0 w 1958247"/>
                  <a:gd name="connsiteY154" fmla="*/ 691342 h 691342"/>
                  <a:gd name="connsiteX155" fmla="*/ 0 w 1958247"/>
                  <a:gd name="connsiteY155" fmla="*/ 20102 h 691342"/>
                  <a:gd name="connsiteX156" fmla="*/ 43555 w 1958247"/>
                  <a:gd name="connsiteY156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7269 w 1958247"/>
                  <a:gd name="connsiteY152" fmla="*/ 691342 h 691342"/>
                  <a:gd name="connsiteX153" fmla="*/ 0 w 1958247"/>
                  <a:gd name="connsiteY153" fmla="*/ 691342 h 691342"/>
                  <a:gd name="connsiteX154" fmla="*/ 0 w 1958247"/>
                  <a:gd name="connsiteY154" fmla="*/ 20102 h 691342"/>
                  <a:gd name="connsiteX155" fmla="*/ 43555 w 1958247"/>
                  <a:gd name="connsiteY155" fmla="*/ 0 h 69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1958247" h="691342">
                    <a:moveTo>
                      <a:pt x="1771131" y="328383"/>
                    </a:moveTo>
                    <a:lnTo>
                      <a:pt x="1771131" y="631930"/>
                    </a:lnTo>
                    <a:lnTo>
                      <a:pt x="1871136" y="631930"/>
                    </a:lnTo>
                    <a:lnTo>
                      <a:pt x="1871136" y="328383"/>
                    </a:lnTo>
                    <a:lnTo>
                      <a:pt x="1771131" y="328383"/>
                    </a:lnTo>
                    <a:close/>
                    <a:moveTo>
                      <a:pt x="1584021" y="328383"/>
                    </a:moveTo>
                    <a:lnTo>
                      <a:pt x="1584021" y="631930"/>
                    </a:lnTo>
                    <a:lnTo>
                      <a:pt x="1684020" y="631930"/>
                    </a:lnTo>
                    <a:lnTo>
                      <a:pt x="1684020" y="328383"/>
                    </a:lnTo>
                    <a:lnTo>
                      <a:pt x="1584021" y="328383"/>
                    </a:lnTo>
                    <a:close/>
                    <a:moveTo>
                      <a:pt x="1396904" y="328383"/>
                    </a:moveTo>
                    <a:lnTo>
                      <a:pt x="1396904" y="631930"/>
                    </a:lnTo>
                    <a:lnTo>
                      <a:pt x="1496910" y="631930"/>
                    </a:lnTo>
                    <a:lnTo>
                      <a:pt x="1496910" y="328383"/>
                    </a:lnTo>
                    <a:lnTo>
                      <a:pt x="1396904" y="328383"/>
                    </a:lnTo>
                    <a:close/>
                    <a:moveTo>
                      <a:pt x="1209788" y="328383"/>
                    </a:moveTo>
                    <a:lnTo>
                      <a:pt x="1209788" y="631930"/>
                    </a:lnTo>
                    <a:lnTo>
                      <a:pt x="1309794" y="631930"/>
                    </a:lnTo>
                    <a:lnTo>
                      <a:pt x="1309794" y="328383"/>
                    </a:lnTo>
                    <a:lnTo>
                      <a:pt x="1209788" y="328383"/>
                    </a:lnTo>
                    <a:close/>
                    <a:moveTo>
                      <a:pt x="1022679" y="328383"/>
                    </a:moveTo>
                    <a:lnTo>
                      <a:pt x="1022679" y="631930"/>
                    </a:lnTo>
                    <a:lnTo>
                      <a:pt x="1122684" y="631930"/>
                    </a:lnTo>
                    <a:lnTo>
                      <a:pt x="1122684" y="328383"/>
                    </a:lnTo>
                    <a:lnTo>
                      <a:pt x="1022679" y="328383"/>
                    </a:lnTo>
                    <a:close/>
                    <a:moveTo>
                      <a:pt x="835562" y="328383"/>
                    </a:moveTo>
                    <a:lnTo>
                      <a:pt x="835562" y="631930"/>
                    </a:lnTo>
                    <a:lnTo>
                      <a:pt x="935568" y="631930"/>
                    </a:lnTo>
                    <a:lnTo>
                      <a:pt x="935568" y="328383"/>
                    </a:lnTo>
                    <a:lnTo>
                      <a:pt x="835562" y="328383"/>
                    </a:lnTo>
                    <a:close/>
                    <a:moveTo>
                      <a:pt x="648453" y="328383"/>
                    </a:moveTo>
                    <a:lnTo>
                      <a:pt x="648453" y="631930"/>
                    </a:lnTo>
                    <a:lnTo>
                      <a:pt x="748452" y="631930"/>
                    </a:lnTo>
                    <a:lnTo>
                      <a:pt x="748452" y="328383"/>
                    </a:lnTo>
                    <a:lnTo>
                      <a:pt x="648453" y="328383"/>
                    </a:lnTo>
                    <a:close/>
                    <a:moveTo>
                      <a:pt x="461336" y="328383"/>
                    </a:moveTo>
                    <a:lnTo>
                      <a:pt x="461336" y="631930"/>
                    </a:lnTo>
                    <a:lnTo>
                      <a:pt x="561342" y="631930"/>
                    </a:lnTo>
                    <a:lnTo>
                      <a:pt x="561342" y="328383"/>
                    </a:lnTo>
                    <a:lnTo>
                      <a:pt x="461336" y="328383"/>
                    </a:lnTo>
                    <a:close/>
                    <a:moveTo>
                      <a:pt x="274226" y="328383"/>
                    </a:moveTo>
                    <a:lnTo>
                      <a:pt x="274226" y="631930"/>
                    </a:lnTo>
                    <a:lnTo>
                      <a:pt x="374226" y="631930"/>
                    </a:lnTo>
                    <a:lnTo>
                      <a:pt x="374226" y="328383"/>
                    </a:lnTo>
                    <a:lnTo>
                      <a:pt x="274226" y="328383"/>
                    </a:lnTo>
                    <a:close/>
                    <a:moveTo>
                      <a:pt x="87110" y="328383"/>
                    </a:moveTo>
                    <a:lnTo>
                      <a:pt x="87110" y="631930"/>
                    </a:lnTo>
                    <a:lnTo>
                      <a:pt x="187110" y="631930"/>
                    </a:lnTo>
                    <a:lnTo>
                      <a:pt x="187110" y="328383"/>
                    </a:lnTo>
                    <a:lnTo>
                      <a:pt x="87110" y="328383"/>
                    </a:lnTo>
                    <a:close/>
                    <a:moveTo>
                      <a:pt x="1771131" y="171719"/>
                    </a:moveTo>
                    <a:lnTo>
                      <a:pt x="1771131" y="263301"/>
                    </a:lnTo>
                    <a:lnTo>
                      <a:pt x="1871136" y="263301"/>
                    </a:lnTo>
                    <a:lnTo>
                      <a:pt x="1871136" y="171719"/>
                    </a:lnTo>
                    <a:lnTo>
                      <a:pt x="1771131" y="171719"/>
                    </a:lnTo>
                    <a:close/>
                    <a:moveTo>
                      <a:pt x="1584021" y="171719"/>
                    </a:moveTo>
                    <a:lnTo>
                      <a:pt x="1584021" y="263301"/>
                    </a:lnTo>
                    <a:lnTo>
                      <a:pt x="1684020" y="263301"/>
                    </a:lnTo>
                    <a:lnTo>
                      <a:pt x="1684020" y="171719"/>
                    </a:lnTo>
                    <a:lnTo>
                      <a:pt x="1584021" y="171719"/>
                    </a:lnTo>
                    <a:close/>
                    <a:moveTo>
                      <a:pt x="1396904" y="171719"/>
                    </a:moveTo>
                    <a:lnTo>
                      <a:pt x="1396904" y="263301"/>
                    </a:lnTo>
                    <a:lnTo>
                      <a:pt x="1496910" y="263301"/>
                    </a:lnTo>
                    <a:lnTo>
                      <a:pt x="1496910" y="171719"/>
                    </a:lnTo>
                    <a:lnTo>
                      <a:pt x="1396904" y="171719"/>
                    </a:lnTo>
                    <a:close/>
                    <a:moveTo>
                      <a:pt x="1209788" y="171719"/>
                    </a:moveTo>
                    <a:lnTo>
                      <a:pt x="1209788" y="263301"/>
                    </a:lnTo>
                    <a:lnTo>
                      <a:pt x="1309794" y="263301"/>
                    </a:lnTo>
                    <a:lnTo>
                      <a:pt x="1309794" y="171719"/>
                    </a:lnTo>
                    <a:lnTo>
                      <a:pt x="1209788" y="171719"/>
                    </a:lnTo>
                    <a:close/>
                    <a:moveTo>
                      <a:pt x="1022679" y="171719"/>
                    </a:moveTo>
                    <a:lnTo>
                      <a:pt x="1022679" y="263301"/>
                    </a:lnTo>
                    <a:lnTo>
                      <a:pt x="1122684" y="263301"/>
                    </a:lnTo>
                    <a:lnTo>
                      <a:pt x="1122684" y="171719"/>
                    </a:lnTo>
                    <a:lnTo>
                      <a:pt x="1022679" y="171719"/>
                    </a:lnTo>
                    <a:close/>
                    <a:moveTo>
                      <a:pt x="835562" y="171719"/>
                    </a:moveTo>
                    <a:lnTo>
                      <a:pt x="835562" y="263301"/>
                    </a:lnTo>
                    <a:lnTo>
                      <a:pt x="935568" y="263301"/>
                    </a:lnTo>
                    <a:lnTo>
                      <a:pt x="935568" y="171719"/>
                    </a:lnTo>
                    <a:lnTo>
                      <a:pt x="835562" y="171719"/>
                    </a:lnTo>
                    <a:close/>
                    <a:moveTo>
                      <a:pt x="648453" y="171719"/>
                    </a:moveTo>
                    <a:lnTo>
                      <a:pt x="648453" y="263301"/>
                    </a:lnTo>
                    <a:lnTo>
                      <a:pt x="748452" y="263301"/>
                    </a:lnTo>
                    <a:lnTo>
                      <a:pt x="748452" y="171719"/>
                    </a:lnTo>
                    <a:lnTo>
                      <a:pt x="648453" y="171719"/>
                    </a:lnTo>
                    <a:close/>
                    <a:moveTo>
                      <a:pt x="461336" y="171719"/>
                    </a:moveTo>
                    <a:lnTo>
                      <a:pt x="461336" y="263301"/>
                    </a:lnTo>
                    <a:lnTo>
                      <a:pt x="561342" y="263301"/>
                    </a:lnTo>
                    <a:lnTo>
                      <a:pt x="561342" y="171719"/>
                    </a:lnTo>
                    <a:lnTo>
                      <a:pt x="461336" y="171719"/>
                    </a:lnTo>
                    <a:close/>
                    <a:moveTo>
                      <a:pt x="274226" y="171719"/>
                    </a:moveTo>
                    <a:lnTo>
                      <a:pt x="274226" y="263301"/>
                    </a:lnTo>
                    <a:lnTo>
                      <a:pt x="374226" y="263301"/>
                    </a:lnTo>
                    <a:lnTo>
                      <a:pt x="374226" y="171719"/>
                    </a:lnTo>
                    <a:lnTo>
                      <a:pt x="274226" y="171719"/>
                    </a:lnTo>
                    <a:close/>
                    <a:moveTo>
                      <a:pt x="87110" y="171719"/>
                    </a:moveTo>
                    <a:lnTo>
                      <a:pt x="87110" y="263301"/>
                    </a:lnTo>
                    <a:lnTo>
                      <a:pt x="187110" y="263301"/>
                    </a:lnTo>
                    <a:lnTo>
                      <a:pt x="187110" y="171719"/>
                    </a:lnTo>
                    <a:lnTo>
                      <a:pt x="87110" y="171719"/>
                    </a:lnTo>
                    <a:close/>
                    <a:moveTo>
                      <a:pt x="43555" y="0"/>
                    </a:moveTo>
                    <a:lnTo>
                      <a:pt x="87110" y="20102"/>
                    </a:lnTo>
                    <a:lnTo>
                      <a:pt x="87110" y="106643"/>
                    </a:lnTo>
                    <a:lnTo>
                      <a:pt x="187110" y="106643"/>
                    </a:lnTo>
                    <a:lnTo>
                      <a:pt x="187110" y="20102"/>
                    </a:lnTo>
                    <a:lnTo>
                      <a:pt x="230671" y="0"/>
                    </a:lnTo>
                    <a:lnTo>
                      <a:pt x="274226" y="20102"/>
                    </a:lnTo>
                    <a:lnTo>
                      <a:pt x="274226" y="106643"/>
                    </a:lnTo>
                    <a:lnTo>
                      <a:pt x="374226" y="106643"/>
                    </a:lnTo>
                    <a:lnTo>
                      <a:pt x="374226" y="20102"/>
                    </a:lnTo>
                    <a:lnTo>
                      <a:pt x="417781" y="0"/>
                    </a:lnTo>
                    <a:lnTo>
                      <a:pt x="461336" y="20102"/>
                    </a:lnTo>
                    <a:lnTo>
                      <a:pt x="461336" y="106643"/>
                    </a:lnTo>
                    <a:lnTo>
                      <a:pt x="561342" y="106643"/>
                    </a:lnTo>
                    <a:lnTo>
                      <a:pt x="561342" y="20102"/>
                    </a:lnTo>
                    <a:lnTo>
                      <a:pt x="604897" y="0"/>
                    </a:lnTo>
                    <a:lnTo>
                      <a:pt x="648453" y="20102"/>
                    </a:lnTo>
                    <a:lnTo>
                      <a:pt x="648453" y="106643"/>
                    </a:lnTo>
                    <a:lnTo>
                      <a:pt x="748452" y="106643"/>
                    </a:lnTo>
                    <a:lnTo>
                      <a:pt x="748452" y="20102"/>
                    </a:lnTo>
                    <a:lnTo>
                      <a:pt x="792013" y="0"/>
                    </a:lnTo>
                    <a:lnTo>
                      <a:pt x="835562" y="20102"/>
                    </a:lnTo>
                    <a:lnTo>
                      <a:pt x="835562" y="106643"/>
                    </a:lnTo>
                    <a:lnTo>
                      <a:pt x="935568" y="106643"/>
                    </a:lnTo>
                    <a:lnTo>
                      <a:pt x="935568" y="20102"/>
                    </a:lnTo>
                    <a:lnTo>
                      <a:pt x="979123" y="0"/>
                    </a:lnTo>
                    <a:lnTo>
                      <a:pt x="1022679" y="20102"/>
                    </a:lnTo>
                    <a:lnTo>
                      <a:pt x="1022679" y="106643"/>
                    </a:lnTo>
                    <a:lnTo>
                      <a:pt x="1122684" y="106643"/>
                    </a:lnTo>
                    <a:lnTo>
                      <a:pt x="1122684" y="20102"/>
                    </a:lnTo>
                    <a:lnTo>
                      <a:pt x="1166233" y="0"/>
                    </a:lnTo>
                    <a:lnTo>
                      <a:pt x="1209788" y="20102"/>
                    </a:lnTo>
                    <a:lnTo>
                      <a:pt x="1209788" y="106643"/>
                    </a:lnTo>
                    <a:lnTo>
                      <a:pt x="1309794" y="106643"/>
                    </a:lnTo>
                    <a:lnTo>
                      <a:pt x="1309794" y="20102"/>
                    </a:lnTo>
                    <a:lnTo>
                      <a:pt x="1353349" y="0"/>
                    </a:lnTo>
                    <a:lnTo>
                      <a:pt x="1396904" y="20102"/>
                    </a:lnTo>
                    <a:lnTo>
                      <a:pt x="1396904" y="106643"/>
                    </a:lnTo>
                    <a:lnTo>
                      <a:pt x="1496910" y="106643"/>
                    </a:lnTo>
                    <a:lnTo>
                      <a:pt x="1496910" y="20102"/>
                    </a:lnTo>
                    <a:lnTo>
                      <a:pt x="1540459" y="0"/>
                    </a:lnTo>
                    <a:lnTo>
                      <a:pt x="1584021" y="20102"/>
                    </a:lnTo>
                    <a:lnTo>
                      <a:pt x="1584021" y="106643"/>
                    </a:lnTo>
                    <a:lnTo>
                      <a:pt x="1684020" y="106643"/>
                    </a:lnTo>
                    <a:lnTo>
                      <a:pt x="1684020" y="20102"/>
                    </a:lnTo>
                    <a:lnTo>
                      <a:pt x="1727575" y="0"/>
                    </a:lnTo>
                    <a:lnTo>
                      <a:pt x="1771131" y="20102"/>
                    </a:lnTo>
                    <a:lnTo>
                      <a:pt x="1771131" y="106643"/>
                    </a:lnTo>
                    <a:lnTo>
                      <a:pt x="1871136" y="106643"/>
                    </a:lnTo>
                    <a:lnTo>
                      <a:pt x="1871136" y="20102"/>
                    </a:lnTo>
                    <a:lnTo>
                      <a:pt x="1914691" y="0"/>
                    </a:lnTo>
                    <a:lnTo>
                      <a:pt x="1958247" y="20102"/>
                    </a:lnTo>
                    <a:lnTo>
                      <a:pt x="1957269" y="691342"/>
                    </a:lnTo>
                    <a:lnTo>
                      <a:pt x="0" y="691342"/>
                    </a:lnTo>
                    <a:lnTo>
                      <a:pt x="0" y="20102"/>
                    </a:lnTo>
                    <a:lnTo>
                      <a:pt x="43555" y="0"/>
                    </a:lnTo>
                    <a:close/>
                  </a:path>
                </a:pathLst>
              </a:custGeom>
              <a:solidFill>
                <a:srgbClr val="FF66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CF61F374-77B8-4D0A-96EC-5025D38215A0}"/>
                  </a:ext>
                </a:extLst>
              </p:cNvPr>
              <p:cNvSpPr/>
              <p:nvPr/>
            </p:nvSpPr>
            <p:spPr>
              <a:xfrm>
                <a:off x="1289082" y="4246377"/>
                <a:ext cx="273020" cy="121890"/>
              </a:xfrm>
              <a:custGeom>
                <a:avLst/>
                <a:gdLst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584021 w 1990607"/>
                  <a:gd name="connsiteY4" fmla="*/ 328383 h 691342"/>
                  <a:gd name="connsiteX5" fmla="*/ 1584021 w 1990607"/>
                  <a:gd name="connsiteY5" fmla="*/ 631930 h 691342"/>
                  <a:gd name="connsiteX6" fmla="*/ 1684020 w 1990607"/>
                  <a:gd name="connsiteY6" fmla="*/ 631930 h 691342"/>
                  <a:gd name="connsiteX7" fmla="*/ 1684020 w 1990607"/>
                  <a:gd name="connsiteY7" fmla="*/ 328383 h 691342"/>
                  <a:gd name="connsiteX8" fmla="*/ 1396904 w 1990607"/>
                  <a:gd name="connsiteY8" fmla="*/ 328383 h 691342"/>
                  <a:gd name="connsiteX9" fmla="*/ 1396904 w 1990607"/>
                  <a:gd name="connsiteY9" fmla="*/ 631930 h 691342"/>
                  <a:gd name="connsiteX10" fmla="*/ 1496910 w 1990607"/>
                  <a:gd name="connsiteY10" fmla="*/ 631930 h 691342"/>
                  <a:gd name="connsiteX11" fmla="*/ 1496910 w 1990607"/>
                  <a:gd name="connsiteY11" fmla="*/ 328383 h 691342"/>
                  <a:gd name="connsiteX12" fmla="*/ 1209788 w 1990607"/>
                  <a:gd name="connsiteY12" fmla="*/ 328383 h 691342"/>
                  <a:gd name="connsiteX13" fmla="*/ 1209788 w 1990607"/>
                  <a:gd name="connsiteY13" fmla="*/ 631930 h 691342"/>
                  <a:gd name="connsiteX14" fmla="*/ 1309794 w 1990607"/>
                  <a:gd name="connsiteY14" fmla="*/ 631930 h 691342"/>
                  <a:gd name="connsiteX15" fmla="*/ 1309794 w 1990607"/>
                  <a:gd name="connsiteY15" fmla="*/ 328383 h 691342"/>
                  <a:gd name="connsiteX16" fmla="*/ 1022679 w 1990607"/>
                  <a:gd name="connsiteY16" fmla="*/ 328383 h 691342"/>
                  <a:gd name="connsiteX17" fmla="*/ 1022679 w 1990607"/>
                  <a:gd name="connsiteY17" fmla="*/ 631930 h 691342"/>
                  <a:gd name="connsiteX18" fmla="*/ 1122684 w 1990607"/>
                  <a:gd name="connsiteY18" fmla="*/ 631930 h 691342"/>
                  <a:gd name="connsiteX19" fmla="*/ 1122684 w 1990607"/>
                  <a:gd name="connsiteY19" fmla="*/ 328383 h 691342"/>
                  <a:gd name="connsiteX20" fmla="*/ 835562 w 1990607"/>
                  <a:gd name="connsiteY20" fmla="*/ 328383 h 691342"/>
                  <a:gd name="connsiteX21" fmla="*/ 835562 w 1990607"/>
                  <a:gd name="connsiteY21" fmla="*/ 631930 h 691342"/>
                  <a:gd name="connsiteX22" fmla="*/ 935568 w 1990607"/>
                  <a:gd name="connsiteY22" fmla="*/ 631930 h 691342"/>
                  <a:gd name="connsiteX23" fmla="*/ 935568 w 1990607"/>
                  <a:gd name="connsiteY23" fmla="*/ 328383 h 691342"/>
                  <a:gd name="connsiteX24" fmla="*/ 648453 w 1990607"/>
                  <a:gd name="connsiteY24" fmla="*/ 328383 h 691342"/>
                  <a:gd name="connsiteX25" fmla="*/ 648453 w 1990607"/>
                  <a:gd name="connsiteY25" fmla="*/ 631930 h 691342"/>
                  <a:gd name="connsiteX26" fmla="*/ 748452 w 1990607"/>
                  <a:gd name="connsiteY26" fmla="*/ 631930 h 691342"/>
                  <a:gd name="connsiteX27" fmla="*/ 748452 w 1990607"/>
                  <a:gd name="connsiteY27" fmla="*/ 328383 h 691342"/>
                  <a:gd name="connsiteX28" fmla="*/ 461336 w 1990607"/>
                  <a:gd name="connsiteY28" fmla="*/ 328383 h 691342"/>
                  <a:gd name="connsiteX29" fmla="*/ 461336 w 1990607"/>
                  <a:gd name="connsiteY29" fmla="*/ 631930 h 691342"/>
                  <a:gd name="connsiteX30" fmla="*/ 561342 w 1990607"/>
                  <a:gd name="connsiteY30" fmla="*/ 631930 h 691342"/>
                  <a:gd name="connsiteX31" fmla="*/ 561342 w 1990607"/>
                  <a:gd name="connsiteY31" fmla="*/ 328383 h 691342"/>
                  <a:gd name="connsiteX32" fmla="*/ 274226 w 1990607"/>
                  <a:gd name="connsiteY32" fmla="*/ 328383 h 691342"/>
                  <a:gd name="connsiteX33" fmla="*/ 274226 w 1990607"/>
                  <a:gd name="connsiteY33" fmla="*/ 631930 h 691342"/>
                  <a:gd name="connsiteX34" fmla="*/ 374226 w 1990607"/>
                  <a:gd name="connsiteY34" fmla="*/ 631930 h 691342"/>
                  <a:gd name="connsiteX35" fmla="*/ 374226 w 1990607"/>
                  <a:gd name="connsiteY35" fmla="*/ 328383 h 691342"/>
                  <a:gd name="connsiteX36" fmla="*/ 87110 w 1990607"/>
                  <a:gd name="connsiteY36" fmla="*/ 328383 h 691342"/>
                  <a:gd name="connsiteX37" fmla="*/ 87110 w 1990607"/>
                  <a:gd name="connsiteY37" fmla="*/ 631930 h 691342"/>
                  <a:gd name="connsiteX38" fmla="*/ 187110 w 1990607"/>
                  <a:gd name="connsiteY38" fmla="*/ 631930 h 691342"/>
                  <a:gd name="connsiteX39" fmla="*/ 187110 w 1990607"/>
                  <a:gd name="connsiteY39" fmla="*/ 328383 h 691342"/>
                  <a:gd name="connsiteX40" fmla="*/ 1771131 w 1990607"/>
                  <a:gd name="connsiteY40" fmla="*/ 171719 h 691342"/>
                  <a:gd name="connsiteX41" fmla="*/ 1771131 w 1990607"/>
                  <a:gd name="connsiteY41" fmla="*/ 263301 h 691342"/>
                  <a:gd name="connsiteX42" fmla="*/ 1871136 w 1990607"/>
                  <a:gd name="connsiteY42" fmla="*/ 263301 h 691342"/>
                  <a:gd name="connsiteX43" fmla="*/ 1871136 w 1990607"/>
                  <a:gd name="connsiteY43" fmla="*/ 171719 h 691342"/>
                  <a:gd name="connsiteX44" fmla="*/ 1584021 w 1990607"/>
                  <a:gd name="connsiteY44" fmla="*/ 171719 h 691342"/>
                  <a:gd name="connsiteX45" fmla="*/ 1584021 w 1990607"/>
                  <a:gd name="connsiteY45" fmla="*/ 263301 h 691342"/>
                  <a:gd name="connsiteX46" fmla="*/ 1684020 w 1990607"/>
                  <a:gd name="connsiteY46" fmla="*/ 263301 h 691342"/>
                  <a:gd name="connsiteX47" fmla="*/ 1684020 w 1990607"/>
                  <a:gd name="connsiteY47" fmla="*/ 171719 h 691342"/>
                  <a:gd name="connsiteX48" fmla="*/ 1396904 w 1990607"/>
                  <a:gd name="connsiteY48" fmla="*/ 171719 h 691342"/>
                  <a:gd name="connsiteX49" fmla="*/ 1396904 w 1990607"/>
                  <a:gd name="connsiteY49" fmla="*/ 263301 h 691342"/>
                  <a:gd name="connsiteX50" fmla="*/ 1496910 w 1990607"/>
                  <a:gd name="connsiteY50" fmla="*/ 263301 h 691342"/>
                  <a:gd name="connsiteX51" fmla="*/ 1496910 w 1990607"/>
                  <a:gd name="connsiteY51" fmla="*/ 171719 h 691342"/>
                  <a:gd name="connsiteX52" fmla="*/ 1209788 w 1990607"/>
                  <a:gd name="connsiteY52" fmla="*/ 171719 h 691342"/>
                  <a:gd name="connsiteX53" fmla="*/ 1209788 w 1990607"/>
                  <a:gd name="connsiteY53" fmla="*/ 263301 h 691342"/>
                  <a:gd name="connsiteX54" fmla="*/ 1309794 w 1990607"/>
                  <a:gd name="connsiteY54" fmla="*/ 263301 h 691342"/>
                  <a:gd name="connsiteX55" fmla="*/ 1309794 w 1990607"/>
                  <a:gd name="connsiteY55" fmla="*/ 171719 h 691342"/>
                  <a:gd name="connsiteX56" fmla="*/ 1022679 w 1990607"/>
                  <a:gd name="connsiteY56" fmla="*/ 171719 h 691342"/>
                  <a:gd name="connsiteX57" fmla="*/ 1022679 w 1990607"/>
                  <a:gd name="connsiteY57" fmla="*/ 263301 h 691342"/>
                  <a:gd name="connsiteX58" fmla="*/ 1122684 w 1990607"/>
                  <a:gd name="connsiteY58" fmla="*/ 263301 h 691342"/>
                  <a:gd name="connsiteX59" fmla="*/ 1122684 w 1990607"/>
                  <a:gd name="connsiteY59" fmla="*/ 171719 h 691342"/>
                  <a:gd name="connsiteX60" fmla="*/ 835562 w 1990607"/>
                  <a:gd name="connsiteY60" fmla="*/ 171719 h 691342"/>
                  <a:gd name="connsiteX61" fmla="*/ 835562 w 1990607"/>
                  <a:gd name="connsiteY61" fmla="*/ 263301 h 691342"/>
                  <a:gd name="connsiteX62" fmla="*/ 935568 w 1990607"/>
                  <a:gd name="connsiteY62" fmla="*/ 263301 h 691342"/>
                  <a:gd name="connsiteX63" fmla="*/ 935568 w 1990607"/>
                  <a:gd name="connsiteY63" fmla="*/ 171719 h 691342"/>
                  <a:gd name="connsiteX64" fmla="*/ 648453 w 1990607"/>
                  <a:gd name="connsiteY64" fmla="*/ 171719 h 691342"/>
                  <a:gd name="connsiteX65" fmla="*/ 648453 w 1990607"/>
                  <a:gd name="connsiteY65" fmla="*/ 263301 h 691342"/>
                  <a:gd name="connsiteX66" fmla="*/ 748452 w 1990607"/>
                  <a:gd name="connsiteY66" fmla="*/ 263301 h 691342"/>
                  <a:gd name="connsiteX67" fmla="*/ 748452 w 1990607"/>
                  <a:gd name="connsiteY67" fmla="*/ 171719 h 691342"/>
                  <a:gd name="connsiteX68" fmla="*/ 461336 w 1990607"/>
                  <a:gd name="connsiteY68" fmla="*/ 171719 h 691342"/>
                  <a:gd name="connsiteX69" fmla="*/ 461336 w 1990607"/>
                  <a:gd name="connsiteY69" fmla="*/ 263301 h 691342"/>
                  <a:gd name="connsiteX70" fmla="*/ 561342 w 1990607"/>
                  <a:gd name="connsiteY70" fmla="*/ 263301 h 691342"/>
                  <a:gd name="connsiteX71" fmla="*/ 561342 w 1990607"/>
                  <a:gd name="connsiteY71" fmla="*/ 171719 h 691342"/>
                  <a:gd name="connsiteX72" fmla="*/ 274226 w 1990607"/>
                  <a:gd name="connsiteY72" fmla="*/ 171719 h 691342"/>
                  <a:gd name="connsiteX73" fmla="*/ 274226 w 1990607"/>
                  <a:gd name="connsiteY73" fmla="*/ 263301 h 691342"/>
                  <a:gd name="connsiteX74" fmla="*/ 374226 w 1990607"/>
                  <a:gd name="connsiteY74" fmla="*/ 263301 h 691342"/>
                  <a:gd name="connsiteX75" fmla="*/ 374226 w 1990607"/>
                  <a:gd name="connsiteY75" fmla="*/ 171719 h 691342"/>
                  <a:gd name="connsiteX76" fmla="*/ 87110 w 1990607"/>
                  <a:gd name="connsiteY76" fmla="*/ 171719 h 691342"/>
                  <a:gd name="connsiteX77" fmla="*/ 87110 w 1990607"/>
                  <a:gd name="connsiteY77" fmla="*/ 263301 h 691342"/>
                  <a:gd name="connsiteX78" fmla="*/ 187110 w 1990607"/>
                  <a:gd name="connsiteY78" fmla="*/ 263301 h 691342"/>
                  <a:gd name="connsiteX79" fmla="*/ 187110 w 1990607"/>
                  <a:gd name="connsiteY79" fmla="*/ 171719 h 691342"/>
                  <a:gd name="connsiteX80" fmla="*/ 43555 w 1990607"/>
                  <a:gd name="connsiteY80" fmla="*/ 0 h 691342"/>
                  <a:gd name="connsiteX81" fmla="*/ 87110 w 1990607"/>
                  <a:gd name="connsiteY81" fmla="*/ 20102 h 691342"/>
                  <a:gd name="connsiteX82" fmla="*/ 87110 w 1990607"/>
                  <a:gd name="connsiteY82" fmla="*/ 106643 h 691342"/>
                  <a:gd name="connsiteX83" fmla="*/ 187110 w 1990607"/>
                  <a:gd name="connsiteY83" fmla="*/ 106643 h 691342"/>
                  <a:gd name="connsiteX84" fmla="*/ 187110 w 1990607"/>
                  <a:gd name="connsiteY84" fmla="*/ 20102 h 691342"/>
                  <a:gd name="connsiteX85" fmla="*/ 230671 w 1990607"/>
                  <a:gd name="connsiteY85" fmla="*/ 0 h 691342"/>
                  <a:gd name="connsiteX86" fmla="*/ 274226 w 1990607"/>
                  <a:gd name="connsiteY86" fmla="*/ 20102 h 691342"/>
                  <a:gd name="connsiteX87" fmla="*/ 274226 w 1990607"/>
                  <a:gd name="connsiteY87" fmla="*/ 106643 h 691342"/>
                  <a:gd name="connsiteX88" fmla="*/ 374226 w 1990607"/>
                  <a:gd name="connsiteY88" fmla="*/ 106643 h 691342"/>
                  <a:gd name="connsiteX89" fmla="*/ 374226 w 1990607"/>
                  <a:gd name="connsiteY89" fmla="*/ 20102 h 691342"/>
                  <a:gd name="connsiteX90" fmla="*/ 417781 w 1990607"/>
                  <a:gd name="connsiteY90" fmla="*/ 0 h 691342"/>
                  <a:gd name="connsiteX91" fmla="*/ 461336 w 1990607"/>
                  <a:gd name="connsiteY91" fmla="*/ 20102 h 691342"/>
                  <a:gd name="connsiteX92" fmla="*/ 461336 w 1990607"/>
                  <a:gd name="connsiteY92" fmla="*/ 106643 h 691342"/>
                  <a:gd name="connsiteX93" fmla="*/ 561342 w 1990607"/>
                  <a:gd name="connsiteY93" fmla="*/ 106643 h 691342"/>
                  <a:gd name="connsiteX94" fmla="*/ 561342 w 1990607"/>
                  <a:gd name="connsiteY94" fmla="*/ 20102 h 691342"/>
                  <a:gd name="connsiteX95" fmla="*/ 604897 w 1990607"/>
                  <a:gd name="connsiteY95" fmla="*/ 0 h 691342"/>
                  <a:gd name="connsiteX96" fmla="*/ 648453 w 1990607"/>
                  <a:gd name="connsiteY96" fmla="*/ 20102 h 691342"/>
                  <a:gd name="connsiteX97" fmla="*/ 648453 w 1990607"/>
                  <a:gd name="connsiteY97" fmla="*/ 106643 h 691342"/>
                  <a:gd name="connsiteX98" fmla="*/ 748452 w 1990607"/>
                  <a:gd name="connsiteY98" fmla="*/ 106643 h 691342"/>
                  <a:gd name="connsiteX99" fmla="*/ 748452 w 1990607"/>
                  <a:gd name="connsiteY99" fmla="*/ 20102 h 691342"/>
                  <a:gd name="connsiteX100" fmla="*/ 792013 w 1990607"/>
                  <a:gd name="connsiteY100" fmla="*/ 0 h 691342"/>
                  <a:gd name="connsiteX101" fmla="*/ 835562 w 1990607"/>
                  <a:gd name="connsiteY101" fmla="*/ 20102 h 691342"/>
                  <a:gd name="connsiteX102" fmla="*/ 835562 w 1990607"/>
                  <a:gd name="connsiteY102" fmla="*/ 106643 h 691342"/>
                  <a:gd name="connsiteX103" fmla="*/ 935568 w 1990607"/>
                  <a:gd name="connsiteY103" fmla="*/ 106643 h 691342"/>
                  <a:gd name="connsiteX104" fmla="*/ 935568 w 1990607"/>
                  <a:gd name="connsiteY104" fmla="*/ 20102 h 691342"/>
                  <a:gd name="connsiteX105" fmla="*/ 979123 w 1990607"/>
                  <a:gd name="connsiteY105" fmla="*/ 0 h 691342"/>
                  <a:gd name="connsiteX106" fmla="*/ 1022679 w 1990607"/>
                  <a:gd name="connsiteY106" fmla="*/ 20102 h 691342"/>
                  <a:gd name="connsiteX107" fmla="*/ 1022679 w 1990607"/>
                  <a:gd name="connsiteY107" fmla="*/ 106643 h 691342"/>
                  <a:gd name="connsiteX108" fmla="*/ 1122684 w 1990607"/>
                  <a:gd name="connsiteY108" fmla="*/ 106643 h 691342"/>
                  <a:gd name="connsiteX109" fmla="*/ 1122684 w 1990607"/>
                  <a:gd name="connsiteY109" fmla="*/ 20102 h 691342"/>
                  <a:gd name="connsiteX110" fmla="*/ 1166233 w 1990607"/>
                  <a:gd name="connsiteY110" fmla="*/ 0 h 691342"/>
                  <a:gd name="connsiteX111" fmla="*/ 1209788 w 1990607"/>
                  <a:gd name="connsiteY111" fmla="*/ 20102 h 691342"/>
                  <a:gd name="connsiteX112" fmla="*/ 1209788 w 1990607"/>
                  <a:gd name="connsiteY112" fmla="*/ 106643 h 691342"/>
                  <a:gd name="connsiteX113" fmla="*/ 1309794 w 1990607"/>
                  <a:gd name="connsiteY113" fmla="*/ 106643 h 691342"/>
                  <a:gd name="connsiteX114" fmla="*/ 1309794 w 1990607"/>
                  <a:gd name="connsiteY114" fmla="*/ 20102 h 691342"/>
                  <a:gd name="connsiteX115" fmla="*/ 1353349 w 1990607"/>
                  <a:gd name="connsiteY115" fmla="*/ 0 h 691342"/>
                  <a:gd name="connsiteX116" fmla="*/ 1396904 w 1990607"/>
                  <a:gd name="connsiteY116" fmla="*/ 20102 h 691342"/>
                  <a:gd name="connsiteX117" fmla="*/ 1396904 w 1990607"/>
                  <a:gd name="connsiteY117" fmla="*/ 106643 h 691342"/>
                  <a:gd name="connsiteX118" fmla="*/ 1496910 w 1990607"/>
                  <a:gd name="connsiteY118" fmla="*/ 106643 h 691342"/>
                  <a:gd name="connsiteX119" fmla="*/ 1496910 w 1990607"/>
                  <a:gd name="connsiteY119" fmla="*/ 20102 h 691342"/>
                  <a:gd name="connsiteX120" fmla="*/ 1540459 w 1990607"/>
                  <a:gd name="connsiteY120" fmla="*/ 0 h 691342"/>
                  <a:gd name="connsiteX121" fmla="*/ 1584021 w 1990607"/>
                  <a:gd name="connsiteY121" fmla="*/ 20102 h 691342"/>
                  <a:gd name="connsiteX122" fmla="*/ 1584021 w 1990607"/>
                  <a:gd name="connsiteY122" fmla="*/ 106643 h 691342"/>
                  <a:gd name="connsiteX123" fmla="*/ 1684020 w 1990607"/>
                  <a:gd name="connsiteY123" fmla="*/ 106643 h 691342"/>
                  <a:gd name="connsiteX124" fmla="*/ 1684020 w 1990607"/>
                  <a:gd name="connsiteY124" fmla="*/ 20102 h 691342"/>
                  <a:gd name="connsiteX125" fmla="*/ 1727575 w 1990607"/>
                  <a:gd name="connsiteY125" fmla="*/ 0 h 691342"/>
                  <a:gd name="connsiteX126" fmla="*/ 1771131 w 1990607"/>
                  <a:gd name="connsiteY126" fmla="*/ 20102 h 691342"/>
                  <a:gd name="connsiteX127" fmla="*/ 1771131 w 1990607"/>
                  <a:gd name="connsiteY127" fmla="*/ 106643 h 691342"/>
                  <a:gd name="connsiteX128" fmla="*/ 1871136 w 1990607"/>
                  <a:gd name="connsiteY128" fmla="*/ 106643 h 691342"/>
                  <a:gd name="connsiteX129" fmla="*/ 1871136 w 1990607"/>
                  <a:gd name="connsiteY129" fmla="*/ 20102 h 691342"/>
                  <a:gd name="connsiteX130" fmla="*/ 1914691 w 1990607"/>
                  <a:gd name="connsiteY130" fmla="*/ 0 h 691342"/>
                  <a:gd name="connsiteX131" fmla="*/ 1958247 w 1990607"/>
                  <a:gd name="connsiteY131" fmla="*/ 20102 h 691342"/>
                  <a:gd name="connsiteX132" fmla="*/ 1958247 w 1990607"/>
                  <a:gd name="connsiteY132" fmla="*/ 106643 h 691342"/>
                  <a:gd name="connsiteX133" fmla="*/ 1990607 w 1990607"/>
                  <a:gd name="connsiteY133" fmla="*/ 106643 h 691342"/>
                  <a:gd name="connsiteX134" fmla="*/ 1990607 w 1990607"/>
                  <a:gd name="connsiteY134" fmla="*/ 171719 h 691342"/>
                  <a:gd name="connsiteX135" fmla="*/ 1958247 w 1990607"/>
                  <a:gd name="connsiteY135" fmla="*/ 171719 h 691342"/>
                  <a:gd name="connsiteX136" fmla="*/ 1958247 w 1990607"/>
                  <a:gd name="connsiteY136" fmla="*/ 263301 h 691342"/>
                  <a:gd name="connsiteX137" fmla="*/ 1990607 w 1990607"/>
                  <a:gd name="connsiteY137" fmla="*/ 263301 h 691342"/>
                  <a:gd name="connsiteX138" fmla="*/ 1990607 w 1990607"/>
                  <a:gd name="connsiteY138" fmla="*/ 328383 h 691342"/>
                  <a:gd name="connsiteX139" fmla="*/ 1958247 w 1990607"/>
                  <a:gd name="connsiteY139" fmla="*/ 328383 h 691342"/>
                  <a:gd name="connsiteX140" fmla="*/ 1958247 w 1990607"/>
                  <a:gd name="connsiteY140" fmla="*/ 631930 h 691342"/>
                  <a:gd name="connsiteX141" fmla="*/ 1990607 w 1990607"/>
                  <a:gd name="connsiteY141" fmla="*/ 631930 h 691342"/>
                  <a:gd name="connsiteX142" fmla="*/ 1990607 w 1990607"/>
                  <a:gd name="connsiteY142" fmla="*/ 691342 h 691342"/>
                  <a:gd name="connsiteX143" fmla="*/ 0 w 1990607"/>
                  <a:gd name="connsiteY143" fmla="*/ 691342 h 691342"/>
                  <a:gd name="connsiteX144" fmla="*/ 0 w 1990607"/>
                  <a:gd name="connsiteY144" fmla="*/ 20102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90607 w 1990607"/>
                  <a:gd name="connsiteY161" fmla="*/ 631930 h 691342"/>
                  <a:gd name="connsiteX162" fmla="*/ 1957269 w 1990607"/>
                  <a:gd name="connsiteY162" fmla="*/ 691342 h 691342"/>
                  <a:gd name="connsiteX163" fmla="*/ 0 w 1990607"/>
                  <a:gd name="connsiteY163" fmla="*/ 691342 h 691342"/>
                  <a:gd name="connsiteX164" fmla="*/ 0 w 1990607"/>
                  <a:gd name="connsiteY164" fmla="*/ 20102 h 691342"/>
                  <a:gd name="connsiteX165" fmla="*/ 43555 w 1990607"/>
                  <a:gd name="connsiteY165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57269 w 1990607"/>
                  <a:gd name="connsiteY161" fmla="*/ 691342 h 691342"/>
                  <a:gd name="connsiteX162" fmla="*/ 0 w 1990607"/>
                  <a:gd name="connsiteY162" fmla="*/ 691342 h 691342"/>
                  <a:gd name="connsiteX163" fmla="*/ 0 w 1990607"/>
                  <a:gd name="connsiteY163" fmla="*/ 20102 h 691342"/>
                  <a:gd name="connsiteX164" fmla="*/ 43555 w 1990607"/>
                  <a:gd name="connsiteY164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7269 w 1990607"/>
                  <a:gd name="connsiteY160" fmla="*/ 691342 h 691342"/>
                  <a:gd name="connsiteX161" fmla="*/ 0 w 1990607"/>
                  <a:gd name="connsiteY161" fmla="*/ 691342 h 691342"/>
                  <a:gd name="connsiteX162" fmla="*/ 0 w 1990607"/>
                  <a:gd name="connsiteY162" fmla="*/ 20102 h 691342"/>
                  <a:gd name="connsiteX163" fmla="*/ 43555 w 1990607"/>
                  <a:gd name="connsiteY163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58247 w 1990607"/>
                  <a:gd name="connsiteY158" fmla="*/ 328383 h 691342"/>
                  <a:gd name="connsiteX159" fmla="*/ 1957269 w 1990607"/>
                  <a:gd name="connsiteY159" fmla="*/ 691342 h 691342"/>
                  <a:gd name="connsiteX160" fmla="*/ 0 w 1990607"/>
                  <a:gd name="connsiteY160" fmla="*/ 691342 h 691342"/>
                  <a:gd name="connsiteX161" fmla="*/ 0 w 1990607"/>
                  <a:gd name="connsiteY161" fmla="*/ 20102 h 691342"/>
                  <a:gd name="connsiteX162" fmla="*/ 43555 w 1990607"/>
                  <a:gd name="connsiteY162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83625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83625 h 691342"/>
                  <a:gd name="connsiteX154" fmla="*/ 1958247 w 1990607"/>
                  <a:gd name="connsiteY154" fmla="*/ 171719 h 691342"/>
                  <a:gd name="connsiteX155" fmla="*/ 1958247 w 1990607"/>
                  <a:gd name="connsiteY155" fmla="*/ 263301 h 691342"/>
                  <a:gd name="connsiteX156" fmla="*/ 1958247 w 1990607"/>
                  <a:gd name="connsiteY156" fmla="*/ 328383 h 691342"/>
                  <a:gd name="connsiteX157" fmla="*/ 1957269 w 1990607"/>
                  <a:gd name="connsiteY157" fmla="*/ 691342 h 691342"/>
                  <a:gd name="connsiteX158" fmla="*/ 0 w 1990607"/>
                  <a:gd name="connsiteY158" fmla="*/ 691342 h 691342"/>
                  <a:gd name="connsiteX159" fmla="*/ 0 w 1990607"/>
                  <a:gd name="connsiteY159" fmla="*/ 20102 h 691342"/>
                  <a:gd name="connsiteX160" fmla="*/ 43555 w 1990607"/>
                  <a:gd name="connsiteY160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171719 h 691342"/>
                  <a:gd name="connsiteX154" fmla="*/ 1958247 w 1958247"/>
                  <a:gd name="connsiteY154" fmla="*/ 263301 h 691342"/>
                  <a:gd name="connsiteX155" fmla="*/ 1958247 w 1958247"/>
                  <a:gd name="connsiteY155" fmla="*/ 328383 h 691342"/>
                  <a:gd name="connsiteX156" fmla="*/ 1957269 w 1958247"/>
                  <a:gd name="connsiteY156" fmla="*/ 691342 h 691342"/>
                  <a:gd name="connsiteX157" fmla="*/ 0 w 1958247"/>
                  <a:gd name="connsiteY157" fmla="*/ 691342 h 691342"/>
                  <a:gd name="connsiteX158" fmla="*/ 0 w 1958247"/>
                  <a:gd name="connsiteY158" fmla="*/ 20102 h 691342"/>
                  <a:gd name="connsiteX159" fmla="*/ 43555 w 1958247"/>
                  <a:gd name="connsiteY159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263301 h 691342"/>
                  <a:gd name="connsiteX154" fmla="*/ 1958247 w 1958247"/>
                  <a:gd name="connsiteY154" fmla="*/ 328383 h 691342"/>
                  <a:gd name="connsiteX155" fmla="*/ 1957269 w 1958247"/>
                  <a:gd name="connsiteY155" fmla="*/ 691342 h 691342"/>
                  <a:gd name="connsiteX156" fmla="*/ 0 w 1958247"/>
                  <a:gd name="connsiteY156" fmla="*/ 691342 h 691342"/>
                  <a:gd name="connsiteX157" fmla="*/ 0 w 1958247"/>
                  <a:gd name="connsiteY157" fmla="*/ 20102 h 691342"/>
                  <a:gd name="connsiteX158" fmla="*/ 43555 w 1958247"/>
                  <a:gd name="connsiteY158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263301 h 691342"/>
                  <a:gd name="connsiteX153" fmla="*/ 1958247 w 1958247"/>
                  <a:gd name="connsiteY153" fmla="*/ 328383 h 691342"/>
                  <a:gd name="connsiteX154" fmla="*/ 1957269 w 1958247"/>
                  <a:gd name="connsiteY154" fmla="*/ 691342 h 691342"/>
                  <a:gd name="connsiteX155" fmla="*/ 0 w 1958247"/>
                  <a:gd name="connsiteY155" fmla="*/ 691342 h 691342"/>
                  <a:gd name="connsiteX156" fmla="*/ 0 w 1958247"/>
                  <a:gd name="connsiteY156" fmla="*/ 20102 h 691342"/>
                  <a:gd name="connsiteX157" fmla="*/ 43555 w 1958247"/>
                  <a:gd name="connsiteY157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328383 h 691342"/>
                  <a:gd name="connsiteX153" fmla="*/ 1957269 w 1958247"/>
                  <a:gd name="connsiteY153" fmla="*/ 691342 h 691342"/>
                  <a:gd name="connsiteX154" fmla="*/ 0 w 1958247"/>
                  <a:gd name="connsiteY154" fmla="*/ 691342 h 691342"/>
                  <a:gd name="connsiteX155" fmla="*/ 0 w 1958247"/>
                  <a:gd name="connsiteY155" fmla="*/ 20102 h 691342"/>
                  <a:gd name="connsiteX156" fmla="*/ 43555 w 1958247"/>
                  <a:gd name="connsiteY156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7269 w 1958247"/>
                  <a:gd name="connsiteY152" fmla="*/ 691342 h 691342"/>
                  <a:gd name="connsiteX153" fmla="*/ 0 w 1958247"/>
                  <a:gd name="connsiteY153" fmla="*/ 691342 h 691342"/>
                  <a:gd name="connsiteX154" fmla="*/ 0 w 1958247"/>
                  <a:gd name="connsiteY154" fmla="*/ 20102 h 691342"/>
                  <a:gd name="connsiteX155" fmla="*/ 43555 w 1958247"/>
                  <a:gd name="connsiteY155" fmla="*/ 0 h 69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1958247" h="691342">
                    <a:moveTo>
                      <a:pt x="1771131" y="328383"/>
                    </a:moveTo>
                    <a:lnTo>
                      <a:pt x="1771131" y="631930"/>
                    </a:lnTo>
                    <a:lnTo>
                      <a:pt x="1871136" y="631930"/>
                    </a:lnTo>
                    <a:lnTo>
                      <a:pt x="1871136" y="328383"/>
                    </a:lnTo>
                    <a:lnTo>
                      <a:pt x="1771131" y="328383"/>
                    </a:lnTo>
                    <a:close/>
                    <a:moveTo>
                      <a:pt x="1584021" y="328383"/>
                    </a:moveTo>
                    <a:lnTo>
                      <a:pt x="1584021" y="631930"/>
                    </a:lnTo>
                    <a:lnTo>
                      <a:pt x="1684020" y="631930"/>
                    </a:lnTo>
                    <a:lnTo>
                      <a:pt x="1684020" y="328383"/>
                    </a:lnTo>
                    <a:lnTo>
                      <a:pt x="1584021" y="328383"/>
                    </a:lnTo>
                    <a:close/>
                    <a:moveTo>
                      <a:pt x="1396904" y="328383"/>
                    </a:moveTo>
                    <a:lnTo>
                      <a:pt x="1396904" y="631930"/>
                    </a:lnTo>
                    <a:lnTo>
                      <a:pt x="1496910" y="631930"/>
                    </a:lnTo>
                    <a:lnTo>
                      <a:pt x="1496910" y="328383"/>
                    </a:lnTo>
                    <a:lnTo>
                      <a:pt x="1396904" y="328383"/>
                    </a:lnTo>
                    <a:close/>
                    <a:moveTo>
                      <a:pt x="1209788" y="328383"/>
                    </a:moveTo>
                    <a:lnTo>
                      <a:pt x="1209788" y="631930"/>
                    </a:lnTo>
                    <a:lnTo>
                      <a:pt x="1309794" y="631930"/>
                    </a:lnTo>
                    <a:lnTo>
                      <a:pt x="1309794" y="328383"/>
                    </a:lnTo>
                    <a:lnTo>
                      <a:pt x="1209788" y="328383"/>
                    </a:lnTo>
                    <a:close/>
                    <a:moveTo>
                      <a:pt x="1022679" y="328383"/>
                    </a:moveTo>
                    <a:lnTo>
                      <a:pt x="1022679" y="631930"/>
                    </a:lnTo>
                    <a:lnTo>
                      <a:pt x="1122684" y="631930"/>
                    </a:lnTo>
                    <a:lnTo>
                      <a:pt x="1122684" y="328383"/>
                    </a:lnTo>
                    <a:lnTo>
                      <a:pt x="1022679" y="328383"/>
                    </a:lnTo>
                    <a:close/>
                    <a:moveTo>
                      <a:pt x="835562" y="328383"/>
                    </a:moveTo>
                    <a:lnTo>
                      <a:pt x="835562" y="631930"/>
                    </a:lnTo>
                    <a:lnTo>
                      <a:pt x="935568" y="631930"/>
                    </a:lnTo>
                    <a:lnTo>
                      <a:pt x="935568" y="328383"/>
                    </a:lnTo>
                    <a:lnTo>
                      <a:pt x="835562" y="328383"/>
                    </a:lnTo>
                    <a:close/>
                    <a:moveTo>
                      <a:pt x="648453" y="328383"/>
                    </a:moveTo>
                    <a:lnTo>
                      <a:pt x="648453" y="631930"/>
                    </a:lnTo>
                    <a:lnTo>
                      <a:pt x="748452" y="631930"/>
                    </a:lnTo>
                    <a:lnTo>
                      <a:pt x="748452" y="328383"/>
                    </a:lnTo>
                    <a:lnTo>
                      <a:pt x="648453" y="328383"/>
                    </a:lnTo>
                    <a:close/>
                    <a:moveTo>
                      <a:pt x="461336" y="328383"/>
                    </a:moveTo>
                    <a:lnTo>
                      <a:pt x="461336" y="631930"/>
                    </a:lnTo>
                    <a:lnTo>
                      <a:pt x="561342" y="631930"/>
                    </a:lnTo>
                    <a:lnTo>
                      <a:pt x="561342" y="328383"/>
                    </a:lnTo>
                    <a:lnTo>
                      <a:pt x="461336" y="328383"/>
                    </a:lnTo>
                    <a:close/>
                    <a:moveTo>
                      <a:pt x="274226" y="328383"/>
                    </a:moveTo>
                    <a:lnTo>
                      <a:pt x="274226" y="631930"/>
                    </a:lnTo>
                    <a:lnTo>
                      <a:pt x="374226" y="631930"/>
                    </a:lnTo>
                    <a:lnTo>
                      <a:pt x="374226" y="328383"/>
                    </a:lnTo>
                    <a:lnTo>
                      <a:pt x="274226" y="328383"/>
                    </a:lnTo>
                    <a:close/>
                    <a:moveTo>
                      <a:pt x="87110" y="328383"/>
                    </a:moveTo>
                    <a:lnTo>
                      <a:pt x="87110" y="631930"/>
                    </a:lnTo>
                    <a:lnTo>
                      <a:pt x="187110" y="631930"/>
                    </a:lnTo>
                    <a:lnTo>
                      <a:pt x="187110" y="328383"/>
                    </a:lnTo>
                    <a:lnTo>
                      <a:pt x="87110" y="328383"/>
                    </a:lnTo>
                    <a:close/>
                    <a:moveTo>
                      <a:pt x="1771131" y="171719"/>
                    </a:moveTo>
                    <a:lnTo>
                      <a:pt x="1771131" y="263301"/>
                    </a:lnTo>
                    <a:lnTo>
                      <a:pt x="1871136" y="263301"/>
                    </a:lnTo>
                    <a:lnTo>
                      <a:pt x="1871136" y="171719"/>
                    </a:lnTo>
                    <a:lnTo>
                      <a:pt x="1771131" y="171719"/>
                    </a:lnTo>
                    <a:close/>
                    <a:moveTo>
                      <a:pt x="1584021" y="171719"/>
                    </a:moveTo>
                    <a:lnTo>
                      <a:pt x="1584021" y="263301"/>
                    </a:lnTo>
                    <a:lnTo>
                      <a:pt x="1684020" y="263301"/>
                    </a:lnTo>
                    <a:lnTo>
                      <a:pt x="1684020" y="171719"/>
                    </a:lnTo>
                    <a:lnTo>
                      <a:pt x="1584021" y="171719"/>
                    </a:lnTo>
                    <a:close/>
                    <a:moveTo>
                      <a:pt x="1396904" y="171719"/>
                    </a:moveTo>
                    <a:lnTo>
                      <a:pt x="1396904" y="263301"/>
                    </a:lnTo>
                    <a:lnTo>
                      <a:pt x="1496910" y="263301"/>
                    </a:lnTo>
                    <a:lnTo>
                      <a:pt x="1496910" y="171719"/>
                    </a:lnTo>
                    <a:lnTo>
                      <a:pt x="1396904" y="171719"/>
                    </a:lnTo>
                    <a:close/>
                    <a:moveTo>
                      <a:pt x="1209788" y="171719"/>
                    </a:moveTo>
                    <a:lnTo>
                      <a:pt x="1209788" y="263301"/>
                    </a:lnTo>
                    <a:lnTo>
                      <a:pt x="1309794" y="263301"/>
                    </a:lnTo>
                    <a:lnTo>
                      <a:pt x="1309794" y="171719"/>
                    </a:lnTo>
                    <a:lnTo>
                      <a:pt x="1209788" y="171719"/>
                    </a:lnTo>
                    <a:close/>
                    <a:moveTo>
                      <a:pt x="1022679" y="171719"/>
                    </a:moveTo>
                    <a:lnTo>
                      <a:pt x="1022679" y="263301"/>
                    </a:lnTo>
                    <a:lnTo>
                      <a:pt x="1122684" y="263301"/>
                    </a:lnTo>
                    <a:lnTo>
                      <a:pt x="1122684" y="171719"/>
                    </a:lnTo>
                    <a:lnTo>
                      <a:pt x="1022679" y="171719"/>
                    </a:lnTo>
                    <a:close/>
                    <a:moveTo>
                      <a:pt x="835562" y="171719"/>
                    </a:moveTo>
                    <a:lnTo>
                      <a:pt x="835562" y="263301"/>
                    </a:lnTo>
                    <a:lnTo>
                      <a:pt x="935568" y="263301"/>
                    </a:lnTo>
                    <a:lnTo>
                      <a:pt x="935568" y="171719"/>
                    </a:lnTo>
                    <a:lnTo>
                      <a:pt x="835562" y="171719"/>
                    </a:lnTo>
                    <a:close/>
                    <a:moveTo>
                      <a:pt x="648453" y="171719"/>
                    </a:moveTo>
                    <a:lnTo>
                      <a:pt x="648453" y="263301"/>
                    </a:lnTo>
                    <a:lnTo>
                      <a:pt x="748452" y="263301"/>
                    </a:lnTo>
                    <a:lnTo>
                      <a:pt x="748452" y="171719"/>
                    </a:lnTo>
                    <a:lnTo>
                      <a:pt x="648453" y="171719"/>
                    </a:lnTo>
                    <a:close/>
                    <a:moveTo>
                      <a:pt x="461336" y="171719"/>
                    </a:moveTo>
                    <a:lnTo>
                      <a:pt x="461336" y="263301"/>
                    </a:lnTo>
                    <a:lnTo>
                      <a:pt x="561342" y="263301"/>
                    </a:lnTo>
                    <a:lnTo>
                      <a:pt x="561342" y="171719"/>
                    </a:lnTo>
                    <a:lnTo>
                      <a:pt x="461336" y="171719"/>
                    </a:lnTo>
                    <a:close/>
                    <a:moveTo>
                      <a:pt x="274226" y="171719"/>
                    </a:moveTo>
                    <a:lnTo>
                      <a:pt x="274226" y="263301"/>
                    </a:lnTo>
                    <a:lnTo>
                      <a:pt x="374226" y="263301"/>
                    </a:lnTo>
                    <a:lnTo>
                      <a:pt x="374226" y="171719"/>
                    </a:lnTo>
                    <a:lnTo>
                      <a:pt x="274226" y="171719"/>
                    </a:lnTo>
                    <a:close/>
                    <a:moveTo>
                      <a:pt x="87110" y="171719"/>
                    </a:moveTo>
                    <a:lnTo>
                      <a:pt x="87110" y="263301"/>
                    </a:lnTo>
                    <a:lnTo>
                      <a:pt x="187110" y="263301"/>
                    </a:lnTo>
                    <a:lnTo>
                      <a:pt x="187110" y="171719"/>
                    </a:lnTo>
                    <a:lnTo>
                      <a:pt x="87110" y="171719"/>
                    </a:lnTo>
                    <a:close/>
                    <a:moveTo>
                      <a:pt x="43555" y="0"/>
                    </a:moveTo>
                    <a:lnTo>
                      <a:pt x="87110" y="20102"/>
                    </a:lnTo>
                    <a:lnTo>
                      <a:pt x="87110" y="106643"/>
                    </a:lnTo>
                    <a:lnTo>
                      <a:pt x="187110" y="106643"/>
                    </a:lnTo>
                    <a:lnTo>
                      <a:pt x="187110" y="20102"/>
                    </a:lnTo>
                    <a:lnTo>
                      <a:pt x="230671" y="0"/>
                    </a:lnTo>
                    <a:lnTo>
                      <a:pt x="274226" y="20102"/>
                    </a:lnTo>
                    <a:lnTo>
                      <a:pt x="274226" y="106643"/>
                    </a:lnTo>
                    <a:lnTo>
                      <a:pt x="374226" y="106643"/>
                    </a:lnTo>
                    <a:lnTo>
                      <a:pt x="374226" y="20102"/>
                    </a:lnTo>
                    <a:lnTo>
                      <a:pt x="417781" y="0"/>
                    </a:lnTo>
                    <a:lnTo>
                      <a:pt x="461336" y="20102"/>
                    </a:lnTo>
                    <a:lnTo>
                      <a:pt x="461336" y="106643"/>
                    </a:lnTo>
                    <a:lnTo>
                      <a:pt x="561342" y="106643"/>
                    </a:lnTo>
                    <a:lnTo>
                      <a:pt x="561342" y="20102"/>
                    </a:lnTo>
                    <a:lnTo>
                      <a:pt x="604897" y="0"/>
                    </a:lnTo>
                    <a:lnTo>
                      <a:pt x="648453" y="20102"/>
                    </a:lnTo>
                    <a:lnTo>
                      <a:pt x="648453" y="106643"/>
                    </a:lnTo>
                    <a:lnTo>
                      <a:pt x="748452" y="106643"/>
                    </a:lnTo>
                    <a:lnTo>
                      <a:pt x="748452" y="20102"/>
                    </a:lnTo>
                    <a:lnTo>
                      <a:pt x="792013" y="0"/>
                    </a:lnTo>
                    <a:lnTo>
                      <a:pt x="835562" y="20102"/>
                    </a:lnTo>
                    <a:lnTo>
                      <a:pt x="835562" y="106643"/>
                    </a:lnTo>
                    <a:lnTo>
                      <a:pt x="935568" y="106643"/>
                    </a:lnTo>
                    <a:lnTo>
                      <a:pt x="935568" y="20102"/>
                    </a:lnTo>
                    <a:lnTo>
                      <a:pt x="979123" y="0"/>
                    </a:lnTo>
                    <a:lnTo>
                      <a:pt x="1022679" y="20102"/>
                    </a:lnTo>
                    <a:lnTo>
                      <a:pt x="1022679" y="106643"/>
                    </a:lnTo>
                    <a:lnTo>
                      <a:pt x="1122684" y="106643"/>
                    </a:lnTo>
                    <a:lnTo>
                      <a:pt x="1122684" y="20102"/>
                    </a:lnTo>
                    <a:lnTo>
                      <a:pt x="1166233" y="0"/>
                    </a:lnTo>
                    <a:lnTo>
                      <a:pt x="1209788" y="20102"/>
                    </a:lnTo>
                    <a:lnTo>
                      <a:pt x="1209788" y="106643"/>
                    </a:lnTo>
                    <a:lnTo>
                      <a:pt x="1309794" y="106643"/>
                    </a:lnTo>
                    <a:lnTo>
                      <a:pt x="1309794" y="20102"/>
                    </a:lnTo>
                    <a:lnTo>
                      <a:pt x="1353349" y="0"/>
                    </a:lnTo>
                    <a:lnTo>
                      <a:pt x="1396904" y="20102"/>
                    </a:lnTo>
                    <a:lnTo>
                      <a:pt x="1396904" y="106643"/>
                    </a:lnTo>
                    <a:lnTo>
                      <a:pt x="1496910" y="106643"/>
                    </a:lnTo>
                    <a:lnTo>
                      <a:pt x="1496910" y="20102"/>
                    </a:lnTo>
                    <a:lnTo>
                      <a:pt x="1540459" y="0"/>
                    </a:lnTo>
                    <a:lnTo>
                      <a:pt x="1584021" y="20102"/>
                    </a:lnTo>
                    <a:lnTo>
                      <a:pt x="1584021" y="106643"/>
                    </a:lnTo>
                    <a:lnTo>
                      <a:pt x="1684020" y="106643"/>
                    </a:lnTo>
                    <a:lnTo>
                      <a:pt x="1684020" y="20102"/>
                    </a:lnTo>
                    <a:lnTo>
                      <a:pt x="1727575" y="0"/>
                    </a:lnTo>
                    <a:lnTo>
                      <a:pt x="1771131" y="20102"/>
                    </a:lnTo>
                    <a:lnTo>
                      <a:pt x="1771131" y="106643"/>
                    </a:lnTo>
                    <a:lnTo>
                      <a:pt x="1871136" y="106643"/>
                    </a:lnTo>
                    <a:lnTo>
                      <a:pt x="1871136" y="20102"/>
                    </a:lnTo>
                    <a:lnTo>
                      <a:pt x="1914691" y="0"/>
                    </a:lnTo>
                    <a:lnTo>
                      <a:pt x="1958247" y="20102"/>
                    </a:lnTo>
                    <a:lnTo>
                      <a:pt x="1957269" y="691342"/>
                    </a:lnTo>
                    <a:lnTo>
                      <a:pt x="0" y="691342"/>
                    </a:lnTo>
                    <a:lnTo>
                      <a:pt x="0" y="20102"/>
                    </a:lnTo>
                    <a:lnTo>
                      <a:pt x="43555" y="0"/>
                    </a:lnTo>
                    <a:close/>
                  </a:path>
                </a:pathLst>
              </a:custGeom>
              <a:solidFill>
                <a:srgbClr val="FF66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26" name="グループ化 125">
                <a:extLst>
                  <a:ext uri="{FF2B5EF4-FFF2-40B4-BE49-F238E27FC236}">
                    <a16:creationId xmlns:a16="http://schemas.microsoft.com/office/drawing/2014/main" id="{A1E8801A-BAE7-42E4-9B36-EF401F384734}"/>
                  </a:ext>
                </a:extLst>
              </p:cNvPr>
              <p:cNvGrpSpPr/>
              <p:nvPr/>
            </p:nvGrpSpPr>
            <p:grpSpPr>
              <a:xfrm>
                <a:off x="415926" y="4367618"/>
                <a:ext cx="1193800" cy="182548"/>
                <a:chOff x="415925" y="4367618"/>
                <a:chExt cx="1260475" cy="182548"/>
              </a:xfrm>
            </p:grpSpPr>
            <p:sp>
              <p:nvSpPr>
                <p:cNvPr id="127" name="正方形/長方形 13">
                  <a:extLst>
                    <a:ext uri="{FF2B5EF4-FFF2-40B4-BE49-F238E27FC236}">
                      <a16:creationId xmlns:a16="http://schemas.microsoft.com/office/drawing/2014/main" id="{1020FF45-C71E-4980-8C88-F1FDE2DBD75F}"/>
                    </a:ext>
                  </a:extLst>
                </p:cNvPr>
                <p:cNvSpPr/>
                <p:nvPr/>
              </p:nvSpPr>
              <p:spPr>
                <a:xfrm>
                  <a:off x="415925" y="4367618"/>
                  <a:ext cx="1260475" cy="45719"/>
                </a:xfrm>
                <a:custGeom>
                  <a:avLst/>
                  <a:gdLst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  <a:gd name="connsiteX4" fmla="*/ 0 w 1416438"/>
                    <a:gd name="connsiteY4" fmla="*/ 0 h 66675"/>
                    <a:gd name="connsiteX0" fmla="*/ 152400 w 1568838"/>
                    <a:gd name="connsiteY0" fmla="*/ 0 h 66675"/>
                    <a:gd name="connsiteX1" fmla="*/ 1568838 w 1568838"/>
                    <a:gd name="connsiteY1" fmla="*/ 0 h 66675"/>
                    <a:gd name="connsiteX2" fmla="*/ 1568838 w 1568838"/>
                    <a:gd name="connsiteY2" fmla="*/ 66675 h 66675"/>
                    <a:gd name="connsiteX3" fmla="*/ 152400 w 1568838"/>
                    <a:gd name="connsiteY3" fmla="*/ 66675 h 66675"/>
                    <a:gd name="connsiteX4" fmla="*/ 0 w 1568838"/>
                    <a:gd name="connsiteY4" fmla="*/ 39688 h 66675"/>
                    <a:gd name="connsiteX5" fmla="*/ 152400 w 1568838"/>
                    <a:gd name="connsiteY5" fmla="*/ 0 h 66675"/>
                    <a:gd name="connsiteX0" fmla="*/ 0 w 1568838"/>
                    <a:gd name="connsiteY0" fmla="*/ 39688 h 131128"/>
                    <a:gd name="connsiteX1" fmla="*/ 152400 w 1568838"/>
                    <a:gd name="connsiteY1" fmla="*/ 0 h 131128"/>
                    <a:gd name="connsiteX2" fmla="*/ 1568838 w 1568838"/>
                    <a:gd name="connsiteY2" fmla="*/ 0 h 131128"/>
                    <a:gd name="connsiteX3" fmla="*/ 1568838 w 1568838"/>
                    <a:gd name="connsiteY3" fmla="*/ 66675 h 131128"/>
                    <a:gd name="connsiteX4" fmla="*/ 152400 w 1568838"/>
                    <a:gd name="connsiteY4" fmla="*/ 66675 h 131128"/>
                    <a:gd name="connsiteX5" fmla="*/ 91440 w 1568838"/>
                    <a:gd name="connsiteY5" fmla="*/ 131128 h 131128"/>
                    <a:gd name="connsiteX0" fmla="*/ 90178 w 1506616"/>
                    <a:gd name="connsiteY0" fmla="*/ 0 h 131128"/>
                    <a:gd name="connsiteX1" fmla="*/ 1506616 w 1506616"/>
                    <a:gd name="connsiteY1" fmla="*/ 0 h 131128"/>
                    <a:gd name="connsiteX2" fmla="*/ 1506616 w 1506616"/>
                    <a:gd name="connsiteY2" fmla="*/ 66675 h 131128"/>
                    <a:gd name="connsiteX3" fmla="*/ 90178 w 1506616"/>
                    <a:gd name="connsiteY3" fmla="*/ 66675 h 131128"/>
                    <a:gd name="connsiteX4" fmla="*/ 29218 w 1506616"/>
                    <a:gd name="connsiteY4" fmla="*/ 131128 h 131128"/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6438" h="66675">
                      <a:moveTo>
                        <a:pt x="0" y="0"/>
                      </a:moveTo>
                      <a:lnTo>
                        <a:pt x="1416438" y="0"/>
                      </a:lnTo>
                      <a:lnTo>
                        <a:pt x="1416438" y="66675"/>
                      </a:lnTo>
                      <a:lnTo>
                        <a:pt x="0" y="66675"/>
                      </a:lnTo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8" name="正方形/長方形 13">
                  <a:extLst>
                    <a:ext uri="{FF2B5EF4-FFF2-40B4-BE49-F238E27FC236}">
                      <a16:creationId xmlns:a16="http://schemas.microsoft.com/office/drawing/2014/main" id="{A82A75F3-F7D4-4D4C-B0FD-CFAC726337C5}"/>
                    </a:ext>
                  </a:extLst>
                </p:cNvPr>
                <p:cNvSpPr/>
                <p:nvPr/>
              </p:nvSpPr>
              <p:spPr>
                <a:xfrm>
                  <a:off x="415925" y="4402543"/>
                  <a:ext cx="1260475" cy="115873"/>
                </a:xfrm>
                <a:custGeom>
                  <a:avLst/>
                  <a:gdLst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  <a:gd name="connsiteX4" fmla="*/ 0 w 1416438"/>
                    <a:gd name="connsiteY4" fmla="*/ 0 h 66675"/>
                    <a:gd name="connsiteX0" fmla="*/ 152400 w 1568838"/>
                    <a:gd name="connsiteY0" fmla="*/ 0 h 66675"/>
                    <a:gd name="connsiteX1" fmla="*/ 1568838 w 1568838"/>
                    <a:gd name="connsiteY1" fmla="*/ 0 h 66675"/>
                    <a:gd name="connsiteX2" fmla="*/ 1568838 w 1568838"/>
                    <a:gd name="connsiteY2" fmla="*/ 66675 h 66675"/>
                    <a:gd name="connsiteX3" fmla="*/ 152400 w 1568838"/>
                    <a:gd name="connsiteY3" fmla="*/ 66675 h 66675"/>
                    <a:gd name="connsiteX4" fmla="*/ 0 w 1568838"/>
                    <a:gd name="connsiteY4" fmla="*/ 39688 h 66675"/>
                    <a:gd name="connsiteX5" fmla="*/ 152400 w 1568838"/>
                    <a:gd name="connsiteY5" fmla="*/ 0 h 66675"/>
                    <a:gd name="connsiteX0" fmla="*/ 0 w 1568838"/>
                    <a:gd name="connsiteY0" fmla="*/ 39688 h 131128"/>
                    <a:gd name="connsiteX1" fmla="*/ 152400 w 1568838"/>
                    <a:gd name="connsiteY1" fmla="*/ 0 h 131128"/>
                    <a:gd name="connsiteX2" fmla="*/ 1568838 w 1568838"/>
                    <a:gd name="connsiteY2" fmla="*/ 0 h 131128"/>
                    <a:gd name="connsiteX3" fmla="*/ 1568838 w 1568838"/>
                    <a:gd name="connsiteY3" fmla="*/ 66675 h 131128"/>
                    <a:gd name="connsiteX4" fmla="*/ 152400 w 1568838"/>
                    <a:gd name="connsiteY4" fmla="*/ 66675 h 131128"/>
                    <a:gd name="connsiteX5" fmla="*/ 91440 w 1568838"/>
                    <a:gd name="connsiteY5" fmla="*/ 131128 h 131128"/>
                    <a:gd name="connsiteX0" fmla="*/ 90178 w 1506616"/>
                    <a:gd name="connsiteY0" fmla="*/ 0 h 131128"/>
                    <a:gd name="connsiteX1" fmla="*/ 1506616 w 1506616"/>
                    <a:gd name="connsiteY1" fmla="*/ 0 h 131128"/>
                    <a:gd name="connsiteX2" fmla="*/ 1506616 w 1506616"/>
                    <a:gd name="connsiteY2" fmla="*/ 66675 h 131128"/>
                    <a:gd name="connsiteX3" fmla="*/ 90178 w 1506616"/>
                    <a:gd name="connsiteY3" fmla="*/ 66675 h 131128"/>
                    <a:gd name="connsiteX4" fmla="*/ 29218 w 1506616"/>
                    <a:gd name="connsiteY4" fmla="*/ 131128 h 131128"/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6438" h="66675">
                      <a:moveTo>
                        <a:pt x="0" y="0"/>
                      </a:moveTo>
                      <a:lnTo>
                        <a:pt x="1416438" y="0"/>
                      </a:lnTo>
                      <a:lnTo>
                        <a:pt x="1416438" y="66675"/>
                      </a:lnTo>
                      <a:lnTo>
                        <a:pt x="0" y="66675"/>
                      </a:lnTo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9" name="正方形/長方形 13">
                  <a:extLst>
                    <a:ext uri="{FF2B5EF4-FFF2-40B4-BE49-F238E27FC236}">
                      <a16:creationId xmlns:a16="http://schemas.microsoft.com/office/drawing/2014/main" id="{8225F4DF-4421-4FDB-9058-876367C2B18E}"/>
                    </a:ext>
                  </a:extLst>
                </p:cNvPr>
                <p:cNvSpPr/>
                <p:nvPr/>
              </p:nvSpPr>
              <p:spPr>
                <a:xfrm>
                  <a:off x="415925" y="4504447"/>
                  <a:ext cx="1260475" cy="45719"/>
                </a:xfrm>
                <a:custGeom>
                  <a:avLst/>
                  <a:gdLst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  <a:gd name="connsiteX4" fmla="*/ 0 w 1416438"/>
                    <a:gd name="connsiteY4" fmla="*/ 0 h 66675"/>
                    <a:gd name="connsiteX0" fmla="*/ 152400 w 1568838"/>
                    <a:gd name="connsiteY0" fmla="*/ 0 h 66675"/>
                    <a:gd name="connsiteX1" fmla="*/ 1568838 w 1568838"/>
                    <a:gd name="connsiteY1" fmla="*/ 0 h 66675"/>
                    <a:gd name="connsiteX2" fmla="*/ 1568838 w 1568838"/>
                    <a:gd name="connsiteY2" fmla="*/ 66675 h 66675"/>
                    <a:gd name="connsiteX3" fmla="*/ 152400 w 1568838"/>
                    <a:gd name="connsiteY3" fmla="*/ 66675 h 66675"/>
                    <a:gd name="connsiteX4" fmla="*/ 0 w 1568838"/>
                    <a:gd name="connsiteY4" fmla="*/ 39688 h 66675"/>
                    <a:gd name="connsiteX5" fmla="*/ 152400 w 1568838"/>
                    <a:gd name="connsiteY5" fmla="*/ 0 h 66675"/>
                    <a:gd name="connsiteX0" fmla="*/ 0 w 1568838"/>
                    <a:gd name="connsiteY0" fmla="*/ 39688 h 131128"/>
                    <a:gd name="connsiteX1" fmla="*/ 152400 w 1568838"/>
                    <a:gd name="connsiteY1" fmla="*/ 0 h 131128"/>
                    <a:gd name="connsiteX2" fmla="*/ 1568838 w 1568838"/>
                    <a:gd name="connsiteY2" fmla="*/ 0 h 131128"/>
                    <a:gd name="connsiteX3" fmla="*/ 1568838 w 1568838"/>
                    <a:gd name="connsiteY3" fmla="*/ 66675 h 131128"/>
                    <a:gd name="connsiteX4" fmla="*/ 152400 w 1568838"/>
                    <a:gd name="connsiteY4" fmla="*/ 66675 h 131128"/>
                    <a:gd name="connsiteX5" fmla="*/ 91440 w 1568838"/>
                    <a:gd name="connsiteY5" fmla="*/ 131128 h 131128"/>
                    <a:gd name="connsiteX0" fmla="*/ 90178 w 1506616"/>
                    <a:gd name="connsiteY0" fmla="*/ 0 h 131128"/>
                    <a:gd name="connsiteX1" fmla="*/ 1506616 w 1506616"/>
                    <a:gd name="connsiteY1" fmla="*/ 0 h 131128"/>
                    <a:gd name="connsiteX2" fmla="*/ 1506616 w 1506616"/>
                    <a:gd name="connsiteY2" fmla="*/ 66675 h 131128"/>
                    <a:gd name="connsiteX3" fmla="*/ 90178 w 1506616"/>
                    <a:gd name="connsiteY3" fmla="*/ 66675 h 131128"/>
                    <a:gd name="connsiteX4" fmla="*/ 29218 w 1506616"/>
                    <a:gd name="connsiteY4" fmla="*/ 131128 h 131128"/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6438" h="66675">
                      <a:moveTo>
                        <a:pt x="0" y="0"/>
                      </a:moveTo>
                      <a:lnTo>
                        <a:pt x="1416438" y="0"/>
                      </a:lnTo>
                      <a:lnTo>
                        <a:pt x="1416438" y="66675"/>
                      </a:lnTo>
                      <a:lnTo>
                        <a:pt x="0" y="66675"/>
                      </a:lnTo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2D7E85D6-3288-4CD0-8947-31F237D02131}"/>
                </a:ext>
              </a:extLst>
            </p:cNvPr>
            <p:cNvGrpSpPr/>
            <p:nvPr/>
          </p:nvGrpSpPr>
          <p:grpSpPr>
            <a:xfrm flipH="1">
              <a:off x="3076542" y="3270251"/>
              <a:ext cx="1331914" cy="1279915"/>
              <a:chOff x="415925" y="3270251"/>
              <a:chExt cx="1331914" cy="1279915"/>
            </a:xfrm>
          </p:grpSpPr>
          <p:grpSp>
            <p:nvGrpSpPr>
              <p:cNvPr id="97" name="グループ化 96">
                <a:extLst>
                  <a:ext uri="{FF2B5EF4-FFF2-40B4-BE49-F238E27FC236}">
                    <a16:creationId xmlns:a16="http://schemas.microsoft.com/office/drawing/2014/main" id="{64567457-6649-4C2C-8842-589D45AFEC38}"/>
                  </a:ext>
                </a:extLst>
              </p:cNvPr>
              <p:cNvGrpSpPr/>
              <p:nvPr/>
            </p:nvGrpSpPr>
            <p:grpSpPr>
              <a:xfrm>
                <a:off x="415925" y="3270251"/>
                <a:ext cx="1331914" cy="1106487"/>
                <a:chOff x="415925" y="3270251"/>
                <a:chExt cx="1331914" cy="1106487"/>
              </a:xfrm>
            </p:grpSpPr>
            <p:sp>
              <p:nvSpPr>
                <p:cNvPr id="104" name="正方形/長方形 103">
                  <a:extLst>
                    <a:ext uri="{FF2B5EF4-FFF2-40B4-BE49-F238E27FC236}">
                      <a16:creationId xmlns:a16="http://schemas.microsoft.com/office/drawing/2014/main" id="{8CAFA1A1-DB45-43FB-B029-3AFC66681E79}"/>
                    </a:ext>
                  </a:extLst>
                </p:cNvPr>
                <p:cNvSpPr/>
                <p:nvPr/>
              </p:nvSpPr>
              <p:spPr>
                <a:xfrm>
                  <a:off x="769540" y="3872410"/>
                  <a:ext cx="706521" cy="390129"/>
                </a:xfrm>
                <a:prstGeom prst="rect">
                  <a:avLst/>
                </a:prstGeom>
                <a:pattFill prst="plaid">
                  <a:fgClr>
                    <a:srgbClr val="C00000"/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5" name="正方形/長方形 104">
                  <a:extLst>
                    <a:ext uri="{FF2B5EF4-FFF2-40B4-BE49-F238E27FC236}">
                      <a16:creationId xmlns:a16="http://schemas.microsoft.com/office/drawing/2014/main" id="{5B5F7299-0390-434F-A9FA-49425476846B}"/>
                    </a:ext>
                  </a:extLst>
                </p:cNvPr>
                <p:cNvSpPr/>
                <p:nvPr/>
              </p:nvSpPr>
              <p:spPr>
                <a:xfrm>
                  <a:off x="769539" y="4038286"/>
                  <a:ext cx="636986" cy="28389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6" name="正方形/長方形 105">
                  <a:extLst>
                    <a:ext uri="{FF2B5EF4-FFF2-40B4-BE49-F238E27FC236}">
                      <a16:creationId xmlns:a16="http://schemas.microsoft.com/office/drawing/2014/main" id="{4EFC5FBF-EE41-4317-8459-B1F6D2DA34C1}"/>
                    </a:ext>
                  </a:extLst>
                </p:cNvPr>
                <p:cNvSpPr/>
                <p:nvPr/>
              </p:nvSpPr>
              <p:spPr>
                <a:xfrm>
                  <a:off x="415925" y="3872410"/>
                  <a:ext cx="341313" cy="390129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7" name="正方形/長方形 106">
                  <a:extLst>
                    <a:ext uri="{FF2B5EF4-FFF2-40B4-BE49-F238E27FC236}">
                      <a16:creationId xmlns:a16="http://schemas.microsoft.com/office/drawing/2014/main" id="{2483C4F6-8948-42BE-B3E0-02F1A21414BE}"/>
                    </a:ext>
                  </a:extLst>
                </p:cNvPr>
                <p:cNvSpPr/>
                <p:nvPr/>
              </p:nvSpPr>
              <p:spPr>
                <a:xfrm>
                  <a:off x="739378" y="3841323"/>
                  <a:ext cx="45719" cy="421217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8" name="正方形/長方形 107">
                  <a:extLst>
                    <a:ext uri="{FF2B5EF4-FFF2-40B4-BE49-F238E27FC236}">
                      <a16:creationId xmlns:a16="http://schemas.microsoft.com/office/drawing/2014/main" id="{C54D83CD-F417-4B84-ADFD-B20E00A44F42}"/>
                    </a:ext>
                  </a:extLst>
                </p:cNvPr>
                <p:cNvSpPr/>
                <p:nvPr/>
              </p:nvSpPr>
              <p:spPr>
                <a:xfrm>
                  <a:off x="1384697" y="3841323"/>
                  <a:ext cx="45719" cy="421217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9" name="正方形/長方形 108">
                  <a:extLst>
                    <a:ext uri="{FF2B5EF4-FFF2-40B4-BE49-F238E27FC236}">
                      <a16:creationId xmlns:a16="http://schemas.microsoft.com/office/drawing/2014/main" id="{0F8865AE-AA1D-4DA0-84B1-2B12EB312D19}"/>
                    </a:ext>
                  </a:extLst>
                </p:cNvPr>
                <p:cNvSpPr/>
                <p:nvPr/>
              </p:nvSpPr>
              <p:spPr>
                <a:xfrm>
                  <a:off x="1056084" y="3841323"/>
                  <a:ext cx="45719" cy="421217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0" name="正方形/長方形 109">
                  <a:extLst>
                    <a:ext uri="{FF2B5EF4-FFF2-40B4-BE49-F238E27FC236}">
                      <a16:creationId xmlns:a16="http://schemas.microsoft.com/office/drawing/2014/main" id="{448EF933-1C3A-46C4-99CE-DCF5BC331607}"/>
                    </a:ext>
                  </a:extLst>
                </p:cNvPr>
                <p:cNvSpPr/>
                <p:nvPr/>
              </p:nvSpPr>
              <p:spPr>
                <a:xfrm>
                  <a:off x="415925" y="4271610"/>
                  <a:ext cx="1060137" cy="90386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1" name="フリーフォーム: 図形 110">
                  <a:extLst>
                    <a:ext uri="{FF2B5EF4-FFF2-40B4-BE49-F238E27FC236}">
                      <a16:creationId xmlns:a16="http://schemas.microsoft.com/office/drawing/2014/main" id="{562030C1-F9B2-48EB-BB8A-7934CA4F521E}"/>
                    </a:ext>
                  </a:extLst>
                </p:cNvPr>
                <p:cNvSpPr/>
                <p:nvPr/>
              </p:nvSpPr>
              <p:spPr>
                <a:xfrm>
                  <a:off x="415925" y="4109029"/>
                  <a:ext cx="1060137" cy="243898"/>
                </a:xfrm>
                <a:custGeom>
                  <a:avLst/>
                  <a:gdLst>
                    <a:gd name="connsiteX0" fmla="*/ 635231 w 1060137"/>
                    <a:gd name="connsiteY0" fmla="*/ 76219 h 243898"/>
                    <a:gd name="connsiteX1" fmla="*/ 635231 w 1060137"/>
                    <a:gd name="connsiteY1" fmla="*/ 115334 h 243898"/>
                    <a:gd name="connsiteX2" fmla="*/ 910593 w 1060137"/>
                    <a:gd name="connsiteY2" fmla="*/ 115334 h 243898"/>
                    <a:gd name="connsiteX3" fmla="*/ 910593 w 1060137"/>
                    <a:gd name="connsiteY3" fmla="*/ 76219 h 243898"/>
                    <a:gd name="connsiteX4" fmla="*/ 315207 w 1060137"/>
                    <a:gd name="connsiteY4" fmla="*/ 76219 h 243898"/>
                    <a:gd name="connsiteX5" fmla="*/ 315207 w 1060137"/>
                    <a:gd name="connsiteY5" fmla="*/ 115334 h 243898"/>
                    <a:gd name="connsiteX6" fmla="*/ 596277 w 1060137"/>
                    <a:gd name="connsiteY6" fmla="*/ 115334 h 243898"/>
                    <a:gd name="connsiteX7" fmla="*/ 596277 w 1060137"/>
                    <a:gd name="connsiteY7" fmla="*/ 76219 h 243898"/>
                    <a:gd name="connsiteX8" fmla="*/ 635231 w 1060137"/>
                    <a:gd name="connsiteY8" fmla="*/ 14261 h 243898"/>
                    <a:gd name="connsiteX9" fmla="*/ 635231 w 1060137"/>
                    <a:gd name="connsiteY9" fmla="*/ 61958 h 243898"/>
                    <a:gd name="connsiteX10" fmla="*/ 910593 w 1060137"/>
                    <a:gd name="connsiteY10" fmla="*/ 61958 h 243898"/>
                    <a:gd name="connsiteX11" fmla="*/ 910593 w 1060137"/>
                    <a:gd name="connsiteY11" fmla="*/ 14261 h 243898"/>
                    <a:gd name="connsiteX12" fmla="*/ 315207 w 1060137"/>
                    <a:gd name="connsiteY12" fmla="*/ 14261 h 243898"/>
                    <a:gd name="connsiteX13" fmla="*/ 315207 w 1060137"/>
                    <a:gd name="connsiteY13" fmla="*/ 61958 h 243898"/>
                    <a:gd name="connsiteX14" fmla="*/ 596277 w 1060137"/>
                    <a:gd name="connsiteY14" fmla="*/ 61958 h 243898"/>
                    <a:gd name="connsiteX15" fmla="*/ 596277 w 1060137"/>
                    <a:gd name="connsiteY15" fmla="*/ 14261 h 243898"/>
                    <a:gd name="connsiteX16" fmla="*/ 0 w 1060137"/>
                    <a:gd name="connsiteY16" fmla="*/ 0 h 243898"/>
                    <a:gd name="connsiteX17" fmla="*/ 1060137 w 1060137"/>
                    <a:gd name="connsiteY17" fmla="*/ 0 h 243898"/>
                    <a:gd name="connsiteX18" fmla="*/ 1060137 w 1060137"/>
                    <a:gd name="connsiteY18" fmla="*/ 14261 h 243898"/>
                    <a:gd name="connsiteX19" fmla="*/ 949547 w 1060137"/>
                    <a:gd name="connsiteY19" fmla="*/ 14261 h 243898"/>
                    <a:gd name="connsiteX20" fmla="*/ 949547 w 1060137"/>
                    <a:gd name="connsiteY20" fmla="*/ 61958 h 243898"/>
                    <a:gd name="connsiteX21" fmla="*/ 1060137 w 1060137"/>
                    <a:gd name="connsiteY21" fmla="*/ 61958 h 243898"/>
                    <a:gd name="connsiteX22" fmla="*/ 1060137 w 1060137"/>
                    <a:gd name="connsiteY22" fmla="*/ 76219 h 243898"/>
                    <a:gd name="connsiteX23" fmla="*/ 949547 w 1060137"/>
                    <a:gd name="connsiteY23" fmla="*/ 76219 h 243898"/>
                    <a:gd name="connsiteX24" fmla="*/ 949547 w 1060137"/>
                    <a:gd name="connsiteY24" fmla="*/ 115334 h 243898"/>
                    <a:gd name="connsiteX25" fmla="*/ 1060137 w 1060137"/>
                    <a:gd name="connsiteY25" fmla="*/ 115334 h 243898"/>
                    <a:gd name="connsiteX26" fmla="*/ 1060137 w 1060137"/>
                    <a:gd name="connsiteY26" fmla="*/ 129595 h 243898"/>
                    <a:gd name="connsiteX27" fmla="*/ 949547 w 1060137"/>
                    <a:gd name="connsiteY27" fmla="*/ 129595 h 243898"/>
                    <a:gd name="connsiteX28" fmla="*/ 949547 w 1060137"/>
                    <a:gd name="connsiteY28" fmla="*/ 243898 h 243898"/>
                    <a:gd name="connsiteX29" fmla="*/ 910593 w 1060137"/>
                    <a:gd name="connsiteY29" fmla="*/ 243898 h 243898"/>
                    <a:gd name="connsiteX30" fmla="*/ 910593 w 1060137"/>
                    <a:gd name="connsiteY30" fmla="*/ 129595 h 243898"/>
                    <a:gd name="connsiteX31" fmla="*/ 635231 w 1060137"/>
                    <a:gd name="connsiteY31" fmla="*/ 129595 h 243898"/>
                    <a:gd name="connsiteX32" fmla="*/ 635231 w 1060137"/>
                    <a:gd name="connsiteY32" fmla="*/ 243898 h 243898"/>
                    <a:gd name="connsiteX33" fmla="*/ 596277 w 1060137"/>
                    <a:gd name="connsiteY33" fmla="*/ 243898 h 243898"/>
                    <a:gd name="connsiteX34" fmla="*/ 596277 w 1060137"/>
                    <a:gd name="connsiteY34" fmla="*/ 129595 h 243898"/>
                    <a:gd name="connsiteX35" fmla="*/ 315207 w 1060137"/>
                    <a:gd name="connsiteY35" fmla="*/ 129595 h 243898"/>
                    <a:gd name="connsiteX36" fmla="*/ 315207 w 1060137"/>
                    <a:gd name="connsiteY36" fmla="*/ 243896 h 243898"/>
                    <a:gd name="connsiteX37" fmla="*/ 276253 w 1060137"/>
                    <a:gd name="connsiteY37" fmla="*/ 243896 h 243898"/>
                    <a:gd name="connsiteX38" fmla="*/ 276253 w 1060137"/>
                    <a:gd name="connsiteY38" fmla="*/ 129595 h 243898"/>
                    <a:gd name="connsiteX39" fmla="*/ 0 w 1060137"/>
                    <a:gd name="connsiteY39" fmla="*/ 129595 h 243898"/>
                    <a:gd name="connsiteX40" fmla="*/ 0 w 1060137"/>
                    <a:gd name="connsiteY40" fmla="*/ 115334 h 243898"/>
                    <a:gd name="connsiteX41" fmla="*/ 276253 w 1060137"/>
                    <a:gd name="connsiteY41" fmla="*/ 115334 h 243898"/>
                    <a:gd name="connsiteX42" fmla="*/ 276253 w 1060137"/>
                    <a:gd name="connsiteY42" fmla="*/ 76219 h 243898"/>
                    <a:gd name="connsiteX43" fmla="*/ 0 w 1060137"/>
                    <a:gd name="connsiteY43" fmla="*/ 76219 h 243898"/>
                    <a:gd name="connsiteX44" fmla="*/ 0 w 1060137"/>
                    <a:gd name="connsiteY44" fmla="*/ 61958 h 243898"/>
                    <a:gd name="connsiteX45" fmla="*/ 276253 w 1060137"/>
                    <a:gd name="connsiteY45" fmla="*/ 61958 h 243898"/>
                    <a:gd name="connsiteX46" fmla="*/ 276253 w 1060137"/>
                    <a:gd name="connsiteY46" fmla="*/ 14261 h 243898"/>
                    <a:gd name="connsiteX47" fmla="*/ 0 w 1060137"/>
                    <a:gd name="connsiteY47" fmla="*/ 14261 h 243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060137" h="243898">
                      <a:moveTo>
                        <a:pt x="635231" y="76219"/>
                      </a:moveTo>
                      <a:lnTo>
                        <a:pt x="635231" y="115334"/>
                      </a:lnTo>
                      <a:lnTo>
                        <a:pt x="910593" y="115334"/>
                      </a:lnTo>
                      <a:lnTo>
                        <a:pt x="910593" y="76219"/>
                      </a:lnTo>
                      <a:close/>
                      <a:moveTo>
                        <a:pt x="315207" y="76219"/>
                      </a:moveTo>
                      <a:lnTo>
                        <a:pt x="315207" y="115334"/>
                      </a:lnTo>
                      <a:lnTo>
                        <a:pt x="596277" y="115334"/>
                      </a:lnTo>
                      <a:lnTo>
                        <a:pt x="596277" y="76219"/>
                      </a:lnTo>
                      <a:close/>
                      <a:moveTo>
                        <a:pt x="635231" y="14261"/>
                      </a:moveTo>
                      <a:lnTo>
                        <a:pt x="635231" y="61958"/>
                      </a:lnTo>
                      <a:lnTo>
                        <a:pt x="910593" y="61958"/>
                      </a:lnTo>
                      <a:lnTo>
                        <a:pt x="910593" y="14261"/>
                      </a:lnTo>
                      <a:close/>
                      <a:moveTo>
                        <a:pt x="315207" y="14261"/>
                      </a:moveTo>
                      <a:lnTo>
                        <a:pt x="315207" y="61958"/>
                      </a:lnTo>
                      <a:lnTo>
                        <a:pt x="596277" y="61958"/>
                      </a:lnTo>
                      <a:lnTo>
                        <a:pt x="596277" y="14261"/>
                      </a:lnTo>
                      <a:close/>
                      <a:moveTo>
                        <a:pt x="0" y="0"/>
                      </a:moveTo>
                      <a:lnTo>
                        <a:pt x="1060137" y="0"/>
                      </a:lnTo>
                      <a:lnTo>
                        <a:pt x="1060137" y="14261"/>
                      </a:lnTo>
                      <a:lnTo>
                        <a:pt x="949547" y="14261"/>
                      </a:lnTo>
                      <a:lnTo>
                        <a:pt x="949547" y="61958"/>
                      </a:lnTo>
                      <a:lnTo>
                        <a:pt x="1060137" y="61958"/>
                      </a:lnTo>
                      <a:lnTo>
                        <a:pt x="1060137" y="76219"/>
                      </a:lnTo>
                      <a:lnTo>
                        <a:pt x="949547" y="76219"/>
                      </a:lnTo>
                      <a:lnTo>
                        <a:pt x="949547" y="115334"/>
                      </a:lnTo>
                      <a:lnTo>
                        <a:pt x="1060137" y="115334"/>
                      </a:lnTo>
                      <a:lnTo>
                        <a:pt x="1060137" y="129595"/>
                      </a:lnTo>
                      <a:lnTo>
                        <a:pt x="949547" y="129595"/>
                      </a:lnTo>
                      <a:lnTo>
                        <a:pt x="949547" y="243898"/>
                      </a:lnTo>
                      <a:lnTo>
                        <a:pt x="910593" y="243898"/>
                      </a:lnTo>
                      <a:lnTo>
                        <a:pt x="910593" y="129595"/>
                      </a:lnTo>
                      <a:lnTo>
                        <a:pt x="635231" y="129595"/>
                      </a:lnTo>
                      <a:lnTo>
                        <a:pt x="635231" y="243898"/>
                      </a:lnTo>
                      <a:lnTo>
                        <a:pt x="596277" y="243898"/>
                      </a:lnTo>
                      <a:lnTo>
                        <a:pt x="596277" y="129595"/>
                      </a:lnTo>
                      <a:lnTo>
                        <a:pt x="315207" y="129595"/>
                      </a:lnTo>
                      <a:lnTo>
                        <a:pt x="315207" y="243896"/>
                      </a:lnTo>
                      <a:lnTo>
                        <a:pt x="276253" y="243896"/>
                      </a:lnTo>
                      <a:lnTo>
                        <a:pt x="276253" y="129595"/>
                      </a:lnTo>
                      <a:lnTo>
                        <a:pt x="0" y="129595"/>
                      </a:lnTo>
                      <a:lnTo>
                        <a:pt x="0" y="115334"/>
                      </a:lnTo>
                      <a:lnTo>
                        <a:pt x="276253" y="115334"/>
                      </a:lnTo>
                      <a:lnTo>
                        <a:pt x="276253" y="76219"/>
                      </a:lnTo>
                      <a:lnTo>
                        <a:pt x="0" y="76219"/>
                      </a:lnTo>
                      <a:lnTo>
                        <a:pt x="0" y="61958"/>
                      </a:lnTo>
                      <a:lnTo>
                        <a:pt x="276253" y="61958"/>
                      </a:lnTo>
                      <a:lnTo>
                        <a:pt x="276253" y="14261"/>
                      </a:lnTo>
                      <a:lnTo>
                        <a:pt x="0" y="1426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2" name="正方形/長方形 111">
                  <a:extLst>
                    <a:ext uri="{FF2B5EF4-FFF2-40B4-BE49-F238E27FC236}">
                      <a16:creationId xmlns:a16="http://schemas.microsoft.com/office/drawing/2014/main" id="{2114FEFE-0AF6-4F0E-95FA-ED88AFEB3B9E}"/>
                    </a:ext>
                  </a:extLst>
                </p:cNvPr>
                <p:cNvSpPr/>
                <p:nvPr/>
              </p:nvSpPr>
              <p:spPr>
                <a:xfrm>
                  <a:off x="415925" y="4342821"/>
                  <a:ext cx="1060137" cy="33135"/>
                </a:xfrm>
                <a:prstGeom prst="rect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3" name="正方形/長方形 112">
                  <a:extLst>
                    <a:ext uri="{FF2B5EF4-FFF2-40B4-BE49-F238E27FC236}">
                      <a16:creationId xmlns:a16="http://schemas.microsoft.com/office/drawing/2014/main" id="{1AF84800-A288-405E-935C-A628AB423AF8}"/>
                    </a:ext>
                  </a:extLst>
                </p:cNvPr>
                <p:cNvSpPr/>
                <p:nvPr/>
              </p:nvSpPr>
              <p:spPr>
                <a:xfrm>
                  <a:off x="415925" y="4252560"/>
                  <a:ext cx="1060137" cy="33135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4" name="正方形/長方形 113">
                  <a:extLst>
                    <a:ext uri="{FF2B5EF4-FFF2-40B4-BE49-F238E27FC236}">
                      <a16:creationId xmlns:a16="http://schemas.microsoft.com/office/drawing/2014/main" id="{4EF96D64-271F-4F00-8A6D-741D849426A7}"/>
                    </a:ext>
                  </a:extLst>
                </p:cNvPr>
                <p:cNvSpPr/>
                <p:nvPr/>
              </p:nvSpPr>
              <p:spPr>
                <a:xfrm>
                  <a:off x="626269" y="3841323"/>
                  <a:ext cx="50006" cy="535415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5" name="正方形/長方形 114">
                  <a:extLst>
                    <a:ext uri="{FF2B5EF4-FFF2-40B4-BE49-F238E27FC236}">
                      <a16:creationId xmlns:a16="http://schemas.microsoft.com/office/drawing/2014/main" id="{B9EE561A-07A9-4771-A565-C036AA58E183}"/>
                    </a:ext>
                  </a:extLst>
                </p:cNvPr>
                <p:cNvSpPr/>
                <p:nvPr/>
              </p:nvSpPr>
              <p:spPr>
                <a:xfrm>
                  <a:off x="1450181" y="3841323"/>
                  <a:ext cx="50006" cy="535415"/>
                </a:xfrm>
                <a:prstGeom prst="rect">
                  <a:avLst/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16" name="グループ化 115">
                  <a:extLst>
                    <a:ext uri="{FF2B5EF4-FFF2-40B4-BE49-F238E27FC236}">
                      <a16:creationId xmlns:a16="http://schemas.microsoft.com/office/drawing/2014/main" id="{B37A1FD9-844E-4346-94A0-6E1C4616737D}"/>
                    </a:ext>
                  </a:extLst>
                </p:cNvPr>
                <p:cNvGrpSpPr/>
                <p:nvPr/>
              </p:nvGrpSpPr>
              <p:grpSpPr>
                <a:xfrm>
                  <a:off x="415925" y="3270251"/>
                  <a:ext cx="1331914" cy="600074"/>
                  <a:chOff x="415925" y="3270251"/>
                  <a:chExt cx="1331914" cy="600074"/>
                </a:xfrm>
              </p:grpSpPr>
              <p:sp>
                <p:nvSpPr>
                  <p:cNvPr id="117" name="正方形/長方形 13">
                    <a:extLst>
                      <a:ext uri="{FF2B5EF4-FFF2-40B4-BE49-F238E27FC236}">
                        <a16:creationId xmlns:a16="http://schemas.microsoft.com/office/drawing/2014/main" id="{287A6D03-F1B4-4DD5-90F3-42E6A0BA11E0}"/>
                      </a:ext>
                    </a:extLst>
                  </p:cNvPr>
                  <p:cNvSpPr/>
                  <p:nvPr/>
                </p:nvSpPr>
                <p:spPr>
                  <a:xfrm>
                    <a:off x="415925" y="3744912"/>
                    <a:ext cx="1331914" cy="45719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8" name="正方形/長方形 13">
                    <a:extLst>
                      <a:ext uri="{FF2B5EF4-FFF2-40B4-BE49-F238E27FC236}">
                        <a16:creationId xmlns:a16="http://schemas.microsoft.com/office/drawing/2014/main" id="{8B6CDF4F-D6CC-4BAB-B7EA-D31871D55578}"/>
                      </a:ext>
                    </a:extLst>
                  </p:cNvPr>
                  <p:cNvSpPr/>
                  <p:nvPr/>
                </p:nvSpPr>
                <p:spPr>
                  <a:xfrm>
                    <a:off x="415925" y="3378201"/>
                    <a:ext cx="1331914" cy="366712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pattFill prst="dashUpDiag">
                    <a:fgClr>
                      <a:srgbClr val="ED7D31">
                        <a:lumMod val="75000"/>
                      </a:srgbClr>
                    </a:fgClr>
                    <a:bgClr>
                      <a:srgbClr val="663300"/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9" name="正方形/長方形 13">
                    <a:extLst>
                      <a:ext uri="{FF2B5EF4-FFF2-40B4-BE49-F238E27FC236}">
                        <a16:creationId xmlns:a16="http://schemas.microsoft.com/office/drawing/2014/main" id="{2EAEDF86-2DC0-4071-9D95-A8C6AF5E9BEB}"/>
                      </a:ext>
                    </a:extLst>
                  </p:cNvPr>
                  <p:cNvSpPr/>
                  <p:nvPr/>
                </p:nvSpPr>
                <p:spPr>
                  <a:xfrm>
                    <a:off x="415925" y="3270251"/>
                    <a:ext cx="1331914" cy="107950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rgbClr val="6633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0" name="正方形/長方形 13">
                    <a:extLst>
                      <a:ext uri="{FF2B5EF4-FFF2-40B4-BE49-F238E27FC236}">
                        <a16:creationId xmlns:a16="http://schemas.microsoft.com/office/drawing/2014/main" id="{B6E02F39-ACA5-4B51-BA40-3B6AAA551FDD}"/>
                      </a:ext>
                    </a:extLst>
                  </p:cNvPr>
                  <p:cNvSpPr/>
                  <p:nvPr/>
                </p:nvSpPr>
                <p:spPr>
                  <a:xfrm>
                    <a:off x="415925" y="3292476"/>
                    <a:ext cx="1331914" cy="57146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1" name="正方形/長方形 13">
                    <a:extLst>
                      <a:ext uri="{FF2B5EF4-FFF2-40B4-BE49-F238E27FC236}">
                        <a16:creationId xmlns:a16="http://schemas.microsoft.com/office/drawing/2014/main" id="{D587585A-1DF2-4362-AD45-8DDD28F4D8FD}"/>
                      </a:ext>
                    </a:extLst>
                  </p:cNvPr>
                  <p:cNvSpPr/>
                  <p:nvPr/>
                </p:nvSpPr>
                <p:spPr>
                  <a:xfrm>
                    <a:off x="415925" y="3793487"/>
                    <a:ext cx="1331914" cy="76838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2" name="正方形/長方形 13">
                    <a:extLst>
                      <a:ext uri="{FF2B5EF4-FFF2-40B4-BE49-F238E27FC236}">
                        <a16:creationId xmlns:a16="http://schemas.microsoft.com/office/drawing/2014/main" id="{37905F58-2E7F-46AA-92CB-7078F122AC1D}"/>
                      </a:ext>
                    </a:extLst>
                  </p:cNvPr>
                  <p:cNvSpPr/>
                  <p:nvPr/>
                </p:nvSpPr>
                <p:spPr>
                  <a:xfrm>
                    <a:off x="415925" y="3815712"/>
                    <a:ext cx="1331914" cy="25611"/>
                  </a:xfrm>
                  <a:custGeom>
                    <a:avLst/>
                    <a:gdLst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  <a:gd name="connsiteX4" fmla="*/ 0 w 1416438"/>
                      <a:gd name="connsiteY4" fmla="*/ 0 h 66675"/>
                      <a:gd name="connsiteX0" fmla="*/ 152400 w 1568838"/>
                      <a:gd name="connsiteY0" fmla="*/ 0 h 66675"/>
                      <a:gd name="connsiteX1" fmla="*/ 1568838 w 1568838"/>
                      <a:gd name="connsiteY1" fmla="*/ 0 h 66675"/>
                      <a:gd name="connsiteX2" fmla="*/ 1568838 w 1568838"/>
                      <a:gd name="connsiteY2" fmla="*/ 66675 h 66675"/>
                      <a:gd name="connsiteX3" fmla="*/ 152400 w 1568838"/>
                      <a:gd name="connsiteY3" fmla="*/ 66675 h 66675"/>
                      <a:gd name="connsiteX4" fmla="*/ 0 w 1568838"/>
                      <a:gd name="connsiteY4" fmla="*/ 39688 h 66675"/>
                      <a:gd name="connsiteX5" fmla="*/ 152400 w 1568838"/>
                      <a:gd name="connsiteY5" fmla="*/ 0 h 66675"/>
                      <a:gd name="connsiteX0" fmla="*/ 0 w 1568838"/>
                      <a:gd name="connsiteY0" fmla="*/ 39688 h 131128"/>
                      <a:gd name="connsiteX1" fmla="*/ 152400 w 1568838"/>
                      <a:gd name="connsiteY1" fmla="*/ 0 h 131128"/>
                      <a:gd name="connsiteX2" fmla="*/ 1568838 w 1568838"/>
                      <a:gd name="connsiteY2" fmla="*/ 0 h 131128"/>
                      <a:gd name="connsiteX3" fmla="*/ 1568838 w 1568838"/>
                      <a:gd name="connsiteY3" fmla="*/ 66675 h 131128"/>
                      <a:gd name="connsiteX4" fmla="*/ 152400 w 1568838"/>
                      <a:gd name="connsiteY4" fmla="*/ 66675 h 131128"/>
                      <a:gd name="connsiteX5" fmla="*/ 91440 w 1568838"/>
                      <a:gd name="connsiteY5" fmla="*/ 131128 h 131128"/>
                      <a:gd name="connsiteX0" fmla="*/ 90178 w 1506616"/>
                      <a:gd name="connsiteY0" fmla="*/ 0 h 131128"/>
                      <a:gd name="connsiteX1" fmla="*/ 1506616 w 1506616"/>
                      <a:gd name="connsiteY1" fmla="*/ 0 h 131128"/>
                      <a:gd name="connsiteX2" fmla="*/ 1506616 w 1506616"/>
                      <a:gd name="connsiteY2" fmla="*/ 66675 h 131128"/>
                      <a:gd name="connsiteX3" fmla="*/ 90178 w 1506616"/>
                      <a:gd name="connsiteY3" fmla="*/ 66675 h 131128"/>
                      <a:gd name="connsiteX4" fmla="*/ 29218 w 1506616"/>
                      <a:gd name="connsiteY4" fmla="*/ 131128 h 131128"/>
                      <a:gd name="connsiteX0" fmla="*/ 0 w 1416438"/>
                      <a:gd name="connsiteY0" fmla="*/ 0 h 66675"/>
                      <a:gd name="connsiteX1" fmla="*/ 1416438 w 1416438"/>
                      <a:gd name="connsiteY1" fmla="*/ 0 h 66675"/>
                      <a:gd name="connsiteX2" fmla="*/ 1416438 w 1416438"/>
                      <a:gd name="connsiteY2" fmla="*/ 66675 h 66675"/>
                      <a:gd name="connsiteX3" fmla="*/ 0 w 1416438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438" h="66675">
                        <a:moveTo>
                          <a:pt x="0" y="0"/>
                        </a:moveTo>
                        <a:lnTo>
                          <a:pt x="1416438" y="0"/>
                        </a:lnTo>
                        <a:lnTo>
                          <a:pt x="1416438" y="66675"/>
                        </a:lnTo>
                        <a:lnTo>
                          <a:pt x="0" y="66675"/>
                        </a:lnTo>
                      </a:path>
                    </a:pathLst>
                  </a:custGeom>
                  <a:pattFill prst="dkVert">
                    <a:fgClr>
                      <a:srgbClr val="FF0000"/>
                    </a:fgClr>
                    <a:bgClr>
                      <a:srgbClr val="FFC000">
                        <a:lumMod val="40000"/>
                        <a:lumOff val="60000"/>
                      </a:srgb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E56191F5-0141-4F85-8B1E-4CBB44A8934C}"/>
                  </a:ext>
                </a:extLst>
              </p:cNvPr>
              <p:cNvSpPr/>
              <p:nvPr/>
            </p:nvSpPr>
            <p:spPr>
              <a:xfrm>
                <a:off x="484219" y="4246377"/>
                <a:ext cx="273020" cy="121890"/>
              </a:xfrm>
              <a:custGeom>
                <a:avLst/>
                <a:gdLst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584021 w 1990607"/>
                  <a:gd name="connsiteY4" fmla="*/ 328383 h 691342"/>
                  <a:gd name="connsiteX5" fmla="*/ 1584021 w 1990607"/>
                  <a:gd name="connsiteY5" fmla="*/ 631930 h 691342"/>
                  <a:gd name="connsiteX6" fmla="*/ 1684020 w 1990607"/>
                  <a:gd name="connsiteY6" fmla="*/ 631930 h 691342"/>
                  <a:gd name="connsiteX7" fmla="*/ 1684020 w 1990607"/>
                  <a:gd name="connsiteY7" fmla="*/ 328383 h 691342"/>
                  <a:gd name="connsiteX8" fmla="*/ 1396904 w 1990607"/>
                  <a:gd name="connsiteY8" fmla="*/ 328383 h 691342"/>
                  <a:gd name="connsiteX9" fmla="*/ 1396904 w 1990607"/>
                  <a:gd name="connsiteY9" fmla="*/ 631930 h 691342"/>
                  <a:gd name="connsiteX10" fmla="*/ 1496910 w 1990607"/>
                  <a:gd name="connsiteY10" fmla="*/ 631930 h 691342"/>
                  <a:gd name="connsiteX11" fmla="*/ 1496910 w 1990607"/>
                  <a:gd name="connsiteY11" fmla="*/ 328383 h 691342"/>
                  <a:gd name="connsiteX12" fmla="*/ 1209788 w 1990607"/>
                  <a:gd name="connsiteY12" fmla="*/ 328383 h 691342"/>
                  <a:gd name="connsiteX13" fmla="*/ 1209788 w 1990607"/>
                  <a:gd name="connsiteY13" fmla="*/ 631930 h 691342"/>
                  <a:gd name="connsiteX14" fmla="*/ 1309794 w 1990607"/>
                  <a:gd name="connsiteY14" fmla="*/ 631930 h 691342"/>
                  <a:gd name="connsiteX15" fmla="*/ 1309794 w 1990607"/>
                  <a:gd name="connsiteY15" fmla="*/ 328383 h 691342"/>
                  <a:gd name="connsiteX16" fmla="*/ 1022679 w 1990607"/>
                  <a:gd name="connsiteY16" fmla="*/ 328383 h 691342"/>
                  <a:gd name="connsiteX17" fmla="*/ 1022679 w 1990607"/>
                  <a:gd name="connsiteY17" fmla="*/ 631930 h 691342"/>
                  <a:gd name="connsiteX18" fmla="*/ 1122684 w 1990607"/>
                  <a:gd name="connsiteY18" fmla="*/ 631930 h 691342"/>
                  <a:gd name="connsiteX19" fmla="*/ 1122684 w 1990607"/>
                  <a:gd name="connsiteY19" fmla="*/ 328383 h 691342"/>
                  <a:gd name="connsiteX20" fmla="*/ 835562 w 1990607"/>
                  <a:gd name="connsiteY20" fmla="*/ 328383 h 691342"/>
                  <a:gd name="connsiteX21" fmla="*/ 835562 w 1990607"/>
                  <a:gd name="connsiteY21" fmla="*/ 631930 h 691342"/>
                  <a:gd name="connsiteX22" fmla="*/ 935568 w 1990607"/>
                  <a:gd name="connsiteY22" fmla="*/ 631930 h 691342"/>
                  <a:gd name="connsiteX23" fmla="*/ 935568 w 1990607"/>
                  <a:gd name="connsiteY23" fmla="*/ 328383 h 691342"/>
                  <a:gd name="connsiteX24" fmla="*/ 648453 w 1990607"/>
                  <a:gd name="connsiteY24" fmla="*/ 328383 h 691342"/>
                  <a:gd name="connsiteX25" fmla="*/ 648453 w 1990607"/>
                  <a:gd name="connsiteY25" fmla="*/ 631930 h 691342"/>
                  <a:gd name="connsiteX26" fmla="*/ 748452 w 1990607"/>
                  <a:gd name="connsiteY26" fmla="*/ 631930 h 691342"/>
                  <a:gd name="connsiteX27" fmla="*/ 748452 w 1990607"/>
                  <a:gd name="connsiteY27" fmla="*/ 328383 h 691342"/>
                  <a:gd name="connsiteX28" fmla="*/ 461336 w 1990607"/>
                  <a:gd name="connsiteY28" fmla="*/ 328383 h 691342"/>
                  <a:gd name="connsiteX29" fmla="*/ 461336 w 1990607"/>
                  <a:gd name="connsiteY29" fmla="*/ 631930 h 691342"/>
                  <a:gd name="connsiteX30" fmla="*/ 561342 w 1990607"/>
                  <a:gd name="connsiteY30" fmla="*/ 631930 h 691342"/>
                  <a:gd name="connsiteX31" fmla="*/ 561342 w 1990607"/>
                  <a:gd name="connsiteY31" fmla="*/ 328383 h 691342"/>
                  <a:gd name="connsiteX32" fmla="*/ 274226 w 1990607"/>
                  <a:gd name="connsiteY32" fmla="*/ 328383 h 691342"/>
                  <a:gd name="connsiteX33" fmla="*/ 274226 w 1990607"/>
                  <a:gd name="connsiteY33" fmla="*/ 631930 h 691342"/>
                  <a:gd name="connsiteX34" fmla="*/ 374226 w 1990607"/>
                  <a:gd name="connsiteY34" fmla="*/ 631930 h 691342"/>
                  <a:gd name="connsiteX35" fmla="*/ 374226 w 1990607"/>
                  <a:gd name="connsiteY35" fmla="*/ 328383 h 691342"/>
                  <a:gd name="connsiteX36" fmla="*/ 87110 w 1990607"/>
                  <a:gd name="connsiteY36" fmla="*/ 328383 h 691342"/>
                  <a:gd name="connsiteX37" fmla="*/ 87110 w 1990607"/>
                  <a:gd name="connsiteY37" fmla="*/ 631930 h 691342"/>
                  <a:gd name="connsiteX38" fmla="*/ 187110 w 1990607"/>
                  <a:gd name="connsiteY38" fmla="*/ 631930 h 691342"/>
                  <a:gd name="connsiteX39" fmla="*/ 187110 w 1990607"/>
                  <a:gd name="connsiteY39" fmla="*/ 328383 h 691342"/>
                  <a:gd name="connsiteX40" fmla="*/ 1771131 w 1990607"/>
                  <a:gd name="connsiteY40" fmla="*/ 171719 h 691342"/>
                  <a:gd name="connsiteX41" fmla="*/ 1771131 w 1990607"/>
                  <a:gd name="connsiteY41" fmla="*/ 263301 h 691342"/>
                  <a:gd name="connsiteX42" fmla="*/ 1871136 w 1990607"/>
                  <a:gd name="connsiteY42" fmla="*/ 263301 h 691342"/>
                  <a:gd name="connsiteX43" fmla="*/ 1871136 w 1990607"/>
                  <a:gd name="connsiteY43" fmla="*/ 171719 h 691342"/>
                  <a:gd name="connsiteX44" fmla="*/ 1584021 w 1990607"/>
                  <a:gd name="connsiteY44" fmla="*/ 171719 h 691342"/>
                  <a:gd name="connsiteX45" fmla="*/ 1584021 w 1990607"/>
                  <a:gd name="connsiteY45" fmla="*/ 263301 h 691342"/>
                  <a:gd name="connsiteX46" fmla="*/ 1684020 w 1990607"/>
                  <a:gd name="connsiteY46" fmla="*/ 263301 h 691342"/>
                  <a:gd name="connsiteX47" fmla="*/ 1684020 w 1990607"/>
                  <a:gd name="connsiteY47" fmla="*/ 171719 h 691342"/>
                  <a:gd name="connsiteX48" fmla="*/ 1396904 w 1990607"/>
                  <a:gd name="connsiteY48" fmla="*/ 171719 h 691342"/>
                  <a:gd name="connsiteX49" fmla="*/ 1396904 w 1990607"/>
                  <a:gd name="connsiteY49" fmla="*/ 263301 h 691342"/>
                  <a:gd name="connsiteX50" fmla="*/ 1496910 w 1990607"/>
                  <a:gd name="connsiteY50" fmla="*/ 263301 h 691342"/>
                  <a:gd name="connsiteX51" fmla="*/ 1496910 w 1990607"/>
                  <a:gd name="connsiteY51" fmla="*/ 171719 h 691342"/>
                  <a:gd name="connsiteX52" fmla="*/ 1209788 w 1990607"/>
                  <a:gd name="connsiteY52" fmla="*/ 171719 h 691342"/>
                  <a:gd name="connsiteX53" fmla="*/ 1209788 w 1990607"/>
                  <a:gd name="connsiteY53" fmla="*/ 263301 h 691342"/>
                  <a:gd name="connsiteX54" fmla="*/ 1309794 w 1990607"/>
                  <a:gd name="connsiteY54" fmla="*/ 263301 h 691342"/>
                  <a:gd name="connsiteX55" fmla="*/ 1309794 w 1990607"/>
                  <a:gd name="connsiteY55" fmla="*/ 171719 h 691342"/>
                  <a:gd name="connsiteX56" fmla="*/ 1022679 w 1990607"/>
                  <a:gd name="connsiteY56" fmla="*/ 171719 h 691342"/>
                  <a:gd name="connsiteX57" fmla="*/ 1022679 w 1990607"/>
                  <a:gd name="connsiteY57" fmla="*/ 263301 h 691342"/>
                  <a:gd name="connsiteX58" fmla="*/ 1122684 w 1990607"/>
                  <a:gd name="connsiteY58" fmla="*/ 263301 h 691342"/>
                  <a:gd name="connsiteX59" fmla="*/ 1122684 w 1990607"/>
                  <a:gd name="connsiteY59" fmla="*/ 171719 h 691342"/>
                  <a:gd name="connsiteX60" fmla="*/ 835562 w 1990607"/>
                  <a:gd name="connsiteY60" fmla="*/ 171719 h 691342"/>
                  <a:gd name="connsiteX61" fmla="*/ 835562 w 1990607"/>
                  <a:gd name="connsiteY61" fmla="*/ 263301 h 691342"/>
                  <a:gd name="connsiteX62" fmla="*/ 935568 w 1990607"/>
                  <a:gd name="connsiteY62" fmla="*/ 263301 h 691342"/>
                  <a:gd name="connsiteX63" fmla="*/ 935568 w 1990607"/>
                  <a:gd name="connsiteY63" fmla="*/ 171719 h 691342"/>
                  <a:gd name="connsiteX64" fmla="*/ 648453 w 1990607"/>
                  <a:gd name="connsiteY64" fmla="*/ 171719 h 691342"/>
                  <a:gd name="connsiteX65" fmla="*/ 648453 w 1990607"/>
                  <a:gd name="connsiteY65" fmla="*/ 263301 h 691342"/>
                  <a:gd name="connsiteX66" fmla="*/ 748452 w 1990607"/>
                  <a:gd name="connsiteY66" fmla="*/ 263301 h 691342"/>
                  <a:gd name="connsiteX67" fmla="*/ 748452 w 1990607"/>
                  <a:gd name="connsiteY67" fmla="*/ 171719 h 691342"/>
                  <a:gd name="connsiteX68" fmla="*/ 461336 w 1990607"/>
                  <a:gd name="connsiteY68" fmla="*/ 171719 h 691342"/>
                  <a:gd name="connsiteX69" fmla="*/ 461336 w 1990607"/>
                  <a:gd name="connsiteY69" fmla="*/ 263301 h 691342"/>
                  <a:gd name="connsiteX70" fmla="*/ 561342 w 1990607"/>
                  <a:gd name="connsiteY70" fmla="*/ 263301 h 691342"/>
                  <a:gd name="connsiteX71" fmla="*/ 561342 w 1990607"/>
                  <a:gd name="connsiteY71" fmla="*/ 171719 h 691342"/>
                  <a:gd name="connsiteX72" fmla="*/ 274226 w 1990607"/>
                  <a:gd name="connsiteY72" fmla="*/ 171719 h 691342"/>
                  <a:gd name="connsiteX73" fmla="*/ 274226 w 1990607"/>
                  <a:gd name="connsiteY73" fmla="*/ 263301 h 691342"/>
                  <a:gd name="connsiteX74" fmla="*/ 374226 w 1990607"/>
                  <a:gd name="connsiteY74" fmla="*/ 263301 h 691342"/>
                  <a:gd name="connsiteX75" fmla="*/ 374226 w 1990607"/>
                  <a:gd name="connsiteY75" fmla="*/ 171719 h 691342"/>
                  <a:gd name="connsiteX76" fmla="*/ 87110 w 1990607"/>
                  <a:gd name="connsiteY76" fmla="*/ 171719 h 691342"/>
                  <a:gd name="connsiteX77" fmla="*/ 87110 w 1990607"/>
                  <a:gd name="connsiteY77" fmla="*/ 263301 h 691342"/>
                  <a:gd name="connsiteX78" fmla="*/ 187110 w 1990607"/>
                  <a:gd name="connsiteY78" fmla="*/ 263301 h 691342"/>
                  <a:gd name="connsiteX79" fmla="*/ 187110 w 1990607"/>
                  <a:gd name="connsiteY79" fmla="*/ 171719 h 691342"/>
                  <a:gd name="connsiteX80" fmla="*/ 43555 w 1990607"/>
                  <a:gd name="connsiteY80" fmla="*/ 0 h 691342"/>
                  <a:gd name="connsiteX81" fmla="*/ 87110 w 1990607"/>
                  <a:gd name="connsiteY81" fmla="*/ 20102 h 691342"/>
                  <a:gd name="connsiteX82" fmla="*/ 87110 w 1990607"/>
                  <a:gd name="connsiteY82" fmla="*/ 106643 h 691342"/>
                  <a:gd name="connsiteX83" fmla="*/ 187110 w 1990607"/>
                  <a:gd name="connsiteY83" fmla="*/ 106643 h 691342"/>
                  <a:gd name="connsiteX84" fmla="*/ 187110 w 1990607"/>
                  <a:gd name="connsiteY84" fmla="*/ 20102 h 691342"/>
                  <a:gd name="connsiteX85" fmla="*/ 230671 w 1990607"/>
                  <a:gd name="connsiteY85" fmla="*/ 0 h 691342"/>
                  <a:gd name="connsiteX86" fmla="*/ 274226 w 1990607"/>
                  <a:gd name="connsiteY86" fmla="*/ 20102 h 691342"/>
                  <a:gd name="connsiteX87" fmla="*/ 274226 w 1990607"/>
                  <a:gd name="connsiteY87" fmla="*/ 106643 h 691342"/>
                  <a:gd name="connsiteX88" fmla="*/ 374226 w 1990607"/>
                  <a:gd name="connsiteY88" fmla="*/ 106643 h 691342"/>
                  <a:gd name="connsiteX89" fmla="*/ 374226 w 1990607"/>
                  <a:gd name="connsiteY89" fmla="*/ 20102 h 691342"/>
                  <a:gd name="connsiteX90" fmla="*/ 417781 w 1990607"/>
                  <a:gd name="connsiteY90" fmla="*/ 0 h 691342"/>
                  <a:gd name="connsiteX91" fmla="*/ 461336 w 1990607"/>
                  <a:gd name="connsiteY91" fmla="*/ 20102 h 691342"/>
                  <a:gd name="connsiteX92" fmla="*/ 461336 w 1990607"/>
                  <a:gd name="connsiteY92" fmla="*/ 106643 h 691342"/>
                  <a:gd name="connsiteX93" fmla="*/ 561342 w 1990607"/>
                  <a:gd name="connsiteY93" fmla="*/ 106643 h 691342"/>
                  <a:gd name="connsiteX94" fmla="*/ 561342 w 1990607"/>
                  <a:gd name="connsiteY94" fmla="*/ 20102 h 691342"/>
                  <a:gd name="connsiteX95" fmla="*/ 604897 w 1990607"/>
                  <a:gd name="connsiteY95" fmla="*/ 0 h 691342"/>
                  <a:gd name="connsiteX96" fmla="*/ 648453 w 1990607"/>
                  <a:gd name="connsiteY96" fmla="*/ 20102 h 691342"/>
                  <a:gd name="connsiteX97" fmla="*/ 648453 w 1990607"/>
                  <a:gd name="connsiteY97" fmla="*/ 106643 h 691342"/>
                  <a:gd name="connsiteX98" fmla="*/ 748452 w 1990607"/>
                  <a:gd name="connsiteY98" fmla="*/ 106643 h 691342"/>
                  <a:gd name="connsiteX99" fmla="*/ 748452 w 1990607"/>
                  <a:gd name="connsiteY99" fmla="*/ 20102 h 691342"/>
                  <a:gd name="connsiteX100" fmla="*/ 792013 w 1990607"/>
                  <a:gd name="connsiteY100" fmla="*/ 0 h 691342"/>
                  <a:gd name="connsiteX101" fmla="*/ 835562 w 1990607"/>
                  <a:gd name="connsiteY101" fmla="*/ 20102 h 691342"/>
                  <a:gd name="connsiteX102" fmla="*/ 835562 w 1990607"/>
                  <a:gd name="connsiteY102" fmla="*/ 106643 h 691342"/>
                  <a:gd name="connsiteX103" fmla="*/ 935568 w 1990607"/>
                  <a:gd name="connsiteY103" fmla="*/ 106643 h 691342"/>
                  <a:gd name="connsiteX104" fmla="*/ 935568 w 1990607"/>
                  <a:gd name="connsiteY104" fmla="*/ 20102 h 691342"/>
                  <a:gd name="connsiteX105" fmla="*/ 979123 w 1990607"/>
                  <a:gd name="connsiteY105" fmla="*/ 0 h 691342"/>
                  <a:gd name="connsiteX106" fmla="*/ 1022679 w 1990607"/>
                  <a:gd name="connsiteY106" fmla="*/ 20102 h 691342"/>
                  <a:gd name="connsiteX107" fmla="*/ 1022679 w 1990607"/>
                  <a:gd name="connsiteY107" fmla="*/ 106643 h 691342"/>
                  <a:gd name="connsiteX108" fmla="*/ 1122684 w 1990607"/>
                  <a:gd name="connsiteY108" fmla="*/ 106643 h 691342"/>
                  <a:gd name="connsiteX109" fmla="*/ 1122684 w 1990607"/>
                  <a:gd name="connsiteY109" fmla="*/ 20102 h 691342"/>
                  <a:gd name="connsiteX110" fmla="*/ 1166233 w 1990607"/>
                  <a:gd name="connsiteY110" fmla="*/ 0 h 691342"/>
                  <a:gd name="connsiteX111" fmla="*/ 1209788 w 1990607"/>
                  <a:gd name="connsiteY111" fmla="*/ 20102 h 691342"/>
                  <a:gd name="connsiteX112" fmla="*/ 1209788 w 1990607"/>
                  <a:gd name="connsiteY112" fmla="*/ 106643 h 691342"/>
                  <a:gd name="connsiteX113" fmla="*/ 1309794 w 1990607"/>
                  <a:gd name="connsiteY113" fmla="*/ 106643 h 691342"/>
                  <a:gd name="connsiteX114" fmla="*/ 1309794 w 1990607"/>
                  <a:gd name="connsiteY114" fmla="*/ 20102 h 691342"/>
                  <a:gd name="connsiteX115" fmla="*/ 1353349 w 1990607"/>
                  <a:gd name="connsiteY115" fmla="*/ 0 h 691342"/>
                  <a:gd name="connsiteX116" fmla="*/ 1396904 w 1990607"/>
                  <a:gd name="connsiteY116" fmla="*/ 20102 h 691342"/>
                  <a:gd name="connsiteX117" fmla="*/ 1396904 w 1990607"/>
                  <a:gd name="connsiteY117" fmla="*/ 106643 h 691342"/>
                  <a:gd name="connsiteX118" fmla="*/ 1496910 w 1990607"/>
                  <a:gd name="connsiteY118" fmla="*/ 106643 h 691342"/>
                  <a:gd name="connsiteX119" fmla="*/ 1496910 w 1990607"/>
                  <a:gd name="connsiteY119" fmla="*/ 20102 h 691342"/>
                  <a:gd name="connsiteX120" fmla="*/ 1540459 w 1990607"/>
                  <a:gd name="connsiteY120" fmla="*/ 0 h 691342"/>
                  <a:gd name="connsiteX121" fmla="*/ 1584021 w 1990607"/>
                  <a:gd name="connsiteY121" fmla="*/ 20102 h 691342"/>
                  <a:gd name="connsiteX122" fmla="*/ 1584021 w 1990607"/>
                  <a:gd name="connsiteY122" fmla="*/ 106643 h 691342"/>
                  <a:gd name="connsiteX123" fmla="*/ 1684020 w 1990607"/>
                  <a:gd name="connsiteY123" fmla="*/ 106643 h 691342"/>
                  <a:gd name="connsiteX124" fmla="*/ 1684020 w 1990607"/>
                  <a:gd name="connsiteY124" fmla="*/ 20102 h 691342"/>
                  <a:gd name="connsiteX125" fmla="*/ 1727575 w 1990607"/>
                  <a:gd name="connsiteY125" fmla="*/ 0 h 691342"/>
                  <a:gd name="connsiteX126" fmla="*/ 1771131 w 1990607"/>
                  <a:gd name="connsiteY126" fmla="*/ 20102 h 691342"/>
                  <a:gd name="connsiteX127" fmla="*/ 1771131 w 1990607"/>
                  <a:gd name="connsiteY127" fmla="*/ 106643 h 691342"/>
                  <a:gd name="connsiteX128" fmla="*/ 1871136 w 1990607"/>
                  <a:gd name="connsiteY128" fmla="*/ 106643 h 691342"/>
                  <a:gd name="connsiteX129" fmla="*/ 1871136 w 1990607"/>
                  <a:gd name="connsiteY129" fmla="*/ 20102 h 691342"/>
                  <a:gd name="connsiteX130" fmla="*/ 1914691 w 1990607"/>
                  <a:gd name="connsiteY130" fmla="*/ 0 h 691342"/>
                  <a:gd name="connsiteX131" fmla="*/ 1958247 w 1990607"/>
                  <a:gd name="connsiteY131" fmla="*/ 20102 h 691342"/>
                  <a:gd name="connsiteX132" fmla="*/ 1958247 w 1990607"/>
                  <a:gd name="connsiteY132" fmla="*/ 106643 h 691342"/>
                  <a:gd name="connsiteX133" fmla="*/ 1990607 w 1990607"/>
                  <a:gd name="connsiteY133" fmla="*/ 106643 h 691342"/>
                  <a:gd name="connsiteX134" fmla="*/ 1990607 w 1990607"/>
                  <a:gd name="connsiteY134" fmla="*/ 171719 h 691342"/>
                  <a:gd name="connsiteX135" fmla="*/ 1958247 w 1990607"/>
                  <a:gd name="connsiteY135" fmla="*/ 171719 h 691342"/>
                  <a:gd name="connsiteX136" fmla="*/ 1958247 w 1990607"/>
                  <a:gd name="connsiteY136" fmla="*/ 263301 h 691342"/>
                  <a:gd name="connsiteX137" fmla="*/ 1990607 w 1990607"/>
                  <a:gd name="connsiteY137" fmla="*/ 263301 h 691342"/>
                  <a:gd name="connsiteX138" fmla="*/ 1990607 w 1990607"/>
                  <a:gd name="connsiteY138" fmla="*/ 328383 h 691342"/>
                  <a:gd name="connsiteX139" fmla="*/ 1958247 w 1990607"/>
                  <a:gd name="connsiteY139" fmla="*/ 328383 h 691342"/>
                  <a:gd name="connsiteX140" fmla="*/ 1958247 w 1990607"/>
                  <a:gd name="connsiteY140" fmla="*/ 631930 h 691342"/>
                  <a:gd name="connsiteX141" fmla="*/ 1990607 w 1990607"/>
                  <a:gd name="connsiteY141" fmla="*/ 631930 h 691342"/>
                  <a:gd name="connsiteX142" fmla="*/ 1990607 w 1990607"/>
                  <a:gd name="connsiteY142" fmla="*/ 691342 h 691342"/>
                  <a:gd name="connsiteX143" fmla="*/ 0 w 1990607"/>
                  <a:gd name="connsiteY143" fmla="*/ 691342 h 691342"/>
                  <a:gd name="connsiteX144" fmla="*/ 0 w 1990607"/>
                  <a:gd name="connsiteY144" fmla="*/ 20102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90607 w 1990607"/>
                  <a:gd name="connsiteY161" fmla="*/ 631930 h 691342"/>
                  <a:gd name="connsiteX162" fmla="*/ 1957269 w 1990607"/>
                  <a:gd name="connsiteY162" fmla="*/ 691342 h 691342"/>
                  <a:gd name="connsiteX163" fmla="*/ 0 w 1990607"/>
                  <a:gd name="connsiteY163" fmla="*/ 691342 h 691342"/>
                  <a:gd name="connsiteX164" fmla="*/ 0 w 1990607"/>
                  <a:gd name="connsiteY164" fmla="*/ 20102 h 691342"/>
                  <a:gd name="connsiteX165" fmla="*/ 43555 w 1990607"/>
                  <a:gd name="connsiteY165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57269 w 1990607"/>
                  <a:gd name="connsiteY161" fmla="*/ 691342 h 691342"/>
                  <a:gd name="connsiteX162" fmla="*/ 0 w 1990607"/>
                  <a:gd name="connsiteY162" fmla="*/ 691342 h 691342"/>
                  <a:gd name="connsiteX163" fmla="*/ 0 w 1990607"/>
                  <a:gd name="connsiteY163" fmla="*/ 20102 h 691342"/>
                  <a:gd name="connsiteX164" fmla="*/ 43555 w 1990607"/>
                  <a:gd name="connsiteY164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7269 w 1990607"/>
                  <a:gd name="connsiteY160" fmla="*/ 691342 h 691342"/>
                  <a:gd name="connsiteX161" fmla="*/ 0 w 1990607"/>
                  <a:gd name="connsiteY161" fmla="*/ 691342 h 691342"/>
                  <a:gd name="connsiteX162" fmla="*/ 0 w 1990607"/>
                  <a:gd name="connsiteY162" fmla="*/ 20102 h 691342"/>
                  <a:gd name="connsiteX163" fmla="*/ 43555 w 1990607"/>
                  <a:gd name="connsiteY163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58247 w 1990607"/>
                  <a:gd name="connsiteY158" fmla="*/ 328383 h 691342"/>
                  <a:gd name="connsiteX159" fmla="*/ 1957269 w 1990607"/>
                  <a:gd name="connsiteY159" fmla="*/ 691342 h 691342"/>
                  <a:gd name="connsiteX160" fmla="*/ 0 w 1990607"/>
                  <a:gd name="connsiteY160" fmla="*/ 691342 h 691342"/>
                  <a:gd name="connsiteX161" fmla="*/ 0 w 1990607"/>
                  <a:gd name="connsiteY161" fmla="*/ 20102 h 691342"/>
                  <a:gd name="connsiteX162" fmla="*/ 43555 w 1990607"/>
                  <a:gd name="connsiteY162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83625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83625 h 691342"/>
                  <a:gd name="connsiteX154" fmla="*/ 1958247 w 1990607"/>
                  <a:gd name="connsiteY154" fmla="*/ 171719 h 691342"/>
                  <a:gd name="connsiteX155" fmla="*/ 1958247 w 1990607"/>
                  <a:gd name="connsiteY155" fmla="*/ 263301 h 691342"/>
                  <a:gd name="connsiteX156" fmla="*/ 1958247 w 1990607"/>
                  <a:gd name="connsiteY156" fmla="*/ 328383 h 691342"/>
                  <a:gd name="connsiteX157" fmla="*/ 1957269 w 1990607"/>
                  <a:gd name="connsiteY157" fmla="*/ 691342 h 691342"/>
                  <a:gd name="connsiteX158" fmla="*/ 0 w 1990607"/>
                  <a:gd name="connsiteY158" fmla="*/ 691342 h 691342"/>
                  <a:gd name="connsiteX159" fmla="*/ 0 w 1990607"/>
                  <a:gd name="connsiteY159" fmla="*/ 20102 h 691342"/>
                  <a:gd name="connsiteX160" fmla="*/ 43555 w 1990607"/>
                  <a:gd name="connsiteY160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171719 h 691342"/>
                  <a:gd name="connsiteX154" fmla="*/ 1958247 w 1958247"/>
                  <a:gd name="connsiteY154" fmla="*/ 263301 h 691342"/>
                  <a:gd name="connsiteX155" fmla="*/ 1958247 w 1958247"/>
                  <a:gd name="connsiteY155" fmla="*/ 328383 h 691342"/>
                  <a:gd name="connsiteX156" fmla="*/ 1957269 w 1958247"/>
                  <a:gd name="connsiteY156" fmla="*/ 691342 h 691342"/>
                  <a:gd name="connsiteX157" fmla="*/ 0 w 1958247"/>
                  <a:gd name="connsiteY157" fmla="*/ 691342 h 691342"/>
                  <a:gd name="connsiteX158" fmla="*/ 0 w 1958247"/>
                  <a:gd name="connsiteY158" fmla="*/ 20102 h 691342"/>
                  <a:gd name="connsiteX159" fmla="*/ 43555 w 1958247"/>
                  <a:gd name="connsiteY159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263301 h 691342"/>
                  <a:gd name="connsiteX154" fmla="*/ 1958247 w 1958247"/>
                  <a:gd name="connsiteY154" fmla="*/ 328383 h 691342"/>
                  <a:gd name="connsiteX155" fmla="*/ 1957269 w 1958247"/>
                  <a:gd name="connsiteY155" fmla="*/ 691342 h 691342"/>
                  <a:gd name="connsiteX156" fmla="*/ 0 w 1958247"/>
                  <a:gd name="connsiteY156" fmla="*/ 691342 h 691342"/>
                  <a:gd name="connsiteX157" fmla="*/ 0 w 1958247"/>
                  <a:gd name="connsiteY157" fmla="*/ 20102 h 691342"/>
                  <a:gd name="connsiteX158" fmla="*/ 43555 w 1958247"/>
                  <a:gd name="connsiteY158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263301 h 691342"/>
                  <a:gd name="connsiteX153" fmla="*/ 1958247 w 1958247"/>
                  <a:gd name="connsiteY153" fmla="*/ 328383 h 691342"/>
                  <a:gd name="connsiteX154" fmla="*/ 1957269 w 1958247"/>
                  <a:gd name="connsiteY154" fmla="*/ 691342 h 691342"/>
                  <a:gd name="connsiteX155" fmla="*/ 0 w 1958247"/>
                  <a:gd name="connsiteY155" fmla="*/ 691342 h 691342"/>
                  <a:gd name="connsiteX156" fmla="*/ 0 w 1958247"/>
                  <a:gd name="connsiteY156" fmla="*/ 20102 h 691342"/>
                  <a:gd name="connsiteX157" fmla="*/ 43555 w 1958247"/>
                  <a:gd name="connsiteY157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328383 h 691342"/>
                  <a:gd name="connsiteX153" fmla="*/ 1957269 w 1958247"/>
                  <a:gd name="connsiteY153" fmla="*/ 691342 h 691342"/>
                  <a:gd name="connsiteX154" fmla="*/ 0 w 1958247"/>
                  <a:gd name="connsiteY154" fmla="*/ 691342 h 691342"/>
                  <a:gd name="connsiteX155" fmla="*/ 0 w 1958247"/>
                  <a:gd name="connsiteY155" fmla="*/ 20102 h 691342"/>
                  <a:gd name="connsiteX156" fmla="*/ 43555 w 1958247"/>
                  <a:gd name="connsiteY156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7269 w 1958247"/>
                  <a:gd name="connsiteY152" fmla="*/ 691342 h 691342"/>
                  <a:gd name="connsiteX153" fmla="*/ 0 w 1958247"/>
                  <a:gd name="connsiteY153" fmla="*/ 691342 h 691342"/>
                  <a:gd name="connsiteX154" fmla="*/ 0 w 1958247"/>
                  <a:gd name="connsiteY154" fmla="*/ 20102 h 691342"/>
                  <a:gd name="connsiteX155" fmla="*/ 43555 w 1958247"/>
                  <a:gd name="connsiteY155" fmla="*/ 0 h 69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1958247" h="691342">
                    <a:moveTo>
                      <a:pt x="1771131" y="328383"/>
                    </a:moveTo>
                    <a:lnTo>
                      <a:pt x="1771131" y="631930"/>
                    </a:lnTo>
                    <a:lnTo>
                      <a:pt x="1871136" y="631930"/>
                    </a:lnTo>
                    <a:lnTo>
                      <a:pt x="1871136" y="328383"/>
                    </a:lnTo>
                    <a:lnTo>
                      <a:pt x="1771131" y="328383"/>
                    </a:lnTo>
                    <a:close/>
                    <a:moveTo>
                      <a:pt x="1584021" y="328383"/>
                    </a:moveTo>
                    <a:lnTo>
                      <a:pt x="1584021" y="631930"/>
                    </a:lnTo>
                    <a:lnTo>
                      <a:pt x="1684020" y="631930"/>
                    </a:lnTo>
                    <a:lnTo>
                      <a:pt x="1684020" y="328383"/>
                    </a:lnTo>
                    <a:lnTo>
                      <a:pt x="1584021" y="328383"/>
                    </a:lnTo>
                    <a:close/>
                    <a:moveTo>
                      <a:pt x="1396904" y="328383"/>
                    </a:moveTo>
                    <a:lnTo>
                      <a:pt x="1396904" y="631930"/>
                    </a:lnTo>
                    <a:lnTo>
                      <a:pt x="1496910" y="631930"/>
                    </a:lnTo>
                    <a:lnTo>
                      <a:pt x="1496910" y="328383"/>
                    </a:lnTo>
                    <a:lnTo>
                      <a:pt x="1396904" y="328383"/>
                    </a:lnTo>
                    <a:close/>
                    <a:moveTo>
                      <a:pt x="1209788" y="328383"/>
                    </a:moveTo>
                    <a:lnTo>
                      <a:pt x="1209788" y="631930"/>
                    </a:lnTo>
                    <a:lnTo>
                      <a:pt x="1309794" y="631930"/>
                    </a:lnTo>
                    <a:lnTo>
                      <a:pt x="1309794" y="328383"/>
                    </a:lnTo>
                    <a:lnTo>
                      <a:pt x="1209788" y="328383"/>
                    </a:lnTo>
                    <a:close/>
                    <a:moveTo>
                      <a:pt x="1022679" y="328383"/>
                    </a:moveTo>
                    <a:lnTo>
                      <a:pt x="1022679" y="631930"/>
                    </a:lnTo>
                    <a:lnTo>
                      <a:pt x="1122684" y="631930"/>
                    </a:lnTo>
                    <a:lnTo>
                      <a:pt x="1122684" y="328383"/>
                    </a:lnTo>
                    <a:lnTo>
                      <a:pt x="1022679" y="328383"/>
                    </a:lnTo>
                    <a:close/>
                    <a:moveTo>
                      <a:pt x="835562" y="328383"/>
                    </a:moveTo>
                    <a:lnTo>
                      <a:pt x="835562" y="631930"/>
                    </a:lnTo>
                    <a:lnTo>
                      <a:pt x="935568" y="631930"/>
                    </a:lnTo>
                    <a:lnTo>
                      <a:pt x="935568" y="328383"/>
                    </a:lnTo>
                    <a:lnTo>
                      <a:pt x="835562" y="328383"/>
                    </a:lnTo>
                    <a:close/>
                    <a:moveTo>
                      <a:pt x="648453" y="328383"/>
                    </a:moveTo>
                    <a:lnTo>
                      <a:pt x="648453" y="631930"/>
                    </a:lnTo>
                    <a:lnTo>
                      <a:pt x="748452" y="631930"/>
                    </a:lnTo>
                    <a:lnTo>
                      <a:pt x="748452" y="328383"/>
                    </a:lnTo>
                    <a:lnTo>
                      <a:pt x="648453" y="328383"/>
                    </a:lnTo>
                    <a:close/>
                    <a:moveTo>
                      <a:pt x="461336" y="328383"/>
                    </a:moveTo>
                    <a:lnTo>
                      <a:pt x="461336" y="631930"/>
                    </a:lnTo>
                    <a:lnTo>
                      <a:pt x="561342" y="631930"/>
                    </a:lnTo>
                    <a:lnTo>
                      <a:pt x="561342" y="328383"/>
                    </a:lnTo>
                    <a:lnTo>
                      <a:pt x="461336" y="328383"/>
                    </a:lnTo>
                    <a:close/>
                    <a:moveTo>
                      <a:pt x="274226" y="328383"/>
                    </a:moveTo>
                    <a:lnTo>
                      <a:pt x="274226" y="631930"/>
                    </a:lnTo>
                    <a:lnTo>
                      <a:pt x="374226" y="631930"/>
                    </a:lnTo>
                    <a:lnTo>
                      <a:pt x="374226" y="328383"/>
                    </a:lnTo>
                    <a:lnTo>
                      <a:pt x="274226" y="328383"/>
                    </a:lnTo>
                    <a:close/>
                    <a:moveTo>
                      <a:pt x="87110" y="328383"/>
                    </a:moveTo>
                    <a:lnTo>
                      <a:pt x="87110" y="631930"/>
                    </a:lnTo>
                    <a:lnTo>
                      <a:pt x="187110" y="631930"/>
                    </a:lnTo>
                    <a:lnTo>
                      <a:pt x="187110" y="328383"/>
                    </a:lnTo>
                    <a:lnTo>
                      <a:pt x="87110" y="328383"/>
                    </a:lnTo>
                    <a:close/>
                    <a:moveTo>
                      <a:pt x="1771131" y="171719"/>
                    </a:moveTo>
                    <a:lnTo>
                      <a:pt x="1771131" y="263301"/>
                    </a:lnTo>
                    <a:lnTo>
                      <a:pt x="1871136" y="263301"/>
                    </a:lnTo>
                    <a:lnTo>
                      <a:pt x="1871136" y="171719"/>
                    </a:lnTo>
                    <a:lnTo>
                      <a:pt x="1771131" y="171719"/>
                    </a:lnTo>
                    <a:close/>
                    <a:moveTo>
                      <a:pt x="1584021" y="171719"/>
                    </a:moveTo>
                    <a:lnTo>
                      <a:pt x="1584021" y="263301"/>
                    </a:lnTo>
                    <a:lnTo>
                      <a:pt x="1684020" y="263301"/>
                    </a:lnTo>
                    <a:lnTo>
                      <a:pt x="1684020" y="171719"/>
                    </a:lnTo>
                    <a:lnTo>
                      <a:pt x="1584021" y="171719"/>
                    </a:lnTo>
                    <a:close/>
                    <a:moveTo>
                      <a:pt x="1396904" y="171719"/>
                    </a:moveTo>
                    <a:lnTo>
                      <a:pt x="1396904" y="263301"/>
                    </a:lnTo>
                    <a:lnTo>
                      <a:pt x="1496910" y="263301"/>
                    </a:lnTo>
                    <a:lnTo>
                      <a:pt x="1496910" y="171719"/>
                    </a:lnTo>
                    <a:lnTo>
                      <a:pt x="1396904" y="171719"/>
                    </a:lnTo>
                    <a:close/>
                    <a:moveTo>
                      <a:pt x="1209788" y="171719"/>
                    </a:moveTo>
                    <a:lnTo>
                      <a:pt x="1209788" y="263301"/>
                    </a:lnTo>
                    <a:lnTo>
                      <a:pt x="1309794" y="263301"/>
                    </a:lnTo>
                    <a:lnTo>
                      <a:pt x="1309794" y="171719"/>
                    </a:lnTo>
                    <a:lnTo>
                      <a:pt x="1209788" y="171719"/>
                    </a:lnTo>
                    <a:close/>
                    <a:moveTo>
                      <a:pt x="1022679" y="171719"/>
                    </a:moveTo>
                    <a:lnTo>
                      <a:pt x="1022679" y="263301"/>
                    </a:lnTo>
                    <a:lnTo>
                      <a:pt x="1122684" y="263301"/>
                    </a:lnTo>
                    <a:lnTo>
                      <a:pt x="1122684" y="171719"/>
                    </a:lnTo>
                    <a:lnTo>
                      <a:pt x="1022679" y="171719"/>
                    </a:lnTo>
                    <a:close/>
                    <a:moveTo>
                      <a:pt x="835562" y="171719"/>
                    </a:moveTo>
                    <a:lnTo>
                      <a:pt x="835562" y="263301"/>
                    </a:lnTo>
                    <a:lnTo>
                      <a:pt x="935568" y="263301"/>
                    </a:lnTo>
                    <a:lnTo>
                      <a:pt x="935568" y="171719"/>
                    </a:lnTo>
                    <a:lnTo>
                      <a:pt x="835562" y="171719"/>
                    </a:lnTo>
                    <a:close/>
                    <a:moveTo>
                      <a:pt x="648453" y="171719"/>
                    </a:moveTo>
                    <a:lnTo>
                      <a:pt x="648453" y="263301"/>
                    </a:lnTo>
                    <a:lnTo>
                      <a:pt x="748452" y="263301"/>
                    </a:lnTo>
                    <a:lnTo>
                      <a:pt x="748452" y="171719"/>
                    </a:lnTo>
                    <a:lnTo>
                      <a:pt x="648453" y="171719"/>
                    </a:lnTo>
                    <a:close/>
                    <a:moveTo>
                      <a:pt x="461336" y="171719"/>
                    </a:moveTo>
                    <a:lnTo>
                      <a:pt x="461336" y="263301"/>
                    </a:lnTo>
                    <a:lnTo>
                      <a:pt x="561342" y="263301"/>
                    </a:lnTo>
                    <a:lnTo>
                      <a:pt x="561342" y="171719"/>
                    </a:lnTo>
                    <a:lnTo>
                      <a:pt x="461336" y="171719"/>
                    </a:lnTo>
                    <a:close/>
                    <a:moveTo>
                      <a:pt x="274226" y="171719"/>
                    </a:moveTo>
                    <a:lnTo>
                      <a:pt x="274226" y="263301"/>
                    </a:lnTo>
                    <a:lnTo>
                      <a:pt x="374226" y="263301"/>
                    </a:lnTo>
                    <a:lnTo>
                      <a:pt x="374226" y="171719"/>
                    </a:lnTo>
                    <a:lnTo>
                      <a:pt x="274226" y="171719"/>
                    </a:lnTo>
                    <a:close/>
                    <a:moveTo>
                      <a:pt x="87110" y="171719"/>
                    </a:moveTo>
                    <a:lnTo>
                      <a:pt x="87110" y="263301"/>
                    </a:lnTo>
                    <a:lnTo>
                      <a:pt x="187110" y="263301"/>
                    </a:lnTo>
                    <a:lnTo>
                      <a:pt x="187110" y="171719"/>
                    </a:lnTo>
                    <a:lnTo>
                      <a:pt x="87110" y="171719"/>
                    </a:lnTo>
                    <a:close/>
                    <a:moveTo>
                      <a:pt x="43555" y="0"/>
                    </a:moveTo>
                    <a:lnTo>
                      <a:pt x="87110" y="20102"/>
                    </a:lnTo>
                    <a:lnTo>
                      <a:pt x="87110" y="106643"/>
                    </a:lnTo>
                    <a:lnTo>
                      <a:pt x="187110" y="106643"/>
                    </a:lnTo>
                    <a:lnTo>
                      <a:pt x="187110" y="20102"/>
                    </a:lnTo>
                    <a:lnTo>
                      <a:pt x="230671" y="0"/>
                    </a:lnTo>
                    <a:lnTo>
                      <a:pt x="274226" y="20102"/>
                    </a:lnTo>
                    <a:lnTo>
                      <a:pt x="274226" y="106643"/>
                    </a:lnTo>
                    <a:lnTo>
                      <a:pt x="374226" y="106643"/>
                    </a:lnTo>
                    <a:lnTo>
                      <a:pt x="374226" y="20102"/>
                    </a:lnTo>
                    <a:lnTo>
                      <a:pt x="417781" y="0"/>
                    </a:lnTo>
                    <a:lnTo>
                      <a:pt x="461336" y="20102"/>
                    </a:lnTo>
                    <a:lnTo>
                      <a:pt x="461336" y="106643"/>
                    </a:lnTo>
                    <a:lnTo>
                      <a:pt x="561342" y="106643"/>
                    </a:lnTo>
                    <a:lnTo>
                      <a:pt x="561342" y="20102"/>
                    </a:lnTo>
                    <a:lnTo>
                      <a:pt x="604897" y="0"/>
                    </a:lnTo>
                    <a:lnTo>
                      <a:pt x="648453" y="20102"/>
                    </a:lnTo>
                    <a:lnTo>
                      <a:pt x="648453" y="106643"/>
                    </a:lnTo>
                    <a:lnTo>
                      <a:pt x="748452" y="106643"/>
                    </a:lnTo>
                    <a:lnTo>
                      <a:pt x="748452" y="20102"/>
                    </a:lnTo>
                    <a:lnTo>
                      <a:pt x="792013" y="0"/>
                    </a:lnTo>
                    <a:lnTo>
                      <a:pt x="835562" y="20102"/>
                    </a:lnTo>
                    <a:lnTo>
                      <a:pt x="835562" y="106643"/>
                    </a:lnTo>
                    <a:lnTo>
                      <a:pt x="935568" y="106643"/>
                    </a:lnTo>
                    <a:lnTo>
                      <a:pt x="935568" y="20102"/>
                    </a:lnTo>
                    <a:lnTo>
                      <a:pt x="979123" y="0"/>
                    </a:lnTo>
                    <a:lnTo>
                      <a:pt x="1022679" y="20102"/>
                    </a:lnTo>
                    <a:lnTo>
                      <a:pt x="1022679" y="106643"/>
                    </a:lnTo>
                    <a:lnTo>
                      <a:pt x="1122684" y="106643"/>
                    </a:lnTo>
                    <a:lnTo>
                      <a:pt x="1122684" y="20102"/>
                    </a:lnTo>
                    <a:lnTo>
                      <a:pt x="1166233" y="0"/>
                    </a:lnTo>
                    <a:lnTo>
                      <a:pt x="1209788" y="20102"/>
                    </a:lnTo>
                    <a:lnTo>
                      <a:pt x="1209788" y="106643"/>
                    </a:lnTo>
                    <a:lnTo>
                      <a:pt x="1309794" y="106643"/>
                    </a:lnTo>
                    <a:lnTo>
                      <a:pt x="1309794" y="20102"/>
                    </a:lnTo>
                    <a:lnTo>
                      <a:pt x="1353349" y="0"/>
                    </a:lnTo>
                    <a:lnTo>
                      <a:pt x="1396904" y="20102"/>
                    </a:lnTo>
                    <a:lnTo>
                      <a:pt x="1396904" y="106643"/>
                    </a:lnTo>
                    <a:lnTo>
                      <a:pt x="1496910" y="106643"/>
                    </a:lnTo>
                    <a:lnTo>
                      <a:pt x="1496910" y="20102"/>
                    </a:lnTo>
                    <a:lnTo>
                      <a:pt x="1540459" y="0"/>
                    </a:lnTo>
                    <a:lnTo>
                      <a:pt x="1584021" y="20102"/>
                    </a:lnTo>
                    <a:lnTo>
                      <a:pt x="1584021" y="106643"/>
                    </a:lnTo>
                    <a:lnTo>
                      <a:pt x="1684020" y="106643"/>
                    </a:lnTo>
                    <a:lnTo>
                      <a:pt x="1684020" y="20102"/>
                    </a:lnTo>
                    <a:lnTo>
                      <a:pt x="1727575" y="0"/>
                    </a:lnTo>
                    <a:lnTo>
                      <a:pt x="1771131" y="20102"/>
                    </a:lnTo>
                    <a:lnTo>
                      <a:pt x="1771131" y="106643"/>
                    </a:lnTo>
                    <a:lnTo>
                      <a:pt x="1871136" y="106643"/>
                    </a:lnTo>
                    <a:lnTo>
                      <a:pt x="1871136" y="20102"/>
                    </a:lnTo>
                    <a:lnTo>
                      <a:pt x="1914691" y="0"/>
                    </a:lnTo>
                    <a:lnTo>
                      <a:pt x="1958247" y="20102"/>
                    </a:lnTo>
                    <a:lnTo>
                      <a:pt x="1957269" y="691342"/>
                    </a:lnTo>
                    <a:lnTo>
                      <a:pt x="0" y="691342"/>
                    </a:lnTo>
                    <a:lnTo>
                      <a:pt x="0" y="20102"/>
                    </a:lnTo>
                    <a:lnTo>
                      <a:pt x="43555" y="0"/>
                    </a:lnTo>
                    <a:close/>
                  </a:path>
                </a:pathLst>
              </a:custGeom>
              <a:solidFill>
                <a:srgbClr val="FF66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811EFD3B-C859-4318-BF1A-64F4DB155877}"/>
                  </a:ext>
                </a:extLst>
              </p:cNvPr>
              <p:cNvSpPr/>
              <p:nvPr/>
            </p:nvSpPr>
            <p:spPr>
              <a:xfrm>
                <a:off x="1289082" y="4246377"/>
                <a:ext cx="273020" cy="121890"/>
              </a:xfrm>
              <a:custGeom>
                <a:avLst/>
                <a:gdLst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584021 w 1990607"/>
                  <a:gd name="connsiteY4" fmla="*/ 328383 h 691342"/>
                  <a:gd name="connsiteX5" fmla="*/ 1584021 w 1990607"/>
                  <a:gd name="connsiteY5" fmla="*/ 631930 h 691342"/>
                  <a:gd name="connsiteX6" fmla="*/ 1684020 w 1990607"/>
                  <a:gd name="connsiteY6" fmla="*/ 631930 h 691342"/>
                  <a:gd name="connsiteX7" fmla="*/ 1684020 w 1990607"/>
                  <a:gd name="connsiteY7" fmla="*/ 328383 h 691342"/>
                  <a:gd name="connsiteX8" fmla="*/ 1396904 w 1990607"/>
                  <a:gd name="connsiteY8" fmla="*/ 328383 h 691342"/>
                  <a:gd name="connsiteX9" fmla="*/ 1396904 w 1990607"/>
                  <a:gd name="connsiteY9" fmla="*/ 631930 h 691342"/>
                  <a:gd name="connsiteX10" fmla="*/ 1496910 w 1990607"/>
                  <a:gd name="connsiteY10" fmla="*/ 631930 h 691342"/>
                  <a:gd name="connsiteX11" fmla="*/ 1496910 w 1990607"/>
                  <a:gd name="connsiteY11" fmla="*/ 328383 h 691342"/>
                  <a:gd name="connsiteX12" fmla="*/ 1209788 w 1990607"/>
                  <a:gd name="connsiteY12" fmla="*/ 328383 h 691342"/>
                  <a:gd name="connsiteX13" fmla="*/ 1209788 w 1990607"/>
                  <a:gd name="connsiteY13" fmla="*/ 631930 h 691342"/>
                  <a:gd name="connsiteX14" fmla="*/ 1309794 w 1990607"/>
                  <a:gd name="connsiteY14" fmla="*/ 631930 h 691342"/>
                  <a:gd name="connsiteX15" fmla="*/ 1309794 w 1990607"/>
                  <a:gd name="connsiteY15" fmla="*/ 328383 h 691342"/>
                  <a:gd name="connsiteX16" fmla="*/ 1022679 w 1990607"/>
                  <a:gd name="connsiteY16" fmla="*/ 328383 h 691342"/>
                  <a:gd name="connsiteX17" fmla="*/ 1022679 w 1990607"/>
                  <a:gd name="connsiteY17" fmla="*/ 631930 h 691342"/>
                  <a:gd name="connsiteX18" fmla="*/ 1122684 w 1990607"/>
                  <a:gd name="connsiteY18" fmla="*/ 631930 h 691342"/>
                  <a:gd name="connsiteX19" fmla="*/ 1122684 w 1990607"/>
                  <a:gd name="connsiteY19" fmla="*/ 328383 h 691342"/>
                  <a:gd name="connsiteX20" fmla="*/ 835562 w 1990607"/>
                  <a:gd name="connsiteY20" fmla="*/ 328383 h 691342"/>
                  <a:gd name="connsiteX21" fmla="*/ 835562 w 1990607"/>
                  <a:gd name="connsiteY21" fmla="*/ 631930 h 691342"/>
                  <a:gd name="connsiteX22" fmla="*/ 935568 w 1990607"/>
                  <a:gd name="connsiteY22" fmla="*/ 631930 h 691342"/>
                  <a:gd name="connsiteX23" fmla="*/ 935568 w 1990607"/>
                  <a:gd name="connsiteY23" fmla="*/ 328383 h 691342"/>
                  <a:gd name="connsiteX24" fmla="*/ 648453 w 1990607"/>
                  <a:gd name="connsiteY24" fmla="*/ 328383 h 691342"/>
                  <a:gd name="connsiteX25" fmla="*/ 648453 w 1990607"/>
                  <a:gd name="connsiteY25" fmla="*/ 631930 h 691342"/>
                  <a:gd name="connsiteX26" fmla="*/ 748452 w 1990607"/>
                  <a:gd name="connsiteY26" fmla="*/ 631930 h 691342"/>
                  <a:gd name="connsiteX27" fmla="*/ 748452 w 1990607"/>
                  <a:gd name="connsiteY27" fmla="*/ 328383 h 691342"/>
                  <a:gd name="connsiteX28" fmla="*/ 461336 w 1990607"/>
                  <a:gd name="connsiteY28" fmla="*/ 328383 h 691342"/>
                  <a:gd name="connsiteX29" fmla="*/ 461336 w 1990607"/>
                  <a:gd name="connsiteY29" fmla="*/ 631930 h 691342"/>
                  <a:gd name="connsiteX30" fmla="*/ 561342 w 1990607"/>
                  <a:gd name="connsiteY30" fmla="*/ 631930 h 691342"/>
                  <a:gd name="connsiteX31" fmla="*/ 561342 w 1990607"/>
                  <a:gd name="connsiteY31" fmla="*/ 328383 h 691342"/>
                  <a:gd name="connsiteX32" fmla="*/ 274226 w 1990607"/>
                  <a:gd name="connsiteY32" fmla="*/ 328383 h 691342"/>
                  <a:gd name="connsiteX33" fmla="*/ 274226 w 1990607"/>
                  <a:gd name="connsiteY33" fmla="*/ 631930 h 691342"/>
                  <a:gd name="connsiteX34" fmla="*/ 374226 w 1990607"/>
                  <a:gd name="connsiteY34" fmla="*/ 631930 h 691342"/>
                  <a:gd name="connsiteX35" fmla="*/ 374226 w 1990607"/>
                  <a:gd name="connsiteY35" fmla="*/ 328383 h 691342"/>
                  <a:gd name="connsiteX36" fmla="*/ 87110 w 1990607"/>
                  <a:gd name="connsiteY36" fmla="*/ 328383 h 691342"/>
                  <a:gd name="connsiteX37" fmla="*/ 87110 w 1990607"/>
                  <a:gd name="connsiteY37" fmla="*/ 631930 h 691342"/>
                  <a:gd name="connsiteX38" fmla="*/ 187110 w 1990607"/>
                  <a:gd name="connsiteY38" fmla="*/ 631930 h 691342"/>
                  <a:gd name="connsiteX39" fmla="*/ 187110 w 1990607"/>
                  <a:gd name="connsiteY39" fmla="*/ 328383 h 691342"/>
                  <a:gd name="connsiteX40" fmla="*/ 1771131 w 1990607"/>
                  <a:gd name="connsiteY40" fmla="*/ 171719 h 691342"/>
                  <a:gd name="connsiteX41" fmla="*/ 1771131 w 1990607"/>
                  <a:gd name="connsiteY41" fmla="*/ 263301 h 691342"/>
                  <a:gd name="connsiteX42" fmla="*/ 1871136 w 1990607"/>
                  <a:gd name="connsiteY42" fmla="*/ 263301 h 691342"/>
                  <a:gd name="connsiteX43" fmla="*/ 1871136 w 1990607"/>
                  <a:gd name="connsiteY43" fmla="*/ 171719 h 691342"/>
                  <a:gd name="connsiteX44" fmla="*/ 1584021 w 1990607"/>
                  <a:gd name="connsiteY44" fmla="*/ 171719 h 691342"/>
                  <a:gd name="connsiteX45" fmla="*/ 1584021 w 1990607"/>
                  <a:gd name="connsiteY45" fmla="*/ 263301 h 691342"/>
                  <a:gd name="connsiteX46" fmla="*/ 1684020 w 1990607"/>
                  <a:gd name="connsiteY46" fmla="*/ 263301 h 691342"/>
                  <a:gd name="connsiteX47" fmla="*/ 1684020 w 1990607"/>
                  <a:gd name="connsiteY47" fmla="*/ 171719 h 691342"/>
                  <a:gd name="connsiteX48" fmla="*/ 1396904 w 1990607"/>
                  <a:gd name="connsiteY48" fmla="*/ 171719 h 691342"/>
                  <a:gd name="connsiteX49" fmla="*/ 1396904 w 1990607"/>
                  <a:gd name="connsiteY49" fmla="*/ 263301 h 691342"/>
                  <a:gd name="connsiteX50" fmla="*/ 1496910 w 1990607"/>
                  <a:gd name="connsiteY50" fmla="*/ 263301 h 691342"/>
                  <a:gd name="connsiteX51" fmla="*/ 1496910 w 1990607"/>
                  <a:gd name="connsiteY51" fmla="*/ 171719 h 691342"/>
                  <a:gd name="connsiteX52" fmla="*/ 1209788 w 1990607"/>
                  <a:gd name="connsiteY52" fmla="*/ 171719 h 691342"/>
                  <a:gd name="connsiteX53" fmla="*/ 1209788 w 1990607"/>
                  <a:gd name="connsiteY53" fmla="*/ 263301 h 691342"/>
                  <a:gd name="connsiteX54" fmla="*/ 1309794 w 1990607"/>
                  <a:gd name="connsiteY54" fmla="*/ 263301 h 691342"/>
                  <a:gd name="connsiteX55" fmla="*/ 1309794 w 1990607"/>
                  <a:gd name="connsiteY55" fmla="*/ 171719 h 691342"/>
                  <a:gd name="connsiteX56" fmla="*/ 1022679 w 1990607"/>
                  <a:gd name="connsiteY56" fmla="*/ 171719 h 691342"/>
                  <a:gd name="connsiteX57" fmla="*/ 1022679 w 1990607"/>
                  <a:gd name="connsiteY57" fmla="*/ 263301 h 691342"/>
                  <a:gd name="connsiteX58" fmla="*/ 1122684 w 1990607"/>
                  <a:gd name="connsiteY58" fmla="*/ 263301 h 691342"/>
                  <a:gd name="connsiteX59" fmla="*/ 1122684 w 1990607"/>
                  <a:gd name="connsiteY59" fmla="*/ 171719 h 691342"/>
                  <a:gd name="connsiteX60" fmla="*/ 835562 w 1990607"/>
                  <a:gd name="connsiteY60" fmla="*/ 171719 h 691342"/>
                  <a:gd name="connsiteX61" fmla="*/ 835562 w 1990607"/>
                  <a:gd name="connsiteY61" fmla="*/ 263301 h 691342"/>
                  <a:gd name="connsiteX62" fmla="*/ 935568 w 1990607"/>
                  <a:gd name="connsiteY62" fmla="*/ 263301 h 691342"/>
                  <a:gd name="connsiteX63" fmla="*/ 935568 w 1990607"/>
                  <a:gd name="connsiteY63" fmla="*/ 171719 h 691342"/>
                  <a:gd name="connsiteX64" fmla="*/ 648453 w 1990607"/>
                  <a:gd name="connsiteY64" fmla="*/ 171719 h 691342"/>
                  <a:gd name="connsiteX65" fmla="*/ 648453 w 1990607"/>
                  <a:gd name="connsiteY65" fmla="*/ 263301 h 691342"/>
                  <a:gd name="connsiteX66" fmla="*/ 748452 w 1990607"/>
                  <a:gd name="connsiteY66" fmla="*/ 263301 h 691342"/>
                  <a:gd name="connsiteX67" fmla="*/ 748452 w 1990607"/>
                  <a:gd name="connsiteY67" fmla="*/ 171719 h 691342"/>
                  <a:gd name="connsiteX68" fmla="*/ 461336 w 1990607"/>
                  <a:gd name="connsiteY68" fmla="*/ 171719 h 691342"/>
                  <a:gd name="connsiteX69" fmla="*/ 461336 w 1990607"/>
                  <a:gd name="connsiteY69" fmla="*/ 263301 h 691342"/>
                  <a:gd name="connsiteX70" fmla="*/ 561342 w 1990607"/>
                  <a:gd name="connsiteY70" fmla="*/ 263301 h 691342"/>
                  <a:gd name="connsiteX71" fmla="*/ 561342 w 1990607"/>
                  <a:gd name="connsiteY71" fmla="*/ 171719 h 691342"/>
                  <a:gd name="connsiteX72" fmla="*/ 274226 w 1990607"/>
                  <a:gd name="connsiteY72" fmla="*/ 171719 h 691342"/>
                  <a:gd name="connsiteX73" fmla="*/ 274226 w 1990607"/>
                  <a:gd name="connsiteY73" fmla="*/ 263301 h 691342"/>
                  <a:gd name="connsiteX74" fmla="*/ 374226 w 1990607"/>
                  <a:gd name="connsiteY74" fmla="*/ 263301 h 691342"/>
                  <a:gd name="connsiteX75" fmla="*/ 374226 w 1990607"/>
                  <a:gd name="connsiteY75" fmla="*/ 171719 h 691342"/>
                  <a:gd name="connsiteX76" fmla="*/ 87110 w 1990607"/>
                  <a:gd name="connsiteY76" fmla="*/ 171719 h 691342"/>
                  <a:gd name="connsiteX77" fmla="*/ 87110 w 1990607"/>
                  <a:gd name="connsiteY77" fmla="*/ 263301 h 691342"/>
                  <a:gd name="connsiteX78" fmla="*/ 187110 w 1990607"/>
                  <a:gd name="connsiteY78" fmla="*/ 263301 h 691342"/>
                  <a:gd name="connsiteX79" fmla="*/ 187110 w 1990607"/>
                  <a:gd name="connsiteY79" fmla="*/ 171719 h 691342"/>
                  <a:gd name="connsiteX80" fmla="*/ 43555 w 1990607"/>
                  <a:gd name="connsiteY80" fmla="*/ 0 h 691342"/>
                  <a:gd name="connsiteX81" fmla="*/ 87110 w 1990607"/>
                  <a:gd name="connsiteY81" fmla="*/ 20102 h 691342"/>
                  <a:gd name="connsiteX82" fmla="*/ 87110 w 1990607"/>
                  <a:gd name="connsiteY82" fmla="*/ 106643 h 691342"/>
                  <a:gd name="connsiteX83" fmla="*/ 187110 w 1990607"/>
                  <a:gd name="connsiteY83" fmla="*/ 106643 h 691342"/>
                  <a:gd name="connsiteX84" fmla="*/ 187110 w 1990607"/>
                  <a:gd name="connsiteY84" fmla="*/ 20102 h 691342"/>
                  <a:gd name="connsiteX85" fmla="*/ 230671 w 1990607"/>
                  <a:gd name="connsiteY85" fmla="*/ 0 h 691342"/>
                  <a:gd name="connsiteX86" fmla="*/ 274226 w 1990607"/>
                  <a:gd name="connsiteY86" fmla="*/ 20102 h 691342"/>
                  <a:gd name="connsiteX87" fmla="*/ 274226 w 1990607"/>
                  <a:gd name="connsiteY87" fmla="*/ 106643 h 691342"/>
                  <a:gd name="connsiteX88" fmla="*/ 374226 w 1990607"/>
                  <a:gd name="connsiteY88" fmla="*/ 106643 h 691342"/>
                  <a:gd name="connsiteX89" fmla="*/ 374226 w 1990607"/>
                  <a:gd name="connsiteY89" fmla="*/ 20102 h 691342"/>
                  <a:gd name="connsiteX90" fmla="*/ 417781 w 1990607"/>
                  <a:gd name="connsiteY90" fmla="*/ 0 h 691342"/>
                  <a:gd name="connsiteX91" fmla="*/ 461336 w 1990607"/>
                  <a:gd name="connsiteY91" fmla="*/ 20102 h 691342"/>
                  <a:gd name="connsiteX92" fmla="*/ 461336 w 1990607"/>
                  <a:gd name="connsiteY92" fmla="*/ 106643 h 691342"/>
                  <a:gd name="connsiteX93" fmla="*/ 561342 w 1990607"/>
                  <a:gd name="connsiteY93" fmla="*/ 106643 h 691342"/>
                  <a:gd name="connsiteX94" fmla="*/ 561342 w 1990607"/>
                  <a:gd name="connsiteY94" fmla="*/ 20102 h 691342"/>
                  <a:gd name="connsiteX95" fmla="*/ 604897 w 1990607"/>
                  <a:gd name="connsiteY95" fmla="*/ 0 h 691342"/>
                  <a:gd name="connsiteX96" fmla="*/ 648453 w 1990607"/>
                  <a:gd name="connsiteY96" fmla="*/ 20102 h 691342"/>
                  <a:gd name="connsiteX97" fmla="*/ 648453 w 1990607"/>
                  <a:gd name="connsiteY97" fmla="*/ 106643 h 691342"/>
                  <a:gd name="connsiteX98" fmla="*/ 748452 w 1990607"/>
                  <a:gd name="connsiteY98" fmla="*/ 106643 h 691342"/>
                  <a:gd name="connsiteX99" fmla="*/ 748452 w 1990607"/>
                  <a:gd name="connsiteY99" fmla="*/ 20102 h 691342"/>
                  <a:gd name="connsiteX100" fmla="*/ 792013 w 1990607"/>
                  <a:gd name="connsiteY100" fmla="*/ 0 h 691342"/>
                  <a:gd name="connsiteX101" fmla="*/ 835562 w 1990607"/>
                  <a:gd name="connsiteY101" fmla="*/ 20102 h 691342"/>
                  <a:gd name="connsiteX102" fmla="*/ 835562 w 1990607"/>
                  <a:gd name="connsiteY102" fmla="*/ 106643 h 691342"/>
                  <a:gd name="connsiteX103" fmla="*/ 935568 w 1990607"/>
                  <a:gd name="connsiteY103" fmla="*/ 106643 h 691342"/>
                  <a:gd name="connsiteX104" fmla="*/ 935568 w 1990607"/>
                  <a:gd name="connsiteY104" fmla="*/ 20102 h 691342"/>
                  <a:gd name="connsiteX105" fmla="*/ 979123 w 1990607"/>
                  <a:gd name="connsiteY105" fmla="*/ 0 h 691342"/>
                  <a:gd name="connsiteX106" fmla="*/ 1022679 w 1990607"/>
                  <a:gd name="connsiteY106" fmla="*/ 20102 h 691342"/>
                  <a:gd name="connsiteX107" fmla="*/ 1022679 w 1990607"/>
                  <a:gd name="connsiteY107" fmla="*/ 106643 h 691342"/>
                  <a:gd name="connsiteX108" fmla="*/ 1122684 w 1990607"/>
                  <a:gd name="connsiteY108" fmla="*/ 106643 h 691342"/>
                  <a:gd name="connsiteX109" fmla="*/ 1122684 w 1990607"/>
                  <a:gd name="connsiteY109" fmla="*/ 20102 h 691342"/>
                  <a:gd name="connsiteX110" fmla="*/ 1166233 w 1990607"/>
                  <a:gd name="connsiteY110" fmla="*/ 0 h 691342"/>
                  <a:gd name="connsiteX111" fmla="*/ 1209788 w 1990607"/>
                  <a:gd name="connsiteY111" fmla="*/ 20102 h 691342"/>
                  <a:gd name="connsiteX112" fmla="*/ 1209788 w 1990607"/>
                  <a:gd name="connsiteY112" fmla="*/ 106643 h 691342"/>
                  <a:gd name="connsiteX113" fmla="*/ 1309794 w 1990607"/>
                  <a:gd name="connsiteY113" fmla="*/ 106643 h 691342"/>
                  <a:gd name="connsiteX114" fmla="*/ 1309794 w 1990607"/>
                  <a:gd name="connsiteY114" fmla="*/ 20102 h 691342"/>
                  <a:gd name="connsiteX115" fmla="*/ 1353349 w 1990607"/>
                  <a:gd name="connsiteY115" fmla="*/ 0 h 691342"/>
                  <a:gd name="connsiteX116" fmla="*/ 1396904 w 1990607"/>
                  <a:gd name="connsiteY116" fmla="*/ 20102 h 691342"/>
                  <a:gd name="connsiteX117" fmla="*/ 1396904 w 1990607"/>
                  <a:gd name="connsiteY117" fmla="*/ 106643 h 691342"/>
                  <a:gd name="connsiteX118" fmla="*/ 1496910 w 1990607"/>
                  <a:gd name="connsiteY118" fmla="*/ 106643 h 691342"/>
                  <a:gd name="connsiteX119" fmla="*/ 1496910 w 1990607"/>
                  <a:gd name="connsiteY119" fmla="*/ 20102 h 691342"/>
                  <a:gd name="connsiteX120" fmla="*/ 1540459 w 1990607"/>
                  <a:gd name="connsiteY120" fmla="*/ 0 h 691342"/>
                  <a:gd name="connsiteX121" fmla="*/ 1584021 w 1990607"/>
                  <a:gd name="connsiteY121" fmla="*/ 20102 h 691342"/>
                  <a:gd name="connsiteX122" fmla="*/ 1584021 w 1990607"/>
                  <a:gd name="connsiteY122" fmla="*/ 106643 h 691342"/>
                  <a:gd name="connsiteX123" fmla="*/ 1684020 w 1990607"/>
                  <a:gd name="connsiteY123" fmla="*/ 106643 h 691342"/>
                  <a:gd name="connsiteX124" fmla="*/ 1684020 w 1990607"/>
                  <a:gd name="connsiteY124" fmla="*/ 20102 h 691342"/>
                  <a:gd name="connsiteX125" fmla="*/ 1727575 w 1990607"/>
                  <a:gd name="connsiteY125" fmla="*/ 0 h 691342"/>
                  <a:gd name="connsiteX126" fmla="*/ 1771131 w 1990607"/>
                  <a:gd name="connsiteY126" fmla="*/ 20102 h 691342"/>
                  <a:gd name="connsiteX127" fmla="*/ 1771131 w 1990607"/>
                  <a:gd name="connsiteY127" fmla="*/ 106643 h 691342"/>
                  <a:gd name="connsiteX128" fmla="*/ 1871136 w 1990607"/>
                  <a:gd name="connsiteY128" fmla="*/ 106643 h 691342"/>
                  <a:gd name="connsiteX129" fmla="*/ 1871136 w 1990607"/>
                  <a:gd name="connsiteY129" fmla="*/ 20102 h 691342"/>
                  <a:gd name="connsiteX130" fmla="*/ 1914691 w 1990607"/>
                  <a:gd name="connsiteY130" fmla="*/ 0 h 691342"/>
                  <a:gd name="connsiteX131" fmla="*/ 1958247 w 1990607"/>
                  <a:gd name="connsiteY131" fmla="*/ 20102 h 691342"/>
                  <a:gd name="connsiteX132" fmla="*/ 1958247 w 1990607"/>
                  <a:gd name="connsiteY132" fmla="*/ 106643 h 691342"/>
                  <a:gd name="connsiteX133" fmla="*/ 1990607 w 1990607"/>
                  <a:gd name="connsiteY133" fmla="*/ 106643 h 691342"/>
                  <a:gd name="connsiteX134" fmla="*/ 1990607 w 1990607"/>
                  <a:gd name="connsiteY134" fmla="*/ 171719 h 691342"/>
                  <a:gd name="connsiteX135" fmla="*/ 1958247 w 1990607"/>
                  <a:gd name="connsiteY135" fmla="*/ 171719 h 691342"/>
                  <a:gd name="connsiteX136" fmla="*/ 1958247 w 1990607"/>
                  <a:gd name="connsiteY136" fmla="*/ 263301 h 691342"/>
                  <a:gd name="connsiteX137" fmla="*/ 1990607 w 1990607"/>
                  <a:gd name="connsiteY137" fmla="*/ 263301 h 691342"/>
                  <a:gd name="connsiteX138" fmla="*/ 1990607 w 1990607"/>
                  <a:gd name="connsiteY138" fmla="*/ 328383 h 691342"/>
                  <a:gd name="connsiteX139" fmla="*/ 1958247 w 1990607"/>
                  <a:gd name="connsiteY139" fmla="*/ 328383 h 691342"/>
                  <a:gd name="connsiteX140" fmla="*/ 1958247 w 1990607"/>
                  <a:gd name="connsiteY140" fmla="*/ 631930 h 691342"/>
                  <a:gd name="connsiteX141" fmla="*/ 1990607 w 1990607"/>
                  <a:gd name="connsiteY141" fmla="*/ 631930 h 691342"/>
                  <a:gd name="connsiteX142" fmla="*/ 1990607 w 1990607"/>
                  <a:gd name="connsiteY142" fmla="*/ 691342 h 691342"/>
                  <a:gd name="connsiteX143" fmla="*/ 0 w 1990607"/>
                  <a:gd name="connsiteY143" fmla="*/ 691342 h 691342"/>
                  <a:gd name="connsiteX144" fmla="*/ 0 w 1990607"/>
                  <a:gd name="connsiteY144" fmla="*/ 20102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90607 w 1990607"/>
                  <a:gd name="connsiteY161" fmla="*/ 631930 h 691342"/>
                  <a:gd name="connsiteX162" fmla="*/ 1957269 w 1990607"/>
                  <a:gd name="connsiteY162" fmla="*/ 691342 h 691342"/>
                  <a:gd name="connsiteX163" fmla="*/ 0 w 1990607"/>
                  <a:gd name="connsiteY163" fmla="*/ 691342 h 691342"/>
                  <a:gd name="connsiteX164" fmla="*/ 0 w 1990607"/>
                  <a:gd name="connsiteY164" fmla="*/ 20102 h 691342"/>
                  <a:gd name="connsiteX165" fmla="*/ 43555 w 1990607"/>
                  <a:gd name="connsiteY165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57269 w 1990607"/>
                  <a:gd name="connsiteY161" fmla="*/ 691342 h 691342"/>
                  <a:gd name="connsiteX162" fmla="*/ 0 w 1990607"/>
                  <a:gd name="connsiteY162" fmla="*/ 691342 h 691342"/>
                  <a:gd name="connsiteX163" fmla="*/ 0 w 1990607"/>
                  <a:gd name="connsiteY163" fmla="*/ 20102 h 691342"/>
                  <a:gd name="connsiteX164" fmla="*/ 43555 w 1990607"/>
                  <a:gd name="connsiteY164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7269 w 1990607"/>
                  <a:gd name="connsiteY160" fmla="*/ 691342 h 691342"/>
                  <a:gd name="connsiteX161" fmla="*/ 0 w 1990607"/>
                  <a:gd name="connsiteY161" fmla="*/ 691342 h 691342"/>
                  <a:gd name="connsiteX162" fmla="*/ 0 w 1990607"/>
                  <a:gd name="connsiteY162" fmla="*/ 20102 h 691342"/>
                  <a:gd name="connsiteX163" fmla="*/ 43555 w 1990607"/>
                  <a:gd name="connsiteY163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58247 w 1990607"/>
                  <a:gd name="connsiteY158" fmla="*/ 328383 h 691342"/>
                  <a:gd name="connsiteX159" fmla="*/ 1957269 w 1990607"/>
                  <a:gd name="connsiteY159" fmla="*/ 691342 h 691342"/>
                  <a:gd name="connsiteX160" fmla="*/ 0 w 1990607"/>
                  <a:gd name="connsiteY160" fmla="*/ 691342 h 691342"/>
                  <a:gd name="connsiteX161" fmla="*/ 0 w 1990607"/>
                  <a:gd name="connsiteY161" fmla="*/ 20102 h 691342"/>
                  <a:gd name="connsiteX162" fmla="*/ 43555 w 1990607"/>
                  <a:gd name="connsiteY162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83625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83625 h 691342"/>
                  <a:gd name="connsiteX154" fmla="*/ 1958247 w 1990607"/>
                  <a:gd name="connsiteY154" fmla="*/ 171719 h 691342"/>
                  <a:gd name="connsiteX155" fmla="*/ 1958247 w 1990607"/>
                  <a:gd name="connsiteY155" fmla="*/ 263301 h 691342"/>
                  <a:gd name="connsiteX156" fmla="*/ 1958247 w 1990607"/>
                  <a:gd name="connsiteY156" fmla="*/ 328383 h 691342"/>
                  <a:gd name="connsiteX157" fmla="*/ 1957269 w 1990607"/>
                  <a:gd name="connsiteY157" fmla="*/ 691342 h 691342"/>
                  <a:gd name="connsiteX158" fmla="*/ 0 w 1990607"/>
                  <a:gd name="connsiteY158" fmla="*/ 691342 h 691342"/>
                  <a:gd name="connsiteX159" fmla="*/ 0 w 1990607"/>
                  <a:gd name="connsiteY159" fmla="*/ 20102 h 691342"/>
                  <a:gd name="connsiteX160" fmla="*/ 43555 w 1990607"/>
                  <a:gd name="connsiteY160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171719 h 691342"/>
                  <a:gd name="connsiteX154" fmla="*/ 1958247 w 1958247"/>
                  <a:gd name="connsiteY154" fmla="*/ 263301 h 691342"/>
                  <a:gd name="connsiteX155" fmla="*/ 1958247 w 1958247"/>
                  <a:gd name="connsiteY155" fmla="*/ 328383 h 691342"/>
                  <a:gd name="connsiteX156" fmla="*/ 1957269 w 1958247"/>
                  <a:gd name="connsiteY156" fmla="*/ 691342 h 691342"/>
                  <a:gd name="connsiteX157" fmla="*/ 0 w 1958247"/>
                  <a:gd name="connsiteY157" fmla="*/ 691342 h 691342"/>
                  <a:gd name="connsiteX158" fmla="*/ 0 w 1958247"/>
                  <a:gd name="connsiteY158" fmla="*/ 20102 h 691342"/>
                  <a:gd name="connsiteX159" fmla="*/ 43555 w 1958247"/>
                  <a:gd name="connsiteY159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263301 h 691342"/>
                  <a:gd name="connsiteX154" fmla="*/ 1958247 w 1958247"/>
                  <a:gd name="connsiteY154" fmla="*/ 328383 h 691342"/>
                  <a:gd name="connsiteX155" fmla="*/ 1957269 w 1958247"/>
                  <a:gd name="connsiteY155" fmla="*/ 691342 h 691342"/>
                  <a:gd name="connsiteX156" fmla="*/ 0 w 1958247"/>
                  <a:gd name="connsiteY156" fmla="*/ 691342 h 691342"/>
                  <a:gd name="connsiteX157" fmla="*/ 0 w 1958247"/>
                  <a:gd name="connsiteY157" fmla="*/ 20102 h 691342"/>
                  <a:gd name="connsiteX158" fmla="*/ 43555 w 1958247"/>
                  <a:gd name="connsiteY158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263301 h 691342"/>
                  <a:gd name="connsiteX153" fmla="*/ 1958247 w 1958247"/>
                  <a:gd name="connsiteY153" fmla="*/ 328383 h 691342"/>
                  <a:gd name="connsiteX154" fmla="*/ 1957269 w 1958247"/>
                  <a:gd name="connsiteY154" fmla="*/ 691342 h 691342"/>
                  <a:gd name="connsiteX155" fmla="*/ 0 w 1958247"/>
                  <a:gd name="connsiteY155" fmla="*/ 691342 h 691342"/>
                  <a:gd name="connsiteX156" fmla="*/ 0 w 1958247"/>
                  <a:gd name="connsiteY156" fmla="*/ 20102 h 691342"/>
                  <a:gd name="connsiteX157" fmla="*/ 43555 w 1958247"/>
                  <a:gd name="connsiteY157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328383 h 691342"/>
                  <a:gd name="connsiteX153" fmla="*/ 1957269 w 1958247"/>
                  <a:gd name="connsiteY153" fmla="*/ 691342 h 691342"/>
                  <a:gd name="connsiteX154" fmla="*/ 0 w 1958247"/>
                  <a:gd name="connsiteY154" fmla="*/ 691342 h 691342"/>
                  <a:gd name="connsiteX155" fmla="*/ 0 w 1958247"/>
                  <a:gd name="connsiteY155" fmla="*/ 20102 h 691342"/>
                  <a:gd name="connsiteX156" fmla="*/ 43555 w 1958247"/>
                  <a:gd name="connsiteY156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7269 w 1958247"/>
                  <a:gd name="connsiteY152" fmla="*/ 691342 h 691342"/>
                  <a:gd name="connsiteX153" fmla="*/ 0 w 1958247"/>
                  <a:gd name="connsiteY153" fmla="*/ 691342 h 691342"/>
                  <a:gd name="connsiteX154" fmla="*/ 0 w 1958247"/>
                  <a:gd name="connsiteY154" fmla="*/ 20102 h 691342"/>
                  <a:gd name="connsiteX155" fmla="*/ 43555 w 1958247"/>
                  <a:gd name="connsiteY155" fmla="*/ 0 h 69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1958247" h="691342">
                    <a:moveTo>
                      <a:pt x="1771131" y="328383"/>
                    </a:moveTo>
                    <a:lnTo>
                      <a:pt x="1771131" y="631930"/>
                    </a:lnTo>
                    <a:lnTo>
                      <a:pt x="1871136" y="631930"/>
                    </a:lnTo>
                    <a:lnTo>
                      <a:pt x="1871136" y="328383"/>
                    </a:lnTo>
                    <a:lnTo>
                      <a:pt x="1771131" y="328383"/>
                    </a:lnTo>
                    <a:close/>
                    <a:moveTo>
                      <a:pt x="1584021" y="328383"/>
                    </a:moveTo>
                    <a:lnTo>
                      <a:pt x="1584021" y="631930"/>
                    </a:lnTo>
                    <a:lnTo>
                      <a:pt x="1684020" y="631930"/>
                    </a:lnTo>
                    <a:lnTo>
                      <a:pt x="1684020" y="328383"/>
                    </a:lnTo>
                    <a:lnTo>
                      <a:pt x="1584021" y="328383"/>
                    </a:lnTo>
                    <a:close/>
                    <a:moveTo>
                      <a:pt x="1396904" y="328383"/>
                    </a:moveTo>
                    <a:lnTo>
                      <a:pt x="1396904" y="631930"/>
                    </a:lnTo>
                    <a:lnTo>
                      <a:pt x="1496910" y="631930"/>
                    </a:lnTo>
                    <a:lnTo>
                      <a:pt x="1496910" y="328383"/>
                    </a:lnTo>
                    <a:lnTo>
                      <a:pt x="1396904" y="328383"/>
                    </a:lnTo>
                    <a:close/>
                    <a:moveTo>
                      <a:pt x="1209788" y="328383"/>
                    </a:moveTo>
                    <a:lnTo>
                      <a:pt x="1209788" y="631930"/>
                    </a:lnTo>
                    <a:lnTo>
                      <a:pt x="1309794" y="631930"/>
                    </a:lnTo>
                    <a:lnTo>
                      <a:pt x="1309794" y="328383"/>
                    </a:lnTo>
                    <a:lnTo>
                      <a:pt x="1209788" y="328383"/>
                    </a:lnTo>
                    <a:close/>
                    <a:moveTo>
                      <a:pt x="1022679" y="328383"/>
                    </a:moveTo>
                    <a:lnTo>
                      <a:pt x="1022679" y="631930"/>
                    </a:lnTo>
                    <a:lnTo>
                      <a:pt x="1122684" y="631930"/>
                    </a:lnTo>
                    <a:lnTo>
                      <a:pt x="1122684" y="328383"/>
                    </a:lnTo>
                    <a:lnTo>
                      <a:pt x="1022679" y="328383"/>
                    </a:lnTo>
                    <a:close/>
                    <a:moveTo>
                      <a:pt x="835562" y="328383"/>
                    </a:moveTo>
                    <a:lnTo>
                      <a:pt x="835562" y="631930"/>
                    </a:lnTo>
                    <a:lnTo>
                      <a:pt x="935568" y="631930"/>
                    </a:lnTo>
                    <a:lnTo>
                      <a:pt x="935568" y="328383"/>
                    </a:lnTo>
                    <a:lnTo>
                      <a:pt x="835562" y="328383"/>
                    </a:lnTo>
                    <a:close/>
                    <a:moveTo>
                      <a:pt x="648453" y="328383"/>
                    </a:moveTo>
                    <a:lnTo>
                      <a:pt x="648453" y="631930"/>
                    </a:lnTo>
                    <a:lnTo>
                      <a:pt x="748452" y="631930"/>
                    </a:lnTo>
                    <a:lnTo>
                      <a:pt x="748452" y="328383"/>
                    </a:lnTo>
                    <a:lnTo>
                      <a:pt x="648453" y="328383"/>
                    </a:lnTo>
                    <a:close/>
                    <a:moveTo>
                      <a:pt x="461336" y="328383"/>
                    </a:moveTo>
                    <a:lnTo>
                      <a:pt x="461336" y="631930"/>
                    </a:lnTo>
                    <a:lnTo>
                      <a:pt x="561342" y="631930"/>
                    </a:lnTo>
                    <a:lnTo>
                      <a:pt x="561342" y="328383"/>
                    </a:lnTo>
                    <a:lnTo>
                      <a:pt x="461336" y="328383"/>
                    </a:lnTo>
                    <a:close/>
                    <a:moveTo>
                      <a:pt x="274226" y="328383"/>
                    </a:moveTo>
                    <a:lnTo>
                      <a:pt x="274226" y="631930"/>
                    </a:lnTo>
                    <a:lnTo>
                      <a:pt x="374226" y="631930"/>
                    </a:lnTo>
                    <a:lnTo>
                      <a:pt x="374226" y="328383"/>
                    </a:lnTo>
                    <a:lnTo>
                      <a:pt x="274226" y="328383"/>
                    </a:lnTo>
                    <a:close/>
                    <a:moveTo>
                      <a:pt x="87110" y="328383"/>
                    </a:moveTo>
                    <a:lnTo>
                      <a:pt x="87110" y="631930"/>
                    </a:lnTo>
                    <a:lnTo>
                      <a:pt x="187110" y="631930"/>
                    </a:lnTo>
                    <a:lnTo>
                      <a:pt x="187110" y="328383"/>
                    </a:lnTo>
                    <a:lnTo>
                      <a:pt x="87110" y="328383"/>
                    </a:lnTo>
                    <a:close/>
                    <a:moveTo>
                      <a:pt x="1771131" y="171719"/>
                    </a:moveTo>
                    <a:lnTo>
                      <a:pt x="1771131" y="263301"/>
                    </a:lnTo>
                    <a:lnTo>
                      <a:pt x="1871136" y="263301"/>
                    </a:lnTo>
                    <a:lnTo>
                      <a:pt x="1871136" y="171719"/>
                    </a:lnTo>
                    <a:lnTo>
                      <a:pt x="1771131" y="171719"/>
                    </a:lnTo>
                    <a:close/>
                    <a:moveTo>
                      <a:pt x="1584021" y="171719"/>
                    </a:moveTo>
                    <a:lnTo>
                      <a:pt x="1584021" y="263301"/>
                    </a:lnTo>
                    <a:lnTo>
                      <a:pt x="1684020" y="263301"/>
                    </a:lnTo>
                    <a:lnTo>
                      <a:pt x="1684020" y="171719"/>
                    </a:lnTo>
                    <a:lnTo>
                      <a:pt x="1584021" y="171719"/>
                    </a:lnTo>
                    <a:close/>
                    <a:moveTo>
                      <a:pt x="1396904" y="171719"/>
                    </a:moveTo>
                    <a:lnTo>
                      <a:pt x="1396904" y="263301"/>
                    </a:lnTo>
                    <a:lnTo>
                      <a:pt x="1496910" y="263301"/>
                    </a:lnTo>
                    <a:lnTo>
                      <a:pt x="1496910" y="171719"/>
                    </a:lnTo>
                    <a:lnTo>
                      <a:pt x="1396904" y="171719"/>
                    </a:lnTo>
                    <a:close/>
                    <a:moveTo>
                      <a:pt x="1209788" y="171719"/>
                    </a:moveTo>
                    <a:lnTo>
                      <a:pt x="1209788" y="263301"/>
                    </a:lnTo>
                    <a:lnTo>
                      <a:pt x="1309794" y="263301"/>
                    </a:lnTo>
                    <a:lnTo>
                      <a:pt x="1309794" y="171719"/>
                    </a:lnTo>
                    <a:lnTo>
                      <a:pt x="1209788" y="171719"/>
                    </a:lnTo>
                    <a:close/>
                    <a:moveTo>
                      <a:pt x="1022679" y="171719"/>
                    </a:moveTo>
                    <a:lnTo>
                      <a:pt x="1022679" y="263301"/>
                    </a:lnTo>
                    <a:lnTo>
                      <a:pt x="1122684" y="263301"/>
                    </a:lnTo>
                    <a:lnTo>
                      <a:pt x="1122684" y="171719"/>
                    </a:lnTo>
                    <a:lnTo>
                      <a:pt x="1022679" y="171719"/>
                    </a:lnTo>
                    <a:close/>
                    <a:moveTo>
                      <a:pt x="835562" y="171719"/>
                    </a:moveTo>
                    <a:lnTo>
                      <a:pt x="835562" y="263301"/>
                    </a:lnTo>
                    <a:lnTo>
                      <a:pt x="935568" y="263301"/>
                    </a:lnTo>
                    <a:lnTo>
                      <a:pt x="935568" y="171719"/>
                    </a:lnTo>
                    <a:lnTo>
                      <a:pt x="835562" y="171719"/>
                    </a:lnTo>
                    <a:close/>
                    <a:moveTo>
                      <a:pt x="648453" y="171719"/>
                    </a:moveTo>
                    <a:lnTo>
                      <a:pt x="648453" y="263301"/>
                    </a:lnTo>
                    <a:lnTo>
                      <a:pt x="748452" y="263301"/>
                    </a:lnTo>
                    <a:lnTo>
                      <a:pt x="748452" y="171719"/>
                    </a:lnTo>
                    <a:lnTo>
                      <a:pt x="648453" y="171719"/>
                    </a:lnTo>
                    <a:close/>
                    <a:moveTo>
                      <a:pt x="461336" y="171719"/>
                    </a:moveTo>
                    <a:lnTo>
                      <a:pt x="461336" y="263301"/>
                    </a:lnTo>
                    <a:lnTo>
                      <a:pt x="561342" y="263301"/>
                    </a:lnTo>
                    <a:lnTo>
                      <a:pt x="561342" y="171719"/>
                    </a:lnTo>
                    <a:lnTo>
                      <a:pt x="461336" y="171719"/>
                    </a:lnTo>
                    <a:close/>
                    <a:moveTo>
                      <a:pt x="274226" y="171719"/>
                    </a:moveTo>
                    <a:lnTo>
                      <a:pt x="274226" y="263301"/>
                    </a:lnTo>
                    <a:lnTo>
                      <a:pt x="374226" y="263301"/>
                    </a:lnTo>
                    <a:lnTo>
                      <a:pt x="374226" y="171719"/>
                    </a:lnTo>
                    <a:lnTo>
                      <a:pt x="274226" y="171719"/>
                    </a:lnTo>
                    <a:close/>
                    <a:moveTo>
                      <a:pt x="87110" y="171719"/>
                    </a:moveTo>
                    <a:lnTo>
                      <a:pt x="87110" y="263301"/>
                    </a:lnTo>
                    <a:lnTo>
                      <a:pt x="187110" y="263301"/>
                    </a:lnTo>
                    <a:lnTo>
                      <a:pt x="187110" y="171719"/>
                    </a:lnTo>
                    <a:lnTo>
                      <a:pt x="87110" y="171719"/>
                    </a:lnTo>
                    <a:close/>
                    <a:moveTo>
                      <a:pt x="43555" y="0"/>
                    </a:moveTo>
                    <a:lnTo>
                      <a:pt x="87110" y="20102"/>
                    </a:lnTo>
                    <a:lnTo>
                      <a:pt x="87110" y="106643"/>
                    </a:lnTo>
                    <a:lnTo>
                      <a:pt x="187110" y="106643"/>
                    </a:lnTo>
                    <a:lnTo>
                      <a:pt x="187110" y="20102"/>
                    </a:lnTo>
                    <a:lnTo>
                      <a:pt x="230671" y="0"/>
                    </a:lnTo>
                    <a:lnTo>
                      <a:pt x="274226" y="20102"/>
                    </a:lnTo>
                    <a:lnTo>
                      <a:pt x="274226" y="106643"/>
                    </a:lnTo>
                    <a:lnTo>
                      <a:pt x="374226" y="106643"/>
                    </a:lnTo>
                    <a:lnTo>
                      <a:pt x="374226" y="20102"/>
                    </a:lnTo>
                    <a:lnTo>
                      <a:pt x="417781" y="0"/>
                    </a:lnTo>
                    <a:lnTo>
                      <a:pt x="461336" y="20102"/>
                    </a:lnTo>
                    <a:lnTo>
                      <a:pt x="461336" y="106643"/>
                    </a:lnTo>
                    <a:lnTo>
                      <a:pt x="561342" y="106643"/>
                    </a:lnTo>
                    <a:lnTo>
                      <a:pt x="561342" y="20102"/>
                    </a:lnTo>
                    <a:lnTo>
                      <a:pt x="604897" y="0"/>
                    </a:lnTo>
                    <a:lnTo>
                      <a:pt x="648453" y="20102"/>
                    </a:lnTo>
                    <a:lnTo>
                      <a:pt x="648453" y="106643"/>
                    </a:lnTo>
                    <a:lnTo>
                      <a:pt x="748452" y="106643"/>
                    </a:lnTo>
                    <a:lnTo>
                      <a:pt x="748452" y="20102"/>
                    </a:lnTo>
                    <a:lnTo>
                      <a:pt x="792013" y="0"/>
                    </a:lnTo>
                    <a:lnTo>
                      <a:pt x="835562" y="20102"/>
                    </a:lnTo>
                    <a:lnTo>
                      <a:pt x="835562" y="106643"/>
                    </a:lnTo>
                    <a:lnTo>
                      <a:pt x="935568" y="106643"/>
                    </a:lnTo>
                    <a:lnTo>
                      <a:pt x="935568" y="20102"/>
                    </a:lnTo>
                    <a:lnTo>
                      <a:pt x="979123" y="0"/>
                    </a:lnTo>
                    <a:lnTo>
                      <a:pt x="1022679" y="20102"/>
                    </a:lnTo>
                    <a:lnTo>
                      <a:pt x="1022679" y="106643"/>
                    </a:lnTo>
                    <a:lnTo>
                      <a:pt x="1122684" y="106643"/>
                    </a:lnTo>
                    <a:lnTo>
                      <a:pt x="1122684" y="20102"/>
                    </a:lnTo>
                    <a:lnTo>
                      <a:pt x="1166233" y="0"/>
                    </a:lnTo>
                    <a:lnTo>
                      <a:pt x="1209788" y="20102"/>
                    </a:lnTo>
                    <a:lnTo>
                      <a:pt x="1209788" y="106643"/>
                    </a:lnTo>
                    <a:lnTo>
                      <a:pt x="1309794" y="106643"/>
                    </a:lnTo>
                    <a:lnTo>
                      <a:pt x="1309794" y="20102"/>
                    </a:lnTo>
                    <a:lnTo>
                      <a:pt x="1353349" y="0"/>
                    </a:lnTo>
                    <a:lnTo>
                      <a:pt x="1396904" y="20102"/>
                    </a:lnTo>
                    <a:lnTo>
                      <a:pt x="1396904" y="106643"/>
                    </a:lnTo>
                    <a:lnTo>
                      <a:pt x="1496910" y="106643"/>
                    </a:lnTo>
                    <a:lnTo>
                      <a:pt x="1496910" y="20102"/>
                    </a:lnTo>
                    <a:lnTo>
                      <a:pt x="1540459" y="0"/>
                    </a:lnTo>
                    <a:lnTo>
                      <a:pt x="1584021" y="20102"/>
                    </a:lnTo>
                    <a:lnTo>
                      <a:pt x="1584021" y="106643"/>
                    </a:lnTo>
                    <a:lnTo>
                      <a:pt x="1684020" y="106643"/>
                    </a:lnTo>
                    <a:lnTo>
                      <a:pt x="1684020" y="20102"/>
                    </a:lnTo>
                    <a:lnTo>
                      <a:pt x="1727575" y="0"/>
                    </a:lnTo>
                    <a:lnTo>
                      <a:pt x="1771131" y="20102"/>
                    </a:lnTo>
                    <a:lnTo>
                      <a:pt x="1771131" y="106643"/>
                    </a:lnTo>
                    <a:lnTo>
                      <a:pt x="1871136" y="106643"/>
                    </a:lnTo>
                    <a:lnTo>
                      <a:pt x="1871136" y="20102"/>
                    </a:lnTo>
                    <a:lnTo>
                      <a:pt x="1914691" y="0"/>
                    </a:lnTo>
                    <a:lnTo>
                      <a:pt x="1958247" y="20102"/>
                    </a:lnTo>
                    <a:lnTo>
                      <a:pt x="1957269" y="691342"/>
                    </a:lnTo>
                    <a:lnTo>
                      <a:pt x="0" y="691342"/>
                    </a:lnTo>
                    <a:lnTo>
                      <a:pt x="0" y="20102"/>
                    </a:lnTo>
                    <a:lnTo>
                      <a:pt x="43555" y="0"/>
                    </a:lnTo>
                    <a:close/>
                  </a:path>
                </a:pathLst>
              </a:custGeom>
              <a:solidFill>
                <a:srgbClr val="FF66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00" name="グループ化 99">
                <a:extLst>
                  <a:ext uri="{FF2B5EF4-FFF2-40B4-BE49-F238E27FC236}">
                    <a16:creationId xmlns:a16="http://schemas.microsoft.com/office/drawing/2014/main" id="{20C946FF-A294-4FD4-A3E3-D204E05925F4}"/>
                  </a:ext>
                </a:extLst>
              </p:cNvPr>
              <p:cNvGrpSpPr/>
              <p:nvPr/>
            </p:nvGrpSpPr>
            <p:grpSpPr>
              <a:xfrm>
                <a:off x="415926" y="4367618"/>
                <a:ext cx="1193800" cy="182548"/>
                <a:chOff x="415925" y="4367618"/>
                <a:chExt cx="1260475" cy="182548"/>
              </a:xfrm>
            </p:grpSpPr>
            <p:sp>
              <p:nvSpPr>
                <p:cNvPr id="101" name="正方形/長方形 13">
                  <a:extLst>
                    <a:ext uri="{FF2B5EF4-FFF2-40B4-BE49-F238E27FC236}">
                      <a16:creationId xmlns:a16="http://schemas.microsoft.com/office/drawing/2014/main" id="{E2D20C31-688E-4AD8-AC6C-9DCEF79B051A}"/>
                    </a:ext>
                  </a:extLst>
                </p:cNvPr>
                <p:cNvSpPr/>
                <p:nvPr/>
              </p:nvSpPr>
              <p:spPr>
                <a:xfrm>
                  <a:off x="415925" y="4367618"/>
                  <a:ext cx="1260475" cy="45719"/>
                </a:xfrm>
                <a:custGeom>
                  <a:avLst/>
                  <a:gdLst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  <a:gd name="connsiteX4" fmla="*/ 0 w 1416438"/>
                    <a:gd name="connsiteY4" fmla="*/ 0 h 66675"/>
                    <a:gd name="connsiteX0" fmla="*/ 152400 w 1568838"/>
                    <a:gd name="connsiteY0" fmla="*/ 0 h 66675"/>
                    <a:gd name="connsiteX1" fmla="*/ 1568838 w 1568838"/>
                    <a:gd name="connsiteY1" fmla="*/ 0 h 66675"/>
                    <a:gd name="connsiteX2" fmla="*/ 1568838 w 1568838"/>
                    <a:gd name="connsiteY2" fmla="*/ 66675 h 66675"/>
                    <a:gd name="connsiteX3" fmla="*/ 152400 w 1568838"/>
                    <a:gd name="connsiteY3" fmla="*/ 66675 h 66675"/>
                    <a:gd name="connsiteX4" fmla="*/ 0 w 1568838"/>
                    <a:gd name="connsiteY4" fmla="*/ 39688 h 66675"/>
                    <a:gd name="connsiteX5" fmla="*/ 152400 w 1568838"/>
                    <a:gd name="connsiteY5" fmla="*/ 0 h 66675"/>
                    <a:gd name="connsiteX0" fmla="*/ 0 w 1568838"/>
                    <a:gd name="connsiteY0" fmla="*/ 39688 h 131128"/>
                    <a:gd name="connsiteX1" fmla="*/ 152400 w 1568838"/>
                    <a:gd name="connsiteY1" fmla="*/ 0 h 131128"/>
                    <a:gd name="connsiteX2" fmla="*/ 1568838 w 1568838"/>
                    <a:gd name="connsiteY2" fmla="*/ 0 h 131128"/>
                    <a:gd name="connsiteX3" fmla="*/ 1568838 w 1568838"/>
                    <a:gd name="connsiteY3" fmla="*/ 66675 h 131128"/>
                    <a:gd name="connsiteX4" fmla="*/ 152400 w 1568838"/>
                    <a:gd name="connsiteY4" fmla="*/ 66675 h 131128"/>
                    <a:gd name="connsiteX5" fmla="*/ 91440 w 1568838"/>
                    <a:gd name="connsiteY5" fmla="*/ 131128 h 131128"/>
                    <a:gd name="connsiteX0" fmla="*/ 90178 w 1506616"/>
                    <a:gd name="connsiteY0" fmla="*/ 0 h 131128"/>
                    <a:gd name="connsiteX1" fmla="*/ 1506616 w 1506616"/>
                    <a:gd name="connsiteY1" fmla="*/ 0 h 131128"/>
                    <a:gd name="connsiteX2" fmla="*/ 1506616 w 1506616"/>
                    <a:gd name="connsiteY2" fmla="*/ 66675 h 131128"/>
                    <a:gd name="connsiteX3" fmla="*/ 90178 w 1506616"/>
                    <a:gd name="connsiteY3" fmla="*/ 66675 h 131128"/>
                    <a:gd name="connsiteX4" fmla="*/ 29218 w 1506616"/>
                    <a:gd name="connsiteY4" fmla="*/ 131128 h 131128"/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6438" h="66675">
                      <a:moveTo>
                        <a:pt x="0" y="0"/>
                      </a:moveTo>
                      <a:lnTo>
                        <a:pt x="1416438" y="0"/>
                      </a:lnTo>
                      <a:lnTo>
                        <a:pt x="1416438" y="66675"/>
                      </a:lnTo>
                      <a:lnTo>
                        <a:pt x="0" y="66675"/>
                      </a:lnTo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2" name="正方形/長方形 13">
                  <a:extLst>
                    <a:ext uri="{FF2B5EF4-FFF2-40B4-BE49-F238E27FC236}">
                      <a16:creationId xmlns:a16="http://schemas.microsoft.com/office/drawing/2014/main" id="{A500CBA4-9389-446D-A6C6-3A51F46EEF78}"/>
                    </a:ext>
                  </a:extLst>
                </p:cNvPr>
                <p:cNvSpPr/>
                <p:nvPr/>
              </p:nvSpPr>
              <p:spPr>
                <a:xfrm>
                  <a:off x="415925" y="4402543"/>
                  <a:ext cx="1260475" cy="115873"/>
                </a:xfrm>
                <a:custGeom>
                  <a:avLst/>
                  <a:gdLst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  <a:gd name="connsiteX4" fmla="*/ 0 w 1416438"/>
                    <a:gd name="connsiteY4" fmla="*/ 0 h 66675"/>
                    <a:gd name="connsiteX0" fmla="*/ 152400 w 1568838"/>
                    <a:gd name="connsiteY0" fmla="*/ 0 h 66675"/>
                    <a:gd name="connsiteX1" fmla="*/ 1568838 w 1568838"/>
                    <a:gd name="connsiteY1" fmla="*/ 0 h 66675"/>
                    <a:gd name="connsiteX2" fmla="*/ 1568838 w 1568838"/>
                    <a:gd name="connsiteY2" fmla="*/ 66675 h 66675"/>
                    <a:gd name="connsiteX3" fmla="*/ 152400 w 1568838"/>
                    <a:gd name="connsiteY3" fmla="*/ 66675 h 66675"/>
                    <a:gd name="connsiteX4" fmla="*/ 0 w 1568838"/>
                    <a:gd name="connsiteY4" fmla="*/ 39688 h 66675"/>
                    <a:gd name="connsiteX5" fmla="*/ 152400 w 1568838"/>
                    <a:gd name="connsiteY5" fmla="*/ 0 h 66675"/>
                    <a:gd name="connsiteX0" fmla="*/ 0 w 1568838"/>
                    <a:gd name="connsiteY0" fmla="*/ 39688 h 131128"/>
                    <a:gd name="connsiteX1" fmla="*/ 152400 w 1568838"/>
                    <a:gd name="connsiteY1" fmla="*/ 0 h 131128"/>
                    <a:gd name="connsiteX2" fmla="*/ 1568838 w 1568838"/>
                    <a:gd name="connsiteY2" fmla="*/ 0 h 131128"/>
                    <a:gd name="connsiteX3" fmla="*/ 1568838 w 1568838"/>
                    <a:gd name="connsiteY3" fmla="*/ 66675 h 131128"/>
                    <a:gd name="connsiteX4" fmla="*/ 152400 w 1568838"/>
                    <a:gd name="connsiteY4" fmla="*/ 66675 h 131128"/>
                    <a:gd name="connsiteX5" fmla="*/ 91440 w 1568838"/>
                    <a:gd name="connsiteY5" fmla="*/ 131128 h 131128"/>
                    <a:gd name="connsiteX0" fmla="*/ 90178 w 1506616"/>
                    <a:gd name="connsiteY0" fmla="*/ 0 h 131128"/>
                    <a:gd name="connsiteX1" fmla="*/ 1506616 w 1506616"/>
                    <a:gd name="connsiteY1" fmla="*/ 0 h 131128"/>
                    <a:gd name="connsiteX2" fmla="*/ 1506616 w 1506616"/>
                    <a:gd name="connsiteY2" fmla="*/ 66675 h 131128"/>
                    <a:gd name="connsiteX3" fmla="*/ 90178 w 1506616"/>
                    <a:gd name="connsiteY3" fmla="*/ 66675 h 131128"/>
                    <a:gd name="connsiteX4" fmla="*/ 29218 w 1506616"/>
                    <a:gd name="connsiteY4" fmla="*/ 131128 h 131128"/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6438" h="66675">
                      <a:moveTo>
                        <a:pt x="0" y="0"/>
                      </a:moveTo>
                      <a:lnTo>
                        <a:pt x="1416438" y="0"/>
                      </a:lnTo>
                      <a:lnTo>
                        <a:pt x="1416438" y="66675"/>
                      </a:lnTo>
                      <a:lnTo>
                        <a:pt x="0" y="66675"/>
                      </a:lnTo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3" name="正方形/長方形 13">
                  <a:extLst>
                    <a:ext uri="{FF2B5EF4-FFF2-40B4-BE49-F238E27FC236}">
                      <a16:creationId xmlns:a16="http://schemas.microsoft.com/office/drawing/2014/main" id="{4B765591-CDC5-48BB-9455-D765C9F945D8}"/>
                    </a:ext>
                  </a:extLst>
                </p:cNvPr>
                <p:cNvSpPr/>
                <p:nvPr/>
              </p:nvSpPr>
              <p:spPr>
                <a:xfrm>
                  <a:off x="415925" y="4504447"/>
                  <a:ext cx="1260475" cy="45719"/>
                </a:xfrm>
                <a:custGeom>
                  <a:avLst/>
                  <a:gdLst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  <a:gd name="connsiteX4" fmla="*/ 0 w 1416438"/>
                    <a:gd name="connsiteY4" fmla="*/ 0 h 66675"/>
                    <a:gd name="connsiteX0" fmla="*/ 152400 w 1568838"/>
                    <a:gd name="connsiteY0" fmla="*/ 0 h 66675"/>
                    <a:gd name="connsiteX1" fmla="*/ 1568838 w 1568838"/>
                    <a:gd name="connsiteY1" fmla="*/ 0 h 66675"/>
                    <a:gd name="connsiteX2" fmla="*/ 1568838 w 1568838"/>
                    <a:gd name="connsiteY2" fmla="*/ 66675 h 66675"/>
                    <a:gd name="connsiteX3" fmla="*/ 152400 w 1568838"/>
                    <a:gd name="connsiteY3" fmla="*/ 66675 h 66675"/>
                    <a:gd name="connsiteX4" fmla="*/ 0 w 1568838"/>
                    <a:gd name="connsiteY4" fmla="*/ 39688 h 66675"/>
                    <a:gd name="connsiteX5" fmla="*/ 152400 w 1568838"/>
                    <a:gd name="connsiteY5" fmla="*/ 0 h 66675"/>
                    <a:gd name="connsiteX0" fmla="*/ 0 w 1568838"/>
                    <a:gd name="connsiteY0" fmla="*/ 39688 h 131128"/>
                    <a:gd name="connsiteX1" fmla="*/ 152400 w 1568838"/>
                    <a:gd name="connsiteY1" fmla="*/ 0 h 131128"/>
                    <a:gd name="connsiteX2" fmla="*/ 1568838 w 1568838"/>
                    <a:gd name="connsiteY2" fmla="*/ 0 h 131128"/>
                    <a:gd name="connsiteX3" fmla="*/ 1568838 w 1568838"/>
                    <a:gd name="connsiteY3" fmla="*/ 66675 h 131128"/>
                    <a:gd name="connsiteX4" fmla="*/ 152400 w 1568838"/>
                    <a:gd name="connsiteY4" fmla="*/ 66675 h 131128"/>
                    <a:gd name="connsiteX5" fmla="*/ 91440 w 1568838"/>
                    <a:gd name="connsiteY5" fmla="*/ 131128 h 131128"/>
                    <a:gd name="connsiteX0" fmla="*/ 90178 w 1506616"/>
                    <a:gd name="connsiteY0" fmla="*/ 0 h 131128"/>
                    <a:gd name="connsiteX1" fmla="*/ 1506616 w 1506616"/>
                    <a:gd name="connsiteY1" fmla="*/ 0 h 131128"/>
                    <a:gd name="connsiteX2" fmla="*/ 1506616 w 1506616"/>
                    <a:gd name="connsiteY2" fmla="*/ 66675 h 131128"/>
                    <a:gd name="connsiteX3" fmla="*/ 90178 w 1506616"/>
                    <a:gd name="connsiteY3" fmla="*/ 66675 h 131128"/>
                    <a:gd name="connsiteX4" fmla="*/ 29218 w 1506616"/>
                    <a:gd name="connsiteY4" fmla="*/ 131128 h 131128"/>
                    <a:gd name="connsiteX0" fmla="*/ 0 w 1416438"/>
                    <a:gd name="connsiteY0" fmla="*/ 0 h 66675"/>
                    <a:gd name="connsiteX1" fmla="*/ 1416438 w 1416438"/>
                    <a:gd name="connsiteY1" fmla="*/ 0 h 66675"/>
                    <a:gd name="connsiteX2" fmla="*/ 1416438 w 1416438"/>
                    <a:gd name="connsiteY2" fmla="*/ 66675 h 66675"/>
                    <a:gd name="connsiteX3" fmla="*/ 0 w 1416438"/>
                    <a:gd name="connsiteY3" fmla="*/ 66675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6438" h="66675">
                      <a:moveTo>
                        <a:pt x="0" y="0"/>
                      </a:moveTo>
                      <a:lnTo>
                        <a:pt x="1416438" y="0"/>
                      </a:lnTo>
                      <a:lnTo>
                        <a:pt x="1416438" y="66675"/>
                      </a:lnTo>
                      <a:lnTo>
                        <a:pt x="0" y="66675"/>
                      </a:lnTo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sp>
          <p:nvSpPr>
            <p:cNvPr id="24" name="台形 23">
              <a:extLst>
                <a:ext uri="{FF2B5EF4-FFF2-40B4-BE49-F238E27FC236}">
                  <a16:creationId xmlns:a16="http://schemas.microsoft.com/office/drawing/2014/main" id="{B7B93922-F4DF-4313-AA96-602BB2A11E5E}"/>
                </a:ext>
              </a:extLst>
            </p:cNvPr>
            <p:cNvSpPr/>
            <p:nvPr/>
          </p:nvSpPr>
          <p:spPr>
            <a:xfrm flipV="1">
              <a:off x="1834183" y="2984498"/>
              <a:ext cx="1180480" cy="146478"/>
            </a:xfrm>
            <a:prstGeom prst="trapezoid">
              <a:avLst>
                <a:gd name="adj" fmla="val 58366"/>
              </a:avLst>
            </a:prstGeom>
            <a:solidFill>
              <a:srgbClr val="C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5" name="正方形/長方形 24">
              <a:extLst>
                <a:ext uri="{FF2B5EF4-FFF2-40B4-BE49-F238E27FC236}">
                  <a16:creationId xmlns:a16="http://schemas.microsoft.com/office/drawing/2014/main" id="{1BE0F429-2B8B-4B8C-9395-9A856D63BFF0}"/>
                </a:ext>
              </a:extLst>
            </p:cNvPr>
            <p:cNvSpPr/>
            <p:nvPr/>
          </p:nvSpPr>
          <p:spPr>
            <a:xfrm>
              <a:off x="1919908" y="3130976"/>
              <a:ext cx="1009030" cy="28215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6" name="台形 25">
              <a:extLst>
                <a:ext uri="{FF2B5EF4-FFF2-40B4-BE49-F238E27FC236}">
                  <a16:creationId xmlns:a16="http://schemas.microsoft.com/office/drawing/2014/main" id="{DD190A50-2459-4907-B598-A9375EF8EACC}"/>
                </a:ext>
              </a:extLst>
            </p:cNvPr>
            <p:cNvSpPr/>
            <p:nvPr/>
          </p:nvSpPr>
          <p:spPr>
            <a:xfrm flipV="1">
              <a:off x="1737346" y="3394073"/>
              <a:ext cx="1374154" cy="250823"/>
            </a:xfrm>
            <a:prstGeom prst="trapezoid">
              <a:avLst>
                <a:gd name="adj" fmla="val 68659"/>
              </a:avLst>
            </a:prstGeom>
            <a:solidFill>
              <a:srgbClr val="C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7" name="正方形/長方形 26">
              <a:extLst>
                <a:ext uri="{FF2B5EF4-FFF2-40B4-BE49-F238E27FC236}">
                  <a16:creationId xmlns:a16="http://schemas.microsoft.com/office/drawing/2014/main" id="{42BC49BA-F3D0-491A-94A7-451A83CC6B34}"/>
                </a:ext>
              </a:extLst>
            </p:cNvPr>
            <p:cNvSpPr/>
            <p:nvPr/>
          </p:nvSpPr>
          <p:spPr>
            <a:xfrm>
              <a:off x="1919908" y="3200827"/>
              <a:ext cx="1009030" cy="66566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D0331AB9-780E-4BAE-AC5F-910C0803126D}"/>
                </a:ext>
              </a:extLst>
            </p:cNvPr>
            <p:cNvGrpSpPr/>
            <p:nvPr/>
          </p:nvGrpSpPr>
          <p:grpSpPr>
            <a:xfrm>
              <a:off x="1896096" y="3219224"/>
              <a:ext cx="1037604" cy="172719"/>
              <a:chOff x="1718296" y="3647958"/>
              <a:chExt cx="1393204" cy="172719"/>
            </a:xfrm>
          </p:grpSpPr>
          <p:sp>
            <p:nvSpPr>
              <p:cNvPr id="94" name="正方形/長方形 93">
                <a:extLst>
                  <a:ext uri="{FF2B5EF4-FFF2-40B4-BE49-F238E27FC236}">
                    <a16:creationId xmlns:a16="http://schemas.microsoft.com/office/drawing/2014/main" id="{758BA6FC-E8AE-46EF-B053-6F3673ABBA60}"/>
                  </a:ext>
                </a:extLst>
              </p:cNvPr>
              <p:cNvSpPr/>
              <p:nvPr/>
            </p:nvSpPr>
            <p:spPr>
              <a:xfrm>
                <a:off x="1718296" y="3647958"/>
                <a:ext cx="1393204" cy="45719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5" name="正方形/長方形 94">
                <a:extLst>
                  <a:ext uri="{FF2B5EF4-FFF2-40B4-BE49-F238E27FC236}">
                    <a16:creationId xmlns:a16="http://schemas.microsoft.com/office/drawing/2014/main" id="{722F045E-25EC-447D-8161-E62B0A276B60}"/>
                  </a:ext>
                </a:extLst>
              </p:cNvPr>
              <p:cNvSpPr/>
              <p:nvPr/>
            </p:nvSpPr>
            <p:spPr>
              <a:xfrm>
                <a:off x="1718296" y="3686058"/>
                <a:ext cx="1393204" cy="98542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6" name="正方形/長方形 95">
                <a:extLst>
                  <a:ext uri="{FF2B5EF4-FFF2-40B4-BE49-F238E27FC236}">
                    <a16:creationId xmlns:a16="http://schemas.microsoft.com/office/drawing/2014/main" id="{EC7FEE08-996D-4E2F-A55D-DCB959987F10}"/>
                  </a:ext>
                </a:extLst>
              </p:cNvPr>
              <p:cNvSpPr/>
              <p:nvPr/>
            </p:nvSpPr>
            <p:spPr>
              <a:xfrm>
                <a:off x="1718296" y="3774958"/>
                <a:ext cx="1393204" cy="45719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29" name="正方形/長方形 28">
              <a:extLst>
                <a:ext uri="{FF2B5EF4-FFF2-40B4-BE49-F238E27FC236}">
                  <a16:creationId xmlns:a16="http://schemas.microsoft.com/office/drawing/2014/main" id="{F1E2E996-E460-4510-9E3A-1D71A586815C}"/>
                </a:ext>
              </a:extLst>
            </p:cNvPr>
            <p:cNvSpPr/>
            <p:nvPr/>
          </p:nvSpPr>
          <p:spPr>
            <a:xfrm>
              <a:off x="1908796" y="3647958"/>
              <a:ext cx="1031254" cy="60442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75A8640F-06D1-4E2A-8AAB-5096A8C0170D}"/>
                </a:ext>
              </a:extLst>
            </p:cNvPr>
            <p:cNvGrpSpPr/>
            <p:nvPr/>
          </p:nvGrpSpPr>
          <p:grpSpPr>
            <a:xfrm>
              <a:off x="1908796" y="3732335"/>
              <a:ext cx="1030819" cy="601347"/>
              <a:chOff x="1908796" y="4778760"/>
              <a:chExt cx="1030819" cy="601347"/>
            </a:xfrm>
          </p:grpSpPr>
          <p:sp>
            <p:nvSpPr>
              <p:cNvPr id="60" name="正方形/長方形 59">
                <a:extLst>
                  <a:ext uri="{FF2B5EF4-FFF2-40B4-BE49-F238E27FC236}">
                    <a16:creationId xmlns:a16="http://schemas.microsoft.com/office/drawing/2014/main" id="{67E6092C-9BAF-4D6C-90AC-BCE4EA1A40D0}"/>
                  </a:ext>
                </a:extLst>
              </p:cNvPr>
              <p:cNvSpPr/>
              <p:nvPr/>
            </p:nvSpPr>
            <p:spPr>
              <a:xfrm>
                <a:off x="2200896" y="4779837"/>
                <a:ext cx="453641" cy="600270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61" name="グループ化 60">
                <a:extLst>
                  <a:ext uri="{FF2B5EF4-FFF2-40B4-BE49-F238E27FC236}">
                    <a16:creationId xmlns:a16="http://schemas.microsoft.com/office/drawing/2014/main" id="{C60BAF86-3A96-4006-AB52-F80658A344D6}"/>
                  </a:ext>
                </a:extLst>
              </p:cNvPr>
              <p:cNvGrpSpPr/>
              <p:nvPr/>
            </p:nvGrpSpPr>
            <p:grpSpPr>
              <a:xfrm>
                <a:off x="2253284" y="4831555"/>
                <a:ext cx="344660" cy="548551"/>
                <a:chOff x="2253284" y="4831555"/>
                <a:chExt cx="363712" cy="548551"/>
              </a:xfrm>
            </p:grpSpPr>
            <p:sp>
              <p:nvSpPr>
                <p:cNvPr id="92" name="正方形/長方形 91">
                  <a:extLst>
                    <a:ext uri="{FF2B5EF4-FFF2-40B4-BE49-F238E27FC236}">
                      <a16:creationId xmlns:a16="http://schemas.microsoft.com/office/drawing/2014/main" id="{2A3FA14F-CCAC-47C4-8A23-4FC8E6C5FF1D}"/>
                    </a:ext>
                  </a:extLst>
                </p:cNvPr>
                <p:cNvSpPr/>
                <p:nvPr/>
              </p:nvSpPr>
              <p:spPr>
                <a:xfrm>
                  <a:off x="2253284" y="4831555"/>
                  <a:ext cx="170830" cy="548551"/>
                </a:xfrm>
                <a:prstGeom prst="rect">
                  <a:avLst/>
                </a:prstGeom>
                <a:pattFill prst="dkVert">
                  <a:fgClr>
                    <a:srgbClr val="006600"/>
                  </a:fgClr>
                  <a:bgClr>
                    <a:sysClr val="windowText" lastClr="000000"/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3" name="正方形/長方形 92">
                  <a:extLst>
                    <a:ext uri="{FF2B5EF4-FFF2-40B4-BE49-F238E27FC236}">
                      <a16:creationId xmlns:a16="http://schemas.microsoft.com/office/drawing/2014/main" id="{392C7517-9C76-413A-A9A8-C1D61619C6A6}"/>
                    </a:ext>
                  </a:extLst>
                </p:cNvPr>
                <p:cNvSpPr/>
                <p:nvPr/>
              </p:nvSpPr>
              <p:spPr>
                <a:xfrm>
                  <a:off x="2446166" y="4831555"/>
                  <a:ext cx="170830" cy="548551"/>
                </a:xfrm>
                <a:prstGeom prst="rect">
                  <a:avLst/>
                </a:prstGeom>
                <a:pattFill prst="dkVert">
                  <a:fgClr>
                    <a:srgbClr val="006600"/>
                  </a:fgClr>
                  <a:bgClr>
                    <a:sysClr val="windowText" lastClr="000000"/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62" name="正方形/長方形 61">
                <a:extLst>
                  <a:ext uri="{FF2B5EF4-FFF2-40B4-BE49-F238E27FC236}">
                    <a16:creationId xmlns:a16="http://schemas.microsoft.com/office/drawing/2014/main" id="{449AAF7D-F744-412E-B51E-6A32283CB79F}"/>
                  </a:ext>
                </a:extLst>
              </p:cNvPr>
              <p:cNvSpPr/>
              <p:nvPr/>
            </p:nvSpPr>
            <p:spPr>
              <a:xfrm>
                <a:off x="2665240" y="5091103"/>
                <a:ext cx="232742" cy="289003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" name="正方形/長方形 62">
                <a:extLst>
                  <a:ext uri="{FF2B5EF4-FFF2-40B4-BE49-F238E27FC236}">
                    <a16:creationId xmlns:a16="http://schemas.microsoft.com/office/drawing/2014/main" id="{53133367-F865-4637-BC04-4125EAFE3240}"/>
                  </a:ext>
                </a:extLst>
              </p:cNvPr>
              <p:cNvSpPr/>
              <p:nvPr/>
            </p:nvSpPr>
            <p:spPr>
              <a:xfrm>
                <a:off x="1955627" y="5091103"/>
                <a:ext cx="232742" cy="289003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" name="正方形/長方形 63">
                <a:extLst>
                  <a:ext uri="{FF2B5EF4-FFF2-40B4-BE49-F238E27FC236}">
                    <a16:creationId xmlns:a16="http://schemas.microsoft.com/office/drawing/2014/main" id="{D945B2BF-6526-4533-8953-05BDE4BF962D}"/>
                  </a:ext>
                </a:extLst>
              </p:cNvPr>
              <p:cNvSpPr/>
              <p:nvPr/>
            </p:nvSpPr>
            <p:spPr>
              <a:xfrm>
                <a:off x="1925875" y="5333875"/>
                <a:ext cx="279573" cy="4571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" name="正方形/長方形 64">
                <a:extLst>
                  <a:ext uri="{FF2B5EF4-FFF2-40B4-BE49-F238E27FC236}">
                    <a16:creationId xmlns:a16="http://schemas.microsoft.com/office/drawing/2014/main" id="{02191C9E-B202-4A36-8DD0-31B1EB4C91C5}"/>
                  </a:ext>
                </a:extLst>
              </p:cNvPr>
              <p:cNvSpPr/>
              <p:nvPr/>
            </p:nvSpPr>
            <p:spPr>
              <a:xfrm>
                <a:off x="2654537" y="5333875"/>
                <a:ext cx="279573" cy="4571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" name="正方形/長方形 65">
                <a:extLst>
                  <a:ext uri="{FF2B5EF4-FFF2-40B4-BE49-F238E27FC236}">
                    <a16:creationId xmlns:a16="http://schemas.microsoft.com/office/drawing/2014/main" id="{6B24CB58-A4CB-4BE0-B00B-9314293D96FF}"/>
                  </a:ext>
                </a:extLst>
              </p:cNvPr>
              <p:cNvSpPr/>
              <p:nvPr/>
            </p:nvSpPr>
            <p:spPr>
              <a:xfrm>
                <a:off x="2665240" y="4819650"/>
                <a:ext cx="232742" cy="266692"/>
              </a:xfrm>
              <a:prstGeom prst="rect">
                <a:avLst/>
              </a:prstGeom>
              <a:pattFill prst="dkVert">
                <a:fgClr>
                  <a:srgbClr val="006600"/>
                </a:fgClr>
                <a:bgClr>
                  <a:sysClr val="windowText" lastClr="000000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" name="正方形/長方形 66">
                <a:extLst>
                  <a:ext uri="{FF2B5EF4-FFF2-40B4-BE49-F238E27FC236}">
                    <a16:creationId xmlns:a16="http://schemas.microsoft.com/office/drawing/2014/main" id="{BC983176-D87B-4845-A4EE-2B165B8A1886}"/>
                  </a:ext>
                </a:extLst>
              </p:cNvPr>
              <p:cNvSpPr/>
              <p:nvPr/>
            </p:nvSpPr>
            <p:spPr>
              <a:xfrm>
                <a:off x="1955627" y="4819650"/>
                <a:ext cx="232742" cy="266692"/>
              </a:xfrm>
              <a:prstGeom prst="rect">
                <a:avLst/>
              </a:prstGeom>
              <a:pattFill prst="dkVert">
                <a:fgClr>
                  <a:srgbClr val="006600"/>
                </a:fgClr>
                <a:bgClr>
                  <a:sysClr val="windowText" lastClr="000000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8" name="正方形/長方形 67">
                <a:extLst>
                  <a:ext uri="{FF2B5EF4-FFF2-40B4-BE49-F238E27FC236}">
                    <a16:creationId xmlns:a16="http://schemas.microsoft.com/office/drawing/2014/main" id="{023A6360-1C8B-4B6B-9781-B482C807082C}"/>
                  </a:ext>
                </a:extLst>
              </p:cNvPr>
              <p:cNvSpPr/>
              <p:nvPr/>
            </p:nvSpPr>
            <p:spPr>
              <a:xfrm>
                <a:off x="1925875" y="5069556"/>
                <a:ext cx="279573" cy="4571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9" name="正方形/長方形 68">
                <a:extLst>
                  <a:ext uri="{FF2B5EF4-FFF2-40B4-BE49-F238E27FC236}">
                    <a16:creationId xmlns:a16="http://schemas.microsoft.com/office/drawing/2014/main" id="{3F9F1B9F-CA53-4D85-A260-C1BF0A1A4A0D}"/>
                  </a:ext>
                </a:extLst>
              </p:cNvPr>
              <p:cNvSpPr/>
              <p:nvPr/>
            </p:nvSpPr>
            <p:spPr>
              <a:xfrm>
                <a:off x="2654537" y="5069556"/>
                <a:ext cx="279573" cy="4571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0" name="正方形/長方形 69">
                <a:extLst>
                  <a:ext uri="{FF2B5EF4-FFF2-40B4-BE49-F238E27FC236}">
                    <a16:creationId xmlns:a16="http://schemas.microsoft.com/office/drawing/2014/main" id="{5112E6A2-D4B3-4D5A-8566-7082B84EBDAB}"/>
                  </a:ext>
                </a:extLst>
              </p:cNvPr>
              <p:cNvSpPr/>
              <p:nvPr/>
            </p:nvSpPr>
            <p:spPr>
              <a:xfrm>
                <a:off x="1925875" y="4779043"/>
                <a:ext cx="279573" cy="4571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1" name="正方形/長方形 70">
                <a:extLst>
                  <a:ext uri="{FF2B5EF4-FFF2-40B4-BE49-F238E27FC236}">
                    <a16:creationId xmlns:a16="http://schemas.microsoft.com/office/drawing/2014/main" id="{019B0F99-CCFF-4C1E-96C7-914F8E538979}"/>
                  </a:ext>
                </a:extLst>
              </p:cNvPr>
              <p:cNvSpPr/>
              <p:nvPr/>
            </p:nvSpPr>
            <p:spPr>
              <a:xfrm>
                <a:off x="2654537" y="4779043"/>
                <a:ext cx="279573" cy="4571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2" name="正方形/長方形 71">
                <a:extLst>
                  <a:ext uri="{FF2B5EF4-FFF2-40B4-BE49-F238E27FC236}">
                    <a16:creationId xmlns:a16="http://schemas.microsoft.com/office/drawing/2014/main" id="{EC1ED262-7550-463C-B6D5-DA0ABFB47EAF}"/>
                  </a:ext>
                </a:extLst>
              </p:cNvPr>
              <p:cNvSpPr/>
              <p:nvPr/>
            </p:nvSpPr>
            <p:spPr>
              <a:xfrm>
                <a:off x="1908796" y="4779837"/>
                <a:ext cx="71969" cy="600270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3" name="正方形/長方形 72">
                <a:extLst>
                  <a:ext uri="{FF2B5EF4-FFF2-40B4-BE49-F238E27FC236}">
                    <a16:creationId xmlns:a16="http://schemas.microsoft.com/office/drawing/2014/main" id="{8F695766-5223-418B-90B3-C732E276E03F}"/>
                  </a:ext>
                </a:extLst>
              </p:cNvPr>
              <p:cNvSpPr/>
              <p:nvPr/>
            </p:nvSpPr>
            <p:spPr>
              <a:xfrm>
                <a:off x="2153271" y="4779837"/>
                <a:ext cx="71969" cy="600270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4" name="正方形/長方形 73">
                <a:extLst>
                  <a:ext uri="{FF2B5EF4-FFF2-40B4-BE49-F238E27FC236}">
                    <a16:creationId xmlns:a16="http://schemas.microsoft.com/office/drawing/2014/main" id="{24FD18AB-6258-40FA-BE1D-664EB81895EE}"/>
                  </a:ext>
                </a:extLst>
              </p:cNvPr>
              <p:cNvSpPr/>
              <p:nvPr/>
            </p:nvSpPr>
            <p:spPr>
              <a:xfrm>
                <a:off x="2623171" y="4779837"/>
                <a:ext cx="71969" cy="600270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5" name="正方形/長方形 74">
                <a:extLst>
                  <a:ext uri="{FF2B5EF4-FFF2-40B4-BE49-F238E27FC236}">
                    <a16:creationId xmlns:a16="http://schemas.microsoft.com/office/drawing/2014/main" id="{A3EA6E0D-E45A-471B-93F2-A9B5CDBB3C1D}"/>
                  </a:ext>
                </a:extLst>
              </p:cNvPr>
              <p:cNvSpPr/>
              <p:nvPr/>
            </p:nvSpPr>
            <p:spPr>
              <a:xfrm>
                <a:off x="2867646" y="4779837"/>
                <a:ext cx="71969" cy="600270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76" name="グループ化 75">
                <a:extLst>
                  <a:ext uri="{FF2B5EF4-FFF2-40B4-BE49-F238E27FC236}">
                    <a16:creationId xmlns:a16="http://schemas.microsoft.com/office/drawing/2014/main" id="{928F4103-9941-4ABF-AF23-5A0F8C5794A5}"/>
                  </a:ext>
                </a:extLst>
              </p:cNvPr>
              <p:cNvGrpSpPr/>
              <p:nvPr/>
            </p:nvGrpSpPr>
            <p:grpSpPr>
              <a:xfrm>
                <a:off x="1908796" y="4778760"/>
                <a:ext cx="1030819" cy="45719"/>
                <a:chOff x="1908796" y="3707206"/>
                <a:chExt cx="1030819" cy="45719"/>
              </a:xfrm>
            </p:grpSpPr>
            <p:sp>
              <p:nvSpPr>
                <p:cNvPr id="88" name="正方形/長方形 87">
                  <a:extLst>
                    <a:ext uri="{FF2B5EF4-FFF2-40B4-BE49-F238E27FC236}">
                      <a16:creationId xmlns:a16="http://schemas.microsoft.com/office/drawing/2014/main" id="{F20A4B14-3B1C-453F-9BB5-680DFE85D8CF}"/>
                    </a:ext>
                  </a:extLst>
                </p:cNvPr>
                <p:cNvSpPr/>
                <p:nvPr/>
              </p:nvSpPr>
              <p:spPr>
                <a:xfrm>
                  <a:off x="1908796" y="3707206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9" name="正方形/長方形 88">
                  <a:extLst>
                    <a:ext uri="{FF2B5EF4-FFF2-40B4-BE49-F238E27FC236}">
                      <a16:creationId xmlns:a16="http://schemas.microsoft.com/office/drawing/2014/main" id="{02F79159-6692-4DCC-9025-5C41E5576B40}"/>
                    </a:ext>
                  </a:extLst>
                </p:cNvPr>
                <p:cNvSpPr/>
                <p:nvPr/>
              </p:nvSpPr>
              <p:spPr>
                <a:xfrm>
                  <a:off x="2153271" y="3707206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0" name="正方形/長方形 89">
                  <a:extLst>
                    <a:ext uri="{FF2B5EF4-FFF2-40B4-BE49-F238E27FC236}">
                      <a16:creationId xmlns:a16="http://schemas.microsoft.com/office/drawing/2014/main" id="{2E82FFDC-B658-4350-97C5-081010CAB71D}"/>
                    </a:ext>
                  </a:extLst>
                </p:cNvPr>
                <p:cNvSpPr/>
                <p:nvPr/>
              </p:nvSpPr>
              <p:spPr>
                <a:xfrm>
                  <a:off x="2623171" y="3707206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1" name="正方形/長方形 90">
                  <a:extLst>
                    <a:ext uri="{FF2B5EF4-FFF2-40B4-BE49-F238E27FC236}">
                      <a16:creationId xmlns:a16="http://schemas.microsoft.com/office/drawing/2014/main" id="{15566042-92CA-4738-A44D-A648BF85242C}"/>
                    </a:ext>
                  </a:extLst>
                </p:cNvPr>
                <p:cNvSpPr/>
                <p:nvPr/>
              </p:nvSpPr>
              <p:spPr>
                <a:xfrm>
                  <a:off x="2867646" y="3707206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77" name="グループ化 76">
                <a:extLst>
                  <a:ext uri="{FF2B5EF4-FFF2-40B4-BE49-F238E27FC236}">
                    <a16:creationId xmlns:a16="http://schemas.microsoft.com/office/drawing/2014/main" id="{75DAC361-3B01-44C5-B1D5-60E90DC24D87}"/>
                  </a:ext>
                </a:extLst>
              </p:cNvPr>
              <p:cNvGrpSpPr/>
              <p:nvPr/>
            </p:nvGrpSpPr>
            <p:grpSpPr>
              <a:xfrm>
                <a:off x="1908796" y="5071654"/>
                <a:ext cx="1030819" cy="308158"/>
                <a:chOff x="1908796" y="3707206"/>
                <a:chExt cx="1030819" cy="308158"/>
              </a:xfrm>
            </p:grpSpPr>
            <p:sp>
              <p:nvSpPr>
                <p:cNvPr id="80" name="正方形/長方形 79">
                  <a:extLst>
                    <a:ext uri="{FF2B5EF4-FFF2-40B4-BE49-F238E27FC236}">
                      <a16:creationId xmlns:a16="http://schemas.microsoft.com/office/drawing/2014/main" id="{1E211D4F-5D0B-4386-BAC4-64702EADE57E}"/>
                    </a:ext>
                  </a:extLst>
                </p:cNvPr>
                <p:cNvSpPr/>
                <p:nvPr/>
              </p:nvSpPr>
              <p:spPr>
                <a:xfrm>
                  <a:off x="1908796" y="3707206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1" name="正方形/長方形 80">
                  <a:extLst>
                    <a:ext uri="{FF2B5EF4-FFF2-40B4-BE49-F238E27FC236}">
                      <a16:creationId xmlns:a16="http://schemas.microsoft.com/office/drawing/2014/main" id="{7E7B9280-9A95-4628-AA40-48C37B163B77}"/>
                    </a:ext>
                  </a:extLst>
                </p:cNvPr>
                <p:cNvSpPr/>
                <p:nvPr/>
              </p:nvSpPr>
              <p:spPr>
                <a:xfrm>
                  <a:off x="2153271" y="3707206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2" name="正方形/長方形 81">
                  <a:extLst>
                    <a:ext uri="{FF2B5EF4-FFF2-40B4-BE49-F238E27FC236}">
                      <a16:creationId xmlns:a16="http://schemas.microsoft.com/office/drawing/2014/main" id="{88F1E51A-B7C1-45DE-997B-A204E239025D}"/>
                    </a:ext>
                  </a:extLst>
                </p:cNvPr>
                <p:cNvSpPr/>
                <p:nvPr/>
              </p:nvSpPr>
              <p:spPr>
                <a:xfrm>
                  <a:off x="2623171" y="3707206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3" name="正方形/長方形 82">
                  <a:extLst>
                    <a:ext uri="{FF2B5EF4-FFF2-40B4-BE49-F238E27FC236}">
                      <a16:creationId xmlns:a16="http://schemas.microsoft.com/office/drawing/2014/main" id="{190CCC0F-C82E-4B68-B461-7022AB3CB32D}"/>
                    </a:ext>
                  </a:extLst>
                </p:cNvPr>
                <p:cNvSpPr/>
                <p:nvPr/>
              </p:nvSpPr>
              <p:spPr>
                <a:xfrm>
                  <a:off x="2867646" y="3707206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4" name="正方形/長方形 83">
                  <a:extLst>
                    <a:ext uri="{FF2B5EF4-FFF2-40B4-BE49-F238E27FC236}">
                      <a16:creationId xmlns:a16="http://schemas.microsoft.com/office/drawing/2014/main" id="{479EA48B-18D6-4119-B8AB-BE08665BDBEB}"/>
                    </a:ext>
                  </a:extLst>
                </p:cNvPr>
                <p:cNvSpPr/>
                <p:nvPr/>
              </p:nvSpPr>
              <p:spPr>
                <a:xfrm>
                  <a:off x="1908796" y="3969645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5" name="正方形/長方形 84">
                  <a:extLst>
                    <a:ext uri="{FF2B5EF4-FFF2-40B4-BE49-F238E27FC236}">
                      <a16:creationId xmlns:a16="http://schemas.microsoft.com/office/drawing/2014/main" id="{97C8EFF7-3F83-4C32-83C8-8F19F6F739E7}"/>
                    </a:ext>
                  </a:extLst>
                </p:cNvPr>
                <p:cNvSpPr/>
                <p:nvPr/>
              </p:nvSpPr>
              <p:spPr>
                <a:xfrm>
                  <a:off x="2153271" y="3969645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6" name="正方形/長方形 85">
                  <a:extLst>
                    <a:ext uri="{FF2B5EF4-FFF2-40B4-BE49-F238E27FC236}">
                      <a16:creationId xmlns:a16="http://schemas.microsoft.com/office/drawing/2014/main" id="{C09EB866-566E-4273-9B8E-13798FA71FE8}"/>
                    </a:ext>
                  </a:extLst>
                </p:cNvPr>
                <p:cNvSpPr/>
                <p:nvPr/>
              </p:nvSpPr>
              <p:spPr>
                <a:xfrm>
                  <a:off x="2623171" y="3969645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7" name="正方形/長方形 86">
                  <a:extLst>
                    <a:ext uri="{FF2B5EF4-FFF2-40B4-BE49-F238E27FC236}">
                      <a16:creationId xmlns:a16="http://schemas.microsoft.com/office/drawing/2014/main" id="{CB03B8F2-FB47-4019-A1C5-0B88EFD2559D}"/>
                    </a:ext>
                  </a:extLst>
                </p:cNvPr>
                <p:cNvSpPr/>
                <p:nvPr/>
              </p:nvSpPr>
              <p:spPr>
                <a:xfrm>
                  <a:off x="2867646" y="3969645"/>
                  <a:ext cx="71969" cy="45719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82B0CF0F-F48C-4F8D-93F4-8321B6E02B27}"/>
                  </a:ext>
                </a:extLst>
              </p:cNvPr>
              <p:cNvSpPr/>
              <p:nvPr/>
            </p:nvSpPr>
            <p:spPr>
              <a:xfrm>
                <a:off x="2260600" y="5168899"/>
                <a:ext cx="329192" cy="211207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9" name="楕円 78">
                <a:extLst>
                  <a:ext uri="{FF2B5EF4-FFF2-40B4-BE49-F238E27FC236}">
                    <a16:creationId xmlns:a16="http://schemas.microsoft.com/office/drawing/2014/main" id="{952CA649-09C1-4743-8459-D2CA9B53F550}"/>
                  </a:ext>
                </a:extLst>
              </p:cNvPr>
              <p:cNvSpPr/>
              <p:nvPr/>
            </p:nvSpPr>
            <p:spPr>
              <a:xfrm>
                <a:off x="2401563" y="5205080"/>
                <a:ext cx="58056" cy="58056"/>
              </a:xfrm>
              <a:prstGeom prst="ellipse">
                <a:avLst/>
              </a:prstGeom>
              <a:solidFill>
                <a:srgbClr val="FFC000">
                  <a:lumMod val="40000"/>
                  <a:lumOff val="6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31" name="グループ化 30">
              <a:extLst>
                <a:ext uri="{FF2B5EF4-FFF2-40B4-BE49-F238E27FC236}">
                  <a16:creationId xmlns:a16="http://schemas.microsoft.com/office/drawing/2014/main" id="{FD9C1977-3025-441A-BCD0-B0E6C72F55DB}"/>
                </a:ext>
              </a:extLst>
            </p:cNvPr>
            <p:cNvGrpSpPr/>
            <p:nvPr/>
          </p:nvGrpSpPr>
          <p:grpSpPr>
            <a:xfrm>
              <a:off x="1578683" y="4200524"/>
              <a:ext cx="1691481" cy="353611"/>
              <a:chOff x="1566069" y="4200524"/>
              <a:chExt cx="1691481" cy="353611"/>
            </a:xfrm>
          </p:grpSpPr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EFA3F5C6-DF36-4B9E-98DD-1AB2A0362E6F}"/>
                  </a:ext>
                </a:extLst>
              </p:cNvPr>
              <p:cNvSpPr/>
              <p:nvPr/>
            </p:nvSpPr>
            <p:spPr>
              <a:xfrm>
                <a:off x="1589959" y="4200524"/>
                <a:ext cx="349965" cy="120957"/>
              </a:xfrm>
              <a:custGeom>
                <a:avLst/>
                <a:gdLst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584021 w 1990607"/>
                  <a:gd name="connsiteY4" fmla="*/ 328383 h 691342"/>
                  <a:gd name="connsiteX5" fmla="*/ 1584021 w 1990607"/>
                  <a:gd name="connsiteY5" fmla="*/ 631930 h 691342"/>
                  <a:gd name="connsiteX6" fmla="*/ 1684020 w 1990607"/>
                  <a:gd name="connsiteY6" fmla="*/ 631930 h 691342"/>
                  <a:gd name="connsiteX7" fmla="*/ 1684020 w 1990607"/>
                  <a:gd name="connsiteY7" fmla="*/ 328383 h 691342"/>
                  <a:gd name="connsiteX8" fmla="*/ 1396904 w 1990607"/>
                  <a:gd name="connsiteY8" fmla="*/ 328383 h 691342"/>
                  <a:gd name="connsiteX9" fmla="*/ 1396904 w 1990607"/>
                  <a:gd name="connsiteY9" fmla="*/ 631930 h 691342"/>
                  <a:gd name="connsiteX10" fmla="*/ 1496910 w 1990607"/>
                  <a:gd name="connsiteY10" fmla="*/ 631930 h 691342"/>
                  <a:gd name="connsiteX11" fmla="*/ 1496910 w 1990607"/>
                  <a:gd name="connsiteY11" fmla="*/ 328383 h 691342"/>
                  <a:gd name="connsiteX12" fmla="*/ 1209788 w 1990607"/>
                  <a:gd name="connsiteY12" fmla="*/ 328383 h 691342"/>
                  <a:gd name="connsiteX13" fmla="*/ 1209788 w 1990607"/>
                  <a:gd name="connsiteY13" fmla="*/ 631930 h 691342"/>
                  <a:gd name="connsiteX14" fmla="*/ 1309794 w 1990607"/>
                  <a:gd name="connsiteY14" fmla="*/ 631930 h 691342"/>
                  <a:gd name="connsiteX15" fmla="*/ 1309794 w 1990607"/>
                  <a:gd name="connsiteY15" fmla="*/ 328383 h 691342"/>
                  <a:gd name="connsiteX16" fmla="*/ 1022679 w 1990607"/>
                  <a:gd name="connsiteY16" fmla="*/ 328383 h 691342"/>
                  <a:gd name="connsiteX17" fmla="*/ 1022679 w 1990607"/>
                  <a:gd name="connsiteY17" fmla="*/ 631930 h 691342"/>
                  <a:gd name="connsiteX18" fmla="*/ 1122684 w 1990607"/>
                  <a:gd name="connsiteY18" fmla="*/ 631930 h 691342"/>
                  <a:gd name="connsiteX19" fmla="*/ 1122684 w 1990607"/>
                  <a:gd name="connsiteY19" fmla="*/ 328383 h 691342"/>
                  <a:gd name="connsiteX20" fmla="*/ 835562 w 1990607"/>
                  <a:gd name="connsiteY20" fmla="*/ 328383 h 691342"/>
                  <a:gd name="connsiteX21" fmla="*/ 835562 w 1990607"/>
                  <a:gd name="connsiteY21" fmla="*/ 631930 h 691342"/>
                  <a:gd name="connsiteX22" fmla="*/ 935568 w 1990607"/>
                  <a:gd name="connsiteY22" fmla="*/ 631930 h 691342"/>
                  <a:gd name="connsiteX23" fmla="*/ 935568 w 1990607"/>
                  <a:gd name="connsiteY23" fmla="*/ 328383 h 691342"/>
                  <a:gd name="connsiteX24" fmla="*/ 648453 w 1990607"/>
                  <a:gd name="connsiteY24" fmla="*/ 328383 h 691342"/>
                  <a:gd name="connsiteX25" fmla="*/ 648453 w 1990607"/>
                  <a:gd name="connsiteY25" fmla="*/ 631930 h 691342"/>
                  <a:gd name="connsiteX26" fmla="*/ 748452 w 1990607"/>
                  <a:gd name="connsiteY26" fmla="*/ 631930 h 691342"/>
                  <a:gd name="connsiteX27" fmla="*/ 748452 w 1990607"/>
                  <a:gd name="connsiteY27" fmla="*/ 328383 h 691342"/>
                  <a:gd name="connsiteX28" fmla="*/ 461336 w 1990607"/>
                  <a:gd name="connsiteY28" fmla="*/ 328383 h 691342"/>
                  <a:gd name="connsiteX29" fmla="*/ 461336 w 1990607"/>
                  <a:gd name="connsiteY29" fmla="*/ 631930 h 691342"/>
                  <a:gd name="connsiteX30" fmla="*/ 561342 w 1990607"/>
                  <a:gd name="connsiteY30" fmla="*/ 631930 h 691342"/>
                  <a:gd name="connsiteX31" fmla="*/ 561342 w 1990607"/>
                  <a:gd name="connsiteY31" fmla="*/ 328383 h 691342"/>
                  <a:gd name="connsiteX32" fmla="*/ 274226 w 1990607"/>
                  <a:gd name="connsiteY32" fmla="*/ 328383 h 691342"/>
                  <a:gd name="connsiteX33" fmla="*/ 274226 w 1990607"/>
                  <a:gd name="connsiteY33" fmla="*/ 631930 h 691342"/>
                  <a:gd name="connsiteX34" fmla="*/ 374226 w 1990607"/>
                  <a:gd name="connsiteY34" fmla="*/ 631930 h 691342"/>
                  <a:gd name="connsiteX35" fmla="*/ 374226 w 1990607"/>
                  <a:gd name="connsiteY35" fmla="*/ 328383 h 691342"/>
                  <a:gd name="connsiteX36" fmla="*/ 87110 w 1990607"/>
                  <a:gd name="connsiteY36" fmla="*/ 328383 h 691342"/>
                  <a:gd name="connsiteX37" fmla="*/ 87110 w 1990607"/>
                  <a:gd name="connsiteY37" fmla="*/ 631930 h 691342"/>
                  <a:gd name="connsiteX38" fmla="*/ 187110 w 1990607"/>
                  <a:gd name="connsiteY38" fmla="*/ 631930 h 691342"/>
                  <a:gd name="connsiteX39" fmla="*/ 187110 w 1990607"/>
                  <a:gd name="connsiteY39" fmla="*/ 328383 h 691342"/>
                  <a:gd name="connsiteX40" fmla="*/ 1771131 w 1990607"/>
                  <a:gd name="connsiteY40" fmla="*/ 171719 h 691342"/>
                  <a:gd name="connsiteX41" fmla="*/ 1771131 w 1990607"/>
                  <a:gd name="connsiteY41" fmla="*/ 263301 h 691342"/>
                  <a:gd name="connsiteX42" fmla="*/ 1871136 w 1990607"/>
                  <a:gd name="connsiteY42" fmla="*/ 263301 h 691342"/>
                  <a:gd name="connsiteX43" fmla="*/ 1871136 w 1990607"/>
                  <a:gd name="connsiteY43" fmla="*/ 171719 h 691342"/>
                  <a:gd name="connsiteX44" fmla="*/ 1584021 w 1990607"/>
                  <a:gd name="connsiteY44" fmla="*/ 171719 h 691342"/>
                  <a:gd name="connsiteX45" fmla="*/ 1584021 w 1990607"/>
                  <a:gd name="connsiteY45" fmla="*/ 263301 h 691342"/>
                  <a:gd name="connsiteX46" fmla="*/ 1684020 w 1990607"/>
                  <a:gd name="connsiteY46" fmla="*/ 263301 h 691342"/>
                  <a:gd name="connsiteX47" fmla="*/ 1684020 w 1990607"/>
                  <a:gd name="connsiteY47" fmla="*/ 171719 h 691342"/>
                  <a:gd name="connsiteX48" fmla="*/ 1396904 w 1990607"/>
                  <a:gd name="connsiteY48" fmla="*/ 171719 h 691342"/>
                  <a:gd name="connsiteX49" fmla="*/ 1396904 w 1990607"/>
                  <a:gd name="connsiteY49" fmla="*/ 263301 h 691342"/>
                  <a:gd name="connsiteX50" fmla="*/ 1496910 w 1990607"/>
                  <a:gd name="connsiteY50" fmla="*/ 263301 h 691342"/>
                  <a:gd name="connsiteX51" fmla="*/ 1496910 w 1990607"/>
                  <a:gd name="connsiteY51" fmla="*/ 171719 h 691342"/>
                  <a:gd name="connsiteX52" fmla="*/ 1209788 w 1990607"/>
                  <a:gd name="connsiteY52" fmla="*/ 171719 h 691342"/>
                  <a:gd name="connsiteX53" fmla="*/ 1209788 w 1990607"/>
                  <a:gd name="connsiteY53" fmla="*/ 263301 h 691342"/>
                  <a:gd name="connsiteX54" fmla="*/ 1309794 w 1990607"/>
                  <a:gd name="connsiteY54" fmla="*/ 263301 h 691342"/>
                  <a:gd name="connsiteX55" fmla="*/ 1309794 w 1990607"/>
                  <a:gd name="connsiteY55" fmla="*/ 171719 h 691342"/>
                  <a:gd name="connsiteX56" fmla="*/ 1022679 w 1990607"/>
                  <a:gd name="connsiteY56" fmla="*/ 171719 h 691342"/>
                  <a:gd name="connsiteX57" fmla="*/ 1022679 w 1990607"/>
                  <a:gd name="connsiteY57" fmla="*/ 263301 h 691342"/>
                  <a:gd name="connsiteX58" fmla="*/ 1122684 w 1990607"/>
                  <a:gd name="connsiteY58" fmla="*/ 263301 h 691342"/>
                  <a:gd name="connsiteX59" fmla="*/ 1122684 w 1990607"/>
                  <a:gd name="connsiteY59" fmla="*/ 171719 h 691342"/>
                  <a:gd name="connsiteX60" fmla="*/ 835562 w 1990607"/>
                  <a:gd name="connsiteY60" fmla="*/ 171719 h 691342"/>
                  <a:gd name="connsiteX61" fmla="*/ 835562 w 1990607"/>
                  <a:gd name="connsiteY61" fmla="*/ 263301 h 691342"/>
                  <a:gd name="connsiteX62" fmla="*/ 935568 w 1990607"/>
                  <a:gd name="connsiteY62" fmla="*/ 263301 h 691342"/>
                  <a:gd name="connsiteX63" fmla="*/ 935568 w 1990607"/>
                  <a:gd name="connsiteY63" fmla="*/ 171719 h 691342"/>
                  <a:gd name="connsiteX64" fmla="*/ 648453 w 1990607"/>
                  <a:gd name="connsiteY64" fmla="*/ 171719 h 691342"/>
                  <a:gd name="connsiteX65" fmla="*/ 648453 w 1990607"/>
                  <a:gd name="connsiteY65" fmla="*/ 263301 h 691342"/>
                  <a:gd name="connsiteX66" fmla="*/ 748452 w 1990607"/>
                  <a:gd name="connsiteY66" fmla="*/ 263301 h 691342"/>
                  <a:gd name="connsiteX67" fmla="*/ 748452 w 1990607"/>
                  <a:gd name="connsiteY67" fmla="*/ 171719 h 691342"/>
                  <a:gd name="connsiteX68" fmla="*/ 461336 w 1990607"/>
                  <a:gd name="connsiteY68" fmla="*/ 171719 h 691342"/>
                  <a:gd name="connsiteX69" fmla="*/ 461336 w 1990607"/>
                  <a:gd name="connsiteY69" fmla="*/ 263301 h 691342"/>
                  <a:gd name="connsiteX70" fmla="*/ 561342 w 1990607"/>
                  <a:gd name="connsiteY70" fmla="*/ 263301 h 691342"/>
                  <a:gd name="connsiteX71" fmla="*/ 561342 w 1990607"/>
                  <a:gd name="connsiteY71" fmla="*/ 171719 h 691342"/>
                  <a:gd name="connsiteX72" fmla="*/ 274226 w 1990607"/>
                  <a:gd name="connsiteY72" fmla="*/ 171719 h 691342"/>
                  <a:gd name="connsiteX73" fmla="*/ 274226 w 1990607"/>
                  <a:gd name="connsiteY73" fmla="*/ 263301 h 691342"/>
                  <a:gd name="connsiteX74" fmla="*/ 374226 w 1990607"/>
                  <a:gd name="connsiteY74" fmla="*/ 263301 h 691342"/>
                  <a:gd name="connsiteX75" fmla="*/ 374226 w 1990607"/>
                  <a:gd name="connsiteY75" fmla="*/ 171719 h 691342"/>
                  <a:gd name="connsiteX76" fmla="*/ 87110 w 1990607"/>
                  <a:gd name="connsiteY76" fmla="*/ 171719 h 691342"/>
                  <a:gd name="connsiteX77" fmla="*/ 87110 w 1990607"/>
                  <a:gd name="connsiteY77" fmla="*/ 263301 h 691342"/>
                  <a:gd name="connsiteX78" fmla="*/ 187110 w 1990607"/>
                  <a:gd name="connsiteY78" fmla="*/ 263301 h 691342"/>
                  <a:gd name="connsiteX79" fmla="*/ 187110 w 1990607"/>
                  <a:gd name="connsiteY79" fmla="*/ 171719 h 691342"/>
                  <a:gd name="connsiteX80" fmla="*/ 43555 w 1990607"/>
                  <a:gd name="connsiteY80" fmla="*/ 0 h 691342"/>
                  <a:gd name="connsiteX81" fmla="*/ 87110 w 1990607"/>
                  <a:gd name="connsiteY81" fmla="*/ 20102 h 691342"/>
                  <a:gd name="connsiteX82" fmla="*/ 87110 w 1990607"/>
                  <a:gd name="connsiteY82" fmla="*/ 106643 h 691342"/>
                  <a:gd name="connsiteX83" fmla="*/ 187110 w 1990607"/>
                  <a:gd name="connsiteY83" fmla="*/ 106643 h 691342"/>
                  <a:gd name="connsiteX84" fmla="*/ 187110 w 1990607"/>
                  <a:gd name="connsiteY84" fmla="*/ 20102 h 691342"/>
                  <a:gd name="connsiteX85" fmla="*/ 230671 w 1990607"/>
                  <a:gd name="connsiteY85" fmla="*/ 0 h 691342"/>
                  <a:gd name="connsiteX86" fmla="*/ 274226 w 1990607"/>
                  <a:gd name="connsiteY86" fmla="*/ 20102 h 691342"/>
                  <a:gd name="connsiteX87" fmla="*/ 274226 w 1990607"/>
                  <a:gd name="connsiteY87" fmla="*/ 106643 h 691342"/>
                  <a:gd name="connsiteX88" fmla="*/ 374226 w 1990607"/>
                  <a:gd name="connsiteY88" fmla="*/ 106643 h 691342"/>
                  <a:gd name="connsiteX89" fmla="*/ 374226 w 1990607"/>
                  <a:gd name="connsiteY89" fmla="*/ 20102 h 691342"/>
                  <a:gd name="connsiteX90" fmla="*/ 417781 w 1990607"/>
                  <a:gd name="connsiteY90" fmla="*/ 0 h 691342"/>
                  <a:gd name="connsiteX91" fmla="*/ 461336 w 1990607"/>
                  <a:gd name="connsiteY91" fmla="*/ 20102 h 691342"/>
                  <a:gd name="connsiteX92" fmla="*/ 461336 w 1990607"/>
                  <a:gd name="connsiteY92" fmla="*/ 106643 h 691342"/>
                  <a:gd name="connsiteX93" fmla="*/ 561342 w 1990607"/>
                  <a:gd name="connsiteY93" fmla="*/ 106643 h 691342"/>
                  <a:gd name="connsiteX94" fmla="*/ 561342 w 1990607"/>
                  <a:gd name="connsiteY94" fmla="*/ 20102 h 691342"/>
                  <a:gd name="connsiteX95" fmla="*/ 604897 w 1990607"/>
                  <a:gd name="connsiteY95" fmla="*/ 0 h 691342"/>
                  <a:gd name="connsiteX96" fmla="*/ 648453 w 1990607"/>
                  <a:gd name="connsiteY96" fmla="*/ 20102 h 691342"/>
                  <a:gd name="connsiteX97" fmla="*/ 648453 w 1990607"/>
                  <a:gd name="connsiteY97" fmla="*/ 106643 h 691342"/>
                  <a:gd name="connsiteX98" fmla="*/ 748452 w 1990607"/>
                  <a:gd name="connsiteY98" fmla="*/ 106643 h 691342"/>
                  <a:gd name="connsiteX99" fmla="*/ 748452 w 1990607"/>
                  <a:gd name="connsiteY99" fmla="*/ 20102 h 691342"/>
                  <a:gd name="connsiteX100" fmla="*/ 792013 w 1990607"/>
                  <a:gd name="connsiteY100" fmla="*/ 0 h 691342"/>
                  <a:gd name="connsiteX101" fmla="*/ 835562 w 1990607"/>
                  <a:gd name="connsiteY101" fmla="*/ 20102 h 691342"/>
                  <a:gd name="connsiteX102" fmla="*/ 835562 w 1990607"/>
                  <a:gd name="connsiteY102" fmla="*/ 106643 h 691342"/>
                  <a:gd name="connsiteX103" fmla="*/ 935568 w 1990607"/>
                  <a:gd name="connsiteY103" fmla="*/ 106643 h 691342"/>
                  <a:gd name="connsiteX104" fmla="*/ 935568 w 1990607"/>
                  <a:gd name="connsiteY104" fmla="*/ 20102 h 691342"/>
                  <a:gd name="connsiteX105" fmla="*/ 979123 w 1990607"/>
                  <a:gd name="connsiteY105" fmla="*/ 0 h 691342"/>
                  <a:gd name="connsiteX106" fmla="*/ 1022679 w 1990607"/>
                  <a:gd name="connsiteY106" fmla="*/ 20102 h 691342"/>
                  <a:gd name="connsiteX107" fmla="*/ 1022679 w 1990607"/>
                  <a:gd name="connsiteY107" fmla="*/ 106643 h 691342"/>
                  <a:gd name="connsiteX108" fmla="*/ 1122684 w 1990607"/>
                  <a:gd name="connsiteY108" fmla="*/ 106643 h 691342"/>
                  <a:gd name="connsiteX109" fmla="*/ 1122684 w 1990607"/>
                  <a:gd name="connsiteY109" fmla="*/ 20102 h 691342"/>
                  <a:gd name="connsiteX110" fmla="*/ 1166233 w 1990607"/>
                  <a:gd name="connsiteY110" fmla="*/ 0 h 691342"/>
                  <a:gd name="connsiteX111" fmla="*/ 1209788 w 1990607"/>
                  <a:gd name="connsiteY111" fmla="*/ 20102 h 691342"/>
                  <a:gd name="connsiteX112" fmla="*/ 1209788 w 1990607"/>
                  <a:gd name="connsiteY112" fmla="*/ 106643 h 691342"/>
                  <a:gd name="connsiteX113" fmla="*/ 1309794 w 1990607"/>
                  <a:gd name="connsiteY113" fmla="*/ 106643 h 691342"/>
                  <a:gd name="connsiteX114" fmla="*/ 1309794 w 1990607"/>
                  <a:gd name="connsiteY114" fmla="*/ 20102 h 691342"/>
                  <a:gd name="connsiteX115" fmla="*/ 1353349 w 1990607"/>
                  <a:gd name="connsiteY115" fmla="*/ 0 h 691342"/>
                  <a:gd name="connsiteX116" fmla="*/ 1396904 w 1990607"/>
                  <a:gd name="connsiteY116" fmla="*/ 20102 h 691342"/>
                  <a:gd name="connsiteX117" fmla="*/ 1396904 w 1990607"/>
                  <a:gd name="connsiteY117" fmla="*/ 106643 h 691342"/>
                  <a:gd name="connsiteX118" fmla="*/ 1496910 w 1990607"/>
                  <a:gd name="connsiteY118" fmla="*/ 106643 h 691342"/>
                  <a:gd name="connsiteX119" fmla="*/ 1496910 w 1990607"/>
                  <a:gd name="connsiteY119" fmla="*/ 20102 h 691342"/>
                  <a:gd name="connsiteX120" fmla="*/ 1540459 w 1990607"/>
                  <a:gd name="connsiteY120" fmla="*/ 0 h 691342"/>
                  <a:gd name="connsiteX121" fmla="*/ 1584021 w 1990607"/>
                  <a:gd name="connsiteY121" fmla="*/ 20102 h 691342"/>
                  <a:gd name="connsiteX122" fmla="*/ 1584021 w 1990607"/>
                  <a:gd name="connsiteY122" fmla="*/ 106643 h 691342"/>
                  <a:gd name="connsiteX123" fmla="*/ 1684020 w 1990607"/>
                  <a:gd name="connsiteY123" fmla="*/ 106643 h 691342"/>
                  <a:gd name="connsiteX124" fmla="*/ 1684020 w 1990607"/>
                  <a:gd name="connsiteY124" fmla="*/ 20102 h 691342"/>
                  <a:gd name="connsiteX125" fmla="*/ 1727575 w 1990607"/>
                  <a:gd name="connsiteY125" fmla="*/ 0 h 691342"/>
                  <a:gd name="connsiteX126" fmla="*/ 1771131 w 1990607"/>
                  <a:gd name="connsiteY126" fmla="*/ 20102 h 691342"/>
                  <a:gd name="connsiteX127" fmla="*/ 1771131 w 1990607"/>
                  <a:gd name="connsiteY127" fmla="*/ 106643 h 691342"/>
                  <a:gd name="connsiteX128" fmla="*/ 1871136 w 1990607"/>
                  <a:gd name="connsiteY128" fmla="*/ 106643 h 691342"/>
                  <a:gd name="connsiteX129" fmla="*/ 1871136 w 1990607"/>
                  <a:gd name="connsiteY129" fmla="*/ 20102 h 691342"/>
                  <a:gd name="connsiteX130" fmla="*/ 1914691 w 1990607"/>
                  <a:gd name="connsiteY130" fmla="*/ 0 h 691342"/>
                  <a:gd name="connsiteX131" fmla="*/ 1958247 w 1990607"/>
                  <a:gd name="connsiteY131" fmla="*/ 20102 h 691342"/>
                  <a:gd name="connsiteX132" fmla="*/ 1958247 w 1990607"/>
                  <a:gd name="connsiteY132" fmla="*/ 106643 h 691342"/>
                  <a:gd name="connsiteX133" fmla="*/ 1990607 w 1990607"/>
                  <a:gd name="connsiteY133" fmla="*/ 106643 h 691342"/>
                  <a:gd name="connsiteX134" fmla="*/ 1990607 w 1990607"/>
                  <a:gd name="connsiteY134" fmla="*/ 171719 h 691342"/>
                  <a:gd name="connsiteX135" fmla="*/ 1958247 w 1990607"/>
                  <a:gd name="connsiteY135" fmla="*/ 171719 h 691342"/>
                  <a:gd name="connsiteX136" fmla="*/ 1958247 w 1990607"/>
                  <a:gd name="connsiteY136" fmla="*/ 263301 h 691342"/>
                  <a:gd name="connsiteX137" fmla="*/ 1990607 w 1990607"/>
                  <a:gd name="connsiteY137" fmla="*/ 263301 h 691342"/>
                  <a:gd name="connsiteX138" fmla="*/ 1990607 w 1990607"/>
                  <a:gd name="connsiteY138" fmla="*/ 328383 h 691342"/>
                  <a:gd name="connsiteX139" fmla="*/ 1958247 w 1990607"/>
                  <a:gd name="connsiteY139" fmla="*/ 328383 h 691342"/>
                  <a:gd name="connsiteX140" fmla="*/ 1958247 w 1990607"/>
                  <a:gd name="connsiteY140" fmla="*/ 631930 h 691342"/>
                  <a:gd name="connsiteX141" fmla="*/ 1990607 w 1990607"/>
                  <a:gd name="connsiteY141" fmla="*/ 631930 h 691342"/>
                  <a:gd name="connsiteX142" fmla="*/ 1990607 w 1990607"/>
                  <a:gd name="connsiteY142" fmla="*/ 691342 h 691342"/>
                  <a:gd name="connsiteX143" fmla="*/ 0 w 1990607"/>
                  <a:gd name="connsiteY143" fmla="*/ 691342 h 691342"/>
                  <a:gd name="connsiteX144" fmla="*/ 0 w 1990607"/>
                  <a:gd name="connsiteY144" fmla="*/ 20102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90607 w 1990607"/>
                  <a:gd name="connsiteY161" fmla="*/ 631930 h 691342"/>
                  <a:gd name="connsiteX162" fmla="*/ 1957269 w 1990607"/>
                  <a:gd name="connsiteY162" fmla="*/ 691342 h 691342"/>
                  <a:gd name="connsiteX163" fmla="*/ 0 w 1990607"/>
                  <a:gd name="connsiteY163" fmla="*/ 691342 h 691342"/>
                  <a:gd name="connsiteX164" fmla="*/ 0 w 1990607"/>
                  <a:gd name="connsiteY164" fmla="*/ 20102 h 691342"/>
                  <a:gd name="connsiteX165" fmla="*/ 43555 w 1990607"/>
                  <a:gd name="connsiteY165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57269 w 1990607"/>
                  <a:gd name="connsiteY161" fmla="*/ 691342 h 691342"/>
                  <a:gd name="connsiteX162" fmla="*/ 0 w 1990607"/>
                  <a:gd name="connsiteY162" fmla="*/ 691342 h 691342"/>
                  <a:gd name="connsiteX163" fmla="*/ 0 w 1990607"/>
                  <a:gd name="connsiteY163" fmla="*/ 20102 h 691342"/>
                  <a:gd name="connsiteX164" fmla="*/ 43555 w 1990607"/>
                  <a:gd name="connsiteY164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7269 w 1990607"/>
                  <a:gd name="connsiteY160" fmla="*/ 691342 h 691342"/>
                  <a:gd name="connsiteX161" fmla="*/ 0 w 1990607"/>
                  <a:gd name="connsiteY161" fmla="*/ 691342 h 691342"/>
                  <a:gd name="connsiteX162" fmla="*/ 0 w 1990607"/>
                  <a:gd name="connsiteY162" fmla="*/ 20102 h 691342"/>
                  <a:gd name="connsiteX163" fmla="*/ 43555 w 1990607"/>
                  <a:gd name="connsiteY163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58247 w 1990607"/>
                  <a:gd name="connsiteY158" fmla="*/ 328383 h 691342"/>
                  <a:gd name="connsiteX159" fmla="*/ 1957269 w 1990607"/>
                  <a:gd name="connsiteY159" fmla="*/ 691342 h 691342"/>
                  <a:gd name="connsiteX160" fmla="*/ 0 w 1990607"/>
                  <a:gd name="connsiteY160" fmla="*/ 691342 h 691342"/>
                  <a:gd name="connsiteX161" fmla="*/ 0 w 1990607"/>
                  <a:gd name="connsiteY161" fmla="*/ 20102 h 691342"/>
                  <a:gd name="connsiteX162" fmla="*/ 43555 w 1990607"/>
                  <a:gd name="connsiteY162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83625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83625 h 691342"/>
                  <a:gd name="connsiteX154" fmla="*/ 1958247 w 1990607"/>
                  <a:gd name="connsiteY154" fmla="*/ 171719 h 691342"/>
                  <a:gd name="connsiteX155" fmla="*/ 1958247 w 1990607"/>
                  <a:gd name="connsiteY155" fmla="*/ 263301 h 691342"/>
                  <a:gd name="connsiteX156" fmla="*/ 1958247 w 1990607"/>
                  <a:gd name="connsiteY156" fmla="*/ 328383 h 691342"/>
                  <a:gd name="connsiteX157" fmla="*/ 1957269 w 1990607"/>
                  <a:gd name="connsiteY157" fmla="*/ 691342 h 691342"/>
                  <a:gd name="connsiteX158" fmla="*/ 0 w 1990607"/>
                  <a:gd name="connsiteY158" fmla="*/ 691342 h 691342"/>
                  <a:gd name="connsiteX159" fmla="*/ 0 w 1990607"/>
                  <a:gd name="connsiteY159" fmla="*/ 20102 h 691342"/>
                  <a:gd name="connsiteX160" fmla="*/ 43555 w 1990607"/>
                  <a:gd name="connsiteY160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171719 h 691342"/>
                  <a:gd name="connsiteX154" fmla="*/ 1958247 w 1958247"/>
                  <a:gd name="connsiteY154" fmla="*/ 263301 h 691342"/>
                  <a:gd name="connsiteX155" fmla="*/ 1958247 w 1958247"/>
                  <a:gd name="connsiteY155" fmla="*/ 328383 h 691342"/>
                  <a:gd name="connsiteX156" fmla="*/ 1957269 w 1958247"/>
                  <a:gd name="connsiteY156" fmla="*/ 691342 h 691342"/>
                  <a:gd name="connsiteX157" fmla="*/ 0 w 1958247"/>
                  <a:gd name="connsiteY157" fmla="*/ 691342 h 691342"/>
                  <a:gd name="connsiteX158" fmla="*/ 0 w 1958247"/>
                  <a:gd name="connsiteY158" fmla="*/ 20102 h 691342"/>
                  <a:gd name="connsiteX159" fmla="*/ 43555 w 1958247"/>
                  <a:gd name="connsiteY159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263301 h 691342"/>
                  <a:gd name="connsiteX154" fmla="*/ 1958247 w 1958247"/>
                  <a:gd name="connsiteY154" fmla="*/ 328383 h 691342"/>
                  <a:gd name="connsiteX155" fmla="*/ 1957269 w 1958247"/>
                  <a:gd name="connsiteY155" fmla="*/ 691342 h 691342"/>
                  <a:gd name="connsiteX156" fmla="*/ 0 w 1958247"/>
                  <a:gd name="connsiteY156" fmla="*/ 691342 h 691342"/>
                  <a:gd name="connsiteX157" fmla="*/ 0 w 1958247"/>
                  <a:gd name="connsiteY157" fmla="*/ 20102 h 691342"/>
                  <a:gd name="connsiteX158" fmla="*/ 43555 w 1958247"/>
                  <a:gd name="connsiteY158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263301 h 691342"/>
                  <a:gd name="connsiteX153" fmla="*/ 1958247 w 1958247"/>
                  <a:gd name="connsiteY153" fmla="*/ 328383 h 691342"/>
                  <a:gd name="connsiteX154" fmla="*/ 1957269 w 1958247"/>
                  <a:gd name="connsiteY154" fmla="*/ 691342 h 691342"/>
                  <a:gd name="connsiteX155" fmla="*/ 0 w 1958247"/>
                  <a:gd name="connsiteY155" fmla="*/ 691342 h 691342"/>
                  <a:gd name="connsiteX156" fmla="*/ 0 w 1958247"/>
                  <a:gd name="connsiteY156" fmla="*/ 20102 h 691342"/>
                  <a:gd name="connsiteX157" fmla="*/ 43555 w 1958247"/>
                  <a:gd name="connsiteY157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328383 h 691342"/>
                  <a:gd name="connsiteX153" fmla="*/ 1957269 w 1958247"/>
                  <a:gd name="connsiteY153" fmla="*/ 691342 h 691342"/>
                  <a:gd name="connsiteX154" fmla="*/ 0 w 1958247"/>
                  <a:gd name="connsiteY154" fmla="*/ 691342 h 691342"/>
                  <a:gd name="connsiteX155" fmla="*/ 0 w 1958247"/>
                  <a:gd name="connsiteY155" fmla="*/ 20102 h 691342"/>
                  <a:gd name="connsiteX156" fmla="*/ 43555 w 1958247"/>
                  <a:gd name="connsiteY156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7269 w 1958247"/>
                  <a:gd name="connsiteY152" fmla="*/ 691342 h 691342"/>
                  <a:gd name="connsiteX153" fmla="*/ 0 w 1958247"/>
                  <a:gd name="connsiteY153" fmla="*/ 691342 h 691342"/>
                  <a:gd name="connsiteX154" fmla="*/ 0 w 1958247"/>
                  <a:gd name="connsiteY154" fmla="*/ 20102 h 691342"/>
                  <a:gd name="connsiteX155" fmla="*/ 43555 w 1958247"/>
                  <a:gd name="connsiteY155" fmla="*/ 0 h 69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1958247" h="691342">
                    <a:moveTo>
                      <a:pt x="1771131" y="328383"/>
                    </a:moveTo>
                    <a:lnTo>
                      <a:pt x="1771131" y="631930"/>
                    </a:lnTo>
                    <a:lnTo>
                      <a:pt x="1871136" y="631930"/>
                    </a:lnTo>
                    <a:lnTo>
                      <a:pt x="1871136" y="328383"/>
                    </a:lnTo>
                    <a:lnTo>
                      <a:pt x="1771131" y="328383"/>
                    </a:lnTo>
                    <a:close/>
                    <a:moveTo>
                      <a:pt x="1584021" y="328383"/>
                    </a:moveTo>
                    <a:lnTo>
                      <a:pt x="1584021" y="631930"/>
                    </a:lnTo>
                    <a:lnTo>
                      <a:pt x="1684020" y="631930"/>
                    </a:lnTo>
                    <a:lnTo>
                      <a:pt x="1684020" y="328383"/>
                    </a:lnTo>
                    <a:lnTo>
                      <a:pt x="1584021" y="328383"/>
                    </a:lnTo>
                    <a:close/>
                    <a:moveTo>
                      <a:pt x="1396904" y="328383"/>
                    </a:moveTo>
                    <a:lnTo>
                      <a:pt x="1396904" y="631930"/>
                    </a:lnTo>
                    <a:lnTo>
                      <a:pt x="1496910" y="631930"/>
                    </a:lnTo>
                    <a:lnTo>
                      <a:pt x="1496910" y="328383"/>
                    </a:lnTo>
                    <a:lnTo>
                      <a:pt x="1396904" y="328383"/>
                    </a:lnTo>
                    <a:close/>
                    <a:moveTo>
                      <a:pt x="1209788" y="328383"/>
                    </a:moveTo>
                    <a:lnTo>
                      <a:pt x="1209788" y="631930"/>
                    </a:lnTo>
                    <a:lnTo>
                      <a:pt x="1309794" y="631930"/>
                    </a:lnTo>
                    <a:lnTo>
                      <a:pt x="1309794" y="328383"/>
                    </a:lnTo>
                    <a:lnTo>
                      <a:pt x="1209788" y="328383"/>
                    </a:lnTo>
                    <a:close/>
                    <a:moveTo>
                      <a:pt x="1022679" y="328383"/>
                    </a:moveTo>
                    <a:lnTo>
                      <a:pt x="1022679" y="631930"/>
                    </a:lnTo>
                    <a:lnTo>
                      <a:pt x="1122684" y="631930"/>
                    </a:lnTo>
                    <a:lnTo>
                      <a:pt x="1122684" y="328383"/>
                    </a:lnTo>
                    <a:lnTo>
                      <a:pt x="1022679" y="328383"/>
                    </a:lnTo>
                    <a:close/>
                    <a:moveTo>
                      <a:pt x="835562" y="328383"/>
                    </a:moveTo>
                    <a:lnTo>
                      <a:pt x="835562" y="631930"/>
                    </a:lnTo>
                    <a:lnTo>
                      <a:pt x="935568" y="631930"/>
                    </a:lnTo>
                    <a:lnTo>
                      <a:pt x="935568" y="328383"/>
                    </a:lnTo>
                    <a:lnTo>
                      <a:pt x="835562" y="328383"/>
                    </a:lnTo>
                    <a:close/>
                    <a:moveTo>
                      <a:pt x="648453" y="328383"/>
                    </a:moveTo>
                    <a:lnTo>
                      <a:pt x="648453" y="631930"/>
                    </a:lnTo>
                    <a:lnTo>
                      <a:pt x="748452" y="631930"/>
                    </a:lnTo>
                    <a:lnTo>
                      <a:pt x="748452" y="328383"/>
                    </a:lnTo>
                    <a:lnTo>
                      <a:pt x="648453" y="328383"/>
                    </a:lnTo>
                    <a:close/>
                    <a:moveTo>
                      <a:pt x="461336" y="328383"/>
                    </a:moveTo>
                    <a:lnTo>
                      <a:pt x="461336" y="631930"/>
                    </a:lnTo>
                    <a:lnTo>
                      <a:pt x="561342" y="631930"/>
                    </a:lnTo>
                    <a:lnTo>
                      <a:pt x="561342" y="328383"/>
                    </a:lnTo>
                    <a:lnTo>
                      <a:pt x="461336" y="328383"/>
                    </a:lnTo>
                    <a:close/>
                    <a:moveTo>
                      <a:pt x="274226" y="328383"/>
                    </a:moveTo>
                    <a:lnTo>
                      <a:pt x="274226" y="631930"/>
                    </a:lnTo>
                    <a:lnTo>
                      <a:pt x="374226" y="631930"/>
                    </a:lnTo>
                    <a:lnTo>
                      <a:pt x="374226" y="328383"/>
                    </a:lnTo>
                    <a:lnTo>
                      <a:pt x="274226" y="328383"/>
                    </a:lnTo>
                    <a:close/>
                    <a:moveTo>
                      <a:pt x="87110" y="328383"/>
                    </a:moveTo>
                    <a:lnTo>
                      <a:pt x="87110" y="631930"/>
                    </a:lnTo>
                    <a:lnTo>
                      <a:pt x="187110" y="631930"/>
                    </a:lnTo>
                    <a:lnTo>
                      <a:pt x="187110" y="328383"/>
                    </a:lnTo>
                    <a:lnTo>
                      <a:pt x="87110" y="328383"/>
                    </a:lnTo>
                    <a:close/>
                    <a:moveTo>
                      <a:pt x="1771131" y="171719"/>
                    </a:moveTo>
                    <a:lnTo>
                      <a:pt x="1771131" y="263301"/>
                    </a:lnTo>
                    <a:lnTo>
                      <a:pt x="1871136" y="263301"/>
                    </a:lnTo>
                    <a:lnTo>
                      <a:pt x="1871136" y="171719"/>
                    </a:lnTo>
                    <a:lnTo>
                      <a:pt x="1771131" y="171719"/>
                    </a:lnTo>
                    <a:close/>
                    <a:moveTo>
                      <a:pt x="1584021" y="171719"/>
                    </a:moveTo>
                    <a:lnTo>
                      <a:pt x="1584021" y="263301"/>
                    </a:lnTo>
                    <a:lnTo>
                      <a:pt x="1684020" y="263301"/>
                    </a:lnTo>
                    <a:lnTo>
                      <a:pt x="1684020" y="171719"/>
                    </a:lnTo>
                    <a:lnTo>
                      <a:pt x="1584021" y="171719"/>
                    </a:lnTo>
                    <a:close/>
                    <a:moveTo>
                      <a:pt x="1396904" y="171719"/>
                    </a:moveTo>
                    <a:lnTo>
                      <a:pt x="1396904" y="263301"/>
                    </a:lnTo>
                    <a:lnTo>
                      <a:pt x="1496910" y="263301"/>
                    </a:lnTo>
                    <a:lnTo>
                      <a:pt x="1496910" y="171719"/>
                    </a:lnTo>
                    <a:lnTo>
                      <a:pt x="1396904" y="171719"/>
                    </a:lnTo>
                    <a:close/>
                    <a:moveTo>
                      <a:pt x="1209788" y="171719"/>
                    </a:moveTo>
                    <a:lnTo>
                      <a:pt x="1209788" y="263301"/>
                    </a:lnTo>
                    <a:lnTo>
                      <a:pt x="1309794" y="263301"/>
                    </a:lnTo>
                    <a:lnTo>
                      <a:pt x="1309794" y="171719"/>
                    </a:lnTo>
                    <a:lnTo>
                      <a:pt x="1209788" y="171719"/>
                    </a:lnTo>
                    <a:close/>
                    <a:moveTo>
                      <a:pt x="1022679" y="171719"/>
                    </a:moveTo>
                    <a:lnTo>
                      <a:pt x="1022679" y="263301"/>
                    </a:lnTo>
                    <a:lnTo>
                      <a:pt x="1122684" y="263301"/>
                    </a:lnTo>
                    <a:lnTo>
                      <a:pt x="1122684" y="171719"/>
                    </a:lnTo>
                    <a:lnTo>
                      <a:pt x="1022679" y="171719"/>
                    </a:lnTo>
                    <a:close/>
                    <a:moveTo>
                      <a:pt x="835562" y="171719"/>
                    </a:moveTo>
                    <a:lnTo>
                      <a:pt x="835562" y="263301"/>
                    </a:lnTo>
                    <a:lnTo>
                      <a:pt x="935568" y="263301"/>
                    </a:lnTo>
                    <a:lnTo>
                      <a:pt x="935568" y="171719"/>
                    </a:lnTo>
                    <a:lnTo>
                      <a:pt x="835562" y="171719"/>
                    </a:lnTo>
                    <a:close/>
                    <a:moveTo>
                      <a:pt x="648453" y="171719"/>
                    </a:moveTo>
                    <a:lnTo>
                      <a:pt x="648453" y="263301"/>
                    </a:lnTo>
                    <a:lnTo>
                      <a:pt x="748452" y="263301"/>
                    </a:lnTo>
                    <a:lnTo>
                      <a:pt x="748452" y="171719"/>
                    </a:lnTo>
                    <a:lnTo>
                      <a:pt x="648453" y="171719"/>
                    </a:lnTo>
                    <a:close/>
                    <a:moveTo>
                      <a:pt x="461336" y="171719"/>
                    </a:moveTo>
                    <a:lnTo>
                      <a:pt x="461336" y="263301"/>
                    </a:lnTo>
                    <a:lnTo>
                      <a:pt x="561342" y="263301"/>
                    </a:lnTo>
                    <a:lnTo>
                      <a:pt x="561342" y="171719"/>
                    </a:lnTo>
                    <a:lnTo>
                      <a:pt x="461336" y="171719"/>
                    </a:lnTo>
                    <a:close/>
                    <a:moveTo>
                      <a:pt x="274226" y="171719"/>
                    </a:moveTo>
                    <a:lnTo>
                      <a:pt x="274226" y="263301"/>
                    </a:lnTo>
                    <a:lnTo>
                      <a:pt x="374226" y="263301"/>
                    </a:lnTo>
                    <a:lnTo>
                      <a:pt x="374226" y="171719"/>
                    </a:lnTo>
                    <a:lnTo>
                      <a:pt x="274226" y="171719"/>
                    </a:lnTo>
                    <a:close/>
                    <a:moveTo>
                      <a:pt x="87110" y="171719"/>
                    </a:moveTo>
                    <a:lnTo>
                      <a:pt x="87110" y="263301"/>
                    </a:lnTo>
                    <a:lnTo>
                      <a:pt x="187110" y="263301"/>
                    </a:lnTo>
                    <a:lnTo>
                      <a:pt x="187110" y="171719"/>
                    </a:lnTo>
                    <a:lnTo>
                      <a:pt x="87110" y="171719"/>
                    </a:lnTo>
                    <a:close/>
                    <a:moveTo>
                      <a:pt x="43555" y="0"/>
                    </a:moveTo>
                    <a:lnTo>
                      <a:pt x="87110" y="20102"/>
                    </a:lnTo>
                    <a:lnTo>
                      <a:pt x="87110" y="106643"/>
                    </a:lnTo>
                    <a:lnTo>
                      <a:pt x="187110" y="106643"/>
                    </a:lnTo>
                    <a:lnTo>
                      <a:pt x="187110" y="20102"/>
                    </a:lnTo>
                    <a:lnTo>
                      <a:pt x="230671" y="0"/>
                    </a:lnTo>
                    <a:lnTo>
                      <a:pt x="274226" y="20102"/>
                    </a:lnTo>
                    <a:lnTo>
                      <a:pt x="274226" y="106643"/>
                    </a:lnTo>
                    <a:lnTo>
                      <a:pt x="374226" y="106643"/>
                    </a:lnTo>
                    <a:lnTo>
                      <a:pt x="374226" y="20102"/>
                    </a:lnTo>
                    <a:lnTo>
                      <a:pt x="417781" y="0"/>
                    </a:lnTo>
                    <a:lnTo>
                      <a:pt x="461336" y="20102"/>
                    </a:lnTo>
                    <a:lnTo>
                      <a:pt x="461336" y="106643"/>
                    </a:lnTo>
                    <a:lnTo>
                      <a:pt x="561342" y="106643"/>
                    </a:lnTo>
                    <a:lnTo>
                      <a:pt x="561342" y="20102"/>
                    </a:lnTo>
                    <a:lnTo>
                      <a:pt x="604897" y="0"/>
                    </a:lnTo>
                    <a:lnTo>
                      <a:pt x="648453" y="20102"/>
                    </a:lnTo>
                    <a:lnTo>
                      <a:pt x="648453" y="106643"/>
                    </a:lnTo>
                    <a:lnTo>
                      <a:pt x="748452" y="106643"/>
                    </a:lnTo>
                    <a:lnTo>
                      <a:pt x="748452" y="20102"/>
                    </a:lnTo>
                    <a:lnTo>
                      <a:pt x="792013" y="0"/>
                    </a:lnTo>
                    <a:lnTo>
                      <a:pt x="835562" y="20102"/>
                    </a:lnTo>
                    <a:lnTo>
                      <a:pt x="835562" y="106643"/>
                    </a:lnTo>
                    <a:lnTo>
                      <a:pt x="935568" y="106643"/>
                    </a:lnTo>
                    <a:lnTo>
                      <a:pt x="935568" y="20102"/>
                    </a:lnTo>
                    <a:lnTo>
                      <a:pt x="979123" y="0"/>
                    </a:lnTo>
                    <a:lnTo>
                      <a:pt x="1022679" y="20102"/>
                    </a:lnTo>
                    <a:lnTo>
                      <a:pt x="1022679" y="106643"/>
                    </a:lnTo>
                    <a:lnTo>
                      <a:pt x="1122684" y="106643"/>
                    </a:lnTo>
                    <a:lnTo>
                      <a:pt x="1122684" y="20102"/>
                    </a:lnTo>
                    <a:lnTo>
                      <a:pt x="1166233" y="0"/>
                    </a:lnTo>
                    <a:lnTo>
                      <a:pt x="1209788" y="20102"/>
                    </a:lnTo>
                    <a:lnTo>
                      <a:pt x="1209788" y="106643"/>
                    </a:lnTo>
                    <a:lnTo>
                      <a:pt x="1309794" y="106643"/>
                    </a:lnTo>
                    <a:lnTo>
                      <a:pt x="1309794" y="20102"/>
                    </a:lnTo>
                    <a:lnTo>
                      <a:pt x="1353349" y="0"/>
                    </a:lnTo>
                    <a:lnTo>
                      <a:pt x="1396904" y="20102"/>
                    </a:lnTo>
                    <a:lnTo>
                      <a:pt x="1396904" y="106643"/>
                    </a:lnTo>
                    <a:lnTo>
                      <a:pt x="1496910" y="106643"/>
                    </a:lnTo>
                    <a:lnTo>
                      <a:pt x="1496910" y="20102"/>
                    </a:lnTo>
                    <a:lnTo>
                      <a:pt x="1540459" y="0"/>
                    </a:lnTo>
                    <a:lnTo>
                      <a:pt x="1584021" y="20102"/>
                    </a:lnTo>
                    <a:lnTo>
                      <a:pt x="1584021" y="106643"/>
                    </a:lnTo>
                    <a:lnTo>
                      <a:pt x="1684020" y="106643"/>
                    </a:lnTo>
                    <a:lnTo>
                      <a:pt x="1684020" y="20102"/>
                    </a:lnTo>
                    <a:lnTo>
                      <a:pt x="1727575" y="0"/>
                    </a:lnTo>
                    <a:lnTo>
                      <a:pt x="1771131" y="20102"/>
                    </a:lnTo>
                    <a:lnTo>
                      <a:pt x="1771131" y="106643"/>
                    </a:lnTo>
                    <a:lnTo>
                      <a:pt x="1871136" y="106643"/>
                    </a:lnTo>
                    <a:lnTo>
                      <a:pt x="1871136" y="20102"/>
                    </a:lnTo>
                    <a:lnTo>
                      <a:pt x="1914691" y="0"/>
                    </a:lnTo>
                    <a:lnTo>
                      <a:pt x="1958247" y="20102"/>
                    </a:lnTo>
                    <a:lnTo>
                      <a:pt x="1957269" y="691342"/>
                    </a:lnTo>
                    <a:lnTo>
                      <a:pt x="0" y="691342"/>
                    </a:lnTo>
                    <a:lnTo>
                      <a:pt x="0" y="20102"/>
                    </a:lnTo>
                    <a:lnTo>
                      <a:pt x="43555" y="0"/>
                    </a:lnTo>
                    <a:close/>
                  </a:path>
                </a:pathLst>
              </a:custGeom>
              <a:solidFill>
                <a:srgbClr val="FF66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6DEDFD58-B194-426D-90B3-184A1E9317C2}"/>
                  </a:ext>
                </a:extLst>
              </p:cNvPr>
              <p:cNvSpPr/>
              <p:nvPr/>
            </p:nvSpPr>
            <p:spPr>
              <a:xfrm>
                <a:off x="2888534" y="4200524"/>
                <a:ext cx="349965" cy="120957"/>
              </a:xfrm>
              <a:custGeom>
                <a:avLst/>
                <a:gdLst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584021 w 1990607"/>
                  <a:gd name="connsiteY4" fmla="*/ 328383 h 691342"/>
                  <a:gd name="connsiteX5" fmla="*/ 1584021 w 1990607"/>
                  <a:gd name="connsiteY5" fmla="*/ 631930 h 691342"/>
                  <a:gd name="connsiteX6" fmla="*/ 1684020 w 1990607"/>
                  <a:gd name="connsiteY6" fmla="*/ 631930 h 691342"/>
                  <a:gd name="connsiteX7" fmla="*/ 1684020 w 1990607"/>
                  <a:gd name="connsiteY7" fmla="*/ 328383 h 691342"/>
                  <a:gd name="connsiteX8" fmla="*/ 1396904 w 1990607"/>
                  <a:gd name="connsiteY8" fmla="*/ 328383 h 691342"/>
                  <a:gd name="connsiteX9" fmla="*/ 1396904 w 1990607"/>
                  <a:gd name="connsiteY9" fmla="*/ 631930 h 691342"/>
                  <a:gd name="connsiteX10" fmla="*/ 1496910 w 1990607"/>
                  <a:gd name="connsiteY10" fmla="*/ 631930 h 691342"/>
                  <a:gd name="connsiteX11" fmla="*/ 1496910 w 1990607"/>
                  <a:gd name="connsiteY11" fmla="*/ 328383 h 691342"/>
                  <a:gd name="connsiteX12" fmla="*/ 1209788 w 1990607"/>
                  <a:gd name="connsiteY12" fmla="*/ 328383 h 691342"/>
                  <a:gd name="connsiteX13" fmla="*/ 1209788 w 1990607"/>
                  <a:gd name="connsiteY13" fmla="*/ 631930 h 691342"/>
                  <a:gd name="connsiteX14" fmla="*/ 1309794 w 1990607"/>
                  <a:gd name="connsiteY14" fmla="*/ 631930 h 691342"/>
                  <a:gd name="connsiteX15" fmla="*/ 1309794 w 1990607"/>
                  <a:gd name="connsiteY15" fmla="*/ 328383 h 691342"/>
                  <a:gd name="connsiteX16" fmla="*/ 1022679 w 1990607"/>
                  <a:gd name="connsiteY16" fmla="*/ 328383 h 691342"/>
                  <a:gd name="connsiteX17" fmla="*/ 1022679 w 1990607"/>
                  <a:gd name="connsiteY17" fmla="*/ 631930 h 691342"/>
                  <a:gd name="connsiteX18" fmla="*/ 1122684 w 1990607"/>
                  <a:gd name="connsiteY18" fmla="*/ 631930 h 691342"/>
                  <a:gd name="connsiteX19" fmla="*/ 1122684 w 1990607"/>
                  <a:gd name="connsiteY19" fmla="*/ 328383 h 691342"/>
                  <a:gd name="connsiteX20" fmla="*/ 835562 w 1990607"/>
                  <a:gd name="connsiteY20" fmla="*/ 328383 h 691342"/>
                  <a:gd name="connsiteX21" fmla="*/ 835562 w 1990607"/>
                  <a:gd name="connsiteY21" fmla="*/ 631930 h 691342"/>
                  <a:gd name="connsiteX22" fmla="*/ 935568 w 1990607"/>
                  <a:gd name="connsiteY22" fmla="*/ 631930 h 691342"/>
                  <a:gd name="connsiteX23" fmla="*/ 935568 w 1990607"/>
                  <a:gd name="connsiteY23" fmla="*/ 328383 h 691342"/>
                  <a:gd name="connsiteX24" fmla="*/ 648453 w 1990607"/>
                  <a:gd name="connsiteY24" fmla="*/ 328383 h 691342"/>
                  <a:gd name="connsiteX25" fmla="*/ 648453 w 1990607"/>
                  <a:gd name="connsiteY25" fmla="*/ 631930 h 691342"/>
                  <a:gd name="connsiteX26" fmla="*/ 748452 w 1990607"/>
                  <a:gd name="connsiteY26" fmla="*/ 631930 h 691342"/>
                  <a:gd name="connsiteX27" fmla="*/ 748452 w 1990607"/>
                  <a:gd name="connsiteY27" fmla="*/ 328383 h 691342"/>
                  <a:gd name="connsiteX28" fmla="*/ 461336 w 1990607"/>
                  <a:gd name="connsiteY28" fmla="*/ 328383 h 691342"/>
                  <a:gd name="connsiteX29" fmla="*/ 461336 w 1990607"/>
                  <a:gd name="connsiteY29" fmla="*/ 631930 h 691342"/>
                  <a:gd name="connsiteX30" fmla="*/ 561342 w 1990607"/>
                  <a:gd name="connsiteY30" fmla="*/ 631930 h 691342"/>
                  <a:gd name="connsiteX31" fmla="*/ 561342 w 1990607"/>
                  <a:gd name="connsiteY31" fmla="*/ 328383 h 691342"/>
                  <a:gd name="connsiteX32" fmla="*/ 274226 w 1990607"/>
                  <a:gd name="connsiteY32" fmla="*/ 328383 h 691342"/>
                  <a:gd name="connsiteX33" fmla="*/ 274226 w 1990607"/>
                  <a:gd name="connsiteY33" fmla="*/ 631930 h 691342"/>
                  <a:gd name="connsiteX34" fmla="*/ 374226 w 1990607"/>
                  <a:gd name="connsiteY34" fmla="*/ 631930 h 691342"/>
                  <a:gd name="connsiteX35" fmla="*/ 374226 w 1990607"/>
                  <a:gd name="connsiteY35" fmla="*/ 328383 h 691342"/>
                  <a:gd name="connsiteX36" fmla="*/ 87110 w 1990607"/>
                  <a:gd name="connsiteY36" fmla="*/ 328383 h 691342"/>
                  <a:gd name="connsiteX37" fmla="*/ 87110 w 1990607"/>
                  <a:gd name="connsiteY37" fmla="*/ 631930 h 691342"/>
                  <a:gd name="connsiteX38" fmla="*/ 187110 w 1990607"/>
                  <a:gd name="connsiteY38" fmla="*/ 631930 h 691342"/>
                  <a:gd name="connsiteX39" fmla="*/ 187110 w 1990607"/>
                  <a:gd name="connsiteY39" fmla="*/ 328383 h 691342"/>
                  <a:gd name="connsiteX40" fmla="*/ 1771131 w 1990607"/>
                  <a:gd name="connsiteY40" fmla="*/ 171719 h 691342"/>
                  <a:gd name="connsiteX41" fmla="*/ 1771131 w 1990607"/>
                  <a:gd name="connsiteY41" fmla="*/ 263301 h 691342"/>
                  <a:gd name="connsiteX42" fmla="*/ 1871136 w 1990607"/>
                  <a:gd name="connsiteY42" fmla="*/ 263301 h 691342"/>
                  <a:gd name="connsiteX43" fmla="*/ 1871136 w 1990607"/>
                  <a:gd name="connsiteY43" fmla="*/ 171719 h 691342"/>
                  <a:gd name="connsiteX44" fmla="*/ 1584021 w 1990607"/>
                  <a:gd name="connsiteY44" fmla="*/ 171719 h 691342"/>
                  <a:gd name="connsiteX45" fmla="*/ 1584021 w 1990607"/>
                  <a:gd name="connsiteY45" fmla="*/ 263301 h 691342"/>
                  <a:gd name="connsiteX46" fmla="*/ 1684020 w 1990607"/>
                  <a:gd name="connsiteY46" fmla="*/ 263301 h 691342"/>
                  <a:gd name="connsiteX47" fmla="*/ 1684020 w 1990607"/>
                  <a:gd name="connsiteY47" fmla="*/ 171719 h 691342"/>
                  <a:gd name="connsiteX48" fmla="*/ 1396904 w 1990607"/>
                  <a:gd name="connsiteY48" fmla="*/ 171719 h 691342"/>
                  <a:gd name="connsiteX49" fmla="*/ 1396904 w 1990607"/>
                  <a:gd name="connsiteY49" fmla="*/ 263301 h 691342"/>
                  <a:gd name="connsiteX50" fmla="*/ 1496910 w 1990607"/>
                  <a:gd name="connsiteY50" fmla="*/ 263301 h 691342"/>
                  <a:gd name="connsiteX51" fmla="*/ 1496910 w 1990607"/>
                  <a:gd name="connsiteY51" fmla="*/ 171719 h 691342"/>
                  <a:gd name="connsiteX52" fmla="*/ 1209788 w 1990607"/>
                  <a:gd name="connsiteY52" fmla="*/ 171719 h 691342"/>
                  <a:gd name="connsiteX53" fmla="*/ 1209788 w 1990607"/>
                  <a:gd name="connsiteY53" fmla="*/ 263301 h 691342"/>
                  <a:gd name="connsiteX54" fmla="*/ 1309794 w 1990607"/>
                  <a:gd name="connsiteY54" fmla="*/ 263301 h 691342"/>
                  <a:gd name="connsiteX55" fmla="*/ 1309794 w 1990607"/>
                  <a:gd name="connsiteY55" fmla="*/ 171719 h 691342"/>
                  <a:gd name="connsiteX56" fmla="*/ 1022679 w 1990607"/>
                  <a:gd name="connsiteY56" fmla="*/ 171719 h 691342"/>
                  <a:gd name="connsiteX57" fmla="*/ 1022679 w 1990607"/>
                  <a:gd name="connsiteY57" fmla="*/ 263301 h 691342"/>
                  <a:gd name="connsiteX58" fmla="*/ 1122684 w 1990607"/>
                  <a:gd name="connsiteY58" fmla="*/ 263301 h 691342"/>
                  <a:gd name="connsiteX59" fmla="*/ 1122684 w 1990607"/>
                  <a:gd name="connsiteY59" fmla="*/ 171719 h 691342"/>
                  <a:gd name="connsiteX60" fmla="*/ 835562 w 1990607"/>
                  <a:gd name="connsiteY60" fmla="*/ 171719 h 691342"/>
                  <a:gd name="connsiteX61" fmla="*/ 835562 w 1990607"/>
                  <a:gd name="connsiteY61" fmla="*/ 263301 h 691342"/>
                  <a:gd name="connsiteX62" fmla="*/ 935568 w 1990607"/>
                  <a:gd name="connsiteY62" fmla="*/ 263301 h 691342"/>
                  <a:gd name="connsiteX63" fmla="*/ 935568 w 1990607"/>
                  <a:gd name="connsiteY63" fmla="*/ 171719 h 691342"/>
                  <a:gd name="connsiteX64" fmla="*/ 648453 w 1990607"/>
                  <a:gd name="connsiteY64" fmla="*/ 171719 h 691342"/>
                  <a:gd name="connsiteX65" fmla="*/ 648453 w 1990607"/>
                  <a:gd name="connsiteY65" fmla="*/ 263301 h 691342"/>
                  <a:gd name="connsiteX66" fmla="*/ 748452 w 1990607"/>
                  <a:gd name="connsiteY66" fmla="*/ 263301 h 691342"/>
                  <a:gd name="connsiteX67" fmla="*/ 748452 w 1990607"/>
                  <a:gd name="connsiteY67" fmla="*/ 171719 h 691342"/>
                  <a:gd name="connsiteX68" fmla="*/ 461336 w 1990607"/>
                  <a:gd name="connsiteY68" fmla="*/ 171719 h 691342"/>
                  <a:gd name="connsiteX69" fmla="*/ 461336 w 1990607"/>
                  <a:gd name="connsiteY69" fmla="*/ 263301 h 691342"/>
                  <a:gd name="connsiteX70" fmla="*/ 561342 w 1990607"/>
                  <a:gd name="connsiteY70" fmla="*/ 263301 h 691342"/>
                  <a:gd name="connsiteX71" fmla="*/ 561342 w 1990607"/>
                  <a:gd name="connsiteY71" fmla="*/ 171719 h 691342"/>
                  <a:gd name="connsiteX72" fmla="*/ 274226 w 1990607"/>
                  <a:gd name="connsiteY72" fmla="*/ 171719 h 691342"/>
                  <a:gd name="connsiteX73" fmla="*/ 274226 w 1990607"/>
                  <a:gd name="connsiteY73" fmla="*/ 263301 h 691342"/>
                  <a:gd name="connsiteX74" fmla="*/ 374226 w 1990607"/>
                  <a:gd name="connsiteY74" fmla="*/ 263301 h 691342"/>
                  <a:gd name="connsiteX75" fmla="*/ 374226 w 1990607"/>
                  <a:gd name="connsiteY75" fmla="*/ 171719 h 691342"/>
                  <a:gd name="connsiteX76" fmla="*/ 87110 w 1990607"/>
                  <a:gd name="connsiteY76" fmla="*/ 171719 h 691342"/>
                  <a:gd name="connsiteX77" fmla="*/ 87110 w 1990607"/>
                  <a:gd name="connsiteY77" fmla="*/ 263301 h 691342"/>
                  <a:gd name="connsiteX78" fmla="*/ 187110 w 1990607"/>
                  <a:gd name="connsiteY78" fmla="*/ 263301 h 691342"/>
                  <a:gd name="connsiteX79" fmla="*/ 187110 w 1990607"/>
                  <a:gd name="connsiteY79" fmla="*/ 171719 h 691342"/>
                  <a:gd name="connsiteX80" fmla="*/ 43555 w 1990607"/>
                  <a:gd name="connsiteY80" fmla="*/ 0 h 691342"/>
                  <a:gd name="connsiteX81" fmla="*/ 87110 w 1990607"/>
                  <a:gd name="connsiteY81" fmla="*/ 20102 h 691342"/>
                  <a:gd name="connsiteX82" fmla="*/ 87110 w 1990607"/>
                  <a:gd name="connsiteY82" fmla="*/ 106643 h 691342"/>
                  <a:gd name="connsiteX83" fmla="*/ 187110 w 1990607"/>
                  <a:gd name="connsiteY83" fmla="*/ 106643 h 691342"/>
                  <a:gd name="connsiteX84" fmla="*/ 187110 w 1990607"/>
                  <a:gd name="connsiteY84" fmla="*/ 20102 h 691342"/>
                  <a:gd name="connsiteX85" fmla="*/ 230671 w 1990607"/>
                  <a:gd name="connsiteY85" fmla="*/ 0 h 691342"/>
                  <a:gd name="connsiteX86" fmla="*/ 274226 w 1990607"/>
                  <a:gd name="connsiteY86" fmla="*/ 20102 h 691342"/>
                  <a:gd name="connsiteX87" fmla="*/ 274226 w 1990607"/>
                  <a:gd name="connsiteY87" fmla="*/ 106643 h 691342"/>
                  <a:gd name="connsiteX88" fmla="*/ 374226 w 1990607"/>
                  <a:gd name="connsiteY88" fmla="*/ 106643 h 691342"/>
                  <a:gd name="connsiteX89" fmla="*/ 374226 w 1990607"/>
                  <a:gd name="connsiteY89" fmla="*/ 20102 h 691342"/>
                  <a:gd name="connsiteX90" fmla="*/ 417781 w 1990607"/>
                  <a:gd name="connsiteY90" fmla="*/ 0 h 691342"/>
                  <a:gd name="connsiteX91" fmla="*/ 461336 w 1990607"/>
                  <a:gd name="connsiteY91" fmla="*/ 20102 h 691342"/>
                  <a:gd name="connsiteX92" fmla="*/ 461336 w 1990607"/>
                  <a:gd name="connsiteY92" fmla="*/ 106643 h 691342"/>
                  <a:gd name="connsiteX93" fmla="*/ 561342 w 1990607"/>
                  <a:gd name="connsiteY93" fmla="*/ 106643 h 691342"/>
                  <a:gd name="connsiteX94" fmla="*/ 561342 w 1990607"/>
                  <a:gd name="connsiteY94" fmla="*/ 20102 h 691342"/>
                  <a:gd name="connsiteX95" fmla="*/ 604897 w 1990607"/>
                  <a:gd name="connsiteY95" fmla="*/ 0 h 691342"/>
                  <a:gd name="connsiteX96" fmla="*/ 648453 w 1990607"/>
                  <a:gd name="connsiteY96" fmla="*/ 20102 h 691342"/>
                  <a:gd name="connsiteX97" fmla="*/ 648453 w 1990607"/>
                  <a:gd name="connsiteY97" fmla="*/ 106643 h 691342"/>
                  <a:gd name="connsiteX98" fmla="*/ 748452 w 1990607"/>
                  <a:gd name="connsiteY98" fmla="*/ 106643 h 691342"/>
                  <a:gd name="connsiteX99" fmla="*/ 748452 w 1990607"/>
                  <a:gd name="connsiteY99" fmla="*/ 20102 h 691342"/>
                  <a:gd name="connsiteX100" fmla="*/ 792013 w 1990607"/>
                  <a:gd name="connsiteY100" fmla="*/ 0 h 691342"/>
                  <a:gd name="connsiteX101" fmla="*/ 835562 w 1990607"/>
                  <a:gd name="connsiteY101" fmla="*/ 20102 h 691342"/>
                  <a:gd name="connsiteX102" fmla="*/ 835562 w 1990607"/>
                  <a:gd name="connsiteY102" fmla="*/ 106643 h 691342"/>
                  <a:gd name="connsiteX103" fmla="*/ 935568 w 1990607"/>
                  <a:gd name="connsiteY103" fmla="*/ 106643 h 691342"/>
                  <a:gd name="connsiteX104" fmla="*/ 935568 w 1990607"/>
                  <a:gd name="connsiteY104" fmla="*/ 20102 h 691342"/>
                  <a:gd name="connsiteX105" fmla="*/ 979123 w 1990607"/>
                  <a:gd name="connsiteY105" fmla="*/ 0 h 691342"/>
                  <a:gd name="connsiteX106" fmla="*/ 1022679 w 1990607"/>
                  <a:gd name="connsiteY106" fmla="*/ 20102 h 691342"/>
                  <a:gd name="connsiteX107" fmla="*/ 1022679 w 1990607"/>
                  <a:gd name="connsiteY107" fmla="*/ 106643 h 691342"/>
                  <a:gd name="connsiteX108" fmla="*/ 1122684 w 1990607"/>
                  <a:gd name="connsiteY108" fmla="*/ 106643 h 691342"/>
                  <a:gd name="connsiteX109" fmla="*/ 1122684 w 1990607"/>
                  <a:gd name="connsiteY109" fmla="*/ 20102 h 691342"/>
                  <a:gd name="connsiteX110" fmla="*/ 1166233 w 1990607"/>
                  <a:gd name="connsiteY110" fmla="*/ 0 h 691342"/>
                  <a:gd name="connsiteX111" fmla="*/ 1209788 w 1990607"/>
                  <a:gd name="connsiteY111" fmla="*/ 20102 h 691342"/>
                  <a:gd name="connsiteX112" fmla="*/ 1209788 w 1990607"/>
                  <a:gd name="connsiteY112" fmla="*/ 106643 h 691342"/>
                  <a:gd name="connsiteX113" fmla="*/ 1309794 w 1990607"/>
                  <a:gd name="connsiteY113" fmla="*/ 106643 h 691342"/>
                  <a:gd name="connsiteX114" fmla="*/ 1309794 w 1990607"/>
                  <a:gd name="connsiteY114" fmla="*/ 20102 h 691342"/>
                  <a:gd name="connsiteX115" fmla="*/ 1353349 w 1990607"/>
                  <a:gd name="connsiteY115" fmla="*/ 0 h 691342"/>
                  <a:gd name="connsiteX116" fmla="*/ 1396904 w 1990607"/>
                  <a:gd name="connsiteY116" fmla="*/ 20102 h 691342"/>
                  <a:gd name="connsiteX117" fmla="*/ 1396904 w 1990607"/>
                  <a:gd name="connsiteY117" fmla="*/ 106643 h 691342"/>
                  <a:gd name="connsiteX118" fmla="*/ 1496910 w 1990607"/>
                  <a:gd name="connsiteY118" fmla="*/ 106643 h 691342"/>
                  <a:gd name="connsiteX119" fmla="*/ 1496910 w 1990607"/>
                  <a:gd name="connsiteY119" fmla="*/ 20102 h 691342"/>
                  <a:gd name="connsiteX120" fmla="*/ 1540459 w 1990607"/>
                  <a:gd name="connsiteY120" fmla="*/ 0 h 691342"/>
                  <a:gd name="connsiteX121" fmla="*/ 1584021 w 1990607"/>
                  <a:gd name="connsiteY121" fmla="*/ 20102 h 691342"/>
                  <a:gd name="connsiteX122" fmla="*/ 1584021 w 1990607"/>
                  <a:gd name="connsiteY122" fmla="*/ 106643 h 691342"/>
                  <a:gd name="connsiteX123" fmla="*/ 1684020 w 1990607"/>
                  <a:gd name="connsiteY123" fmla="*/ 106643 h 691342"/>
                  <a:gd name="connsiteX124" fmla="*/ 1684020 w 1990607"/>
                  <a:gd name="connsiteY124" fmla="*/ 20102 h 691342"/>
                  <a:gd name="connsiteX125" fmla="*/ 1727575 w 1990607"/>
                  <a:gd name="connsiteY125" fmla="*/ 0 h 691342"/>
                  <a:gd name="connsiteX126" fmla="*/ 1771131 w 1990607"/>
                  <a:gd name="connsiteY126" fmla="*/ 20102 h 691342"/>
                  <a:gd name="connsiteX127" fmla="*/ 1771131 w 1990607"/>
                  <a:gd name="connsiteY127" fmla="*/ 106643 h 691342"/>
                  <a:gd name="connsiteX128" fmla="*/ 1871136 w 1990607"/>
                  <a:gd name="connsiteY128" fmla="*/ 106643 h 691342"/>
                  <a:gd name="connsiteX129" fmla="*/ 1871136 w 1990607"/>
                  <a:gd name="connsiteY129" fmla="*/ 20102 h 691342"/>
                  <a:gd name="connsiteX130" fmla="*/ 1914691 w 1990607"/>
                  <a:gd name="connsiteY130" fmla="*/ 0 h 691342"/>
                  <a:gd name="connsiteX131" fmla="*/ 1958247 w 1990607"/>
                  <a:gd name="connsiteY131" fmla="*/ 20102 h 691342"/>
                  <a:gd name="connsiteX132" fmla="*/ 1958247 w 1990607"/>
                  <a:gd name="connsiteY132" fmla="*/ 106643 h 691342"/>
                  <a:gd name="connsiteX133" fmla="*/ 1990607 w 1990607"/>
                  <a:gd name="connsiteY133" fmla="*/ 106643 h 691342"/>
                  <a:gd name="connsiteX134" fmla="*/ 1990607 w 1990607"/>
                  <a:gd name="connsiteY134" fmla="*/ 171719 h 691342"/>
                  <a:gd name="connsiteX135" fmla="*/ 1958247 w 1990607"/>
                  <a:gd name="connsiteY135" fmla="*/ 171719 h 691342"/>
                  <a:gd name="connsiteX136" fmla="*/ 1958247 w 1990607"/>
                  <a:gd name="connsiteY136" fmla="*/ 263301 h 691342"/>
                  <a:gd name="connsiteX137" fmla="*/ 1990607 w 1990607"/>
                  <a:gd name="connsiteY137" fmla="*/ 263301 h 691342"/>
                  <a:gd name="connsiteX138" fmla="*/ 1990607 w 1990607"/>
                  <a:gd name="connsiteY138" fmla="*/ 328383 h 691342"/>
                  <a:gd name="connsiteX139" fmla="*/ 1958247 w 1990607"/>
                  <a:gd name="connsiteY139" fmla="*/ 328383 h 691342"/>
                  <a:gd name="connsiteX140" fmla="*/ 1958247 w 1990607"/>
                  <a:gd name="connsiteY140" fmla="*/ 631930 h 691342"/>
                  <a:gd name="connsiteX141" fmla="*/ 1990607 w 1990607"/>
                  <a:gd name="connsiteY141" fmla="*/ 631930 h 691342"/>
                  <a:gd name="connsiteX142" fmla="*/ 1990607 w 1990607"/>
                  <a:gd name="connsiteY142" fmla="*/ 691342 h 691342"/>
                  <a:gd name="connsiteX143" fmla="*/ 0 w 1990607"/>
                  <a:gd name="connsiteY143" fmla="*/ 691342 h 691342"/>
                  <a:gd name="connsiteX144" fmla="*/ 0 w 1990607"/>
                  <a:gd name="connsiteY144" fmla="*/ 20102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90607 w 1990607"/>
                  <a:gd name="connsiteY161" fmla="*/ 631930 h 691342"/>
                  <a:gd name="connsiteX162" fmla="*/ 1957269 w 1990607"/>
                  <a:gd name="connsiteY162" fmla="*/ 691342 h 691342"/>
                  <a:gd name="connsiteX163" fmla="*/ 0 w 1990607"/>
                  <a:gd name="connsiteY163" fmla="*/ 691342 h 691342"/>
                  <a:gd name="connsiteX164" fmla="*/ 0 w 1990607"/>
                  <a:gd name="connsiteY164" fmla="*/ 20102 h 691342"/>
                  <a:gd name="connsiteX165" fmla="*/ 43555 w 1990607"/>
                  <a:gd name="connsiteY165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8247 w 1990607"/>
                  <a:gd name="connsiteY160" fmla="*/ 631930 h 691342"/>
                  <a:gd name="connsiteX161" fmla="*/ 1957269 w 1990607"/>
                  <a:gd name="connsiteY161" fmla="*/ 691342 h 691342"/>
                  <a:gd name="connsiteX162" fmla="*/ 0 w 1990607"/>
                  <a:gd name="connsiteY162" fmla="*/ 691342 h 691342"/>
                  <a:gd name="connsiteX163" fmla="*/ 0 w 1990607"/>
                  <a:gd name="connsiteY163" fmla="*/ 20102 h 691342"/>
                  <a:gd name="connsiteX164" fmla="*/ 43555 w 1990607"/>
                  <a:gd name="connsiteY164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90607 w 1990607"/>
                  <a:gd name="connsiteY158" fmla="*/ 328383 h 691342"/>
                  <a:gd name="connsiteX159" fmla="*/ 1958247 w 1990607"/>
                  <a:gd name="connsiteY159" fmla="*/ 328383 h 691342"/>
                  <a:gd name="connsiteX160" fmla="*/ 1957269 w 1990607"/>
                  <a:gd name="connsiteY160" fmla="*/ 691342 h 691342"/>
                  <a:gd name="connsiteX161" fmla="*/ 0 w 1990607"/>
                  <a:gd name="connsiteY161" fmla="*/ 691342 h 691342"/>
                  <a:gd name="connsiteX162" fmla="*/ 0 w 1990607"/>
                  <a:gd name="connsiteY162" fmla="*/ 20102 h 691342"/>
                  <a:gd name="connsiteX163" fmla="*/ 43555 w 1990607"/>
                  <a:gd name="connsiteY163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90607 w 1990607"/>
                  <a:gd name="connsiteY157" fmla="*/ 263301 h 691342"/>
                  <a:gd name="connsiteX158" fmla="*/ 1958247 w 1990607"/>
                  <a:gd name="connsiteY158" fmla="*/ 328383 h 691342"/>
                  <a:gd name="connsiteX159" fmla="*/ 1957269 w 1990607"/>
                  <a:gd name="connsiteY159" fmla="*/ 691342 h 691342"/>
                  <a:gd name="connsiteX160" fmla="*/ 0 w 1990607"/>
                  <a:gd name="connsiteY160" fmla="*/ 691342 h 691342"/>
                  <a:gd name="connsiteX161" fmla="*/ 0 w 1990607"/>
                  <a:gd name="connsiteY161" fmla="*/ 20102 h 691342"/>
                  <a:gd name="connsiteX162" fmla="*/ 43555 w 1990607"/>
                  <a:gd name="connsiteY162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06643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71719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88226 w 1990607"/>
                  <a:gd name="connsiteY153" fmla="*/ 113786 h 691342"/>
                  <a:gd name="connsiteX154" fmla="*/ 1990607 w 1990607"/>
                  <a:gd name="connsiteY154" fmla="*/ 183625 h 691342"/>
                  <a:gd name="connsiteX155" fmla="*/ 1958247 w 1990607"/>
                  <a:gd name="connsiteY155" fmla="*/ 171719 h 691342"/>
                  <a:gd name="connsiteX156" fmla="*/ 1958247 w 1990607"/>
                  <a:gd name="connsiteY156" fmla="*/ 263301 h 691342"/>
                  <a:gd name="connsiteX157" fmla="*/ 1958247 w 1990607"/>
                  <a:gd name="connsiteY157" fmla="*/ 328383 h 691342"/>
                  <a:gd name="connsiteX158" fmla="*/ 1957269 w 1990607"/>
                  <a:gd name="connsiteY158" fmla="*/ 691342 h 691342"/>
                  <a:gd name="connsiteX159" fmla="*/ 0 w 1990607"/>
                  <a:gd name="connsiteY159" fmla="*/ 691342 h 691342"/>
                  <a:gd name="connsiteX160" fmla="*/ 0 w 1990607"/>
                  <a:gd name="connsiteY160" fmla="*/ 20102 h 691342"/>
                  <a:gd name="connsiteX161" fmla="*/ 43555 w 1990607"/>
                  <a:gd name="connsiteY161" fmla="*/ 0 h 691342"/>
                  <a:gd name="connsiteX0" fmla="*/ 1771131 w 1990607"/>
                  <a:gd name="connsiteY0" fmla="*/ 328383 h 691342"/>
                  <a:gd name="connsiteX1" fmla="*/ 1771131 w 1990607"/>
                  <a:gd name="connsiteY1" fmla="*/ 631930 h 691342"/>
                  <a:gd name="connsiteX2" fmla="*/ 1871136 w 1990607"/>
                  <a:gd name="connsiteY2" fmla="*/ 631930 h 691342"/>
                  <a:gd name="connsiteX3" fmla="*/ 1871136 w 1990607"/>
                  <a:gd name="connsiteY3" fmla="*/ 328383 h 691342"/>
                  <a:gd name="connsiteX4" fmla="*/ 1771131 w 1990607"/>
                  <a:gd name="connsiteY4" fmla="*/ 328383 h 691342"/>
                  <a:gd name="connsiteX5" fmla="*/ 1584021 w 1990607"/>
                  <a:gd name="connsiteY5" fmla="*/ 328383 h 691342"/>
                  <a:gd name="connsiteX6" fmla="*/ 1584021 w 1990607"/>
                  <a:gd name="connsiteY6" fmla="*/ 631930 h 691342"/>
                  <a:gd name="connsiteX7" fmla="*/ 1684020 w 1990607"/>
                  <a:gd name="connsiteY7" fmla="*/ 631930 h 691342"/>
                  <a:gd name="connsiteX8" fmla="*/ 1684020 w 1990607"/>
                  <a:gd name="connsiteY8" fmla="*/ 328383 h 691342"/>
                  <a:gd name="connsiteX9" fmla="*/ 1584021 w 1990607"/>
                  <a:gd name="connsiteY9" fmla="*/ 328383 h 691342"/>
                  <a:gd name="connsiteX10" fmla="*/ 1396904 w 1990607"/>
                  <a:gd name="connsiteY10" fmla="*/ 328383 h 691342"/>
                  <a:gd name="connsiteX11" fmla="*/ 1396904 w 1990607"/>
                  <a:gd name="connsiteY11" fmla="*/ 631930 h 691342"/>
                  <a:gd name="connsiteX12" fmla="*/ 1496910 w 1990607"/>
                  <a:gd name="connsiteY12" fmla="*/ 631930 h 691342"/>
                  <a:gd name="connsiteX13" fmla="*/ 1496910 w 1990607"/>
                  <a:gd name="connsiteY13" fmla="*/ 328383 h 691342"/>
                  <a:gd name="connsiteX14" fmla="*/ 1396904 w 1990607"/>
                  <a:gd name="connsiteY14" fmla="*/ 328383 h 691342"/>
                  <a:gd name="connsiteX15" fmla="*/ 1209788 w 1990607"/>
                  <a:gd name="connsiteY15" fmla="*/ 328383 h 691342"/>
                  <a:gd name="connsiteX16" fmla="*/ 1209788 w 1990607"/>
                  <a:gd name="connsiteY16" fmla="*/ 631930 h 691342"/>
                  <a:gd name="connsiteX17" fmla="*/ 1309794 w 1990607"/>
                  <a:gd name="connsiteY17" fmla="*/ 631930 h 691342"/>
                  <a:gd name="connsiteX18" fmla="*/ 1309794 w 1990607"/>
                  <a:gd name="connsiteY18" fmla="*/ 328383 h 691342"/>
                  <a:gd name="connsiteX19" fmla="*/ 1209788 w 1990607"/>
                  <a:gd name="connsiteY19" fmla="*/ 328383 h 691342"/>
                  <a:gd name="connsiteX20" fmla="*/ 1022679 w 1990607"/>
                  <a:gd name="connsiteY20" fmla="*/ 328383 h 691342"/>
                  <a:gd name="connsiteX21" fmla="*/ 1022679 w 1990607"/>
                  <a:gd name="connsiteY21" fmla="*/ 631930 h 691342"/>
                  <a:gd name="connsiteX22" fmla="*/ 1122684 w 1990607"/>
                  <a:gd name="connsiteY22" fmla="*/ 631930 h 691342"/>
                  <a:gd name="connsiteX23" fmla="*/ 1122684 w 1990607"/>
                  <a:gd name="connsiteY23" fmla="*/ 328383 h 691342"/>
                  <a:gd name="connsiteX24" fmla="*/ 1022679 w 1990607"/>
                  <a:gd name="connsiteY24" fmla="*/ 328383 h 691342"/>
                  <a:gd name="connsiteX25" fmla="*/ 835562 w 1990607"/>
                  <a:gd name="connsiteY25" fmla="*/ 328383 h 691342"/>
                  <a:gd name="connsiteX26" fmla="*/ 835562 w 1990607"/>
                  <a:gd name="connsiteY26" fmla="*/ 631930 h 691342"/>
                  <a:gd name="connsiteX27" fmla="*/ 935568 w 1990607"/>
                  <a:gd name="connsiteY27" fmla="*/ 631930 h 691342"/>
                  <a:gd name="connsiteX28" fmla="*/ 935568 w 1990607"/>
                  <a:gd name="connsiteY28" fmla="*/ 328383 h 691342"/>
                  <a:gd name="connsiteX29" fmla="*/ 835562 w 1990607"/>
                  <a:gd name="connsiteY29" fmla="*/ 328383 h 691342"/>
                  <a:gd name="connsiteX30" fmla="*/ 648453 w 1990607"/>
                  <a:gd name="connsiteY30" fmla="*/ 328383 h 691342"/>
                  <a:gd name="connsiteX31" fmla="*/ 648453 w 1990607"/>
                  <a:gd name="connsiteY31" fmla="*/ 631930 h 691342"/>
                  <a:gd name="connsiteX32" fmla="*/ 748452 w 1990607"/>
                  <a:gd name="connsiteY32" fmla="*/ 631930 h 691342"/>
                  <a:gd name="connsiteX33" fmla="*/ 748452 w 1990607"/>
                  <a:gd name="connsiteY33" fmla="*/ 328383 h 691342"/>
                  <a:gd name="connsiteX34" fmla="*/ 648453 w 1990607"/>
                  <a:gd name="connsiteY34" fmla="*/ 328383 h 691342"/>
                  <a:gd name="connsiteX35" fmla="*/ 461336 w 1990607"/>
                  <a:gd name="connsiteY35" fmla="*/ 328383 h 691342"/>
                  <a:gd name="connsiteX36" fmla="*/ 461336 w 1990607"/>
                  <a:gd name="connsiteY36" fmla="*/ 631930 h 691342"/>
                  <a:gd name="connsiteX37" fmla="*/ 561342 w 1990607"/>
                  <a:gd name="connsiteY37" fmla="*/ 631930 h 691342"/>
                  <a:gd name="connsiteX38" fmla="*/ 561342 w 1990607"/>
                  <a:gd name="connsiteY38" fmla="*/ 328383 h 691342"/>
                  <a:gd name="connsiteX39" fmla="*/ 461336 w 1990607"/>
                  <a:gd name="connsiteY39" fmla="*/ 328383 h 691342"/>
                  <a:gd name="connsiteX40" fmla="*/ 274226 w 1990607"/>
                  <a:gd name="connsiteY40" fmla="*/ 328383 h 691342"/>
                  <a:gd name="connsiteX41" fmla="*/ 274226 w 1990607"/>
                  <a:gd name="connsiteY41" fmla="*/ 631930 h 691342"/>
                  <a:gd name="connsiteX42" fmla="*/ 374226 w 1990607"/>
                  <a:gd name="connsiteY42" fmla="*/ 631930 h 691342"/>
                  <a:gd name="connsiteX43" fmla="*/ 374226 w 1990607"/>
                  <a:gd name="connsiteY43" fmla="*/ 328383 h 691342"/>
                  <a:gd name="connsiteX44" fmla="*/ 274226 w 1990607"/>
                  <a:gd name="connsiteY44" fmla="*/ 328383 h 691342"/>
                  <a:gd name="connsiteX45" fmla="*/ 87110 w 1990607"/>
                  <a:gd name="connsiteY45" fmla="*/ 328383 h 691342"/>
                  <a:gd name="connsiteX46" fmla="*/ 87110 w 1990607"/>
                  <a:gd name="connsiteY46" fmla="*/ 631930 h 691342"/>
                  <a:gd name="connsiteX47" fmla="*/ 187110 w 1990607"/>
                  <a:gd name="connsiteY47" fmla="*/ 631930 h 691342"/>
                  <a:gd name="connsiteX48" fmla="*/ 187110 w 1990607"/>
                  <a:gd name="connsiteY48" fmla="*/ 328383 h 691342"/>
                  <a:gd name="connsiteX49" fmla="*/ 87110 w 1990607"/>
                  <a:gd name="connsiteY49" fmla="*/ 328383 h 691342"/>
                  <a:gd name="connsiteX50" fmla="*/ 1771131 w 1990607"/>
                  <a:gd name="connsiteY50" fmla="*/ 171719 h 691342"/>
                  <a:gd name="connsiteX51" fmla="*/ 1771131 w 1990607"/>
                  <a:gd name="connsiteY51" fmla="*/ 263301 h 691342"/>
                  <a:gd name="connsiteX52" fmla="*/ 1871136 w 1990607"/>
                  <a:gd name="connsiteY52" fmla="*/ 263301 h 691342"/>
                  <a:gd name="connsiteX53" fmla="*/ 1871136 w 1990607"/>
                  <a:gd name="connsiteY53" fmla="*/ 171719 h 691342"/>
                  <a:gd name="connsiteX54" fmla="*/ 1771131 w 1990607"/>
                  <a:gd name="connsiteY54" fmla="*/ 171719 h 691342"/>
                  <a:gd name="connsiteX55" fmla="*/ 1584021 w 1990607"/>
                  <a:gd name="connsiteY55" fmla="*/ 171719 h 691342"/>
                  <a:gd name="connsiteX56" fmla="*/ 1584021 w 1990607"/>
                  <a:gd name="connsiteY56" fmla="*/ 263301 h 691342"/>
                  <a:gd name="connsiteX57" fmla="*/ 1684020 w 1990607"/>
                  <a:gd name="connsiteY57" fmla="*/ 263301 h 691342"/>
                  <a:gd name="connsiteX58" fmla="*/ 1684020 w 1990607"/>
                  <a:gd name="connsiteY58" fmla="*/ 171719 h 691342"/>
                  <a:gd name="connsiteX59" fmla="*/ 1584021 w 1990607"/>
                  <a:gd name="connsiteY59" fmla="*/ 171719 h 691342"/>
                  <a:gd name="connsiteX60" fmla="*/ 1396904 w 1990607"/>
                  <a:gd name="connsiteY60" fmla="*/ 171719 h 691342"/>
                  <a:gd name="connsiteX61" fmla="*/ 1396904 w 1990607"/>
                  <a:gd name="connsiteY61" fmla="*/ 263301 h 691342"/>
                  <a:gd name="connsiteX62" fmla="*/ 1496910 w 1990607"/>
                  <a:gd name="connsiteY62" fmla="*/ 263301 h 691342"/>
                  <a:gd name="connsiteX63" fmla="*/ 1496910 w 1990607"/>
                  <a:gd name="connsiteY63" fmla="*/ 171719 h 691342"/>
                  <a:gd name="connsiteX64" fmla="*/ 1396904 w 1990607"/>
                  <a:gd name="connsiteY64" fmla="*/ 171719 h 691342"/>
                  <a:gd name="connsiteX65" fmla="*/ 1209788 w 1990607"/>
                  <a:gd name="connsiteY65" fmla="*/ 171719 h 691342"/>
                  <a:gd name="connsiteX66" fmla="*/ 1209788 w 1990607"/>
                  <a:gd name="connsiteY66" fmla="*/ 263301 h 691342"/>
                  <a:gd name="connsiteX67" fmla="*/ 1309794 w 1990607"/>
                  <a:gd name="connsiteY67" fmla="*/ 263301 h 691342"/>
                  <a:gd name="connsiteX68" fmla="*/ 1309794 w 1990607"/>
                  <a:gd name="connsiteY68" fmla="*/ 171719 h 691342"/>
                  <a:gd name="connsiteX69" fmla="*/ 1209788 w 1990607"/>
                  <a:gd name="connsiteY69" fmla="*/ 171719 h 691342"/>
                  <a:gd name="connsiteX70" fmla="*/ 1022679 w 1990607"/>
                  <a:gd name="connsiteY70" fmla="*/ 171719 h 691342"/>
                  <a:gd name="connsiteX71" fmla="*/ 1022679 w 1990607"/>
                  <a:gd name="connsiteY71" fmla="*/ 263301 h 691342"/>
                  <a:gd name="connsiteX72" fmla="*/ 1122684 w 1990607"/>
                  <a:gd name="connsiteY72" fmla="*/ 263301 h 691342"/>
                  <a:gd name="connsiteX73" fmla="*/ 1122684 w 1990607"/>
                  <a:gd name="connsiteY73" fmla="*/ 171719 h 691342"/>
                  <a:gd name="connsiteX74" fmla="*/ 1022679 w 1990607"/>
                  <a:gd name="connsiteY74" fmla="*/ 171719 h 691342"/>
                  <a:gd name="connsiteX75" fmla="*/ 835562 w 1990607"/>
                  <a:gd name="connsiteY75" fmla="*/ 171719 h 691342"/>
                  <a:gd name="connsiteX76" fmla="*/ 835562 w 1990607"/>
                  <a:gd name="connsiteY76" fmla="*/ 263301 h 691342"/>
                  <a:gd name="connsiteX77" fmla="*/ 935568 w 1990607"/>
                  <a:gd name="connsiteY77" fmla="*/ 263301 h 691342"/>
                  <a:gd name="connsiteX78" fmla="*/ 935568 w 1990607"/>
                  <a:gd name="connsiteY78" fmla="*/ 171719 h 691342"/>
                  <a:gd name="connsiteX79" fmla="*/ 835562 w 1990607"/>
                  <a:gd name="connsiteY79" fmla="*/ 171719 h 691342"/>
                  <a:gd name="connsiteX80" fmla="*/ 648453 w 1990607"/>
                  <a:gd name="connsiteY80" fmla="*/ 171719 h 691342"/>
                  <a:gd name="connsiteX81" fmla="*/ 648453 w 1990607"/>
                  <a:gd name="connsiteY81" fmla="*/ 263301 h 691342"/>
                  <a:gd name="connsiteX82" fmla="*/ 748452 w 1990607"/>
                  <a:gd name="connsiteY82" fmla="*/ 263301 h 691342"/>
                  <a:gd name="connsiteX83" fmla="*/ 748452 w 1990607"/>
                  <a:gd name="connsiteY83" fmla="*/ 171719 h 691342"/>
                  <a:gd name="connsiteX84" fmla="*/ 648453 w 1990607"/>
                  <a:gd name="connsiteY84" fmla="*/ 171719 h 691342"/>
                  <a:gd name="connsiteX85" fmla="*/ 461336 w 1990607"/>
                  <a:gd name="connsiteY85" fmla="*/ 171719 h 691342"/>
                  <a:gd name="connsiteX86" fmla="*/ 461336 w 1990607"/>
                  <a:gd name="connsiteY86" fmla="*/ 263301 h 691342"/>
                  <a:gd name="connsiteX87" fmla="*/ 561342 w 1990607"/>
                  <a:gd name="connsiteY87" fmla="*/ 263301 h 691342"/>
                  <a:gd name="connsiteX88" fmla="*/ 561342 w 1990607"/>
                  <a:gd name="connsiteY88" fmla="*/ 171719 h 691342"/>
                  <a:gd name="connsiteX89" fmla="*/ 461336 w 1990607"/>
                  <a:gd name="connsiteY89" fmla="*/ 171719 h 691342"/>
                  <a:gd name="connsiteX90" fmla="*/ 274226 w 1990607"/>
                  <a:gd name="connsiteY90" fmla="*/ 171719 h 691342"/>
                  <a:gd name="connsiteX91" fmla="*/ 274226 w 1990607"/>
                  <a:gd name="connsiteY91" fmla="*/ 263301 h 691342"/>
                  <a:gd name="connsiteX92" fmla="*/ 374226 w 1990607"/>
                  <a:gd name="connsiteY92" fmla="*/ 263301 h 691342"/>
                  <a:gd name="connsiteX93" fmla="*/ 374226 w 1990607"/>
                  <a:gd name="connsiteY93" fmla="*/ 171719 h 691342"/>
                  <a:gd name="connsiteX94" fmla="*/ 274226 w 1990607"/>
                  <a:gd name="connsiteY94" fmla="*/ 171719 h 691342"/>
                  <a:gd name="connsiteX95" fmla="*/ 87110 w 1990607"/>
                  <a:gd name="connsiteY95" fmla="*/ 171719 h 691342"/>
                  <a:gd name="connsiteX96" fmla="*/ 87110 w 1990607"/>
                  <a:gd name="connsiteY96" fmla="*/ 263301 h 691342"/>
                  <a:gd name="connsiteX97" fmla="*/ 187110 w 1990607"/>
                  <a:gd name="connsiteY97" fmla="*/ 263301 h 691342"/>
                  <a:gd name="connsiteX98" fmla="*/ 187110 w 1990607"/>
                  <a:gd name="connsiteY98" fmla="*/ 171719 h 691342"/>
                  <a:gd name="connsiteX99" fmla="*/ 87110 w 1990607"/>
                  <a:gd name="connsiteY99" fmla="*/ 171719 h 691342"/>
                  <a:gd name="connsiteX100" fmla="*/ 43555 w 1990607"/>
                  <a:gd name="connsiteY100" fmla="*/ 0 h 691342"/>
                  <a:gd name="connsiteX101" fmla="*/ 87110 w 1990607"/>
                  <a:gd name="connsiteY101" fmla="*/ 20102 h 691342"/>
                  <a:gd name="connsiteX102" fmla="*/ 87110 w 1990607"/>
                  <a:gd name="connsiteY102" fmla="*/ 106643 h 691342"/>
                  <a:gd name="connsiteX103" fmla="*/ 187110 w 1990607"/>
                  <a:gd name="connsiteY103" fmla="*/ 106643 h 691342"/>
                  <a:gd name="connsiteX104" fmla="*/ 187110 w 1990607"/>
                  <a:gd name="connsiteY104" fmla="*/ 20102 h 691342"/>
                  <a:gd name="connsiteX105" fmla="*/ 230671 w 1990607"/>
                  <a:gd name="connsiteY105" fmla="*/ 0 h 691342"/>
                  <a:gd name="connsiteX106" fmla="*/ 274226 w 1990607"/>
                  <a:gd name="connsiteY106" fmla="*/ 20102 h 691342"/>
                  <a:gd name="connsiteX107" fmla="*/ 274226 w 1990607"/>
                  <a:gd name="connsiteY107" fmla="*/ 106643 h 691342"/>
                  <a:gd name="connsiteX108" fmla="*/ 374226 w 1990607"/>
                  <a:gd name="connsiteY108" fmla="*/ 106643 h 691342"/>
                  <a:gd name="connsiteX109" fmla="*/ 374226 w 1990607"/>
                  <a:gd name="connsiteY109" fmla="*/ 20102 h 691342"/>
                  <a:gd name="connsiteX110" fmla="*/ 417781 w 1990607"/>
                  <a:gd name="connsiteY110" fmla="*/ 0 h 691342"/>
                  <a:gd name="connsiteX111" fmla="*/ 461336 w 1990607"/>
                  <a:gd name="connsiteY111" fmla="*/ 20102 h 691342"/>
                  <a:gd name="connsiteX112" fmla="*/ 461336 w 1990607"/>
                  <a:gd name="connsiteY112" fmla="*/ 106643 h 691342"/>
                  <a:gd name="connsiteX113" fmla="*/ 561342 w 1990607"/>
                  <a:gd name="connsiteY113" fmla="*/ 106643 h 691342"/>
                  <a:gd name="connsiteX114" fmla="*/ 561342 w 1990607"/>
                  <a:gd name="connsiteY114" fmla="*/ 20102 h 691342"/>
                  <a:gd name="connsiteX115" fmla="*/ 604897 w 1990607"/>
                  <a:gd name="connsiteY115" fmla="*/ 0 h 691342"/>
                  <a:gd name="connsiteX116" fmla="*/ 648453 w 1990607"/>
                  <a:gd name="connsiteY116" fmla="*/ 20102 h 691342"/>
                  <a:gd name="connsiteX117" fmla="*/ 648453 w 1990607"/>
                  <a:gd name="connsiteY117" fmla="*/ 106643 h 691342"/>
                  <a:gd name="connsiteX118" fmla="*/ 748452 w 1990607"/>
                  <a:gd name="connsiteY118" fmla="*/ 106643 h 691342"/>
                  <a:gd name="connsiteX119" fmla="*/ 748452 w 1990607"/>
                  <a:gd name="connsiteY119" fmla="*/ 20102 h 691342"/>
                  <a:gd name="connsiteX120" fmla="*/ 792013 w 1990607"/>
                  <a:gd name="connsiteY120" fmla="*/ 0 h 691342"/>
                  <a:gd name="connsiteX121" fmla="*/ 835562 w 1990607"/>
                  <a:gd name="connsiteY121" fmla="*/ 20102 h 691342"/>
                  <a:gd name="connsiteX122" fmla="*/ 835562 w 1990607"/>
                  <a:gd name="connsiteY122" fmla="*/ 106643 h 691342"/>
                  <a:gd name="connsiteX123" fmla="*/ 935568 w 1990607"/>
                  <a:gd name="connsiteY123" fmla="*/ 106643 h 691342"/>
                  <a:gd name="connsiteX124" fmla="*/ 935568 w 1990607"/>
                  <a:gd name="connsiteY124" fmla="*/ 20102 h 691342"/>
                  <a:gd name="connsiteX125" fmla="*/ 979123 w 1990607"/>
                  <a:gd name="connsiteY125" fmla="*/ 0 h 691342"/>
                  <a:gd name="connsiteX126" fmla="*/ 1022679 w 1990607"/>
                  <a:gd name="connsiteY126" fmla="*/ 20102 h 691342"/>
                  <a:gd name="connsiteX127" fmla="*/ 1022679 w 1990607"/>
                  <a:gd name="connsiteY127" fmla="*/ 106643 h 691342"/>
                  <a:gd name="connsiteX128" fmla="*/ 1122684 w 1990607"/>
                  <a:gd name="connsiteY128" fmla="*/ 106643 h 691342"/>
                  <a:gd name="connsiteX129" fmla="*/ 1122684 w 1990607"/>
                  <a:gd name="connsiteY129" fmla="*/ 20102 h 691342"/>
                  <a:gd name="connsiteX130" fmla="*/ 1166233 w 1990607"/>
                  <a:gd name="connsiteY130" fmla="*/ 0 h 691342"/>
                  <a:gd name="connsiteX131" fmla="*/ 1209788 w 1990607"/>
                  <a:gd name="connsiteY131" fmla="*/ 20102 h 691342"/>
                  <a:gd name="connsiteX132" fmla="*/ 1209788 w 1990607"/>
                  <a:gd name="connsiteY132" fmla="*/ 106643 h 691342"/>
                  <a:gd name="connsiteX133" fmla="*/ 1309794 w 1990607"/>
                  <a:gd name="connsiteY133" fmla="*/ 106643 h 691342"/>
                  <a:gd name="connsiteX134" fmla="*/ 1309794 w 1990607"/>
                  <a:gd name="connsiteY134" fmla="*/ 20102 h 691342"/>
                  <a:gd name="connsiteX135" fmla="*/ 1353349 w 1990607"/>
                  <a:gd name="connsiteY135" fmla="*/ 0 h 691342"/>
                  <a:gd name="connsiteX136" fmla="*/ 1396904 w 1990607"/>
                  <a:gd name="connsiteY136" fmla="*/ 20102 h 691342"/>
                  <a:gd name="connsiteX137" fmla="*/ 1396904 w 1990607"/>
                  <a:gd name="connsiteY137" fmla="*/ 106643 h 691342"/>
                  <a:gd name="connsiteX138" fmla="*/ 1496910 w 1990607"/>
                  <a:gd name="connsiteY138" fmla="*/ 106643 h 691342"/>
                  <a:gd name="connsiteX139" fmla="*/ 1496910 w 1990607"/>
                  <a:gd name="connsiteY139" fmla="*/ 20102 h 691342"/>
                  <a:gd name="connsiteX140" fmla="*/ 1540459 w 1990607"/>
                  <a:gd name="connsiteY140" fmla="*/ 0 h 691342"/>
                  <a:gd name="connsiteX141" fmla="*/ 1584021 w 1990607"/>
                  <a:gd name="connsiteY141" fmla="*/ 20102 h 691342"/>
                  <a:gd name="connsiteX142" fmla="*/ 1584021 w 1990607"/>
                  <a:gd name="connsiteY142" fmla="*/ 106643 h 691342"/>
                  <a:gd name="connsiteX143" fmla="*/ 1684020 w 1990607"/>
                  <a:gd name="connsiteY143" fmla="*/ 106643 h 691342"/>
                  <a:gd name="connsiteX144" fmla="*/ 1684020 w 1990607"/>
                  <a:gd name="connsiteY144" fmla="*/ 20102 h 691342"/>
                  <a:gd name="connsiteX145" fmla="*/ 1727575 w 1990607"/>
                  <a:gd name="connsiteY145" fmla="*/ 0 h 691342"/>
                  <a:gd name="connsiteX146" fmla="*/ 1771131 w 1990607"/>
                  <a:gd name="connsiteY146" fmla="*/ 20102 h 691342"/>
                  <a:gd name="connsiteX147" fmla="*/ 1771131 w 1990607"/>
                  <a:gd name="connsiteY147" fmla="*/ 106643 h 691342"/>
                  <a:gd name="connsiteX148" fmla="*/ 1871136 w 1990607"/>
                  <a:gd name="connsiteY148" fmla="*/ 106643 h 691342"/>
                  <a:gd name="connsiteX149" fmla="*/ 1871136 w 1990607"/>
                  <a:gd name="connsiteY149" fmla="*/ 20102 h 691342"/>
                  <a:gd name="connsiteX150" fmla="*/ 1914691 w 1990607"/>
                  <a:gd name="connsiteY150" fmla="*/ 0 h 691342"/>
                  <a:gd name="connsiteX151" fmla="*/ 1958247 w 1990607"/>
                  <a:gd name="connsiteY151" fmla="*/ 20102 h 691342"/>
                  <a:gd name="connsiteX152" fmla="*/ 1958247 w 1990607"/>
                  <a:gd name="connsiteY152" fmla="*/ 106643 h 691342"/>
                  <a:gd name="connsiteX153" fmla="*/ 1990607 w 1990607"/>
                  <a:gd name="connsiteY153" fmla="*/ 183625 h 691342"/>
                  <a:gd name="connsiteX154" fmla="*/ 1958247 w 1990607"/>
                  <a:gd name="connsiteY154" fmla="*/ 171719 h 691342"/>
                  <a:gd name="connsiteX155" fmla="*/ 1958247 w 1990607"/>
                  <a:gd name="connsiteY155" fmla="*/ 263301 h 691342"/>
                  <a:gd name="connsiteX156" fmla="*/ 1958247 w 1990607"/>
                  <a:gd name="connsiteY156" fmla="*/ 328383 h 691342"/>
                  <a:gd name="connsiteX157" fmla="*/ 1957269 w 1990607"/>
                  <a:gd name="connsiteY157" fmla="*/ 691342 h 691342"/>
                  <a:gd name="connsiteX158" fmla="*/ 0 w 1990607"/>
                  <a:gd name="connsiteY158" fmla="*/ 691342 h 691342"/>
                  <a:gd name="connsiteX159" fmla="*/ 0 w 1990607"/>
                  <a:gd name="connsiteY159" fmla="*/ 20102 h 691342"/>
                  <a:gd name="connsiteX160" fmla="*/ 43555 w 1990607"/>
                  <a:gd name="connsiteY160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171719 h 691342"/>
                  <a:gd name="connsiteX154" fmla="*/ 1958247 w 1958247"/>
                  <a:gd name="connsiteY154" fmla="*/ 263301 h 691342"/>
                  <a:gd name="connsiteX155" fmla="*/ 1958247 w 1958247"/>
                  <a:gd name="connsiteY155" fmla="*/ 328383 h 691342"/>
                  <a:gd name="connsiteX156" fmla="*/ 1957269 w 1958247"/>
                  <a:gd name="connsiteY156" fmla="*/ 691342 h 691342"/>
                  <a:gd name="connsiteX157" fmla="*/ 0 w 1958247"/>
                  <a:gd name="connsiteY157" fmla="*/ 691342 h 691342"/>
                  <a:gd name="connsiteX158" fmla="*/ 0 w 1958247"/>
                  <a:gd name="connsiteY158" fmla="*/ 20102 h 691342"/>
                  <a:gd name="connsiteX159" fmla="*/ 43555 w 1958247"/>
                  <a:gd name="connsiteY159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106643 h 691342"/>
                  <a:gd name="connsiteX153" fmla="*/ 1958247 w 1958247"/>
                  <a:gd name="connsiteY153" fmla="*/ 263301 h 691342"/>
                  <a:gd name="connsiteX154" fmla="*/ 1958247 w 1958247"/>
                  <a:gd name="connsiteY154" fmla="*/ 328383 h 691342"/>
                  <a:gd name="connsiteX155" fmla="*/ 1957269 w 1958247"/>
                  <a:gd name="connsiteY155" fmla="*/ 691342 h 691342"/>
                  <a:gd name="connsiteX156" fmla="*/ 0 w 1958247"/>
                  <a:gd name="connsiteY156" fmla="*/ 691342 h 691342"/>
                  <a:gd name="connsiteX157" fmla="*/ 0 w 1958247"/>
                  <a:gd name="connsiteY157" fmla="*/ 20102 h 691342"/>
                  <a:gd name="connsiteX158" fmla="*/ 43555 w 1958247"/>
                  <a:gd name="connsiteY158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263301 h 691342"/>
                  <a:gd name="connsiteX153" fmla="*/ 1958247 w 1958247"/>
                  <a:gd name="connsiteY153" fmla="*/ 328383 h 691342"/>
                  <a:gd name="connsiteX154" fmla="*/ 1957269 w 1958247"/>
                  <a:gd name="connsiteY154" fmla="*/ 691342 h 691342"/>
                  <a:gd name="connsiteX155" fmla="*/ 0 w 1958247"/>
                  <a:gd name="connsiteY155" fmla="*/ 691342 h 691342"/>
                  <a:gd name="connsiteX156" fmla="*/ 0 w 1958247"/>
                  <a:gd name="connsiteY156" fmla="*/ 20102 h 691342"/>
                  <a:gd name="connsiteX157" fmla="*/ 43555 w 1958247"/>
                  <a:gd name="connsiteY157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8247 w 1958247"/>
                  <a:gd name="connsiteY152" fmla="*/ 328383 h 691342"/>
                  <a:gd name="connsiteX153" fmla="*/ 1957269 w 1958247"/>
                  <a:gd name="connsiteY153" fmla="*/ 691342 h 691342"/>
                  <a:gd name="connsiteX154" fmla="*/ 0 w 1958247"/>
                  <a:gd name="connsiteY154" fmla="*/ 691342 h 691342"/>
                  <a:gd name="connsiteX155" fmla="*/ 0 w 1958247"/>
                  <a:gd name="connsiteY155" fmla="*/ 20102 h 691342"/>
                  <a:gd name="connsiteX156" fmla="*/ 43555 w 1958247"/>
                  <a:gd name="connsiteY156" fmla="*/ 0 h 691342"/>
                  <a:gd name="connsiteX0" fmla="*/ 1771131 w 1958247"/>
                  <a:gd name="connsiteY0" fmla="*/ 328383 h 691342"/>
                  <a:gd name="connsiteX1" fmla="*/ 1771131 w 1958247"/>
                  <a:gd name="connsiteY1" fmla="*/ 631930 h 691342"/>
                  <a:gd name="connsiteX2" fmla="*/ 1871136 w 1958247"/>
                  <a:gd name="connsiteY2" fmla="*/ 631930 h 691342"/>
                  <a:gd name="connsiteX3" fmla="*/ 1871136 w 1958247"/>
                  <a:gd name="connsiteY3" fmla="*/ 328383 h 691342"/>
                  <a:gd name="connsiteX4" fmla="*/ 1771131 w 1958247"/>
                  <a:gd name="connsiteY4" fmla="*/ 328383 h 691342"/>
                  <a:gd name="connsiteX5" fmla="*/ 1584021 w 1958247"/>
                  <a:gd name="connsiteY5" fmla="*/ 328383 h 691342"/>
                  <a:gd name="connsiteX6" fmla="*/ 1584021 w 1958247"/>
                  <a:gd name="connsiteY6" fmla="*/ 631930 h 691342"/>
                  <a:gd name="connsiteX7" fmla="*/ 1684020 w 1958247"/>
                  <a:gd name="connsiteY7" fmla="*/ 631930 h 691342"/>
                  <a:gd name="connsiteX8" fmla="*/ 1684020 w 1958247"/>
                  <a:gd name="connsiteY8" fmla="*/ 328383 h 691342"/>
                  <a:gd name="connsiteX9" fmla="*/ 1584021 w 1958247"/>
                  <a:gd name="connsiteY9" fmla="*/ 328383 h 691342"/>
                  <a:gd name="connsiteX10" fmla="*/ 1396904 w 1958247"/>
                  <a:gd name="connsiteY10" fmla="*/ 328383 h 691342"/>
                  <a:gd name="connsiteX11" fmla="*/ 1396904 w 1958247"/>
                  <a:gd name="connsiteY11" fmla="*/ 631930 h 691342"/>
                  <a:gd name="connsiteX12" fmla="*/ 1496910 w 1958247"/>
                  <a:gd name="connsiteY12" fmla="*/ 631930 h 691342"/>
                  <a:gd name="connsiteX13" fmla="*/ 1496910 w 1958247"/>
                  <a:gd name="connsiteY13" fmla="*/ 328383 h 691342"/>
                  <a:gd name="connsiteX14" fmla="*/ 1396904 w 1958247"/>
                  <a:gd name="connsiteY14" fmla="*/ 328383 h 691342"/>
                  <a:gd name="connsiteX15" fmla="*/ 1209788 w 1958247"/>
                  <a:gd name="connsiteY15" fmla="*/ 328383 h 691342"/>
                  <a:gd name="connsiteX16" fmla="*/ 1209788 w 1958247"/>
                  <a:gd name="connsiteY16" fmla="*/ 631930 h 691342"/>
                  <a:gd name="connsiteX17" fmla="*/ 1309794 w 1958247"/>
                  <a:gd name="connsiteY17" fmla="*/ 631930 h 691342"/>
                  <a:gd name="connsiteX18" fmla="*/ 1309794 w 1958247"/>
                  <a:gd name="connsiteY18" fmla="*/ 328383 h 691342"/>
                  <a:gd name="connsiteX19" fmla="*/ 1209788 w 1958247"/>
                  <a:gd name="connsiteY19" fmla="*/ 328383 h 691342"/>
                  <a:gd name="connsiteX20" fmla="*/ 1022679 w 1958247"/>
                  <a:gd name="connsiteY20" fmla="*/ 328383 h 691342"/>
                  <a:gd name="connsiteX21" fmla="*/ 1022679 w 1958247"/>
                  <a:gd name="connsiteY21" fmla="*/ 631930 h 691342"/>
                  <a:gd name="connsiteX22" fmla="*/ 1122684 w 1958247"/>
                  <a:gd name="connsiteY22" fmla="*/ 631930 h 691342"/>
                  <a:gd name="connsiteX23" fmla="*/ 1122684 w 1958247"/>
                  <a:gd name="connsiteY23" fmla="*/ 328383 h 691342"/>
                  <a:gd name="connsiteX24" fmla="*/ 1022679 w 1958247"/>
                  <a:gd name="connsiteY24" fmla="*/ 328383 h 691342"/>
                  <a:gd name="connsiteX25" fmla="*/ 835562 w 1958247"/>
                  <a:gd name="connsiteY25" fmla="*/ 328383 h 691342"/>
                  <a:gd name="connsiteX26" fmla="*/ 835562 w 1958247"/>
                  <a:gd name="connsiteY26" fmla="*/ 631930 h 691342"/>
                  <a:gd name="connsiteX27" fmla="*/ 935568 w 1958247"/>
                  <a:gd name="connsiteY27" fmla="*/ 631930 h 691342"/>
                  <a:gd name="connsiteX28" fmla="*/ 935568 w 1958247"/>
                  <a:gd name="connsiteY28" fmla="*/ 328383 h 691342"/>
                  <a:gd name="connsiteX29" fmla="*/ 835562 w 1958247"/>
                  <a:gd name="connsiteY29" fmla="*/ 328383 h 691342"/>
                  <a:gd name="connsiteX30" fmla="*/ 648453 w 1958247"/>
                  <a:gd name="connsiteY30" fmla="*/ 328383 h 691342"/>
                  <a:gd name="connsiteX31" fmla="*/ 648453 w 1958247"/>
                  <a:gd name="connsiteY31" fmla="*/ 631930 h 691342"/>
                  <a:gd name="connsiteX32" fmla="*/ 748452 w 1958247"/>
                  <a:gd name="connsiteY32" fmla="*/ 631930 h 691342"/>
                  <a:gd name="connsiteX33" fmla="*/ 748452 w 1958247"/>
                  <a:gd name="connsiteY33" fmla="*/ 328383 h 691342"/>
                  <a:gd name="connsiteX34" fmla="*/ 648453 w 1958247"/>
                  <a:gd name="connsiteY34" fmla="*/ 328383 h 691342"/>
                  <a:gd name="connsiteX35" fmla="*/ 461336 w 1958247"/>
                  <a:gd name="connsiteY35" fmla="*/ 328383 h 691342"/>
                  <a:gd name="connsiteX36" fmla="*/ 461336 w 1958247"/>
                  <a:gd name="connsiteY36" fmla="*/ 631930 h 691342"/>
                  <a:gd name="connsiteX37" fmla="*/ 561342 w 1958247"/>
                  <a:gd name="connsiteY37" fmla="*/ 631930 h 691342"/>
                  <a:gd name="connsiteX38" fmla="*/ 561342 w 1958247"/>
                  <a:gd name="connsiteY38" fmla="*/ 328383 h 691342"/>
                  <a:gd name="connsiteX39" fmla="*/ 461336 w 1958247"/>
                  <a:gd name="connsiteY39" fmla="*/ 328383 h 691342"/>
                  <a:gd name="connsiteX40" fmla="*/ 274226 w 1958247"/>
                  <a:gd name="connsiteY40" fmla="*/ 328383 h 691342"/>
                  <a:gd name="connsiteX41" fmla="*/ 274226 w 1958247"/>
                  <a:gd name="connsiteY41" fmla="*/ 631930 h 691342"/>
                  <a:gd name="connsiteX42" fmla="*/ 374226 w 1958247"/>
                  <a:gd name="connsiteY42" fmla="*/ 631930 h 691342"/>
                  <a:gd name="connsiteX43" fmla="*/ 374226 w 1958247"/>
                  <a:gd name="connsiteY43" fmla="*/ 328383 h 691342"/>
                  <a:gd name="connsiteX44" fmla="*/ 274226 w 1958247"/>
                  <a:gd name="connsiteY44" fmla="*/ 328383 h 691342"/>
                  <a:gd name="connsiteX45" fmla="*/ 87110 w 1958247"/>
                  <a:gd name="connsiteY45" fmla="*/ 328383 h 691342"/>
                  <a:gd name="connsiteX46" fmla="*/ 87110 w 1958247"/>
                  <a:gd name="connsiteY46" fmla="*/ 631930 h 691342"/>
                  <a:gd name="connsiteX47" fmla="*/ 187110 w 1958247"/>
                  <a:gd name="connsiteY47" fmla="*/ 631930 h 691342"/>
                  <a:gd name="connsiteX48" fmla="*/ 187110 w 1958247"/>
                  <a:gd name="connsiteY48" fmla="*/ 328383 h 691342"/>
                  <a:gd name="connsiteX49" fmla="*/ 87110 w 1958247"/>
                  <a:gd name="connsiteY49" fmla="*/ 328383 h 691342"/>
                  <a:gd name="connsiteX50" fmla="*/ 1771131 w 1958247"/>
                  <a:gd name="connsiteY50" fmla="*/ 171719 h 691342"/>
                  <a:gd name="connsiteX51" fmla="*/ 1771131 w 1958247"/>
                  <a:gd name="connsiteY51" fmla="*/ 263301 h 691342"/>
                  <a:gd name="connsiteX52" fmla="*/ 1871136 w 1958247"/>
                  <a:gd name="connsiteY52" fmla="*/ 263301 h 691342"/>
                  <a:gd name="connsiteX53" fmla="*/ 1871136 w 1958247"/>
                  <a:gd name="connsiteY53" fmla="*/ 171719 h 691342"/>
                  <a:gd name="connsiteX54" fmla="*/ 1771131 w 1958247"/>
                  <a:gd name="connsiteY54" fmla="*/ 171719 h 691342"/>
                  <a:gd name="connsiteX55" fmla="*/ 1584021 w 1958247"/>
                  <a:gd name="connsiteY55" fmla="*/ 171719 h 691342"/>
                  <a:gd name="connsiteX56" fmla="*/ 1584021 w 1958247"/>
                  <a:gd name="connsiteY56" fmla="*/ 263301 h 691342"/>
                  <a:gd name="connsiteX57" fmla="*/ 1684020 w 1958247"/>
                  <a:gd name="connsiteY57" fmla="*/ 263301 h 691342"/>
                  <a:gd name="connsiteX58" fmla="*/ 1684020 w 1958247"/>
                  <a:gd name="connsiteY58" fmla="*/ 171719 h 691342"/>
                  <a:gd name="connsiteX59" fmla="*/ 1584021 w 1958247"/>
                  <a:gd name="connsiteY59" fmla="*/ 171719 h 691342"/>
                  <a:gd name="connsiteX60" fmla="*/ 1396904 w 1958247"/>
                  <a:gd name="connsiteY60" fmla="*/ 171719 h 691342"/>
                  <a:gd name="connsiteX61" fmla="*/ 1396904 w 1958247"/>
                  <a:gd name="connsiteY61" fmla="*/ 263301 h 691342"/>
                  <a:gd name="connsiteX62" fmla="*/ 1496910 w 1958247"/>
                  <a:gd name="connsiteY62" fmla="*/ 263301 h 691342"/>
                  <a:gd name="connsiteX63" fmla="*/ 1496910 w 1958247"/>
                  <a:gd name="connsiteY63" fmla="*/ 171719 h 691342"/>
                  <a:gd name="connsiteX64" fmla="*/ 1396904 w 1958247"/>
                  <a:gd name="connsiteY64" fmla="*/ 171719 h 691342"/>
                  <a:gd name="connsiteX65" fmla="*/ 1209788 w 1958247"/>
                  <a:gd name="connsiteY65" fmla="*/ 171719 h 691342"/>
                  <a:gd name="connsiteX66" fmla="*/ 1209788 w 1958247"/>
                  <a:gd name="connsiteY66" fmla="*/ 263301 h 691342"/>
                  <a:gd name="connsiteX67" fmla="*/ 1309794 w 1958247"/>
                  <a:gd name="connsiteY67" fmla="*/ 263301 h 691342"/>
                  <a:gd name="connsiteX68" fmla="*/ 1309794 w 1958247"/>
                  <a:gd name="connsiteY68" fmla="*/ 171719 h 691342"/>
                  <a:gd name="connsiteX69" fmla="*/ 1209788 w 1958247"/>
                  <a:gd name="connsiteY69" fmla="*/ 171719 h 691342"/>
                  <a:gd name="connsiteX70" fmla="*/ 1022679 w 1958247"/>
                  <a:gd name="connsiteY70" fmla="*/ 171719 h 691342"/>
                  <a:gd name="connsiteX71" fmla="*/ 1022679 w 1958247"/>
                  <a:gd name="connsiteY71" fmla="*/ 263301 h 691342"/>
                  <a:gd name="connsiteX72" fmla="*/ 1122684 w 1958247"/>
                  <a:gd name="connsiteY72" fmla="*/ 263301 h 691342"/>
                  <a:gd name="connsiteX73" fmla="*/ 1122684 w 1958247"/>
                  <a:gd name="connsiteY73" fmla="*/ 171719 h 691342"/>
                  <a:gd name="connsiteX74" fmla="*/ 1022679 w 1958247"/>
                  <a:gd name="connsiteY74" fmla="*/ 171719 h 691342"/>
                  <a:gd name="connsiteX75" fmla="*/ 835562 w 1958247"/>
                  <a:gd name="connsiteY75" fmla="*/ 171719 h 691342"/>
                  <a:gd name="connsiteX76" fmla="*/ 835562 w 1958247"/>
                  <a:gd name="connsiteY76" fmla="*/ 263301 h 691342"/>
                  <a:gd name="connsiteX77" fmla="*/ 935568 w 1958247"/>
                  <a:gd name="connsiteY77" fmla="*/ 263301 h 691342"/>
                  <a:gd name="connsiteX78" fmla="*/ 935568 w 1958247"/>
                  <a:gd name="connsiteY78" fmla="*/ 171719 h 691342"/>
                  <a:gd name="connsiteX79" fmla="*/ 835562 w 1958247"/>
                  <a:gd name="connsiteY79" fmla="*/ 171719 h 691342"/>
                  <a:gd name="connsiteX80" fmla="*/ 648453 w 1958247"/>
                  <a:gd name="connsiteY80" fmla="*/ 171719 h 691342"/>
                  <a:gd name="connsiteX81" fmla="*/ 648453 w 1958247"/>
                  <a:gd name="connsiteY81" fmla="*/ 263301 h 691342"/>
                  <a:gd name="connsiteX82" fmla="*/ 748452 w 1958247"/>
                  <a:gd name="connsiteY82" fmla="*/ 263301 h 691342"/>
                  <a:gd name="connsiteX83" fmla="*/ 748452 w 1958247"/>
                  <a:gd name="connsiteY83" fmla="*/ 171719 h 691342"/>
                  <a:gd name="connsiteX84" fmla="*/ 648453 w 1958247"/>
                  <a:gd name="connsiteY84" fmla="*/ 171719 h 691342"/>
                  <a:gd name="connsiteX85" fmla="*/ 461336 w 1958247"/>
                  <a:gd name="connsiteY85" fmla="*/ 171719 h 691342"/>
                  <a:gd name="connsiteX86" fmla="*/ 461336 w 1958247"/>
                  <a:gd name="connsiteY86" fmla="*/ 263301 h 691342"/>
                  <a:gd name="connsiteX87" fmla="*/ 561342 w 1958247"/>
                  <a:gd name="connsiteY87" fmla="*/ 263301 h 691342"/>
                  <a:gd name="connsiteX88" fmla="*/ 561342 w 1958247"/>
                  <a:gd name="connsiteY88" fmla="*/ 171719 h 691342"/>
                  <a:gd name="connsiteX89" fmla="*/ 461336 w 1958247"/>
                  <a:gd name="connsiteY89" fmla="*/ 171719 h 691342"/>
                  <a:gd name="connsiteX90" fmla="*/ 274226 w 1958247"/>
                  <a:gd name="connsiteY90" fmla="*/ 171719 h 691342"/>
                  <a:gd name="connsiteX91" fmla="*/ 274226 w 1958247"/>
                  <a:gd name="connsiteY91" fmla="*/ 263301 h 691342"/>
                  <a:gd name="connsiteX92" fmla="*/ 374226 w 1958247"/>
                  <a:gd name="connsiteY92" fmla="*/ 263301 h 691342"/>
                  <a:gd name="connsiteX93" fmla="*/ 374226 w 1958247"/>
                  <a:gd name="connsiteY93" fmla="*/ 171719 h 691342"/>
                  <a:gd name="connsiteX94" fmla="*/ 274226 w 1958247"/>
                  <a:gd name="connsiteY94" fmla="*/ 171719 h 691342"/>
                  <a:gd name="connsiteX95" fmla="*/ 87110 w 1958247"/>
                  <a:gd name="connsiteY95" fmla="*/ 171719 h 691342"/>
                  <a:gd name="connsiteX96" fmla="*/ 87110 w 1958247"/>
                  <a:gd name="connsiteY96" fmla="*/ 263301 h 691342"/>
                  <a:gd name="connsiteX97" fmla="*/ 187110 w 1958247"/>
                  <a:gd name="connsiteY97" fmla="*/ 263301 h 691342"/>
                  <a:gd name="connsiteX98" fmla="*/ 187110 w 1958247"/>
                  <a:gd name="connsiteY98" fmla="*/ 171719 h 691342"/>
                  <a:gd name="connsiteX99" fmla="*/ 87110 w 1958247"/>
                  <a:gd name="connsiteY99" fmla="*/ 171719 h 691342"/>
                  <a:gd name="connsiteX100" fmla="*/ 43555 w 1958247"/>
                  <a:gd name="connsiteY100" fmla="*/ 0 h 691342"/>
                  <a:gd name="connsiteX101" fmla="*/ 87110 w 1958247"/>
                  <a:gd name="connsiteY101" fmla="*/ 20102 h 691342"/>
                  <a:gd name="connsiteX102" fmla="*/ 87110 w 1958247"/>
                  <a:gd name="connsiteY102" fmla="*/ 106643 h 691342"/>
                  <a:gd name="connsiteX103" fmla="*/ 187110 w 1958247"/>
                  <a:gd name="connsiteY103" fmla="*/ 106643 h 691342"/>
                  <a:gd name="connsiteX104" fmla="*/ 187110 w 1958247"/>
                  <a:gd name="connsiteY104" fmla="*/ 20102 h 691342"/>
                  <a:gd name="connsiteX105" fmla="*/ 230671 w 1958247"/>
                  <a:gd name="connsiteY105" fmla="*/ 0 h 691342"/>
                  <a:gd name="connsiteX106" fmla="*/ 274226 w 1958247"/>
                  <a:gd name="connsiteY106" fmla="*/ 20102 h 691342"/>
                  <a:gd name="connsiteX107" fmla="*/ 274226 w 1958247"/>
                  <a:gd name="connsiteY107" fmla="*/ 106643 h 691342"/>
                  <a:gd name="connsiteX108" fmla="*/ 374226 w 1958247"/>
                  <a:gd name="connsiteY108" fmla="*/ 106643 h 691342"/>
                  <a:gd name="connsiteX109" fmla="*/ 374226 w 1958247"/>
                  <a:gd name="connsiteY109" fmla="*/ 20102 h 691342"/>
                  <a:gd name="connsiteX110" fmla="*/ 417781 w 1958247"/>
                  <a:gd name="connsiteY110" fmla="*/ 0 h 691342"/>
                  <a:gd name="connsiteX111" fmla="*/ 461336 w 1958247"/>
                  <a:gd name="connsiteY111" fmla="*/ 20102 h 691342"/>
                  <a:gd name="connsiteX112" fmla="*/ 461336 w 1958247"/>
                  <a:gd name="connsiteY112" fmla="*/ 106643 h 691342"/>
                  <a:gd name="connsiteX113" fmla="*/ 561342 w 1958247"/>
                  <a:gd name="connsiteY113" fmla="*/ 106643 h 691342"/>
                  <a:gd name="connsiteX114" fmla="*/ 561342 w 1958247"/>
                  <a:gd name="connsiteY114" fmla="*/ 20102 h 691342"/>
                  <a:gd name="connsiteX115" fmla="*/ 604897 w 1958247"/>
                  <a:gd name="connsiteY115" fmla="*/ 0 h 691342"/>
                  <a:gd name="connsiteX116" fmla="*/ 648453 w 1958247"/>
                  <a:gd name="connsiteY116" fmla="*/ 20102 h 691342"/>
                  <a:gd name="connsiteX117" fmla="*/ 648453 w 1958247"/>
                  <a:gd name="connsiteY117" fmla="*/ 106643 h 691342"/>
                  <a:gd name="connsiteX118" fmla="*/ 748452 w 1958247"/>
                  <a:gd name="connsiteY118" fmla="*/ 106643 h 691342"/>
                  <a:gd name="connsiteX119" fmla="*/ 748452 w 1958247"/>
                  <a:gd name="connsiteY119" fmla="*/ 20102 h 691342"/>
                  <a:gd name="connsiteX120" fmla="*/ 792013 w 1958247"/>
                  <a:gd name="connsiteY120" fmla="*/ 0 h 691342"/>
                  <a:gd name="connsiteX121" fmla="*/ 835562 w 1958247"/>
                  <a:gd name="connsiteY121" fmla="*/ 20102 h 691342"/>
                  <a:gd name="connsiteX122" fmla="*/ 835562 w 1958247"/>
                  <a:gd name="connsiteY122" fmla="*/ 106643 h 691342"/>
                  <a:gd name="connsiteX123" fmla="*/ 935568 w 1958247"/>
                  <a:gd name="connsiteY123" fmla="*/ 106643 h 691342"/>
                  <a:gd name="connsiteX124" fmla="*/ 935568 w 1958247"/>
                  <a:gd name="connsiteY124" fmla="*/ 20102 h 691342"/>
                  <a:gd name="connsiteX125" fmla="*/ 979123 w 1958247"/>
                  <a:gd name="connsiteY125" fmla="*/ 0 h 691342"/>
                  <a:gd name="connsiteX126" fmla="*/ 1022679 w 1958247"/>
                  <a:gd name="connsiteY126" fmla="*/ 20102 h 691342"/>
                  <a:gd name="connsiteX127" fmla="*/ 1022679 w 1958247"/>
                  <a:gd name="connsiteY127" fmla="*/ 106643 h 691342"/>
                  <a:gd name="connsiteX128" fmla="*/ 1122684 w 1958247"/>
                  <a:gd name="connsiteY128" fmla="*/ 106643 h 691342"/>
                  <a:gd name="connsiteX129" fmla="*/ 1122684 w 1958247"/>
                  <a:gd name="connsiteY129" fmla="*/ 20102 h 691342"/>
                  <a:gd name="connsiteX130" fmla="*/ 1166233 w 1958247"/>
                  <a:gd name="connsiteY130" fmla="*/ 0 h 691342"/>
                  <a:gd name="connsiteX131" fmla="*/ 1209788 w 1958247"/>
                  <a:gd name="connsiteY131" fmla="*/ 20102 h 691342"/>
                  <a:gd name="connsiteX132" fmla="*/ 1209788 w 1958247"/>
                  <a:gd name="connsiteY132" fmla="*/ 106643 h 691342"/>
                  <a:gd name="connsiteX133" fmla="*/ 1309794 w 1958247"/>
                  <a:gd name="connsiteY133" fmla="*/ 106643 h 691342"/>
                  <a:gd name="connsiteX134" fmla="*/ 1309794 w 1958247"/>
                  <a:gd name="connsiteY134" fmla="*/ 20102 h 691342"/>
                  <a:gd name="connsiteX135" fmla="*/ 1353349 w 1958247"/>
                  <a:gd name="connsiteY135" fmla="*/ 0 h 691342"/>
                  <a:gd name="connsiteX136" fmla="*/ 1396904 w 1958247"/>
                  <a:gd name="connsiteY136" fmla="*/ 20102 h 691342"/>
                  <a:gd name="connsiteX137" fmla="*/ 1396904 w 1958247"/>
                  <a:gd name="connsiteY137" fmla="*/ 106643 h 691342"/>
                  <a:gd name="connsiteX138" fmla="*/ 1496910 w 1958247"/>
                  <a:gd name="connsiteY138" fmla="*/ 106643 h 691342"/>
                  <a:gd name="connsiteX139" fmla="*/ 1496910 w 1958247"/>
                  <a:gd name="connsiteY139" fmla="*/ 20102 h 691342"/>
                  <a:gd name="connsiteX140" fmla="*/ 1540459 w 1958247"/>
                  <a:gd name="connsiteY140" fmla="*/ 0 h 691342"/>
                  <a:gd name="connsiteX141" fmla="*/ 1584021 w 1958247"/>
                  <a:gd name="connsiteY141" fmla="*/ 20102 h 691342"/>
                  <a:gd name="connsiteX142" fmla="*/ 1584021 w 1958247"/>
                  <a:gd name="connsiteY142" fmla="*/ 106643 h 691342"/>
                  <a:gd name="connsiteX143" fmla="*/ 1684020 w 1958247"/>
                  <a:gd name="connsiteY143" fmla="*/ 106643 h 691342"/>
                  <a:gd name="connsiteX144" fmla="*/ 1684020 w 1958247"/>
                  <a:gd name="connsiteY144" fmla="*/ 20102 h 691342"/>
                  <a:gd name="connsiteX145" fmla="*/ 1727575 w 1958247"/>
                  <a:gd name="connsiteY145" fmla="*/ 0 h 691342"/>
                  <a:gd name="connsiteX146" fmla="*/ 1771131 w 1958247"/>
                  <a:gd name="connsiteY146" fmla="*/ 20102 h 691342"/>
                  <a:gd name="connsiteX147" fmla="*/ 1771131 w 1958247"/>
                  <a:gd name="connsiteY147" fmla="*/ 106643 h 691342"/>
                  <a:gd name="connsiteX148" fmla="*/ 1871136 w 1958247"/>
                  <a:gd name="connsiteY148" fmla="*/ 106643 h 691342"/>
                  <a:gd name="connsiteX149" fmla="*/ 1871136 w 1958247"/>
                  <a:gd name="connsiteY149" fmla="*/ 20102 h 691342"/>
                  <a:gd name="connsiteX150" fmla="*/ 1914691 w 1958247"/>
                  <a:gd name="connsiteY150" fmla="*/ 0 h 691342"/>
                  <a:gd name="connsiteX151" fmla="*/ 1958247 w 1958247"/>
                  <a:gd name="connsiteY151" fmla="*/ 20102 h 691342"/>
                  <a:gd name="connsiteX152" fmla="*/ 1957269 w 1958247"/>
                  <a:gd name="connsiteY152" fmla="*/ 691342 h 691342"/>
                  <a:gd name="connsiteX153" fmla="*/ 0 w 1958247"/>
                  <a:gd name="connsiteY153" fmla="*/ 691342 h 691342"/>
                  <a:gd name="connsiteX154" fmla="*/ 0 w 1958247"/>
                  <a:gd name="connsiteY154" fmla="*/ 20102 h 691342"/>
                  <a:gd name="connsiteX155" fmla="*/ 43555 w 1958247"/>
                  <a:gd name="connsiteY155" fmla="*/ 0 h 69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1958247" h="691342">
                    <a:moveTo>
                      <a:pt x="1771131" y="328383"/>
                    </a:moveTo>
                    <a:lnTo>
                      <a:pt x="1771131" y="631930"/>
                    </a:lnTo>
                    <a:lnTo>
                      <a:pt x="1871136" y="631930"/>
                    </a:lnTo>
                    <a:lnTo>
                      <a:pt x="1871136" y="328383"/>
                    </a:lnTo>
                    <a:lnTo>
                      <a:pt x="1771131" y="328383"/>
                    </a:lnTo>
                    <a:close/>
                    <a:moveTo>
                      <a:pt x="1584021" y="328383"/>
                    </a:moveTo>
                    <a:lnTo>
                      <a:pt x="1584021" y="631930"/>
                    </a:lnTo>
                    <a:lnTo>
                      <a:pt x="1684020" y="631930"/>
                    </a:lnTo>
                    <a:lnTo>
                      <a:pt x="1684020" y="328383"/>
                    </a:lnTo>
                    <a:lnTo>
                      <a:pt x="1584021" y="328383"/>
                    </a:lnTo>
                    <a:close/>
                    <a:moveTo>
                      <a:pt x="1396904" y="328383"/>
                    </a:moveTo>
                    <a:lnTo>
                      <a:pt x="1396904" y="631930"/>
                    </a:lnTo>
                    <a:lnTo>
                      <a:pt x="1496910" y="631930"/>
                    </a:lnTo>
                    <a:lnTo>
                      <a:pt x="1496910" y="328383"/>
                    </a:lnTo>
                    <a:lnTo>
                      <a:pt x="1396904" y="328383"/>
                    </a:lnTo>
                    <a:close/>
                    <a:moveTo>
                      <a:pt x="1209788" y="328383"/>
                    </a:moveTo>
                    <a:lnTo>
                      <a:pt x="1209788" y="631930"/>
                    </a:lnTo>
                    <a:lnTo>
                      <a:pt x="1309794" y="631930"/>
                    </a:lnTo>
                    <a:lnTo>
                      <a:pt x="1309794" y="328383"/>
                    </a:lnTo>
                    <a:lnTo>
                      <a:pt x="1209788" y="328383"/>
                    </a:lnTo>
                    <a:close/>
                    <a:moveTo>
                      <a:pt x="1022679" y="328383"/>
                    </a:moveTo>
                    <a:lnTo>
                      <a:pt x="1022679" y="631930"/>
                    </a:lnTo>
                    <a:lnTo>
                      <a:pt x="1122684" y="631930"/>
                    </a:lnTo>
                    <a:lnTo>
                      <a:pt x="1122684" y="328383"/>
                    </a:lnTo>
                    <a:lnTo>
                      <a:pt x="1022679" y="328383"/>
                    </a:lnTo>
                    <a:close/>
                    <a:moveTo>
                      <a:pt x="835562" y="328383"/>
                    </a:moveTo>
                    <a:lnTo>
                      <a:pt x="835562" y="631930"/>
                    </a:lnTo>
                    <a:lnTo>
                      <a:pt x="935568" y="631930"/>
                    </a:lnTo>
                    <a:lnTo>
                      <a:pt x="935568" y="328383"/>
                    </a:lnTo>
                    <a:lnTo>
                      <a:pt x="835562" y="328383"/>
                    </a:lnTo>
                    <a:close/>
                    <a:moveTo>
                      <a:pt x="648453" y="328383"/>
                    </a:moveTo>
                    <a:lnTo>
                      <a:pt x="648453" y="631930"/>
                    </a:lnTo>
                    <a:lnTo>
                      <a:pt x="748452" y="631930"/>
                    </a:lnTo>
                    <a:lnTo>
                      <a:pt x="748452" y="328383"/>
                    </a:lnTo>
                    <a:lnTo>
                      <a:pt x="648453" y="328383"/>
                    </a:lnTo>
                    <a:close/>
                    <a:moveTo>
                      <a:pt x="461336" y="328383"/>
                    </a:moveTo>
                    <a:lnTo>
                      <a:pt x="461336" y="631930"/>
                    </a:lnTo>
                    <a:lnTo>
                      <a:pt x="561342" y="631930"/>
                    </a:lnTo>
                    <a:lnTo>
                      <a:pt x="561342" y="328383"/>
                    </a:lnTo>
                    <a:lnTo>
                      <a:pt x="461336" y="328383"/>
                    </a:lnTo>
                    <a:close/>
                    <a:moveTo>
                      <a:pt x="274226" y="328383"/>
                    </a:moveTo>
                    <a:lnTo>
                      <a:pt x="274226" y="631930"/>
                    </a:lnTo>
                    <a:lnTo>
                      <a:pt x="374226" y="631930"/>
                    </a:lnTo>
                    <a:lnTo>
                      <a:pt x="374226" y="328383"/>
                    </a:lnTo>
                    <a:lnTo>
                      <a:pt x="274226" y="328383"/>
                    </a:lnTo>
                    <a:close/>
                    <a:moveTo>
                      <a:pt x="87110" y="328383"/>
                    </a:moveTo>
                    <a:lnTo>
                      <a:pt x="87110" y="631930"/>
                    </a:lnTo>
                    <a:lnTo>
                      <a:pt x="187110" y="631930"/>
                    </a:lnTo>
                    <a:lnTo>
                      <a:pt x="187110" y="328383"/>
                    </a:lnTo>
                    <a:lnTo>
                      <a:pt x="87110" y="328383"/>
                    </a:lnTo>
                    <a:close/>
                    <a:moveTo>
                      <a:pt x="1771131" y="171719"/>
                    </a:moveTo>
                    <a:lnTo>
                      <a:pt x="1771131" y="263301"/>
                    </a:lnTo>
                    <a:lnTo>
                      <a:pt x="1871136" y="263301"/>
                    </a:lnTo>
                    <a:lnTo>
                      <a:pt x="1871136" y="171719"/>
                    </a:lnTo>
                    <a:lnTo>
                      <a:pt x="1771131" y="171719"/>
                    </a:lnTo>
                    <a:close/>
                    <a:moveTo>
                      <a:pt x="1584021" y="171719"/>
                    </a:moveTo>
                    <a:lnTo>
                      <a:pt x="1584021" y="263301"/>
                    </a:lnTo>
                    <a:lnTo>
                      <a:pt x="1684020" y="263301"/>
                    </a:lnTo>
                    <a:lnTo>
                      <a:pt x="1684020" y="171719"/>
                    </a:lnTo>
                    <a:lnTo>
                      <a:pt x="1584021" y="171719"/>
                    </a:lnTo>
                    <a:close/>
                    <a:moveTo>
                      <a:pt x="1396904" y="171719"/>
                    </a:moveTo>
                    <a:lnTo>
                      <a:pt x="1396904" y="263301"/>
                    </a:lnTo>
                    <a:lnTo>
                      <a:pt x="1496910" y="263301"/>
                    </a:lnTo>
                    <a:lnTo>
                      <a:pt x="1496910" y="171719"/>
                    </a:lnTo>
                    <a:lnTo>
                      <a:pt x="1396904" y="171719"/>
                    </a:lnTo>
                    <a:close/>
                    <a:moveTo>
                      <a:pt x="1209788" y="171719"/>
                    </a:moveTo>
                    <a:lnTo>
                      <a:pt x="1209788" y="263301"/>
                    </a:lnTo>
                    <a:lnTo>
                      <a:pt x="1309794" y="263301"/>
                    </a:lnTo>
                    <a:lnTo>
                      <a:pt x="1309794" y="171719"/>
                    </a:lnTo>
                    <a:lnTo>
                      <a:pt x="1209788" y="171719"/>
                    </a:lnTo>
                    <a:close/>
                    <a:moveTo>
                      <a:pt x="1022679" y="171719"/>
                    </a:moveTo>
                    <a:lnTo>
                      <a:pt x="1022679" y="263301"/>
                    </a:lnTo>
                    <a:lnTo>
                      <a:pt x="1122684" y="263301"/>
                    </a:lnTo>
                    <a:lnTo>
                      <a:pt x="1122684" y="171719"/>
                    </a:lnTo>
                    <a:lnTo>
                      <a:pt x="1022679" y="171719"/>
                    </a:lnTo>
                    <a:close/>
                    <a:moveTo>
                      <a:pt x="835562" y="171719"/>
                    </a:moveTo>
                    <a:lnTo>
                      <a:pt x="835562" y="263301"/>
                    </a:lnTo>
                    <a:lnTo>
                      <a:pt x="935568" y="263301"/>
                    </a:lnTo>
                    <a:lnTo>
                      <a:pt x="935568" y="171719"/>
                    </a:lnTo>
                    <a:lnTo>
                      <a:pt x="835562" y="171719"/>
                    </a:lnTo>
                    <a:close/>
                    <a:moveTo>
                      <a:pt x="648453" y="171719"/>
                    </a:moveTo>
                    <a:lnTo>
                      <a:pt x="648453" y="263301"/>
                    </a:lnTo>
                    <a:lnTo>
                      <a:pt x="748452" y="263301"/>
                    </a:lnTo>
                    <a:lnTo>
                      <a:pt x="748452" y="171719"/>
                    </a:lnTo>
                    <a:lnTo>
                      <a:pt x="648453" y="171719"/>
                    </a:lnTo>
                    <a:close/>
                    <a:moveTo>
                      <a:pt x="461336" y="171719"/>
                    </a:moveTo>
                    <a:lnTo>
                      <a:pt x="461336" y="263301"/>
                    </a:lnTo>
                    <a:lnTo>
                      <a:pt x="561342" y="263301"/>
                    </a:lnTo>
                    <a:lnTo>
                      <a:pt x="561342" y="171719"/>
                    </a:lnTo>
                    <a:lnTo>
                      <a:pt x="461336" y="171719"/>
                    </a:lnTo>
                    <a:close/>
                    <a:moveTo>
                      <a:pt x="274226" y="171719"/>
                    </a:moveTo>
                    <a:lnTo>
                      <a:pt x="274226" y="263301"/>
                    </a:lnTo>
                    <a:lnTo>
                      <a:pt x="374226" y="263301"/>
                    </a:lnTo>
                    <a:lnTo>
                      <a:pt x="374226" y="171719"/>
                    </a:lnTo>
                    <a:lnTo>
                      <a:pt x="274226" y="171719"/>
                    </a:lnTo>
                    <a:close/>
                    <a:moveTo>
                      <a:pt x="87110" y="171719"/>
                    </a:moveTo>
                    <a:lnTo>
                      <a:pt x="87110" y="263301"/>
                    </a:lnTo>
                    <a:lnTo>
                      <a:pt x="187110" y="263301"/>
                    </a:lnTo>
                    <a:lnTo>
                      <a:pt x="187110" y="171719"/>
                    </a:lnTo>
                    <a:lnTo>
                      <a:pt x="87110" y="171719"/>
                    </a:lnTo>
                    <a:close/>
                    <a:moveTo>
                      <a:pt x="43555" y="0"/>
                    </a:moveTo>
                    <a:lnTo>
                      <a:pt x="87110" y="20102"/>
                    </a:lnTo>
                    <a:lnTo>
                      <a:pt x="87110" y="106643"/>
                    </a:lnTo>
                    <a:lnTo>
                      <a:pt x="187110" y="106643"/>
                    </a:lnTo>
                    <a:lnTo>
                      <a:pt x="187110" y="20102"/>
                    </a:lnTo>
                    <a:lnTo>
                      <a:pt x="230671" y="0"/>
                    </a:lnTo>
                    <a:lnTo>
                      <a:pt x="274226" y="20102"/>
                    </a:lnTo>
                    <a:lnTo>
                      <a:pt x="274226" y="106643"/>
                    </a:lnTo>
                    <a:lnTo>
                      <a:pt x="374226" y="106643"/>
                    </a:lnTo>
                    <a:lnTo>
                      <a:pt x="374226" y="20102"/>
                    </a:lnTo>
                    <a:lnTo>
                      <a:pt x="417781" y="0"/>
                    </a:lnTo>
                    <a:lnTo>
                      <a:pt x="461336" y="20102"/>
                    </a:lnTo>
                    <a:lnTo>
                      <a:pt x="461336" y="106643"/>
                    </a:lnTo>
                    <a:lnTo>
                      <a:pt x="561342" y="106643"/>
                    </a:lnTo>
                    <a:lnTo>
                      <a:pt x="561342" y="20102"/>
                    </a:lnTo>
                    <a:lnTo>
                      <a:pt x="604897" y="0"/>
                    </a:lnTo>
                    <a:lnTo>
                      <a:pt x="648453" y="20102"/>
                    </a:lnTo>
                    <a:lnTo>
                      <a:pt x="648453" y="106643"/>
                    </a:lnTo>
                    <a:lnTo>
                      <a:pt x="748452" y="106643"/>
                    </a:lnTo>
                    <a:lnTo>
                      <a:pt x="748452" y="20102"/>
                    </a:lnTo>
                    <a:lnTo>
                      <a:pt x="792013" y="0"/>
                    </a:lnTo>
                    <a:lnTo>
                      <a:pt x="835562" y="20102"/>
                    </a:lnTo>
                    <a:lnTo>
                      <a:pt x="835562" y="106643"/>
                    </a:lnTo>
                    <a:lnTo>
                      <a:pt x="935568" y="106643"/>
                    </a:lnTo>
                    <a:lnTo>
                      <a:pt x="935568" y="20102"/>
                    </a:lnTo>
                    <a:lnTo>
                      <a:pt x="979123" y="0"/>
                    </a:lnTo>
                    <a:lnTo>
                      <a:pt x="1022679" y="20102"/>
                    </a:lnTo>
                    <a:lnTo>
                      <a:pt x="1022679" y="106643"/>
                    </a:lnTo>
                    <a:lnTo>
                      <a:pt x="1122684" y="106643"/>
                    </a:lnTo>
                    <a:lnTo>
                      <a:pt x="1122684" y="20102"/>
                    </a:lnTo>
                    <a:lnTo>
                      <a:pt x="1166233" y="0"/>
                    </a:lnTo>
                    <a:lnTo>
                      <a:pt x="1209788" y="20102"/>
                    </a:lnTo>
                    <a:lnTo>
                      <a:pt x="1209788" y="106643"/>
                    </a:lnTo>
                    <a:lnTo>
                      <a:pt x="1309794" y="106643"/>
                    </a:lnTo>
                    <a:lnTo>
                      <a:pt x="1309794" y="20102"/>
                    </a:lnTo>
                    <a:lnTo>
                      <a:pt x="1353349" y="0"/>
                    </a:lnTo>
                    <a:lnTo>
                      <a:pt x="1396904" y="20102"/>
                    </a:lnTo>
                    <a:lnTo>
                      <a:pt x="1396904" y="106643"/>
                    </a:lnTo>
                    <a:lnTo>
                      <a:pt x="1496910" y="106643"/>
                    </a:lnTo>
                    <a:lnTo>
                      <a:pt x="1496910" y="20102"/>
                    </a:lnTo>
                    <a:lnTo>
                      <a:pt x="1540459" y="0"/>
                    </a:lnTo>
                    <a:lnTo>
                      <a:pt x="1584021" y="20102"/>
                    </a:lnTo>
                    <a:lnTo>
                      <a:pt x="1584021" y="106643"/>
                    </a:lnTo>
                    <a:lnTo>
                      <a:pt x="1684020" y="106643"/>
                    </a:lnTo>
                    <a:lnTo>
                      <a:pt x="1684020" y="20102"/>
                    </a:lnTo>
                    <a:lnTo>
                      <a:pt x="1727575" y="0"/>
                    </a:lnTo>
                    <a:lnTo>
                      <a:pt x="1771131" y="20102"/>
                    </a:lnTo>
                    <a:lnTo>
                      <a:pt x="1771131" y="106643"/>
                    </a:lnTo>
                    <a:lnTo>
                      <a:pt x="1871136" y="106643"/>
                    </a:lnTo>
                    <a:lnTo>
                      <a:pt x="1871136" y="20102"/>
                    </a:lnTo>
                    <a:lnTo>
                      <a:pt x="1914691" y="0"/>
                    </a:lnTo>
                    <a:lnTo>
                      <a:pt x="1958247" y="20102"/>
                    </a:lnTo>
                    <a:lnTo>
                      <a:pt x="1957269" y="691342"/>
                    </a:lnTo>
                    <a:lnTo>
                      <a:pt x="0" y="691342"/>
                    </a:lnTo>
                    <a:lnTo>
                      <a:pt x="0" y="20102"/>
                    </a:lnTo>
                    <a:lnTo>
                      <a:pt x="43555" y="0"/>
                    </a:lnTo>
                    <a:close/>
                  </a:path>
                </a:pathLst>
              </a:custGeom>
              <a:solidFill>
                <a:srgbClr val="FF66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48" name="グループ化 47">
                <a:extLst>
                  <a:ext uri="{FF2B5EF4-FFF2-40B4-BE49-F238E27FC236}">
                    <a16:creationId xmlns:a16="http://schemas.microsoft.com/office/drawing/2014/main" id="{C3B999DF-B515-49DC-B160-C92E86FABD84}"/>
                  </a:ext>
                </a:extLst>
              </p:cNvPr>
              <p:cNvGrpSpPr/>
              <p:nvPr/>
            </p:nvGrpSpPr>
            <p:grpSpPr>
              <a:xfrm>
                <a:off x="1566069" y="4321482"/>
                <a:ext cx="1691481" cy="232653"/>
                <a:chOff x="1566069" y="4321482"/>
                <a:chExt cx="1691481" cy="232653"/>
              </a:xfrm>
            </p:grpSpPr>
            <p:sp>
              <p:nvSpPr>
                <p:cNvPr id="49" name="正方形/長方形 48">
                  <a:extLst>
                    <a:ext uri="{FF2B5EF4-FFF2-40B4-BE49-F238E27FC236}">
                      <a16:creationId xmlns:a16="http://schemas.microsoft.com/office/drawing/2014/main" id="{EC56B207-ED33-4EDB-8CFA-680BD7FD34EA}"/>
                    </a:ext>
                  </a:extLst>
                </p:cNvPr>
                <p:cNvSpPr/>
                <p:nvPr/>
              </p:nvSpPr>
              <p:spPr>
                <a:xfrm>
                  <a:off x="1620837" y="4364492"/>
                  <a:ext cx="1555401" cy="182107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0" name="グループ化 49">
                  <a:extLst>
                    <a:ext uri="{FF2B5EF4-FFF2-40B4-BE49-F238E27FC236}">
                      <a16:creationId xmlns:a16="http://schemas.microsoft.com/office/drawing/2014/main" id="{721B277E-62BA-4ADA-8247-E933F8F045B1}"/>
                    </a:ext>
                  </a:extLst>
                </p:cNvPr>
                <p:cNvGrpSpPr/>
                <p:nvPr/>
              </p:nvGrpSpPr>
              <p:grpSpPr>
                <a:xfrm>
                  <a:off x="1566069" y="4326392"/>
                  <a:ext cx="1691481" cy="223774"/>
                  <a:chOff x="1566069" y="4326392"/>
                  <a:chExt cx="1691481" cy="223774"/>
                </a:xfrm>
                <a:solidFill>
                  <a:sysClr val="window" lastClr="FFFFFF">
                    <a:lumMod val="85000"/>
                  </a:sysClr>
                </a:solidFill>
              </p:grpSpPr>
              <p:sp>
                <p:nvSpPr>
                  <p:cNvPr id="57" name="正方形/長方形 56">
                    <a:extLst>
                      <a:ext uri="{FF2B5EF4-FFF2-40B4-BE49-F238E27FC236}">
                        <a16:creationId xmlns:a16="http://schemas.microsoft.com/office/drawing/2014/main" id="{1CD70662-C061-44B0-B156-41BA19DE6F4B}"/>
                      </a:ext>
                    </a:extLst>
                  </p:cNvPr>
                  <p:cNvSpPr/>
                  <p:nvPr/>
                </p:nvSpPr>
                <p:spPr>
                  <a:xfrm>
                    <a:off x="1592263" y="4362111"/>
                    <a:ext cx="69024" cy="188055"/>
                  </a:xfrm>
                  <a:prstGeom prst="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8" name="正方形/長方形 57">
                    <a:extLst>
                      <a:ext uri="{FF2B5EF4-FFF2-40B4-BE49-F238E27FC236}">
                        <a16:creationId xmlns:a16="http://schemas.microsoft.com/office/drawing/2014/main" id="{9943FF3A-C0EA-4B35-9366-6B24673F09FC}"/>
                      </a:ext>
                    </a:extLst>
                  </p:cNvPr>
                  <p:cNvSpPr/>
                  <p:nvPr/>
                </p:nvSpPr>
                <p:spPr>
                  <a:xfrm>
                    <a:off x="3159125" y="4362111"/>
                    <a:ext cx="69024" cy="188055"/>
                  </a:xfrm>
                  <a:prstGeom prst="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9" name="正方形/長方形 58">
                    <a:extLst>
                      <a:ext uri="{FF2B5EF4-FFF2-40B4-BE49-F238E27FC236}">
                        <a16:creationId xmlns:a16="http://schemas.microsoft.com/office/drawing/2014/main" id="{CB6110D5-9165-40F3-BFED-B467E0F693C4}"/>
                      </a:ext>
                    </a:extLst>
                  </p:cNvPr>
                  <p:cNvSpPr/>
                  <p:nvPr/>
                </p:nvSpPr>
                <p:spPr>
                  <a:xfrm>
                    <a:off x="1566069" y="4326392"/>
                    <a:ext cx="1691481" cy="45719"/>
                  </a:xfrm>
                  <a:prstGeom prst="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51" name="グループ化 50">
                  <a:extLst>
                    <a:ext uri="{FF2B5EF4-FFF2-40B4-BE49-F238E27FC236}">
                      <a16:creationId xmlns:a16="http://schemas.microsoft.com/office/drawing/2014/main" id="{D9475DB8-D0F1-4230-AFF4-E732862EF556}"/>
                    </a:ext>
                  </a:extLst>
                </p:cNvPr>
                <p:cNvGrpSpPr/>
                <p:nvPr/>
              </p:nvGrpSpPr>
              <p:grpSpPr>
                <a:xfrm>
                  <a:off x="1872901" y="4321482"/>
                  <a:ext cx="1051274" cy="232653"/>
                  <a:chOff x="1872901" y="4321482"/>
                  <a:chExt cx="1051274" cy="232653"/>
                </a:xfrm>
                <a:solidFill>
                  <a:sysClr val="window" lastClr="FFFFFF">
                    <a:lumMod val="75000"/>
                  </a:sysClr>
                </a:solidFill>
              </p:grpSpPr>
              <p:sp>
                <p:nvSpPr>
                  <p:cNvPr id="52" name="正方形/長方形 51">
                    <a:extLst>
                      <a:ext uri="{FF2B5EF4-FFF2-40B4-BE49-F238E27FC236}">
                        <a16:creationId xmlns:a16="http://schemas.microsoft.com/office/drawing/2014/main" id="{D3111C2E-F911-4F72-8498-7CC51DB98D71}"/>
                      </a:ext>
                    </a:extLst>
                  </p:cNvPr>
                  <p:cNvSpPr/>
                  <p:nvPr/>
                </p:nvSpPr>
                <p:spPr>
                  <a:xfrm>
                    <a:off x="2063401" y="4321482"/>
                    <a:ext cx="670274" cy="47318"/>
                  </a:xfrm>
                  <a:prstGeom prst="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3" name="正方形/長方形 52">
                    <a:extLst>
                      <a:ext uri="{FF2B5EF4-FFF2-40B4-BE49-F238E27FC236}">
                        <a16:creationId xmlns:a16="http://schemas.microsoft.com/office/drawing/2014/main" id="{B098A398-3B23-401F-AB83-1B524E45C898}"/>
                      </a:ext>
                    </a:extLst>
                  </p:cNvPr>
                  <p:cNvSpPr/>
                  <p:nvPr/>
                </p:nvSpPr>
                <p:spPr>
                  <a:xfrm>
                    <a:off x="1872901" y="4504446"/>
                    <a:ext cx="1051274" cy="49689"/>
                  </a:xfrm>
                  <a:prstGeom prst="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4" name="正方形/長方形 53">
                    <a:extLst>
                      <a:ext uri="{FF2B5EF4-FFF2-40B4-BE49-F238E27FC236}">
                        <a16:creationId xmlns:a16="http://schemas.microsoft.com/office/drawing/2014/main" id="{1E5DDD3C-52F0-4242-BBFF-8A03CEE155FF}"/>
                      </a:ext>
                    </a:extLst>
                  </p:cNvPr>
                  <p:cNvSpPr/>
                  <p:nvPr/>
                </p:nvSpPr>
                <p:spPr>
                  <a:xfrm>
                    <a:off x="1913382" y="4458006"/>
                    <a:ext cx="970312" cy="47320"/>
                  </a:xfrm>
                  <a:prstGeom prst="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5" name="正方形/長方形 54">
                    <a:extLst>
                      <a:ext uri="{FF2B5EF4-FFF2-40B4-BE49-F238E27FC236}">
                        <a16:creationId xmlns:a16="http://schemas.microsoft.com/office/drawing/2014/main" id="{557650E4-B945-4FFB-8866-E4E9465C97C6}"/>
                      </a:ext>
                    </a:extLst>
                  </p:cNvPr>
                  <p:cNvSpPr/>
                  <p:nvPr/>
                </p:nvSpPr>
                <p:spPr>
                  <a:xfrm>
                    <a:off x="1968151" y="4411181"/>
                    <a:ext cx="860774" cy="45720"/>
                  </a:xfrm>
                  <a:prstGeom prst="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6" name="正方形/長方形 55">
                    <a:extLst>
                      <a:ext uri="{FF2B5EF4-FFF2-40B4-BE49-F238E27FC236}">
                        <a16:creationId xmlns:a16="http://schemas.microsoft.com/office/drawing/2014/main" id="{8D520842-D355-437D-A78A-E0D93B0D7282}"/>
                      </a:ext>
                    </a:extLst>
                  </p:cNvPr>
                  <p:cNvSpPr/>
                  <p:nvPr/>
                </p:nvSpPr>
                <p:spPr>
                  <a:xfrm>
                    <a:off x="2018951" y="4363556"/>
                    <a:ext cx="759174" cy="45720"/>
                  </a:xfrm>
                  <a:prstGeom prst="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</p:grpSp>
        <p:grpSp>
          <p:nvGrpSpPr>
            <p:cNvPr id="32" name="グループ化 31">
              <a:extLst>
                <a:ext uri="{FF2B5EF4-FFF2-40B4-BE49-F238E27FC236}">
                  <a16:creationId xmlns:a16="http://schemas.microsoft.com/office/drawing/2014/main" id="{5053AAE4-7C82-4EE0-B146-B1997DB14EDA}"/>
                </a:ext>
              </a:extLst>
            </p:cNvPr>
            <p:cNvGrpSpPr/>
            <p:nvPr/>
          </p:nvGrpSpPr>
          <p:grpSpPr>
            <a:xfrm>
              <a:off x="1910033" y="2968130"/>
              <a:ext cx="1002236" cy="182378"/>
              <a:chOff x="2002197" y="2996246"/>
              <a:chExt cx="802481" cy="145732"/>
            </a:xfrm>
            <a:solidFill>
              <a:srgbClr val="C00000"/>
            </a:solidFill>
          </p:grpSpPr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579FEDCB-46C7-47A1-8CC2-B0265653895C}"/>
                  </a:ext>
                </a:extLst>
              </p:cNvPr>
              <p:cNvSpPr/>
              <p:nvPr/>
            </p:nvSpPr>
            <p:spPr>
              <a:xfrm rot="10800000">
                <a:off x="2002197" y="3096259"/>
                <a:ext cx="802481" cy="45719"/>
              </a:xfrm>
              <a:custGeom>
                <a:avLst/>
                <a:gdLst>
                  <a:gd name="connsiteX0" fmla="*/ 176212 w 802481"/>
                  <a:gd name="connsiteY0" fmla="*/ 45719 h 45719"/>
                  <a:gd name="connsiteX1" fmla="*/ 0 w 802481"/>
                  <a:gd name="connsiteY1" fmla="*/ 45719 h 45719"/>
                  <a:gd name="connsiteX2" fmla="*/ 11430 w 802481"/>
                  <a:gd name="connsiteY2" fmla="*/ 0 h 45719"/>
                  <a:gd name="connsiteX3" fmla="*/ 164782 w 802481"/>
                  <a:gd name="connsiteY3" fmla="*/ 0 h 45719"/>
                  <a:gd name="connsiteX4" fmla="*/ 384969 w 802481"/>
                  <a:gd name="connsiteY4" fmla="*/ 45719 h 45719"/>
                  <a:gd name="connsiteX5" fmla="*/ 208757 w 802481"/>
                  <a:gd name="connsiteY5" fmla="*/ 45719 h 45719"/>
                  <a:gd name="connsiteX6" fmla="*/ 220187 w 802481"/>
                  <a:gd name="connsiteY6" fmla="*/ 0 h 45719"/>
                  <a:gd name="connsiteX7" fmla="*/ 373539 w 802481"/>
                  <a:gd name="connsiteY7" fmla="*/ 0 h 45719"/>
                  <a:gd name="connsiteX8" fmla="*/ 593725 w 802481"/>
                  <a:gd name="connsiteY8" fmla="*/ 45719 h 45719"/>
                  <a:gd name="connsiteX9" fmla="*/ 417513 w 802481"/>
                  <a:gd name="connsiteY9" fmla="*/ 45719 h 45719"/>
                  <a:gd name="connsiteX10" fmla="*/ 428943 w 802481"/>
                  <a:gd name="connsiteY10" fmla="*/ 0 h 45719"/>
                  <a:gd name="connsiteX11" fmla="*/ 582295 w 802481"/>
                  <a:gd name="connsiteY11" fmla="*/ 0 h 45719"/>
                  <a:gd name="connsiteX12" fmla="*/ 802481 w 802481"/>
                  <a:gd name="connsiteY12" fmla="*/ 45719 h 45719"/>
                  <a:gd name="connsiteX13" fmla="*/ 626269 w 802481"/>
                  <a:gd name="connsiteY13" fmla="*/ 45719 h 45719"/>
                  <a:gd name="connsiteX14" fmla="*/ 637699 w 802481"/>
                  <a:gd name="connsiteY14" fmla="*/ 0 h 45719"/>
                  <a:gd name="connsiteX15" fmla="*/ 791051 w 802481"/>
                  <a:gd name="connsiteY15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481" h="45719">
                    <a:moveTo>
                      <a:pt x="176212" y="45719"/>
                    </a:moveTo>
                    <a:lnTo>
                      <a:pt x="0" y="45719"/>
                    </a:lnTo>
                    <a:lnTo>
                      <a:pt x="11430" y="0"/>
                    </a:lnTo>
                    <a:lnTo>
                      <a:pt x="164782" y="0"/>
                    </a:lnTo>
                    <a:close/>
                    <a:moveTo>
                      <a:pt x="384969" y="45719"/>
                    </a:moveTo>
                    <a:lnTo>
                      <a:pt x="208757" y="45719"/>
                    </a:lnTo>
                    <a:lnTo>
                      <a:pt x="220187" y="0"/>
                    </a:lnTo>
                    <a:lnTo>
                      <a:pt x="373539" y="0"/>
                    </a:lnTo>
                    <a:close/>
                    <a:moveTo>
                      <a:pt x="593725" y="45719"/>
                    </a:moveTo>
                    <a:lnTo>
                      <a:pt x="417513" y="45719"/>
                    </a:lnTo>
                    <a:lnTo>
                      <a:pt x="428943" y="0"/>
                    </a:lnTo>
                    <a:lnTo>
                      <a:pt x="582295" y="0"/>
                    </a:lnTo>
                    <a:close/>
                    <a:moveTo>
                      <a:pt x="802481" y="45719"/>
                    </a:moveTo>
                    <a:lnTo>
                      <a:pt x="626269" y="45719"/>
                    </a:lnTo>
                    <a:lnTo>
                      <a:pt x="637699" y="0"/>
                    </a:lnTo>
                    <a:lnTo>
                      <a:pt x="791051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14C903ED-9334-4D06-9C65-AB4C4EEDD26A}"/>
                  </a:ext>
                </a:extLst>
              </p:cNvPr>
              <p:cNvSpPr/>
              <p:nvPr/>
            </p:nvSpPr>
            <p:spPr>
              <a:xfrm rot="10800000">
                <a:off x="2002197" y="3041490"/>
                <a:ext cx="802481" cy="45719"/>
              </a:xfrm>
              <a:custGeom>
                <a:avLst/>
                <a:gdLst>
                  <a:gd name="connsiteX0" fmla="*/ 176212 w 802481"/>
                  <a:gd name="connsiteY0" fmla="*/ 45719 h 45719"/>
                  <a:gd name="connsiteX1" fmla="*/ 0 w 802481"/>
                  <a:gd name="connsiteY1" fmla="*/ 45719 h 45719"/>
                  <a:gd name="connsiteX2" fmla="*/ 11430 w 802481"/>
                  <a:gd name="connsiteY2" fmla="*/ 0 h 45719"/>
                  <a:gd name="connsiteX3" fmla="*/ 164782 w 802481"/>
                  <a:gd name="connsiteY3" fmla="*/ 0 h 45719"/>
                  <a:gd name="connsiteX4" fmla="*/ 384969 w 802481"/>
                  <a:gd name="connsiteY4" fmla="*/ 45719 h 45719"/>
                  <a:gd name="connsiteX5" fmla="*/ 208757 w 802481"/>
                  <a:gd name="connsiteY5" fmla="*/ 45719 h 45719"/>
                  <a:gd name="connsiteX6" fmla="*/ 220187 w 802481"/>
                  <a:gd name="connsiteY6" fmla="*/ 0 h 45719"/>
                  <a:gd name="connsiteX7" fmla="*/ 373539 w 802481"/>
                  <a:gd name="connsiteY7" fmla="*/ 0 h 45719"/>
                  <a:gd name="connsiteX8" fmla="*/ 593725 w 802481"/>
                  <a:gd name="connsiteY8" fmla="*/ 45719 h 45719"/>
                  <a:gd name="connsiteX9" fmla="*/ 417513 w 802481"/>
                  <a:gd name="connsiteY9" fmla="*/ 45719 h 45719"/>
                  <a:gd name="connsiteX10" fmla="*/ 428943 w 802481"/>
                  <a:gd name="connsiteY10" fmla="*/ 0 h 45719"/>
                  <a:gd name="connsiteX11" fmla="*/ 582295 w 802481"/>
                  <a:gd name="connsiteY11" fmla="*/ 0 h 45719"/>
                  <a:gd name="connsiteX12" fmla="*/ 802481 w 802481"/>
                  <a:gd name="connsiteY12" fmla="*/ 45719 h 45719"/>
                  <a:gd name="connsiteX13" fmla="*/ 626269 w 802481"/>
                  <a:gd name="connsiteY13" fmla="*/ 45719 h 45719"/>
                  <a:gd name="connsiteX14" fmla="*/ 637699 w 802481"/>
                  <a:gd name="connsiteY14" fmla="*/ 0 h 45719"/>
                  <a:gd name="connsiteX15" fmla="*/ 791051 w 802481"/>
                  <a:gd name="connsiteY15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481" h="45719">
                    <a:moveTo>
                      <a:pt x="176212" y="45719"/>
                    </a:moveTo>
                    <a:lnTo>
                      <a:pt x="0" y="45719"/>
                    </a:lnTo>
                    <a:lnTo>
                      <a:pt x="11430" y="0"/>
                    </a:lnTo>
                    <a:lnTo>
                      <a:pt x="164782" y="0"/>
                    </a:lnTo>
                    <a:close/>
                    <a:moveTo>
                      <a:pt x="384969" y="45719"/>
                    </a:moveTo>
                    <a:lnTo>
                      <a:pt x="208757" y="45719"/>
                    </a:lnTo>
                    <a:lnTo>
                      <a:pt x="220187" y="0"/>
                    </a:lnTo>
                    <a:lnTo>
                      <a:pt x="373539" y="0"/>
                    </a:lnTo>
                    <a:close/>
                    <a:moveTo>
                      <a:pt x="593725" y="45719"/>
                    </a:moveTo>
                    <a:lnTo>
                      <a:pt x="417513" y="45719"/>
                    </a:lnTo>
                    <a:lnTo>
                      <a:pt x="428943" y="0"/>
                    </a:lnTo>
                    <a:lnTo>
                      <a:pt x="582295" y="0"/>
                    </a:lnTo>
                    <a:close/>
                    <a:moveTo>
                      <a:pt x="802481" y="45719"/>
                    </a:moveTo>
                    <a:lnTo>
                      <a:pt x="626269" y="45719"/>
                    </a:lnTo>
                    <a:lnTo>
                      <a:pt x="637699" y="0"/>
                    </a:lnTo>
                    <a:lnTo>
                      <a:pt x="791051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9BB50674-2473-499B-9F30-02385929F206}"/>
                  </a:ext>
                </a:extLst>
              </p:cNvPr>
              <p:cNvSpPr/>
              <p:nvPr/>
            </p:nvSpPr>
            <p:spPr>
              <a:xfrm rot="10800000">
                <a:off x="2002197" y="2996246"/>
                <a:ext cx="802481" cy="45719"/>
              </a:xfrm>
              <a:custGeom>
                <a:avLst/>
                <a:gdLst>
                  <a:gd name="connsiteX0" fmla="*/ 176212 w 802481"/>
                  <a:gd name="connsiteY0" fmla="*/ 45719 h 45719"/>
                  <a:gd name="connsiteX1" fmla="*/ 0 w 802481"/>
                  <a:gd name="connsiteY1" fmla="*/ 45719 h 45719"/>
                  <a:gd name="connsiteX2" fmla="*/ 11430 w 802481"/>
                  <a:gd name="connsiteY2" fmla="*/ 0 h 45719"/>
                  <a:gd name="connsiteX3" fmla="*/ 164782 w 802481"/>
                  <a:gd name="connsiteY3" fmla="*/ 0 h 45719"/>
                  <a:gd name="connsiteX4" fmla="*/ 384969 w 802481"/>
                  <a:gd name="connsiteY4" fmla="*/ 45719 h 45719"/>
                  <a:gd name="connsiteX5" fmla="*/ 208757 w 802481"/>
                  <a:gd name="connsiteY5" fmla="*/ 45719 h 45719"/>
                  <a:gd name="connsiteX6" fmla="*/ 220187 w 802481"/>
                  <a:gd name="connsiteY6" fmla="*/ 0 h 45719"/>
                  <a:gd name="connsiteX7" fmla="*/ 373539 w 802481"/>
                  <a:gd name="connsiteY7" fmla="*/ 0 h 45719"/>
                  <a:gd name="connsiteX8" fmla="*/ 593725 w 802481"/>
                  <a:gd name="connsiteY8" fmla="*/ 45719 h 45719"/>
                  <a:gd name="connsiteX9" fmla="*/ 417513 w 802481"/>
                  <a:gd name="connsiteY9" fmla="*/ 45719 h 45719"/>
                  <a:gd name="connsiteX10" fmla="*/ 428943 w 802481"/>
                  <a:gd name="connsiteY10" fmla="*/ 0 h 45719"/>
                  <a:gd name="connsiteX11" fmla="*/ 582295 w 802481"/>
                  <a:gd name="connsiteY11" fmla="*/ 0 h 45719"/>
                  <a:gd name="connsiteX12" fmla="*/ 802481 w 802481"/>
                  <a:gd name="connsiteY12" fmla="*/ 45719 h 45719"/>
                  <a:gd name="connsiteX13" fmla="*/ 626269 w 802481"/>
                  <a:gd name="connsiteY13" fmla="*/ 45719 h 45719"/>
                  <a:gd name="connsiteX14" fmla="*/ 637699 w 802481"/>
                  <a:gd name="connsiteY14" fmla="*/ 0 h 45719"/>
                  <a:gd name="connsiteX15" fmla="*/ 791051 w 802481"/>
                  <a:gd name="connsiteY15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481" h="45719">
                    <a:moveTo>
                      <a:pt x="176212" y="45719"/>
                    </a:moveTo>
                    <a:lnTo>
                      <a:pt x="0" y="45719"/>
                    </a:lnTo>
                    <a:lnTo>
                      <a:pt x="11430" y="0"/>
                    </a:lnTo>
                    <a:lnTo>
                      <a:pt x="164782" y="0"/>
                    </a:lnTo>
                    <a:close/>
                    <a:moveTo>
                      <a:pt x="384969" y="45719"/>
                    </a:moveTo>
                    <a:lnTo>
                      <a:pt x="208757" y="45719"/>
                    </a:lnTo>
                    <a:lnTo>
                      <a:pt x="220187" y="0"/>
                    </a:lnTo>
                    <a:lnTo>
                      <a:pt x="373539" y="0"/>
                    </a:lnTo>
                    <a:close/>
                    <a:moveTo>
                      <a:pt x="593725" y="45719"/>
                    </a:moveTo>
                    <a:lnTo>
                      <a:pt x="417513" y="45719"/>
                    </a:lnTo>
                    <a:lnTo>
                      <a:pt x="428943" y="0"/>
                    </a:lnTo>
                    <a:lnTo>
                      <a:pt x="582295" y="0"/>
                    </a:lnTo>
                    <a:close/>
                    <a:moveTo>
                      <a:pt x="802481" y="45719"/>
                    </a:moveTo>
                    <a:lnTo>
                      <a:pt x="626269" y="45719"/>
                    </a:lnTo>
                    <a:lnTo>
                      <a:pt x="637699" y="0"/>
                    </a:lnTo>
                    <a:lnTo>
                      <a:pt x="791051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FB98EA26-918F-449A-A455-5FEC6B13FD39}"/>
                </a:ext>
              </a:extLst>
            </p:cNvPr>
            <p:cNvGrpSpPr/>
            <p:nvPr/>
          </p:nvGrpSpPr>
          <p:grpSpPr>
            <a:xfrm>
              <a:off x="1881143" y="3429149"/>
              <a:ext cx="1095420" cy="181840"/>
              <a:chOff x="1881143" y="3404323"/>
              <a:chExt cx="1095420" cy="181840"/>
            </a:xfrm>
          </p:grpSpPr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0A08D10F-BD5A-4866-932D-FCCCF5B858C0}"/>
                  </a:ext>
                </a:extLst>
              </p:cNvPr>
              <p:cNvSpPr/>
              <p:nvPr/>
            </p:nvSpPr>
            <p:spPr>
              <a:xfrm rot="10800000">
                <a:off x="1881143" y="3529485"/>
                <a:ext cx="1095420" cy="56678"/>
              </a:xfrm>
              <a:custGeom>
                <a:avLst/>
                <a:gdLst>
                  <a:gd name="connsiteX0" fmla="*/ 176212 w 802481"/>
                  <a:gd name="connsiteY0" fmla="*/ 45719 h 45719"/>
                  <a:gd name="connsiteX1" fmla="*/ 0 w 802481"/>
                  <a:gd name="connsiteY1" fmla="*/ 45719 h 45719"/>
                  <a:gd name="connsiteX2" fmla="*/ 11430 w 802481"/>
                  <a:gd name="connsiteY2" fmla="*/ 0 h 45719"/>
                  <a:gd name="connsiteX3" fmla="*/ 164782 w 802481"/>
                  <a:gd name="connsiteY3" fmla="*/ 0 h 45719"/>
                  <a:gd name="connsiteX4" fmla="*/ 384969 w 802481"/>
                  <a:gd name="connsiteY4" fmla="*/ 45719 h 45719"/>
                  <a:gd name="connsiteX5" fmla="*/ 208757 w 802481"/>
                  <a:gd name="connsiteY5" fmla="*/ 45719 h 45719"/>
                  <a:gd name="connsiteX6" fmla="*/ 220187 w 802481"/>
                  <a:gd name="connsiteY6" fmla="*/ 0 h 45719"/>
                  <a:gd name="connsiteX7" fmla="*/ 373539 w 802481"/>
                  <a:gd name="connsiteY7" fmla="*/ 0 h 45719"/>
                  <a:gd name="connsiteX8" fmla="*/ 593725 w 802481"/>
                  <a:gd name="connsiteY8" fmla="*/ 45719 h 45719"/>
                  <a:gd name="connsiteX9" fmla="*/ 417513 w 802481"/>
                  <a:gd name="connsiteY9" fmla="*/ 45719 h 45719"/>
                  <a:gd name="connsiteX10" fmla="*/ 428943 w 802481"/>
                  <a:gd name="connsiteY10" fmla="*/ 0 h 45719"/>
                  <a:gd name="connsiteX11" fmla="*/ 582295 w 802481"/>
                  <a:gd name="connsiteY11" fmla="*/ 0 h 45719"/>
                  <a:gd name="connsiteX12" fmla="*/ 802481 w 802481"/>
                  <a:gd name="connsiteY12" fmla="*/ 45719 h 45719"/>
                  <a:gd name="connsiteX13" fmla="*/ 626269 w 802481"/>
                  <a:gd name="connsiteY13" fmla="*/ 45719 h 45719"/>
                  <a:gd name="connsiteX14" fmla="*/ 637699 w 802481"/>
                  <a:gd name="connsiteY14" fmla="*/ 0 h 45719"/>
                  <a:gd name="connsiteX15" fmla="*/ 791051 w 802481"/>
                  <a:gd name="connsiteY15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481" h="45719">
                    <a:moveTo>
                      <a:pt x="176212" y="45719"/>
                    </a:moveTo>
                    <a:lnTo>
                      <a:pt x="0" y="45719"/>
                    </a:lnTo>
                    <a:lnTo>
                      <a:pt x="11430" y="0"/>
                    </a:lnTo>
                    <a:lnTo>
                      <a:pt x="164782" y="0"/>
                    </a:lnTo>
                    <a:close/>
                    <a:moveTo>
                      <a:pt x="384969" y="45719"/>
                    </a:moveTo>
                    <a:lnTo>
                      <a:pt x="208757" y="45719"/>
                    </a:lnTo>
                    <a:lnTo>
                      <a:pt x="220187" y="0"/>
                    </a:lnTo>
                    <a:lnTo>
                      <a:pt x="373539" y="0"/>
                    </a:lnTo>
                    <a:close/>
                    <a:moveTo>
                      <a:pt x="593725" y="45719"/>
                    </a:moveTo>
                    <a:lnTo>
                      <a:pt x="417513" y="45719"/>
                    </a:lnTo>
                    <a:lnTo>
                      <a:pt x="428943" y="0"/>
                    </a:lnTo>
                    <a:lnTo>
                      <a:pt x="582295" y="0"/>
                    </a:lnTo>
                    <a:close/>
                    <a:moveTo>
                      <a:pt x="802481" y="45719"/>
                    </a:moveTo>
                    <a:lnTo>
                      <a:pt x="626269" y="45719"/>
                    </a:lnTo>
                    <a:lnTo>
                      <a:pt x="637699" y="0"/>
                    </a:lnTo>
                    <a:lnTo>
                      <a:pt x="791051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97DA2D4D-6428-4348-91C6-870C82AEF9FD}"/>
                  </a:ext>
                </a:extLst>
              </p:cNvPr>
              <p:cNvSpPr/>
              <p:nvPr/>
            </p:nvSpPr>
            <p:spPr>
              <a:xfrm rot="10800000">
                <a:off x="1881143" y="3460944"/>
                <a:ext cx="1095420" cy="56678"/>
              </a:xfrm>
              <a:custGeom>
                <a:avLst/>
                <a:gdLst>
                  <a:gd name="connsiteX0" fmla="*/ 176212 w 802481"/>
                  <a:gd name="connsiteY0" fmla="*/ 45719 h 45719"/>
                  <a:gd name="connsiteX1" fmla="*/ 0 w 802481"/>
                  <a:gd name="connsiteY1" fmla="*/ 45719 h 45719"/>
                  <a:gd name="connsiteX2" fmla="*/ 11430 w 802481"/>
                  <a:gd name="connsiteY2" fmla="*/ 0 h 45719"/>
                  <a:gd name="connsiteX3" fmla="*/ 164782 w 802481"/>
                  <a:gd name="connsiteY3" fmla="*/ 0 h 45719"/>
                  <a:gd name="connsiteX4" fmla="*/ 384969 w 802481"/>
                  <a:gd name="connsiteY4" fmla="*/ 45719 h 45719"/>
                  <a:gd name="connsiteX5" fmla="*/ 208757 w 802481"/>
                  <a:gd name="connsiteY5" fmla="*/ 45719 h 45719"/>
                  <a:gd name="connsiteX6" fmla="*/ 220187 w 802481"/>
                  <a:gd name="connsiteY6" fmla="*/ 0 h 45719"/>
                  <a:gd name="connsiteX7" fmla="*/ 373539 w 802481"/>
                  <a:gd name="connsiteY7" fmla="*/ 0 h 45719"/>
                  <a:gd name="connsiteX8" fmla="*/ 593725 w 802481"/>
                  <a:gd name="connsiteY8" fmla="*/ 45719 h 45719"/>
                  <a:gd name="connsiteX9" fmla="*/ 417513 w 802481"/>
                  <a:gd name="connsiteY9" fmla="*/ 45719 h 45719"/>
                  <a:gd name="connsiteX10" fmla="*/ 428943 w 802481"/>
                  <a:gd name="connsiteY10" fmla="*/ 0 h 45719"/>
                  <a:gd name="connsiteX11" fmla="*/ 582295 w 802481"/>
                  <a:gd name="connsiteY11" fmla="*/ 0 h 45719"/>
                  <a:gd name="connsiteX12" fmla="*/ 802481 w 802481"/>
                  <a:gd name="connsiteY12" fmla="*/ 45719 h 45719"/>
                  <a:gd name="connsiteX13" fmla="*/ 626269 w 802481"/>
                  <a:gd name="connsiteY13" fmla="*/ 45719 h 45719"/>
                  <a:gd name="connsiteX14" fmla="*/ 637699 w 802481"/>
                  <a:gd name="connsiteY14" fmla="*/ 0 h 45719"/>
                  <a:gd name="connsiteX15" fmla="*/ 791051 w 802481"/>
                  <a:gd name="connsiteY15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481" h="45719">
                    <a:moveTo>
                      <a:pt x="176212" y="45719"/>
                    </a:moveTo>
                    <a:lnTo>
                      <a:pt x="0" y="45719"/>
                    </a:lnTo>
                    <a:lnTo>
                      <a:pt x="11430" y="0"/>
                    </a:lnTo>
                    <a:lnTo>
                      <a:pt x="164782" y="0"/>
                    </a:lnTo>
                    <a:close/>
                    <a:moveTo>
                      <a:pt x="384969" y="45719"/>
                    </a:moveTo>
                    <a:lnTo>
                      <a:pt x="208757" y="45719"/>
                    </a:lnTo>
                    <a:lnTo>
                      <a:pt x="220187" y="0"/>
                    </a:lnTo>
                    <a:lnTo>
                      <a:pt x="373539" y="0"/>
                    </a:lnTo>
                    <a:close/>
                    <a:moveTo>
                      <a:pt x="593725" y="45719"/>
                    </a:moveTo>
                    <a:lnTo>
                      <a:pt x="417513" y="45719"/>
                    </a:lnTo>
                    <a:lnTo>
                      <a:pt x="428943" y="0"/>
                    </a:lnTo>
                    <a:lnTo>
                      <a:pt x="582295" y="0"/>
                    </a:lnTo>
                    <a:close/>
                    <a:moveTo>
                      <a:pt x="802481" y="45719"/>
                    </a:moveTo>
                    <a:lnTo>
                      <a:pt x="626269" y="45719"/>
                    </a:lnTo>
                    <a:lnTo>
                      <a:pt x="637699" y="0"/>
                    </a:lnTo>
                    <a:lnTo>
                      <a:pt x="791051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BEAC630B-3C65-4A50-B2A3-4A2CA8F39E73}"/>
                  </a:ext>
                </a:extLst>
              </p:cNvPr>
              <p:cNvSpPr/>
              <p:nvPr/>
            </p:nvSpPr>
            <p:spPr>
              <a:xfrm rot="10800000">
                <a:off x="1881143" y="3404323"/>
                <a:ext cx="1095420" cy="56678"/>
              </a:xfrm>
              <a:custGeom>
                <a:avLst/>
                <a:gdLst>
                  <a:gd name="connsiteX0" fmla="*/ 176212 w 802481"/>
                  <a:gd name="connsiteY0" fmla="*/ 45719 h 45719"/>
                  <a:gd name="connsiteX1" fmla="*/ 0 w 802481"/>
                  <a:gd name="connsiteY1" fmla="*/ 45719 h 45719"/>
                  <a:gd name="connsiteX2" fmla="*/ 11430 w 802481"/>
                  <a:gd name="connsiteY2" fmla="*/ 0 h 45719"/>
                  <a:gd name="connsiteX3" fmla="*/ 164782 w 802481"/>
                  <a:gd name="connsiteY3" fmla="*/ 0 h 45719"/>
                  <a:gd name="connsiteX4" fmla="*/ 384969 w 802481"/>
                  <a:gd name="connsiteY4" fmla="*/ 45719 h 45719"/>
                  <a:gd name="connsiteX5" fmla="*/ 208757 w 802481"/>
                  <a:gd name="connsiteY5" fmla="*/ 45719 h 45719"/>
                  <a:gd name="connsiteX6" fmla="*/ 220187 w 802481"/>
                  <a:gd name="connsiteY6" fmla="*/ 0 h 45719"/>
                  <a:gd name="connsiteX7" fmla="*/ 373539 w 802481"/>
                  <a:gd name="connsiteY7" fmla="*/ 0 h 45719"/>
                  <a:gd name="connsiteX8" fmla="*/ 593725 w 802481"/>
                  <a:gd name="connsiteY8" fmla="*/ 45719 h 45719"/>
                  <a:gd name="connsiteX9" fmla="*/ 417513 w 802481"/>
                  <a:gd name="connsiteY9" fmla="*/ 45719 h 45719"/>
                  <a:gd name="connsiteX10" fmla="*/ 428943 w 802481"/>
                  <a:gd name="connsiteY10" fmla="*/ 0 h 45719"/>
                  <a:gd name="connsiteX11" fmla="*/ 582295 w 802481"/>
                  <a:gd name="connsiteY11" fmla="*/ 0 h 45719"/>
                  <a:gd name="connsiteX12" fmla="*/ 802481 w 802481"/>
                  <a:gd name="connsiteY12" fmla="*/ 45719 h 45719"/>
                  <a:gd name="connsiteX13" fmla="*/ 626269 w 802481"/>
                  <a:gd name="connsiteY13" fmla="*/ 45719 h 45719"/>
                  <a:gd name="connsiteX14" fmla="*/ 637699 w 802481"/>
                  <a:gd name="connsiteY14" fmla="*/ 0 h 45719"/>
                  <a:gd name="connsiteX15" fmla="*/ 791051 w 802481"/>
                  <a:gd name="connsiteY15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481" h="45719">
                    <a:moveTo>
                      <a:pt x="176212" y="45719"/>
                    </a:moveTo>
                    <a:lnTo>
                      <a:pt x="0" y="45719"/>
                    </a:lnTo>
                    <a:lnTo>
                      <a:pt x="11430" y="0"/>
                    </a:lnTo>
                    <a:lnTo>
                      <a:pt x="164782" y="0"/>
                    </a:lnTo>
                    <a:close/>
                    <a:moveTo>
                      <a:pt x="384969" y="45719"/>
                    </a:moveTo>
                    <a:lnTo>
                      <a:pt x="208757" y="45719"/>
                    </a:lnTo>
                    <a:lnTo>
                      <a:pt x="220187" y="0"/>
                    </a:lnTo>
                    <a:lnTo>
                      <a:pt x="373539" y="0"/>
                    </a:lnTo>
                    <a:close/>
                    <a:moveTo>
                      <a:pt x="593725" y="45719"/>
                    </a:moveTo>
                    <a:lnTo>
                      <a:pt x="417513" y="45719"/>
                    </a:lnTo>
                    <a:lnTo>
                      <a:pt x="428943" y="0"/>
                    </a:lnTo>
                    <a:lnTo>
                      <a:pt x="582295" y="0"/>
                    </a:lnTo>
                    <a:close/>
                    <a:moveTo>
                      <a:pt x="802481" y="45719"/>
                    </a:moveTo>
                    <a:lnTo>
                      <a:pt x="626269" y="45719"/>
                    </a:lnTo>
                    <a:lnTo>
                      <a:pt x="637699" y="0"/>
                    </a:lnTo>
                    <a:lnTo>
                      <a:pt x="791051" y="0"/>
                    </a:ln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86B0649F-554A-49F5-82E1-43787446A067}"/>
                </a:ext>
              </a:extLst>
            </p:cNvPr>
            <p:cNvSpPr/>
            <p:nvPr/>
          </p:nvSpPr>
          <p:spPr>
            <a:xfrm>
              <a:off x="1764470" y="3278560"/>
              <a:ext cx="1333535" cy="107441"/>
            </a:xfrm>
            <a:custGeom>
              <a:avLst/>
              <a:gdLst>
                <a:gd name="connsiteX0" fmla="*/ 1167117 w 1326436"/>
                <a:gd name="connsiteY0" fmla="*/ 33576 h 107441"/>
                <a:gd name="connsiteX1" fmla="*/ 1167117 w 1326436"/>
                <a:gd name="connsiteY1" fmla="*/ 50807 h 107441"/>
                <a:gd name="connsiteX2" fmla="*/ 1309523 w 1326436"/>
                <a:gd name="connsiteY2" fmla="*/ 50807 h 107441"/>
                <a:gd name="connsiteX3" fmla="*/ 1309523 w 1326436"/>
                <a:gd name="connsiteY3" fmla="*/ 33576 h 107441"/>
                <a:gd name="connsiteX4" fmla="*/ 1001614 w 1326436"/>
                <a:gd name="connsiteY4" fmla="*/ 33576 h 107441"/>
                <a:gd name="connsiteX5" fmla="*/ 1001614 w 1326436"/>
                <a:gd name="connsiteY5" fmla="*/ 50807 h 107441"/>
                <a:gd name="connsiteX6" fmla="*/ 1058465 w 1326436"/>
                <a:gd name="connsiteY6" fmla="*/ 50807 h 107441"/>
                <a:gd name="connsiteX7" fmla="*/ 1146972 w 1326436"/>
                <a:gd name="connsiteY7" fmla="*/ 50807 h 107441"/>
                <a:gd name="connsiteX8" fmla="*/ 1146972 w 1326436"/>
                <a:gd name="connsiteY8" fmla="*/ 33576 h 107441"/>
                <a:gd name="connsiteX9" fmla="*/ 1058465 w 1326436"/>
                <a:gd name="connsiteY9" fmla="*/ 33576 h 107441"/>
                <a:gd name="connsiteX10" fmla="*/ 838721 w 1326436"/>
                <a:gd name="connsiteY10" fmla="*/ 33576 h 107441"/>
                <a:gd name="connsiteX11" fmla="*/ 838721 w 1326436"/>
                <a:gd name="connsiteY11" fmla="*/ 50807 h 107441"/>
                <a:gd name="connsiteX12" fmla="*/ 981127 w 1326436"/>
                <a:gd name="connsiteY12" fmla="*/ 50807 h 107441"/>
                <a:gd name="connsiteX13" fmla="*/ 981127 w 1326436"/>
                <a:gd name="connsiteY13" fmla="*/ 33576 h 107441"/>
                <a:gd name="connsiteX14" fmla="*/ 673217 w 1326436"/>
                <a:gd name="connsiteY14" fmla="*/ 33576 h 107441"/>
                <a:gd name="connsiteX15" fmla="*/ 673217 w 1326436"/>
                <a:gd name="connsiteY15" fmla="*/ 50807 h 107441"/>
                <a:gd name="connsiteX16" fmla="*/ 818575 w 1326436"/>
                <a:gd name="connsiteY16" fmla="*/ 50807 h 107441"/>
                <a:gd name="connsiteX17" fmla="*/ 818575 w 1326436"/>
                <a:gd name="connsiteY17" fmla="*/ 33576 h 107441"/>
                <a:gd name="connsiteX18" fmla="*/ 512273 w 1326436"/>
                <a:gd name="connsiteY18" fmla="*/ 33576 h 107441"/>
                <a:gd name="connsiteX19" fmla="*/ 512273 w 1326436"/>
                <a:gd name="connsiteY19" fmla="*/ 50807 h 107441"/>
                <a:gd name="connsiteX20" fmla="*/ 654679 w 1326436"/>
                <a:gd name="connsiteY20" fmla="*/ 50807 h 107441"/>
                <a:gd name="connsiteX21" fmla="*/ 654679 w 1326436"/>
                <a:gd name="connsiteY21" fmla="*/ 33576 h 107441"/>
                <a:gd name="connsiteX22" fmla="*/ 346769 w 1326436"/>
                <a:gd name="connsiteY22" fmla="*/ 33576 h 107441"/>
                <a:gd name="connsiteX23" fmla="*/ 346769 w 1326436"/>
                <a:gd name="connsiteY23" fmla="*/ 50807 h 107441"/>
                <a:gd name="connsiteX24" fmla="*/ 403621 w 1326436"/>
                <a:gd name="connsiteY24" fmla="*/ 50807 h 107441"/>
                <a:gd name="connsiteX25" fmla="*/ 492128 w 1326436"/>
                <a:gd name="connsiteY25" fmla="*/ 50807 h 107441"/>
                <a:gd name="connsiteX26" fmla="*/ 492128 w 1326436"/>
                <a:gd name="connsiteY26" fmla="*/ 33576 h 107441"/>
                <a:gd name="connsiteX27" fmla="*/ 403621 w 1326436"/>
                <a:gd name="connsiteY27" fmla="*/ 33576 h 107441"/>
                <a:gd name="connsiteX28" fmla="*/ 183877 w 1326436"/>
                <a:gd name="connsiteY28" fmla="*/ 33576 h 107441"/>
                <a:gd name="connsiteX29" fmla="*/ 183877 w 1326436"/>
                <a:gd name="connsiteY29" fmla="*/ 50807 h 107441"/>
                <a:gd name="connsiteX30" fmla="*/ 326283 w 1326436"/>
                <a:gd name="connsiteY30" fmla="*/ 50807 h 107441"/>
                <a:gd name="connsiteX31" fmla="*/ 326283 w 1326436"/>
                <a:gd name="connsiteY31" fmla="*/ 33576 h 107441"/>
                <a:gd name="connsiteX32" fmla="*/ 18373 w 1326436"/>
                <a:gd name="connsiteY32" fmla="*/ 33576 h 107441"/>
                <a:gd name="connsiteX33" fmla="*/ 18373 w 1326436"/>
                <a:gd name="connsiteY33" fmla="*/ 50807 h 107441"/>
                <a:gd name="connsiteX34" fmla="*/ 163731 w 1326436"/>
                <a:gd name="connsiteY34" fmla="*/ 50807 h 107441"/>
                <a:gd name="connsiteX35" fmla="*/ 163731 w 1326436"/>
                <a:gd name="connsiteY35" fmla="*/ 33576 h 107441"/>
                <a:gd name="connsiteX36" fmla="*/ 1167117 w 1326436"/>
                <a:gd name="connsiteY36" fmla="*/ 6282 h 107441"/>
                <a:gd name="connsiteX37" fmla="*/ 1167117 w 1326436"/>
                <a:gd name="connsiteY37" fmla="*/ 27294 h 107441"/>
                <a:gd name="connsiteX38" fmla="*/ 1309523 w 1326436"/>
                <a:gd name="connsiteY38" fmla="*/ 27294 h 107441"/>
                <a:gd name="connsiteX39" fmla="*/ 1309523 w 1326436"/>
                <a:gd name="connsiteY39" fmla="*/ 6282 h 107441"/>
                <a:gd name="connsiteX40" fmla="*/ 1001614 w 1326436"/>
                <a:gd name="connsiteY40" fmla="*/ 6282 h 107441"/>
                <a:gd name="connsiteX41" fmla="*/ 1001614 w 1326436"/>
                <a:gd name="connsiteY41" fmla="*/ 27294 h 107441"/>
                <a:gd name="connsiteX42" fmla="*/ 1058465 w 1326436"/>
                <a:gd name="connsiteY42" fmla="*/ 27294 h 107441"/>
                <a:gd name="connsiteX43" fmla="*/ 1146972 w 1326436"/>
                <a:gd name="connsiteY43" fmla="*/ 27294 h 107441"/>
                <a:gd name="connsiteX44" fmla="*/ 1146972 w 1326436"/>
                <a:gd name="connsiteY44" fmla="*/ 6282 h 107441"/>
                <a:gd name="connsiteX45" fmla="*/ 1058465 w 1326436"/>
                <a:gd name="connsiteY45" fmla="*/ 6282 h 107441"/>
                <a:gd name="connsiteX46" fmla="*/ 838721 w 1326436"/>
                <a:gd name="connsiteY46" fmla="*/ 6282 h 107441"/>
                <a:gd name="connsiteX47" fmla="*/ 838721 w 1326436"/>
                <a:gd name="connsiteY47" fmla="*/ 27294 h 107441"/>
                <a:gd name="connsiteX48" fmla="*/ 981127 w 1326436"/>
                <a:gd name="connsiteY48" fmla="*/ 27294 h 107441"/>
                <a:gd name="connsiteX49" fmla="*/ 981127 w 1326436"/>
                <a:gd name="connsiteY49" fmla="*/ 6282 h 107441"/>
                <a:gd name="connsiteX50" fmla="*/ 673217 w 1326436"/>
                <a:gd name="connsiteY50" fmla="*/ 6282 h 107441"/>
                <a:gd name="connsiteX51" fmla="*/ 673217 w 1326436"/>
                <a:gd name="connsiteY51" fmla="*/ 27294 h 107441"/>
                <a:gd name="connsiteX52" fmla="*/ 818575 w 1326436"/>
                <a:gd name="connsiteY52" fmla="*/ 27294 h 107441"/>
                <a:gd name="connsiteX53" fmla="*/ 818575 w 1326436"/>
                <a:gd name="connsiteY53" fmla="*/ 6282 h 107441"/>
                <a:gd name="connsiteX54" fmla="*/ 512273 w 1326436"/>
                <a:gd name="connsiteY54" fmla="*/ 6282 h 107441"/>
                <a:gd name="connsiteX55" fmla="*/ 512273 w 1326436"/>
                <a:gd name="connsiteY55" fmla="*/ 27294 h 107441"/>
                <a:gd name="connsiteX56" fmla="*/ 654679 w 1326436"/>
                <a:gd name="connsiteY56" fmla="*/ 27294 h 107441"/>
                <a:gd name="connsiteX57" fmla="*/ 654679 w 1326436"/>
                <a:gd name="connsiteY57" fmla="*/ 6282 h 107441"/>
                <a:gd name="connsiteX58" fmla="*/ 346769 w 1326436"/>
                <a:gd name="connsiteY58" fmla="*/ 6282 h 107441"/>
                <a:gd name="connsiteX59" fmla="*/ 346769 w 1326436"/>
                <a:gd name="connsiteY59" fmla="*/ 27294 h 107441"/>
                <a:gd name="connsiteX60" fmla="*/ 403621 w 1326436"/>
                <a:gd name="connsiteY60" fmla="*/ 27294 h 107441"/>
                <a:gd name="connsiteX61" fmla="*/ 492128 w 1326436"/>
                <a:gd name="connsiteY61" fmla="*/ 27294 h 107441"/>
                <a:gd name="connsiteX62" fmla="*/ 492128 w 1326436"/>
                <a:gd name="connsiteY62" fmla="*/ 6282 h 107441"/>
                <a:gd name="connsiteX63" fmla="*/ 403621 w 1326436"/>
                <a:gd name="connsiteY63" fmla="*/ 6282 h 107441"/>
                <a:gd name="connsiteX64" fmla="*/ 183877 w 1326436"/>
                <a:gd name="connsiteY64" fmla="*/ 6282 h 107441"/>
                <a:gd name="connsiteX65" fmla="*/ 183877 w 1326436"/>
                <a:gd name="connsiteY65" fmla="*/ 27294 h 107441"/>
                <a:gd name="connsiteX66" fmla="*/ 326283 w 1326436"/>
                <a:gd name="connsiteY66" fmla="*/ 27294 h 107441"/>
                <a:gd name="connsiteX67" fmla="*/ 326283 w 1326436"/>
                <a:gd name="connsiteY67" fmla="*/ 6282 h 107441"/>
                <a:gd name="connsiteX68" fmla="*/ 18373 w 1326436"/>
                <a:gd name="connsiteY68" fmla="*/ 6282 h 107441"/>
                <a:gd name="connsiteX69" fmla="*/ 18373 w 1326436"/>
                <a:gd name="connsiteY69" fmla="*/ 27294 h 107441"/>
                <a:gd name="connsiteX70" fmla="*/ 163731 w 1326436"/>
                <a:gd name="connsiteY70" fmla="*/ 27294 h 107441"/>
                <a:gd name="connsiteX71" fmla="*/ 163731 w 1326436"/>
                <a:gd name="connsiteY71" fmla="*/ 6282 h 107441"/>
                <a:gd name="connsiteX72" fmla="*/ 0 w 1326436"/>
                <a:gd name="connsiteY72" fmla="*/ 0 h 107441"/>
                <a:gd name="connsiteX73" fmla="*/ 183757 w 1326436"/>
                <a:gd name="connsiteY73" fmla="*/ 0 h 107441"/>
                <a:gd name="connsiteX74" fmla="*/ 403621 w 1326436"/>
                <a:gd name="connsiteY74" fmla="*/ 0 h 107441"/>
                <a:gd name="connsiteX75" fmla="*/ 654844 w 1326436"/>
                <a:gd name="connsiteY75" fmla="*/ 0 h 107441"/>
                <a:gd name="connsiteX76" fmla="*/ 671592 w 1326436"/>
                <a:gd name="connsiteY76" fmla="*/ 0 h 107441"/>
                <a:gd name="connsiteX77" fmla="*/ 838601 w 1326436"/>
                <a:gd name="connsiteY77" fmla="*/ 0 h 107441"/>
                <a:gd name="connsiteX78" fmla="*/ 1058465 w 1326436"/>
                <a:gd name="connsiteY78" fmla="*/ 0 h 107441"/>
                <a:gd name="connsiteX79" fmla="*/ 1326436 w 1326436"/>
                <a:gd name="connsiteY79" fmla="*/ 0 h 107441"/>
                <a:gd name="connsiteX80" fmla="*/ 1326436 w 1326436"/>
                <a:gd name="connsiteY80" fmla="*/ 107441 h 107441"/>
                <a:gd name="connsiteX81" fmla="*/ 1309523 w 1326436"/>
                <a:gd name="connsiteY81" fmla="*/ 107441 h 107441"/>
                <a:gd name="connsiteX82" fmla="*/ 1309523 w 1326436"/>
                <a:gd name="connsiteY82" fmla="*/ 57089 h 107441"/>
                <a:gd name="connsiteX83" fmla="*/ 1167117 w 1326436"/>
                <a:gd name="connsiteY83" fmla="*/ 57089 h 107441"/>
                <a:gd name="connsiteX84" fmla="*/ 1167117 w 1326436"/>
                <a:gd name="connsiteY84" fmla="*/ 107441 h 107441"/>
                <a:gd name="connsiteX85" fmla="*/ 1146972 w 1326436"/>
                <a:gd name="connsiteY85" fmla="*/ 107441 h 107441"/>
                <a:gd name="connsiteX86" fmla="*/ 1146972 w 1326436"/>
                <a:gd name="connsiteY86" fmla="*/ 57089 h 107441"/>
                <a:gd name="connsiteX87" fmla="*/ 1058465 w 1326436"/>
                <a:gd name="connsiteY87" fmla="*/ 57089 h 107441"/>
                <a:gd name="connsiteX88" fmla="*/ 1001614 w 1326436"/>
                <a:gd name="connsiteY88" fmla="*/ 57089 h 107441"/>
                <a:gd name="connsiteX89" fmla="*/ 1001614 w 1326436"/>
                <a:gd name="connsiteY89" fmla="*/ 107440 h 107441"/>
                <a:gd name="connsiteX90" fmla="*/ 1001272 w 1326436"/>
                <a:gd name="connsiteY90" fmla="*/ 107440 h 107441"/>
                <a:gd name="connsiteX91" fmla="*/ 1001272 w 1326436"/>
                <a:gd name="connsiteY91" fmla="*/ 107441 h 107441"/>
                <a:gd name="connsiteX92" fmla="*/ 981127 w 1326436"/>
                <a:gd name="connsiteY92" fmla="*/ 107441 h 107441"/>
                <a:gd name="connsiteX93" fmla="*/ 981127 w 1326436"/>
                <a:gd name="connsiteY93" fmla="*/ 57089 h 107441"/>
                <a:gd name="connsiteX94" fmla="*/ 838721 w 1326436"/>
                <a:gd name="connsiteY94" fmla="*/ 57089 h 107441"/>
                <a:gd name="connsiteX95" fmla="*/ 838721 w 1326436"/>
                <a:gd name="connsiteY95" fmla="*/ 107441 h 107441"/>
                <a:gd name="connsiteX96" fmla="*/ 818575 w 1326436"/>
                <a:gd name="connsiteY96" fmla="*/ 107441 h 107441"/>
                <a:gd name="connsiteX97" fmla="*/ 818575 w 1326436"/>
                <a:gd name="connsiteY97" fmla="*/ 57089 h 107441"/>
                <a:gd name="connsiteX98" fmla="*/ 673217 w 1326436"/>
                <a:gd name="connsiteY98" fmla="*/ 57089 h 107441"/>
                <a:gd name="connsiteX99" fmla="*/ 673217 w 1326436"/>
                <a:gd name="connsiteY99" fmla="*/ 107440 h 107441"/>
                <a:gd name="connsiteX100" fmla="*/ 671592 w 1326436"/>
                <a:gd name="connsiteY100" fmla="*/ 107440 h 107441"/>
                <a:gd name="connsiteX101" fmla="*/ 671592 w 1326436"/>
                <a:gd name="connsiteY101" fmla="*/ 107441 h 107441"/>
                <a:gd name="connsiteX102" fmla="*/ 654679 w 1326436"/>
                <a:gd name="connsiteY102" fmla="*/ 107441 h 107441"/>
                <a:gd name="connsiteX103" fmla="*/ 654679 w 1326436"/>
                <a:gd name="connsiteY103" fmla="*/ 57089 h 107441"/>
                <a:gd name="connsiteX104" fmla="*/ 512273 w 1326436"/>
                <a:gd name="connsiteY104" fmla="*/ 57089 h 107441"/>
                <a:gd name="connsiteX105" fmla="*/ 512273 w 1326436"/>
                <a:gd name="connsiteY105" fmla="*/ 107441 h 107441"/>
                <a:gd name="connsiteX106" fmla="*/ 492128 w 1326436"/>
                <a:gd name="connsiteY106" fmla="*/ 107441 h 107441"/>
                <a:gd name="connsiteX107" fmla="*/ 492128 w 1326436"/>
                <a:gd name="connsiteY107" fmla="*/ 57089 h 107441"/>
                <a:gd name="connsiteX108" fmla="*/ 403621 w 1326436"/>
                <a:gd name="connsiteY108" fmla="*/ 57089 h 107441"/>
                <a:gd name="connsiteX109" fmla="*/ 346769 w 1326436"/>
                <a:gd name="connsiteY109" fmla="*/ 57089 h 107441"/>
                <a:gd name="connsiteX110" fmla="*/ 346769 w 1326436"/>
                <a:gd name="connsiteY110" fmla="*/ 107440 h 107441"/>
                <a:gd name="connsiteX111" fmla="*/ 346428 w 1326436"/>
                <a:gd name="connsiteY111" fmla="*/ 107440 h 107441"/>
                <a:gd name="connsiteX112" fmla="*/ 346428 w 1326436"/>
                <a:gd name="connsiteY112" fmla="*/ 107441 h 107441"/>
                <a:gd name="connsiteX113" fmla="*/ 326283 w 1326436"/>
                <a:gd name="connsiteY113" fmla="*/ 107441 h 107441"/>
                <a:gd name="connsiteX114" fmla="*/ 326283 w 1326436"/>
                <a:gd name="connsiteY114" fmla="*/ 57089 h 107441"/>
                <a:gd name="connsiteX115" fmla="*/ 183877 w 1326436"/>
                <a:gd name="connsiteY115" fmla="*/ 57089 h 107441"/>
                <a:gd name="connsiteX116" fmla="*/ 183877 w 1326436"/>
                <a:gd name="connsiteY116" fmla="*/ 107441 h 107441"/>
                <a:gd name="connsiteX117" fmla="*/ 163731 w 1326436"/>
                <a:gd name="connsiteY117" fmla="*/ 107441 h 107441"/>
                <a:gd name="connsiteX118" fmla="*/ 163731 w 1326436"/>
                <a:gd name="connsiteY118" fmla="*/ 57089 h 107441"/>
                <a:gd name="connsiteX119" fmla="*/ 18373 w 1326436"/>
                <a:gd name="connsiteY119" fmla="*/ 57089 h 107441"/>
                <a:gd name="connsiteX120" fmla="*/ 18373 w 1326436"/>
                <a:gd name="connsiteY120" fmla="*/ 107440 h 107441"/>
                <a:gd name="connsiteX121" fmla="*/ 0 w 1326436"/>
                <a:gd name="connsiteY121" fmla="*/ 107440 h 10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326436" h="107441">
                  <a:moveTo>
                    <a:pt x="1167117" y="33576"/>
                  </a:moveTo>
                  <a:lnTo>
                    <a:pt x="1167117" y="50807"/>
                  </a:lnTo>
                  <a:lnTo>
                    <a:pt x="1309523" y="50807"/>
                  </a:lnTo>
                  <a:lnTo>
                    <a:pt x="1309523" y="33576"/>
                  </a:lnTo>
                  <a:close/>
                  <a:moveTo>
                    <a:pt x="1001614" y="33576"/>
                  </a:moveTo>
                  <a:lnTo>
                    <a:pt x="1001614" y="50807"/>
                  </a:lnTo>
                  <a:lnTo>
                    <a:pt x="1058465" y="50807"/>
                  </a:lnTo>
                  <a:lnTo>
                    <a:pt x="1146972" y="50807"/>
                  </a:lnTo>
                  <a:lnTo>
                    <a:pt x="1146972" y="33576"/>
                  </a:lnTo>
                  <a:lnTo>
                    <a:pt x="1058465" y="33576"/>
                  </a:lnTo>
                  <a:close/>
                  <a:moveTo>
                    <a:pt x="838721" y="33576"/>
                  </a:moveTo>
                  <a:lnTo>
                    <a:pt x="838721" y="50807"/>
                  </a:lnTo>
                  <a:lnTo>
                    <a:pt x="981127" y="50807"/>
                  </a:lnTo>
                  <a:lnTo>
                    <a:pt x="981127" y="33576"/>
                  </a:lnTo>
                  <a:close/>
                  <a:moveTo>
                    <a:pt x="673217" y="33576"/>
                  </a:moveTo>
                  <a:lnTo>
                    <a:pt x="673217" y="50807"/>
                  </a:lnTo>
                  <a:lnTo>
                    <a:pt x="818575" y="50807"/>
                  </a:lnTo>
                  <a:lnTo>
                    <a:pt x="818575" y="33576"/>
                  </a:lnTo>
                  <a:close/>
                  <a:moveTo>
                    <a:pt x="512273" y="33576"/>
                  </a:moveTo>
                  <a:lnTo>
                    <a:pt x="512273" y="50807"/>
                  </a:lnTo>
                  <a:lnTo>
                    <a:pt x="654679" y="50807"/>
                  </a:lnTo>
                  <a:lnTo>
                    <a:pt x="654679" y="33576"/>
                  </a:lnTo>
                  <a:close/>
                  <a:moveTo>
                    <a:pt x="346769" y="33576"/>
                  </a:moveTo>
                  <a:lnTo>
                    <a:pt x="346769" y="50807"/>
                  </a:lnTo>
                  <a:lnTo>
                    <a:pt x="403621" y="50807"/>
                  </a:lnTo>
                  <a:lnTo>
                    <a:pt x="492128" y="50807"/>
                  </a:lnTo>
                  <a:lnTo>
                    <a:pt x="492128" y="33576"/>
                  </a:lnTo>
                  <a:lnTo>
                    <a:pt x="403621" y="33576"/>
                  </a:lnTo>
                  <a:close/>
                  <a:moveTo>
                    <a:pt x="183877" y="33576"/>
                  </a:moveTo>
                  <a:lnTo>
                    <a:pt x="183877" y="50807"/>
                  </a:lnTo>
                  <a:lnTo>
                    <a:pt x="326283" y="50807"/>
                  </a:lnTo>
                  <a:lnTo>
                    <a:pt x="326283" y="33576"/>
                  </a:lnTo>
                  <a:close/>
                  <a:moveTo>
                    <a:pt x="18373" y="33576"/>
                  </a:moveTo>
                  <a:lnTo>
                    <a:pt x="18373" y="50807"/>
                  </a:lnTo>
                  <a:lnTo>
                    <a:pt x="163731" y="50807"/>
                  </a:lnTo>
                  <a:lnTo>
                    <a:pt x="163731" y="33576"/>
                  </a:lnTo>
                  <a:close/>
                  <a:moveTo>
                    <a:pt x="1167117" y="6282"/>
                  </a:moveTo>
                  <a:lnTo>
                    <a:pt x="1167117" y="27294"/>
                  </a:lnTo>
                  <a:lnTo>
                    <a:pt x="1309523" y="27294"/>
                  </a:lnTo>
                  <a:lnTo>
                    <a:pt x="1309523" y="6282"/>
                  </a:lnTo>
                  <a:close/>
                  <a:moveTo>
                    <a:pt x="1001614" y="6282"/>
                  </a:moveTo>
                  <a:lnTo>
                    <a:pt x="1001614" y="27294"/>
                  </a:lnTo>
                  <a:lnTo>
                    <a:pt x="1058465" y="27294"/>
                  </a:lnTo>
                  <a:lnTo>
                    <a:pt x="1146972" y="27294"/>
                  </a:lnTo>
                  <a:lnTo>
                    <a:pt x="1146972" y="6282"/>
                  </a:lnTo>
                  <a:lnTo>
                    <a:pt x="1058465" y="6282"/>
                  </a:lnTo>
                  <a:close/>
                  <a:moveTo>
                    <a:pt x="838721" y="6282"/>
                  </a:moveTo>
                  <a:lnTo>
                    <a:pt x="838721" y="27294"/>
                  </a:lnTo>
                  <a:lnTo>
                    <a:pt x="981127" y="27294"/>
                  </a:lnTo>
                  <a:lnTo>
                    <a:pt x="981127" y="6282"/>
                  </a:lnTo>
                  <a:close/>
                  <a:moveTo>
                    <a:pt x="673217" y="6282"/>
                  </a:moveTo>
                  <a:lnTo>
                    <a:pt x="673217" y="27294"/>
                  </a:lnTo>
                  <a:lnTo>
                    <a:pt x="818575" y="27294"/>
                  </a:lnTo>
                  <a:lnTo>
                    <a:pt x="818575" y="6282"/>
                  </a:lnTo>
                  <a:close/>
                  <a:moveTo>
                    <a:pt x="512273" y="6282"/>
                  </a:moveTo>
                  <a:lnTo>
                    <a:pt x="512273" y="27294"/>
                  </a:lnTo>
                  <a:lnTo>
                    <a:pt x="654679" y="27294"/>
                  </a:lnTo>
                  <a:lnTo>
                    <a:pt x="654679" y="6282"/>
                  </a:lnTo>
                  <a:close/>
                  <a:moveTo>
                    <a:pt x="346769" y="6282"/>
                  </a:moveTo>
                  <a:lnTo>
                    <a:pt x="346769" y="27294"/>
                  </a:lnTo>
                  <a:lnTo>
                    <a:pt x="403621" y="27294"/>
                  </a:lnTo>
                  <a:lnTo>
                    <a:pt x="492128" y="27294"/>
                  </a:lnTo>
                  <a:lnTo>
                    <a:pt x="492128" y="6282"/>
                  </a:lnTo>
                  <a:lnTo>
                    <a:pt x="403621" y="6282"/>
                  </a:lnTo>
                  <a:close/>
                  <a:moveTo>
                    <a:pt x="183877" y="6282"/>
                  </a:moveTo>
                  <a:lnTo>
                    <a:pt x="183877" y="27294"/>
                  </a:lnTo>
                  <a:lnTo>
                    <a:pt x="326283" y="27294"/>
                  </a:lnTo>
                  <a:lnTo>
                    <a:pt x="326283" y="6282"/>
                  </a:lnTo>
                  <a:close/>
                  <a:moveTo>
                    <a:pt x="18373" y="6282"/>
                  </a:moveTo>
                  <a:lnTo>
                    <a:pt x="18373" y="27294"/>
                  </a:lnTo>
                  <a:lnTo>
                    <a:pt x="163731" y="27294"/>
                  </a:lnTo>
                  <a:lnTo>
                    <a:pt x="163731" y="6282"/>
                  </a:lnTo>
                  <a:close/>
                  <a:moveTo>
                    <a:pt x="0" y="0"/>
                  </a:moveTo>
                  <a:lnTo>
                    <a:pt x="183757" y="0"/>
                  </a:lnTo>
                  <a:lnTo>
                    <a:pt x="403621" y="0"/>
                  </a:lnTo>
                  <a:lnTo>
                    <a:pt x="654844" y="0"/>
                  </a:lnTo>
                  <a:lnTo>
                    <a:pt x="671592" y="0"/>
                  </a:lnTo>
                  <a:lnTo>
                    <a:pt x="838601" y="0"/>
                  </a:lnTo>
                  <a:lnTo>
                    <a:pt x="1058465" y="0"/>
                  </a:lnTo>
                  <a:lnTo>
                    <a:pt x="1326436" y="0"/>
                  </a:lnTo>
                  <a:lnTo>
                    <a:pt x="1326436" y="107441"/>
                  </a:lnTo>
                  <a:lnTo>
                    <a:pt x="1309523" y="107441"/>
                  </a:lnTo>
                  <a:lnTo>
                    <a:pt x="1309523" y="57089"/>
                  </a:lnTo>
                  <a:lnTo>
                    <a:pt x="1167117" y="57089"/>
                  </a:lnTo>
                  <a:lnTo>
                    <a:pt x="1167117" y="107441"/>
                  </a:lnTo>
                  <a:lnTo>
                    <a:pt x="1146972" y="107441"/>
                  </a:lnTo>
                  <a:lnTo>
                    <a:pt x="1146972" y="57089"/>
                  </a:lnTo>
                  <a:lnTo>
                    <a:pt x="1058465" y="57089"/>
                  </a:lnTo>
                  <a:lnTo>
                    <a:pt x="1001614" y="57089"/>
                  </a:lnTo>
                  <a:lnTo>
                    <a:pt x="1001614" y="107440"/>
                  </a:lnTo>
                  <a:lnTo>
                    <a:pt x="1001272" y="107440"/>
                  </a:lnTo>
                  <a:lnTo>
                    <a:pt x="1001272" y="107441"/>
                  </a:lnTo>
                  <a:lnTo>
                    <a:pt x="981127" y="107441"/>
                  </a:lnTo>
                  <a:lnTo>
                    <a:pt x="981127" y="57089"/>
                  </a:lnTo>
                  <a:lnTo>
                    <a:pt x="838721" y="57089"/>
                  </a:lnTo>
                  <a:lnTo>
                    <a:pt x="838721" y="107441"/>
                  </a:lnTo>
                  <a:lnTo>
                    <a:pt x="818575" y="107441"/>
                  </a:lnTo>
                  <a:lnTo>
                    <a:pt x="818575" y="57089"/>
                  </a:lnTo>
                  <a:lnTo>
                    <a:pt x="673217" y="57089"/>
                  </a:lnTo>
                  <a:lnTo>
                    <a:pt x="673217" y="107440"/>
                  </a:lnTo>
                  <a:lnTo>
                    <a:pt x="671592" y="107440"/>
                  </a:lnTo>
                  <a:lnTo>
                    <a:pt x="671592" y="107441"/>
                  </a:lnTo>
                  <a:lnTo>
                    <a:pt x="654679" y="107441"/>
                  </a:lnTo>
                  <a:lnTo>
                    <a:pt x="654679" y="57089"/>
                  </a:lnTo>
                  <a:lnTo>
                    <a:pt x="512273" y="57089"/>
                  </a:lnTo>
                  <a:lnTo>
                    <a:pt x="512273" y="107441"/>
                  </a:lnTo>
                  <a:lnTo>
                    <a:pt x="492128" y="107441"/>
                  </a:lnTo>
                  <a:lnTo>
                    <a:pt x="492128" y="57089"/>
                  </a:lnTo>
                  <a:lnTo>
                    <a:pt x="403621" y="57089"/>
                  </a:lnTo>
                  <a:lnTo>
                    <a:pt x="346769" y="57089"/>
                  </a:lnTo>
                  <a:lnTo>
                    <a:pt x="346769" y="107440"/>
                  </a:lnTo>
                  <a:lnTo>
                    <a:pt x="346428" y="107440"/>
                  </a:lnTo>
                  <a:lnTo>
                    <a:pt x="346428" y="107441"/>
                  </a:lnTo>
                  <a:lnTo>
                    <a:pt x="326283" y="107441"/>
                  </a:lnTo>
                  <a:lnTo>
                    <a:pt x="326283" y="57089"/>
                  </a:lnTo>
                  <a:lnTo>
                    <a:pt x="183877" y="57089"/>
                  </a:lnTo>
                  <a:lnTo>
                    <a:pt x="183877" y="107441"/>
                  </a:lnTo>
                  <a:lnTo>
                    <a:pt x="163731" y="107441"/>
                  </a:lnTo>
                  <a:lnTo>
                    <a:pt x="163731" y="57089"/>
                  </a:lnTo>
                  <a:lnTo>
                    <a:pt x="18373" y="57089"/>
                  </a:lnTo>
                  <a:lnTo>
                    <a:pt x="18373" y="107440"/>
                  </a:lnTo>
                  <a:lnTo>
                    <a:pt x="0" y="107440"/>
                  </a:lnTo>
                  <a:close/>
                </a:path>
              </a:pathLst>
            </a:custGeom>
            <a:solidFill>
              <a:srgbClr val="ED7D31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5" name="グループ化 34">
              <a:extLst>
                <a:ext uri="{FF2B5EF4-FFF2-40B4-BE49-F238E27FC236}">
                  <a16:creationId xmlns:a16="http://schemas.microsoft.com/office/drawing/2014/main" id="{DCA8F2C6-53F5-43AF-B3CF-CC66E644E081}"/>
                </a:ext>
              </a:extLst>
            </p:cNvPr>
            <p:cNvGrpSpPr/>
            <p:nvPr/>
          </p:nvGrpSpPr>
          <p:grpSpPr>
            <a:xfrm>
              <a:off x="1964802" y="2950369"/>
              <a:ext cx="892698" cy="160522"/>
              <a:chOff x="2002197" y="2996246"/>
              <a:chExt cx="802481" cy="145732"/>
            </a:xfrm>
            <a:pattFill prst="dkVert">
              <a:fgClr>
                <a:srgbClr val="FF0000"/>
              </a:fgClr>
              <a:bgClr>
                <a:srgbClr val="FFC000">
                  <a:lumMod val="40000"/>
                  <a:lumOff val="60000"/>
                </a:srgbClr>
              </a:bgClr>
            </a:pattFill>
          </p:grpSpPr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5A28CE82-1F4E-4B75-8DCB-1B589FF7F601}"/>
                  </a:ext>
                </a:extLst>
              </p:cNvPr>
              <p:cNvSpPr/>
              <p:nvPr/>
            </p:nvSpPr>
            <p:spPr>
              <a:xfrm rot="10800000">
                <a:off x="2002197" y="3096259"/>
                <a:ext cx="802481" cy="45719"/>
              </a:xfrm>
              <a:custGeom>
                <a:avLst/>
                <a:gdLst>
                  <a:gd name="connsiteX0" fmla="*/ 176212 w 802481"/>
                  <a:gd name="connsiteY0" fmla="*/ 45719 h 45719"/>
                  <a:gd name="connsiteX1" fmla="*/ 0 w 802481"/>
                  <a:gd name="connsiteY1" fmla="*/ 45719 h 45719"/>
                  <a:gd name="connsiteX2" fmla="*/ 11430 w 802481"/>
                  <a:gd name="connsiteY2" fmla="*/ 0 h 45719"/>
                  <a:gd name="connsiteX3" fmla="*/ 164782 w 802481"/>
                  <a:gd name="connsiteY3" fmla="*/ 0 h 45719"/>
                  <a:gd name="connsiteX4" fmla="*/ 384969 w 802481"/>
                  <a:gd name="connsiteY4" fmla="*/ 45719 h 45719"/>
                  <a:gd name="connsiteX5" fmla="*/ 208757 w 802481"/>
                  <a:gd name="connsiteY5" fmla="*/ 45719 h 45719"/>
                  <a:gd name="connsiteX6" fmla="*/ 220187 w 802481"/>
                  <a:gd name="connsiteY6" fmla="*/ 0 h 45719"/>
                  <a:gd name="connsiteX7" fmla="*/ 373539 w 802481"/>
                  <a:gd name="connsiteY7" fmla="*/ 0 h 45719"/>
                  <a:gd name="connsiteX8" fmla="*/ 593725 w 802481"/>
                  <a:gd name="connsiteY8" fmla="*/ 45719 h 45719"/>
                  <a:gd name="connsiteX9" fmla="*/ 417513 w 802481"/>
                  <a:gd name="connsiteY9" fmla="*/ 45719 h 45719"/>
                  <a:gd name="connsiteX10" fmla="*/ 428943 w 802481"/>
                  <a:gd name="connsiteY10" fmla="*/ 0 h 45719"/>
                  <a:gd name="connsiteX11" fmla="*/ 582295 w 802481"/>
                  <a:gd name="connsiteY11" fmla="*/ 0 h 45719"/>
                  <a:gd name="connsiteX12" fmla="*/ 802481 w 802481"/>
                  <a:gd name="connsiteY12" fmla="*/ 45719 h 45719"/>
                  <a:gd name="connsiteX13" fmla="*/ 626269 w 802481"/>
                  <a:gd name="connsiteY13" fmla="*/ 45719 h 45719"/>
                  <a:gd name="connsiteX14" fmla="*/ 637699 w 802481"/>
                  <a:gd name="connsiteY14" fmla="*/ 0 h 45719"/>
                  <a:gd name="connsiteX15" fmla="*/ 791051 w 802481"/>
                  <a:gd name="connsiteY15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481" h="45719">
                    <a:moveTo>
                      <a:pt x="176212" y="45719"/>
                    </a:moveTo>
                    <a:lnTo>
                      <a:pt x="0" y="45719"/>
                    </a:lnTo>
                    <a:lnTo>
                      <a:pt x="11430" y="0"/>
                    </a:lnTo>
                    <a:lnTo>
                      <a:pt x="164782" y="0"/>
                    </a:lnTo>
                    <a:close/>
                    <a:moveTo>
                      <a:pt x="384969" y="45719"/>
                    </a:moveTo>
                    <a:lnTo>
                      <a:pt x="208757" y="45719"/>
                    </a:lnTo>
                    <a:lnTo>
                      <a:pt x="220187" y="0"/>
                    </a:lnTo>
                    <a:lnTo>
                      <a:pt x="373539" y="0"/>
                    </a:lnTo>
                    <a:close/>
                    <a:moveTo>
                      <a:pt x="593725" y="45719"/>
                    </a:moveTo>
                    <a:lnTo>
                      <a:pt x="417513" y="45719"/>
                    </a:lnTo>
                    <a:lnTo>
                      <a:pt x="428943" y="0"/>
                    </a:lnTo>
                    <a:lnTo>
                      <a:pt x="582295" y="0"/>
                    </a:lnTo>
                    <a:close/>
                    <a:moveTo>
                      <a:pt x="802481" y="45719"/>
                    </a:moveTo>
                    <a:lnTo>
                      <a:pt x="626269" y="45719"/>
                    </a:lnTo>
                    <a:lnTo>
                      <a:pt x="637699" y="0"/>
                    </a:lnTo>
                    <a:lnTo>
                      <a:pt x="791051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7F35F003-E7E1-4610-98EF-36CE7F719D98}"/>
                  </a:ext>
                </a:extLst>
              </p:cNvPr>
              <p:cNvSpPr/>
              <p:nvPr/>
            </p:nvSpPr>
            <p:spPr>
              <a:xfrm rot="10800000">
                <a:off x="2002197" y="3041490"/>
                <a:ext cx="802481" cy="45719"/>
              </a:xfrm>
              <a:custGeom>
                <a:avLst/>
                <a:gdLst>
                  <a:gd name="connsiteX0" fmla="*/ 176212 w 802481"/>
                  <a:gd name="connsiteY0" fmla="*/ 45719 h 45719"/>
                  <a:gd name="connsiteX1" fmla="*/ 0 w 802481"/>
                  <a:gd name="connsiteY1" fmla="*/ 45719 h 45719"/>
                  <a:gd name="connsiteX2" fmla="*/ 11430 w 802481"/>
                  <a:gd name="connsiteY2" fmla="*/ 0 h 45719"/>
                  <a:gd name="connsiteX3" fmla="*/ 164782 w 802481"/>
                  <a:gd name="connsiteY3" fmla="*/ 0 h 45719"/>
                  <a:gd name="connsiteX4" fmla="*/ 384969 w 802481"/>
                  <a:gd name="connsiteY4" fmla="*/ 45719 h 45719"/>
                  <a:gd name="connsiteX5" fmla="*/ 208757 w 802481"/>
                  <a:gd name="connsiteY5" fmla="*/ 45719 h 45719"/>
                  <a:gd name="connsiteX6" fmla="*/ 220187 w 802481"/>
                  <a:gd name="connsiteY6" fmla="*/ 0 h 45719"/>
                  <a:gd name="connsiteX7" fmla="*/ 373539 w 802481"/>
                  <a:gd name="connsiteY7" fmla="*/ 0 h 45719"/>
                  <a:gd name="connsiteX8" fmla="*/ 593725 w 802481"/>
                  <a:gd name="connsiteY8" fmla="*/ 45719 h 45719"/>
                  <a:gd name="connsiteX9" fmla="*/ 417513 w 802481"/>
                  <a:gd name="connsiteY9" fmla="*/ 45719 h 45719"/>
                  <a:gd name="connsiteX10" fmla="*/ 428943 w 802481"/>
                  <a:gd name="connsiteY10" fmla="*/ 0 h 45719"/>
                  <a:gd name="connsiteX11" fmla="*/ 582295 w 802481"/>
                  <a:gd name="connsiteY11" fmla="*/ 0 h 45719"/>
                  <a:gd name="connsiteX12" fmla="*/ 802481 w 802481"/>
                  <a:gd name="connsiteY12" fmla="*/ 45719 h 45719"/>
                  <a:gd name="connsiteX13" fmla="*/ 626269 w 802481"/>
                  <a:gd name="connsiteY13" fmla="*/ 45719 h 45719"/>
                  <a:gd name="connsiteX14" fmla="*/ 637699 w 802481"/>
                  <a:gd name="connsiteY14" fmla="*/ 0 h 45719"/>
                  <a:gd name="connsiteX15" fmla="*/ 791051 w 802481"/>
                  <a:gd name="connsiteY15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481" h="45719">
                    <a:moveTo>
                      <a:pt x="176212" y="45719"/>
                    </a:moveTo>
                    <a:lnTo>
                      <a:pt x="0" y="45719"/>
                    </a:lnTo>
                    <a:lnTo>
                      <a:pt x="11430" y="0"/>
                    </a:lnTo>
                    <a:lnTo>
                      <a:pt x="164782" y="0"/>
                    </a:lnTo>
                    <a:close/>
                    <a:moveTo>
                      <a:pt x="384969" y="45719"/>
                    </a:moveTo>
                    <a:lnTo>
                      <a:pt x="208757" y="45719"/>
                    </a:lnTo>
                    <a:lnTo>
                      <a:pt x="220187" y="0"/>
                    </a:lnTo>
                    <a:lnTo>
                      <a:pt x="373539" y="0"/>
                    </a:lnTo>
                    <a:close/>
                    <a:moveTo>
                      <a:pt x="593725" y="45719"/>
                    </a:moveTo>
                    <a:lnTo>
                      <a:pt x="417513" y="45719"/>
                    </a:lnTo>
                    <a:lnTo>
                      <a:pt x="428943" y="0"/>
                    </a:lnTo>
                    <a:lnTo>
                      <a:pt x="582295" y="0"/>
                    </a:lnTo>
                    <a:close/>
                    <a:moveTo>
                      <a:pt x="802481" y="45719"/>
                    </a:moveTo>
                    <a:lnTo>
                      <a:pt x="626269" y="45719"/>
                    </a:lnTo>
                    <a:lnTo>
                      <a:pt x="637699" y="0"/>
                    </a:lnTo>
                    <a:lnTo>
                      <a:pt x="791051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C3BEA06B-A29F-4793-8949-1DB1B4AFAC77}"/>
                  </a:ext>
                </a:extLst>
              </p:cNvPr>
              <p:cNvSpPr/>
              <p:nvPr/>
            </p:nvSpPr>
            <p:spPr>
              <a:xfrm rot="10800000">
                <a:off x="2002197" y="2996246"/>
                <a:ext cx="802481" cy="45719"/>
              </a:xfrm>
              <a:custGeom>
                <a:avLst/>
                <a:gdLst>
                  <a:gd name="connsiteX0" fmla="*/ 176212 w 802481"/>
                  <a:gd name="connsiteY0" fmla="*/ 45719 h 45719"/>
                  <a:gd name="connsiteX1" fmla="*/ 0 w 802481"/>
                  <a:gd name="connsiteY1" fmla="*/ 45719 h 45719"/>
                  <a:gd name="connsiteX2" fmla="*/ 11430 w 802481"/>
                  <a:gd name="connsiteY2" fmla="*/ 0 h 45719"/>
                  <a:gd name="connsiteX3" fmla="*/ 164782 w 802481"/>
                  <a:gd name="connsiteY3" fmla="*/ 0 h 45719"/>
                  <a:gd name="connsiteX4" fmla="*/ 384969 w 802481"/>
                  <a:gd name="connsiteY4" fmla="*/ 45719 h 45719"/>
                  <a:gd name="connsiteX5" fmla="*/ 208757 w 802481"/>
                  <a:gd name="connsiteY5" fmla="*/ 45719 h 45719"/>
                  <a:gd name="connsiteX6" fmla="*/ 220187 w 802481"/>
                  <a:gd name="connsiteY6" fmla="*/ 0 h 45719"/>
                  <a:gd name="connsiteX7" fmla="*/ 373539 w 802481"/>
                  <a:gd name="connsiteY7" fmla="*/ 0 h 45719"/>
                  <a:gd name="connsiteX8" fmla="*/ 593725 w 802481"/>
                  <a:gd name="connsiteY8" fmla="*/ 45719 h 45719"/>
                  <a:gd name="connsiteX9" fmla="*/ 417513 w 802481"/>
                  <a:gd name="connsiteY9" fmla="*/ 45719 h 45719"/>
                  <a:gd name="connsiteX10" fmla="*/ 428943 w 802481"/>
                  <a:gd name="connsiteY10" fmla="*/ 0 h 45719"/>
                  <a:gd name="connsiteX11" fmla="*/ 582295 w 802481"/>
                  <a:gd name="connsiteY11" fmla="*/ 0 h 45719"/>
                  <a:gd name="connsiteX12" fmla="*/ 802481 w 802481"/>
                  <a:gd name="connsiteY12" fmla="*/ 45719 h 45719"/>
                  <a:gd name="connsiteX13" fmla="*/ 626269 w 802481"/>
                  <a:gd name="connsiteY13" fmla="*/ 45719 h 45719"/>
                  <a:gd name="connsiteX14" fmla="*/ 637699 w 802481"/>
                  <a:gd name="connsiteY14" fmla="*/ 0 h 45719"/>
                  <a:gd name="connsiteX15" fmla="*/ 791051 w 802481"/>
                  <a:gd name="connsiteY15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481" h="45719">
                    <a:moveTo>
                      <a:pt x="176212" y="45719"/>
                    </a:moveTo>
                    <a:lnTo>
                      <a:pt x="0" y="45719"/>
                    </a:lnTo>
                    <a:lnTo>
                      <a:pt x="11430" y="0"/>
                    </a:lnTo>
                    <a:lnTo>
                      <a:pt x="164782" y="0"/>
                    </a:lnTo>
                    <a:close/>
                    <a:moveTo>
                      <a:pt x="384969" y="45719"/>
                    </a:moveTo>
                    <a:lnTo>
                      <a:pt x="208757" y="45719"/>
                    </a:lnTo>
                    <a:lnTo>
                      <a:pt x="220187" y="0"/>
                    </a:lnTo>
                    <a:lnTo>
                      <a:pt x="373539" y="0"/>
                    </a:lnTo>
                    <a:close/>
                    <a:moveTo>
                      <a:pt x="593725" y="45719"/>
                    </a:moveTo>
                    <a:lnTo>
                      <a:pt x="417513" y="45719"/>
                    </a:lnTo>
                    <a:lnTo>
                      <a:pt x="428943" y="0"/>
                    </a:lnTo>
                    <a:lnTo>
                      <a:pt x="582295" y="0"/>
                    </a:lnTo>
                    <a:close/>
                    <a:moveTo>
                      <a:pt x="802481" y="45719"/>
                    </a:moveTo>
                    <a:lnTo>
                      <a:pt x="626269" y="45719"/>
                    </a:lnTo>
                    <a:lnTo>
                      <a:pt x="637699" y="0"/>
                    </a:lnTo>
                    <a:lnTo>
                      <a:pt x="791051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FB53C5BA-FB2D-4B00-9904-799ACAD8A9C1}"/>
                </a:ext>
              </a:extLst>
            </p:cNvPr>
            <p:cNvSpPr/>
            <p:nvPr/>
          </p:nvSpPr>
          <p:spPr>
            <a:xfrm flipV="1">
              <a:off x="1476062" y="2790824"/>
              <a:ext cx="1896722" cy="66675"/>
            </a:xfrm>
            <a:prstGeom prst="trapezoid">
              <a:avLst>
                <a:gd name="adj" fmla="val 69630"/>
              </a:avLst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</p:grpSp>
      <p:grpSp>
        <p:nvGrpSpPr>
          <p:cNvPr id="159" name="グループ化 158">
            <a:extLst>
              <a:ext uri="{FF2B5EF4-FFF2-40B4-BE49-F238E27FC236}">
                <a16:creationId xmlns:a16="http://schemas.microsoft.com/office/drawing/2014/main" id="{7B0E5283-FC91-45F9-A922-F0F29EBC8492}"/>
              </a:ext>
            </a:extLst>
          </p:cNvPr>
          <p:cNvGrpSpPr/>
          <p:nvPr/>
        </p:nvGrpSpPr>
        <p:grpSpPr>
          <a:xfrm>
            <a:off x="4660156" y="1485566"/>
            <a:ext cx="2961259" cy="2619122"/>
            <a:chOff x="2313094" y="4734228"/>
            <a:chExt cx="1538595" cy="1360831"/>
          </a:xfrm>
        </p:grpSpPr>
        <p:sp>
          <p:nvSpPr>
            <p:cNvPr id="160" name="楕円 159">
              <a:extLst>
                <a:ext uri="{FF2B5EF4-FFF2-40B4-BE49-F238E27FC236}">
                  <a16:creationId xmlns:a16="http://schemas.microsoft.com/office/drawing/2014/main" id="{2622DFAC-B056-4D34-BAFD-CCA5F9F02E7E}"/>
                </a:ext>
              </a:extLst>
            </p:cNvPr>
            <p:cNvSpPr/>
            <p:nvPr/>
          </p:nvSpPr>
          <p:spPr bwMode="auto">
            <a:xfrm>
              <a:off x="2313094" y="5276850"/>
              <a:ext cx="1538595" cy="818209"/>
            </a:xfrm>
            <a:prstGeom prst="ellipse">
              <a:avLst/>
            </a:prstGeom>
            <a:solidFill>
              <a:srgbClr val="00B0F0">
                <a:alpha val="70000"/>
              </a:srgbClr>
            </a:solidFill>
            <a:ln w="12700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61" name="グループ化 160">
              <a:extLst>
                <a:ext uri="{FF2B5EF4-FFF2-40B4-BE49-F238E27FC236}">
                  <a16:creationId xmlns:a16="http://schemas.microsoft.com/office/drawing/2014/main" id="{9D694CBB-CCFD-4D6F-9ABA-848DDA2229A5}"/>
                </a:ext>
              </a:extLst>
            </p:cNvPr>
            <p:cNvGrpSpPr/>
            <p:nvPr/>
          </p:nvGrpSpPr>
          <p:grpSpPr>
            <a:xfrm>
              <a:off x="2810276" y="5386977"/>
              <a:ext cx="528383" cy="306879"/>
              <a:chOff x="2810276" y="3408832"/>
              <a:chExt cx="528383" cy="306879"/>
            </a:xfrm>
          </p:grpSpPr>
          <p:sp>
            <p:nvSpPr>
              <p:cNvPr id="206" name="楕円 205">
                <a:extLst>
                  <a:ext uri="{FF2B5EF4-FFF2-40B4-BE49-F238E27FC236}">
                    <a16:creationId xmlns:a16="http://schemas.microsoft.com/office/drawing/2014/main" id="{B4168A4B-2C18-49AF-A776-6C835BBDCC9B}"/>
                  </a:ext>
                </a:extLst>
              </p:cNvPr>
              <p:cNvSpPr/>
              <p:nvPr/>
            </p:nvSpPr>
            <p:spPr bwMode="auto">
              <a:xfrm>
                <a:off x="2810276" y="3592336"/>
                <a:ext cx="528383" cy="123375"/>
              </a:xfrm>
              <a:prstGeom prst="ellipse">
                <a:avLst/>
              </a:prstGeom>
              <a:solidFill>
                <a:sysClr val="windowText" lastClr="000000">
                  <a:alpha val="70000"/>
                </a:sys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C3C1CB6C-8249-4866-AF97-8A8243FAC351}"/>
                  </a:ext>
                </a:extLst>
              </p:cNvPr>
              <p:cNvSpPr/>
              <p:nvPr/>
            </p:nvSpPr>
            <p:spPr bwMode="auto">
              <a:xfrm>
                <a:off x="2810276" y="3408832"/>
                <a:ext cx="528383" cy="245192"/>
              </a:xfrm>
              <a:custGeom>
                <a:avLst/>
                <a:gdLst>
                  <a:gd name="connsiteX0" fmla="*/ 210113 w 528383"/>
                  <a:gd name="connsiteY0" fmla="*/ 0 h 245192"/>
                  <a:gd name="connsiteX1" fmla="*/ 318271 w 528383"/>
                  <a:gd name="connsiteY1" fmla="*/ 0 h 245192"/>
                  <a:gd name="connsiteX2" fmla="*/ 342938 w 528383"/>
                  <a:gd name="connsiteY2" fmla="*/ 98666 h 245192"/>
                  <a:gd name="connsiteX3" fmla="*/ 455120 w 528383"/>
                  <a:gd name="connsiteY3" fmla="*/ 98666 h 245192"/>
                  <a:gd name="connsiteX4" fmla="*/ 528383 w 528383"/>
                  <a:gd name="connsiteY4" fmla="*/ 171929 h 245192"/>
                  <a:gd name="connsiteX5" fmla="*/ 528383 w 528383"/>
                  <a:gd name="connsiteY5" fmla="*/ 245192 h 245192"/>
                  <a:gd name="connsiteX6" fmla="*/ 0 w 528383"/>
                  <a:gd name="connsiteY6" fmla="*/ 245192 h 245192"/>
                  <a:gd name="connsiteX7" fmla="*/ 0 w 528383"/>
                  <a:gd name="connsiteY7" fmla="*/ 171929 h 245192"/>
                  <a:gd name="connsiteX8" fmla="*/ 73263 w 528383"/>
                  <a:gd name="connsiteY8" fmla="*/ 98666 h 245192"/>
                  <a:gd name="connsiteX9" fmla="*/ 185446 w 528383"/>
                  <a:gd name="connsiteY9" fmla="*/ 98666 h 24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8383" h="245192">
                    <a:moveTo>
                      <a:pt x="210113" y="0"/>
                    </a:moveTo>
                    <a:lnTo>
                      <a:pt x="318271" y="0"/>
                    </a:lnTo>
                    <a:lnTo>
                      <a:pt x="342938" y="98666"/>
                    </a:lnTo>
                    <a:lnTo>
                      <a:pt x="455120" y="98666"/>
                    </a:lnTo>
                    <a:cubicBezTo>
                      <a:pt x="495582" y="98666"/>
                      <a:pt x="528383" y="131467"/>
                      <a:pt x="528383" y="171929"/>
                    </a:cubicBezTo>
                    <a:lnTo>
                      <a:pt x="528383" y="245192"/>
                    </a:lnTo>
                    <a:lnTo>
                      <a:pt x="0" y="245192"/>
                    </a:lnTo>
                    <a:lnTo>
                      <a:pt x="0" y="171929"/>
                    </a:lnTo>
                    <a:cubicBezTo>
                      <a:pt x="0" y="131467"/>
                      <a:pt x="32801" y="98666"/>
                      <a:pt x="73263" y="98666"/>
                    </a:cubicBezTo>
                    <a:lnTo>
                      <a:pt x="185446" y="98666"/>
                    </a:lnTo>
                    <a:close/>
                  </a:path>
                </a:pathLst>
              </a:custGeom>
              <a:solidFill>
                <a:srgbClr val="FFCC99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08" name="グループ化 207">
                <a:extLst>
                  <a:ext uri="{FF2B5EF4-FFF2-40B4-BE49-F238E27FC236}">
                    <a16:creationId xmlns:a16="http://schemas.microsoft.com/office/drawing/2014/main" id="{73B3C5F9-251E-4DE4-BDEE-DDD53E931047}"/>
                  </a:ext>
                </a:extLst>
              </p:cNvPr>
              <p:cNvGrpSpPr/>
              <p:nvPr/>
            </p:nvGrpSpPr>
            <p:grpSpPr>
              <a:xfrm>
                <a:off x="2950891" y="3542173"/>
                <a:ext cx="247152" cy="17586"/>
                <a:chOff x="2770633" y="3626002"/>
                <a:chExt cx="546412" cy="86184"/>
              </a:xfrm>
              <a:solidFill>
                <a:srgbClr val="FF9933"/>
              </a:solidFill>
            </p:grpSpPr>
            <p:sp>
              <p:nvSpPr>
                <p:cNvPr id="209" name="月 208">
                  <a:extLst>
                    <a:ext uri="{FF2B5EF4-FFF2-40B4-BE49-F238E27FC236}">
                      <a16:creationId xmlns:a16="http://schemas.microsoft.com/office/drawing/2014/main" id="{9D7B30AA-6919-4C55-B10E-A3EB7B877887}"/>
                    </a:ext>
                  </a:extLst>
                </p:cNvPr>
                <p:cNvSpPr/>
                <p:nvPr/>
              </p:nvSpPr>
              <p:spPr bwMode="auto">
                <a:xfrm rot="6300000">
                  <a:off x="2842582" y="3554053"/>
                  <a:ext cx="78801" cy="222700"/>
                </a:xfrm>
                <a:prstGeom prst="moon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10" name="月 209">
                  <a:extLst>
                    <a:ext uri="{FF2B5EF4-FFF2-40B4-BE49-F238E27FC236}">
                      <a16:creationId xmlns:a16="http://schemas.microsoft.com/office/drawing/2014/main" id="{D93C36C9-6C92-416C-8064-4E56F944CF8E}"/>
                    </a:ext>
                  </a:extLst>
                </p:cNvPr>
                <p:cNvSpPr/>
                <p:nvPr/>
              </p:nvSpPr>
              <p:spPr bwMode="auto">
                <a:xfrm rot="15300000" flipH="1">
                  <a:off x="3166293" y="3561435"/>
                  <a:ext cx="78803" cy="222700"/>
                </a:xfrm>
                <a:prstGeom prst="moon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162" name="グループ化 161">
              <a:extLst>
                <a:ext uri="{FF2B5EF4-FFF2-40B4-BE49-F238E27FC236}">
                  <a16:creationId xmlns:a16="http://schemas.microsoft.com/office/drawing/2014/main" id="{6B12DEF4-C3A9-4701-9107-B5DB6CFB2906}"/>
                </a:ext>
              </a:extLst>
            </p:cNvPr>
            <p:cNvGrpSpPr/>
            <p:nvPr/>
          </p:nvGrpSpPr>
          <p:grpSpPr>
            <a:xfrm>
              <a:off x="2773116" y="4783956"/>
              <a:ext cx="602702" cy="657745"/>
              <a:chOff x="703823" y="4649208"/>
              <a:chExt cx="719603" cy="785322"/>
            </a:xfrm>
          </p:grpSpPr>
          <p:grpSp>
            <p:nvGrpSpPr>
              <p:cNvPr id="191" name="グループ化 190">
                <a:extLst>
                  <a:ext uri="{FF2B5EF4-FFF2-40B4-BE49-F238E27FC236}">
                    <a16:creationId xmlns:a16="http://schemas.microsoft.com/office/drawing/2014/main" id="{B873A53D-53A4-4D9E-84C1-8E5A19F0D2E1}"/>
                  </a:ext>
                </a:extLst>
              </p:cNvPr>
              <p:cNvGrpSpPr/>
              <p:nvPr/>
            </p:nvGrpSpPr>
            <p:grpSpPr>
              <a:xfrm>
                <a:off x="774102" y="4649208"/>
                <a:ext cx="579044" cy="593243"/>
                <a:chOff x="774102" y="4649208"/>
                <a:chExt cx="579044" cy="593243"/>
              </a:xfrm>
            </p:grpSpPr>
            <p:sp>
              <p:nvSpPr>
                <p:cNvPr id="202" name="円/楕円 834">
                  <a:extLst>
                    <a:ext uri="{FF2B5EF4-FFF2-40B4-BE49-F238E27FC236}">
                      <a16:creationId xmlns:a16="http://schemas.microsoft.com/office/drawing/2014/main" id="{A11C9225-531F-4D1F-B260-E8ECFF4F1670}"/>
                    </a:ext>
                  </a:extLst>
                </p:cNvPr>
                <p:cNvSpPr/>
                <p:nvPr/>
              </p:nvSpPr>
              <p:spPr>
                <a:xfrm>
                  <a:off x="827461" y="4649208"/>
                  <a:ext cx="525685" cy="549043"/>
                </a:xfrm>
                <a:prstGeom prst="ellipse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203" name="円/楕円 835">
                  <a:extLst>
                    <a:ext uri="{FF2B5EF4-FFF2-40B4-BE49-F238E27FC236}">
                      <a16:creationId xmlns:a16="http://schemas.microsoft.com/office/drawing/2014/main" id="{F0546939-03F5-443D-BB53-A74FDC14437E}"/>
                    </a:ext>
                  </a:extLst>
                </p:cNvPr>
                <p:cNvSpPr/>
                <p:nvPr/>
              </p:nvSpPr>
              <p:spPr>
                <a:xfrm>
                  <a:off x="774102" y="4649208"/>
                  <a:ext cx="537370" cy="549044"/>
                </a:xfrm>
                <a:prstGeom prst="ellipse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204" name="円/楕円 836">
                  <a:extLst>
                    <a:ext uri="{FF2B5EF4-FFF2-40B4-BE49-F238E27FC236}">
                      <a16:creationId xmlns:a16="http://schemas.microsoft.com/office/drawing/2014/main" id="{E027A173-9840-4983-874E-324DC1FAFBCF}"/>
                    </a:ext>
                  </a:extLst>
                </p:cNvPr>
                <p:cNvSpPr/>
                <p:nvPr/>
              </p:nvSpPr>
              <p:spPr>
                <a:xfrm>
                  <a:off x="827461" y="4693407"/>
                  <a:ext cx="525685" cy="549043"/>
                </a:xfrm>
                <a:prstGeom prst="ellipse">
                  <a:avLst/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205" name="円/楕円 837">
                  <a:extLst>
                    <a:ext uri="{FF2B5EF4-FFF2-40B4-BE49-F238E27FC236}">
                      <a16:creationId xmlns:a16="http://schemas.microsoft.com/office/drawing/2014/main" id="{2A463C40-EA39-48FA-88F7-7CA9FD43E167}"/>
                    </a:ext>
                  </a:extLst>
                </p:cNvPr>
                <p:cNvSpPr/>
                <p:nvPr/>
              </p:nvSpPr>
              <p:spPr>
                <a:xfrm>
                  <a:off x="774102" y="4693407"/>
                  <a:ext cx="537370" cy="549044"/>
                </a:xfrm>
                <a:prstGeom prst="ellipse">
                  <a:avLst/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</p:grpSp>
          <p:grpSp>
            <p:nvGrpSpPr>
              <p:cNvPr id="192" name="グループ化 191">
                <a:extLst>
                  <a:ext uri="{FF2B5EF4-FFF2-40B4-BE49-F238E27FC236}">
                    <a16:creationId xmlns:a16="http://schemas.microsoft.com/office/drawing/2014/main" id="{5669F6E5-E4DB-4D5F-9614-A5CFD05F92F9}"/>
                  </a:ext>
                </a:extLst>
              </p:cNvPr>
              <p:cNvGrpSpPr/>
              <p:nvPr/>
            </p:nvGrpSpPr>
            <p:grpSpPr>
              <a:xfrm>
                <a:off x="703823" y="4986916"/>
                <a:ext cx="719603" cy="214314"/>
                <a:chOff x="703823" y="4986916"/>
                <a:chExt cx="719603" cy="214314"/>
              </a:xfrm>
            </p:grpSpPr>
            <p:sp>
              <p:nvSpPr>
                <p:cNvPr id="200" name="円/楕円 838">
                  <a:extLst>
                    <a:ext uri="{FF2B5EF4-FFF2-40B4-BE49-F238E27FC236}">
                      <a16:creationId xmlns:a16="http://schemas.microsoft.com/office/drawing/2014/main" id="{725987BE-536A-4933-98AB-C651A2A5CFF9}"/>
                    </a:ext>
                  </a:extLst>
                </p:cNvPr>
                <p:cNvSpPr/>
                <p:nvPr/>
              </p:nvSpPr>
              <p:spPr>
                <a:xfrm rot="20700000">
                  <a:off x="703823" y="4986916"/>
                  <a:ext cx="174935" cy="214313"/>
                </a:xfrm>
                <a:prstGeom prst="ellipse">
                  <a:avLst/>
                </a:prstGeom>
                <a:solidFill>
                  <a:srgbClr val="FFCC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201" name="円/楕円 839">
                  <a:extLst>
                    <a:ext uri="{FF2B5EF4-FFF2-40B4-BE49-F238E27FC236}">
                      <a16:creationId xmlns:a16="http://schemas.microsoft.com/office/drawing/2014/main" id="{D323AA1A-0585-4FB0-BA19-5E9136FC9DE8}"/>
                    </a:ext>
                  </a:extLst>
                </p:cNvPr>
                <p:cNvSpPr/>
                <p:nvPr/>
              </p:nvSpPr>
              <p:spPr>
                <a:xfrm rot="900000" flipH="1">
                  <a:off x="1248491" y="4986917"/>
                  <a:ext cx="174935" cy="214313"/>
                </a:xfrm>
                <a:prstGeom prst="ellipse">
                  <a:avLst/>
                </a:prstGeom>
                <a:solidFill>
                  <a:srgbClr val="FFCC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</p:grpSp>
          <p:sp>
            <p:nvSpPr>
              <p:cNvPr id="193" name="円/楕円 840">
                <a:extLst>
                  <a:ext uri="{FF2B5EF4-FFF2-40B4-BE49-F238E27FC236}">
                    <a16:creationId xmlns:a16="http://schemas.microsoft.com/office/drawing/2014/main" id="{A1A75CFA-3CC7-4EAE-B0D7-286A290E9B34}"/>
                  </a:ext>
                </a:extLst>
              </p:cNvPr>
              <p:cNvSpPr/>
              <p:nvPr/>
            </p:nvSpPr>
            <p:spPr>
              <a:xfrm>
                <a:off x="774102" y="4725144"/>
                <a:ext cx="579044" cy="709386"/>
              </a:xfrm>
              <a:prstGeom prst="ellipse">
                <a:avLst/>
              </a:prstGeom>
              <a:solidFill>
                <a:srgbClr val="FFCC99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ＭＳ Ｐゴシック"/>
                </a:endParaRPr>
              </a:p>
            </p:txBody>
          </p:sp>
          <p:grpSp>
            <p:nvGrpSpPr>
              <p:cNvPr id="194" name="グループ化 193">
                <a:extLst>
                  <a:ext uri="{FF2B5EF4-FFF2-40B4-BE49-F238E27FC236}">
                    <a16:creationId xmlns:a16="http://schemas.microsoft.com/office/drawing/2014/main" id="{64D15000-BC49-4185-B794-79932DAFFFD8}"/>
                  </a:ext>
                </a:extLst>
              </p:cNvPr>
              <p:cNvGrpSpPr/>
              <p:nvPr/>
            </p:nvGrpSpPr>
            <p:grpSpPr>
              <a:xfrm>
                <a:off x="829639" y="4897338"/>
                <a:ext cx="467970" cy="45719"/>
                <a:chOff x="829336" y="4897338"/>
                <a:chExt cx="467970" cy="45719"/>
              </a:xfrm>
            </p:grpSpPr>
            <p:sp>
              <p:nvSpPr>
                <p:cNvPr id="198" name="フローチャート: 端子 685">
                  <a:extLst>
                    <a:ext uri="{FF2B5EF4-FFF2-40B4-BE49-F238E27FC236}">
                      <a16:creationId xmlns:a16="http://schemas.microsoft.com/office/drawing/2014/main" id="{321F5263-2195-4EDA-A28B-E8085D1FBC8E}"/>
                    </a:ext>
                  </a:extLst>
                </p:cNvPr>
                <p:cNvSpPr/>
                <p:nvPr/>
              </p:nvSpPr>
              <p:spPr>
                <a:xfrm>
                  <a:off x="829336" y="4897338"/>
                  <a:ext cx="170314" cy="45719"/>
                </a:xfrm>
                <a:prstGeom prst="flowChartTerminator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199" name="フローチャート: 端子 686">
                  <a:extLst>
                    <a:ext uri="{FF2B5EF4-FFF2-40B4-BE49-F238E27FC236}">
                      <a16:creationId xmlns:a16="http://schemas.microsoft.com/office/drawing/2014/main" id="{916C5FFC-7846-46D0-A1BD-9AAD65C6EAA4}"/>
                    </a:ext>
                  </a:extLst>
                </p:cNvPr>
                <p:cNvSpPr/>
                <p:nvPr/>
              </p:nvSpPr>
              <p:spPr>
                <a:xfrm flipH="1">
                  <a:off x="1126992" y="4897338"/>
                  <a:ext cx="170314" cy="45719"/>
                </a:xfrm>
                <a:prstGeom prst="flowChartTerminator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</p:grpSp>
          <p:sp>
            <p:nvSpPr>
              <p:cNvPr id="195" name="台形 194">
                <a:extLst>
                  <a:ext uri="{FF2B5EF4-FFF2-40B4-BE49-F238E27FC236}">
                    <a16:creationId xmlns:a16="http://schemas.microsoft.com/office/drawing/2014/main" id="{A052BE4D-D933-4944-91D3-E6D172689A4A}"/>
                  </a:ext>
                </a:extLst>
              </p:cNvPr>
              <p:cNvSpPr/>
              <p:nvPr/>
            </p:nvSpPr>
            <p:spPr>
              <a:xfrm>
                <a:off x="973832" y="5142665"/>
                <a:ext cx="179584" cy="82875"/>
              </a:xfrm>
              <a:prstGeom prst="trapezoid">
                <a:avLst>
                  <a:gd name="adj" fmla="val 76719"/>
                </a:avLst>
              </a:pr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ＭＳ Ｐゴシック"/>
                </a:endParaRPr>
              </a:p>
            </p:txBody>
          </p:sp>
          <p:sp>
            <p:nvSpPr>
              <p:cNvPr id="196" name="フリーフォーム 1196">
                <a:extLst>
                  <a:ext uri="{FF2B5EF4-FFF2-40B4-BE49-F238E27FC236}">
                    <a16:creationId xmlns:a16="http://schemas.microsoft.com/office/drawing/2014/main" id="{67E40095-2FD9-474F-9202-7E4F6041D7BE}"/>
                  </a:ext>
                </a:extLst>
              </p:cNvPr>
              <p:cNvSpPr/>
              <p:nvPr/>
            </p:nvSpPr>
            <p:spPr>
              <a:xfrm>
                <a:off x="993598" y="5051482"/>
                <a:ext cx="140052" cy="142045"/>
              </a:xfrm>
              <a:custGeom>
                <a:avLst/>
                <a:gdLst>
                  <a:gd name="connsiteX0" fmla="*/ 43013 w 140052"/>
                  <a:gd name="connsiteY0" fmla="*/ 0 h 142045"/>
                  <a:gd name="connsiteX1" fmla="*/ 97039 w 140052"/>
                  <a:gd name="connsiteY1" fmla="*/ 0 h 142045"/>
                  <a:gd name="connsiteX2" fmla="*/ 119542 w 140052"/>
                  <a:gd name="connsiteY2" fmla="*/ 22503 h 142045"/>
                  <a:gd name="connsiteX3" fmla="*/ 119542 w 140052"/>
                  <a:gd name="connsiteY3" fmla="*/ 121535 h 142045"/>
                  <a:gd name="connsiteX4" fmla="*/ 20510 w 140052"/>
                  <a:gd name="connsiteY4" fmla="*/ 121535 h 142045"/>
                  <a:gd name="connsiteX5" fmla="*/ 20510 w 140052"/>
                  <a:gd name="connsiteY5" fmla="*/ 22503 h 142045"/>
                  <a:gd name="connsiteX0" fmla="*/ 97039 w 188479"/>
                  <a:gd name="connsiteY0" fmla="*/ 0 h 142045"/>
                  <a:gd name="connsiteX1" fmla="*/ 119542 w 188479"/>
                  <a:gd name="connsiteY1" fmla="*/ 22503 h 142045"/>
                  <a:gd name="connsiteX2" fmla="*/ 119542 w 188479"/>
                  <a:gd name="connsiteY2" fmla="*/ 121535 h 142045"/>
                  <a:gd name="connsiteX3" fmla="*/ 20510 w 188479"/>
                  <a:gd name="connsiteY3" fmla="*/ 121535 h 142045"/>
                  <a:gd name="connsiteX4" fmla="*/ 20510 w 188479"/>
                  <a:gd name="connsiteY4" fmla="*/ 22503 h 142045"/>
                  <a:gd name="connsiteX5" fmla="*/ 43013 w 188479"/>
                  <a:gd name="connsiteY5" fmla="*/ 0 h 142045"/>
                  <a:gd name="connsiteX6" fmla="*/ 188479 w 188479"/>
                  <a:gd name="connsiteY6" fmla="*/ 91440 h 142045"/>
                  <a:gd name="connsiteX0" fmla="*/ 97039 w 140052"/>
                  <a:gd name="connsiteY0" fmla="*/ 0 h 142045"/>
                  <a:gd name="connsiteX1" fmla="*/ 119542 w 140052"/>
                  <a:gd name="connsiteY1" fmla="*/ 22503 h 142045"/>
                  <a:gd name="connsiteX2" fmla="*/ 119542 w 140052"/>
                  <a:gd name="connsiteY2" fmla="*/ 121535 h 142045"/>
                  <a:gd name="connsiteX3" fmla="*/ 20510 w 140052"/>
                  <a:gd name="connsiteY3" fmla="*/ 121535 h 142045"/>
                  <a:gd name="connsiteX4" fmla="*/ 20510 w 140052"/>
                  <a:gd name="connsiteY4" fmla="*/ 22503 h 142045"/>
                  <a:gd name="connsiteX5" fmla="*/ 43013 w 140052"/>
                  <a:gd name="connsiteY5" fmla="*/ 0 h 14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052" h="142045">
                    <a:moveTo>
                      <a:pt x="97039" y="0"/>
                    </a:moveTo>
                    <a:lnTo>
                      <a:pt x="119542" y="22503"/>
                    </a:lnTo>
                    <a:cubicBezTo>
                      <a:pt x="146889" y="49850"/>
                      <a:pt x="146889" y="94188"/>
                      <a:pt x="119542" y="121535"/>
                    </a:cubicBezTo>
                    <a:cubicBezTo>
                      <a:pt x="92195" y="148882"/>
                      <a:pt x="47857" y="148882"/>
                      <a:pt x="20510" y="121535"/>
                    </a:cubicBezTo>
                    <a:cubicBezTo>
                      <a:pt x="-6837" y="94188"/>
                      <a:pt x="-6837" y="49850"/>
                      <a:pt x="20510" y="22503"/>
                    </a:cubicBezTo>
                    <a:lnTo>
                      <a:pt x="43013" y="0"/>
                    </a:lnTo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ＭＳ Ｐゴシック"/>
                </a:endParaRPr>
              </a:p>
            </p:txBody>
          </p:sp>
          <p:sp>
            <p:nvSpPr>
              <p:cNvPr id="197" name="円/楕円 4">
                <a:extLst>
                  <a:ext uri="{FF2B5EF4-FFF2-40B4-BE49-F238E27FC236}">
                    <a16:creationId xmlns:a16="http://schemas.microsoft.com/office/drawing/2014/main" id="{556245B6-C946-4258-894A-3352B1695460}"/>
                  </a:ext>
                </a:extLst>
              </p:cNvPr>
              <p:cNvSpPr/>
              <p:nvPr/>
            </p:nvSpPr>
            <p:spPr>
              <a:xfrm>
                <a:off x="962545" y="5300621"/>
                <a:ext cx="202159" cy="54588"/>
              </a:xfrm>
              <a:custGeom>
                <a:avLst/>
                <a:gdLst/>
                <a:ahLst/>
                <a:cxnLst/>
                <a:rect l="l" t="t" r="r" b="b"/>
                <a:pathLst>
                  <a:path w="194934" h="36810">
                    <a:moveTo>
                      <a:pt x="0" y="0"/>
                    </a:moveTo>
                    <a:cubicBezTo>
                      <a:pt x="27202" y="6486"/>
                      <a:pt x="60957" y="9752"/>
                      <a:pt x="97467" y="9752"/>
                    </a:cubicBezTo>
                    <a:cubicBezTo>
                      <a:pt x="133977" y="9752"/>
                      <a:pt x="167732" y="6486"/>
                      <a:pt x="194934" y="0"/>
                    </a:cubicBezTo>
                    <a:cubicBezTo>
                      <a:pt x="186588" y="21408"/>
                      <a:pt x="146006" y="36810"/>
                      <a:pt x="97467" y="36810"/>
                    </a:cubicBezTo>
                    <a:cubicBezTo>
                      <a:pt x="48928" y="36810"/>
                      <a:pt x="8346" y="21408"/>
                      <a:pt x="0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ＭＳ Ｐゴシック"/>
                </a:endParaRPr>
              </a:p>
            </p:txBody>
          </p:sp>
        </p:grpSp>
        <p:sp>
          <p:nvSpPr>
            <p:cNvPr id="163" name="月 162">
              <a:extLst>
                <a:ext uri="{FF2B5EF4-FFF2-40B4-BE49-F238E27FC236}">
                  <a16:creationId xmlns:a16="http://schemas.microsoft.com/office/drawing/2014/main" id="{45D52AF8-9E25-47D3-AED0-53CB80A66F8E}"/>
                </a:ext>
              </a:extLst>
            </p:cNvPr>
            <p:cNvSpPr/>
            <p:nvPr/>
          </p:nvSpPr>
          <p:spPr bwMode="auto">
            <a:xfrm rot="16200000">
              <a:off x="2916073" y="5032501"/>
              <a:ext cx="45719" cy="145033"/>
            </a:xfrm>
            <a:prstGeom prst="moon">
              <a:avLst>
                <a:gd name="adj" fmla="val 71573"/>
              </a:avLst>
            </a:pr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4" name="月 163">
              <a:extLst>
                <a:ext uri="{FF2B5EF4-FFF2-40B4-BE49-F238E27FC236}">
                  <a16:creationId xmlns:a16="http://schemas.microsoft.com/office/drawing/2014/main" id="{DA11C961-791C-4479-A7E9-1D2D06FBC5E0}"/>
                </a:ext>
              </a:extLst>
            </p:cNvPr>
            <p:cNvSpPr/>
            <p:nvPr/>
          </p:nvSpPr>
          <p:spPr bwMode="auto">
            <a:xfrm rot="16200000">
              <a:off x="3182773" y="5032501"/>
              <a:ext cx="45719" cy="145033"/>
            </a:xfrm>
            <a:prstGeom prst="moon">
              <a:avLst>
                <a:gd name="adj" fmla="val 71573"/>
              </a:avLst>
            </a:pr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5" name="楕円 164">
              <a:extLst>
                <a:ext uri="{FF2B5EF4-FFF2-40B4-BE49-F238E27FC236}">
                  <a16:creationId xmlns:a16="http://schemas.microsoft.com/office/drawing/2014/main" id="{52FA489E-09BD-4907-97C4-BD788D58C751}"/>
                </a:ext>
              </a:extLst>
            </p:cNvPr>
            <p:cNvSpPr/>
            <p:nvPr/>
          </p:nvSpPr>
          <p:spPr bwMode="auto">
            <a:xfrm>
              <a:off x="3183106" y="5194931"/>
              <a:ext cx="107202" cy="45719"/>
            </a:xfrm>
            <a:prstGeom prst="ellipse">
              <a:avLst/>
            </a:prstGeom>
            <a:solidFill>
              <a:srgbClr val="FF99CC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6" name="楕円 165">
              <a:extLst>
                <a:ext uri="{FF2B5EF4-FFF2-40B4-BE49-F238E27FC236}">
                  <a16:creationId xmlns:a16="http://schemas.microsoft.com/office/drawing/2014/main" id="{81E7955E-828F-4E39-869E-0A9CA39FFCE3}"/>
                </a:ext>
              </a:extLst>
            </p:cNvPr>
            <p:cNvSpPr/>
            <p:nvPr/>
          </p:nvSpPr>
          <p:spPr bwMode="auto">
            <a:xfrm>
              <a:off x="2861637" y="5194931"/>
              <a:ext cx="107202" cy="45719"/>
            </a:xfrm>
            <a:prstGeom prst="ellipse">
              <a:avLst/>
            </a:prstGeom>
            <a:solidFill>
              <a:srgbClr val="FF99CC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67" name="グループ化 166">
              <a:extLst>
                <a:ext uri="{FF2B5EF4-FFF2-40B4-BE49-F238E27FC236}">
                  <a16:creationId xmlns:a16="http://schemas.microsoft.com/office/drawing/2014/main" id="{8330C25D-3205-43EE-A6A6-CF4A3CBF33D5}"/>
                </a:ext>
              </a:extLst>
            </p:cNvPr>
            <p:cNvGrpSpPr/>
            <p:nvPr/>
          </p:nvGrpSpPr>
          <p:grpSpPr>
            <a:xfrm>
              <a:off x="2544563" y="5398251"/>
              <a:ext cx="1063804" cy="497725"/>
              <a:chOff x="662423" y="3416873"/>
              <a:chExt cx="1063804" cy="497725"/>
            </a:xfrm>
          </p:grpSpPr>
          <p:grpSp>
            <p:nvGrpSpPr>
              <p:cNvPr id="179" name="グループ化 178">
                <a:extLst>
                  <a:ext uri="{FF2B5EF4-FFF2-40B4-BE49-F238E27FC236}">
                    <a16:creationId xmlns:a16="http://schemas.microsoft.com/office/drawing/2014/main" id="{C0C32977-DA3F-423E-A11C-34E81B7AA01E}"/>
                  </a:ext>
                </a:extLst>
              </p:cNvPr>
              <p:cNvGrpSpPr/>
              <p:nvPr/>
            </p:nvGrpSpPr>
            <p:grpSpPr>
              <a:xfrm>
                <a:off x="1538723" y="3416873"/>
                <a:ext cx="187504" cy="262775"/>
                <a:chOff x="1538723" y="3290585"/>
                <a:chExt cx="277618" cy="389064"/>
              </a:xfrm>
            </p:grpSpPr>
            <p:sp>
              <p:nvSpPr>
                <p:cNvPr id="189" name="フリーフォーム: 図形 188">
                  <a:extLst>
                    <a:ext uri="{FF2B5EF4-FFF2-40B4-BE49-F238E27FC236}">
                      <a16:creationId xmlns:a16="http://schemas.microsoft.com/office/drawing/2014/main" id="{49F45EE9-ECD9-4647-86D2-18B371ADBF8A}"/>
                    </a:ext>
                  </a:extLst>
                </p:cNvPr>
                <p:cNvSpPr/>
                <p:nvPr/>
              </p:nvSpPr>
              <p:spPr bwMode="auto">
                <a:xfrm>
                  <a:off x="153872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1E314DAE-E9C1-46E3-BEB9-04F4AA7871F1}"/>
                    </a:ext>
                  </a:extLst>
                </p:cNvPr>
                <p:cNvSpPr/>
                <p:nvPr/>
              </p:nvSpPr>
              <p:spPr bwMode="auto">
                <a:xfrm>
                  <a:off x="167588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80" name="グループ化 179">
                <a:extLst>
                  <a:ext uri="{FF2B5EF4-FFF2-40B4-BE49-F238E27FC236}">
                    <a16:creationId xmlns:a16="http://schemas.microsoft.com/office/drawing/2014/main" id="{AA10F8D9-8558-4E7A-98A5-5DB61F807132}"/>
                  </a:ext>
                </a:extLst>
              </p:cNvPr>
              <p:cNvGrpSpPr/>
              <p:nvPr/>
            </p:nvGrpSpPr>
            <p:grpSpPr>
              <a:xfrm>
                <a:off x="662423" y="3416873"/>
                <a:ext cx="187504" cy="262775"/>
                <a:chOff x="1538723" y="3290585"/>
                <a:chExt cx="277618" cy="389064"/>
              </a:xfrm>
            </p:grpSpPr>
            <p:sp>
              <p:nvSpPr>
                <p:cNvPr id="187" name="フリーフォーム: 図形 186">
                  <a:extLst>
                    <a:ext uri="{FF2B5EF4-FFF2-40B4-BE49-F238E27FC236}">
                      <a16:creationId xmlns:a16="http://schemas.microsoft.com/office/drawing/2014/main" id="{B567A74B-A677-413E-98D5-4056222E2B45}"/>
                    </a:ext>
                  </a:extLst>
                </p:cNvPr>
                <p:cNvSpPr/>
                <p:nvPr/>
              </p:nvSpPr>
              <p:spPr bwMode="auto">
                <a:xfrm>
                  <a:off x="153872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8" name="フリーフォーム: 図形 187">
                  <a:extLst>
                    <a:ext uri="{FF2B5EF4-FFF2-40B4-BE49-F238E27FC236}">
                      <a16:creationId xmlns:a16="http://schemas.microsoft.com/office/drawing/2014/main" id="{97814A2A-F16C-416E-8154-3F48AE8568EC}"/>
                    </a:ext>
                  </a:extLst>
                </p:cNvPr>
                <p:cNvSpPr/>
                <p:nvPr/>
              </p:nvSpPr>
              <p:spPr bwMode="auto">
                <a:xfrm>
                  <a:off x="167588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81" name="グループ化 180">
                <a:extLst>
                  <a:ext uri="{FF2B5EF4-FFF2-40B4-BE49-F238E27FC236}">
                    <a16:creationId xmlns:a16="http://schemas.microsoft.com/office/drawing/2014/main" id="{FBA09EF8-B911-4247-A7F7-61EC6C6F602C}"/>
                  </a:ext>
                </a:extLst>
              </p:cNvPr>
              <p:cNvGrpSpPr/>
              <p:nvPr/>
            </p:nvGrpSpPr>
            <p:grpSpPr>
              <a:xfrm>
                <a:off x="1329173" y="3620073"/>
                <a:ext cx="187504" cy="262775"/>
                <a:chOff x="1538723" y="3290585"/>
                <a:chExt cx="277618" cy="389064"/>
              </a:xfrm>
            </p:grpSpPr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8EDADA93-783B-414E-9000-843F8D98CD11}"/>
                    </a:ext>
                  </a:extLst>
                </p:cNvPr>
                <p:cNvSpPr/>
                <p:nvPr/>
              </p:nvSpPr>
              <p:spPr bwMode="auto">
                <a:xfrm>
                  <a:off x="153872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01DB3CDB-49A1-4760-B8C0-907D6023FD4D}"/>
                    </a:ext>
                  </a:extLst>
                </p:cNvPr>
                <p:cNvSpPr/>
                <p:nvPr/>
              </p:nvSpPr>
              <p:spPr bwMode="auto">
                <a:xfrm>
                  <a:off x="167588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82" name="グループ化 181">
                <a:extLst>
                  <a:ext uri="{FF2B5EF4-FFF2-40B4-BE49-F238E27FC236}">
                    <a16:creationId xmlns:a16="http://schemas.microsoft.com/office/drawing/2014/main" id="{1B0BC36B-ABE9-453E-B4B9-D049CD564B65}"/>
                  </a:ext>
                </a:extLst>
              </p:cNvPr>
              <p:cNvGrpSpPr/>
              <p:nvPr/>
            </p:nvGrpSpPr>
            <p:grpSpPr>
              <a:xfrm>
                <a:off x="897373" y="3651823"/>
                <a:ext cx="187504" cy="262775"/>
                <a:chOff x="1538723" y="3290585"/>
                <a:chExt cx="277618" cy="389064"/>
              </a:xfrm>
            </p:grpSpPr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D16462B1-2DC3-41DB-8EB0-398D95385B13}"/>
                    </a:ext>
                  </a:extLst>
                </p:cNvPr>
                <p:cNvSpPr/>
                <p:nvPr/>
              </p:nvSpPr>
              <p:spPr bwMode="auto">
                <a:xfrm>
                  <a:off x="153872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F0B7047A-A355-45C2-B600-EDEE170A999C}"/>
                    </a:ext>
                  </a:extLst>
                </p:cNvPr>
                <p:cNvSpPr/>
                <p:nvPr/>
              </p:nvSpPr>
              <p:spPr bwMode="auto">
                <a:xfrm>
                  <a:off x="167588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76EF6E48-4411-461D-BD34-E463585C0A5B}"/>
                </a:ext>
              </a:extLst>
            </p:cNvPr>
            <p:cNvSpPr/>
            <p:nvPr/>
          </p:nvSpPr>
          <p:spPr bwMode="auto">
            <a:xfrm rot="5400000">
              <a:off x="3010295" y="4567717"/>
              <a:ext cx="122217" cy="455239"/>
            </a:xfrm>
            <a:custGeom>
              <a:avLst/>
              <a:gdLst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981365 w 1162629"/>
                <a:gd name="connsiteY9" fmla="*/ 0 h 1132742"/>
                <a:gd name="connsiteX10" fmla="*/ 981365 w 1162629"/>
                <a:gd name="connsiteY10" fmla="*/ 0 h 1132742"/>
                <a:gd name="connsiteX11" fmla="*/ 1162629 w 1162629"/>
                <a:gd name="connsiteY11" fmla="*/ 181264 h 1132742"/>
                <a:gd name="connsiteX12" fmla="*/ 1162629 w 1162629"/>
                <a:gd name="connsiteY12" fmla="*/ 951478 h 1132742"/>
                <a:gd name="connsiteX13" fmla="*/ 981365 w 1162629"/>
                <a:gd name="connsiteY13" fmla="*/ 1132742 h 1132742"/>
                <a:gd name="connsiteX14" fmla="*/ 800101 w 1162629"/>
                <a:gd name="connsiteY14" fmla="*/ 951478 h 1132742"/>
                <a:gd name="connsiteX15" fmla="*/ 800101 w 1162629"/>
                <a:gd name="connsiteY15" fmla="*/ 362528 h 1132742"/>
                <a:gd name="connsiteX16" fmla="*/ 762578 w 1162629"/>
                <a:gd name="connsiteY16" fmla="*/ 362528 h 1132742"/>
                <a:gd name="connsiteX17" fmla="*/ 762578 w 1162629"/>
                <a:gd name="connsiteY17" fmla="*/ 951478 h 1132742"/>
                <a:gd name="connsiteX18" fmla="*/ 581314 w 1162629"/>
                <a:gd name="connsiteY18" fmla="*/ 1132742 h 1132742"/>
                <a:gd name="connsiteX19" fmla="*/ 181264 w 1162629"/>
                <a:gd name="connsiteY19" fmla="*/ 1132742 h 1132742"/>
                <a:gd name="connsiteX20" fmla="*/ 0 w 1162629"/>
                <a:gd name="connsiteY20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981365 w 1162629"/>
                <a:gd name="connsiteY9" fmla="*/ 0 h 1132742"/>
                <a:gd name="connsiteX10" fmla="*/ 981365 w 1162629"/>
                <a:gd name="connsiteY10" fmla="*/ 0 h 1132742"/>
                <a:gd name="connsiteX11" fmla="*/ 1162629 w 1162629"/>
                <a:gd name="connsiteY11" fmla="*/ 181264 h 1132742"/>
                <a:gd name="connsiteX12" fmla="*/ 1162629 w 1162629"/>
                <a:gd name="connsiteY12" fmla="*/ 951478 h 1132742"/>
                <a:gd name="connsiteX13" fmla="*/ 981365 w 1162629"/>
                <a:gd name="connsiteY13" fmla="*/ 1132742 h 1132742"/>
                <a:gd name="connsiteX14" fmla="*/ 800101 w 1162629"/>
                <a:gd name="connsiteY14" fmla="*/ 951478 h 1132742"/>
                <a:gd name="connsiteX15" fmla="*/ 800101 w 1162629"/>
                <a:gd name="connsiteY15" fmla="*/ 362528 h 1132742"/>
                <a:gd name="connsiteX16" fmla="*/ 762578 w 1162629"/>
                <a:gd name="connsiteY16" fmla="*/ 362528 h 1132742"/>
                <a:gd name="connsiteX17" fmla="*/ 762578 w 1162629"/>
                <a:gd name="connsiteY17" fmla="*/ 951478 h 1132742"/>
                <a:gd name="connsiteX18" fmla="*/ 581314 w 1162629"/>
                <a:gd name="connsiteY18" fmla="*/ 1132742 h 1132742"/>
                <a:gd name="connsiteX19" fmla="*/ 357245 w 1162629"/>
                <a:gd name="connsiteY19" fmla="*/ 1127778 h 1132742"/>
                <a:gd name="connsiteX20" fmla="*/ 0 w 1162629"/>
                <a:gd name="connsiteY20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981365 w 1162629"/>
                <a:gd name="connsiteY9" fmla="*/ 0 h 1132742"/>
                <a:gd name="connsiteX10" fmla="*/ 981365 w 1162629"/>
                <a:gd name="connsiteY10" fmla="*/ 0 h 1132742"/>
                <a:gd name="connsiteX11" fmla="*/ 1162629 w 1162629"/>
                <a:gd name="connsiteY11" fmla="*/ 181264 h 1132742"/>
                <a:gd name="connsiteX12" fmla="*/ 1162629 w 1162629"/>
                <a:gd name="connsiteY12" fmla="*/ 951478 h 1132742"/>
                <a:gd name="connsiteX13" fmla="*/ 981365 w 1162629"/>
                <a:gd name="connsiteY13" fmla="*/ 1132742 h 1132742"/>
                <a:gd name="connsiteX14" fmla="*/ 800101 w 1162629"/>
                <a:gd name="connsiteY14" fmla="*/ 951478 h 1132742"/>
                <a:gd name="connsiteX15" fmla="*/ 800101 w 1162629"/>
                <a:gd name="connsiteY15" fmla="*/ 362528 h 1132742"/>
                <a:gd name="connsiteX16" fmla="*/ 762578 w 1162629"/>
                <a:gd name="connsiteY16" fmla="*/ 362528 h 1132742"/>
                <a:gd name="connsiteX17" fmla="*/ 762578 w 1162629"/>
                <a:gd name="connsiteY17" fmla="*/ 951478 h 1132742"/>
                <a:gd name="connsiteX18" fmla="*/ 357245 w 1162629"/>
                <a:gd name="connsiteY18" fmla="*/ 1127778 h 1132742"/>
                <a:gd name="connsiteX19" fmla="*/ 0 w 1162629"/>
                <a:gd name="connsiteY19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981365 w 1162629"/>
                <a:gd name="connsiteY9" fmla="*/ 0 h 1132742"/>
                <a:gd name="connsiteX10" fmla="*/ 1162629 w 1162629"/>
                <a:gd name="connsiteY10" fmla="*/ 181264 h 1132742"/>
                <a:gd name="connsiteX11" fmla="*/ 1162629 w 1162629"/>
                <a:gd name="connsiteY11" fmla="*/ 951478 h 1132742"/>
                <a:gd name="connsiteX12" fmla="*/ 981365 w 1162629"/>
                <a:gd name="connsiteY12" fmla="*/ 1132742 h 1132742"/>
                <a:gd name="connsiteX13" fmla="*/ 800101 w 1162629"/>
                <a:gd name="connsiteY13" fmla="*/ 951478 h 1132742"/>
                <a:gd name="connsiteX14" fmla="*/ 800101 w 1162629"/>
                <a:gd name="connsiteY14" fmla="*/ 362528 h 1132742"/>
                <a:gd name="connsiteX15" fmla="*/ 762578 w 1162629"/>
                <a:gd name="connsiteY15" fmla="*/ 362528 h 1132742"/>
                <a:gd name="connsiteX16" fmla="*/ 762578 w 1162629"/>
                <a:gd name="connsiteY16" fmla="*/ 951478 h 1132742"/>
                <a:gd name="connsiteX17" fmla="*/ 357245 w 1162629"/>
                <a:gd name="connsiteY17" fmla="*/ 1127778 h 1132742"/>
                <a:gd name="connsiteX18" fmla="*/ 0 w 1162629"/>
                <a:gd name="connsiteY18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1162629 w 1162629"/>
                <a:gd name="connsiteY9" fmla="*/ 181264 h 1132742"/>
                <a:gd name="connsiteX10" fmla="*/ 1162629 w 1162629"/>
                <a:gd name="connsiteY10" fmla="*/ 951478 h 1132742"/>
                <a:gd name="connsiteX11" fmla="*/ 981365 w 1162629"/>
                <a:gd name="connsiteY11" fmla="*/ 1132742 h 1132742"/>
                <a:gd name="connsiteX12" fmla="*/ 800101 w 1162629"/>
                <a:gd name="connsiteY12" fmla="*/ 951478 h 1132742"/>
                <a:gd name="connsiteX13" fmla="*/ 800101 w 1162629"/>
                <a:gd name="connsiteY13" fmla="*/ 362528 h 1132742"/>
                <a:gd name="connsiteX14" fmla="*/ 762578 w 1162629"/>
                <a:gd name="connsiteY14" fmla="*/ 362528 h 1132742"/>
                <a:gd name="connsiteX15" fmla="*/ 762578 w 1162629"/>
                <a:gd name="connsiteY15" fmla="*/ 951478 h 1132742"/>
                <a:gd name="connsiteX16" fmla="*/ 357245 w 1162629"/>
                <a:gd name="connsiteY16" fmla="*/ 1127778 h 1132742"/>
                <a:gd name="connsiteX17" fmla="*/ 0 w 1162629"/>
                <a:gd name="connsiteY17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1162629 w 1162629"/>
                <a:gd name="connsiteY8" fmla="*/ 181264 h 1132742"/>
                <a:gd name="connsiteX9" fmla="*/ 1162629 w 1162629"/>
                <a:gd name="connsiteY9" fmla="*/ 951478 h 1132742"/>
                <a:gd name="connsiteX10" fmla="*/ 981365 w 1162629"/>
                <a:gd name="connsiteY10" fmla="*/ 1132742 h 1132742"/>
                <a:gd name="connsiteX11" fmla="*/ 800101 w 1162629"/>
                <a:gd name="connsiteY11" fmla="*/ 951478 h 1132742"/>
                <a:gd name="connsiteX12" fmla="*/ 800101 w 1162629"/>
                <a:gd name="connsiteY12" fmla="*/ 362528 h 1132742"/>
                <a:gd name="connsiteX13" fmla="*/ 762578 w 1162629"/>
                <a:gd name="connsiteY13" fmla="*/ 362528 h 1132742"/>
                <a:gd name="connsiteX14" fmla="*/ 762578 w 1162629"/>
                <a:gd name="connsiteY14" fmla="*/ 951478 h 1132742"/>
                <a:gd name="connsiteX15" fmla="*/ 357245 w 1162629"/>
                <a:gd name="connsiteY15" fmla="*/ 1127778 h 1132742"/>
                <a:gd name="connsiteX16" fmla="*/ 0 w 1162629"/>
                <a:gd name="connsiteY16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797292 w 1162629"/>
                <a:gd name="connsiteY7" fmla="*/ 9924 h 1132742"/>
                <a:gd name="connsiteX8" fmla="*/ 1162629 w 1162629"/>
                <a:gd name="connsiteY8" fmla="*/ 181264 h 1132742"/>
                <a:gd name="connsiteX9" fmla="*/ 1162629 w 1162629"/>
                <a:gd name="connsiteY9" fmla="*/ 951478 h 1132742"/>
                <a:gd name="connsiteX10" fmla="*/ 981365 w 1162629"/>
                <a:gd name="connsiteY10" fmla="*/ 1132742 h 1132742"/>
                <a:gd name="connsiteX11" fmla="*/ 800101 w 1162629"/>
                <a:gd name="connsiteY11" fmla="*/ 951478 h 1132742"/>
                <a:gd name="connsiteX12" fmla="*/ 800101 w 1162629"/>
                <a:gd name="connsiteY12" fmla="*/ 362528 h 1132742"/>
                <a:gd name="connsiteX13" fmla="*/ 762578 w 1162629"/>
                <a:gd name="connsiteY13" fmla="*/ 362528 h 1132742"/>
                <a:gd name="connsiteX14" fmla="*/ 762578 w 1162629"/>
                <a:gd name="connsiteY14" fmla="*/ 951478 h 1132742"/>
                <a:gd name="connsiteX15" fmla="*/ 357245 w 1162629"/>
                <a:gd name="connsiteY15" fmla="*/ 1127778 h 1132742"/>
                <a:gd name="connsiteX16" fmla="*/ 0 w 1162629"/>
                <a:gd name="connsiteY16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797292 w 1162629"/>
                <a:gd name="connsiteY7" fmla="*/ 9924 h 1132742"/>
                <a:gd name="connsiteX8" fmla="*/ 1162629 w 1162629"/>
                <a:gd name="connsiteY8" fmla="*/ 181264 h 1132742"/>
                <a:gd name="connsiteX9" fmla="*/ 1162629 w 1162629"/>
                <a:gd name="connsiteY9" fmla="*/ 951478 h 1132742"/>
                <a:gd name="connsiteX10" fmla="*/ 981365 w 1162629"/>
                <a:gd name="connsiteY10" fmla="*/ 1132742 h 1132742"/>
                <a:gd name="connsiteX11" fmla="*/ 800101 w 1162629"/>
                <a:gd name="connsiteY11" fmla="*/ 951478 h 1132742"/>
                <a:gd name="connsiteX12" fmla="*/ 800101 w 1162629"/>
                <a:gd name="connsiteY12" fmla="*/ 362528 h 1132742"/>
                <a:gd name="connsiteX13" fmla="*/ 762578 w 1162629"/>
                <a:gd name="connsiteY13" fmla="*/ 362528 h 1132742"/>
                <a:gd name="connsiteX14" fmla="*/ 762578 w 1162629"/>
                <a:gd name="connsiteY14" fmla="*/ 951478 h 1132742"/>
                <a:gd name="connsiteX15" fmla="*/ 357245 w 1162629"/>
                <a:gd name="connsiteY15" fmla="*/ 1127778 h 1132742"/>
                <a:gd name="connsiteX16" fmla="*/ 0 w 1162629"/>
                <a:gd name="connsiteY16" fmla="*/ 951478 h 1132742"/>
                <a:gd name="connsiteX0" fmla="*/ 0 w 1163423"/>
                <a:gd name="connsiteY0" fmla="*/ 951478 h 1132742"/>
                <a:gd name="connsiteX1" fmla="*/ 0 w 1163423"/>
                <a:gd name="connsiteY1" fmla="*/ 181264 h 1132742"/>
                <a:gd name="connsiteX2" fmla="*/ 181264 w 1163423"/>
                <a:gd name="connsiteY2" fmla="*/ 0 h 1132742"/>
                <a:gd name="connsiteX3" fmla="*/ 362528 w 1163423"/>
                <a:gd name="connsiteY3" fmla="*/ 181264 h 1132742"/>
                <a:gd name="connsiteX4" fmla="*/ 362528 w 1163423"/>
                <a:gd name="connsiteY4" fmla="*/ 770214 h 1132742"/>
                <a:gd name="connsiteX5" fmla="*/ 400050 w 1163423"/>
                <a:gd name="connsiteY5" fmla="*/ 770214 h 1132742"/>
                <a:gd name="connsiteX6" fmla="*/ 400050 w 1163423"/>
                <a:gd name="connsiteY6" fmla="*/ 181264 h 1132742"/>
                <a:gd name="connsiteX7" fmla="*/ 797292 w 1163423"/>
                <a:gd name="connsiteY7" fmla="*/ 9924 h 1132742"/>
                <a:gd name="connsiteX8" fmla="*/ 1162629 w 1163423"/>
                <a:gd name="connsiteY8" fmla="*/ 181264 h 1132742"/>
                <a:gd name="connsiteX9" fmla="*/ 1162629 w 1163423"/>
                <a:gd name="connsiteY9" fmla="*/ 951478 h 1132742"/>
                <a:gd name="connsiteX10" fmla="*/ 981365 w 1163423"/>
                <a:gd name="connsiteY10" fmla="*/ 1132742 h 1132742"/>
                <a:gd name="connsiteX11" fmla="*/ 800101 w 1163423"/>
                <a:gd name="connsiteY11" fmla="*/ 951478 h 1132742"/>
                <a:gd name="connsiteX12" fmla="*/ 800101 w 1163423"/>
                <a:gd name="connsiteY12" fmla="*/ 362528 h 1132742"/>
                <a:gd name="connsiteX13" fmla="*/ 762578 w 1163423"/>
                <a:gd name="connsiteY13" fmla="*/ 362528 h 1132742"/>
                <a:gd name="connsiteX14" fmla="*/ 762578 w 1163423"/>
                <a:gd name="connsiteY14" fmla="*/ 951478 h 1132742"/>
                <a:gd name="connsiteX15" fmla="*/ 357245 w 1163423"/>
                <a:gd name="connsiteY15" fmla="*/ 1127778 h 1132742"/>
                <a:gd name="connsiteX16" fmla="*/ 0 w 1163423"/>
                <a:gd name="connsiteY16" fmla="*/ 951478 h 113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3423" h="1132742">
                  <a:moveTo>
                    <a:pt x="0" y="951478"/>
                  </a:moveTo>
                  <a:lnTo>
                    <a:pt x="0" y="181264"/>
                  </a:lnTo>
                  <a:cubicBezTo>
                    <a:pt x="0" y="81155"/>
                    <a:pt x="81155" y="0"/>
                    <a:pt x="181264" y="0"/>
                  </a:cubicBezTo>
                  <a:cubicBezTo>
                    <a:pt x="281373" y="0"/>
                    <a:pt x="362528" y="81155"/>
                    <a:pt x="362528" y="181264"/>
                  </a:cubicBezTo>
                  <a:lnTo>
                    <a:pt x="362528" y="770214"/>
                  </a:lnTo>
                  <a:lnTo>
                    <a:pt x="400050" y="770214"/>
                  </a:lnTo>
                  <a:lnTo>
                    <a:pt x="400050" y="181264"/>
                  </a:lnTo>
                  <a:cubicBezTo>
                    <a:pt x="400050" y="81155"/>
                    <a:pt x="637188" y="9924"/>
                    <a:pt x="797292" y="9924"/>
                  </a:cubicBezTo>
                  <a:cubicBezTo>
                    <a:pt x="957396" y="9924"/>
                    <a:pt x="1160839" y="104301"/>
                    <a:pt x="1162629" y="181264"/>
                  </a:cubicBezTo>
                  <a:cubicBezTo>
                    <a:pt x="1164419" y="258227"/>
                    <a:pt x="1162629" y="694740"/>
                    <a:pt x="1162629" y="951478"/>
                  </a:cubicBezTo>
                  <a:cubicBezTo>
                    <a:pt x="1162629" y="1051587"/>
                    <a:pt x="1081474" y="1132742"/>
                    <a:pt x="981365" y="1132742"/>
                  </a:cubicBezTo>
                  <a:cubicBezTo>
                    <a:pt x="881256" y="1132742"/>
                    <a:pt x="800101" y="1051587"/>
                    <a:pt x="800101" y="951478"/>
                  </a:cubicBezTo>
                  <a:lnTo>
                    <a:pt x="800101" y="362528"/>
                  </a:lnTo>
                  <a:lnTo>
                    <a:pt x="762578" y="362528"/>
                  </a:lnTo>
                  <a:lnTo>
                    <a:pt x="762578" y="951478"/>
                  </a:lnTo>
                  <a:cubicBezTo>
                    <a:pt x="695023" y="1079020"/>
                    <a:pt x="484341" y="1127778"/>
                    <a:pt x="357245" y="1127778"/>
                  </a:cubicBezTo>
                  <a:cubicBezTo>
                    <a:pt x="257136" y="1127778"/>
                    <a:pt x="0" y="1051587"/>
                    <a:pt x="0" y="951478"/>
                  </a:cubicBezTo>
                  <a:close/>
                </a:path>
              </a:pathLst>
            </a:custGeom>
            <a:pattFill prst="lgConfetti">
              <a:fgClr>
                <a:srgbClr val="CCFFFF"/>
              </a:fgClr>
              <a:bgClr>
                <a:srgbClr val="4472C4">
                  <a:lumMod val="90000"/>
                </a:srgbClr>
              </a:bgClr>
            </a:pattFill>
            <a:ln w="19050">
              <a:solidFill>
                <a:sysClr val="windowText" lastClr="000000"/>
              </a:solidFill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69" name="グループ化 168">
              <a:extLst>
                <a:ext uri="{FF2B5EF4-FFF2-40B4-BE49-F238E27FC236}">
                  <a16:creationId xmlns:a16="http://schemas.microsoft.com/office/drawing/2014/main" id="{442B2209-2676-4ABF-9BBD-D17B8AF35942}"/>
                </a:ext>
              </a:extLst>
            </p:cNvPr>
            <p:cNvGrpSpPr/>
            <p:nvPr/>
          </p:nvGrpSpPr>
          <p:grpSpPr>
            <a:xfrm>
              <a:off x="3244075" y="5485736"/>
              <a:ext cx="494147" cy="482238"/>
              <a:chOff x="2610199" y="3333898"/>
              <a:chExt cx="494147" cy="482238"/>
            </a:xfrm>
          </p:grpSpPr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6CC3F27F-A7FA-461F-9540-6C888A43FF02}"/>
                  </a:ext>
                </a:extLst>
              </p:cNvPr>
              <p:cNvSpPr/>
              <p:nvPr/>
            </p:nvSpPr>
            <p:spPr bwMode="auto">
              <a:xfrm>
                <a:off x="2610199" y="3564936"/>
                <a:ext cx="494147" cy="251200"/>
              </a:xfrm>
              <a:custGeom>
                <a:avLst/>
                <a:gdLst>
                  <a:gd name="connsiteX0" fmla="*/ 633622 w 1267244"/>
                  <a:gd name="connsiteY0" fmla="*/ 0 h 644205"/>
                  <a:gd name="connsiteX1" fmla="*/ 1267244 w 1267244"/>
                  <a:gd name="connsiteY1" fmla="*/ 291940 h 644205"/>
                  <a:gd name="connsiteX2" fmla="*/ 1267244 w 1267244"/>
                  <a:gd name="connsiteY2" fmla="*/ 317340 h 644205"/>
                  <a:gd name="connsiteX3" fmla="*/ 1267244 w 1267244"/>
                  <a:gd name="connsiteY3" fmla="*/ 326865 h 644205"/>
                  <a:gd name="connsiteX4" fmla="*/ 1267244 w 1267244"/>
                  <a:gd name="connsiteY4" fmla="*/ 352265 h 644205"/>
                  <a:gd name="connsiteX5" fmla="*/ 633622 w 1267244"/>
                  <a:gd name="connsiteY5" fmla="*/ 644205 h 644205"/>
                  <a:gd name="connsiteX6" fmla="*/ 0 w 1267244"/>
                  <a:gd name="connsiteY6" fmla="*/ 352265 h 644205"/>
                  <a:gd name="connsiteX7" fmla="*/ 0 w 1267244"/>
                  <a:gd name="connsiteY7" fmla="*/ 326865 h 644205"/>
                  <a:gd name="connsiteX8" fmla="*/ 0 w 1267244"/>
                  <a:gd name="connsiteY8" fmla="*/ 317340 h 644205"/>
                  <a:gd name="connsiteX9" fmla="*/ 0 w 1267244"/>
                  <a:gd name="connsiteY9" fmla="*/ 291940 h 644205"/>
                  <a:gd name="connsiteX10" fmla="*/ 633622 w 1267244"/>
                  <a:gd name="connsiteY10" fmla="*/ 0 h 64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67244" h="644205">
                    <a:moveTo>
                      <a:pt x="633622" y="0"/>
                    </a:moveTo>
                    <a:cubicBezTo>
                      <a:pt x="983562" y="0"/>
                      <a:pt x="1267244" y="130706"/>
                      <a:pt x="1267244" y="291940"/>
                    </a:cubicBezTo>
                    <a:lnTo>
                      <a:pt x="1267244" y="317340"/>
                    </a:lnTo>
                    <a:lnTo>
                      <a:pt x="1267244" y="326865"/>
                    </a:lnTo>
                    <a:lnTo>
                      <a:pt x="1267244" y="352265"/>
                    </a:lnTo>
                    <a:cubicBezTo>
                      <a:pt x="1267244" y="513499"/>
                      <a:pt x="983562" y="644205"/>
                      <a:pt x="633622" y="644205"/>
                    </a:cubicBezTo>
                    <a:cubicBezTo>
                      <a:pt x="283682" y="644205"/>
                      <a:pt x="0" y="513499"/>
                      <a:pt x="0" y="352265"/>
                    </a:cubicBezTo>
                    <a:lnTo>
                      <a:pt x="0" y="326865"/>
                    </a:lnTo>
                    <a:lnTo>
                      <a:pt x="0" y="317340"/>
                    </a:lnTo>
                    <a:lnTo>
                      <a:pt x="0" y="291940"/>
                    </a:lnTo>
                    <a:cubicBezTo>
                      <a:pt x="0" y="130706"/>
                      <a:pt x="283682" y="0"/>
                      <a:pt x="6336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CC6600"/>
                  </a:gs>
                  <a:gs pos="50000">
                    <a:srgbClr val="FF9933"/>
                  </a:gs>
                  <a:gs pos="100000">
                    <a:srgbClr val="CC6600"/>
                  </a:gs>
                </a:gsLst>
                <a:lin ang="10800000" scaled="1"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1" name="楕円 170">
                <a:extLst>
                  <a:ext uri="{FF2B5EF4-FFF2-40B4-BE49-F238E27FC236}">
                    <a16:creationId xmlns:a16="http://schemas.microsoft.com/office/drawing/2014/main" id="{6EA485E3-FD8D-4E2F-A70E-65907F24E363}"/>
                  </a:ext>
                </a:extLst>
              </p:cNvPr>
              <p:cNvSpPr/>
              <p:nvPr/>
            </p:nvSpPr>
            <p:spPr bwMode="auto">
              <a:xfrm>
                <a:off x="2610199" y="3558623"/>
                <a:ext cx="494147" cy="227677"/>
              </a:xfrm>
              <a:prstGeom prst="ellipse">
                <a:avLst/>
              </a:prstGeom>
              <a:gradFill>
                <a:gsLst>
                  <a:gs pos="0">
                    <a:srgbClr val="FF9933"/>
                  </a:gs>
                  <a:gs pos="100000">
                    <a:srgbClr val="CC6600"/>
                  </a:gs>
                </a:gsLst>
                <a:lin ang="10800000" scaled="1"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楕円 171">
                <a:extLst>
                  <a:ext uri="{FF2B5EF4-FFF2-40B4-BE49-F238E27FC236}">
                    <a16:creationId xmlns:a16="http://schemas.microsoft.com/office/drawing/2014/main" id="{9886ECB1-F65E-452D-94DD-57810F171589}"/>
                  </a:ext>
                </a:extLst>
              </p:cNvPr>
              <p:cNvSpPr/>
              <p:nvPr/>
            </p:nvSpPr>
            <p:spPr bwMode="auto">
              <a:xfrm>
                <a:off x="2621749" y="3569059"/>
                <a:ext cx="471047" cy="204929"/>
              </a:xfrm>
              <a:prstGeom prst="ellipse">
                <a:avLst/>
              </a:prstGeom>
              <a:gradFill flip="none" rotWithShape="1">
                <a:gsLst>
                  <a:gs pos="0">
                    <a:srgbClr val="FF9933"/>
                  </a:gs>
                  <a:gs pos="50000">
                    <a:srgbClr val="C00000"/>
                  </a:gs>
                </a:gsLst>
                <a:lin ang="18900000" scaled="1"/>
                <a:tileRect/>
              </a:gra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AFE57FFC-C4C4-44ED-9ABB-CD625252103B}"/>
                  </a:ext>
                </a:extLst>
              </p:cNvPr>
              <p:cNvSpPr/>
              <p:nvPr/>
            </p:nvSpPr>
            <p:spPr bwMode="auto">
              <a:xfrm>
                <a:off x="2621749" y="3568100"/>
                <a:ext cx="471047" cy="107417"/>
              </a:xfrm>
              <a:custGeom>
                <a:avLst/>
                <a:gdLst>
                  <a:gd name="connsiteX0" fmla="*/ 604002 w 1208004"/>
                  <a:gd name="connsiteY0" fmla="*/ 0 h 275471"/>
                  <a:gd name="connsiteX1" fmla="*/ 1208004 w 1208004"/>
                  <a:gd name="connsiteY1" fmla="*/ 262771 h 275471"/>
                  <a:gd name="connsiteX2" fmla="*/ 1205061 w 1208004"/>
                  <a:gd name="connsiteY2" fmla="*/ 275471 h 275471"/>
                  <a:gd name="connsiteX3" fmla="*/ 1195733 w 1208004"/>
                  <a:gd name="connsiteY3" fmla="*/ 235214 h 275471"/>
                  <a:gd name="connsiteX4" fmla="*/ 604002 w 1208004"/>
                  <a:gd name="connsiteY4" fmla="*/ 25400 h 275471"/>
                  <a:gd name="connsiteX5" fmla="*/ 12271 w 1208004"/>
                  <a:gd name="connsiteY5" fmla="*/ 235214 h 275471"/>
                  <a:gd name="connsiteX6" fmla="*/ 2943 w 1208004"/>
                  <a:gd name="connsiteY6" fmla="*/ 275471 h 275471"/>
                  <a:gd name="connsiteX7" fmla="*/ 0 w 1208004"/>
                  <a:gd name="connsiteY7" fmla="*/ 262771 h 275471"/>
                  <a:gd name="connsiteX8" fmla="*/ 604002 w 1208004"/>
                  <a:gd name="connsiteY8" fmla="*/ 0 h 27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8004" h="275471">
                    <a:moveTo>
                      <a:pt x="604002" y="0"/>
                    </a:moveTo>
                    <a:cubicBezTo>
                      <a:pt x="937583" y="0"/>
                      <a:pt x="1208004" y="117647"/>
                      <a:pt x="1208004" y="262771"/>
                    </a:cubicBezTo>
                    <a:lnTo>
                      <a:pt x="1205061" y="275471"/>
                    </a:lnTo>
                    <a:lnTo>
                      <a:pt x="1195733" y="235214"/>
                    </a:lnTo>
                    <a:cubicBezTo>
                      <a:pt x="1139412" y="115474"/>
                      <a:pt x="895886" y="25400"/>
                      <a:pt x="604002" y="25400"/>
                    </a:cubicBezTo>
                    <a:cubicBezTo>
                      <a:pt x="312119" y="25400"/>
                      <a:pt x="68592" y="115474"/>
                      <a:pt x="12271" y="235214"/>
                    </a:cubicBezTo>
                    <a:lnTo>
                      <a:pt x="2943" y="275471"/>
                    </a:lnTo>
                    <a:lnTo>
                      <a:pt x="0" y="262771"/>
                    </a:lnTo>
                    <a:cubicBezTo>
                      <a:pt x="0" y="117647"/>
                      <a:pt x="270421" y="0"/>
                      <a:pt x="6040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CC6600"/>
                  </a:gs>
                  <a:gs pos="50000">
                    <a:srgbClr val="FF9933"/>
                  </a:gs>
                  <a:gs pos="100000">
                    <a:srgbClr val="CC6600"/>
                  </a:gs>
                </a:gsLst>
                <a:lin ang="10800000" scaled="1"/>
              </a:gra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F15FFA8F-F4F9-4C4B-BDE0-CCE7149E59F3}"/>
                  </a:ext>
                </a:extLst>
              </p:cNvPr>
              <p:cNvSpPr/>
              <p:nvPr/>
            </p:nvSpPr>
            <p:spPr bwMode="auto">
              <a:xfrm rot="10800000">
                <a:off x="2698788" y="3333898"/>
                <a:ext cx="137394" cy="366974"/>
              </a:xfrm>
              <a:custGeom>
                <a:avLst/>
                <a:gdLst>
                  <a:gd name="connsiteX0" fmla="*/ 305803 w 352348"/>
                  <a:gd name="connsiteY0" fmla="*/ 941108 h 941108"/>
                  <a:gd name="connsiteX1" fmla="*/ 46545 w 352348"/>
                  <a:gd name="connsiteY1" fmla="*/ 941108 h 941108"/>
                  <a:gd name="connsiteX2" fmla="*/ 108388 w 352348"/>
                  <a:gd name="connsiteY2" fmla="*/ 834483 h 941108"/>
                  <a:gd name="connsiteX3" fmla="*/ 78044 w 352348"/>
                  <a:gd name="connsiteY3" fmla="*/ 737585 h 941108"/>
                  <a:gd name="connsiteX4" fmla="*/ 0 w 352348"/>
                  <a:gd name="connsiteY4" fmla="*/ 619844 h 941108"/>
                  <a:gd name="connsiteX5" fmla="*/ 0 w 352348"/>
                  <a:gd name="connsiteY5" fmla="*/ 127783 h 941108"/>
                  <a:gd name="connsiteX6" fmla="*/ 127783 w 352348"/>
                  <a:gd name="connsiteY6" fmla="*/ 0 h 941108"/>
                  <a:gd name="connsiteX7" fmla="*/ 224565 w 352348"/>
                  <a:gd name="connsiteY7" fmla="*/ 0 h 941108"/>
                  <a:gd name="connsiteX8" fmla="*/ 352348 w 352348"/>
                  <a:gd name="connsiteY8" fmla="*/ 127783 h 941108"/>
                  <a:gd name="connsiteX9" fmla="*/ 352348 w 352348"/>
                  <a:gd name="connsiteY9" fmla="*/ 619844 h 941108"/>
                  <a:gd name="connsiteX10" fmla="*/ 274304 w 352348"/>
                  <a:gd name="connsiteY10" fmla="*/ 737585 h 941108"/>
                  <a:gd name="connsiteX11" fmla="*/ 243961 w 352348"/>
                  <a:gd name="connsiteY11" fmla="*/ 834483 h 94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2348" h="941108">
                    <a:moveTo>
                      <a:pt x="305803" y="941108"/>
                    </a:moveTo>
                    <a:lnTo>
                      <a:pt x="46545" y="941108"/>
                    </a:lnTo>
                    <a:lnTo>
                      <a:pt x="108388" y="834483"/>
                    </a:lnTo>
                    <a:lnTo>
                      <a:pt x="78044" y="737585"/>
                    </a:lnTo>
                    <a:cubicBezTo>
                      <a:pt x="32180" y="718187"/>
                      <a:pt x="0" y="672773"/>
                      <a:pt x="0" y="619844"/>
                    </a:cubicBezTo>
                    <a:lnTo>
                      <a:pt x="0" y="127783"/>
                    </a:lnTo>
                    <a:cubicBezTo>
                      <a:pt x="0" y="57210"/>
                      <a:pt x="57210" y="0"/>
                      <a:pt x="127783" y="0"/>
                    </a:cubicBezTo>
                    <a:lnTo>
                      <a:pt x="224565" y="0"/>
                    </a:lnTo>
                    <a:cubicBezTo>
                      <a:pt x="295138" y="0"/>
                      <a:pt x="352348" y="57210"/>
                      <a:pt x="352348" y="127783"/>
                    </a:cubicBezTo>
                    <a:lnTo>
                      <a:pt x="352348" y="619844"/>
                    </a:lnTo>
                    <a:cubicBezTo>
                      <a:pt x="352348" y="672773"/>
                      <a:pt x="320168" y="718187"/>
                      <a:pt x="274304" y="737585"/>
                    </a:cubicBezTo>
                    <a:lnTo>
                      <a:pt x="243961" y="83448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5B9BD5">
                      <a:lumMod val="50000"/>
                    </a:srgbClr>
                  </a:gs>
                  <a:gs pos="50000">
                    <a:srgbClr val="5B9BD5">
                      <a:lumMod val="90000"/>
                    </a:srgbClr>
                  </a:gs>
                  <a:gs pos="100000">
                    <a:srgbClr val="5B9BD5">
                      <a:lumMod val="50000"/>
                    </a:srgbClr>
                  </a:gs>
                </a:gsLst>
                <a:lin ang="108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75" name="グループ化 174">
                <a:extLst>
                  <a:ext uri="{FF2B5EF4-FFF2-40B4-BE49-F238E27FC236}">
                    <a16:creationId xmlns:a16="http://schemas.microsoft.com/office/drawing/2014/main" id="{CDD2745F-0E37-4822-872C-422DC6A707DE}"/>
                  </a:ext>
                </a:extLst>
              </p:cNvPr>
              <p:cNvGrpSpPr/>
              <p:nvPr/>
            </p:nvGrpSpPr>
            <p:grpSpPr>
              <a:xfrm>
                <a:off x="2876207" y="3587283"/>
                <a:ext cx="146763" cy="113589"/>
                <a:chOff x="4036336" y="4008417"/>
                <a:chExt cx="510440" cy="395063"/>
              </a:xfrm>
            </p:grpSpPr>
            <p:sp>
              <p:nvSpPr>
                <p:cNvPr id="176" name="フリーフォーム: 図形 175">
                  <a:extLst>
                    <a:ext uri="{FF2B5EF4-FFF2-40B4-BE49-F238E27FC236}">
                      <a16:creationId xmlns:a16="http://schemas.microsoft.com/office/drawing/2014/main" id="{61120978-4777-4787-8DB4-C0C684748F7C}"/>
                    </a:ext>
                  </a:extLst>
                </p:cNvPr>
                <p:cNvSpPr/>
                <p:nvPr/>
              </p:nvSpPr>
              <p:spPr bwMode="auto">
                <a:xfrm>
                  <a:off x="4036894" y="4082003"/>
                  <a:ext cx="509326" cy="321477"/>
                </a:xfrm>
                <a:custGeom>
                  <a:avLst/>
                  <a:gdLst>
                    <a:gd name="connsiteX0" fmla="*/ 0 w 509326"/>
                    <a:gd name="connsiteY0" fmla="*/ 0 h 321477"/>
                    <a:gd name="connsiteX1" fmla="*/ 509326 w 509326"/>
                    <a:gd name="connsiteY1" fmla="*/ 0 h 321477"/>
                    <a:gd name="connsiteX2" fmla="*/ 376647 w 509326"/>
                    <a:gd name="connsiteY2" fmla="*/ 243523 h 321477"/>
                    <a:gd name="connsiteX3" fmla="*/ 377944 w 509326"/>
                    <a:gd name="connsiteY3" fmla="*/ 247384 h 321477"/>
                    <a:gd name="connsiteX4" fmla="*/ 254662 w 509326"/>
                    <a:gd name="connsiteY4" fmla="*/ 321477 h 321477"/>
                    <a:gd name="connsiteX5" fmla="*/ 131380 w 509326"/>
                    <a:gd name="connsiteY5" fmla="*/ 247384 h 321477"/>
                    <a:gd name="connsiteX6" fmla="*/ 132678 w 509326"/>
                    <a:gd name="connsiteY6" fmla="*/ 243521 h 32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9326" h="321477">
                      <a:moveTo>
                        <a:pt x="0" y="0"/>
                      </a:moveTo>
                      <a:lnTo>
                        <a:pt x="509326" y="0"/>
                      </a:lnTo>
                      <a:lnTo>
                        <a:pt x="376647" y="243523"/>
                      </a:lnTo>
                      <a:lnTo>
                        <a:pt x="377944" y="247384"/>
                      </a:lnTo>
                      <a:cubicBezTo>
                        <a:pt x="377944" y="288304"/>
                        <a:pt x="322749" y="321477"/>
                        <a:pt x="254662" y="321477"/>
                      </a:cubicBezTo>
                      <a:cubicBezTo>
                        <a:pt x="186575" y="321477"/>
                        <a:pt x="131380" y="288304"/>
                        <a:pt x="131380" y="247384"/>
                      </a:cubicBezTo>
                      <a:lnTo>
                        <a:pt x="132678" y="243521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5B9BD5">
                        <a:lumMod val="50000"/>
                      </a:srgbClr>
                    </a:gs>
                    <a:gs pos="50000">
                      <a:srgbClr val="5B9BD5">
                        <a:lumMod val="90000"/>
                      </a:srgbClr>
                    </a:gs>
                    <a:gs pos="100000">
                      <a:srgbClr val="5B9BD5">
                        <a:lumMod val="50000"/>
                      </a:srgbClr>
                    </a:gs>
                  </a:gsLst>
                  <a:lin ang="108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7" name="楕円 176">
                  <a:extLst>
                    <a:ext uri="{FF2B5EF4-FFF2-40B4-BE49-F238E27FC236}">
                      <a16:creationId xmlns:a16="http://schemas.microsoft.com/office/drawing/2014/main" id="{8FD0F521-815F-4F58-AA09-702E8F49A080}"/>
                    </a:ext>
                  </a:extLst>
                </p:cNvPr>
                <p:cNvSpPr/>
                <p:nvPr/>
              </p:nvSpPr>
              <p:spPr bwMode="auto">
                <a:xfrm>
                  <a:off x="4036336" y="4008417"/>
                  <a:ext cx="510440" cy="14717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5B9BD5">
                        <a:lumMod val="50000"/>
                      </a:srgbClr>
                    </a:gs>
                    <a:gs pos="50000">
                      <a:srgbClr val="5B9BD5">
                        <a:lumMod val="90000"/>
                      </a:srgbClr>
                    </a:gs>
                    <a:gs pos="100000">
                      <a:srgbClr val="5B9BD5">
                        <a:lumMod val="50000"/>
                      </a:srgbClr>
                    </a:gs>
                  </a:gsLst>
                  <a:lin ang="108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A946DD7C-8D3C-47A2-B06E-E54E1CD28FEA}"/>
                    </a:ext>
                  </a:extLst>
                </p:cNvPr>
                <p:cNvSpPr/>
                <p:nvPr/>
              </p:nvSpPr>
              <p:spPr bwMode="auto">
                <a:xfrm>
                  <a:off x="4092428" y="4096522"/>
                  <a:ext cx="398256" cy="59066"/>
                </a:xfrm>
                <a:custGeom>
                  <a:avLst/>
                  <a:gdLst>
                    <a:gd name="connsiteX0" fmla="*/ 199128 w 398256"/>
                    <a:gd name="connsiteY0" fmla="*/ 0 h 59066"/>
                    <a:gd name="connsiteX1" fmla="*/ 379596 w 398256"/>
                    <a:gd name="connsiteY1" fmla="*/ 21553 h 59066"/>
                    <a:gd name="connsiteX2" fmla="*/ 398256 w 398256"/>
                    <a:gd name="connsiteY2" fmla="*/ 29533 h 59066"/>
                    <a:gd name="connsiteX3" fmla="*/ 379596 w 398256"/>
                    <a:gd name="connsiteY3" fmla="*/ 37513 h 59066"/>
                    <a:gd name="connsiteX4" fmla="*/ 199128 w 398256"/>
                    <a:gd name="connsiteY4" fmla="*/ 59066 h 59066"/>
                    <a:gd name="connsiteX5" fmla="*/ 18660 w 398256"/>
                    <a:gd name="connsiteY5" fmla="*/ 37513 h 59066"/>
                    <a:gd name="connsiteX6" fmla="*/ 0 w 398256"/>
                    <a:gd name="connsiteY6" fmla="*/ 29533 h 59066"/>
                    <a:gd name="connsiteX7" fmla="*/ 18660 w 398256"/>
                    <a:gd name="connsiteY7" fmla="*/ 21553 h 59066"/>
                    <a:gd name="connsiteX8" fmla="*/ 199128 w 398256"/>
                    <a:gd name="connsiteY8" fmla="*/ 0 h 59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256" h="59066">
                      <a:moveTo>
                        <a:pt x="199128" y="0"/>
                      </a:moveTo>
                      <a:cubicBezTo>
                        <a:pt x="269605" y="0"/>
                        <a:pt x="333410" y="8237"/>
                        <a:pt x="379596" y="21553"/>
                      </a:cubicBezTo>
                      <a:lnTo>
                        <a:pt x="398256" y="29533"/>
                      </a:lnTo>
                      <a:lnTo>
                        <a:pt x="379596" y="37513"/>
                      </a:lnTo>
                      <a:cubicBezTo>
                        <a:pt x="333410" y="50830"/>
                        <a:pt x="269605" y="59066"/>
                        <a:pt x="199128" y="59066"/>
                      </a:cubicBezTo>
                      <a:cubicBezTo>
                        <a:pt x="128651" y="59066"/>
                        <a:pt x="64846" y="50830"/>
                        <a:pt x="18660" y="37513"/>
                      </a:cubicBezTo>
                      <a:lnTo>
                        <a:pt x="0" y="29533"/>
                      </a:lnTo>
                      <a:lnTo>
                        <a:pt x="18660" y="21553"/>
                      </a:lnTo>
                      <a:cubicBezTo>
                        <a:pt x="64846" y="8237"/>
                        <a:pt x="128651" y="0"/>
                        <a:pt x="199128" y="0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211" name="グループ化 210">
            <a:extLst>
              <a:ext uri="{FF2B5EF4-FFF2-40B4-BE49-F238E27FC236}">
                <a16:creationId xmlns:a16="http://schemas.microsoft.com/office/drawing/2014/main" id="{4421213F-71F9-400E-9F5C-5B2A5373F41B}"/>
              </a:ext>
            </a:extLst>
          </p:cNvPr>
          <p:cNvGrpSpPr/>
          <p:nvPr/>
        </p:nvGrpSpPr>
        <p:grpSpPr>
          <a:xfrm>
            <a:off x="8298602" y="1786598"/>
            <a:ext cx="2952588" cy="2100768"/>
            <a:chOff x="957532" y="3286664"/>
            <a:chExt cx="3479480" cy="2475653"/>
          </a:xfrm>
        </p:grpSpPr>
        <p:sp>
          <p:nvSpPr>
            <p:cNvPr id="212" name="楕円 211">
              <a:extLst>
                <a:ext uri="{FF2B5EF4-FFF2-40B4-BE49-F238E27FC236}">
                  <a16:creationId xmlns:a16="http://schemas.microsoft.com/office/drawing/2014/main" id="{77406355-519E-4904-B49C-CB9928522406}"/>
                </a:ext>
              </a:extLst>
            </p:cNvPr>
            <p:cNvSpPr/>
            <p:nvPr/>
          </p:nvSpPr>
          <p:spPr>
            <a:xfrm>
              <a:off x="957532" y="3571336"/>
              <a:ext cx="3479480" cy="2190981"/>
            </a:xfrm>
            <a:prstGeom prst="ellipse">
              <a:avLst/>
            </a:prstGeom>
            <a:gradFill flip="none" rotWithShape="1">
              <a:gsLst>
                <a:gs pos="0">
                  <a:srgbClr val="663300"/>
                </a:gs>
                <a:gs pos="100000">
                  <a:srgbClr val="ED7D31">
                    <a:lumMod val="75000"/>
                  </a:srgbClr>
                </a:gs>
              </a:gsLst>
              <a:lin ang="1890000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20CE8126-E0A3-4343-960C-7C36B59946CC}"/>
                </a:ext>
              </a:extLst>
            </p:cNvPr>
            <p:cNvSpPr/>
            <p:nvPr/>
          </p:nvSpPr>
          <p:spPr>
            <a:xfrm>
              <a:off x="1220279" y="3716701"/>
              <a:ext cx="3047351" cy="2045616"/>
            </a:xfrm>
            <a:custGeom>
              <a:avLst/>
              <a:gdLst>
                <a:gd name="connsiteX0" fmla="*/ 722642 w 3047351"/>
                <a:gd name="connsiteY0" fmla="*/ 0 h 2045616"/>
                <a:gd name="connsiteX1" fmla="*/ 1445284 w 3047351"/>
                <a:gd name="connsiteY1" fmla="*/ 294581 h 2045616"/>
                <a:gd name="connsiteX2" fmla="*/ 1442140 w 3047351"/>
                <a:gd name="connsiteY2" fmla="*/ 307294 h 2045616"/>
                <a:gd name="connsiteX3" fmla="*/ 1599061 w 3047351"/>
                <a:gd name="connsiteY3" fmla="*/ 331252 h 2045616"/>
                <a:gd name="connsiteX4" fmla="*/ 2159253 w 3047351"/>
                <a:gd name="connsiteY4" fmla="*/ 667179 h 2045616"/>
                <a:gd name="connsiteX5" fmla="*/ 2164876 w 3047351"/>
                <a:gd name="connsiteY5" fmla="*/ 694609 h 2045616"/>
                <a:gd name="connsiteX6" fmla="*/ 2294103 w 3047351"/>
                <a:gd name="connsiteY6" fmla="*/ 717098 h 2045616"/>
                <a:gd name="connsiteX7" fmla="*/ 3047351 w 3047351"/>
                <a:gd name="connsiteY7" fmla="*/ 1354189 h 2045616"/>
                <a:gd name="connsiteX8" fmla="*/ 1814045 w 3047351"/>
                <a:gd name="connsiteY8" fmla="*/ 2045616 h 2045616"/>
                <a:gd name="connsiteX9" fmla="*/ 580739 w 3047351"/>
                <a:gd name="connsiteY9" fmla="*/ 1354189 h 2045616"/>
                <a:gd name="connsiteX10" fmla="*/ 636186 w 3047351"/>
                <a:gd name="connsiteY10" fmla="*/ 1148580 h 2045616"/>
                <a:gd name="connsiteX11" fmla="*/ 649614 w 3047351"/>
                <a:gd name="connsiteY11" fmla="*/ 1128012 h 2045616"/>
                <a:gd name="connsiteX12" fmla="*/ 558872 w 3047351"/>
                <a:gd name="connsiteY12" fmla="*/ 1091189 h 2045616"/>
                <a:gd name="connsiteX13" fmla="*/ 280983 w 3047351"/>
                <a:gd name="connsiteY13" fmla="*/ 761223 h 2045616"/>
                <a:gd name="connsiteX14" fmla="*/ 355542 w 3047351"/>
                <a:gd name="connsiteY14" fmla="*/ 579585 h 2045616"/>
                <a:gd name="connsiteX15" fmla="*/ 384423 w 3047351"/>
                <a:gd name="connsiteY15" fmla="*/ 553415 h 2045616"/>
                <a:gd name="connsiteX16" fmla="*/ 318606 w 3047351"/>
                <a:gd name="connsiteY16" fmla="*/ 538852 h 2045616"/>
                <a:gd name="connsiteX17" fmla="*/ 0 w 3047351"/>
                <a:gd name="connsiteY17" fmla="*/ 294581 h 2045616"/>
                <a:gd name="connsiteX18" fmla="*/ 722642 w 3047351"/>
                <a:gd name="connsiteY18" fmla="*/ 0 h 204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7351" h="2045616">
                  <a:moveTo>
                    <a:pt x="722642" y="0"/>
                  </a:moveTo>
                  <a:cubicBezTo>
                    <a:pt x="1121746" y="0"/>
                    <a:pt x="1445284" y="131888"/>
                    <a:pt x="1445284" y="294581"/>
                  </a:cubicBezTo>
                  <a:lnTo>
                    <a:pt x="1442140" y="307294"/>
                  </a:lnTo>
                  <a:lnTo>
                    <a:pt x="1599061" y="331252"/>
                  </a:lnTo>
                  <a:cubicBezTo>
                    <a:pt x="1882836" y="390285"/>
                    <a:pt x="2096061" y="515292"/>
                    <a:pt x="2159253" y="667179"/>
                  </a:cubicBezTo>
                  <a:lnTo>
                    <a:pt x="2164876" y="694609"/>
                  </a:lnTo>
                  <a:lnTo>
                    <a:pt x="2294103" y="717098"/>
                  </a:lnTo>
                  <a:cubicBezTo>
                    <a:pt x="2736755" y="822062"/>
                    <a:pt x="3047351" y="1067791"/>
                    <a:pt x="3047351" y="1354189"/>
                  </a:cubicBezTo>
                  <a:cubicBezTo>
                    <a:pt x="3047351" y="1736054"/>
                    <a:pt x="2495181" y="2045616"/>
                    <a:pt x="1814045" y="2045616"/>
                  </a:cubicBezTo>
                  <a:cubicBezTo>
                    <a:pt x="1132909" y="2045616"/>
                    <a:pt x="580739" y="1736054"/>
                    <a:pt x="580739" y="1354189"/>
                  </a:cubicBezTo>
                  <a:cubicBezTo>
                    <a:pt x="580739" y="1282590"/>
                    <a:pt x="600151" y="1213532"/>
                    <a:pt x="636186" y="1148580"/>
                  </a:cubicBezTo>
                  <a:lnTo>
                    <a:pt x="649614" y="1128012"/>
                  </a:lnTo>
                  <a:lnTo>
                    <a:pt x="558872" y="1091189"/>
                  </a:lnTo>
                  <a:cubicBezTo>
                    <a:pt x="387178" y="1006743"/>
                    <a:pt x="280983" y="890083"/>
                    <a:pt x="280983" y="761223"/>
                  </a:cubicBezTo>
                  <a:cubicBezTo>
                    <a:pt x="280983" y="696794"/>
                    <a:pt x="307532" y="635413"/>
                    <a:pt x="355542" y="579585"/>
                  </a:cubicBezTo>
                  <a:lnTo>
                    <a:pt x="384423" y="553415"/>
                  </a:lnTo>
                  <a:lnTo>
                    <a:pt x="318606" y="538852"/>
                  </a:lnTo>
                  <a:cubicBezTo>
                    <a:pt x="126382" y="485914"/>
                    <a:pt x="0" y="396264"/>
                    <a:pt x="0" y="294581"/>
                  </a:cubicBezTo>
                  <a:cubicBezTo>
                    <a:pt x="0" y="131888"/>
                    <a:pt x="323538" y="0"/>
                    <a:pt x="722642" y="0"/>
                  </a:cubicBezTo>
                  <a:close/>
                </a:path>
              </a:pathLst>
            </a:custGeom>
            <a:pattFill prst="lgConfetti">
              <a:fgClr>
                <a:srgbClr val="FFC000">
                  <a:lumMod val="40000"/>
                  <a:lumOff val="60000"/>
                </a:srgbClr>
              </a:fgClr>
              <a:bgClr>
                <a:sysClr val="window" lastClr="FFFFFF">
                  <a:lumMod val="7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7BA98D33-9377-4D4C-AC29-CA24631CE0FD}"/>
                </a:ext>
              </a:extLst>
            </p:cNvPr>
            <p:cNvSpPr/>
            <p:nvPr/>
          </p:nvSpPr>
          <p:spPr>
            <a:xfrm>
              <a:off x="1312651" y="3761117"/>
              <a:ext cx="2837211" cy="1896951"/>
            </a:xfrm>
            <a:custGeom>
              <a:avLst/>
              <a:gdLst>
                <a:gd name="connsiteX0" fmla="*/ 645004 w 2837211"/>
                <a:gd name="connsiteY0" fmla="*/ 0 h 1896951"/>
                <a:gd name="connsiteX1" fmla="*/ 1290008 w 2837211"/>
                <a:gd name="connsiteY1" fmla="*/ 250166 h 1896951"/>
                <a:gd name="connsiteX2" fmla="*/ 1276904 w 2837211"/>
                <a:gd name="connsiteY2" fmla="*/ 300583 h 1896951"/>
                <a:gd name="connsiteX3" fmla="*/ 1256986 w 2837211"/>
                <a:gd name="connsiteY3" fmla="*/ 325470 h 1896951"/>
                <a:gd name="connsiteX4" fmla="*/ 1322786 w 2837211"/>
                <a:gd name="connsiteY4" fmla="*/ 328574 h 1896951"/>
                <a:gd name="connsiteX5" fmla="*/ 1998958 w 2837211"/>
                <a:gd name="connsiteY5" fmla="*/ 716808 h 1896951"/>
                <a:gd name="connsiteX6" fmla="*/ 1993871 w 2837211"/>
                <a:gd name="connsiteY6" fmla="*/ 740423 h 1896951"/>
                <a:gd name="connsiteX7" fmla="*/ 2164890 w 2837211"/>
                <a:gd name="connsiteY7" fmla="*/ 768741 h 1896951"/>
                <a:gd name="connsiteX8" fmla="*/ 2837211 w 2837211"/>
                <a:gd name="connsiteY8" fmla="*/ 1309774 h 1896951"/>
                <a:gd name="connsiteX9" fmla="*/ 1736407 w 2837211"/>
                <a:gd name="connsiteY9" fmla="*/ 1896951 h 1896951"/>
                <a:gd name="connsiteX10" fmla="*/ 635603 w 2837211"/>
                <a:gd name="connsiteY10" fmla="*/ 1309774 h 1896951"/>
                <a:gd name="connsiteX11" fmla="*/ 722110 w 2837211"/>
                <a:gd name="connsiteY11" fmla="*/ 1081218 h 1896951"/>
                <a:gd name="connsiteX12" fmla="*/ 742133 w 2837211"/>
                <a:gd name="connsiteY12" fmla="*/ 1061541 h 1896951"/>
                <a:gd name="connsiteX13" fmla="*/ 678642 w 2837211"/>
                <a:gd name="connsiteY13" fmla="*/ 1045414 h 1896951"/>
                <a:gd name="connsiteX14" fmla="*/ 305278 w 2837211"/>
                <a:gd name="connsiteY14" fmla="*/ 716808 h 1896951"/>
                <a:gd name="connsiteX15" fmla="*/ 449905 w 2837211"/>
                <a:gd name="connsiteY15" fmla="*/ 495241 h 1896951"/>
                <a:gd name="connsiteX16" fmla="*/ 461294 w 2837211"/>
                <a:gd name="connsiteY16" fmla="*/ 488782 h 1896951"/>
                <a:gd name="connsiteX17" fmla="*/ 393939 w 2837211"/>
                <a:gd name="connsiteY17" fmla="*/ 480673 h 1896951"/>
                <a:gd name="connsiteX18" fmla="*/ 0 w 2837211"/>
                <a:gd name="connsiteY18" fmla="*/ 250166 h 1896951"/>
                <a:gd name="connsiteX19" fmla="*/ 645004 w 2837211"/>
                <a:gd name="connsiteY19" fmla="*/ 0 h 189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37211" h="1896951">
                  <a:moveTo>
                    <a:pt x="645004" y="0"/>
                  </a:moveTo>
                  <a:cubicBezTo>
                    <a:pt x="1001230" y="0"/>
                    <a:pt x="1290008" y="112003"/>
                    <a:pt x="1290008" y="250166"/>
                  </a:cubicBezTo>
                  <a:cubicBezTo>
                    <a:pt x="1290008" y="267436"/>
                    <a:pt x="1285496" y="284298"/>
                    <a:pt x="1276904" y="300583"/>
                  </a:cubicBezTo>
                  <a:lnTo>
                    <a:pt x="1256986" y="325470"/>
                  </a:lnTo>
                  <a:lnTo>
                    <a:pt x="1322786" y="328574"/>
                  </a:lnTo>
                  <a:cubicBezTo>
                    <a:pt x="1708677" y="365526"/>
                    <a:pt x="1998958" y="525304"/>
                    <a:pt x="1998958" y="716808"/>
                  </a:cubicBezTo>
                  <a:lnTo>
                    <a:pt x="1993871" y="740423"/>
                  </a:lnTo>
                  <a:lnTo>
                    <a:pt x="2164890" y="768741"/>
                  </a:lnTo>
                  <a:cubicBezTo>
                    <a:pt x="2559985" y="857879"/>
                    <a:pt x="2837211" y="1066558"/>
                    <a:pt x="2837211" y="1309774"/>
                  </a:cubicBezTo>
                  <a:cubicBezTo>
                    <a:pt x="2837211" y="1634063"/>
                    <a:pt x="2344364" y="1896951"/>
                    <a:pt x="1736407" y="1896951"/>
                  </a:cubicBezTo>
                  <a:cubicBezTo>
                    <a:pt x="1128450" y="1896951"/>
                    <a:pt x="635603" y="1634063"/>
                    <a:pt x="635603" y="1309774"/>
                  </a:cubicBezTo>
                  <a:cubicBezTo>
                    <a:pt x="635603" y="1228702"/>
                    <a:pt x="666406" y="1151467"/>
                    <a:pt x="722110" y="1081218"/>
                  </a:cubicBezTo>
                  <a:lnTo>
                    <a:pt x="742133" y="1061541"/>
                  </a:lnTo>
                  <a:lnTo>
                    <a:pt x="678642" y="1045414"/>
                  </a:lnTo>
                  <a:cubicBezTo>
                    <a:pt x="453381" y="974199"/>
                    <a:pt x="305278" y="853597"/>
                    <a:pt x="305278" y="716808"/>
                  </a:cubicBezTo>
                  <a:cubicBezTo>
                    <a:pt x="305278" y="634735"/>
                    <a:pt x="358595" y="558489"/>
                    <a:pt x="449905" y="495241"/>
                  </a:cubicBezTo>
                  <a:lnTo>
                    <a:pt x="461294" y="488782"/>
                  </a:lnTo>
                  <a:lnTo>
                    <a:pt x="393939" y="480673"/>
                  </a:lnTo>
                  <a:cubicBezTo>
                    <a:pt x="162438" y="442695"/>
                    <a:pt x="0" y="353788"/>
                    <a:pt x="0" y="250166"/>
                  </a:cubicBezTo>
                  <a:cubicBezTo>
                    <a:pt x="0" y="112003"/>
                    <a:pt x="288778" y="0"/>
                    <a:pt x="645004" y="0"/>
                  </a:cubicBezTo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ED7D31">
                    <a:lumMod val="75000"/>
                  </a:srgbClr>
                </a:gs>
              </a:gsLst>
              <a:lin ang="189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215" name="グループ化 214">
              <a:extLst>
                <a:ext uri="{FF2B5EF4-FFF2-40B4-BE49-F238E27FC236}">
                  <a16:creationId xmlns:a16="http://schemas.microsoft.com/office/drawing/2014/main" id="{841C29C4-CB39-4312-B5DA-F8A1AEB2314A}"/>
                </a:ext>
              </a:extLst>
            </p:cNvPr>
            <p:cNvGrpSpPr/>
            <p:nvPr/>
          </p:nvGrpSpPr>
          <p:grpSpPr>
            <a:xfrm>
              <a:off x="1513571" y="3286664"/>
              <a:ext cx="1658424" cy="1438338"/>
              <a:chOff x="3821501" y="2613251"/>
              <a:chExt cx="2558980" cy="2219383"/>
            </a:xfrm>
          </p:grpSpPr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B146E7CF-A6A2-4F33-8EC6-33CF43EDD28E}"/>
                  </a:ext>
                </a:extLst>
              </p:cNvPr>
              <p:cNvSpPr/>
              <p:nvPr/>
            </p:nvSpPr>
            <p:spPr>
              <a:xfrm>
                <a:off x="3821501" y="3623094"/>
                <a:ext cx="584575" cy="533183"/>
              </a:xfrm>
              <a:custGeom>
                <a:avLst/>
                <a:gdLst>
                  <a:gd name="connsiteX0" fmla="*/ 483080 w 785006"/>
                  <a:gd name="connsiteY0" fmla="*/ 0 h 715994"/>
                  <a:gd name="connsiteX1" fmla="*/ 655609 w 785006"/>
                  <a:gd name="connsiteY1" fmla="*/ 172529 h 715994"/>
                  <a:gd name="connsiteX2" fmla="*/ 647227 w 785006"/>
                  <a:gd name="connsiteY2" fmla="*/ 214049 h 715994"/>
                  <a:gd name="connsiteX3" fmla="*/ 679633 w 785006"/>
                  <a:gd name="connsiteY3" fmla="*/ 220592 h 715994"/>
                  <a:gd name="connsiteX4" fmla="*/ 785006 w 785006"/>
                  <a:gd name="connsiteY4" fmla="*/ 379563 h 715994"/>
                  <a:gd name="connsiteX5" fmla="*/ 679633 w 785006"/>
                  <a:gd name="connsiteY5" fmla="*/ 538534 h 715994"/>
                  <a:gd name="connsiteX6" fmla="*/ 660903 w 785006"/>
                  <a:gd name="connsiteY6" fmla="*/ 542315 h 715994"/>
                  <a:gd name="connsiteX7" fmla="*/ 659304 w 785006"/>
                  <a:gd name="connsiteY7" fmla="*/ 550236 h 715994"/>
                  <a:gd name="connsiteX8" fmla="*/ 500333 w 785006"/>
                  <a:gd name="connsiteY8" fmla="*/ 655609 h 715994"/>
                  <a:gd name="connsiteX9" fmla="*/ 446516 w 785006"/>
                  <a:gd name="connsiteY9" fmla="*/ 644744 h 715994"/>
                  <a:gd name="connsiteX10" fmla="*/ 432548 w 785006"/>
                  <a:gd name="connsiteY10" fmla="*/ 665462 h 715994"/>
                  <a:gd name="connsiteX11" fmla="*/ 310551 w 785006"/>
                  <a:gd name="connsiteY11" fmla="*/ 715994 h 715994"/>
                  <a:gd name="connsiteX12" fmla="*/ 138022 w 785006"/>
                  <a:gd name="connsiteY12" fmla="*/ 543465 h 715994"/>
                  <a:gd name="connsiteX13" fmla="*/ 139373 w 785006"/>
                  <a:gd name="connsiteY13" fmla="*/ 536772 h 715994"/>
                  <a:gd name="connsiteX14" fmla="*/ 105373 w 785006"/>
                  <a:gd name="connsiteY14" fmla="*/ 529908 h 715994"/>
                  <a:gd name="connsiteX15" fmla="*/ 0 w 785006"/>
                  <a:gd name="connsiteY15" fmla="*/ 370937 h 715994"/>
                  <a:gd name="connsiteX16" fmla="*/ 105373 w 785006"/>
                  <a:gd name="connsiteY16" fmla="*/ 211966 h 715994"/>
                  <a:gd name="connsiteX17" fmla="*/ 109566 w 785006"/>
                  <a:gd name="connsiteY17" fmla="*/ 211119 h 715994"/>
                  <a:gd name="connsiteX18" fmla="*/ 103517 w 785006"/>
                  <a:gd name="connsiteY18" fmla="*/ 181155 h 715994"/>
                  <a:gd name="connsiteX19" fmla="*/ 276046 w 785006"/>
                  <a:gd name="connsiteY19" fmla="*/ 8626 h 715994"/>
                  <a:gd name="connsiteX20" fmla="*/ 343202 w 785006"/>
                  <a:gd name="connsiteY20" fmla="*/ 22184 h 715994"/>
                  <a:gd name="connsiteX21" fmla="*/ 373166 w 785006"/>
                  <a:gd name="connsiteY21" fmla="*/ 42386 h 715994"/>
                  <a:gd name="connsiteX22" fmla="*/ 415924 w 785006"/>
                  <a:gd name="connsiteY22" fmla="*/ 13558 h 715994"/>
                  <a:gd name="connsiteX23" fmla="*/ 483080 w 785006"/>
                  <a:gd name="connsiteY23" fmla="*/ 0 h 7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5006" h="715994">
                    <a:moveTo>
                      <a:pt x="483080" y="0"/>
                    </a:moveTo>
                    <a:cubicBezTo>
                      <a:pt x="578365" y="0"/>
                      <a:pt x="655609" y="77244"/>
                      <a:pt x="655609" y="172529"/>
                    </a:cubicBezTo>
                    <a:lnTo>
                      <a:pt x="647227" y="214049"/>
                    </a:lnTo>
                    <a:lnTo>
                      <a:pt x="679633" y="220592"/>
                    </a:lnTo>
                    <a:cubicBezTo>
                      <a:pt x="741556" y="246783"/>
                      <a:pt x="785006" y="308099"/>
                      <a:pt x="785006" y="379563"/>
                    </a:cubicBezTo>
                    <a:cubicBezTo>
                      <a:pt x="785006" y="451027"/>
                      <a:pt x="741556" y="512343"/>
                      <a:pt x="679633" y="538534"/>
                    </a:cubicBezTo>
                    <a:lnTo>
                      <a:pt x="660903" y="542315"/>
                    </a:lnTo>
                    <a:lnTo>
                      <a:pt x="659304" y="550236"/>
                    </a:lnTo>
                    <a:cubicBezTo>
                      <a:pt x="633113" y="612160"/>
                      <a:pt x="571797" y="655609"/>
                      <a:pt x="500333" y="655609"/>
                    </a:cubicBezTo>
                    <a:lnTo>
                      <a:pt x="446516" y="644744"/>
                    </a:lnTo>
                    <a:lnTo>
                      <a:pt x="432548" y="665462"/>
                    </a:lnTo>
                    <a:cubicBezTo>
                      <a:pt x="401326" y="696683"/>
                      <a:pt x="358194" y="715994"/>
                      <a:pt x="310551" y="715994"/>
                    </a:cubicBezTo>
                    <a:cubicBezTo>
                      <a:pt x="215266" y="715994"/>
                      <a:pt x="138022" y="638750"/>
                      <a:pt x="138022" y="543465"/>
                    </a:cubicBezTo>
                    <a:lnTo>
                      <a:pt x="139373" y="536772"/>
                    </a:lnTo>
                    <a:lnTo>
                      <a:pt x="105373" y="529908"/>
                    </a:lnTo>
                    <a:cubicBezTo>
                      <a:pt x="43450" y="503717"/>
                      <a:pt x="0" y="442401"/>
                      <a:pt x="0" y="370937"/>
                    </a:cubicBezTo>
                    <a:cubicBezTo>
                      <a:pt x="0" y="299473"/>
                      <a:pt x="43450" y="238157"/>
                      <a:pt x="105373" y="211966"/>
                    </a:cubicBezTo>
                    <a:lnTo>
                      <a:pt x="109566" y="211119"/>
                    </a:lnTo>
                    <a:lnTo>
                      <a:pt x="103517" y="181155"/>
                    </a:lnTo>
                    <a:cubicBezTo>
                      <a:pt x="103517" y="85870"/>
                      <a:pt x="180761" y="8626"/>
                      <a:pt x="276046" y="8626"/>
                    </a:cubicBezTo>
                    <a:cubicBezTo>
                      <a:pt x="299867" y="8626"/>
                      <a:pt x="322561" y="13454"/>
                      <a:pt x="343202" y="22184"/>
                    </a:cubicBezTo>
                    <a:lnTo>
                      <a:pt x="373166" y="42386"/>
                    </a:lnTo>
                    <a:lnTo>
                      <a:pt x="415924" y="13558"/>
                    </a:lnTo>
                    <a:cubicBezTo>
                      <a:pt x="436565" y="4828"/>
                      <a:pt x="459259" y="0"/>
                      <a:pt x="483080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4732A9FE-25B4-477D-AE79-636A4FCBC975}"/>
                  </a:ext>
                </a:extLst>
              </p:cNvPr>
              <p:cNvSpPr/>
              <p:nvPr/>
            </p:nvSpPr>
            <p:spPr>
              <a:xfrm>
                <a:off x="4438323" y="2613251"/>
                <a:ext cx="1156299" cy="970006"/>
              </a:xfrm>
              <a:custGeom>
                <a:avLst/>
                <a:gdLst>
                  <a:gd name="connsiteX0" fmla="*/ 935967 w 1552757"/>
                  <a:gd name="connsiteY0" fmla="*/ 0 h 1302590"/>
                  <a:gd name="connsiteX1" fmla="*/ 1194294 w 1552757"/>
                  <a:gd name="connsiteY1" fmla="*/ 171231 h 1302590"/>
                  <a:gd name="connsiteX2" fmla="*/ 1197557 w 1552757"/>
                  <a:gd name="connsiteY2" fmla="*/ 181742 h 1302590"/>
                  <a:gd name="connsiteX3" fmla="*/ 1203386 w 1552757"/>
                  <a:gd name="connsiteY3" fmla="*/ 181155 h 1302590"/>
                  <a:gd name="connsiteX4" fmla="*/ 1483745 w 1552757"/>
                  <a:gd name="connsiteY4" fmla="*/ 461514 h 1302590"/>
                  <a:gd name="connsiteX5" fmla="*/ 1435864 w 1552757"/>
                  <a:gd name="connsiteY5" fmla="*/ 618266 h 1302590"/>
                  <a:gd name="connsiteX6" fmla="*/ 1404885 w 1552757"/>
                  <a:gd name="connsiteY6" fmla="*/ 655813 h 1302590"/>
                  <a:gd name="connsiteX7" fmla="*/ 1429150 w 1552757"/>
                  <a:gd name="connsiteY7" fmla="*/ 668984 h 1302590"/>
                  <a:gd name="connsiteX8" fmla="*/ 1552757 w 1552757"/>
                  <a:gd name="connsiteY8" fmla="*/ 901462 h 1302590"/>
                  <a:gd name="connsiteX9" fmla="*/ 1272398 w 1552757"/>
                  <a:gd name="connsiteY9" fmla="*/ 1181821 h 1302590"/>
                  <a:gd name="connsiteX10" fmla="*/ 1115647 w 1552757"/>
                  <a:gd name="connsiteY10" fmla="*/ 1133940 h 1302590"/>
                  <a:gd name="connsiteX11" fmla="*/ 1115377 w 1552757"/>
                  <a:gd name="connsiteY11" fmla="*/ 1133718 h 1302590"/>
                  <a:gd name="connsiteX12" fmla="*/ 1090808 w 1552757"/>
                  <a:gd name="connsiteY12" fmla="*/ 1178983 h 1302590"/>
                  <a:gd name="connsiteX13" fmla="*/ 858330 w 1552757"/>
                  <a:gd name="connsiteY13" fmla="*/ 1302590 h 1302590"/>
                  <a:gd name="connsiteX14" fmla="*/ 625852 w 1552757"/>
                  <a:gd name="connsiteY14" fmla="*/ 1178983 h 1302590"/>
                  <a:gd name="connsiteX15" fmla="*/ 612516 w 1552757"/>
                  <a:gd name="connsiteY15" fmla="*/ 1154412 h 1302590"/>
                  <a:gd name="connsiteX16" fmla="*/ 549285 w 1552757"/>
                  <a:gd name="connsiteY16" fmla="*/ 1190688 h 1302590"/>
                  <a:gd name="connsiteX17" fmla="*/ 452888 w 1552757"/>
                  <a:gd name="connsiteY17" fmla="*/ 1207700 h 1302590"/>
                  <a:gd name="connsiteX18" fmla="*/ 172529 w 1552757"/>
                  <a:gd name="connsiteY18" fmla="*/ 927341 h 1302590"/>
                  <a:gd name="connsiteX19" fmla="*/ 178225 w 1552757"/>
                  <a:gd name="connsiteY19" fmla="*/ 870839 h 1302590"/>
                  <a:gd name="connsiteX20" fmla="*/ 181547 w 1552757"/>
                  <a:gd name="connsiteY20" fmla="*/ 860135 h 1302590"/>
                  <a:gd name="connsiteX21" fmla="*/ 171230 w 1552757"/>
                  <a:gd name="connsiteY21" fmla="*/ 856932 h 1302590"/>
                  <a:gd name="connsiteX22" fmla="*/ 0 w 1552757"/>
                  <a:gd name="connsiteY22" fmla="*/ 598605 h 1302590"/>
                  <a:gd name="connsiteX23" fmla="*/ 280359 w 1552757"/>
                  <a:gd name="connsiteY23" fmla="*/ 318246 h 1302590"/>
                  <a:gd name="connsiteX24" fmla="*/ 303773 w 1552757"/>
                  <a:gd name="connsiteY24" fmla="*/ 320606 h 1302590"/>
                  <a:gd name="connsiteX25" fmla="*/ 315331 w 1552757"/>
                  <a:gd name="connsiteY25" fmla="*/ 283374 h 1302590"/>
                  <a:gd name="connsiteX26" fmla="*/ 573658 w 1552757"/>
                  <a:gd name="connsiteY26" fmla="*/ 112143 h 1302590"/>
                  <a:gd name="connsiteX27" fmla="*/ 682787 w 1552757"/>
                  <a:gd name="connsiteY27" fmla="*/ 134175 h 1302590"/>
                  <a:gd name="connsiteX28" fmla="*/ 694347 w 1552757"/>
                  <a:gd name="connsiteY28" fmla="*/ 140450 h 1302590"/>
                  <a:gd name="connsiteX29" fmla="*/ 703489 w 1552757"/>
                  <a:gd name="connsiteY29" fmla="*/ 123608 h 1302590"/>
                  <a:gd name="connsiteX30" fmla="*/ 935967 w 1552757"/>
                  <a:gd name="connsiteY30" fmla="*/ 0 h 1302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52757" h="1302590">
                    <a:moveTo>
                      <a:pt x="935967" y="0"/>
                    </a:moveTo>
                    <a:cubicBezTo>
                      <a:pt x="1052096" y="0"/>
                      <a:pt x="1151733" y="70605"/>
                      <a:pt x="1194294" y="171231"/>
                    </a:cubicBezTo>
                    <a:lnTo>
                      <a:pt x="1197557" y="181742"/>
                    </a:lnTo>
                    <a:lnTo>
                      <a:pt x="1203386" y="181155"/>
                    </a:lnTo>
                    <a:cubicBezTo>
                      <a:pt x="1358224" y="181155"/>
                      <a:pt x="1483745" y="306676"/>
                      <a:pt x="1483745" y="461514"/>
                    </a:cubicBezTo>
                    <a:cubicBezTo>
                      <a:pt x="1483745" y="519578"/>
                      <a:pt x="1466094" y="573520"/>
                      <a:pt x="1435864" y="618266"/>
                    </a:cubicBezTo>
                    <a:lnTo>
                      <a:pt x="1404885" y="655813"/>
                    </a:lnTo>
                    <a:lnTo>
                      <a:pt x="1429150" y="668984"/>
                    </a:lnTo>
                    <a:cubicBezTo>
                      <a:pt x="1503726" y="719367"/>
                      <a:pt x="1552757" y="804688"/>
                      <a:pt x="1552757" y="901462"/>
                    </a:cubicBezTo>
                    <a:cubicBezTo>
                      <a:pt x="1552757" y="1056300"/>
                      <a:pt x="1427236" y="1181821"/>
                      <a:pt x="1272398" y="1181821"/>
                    </a:cubicBezTo>
                    <a:cubicBezTo>
                      <a:pt x="1214334" y="1181821"/>
                      <a:pt x="1160392" y="1164170"/>
                      <a:pt x="1115647" y="1133940"/>
                    </a:cubicBezTo>
                    <a:lnTo>
                      <a:pt x="1115377" y="1133718"/>
                    </a:lnTo>
                    <a:lnTo>
                      <a:pt x="1090808" y="1178983"/>
                    </a:lnTo>
                    <a:cubicBezTo>
                      <a:pt x="1040426" y="1253558"/>
                      <a:pt x="955104" y="1302590"/>
                      <a:pt x="858330" y="1302590"/>
                    </a:cubicBezTo>
                    <a:cubicBezTo>
                      <a:pt x="761557" y="1302590"/>
                      <a:pt x="676235" y="1253558"/>
                      <a:pt x="625852" y="1178983"/>
                    </a:cubicBezTo>
                    <a:lnTo>
                      <a:pt x="612516" y="1154412"/>
                    </a:lnTo>
                    <a:lnTo>
                      <a:pt x="549285" y="1190688"/>
                    </a:lnTo>
                    <a:cubicBezTo>
                      <a:pt x="519227" y="1201694"/>
                      <a:pt x="486759" y="1207700"/>
                      <a:pt x="452888" y="1207700"/>
                    </a:cubicBezTo>
                    <a:cubicBezTo>
                      <a:pt x="298050" y="1207700"/>
                      <a:pt x="172529" y="1082179"/>
                      <a:pt x="172529" y="927341"/>
                    </a:cubicBezTo>
                    <a:cubicBezTo>
                      <a:pt x="172529" y="907986"/>
                      <a:pt x="174490" y="889090"/>
                      <a:pt x="178225" y="870839"/>
                    </a:cubicBezTo>
                    <a:lnTo>
                      <a:pt x="181547" y="860135"/>
                    </a:lnTo>
                    <a:lnTo>
                      <a:pt x="171230" y="856932"/>
                    </a:lnTo>
                    <a:cubicBezTo>
                      <a:pt x="70605" y="814371"/>
                      <a:pt x="0" y="714734"/>
                      <a:pt x="0" y="598605"/>
                    </a:cubicBezTo>
                    <a:cubicBezTo>
                      <a:pt x="0" y="443767"/>
                      <a:pt x="125521" y="318246"/>
                      <a:pt x="280359" y="318246"/>
                    </a:cubicBezTo>
                    <a:lnTo>
                      <a:pt x="303773" y="320606"/>
                    </a:lnTo>
                    <a:lnTo>
                      <a:pt x="315331" y="283374"/>
                    </a:lnTo>
                    <a:cubicBezTo>
                      <a:pt x="357892" y="182748"/>
                      <a:pt x="457529" y="112143"/>
                      <a:pt x="573658" y="112143"/>
                    </a:cubicBezTo>
                    <a:cubicBezTo>
                      <a:pt x="612368" y="112143"/>
                      <a:pt x="649245" y="119988"/>
                      <a:pt x="682787" y="134175"/>
                    </a:cubicBezTo>
                    <a:lnTo>
                      <a:pt x="694347" y="140450"/>
                    </a:lnTo>
                    <a:lnTo>
                      <a:pt x="703489" y="123608"/>
                    </a:lnTo>
                    <a:cubicBezTo>
                      <a:pt x="753872" y="49032"/>
                      <a:pt x="839193" y="0"/>
                      <a:pt x="935967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9B1BFD07-CA2B-4E07-9040-A8CB1B44C860}"/>
                  </a:ext>
                </a:extLst>
              </p:cNvPr>
              <p:cNvSpPr/>
              <p:nvPr/>
            </p:nvSpPr>
            <p:spPr>
              <a:xfrm>
                <a:off x="5016473" y="4071667"/>
                <a:ext cx="416148" cy="379563"/>
              </a:xfrm>
              <a:custGeom>
                <a:avLst/>
                <a:gdLst>
                  <a:gd name="connsiteX0" fmla="*/ 483080 w 785006"/>
                  <a:gd name="connsiteY0" fmla="*/ 0 h 715994"/>
                  <a:gd name="connsiteX1" fmla="*/ 655609 w 785006"/>
                  <a:gd name="connsiteY1" fmla="*/ 172529 h 715994"/>
                  <a:gd name="connsiteX2" fmla="*/ 647227 w 785006"/>
                  <a:gd name="connsiteY2" fmla="*/ 214049 h 715994"/>
                  <a:gd name="connsiteX3" fmla="*/ 679633 w 785006"/>
                  <a:gd name="connsiteY3" fmla="*/ 220592 h 715994"/>
                  <a:gd name="connsiteX4" fmla="*/ 785006 w 785006"/>
                  <a:gd name="connsiteY4" fmla="*/ 379563 h 715994"/>
                  <a:gd name="connsiteX5" fmla="*/ 679633 w 785006"/>
                  <a:gd name="connsiteY5" fmla="*/ 538534 h 715994"/>
                  <a:gd name="connsiteX6" fmla="*/ 660903 w 785006"/>
                  <a:gd name="connsiteY6" fmla="*/ 542315 h 715994"/>
                  <a:gd name="connsiteX7" fmla="*/ 659304 w 785006"/>
                  <a:gd name="connsiteY7" fmla="*/ 550236 h 715994"/>
                  <a:gd name="connsiteX8" fmla="*/ 500333 w 785006"/>
                  <a:gd name="connsiteY8" fmla="*/ 655609 h 715994"/>
                  <a:gd name="connsiteX9" fmla="*/ 446516 w 785006"/>
                  <a:gd name="connsiteY9" fmla="*/ 644744 h 715994"/>
                  <a:gd name="connsiteX10" fmla="*/ 432548 w 785006"/>
                  <a:gd name="connsiteY10" fmla="*/ 665462 h 715994"/>
                  <a:gd name="connsiteX11" fmla="*/ 310551 w 785006"/>
                  <a:gd name="connsiteY11" fmla="*/ 715994 h 715994"/>
                  <a:gd name="connsiteX12" fmla="*/ 138022 w 785006"/>
                  <a:gd name="connsiteY12" fmla="*/ 543465 h 715994"/>
                  <a:gd name="connsiteX13" fmla="*/ 139373 w 785006"/>
                  <a:gd name="connsiteY13" fmla="*/ 536772 h 715994"/>
                  <a:gd name="connsiteX14" fmla="*/ 105373 w 785006"/>
                  <a:gd name="connsiteY14" fmla="*/ 529908 h 715994"/>
                  <a:gd name="connsiteX15" fmla="*/ 0 w 785006"/>
                  <a:gd name="connsiteY15" fmla="*/ 370937 h 715994"/>
                  <a:gd name="connsiteX16" fmla="*/ 105373 w 785006"/>
                  <a:gd name="connsiteY16" fmla="*/ 211966 h 715994"/>
                  <a:gd name="connsiteX17" fmla="*/ 109566 w 785006"/>
                  <a:gd name="connsiteY17" fmla="*/ 211119 h 715994"/>
                  <a:gd name="connsiteX18" fmla="*/ 103517 w 785006"/>
                  <a:gd name="connsiteY18" fmla="*/ 181155 h 715994"/>
                  <a:gd name="connsiteX19" fmla="*/ 276046 w 785006"/>
                  <a:gd name="connsiteY19" fmla="*/ 8626 h 715994"/>
                  <a:gd name="connsiteX20" fmla="*/ 343202 w 785006"/>
                  <a:gd name="connsiteY20" fmla="*/ 22184 h 715994"/>
                  <a:gd name="connsiteX21" fmla="*/ 373166 w 785006"/>
                  <a:gd name="connsiteY21" fmla="*/ 42386 h 715994"/>
                  <a:gd name="connsiteX22" fmla="*/ 415924 w 785006"/>
                  <a:gd name="connsiteY22" fmla="*/ 13558 h 715994"/>
                  <a:gd name="connsiteX23" fmla="*/ 483080 w 785006"/>
                  <a:gd name="connsiteY23" fmla="*/ 0 h 7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5006" h="715994">
                    <a:moveTo>
                      <a:pt x="483080" y="0"/>
                    </a:moveTo>
                    <a:cubicBezTo>
                      <a:pt x="578365" y="0"/>
                      <a:pt x="655609" y="77244"/>
                      <a:pt x="655609" y="172529"/>
                    </a:cubicBezTo>
                    <a:lnTo>
                      <a:pt x="647227" y="214049"/>
                    </a:lnTo>
                    <a:lnTo>
                      <a:pt x="679633" y="220592"/>
                    </a:lnTo>
                    <a:cubicBezTo>
                      <a:pt x="741556" y="246783"/>
                      <a:pt x="785006" y="308099"/>
                      <a:pt x="785006" y="379563"/>
                    </a:cubicBezTo>
                    <a:cubicBezTo>
                      <a:pt x="785006" y="451027"/>
                      <a:pt x="741556" y="512343"/>
                      <a:pt x="679633" y="538534"/>
                    </a:cubicBezTo>
                    <a:lnTo>
                      <a:pt x="660903" y="542315"/>
                    </a:lnTo>
                    <a:lnTo>
                      <a:pt x="659304" y="550236"/>
                    </a:lnTo>
                    <a:cubicBezTo>
                      <a:pt x="633113" y="612160"/>
                      <a:pt x="571797" y="655609"/>
                      <a:pt x="500333" y="655609"/>
                    </a:cubicBezTo>
                    <a:lnTo>
                      <a:pt x="446516" y="644744"/>
                    </a:lnTo>
                    <a:lnTo>
                      <a:pt x="432548" y="665462"/>
                    </a:lnTo>
                    <a:cubicBezTo>
                      <a:pt x="401326" y="696683"/>
                      <a:pt x="358194" y="715994"/>
                      <a:pt x="310551" y="715994"/>
                    </a:cubicBezTo>
                    <a:cubicBezTo>
                      <a:pt x="215266" y="715994"/>
                      <a:pt x="138022" y="638750"/>
                      <a:pt x="138022" y="543465"/>
                    </a:cubicBezTo>
                    <a:lnTo>
                      <a:pt x="139373" y="536772"/>
                    </a:lnTo>
                    <a:lnTo>
                      <a:pt x="105373" y="529908"/>
                    </a:lnTo>
                    <a:cubicBezTo>
                      <a:pt x="43450" y="503717"/>
                      <a:pt x="0" y="442401"/>
                      <a:pt x="0" y="370937"/>
                    </a:cubicBezTo>
                    <a:cubicBezTo>
                      <a:pt x="0" y="299473"/>
                      <a:pt x="43450" y="238157"/>
                      <a:pt x="105373" y="211966"/>
                    </a:cubicBezTo>
                    <a:lnTo>
                      <a:pt x="109566" y="211119"/>
                    </a:lnTo>
                    <a:lnTo>
                      <a:pt x="103517" y="181155"/>
                    </a:lnTo>
                    <a:cubicBezTo>
                      <a:pt x="103517" y="85870"/>
                      <a:pt x="180761" y="8626"/>
                      <a:pt x="276046" y="8626"/>
                    </a:cubicBezTo>
                    <a:cubicBezTo>
                      <a:pt x="299867" y="8626"/>
                      <a:pt x="322561" y="13454"/>
                      <a:pt x="343202" y="22184"/>
                    </a:cubicBezTo>
                    <a:lnTo>
                      <a:pt x="373166" y="42386"/>
                    </a:lnTo>
                    <a:lnTo>
                      <a:pt x="415924" y="13558"/>
                    </a:lnTo>
                    <a:cubicBezTo>
                      <a:pt x="436565" y="4828"/>
                      <a:pt x="459259" y="0"/>
                      <a:pt x="483080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B4406C29-C454-4E6D-8CDE-9D011836605B}"/>
                  </a:ext>
                </a:extLst>
              </p:cNvPr>
              <p:cNvSpPr/>
              <p:nvPr/>
            </p:nvSpPr>
            <p:spPr>
              <a:xfrm>
                <a:off x="5773030" y="3490768"/>
                <a:ext cx="607451" cy="554048"/>
              </a:xfrm>
              <a:custGeom>
                <a:avLst/>
                <a:gdLst>
                  <a:gd name="connsiteX0" fmla="*/ 483080 w 785006"/>
                  <a:gd name="connsiteY0" fmla="*/ 0 h 715994"/>
                  <a:gd name="connsiteX1" fmla="*/ 655609 w 785006"/>
                  <a:gd name="connsiteY1" fmla="*/ 172529 h 715994"/>
                  <a:gd name="connsiteX2" fmla="*/ 647227 w 785006"/>
                  <a:gd name="connsiteY2" fmla="*/ 214049 h 715994"/>
                  <a:gd name="connsiteX3" fmla="*/ 679633 w 785006"/>
                  <a:gd name="connsiteY3" fmla="*/ 220592 h 715994"/>
                  <a:gd name="connsiteX4" fmla="*/ 785006 w 785006"/>
                  <a:gd name="connsiteY4" fmla="*/ 379563 h 715994"/>
                  <a:gd name="connsiteX5" fmla="*/ 679633 w 785006"/>
                  <a:gd name="connsiteY5" fmla="*/ 538534 h 715994"/>
                  <a:gd name="connsiteX6" fmla="*/ 660903 w 785006"/>
                  <a:gd name="connsiteY6" fmla="*/ 542315 h 715994"/>
                  <a:gd name="connsiteX7" fmla="*/ 659304 w 785006"/>
                  <a:gd name="connsiteY7" fmla="*/ 550236 h 715994"/>
                  <a:gd name="connsiteX8" fmla="*/ 500333 w 785006"/>
                  <a:gd name="connsiteY8" fmla="*/ 655609 h 715994"/>
                  <a:gd name="connsiteX9" fmla="*/ 446516 w 785006"/>
                  <a:gd name="connsiteY9" fmla="*/ 644744 h 715994"/>
                  <a:gd name="connsiteX10" fmla="*/ 432548 w 785006"/>
                  <a:gd name="connsiteY10" fmla="*/ 665462 h 715994"/>
                  <a:gd name="connsiteX11" fmla="*/ 310551 w 785006"/>
                  <a:gd name="connsiteY11" fmla="*/ 715994 h 715994"/>
                  <a:gd name="connsiteX12" fmla="*/ 138022 w 785006"/>
                  <a:gd name="connsiteY12" fmla="*/ 543465 h 715994"/>
                  <a:gd name="connsiteX13" fmla="*/ 139373 w 785006"/>
                  <a:gd name="connsiteY13" fmla="*/ 536772 h 715994"/>
                  <a:gd name="connsiteX14" fmla="*/ 105373 w 785006"/>
                  <a:gd name="connsiteY14" fmla="*/ 529908 h 715994"/>
                  <a:gd name="connsiteX15" fmla="*/ 0 w 785006"/>
                  <a:gd name="connsiteY15" fmla="*/ 370937 h 715994"/>
                  <a:gd name="connsiteX16" fmla="*/ 105373 w 785006"/>
                  <a:gd name="connsiteY16" fmla="*/ 211966 h 715994"/>
                  <a:gd name="connsiteX17" fmla="*/ 109566 w 785006"/>
                  <a:gd name="connsiteY17" fmla="*/ 211119 h 715994"/>
                  <a:gd name="connsiteX18" fmla="*/ 103517 w 785006"/>
                  <a:gd name="connsiteY18" fmla="*/ 181155 h 715994"/>
                  <a:gd name="connsiteX19" fmla="*/ 276046 w 785006"/>
                  <a:gd name="connsiteY19" fmla="*/ 8626 h 715994"/>
                  <a:gd name="connsiteX20" fmla="*/ 343202 w 785006"/>
                  <a:gd name="connsiteY20" fmla="*/ 22184 h 715994"/>
                  <a:gd name="connsiteX21" fmla="*/ 373166 w 785006"/>
                  <a:gd name="connsiteY21" fmla="*/ 42386 h 715994"/>
                  <a:gd name="connsiteX22" fmla="*/ 415924 w 785006"/>
                  <a:gd name="connsiteY22" fmla="*/ 13558 h 715994"/>
                  <a:gd name="connsiteX23" fmla="*/ 483080 w 785006"/>
                  <a:gd name="connsiteY23" fmla="*/ 0 h 7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5006" h="715994">
                    <a:moveTo>
                      <a:pt x="483080" y="0"/>
                    </a:moveTo>
                    <a:cubicBezTo>
                      <a:pt x="578365" y="0"/>
                      <a:pt x="655609" y="77244"/>
                      <a:pt x="655609" y="172529"/>
                    </a:cubicBezTo>
                    <a:lnTo>
                      <a:pt x="647227" y="214049"/>
                    </a:lnTo>
                    <a:lnTo>
                      <a:pt x="679633" y="220592"/>
                    </a:lnTo>
                    <a:cubicBezTo>
                      <a:pt x="741556" y="246783"/>
                      <a:pt x="785006" y="308099"/>
                      <a:pt x="785006" y="379563"/>
                    </a:cubicBezTo>
                    <a:cubicBezTo>
                      <a:pt x="785006" y="451027"/>
                      <a:pt x="741556" y="512343"/>
                      <a:pt x="679633" y="538534"/>
                    </a:cubicBezTo>
                    <a:lnTo>
                      <a:pt x="660903" y="542315"/>
                    </a:lnTo>
                    <a:lnTo>
                      <a:pt x="659304" y="550236"/>
                    </a:lnTo>
                    <a:cubicBezTo>
                      <a:pt x="633113" y="612160"/>
                      <a:pt x="571797" y="655609"/>
                      <a:pt x="500333" y="655609"/>
                    </a:cubicBezTo>
                    <a:lnTo>
                      <a:pt x="446516" y="644744"/>
                    </a:lnTo>
                    <a:lnTo>
                      <a:pt x="432548" y="665462"/>
                    </a:lnTo>
                    <a:cubicBezTo>
                      <a:pt x="401326" y="696683"/>
                      <a:pt x="358194" y="715994"/>
                      <a:pt x="310551" y="715994"/>
                    </a:cubicBezTo>
                    <a:cubicBezTo>
                      <a:pt x="215266" y="715994"/>
                      <a:pt x="138022" y="638750"/>
                      <a:pt x="138022" y="543465"/>
                    </a:cubicBezTo>
                    <a:lnTo>
                      <a:pt x="139373" y="536772"/>
                    </a:lnTo>
                    <a:lnTo>
                      <a:pt x="105373" y="529908"/>
                    </a:lnTo>
                    <a:cubicBezTo>
                      <a:pt x="43450" y="503717"/>
                      <a:pt x="0" y="442401"/>
                      <a:pt x="0" y="370937"/>
                    </a:cubicBezTo>
                    <a:cubicBezTo>
                      <a:pt x="0" y="299473"/>
                      <a:pt x="43450" y="238157"/>
                      <a:pt x="105373" y="211966"/>
                    </a:cubicBezTo>
                    <a:lnTo>
                      <a:pt x="109566" y="211119"/>
                    </a:lnTo>
                    <a:lnTo>
                      <a:pt x="103517" y="181155"/>
                    </a:lnTo>
                    <a:cubicBezTo>
                      <a:pt x="103517" y="85870"/>
                      <a:pt x="180761" y="8626"/>
                      <a:pt x="276046" y="8626"/>
                    </a:cubicBezTo>
                    <a:cubicBezTo>
                      <a:pt x="299867" y="8626"/>
                      <a:pt x="322561" y="13454"/>
                      <a:pt x="343202" y="22184"/>
                    </a:cubicBezTo>
                    <a:lnTo>
                      <a:pt x="373166" y="42386"/>
                    </a:lnTo>
                    <a:lnTo>
                      <a:pt x="415924" y="13558"/>
                    </a:lnTo>
                    <a:cubicBezTo>
                      <a:pt x="436565" y="4828"/>
                      <a:pt x="459259" y="0"/>
                      <a:pt x="483080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E58C146C-F29F-4725-A9A2-87B9B0A74BE6}"/>
                  </a:ext>
                </a:extLst>
              </p:cNvPr>
              <p:cNvSpPr/>
              <p:nvPr/>
            </p:nvSpPr>
            <p:spPr>
              <a:xfrm>
                <a:off x="4353705" y="4451620"/>
                <a:ext cx="417737" cy="381014"/>
              </a:xfrm>
              <a:custGeom>
                <a:avLst/>
                <a:gdLst>
                  <a:gd name="connsiteX0" fmla="*/ 483080 w 785006"/>
                  <a:gd name="connsiteY0" fmla="*/ 0 h 715994"/>
                  <a:gd name="connsiteX1" fmla="*/ 655609 w 785006"/>
                  <a:gd name="connsiteY1" fmla="*/ 172529 h 715994"/>
                  <a:gd name="connsiteX2" fmla="*/ 647227 w 785006"/>
                  <a:gd name="connsiteY2" fmla="*/ 214049 h 715994"/>
                  <a:gd name="connsiteX3" fmla="*/ 679633 w 785006"/>
                  <a:gd name="connsiteY3" fmla="*/ 220592 h 715994"/>
                  <a:gd name="connsiteX4" fmla="*/ 785006 w 785006"/>
                  <a:gd name="connsiteY4" fmla="*/ 379563 h 715994"/>
                  <a:gd name="connsiteX5" fmla="*/ 679633 w 785006"/>
                  <a:gd name="connsiteY5" fmla="*/ 538534 h 715994"/>
                  <a:gd name="connsiteX6" fmla="*/ 660903 w 785006"/>
                  <a:gd name="connsiteY6" fmla="*/ 542315 h 715994"/>
                  <a:gd name="connsiteX7" fmla="*/ 659304 w 785006"/>
                  <a:gd name="connsiteY7" fmla="*/ 550236 h 715994"/>
                  <a:gd name="connsiteX8" fmla="*/ 500333 w 785006"/>
                  <a:gd name="connsiteY8" fmla="*/ 655609 h 715994"/>
                  <a:gd name="connsiteX9" fmla="*/ 446516 w 785006"/>
                  <a:gd name="connsiteY9" fmla="*/ 644744 h 715994"/>
                  <a:gd name="connsiteX10" fmla="*/ 432548 w 785006"/>
                  <a:gd name="connsiteY10" fmla="*/ 665462 h 715994"/>
                  <a:gd name="connsiteX11" fmla="*/ 310551 w 785006"/>
                  <a:gd name="connsiteY11" fmla="*/ 715994 h 715994"/>
                  <a:gd name="connsiteX12" fmla="*/ 138022 w 785006"/>
                  <a:gd name="connsiteY12" fmla="*/ 543465 h 715994"/>
                  <a:gd name="connsiteX13" fmla="*/ 139373 w 785006"/>
                  <a:gd name="connsiteY13" fmla="*/ 536772 h 715994"/>
                  <a:gd name="connsiteX14" fmla="*/ 105373 w 785006"/>
                  <a:gd name="connsiteY14" fmla="*/ 529908 h 715994"/>
                  <a:gd name="connsiteX15" fmla="*/ 0 w 785006"/>
                  <a:gd name="connsiteY15" fmla="*/ 370937 h 715994"/>
                  <a:gd name="connsiteX16" fmla="*/ 105373 w 785006"/>
                  <a:gd name="connsiteY16" fmla="*/ 211966 h 715994"/>
                  <a:gd name="connsiteX17" fmla="*/ 109566 w 785006"/>
                  <a:gd name="connsiteY17" fmla="*/ 211119 h 715994"/>
                  <a:gd name="connsiteX18" fmla="*/ 103517 w 785006"/>
                  <a:gd name="connsiteY18" fmla="*/ 181155 h 715994"/>
                  <a:gd name="connsiteX19" fmla="*/ 276046 w 785006"/>
                  <a:gd name="connsiteY19" fmla="*/ 8626 h 715994"/>
                  <a:gd name="connsiteX20" fmla="*/ 343202 w 785006"/>
                  <a:gd name="connsiteY20" fmla="*/ 22184 h 715994"/>
                  <a:gd name="connsiteX21" fmla="*/ 373166 w 785006"/>
                  <a:gd name="connsiteY21" fmla="*/ 42386 h 715994"/>
                  <a:gd name="connsiteX22" fmla="*/ 415924 w 785006"/>
                  <a:gd name="connsiteY22" fmla="*/ 13558 h 715994"/>
                  <a:gd name="connsiteX23" fmla="*/ 483080 w 785006"/>
                  <a:gd name="connsiteY23" fmla="*/ 0 h 7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5006" h="715994">
                    <a:moveTo>
                      <a:pt x="483080" y="0"/>
                    </a:moveTo>
                    <a:cubicBezTo>
                      <a:pt x="578365" y="0"/>
                      <a:pt x="655609" y="77244"/>
                      <a:pt x="655609" y="172529"/>
                    </a:cubicBezTo>
                    <a:lnTo>
                      <a:pt x="647227" y="214049"/>
                    </a:lnTo>
                    <a:lnTo>
                      <a:pt x="679633" y="220592"/>
                    </a:lnTo>
                    <a:cubicBezTo>
                      <a:pt x="741556" y="246783"/>
                      <a:pt x="785006" y="308099"/>
                      <a:pt x="785006" y="379563"/>
                    </a:cubicBezTo>
                    <a:cubicBezTo>
                      <a:pt x="785006" y="451027"/>
                      <a:pt x="741556" y="512343"/>
                      <a:pt x="679633" y="538534"/>
                    </a:cubicBezTo>
                    <a:lnTo>
                      <a:pt x="660903" y="542315"/>
                    </a:lnTo>
                    <a:lnTo>
                      <a:pt x="659304" y="550236"/>
                    </a:lnTo>
                    <a:cubicBezTo>
                      <a:pt x="633113" y="612160"/>
                      <a:pt x="571797" y="655609"/>
                      <a:pt x="500333" y="655609"/>
                    </a:cubicBezTo>
                    <a:lnTo>
                      <a:pt x="446516" y="644744"/>
                    </a:lnTo>
                    <a:lnTo>
                      <a:pt x="432548" y="665462"/>
                    </a:lnTo>
                    <a:cubicBezTo>
                      <a:pt x="401326" y="696683"/>
                      <a:pt x="358194" y="715994"/>
                      <a:pt x="310551" y="715994"/>
                    </a:cubicBezTo>
                    <a:cubicBezTo>
                      <a:pt x="215266" y="715994"/>
                      <a:pt x="138022" y="638750"/>
                      <a:pt x="138022" y="543465"/>
                    </a:cubicBezTo>
                    <a:lnTo>
                      <a:pt x="139373" y="536772"/>
                    </a:lnTo>
                    <a:lnTo>
                      <a:pt x="105373" y="529908"/>
                    </a:lnTo>
                    <a:cubicBezTo>
                      <a:pt x="43450" y="503717"/>
                      <a:pt x="0" y="442401"/>
                      <a:pt x="0" y="370937"/>
                    </a:cubicBezTo>
                    <a:cubicBezTo>
                      <a:pt x="0" y="299473"/>
                      <a:pt x="43450" y="238157"/>
                      <a:pt x="105373" y="211966"/>
                    </a:cubicBezTo>
                    <a:lnTo>
                      <a:pt x="109566" y="211119"/>
                    </a:lnTo>
                    <a:lnTo>
                      <a:pt x="103517" y="181155"/>
                    </a:lnTo>
                    <a:cubicBezTo>
                      <a:pt x="103517" y="85870"/>
                      <a:pt x="180761" y="8626"/>
                      <a:pt x="276046" y="8626"/>
                    </a:cubicBezTo>
                    <a:cubicBezTo>
                      <a:pt x="299867" y="8626"/>
                      <a:pt x="322561" y="13454"/>
                      <a:pt x="343202" y="22184"/>
                    </a:cubicBezTo>
                    <a:lnTo>
                      <a:pt x="373166" y="42386"/>
                    </a:lnTo>
                    <a:lnTo>
                      <a:pt x="415924" y="13558"/>
                    </a:lnTo>
                    <a:cubicBezTo>
                      <a:pt x="436565" y="4828"/>
                      <a:pt x="459259" y="0"/>
                      <a:pt x="483080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16" name="グループ化 215">
              <a:extLst>
                <a:ext uri="{FF2B5EF4-FFF2-40B4-BE49-F238E27FC236}">
                  <a16:creationId xmlns:a16="http://schemas.microsoft.com/office/drawing/2014/main" id="{20CCE935-7BA2-463D-969A-84047FC41490}"/>
                </a:ext>
              </a:extLst>
            </p:cNvPr>
            <p:cNvGrpSpPr/>
            <p:nvPr/>
          </p:nvGrpSpPr>
          <p:grpSpPr>
            <a:xfrm rot="9000000">
              <a:off x="2347090" y="4039772"/>
              <a:ext cx="1993238" cy="1568193"/>
              <a:chOff x="3821501" y="2412882"/>
              <a:chExt cx="3075605" cy="2419752"/>
            </a:xfrm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FAB8F1EB-ED97-4A0B-8BFC-13133D5B4896}"/>
                  </a:ext>
                </a:extLst>
              </p:cNvPr>
              <p:cNvSpPr/>
              <p:nvPr/>
            </p:nvSpPr>
            <p:spPr>
              <a:xfrm>
                <a:off x="3821501" y="3623094"/>
                <a:ext cx="584575" cy="533183"/>
              </a:xfrm>
              <a:custGeom>
                <a:avLst/>
                <a:gdLst>
                  <a:gd name="connsiteX0" fmla="*/ 483080 w 785006"/>
                  <a:gd name="connsiteY0" fmla="*/ 0 h 715994"/>
                  <a:gd name="connsiteX1" fmla="*/ 655609 w 785006"/>
                  <a:gd name="connsiteY1" fmla="*/ 172529 h 715994"/>
                  <a:gd name="connsiteX2" fmla="*/ 647227 w 785006"/>
                  <a:gd name="connsiteY2" fmla="*/ 214049 h 715994"/>
                  <a:gd name="connsiteX3" fmla="*/ 679633 w 785006"/>
                  <a:gd name="connsiteY3" fmla="*/ 220592 h 715994"/>
                  <a:gd name="connsiteX4" fmla="*/ 785006 w 785006"/>
                  <a:gd name="connsiteY4" fmla="*/ 379563 h 715994"/>
                  <a:gd name="connsiteX5" fmla="*/ 679633 w 785006"/>
                  <a:gd name="connsiteY5" fmla="*/ 538534 h 715994"/>
                  <a:gd name="connsiteX6" fmla="*/ 660903 w 785006"/>
                  <a:gd name="connsiteY6" fmla="*/ 542315 h 715994"/>
                  <a:gd name="connsiteX7" fmla="*/ 659304 w 785006"/>
                  <a:gd name="connsiteY7" fmla="*/ 550236 h 715994"/>
                  <a:gd name="connsiteX8" fmla="*/ 500333 w 785006"/>
                  <a:gd name="connsiteY8" fmla="*/ 655609 h 715994"/>
                  <a:gd name="connsiteX9" fmla="*/ 446516 w 785006"/>
                  <a:gd name="connsiteY9" fmla="*/ 644744 h 715994"/>
                  <a:gd name="connsiteX10" fmla="*/ 432548 w 785006"/>
                  <a:gd name="connsiteY10" fmla="*/ 665462 h 715994"/>
                  <a:gd name="connsiteX11" fmla="*/ 310551 w 785006"/>
                  <a:gd name="connsiteY11" fmla="*/ 715994 h 715994"/>
                  <a:gd name="connsiteX12" fmla="*/ 138022 w 785006"/>
                  <a:gd name="connsiteY12" fmla="*/ 543465 h 715994"/>
                  <a:gd name="connsiteX13" fmla="*/ 139373 w 785006"/>
                  <a:gd name="connsiteY13" fmla="*/ 536772 h 715994"/>
                  <a:gd name="connsiteX14" fmla="*/ 105373 w 785006"/>
                  <a:gd name="connsiteY14" fmla="*/ 529908 h 715994"/>
                  <a:gd name="connsiteX15" fmla="*/ 0 w 785006"/>
                  <a:gd name="connsiteY15" fmla="*/ 370937 h 715994"/>
                  <a:gd name="connsiteX16" fmla="*/ 105373 w 785006"/>
                  <a:gd name="connsiteY16" fmla="*/ 211966 h 715994"/>
                  <a:gd name="connsiteX17" fmla="*/ 109566 w 785006"/>
                  <a:gd name="connsiteY17" fmla="*/ 211119 h 715994"/>
                  <a:gd name="connsiteX18" fmla="*/ 103517 w 785006"/>
                  <a:gd name="connsiteY18" fmla="*/ 181155 h 715994"/>
                  <a:gd name="connsiteX19" fmla="*/ 276046 w 785006"/>
                  <a:gd name="connsiteY19" fmla="*/ 8626 h 715994"/>
                  <a:gd name="connsiteX20" fmla="*/ 343202 w 785006"/>
                  <a:gd name="connsiteY20" fmla="*/ 22184 h 715994"/>
                  <a:gd name="connsiteX21" fmla="*/ 373166 w 785006"/>
                  <a:gd name="connsiteY21" fmla="*/ 42386 h 715994"/>
                  <a:gd name="connsiteX22" fmla="*/ 415924 w 785006"/>
                  <a:gd name="connsiteY22" fmla="*/ 13558 h 715994"/>
                  <a:gd name="connsiteX23" fmla="*/ 483080 w 785006"/>
                  <a:gd name="connsiteY23" fmla="*/ 0 h 7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5006" h="715994">
                    <a:moveTo>
                      <a:pt x="483080" y="0"/>
                    </a:moveTo>
                    <a:cubicBezTo>
                      <a:pt x="578365" y="0"/>
                      <a:pt x="655609" y="77244"/>
                      <a:pt x="655609" y="172529"/>
                    </a:cubicBezTo>
                    <a:lnTo>
                      <a:pt x="647227" y="214049"/>
                    </a:lnTo>
                    <a:lnTo>
                      <a:pt x="679633" y="220592"/>
                    </a:lnTo>
                    <a:cubicBezTo>
                      <a:pt x="741556" y="246783"/>
                      <a:pt x="785006" y="308099"/>
                      <a:pt x="785006" y="379563"/>
                    </a:cubicBezTo>
                    <a:cubicBezTo>
                      <a:pt x="785006" y="451027"/>
                      <a:pt x="741556" y="512343"/>
                      <a:pt x="679633" y="538534"/>
                    </a:cubicBezTo>
                    <a:lnTo>
                      <a:pt x="660903" y="542315"/>
                    </a:lnTo>
                    <a:lnTo>
                      <a:pt x="659304" y="550236"/>
                    </a:lnTo>
                    <a:cubicBezTo>
                      <a:pt x="633113" y="612160"/>
                      <a:pt x="571797" y="655609"/>
                      <a:pt x="500333" y="655609"/>
                    </a:cubicBezTo>
                    <a:lnTo>
                      <a:pt x="446516" y="644744"/>
                    </a:lnTo>
                    <a:lnTo>
                      <a:pt x="432548" y="665462"/>
                    </a:lnTo>
                    <a:cubicBezTo>
                      <a:pt x="401326" y="696683"/>
                      <a:pt x="358194" y="715994"/>
                      <a:pt x="310551" y="715994"/>
                    </a:cubicBezTo>
                    <a:cubicBezTo>
                      <a:pt x="215266" y="715994"/>
                      <a:pt x="138022" y="638750"/>
                      <a:pt x="138022" y="543465"/>
                    </a:cubicBezTo>
                    <a:lnTo>
                      <a:pt x="139373" y="536772"/>
                    </a:lnTo>
                    <a:lnTo>
                      <a:pt x="105373" y="529908"/>
                    </a:lnTo>
                    <a:cubicBezTo>
                      <a:pt x="43450" y="503717"/>
                      <a:pt x="0" y="442401"/>
                      <a:pt x="0" y="370937"/>
                    </a:cubicBezTo>
                    <a:cubicBezTo>
                      <a:pt x="0" y="299473"/>
                      <a:pt x="43450" y="238157"/>
                      <a:pt x="105373" y="211966"/>
                    </a:cubicBezTo>
                    <a:lnTo>
                      <a:pt x="109566" y="211119"/>
                    </a:lnTo>
                    <a:lnTo>
                      <a:pt x="103517" y="181155"/>
                    </a:lnTo>
                    <a:cubicBezTo>
                      <a:pt x="103517" y="85870"/>
                      <a:pt x="180761" y="8626"/>
                      <a:pt x="276046" y="8626"/>
                    </a:cubicBezTo>
                    <a:cubicBezTo>
                      <a:pt x="299867" y="8626"/>
                      <a:pt x="322561" y="13454"/>
                      <a:pt x="343202" y="22184"/>
                    </a:cubicBezTo>
                    <a:lnTo>
                      <a:pt x="373166" y="42386"/>
                    </a:lnTo>
                    <a:lnTo>
                      <a:pt x="415924" y="13558"/>
                    </a:lnTo>
                    <a:cubicBezTo>
                      <a:pt x="436565" y="4828"/>
                      <a:pt x="459259" y="0"/>
                      <a:pt x="483080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34BF8CF6-EEC9-46A4-A4CD-38E0DC090484}"/>
                  </a:ext>
                </a:extLst>
              </p:cNvPr>
              <p:cNvSpPr/>
              <p:nvPr/>
            </p:nvSpPr>
            <p:spPr>
              <a:xfrm>
                <a:off x="4438325" y="2412882"/>
                <a:ext cx="1395150" cy="1385759"/>
              </a:xfrm>
              <a:custGeom>
                <a:avLst/>
                <a:gdLst>
                  <a:gd name="connsiteX0" fmla="*/ 935967 w 1552757"/>
                  <a:gd name="connsiteY0" fmla="*/ 0 h 1302590"/>
                  <a:gd name="connsiteX1" fmla="*/ 1194294 w 1552757"/>
                  <a:gd name="connsiteY1" fmla="*/ 171231 h 1302590"/>
                  <a:gd name="connsiteX2" fmla="*/ 1197557 w 1552757"/>
                  <a:gd name="connsiteY2" fmla="*/ 181742 h 1302590"/>
                  <a:gd name="connsiteX3" fmla="*/ 1203386 w 1552757"/>
                  <a:gd name="connsiteY3" fmla="*/ 181155 h 1302590"/>
                  <a:gd name="connsiteX4" fmla="*/ 1483745 w 1552757"/>
                  <a:gd name="connsiteY4" fmla="*/ 461514 h 1302590"/>
                  <a:gd name="connsiteX5" fmla="*/ 1435864 w 1552757"/>
                  <a:gd name="connsiteY5" fmla="*/ 618266 h 1302590"/>
                  <a:gd name="connsiteX6" fmla="*/ 1404885 w 1552757"/>
                  <a:gd name="connsiteY6" fmla="*/ 655813 h 1302590"/>
                  <a:gd name="connsiteX7" fmla="*/ 1429150 w 1552757"/>
                  <a:gd name="connsiteY7" fmla="*/ 668984 h 1302590"/>
                  <a:gd name="connsiteX8" fmla="*/ 1552757 w 1552757"/>
                  <a:gd name="connsiteY8" fmla="*/ 901462 h 1302590"/>
                  <a:gd name="connsiteX9" fmla="*/ 1272398 w 1552757"/>
                  <a:gd name="connsiteY9" fmla="*/ 1181821 h 1302590"/>
                  <a:gd name="connsiteX10" fmla="*/ 1115647 w 1552757"/>
                  <a:gd name="connsiteY10" fmla="*/ 1133940 h 1302590"/>
                  <a:gd name="connsiteX11" fmla="*/ 1115377 w 1552757"/>
                  <a:gd name="connsiteY11" fmla="*/ 1133718 h 1302590"/>
                  <a:gd name="connsiteX12" fmla="*/ 1090808 w 1552757"/>
                  <a:gd name="connsiteY12" fmla="*/ 1178983 h 1302590"/>
                  <a:gd name="connsiteX13" fmla="*/ 858330 w 1552757"/>
                  <a:gd name="connsiteY13" fmla="*/ 1302590 h 1302590"/>
                  <a:gd name="connsiteX14" fmla="*/ 625852 w 1552757"/>
                  <a:gd name="connsiteY14" fmla="*/ 1178983 h 1302590"/>
                  <a:gd name="connsiteX15" fmla="*/ 612516 w 1552757"/>
                  <a:gd name="connsiteY15" fmla="*/ 1154412 h 1302590"/>
                  <a:gd name="connsiteX16" fmla="*/ 549285 w 1552757"/>
                  <a:gd name="connsiteY16" fmla="*/ 1190688 h 1302590"/>
                  <a:gd name="connsiteX17" fmla="*/ 452888 w 1552757"/>
                  <a:gd name="connsiteY17" fmla="*/ 1207700 h 1302590"/>
                  <a:gd name="connsiteX18" fmla="*/ 172529 w 1552757"/>
                  <a:gd name="connsiteY18" fmla="*/ 927341 h 1302590"/>
                  <a:gd name="connsiteX19" fmla="*/ 178225 w 1552757"/>
                  <a:gd name="connsiteY19" fmla="*/ 870839 h 1302590"/>
                  <a:gd name="connsiteX20" fmla="*/ 181547 w 1552757"/>
                  <a:gd name="connsiteY20" fmla="*/ 860135 h 1302590"/>
                  <a:gd name="connsiteX21" fmla="*/ 171230 w 1552757"/>
                  <a:gd name="connsiteY21" fmla="*/ 856932 h 1302590"/>
                  <a:gd name="connsiteX22" fmla="*/ 0 w 1552757"/>
                  <a:gd name="connsiteY22" fmla="*/ 598605 h 1302590"/>
                  <a:gd name="connsiteX23" fmla="*/ 280359 w 1552757"/>
                  <a:gd name="connsiteY23" fmla="*/ 318246 h 1302590"/>
                  <a:gd name="connsiteX24" fmla="*/ 303773 w 1552757"/>
                  <a:gd name="connsiteY24" fmla="*/ 320606 h 1302590"/>
                  <a:gd name="connsiteX25" fmla="*/ 315331 w 1552757"/>
                  <a:gd name="connsiteY25" fmla="*/ 283374 h 1302590"/>
                  <a:gd name="connsiteX26" fmla="*/ 573658 w 1552757"/>
                  <a:gd name="connsiteY26" fmla="*/ 112143 h 1302590"/>
                  <a:gd name="connsiteX27" fmla="*/ 682787 w 1552757"/>
                  <a:gd name="connsiteY27" fmla="*/ 134175 h 1302590"/>
                  <a:gd name="connsiteX28" fmla="*/ 694347 w 1552757"/>
                  <a:gd name="connsiteY28" fmla="*/ 140450 h 1302590"/>
                  <a:gd name="connsiteX29" fmla="*/ 703489 w 1552757"/>
                  <a:gd name="connsiteY29" fmla="*/ 123608 h 1302590"/>
                  <a:gd name="connsiteX30" fmla="*/ 935967 w 1552757"/>
                  <a:gd name="connsiteY30" fmla="*/ 0 h 1302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52757" h="1302590">
                    <a:moveTo>
                      <a:pt x="935967" y="0"/>
                    </a:moveTo>
                    <a:cubicBezTo>
                      <a:pt x="1052096" y="0"/>
                      <a:pt x="1151733" y="70605"/>
                      <a:pt x="1194294" y="171231"/>
                    </a:cubicBezTo>
                    <a:lnTo>
                      <a:pt x="1197557" y="181742"/>
                    </a:lnTo>
                    <a:lnTo>
                      <a:pt x="1203386" y="181155"/>
                    </a:lnTo>
                    <a:cubicBezTo>
                      <a:pt x="1358224" y="181155"/>
                      <a:pt x="1483745" y="306676"/>
                      <a:pt x="1483745" y="461514"/>
                    </a:cubicBezTo>
                    <a:cubicBezTo>
                      <a:pt x="1483745" y="519578"/>
                      <a:pt x="1466094" y="573520"/>
                      <a:pt x="1435864" y="618266"/>
                    </a:cubicBezTo>
                    <a:lnTo>
                      <a:pt x="1404885" y="655813"/>
                    </a:lnTo>
                    <a:lnTo>
                      <a:pt x="1429150" y="668984"/>
                    </a:lnTo>
                    <a:cubicBezTo>
                      <a:pt x="1503726" y="719367"/>
                      <a:pt x="1552757" y="804688"/>
                      <a:pt x="1552757" y="901462"/>
                    </a:cubicBezTo>
                    <a:cubicBezTo>
                      <a:pt x="1552757" y="1056300"/>
                      <a:pt x="1427236" y="1181821"/>
                      <a:pt x="1272398" y="1181821"/>
                    </a:cubicBezTo>
                    <a:cubicBezTo>
                      <a:pt x="1214334" y="1181821"/>
                      <a:pt x="1160392" y="1164170"/>
                      <a:pt x="1115647" y="1133940"/>
                    </a:cubicBezTo>
                    <a:lnTo>
                      <a:pt x="1115377" y="1133718"/>
                    </a:lnTo>
                    <a:lnTo>
                      <a:pt x="1090808" y="1178983"/>
                    </a:lnTo>
                    <a:cubicBezTo>
                      <a:pt x="1040426" y="1253558"/>
                      <a:pt x="955104" y="1302590"/>
                      <a:pt x="858330" y="1302590"/>
                    </a:cubicBezTo>
                    <a:cubicBezTo>
                      <a:pt x="761557" y="1302590"/>
                      <a:pt x="676235" y="1253558"/>
                      <a:pt x="625852" y="1178983"/>
                    </a:cubicBezTo>
                    <a:lnTo>
                      <a:pt x="612516" y="1154412"/>
                    </a:lnTo>
                    <a:lnTo>
                      <a:pt x="549285" y="1190688"/>
                    </a:lnTo>
                    <a:cubicBezTo>
                      <a:pt x="519227" y="1201694"/>
                      <a:pt x="486759" y="1207700"/>
                      <a:pt x="452888" y="1207700"/>
                    </a:cubicBezTo>
                    <a:cubicBezTo>
                      <a:pt x="298050" y="1207700"/>
                      <a:pt x="172529" y="1082179"/>
                      <a:pt x="172529" y="927341"/>
                    </a:cubicBezTo>
                    <a:cubicBezTo>
                      <a:pt x="172529" y="907986"/>
                      <a:pt x="174490" y="889090"/>
                      <a:pt x="178225" y="870839"/>
                    </a:cubicBezTo>
                    <a:lnTo>
                      <a:pt x="181547" y="860135"/>
                    </a:lnTo>
                    <a:lnTo>
                      <a:pt x="171230" y="856932"/>
                    </a:lnTo>
                    <a:cubicBezTo>
                      <a:pt x="70605" y="814371"/>
                      <a:pt x="0" y="714734"/>
                      <a:pt x="0" y="598605"/>
                    </a:cubicBezTo>
                    <a:cubicBezTo>
                      <a:pt x="0" y="443767"/>
                      <a:pt x="125521" y="318246"/>
                      <a:pt x="280359" y="318246"/>
                    </a:cubicBezTo>
                    <a:lnTo>
                      <a:pt x="303773" y="320606"/>
                    </a:lnTo>
                    <a:lnTo>
                      <a:pt x="315331" y="283374"/>
                    </a:lnTo>
                    <a:cubicBezTo>
                      <a:pt x="357892" y="182748"/>
                      <a:pt x="457529" y="112143"/>
                      <a:pt x="573658" y="112143"/>
                    </a:cubicBezTo>
                    <a:cubicBezTo>
                      <a:pt x="612368" y="112143"/>
                      <a:pt x="649245" y="119988"/>
                      <a:pt x="682787" y="134175"/>
                    </a:cubicBezTo>
                    <a:lnTo>
                      <a:pt x="694347" y="140450"/>
                    </a:lnTo>
                    <a:lnTo>
                      <a:pt x="703489" y="123608"/>
                    </a:lnTo>
                    <a:cubicBezTo>
                      <a:pt x="753872" y="49032"/>
                      <a:pt x="839193" y="0"/>
                      <a:pt x="935967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495A7A07-2D08-4C8A-A102-DF2E91469300}"/>
                  </a:ext>
                </a:extLst>
              </p:cNvPr>
              <p:cNvSpPr/>
              <p:nvPr/>
            </p:nvSpPr>
            <p:spPr>
              <a:xfrm>
                <a:off x="5016473" y="4071667"/>
                <a:ext cx="416148" cy="379563"/>
              </a:xfrm>
              <a:custGeom>
                <a:avLst/>
                <a:gdLst>
                  <a:gd name="connsiteX0" fmla="*/ 483080 w 785006"/>
                  <a:gd name="connsiteY0" fmla="*/ 0 h 715994"/>
                  <a:gd name="connsiteX1" fmla="*/ 655609 w 785006"/>
                  <a:gd name="connsiteY1" fmla="*/ 172529 h 715994"/>
                  <a:gd name="connsiteX2" fmla="*/ 647227 w 785006"/>
                  <a:gd name="connsiteY2" fmla="*/ 214049 h 715994"/>
                  <a:gd name="connsiteX3" fmla="*/ 679633 w 785006"/>
                  <a:gd name="connsiteY3" fmla="*/ 220592 h 715994"/>
                  <a:gd name="connsiteX4" fmla="*/ 785006 w 785006"/>
                  <a:gd name="connsiteY4" fmla="*/ 379563 h 715994"/>
                  <a:gd name="connsiteX5" fmla="*/ 679633 w 785006"/>
                  <a:gd name="connsiteY5" fmla="*/ 538534 h 715994"/>
                  <a:gd name="connsiteX6" fmla="*/ 660903 w 785006"/>
                  <a:gd name="connsiteY6" fmla="*/ 542315 h 715994"/>
                  <a:gd name="connsiteX7" fmla="*/ 659304 w 785006"/>
                  <a:gd name="connsiteY7" fmla="*/ 550236 h 715994"/>
                  <a:gd name="connsiteX8" fmla="*/ 500333 w 785006"/>
                  <a:gd name="connsiteY8" fmla="*/ 655609 h 715994"/>
                  <a:gd name="connsiteX9" fmla="*/ 446516 w 785006"/>
                  <a:gd name="connsiteY9" fmla="*/ 644744 h 715994"/>
                  <a:gd name="connsiteX10" fmla="*/ 432548 w 785006"/>
                  <a:gd name="connsiteY10" fmla="*/ 665462 h 715994"/>
                  <a:gd name="connsiteX11" fmla="*/ 310551 w 785006"/>
                  <a:gd name="connsiteY11" fmla="*/ 715994 h 715994"/>
                  <a:gd name="connsiteX12" fmla="*/ 138022 w 785006"/>
                  <a:gd name="connsiteY12" fmla="*/ 543465 h 715994"/>
                  <a:gd name="connsiteX13" fmla="*/ 139373 w 785006"/>
                  <a:gd name="connsiteY13" fmla="*/ 536772 h 715994"/>
                  <a:gd name="connsiteX14" fmla="*/ 105373 w 785006"/>
                  <a:gd name="connsiteY14" fmla="*/ 529908 h 715994"/>
                  <a:gd name="connsiteX15" fmla="*/ 0 w 785006"/>
                  <a:gd name="connsiteY15" fmla="*/ 370937 h 715994"/>
                  <a:gd name="connsiteX16" fmla="*/ 105373 w 785006"/>
                  <a:gd name="connsiteY16" fmla="*/ 211966 h 715994"/>
                  <a:gd name="connsiteX17" fmla="*/ 109566 w 785006"/>
                  <a:gd name="connsiteY17" fmla="*/ 211119 h 715994"/>
                  <a:gd name="connsiteX18" fmla="*/ 103517 w 785006"/>
                  <a:gd name="connsiteY18" fmla="*/ 181155 h 715994"/>
                  <a:gd name="connsiteX19" fmla="*/ 276046 w 785006"/>
                  <a:gd name="connsiteY19" fmla="*/ 8626 h 715994"/>
                  <a:gd name="connsiteX20" fmla="*/ 343202 w 785006"/>
                  <a:gd name="connsiteY20" fmla="*/ 22184 h 715994"/>
                  <a:gd name="connsiteX21" fmla="*/ 373166 w 785006"/>
                  <a:gd name="connsiteY21" fmla="*/ 42386 h 715994"/>
                  <a:gd name="connsiteX22" fmla="*/ 415924 w 785006"/>
                  <a:gd name="connsiteY22" fmla="*/ 13558 h 715994"/>
                  <a:gd name="connsiteX23" fmla="*/ 483080 w 785006"/>
                  <a:gd name="connsiteY23" fmla="*/ 0 h 7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5006" h="715994">
                    <a:moveTo>
                      <a:pt x="483080" y="0"/>
                    </a:moveTo>
                    <a:cubicBezTo>
                      <a:pt x="578365" y="0"/>
                      <a:pt x="655609" y="77244"/>
                      <a:pt x="655609" y="172529"/>
                    </a:cubicBezTo>
                    <a:lnTo>
                      <a:pt x="647227" y="214049"/>
                    </a:lnTo>
                    <a:lnTo>
                      <a:pt x="679633" y="220592"/>
                    </a:lnTo>
                    <a:cubicBezTo>
                      <a:pt x="741556" y="246783"/>
                      <a:pt x="785006" y="308099"/>
                      <a:pt x="785006" y="379563"/>
                    </a:cubicBezTo>
                    <a:cubicBezTo>
                      <a:pt x="785006" y="451027"/>
                      <a:pt x="741556" y="512343"/>
                      <a:pt x="679633" y="538534"/>
                    </a:cubicBezTo>
                    <a:lnTo>
                      <a:pt x="660903" y="542315"/>
                    </a:lnTo>
                    <a:lnTo>
                      <a:pt x="659304" y="550236"/>
                    </a:lnTo>
                    <a:cubicBezTo>
                      <a:pt x="633113" y="612160"/>
                      <a:pt x="571797" y="655609"/>
                      <a:pt x="500333" y="655609"/>
                    </a:cubicBezTo>
                    <a:lnTo>
                      <a:pt x="446516" y="644744"/>
                    </a:lnTo>
                    <a:lnTo>
                      <a:pt x="432548" y="665462"/>
                    </a:lnTo>
                    <a:cubicBezTo>
                      <a:pt x="401326" y="696683"/>
                      <a:pt x="358194" y="715994"/>
                      <a:pt x="310551" y="715994"/>
                    </a:cubicBezTo>
                    <a:cubicBezTo>
                      <a:pt x="215266" y="715994"/>
                      <a:pt x="138022" y="638750"/>
                      <a:pt x="138022" y="543465"/>
                    </a:cubicBezTo>
                    <a:lnTo>
                      <a:pt x="139373" y="536772"/>
                    </a:lnTo>
                    <a:lnTo>
                      <a:pt x="105373" y="529908"/>
                    </a:lnTo>
                    <a:cubicBezTo>
                      <a:pt x="43450" y="503717"/>
                      <a:pt x="0" y="442401"/>
                      <a:pt x="0" y="370937"/>
                    </a:cubicBezTo>
                    <a:cubicBezTo>
                      <a:pt x="0" y="299473"/>
                      <a:pt x="43450" y="238157"/>
                      <a:pt x="105373" y="211966"/>
                    </a:cubicBezTo>
                    <a:lnTo>
                      <a:pt x="109566" y="211119"/>
                    </a:lnTo>
                    <a:lnTo>
                      <a:pt x="103517" y="181155"/>
                    </a:lnTo>
                    <a:cubicBezTo>
                      <a:pt x="103517" y="85870"/>
                      <a:pt x="180761" y="8626"/>
                      <a:pt x="276046" y="8626"/>
                    </a:cubicBezTo>
                    <a:cubicBezTo>
                      <a:pt x="299867" y="8626"/>
                      <a:pt x="322561" y="13454"/>
                      <a:pt x="343202" y="22184"/>
                    </a:cubicBezTo>
                    <a:lnTo>
                      <a:pt x="373166" y="42386"/>
                    </a:lnTo>
                    <a:lnTo>
                      <a:pt x="415924" y="13558"/>
                    </a:lnTo>
                    <a:cubicBezTo>
                      <a:pt x="436565" y="4828"/>
                      <a:pt x="459259" y="0"/>
                      <a:pt x="483080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21AA545A-1391-488F-987B-E899195D8FAB}"/>
                  </a:ext>
                </a:extLst>
              </p:cNvPr>
              <p:cNvSpPr/>
              <p:nvPr/>
            </p:nvSpPr>
            <p:spPr>
              <a:xfrm>
                <a:off x="5773030" y="3490769"/>
                <a:ext cx="1124076" cy="1025253"/>
              </a:xfrm>
              <a:custGeom>
                <a:avLst/>
                <a:gdLst>
                  <a:gd name="connsiteX0" fmla="*/ 483080 w 785006"/>
                  <a:gd name="connsiteY0" fmla="*/ 0 h 715994"/>
                  <a:gd name="connsiteX1" fmla="*/ 655609 w 785006"/>
                  <a:gd name="connsiteY1" fmla="*/ 172529 h 715994"/>
                  <a:gd name="connsiteX2" fmla="*/ 647227 w 785006"/>
                  <a:gd name="connsiteY2" fmla="*/ 214049 h 715994"/>
                  <a:gd name="connsiteX3" fmla="*/ 679633 w 785006"/>
                  <a:gd name="connsiteY3" fmla="*/ 220592 h 715994"/>
                  <a:gd name="connsiteX4" fmla="*/ 785006 w 785006"/>
                  <a:gd name="connsiteY4" fmla="*/ 379563 h 715994"/>
                  <a:gd name="connsiteX5" fmla="*/ 679633 w 785006"/>
                  <a:gd name="connsiteY5" fmla="*/ 538534 h 715994"/>
                  <a:gd name="connsiteX6" fmla="*/ 660903 w 785006"/>
                  <a:gd name="connsiteY6" fmla="*/ 542315 h 715994"/>
                  <a:gd name="connsiteX7" fmla="*/ 659304 w 785006"/>
                  <a:gd name="connsiteY7" fmla="*/ 550236 h 715994"/>
                  <a:gd name="connsiteX8" fmla="*/ 500333 w 785006"/>
                  <a:gd name="connsiteY8" fmla="*/ 655609 h 715994"/>
                  <a:gd name="connsiteX9" fmla="*/ 446516 w 785006"/>
                  <a:gd name="connsiteY9" fmla="*/ 644744 h 715994"/>
                  <a:gd name="connsiteX10" fmla="*/ 432548 w 785006"/>
                  <a:gd name="connsiteY10" fmla="*/ 665462 h 715994"/>
                  <a:gd name="connsiteX11" fmla="*/ 310551 w 785006"/>
                  <a:gd name="connsiteY11" fmla="*/ 715994 h 715994"/>
                  <a:gd name="connsiteX12" fmla="*/ 138022 w 785006"/>
                  <a:gd name="connsiteY12" fmla="*/ 543465 h 715994"/>
                  <a:gd name="connsiteX13" fmla="*/ 139373 w 785006"/>
                  <a:gd name="connsiteY13" fmla="*/ 536772 h 715994"/>
                  <a:gd name="connsiteX14" fmla="*/ 105373 w 785006"/>
                  <a:gd name="connsiteY14" fmla="*/ 529908 h 715994"/>
                  <a:gd name="connsiteX15" fmla="*/ 0 w 785006"/>
                  <a:gd name="connsiteY15" fmla="*/ 370937 h 715994"/>
                  <a:gd name="connsiteX16" fmla="*/ 105373 w 785006"/>
                  <a:gd name="connsiteY16" fmla="*/ 211966 h 715994"/>
                  <a:gd name="connsiteX17" fmla="*/ 109566 w 785006"/>
                  <a:gd name="connsiteY17" fmla="*/ 211119 h 715994"/>
                  <a:gd name="connsiteX18" fmla="*/ 103517 w 785006"/>
                  <a:gd name="connsiteY18" fmla="*/ 181155 h 715994"/>
                  <a:gd name="connsiteX19" fmla="*/ 276046 w 785006"/>
                  <a:gd name="connsiteY19" fmla="*/ 8626 h 715994"/>
                  <a:gd name="connsiteX20" fmla="*/ 343202 w 785006"/>
                  <a:gd name="connsiteY20" fmla="*/ 22184 h 715994"/>
                  <a:gd name="connsiteX21" fmla="*/ 373166 w 785006"/>
                  <a:gd name="connsiteY21" fmla="*/ 42386 h 715994"/>
                  <a:gd name="connsiteX22" fmla="*/ 415924 w 785006"/>
                  <a:gd name="connsiteY22" fmla="*/ 13558 h 715994"/>
                  <a:gd name="connsiteX23" fmla="*/ 483080 w 785006"/>
                  <a:gd name="connsiteY23" fmla="*/ 0 h 7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5006" h="715994">
                    <a:moveTo>
                      <a:pt x="483080" y="0"/>
                    </a:moveTo>
                    <a:cubicBezTo>
                      <a:pt x="578365" y="0"/>
                      <a:pt x="655609" y="77244"/>
                      <a:pt x="655609" y="172529"/>
                    </a:cubicBezTo>
                    <a:lnTo>
                      <a:pt x="647227" y="214049"/>
                    </a:lnTo>
                    <a:lnTo>
                      <a:pt x="679633" y="220592"/>
                    </a:lnTo>
                    <a:cubicBezTo>
                      <a:pt x="741556" y="246783"/>
                      <a:pt x="785006" y="308099"/>
                      <a:pt x="785006" y="379563"/>
                    </a:cubicBezTo>
                    <a:cubicBezTo>
                      <a:pt x="785006" y="451027"/>
                      <a:pt x="741556" y="512343"/>
                      <a:pt x="679633" y="538534"/>
                    </a:cubicBezTo>
                    <a:lnTo>
                      <a:pt x="660903" y="542315"/>
                    </a:lnTo>
                    <a:lnTo>
                      <a:pt x="659304" y="550236"/>
                    </a:lnTo>
                    <a:cubicBezTo>
                      <a:pt x="633113" y="612160"/>
                      <a:pt x="571797" y="655609"/>
                      <a:pt x="500333" y="655609"/>
                    </a:cubicBezTo>
                    <a:lnTo>
                      <a:pt x="446516" y="644744"/>
                    </a:lnTo>
                    <a:lnTo>
                      <a:pt x="432548" y="665462"/>
                    </a:lnTo>
                    <a:cubicBezTo>
                      <a:pt x="401326" y="696683"/>
                      <a:pt x="358194" y="715994"/>
                      <a:pt x="310551" y="715994"/>
                    </a:cubicBezTo>
                    <a:cubicBezTo>
                      <a:pt x="215266" y="715994"/>
                      <a:pt x="138022" y="638750"/>
                      <a:pt x="138022" y="543465"/>
                    </a:cubicBezTo>
                    <a:lnTo>
                      <a:pt x="139373" y="536772"/>
                    </a:lnTo>
                    <a:lnTo>
                      <a:pt x="105373" y="529908"/>
                    </a:lnTo>
                    <a:cubicBezTo>
                      <a:pt x="43450" y="503717"/>
                      <a:pt x="0" y="442401"/>
                      <a:pt x="0" y="370937"/>
                    </a:cubicBezTo>
                    <a:cubicBezTo>
                      <a:pt x="0" y="299473"/>
                      <a:pt x="43450" y="238157"/>
                      <a:pt x="105373" y="211966"/>
                    </a:cubicBezTo>
                    <a:lnTo>
                      <a:pt x="109566" y="211119"/>
                    </a:lnTo>
                    <a:lnTo>
                      <a:pt x="103517" y="181155"/>
                    </a:lnTo>
                    <a:cubicBezTo>
                      <a:pt x="103517" y="85870"/>
                      <a:pt x="180761" y="8626"/>
                      <a:pt x="276046" y="8626"/>
                    </a:cubicBezTo>
                    <a:cubicBezTo>
                      <a:pt x="299867" y="8626"/>
                      <a:pt x="322561" y="13454"/>
                      <a:pt x="343202" y="22184"/>
                    </a:cubicBezTo>
                    <a:lnTo>
                      <a:pt x="373166" y="42386"/>
                    </a:lnTo>
                    <a:lnTo>
                      <a:pt x="415924" y="13558"/>
                    </a:lnTo>
                    <a:cubicBezTo>
                      <a:pt x="436565" y="4828"/>
                      <a:pt x="459259" y="0"/>
                      <a:pt x="483080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886E5EB3-18B9-4B16-A166-6D9C2E1379BA}"/>
                  </a:ext>
                </a:extLst>
              </p:cNvPr>
              <p:cNvSpPr/>
              <p:nvPr/>
            </p:nvSpPr>
            <p:spPr>
              <a:xfrm>
                <a:off x="4353705" y="4451620"/>
                <a:ext cx="417737" cy="381014"/>
              </a:xfrm>
              <a:custGeom>
                <a:avLst/>
                <a:gdLst>
                  <a:gd name="connsiteX0" fmla="*/ 483080 w 785006"/>
                  <a:gd name="connsiteY0" fmla="*/ 0 h 715994"/>
                  <a:gd name="connsiteX1" fmla="*/ 655609 w 785006"/>
                  <a:gd name="connsiteY1" fmla="*/ 172529 h 715994"/>
                  <a:gd name="connsiteX2" fmla="*/ 647227 w 785006"/>
                  <a:gd name="connsiteY2" fmla="*/ 214049 h 715994"/>
                  <a:gd name="connsiteX3" fmla="*/ 679633 w 785006"/>
                  <a:gd name="connsiteY3" fmla="*/ 220592 h 715994"/>
                  <a:gd name="connsiteX4" fmla="*/ 785006 w 785006"/>
                  <a:gd name="connsiteY4" fmla="*/ 379563 h 715994"/>
                  <a:gd name="connsiteX5" fmla="*/ 679633 w 785006"/>
                  <a:gd name="connsiteY5" fmla="*/ 538534 h 715994"/>
                  <a:gd name="connsiteX6" fmla="*/ 660903 w 785006"/>
                  <a:gd name="connsiteY6" fmla="*/ 542315 h 715994"/>
                  <a:gd name="connsiteX7" fmla="*/ 659304 w 785006"/>
                  <a:gd name="connsiteY7" fmla="*/ 550236 h 715994"/>
                  <a:gd name="connsiteX8" fmla="*/ 500333 w 785006"/>
                  <a:gd name="connsiteY8" fmla="*/ 655609 h 715994"/>
                  <a:gd name="connsiteX9" fmla="*/ 446516 w 785006"/>
                  <a:gd name="connsiteY9" fmla="*/ 644744 h 715994"/>
                  <a:gd name="connsiteX10" fmla="*/ 432548 w 785006"/>
                  <a:gd name="connsiteY10" fmla="*/ 665462 h 715994"/>
                  <a:gd name="connsiteX11" fmla="*/ 310551 w 785006"/>
                  <a:gd name="connsiteY11" fmla="*/ 715994 h 715994"/>
                  <a:gd name="connsiteX12" fmla="*/ 138022 w 785006"/>
                  <a:gd name="connsiteY12" fmla="*/ 543465 h 715994"/>
                  <a:gd name="connsiteX13" fmla="*/ 139373 w 785006"/>
                  <a:gd name="connsiteY13" fmla="*/ 536772 h 715994"/>
                  <a:gd name="connsiteX14" fmla="*/ 105373 w 785006"/>
                  <a:gd name="connsiteY14" fmla="*/ 529908 h 715994"/>
                  <a:gd name="connsiteX15" fmla="*/ 0 w 785006"/>
                  <a:gd name="connsiteY15" fmla="*/ 370937 h 715994"/>
                  <a:gd name="connsiteX16" fmla="*/ 105373 w 785006"/>
                  <a:gd name="connsiteY16" fmla="*/ 211966 h 715994"/>
                  <a:gd name="connsiteX17" fmla="*/ 109566 w 785006"/>
                  <a:gd name="connsiteY17" fmla="*/ 211119 h 715994"/>
                  <a:gd name="connsiteX18" fmla="*/ 103517 w 785006"/>
                  <a:gd name="connsiteY18" fmla="*/ 181155 h 715994"/>
                  <a:gd name="connsiteX19" fmla="*/ 276046 w 785006"/>
                  <a:gd name="connsiteY19" fmla="*/ 8626 h 715994"/>
                  <a:gd name="connsiteX20" fmla="*/ 343202 w 785006"/>
                  <a:gd name="connsiteY20" fmla="*/ 22184 h 715994"/>
                  <a:gd name="connsiteX21" fmla="*/ 373166 w 785006"/>
                  <a:gd name="connsiteY21" fmla="*/ 42386 h 715994"/>
                  <a:gd name="connsiteX22" fmla="*/ 415924 w 785006"/>
                  <a:gd name="connsiteY22" fmla="*/ 13558 h 715994"/>
                  <a:gd name="connsiteX23" fmla="*/ 483080 w 785006"/>
                  <a:gd name="connsiteY23" fmla="*/ 0 h 7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5006" h="715994">
                    <a:moveTo>
                      <a:pt x="483080" y="0"/>
                    </a:moveTo>
                    <a:cubicBezTo>
                      <a:pt x="578365" y="0"/>
                      <a:pt x="655609" y="77244"/>
                      <a:pt x="655609" y="172529"/>
                    </a:cubicBezTo>
                    <a:lnTo>
                      <a:pt x="647227" y="214049"/>
                    </a:lnTo>
                    <a:lnTo>
                      <a:pt x="679633" y="220592"/>
                    </a:lnTo>
                    <a:cubicBezTo>
                      <a:pt x="741556" y="246783"/>
                      <a:pt x="785006" y="308099"/>
                      <a:pt x="785006" y="379563"/>
                    </a:cubicBezTo>
                    <a:cubicBezTo>
                      <a:pt x="785006" y="451027"/>
                      <a:pt x="741556" y="512343"/>
                      <a:pt x="679633" y="538534"/>
                    </a:cubicBezTo>
                    <a:lnTo>
                      <a:pt x="660903" y="542315"/>
                    </a:lnTo>
                    <a:lnTo>
                      <a:pt x="659304" y="550236"/>
                    </a:lnTo>
                    <a:cubicBezTo>
                      <a:pt x="633113" y="612160"/>
                      <a:pt x="571797" y="655609"/>
                      <a:pt x="500333" y="655609"/>
                    </a:cubicBezTo>
                    <a:lnTo>
                      <a:pt x="446516" y="644744"/>
                    </a:lnTo>
                    <a:lnTo>
                      <a:pt x="432548" y="665462"/>
                    </a:lnTo>
                    <a:cubicBezTo>
                      <a:pt x="401326" y="696683"/>
                      <a:pt x="358194" y="715994"/>
                      <a:pt x="310551" y="715994"/>
                    </a:cubicBezTo>
                    <a:cubicBezTo>
                      <a:pt x="215266" y="715994"/>
                      <a:pt x="138022" y="638750"/>
                      <a:pt x="138022" y="543465"/>
                    </a:cubicBezTo>
                    <a:lnTo>
                      <a:pt x="139373" y="536772"/>
                    </a:lnTo>
                    <a:lnTo>
                      <a:pt x="105373" y="529908"/>
                    </a:lnTo>
                    <a:cubicBezTo>
                      <a:pt x="43450" y="503717"/>
                      <a:pt x="0" y="442401"/>
                      <a:pt x="0" y="370937"/>
                    </a:cubicBezTo>
                    <a:cubicBezTo>
                      <a:pt x="0" y="299473"/>
                      <a:pt x="43450" y="238157"/>
                      <a:pt x="105373" y="211966"/>
                    </a:cubicBezTo>
                    <a:lnTo>
                      <a:pt x="109566" y="211119"/>
                    </a:lnTo>
                    <a:lnTo>
                      <a:pt x="103517" y="181155"/>
                    </a:lnTo>
                    <a:cubicBezTo>
                      <a:pt x="103517" y="85870"/>
                      <a:pt x="180761" y="8626"/>
                      <a:pt x="276046" y="8626"/>
                    </a:cubicBezTo>
                    <a:cubicBezTo>
                      <a:pt x="299867" y="8626"/>
                      <a:pt x="322561" y="13454"/>
                      <a:pt x="343202" y="22184"/>
                    </a:cubicBezTo>
                    <a:lnTo>
                      <a:pt x="373166" y="42386"/>
                    </a:lnTo>
                    <a:lnTo>
                      <a:pt x="415924" y="13558"/>
                    </a:lnTo>
                    <a:cubicBezTo>
                      <a:pt x="436565" y="4828"/>
                      <a:pt x="459259" y="0"/>
                      <a:pt x="483080" y="0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alpha val="0"/>
                    </a:sysClr>
                  </a:gs>
                  <a:gs pos="99000">
                    <a:srgbClr val="FFC000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3175" cap="flat" cmpd="sng" algn="ctr">
                <a:solidFill>
                  <a:srgbClr val="ED7D31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7708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７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027145E4-D86C-42C7-A25A-10BAE2A1C745}"/>
              </a:ext>
            </a:extLst>
          </p:cNvPr>
          <p:cNvGrpSpPr/>
          <p:nvPr/>
        </p:nvGrpSpPr>
        <p:grpSpPr>
          <a:xfrm>
            <a:off x="4353730" y="2320640"/>
            <a:ext cx="3514677" cy="2699796"/>
            <a:chOff x="4353730" y="2320640"/>
            <a:chExt cx="3514677" cy="2699796"/>
          </a:xfrm>
        </p:grpSpPr>
        <p:sp>
          <p:nvSpPr>
            <p:cNvPr id="12" name="テキスト ボックス 11">
              <a:extLst>
                <a:ext uri="{FF2B5EF4-FFF2-40B4-BE49-F238E27FC236}">
                  <a16:creationId xmlns:a16="http://schemas.microsoft.com/office/drawing/2014/main" id="{8F881FD9-CA52-4348-83D1-6B8C63B5A3F8}"/>
                </a:ext>
              </a:extLst>
            </p:cNvPr>
            <p:cNvSpPr txBox="1"/>
            <p:nvPr/>
          </p:nvSpPr>
          <p:spPr>
            <a:xfrm>
              <a:off x="5557073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大橋</a:t>
              </a:r>
            </a:p>
          </p:txBody>
        </p:sp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84111176-2F24-4C60-957C-BD82DF805718}"/>
                </a:ext>
              </a:extLst>
            </p:cNvPr>
            <p:cNvGrpSpPr/>
            <p:nvPr/>
          </p:nvGrpSpPr>
          <p:grpSpPr>
            <a:xfrm>
              <a:off x="4353730" y="2320640"/>
              <a:ext cx="3514677" cy="940086"/>
              <a:chOff x="1754822" y="3308820"/>
              <a:chExt cx="2547304" cy="524040"/>
            </a:xfrm>
          </p:grpSpPr>
          <p:sp>
            <p:nvSpPr>
              <p:cNvPr id="16" name="楕円 15">
                <a:extLst>
                  <a:ext uri="{FF2B5EF4-FFF2-40B4-BE49-F238E27FC236}">
                    <a16:creationId xmlns:a16="http://schemas.microsoft.com/office/drawing/2014/main" id="{3C7A52EE-8887-4C34-91B8-716DAD397A5E}"/>
                  </a:ext>
                </a:extLst>
              </p:cNvPr>
              <p:cNvSpPr/>
              <p:nvPr/>
            </p:nvSpPr>
            <p:spPr>
              <a:xfrm>
                <a:off x="1754822" y="3429000"/>
                <a:ext cx="2547304" cy="403860"/>
              </a:xfrm>
              <a:prstGeom prst="ellipse">
                <a:avLst/>
              </a:prstGeom>
              <a:solidFill>
                <a:srgbClr val="70AD4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" name="楕円 16">
                <a:extLst>
                  <a:ext uri="{FF2B5EF4-FFF2-40B4-BE49-F238E27FC236}">
                    <a16:creationId xmlns:a16="http://schemas.microsoft.com/office/drawing/2014/main" id="{5B0F1E61-F84F-4AD8-9364-CB50BAC9BF51}"/>
                  </a:ext>
                </a:extLst>
              </p:cNvPr>
              <p:cNvSpPr/>
              <p:nvPr/>
            </p:nvSpPr>
            <p:spPr>
              <a:xfrm>
                <a:off x="1841182" y="3429000"/>
                <a:ext cx="2306956" cy="403860"/>
              </a:xfrm>
              <a:prstGeom prst="ellipse">
                <a:avLst/>
              </a:prstGeom>
              <a:solidFill>
                <a:srgbClr val="0070C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DD29E1BA-F9D1-4638-8823-581AEEA14F4F}"/>
                  </a:ext>
                </a:extLst>
              </p:cNvPr>
              <p:cNvSpPr/>
              <p:nvPr/>
            </p:nvSpPr>
            <p:spPr>
              <a:xfrm>
                <a:off x="2053607" y="3309938"/>
                <a:ext cx="1899995" cy="247650"/>
              </a:xfrm>
              <a:custGeom>
                <a:avLst/>
                <a:gdLst>
                  <a:gd name="connsiteX0" fmla="*/ 1545147 w 1899995"/>
                  <a:gd name="connsiteY0" fmla="*/ 0 h 238953"/>
                  <a:gd name="connsiteX1" fmla="*/ 1554281 w 1899995"/>
                  <a:gd name="connsiteY1" fmla="*/ 42229 h 238953"/>
                  <a:gd name="connsiteX2" fmla="*/ 1783062 w 1899995"/>
                  <a:gd name="connsiteY2" fmla="*/ 200059 h 238953"/>
                  <a:gd name="connsiteX3" fmla="*/ 1899995 w 1899995"/>
                  <a:gd name="connsiteY3" fmla="*/ 238953 h 238953"/>
                  <a:gd name="connsiteX4" fmla="*/ 1895629 w 1899995"/>
                  <a:gd name="connsiteY4" fmla="*/ 238128 h 238953"/>
                  <a:gd name="connsiteX5" fmla="*/ 941054 w 1899995"/>
                  <a:gd name="connsiteY5" fmla="*/ 186481 h 238953"/>
                  <a:gd name="connsiteX6" fmla="*/ 249401 w 1899995"/>
                  <a:gd name="connsiteY6" fmla="*/ 210719 h 238953"/>
                  <a:gd name="connsiteX7" fmla="*/ 0 w 1899995"/>
                  <a:gd name="connsiteY7" fmla="*/ 236718 h 238953"/>
                  <a:gd name="connsiteX8" fmla="*/ 110213 w 1899995"/>
                  <a:gd name="connsiteY8" fmla="*/ 200059 h 238953"/>
                  <a:gd name="connsiteX9" fmla="*/ 338994 w 1899995"/>
                  <a:gd name="connsiteY9" fmla="*/ 42229 h 238953"/>
                  <a:gd name="connsiteX10" fmla="*/ 346091 w 1899995"/>
                  <a:gd name="connsiteY10" fmla="*/ 9418 h 238953"/>
                  <a:gd name="connsiteX11" fmla="*/ 380083 w 1899995"/>
                  <a:gd name="connsiteY11" fmla="*/ 52312 h 238953"/>
                  <a:gd name="connsiteX12" fmla="*/ 941887 w 1899995"/>
                  <a:gd name="connsiteY12" fmla="*/ 147182 h 238953"/>
                  <a:gd name="connsiteX13" fmla="*/ 1503691 w 1899995"/>
                  <a:gd name="connsiteY13" fmla="*/ 52312 h 238953"/>
                  <a:gd name="connsiteX14" fmla="*/ 1545147 w 1899995"/>
                  <a:gd name="connsiteY14" fmla="*/ 0 h 23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99995" h="238953">
                    <a:moveTo>
                      <a:pt x="1545147" y="0"/>
                    </a:moveTo>
                    <a:lnTo>
                      <a:pt x="1554281" y="42229"/>
                    </a:lnTo>
                    <a:cubicBezTo>
                      <a:pt x="1588943" y="97442"/>
                      <a:pt x="1672586" y="155503"/>
                      <a:pt x="1783062" y="200059"/>
                    </a:cubicBezTo>
                    <a:lnTo>
                      <a:pt x="1899995" y="238953"/>
                    </a:lnTo>
                    <a:lnTo>
                      <a:pt x="1895629" y="238128"/>
                    </a:lnTo>
                    <a:cubicBezTo>
                      <a:pt x="1668734" y="206586"/>
                      <a:pt x="1325359" y="186481"/>
                      <a:pt x="941054" y="186481"/>
                    </a:cubicBezTo>
                    <a:cubicBezTo>
                      <a:pt x="684850" y="186481"/>
                      <a:pt x="446838" y="195416"/>
                      <a:pt x="249401" y="210719"/>
                    </a:cubicBezTo>
                    <a:lnTo>
                      <a:pt x="0" y="236718"/>
                    </a:lnTo>
                    <a:lnTo>
                      <a:pt x="110213" y="200059"/>
                    </a:lnTo>
                    <a:cubicBezTo>
                      <a:pt x="220689" y="155503"/>
                      <a:pt x="304332" y="97442"/>
                      <a:pt x="338994" y="42229"/>
                    </a:cubicBezTo>
                    <a:lnTo>
                      <a:pt x="346091" y="9418"/>
                    </a:lnTo>
                    <a:lnTo>
                      <a:pt x="380083" y="52312"/>
                    </a:lnTo>
                    <a:cubicBezTo>
                      <a:pt x="472643" y="108063"/>
                      <a:pt x="689333" y="147182"/>
                      <a:pt x="941887" y="147182"/>
                    </a:cubicBezTo>
                    <a:cubicBezTo>
                      <a:pt x="1194441" y="147182"/>
                      <a:pt x="1411131" y="108063"/>
                      <a:pt x="1503691" y="52312"/>
                    </a:cubicBezTo>
                    <a:lnTo>
                      <a:pt x="1545147" y="0"/>
                    </a:ln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AC0F738B-16BE-4338-B41C-CFBFF37E1CEA}"/>
                  </a:ext>
                </a:extLst>
              </p:cNvPr>
              <p:cNvSpPr/>
              <p:nvPr/>
            </p:nvSpPr>
            <p:spPr>
              <a:xfrm>
                <a:off x="2053607" y="3316368"/>
                <a:ext cx="1899995" cy="258736"/>
              </a:xfrm>
              <a:custGeom>
                <a:avLst/>
                <a:gdLst>
                  <a:gd name="connsiteX0" fmla="*/ 1545147 w 1899995"/>
                  <a:gd name="connsiteY0" fmla="*/ 0 h 238953"/>
                  <a:gd name="connsiteX1" fmla="*/ 1554281 w 1899995"/>
                  <a:gd name="connsiteY1" fmla="*/ 42229 h 238953"/>
                  <a:gd name="connsiteX2" fmla="*/ 1783062 w 1899995"/>
                  <a:gd name="connsiteY2" fmla="*/ 200059 h 238953"/>
                  <a:gd name="connsiteX3" fmla="*/ 1899995 w 1899995"/>
                  <a:gd name="connsiteY3" fmla="*/ 238953 h 238953"/>
                  <a:gd name="connsiteX4" fmla="*/ 1895629 w 1899995"/>
                  <a:gd name="connsiteY4" fmla="*/ 238128 h 238953"/>
                  <a:gd name="connsiteX5" fmla="*/ 941054 w 1899995"/>
                  <a:gd name="connsiteY5" fmla="*/ 186481 h 238953"/>
                  <a:gd name="connsiteX6" fmla="*/ 249401 w 1899995"/>
                  <a:gd name="connsiteY6" fmla="*/ 210719 h 238953"/>
                  <a:gd name="connsiteX7" fmla="*/ 0 w 1899995"/>
                  <a:gd name="connsiteY7" fmla="*/ 236718 h 238953"/>
                  <a:gd name="connsiteX8" fmla="*/ 110213 w 1899995"/>
                  <a:gd name="connsiteY8" fmla="*/ 200059 h 238953"/>
                  <a:gd name="connsiteX9" fmla="*/ 338994 w 1899995"/>
                  <a:gd name="connsiteY9" fmla="*/ 42229 h 238953"/>
                  <a:gd name="connsiteX10" fmla="*/ 346091 w 1899995"/>
                  <a:gd name="connsiteY10" fmla="*/ 9418 h 238953"/>
                  <a:gd name="connsiteX11" fmla="*/ 380083 w 1899995"/>
                  <a:gd name="connsiteY11" fmla="*/ 52312 h 238953"/>
                  <a:gd name="connsiteX12" fmla="*/ 941887 w 1899995"/>
                  <a:gd name="connsiteY12" fmla="*/ 147182 h 238953"/>
                  <a:gd name="connsiteX13" fmla="*/ 1503691 w 1899995"/>
                  <a:gd name="connsiteY13" fmla="*/ 52312 h 238953"/>
                  <a:gd name="connsiteX14" fmla="*/ 1545147 w 1899995"/>
                  <a:gd name="connsiteY14" fmla="*/ 0 h 23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99995" h="238953">
                    <a:moveTo>
                      <a:pt x="1545147" y="0"/>
                    </a:moveTo>
                    <a:lnTo>
                      <a:pt x="1554281" y="42229"/>
                    </a:lnTo>
                    <a:cubicBezTo>
                      <a:pt x="1588943" y="97442"/>
                      <a:pt x="1672586" y="155503"/>
                      <a:pt x="1783062" y="200059"/>
                    </a:cubicBezTo>
                    <a:lnTo>
                      <a:pt x="1899995" y="238953"/>
                    </a:lnTo>
                    <a:lnTo>
                      <a:pt x="1895629" y="238128"/>
                    </a:lnTo>
                    <a:cubicBezTo>
                      <a:pt x="1668734" y="206586"/>
                      <a:pt x="1325359" y="186481"/>
                      <a:pt x="941054" y="186481"/>
                    </a:cubicBezTo>
                    <a:cubicBezTo>
                      <a:pt x="684850" y="186481"/>
                      <a:pt x="446838" y="195416"/>
                      <a:pt x="249401" y="210719"/>
                    </a:cubicBezTo>
                    <a:lnTo>
                      <a:pt x="0" y="236718"/>
                    </a:lnTo>
                    <a:lnTo>
                      <a:pt x="110213" y="200059"/>
                    </a:lnTo>
                    <a:cubicBezTo>
                      <a:pt x="220689" y="155503"/>
                      <a:pt x="304332" y="97442"/>
                      <a:pt x="338994" y="42229"/>
                    </a:cubicBezTo>
                    <a:lnTo>
                      <a:pt x="346091" y="9418"/>
                    </a:lnTo>
                    <a:lnTo>
                      <a:pt x="380083" y="52312"/>
                    </a:lnTo>
                    <a:cubicBezTo>
                      <a:pt x="472643" y="108063"/>
                      <a:pt x="689333" y="147182"/>
                      <a:pt x="941887" y="147182"/>
                    </a:cubicBezTo>
                    <a:cubicBezTo>
                      <a:pt x="1194441" y="147182"/>
                      <a:pt x="1411131" y="108063"/>
                      <a:pt x="1503691" y="52312"/>
                    </a:cubicBezTo>
                    <a:lnTo>
                      <a:pt x="1545147" y="0"/>
                    </a:lnTo>
                    <a:close/>
                  </a:path>
                </a:pathLst>
              </a:custGeom>
              <a:pattFill prst="dkVert">
                <a:fgClr>
                  <a:sysClr val="windowText" lastClr="000000">
                    <a:lumMod val="65000"/>
                    <a:lumOff val="35000"/>
                  </a:sysClr>
                </a:fgClr>
                <a:bgClr>
                  <a:srgbClr val="0070C0"/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BEA0C93C-9D87-43A1-A11D-834CC15B98E2}"/>
                  </a:ext>
                </a:extLst>
              </p:cNvPr>
              <p:cNvSpPr/>
              <p:nvPr/>
            </p:nvSpPr>
            <p:spPr>
              <a:xfrm rot="5400000">
                <a:off x="2921876" y="2375295"/>
                <a:ext cx="145567" cy="2391090"/>
              </a:xfrm>
              <a:custGeom>
                <a:avLst/>
                <a:gdLst>
                  <a:gd name="connsiteX0" fmla="*/ 0 w 145567"/>
                  <a:gd name="connsiteY0" fmla="*/ 1195544 h 2391090"/>
                  <a:gd name="connsiteX1" fmla="*/ 96861 w 145567"/>
                  <a:gd name="connsiteY1" fmla="*/ 55698 h 2391090"/>
                  <a:gd name="connsiteX2" fmla="*/ 119864 w 145567"/>
                  <a:gd name="connsiteY2" fmla="*/ 0 h 2391090"/>
                  <a:gd name="connsiteX3" fmla="*/ 145567 w 145567"/>
                  <a:gd name="connsiteY3" fmla="*/ 6426 h 2391090"/>
                  <a:gd name="connsiteX4" fmla="*/ 109991 w 145567"/>
                  <a:gd name="connsiteY4" fmla="*/ 137369 h 2391090"/>
                  <a:gd name="connsiteX5" fmla="*/ 38861 w 145567"/>
                  <a:gd name="connsiteY5" fmla="*/ 1195544 h 2391090"/>
                  <a:gd name="connsiteX6" fmla="*/ 109991 w 145567"/>
                  <a:gd name="connsiteY6" fmla="*/ 2253719 h 2391090"/>
                  <a:gd name="connsiteX7" fmla="*/ 145567 w 145567"/>
                  <a:gd name="connsiteY7" fmla="*/ 2384664 h 2391090"/>
                  <a:gd name="connsiteX8" fmla="*/ 119865 w 145567"/>
                  <a:gd name="connsiteY8" fmla="*/ 2391090 h 2391090"/>
                  <a:gd name="connsiteX9" fmla="*/ 96861 w 145567"/>
                  <a:gd name="connsiteY9" fmla="*/ 2335390 h 2391090"/>
                  <a:gd name="connsiteX10" fmla="*/ 0 w 145567"/>
                  <a:gd name="connsiteY10" fmla="*/ 1195544 h 239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567" h="2391090">
                    <a:moveTo>
                      <a:pt x="0" y="1195544"/>
                    </a:moveTo>
                    <a:cubicBezTo>
                      <a:pt x="0" y="683137"/>
                      <a:pt x="39940" y="243494"/>
                      <a:pt x="96861" y="55698"/>
                    </a:cubicBezTo>
                    <a:lnTo>
                      <a:pt x="119864" y="0"/>
                    </a:lnTo>
                    <a:lnTo>
                      <a:pt x="145567" y="6426"/>
                    </a:lnTo>
                    <a:lnTo>
                      <a:pt x="109991" y="137369"/>
                    </a:lnTo>
                    <a:cubicBezTo>
                      <a:pt x="66352" y="372736"/>
                      <a:pt x="38861" y="764529"/>
                      <a:pt x="38861" y="1195544"/>
                    </a:cubicBezTo>
                    <a:cubicBezTo>
                      <a:pt x="38861" y="1626559"/>
                      <a:pt x="66352" y="2018352"/>
                      <a:pt x="109991" y="2253719"/>
                    </a:cubicBezTo>
                    <a:lnTo>
                      <a:pt x="145567" y="2384664"/>
                    </a:lnTo>
                    <a:lnTo>
                      <a:pt x="119865" y="2391090"/>
                    </a:lnTo>
                    <a:lnTo>
                      <a:pt x="96861" y="2335390"/>
                    </a:lnTo>
                    <a:cubicBezTo>
                      <a:pt x="39940" y="2147594"/>
                      <a:pt x="0" y="1707951"/>
                      <a:pt x="0" y="1195544"/>
                    </a:cubicBez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750292E7-16B9-44F2-AECC-5D040A786DB5}"/>
                  </a:ext>
                </a:extLst>
              </p:cNvPr>
              <p:cNvSpPr/>
              <p:nvPr/>
            </p:nvSpPr>
            <p:spPr>
              <a:xfrm rot="5400000">
                <a:off x="2930442" y="2384330"/>
                <a:ext cx="128435" cy="2389226"/>
              </a:xfrm>
              <a:custGeom>
                <a:avLst/>
                <a:gdLst>
                  <a:gd name="connsiteX0" fmla="*/ 0 w 128435"/>
                  <a:gd name="connsiteY0" fmla="*/ 1194612 h 2389226"/>
                  <a:gd name="connsiteX1" fmla="*/ 86680 w 128435"/>
                  <a:gd name="connsiteY1" fmla="*/ 54766 h 2389226"/>
                  <a:gd name="connsiteX2" fmla="*/ 106921 w 128435"/>
                  <a:gd name="connsiteY2" fmla="*/ 0 h 2389226"/>
                  <a:gd name="connsiteX3" fmla="*/ 128435 w 128435"/>
                  <a:gd name="connsiteY3" fmla="*/ 5378 h 2389226"/>
                  <a:gd name="connsiteX4" fmla="*/ 95917 w 128435"/>
                  <a:gd name="connsiteY4" fmla="*/ 120682 h 2389226"/>
                  <a:gd name="connsiteX5" fmla="*/ 27633 w 128435"/>
                  <a:gd name="connsiteY5" fmla="*/ 1194612 h 2389226"/>
                  <a:gd name="connsiteX6" fmla="*/ 95916 w 128435"/>
                  <a:gd name="connsiteY6" fmla="*/ 2268542 h 2389226"/>
                  <a:gd name="connsiteX7" fmla="*/ 128435 w 128435"/>
                  <a:gd name="connsiteY7" fmla="*/ 2383848 h 2389226"/>
                  <a:gd name="connsiteX8" fmla="*/ 106921 w 128435"/>
                  <a:gd name="connsiteY8" fmla="*/ 2389226 h 2389226"/>
                  <a:gd name="connsiteX9" fmla="*/ 86680 w 128435"/>
                  <a:gd name="connsiteY9" fmla="*/ 2334458 h 2389226"/>
                  <a:gd name="connsiteX10" fmla="*/ 0 w 128435"/>
                  <a:gd name="connsiteY10" fmla="*/ 1194612 h 238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435" h="2389226">
                    <a:moveTo>
                      <a:pt x="0" y="1194612"/>
                    </a:moveTo>
                    <a:cubicBezTo>
                      <a:pt x="0" y="682205"/>
                      <a:pt x="35742" y="242562"/>
                      <a:pt x="86680" y="54766"/>
                    </a:cubicBezTo>
                    <a:lnTo>
                      <a:pt x="106921" y="0"/>
                    </a:lnTo>
                    <a:lnTo>
                      <a:pt x="128435" y="5378"/>
                    </a:lnTo>
                    <a:lnTo>
                      <a:pt x="95917" y="120682"/>
                    </a:lnTo>
                    <a:cubicBezTo>
                      <a:pt x="54391" y="346942"/>
                      <a:pt x="27633" y="748172"/>
                      <a:pt x="27633" y="1194612"/>
                    </a:cubicBezTo>
                    <a:cubicBezTo>
                      <a:pt x="27633" y="1641053"/>
                      <a:pt x="54390" y="2042283"/>
                      <a:pt x="95916" y="2268542"/>
                    </a:cubicBezTo>
                    <a:lnTo>
                      <a:pt x="128435" y="2383848"/>
                    </a:lnTo>
                    <a:lnTo>
                      <a:pt x="106921" y="2389226"/>
                    </a:lnTo>
                    <a:lnTo>
                      <a:pt x="86680" y="2334458"/>
                    </a:lnTo>
                    <a:cubicBezTo>
                      <a:pt x="35742" y="2146662"/>
                      <a:pt x="0" y="1707019"/>
                      <a:pt x="0" y="1194612"/>
                    </a:cubicBez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" name="台形 27">
                <a:extLst>
                  <a:ext uri="{FF2B5EF4-FFF2-40B4-BE49-F238E27FC236}">
                    <a16:creationId xmlns:a16="http://schemas.microsoft.com/office/drawing/2014/main" id="{F0B2682B-8910-4E0D-9402-5EED9E94235E}"/>
                  </a:ext>
                </a:extLst>
              </p:cNvPr>
              <p:cNvSpPr/>
              <p:nvPr/>
            </p:nvSpPr>
            <p:spPr>
              <a:xfrm>
                <a:off x="2385774" y="3308820"/>
                <a:ext cx="45719" cy="327349"/>
              </a:xfrm>
              <a:prstGeom prst="trapezoid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" name="台形 28">
                <a:extLst>
                  <a:ext uri="{FF2B5EF4-FFF2-40B4-BE49-F238E27FC236}">
                    <a16:creationId xmlns:a16="http://schemas.microsoft.com/office/drawing/2014/main" id="{48CA1EC9-42B3-4A99-8C76-012845272086}"/>
                  </a:ext>
                </a:extLst>
              </p:cNvPr>
              <p:cNvSpPr/>
              <p:nvPr/>
            </p:nvSpPr>
            <p:spPr>
              <a:xfrm>
                <a:off x="3564494" y="3308820"/>
                <a:ext cx="45719" cy="327349"/>
              </a:xfrm>
              <a:prstGeom prst="trapezoid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" name="台形 29">
                <a:extLst>
                  <a:ext uri="{FF2B5EF4-FFF2-40B4-BE49-F238E27FC236}">
                    <a16:creationId xmlns:a16="http://schemas.microsoft.com/office/drawing/2014/main" id="{8196DC68-C1BE-49AC-B13D-C2BF8417A49C}"/>
                  </a:ext>
                </a:extLst>
              </p:cNvPr>
              <p:cNvSpPr/>
              <p:nvPr/>
            </p:nvSpPr>
            <p:spPr>
              <a:xfrm>
                <a:off x="2358628" y="3620533"/>
                <a:ext cx="100012" cy="45720"/>
              </a:xfrm>
              <a:prstGeom prst="trapezoid">
                <a:avLst/>
              </a:pr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" name="台形 30">
                <a:extLst>
                  <a:ext uri="{FF2B5EF4-FFF2-40B4-BE49-F238E27FC236}">
                    <a16:creationId xmlns:a16="http://schemas.microsoft.com/office/drawing/2014/main" id="{72243270-0655-45E4-8795-20DDC6685281}"/>
                  </a:ext>
                </a:extLst>
              </p:cNvPr>
              <p:cNvSpPr/>
              <p:nvPr/>
            </p:nvSpPr>
            <p:spPr>
              <a:xfrm>
                <a:off x="3537348" y="3620533"/>
                <a:ext cx="100012" cy="45720"/>
              </a:xfrm>
              <a:prstGeom prst="trapezoid">
                <a:avLst/>
              </a:pr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715CE2B-1076-48E3-8DF5-6043B5C8E577}"/>
              </a:ext>
            </a:extLst>
          </p:cNvPr>
          <p:cNvGrpSpPr/>
          <p:nvPr/>
        </p:nvGrpSpPr>
        <p:grpSpPr>
          <a:xfrm>
            <a:off x="1662907" y="1292306"/>
            <a:ext cx="1569661" cy="3728130"/>
            <a:chOff x="1662907" y="1292306"/>
            <a:chExt cx="1569661" cy="3728130"/>
          </a:xfrm>
        </p:grpSpPr>
        <p:sp>
          <p:nvSpPr>
            <p:cNvPr id="13" name="テキスト ボックス 12">
              <a:extLst>
                <a:ext uri="{FF2B5EF4-FFF2-40B4-BE49-F238E27FC236}">
                  <a16:creationId xmlns:a16="http://schemas.microsoft.com/office/drawing/2014/main" id="{0A58B1F7-EFF8-4080-BBDC-A25D6FC451DC}"/>
                </a:ext>
              </a:extLst>
            </p:cNvPr>
            <p:cNvSpPr txBox="1"/>
            <p:nvPr/>
          </p:nvSpPr>
          <p:spPr>
            <a:xfrm>
              <a:off x="1662907" y="4374105"/>
              <a:ext cx="156966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タワー</a:t>
              </a:r>
            </a:p>
          </p:txBody>
        </p:sp>
        <p:grpSp>
          <p:nvGrpSpPr>
            <p:cNvPr id="32" name="グループ化 31">
              <a:extLst>
                <a:ext uri="{FF2B5EF4-FFF2-40B4-BE49-F238E27FC236}">
                  <a16:creationId xmlns:a16="http://schemas.microsoft.com/office/drawing/2014/main" id="{882E7614-C2ED-4428-A535-49BDE0038CA4}"/>
                </a:ext>
              </a:extLst>
            </p:cNvPr>
            <p:cNvGrpSpPr/>
            <p:nvPr/>
          </p:nvGrpSpPr>
          <p:grpSpPr>
            <a:xfrm>
              <a:off x="2213830" y="1292306"/>
              <a:ext cx="523729" cy="3012054"/>
              <a:chOff x="1873250" y="1259657"/>
              <a:chExt cx="698500" cy="4017193"/>
            </a:xfrm>
          </p:grpSpPr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2485DCE3-51B4-408F-99CD-BD9FB47FBFEA}"/>
                  </a:ext>
                </a:extLst>
              </p:cNvPr>
              <p:cNvSpPr/>
              <p:nvPr/>
            </p:nvSpPr>
            <p:spPr>
              <a:xfrm>
                <a:off x="2217057" y="1351757"/>
                <a:ext cx="17107" cy="98427"/>
              </a:xfrm>
              <a:custGeom>
                <a:avLst/>
                <a:gdLst>
                  <a:gd name="connsiteX0" fmla="*/ 1998 w 17107"/>
                  <a:gd name="connsiteY0" fmla="*/ 0 h 98427"/>
                  <a:gd name="connsiteX1" fmla="*/ 15109 w 17107"/>
                  <a:gd name="connsiteY1" fmla="*/ 0 h 98427"/>
                  <a:gd name="connsiteX2" fmla="*/ 17107 w 17107"/>
                  <a:gd name="connsiteY2" fmla="*/ 98427 h 98427"/>
                  <a:gd name="connsiteX3" fmla="*/ 0 w 17107"/>
                  <a:gd name="connsiteY3" fmla="*/ 98427 h 98427"/>
                  <a:gd name="connsiteX4" fmla="*/ 1998 w 17107"/>
                  <a:gd name="connsiteY4" fmla="*/ 0 h 98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07" h="98427">
                    <a:moveTo>
                      <a:pt x="1998" y="0"/>
                    </a:moveTo>
                    <a:lnTo>
                      <a:pt x="15109" y="0"/>
                    </a:lnTo>
                    <a:lnTo>
                      <a:pt x="17107" y="98427"/>
                    </a:lnTo>
                    <a:lnTo>
                      <a:pt x="0" y="98427"/>
                    </a:lnTo>
                    <a:lnTo>
                      <a:pt x="1998" y="0"/>
                    </a:lnTo>
                    <a:close/>
                  </a:path>
                </a:pathLst>
              </a:custGeom>
              <a:pattFill prst="openDmnd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BC6D5C88-7822-4623-9FE0-7DDE0B50867A}"/>
                  </a:ext>
                </a:extLst>
              </p:cNvPr>
              <p:cNvSpPr/>
              <p:nvPr/>
            </p:nvSpPr>
            <p:spPr>
              <a:xfrm>
                <a:off x="2212707" y="1566069"/>
                <a:ext cx="25807" cy="98427"/>
              </a:xfrm>
              <a:custGeom>
                <a:avLst/>
                <a:gdLst>
                  <a:gd name="connsiteX0" fmla="*/ 1998 w 25807"/>
                  <a:gd name="connsiteY0" fmla="*/ 0 h 98427"/>
                  <a:gd name="connsiteX1" fmla="*/ 23809 w 25807"/>
                  <a:gd name="connsiteY1" fmla="*/ 0 h 98427"/>
                  <a:gd name="connsiteX2" fmla="*/ 25807 w 25807"/>
                  <a:gd name="connsiteY2" fmla="*/ 98427 h 98427"/>
                  <a:gd name="connsiteX3" fmla="*/ 0 w 25807"/>
                  <a:gd name="connsiteY3" fmla="*/ 98427 h 98427"/>
                  <a:gd name="connsiteX4" fmla="*/ 1998 w 25807"/>
                  <a:gd name="connsiteY4" fmla="*/ 0 h 98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7" h="98427">
                    <a:moveTo>
                      <a:pt x="1998" y="0"/>
                    </a:moveTo>
                    <a:lnTo>
                      <a:pt x="23809" y="0"/>
                    </a:lnTo>
                    <a:lnTo>
                      <a:pt x="25807" y="98427"/>
                    </a:lnTo>
                    <a:lnTo>
                      <a:pt x="0" y="98427"/>
                    </a:lnTo>
                    <a:lnTo>
                      <a:pt x="1998" y="0"/>
                    </a:lnTo>
                    <a:close/>
                  </a:path>
                </a:pathLst>
              </a:custGeom>
              <a:pattFill prst="openDmnd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5FBED503-8327-4FB4-A4D9-58FA32AD28A1}"/>
                  </a:ext>
                </a:extLst>
              </p:cNvPr>
              <p:cNvSpPr/>
              <p:nvPr/>
            </p:nvSpPr>
            <p:spPr>
              <a:xfrm>
                <a:off x="2204491" y="1806576"/>
                <a:ext cx="42239" cy="262705"/>
              </a:xfrm>
              <a:custGeom>
                <a:avLst/>
                <a:gdLst>
                  <a:gd name="connsiteX0" fmla="*/ 5332 w 42239"/>
                  <a:gd name="connsiteY0" fmla="*/ 0 h 262705"/>
                  <a:gd name="connsiteX1" fmla="*/ 36907 w 42239"/>
                  <a:gd name="connsiteY1" fmla="*/ 0 h 262705"/>
                  <a:gd name="connsiteX2" fmla="*/ 42239 w 42239"/>
                  <a:gd name="connsiteY2" fmla="*/ 262705 h 262705"/>
                  <a:gd name="connsiteX3" fmla="*/ 0 w 42239"/>
                  <a:gd name="connsiteY3" fmla="*/ 262705 h 262705"/>
                  <a:gd name="connsiteX4" fmla="*/ 5332 w 42239"/>
                  <a:gd name="connsiteY4" fmla="*/ 0 h 2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39" h="262705">
                    <a:moveTo>
                      <a:pt x="5332" y="0"/>
                    </a:moveTo>
                    <a:lnTo>
                      <a:pt x="36907" y="0"/>
                    </a:lnTo>
                    <a:lnTo>
                      <a:pt x="42239" y="262705"/>
                    </a:lnTo>
                    <a:lnTo>
                      <a:pt x="0" y="262705"/>
                    </a:lnTo>
                    <a:lnTo>
                      <a:pt x="5332" y="0"/>
                    </a:lnTo>
                    <a:close/>
                  </a:path>
                </a:pathLst>
              </a:custGeom>
              <a:pattFill prst="openDmnd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154A8F3F-3EBB-479D-9368-0746659A04AA}"/>
                  </a:ext>
                </a:extLst>
              </p:cNvPr>
              <p:cNvSpPr/>
              <p:nvPr/>
            </p:nvSpPr>
            <p:spPr>
              <a:xfrm>
                <a:off x="2219055" y="1259657"/>
                <a:ext cx="13111" cy="92100"/>
              </a:xfrm>
              <a:custGeom>
                <a:avLst/>
                <a:gdLst>
                  <a:gd name="connsiteX0" fmla="*/ 1869 w 13111"/>
                  <a:gd name="connsiteY0" fmla="*/ 0 h 92100"/>
                  <a:gd name="connsiteX1" fmla="*/ 11242 w 13111"/>
                  <a:gd name="connsiteY1" fmla="*/ 0 h 92100"/>
                  <a:gd name="connsiteX2" fmla="*/ 13111 w 13111"/>
                  <a:gd name="connsiteY2" fmla="*/ 92100 h 92100"/>
                  <a:gd name="connsiteX3" fmla="*/ 0 w 13111"/>
                  <a:gd name="connsiteY3" fmla="*/ 92100 h 92100"/>
                  <a:gd name="connsiteX4" fmla="*/ 1869 w 13111"/>
                  <a:gd name="connsiteY4" fmla="*/ 0 h 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11" h="92100">
                    <a:moveTo>
                      <a:pt x="1869" y="0"/>
                    </a:moveTo>
                    <a:lnTo>
                      <a:pt x="11242" y="0"/>
                    </a:lnTo>
                    <a:lnTo>
                      <a:pt x="13111" y="92100"/>
                    </a:lnTo>
                    <a:lnTo>
                      <a:pt x="0" y="92100"/>
                    </a:lnTo>
                    <a:lnTo>
                      <a:pt x="1869" y="0"/>
                    </a:lnTo>
                    <a:close/>
                  </a:path>
                </a:pathLst>
              </a:custGeom>
              <a:pattFill prst="openDmnd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E0797C31-ACD7-4C7C-B839-EB9A783331F2}"/>
                  </a:ext>
                </a:extLst>
              </p:cNvPr>
              <p:cNvSpPr/>
              <p:nvPr/>
            </p:nvSpPr>
            <p:spPr>
              <a:xfrm>
                <a:off x="2214705" y="1450184"/>
                <a:ext cx="21811" cy="115885"/>
              </a:xfrm>
              <a:custGeom>
                <a:avLst/>
                <a:gdLst>
                  <a:gd name="connsiteX0" fmla="*/ 2352 w 21811"/>
                  <a:gd name="connsiteY0" fmla="*/ 0 h 115885"/>
                  <a:gd name="connsiteX1" fmla="*/ 19459 w 21811"/>
                  <a:gd name="connsiteY1" fmla="*/ 0 h 115885"/>
                  <a:gd name="connsiteX2" fmla="*/ 21811 w 21811"/>
                  <a:gd name="connsiteY2" fmla="*/ 115885 h 115885"/>
                  <a:gd name="connsiteX3" fmla="*/ 0 w 21811"/>
                  <a:gd name="connsiteY3" fmla="*/ 115885 h 115885"/>
                  <a:gd name="connsiteX4" fmla="*/ 2352 w 21811"/>
                  <a:gd name="connsiteY4" fmla="*/ 0 h 115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11" h="115885">
                    <a:moveTo>
                      <a:pt x="2352" y="0"/>
                    </a:moveTo>
                    <a:lnTo>
                      <a:pt x="19459" y="0"/>
                    </a:lnTo>
                    <a:lnTo>
                      <a:pt x="21811" y="115885"/>
                    </a:lnTo>
                    <a:lnTo>
                      <a:pt x="0" y="115885"/>
                    </a:lnTo>
                    <a:lnTo>
                      <a:pt x="2352" y="0"/>
                    </a:lnTo>
                    <a:close/>
                  </a:path>
                </a:pathLst>
              </a:custGeom>
              <a:pattFill prst="openDmnd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E99F5229-63DA-4B2C-B3B5-D6B082DE0AD3}"/>
                  </a:ext>
                </a:extLst>
              </p:cNvPr>
              <p:cNvSpPr/>
              <p:nvPr/>
            </p:nvSpPr>
            <p:spPr>
              <a:xfrm>
                <a:off x="2209823" y="1664496"/>
                <a:ext cx="31575" cy="142080"/>
              </a:xfrm>
              <a:custGeom>
                <a:avLst/>
                <a:gdLst>
                  <a:gd name="connsiteX0" fmla="*/ 2884 w 31575"/>
                  <a:gd name="connsiteY0" fmla="*/ 0 h 142080"/>
                  <a:gd name="connsiteX1" fmla="*/ 28691 w 31575"/>
                  <a:gd name="connsiteY1" fmla="*/ 0 h 142080"/>
                  <a:gd name="connsiteX2" fmla="*/ 31575 w 31575"/>
                  <a:gd name="connsiteY2" fmla="*/ 142080 h 142080"/>
                  <a:gd name="connsiteX3" fmla="*/ 0 w 31575"/>
                  <a:gd name="connsiteY3" fmla="*/ 142080 h 142080"/>
                  <a:gd name="connsiteX4" fmla="*/ 2884 w 31575"/>
                  <a:gd name="connsiteY4" fmla="*/ 0 h 1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75" h="142080">
                    <a:moveTo>
                      <a:pt x="2884" y="0"/>
                    </a:moveTo>
                    <a:lnTo>
                      <a:pt x="28691" y="0"/>
                    </a:lnTo>
                    <a:lnTo>
                      <a:pt x="31575" y="142080"/>
                    </a:lnTo>
                    <a:lnTo>
                      <a:pt x="0" y="142080"/>
                    </a:lnTo>
                    <a:lnTo>
                      <a:pt x="2884" y="0"/>
                    </a:lnTo>
                    <a:close/>
                  </a:path>
                </a:pathLst>
              </a:custGeom>
              <a:pattFill prst="openDmnd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15B804D9-52FB-425E-AB96-2884B3AC3CC8}"/>
                  </a:ext>
                </a:extLst>
              </p:cNvPr>
              <p:cNvSpPr/>
              <p:nvPr/>
            </p:nvSpPr>
            <p:spPr>
              <a:xfrm>
                <a:off x="2186652" y="2015651"/>
                <a:ext cx="77918" cy="45719"/>
              </a:xfrm>
              <a:custGeom>
                <a:avLst/>
                <a:gdLst>
                  <a:gd name="connsiteX0" fmla="*/ 1740 w 45719"/>
                  <a:gd name="connsiteY0" fmla="*/ 0 h 85725"/>
                  <a:gd name="connsiteX1" fmla="*/ 43979 w 45719"/>
                  <a:gd name="connsiteY1" fmla="*/ 0 h 85725"/>
                  <a:gd name="connsiteX2" fmla="*/ 45719 w 45719"/>
                  <a:gd name="connsiteY2" fmla="*/ 85725 h 85725"/>
                  <a:gd name="connsiteX3" fmla="*/ 0 w 45719"/>
                  <a:gd name="connsiteY3" fmla="*/ 85725 h 85725"/>
                  <a:gd name="connsiteX4" fmla="*/ 1740 w 45719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19" h="85725">
                    <a:moveTo>
                      <a:pt x="1740" y="0"/>
                    </a:moveTo>
                    <a:lnTo>
                      <a:pt x="43979" y="0"/>
                    </a:lnTo>
                    <a:lnTo>
                      <a:pt x="45719" y="85725"/>
                    </a:lnTo>
                    <a:lnTo>
                      <a:pt x="0" y="85725"/>
                    </a:lnTo>
                    <a:lnTo>
                      <a:pt x="1740" y="0"/>
                    </a:lnTo>
                    <a:close/>
                  </a:path>
                </a:pathLst>
              </a:custGeom>
              <a:pattFill prst="openDmnd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0" name="台形 39">
                <a:extLst>
                  <a:ext uri="{FF2B5EF4-FFF2-40B4-BE49-F238E27FC236}">
                    <a16:creationId xmlns:a16="http://schemas.microsoft.com/office/drawing/2014/main" id="{03A426B6-3EEC-45FC-8926-BB8B12563D4A}"/>
                  </a:ext>
                </a:extLst>
              </p:cNvPr>
              <p:cNvSpPr/>
              <p:nvPr/>
            </p:nvSpPr>
            <p:spPr>
              <a:xfrm>
                <a:off x="2165222" y="2051050"/>
                <a:ext cx="120778" cy="98426"/>
              </a:xfrm>
              <a:prstGeom prst="trapezoid">
                <a:avLst>
                  <a:gd name="adj" fmla="val 15323"/>
                </a:avLst>
              </a:prstGeom>
              <a:pattFill prst="openDmnd">
                <a:fgClr>
                  <a:sysClr val="window" lastClr="FFFFFF">
                    <a:lumMod val="85000"/>
                  </a:sysClr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85ADC0BE-7CB9-4EA3-9AFC-69593C5223C2}"/>
                  </a:ext>
                </a:extLst>
              </p:cNvPr>
              <p:cNvSpPr/>
              <p:nvPr/>
            </p:nvSpPr>
            <p:spPr>
              <a:xfrm>
                <a:off x="2222500" y="2273300"/>
                <a:ext cx="349250" cy="3003550"/>
              </a:xfrm>
              <a:custGeom>
                <a:avLst/>
                <a:gdLst>
                  <a:gd name="connsiteX0" fmla="*/ 0 w 349250"/>
                  <a:gd name="connsiteY0" fmla="*/ 0 h 3003550"/>
                  <a:gd name="connsiteX1" fmla="*/ 206372 w 349250"/>
                  <a:gd name="connsiteY1" fmla="*/ 0 h 3003550"/>
                  <a:gd name="connsiteX2" fmla="*/ 349250 w 349250"/>
                  <a:gd name="connsiteY2" fmla="*/ 3003550 h 3003550"/>
                  <a:gd name="connsiteX3" fmla="*/ 0 w 349250"/>
                  <a:gd name="connsiteY3" fmla="*/ 3003550 h 3003550"/>
                  <a:gd name="connsiteX4" fmla="*/ 0 w 349250"/>
                  <a:gd name="connsiteY4" fmla="*/ 0 h 300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250" h="3003550">
                    <a:moveTo>
                      <a:pt x="0" y="0"/>
                    </a:moveTo>
                    <a:lnTo>
                      <a:pt x="206372" y="0"/>
                    </a:lnTo>
                    <a:lnTo>
                      <a:pt x="349250" y="3003550"/>
                    </a:lnTo>
                    <a:lnTo>
                      <a:pt x="0" y="300355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16000">
                    <a:srgbClr val="002060"/>
                  </a:gs>
                  <a:gs pos="100000">
                    <a:srgbClr val="0070C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1C15A832-5A1C-428C-B2BD-305A6540D0DC}"/>
                  </a:ext>
                </a:extLst>
              </p:cNvPr>
              <p:cNvSpPr/>
              <p:nvPr/>
            </p:nvSpPr>
            <p:spPr>
              <a:xfrm>
                <a:off x="1873250" y="2273300"/>
                <a:ext cx="349250" cy="3003550"/>
              </a:xfrm>
              <a:custGeom>
                <a:avLst/>
                <a:gdLst>
                  <a:gd name="connsiteX0" fmla="*/ 142878 w 349250"/>
                  <a:gd name="connsiteY0" fmla="*/ 0 h 3003550"/>
                  <a:gd name="connsiteX1" fmla="*/ 349250 w 349250"/>
                  <a:gd name="connsiteY1" fmla="*/ 0 h 3003550"/>
                  <a:gd name="connsiteX2" fmla="*/ 349250 w 349250"/>
                  <a:gd name="connsiteY2" fmla="*/ 3003550 h 3003550"/>
                  <a:gd name="connsiteX3" fmla="*/ 0 w 349250"/>
                  <a:gd name="connsiteY3" fmla="*/ 3003550 h 3003550"/>
                  <a:gd name="connsiteX4" fmla="*/ 142878 w 349250"/>
                  <a:gd name="connsiteY4" fmla="*/ 0 h 300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250" h="3003550">
                    <a:moveTo>
                      <a:pt x="142878" y="0"/>
                    </a:moveTo>
                    <a:lnTo>
                      <a:pt x="349250" y="0"/>
                    </a:lnTo>
                    <a:lnTo>
                      <a:pt x="349250" y="3003550"/>
                    </a:lnTo>
                    <a:lnTo>
                      <a:pt x="0" y="3003550"/>
                    </a:lnTo>
                    <a:lnTo>
                      <a:pt x="142878" y="0"/>
                    </a:lnTo>
                    <a:close/>
                  </a:path>
                </a:pathLst>
              </a:custGeom>
              <a:gradFill>
                <a:gsLst>
                  <a:gs pos="16000">
                    <a:srgbClr val="002060"/>
                  </a:gs>
                  <a:gs pos="100000">
                    <a:srgbClr val="0070C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" name="二等辺三角形 42">
                <a:extLst>
                  <a:ext uri="{FF2B5EF4-FFF2-40B4-BE49-F238E27FC236}">
                    <a16:creationId xmlns:a16="http://schemas.microsoft.com/office/drawing/2014/main" id="{2EACF221-722B-49B6-AB1B-AFED4442B1DA}"/>
                  </a:ext>
                </a:extLst>
              </p:cNvPr>
              <p:cNvSpPr/>
              <p:nvPr/>
            </p:nvSpPr>
            <p:spPr>
              <a:xfrm flipV="1">
                <a:off x="2021681" y="2273300"/>
                <a:ext cx="402432" cy="207168"/>
              </a:xfrm>
              <a:prstGeom prst="triangle">
                <a:avLst/>
              </a:pr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" name="二等辺三角形 43">
                <a:extLst>
                  <a:ext uri="{FF2B5EF4-FFF2-40B4-BE49-F238E27FC236}">
                    <a16:creationId xmlns:a16="http://schemas.microsoft.com/office/drawing/2014/main" id="{BB0C1DC7-CE4F-4218-9AC7-1E95B7710CC1}"/>
                  </a:ext>
                </a:extLst>
              </p:cNvPr>
              <p:cNvSpPr/>
              <p:nvPr/>
            </p:nvSpPr>
            <p:spPr>
              <a:xfrm flipV="1">
                <a:off x="2066925" y="2294211"/>
                <a:ext cx="311944" cy="160586"/>
              </a:xfrm>
              <a:prstGeom prst="triangle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" name="正方形/長方形 112">
                <a:extLst>
                  <a:ext uri="{FF2B5EF4-FFF2-40B4-BE49-F238E27FC236}">
                    <a16:creationId xmlns:a16="http://schemas.microsoft.com/office/drawing/2014/main" id="{298E72D7-0BE9-46C3-A8A5-E85A8F352833}"/>
                  </a:ext>
                </a:extLst>
              </p:cNvPr>
              <p:cNvSpPr/>
              <p:nvPr/>
            </p:nvSpPr>
            <p:spPr>
              <a:xfrm>
                <a:off x="2048272" y="2991971"/>
                <a:ext cx="64294" cy="2284879"/>
              </a:xfrm>
              <a:custGeom>
                <a:avLst/>
                <a:gdLst>
                  <a:gd name="connsiteX0" fmla="*/ 0 w 64294"/>
                  <a:gd name="connsiteY0" fmla="*/ 0 h 2284879"/>
                  <a:gd name="connsiteX1" fmla="*/ 64294 w 64294"/>
                  <a:gd name="connsiteY1" fmla="*/ 0 h 2284879"/>
                  <a:gd name="connsiteX2" fmla="*/ 64294 w 64294"/>
                  <a:gd name="connsiteY2" fmla="*/ 2284879 h 2284879"/>
                  <a:gd name="connsiteX3" fmla="*/ 0 w 64294"/>
                  <a:gd name="connsiteY3" fmla="*/ 2284879 h 2284879"/>
                  <a:gd name="connsiteX4" fmla="*/ 0 w 64294"/>
                  <a:gd name="connsiteY4" fmla="*/ 0 h 2284879"/>
                  <a:gd name="connsiteX0" fmla="*/ 0 w 64294"/>
                  <a:gd name="connsiteY0" fmla="*/ 28575 h 2284879"/>
                  <a:gd name="connsiteX1" fmla="*/ 64294 w 64294"/>
                  <a:gd name="connsiteY1" fmla="*/ 0 h 2284879"/>
                  <a:gd name="connsiteX2" fmla="*/ 64294 w 64294"/>
                  <a:gd name="connsiteY2" fmla="*/ 2284879 h 2284879"/>
                  <a:gd name="connsiteX3" fmla="*/ 0 w 64294"/>
                  <a:gd name="connsiteY3" fmla="*/ 2284879 h 2284879"/>
                  <a:gd name="connsiteX4" fmla="*/ 0 w 64294"/>
                  <a:gd name="connsiteY4" fmla="*/ 28575 h 2284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94" h="2284879">
                    <a:moveTo>
                      <a:pt x="0" y="28575"/>
                    </a:moveTo>
                    <a:lnTo>
                      <a:pt x="64294" y="0"/>
                    </a:lnTo>
                    <a:lnTo>
                      <a:pt x="64294" y="2284879"/>
                    </a:lnTo>
                    <a:lnTo>
                      <a:pt x="0" y="2284879"/>
                    </a:lnTo>
                    <a:lnTo>
                      <a:pt x="0" y="28575"/>
                    </a:lnTo>
                    <a:close/>
                  </a:path>
                </a:pathLst>
              </a:custGeom>
              <a:gradFill>
                <a:gsLst>
                  <a:gs pos="0">
                    <a:srgbClr val="002060"/>
                  </a:gs>
                  <a:gs pos="100000">
                    <a:srgbClr val="00B0F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" name="正方形/長方形 114">
                <a:extLst>
                  <a:ext uri="{FF2B5EF4-FFF2-40B4-BE49-F238E27FC236}">
                    <a16:creationId xmlns:a16="http://schemas.microsoft.com/office/drawing/2014/main" id="{FA2B950E-9CF7-4C33-AAB3-0A3068B9ED7C}"/>
                  </a:ext>
                </a:extLst>
              </p:cNvPr>
              <p:cNvSpPr/>
              <p:nvPr/>
            </p:nvSpPr>
            <p:spPr>
              <a:xfrm>
                <a:off x="2332434" y="2991971"/>
                <a:ext cx="64294" cy="2284879"/>
              </a:xfrm>
              <a:custGeom>
                <a:avLst/>
                <a:gdLst>
                  <a:gd name="connsiteX0" fmla="*/ 0 w 64294"/>
                  <a:gd name="connsiteY0" fmla="*/ 0 h 2284879"/>
                  <a:gd name="connsiteX1" fmla="*/ 64294 w 64294"/>
                  <a:gd name="connsiteY1" fmla="*/ 0 h 2284879"/>
                  <a:gd name="connsiteX2" fmla="*/ 64294 w 64294"/>
                  <a:gd name="connsiteY2" fmla="*/ 2284879 h 2284879"/>
                  <a:gd name="connsiteX3" fmla="*/ 0 w 64294"/>
                  <a:gd name="connsiteY3" fmla="*/ 2284879 h 2284879"/>
                  <a:gd name="connsiteX4" fmla="*/ 0 w 64294"/>
                  <a:gd name="connsiteY4" fmla="*/ 0 h 2284879"/>
                  <a:gd name="connsiteX0" fmla="*/ 0 w 64294"/>
                  <a:gd name="connsiteY0" fmla="*/ 0 h 2284879"/>
                  <a:gd name="connsiteX1" fmla="*/ 64294 w 64294"/>
                  <a:gd name="connsiteY1" fmla="*/ 35718 h 2284879"/>
                  <a:gd name="connsiteX2" fmla="*/ 64294 w 64294"/>
                  <a:gd name="connsiteY2" fmla="*/ 2284879 h 2284879"/>
                  <a:gd name="connsiteX3" fmla="*/ 0 w 64294"/>
                  <a:gd name="connsiteY3" fmla="*/ 2284879 h 2284879"/>
                  <a:gd name="connsiteX4" fmla="*/ 0 w 64294"/>
                  <a:gd name="connsiteY4" fmla="*/ 0 h 2284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94" h="2284879">
                    <a:moveTo>
                      <a:pt x="0" y="0"/>
                    </a:moveTo>
                    <a:lnTo>
                      <a:pt x="64294" y="35718"/>
                    </a:lnTo>
                    <a:lnTo>
                      <a:pt x="64294" y="2284879"/>
                    </a:lnTo>
                    <a:lnTo>
                      <a:pt x="0" y="2284879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2060"/>
                  </a:gs>
                  <a:gs pos="100000">
                    <a:srgbClr val="00B0F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" name="台形 46">
                <a:extLst>
                  <a:ext uri="{FF2B5EF4-FFF2-40B4-BE49-F238E27FC236}">
                    <a16:creationId xmlns:a16="http://schemas.microsoft.com/office/drawing/2014/main" id="{DAD1C244-E66E-45BF-8B9B-18853E97648D}"/>
                  </a:ext>
                </a:extLst>
              </p:cNvPr>
              <p:cNvSpPr/>
              <p:nvPr/>
            </p:nvSpPr>
            <p:spPr>
              <a:xfrm>
                <a:off x="2120771" y="2136775"/>
                <a:ext cx="209680" cy="136525"/>
              </a:xfrm>
              <a:prstGeom prst="trapezoid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" name="楕円 47">
                <a:extLst>
                  <a:ext uri="{FF2B5EF4-FFF2-40B4-BE49-F238E27FC236}">
                    <a16:creationId xmlns:a16="http://schemas.microsoft.com/office/drawing/2014/main" id="{3EA8412D-6698-41D0-A066-4324A0CFB280}"/>
                  </a:ext>
                </a:extLst>
              </p:cNvPr>
              <p:cNvSpPr/>
              <p:nvPr/>
            </p:nvSpPr>
            <p:spPr>
              <a:xfrm>
                <a:off x="2187575" y="2187575"/>
                <a:ext cx="77940" cy="77940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4EBE0DB4-AD69-4E17-8341-CCC1D8812CF9}"/>
                  </a:ext>
                </a:extLst>
              </p:cNvPr>
              <p:cNvSpPr/>
              <p:nvPr/>
            </p:nvSpPr>
            <p:spPr>
              <a:xfrm>
                <a:off x="2127504" y="2134071"/>
                <a:ext cx="45719" cy="53504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431C99A6-0244-47EA-BC9D-119086BBFE16}"/>
                  </a:ext>
                </a:extLst>
              </p:cNvPr>
              <p:cNvSpPr/>
              <p:nvPr/>
            </p:nvSpPr>
            <p:spPr>
              <a:xfrm>
                <a:off x="2284732" y="2134071"/>
                <a:ext cx="45719" cy="45719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" name="正方形/長方形 50">
                <a:extLst>
                  <a:ext uri="{FF2B5EF4-FFF2-40B4-BE49-F238E27FC236}">
                    <a16:creationId xmlns:a16="http://schemas.microsoft.com/office/drawing/2014/main" id="{59A6E560-F104-4641-B49D-80ED67DDC6EE}"/>
                  </a:ext>
                </a:extLst>
              </p:cNvPr>
              <p:cNvSpPr/>
              <p:nvPr/>
            </p:nvSpPr>
            <p:spPr>
              <a:xfrm>
                <a:off x="2195665" y="1355699"/>
                <a:ext cx="61760" cy="34786"/>
              </a:xfrm>
              <a:prstGeom prst="rect">
                <a:avLst/>
              </a:prstGeom>
              <a:pattFill prst="openDmnd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52" name="グループ化 51">
                <a:extLst>
                  <a:ext uri="{FF2B5EF4-FFF2-40B4-BE49-F238E27FC236}">
                    <a16:creationId xmlns:a16="http://schemas.microsoft.com/office/drawing/2014/main" id="{2FC7FDAB-B873-4D3F-B4AB-1F12378BDAE1}"/>
                  </a:ext>
                </a:extLst>
              </p:cNvPr>
              <p:cNvGrpSpPr/>
              <p:nvPr/>
            </p:nvGrpSpPr>
            <p:grpSpPr>
              <a:xfrm>
                <a:off x="1982110" y="2485805"/>
                <a:ext cx="480378" cy="477470"/>
                <a:chOff x="1982110" y="2485805"/>
                <a:chExt cx="480378" cy="477470"/>
              </a:xfrm>
            </p:grpSpPr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62B6C050-38F0-4A1F-B59A-F71F1A2D4E7C}"/>
                    </a:ext>
                  </a:extLst>
                </p:cNvPr>
                <p:cNvSpPr/>
                <p:nvPr/>
              </p:nvSpPr>
              <p:spPr>
                <a:xfrm>
                  <a:off x="2223296" y="2558787"/>
                  <a:ext cx="227791" cy="164818"/>
                </a:xfrm>
                <a:custGeom>
                  <a:avLst/>
                  <a:gdLst>
                    <a:gd name="connsiteX0" fmla="*/ 0 w 227791"/>
                    <a:gd name="connsiteY0" fmla="*/ 0 h 164818"/>
                    <a:gd name="connsiteX1" fmla="*/ 224439 w 227791"/>
                    <a:gd name="connsiteY1" fmla="*/ 94352 h 164818"/>
                    <a:gd name="connsiteX2" fmla="*/ 227791 w 227791"/>
                    <a:gd name="connsiteY2" fmla="*/ 164818 h 164818"/>
                    <a:gd name="connsiteX3" fmla="*/ 0 w 227791"/>
                    <a:gd name="connsiteY3" fmla="*/ 69057 h 164818"/>
                    <a:gd name="connsiteX4" fmla="*/ 0 w 227791"/>
                    <a:gd name="connsiteY4" fmla="*/ 0 h 164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791" h="164818">
                      <a:moveTo>
                        <a:pt x="0" y="0"/>
                      </a:moveTo>
                      <a:lnTo>
                        <a:pt x="224439" y="94352"/>
                      </a:lnTo>
                      <a:lnTo>
                        <a:pt x="227791" y="164818"/>
                      </a:lnTo>
                      <a:lnTo>
                        <a:pt x="0" y="690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" name="フリーフォーム: 図形 53">
                  <a:extLst>
                    <a:ext uri="{FF2B5EF4-FFF2-40B4-BE49-F238E27FC236}">
                      <a16:creationId xmlns:a16="http://schemas.microsoft.com/office/drawing/2014/main" id="{88166B28-DDB5-46C9-840D-BC3EBDB96D23}"/>
                    </a:ext>
                  </a:extLst>
                </p:cNvPr>
                <p:cNvSpPr/>
                <p:nvPr/>
              </p:nvSpPr>
              <p:spPr>
                <a:xfrm>
                  <a:off x="2223296" y="2713569"/>
                  <a:ext cx="235304" cy="167977"/>
                </a:xfrm>
                <a:custGeom>
                  <a:avLst/>
                  <a:gdLst>
                    <a:gd name="connsiteX0" fmla="*/ 0 w 235304"/>
                    <a:gd name="connsiteY0" fmla="*/ 0 h 167977"/>
                    <a:gd name="connsiteX1" fmla="*/ 231952 w 235304"/>
                    <a:gd name="connsiteY1" fmla="*/ 97511 h 167977"/>
                    <a:gd name="connsiteX2" fmla="*/ 235304 w 235304"/>
                    <a:gd name="connsiteY2" fmla="*/ 167977 h 167977"/>
                    <a:gd name="connsiteX3" fmla="*/ 0 w 235304"/>
                    <a:gd name="connsiteY3" fmla="*/ 69057 h 167977"/>
                    <a:gd name="connsiteX4" fmla="*/ 0 w 235304"/>
                    <a:gd name="connsiteY4" fmla="*/ 0 h 167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304" h="167977">
                      <a:moveTo>
                        <a:pt x="0" y="0"/>
                      </a:moveTo>
                      <a:lnTo>
                        <a:pt x="231952" y="97511"/>
                      </a:lnTo>
                      <a:lnTo>
                        <a:pt x="235304" y="167977"/>
                      </a:lnTo>
                      <a:lnTo>
                        <a:pt x="0" y="690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" name="フリーフォーム: 図形 54">
                  <a:extLst>
                    <a:ext uri="{FF2B5EF4-FFF2-40B4-BE49-F238E27FC236}">
                      <a16:creationId xmlns:a16="http://schemas.microsoft.com/office/drawing/2014/main" id="{C28A5C83-F417-4B5D-A034-6D0BD40CD6BD}"/>
                    </a:ext>
                  </a:extLst>
                </p:cNvPr>
                <p:cNvSpPr/>
                <p:nvPr/>
              </p:nvSpPr>
              <p:spPr>
                <a:xfrm>
                  <a:off x="2223296" y="2485805"/>
                  <a:ext cx="224439" cy="167334"/>
                </a:xfrm>
                <a:custGeom>
                  <a:avLst/>
                  <a:gdLst>
                    <a:gd name="connsiteX0" fmla="*/ 0 w 224439"/>
                    <a:gd name="connsiteY0" fmla="*/ 0 h 167334"/>
                    <a:gd name="connsiteX1" fmla="*/ 220896 w 224439"/>
                    <a:gd name="connsiteY1" fmla="*/ 92862 h 167334"/>
                    <a:gd name="connsiteX2" fmla="*/ 224439 w 224439"/>
                    <a:gd name="connsiteY2" fmla="*/ 167334 h 167334"/>
                    <a:gd name="connsiteX3" fmla="*/ 0 w 224439"/>
                    <a:gd name="connsiteY3" fmla="*/ 72982 h 167334"/>
                    <a:gd name="connsiteX4" fmla="*/ 0 w 224439"/>
                    <a:gd name="connsiteY4" fmla="*/ 0 h 167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439" h="167334">
                      <a:moveTo>
                        <a:pt x="0" y="0"/>
                      </a:moveTo>
                      <a:lnTo>
                        <a:pt x="220896" y="92862"/>
                      </a:lnTo>
                      <a:lnTo>
                        <a:pt x="224439" y="167334"/>
                      </a:lnTo>
                      <a:lnTo>
                        <a:pt x="0" y="729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" name="フリーフォーム: 図形 55">
                  <a:extLst>
                    <a:ext uri="{FF2B5EF4-FFF2-40B4-BE49-F238E27FC236}">
                      <a16:creationId xmlns:a16="http://schemas.microsoft.com/office/drawing/2014/main" id="{E93115D5-A260-408C-ADDB-EA68B6708589}"/>
                    </a:ext>
                  </a:extLst>
                </p:cNvPr>
                <p:cNvSpPr/>
                <p:nvPr/>
              </p:nvSpPr>
              <p:spPr>
                <a:xfrm>
                  <a:off x="2223296" y="2627845"/>
                  <a:ext cx="231952" cy="183235"/>
                </a:xfrm>
                <a:custGeom>
                  <a:avLst/>
                  <a:gdLst>
                    <a:gd name="connsiteX0" fmla="*/ 0 w 231952"/>
                    <a:gd name="connsiteY0" fmla="*/ 0 h 183235"/>
                    <a:gd name="connsiteX1" fmla="*/ 227791 w 231952"/>
                    <a:gd name="connsiteY1" fmla="*/ 95761 h 183235"/>
                    <a:gd name="connsiteX2" fmla="*/ 231952 w 231952"/>
                    <a:gd name="connsiteY2" fmla="*/ 183235 h 183235"/>
                    <a:gd name="connsiteX3" fmla="*/ 0 w 231952"/>
                    <a:gd name="connsiteY3" fmla="*/ 85724 h 183235"/>
                    <a:gd name="connsiteX4" fmla="*/ 0 w 231952"/>
                    <a:gd name="connsiteY4" fmla="*/ 0 h 183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952" h="183235">
                      <a:moveTo>
                        <a:pt x="0" y="0"/>
                      </a:moveTo>
                      <a:lnTo>
                        <a:pt x="227791" y="95761"/>
                      </a:lnTo>
                      <a:lnTo>
                        <a:pt x="231952" y="183235"/>
                      </a:lnTo>
                      <a:lnTo>
                        <a:pt x="0" y="857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10CD3C17-1339-495C-AE40-6B2A57F67405}"/>
                    </a:ext>
                  </a:extLst>
                </p:cNvPr>
                <p:cNvSpPr/>
                <p:nvPr/>
              </p:nvSpPr>
              <p:spPr>
                <a:xfrm>
                  <a:off x="2223296" y="2782625"/>
                  <a:ext cx="239192" cy="180650"/>
                </a:xfrm>
                <a:custGeom>
                  <a:avLst/>
                  <a:gdLst>
                    <a:gd name="connsiteX0" fmla="*/ 0 w 239192"/>
                    <a:gd name="connsiteY0" fmla="*/ 0 h 180650"/>
                    <a:gd name="connsiteX1" fmla="*/ 235304 w 239192"/>
                    <a:gd name="connsiteY1" fmla="*/ 98920 h 180650"/>
                    <a:gd name="connsiteX2" fmla="*/ 239192 w 239192"/>
                    <a:gd name="connsiteY2" fmla="*/ 180650 h 180650"/>
                    <a:gd name="connsiteX3" fmla="*/ 0 w 239192"/>
                    <a:gd name="connsiteY3" fmla="*/ 80096 h 180650"/>
                    <a:gd name="connsiteX4" fmla="*/ 0 w 239192"/>
                    <a:gd name="connsiteY4" fmla="*/ 0 h 18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192" h="180650">
                      <a:moveTo>
                        <a:pt x="0" y="0"/>
                      </a:moveTo>
                      <a:lnTo>
                        <a:pt x="235304" y="98920"/>
                      </a:lnTo>
                      <a:lnTo>
                        <a:pt x="239192" y="180650"/>
                      </a:lnTo>
                      <a:lnTo>
                        <a:pt x="0" y="800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621C375B-3287-4882-A708-4419794D0894}"/>
                    </a:ext>
                  </a:extLst>
                </p:cNvPr>
                <p:cNvSpPr/>
                <p:nvPr/>
              </p:nvSpPr>
              <p:spPr>
                <a:xfrm flipH="1">
                  <a:off x="1993511" y="2558787"/>
                  <a:ext cx="227791" cy="164818"/>
                </a:xfrm>
                <a:custGeom>
                  <a:avLst/>
                  <a:gdLst>
                    <a:gd name="connsiteX0" fmla="*/ 0 w 227791"/>
                    <a:gd name="connsiteY0" fmla="*/ 0 h 164818"/>
                    <a:gd name="connsiteX1" fmla="*/ 224439 w 227791"/>
                    <a:gd name="connsiteY1" fmla="*/ 94352 h 164818"/>
                    <a:gd name="connsiteX2" fmla="*/ 227791 w 227791"/>
                    <a:gd name="connsiteY2" fmla="*/ 164818 h 164818"/>
                    <a:gd name="connsiteX3" fmla="*/ 0 w 227791"/>
                    <a:gd name="connsiteY3" fmla="*/ 69057 h 164818"/>
                    <a:gd name="connsiteX4" fmla="*/ 0 w 227791"/>
                    <a:gd name="connsiteY4" fmla="*/ 0 h 164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791" h="164818">
                      <a:moveTo>
                        <a:pt x="0" y="0"/>
                      </a:moveTo>
                      <a:lnTo>
                        <a:pt x="224439" y="94352"/>
                      </a:lnTo>
                      <a:lnTo>
                        <a:pt x="227791" y="164818"/>
                      </a:lnTo>
                      <a:lnTo>
                        <a:pt x="0" y="690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993A4014-E256-4638-B765-DAD675FA5808}"/>
                    </a:ext>
                  </a:extLst>
                </p:cNvPr>
                <p:cNvSpPr/>
                <p:nvPr/>
              </p:nvSpPr>
              <p:spPr>
                <a:xfrm flipH="1">
                  <a:off x="1985998" y="2713569"/>
                  <a:ext cx="235304" cy="167977"/>
                </a:xfrm>
                <a:custGeom>
                  <a:avLst/>
                  <a:gdLst>
                    <a:gd name="connsiteX0" fmla="*/ 0 w 235304"/>
                    <a:gd name="connsiteY0" fmla="*/ 0 h 167977"/>
                    <a:gd name="connsiteX1" fmla="*/ 231952 w 235304"/>
                    <a:gd name="connsiteY1" fmla="*/ 97511 h 167977"/>
                    <a:gd name="connsiteX2" fmla="*/ 235304 w 235304"/>
                    <a:gd name="connsiteY2" fmla="*/ 167977 h 167977"/>
                    <a:gd name="connsiteX3" fmla="*/ 0 w 235304"/>
                    <a:gd name="connsiteY3" fmla="*/ 69057 h 167977"/>
                    <a:gd name="connsiteX4" fmla="*/ 0 w 235304"/>
                    <a:gd name="connsiteY4" fmla="*/ 0 h 167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304" h="167977">
                      <a:moveTo>
                        <a:pt x="0" y="0"/>
                      </a:moveTo>
                      <a:lnTo>
                        <a:pt x="231952" y="97511"/>
                      </a:lnTo>
                      <a:lnTo>
                        <a:pt x="235304" y="167977"/>
                      </a:lnTo>
                      <a:lnTo>
                        <a:pt x="0" y="690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739AF40A-EBEC-4778-976C-BF55F1A247E5}"/>
                    </a:ext>
                  </a:extLst>
                </p:cNvPr>
                <p:cNvSpPr/>
                <p:nvPr/>
              </p:nvSpPr>
              <p:spPr>
                <a:xfrm flipH="1">
                  <a:off x="1996863" y="2485805"/>
                  <a:ext cx="224439" cy="167334"/>
                </a:xfrm>
                <a:custGeom>
                  <a:avLst/>
                  <a:gdLst>
                    <a:gd name="connsiteX0" fmla="*/ 0 w 224439"/>
                    <a:gd name="connsiteY0" fmla="*/ 0 h 167334"/>
                    <a:gd name="connsiteX1" fmla="*/ 220896 w 224439"/>
                    <a:gd name="connsiteY1" fmla="*/ 92862 h 167334"/>
                    <a:gd name="connsiteX2" fmla="*/ 224439 w 224439"/>
                    <a:gd name="connsiteY2" fmla="*/ 167334 h 167334"/>
                    <a:gd name="connsiteX3" fmla="*/ 0 w 224439"/>
                    <a:gd name="connsiteY3" fmla="*/ 72982 h 167334"/>
                    <a:gd name="connsiteX4" fmla="*/ 0 w 224439"/>
                    <a:gd name="connsiteY4" fmla="*/ 0 h 167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439" h="167334">
                      <a:moveTo>
                        <a:pt x="0" y="0"/>
                      </a:moveTo>
                      <a:lnTo>
                        <a:pt x="220896" y="92862"/>
                      </a:lnTo>
                      <a:lnTo>
                        <a:pt x="224439" y="167334"/>
                      </a:lnTo>
                      <a:lnTo>
                        <a:pt x="0" y="729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9359A300-CE10-45DB-AA62-5046B15FD9D8}"/>
                    </a:ext>
                  </a:extLst>
                </p:cNvPr>
                <p:cNvSpPr/>
                <p:nvPr/>
              </p:nvSpPr>
              <p:spPr>
                <a:xfrm flipH="1">
                  <a:off x="1989350" y="2627845"/>
                  <a:ext cx="231952" cy="183235"/>
                </a:xfrm>
                <a:custGeom>
                  <a:avLst/>
                  <a:gdLst>
                    <a:gd name="connsiteX0" fmla="*/ 0 w 231952"/>
                    <a:gd name="connsiteY0" fmla="*/ 0 h 183235"/>
                    <a:gd name="connsiteX1" fmla="*/ 227791 w 231952"/>
                    <a:gd name="connsiteY1" fmla="*/ 95761 h 183235"/>
                    <a:gd name="connsiteX2" fmla="*/ 231952 w 231952"/>
                    <a:gd name="connsiteY2" fmla="*/ 183235 h 183235"/>
                    <a:gd name="connsiteX3" fmla="*/ 0 w 231952"/>
                    <a:gd name="connsiteY3" fmla="*/ 85724 h 183235"/>
                    <a:gd name="connsiteX4" fmla="*/ 0 w 231952"/>
                    <a:gd name="connsiteY4" fmla="*/ 0 h 183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952" h="183235">
                      <a:moveTo>
                        <a:pt x="0" y="0"/>
                      </a:moveTo>
                      <a:lnTo>
                        <a:pt x="227791" y="95761"/>
                      </a:lnTo>
                      <a:lnTo>
                        <a:pt x="231952" y="183235"/>
                      </a:lnTo>
                      <a:lnTo>
                        <a:pt x="0" y="857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65D8F9C7-EB79-4B72-873A-0392FD9F846F}"/>
                    </a:ext>
                  </a:extLst>
                </p:cNvPr>
                <p:cNvSpPr/>
                <p:nvPr/>
              </p:nvSpPr>
              <p:spPr>
                <a:xfrm flipH="1">
                  <a:off x="1982110" y="2782625"/>
                  <a:ext cx="239192" cy="180650"/>
                </a:xfrm>
                <a:custGeom>
                  <a:avLst/>
                  <a:gdLst>
                    <a:gd name="connsiteX0" fmla="*/ 0 w 239192"/>
                    <a:gd name="connsiteY0" fmla="*/ 0 h 180650"/>
                    <a:gd name="connsiteX1" fmla="*/ 235304 w 239192"/>
                    <a:gd name="connsiteY1" fmla="*/ 98920 h 180650"/>
                    <a:gd name="connsiteX2" fmla="*/ 239192 w 239192"/>
                    <a:gd name="connsiteY2" fmla="*/ 180650 h 180650"/>
                    <a:gd name="connsiteX3" fmla="*/ 0 w 239192"/>
                    <a:gd name="connsiteY3" fmla="*/ 80096 h 180650"/>
                    <a:gd name="connsiteX4" fmla="*/ 0 w 239192"/>
                    <a:gd name="connsiteY4" fmla="*/ 0 h 18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192" h="180650">
                      <a:moveTo>
                        <a:pt x="0" y="0"/>
                      </a:moveTo>
                      <a:lnTo>
                        <a:pt x="235304" y="98920"/>
                      </a:lnTo>
                      <a:lnTo>
                        <a:pt x="239192" y="180650"/>
                      </a:lnTo>
                      <a:lnTo>
                        <a:pt x="0" y="800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5A5A5">
                        <a:lumMod val="0"/>
                        <a:lumOff val="100000"/>
                      </a:srgbClr>
                    </a:gs>
                    <a:gs pos="35000">
                      <a:srgbClr val="A5A5A5">
                        <a:lumMod val="0"/>
                        <a:lumOff val="100000"/>
                      </a:srgbClr>
                    </a:gs>
                    <a:gs pos="100000">
                      <a:srgbClr val="A5A5A5">
                        <a:lumMod val="10000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649A24F-3E8D-4CB0-ACE5-F929CA38F1E7}"/>
              </a:ext>
            </a:extLst>
          </p:cNvPr>
          <p:cNvGrpSpPr/>
          <p:nvPr/>
        </p:nvGrpSpPr>
        <p:grpSpPr>
          <a:xfrm>
            <a:off x="8280856" y="2025748"/>
            <a:ext cx="3172044" cy="2994688"/>
            <a:chOff x="8280856" y="2025748"/>
            <a:chExt cx="3172044" cy="2994688"/>
          </a:xfrm>
        </p:grpSpPr>
        <p:sp>
          <p:nvSpPr>
            <p:cNvPr id="14" name="テキスト ボックス 13">
              <a:extLst>
                <a:ext uri="{FF2B5EF4-FFF2-40B4-BE49-F238E27FC236}">
                  <a16:creationId xmlns:a16="http://schemas.microsoft.com/office/drawing/2014/main" id="{04D289AE-F734-4762-BD4C-AE9698F56C97}"/>
                </a:ext>
              </a:extLst>
            </p:cNvPr>
            <p:cNvSpPr txBox="1"/>
            <p:nvPr/>
          </p:nvSpPr>
          <p:spPr>
            <a:xfrm>
              <a:off x="9000168" y="4374105"/>
              <a:ext cx="156966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3600" dirty="0">
                  <a:latin typeface="+mj-ea"/>
                  <a:ea typeface="+mj-ea"/>
                </a:rPr>
                <a:t>天満宮</a:t>
              </a:r>
              <a:endParaRPr kumimoji="1" lang="ja-JP" altLang="en-US" sz="3600" dirty="0">
                <a:latin typeface="+mj-ea"/>
                <a:ea typeface="+mj-ea"/>
              </a:endParaRPr>
            </a:p>
          </p:txBody>
        </p:sp>
        <p:grpSp>
          <p:nvGrpSpPr>
            <p:cNvPr id="63" name="グループ化 62">
              <a:extLst>
                <a:ext uri="{FF2B5EF4-FFF2-40B4-BE49-F238E27FC236}">
                  <a16:creationId xmlns:a16="http://schemas.microsoft.com/office/drawing/2014/main" id="{F63D6B64-929B-4CF7-8D20-0295CB5DDCE0}"/>
                </a:ext>
              </a:extLst>
            </p:cNvPr>
            <p:cNvGrpSpPr/>
            <p:nvPr/>
          </p:nvGrpSpPr>
          <p:grpSpPr>
            <a:xfrm>
              <a:off x="8280856" y="2025748"/>
              <a:ext cx="3172044" cy="1577984"/>
              <a:chOff x="582979" y="2370286"/>
              <a:chExt cx="4653818" cy="2315117"/>
            </a:xfrm>
          </p:grpSpPr>
          <p:grpSp>
            <p:nvGrpSpPr>
              <p:cNvPr id="64" name="グループ化 63">
                <a:extLst>
                  <a:ext uri="{FF2B5EF4-FFF2-40B4-BE49-F238E27FC236}">
                    <a16:creationId xmlns:a16="http://schemas.microsoft.com/office/drawing/2014/main" id="{219F0830-22A1-4403-B48C-B2FB158392A0}"/>
                  </a:ext>
                </a:extLst>
              </p:cNvPr>
              <p:cNvGrpSpPr/>
              <p:nvPr/>
            </p:nvGrpSpPr>
            <p:grpSpPr>
              <a:xfrm>
                <a:off x="889554" y="3621589"/>
                <a:ext cx="3996472" cy="1049144"/>
                <a:chOff x="889554" y="3621589"/>
                <a:chExt cx="3996472" cy="1049144"/>
              </a:xfrm>
            </p:grpSpPr>
            <p:sp>
              <p:nvSpPr>
                <p:cNvPr id="125" name="正方形/長方形 124">
                  <a:extLst>
                    <a:ext uri="{FF2B5EF4-FFF2-40B4-BE49-F238E27FC236}">
                      <a16:creationId xmlns:a16="http://schemas.microsoft.com/office/drawing/2014/main" id="{AC86FC20-9F3D-4E8F-9C03-A69F9227AC63}"/>
                    </a:ext>
                  </a:extLst>
                </p:cNvPr>
                <p:cNvSpPr/>
                <p:nvPr/>
              </p:nvSpPr>
              <p:spPr>
                <a:xfrm>
                  <a:off x="1100423" y="3976180"/>
                  <a:ext cx="3618929" cy="449530"/>
                </a:xfrm>
                <a:prstGeom prst="rect">
                  <a:avLst/>
                </a:prstGeom>
                <a:pattFill prst="lgConfetti">
                  <a:fgClr>
                    <a:sysClr val="windowText" lastClr="000000"/>
                  </a:fgClr>
                  <a:bgClr>
                    <a:srgbClr val="FFC000">
                      <a:lumMod val="60000"/>
                      <a:lumOff val="40000"/>
                    </a:srgbClr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26" name="グループ化 125">
                  <a:extLst>
                    <a:ext uri="{FF2B5EF4-FFF2-40B4-BE49-F238E27FC236}">
                      <a16:creationId xmlns:a16="http://schemas.microsoft.com/office/drawing/2014/main" id="{480655A7-AF9D-4619-A6CB-4E0CA042F95C}"/>
                    </a:ext>
                  </a:extLst>
                </p:cNvPr>
                <p:cNvGrpSpPr/>
                <p:nvPr/>
              </p:nvGrpSpPr>
              <p:grpSpPr>
                <a:xfrm>
                  <a:off x="1569937" y="3965357"/>
                  <a:ext cx="2636129" cy="473154"/>
                  <a:chOff x="1569937" y="3965357"/>
                  <a:chExt cx="2636129" cy="473154"/>
                </a:xfrm>
              </p:grpSpPr>
              <p:sp>
                <p:nvSpPr>
                  <p:cNvPr id="161" name="正方形/長方形 160">
                    <a:extLst>
                      <a:ext uri="{FF2B5EF4-FFF2-40B4-BE49-F238E27FC236}">
                        <a16:creationId xmlns:a16="http://schemas.microsoft.com/office/drawing/2014/main" id="{CCC7E7B7-083A-46BF-B885-96A87379A342}"/>
                      </a:ext>
                    </a:extLst>
                  </p:cNvPr>
                  <p:cNvSpPr/>
                  <p:nvPr/>
                </p:nvSpPr>
                <p:spPr>
                  <a:xfrm>
                    <a:off x="1569937" y="3965357"/>
                    <a:ext cx="45719" cy="473154"/>
                  </a:xfrm>
                  <a:prstGeom prst="rect">
                    <a:avLst/>
                  </a:pr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2" name="正方形/長方形 161">
                    <a:extLst>
                      <a:ext uri="{FF2B5EF4-FFF2-40B4-BE49-F238E27FC236}">
                        <a16:creationId xmlns:a16="http://schemas.microsoft.com/office/drawing/2014/main" id="{14481B9E-6EC4-4DD9-82AC-53A5BF713B0A}"/>
                      </a:ext>
                    </a:extLst>
                  </p:cNvPr>
                  <p:cNvSpPr/>
                  <p:nvPr/>
                </p:nvSpPr>
                <p:spPr>
                  <a:xfrm>
                    <a:off x="2074372" y="3965357"/>
                    <a:ext cx="45719" cy="473154"/>
                  </a:xfrm>
                  <a:prstGeom prst="rect">
                    <a:avLst/>
                  </a:pr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3" name="正方形/長方形 162">
                    <a:extLst>
                      <a:ext uri="{FF2B5EF4-FFF2-40B4-BE49-F238E27FC236}">
                        <a16:creationId xmlns:a16="http://schemas.microsoft.com/office/drawing/2014/main" id="{78FB7B49-E41B-4A2F-AD78-A9D93EEB11BA}"/>
                      </a:ext>
                    </a:extLst>
                  </p:cNvPr>
                  <p:cNvSpPr/>
                  <p:nvPr/>
                </p:nvSpPr>
                <p:spPr>
                  <a:xfrm>
                    <a:off x="3617422" y="3965357"/>
                    <a:ext cx="45719" cy="473154"/>
                  </a:xfrm>
                  <a:prstGeom prst="rect">
                    <a:avLst/>
                  </a:pr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4" name="正方形/長方形 163">
                    <a:extLst>
                      <a:ext uri="{FF2B5EF4-FFF2-40B4-BE49-F238E27FC236}">
                        <a16:creationId xmlns:a16="http://schemas.microsoft.com/office/drawing/2014/main" id="{2A0F1054-6E2C-4449-A7AF-8F0F5D191489}"/>
                      </a:ext>
                    </a:extLst>
                  </p:cNvPr>
                  <p:cNvSpPr/>
                  <p:nvPr/>
                </p:nvSpPr>
                <p:spPr>
                  <a:xfrm>
                    <a:off x="4160347" y="3965357"/>
                    <a:ext cx="45719" cy="473154"/>
                  </a:xfrm>
                  <a:prstGeom prst="rect">
                    <a:avLst/>
                  </a:pr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27" name="グループ化 126">
                  <a:extLst>
                    <a:ext uri="{FF2B5EF4-FFF2-40B4-BE49-F238E27FC236}">
                      <a16:creationId xmlns:a16="http://schemas.microsoft.com/office/drawing/2014/main" id="{17010325-825F-46EE-BFC0-5B790C4CFA62}"/>
                    </a:ext>
                  </a:extLst>
                </p:cNvPr>
                <p:cNvGrpSpPr/>
                <p:nvPr/>
              </p:nvGrpSpPr>
              <p:grpSpPr>
                <a:xfrm>
                  <a:off x="947738" y="4395340"/>
                  <a:ext cx="3843334" cy="262570"/>
                  <a:chOff x="947738" y="4395340"/>
                  <a:chExt cx="3843334" cy="262570"/>
                </a:xfrm>
              </p:grpSpPr>
              <p:sp>
                <p:nvSpPr>
                  <p:cNvPr id="157" name="正方形/長方形 156">
                    <a:extLst>
                      <a:ext uri="{FF2B5EF4-FFF2-40B4-BE49-F238E27FC236}">
                        <a16:creationId xmlns:a16="http://schemas.microsoft.com/office/drawing/2014/main" id="{0D27A6C8-B400-43E0-B099-5F6FF7E6B6A6}"/>
                      </a:ext>
                    </a:extLst>
                  </p:cNvPr>
                  <p:cNvSpPr/>
                  <p:nvPr/>
                </p:nvSpPr>
                <p:spPr>
                  <a:xfrm>
                    <a:off x="985835" y="4463924"/>
                    <a:ext cx="3767140" cy="193986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58" name="グループ化 157">
                    <a:extLst>
                      <a:ext uri="{FF2B5EF4-FFF2-40B4-BE49-F238E27FC236}">
                        <a16:creationId xmlns:a16="http://schemas.microsoft.com/office/drawing/2014/main" id="{232BB256-CA89-4B77-8FAA-EB698A6E11D2}"/>
                      </a:ext>
                    </a:extLst>
                  </p:cNvPr>
                  <p:cNvGrpSpPr/>
                  <p:nvPr/>
                </p:nvGrpSpPr>
                <p:grpSpPr>
                  <a:xfrm>
                    <a:off x="947738" y="4395340"/>
                    <a:ext cx="3843334" cy="74459"/>
                    <a:chOff x="947738" y="4395340"/>
                    <a:chExt cx="3843334" cy="74459"/>
                  </a:xfrm>
                </p:grpSpPr>
                <p:sp>
                  <p:nvSpPr>
                    <p:cNvPr id="159" name="正方形/長方形 158">
                      <a:extLst>
                        <a:ext uri="{FF2B5EF4-FFF2-40B4-BE49-F238E27FC236}">
                          <a16:creationId xmlns:a16="http://schemas.microsoft.com/office/drawing/2014/main" id="{7D0C82B4-8DBC-4F62-BDB8-E31BFA3B4B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738" y="4395340"/>
                      <a:ext cx="3843334" cy="30875"/>
                    </a:xfrm>
                    <a:prstGeom prst="rect">
                      <a:avLst/>
                    </a:pr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60" name="正方形/長方形 159">
                      <a:extLst>
                        <a:ext uri="{FF2B5EF4-FFF2-40B4-BE49-F238E27FC236}">
                          <a16:creationId xmlns:a16="http://schemas.microsoft.com/office/drawing/2014/main" id="{03A88C54-0E7C-4944-83CA-75EEA8AA51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738" y="4424080"/>
                      <a:ext cx="3843334" cy="45719"/>
                    </a:xfrm>
                    <a:prstGeom prst="rect">
                      <a:avLst/>
                    </a:pr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sp>
              <p:nvSpPr>
                <p:cNvPr id="128" name="フリーフォーム: 図形 127">
                  <a:extLst>
                    <a:ext uri="{FF2B5EF4-FFF2-40B4-BE49-F238E27FC236}">
                      <a16:creationId xmlns:a16="http://schemas.microsoft.com/office/drawing/2014/main" id="{B40A1929-1E0A-40B0-807D-42257885BE02}"/>
                    </a:ext>
                  </a:extLst>
                </p:cNvPr>
                <p:cNvSpPr/>
                <p:nvPr/>
              </p:nvSpPr>
              <p:spPr>
                <a:xfrm rot="5400000">
                  <a:off x="2823577" y="2429292"/>
                  <a:ext cx="120230" cy="3814760"/>
                </a:xfrm>
                <a:custGeom>
                  <a:avLst/>
                  <a:gdLst>
                    <a:gd name="connsiteX0" fmla="*/ 66003 w 120230"/>
                    <a:gd name="connsiteY0" fmla="*/ 118142 h 3814760"/>
                    <a:gd name="connsiteX1" fmla="*/ 105356 w 120230"/>
                    <a:gd name="connsiteY1" fmla="*/ 118142 h 3814760"/>
                    <a:gd name="connsiteX2" fmla="*/ 105356 w 120230"/>
                    <a:gd name="connsiteY2" fmla="*/ 31211 h 3814760"/>
                    <a:gd name="connsiteX3" fmla="*/ 66003 w 120230"/>
                    <a:gd name="connsiteY3" fmla="*/ 31211 h 3814760"/>
                    <a:gd name="connsiteX4" fmla="*/ 66003 w 120230"/>
                    <a:gd name="connsiteY4" fmla="*/ 236276 h 3814760"/>
                    <a:gd name="connsiteX5" fmla="*/ 105356 w 120230"/>
                    <a:gd name="connsiteY5" fmla="*/ 236276 h 3814760"/>
                    <a:gd name="connsiteX6" fmla="*/ 105356 w 120230"/>
                    <a:gd name="connsiteY6" fmla="*/ 149351 h 3814760"/>
                    <a:gd name="connsiteX7" fmla="*/ 66003 w 120230"/>
                    <a:gd name="connsiteY7" fmla="*/ 149351 h 3814760"/>
                    <a:gd name="connsiteX8" fmla="*/ 66003 w 120230"/>
                    <a:gd name="connsiteY8" fmla="*/ 354411 h 3814760"/>
                    <a:gd name="connsiteX9" fmla="*/ 105356 w 120230"/>
                    <a:gd name="connsiteY9" fmla="*/ 354411 h 3814760"/>
                    <a:gd name="connsiteX10" fmla="*/ 105356 w 120230"/>
                    <a:gd name="connsiteY10" fmla="*/ 267484 h 3814760"/>
                    <a:gd name="connsiteX11" fmla="*/ 66003 w 120230"/>
                    <a:gd name="connsiteY11" fmla="*/ 267484 h 3814760"/>
                    <a:gd name="connsiteX12" fmla="*/ 66003 w 120230"/>
                    <a:gd name="connsiteY12" fmla="*/ 472544 h 3814760"/>
                    <a:gd name="connsiteX13" fmla="*/ 105356 w 120230"/>
                    <a:gd name="connsiteY13" fmla="*/ 472544 h 3814760"/>
                    <a:gd name="connsiteX14" fmla="*/ 105356 w 120230"/>
                    <a:gd name="connsiteY14" fmla="*/ 385619 h 3814760"/>
                    <a:gd name="connsiteX15" fmla="*/ 66003 w 120230"/>
                    <a:gd name="connsiteY15" fmla="*/ 385619 h 3814760"/>
                    <a:gd name="connsiteX16" fmla="*/ 66003 w 120230"/>
                    <a:gd name="connsiteY16" fmla="*/ 590679 h 3814760"/>
                    <a:gd name="connsiteX17" fmla="*/ 105356 w 120230"/>
                    <a:gd name="connsiteY17" fmla="*/ 590679 h 3814760"/>
                    <a:gd name="connsiteX18" fmla="*/ 105356 w 120230"/>
                    <a:gd name="connsiteY18" fmla="*/ 503753 h 3814760"/>
                    <a:gd name="connsiteX19" fmla="*/ 66003 w 120230"/>
                    <a:gd name="connsiteY19" fmla="*/ 503753 h 3814760"/>
                    <a:gd name="connsiteX20" fmla="*/ 66003 w 120230"/>
                    <a:gd name="connsiteY20" fmla="*/ 708814 h 3814760"/>
                    <a:gd name="connsiteX21" fmla="*/ 105356 w 120230"/>
                    <a:gd name="connsiteY21" fmla="*/ 708814 h 3814760"/>
                    <a:gd name="connsiteX22" fmla="*/ 105356 w 120230"/>
                    <a:gd name="connsiteY22" fmla="*/ 621887 h 3814760"/>
                    <a:gd name="connsiteX23" fmla="*/ 66003 w 120230"/>
                    <a:gd name="connsiteY23" fmla="*/ 621887 h 3814760"/>
                    <a:gd name="connsiteX24" fmla="*/ 66003 w 120230"/>
                    <a:gd name="connsiteY24" fmla="*/ 826948 h 3814760"/>
                    <a:gd name="connsiteX25" fmla="*/ 105356 w 120230"/>
                    <a:gd name="connsiteY25" fmla="*/ 826948 h 3814760"/>
                    <a:gd name="connsiteX26" fmla="*/ 105356 w 120230"/>
                    <a:gd name="connsiteY26" fmla="*/ 740022 h 3814760"/>
                    <a:gd name="connsiteX27" fmla="*/ 66003 w 120230"/>
                    <a:gd name="connsiteY27" fmla="*/ 740022 h 3814760"/>
                    <a:gd name="connsiteX28" fmla="*/ 66003 w 120230"/>
                    <a:gd name="connsiteY28" fmla="*/ 945082 h 3814760"/>
                    <a:gd name="connsiteX29" fmla="*/ 105356 w 120230"/>
                    <a:gd name="connsiteY29" fmla="*/ 945082 h 3814760"/>
                    <a:gd name="connsiteX30" fmla="*/ 105356 w 120230"/>
                    <a:gd name="connsiteY30" fmla="*/ 858156 h 3814760"/>
                    <a:gd name="connsiteX31" fmla="*/ 66003 w 120230"/>
                    <a:gd name="connsiteY31" fmla="*/ 858156 h 3814760"/>
                    <a:gd name="connsiteX32" fmla="*/ 66003 w 120230"/>
                    <a:gd name="connsiteY32" fmla="*/ 1063217 h 3814760"/>
                    <a:gd name="connsiteX33" fmla="*/ 105356 w 120230"/>
                    <a:gd name="connsiteY33" fmla="*/ 1063217 h 3814760"/>
                    <a:gd name="connsiteX34" fmla="*/ 105356 w 120230"/>
                    <a:gd name="connsiteY34" fmla="*/ 976291 h 3814760"/>
                    <a:gd name="connsiteX35" fmla="*/ 66003 w 120230"/>
                    <a:gd name="connsiteY35" fmla="*/ 976291 h 3814760"/>
                    <a:gd name="connsiteX36" fmla="*/ 66003 w 120230"/>
                    <a:gd name="connsiteY36" fmla="*/ 1181352 h 3814760"/>
                    <a:gd name="connsiteX37" fmla="*/ 105356 w 120230"/>
                    <a:gd name="connsiteY37" fmla="*/ 1181352 h 3814760"/>
                    <a:gd name="connsiteX38" fmla="*/ 105356 w 120230"/>
                    <a:gd name="connsiteY38" fmla="*/ 1094425 h 3814760"/>
                    <a:gd name="connsiteX39" fmla="*/ 66003 w 120230"/>
                    <a:gd name="connsiteY39" fmla="*/ 1094425 h 3814760"/>
                    <a:gd name="connsiteX40" fmla="*/ 66003 w 120230"/>
                    <a:gd name="connsiteY40" fmla="*/ 1299485 h 3814760"/>
                    <a:gd name="connsiteX41" fmla="*/ 105356 w 120230"/>
                    <a:gd name="connsiteY41" fmla="*/ 1299485 h 3814760"/>
                    <a:gd name="connsiteX42" fmla="*/ 105356 w 120230"/>
                    <a:gd name="connsiteY42" fmla="*/ 1212560 h 3814760"/>
                    <a:gd name="connsiteX43" fmla="*/ 66003 w 120230"/>
                    <a:gd name="connsiteY43" fmla="*/ 1212560 h 3814760"/>
                    <a:gd name="connsiteX44" fmla="*/ 66003 w 120230"/>
                    <a:gd name="connsiteY44" fmla="*/ 1417620 h 3814760"/>
                    <a:gd name="connsiteX45" fmla="*/ 105356 w 120230"/>
                    <a:gd name="connsiteY45" fmla="*/ 1417620 h 3814760"/>
                    <a:gd name="connsiteX46" fmla="*/ 105356 w 120230"/>
                    <a:gd name="connsiteY46" fmla="*/ 1330694 h 3814760"/>
                    <a:gd name="connsiteX47" fmla="*/ 66003 w 120230"/>
                    <a:gd name="connsiteY47" fmla="*/ 1330694 h 3814760"/>
                    <a:gd name="connsiteX48" fmla="*/ 66003 w 120230"/>
                    <a:gd name="connsiteY48" fmla="*/ 1535755 h 3814760"/>
                    <a:gd name="connsiteX49" fmla="*/ 105356 w 120230"/>
                    <a:gd name="connsiteY49" fmla="*/ 1535755 h 3814760"/>
                    <a:gd name="connsiteX50" fmla="*/ 105356 w 120230"/>
                    <a:gd name="connsiteY50" fmla="*/ 1448828 h 3814760"/>
                    <a:gd name="connsiteX51" fmla="*/ 66003 w 120230"/>
                    <a:gd name="connsiteY51" fmla="*/ 1448828 h 3814760"/>
                    <a:gd name="connsiteX52" fmla="*/ 66002 w 120230"/>
                    <a:gd name="connsiteY52" fmla="*/ 2365937 h 3814760"/>
                    <a:gd name="connsiteX53" fmla="*/ 105355 w 120230"/>
                    <a:gd name="connsiteY53" fmla="*/ 2365937 h 3814760"/>
                    <a:gd name="connsiteX54" fmla="*/ 105355 w 120230"/>
                    <a:gd name="connsiteY54" fmla="*/ 2279012 h 3814760"/>
                    <a:gd name="connsiteX55" fmla="*/ 66002 w 120230"/>
                    <a:gd name="connsiteY55" fmla="*/ 2279012 h 3814760"/>
                    <a:gd name="connsiteX56" fmla="*/ 66002 w 120230"/>
                    <a:gd name="connsiteY56" fmla="*/ 2484072 h 3814760"/>
                    <a:gd name="connsiteX57" fmla="*/ 105355 w 120230"/>
                    <a:gd name="connsiteY57" fmla="*/ 2484072 h 3814760"/>
                    <a:gd name="connsiteX58" fmla="*/ 105355 w 120230"/>
                    <a:gd name="connsiteY58" fmla="*/ 2397146 h 3814760"/>
                    <a:gd name="connsiteX59" fmla="*/ 66002 w 120230"/>
                    <a:gd name="connsiteY59" fmla="*/ 2397146 h 3814760"/>
                    <a:gd name="connsiteX60" fmla="*/ 66002 w 120230"/>
                    <a:gd name="connsiteY60" fmla="*/ 2602207 h 3814760"/>
                    <a:gd name="connsiteX61" fmla="*/ 105355 w 120230"/>
                    <a:gd name="connsiteY61" fmla="*/ 2602207 h 3814760"/>
                    <a:gd name="connsiteX62" fmla="*/ 105355 w 120230"/>
                    <a:gd name="connsiteY62" fmla="*/ 2515280 h 3814760"/>
                    <a:gd name="connsiteX63" fmla="*/ 66002 w 120230"/>
                    <a:gd name="connsiteY63" fmla="*/ 2515280 h 3814760"/>
                    <a:gd name="connsiteX64" fmla="*/ 66002 w 120230"/>
                    <a:gd name="connsiteY64" fmla="*/ 2720340 h 3814760"/>
                    <a:gd name="connsiteX65" fmla="*/ 105355 w 120230"/>
                    <a:gd name="connsiteY65" fmla="*/ 2720340 h 3814760"/>
                    <a:gd name="connsiteX66" fmla="*/ 105355 w 120230"/>
                    <a:gd name="connsiteY66" fmla="*/ 2633415 h 3814760"/>
                    <a:gd name="connsiteX67" fmla="*/ 66002 w 120230"/>
                    <a:gd name="connsiteY67" fmla="*/ 2633415 h 3814760"/>
                    <a:gd name="connsiteX68" fmla="*/ 66002 w 120230"/>
                    <a:gd name="connsiteY68" fmla="*/ 2838475 h 3814760"/>
                    <a:gd name="connsiteX69" fmla="*/ 105355 w 120230"/>
                    <a:gd name="connsiteY69" fmla="*/ 2838475 h 3814760"/>
                    <a:gd name="connsiteX70" fmla="*/ 105355 w 120230"/>
                    <a:gd name="connsiteY70" fmla="*/ 2751549 h 3814760"/>
                    <a:gd name="connsiteX71" fmla="*/ 66002 w 120230"/>
                    <a:gd name="connsiteY71" fmla="*/ 2751549 h 3814760"/>
                    <a:gd name="connsiteX72" fmla="*/ 66002 w 120230"/>
                    <a:gd name="connsiteY72" fmla="*/ 2956610 h 3814760"/>
                    <a:gd name="connsiteX73" fmla="*/ 105355 w 120230"/>
                    <a:gd name="connsiteY73" fmla="*/ 2956610 h 3814760"/>
                    <a:gd name="connsiteX74" fmla="*/ 105355 w 120230"/>
                    <a:gd name="connsiteY74" fmla="*/ 2869683 h 3814760"/>
                    <a:gd name="connsiteX75" fmla="*/ 66002 w 120230"/>
                    <a:gd name="connsiteY75" fmla="*/ 2869683 h 3814760"/>
                    <a:gd name="connsiteX76" fmla="*/ 66002 w 120230"/>
                    <a:gd name="connsiteY76" fmla="*/ 3074745 h 3814760"/>
                    <a:gd name="connsiteX77" fmla="*/ 105355 w 120230"/>
                    <a:gd name="connsiteY77" fmla="*/ 3074745 h 3814760"/>
                    <a:gd name="connsiteX78" fmla="*/ 105355 w 120230"/>
                    <a:gd name="connsiteY78" fmla="*/ 2987818 h 3814760"/>
                    <a:gd name="connsiteX79" fmla="*/ 66002 w 120230"/>
                    <a:gd name="connsiteY79" fmla="*/ 2987818 h 3814760"/>
                    <a:gd name="connsiteX80" fmla="*/ 66002 w 120230"/>
                    <a:gd name="connsiteY80" fmla="*/ 3192878 h 3814760"/>
                    <a:gd name="connsiteX81" fmla="*/ 105355 w 120230"/>
                    <a:gd name="connsiteY81" fmla="*/ 3192878 h 3814760"/>
                    <a:gd name="connsiteX82" fmla="*/ 105355 w 120230"/>
                    <a:gd name="connsiteY82" fmla="*/ 3105953 h 3814760"/>
                    <a:gd name="connsiteX83" fmla="*/ 66002 w 120230"/>
                    <a:gd name="connsiteY83" fmla="*/ 3105953 h 3814760"/>
                    <a:gd name="connsiteX84" fmla="*/ 66002 w 120230"/>
                    <a:gd name="connsiteY84" fmla="*/ 3311013 h 3814760"/>
                    <a:gd name="connsiteX85" fmla="*/ 105355 w 120230"/>
                    <a:gd name="connsiteY85" fmla="*/ 3311013 h 3814760"/>
                    <a:gd name="connsiteX86" fmla="*/ 105355 w 120230"/>
                    <a:gd name="connsiteY86" fmla="*/ 3224087 h 3814760"/>
                    <a:gd name="connsiteX87" fmla="*/ 66002 w 120230"/>
                    <a:gd name="connsiteY87" fmla="*/ 3224087 h 3814760"/>
                    <a:gd name="connsiteX88" fmla="*/ 66002 w 120230"/>
                    <a:gd name="connsiteY88" fmla="*/ 3429148 h 3814760"/>
                    <a:gd name="connsiteX89" fmla="*/ 105355 w 120230"/>
                    <a:gd name="connsiteY89" fmla="*/ 3429148 h 3814760"/>
                    <a:gd name="connsiteX90" fmla="*/ 105355 w 120230"/>
                    <a:gd name="connsiteY90" fmla="*/ 3342221 h 3814760"/>
                    <a:gd name="connsiteX91" fmla="*/ 66002 w 120230"/>
                    <a:gd name="connsiteY91" fmla="*/ 3342221 h 3814760"/>
                    <a:gd name="connsiteX92" fmla="*/ 66002 w 120230"/>
                    <a:gd name="connsiteY92" fmla="*/ 3547281 h 3814760"/>
                    <a:gd name="connsiteX93" fmla="*/ 105355 w 120230"/>
                    <a:gd name="connsiteY93" fmla="*/ 3547281 h 3814760"/>
                    <a:gd name="connsiteX94" fmla="*/ 105355 w 120230"/>
                    <a:gd name="connsiteY94" fmla="*/ 3460356 h 3814760"/>
                    <a:gd name="connsiteX95" fmla="*/ 66002 w 120230"/>
                    <a:gd name="connsiteY95" fmla="*/ 3460356 h 3814760"/>
                    <a:gd name="connsiteX96" fmla="*/ 66002 w 120230"/>
                    <a:gd name="connsiteY96" fmla="*/ 3665416 h 3814760"/>
                    <a:gd name="connsiteX97" fmla="*/ 105355 w 120230"/>
                    <a:gd name="connsiteY97" fmla="*/ 3665416 h 3814760"/>
                    <a:gd name="connsiteX98" fmla="*/ 105355 w 120230"/>
                    <a:gd name="connsiteY98" fmla="*/ 3578490 h 3814760"/>
                    <a:gd name="connsiteX99" fmla="*/ 66002 w 120230"/>
                    <a:gd name="connsiteY99" fmla="*/ 3578490 h 3814760"/>
                    <a:gd name="connsiteX100" fmla="*/ 66002 w 120230"/>
                    <a:gd name="connsiteY100" fmla="*/ 3783551 h 3814760"/>
                    <a:gd name="connsiteX101" fmla="*/ 105355 w 120230"/>
                    <a:gd name="connsiteY101" fmla="*/ 3783551 h 3814760"/>
                    <a:gd name="connsiteX102" fmla="*/ 105355 w 120230"/>
                    <a:gd name="connsiteY102" fmla="*/ 3696625 h 3814760"/>
                    <a:gd name="connsiteX103" fmla="*/ 66002 w 120230"/>
                    <a:gd name="connsiteY103" fmla="*/ 3696625 h 3814760"/>
                    <a:gd name="connsiteX104" fmla="*/ 14875 w 120230"/>
                    <a:gd name="connsiteY104" fmla="*/ 236276 h 3814760"/>
                    <a:gd name="connsiteX105" fmla="*/ 51129 w 120230"/>
                    <a:gd name="connsiteY105" fmla="*/ 236276 h 3814760"/>
                    <a:gd name="connsiteX106" fmla="*/ 51129 w 120230"/>
                    <a:gd name="connsiteY106" fmla="*/ 31211 h 3814760"/>
                    <a:gd name="connsiteX107" fmla="*/ 14875 w 120230"/>
                    <a:gd name="connsiteY107" fmla="*/ 31211 h 3814760"/>
                    <a:gd name="connsiteX108" fmla="*/ 14875 w 120230"/>
                    <a:gd name="connsiteY108" fmla="*/ 472544 h 3814760"/>
                    <a:gd name="connsiteX109" fmla="*/ 51129 w 120230"/>
                    <a:gd name="connsiteY109" fmla="*/ 472544 h 3814760"/>
                    <a:gd name="connsiteX110" fmla="*/ 51129 w 120230"/>
                    <a:gd name="connsiteY110" fmla="*/ 267484 h 3814760"/>
                    <a:gd name="connsiteX111" fmla="*/ 14875 w 120230"/>
                    <a:gd name="connsiteY111" fmla="*/ 267484 h 3814760"/>
                    <a:gd name="connsiteX112" fmla="*/ 14875 w 120230"/>
                    <a:gd name="connsiteY112" fmla="*/ 708814 h 3814760"/>
                    <a:gd name="connsiteX113" fmla="*/ 51129 w 120230"/>
                    <a:gd name="connsiteY113" fmla="*/ 708814 h 3814760"/>
                    <a:gd name="connsiteX114" fmla="*/ 51129 w 120230"/>
                    <a:gd name="connsiteY114" fmla="*/ 503753 h 3814760"/>
                    <a:gd name="connsiteX115" fmla="*/ 14875 w 120230"/>
                    <a:gd name="connsiteY115" fmla="*/ 503753 h 3814760"/>
                    <a:gd name="connsiteX116" fmla="*/ 14875 w 120230"/>
                    <a:gd name="connsiteY116" fmla="*/ 945082 h 3814760"/>
                    <a:gd name="connsiteX117" fmla="*/ 51129 w 120230"/>
                    <a:gd name="connsiteY117" fmla="*/ 945082 h 3814760"/>
                    <a:gd name="connsiteX118" fmla="*/ 51129 w 120230"/>
                    <a:gd name="connsiteY118" fmla="*/ 740022 h 3814760"/>
                    <a:gd name="connsiteX119" fmla="*/ 14875 w 120230"/>
                    <a:gd name="connsiteY119" fmla="*/ 740022 h 3814760"/>
                    <a:gd name="connsiteX120" fmla="*/ 14875 w 120230"/>
                    <a:gd name="connsiteY120" fmla="*/ 1181352 h 3814760"/>
                    <a:gd name="connsiteX121" fmla="*/ 51129 w 120230"/>
                    <a:gd name="connsiteY121" fmla="*/ 1181352 h 3814760"/>
                    <a:gd name="connsiteX122" fmla="*/ 51129 w 120230"/>
                    <a:gd name="connsiteY122" fmla="*/ 976291 h 3814760"/>
                    <a:gd name="connsiteX123" fmla="*/ 14875 w 120230"/>
                    <a:gd name="connsiteY123" fmla="*/ 976291 h 3814760"/>
                    <a:gd name="connsiteX124" fmla="*/ 14875 w 120230"/>
                    <a:gd name="connsiteY124" fmla="*/ 1417620 h 3814760"/>
                    <a:gd name="connsiteX125" fmla="*/ 51129 w 120230"/>
                    <a:gd name="connsiteY125" fmla="*/ 1417620 h 3814760"/>
                    <a:gd name="connsiteX126" fmla="*/ 51129 w 120230"/>
                    <a:gd name="connsiteY126" fmla="*/ 1212560 h 3814760"/>
                    <a:gd name="connsiteX127" fmla="*/ 14875 w 120230"/>
                    <a:gd name="connsiteY127" fmla="*/ 1212560 h 3814760"/>
                    <a:gd name="connsiteX128" fmla="*/ 14874 w 120230"/>
                    <a:gd name="connsiteY128" fmla="*/ 2602207 h 3814760"/>
                    <a:gd name="connsiteX129" fmla="*/ 51128 w 120230"/>
                    <a:gd name="connsiteY129" fmla="*/ 2602207 h 3814760"/>
                    <a:gd name="connsiteX130" fmla="*/ 51128 w 120230"/>
                    <a:gd name="connsiteY130" fmla="*/ 2397146 h 3814760"/>
                    <a:gd name="connsiteX131" fmla="*/ 14874 w 120230"/>
                    <a:gd name="connsiteY131" fmla="*/ 2397146 h 3814760"/>
                    <a:gd name="connsiteX132" fmla="*/ 14874 w 120230"/>
                    <a:gd name="connsiteY132" fmla="*/ 2838475 h 3814760"/>
                    <a:gd name="connsiteX133" fmla="*/ 51128 w 120230"/>
                    <a:gd name="connsiteY133" fmla="*/ 2838475 h 3814760"/>
                    <a:gd name="connsiteX134" fmla="*/ 51128 w 120230"/>
                    <a:gd name="connsiteY134" fmla="*/ 2633415 h 3814760"/>
                    <a:gd name="connsiteX135" fmla="*/ 14874 w 120230"/>
                    <a:gd name="connsiteY135" fmla="*/ 2633415 h 3814760"/>
                    <a:gd name="connsiteX136" fmla="*/ 14874 w 120230"/>
                    <a:gd name="connsiteY136" fmla="*/ 3074745 h 3814760"/>
                    <a:gd name="connsiteX137" fmla="*/ 51128 w 120230"/>
                    <a:gd name="connsiteY137" fmla="*/ 3074745 h 3814760"/>
                    <a:gd name="connsiteX138" fmla="*/ 51128 w 120230"/>
                    <a:gd name="connsiteY138" fmla="*/ 2869683 h 3814760"/>
                    <a:gd name="connsiteX139" fmla="*/ 14874 w 120230"/>
                    <a:gd name="connsiteY139" fmla="*/ 2869683 h 3814760"/>
                    <a:gd name="connsiteX140" fmla="*/ 14874 w 120230"/>
                    <a:gd name="connsiteY140" fmla="*/ 3311013 h 3814760"/>
                    <a:gd name="connsiteX141" fmla="*/ 51128 w 120230"/>
                    <a:gd name="connsiteY141" fmla="*/ 3311013 h 3814760"/>
                    <a:gd name="connsiteX142" fmla="*/ 51128 w 120230"/>
                    <a:gd name="connsiteY142" fmla="*/ 3105953 h 3814760"/>
                    <a:gd name="connsiteX143" fmla="*/ 14874 w 120230"/>
                    <a:gd name="connsiteY143" fmla="*/ 3105953 h 3814760"/>
                    <a:gd name="connsiteX144" fmla="*/ 14874 w 120230"/>
                    <a:gd name="connsiteY144" fmla="*/ 3547281 h 3814760"/>
                    <a:gd name="connsiteX145" fmla="*/ 51128 w 120230"/>
                    <a:gd name="connsiteY145" fmla="*/ 3547281 h 3814760"/>
                    <a:gd name="connsiteX146" fmla="*/ 51128 w 120230"/>
                    <a:gd name="connsiteY146" fmla="*/ 3342221 h 3814760"/>
                    <a:gd name="connsiteX147" fmla="*/ 14874 w 120230"/>
                    <a:gd name="connsiteY147" fmla="*/ 3342221 h 3814760"/>
                    <a:gd name="connsiteX148" fmla="*/ 14874 w 120230"/>
                    <a:gd name="connsiteY148" fmla="*/ 3783551 h 3814760"/>
                    <a:gd name="connsiteX149" fmla="*/ 51128 w 120230"/>
                    <a:gd name="connsiteY149" fmla="*/ 3783551 h 3814760"/>
                    <a:gd name="connsiteX150" fmla="*/ 51128 w 120230"/>
                    <a:gd name="connsiteY150" fmla="*/ 3578490 h 3814760"/>
                    <a:gd name="connsiteX151" fmla="*/ 14874 w 120230"/>
                    <a:gd name="connsiteY151" fmla="*/ 3578490 h 3814760"/>
                    <a:gd name="connsiteX152" fmla="*/ 1 w 120230"/>
                    <a:gd name="connsiteY152" fmla="*/ 1590737 h 3814760"/>
                    <a:gd name="connsiteX153" fmla="*/ 2 w 120230"/>
                    <a:gd name="connsiteY153" fmla="*/ 0 h 3814760"/>
                    <a:gd name="connsiteX154" fmla="*/ 14875 w 120230"/>
                    <a:gd name="connsiteY154" fmla="*/ 0 h 3814760"/>
                    <a:gd name="connsiteX155" fmla="*/ 14875 w 120230"/>
                    <a:gd name="connsiteY155" fmla="*/ 3 h 3814760"/>
                    <a:gd name="connsiteX156" fmla="*/ 51129 w 120230"/>
                    <a:gd name="connsiteY156" fmla="*/ 3 h 3814760"/>
                    <a:gd name="connsiteX157" fmla="*/ 51129 w 120230"/>
                    <a:gd name="connsiteY157" fmla="*/ 0 h 3814760"/>
                    <a:gd name="connsiteX158" fmla="*/ 66003 w 120230"/>
                    <a:gd name="connsiteY158" fmla="*/ 0 h 3814760"/>
                    <a:gd name="connsiteX159" fmla="*/ 66003 w 120230"/>
                    <a:gd name="connsiteY159" fmla="*/ 3 h 3814760"/>
                    <a:gd name="connsiteX160" fmla="*/ 105356 w 120230"/>
                    <a:gd name="connsiteY160" fmla="*/ 3 h 3814760"/>
                    <a:gd name="connsiteX161" fmla="*/ 105356 w 120230"/>
                    <a:gd name="connsiteY161" fmla="*/ 0 h 3814760"/>
                    <a:gd name="connsiteX162" fmla="*/ 120229 w 120230"/>
                    <a:gd name="connsiteY162" fmla="*/ 0 h 3814760"/>
                    <a:gd name="connsiteX163" fmla="*/ 120229 w 120230"/>
                    <a:gd name="connsiteY163" fmla="*/ 118142 h 3814760"/>
                    <a:gd name="connsiteX164" fmla="*/ 120229 w 120230"/>
                    <a:gd name="connsiteY164" fmla="*/ 149351 h 3814760"/>
                    <a:gd name="connsiteX165" fmla="*/ 120229 w 120230"/>
                    <a:gd name="connsiteY165" fmla="*/ 354411 h 3814760"/>
                    <a:gd name="connsiteX166" fmla="*/ 120230 w 120230"/>
                    <a:gd name="connsiteY166" fmla="*/ 354411 h 3814760"/>
                    <a:gd name="connsiteX167" fmla="*/ 120230 w 120230"/>
                    <a:gd name="connsiteY167" fmla="*/ 385619 h 3814760"/>
                    <a:gd name="connsiteX168" fmla="*/ 120229 w 120230"/>
                    <a:gd name="connsiteY168" fmla="*/ 385619 h 3814760"/>
                    <a:gd name="connsiteX169" fmla="*/ 120229 w 120230"/>
                    <a:gd name="connsiteY169" fmla="*/ 472544 h 3814760"/>
                    <a:gd name="connsiteX170" fmla="*/ 120229 w 120230"/>
                    <a:gd name="connsiteY170" fmla="*/ 503753 h 3814760"/>
                    <a:gd name="connsiteX171" fmla="*/ 120229 w 120230"/>
                    <a:gd name="connsiteY171" fmla="*/ 590679 h 3814760"/>
                    <a:gd name="connsiteX172" fmla="*/ 120230 w 120230"/>
                    <a:gd name="connsiteY172" fmla="*/ 590679 h 3814760"/>
                    <a:gd name="connsiteX173" fmla="*/ 120230 w 120230"/>
                    <a:gd name="connsiteY173" fmla="*/ 621887 h 3814760"/>
                    <a:gd name="connsiteX174" fmla="*/ 120229 w 120230"/>
                    <a:gd name="connsiteY174" fmla="*/ 621887 h 3814760"/>
                    <a:gd name="connsiteX175" fmla="*/ 120229 w 120230"/>
                    <a:gd name="connsiteY175" fmla="*/ 708814 h 3814760"/>
                    <a:gd name="connsiteX176" fmla="*/ 120229 w 120230"/>
                    <a:gd name="connsiteY176" fmla="*/ 740022 h 3814760"/>
                    <a:gd name="connsiteX177" fmla="*/ 120229 w 120230"/>
                    <a:gd name="connsiteY177" fmla="*/ 826948 h 3814760"/>
                    <a:gd name="connsiteX178" fmla="*/ 120230 w 120230"/>
                    <a:gd name="connsiteY178" fmla="*/ 826948 h 3814760"/>
                    <a:gd name="connsiteX179" fmla="*/ 120230 w 120230"/>
                    <a:gd name="connsiteY179" fmla="*/ 858156 h 3814760"/>
                    <a:gd name="connsiteX180" fmla="*/ 120229 w 120230"/>
                    <a:gd name="connsiteY180" fmla="*/ 858156 h 3814760"/>
                    <a:gd name="connsiteX181" fmla="*/ 120229 w 120230"/>
                    <a:gd name="connsiteY181" fmla="*/ 945082 h 3814760"/>
                    <a:gd name="connsiteX182" fmla="*/ 120229 w 120230"/>
                    <a:gd name="connsiteY182" fmla="*/ 976291 h 3814760"/>
                    <a:gd name="connsiteX183" fmla="*/ 120229 w 120230"/>
                    <a:gd name="connsiteY183" fmla="*/ 1063217 h 3814760"/>
                    <a:gd name="connsiteX184" fmla="*/ 120230 w 120230"/>
                    <a:gd name="connsiteY184" fmla="*/ 1063217 h 3814760"/>
                    <a:gd name="connsiteX185" fmla="*/ 120230 w 120230"/>
                    <a:gd name="connsiteY185" fmla="*/ 1094425 h 3814760"/>
                    <a:gd name="connsiteX186" fmla="*/ 120229 w 120230"/>
                    <a:gd name="connsiteY186" fmla="*/ 1094425 h 3814760"/>
                    <a:gd name="connsiteX187" fmla="*/ 120229 w 120230"/>
                    <a:gd name="connsiteY187" fmla="*/ 1181352 h 3814760"/>
                    <a:gd name="connsiteX188" fmla="*/ 120230 w 120230"/>
                    <a:gd name="connsiteY188" fmla="*/ 1181352 h 3814760"/>
                    <a:gd name="connsiteX189" fmla="*/ 120230 w 120230"/>
                    <a:gd name="connsiteY189" fmla="*/ 1212560 h 3814760"/>
                    <a:gd name="connsiteX190" fmla="*/ 120229 w 120230"/>
                    <a:gd name="connsiteY190" fmla="*/ 1212560 h 3814760"/>
                    <a:gd name="connsiteX191" fmla="*/ 120229 w 120230"/>
                    <a:gd name="connsiteY191" fmla="*/ 1299485 h 3814760"/>
                    <a:gd name="connsiteX192" fmla="*/ 120230 w 120230"/>
                    <a:gd name="connsiteY192" fmla="*/ 1299485 h 3814760"/>
                    <a:gd name="connsiteX193" fmla="*/ 120230 w 120230"/>
                    <a:gd name="connsiteY193" fmla="*/ 1330694 h 3814760"/>
                    <a:gd name="connsiteX194" fmla="*/ 120229 w 120230"/>
                    <a:gd name="connsiteY194" fmla="*/ 1330694 h 3814760"/>
                    <a:gd name="connsiteX195" fmla="*/ 120229 w 120230"/>
                    <a:gd name="connsiteY195" fmla="*/ 1417620 h 3814760"/>
                    <a:gd name="connsiteX196" fmla="*/ 120230 w 120230"/>
                    <a:gd name="connsiteY196" fmla="*/ 1417620 h 3814760"/>
                    <a:gd name="connsiteX197" fmla="*/ 120230 w 120230"/>
                    <a:gd name="connsiteY197" fmla="*/ 1448828 h 3814760"/>
                    <a:gd name="connsiteX198" fmla="*/ 120229 w 120230"/>
                    <a:gd name="connsiteY198" fmla="*/ 1448828 h 3814760"/>
                    <a:gd name="connsiteX199" fmla="*/ 120229 w 120230"/>
                    <a:gd name="connsiteY199" fmla="*/ 1535755 h 3814760"/>
                    <a:gd name="connsiteX200" fmla="*/ 120230 w 120230"/>
                    <a:gd name="connsiteY200" fmla="*/ 1535755 h 3814760"/>
                    <a:gd name="connsiteX201" fmla="*/ 120230 w 120230"/>
                    <a:gd name="connsiteY201" fmla="*/ 1566963 h 3814760"/>
                    <a:gd name="connsiteX202" fmla="*/ 120229 w 120230"/>
                    <a:gd name="connsiteY202" fmla="*/ 1566963 h 3814760"/>
                    <a:gd name="connsiteX203" fmla="*/ 120229 w 120230"/>
                    <a:gd name="connsiteY203" fmla="*/ 1590737 h 3814760"/>
                    <a:gd name="connsiteX204" fmla="*/ 105356 w 120230"/>
                    <a:gd name="connsiteY204" fmla="*/ 1590737 h 3814760"/>
                    <a:gd name="connsiteX205" fmla="*/ 105356 w 120230"/>
                    <a:gd name="connsiteY205" fmla="*/ 1566963 h 3814760"/>
                    <a:gd name="connsiteX206" fmla="*/ 66003 w 120230"/>
                    <a:gd name="connsiteY206" fmla="*/ 1566963 h 3814760"/>
                    <a:gd name="connsiteX207" fmla="*/ 66003 w 120230"/>
                    <a:gd name="connsiteY207" fmla="*/ 1590737 h 3814760"/>
                    <a:gd name="connsiteX208" fmla="*/ 51129 w 120230"/>
                    <a:gd name="connsiteY208" fmla="*/ 1590737 h 3814760"/>
                    <a:gd name="connsiteX209" fmla="*/ 51129 w 120230"/>
                    <a:gd name="connsiteY209" fmla="*/ 1448828 h 3814760"/>
                    <a:gd name="connsiteX210" fmla="*/ 14875 w 120230"/>
                    <a:gd name="connsiteY210" fmla="*/ 1448828 h 3814760"/>
                    <a:gd name="connsiteX211" fmla="*/ 14875 w 120230"/>
                    <a:gd name="connsiteY211" fmla="*/ 1590737 h 3814760"/>
                    <a:gd name="connsiteX212" fmla="*/ 0 w 120230"/>
                    <a:gd name="connsiteY212" fmla="*/ 3814760 h 3814760"/>
                    <a:gd name="connsiteX213" fmla="*/ 1 w 120230"/>
                    <a:gd name="connsiteY213" fmla="*/ 2199477 h 3814760"/>
                    <a:gd name="connsiteX214" fmla="*/ 14874 w 120230"/>
                    <a:gd name="connsiteY214" fmla="*/ 2199477 h 3814760"/>
                    <a:gd name="connsiteX215" fmla="*/ 14874 w 120230"/>
                    <a:gd name="connsiteY215" fmla="*/ 2365937 h 3814760"/>
                    <a:gd name="connsiteX216" fmla="*/ 51128 w 120230"/>
                    <a:gd name="connsiteY216" fmla="*/ 2365937 h 3814760"/>
                    <a:gd name="connsiteX217" fmla="*/ 51128 w 120230"/>
                    <a:gd name="connsiteY217" fmla="*/ 2199477 h 3814760"/>
                    <a:gd name="connsiteX218" fmla="*/ 66002 w 120230"/>
                    <a:gd name="connsiteY218" fmla="*/ 2199477 h 3814760"/>
                    <a:gd name="connsiteX219" fmla="*/ 66002 w 120230"/>
                    <a:gd name="connsiteY219" fmla="*/ 2247804 h 3814760"/>
                    <a:gd name="connsiteX220" fmla="*/ 105355 w 120230"/>
                    <a:gd name="connsiteY220" fmla="*/ 2247804 h 3814760"/>
                    <a:gd name="connsiteX221" fmla="*/ 105355 w 120230"/>
                    <a:gd name="connsiteY221" fmla="*/ 2199477 h 3814760"/>
                    <a:gd name="connsiteX222" fmla="*/ 120228 w 120230"/>
                    <a:gd name="connsiteY222" fmla="*/ 2199477 h 3814760"/>
                    <a:gd name="connsiteX223" fmla="*/ 120228 w 120230"/>
                    <a:gd name="connsiteY223" fmla="*/ 2247804 h 3814760"/>
                    <a:gd name="connsiteX224" fmla="*/ 120229 w 120230"/>
                    <a:gd name="connsiteY224" fmla="*/ 2247804 h 3814760"/>
                    <a:gd name="connsiteX225" fmla="*/ 120229 w 120230"/>
                    <a:gd name="connsiteY225" fmla="*/ 2279012 h 3814760"/>
                    <a:gd name="connsiteX226" fmla="*/ 120228 w 120230"/>
                    <a:gd name="connsiteY226" fmla="*/ 2279012 h 3814760"/>
                    <a:gd name="connsiteX227" fmla="*/ 120228 w 120230"/>
                    <a:gd name="connsiteY227" fmla="*/ 2365937 h 3814760"/>
                    <a:gd name="connsiteX228" fmla="*/ 120228 w 120230"/>
                    <a:gd name="connsiteY228" fmla="*/ 2397146 h 3814760"/>
                    <a:gd name="connsiteX229" fmla="*/ 120228 w 120230"/>
                    <a:gd name="connsiteY229" fmla="*/ 2484072 h 3814760"/>
                    <a:gd name="connsiteX230" fmla="*/ 120229 w 120230"/>
                    <a:gd name="connsiteY230" fmla="*/ 2484072 h 3814760"/>
                    <a:gd name="connsiteX231" fmla="*/ 120229 w 120230"/>
                    <a:gd name="connsiteY231" fmla="*/ 2515280 h 3814760"/>
                    <a:gd name="connsiteX232" fmla="*/ 120228 w 120230"/>
                    <a:gd name="connsiteY232" fmla="*/ 2515280 h 3814760"/>
                    <a:gd name="connsiteX233" fmla="*/ 120228 w 120230"/>
                    <a:gd name="connsiteY233" fmla="*/ 2602207 h 3814760"/>
                    <a:gd name="connsiteX234" fmla="*/ 120228 w 120230"/>
                    <a:gd name="connsiteY234" fmla="*/ 2633415 h 3814760"/>
                    <a:gd name="connsiteX235" fmla="*/ 120228 w 120230"/>
                    <a:gd name="connsiteY235" fmla="*/ 2720340 h 3814760"/>
                    <a:gd name="connsiteX236" fmla="*/ 120229 w 120230"/>
                    <a:gd name="connsiteY236" fmla="*/ 2720340 h 3814760"/>
                    <a:gd name="connsiteX237" fmla="*/ 120229 w 120230"/>
                    <a:gd name="connsiteY237" fmla="*/ 2751549 h 3814760"/>
                    <a:gd name="connsiteX238" fmla="*/ 120228 w 120230"/>
                    <a:gd name="connsiteY238" fmla="*/ 2751549 h 3814760"/>
                    <a:gd name="connsiteX239" fmla="*/ 120228 w 120230"/>
                    <a:gd name="connsiteY239" fmla="*/ 2838475 h 3814760"/>
                    <a:gd name="connsiteX240" fmla="*/ 120228 w 120230"/>
                    <a:gd name="connsiteY240" fmla="*/ 2869683 h 3814760"/>
                    <a:gd name="connsiteX241" fmla="*/ 120228 w 120230"/>
                    <a:gd name="connsiteY241" fmla="*/ 2956610 h 3814760"/>
                    <a:gd name="connsiteX242" fmla="*/ 120230 w 120230"/>
                    <a:gd name="connsiteY242" fmla="*/ 2956610 h 3814760"/>
                    <a:gd name="connsiteX243" fmla="*/ 120230 w 120230"/>
                    <a:gd name="connsiteY243" fmla="*/ 2987818 h 3814760"/>
                    <a:gd name="connsiteX244" fmla="*/ 120228 w 120230"/>
                    <a:gd name="connsiteY244" fmla="*/ 2987818 h 3814760"/>
                    <a:gd name="connsiteX245" fmla="*/ 120228 w 120230"/>
                    <a:gd name="connsiteY245" fmla="*/ 3074745 h 3814760"/>
                    <a:gd name="connsiteX246" fmla="*/ 120230 w 120230"/>
                    <a:gd name="connsiteY246" fmla="*/ 3074745 h 3814760"/>
                    <a:gd name="connsiteX247" fmla="*/ 120230 w 120230"/>
                    <a:gd name="connsiteY247" fmla="*/ 3105953 h 3814760"/>
                    <a:gd name="connsiteX248" fmla="*/ 120228 w 120230"/>
                    <a:gd name="connsiteY248" fmla="*/ 3105953 h 3814760"/>
                    <a:gd name="connsiteX249" fmla="*/ 120228 w 120230"/>
                    <a:gd name="connsiteY249" fmla="*/ 3192878 h 3814760"/>
                    <a:gd name="connsiteX250" fmla="*/ 120230 w 120230"/>
                    <a:gd name="connsiteY250" fmla="*/ 3192878 h 3814760"/>
                    <a:gd name="connsiteX251" fmla="*/ 120230 w 120230"/>
                    <a:gd name="connsiteY251" fmla="*/ 3224087 h 3814760"/>
                    <a:gd name="connsiteX252" fmla="*/ 120228 w 120230"/>
                    <a:gd name="connsiteY252" fmla="*/ 3224087 h 3814760"/>
                    <a:gd name="connsiteX253" fmla="*/ 120228 w 120230"/>
                    <a:gd name="connsiteY253" fmla="*/ 3311013 h 3814760"/>
                    <a:gd name="connsiteX254" fmla="*/ 120230 w 120230"/>
                    <a:gd name="connsiteY254" fmla="*/ 3311013 h 3814760"/>
                    <a:gd name="connsiteX255" fmla="*/ 120230 w 120230"/>
                    <a:gd name="connsiteY255" fmla="*/ 3342221 h 3814760"/>
                    <a:gd name="connsiteX256" fmla="*/ 120228 w 120230"/>
                    <a:gd name="connsiteY256" fmla="*/ 3342221 h 3814760"/>
                    <a:gd name="connsiteX257" fmla="*/ 120228 w 120230"/>
                    <a:gd name="connsiteY257" fmla="*/ 3429148 h 3814760"/>
                    <a:gd name="connsiteX258" fmla="*/ 120230 w 120230"/>
                    <a:gd name="connsiteY258" fmla="*/ 3429148 h 3814760"/>
                    <a:gd name="connsiteX259" fmla="*/ 120230 w 120230"/>
                    <a:gd name="connsiteY259" fmla="*/ 3460356 h 3814760"/>
                    <a:gd name="connsiteX260" fmla="*/ 120228 w 120230"/>
                    <a:gd name="connsiteY260" fmla="*/ 3460356 h 3814760"/>
                    <a:gd name="connsiteX261" fmla="*/ 120228 w 120230"/>
                    <a:gd name="connsiteY261" fmla="*/ 3547281 h 3814760"/>
                    <a:gd name="connsiteX262" fmla="*/ 120230 w 120230"/>
                    <a:gd name="connsiteY262" fmla="*/ 3547281 h 3814760"/>
                    <a:gd name="connsiteX263" fmla="*/ 120230 w 120230"/>
                    <a:gd name="connsiteY263" fmla="*/ 3578490 h 3814760"/>
                    <a:gd name="connsiteX264" fmla="*/ 120228 w 120230"/>
                    <a:gd name="connsiteY264" fmla="*/ 3578490 h 3814760"/>
                    <a:gd name="connsiteX265" fmla="*/ 120228 w 120230"/>
                    <a:gd name="connsiteY265" fmla="*/ 3665416 h 3814760"/>
                    <a:gd name="connsiteX266" fmla="*/ 120230 w 120230"/>
                    <a:gd name="connsiteY266" fmla="*/ 3665416 h 3814760"/>
                    <a:gd name="connsiteX267" fmla="*/ 120230 w 120230"/>
                    <a:gd name="connsiteY267" fmla="*/ 3696625 h 3814760"/>
                    <a:gd name="connsiteX268" fmla="*/ 120228 w 120230"/>
                    <a:gd name="connsiteY268" fmla="*/ 3696625 h 3814760"/>
                    <a:gd name="connsiteX269" fmla="*/ 120228 w 120230"/>
                    <a:gd name="connsiteY269" fmla="*/ 3783551 h 3814760"/>
                    <a:gd name="connsiteX270" fmla="*/ 120230 w 120230"/>
                    <a:gd name="connsiteY270" fmla="*/ 3783551 h 3814760"/>
                    <a:gd name="connsiteX271" fmla="*/ 120230 w 120230"/>
                    <a:gd name="connsiteY271" fmla="*/ 3814759 h 3814760"/>
                    <a:gd name="connsiteX272" fmla="*/ 120228 w 120230"/>
                    <a:gd name="connsiteY272" fmla="*/ 3814759 h 3814760"/>
                    <a:gd name="connsiteX273" fmla="*/ 120228 w 120230"/>
                    <a:gd name="connsiteY273" fmla="*/ 3814760 h 3814760"/>
                    <a:gd name="connsiteX274" fmla="*/ 105355 w 120230"/>
                    <a:gd name="connsiteY274" fmla="*/ 3814760 h 3814760"/>
                    <a:gd name="connsiteX275" fmla="*/ 105355 w 120230"/>
                    <a:gd name="connsiteY275" fmla="*/ 3814759 h 3814760"/>
                    <a:gd name="connsiteX276" fmla="*/ 66002 w 120230"/>
                    <a:gd name="connsiteY276" fmla="*/ 3814759 h 3814760"/>
                    <a:gd name="connsiteX277" fmla="*/ 66002 w 120230"/>
                    <a:gd name="connsiteY277" fmla="*/ 3814760 h 3814760"/>
                    <a:gd name="connsiteX278" fmla="*/ 51128 w 120230"/>
                    <a:gd name="connsiteY278" fmla="*/ 3814760 h 3814760"/>
                    <a:gd name="connsiteX279" fmla="*/ 51128 w 120230"/>
                    <a:gd name="connsiteY279" fmla="*/ 3814759 h 3814760"/>
                    <a:gd name="connsiteX280" fmla="*/ 14874 w 120230"/>
                    <a:gd name="connsiteY280" fmla="*/ 3814759 h 3814760"/>
                    <a:gd name="connsiteX281" fmla="*/ 14874 w 120230"/>
                    <a:gd name="connsiteY281" fmla="*/ 3814760 h 3814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</a:cxnLst>
                  <a:rect l="l" t="t" r="r" b="b"/>
                  <a:pathLst>
                    <a:path w="120230" h="3814760">
                      <a:moveTo>
                        <a:pt x="66003" y="118142"/>
                      </a:moveTo>
                      <a:lnTo>
                        <a:pt x="105356" y="118142"/>
                      </a:lnTo>
                      <a:lnTo>
                        <a:pt x="105356" y="31211"/>
                      </a:lnTo>
                      <a:lnTo>
                        <a:pt x="66003" y="31211"/>
                      </a:lnTo>
                      <a:close/>
                      <a:moveTo>
                        <a:pt x="66003" y="236276"/>
                      </a:moveTo>
                      <a:lnTo>
                        <a:pt x="105356" y="236276"/>
                      </a:lnTo>
                      <a:lnTo>
                        <a:pt x="105356" y="149351"/>
                      </a:lnTo>
                      <a:lnTo>
                        <a:pt x="66003" y="149351"/>
                      </a:lnTo>
                      <a:close/>
                      <a:moveTo>
                        <a:pt x="66003" y="354411"/>
                      </a:moveTo>
                      <a:lnTo>
                        <a:pt x="105356" y="354411"/>
                      </a:lnTo>
                      <a:lnTo>
                        <a:pt x="105356" y="267484"/>
                      </a:lnTo>
                      <a:lnTo>
                        <a:pt x="66003" y="267484"/>
                      </a:lnTo>
                      <a:close/>
                      <a:moveTo>
                        <a:pt x="66003" y="472544"/>
                      </a:moveTo>
                      <a:lnTo>
                        <a:pt x="105356" y="472544"/>
                      </a:lnTo>
                      <a:lnTo>
                        <a:pt x="105356" y="385619"/>
                      </a:lnTo>
                      <a:lnTo>
                        <a:pt x="66003" y="385619"/>
                      </a:lnTo>
                      <a:close/>
                      <a:moveTo>
                        <a:pt x="66003" y="590679"/>
                      </a:moveTo>
                      <a:lnTo>
                        <a:pt x="105356" y="590679"/>
                      </a:lnTo>
                      <a:lnTo>
                        <a:pt x="105356" y="503753"/>
                      </a:lnTo>
                      <a:lnTo>
                        <a:pt x="66003" y="503753"/>
                      </a:lnTo>
                      <a:close/>
                      <a:moveTo>
                        <a:pt x="66003" y="708814"/>
                      </a:moveTo>
                      <a:lnTo>
                        <a:pt x="105356" y="708814"/>
                      </a:lnTo>
                      <a:lnTo>
                        <a:pt x="105356" y="621887"/>
                      </a:lnTo>
                      <a:lnTo>
                        <a:pt x="66003" y="621887"/>
                      </a:lnTo>
                      <a:close/>
                      <a:moveTo>
                        <a:pt x="66003" y="826948"/>
                      </a:moveTo>
                      <a:lnTo>
                        <a:pt x="105356" y="826948"/>
                      </a:lnTo>
                      <a:lnTo>
                        <a:pt x="105356" y="740022"/>
                      </a:lnTo>
                      <a:lnTo>
                        <a:pt x="66003" y="740022"/>
                      </a:lnTo>
                      <a:close/>
                      <a:moveTo>
                        <a:pt x="66003" y="945082"/>
                      </a:moveTo>
                      <a:lnTo>
                        <a:pt x="105356" y="945082"/>
                      </a:lnTo>
                      <a:lnTo>
                        <a:pt x="105356" y="858156"/>
                      </a:lnTo>
                      <a:lnTo>
                        <a:pt x="66003" y="858156"/>
                      </a:lnTo>
                      <a:close/>
                      <a:moveTo>
                        <a:pt x="66003" y="1063217"/>
                      </a:moveTo>
                      <a:lnTo>
                        <a:pt x="105356" y="1063217"/>
                      </a:lnTo>
                      <a:lnTo>
                        <a:pt x="105356" y="976291"/>
                      </a:lnTo>
                      <a:lnTo>
                        <a:pt x="66003" y="976291"/>
                      </a:lnTo>
                      <a:close/>
                      <a:moveTo>
                        <a:pt x="66003" y="1181352"/>
                      </a:moveTo>
                      <a:lnTo>
                        <a:pt x="105356" y="1181352"/>
                      </a:lnTo>
                      <a:lnTo>
                        <a:pt x="105356" y="1094425"/>
                      </a:lnTo>
                      <a:lnTo>
                        <a:pt x="66003" y="1094425"/>
                      </a:lnTo>
                      <a:close/>
                      <a:moveTo>
                        <a:pt x="66003" y="1299485"/>
                      </a:moveTo>
                      <a:lnTo>
                        <a:pt x="105356" y="1299485"/>
                      </a:lnTo>
                      <a:lnTo>
                        <a:pt x="105356" y="1212560"/>
                      </a:lnTo>
                      <a:lnTo>
                        <a:pt x="66003" y="1212560"/>
                      </a:lnTo>
                      <a:close/>
                      <a:moveTo>
                        <a:pt x="66003" y="1417620"/>
                      </a:moveTo>
                      <a:lnTo>
                        <a:pt x="105356" y="1417620"/>
                      </a:lnTo>
                      <a:lnTo>
                        <a:pt x="105356" y="1330694"/>
                      </a:lnTo>
                      <a:lnTo>
                        <a:pt x="66003" y="1330694"/>
                      </a:lnTo>
                      <a:close/>
                      <a:moveTo>
                        <a:pt x="66003" y="1535755"/>
                      </a:moveTo>
                      <a:lnTo>
                        <a:pt x="105356" y="1535755"/>
                      </a:lnTo>
                      <a:lnTo>
                        <a:pt x="105356" y="1448828"/>
                      </a:lnTo>
                      <a:lnTo>
                        <a:pt x="66003" y="1448828"/>
                      </a:lnTo>
                      <a:close/>
                      <a:moveTo>
                        <a:pt x="66002" y="2365937"/>
                      </a:moveTo>
                      <a:lnTo>
                        <a:pt x="105355" y="2365937"/>
                      </a:lnTo>
                      <a:lnTo>
                        <a:pt x="105355" y="2279012"/>
                      </a:lnTo>
                      <a:lnTo>
                        <a:pt x="66002" y="2279012"/>
                      </a:lnTo>
                      <a:close/>
                      <a:moveTo>
                        <a:pt x="66002" y="2484072"/>
                      </a:moveTo>
                      <a:lnTo>
                        <a:pt x="105355" y="2484072"/>
                      </a:lnTo>
                      <a:lnTo>
                        <a:pt x="105355" y="2397146"/>
                      </a:lnTo>
                      <a:lnTo>
                        <a:pt x="66002" y="2397146"/>
                      </a:lnTo>
                      <a:close/>
                      <a:moveTo>
                        <a:pt x="66002" y="2602207"/>
                      </a:moveTo>
                      <a:lnTo>
                        <a:pt x="105355" y="2602207"/>
                      </a:lnTo>
                      <a:lnTo>
                        <a:pt x="105355" y="2515280"/>
                      </a:lnTo>
                      <a:lnTo>
                        <a:pt x="66002" y="2515280"/>
                      </a:lnTo>
                      <a:close/>
                      <a:moveTo>
                        <a:pt x="66002" y="2720340"/>
                      </a:moveTo>
                      <a:lnTo>
                        <a:pt x="105355" y="2720340"/>
                      </a:lnTo>
                      <a:lnTo>
                        <a:pt x="105355" y="2633415"/>
                      </a:lnTo>
                      <a:lnTo>
                        <a:pt x="66002" y="2633415"/>
                      </a:lnTo>
                      <a:close/>
                      <a:moveTo>
                        <a:pt x="66002" y="2838475"/>
                      </a:moveTo>
                      <a:lnTo>
                        <a:pt x="105355" y="2838475"/>
                      </a:lnTo>
                      <a:lnTo>
                        <a:pt x="105355" y="2751549"/>
                      </a:lnTo>
                      <a:lnTo>
                        <a:pt x="66002" y="2751549"/>
                      </a:lnTo>
                      <a:close/>
                      <a:moveTo>
                        <a:pt x="66002" y="2956610"/>
                      </a:moveTo>
                      <a:lnTo>
                        <a:pt x="105355" y="2956610"/>
                      </a:lnTo>
                      <a:lnTo>
                        <a:pt x="105355" y="2869683"/>
                      </a:lnTo>
                      <a:lnTo>
                        <a:pt x="66002" y="2869683"/>
                      </a:lnTo>
                      <a:close/>
                      <a:moveTo>
                        <a:pt x="66002" y="3074745"/>
                      </a:moveTo>
                      <a:lnTo>
                        <a:pt x="105355" y="3074745"/>
                      </a:lnTo>
                      <a:lnTo>
                        <a:pt x="105355" y="2987818"/>
                      </a:lnTo>
                      <a:lnTo>
                        <a:pt x="66002" y="2987818"/>
                      </a:lnTo>
                      <a:close/>
                      <a:moveTo>
                        <a:pt x="66002" y="3192878"/>
                      </a:moveTo>
                      <a:lnTo>
                        <a:pt x="105355" y="3192878"/>
                      </a:lnTo>
                      <a:lnTo>
                        <a:pt x="105355" y="3105953"/>
                      </a:lnTo>
                      <a:lnTo>
                        <a:pt x="66002" y="3105953"/>
                      </a:lnTo>
                      <a:close/>
                      <a:moveTo>
                        <a:pt x="66002" y="3311013"/>
                      </a:moveTo>
                      <a:lnTo>
                        <a:pt x="105355" y="3311013"/>
                      </a:lnTo>
                      <a:lnTo>
                        <a:pt x="105355" y="3224087"/>
                      </a:lnTo>
                      <a:lnTo>
                        <a:pt x="66002" y="3224087"/>
                      </a:lnTo>
                      <a:close/>
                      <a:moveTo>
                        <a:pt x="66002" y="3429148"/>
                      </a:moveTo>
                      <a:lnTo>
                        <a:pt x="105355" y="3429148"/>
                      </a:lnTo>
                      <a:lnTo>
                        <a:pt x="105355" y="3342221"/>
                      </a:lnTo>
                      <a:lnTo>
                        <a:pt x="66002" y="3342221"/>
                      </a:lnTo>
                      <a:close/>
                      <a:moveTo>
                        <a:pt x="66002" y="3547281"/>
                      </a:moveTo>
                      <a:lnTo>
                        <a:pt x="105355" y="3547281"/>
                      </a:lnTo>
                      <a:lnTo>
                        <a:pt x="105355" y="3460356"/>
                      </a:lnTo>
                      <a:lnTo>
                        <a:pt x="66002" y="3460356"/>
                      </a:lnTo>
                      <a:close/>
                      <a:moveTo>
                        <a:pt x="66002" y="3665416"/>
                      </a:moveTo>
                      <a:lnTo>
                        <a:pt x="105355" y="3665416"/>
                      </a:lnTo>
                      <a:lnTo>
                        <a:pt x="105355" y="3578490"/>
                      </a:lnTo>
                      <a:lnTo>
                        <a:pt x="66002" y="3578490"/>
                      </a:lnTo>
                      <a:close/>
                      <a:moveTo>
                        <a:pt x="66002" y="3783551"/>
                      </a:moveTo>
                      <a:lnTo>
                        <a:pt x="105355" y="3783551"/>
                      </a:lnTo>
                      <a:lnTo>
                        <a:pt x="105355" y="3696625"/>
                      </a:lnTo>
                      <a:lnTo>
                        <a:pt x="66002" y="3696625"/>
                      </a:lnTo>
                      <a:close/>
                      <a:moveTo>
                        <a:pt x="14875" y="236276"/>
                      </a:moveTo>
                      <a:lnTo>
                        <a:pt x="51129" y="236276"/>
                      </a:lnTo>
                      <a:lnTo>
                        <a:pt x="51129" y="31211"/>
                      </a:lnTo>
                      <a:lnTo>
                        <a:pt x="14875" y="31211"/>
                      </a:lnTo>
                      <a:close/>
                      <a:moveTo>
                        <a:pt x="14875" y="472544"/>
                      </a:moveTo>
                      <a:lnTo>
                        <a:pt x="51129" y="472544"/>
                      </a:lnTo>
                      <a:lnTo>
                        <a:pt x="51129" y="267484"/>
                      </a:lnTo>
                      <a:lnTo>
                        <a:pt x="14875" y="267484"/>
                      </a:lnTo>
                      <a:close/>
                      <a:moveTo>
                        <a:pt x="14875" y="708814"/>
                      </a:moveTo>
                      <a:lnTo>
                        <a:pt x="51129" y="708814"/>
                      </a:lnTo>
                      <a:lnTo>
                        <a:pt x="51129" y="503753"/>
                      </a:lnTo>
                      <a:lnTo>
                        <a:pt x="14875" y="503753"/>
                      </a:lnTo>
                      <a:close/>
                      <a:moveTo>
                        <a:pt x="14875" y="945082"/>
                      </a:moveTo>
                      <a:lnTo>
                        <a:pt x="51129" y="945082"/>
                      </a:lnTo>
                      <a:lnTo>
                        <a:pt x="51129" y="740022"/>
                      </a:lnTo>
                      <a:lnTo>
                        <a:pt x="14875" y="740022"/>
                      </a:lnTo>
                      <a:close/>
                      <a:moveTo>
                        <a:pt x="14875" y="1181352"/>
                      </a:moveTo>
                      <a:lnTo>
                        <a:pt x="51129" y="1181352"/>
                      </a:lnTo>
                      <a:lnTo>
                        <a:pt x="51129" y="976291"/>
                      </a:lnTo>
                      <a:lnTo>
                        <a:pt x="14875" y="976291"/>
                      </a:lnTo>
                      <a:close/>
                      <a:moveTo>
                        <a:pt x="14875" y="1417620"/>
                      </a:moveTo>
                      <a:lnTo>
                        <a:pt x="51129" y="1417620"/>
                      </a:lnTo>
                      <a:lnTo>
                        <a:pt x="51129" y="1212560"/>
                      </a:lnTo>
                      <a:lnTo>
                        <a:pt x="14875" y="1212560"/>
                      </a:lnTo>
                      <a:close/>
                      <a:moveTo>
                        <a:pt x="14874" y="2602207"/>
                      </a:moveTo>
                      <a:lnTo>
                        <a:pt x="51128" y="2602207"/>
                      </a:lnTo>
                      <a:lnTo>
                        <a:pt x="51128" y="2397146"/>
                      </a:lnTo>
                      <a:lnTo>
                        <a:pt x="14874" y="2397146"/>
                      </a:lnTo>
                      <a:close/>
                      <a:moveTo>
                        <a:pt x="14874" y="2838475"/>
                      </a:moveTo>
                      <a:lnTo>
                        <a:pt x="51128" y="2838475"/>
                      </a:lnTo>
                      <a:lnTo>
                        <a:pt x="51128" y="2633415"/>
                      </a:lnTo>
                      <a:lnTo>
                        <a:pt x="14874" y="2633415"/>
                      </a:lnTo>
                      <a:close/>
                      <a:moveTo>
                        <a:pt x="14874" y="3074745"/>
                      </a:moveTo>
                      <a:lnTo>
                        <a:pt x="51128" y="3074745"/>
                      </a:lnTo>
                      <a:lnTo>
                        <a:pt x="51128" y="2869683"/>
                      </a:lnTo>
                      <a:lnTo>
                        <a:pt x="14874" y="2869683"/>
                      </a:lnTo>
                      <a:close/>
                      <a:moveTo>
                        <a:pt x="14874" y="3311013"/>
                      </a:moveTo>
                      <a:lnTo>
                        <a:pt x="51128" y="3311013"/>
                      </a:lnTo>
                      <a:lnTo>
                        <a:pt x="51128" y="3105953"/>
                      </a:lnTo>
                      <a:lnTo>
                        <a:pt x="14874" y="3105953"/>
                      </a:lnTo>
                      <a:close/>
                      <a:moveTo>
                        <a:pt x="14874" y="3547281"/>
                      </a:moveTo>
                      <a:lnTo>
                        <a:pt x="51128" y="3547281"/>
                      </a:lnTo>
                      <a:lnTo>
                        <a:pt x="51128" y="3342221"/>
                      </a:lnTo>
                      <a:lnTo>
                        <a:pt x="14874" y="3342221"/>
                      </a:lnTo>
                      <a:close/>
                      <a:moveTo>
                        <a:pt x="14874" y="3783551"/>
                      </a:moveTo>
                      <a:lnTo>
                        <a:pt x="51128" y="3783551"/>
                      </a:lnTo>
                      <a:lnTo>
                        <a:pt x="51128" y="3578490"/>
                      </a:lnTo>
                      <a:lnTo>
                        <a:pt x="14874" y="3578490"/>
                      </a:lnTo>
                      <a:close/>
                      <a:moveTo>
                        <a:pt x="1" y="1590737"/>
                      </a:moveTo>
                      <a:lnTo>
                        <a:pt x="2" y="0"/>
                      </a:lnTo>
                      <a:lnTo>
                        <a:pt x="14875" y="0"/>
                      </a:lnTo>
                      <a:lnTo>
                        <a:pt x="14875" y="3"/>
                      </a:lnTo>
                      <a:lnTo>
                        <a:pt x="51129" y="3"/>
                      </a:lnTo>
                      <a:lnTo>
                        <a:pt x="51129" y="0"/>
                      </a:lnTo>
                      <a:lnTo>
                        <a:pt x="66003" y="0"/>
                      </a:lnTo>
                      <a:lnTo>
                        <a:pt x="66003" y="3"/>
                      </a:lnTo>
                      <a:lnTo>
                        <a:pt x="105356" y="3"/>
                      </a:lnTo>
                      <a:lnTo>
                        <a:pt x="105356" y="0"/>
                      </a:lnTo>
                      <a:lnTo>
                        <a:pt x="120229" y="0"/>
                      </a:lnTo>
                      <a:lnTo>
                        <a:pt x="120229" y="118142"/>
                      </a:lnTo>
                      <a:lnTo>
                        <a:pt x="120229" y="149351"/>
                      </a:lnTo>
                      <a:lnTo>
                        <a:pt x="120229" y="354411"/>
                      </a:lnTo>
                      <a:lnTo>
                        <a:pt x="120230" y="354411"/>
                      </a:lnTo>
                      <a:lnTo>
                        <a:pt x="120230" y="385619"/>
                      </a:lnTo>
                      <a:lnTo>
                        <a:pt x="120229" y="385619"/>
                      </a:lnTo>
                      <a:lnTo>
                        <a:pt x="120229" y="472544"/>
                      </a:lnTo>
                      <a:lnTo>
                        <a:pt x="120229" y="503753"/>
                      </a:lnTo>
                      <a:lnTo>
                        <a:pt x="120229" y="590679"/>
                      </a:lnTo>
                      <a:lnTo>
                        <a:pt x="120230" y="590679"/>
                      </a:lnTo>
                      <a:lnTo>
                        <a:pt x="120230" y="621887"/>
                      </a:lnTo>
                      <a:lnTo>
                        <a:pt x="120229" y="621887"/>
                      </a:lnTo>
                      <a:lnTo>
                        <a:pt x="120229" y="708814"/>
                      </a:lnTo>
                      <a:lnTo>
                        <a:pt x="120229" y="740022"/>
                      </a:lnTo>
                      <a:lnTo>
                        <a:pt x="120229" y="826948"/>
                      </a:lnTo>
                      <a:lnTo>
                        <a:pt x="120230" y="826948"/>
                      </a:lnTo>
                      <a:lnTo>
                        <a:pt x="120230" y="858156"/>
                      </a:lnTo>
                      <a:lnTo>
                        <a:pt x="120229" y="858156"/>
                      </a:lnTo>
                      <a:lnTo>
                        <a:pt x="120229" y="945082"/>
                      </a:lnTo>
                      <a:lnTo>
                        <a:pt x="120229" y="976291"/>
                      </a:lnTo>
                      <a:lnTo>
                        <a:pt x="120229" y="1063217"/>
                      </a:lnTo>
                      <a:lnTo>
                        <a:pt x="120230" y="1063217"/>
                      </a:lnTo>
                      <a:lnTo>
                        <a:pt x="120230" y="1094425"/>
                      </a:lnTo>
                      <a:lnTo>
                        <a:pt x="120229" y="1094425"/>
                      </a:lnTo>
                      <a:lnTo>
                        <a:pt x="120229" y="1181352"/>
                      </a:lnTo>
                      <a:lnTo>
                        <a:pt x="120230" y="1181352"/>
                      </a:lnTo>
                      <a:lnTo>
                        <a:pt x="120230" y="1212560"/>
                      </a:lnTo>
                      <a:lnTo>
                        <a:pt x="120229" y="1212560"/>
                      </a:lnTo>
                      <a:lnTo>
                        <a:pt x="120229" y="1299485"/>
                      </a:lnTo>
                      <a:lnTo>
                        <a:pt x="120230" y="1299485"/>
                      </a:lnTo>
                      <a:lnTo>
                        <a:pt x="120230" y="1330694"/>
                      </a:lnTo>
                      <a:lnTo>
                        <a:pt x="120229" y="1330694"/>
                      </a:lnTo>
                      <a:lnTo>
                        <a:pt x="120229" y="1417620"/>
                      </a:lnTo>
                      <a:lnTo>
                        <a:pt x="120230" y="1417620"/>
                      </a:lnTo>
                      <a:lnTo>
                        <a:pt x="120230" y="1448828"/>
                      </a:lnTo>
                      <a:lnTo>
                        <a:pt x="120229" y="1448828"/>
                      </a:lnTo>
                      <a:lnTo>
                        <a:pt x="120229" y="1535755"/>
                      </a:lnTo>
                      <a:lnTo>
                        <a:pt x="120230" y="1535755"/>
                      </a:lnTo>
                      <a:lnTo>
                        <a:pt x="120230" y="1566963"/>
                      </a:lnTo>
                      <a:lnTo>
                        <a:pt x="120229" y="1566963"/>
                      </a:lnTo>
                      <a:lnTo>
                        <a:pt x="120229" y="1590737"/>
                      </a:lnTo>
                      <a:lnTo>
                        <a:pt x="105356" y="1590737"/>
                      </a:lnTo>
                      <a:lnTo>
                        <a:pt x="105356" y="1566963"/>
                      </a:lnTo>
                      <a:lnTo>
                        <a:pt x="66003" y="1566963"/>
                      </a:lnTo>
                      <a:lnTo>
                        <a:pt x="66003" y="1590737"/>
                      </a:lnTo>
                      <a:lnTo>
                        <a:pt x="51129" y="1590737"/>
                      </a:lnTo>
                      <a:lnTo>
                        <a:pt x="51129" y="1448828"/>
                      </a:lnTo>
                      <a:lnTo>
                        <a:pt x="14875" y="1448828"/>
                      </a:lnTo>
                      <a:lnTo>
                        <a:pt x="14875" y="1590737"/>
                      </a:lnTo>
                      <a:close/>
                      <a:moveTo>
                        <a:pt x="0" y="3814760"/>
                      </a:moveTo>
                      <a:lnTo>
                        <a:pt x="1" y="2199477"/>
                      </a:lnTo>
                      <a:lnTo>
                        <a:pt x="14874" y="2199477"/>
                      </a:lnTo>
                      <a:lnTo>
                        <a:pt x="14874" y="2365937"/>
                      </a:lnTo>
                      <a:lnTo>
                        <a:pt x="51128" y="2365937"/>
                      </a:lnTo>
                      <a:lnTo>
                        <a:pt x="51128" y="2199477"/>
                      </a:lnTo>
                      <a:lnTo>
                        <a:pt x="66002" y="2199477"/>
                      </a:lnTo>
                      <a:lnTo>
                        <a:pt x="66002" y="2247804"/>
                      </a:lnTo>
                      <a:lnTo>
                        <a:pt x="105355" y="2247804"/>
                      </a:lnTo>
                      <a:lnTo>
                        <a:pt x="105355" y="2199477"/>
                      </a:lnTo>
                      <a:lnTo>
                        <a:pt x="120228" y="2199477"/>
                      </a:lnTo>
                      <a:lnTo>
                        <a:pt x="120228" y="2247804"/>
                      </a:lnTo>
                      <a:lnTo>
                        <a:pt x="120229" y="2247804"/>
                      </a:lnTo>
                      <a:lnTo>
                        <a:pt x="120229" y="2279012"/>
                      </a:lnTo>
                      <a:lnTo>
                        <a:pt x="120228" y="2279012"/>
                      </a:lnTo>
                      <a:lnTo>
                        <a:pt x="120228" y="2365937"/>
                      </a:lnTo>
                      <a:lnTo>
                        <a:pt x="120228" y="2397146"/>
                      </a:lnTo>
                      <a:lnTo>
                        <a:pt x="120228" y="2484072"/>
                      </a:lnTo>
                      <a:lnTo>
                        <a:pt x="120229" y="2484072"/>
                      </a:lnTo>
                      <a:lnTo>
                        <a:pt x="120229" y="2515280"/>
                      </a:lnTo>
                      <a:lnTo>
                        <a:pt x="120228" y="2515280"/>
                      </a:lnTo>
                      <a:lnTo>
                        <a:pt x="120228" y="2602207"/>
                      </a:lnTo>
                      <a:lnTo>
                        <a:pt x="120228" y="2633415"/>
                      </a:lnTo>
                      <a:lnTo>
                        <a:pt x="120228" y="2720340"/>
                      </a:lnTo>
                      <a:lnTo>
                        <a:pt x="120229" y="2720340"/>
                      </a:lnTo>
                      <a:lnTo>
                        <a:pt x="120229" y="2751549"/>
                      </a:lnTo>
                      <a:lnTo>
                        <a:pt x="120228" y="2751549"/>
                      </a:lnTo>
                      <a:lnTo>
                        <a:pt x="120228" y="2838475"/>
                      </a:lnTo>
                      <a:lnTo>
                        <a:pt x="120228" y="2869683"/>
                      </a:lnTo>
                      <a:lnTo>
                        <a:pt x="120228" y="2956610"/>
                      </a:lnTo>
                      <a:lnTo>
                        <a:pt x="120230" y="2956610"/>
                      </a:lnTo>
                      <a:lnTo>
                        <a:pt x="120230" y="2987818"/>
                      </a:lnTo>
                      <a:lnTo>
                        <a:pt x="120228" y="2987818"/>
                      </a:lnTo>
                      <a:lnTo>
                        <a:pt x="120228" y="3074745"/>
                      </a:lnTo>
                      <a:lnTo>
                        <a:pt x="120230" y="3074745"/>
                      </a:lnTo>
                      <a:lnTo>
                        <a:pt x="120230" y="3105953"/>
                      </a:lnTo>
                      <a:lnTo>
                        <a:pt x="120228" y="3105953"/>
                      </a:lnTo>
                      <a:lnTo>
                        <a:pt x="120228" y="3192878"/>
                      </a:lnTo>
                      <a:lnTo>
                        <a:pt x="120230" y="3192878"/>
                      </a:lnTo>
                      <a:lnTo>
                        <a:pt x="120230" y="3224087"/>
                      </a:lnTo>
                      <a:lnTo>
                        <a:pt x="120228" y="3224087"/>
                      </a:lnTo>
                      <a:lnTo>
                        <a:pt x="120228" y="3311013"/>
                      </a:lnTo>
                      <a:lnTo>
                        <a:pt x="120230" y="3311013"/>
                      </a:lnTo>
                      <a:lnTo>
                        <a:pt x="120230" y="3342221"/>
                      </a:lnTo>
                      <a:lnTo>
                        <a:pt x="120228" y="3342221"/>
                      </a:lnTo>
                      <a:lnTo>
                        <a:pt x="120228" y="3429148"/>
                      </a:lnTo>
                      <a:lnTo>
                        <a:pt x="120230" y="3429148"/>
                      </a:lnTo>
                      <a:lnTo>
                        <a:pt x="120230" y="3460356"/>
                      </a:lnTo>
                      <a:lnTo>
                        <a:pt x="120228" y="3460356"/>
                      </a:lnTo>
                      <a:lnTo>
                        <a:pt x="120228" y="3547281"/>
                      </a:lnTo>
                      <a:lnTo>
                        <a:pt x="120230" y="3547281"/>
                      </a:lnTo>
                      <a:lnTo>
                        <a:pt x="120230" y="3578490"/>
                      </a:lnTo>
                      <a:lnTo>
                        <a:pt x="120228" y="3578490"/>
                      </a:lnTo>
                      <a:lnTo>
                        <a:pt x="120228" y="3665416"/>
                      </a:lnTo>
                      <a:lnTo>
                        <a:pt x="120230" y="3665416"/>
                      </a:lnTo>
                      <a:lnTo>
                        <a:pt x="120230" y="3696625"/>
                      </a:lnTo>
                      <a:lnTo>
                        <a:pt x="120228" y="3696625"/>
                      </a:lnTo>
                      <a:lnTo>
                        <a:pt x="120228" y="3783551"/>
                      </a:lnTo>
                      <a:lnTo>
                        <a:pt x="120230" y="3783551"/>
                      </a:lnTo>
                      <a:lnTo>
                        <a:pt x="120230" y="3814759"/>
                      </a:lnTo>
                      <a:lnTo>
                        <a:pt x="120228" y="3814759"/>
                      </a:lnTo>
                      <a:lnTo>
                        <a:pt x="120228" y="3814760"/>
                      </a:lnTo>
                      <a:lnTo>
                        <a:pt x="105355" y="3814760"/>
                      </a:lnTo>
                      <a:lnTo>
                        <a:pt x="105355" y="3814759"/>
                      </a:lnTo>
                      <a:lnTo>
                        <a:pt x="66002" y="3814759"/>
                      </a:lnTo>
                      <a:lnTo>
                        <a:pt x="66002" y="3814760"/>
                      </a:lnTo>
                      <a:lnTo>
                        <a:pt x="51128" y="3814760"/>
                      </a:lnTo>
                      <a:lnTo>
                        <a:pt x="51128" y="3814759"/>
                      </a:lnTo>
                      <a:lnTo>
                        <a:pt x="14874" y="3814759"/>
                      </a:lnTo>
                      <a:lnTo>
                        <a:pt x="14874" y="381476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29" name="グループ化 128">
                  <a:extLst>
                    <a:ext uri="{FF2B5EF4-FFF2-40B4-BE49-F238E27FC236}">
                      <a16:creationId xmlns:a16="http://schemas.microsoft.com/office/drawing/2014/main" id="{B6F9F149-E551-4C5F-9AE8-A0E708C90071}"/>
                    </a:ext>
                  </a:extLst>
                </p:cNvPr>
                <p:cNvGrpSpPr/>
                <p:nvPr/>
              </p:nvGrpSpPr>
              <p:grpSpPr>
                <a:xfrm>
                  <a:off x="1083405" y="3821695"/>
                  <a:ext cx="3630225" cy="143687"/>
                  <a:chOff x="1083405" y="5322231"/>
                  <a:chExt cx="3630225" cy="143687"/>
                </a:xfrm>
              </p:grpSpPr>
              <p:sp>
                <p:nvSpPr>
                  <p:cNvPr id="155" name="正方形/長方形 154">
                    <a:extLst>
                      <a:ext uri="{FF2B5EF4-FFF2-40B4-BE49-F238E27FC236}">
                        <a16:creationId xmlns:a16="http://schemas.microsoft.com/office/drawing/2014/main" id="{1E46FD86-95A7-49E2-BCED-A23924757CFE}"/>
                      </a:ext>
                    </a:extLst>
                  </p:cNvPr>
                  <p:cNvSpPr/>
                  <p:nvPr/>
                </p:nvSpPr>
                <p:spPr>
                  <a:xfrm>
                    <a:off x="1083405" y="5322231"/>
                    <a:ext cx="3630225" cy="143687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6" name="フリーフォーム: 図形 155">
                    <a:extLst>
                      <a:ext uri="{FF2B5EF4-FFF2-40B4-BE49-F238E27FC236}">
                        <a16:creationId xmlns:a16="http://schemas.microsoft.com/office/drawing/2014/main" id="{48F5026F-35FC-45E4-8437-A4A11E4220F7}"/>
                      </a:ext>
                    </a:extLst>
                  </p:cNvPr>
                  <p:cNvSpPr/>
                  <p:nvPr/>
                </p:nvSpPr>
                <p:spPr>
                  <a:xfrm>
                    <a:off x="1111979" y="5367338"/>
                    <a:ext cx="3576766" cy="97978"/>
                  </a:xfrm>
                  <a:custGeom>
                    <a:avLst/>
                    <a:gdLst>
                      <a:gd name="connsiteX0" fmla="*/ 3498121 w 3576766"/>
                      <a:gd name="connsiteY0" fmla="*/ 0 h 112526"/>
                      <a:gd name="connsiteX1" fmla="*/ 3576766 w 3576766"/>
                      <a:gd name="connsiteY1" fmla="*/ 0 h 112526"/>
                      <a:gd name="connsiteX2" fmla="*/ 3576766 w 3576766"/>
                      <a:gd name="connsiteY2" fmla="*/ 112526 h 112526"/>
                      <a:gd name="connsiteX3" fmla="*/ 3498121 w 3576766"/>
                      <a:gd name="connsiteY3" fmla="*/ 112526 h 112526"/>
                      <a:gd name="connsiteX4" fmla="*/ 3398164 w 3576766"/>
                      <a:gd name="connsiteY4" fmla="*/ 0 h 112526"/>
                      <a:gd name="connsiteX5" fmla="*/ 3476809 w 3576766"/>
                      <a:gd name="connsiteY5" fmla="*/ 0 h 112526"/>
                      <a:gd name="connsiteX6" fmla="*/ 3476809 w 3576766"/>
                      <a:gd name="connsiteY6" fmla="*/ 112526 h 112526"/>
                      <a:gd name="connsiteX7" fmla="*/ 3398164 w 3576766"/>
                      <a:gd name="connsiteY7" fmla="*/ 112526 h 112526"/>
                      <a:gd name="connsiteX8" fmla="*/ 3298218 w 3576766"/>
                      <a:gd name="connsiteY8" fmla="*/ 0 h 112526"/>
                      <a:gd name="connsiteX9" fmla="*/ 3376863 w 3576766"/>
                      <a:gd name="connsiteY9" fmla="*/ 0 h 112526"/>
                      <a:gd name="connsiteX10" fmla="*/ 3376863 w 3576766"/>
                      <a:gd name="connsiteY10" fmla="*/ 112526 h 112526"/>
                      <a:gd name="connsiteX11" fmla="*/ 3298218 w 3576766"/>
                      <a:gd name="connsiteY11" fmla="*/ 112526 h 112526"/>
                      <a:gd name="connsiteX12" fmla="*/ 3198272 w 3576766"/>
                      <a:gd name="connsiteY12" fmla="*/ 0 h 112526"/>
                      <a:gd name="connsiteX13" fmla="*/ 3276917 w 3576766"/>
                      <a:gd name="connsiteY13" fmla="*/ 0 h 112526"/>
                      <a:gd name="connsiteX14" fmla="*/ 3276917 w 3576766"/>
                      <a:gd name="connsiteY14" fmla="*/ 112526 h 112526"/>
                      <a:gd name="connsiteX15" fmla="*/ 3198272 w 3576766"/>
                      <a:gd name="connsiteY15" fmla="*/ 112526 h 112526"/>
                      <a:gd name="connsiteX16" fmla="*/ 3098326 w 3576766"/>
                      <a:gd name="connsiteY16" fmla="*/ 0 h 112526"/>
                      <a:gd name="connsiteX17" fmla="*/ 3176971 w 3576766"/>
                      <a:gd name="connsiteY17" fmla="*/ 0 h 112526"/>
                      <a:gd name="connsiteX18" fmla="*/ 3176971 w 3576766"/>
                      <a:gd name="connsiteY18" fmla="*/ 112526 h 112526"/>
                      <a:gd name="connsiteX19" fmla="*/ 3098326 w 3576766"/>
                      <a:gd name="connsiteY19" fmla="*/ 112526 h 112526"/>
                      <a:gd name="connsiteX20" fmla="*/ 2998380 w 3576766"/>
                      <a:gd name="connsiteY20" fmla="*/ 0 h 112526"/>
                      <a:gd name="connsiteX21" fmla="*/ 3077025 w 3576766"/>
                      <a:gd name="connsiteY21" fmla="*/ 0 h 112526"/>
                      <a:gd name="connsiteX22" fmla="*/ 3077025 w 3576766"/>
                      <a:gd name="connsiteY22" fmla="*/ 112526 h 112526"/>
                      <a:gd name="connsiteX23" fmla="*/ 2998380 w 3576766"/>
                      <a:gd name="connsiteY23" fmla="*/ 112526 h 112526"/>
                      <a:gd name="connsiteX24" fmla="*/ 2898434 w 3576766"/>
                      <a:gd name="connsiteY24" fmla="*/ 0 h 112526"/>
                      <a:gd name="connsiteX25" fmla="*/ 2977079 w 3576766"/>
                      <a:gd name="connsiteY25" fmla="*/ 0 h 112526"/>
                      <a:gd name="connsiteX26" fmla="*/ 2977079 w 3576766"/>
                      <a:gd name="connsiteY26" fmla="*/ 112526 h 112526"/>
                      <a:gd name="connsiteX27" fmla="*/ 2898434 w 3576766"/>
                      <a:gd name="connsiteY27" fmla="*/ 112526 h 112526"/>
                      <a:gd name="connsiteX28" fmla="*/ 2798488 w 3576766"/>
                      <a:gd name="connsiteY28" fmla="*/ 0 h 112526"/>
                      <a:gd name="connsiteX29" fmla="*/ 2877133 w 3576766"/>
                      <a:gd name="connsiteY29" fmla="*/ 0 h 112526"/>
                      <a:gd name="connsiteX30" fmla="*/ 2877133 w 3576766"/>
                      <a:gd name="connsiteY30" fmla="*/ 112526 h 112526"/>
                      <a:gd name="connsiteX31" fmla="*/ 2798488 w 3576766"/>
                      <a:gd name="connsiteY31" fmla="*/ 112526 h 112526"/>
                      <a:gd name="connsiteX32" fmla="*/ 2698542 w 3576766"/>
                      <a:gd name="connsiteY32" fmla="*/ 0 h 112526"/>
                      <a:gd name="connsiteX33" fmla="*/ 2777187 w 3576766"/>
                      <a:gd name="connsiteY33" fmla="*/ 0 h 112526"/>
                      <a:gd name="connsiteX34" fmla="*/ 2777187 w 3576766"/>
                      <a:gd name="connsiteY34" fmla="*/ 112526 h 112526"/>
                      <a:gd name="connsiteX35" fmla="*/ 2698542 w 3576766"/>
                      <a:gd name="connsiteY35" fmla="*/ 112526 h 112526"/>
                      <a:gd name="connsiteX36" fmla="*/ 2598596 w 3576766"/>
                      <a:gd name="connsiteY36" fmla="*/ 0 h 112526"/>
                      <a:gd name="connsiteX37" fmla="*/ 2677241 w 3576766"/>
                      <a:gd name="connsiteY37" fmla="*/ 0 h 112526"/>
                      <a:gd name="connsiteX38" fmla="*/ 2677241 w 3576766"/>
                      <a:gd name="connsiteY38" fmla="*/ 112526 h 112526"/>
                      <a:gd name="connsiteX39" fmla="*/ 2598596 w 3576766"/>
                      <a:gd name="connsiteY39" fmla="*/ 112526 h 112526"/>
                      <a:gd name="connsiteX40" fmla="*/ 2498650 w 3576766"/>
                      <a:gd name="connsiteY40" fmla="*/ 0 h 112526"/>
                      <a:gd name="connsiteX41" fmla="*/ 2577295 w 3576766"/>
                      <a:gd name="connsiteY41" fmla="*/ 0 h 112526"/>
                      <a:gd name="connsiteX42" fmla="*/ 2577295 w 3576766"/>
                      <a:gd name="connsiteY42" fmla="*/ 112526 h 112526"/>
                      <a:gd name="connsiteX43" fmla="*/ 2498650 w 3576766"/>
                      <a:gd name="connsiteY43" fmla="*/ 112526 h 112526"/>
                      <a:gd name="connsiteX44" fmla="*/ 2398704 w 3576766"/>
                      <a:gd name="connsiteY44" fmla="*/ 0 h 112526"/>
                      <a:gd name="connsiteX45" fmla="*/ 2477349 w 3576766"/>
                      <a:gd name="connsiteY45" fmla="*/ 0 h 112526"/>
                      <a:gd name="connsiteX46" fmla="*/ 2477349 w 3576766"/>
                      <a:gd name="connsiteY46" fmla="*/ 112526 h 112526"/>
                      <a:gd name="connsiteX47" fmla="*/ 2398704 w 3576766"/>
                      <a:gd name="connsiteY47" fmla="*/ 112526 h 112526"/>
                      <a:gd name="connsiteX48" fmla="*/ 2298758 w 3576766"/>
                      <a:gd name="connsiteY48" fmla="*/ 0 h 112526"/>
                      <a:gd name="connsiteX49" fmla="*/ 2377403 w 3576766"/>
                      <a:gd name="connsiteY49" fmla="*/ 0 h 112526"/>
                      <a:gd name="connsiteX50" fmla="*/ 2377403 w 3576766"/>
                      <a:gd name="connsiteY50" fmla="*/ 112526 h 112526"/>
                      <a:gd name="connsiteX51" fmla="*/ 2298758 w 3576766"/>
                      <a:gd name="connsiteY51" fmla="*/ 112526 h 112526"/>
                      <a:gd name="connsiteX52" fmla="*/ 2198812 w 3576766"/>
                      <a:gd name="connsiteY52" fmla="*/ 0 h 112526"/>
                      <a:gd name="connsiteX53" fmla="*/ 2277457 w 3576766"/>
                      <a:gd name="connsiteY53" fmla="*/ 0 h 112526"/>
                      <a:gd name="connsiteX54" fmla="*/ 2277457 w 3576766"/>
                      <a:gd name="connsiteY54" fmla="*/ 112526 h 112526"/>
                      <a:gd name="connsiteX55" fmla="*/ 2198812 w 3576766"/>
                      <a:gd name="connsiteY55" fmla="*/ 112526 h 112526"/>
                      <a:gd name="connsiteX56" fmla="*/ 2098866 w 3576766"/>
                      <a:gd name="connsiteY56" fmla="*/ 0 h 112526"/>
                      <a:gd name="connsiteX57" fmla="*/ 2177511 w 3576766"/>
                      <a:gd name="connsiteY57" fmla="*/ 0 h 112526"/>
                      <a:gd name="connsiteX58" fmla="*/ 2177511 w 3576766"/>
                      <a:gd name="connsiteY58" fmla="*/ 112526 h 112526"/>
                      <a:gd name="connsiteX59" fmla="*/ 2098866 w 3576766"/>
                      <a:gd name="connsiteY59" fmla="*/ 112526 h 112526"/>
                      <a:gd name="connsiteX60" fmla="*/ 1998920 w 3576766"/>
                      <a:gd name="connsiteY60" fmla="*/ 0 h 112526"/>
                      <a:gd name="connsiteX61" fmla="*/ 2077565 w 3576766"/>
                      <a:gd name="connsiteY61" fmla="*/ 0 h 112526"/>
                      <a:gd name="connsiteX62" fmla="*/ 2077565 w 3576766"/>
                      <a:gd name="connsiteY62" fmla="*/ 112526 h 112526"/>
                      <a:gd name="connsiteX63" fmla="*/ 1998920 w 3576766"/>
                      <a:gd name="connsiteY63" fmla="*/ 112526 h 112526"/>
                      <a:gd name="connsiteX64" fmla="*/ 1898974 w 3576766"/>
                      <a:gd name="connsiteY64" fmla="*/ 0 h 112526"/>
                      <a:gd name="connsiteX65" fmla="*/ 1977619 w 3576766"/>
                      <a:gd name="connsiteY65" fmla="*/ 0 h 112526"/>
                      <a:gd name="connsiteX66" fmla="*/ 1977619 w 3576766"/>
                      <a:gd name="connsiteY66" fmla="*/ 112526 h 112526"/>
                      <a:gd name="connsiteX67" fmla="*/ 1898974 w 3576766"/>
                      <a:gd name="connsiteY67" fmla="*/ 112526 h 112526"/>
                      <a:gd name="connsiteX68" fmla="*/ 1799028 w 3576766"/>
                      <a:gd name="connsiteY68" fmla="*/ 0 h 112526"/>
                      <a:gd name="connsiteX69" fmla="*/ 1877673 w 3576766"/>
                      <a:gd name="connsiteY69" fmla="*/ 0 h 112526"/>
                      <a:gd name="connsiteX70" fmla="*/ 1877673 w 3576766"/>
                      <a:gd name="connsiteY70" fmla="*/ 112526 h 112526"/>
                      <a:gd name="connsiteX71" fmla="*/ 1799028 w 3576766"/>
                      <a:gd name="connsiteY71" fmla="*/ 112526 h 112526"/>
                      <a:gd name="connsiteX72" fmla="*/ 1699082 w 3576766"/>
                      <a:gd name="connsiteY72" fmla="*/ 0 h 112526"/>
                      <a:gd name="connsiteX73" fmla="*/ 1777727 w 3576766"/>
                      <a:gd name="connsiteY73" fmla="*/ 0 h 112526"/>
                      <a:gd name="connsiteX74" fmla="*/ 1777727 w 3576766"/>
                      <a:gd name="connsiteY74" fmla="*/ 112526 h 112526"/>
                      <a:gd name="connsiteX75" fmla="*/ 1699082 w 3576766"/>
                      <a:gd name="connsiteY75" fmla="*/ 112526 h 112526"/>
                      <a:gd name="connsiteX76" fmla="*/ 1599136 w 3576766"/>
                      <a:gd name="connsiteY76" fmla="*/ 0 h 112526"/>
                      <a:gd name="connsiteX77" fmla="*/ 1677781 w 3576766"/>
                      <a:gd name="connsiteY77" fmla="*/ 0 h 112526"/>
                      <a:gd name="connsiteX78" fmla="*/ 1677781 w 3576766"/>
                      <a:gd name="connsiteY78" fmla="*/ 112526 h 112526"/>
                      <a:gd name="connsiteX79" fmla="*/ 1599136 w 3576766"/>
                      <a:gd name="connsiteY79" fmla="*/ 112526 h 112526"/>
                      <a:gd name="connsiteX80" fmla="*/ 1499190 w 3576766"/>
                      <a:gd name="connsiteY80" fmla="*/ 0 h 112526"/>
                      <a:gd name="connsiteX81" fmla="*/ 1577835 w 3576766"/>
                      <a:gd name="connsiteY81" fmla="*/ 0 h 112526"/>
                      <a:gd name="connsiteX82" fmla="*/ 1577835 w 3576766"/>
                      <a:gd name="connsiteY82" fmla="*/ 112526 h 112526"/>
                      <a:gd name="connsiteX83" fmla="*/ 1499190 w 3576766"/>
                      <a:gd name="connsiteY83" fmla="*/ 112526 h 112526"/>
                      <a:gd name="connsiteX84" fmla="*/ 1399244 w 3576766"/>
                      <a:gd name="connsiteY84" fmla="*/ 0 h 112526"/>
                      <a:gd name="connsiteX85" fmla="*/ 1477889 w 3576766"/>
                      <a:gd name="connsiteY85" fmla="*/ 0 h 112526"/>
                      <a:gd name="connsiteX86" fmla="*/ 1477889 w 3576766"/>
                      <a:gd name="connsiteY86" fmla="*/ 112526 h 112526"/>
                      <a:gd name="connsiteX87" fmla="*/ 1399244 w 3576766"/>
                      <a:gd name="connsiteY87" fmla="*/ 112526 h 112526"/>
                      <a:gd name="connsiteX88" fmla="*/ 1299298 w 3576766"/>
                      <a:gd name="connsiteY88" fmla="*/ 0 h 112526"/>
                      <a:gd name="connsiteX89" fmla="*/ 1377943 w 3576766"/>
                      <a:gd name="connsiteY89" fmla="*/ 0 h 112526"/>
                      <a:gd name="connsiteX90" fmla="*/ 1377943 w 3576766"/>
                      <a:gd name="connsiteY90" fmla="*/ 112526 h 112526"/>
                      <a:gd name="connsiteX91" fmla="*/ 1299298 w 3576766"/>
                      <a:gd name="connsiteY91" fmla="*/ 112526 h 112526"/>
                      <a:gd name="connsiteX92" fmla="*/ 1199352 w 3576766"/>
                      <a:gd name="connsiteY92" fmla="*/ 0 h 112526"/>
                      <a:gd name="connsiteX93" fmla="*/ 1277997 w 3576766"/>
                      <a:gd name="connsiteY93" fmla="*/ 0 h 112526"/>
                      <a:gd name="connsiteX94" fmla="*/ 1277997 w 3576766"/>
                      <a:gd name="connsiteY94" fmla="*/ 112526 h 112526"/>
                      <a:gd name="connsiteX95" fmla="*/ 1199352 w 3576766"/>
                      <a:gd name="connsiteY95" fmla="*/ 112526 h 112526"/>
                      <a:gd name="connsiteX96" fmla="*/ 1099406 w 3576766"/>
                      <a:gd name="connsiteY96" fmla="*/ 0 h 112526"/>
                      <a:gd name="connsiteX97" fmla="*/ 1178051 w 3576766"/>
                      <a:gd name="connsiteY97" fmla="*/ 0 h 112526"/>
                      <a:gd name="connsiteX98" fmla="*/ 1178051 w 3576766"/>
                      <a:gd name="connsiteY98" fmla="*/ 112526 h 112526"/>
                      <a:gd name="connsiteX99" fmla="*/ 1099406 w 3576766"/>
                      <a:gd name="connsiteY99" fmla="*/ 112526 h 112526"/>
                      <a:gd name="connsiteX100" fmla="*/ 999460 w 3576766"/>
                      <a:gd name="connsiteY100" fmla="*/ 0 h 112526"/>
                      <a:gd name="connsiteX101" fmla="*/ 1078105 w 3576766"/>
                      <a:gd name="connsiteY101" fmla="*/ 0 h 112526"/>
                      <a:gd name="connsiteX102" fmla="*/ 1078105 w 3576766"/>
                      <a:gd name="connsiteY102" fmla="*/ 112526 h 112526"/>
                      <a:gd name="connsiteX103" fmla="*/ 999460 w 3576766"/>
                      <a:gd name="connsiteY103" fmla="*/ 112526 h 112526"/>
                      <a:gd name="connsiteX104" fmla="*/ 899514 w 3576766"/>
                      <a:gd name="connsiteY104" fmla="*/ 0 h 112526"/>
                      <a:gd name="connsiteX105" fmla="*/ 978159 w 3576766"/>
                      <a:gd name="connsiteY105" fmla="*/ 0 h 112526"/>
                      <a:gd name="connsiteX106" fmla="*/ 978159 w 3576766"/>
                      <a:gd name="connsiteY106" fmla="*/ 112526 h 112526"/>
                      <a:gd name="connsiteX107" fmla="*/ 899514 w 3576766"/>
                      <a:gd name="connsiteY107" fmla="*/ 112526 h 112526"/>
                      <a:gd name="connsiteX108" fmla="*/ 799568 w 3576766"/>
                      <a:gd name="connsiteY108" fmla="*/ 0 h 112526"/>
                      <a:gd name="connsiteX109" fmla="*/ 878213 w 3576766"/>
                      <a:gd name="connsiteY109" fmla="*/ 0 h 112526"/>
                      <a:gd name="connsiteX110" fmla="*/ 878213 w 3576766"/>
                      <a:gd name="connsiteY110" fmla="*/ 112526 h 112526"/>
                      <a:gd name="connsiteX111" fmla="*/ 799568 w 3576766"/>
                      <a:gd name="connsiteY111" fmla="*/ 112526 h 112526"/>
                      <a:gd name="connsiteX112" fmla="*/ 699622 w 3576766"/>
                      <a:gd name="connsiteY112" fmla="*/ 0 h 112526"/>
                      <a:gd name="connsiteX113" fmla="*/ 778267 w 3576766"/>
                      <a:gd name="connsiteY113" fmla="*/ 0 h 112526"/>
                      <a:gd name="connsiteX114" fmla="*/ 778267 w 3576766"/>
                      <a:gd name="connsiteY114" fmla="*/ 112526 h 112526"/>
                      <a:gd name="connsiteX115" fmla="*/ 699622 w 3576766"/>
                      <a:gd name="connsiteY115" fmla="*/ 112526 h 112526"/>
                      <a:gd name="connsiteX116" fmla="*/ 599676 w 3576766"/>
                      <a:gd name="connsiteY116" fmla="*/ 0 h 112526"/>
                      <a:gd name="connsiteX117" fmla="*/ 678321 w 3576766"/>
                      <a:gd name="connsiteY117" fmla="*/ 0 h 112526"/>
                      <a:gd name="connsiteX118" fmla="*/ 678321 w 3576766"/>
                      <a:gd name="connsiteY118" fmla="*/ 112526 h 112526"/>
                      <a:gd name="connsiteX119" fmla="*/ 599676 w 3576766"/>
                      <a:gd name="connsiteY119" fmla="*/ 112526 h 112526"/>
                      <a:gd name="connsiteX120" fmla="*/ 499730 w 3576766"/>
                      <a:gd name="connsiteY120" fmla="*/ 0 h 112526"/>
                      <a:gd name="connsiteX121" fmla="*/ 578375 w 3576766"/>
                      <a:gd name="connsiteY121" fmla="*/ 0 h 112526"/>
                      <a:gd name="connsiteX122" fmla="*/ 578375 w 3576766"/>
                      <a:gd name="connsiteY122" fmla="*/ 112526 h 112526"/>
                      <a:gd name="connsiteX123" fmla="*/ 499730 w 3576766"/>
                      <a:gd name="connsiteY123" fmla="*/ 112526 h 112526"/>
                      <a:gd name="connsiteX124" fmla="*/ 399784 w 3576766"/>
                      <a:gd name="connsiteY124" fmla="*/ 0 h 112526"/>
                      <a:gd name="connsiteX125" fmla="*/ 478429 w 3576766"/>
                      <a:gd name="connsiteY125" fmla="*/ 0 h 112526"/>
                      <a:gd name="connsiteX126" fmla="*/ 478429 w 3576766"/>
                      <a:gd name="connsiteY126" fmla="*/ 112526 h 112526"/>
                      <a:gd name="connsiteX127" fmla="*/ 399784 w 3576766"/>
                      <a:gd name="connsiteY127" fmla="*/ 112526 h 112526"/>
                      <a:gd name="connsiteX128" fmla="*/ 299838 w 3576766"/>
                      <a:gd name="connsiteY128" fmla="*/ 0 h 112526"/>
                      <a:gd name="connsiteX129" fmla="*/ 378483 w 3576766"/>
                      <a:gd name="connsiteY129" fmla="*/ 0 h 112526"/>
                      <a:gd name="connsiteX130" fmla="*/ 378483 w 3576766"/>
                      <a:gd name="connsiteY130" fmla="*/ 112526 h 112526"/>
                      <a:gd name="connsiteX131" fmla="*/ 299838 w 3576766"/>
                      <a:gd name="connsiteY131" fmla="*/ 112526 h 112526"/>
                      <a:gd name="connsiteX132" fmla="*/ 199892 w 3576766"/>
                      <a:gd name="connsiteY132" fmla="*/ 0 h 112526"/>
                      <a:gd name="connsiteX133" fmla="*/ 278537 w 3576766"/>
                      <a:gd name="connsiteY133" fmla="*/ 0 h 112526"/>
                      <a:gd name="connsiteX134" fmla="*/ 278537 w 3576766"/>
                      <a:gd name="connsiteY134" fmla="*/ 112526 h 112526"/>
                      <a:gd name="connsiteX135" fmla="*/ 199892 w 3576766"/>
                      <a:gd name="connsiteY135" fmla="*/ 112526 h 112526"/>
                      <a:gd name="connsiteX136" fmla="*/ 99946 w 3576766"/>
                      <a:gd name="connsiteY136" fmla="*/ 0 h 112526"/>
                      <a:gd name="connsiteX137" fmla="*/ 178591 w 3576766"/>
                      <a:gd name="connsiteY137" fmla="*/ 0 h 112526"/>
                      <a:gd name="connsiteX138" fmla="*/ 178591 w 3576766"/>
                      <a:gd name="connsiteY138" fmla="*/ 112526 h 112526"/>
                      <a:gd name="connsiteX139" fmla="*/ 99946 w 3576766"/>
                      <a:gd name="connsiteY139" fmla="*/ 112526 h 112526"/>
                      <a:gd name="connsiteX140" fmla="*/ 0 w 3576766"/>
                      <a:gd name="connsiteY140" fmla="*/ 0 h 112526"/>
                      <a:gd name="connsiteX141" fmla="*/ 78645 w 3576766"/>
                      <a:gd name="connsiteY141" fmla="*/ 0 h 112526"/>
                      <a:gd name="connsiteX142" fmla="*/ 78645 w 3576766"/>
                      <a:gd name="connsiteY142" fmla="*/ 112526 h 112526"/>
                      <a:gd name="connsiteX143" fmla="*/ 0 w 3576766"/>
                      <a:gd name="connsiteY143" fmla="*/ 112526 h 112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</a:cxnLst>
                    <a:rect l="l" t="t" r="r" b="b"/>
                    <a:pathLst>
                      <a:path w="3576766" h="112526">
                        <a:moveTo>
                          <a:pt x="3498121" y="0"/>
                        </a:moveTo>
                        <a:lnTo>
                          <a:pt x="3576766" y="0"/>
                        </a:lnTo>
                        <a:lnTo>
                          <a:pt x="3576766" y="112526"/>
                        </a:lnTo>
                        <a:lnTo>
                          <a:pt x="3498121" y="112526"/>
                        </a:lnTo>
                        <a:close/>
                        <a:moveTo>
                          <a:pt x="3398164" y="0"/>
                        </a:moveTo>
                        <a:lnTo>
                          <a:pt x="3476809" y="0"/>
                        </a:lnTo>
                        <a:lnTo>
                          <a:pt x="3476809" y="112526"/>
                        </a:lnTo>
                        <a:lnTo>
                          <a:pt x="3398164" y="112526"/>
                        </a:lnTo>
                        <a:close/>
                        <a:moveTo>
                          <a:pt x="3298218" y="0"/>
                        </a:moveTo>
                        <a:lnTo>
                          <a:pt x="3376863" y="0"/>
                        </a:lnTo>
                        <a:lnTo>
                          <a:pt x="3376863" y="112526"/>
                        </a:lnTo>
                        <a:lnTo>
                          <a:pt x="3298218" y="112526"/>
                        </a:lnTo>
                        <a:close/>
                        <a:moveTo>
                          <a:pt x="3198272" y="0"/>
                        </a:moveTo>
                        <a:lnTo>
                          <a:pt x="3276917" y="0"/>
                        </a:lnTo>
                        <a:lnTo>
                          <a:pt x="3276917" y="112526"/>
                        </a:lnTo>
                        <a:lnTo>
                          <a:pt x="3198272" y="112526"/>
                        </a:lnTo>
                        <a:close/>
                        <a:moveTo>
                          <a:pt x="3098326" y="0"/>
                        </a:moveTo>
                        <a:lnTo>
                          <a:pt x="3176971" y="0"/>
                        </a:lnTo>
                        <a:lnTo>
                          <a:pt x="3176971" y="112526"/>
                        </a:lnTo>
                        <a:lnTo>
                          <a:pt x="3098326" y="112526"/>
                        </a:lnTo>
                        <a:close/>
                        <a:moveTo>
                          <a:pt x="2998380" y="0"/>
                        </a:moveTo>
                        <a:lnTo>
                          <a:pt x="3077025" y="0"/>
                        </a:lnTo>
                        <a:lnTo>
                          <a:pt x="3077025" y="112526"/>
                        </a:lnTo>
                        <a:lnTo>
                          <a:pt x="2998380" y="112526"/>
                        </a:lnTo>
                        <a:close/>
                        <a:moveTo>
                          <a:pt x="2898434" y="0"/>
                        </a:moveTo>
                        <a:lnTo>
                          <a:pt x="2977079" y="0"/>
                        </a:lnTo>
                        <a:lnTo>
                          <a:pt x="2977079" y="112526"/>
                        </a:lnTo>
                        <a:lnTo>
                          <a:pt x="2898434" y="112526"/>
                        </a:lnTo>
                        <a:close/>
                        <a:moveTo>
                          <a:pt x="2798488" y="0"/>
                        </a:moveTo>
                        <a:lnTo>
                          <a:pt x="2877133" y="0"/>
                        </a:lnTo>
                        <a:lnTo>
                          <a:pt x="2877133" y="112526"/>
                        </a:lnTo>
                        <a:lnTo>
                          <a:pt x="2798488" y="112526"/>
                        </a:lnTo>
                        <a:close/>
                        <a:moveTo>
                          <a:pt x="2698542" y="0"/>
                        </a:moveTo>
                        <a:lnTo>
                          <a:pt x="2777187" y="0"/>
                        </a:lnTo>
                        <a:lnTo>
                          <a:pt x="2777187" y="112526"/>
                        </a:lnTo>
                        <a:lnTo>
                          <a:pt x="2698542" y="112526"/>
                        </a:lnTo>
                        <a:close/>
                        <a:moveTo>
                          <a:pt x="2598596" y="0"/>
                        </a:moveTo>
                        <a:lnTo>
                          <a:pt x="2677241" y="0"/>
                        </a:lnTo>
                        <a:lnTo>
                          <a:pt x="2677241" y="112526"/>
                        </a:lnTo>
                        <a:lnTo>
                          <a:pt x="2598596" y="112526"/>
                        </a:lnTo>
                        <a:close/>
                        <a:moveTo>
                          <a:pt x="2498650" y="0"/>
                        </a:moveTo>
                        <a:lnTo>
                          <a:pt x="2577295" y="0"/>
                        </a:lnTo>
                        <a:lnTo>
                          <a:pt x="2577295" y="112526"/>
                        </a:lnTo>
                        <a:lnTo>
                          <a:pt x="2498650" y="112526"/>
                        </a:lnTo>
                        <a:close/>
                        <a:moveTo>
                          <a:pt x="2398704" y="0"/>
                        </a:moveTo>
                        <a:lnTo>
                          <a:pt x="2477349" y="0"/>
                        </a:lnTo>
                        <a:lnTo>
                          <a:pt x="2477349" y="112526"/>
                        </a:lnTo>
                        <a:lnTo>
                          <a:pt x="2398704" y="112526"/>
                        </a:lnTo>
                        <a:close/>
                        <a:moveTo>
                          <a:pt x="2298758" y="0"/>
                        </a:moveTo>
                        <a:lnTo>
                          <a:pt x="2377403" y="0"/>
                        </a:lnTo>
                        <a:lnTo>
                          <a:pt x="2377403" y="112526"/>
                        </a:lnTo>
                        <a:lnTo>
                          <a:pt x="2298758" y="112526"/>
                        </a:lnTo>
                        <a:close/>
                        <a:moveTo>
                          <a:pt x="2198812" y="0"/>
                        </a:moveTo>
                        <a:lnTo>
                          <a:pt x="2277457" y="0"/>
                        </a:lnTo>
                        <a:lnTo>
                          <a:pt x="2277457" y="112526"/>
                        </a:lnTo>
                        <a:lnTo>
                          <a:pt x="2198812" y="112526"/>
                        </a:lnTo>
                        <a:close/>
                        <a:moveTo>
                          <a:pt x="2098866" y="0"/>
                        </a:moveTo>
                        <a:lnTo>
                          <a:pt x="2177511" y="0"/>
                        </a:lnTo>
                        <a:lnTo>
                          <a:pt x="2177511" y="112526"/>
                        </a:lnTo>
                        <a:lnTo>
                          <a:pt x="2098866" y="112526"/>
                        </a:lnTo>
                        <a:close/>
                        <a:moveTo>
                          <a:pt x="1998920" y="0"/>
                        </a:moveTo>
                        <a:lnTo>
                          <a:pt x="2077565" y="0"/>
                        </a:lnTo>
                        <a:lnTo>
                          <a:pt x="2077565" y="112526"/>
                        </a:lnTo>
                        <a:lnTo>
                          <a:pt x="1998920" y="112526"/>
                        </a:lnTo>
                        <a:close/>
                        <a:moveTo>
                          <a:pt x="1898974" y="0"/>
                        </a:moveTo>
                        <a:lnTo>
                          <a:pt x="1977619" y="0"/>
                        </a:lnTo>
                        <a:lnTo>
                          <a:pt x="1977619" y="112526"/>
                        </a:lnTo>
                        <a:lnTo>
                          <a:pt x="1898974" y="112526"/>
                        </a:lnTo>
                        <a:close/>
                        <a:moveTo>
                          <a:pt x="1799028" y="0"/>
                        </a:moveTo>
                        <a:lnTo>
                          <a:pt x="1877673" y="0"/>
                        </a:lnTo>
                        <a:lnTo>
                          <a:pt x="1877673" y="112526"/>
                        </a:lnTo>
                        <a:lnTo>
                          <a:pt x="1799028" y="112526"/>
                        </a:lnTo>
                        <a:close/>
                        <a:moveTo>
                          <a:pt x="1699082" y="0"/>
                        </a:moveTo>
                        <a:lnTo>
                          <a:pt x="1777727" y="0"/>
                        </a:lnTo>
                        <a:lnTo>
                          <a:pt x="1777727" y="112526"/>
                        </a:lnTo>
                        <a:lnTo>
                          <a:pt x="1699082" y="112526"/>
                        </a:lnTo>
                        <a:close/>
                        <a:moveTo>
                          <a:pt x="1599136" y="0"/>
                        </a:moveTo>
                        <a:lnTo>
                          <a:pt x="1677781" y="0"/>
                        </a:lnTo>
                        <a:lnTo>
                          <a:pt x="1677781" y="112526"/>
                        </a:lnTo>
                        <a:lnTo>
                          <a:pt x="1599136" y="112526"/>
                        </a:lnTo>
                        <a:close/>
                        <a:moveTo>
                          <a:pt x="1499190" y="0"/>
                        </a:moveTo>
                        <a:lnTo>
                          <a:pt x="1577835" y="0"/>
                        </a:lnTo>
                        <a:lnTo>
                          <a:pt x="1577835" y="112526"/>
                        </a:lnTo>
                        <a:lnTo>
                          <a:pt x="1499190" y="112526"/>
                        </a:lnTo>
                        <a:close/>
                        <a:moveTo>
                          <a:pt x="1399244" y="0"/>
                        </a:moveTo>
                        <a:lnTo>
                          <a:pt x="1477889" y="0"/>
                        </a:lnTo>
                        <a:lnTo>
                          <a:pt x="1477889" y="112526"/>
                        </a:lnTo>
                        <a:lnTo>
                          <a:pt x="1399244" y="112526"/>
                        </a:lnTo>
                        <a:close/>
                        <a:moveTo>
                          <a:pt x="1299298" y="0"/>
                        </a:moveTo>
                        <a:lnTo>
                          <a:pt x="1377943" y="0"/>
                        </a:lnTo>
                        <a:lnTo>
                          <a:pt x="1377943" y="112526"/>
                        </a:lnTo>
                        <a:lnTo>
                          <a:pt x="1299298" y="112526"/>
                        </a:lnTo>
                        <a:close/>
                        <a:moveTo>
                          <a:pt x="1199352" y="0"/>
                        </a:moveTo>
                        <a:lnTo>
                          <a:pt x="1277997" y="0"/>
                        </a:lnTo>
                        <a:lnTo>
                          <a:pt x="1277997" y="112526"/>
                        </a:lnTo>
                        <a:lnTo>
                          <a:pt x="1199352" y="112526"/>
                        </a:lnTo>
                        <a:close/>
                        <a:moveTo>
                          <a:pt x="1099406" y="0"/>
                        </a:moveTo>
                        <a:lnTo>
                          <a:pt x="1178051" y="0"/>
                        </a:lnTo>
                        <a:lnTo>
                          <a:pt x="1178051" y="112526"/>
                        </a:lnTo>
                        <a:lnTo>
                          <a:pt x="1099406" y="112526"/>
                        </a:lnTo>
                        <a:close/>
                        <a:moveTo>
                          <a:pt x="999460" y="0"/>
                        </a:moveTo>
                        <a:lnTo>
                          <a:pt x="1078105" y="0"/>
                        </a:lnTo>
                        <a:lnTo>
                          <a:pt x="1078105" y="112526"/>
                        </a:lnTo>
                        <a:lnTo>
                          <a:pt x="999460" y="112526"/>
                        </a:lnTo>
                        <a:close/>
                        <a:moveTo>
                          <a:pt x="899514" y="0"/>
                        </a:moveTo>
                        <a:lnTo>
                          <a:pt x="978159" y="0"/>
                        </a:lnTo>
                        <a:lnTo>
                          <a:pt x="978159" y="112526"/>
                        </a:lnTo>
                        <a:lnTo>
                          <a:pt x="899514" y="112526"/>
                        </a:lnTo>
                        <a:close/>
                        <a:moveTo>
                          <a:pt x="799568" y="0"/>
                        </a:moveTo>
                        <a:lnTo>
                          <a:pt x="878213" y="0"/>
                        </a:lnTo>
                        <a:lnTo>
                          <a:pt x="878213" y="112526"/>
                        </a:lnTo>
                        <a:lnTo>
                          <a:pt x="799568" y="112526"/>
                        </a:lnTo>
                        <a:close/>
                        <a:moveTo>
                          <a:pt x="699622" y="0"/>
                        </a:moveTo>
                        <a:lnTo>
                          <a:pt x="778267" y="0"/>
                        </a:lnTo>
                        <a:lnTo>
                          <a:pt x="778267" y="112526"/>
                        </a:lnTo>
                        <a:lnTo>
                          <a:pt x="699622" y="112526"/>
                        </a:lnTo>
                        <a:close/>
                        <a:moveTo>
                          <a:pt x="599676" y="0"/>
                        </a:moveTo>
                        <a:lnTo>
                          <a:pt x="678321" y="0"/>
                        </a:lnTo>
                        <a:lnTo>
                          <a:pt x="678321" y="112526"/>
                        </a:lnTo>
                        <a:lnTo>
                          <a:pt x="599676" y="112526"/>
                        </a:lnTo>
                        <a:close/>
                        <a:moveTo>
                          <a:pt x="499730" y="0"/>
                        </a:moveTo>
                        <a:lnTo>
                          <a:pt x="578375" y="0"/>
                        </a:lnTo>
                        <a:lnTo>
                          <a:pt x="578375" y="112526"/>
                        </a:lnTo>
                        <a:lnTo>
                          <a:pt x="499730" y="112526"/>
                        </a:lnTo>
                        <a:close/>
                        <a:moveTo>
                          <a:pt x="399784" y="0"/>
                        </a:moveTo>
                        <a:lnTo>
                          <a:pt x="478429" y="0"/>
                        </a:lnTo>
                        <a:lnTo>
                          <a:pt x="478429" y="112526"/>
                        </a:lnTo>
                        <a:lnTo>
                          <a:pt x="399784" y="112526"/>
                        </a:lnTo>
                        <a:close/>
                        <a:moveTo>
                          <a:pt x="299838" y="0"/>
                        </a:moveTo>
                        <a:lnTo>
                          <a:pt x="378483" y="0"/>
                        </a:lnTo>
                        <a:lnTo>
                          <a:pt x="378483" y="112526"/>
                        </a:lnTo>
                        <a:lnTo>
                          <a:pt x="299838" y="112526"/>
                        </a:lnTo>
                        <a:close/>
                        <a:moveTo>
                          <a:pt x="199892" y="0"/>
                        </a:moveTo>
                        <a:lnTo>
                          <a:pt x="278537" y="0"/>
                        </a:lnTo>
                        <a:lnTo>
                          <a:pt x="278537" y="112526"/>
                        </a:lnTo>
                        <a:lnTo>
                          <a:pt x="199892" y="112526"/>
                        </a:lnTo>
                        <a:close/>
                        <a:moveTo>
                          <a:pt x="99946" y="0"/>
                        </a:moveTo>
                        <a:lnTo>
                          <a:pt x="178591" y="0"/>
                        </a:lnTo>
                        <a:lnTo>
                          <a:pt x="178591" y="112526"/>
                        </a:lnTo>
                        <a:lnTo>
                          <a:pt x="99946" y="112526"/>
                        </a:lnTo>
                        <a:close/>
                        <a:moveTo>
                          <a:pt x="0" y="0"/>
                        </a:moveTo>
                        <a:lnTo>
                          <a:pt x="78645" y="0"/>
                        </a:lnTo>
                        <a:lnTo>
                          <a:pt x="78645" y="112526"/>
                        </a:lnTo>
                        <a:lnTo>
                          <a:pt x="0" y="112526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30" name="四角形: 上の 2 つの角を丸める 129">
                  <a:extLst>
                    <a:ext uri="{FF2B5EF4-FFF2-40B4-BE49-F238E27FC236}">
                      <a16:creationId xmlns:a16="http://schemas.microsoft.com/office/drawing/2014/main" id="{D63A1F05-6A66-461A-A8BF-000700D1EF01}"/>
                    </a:ext>
                  </a:extLst>
                </p:cNvPr>
                <p:cNvSpPr/>
                <p:nvPr/>
              </p:nvSpPr>
              <p:spPr>
                <a:xfrm>
                  <a:off x="889554" y="4625014"/>
                  <a:ext cx="3996472" cy="45719"/>
                </a:xfrm>
                <a:prstGeom prst="round2Same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31" name="グループ化 130">
                  <a:extLst>
                    <a:ext uri="{FF2B5EF4-FFF2-40B4-BE49-F238E27FC236}">
                      <a16:creationId xmlns:a16="http://schemas.microsoft.com/office/drawing/2014/main" id="{88DD604F-BFC2-4EB9-AB42-6A2B6E96AE3A}"/>
                    </a:ext>
                  </a:extLst>
                </p:cNvPr>
                <p:cNvGrpSpPr/>
                <p:nvPr/>
              </p:nvGrpSpPr>
              <p:grpSpPr>
                <a:xfrm>
                  <a:off x="1042988" y="4196234"/>
                  <a:ext cx="240506" cy="429920"/>
                  <a:chOff x="1042988" y="4196234"/>
                  <a:chExt cx="240506" cy="429920"/>
                </a:xfrm>
              </p:grpSpPr>
              <p:grpSp>
                <p:nvGrpSpPr>
                  <p:cNvPr id="146" name="グループ化 145">
                    <a:extLst>
                      <a:ext uri="{FF2B5EF4-FFF2-40B4-BE49-F238E27FC236}">
                        <a16:creationId xmlns:a16="http://schemas.microsoft.com/office/drawing/2014/main" id="{22DD5044-7DB6-4D6E-AE24-45134C5887F0}"/>
                      </a:ext>
                    </a:extLst>
                  </p:cNvPr>
                  <p:cNvGrpSpPr/>
                  <p:nvPr/>
                </p:nvGrpSpPr>
                <p:grpSpPr>
                  <a:xfrm>
                    <a:off x="1042988" y="4414648"/>
                    <a:ext cx="240506" cy="211506"/>
                    <a:chOff x="1077882" y="4414648"/>
                    <a:chExt cx="205612" cy="211506"/>
                  </a:xfrm>
                  <a:pattFill prst="lgConfetti">
                    <a:fgClr>
                      <a:sysClr val="window" lastClr="FFFFFF">
                        <a:lumMod val="85000"/>
                      </a:sysClr>
                    </a:fgClr>
                    <a:bgClr>
                      <a:sysClr val="window" lastClr="FFFFFF">
                        <a:lumMod val="95000"/>
                      </a:sysClr>
                    </a:bgClr>
                  </a:pattFill>
                </p:grpSpPr>
                <p:sp>
                  <p:nvSpPr>
                    <p:cNvPr id="152" name="正方形/長方形 151">
                      <a:extLst>
                        <a:ext uri="{FF2B5EF4-FFF2-40B4-BE49-F238E27FC236}">
                          <a16:creationId xmlns:a16="http://schemas.microsoft.com/office/drawing/2014/main" id="{9DD51645-3EA9-40A8-8356-A887916B31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882" y="4555033"/>
                      <a:ext cx="205612" cy="71121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3" name="正方形/長方形 152">
                      <a:extLst>
                        <a:ext uri="{FF2B5EF4-FFF2-40B4-BE49-F238E27FC236}">
                          <a16:creationId xmlns:a16="http://schemas.microsoft.com/office/drawing/2014/main" id="{FA57CEE2-3B63-4A94-86CC-6BF01BE2C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882" y="4485106"/>
                      <a:ext cx="205612" cy="71121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4" name="正方形/長方形 153">
                      <a:extLst>
                        <a:ext uri="{FF2B5EF4-FFF2-40B4-BE49-F238E27FC236}">
                          <a16:creationId xmlns:a16="http://schemas.microsoft.com/office/drawing/2014/main" id="{0E556DD2-1751-4FC9-B825-BD12C58637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6932" y="4414648"/>
                      <a:ext cx="167512" cy="71121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7" name="グループ化 146">
                    <a:extLst>
                      <a:ext uri="{FF2B5EF4-FFF2-40B4-BE49-F238E27FC236}">
                        <a16:creationId xmlns:a16="http://schemas.microsoft.com/office/drawing/2014/main" id="{8628E46F-C747-4E8E-A9C7-149A7140088A}"/>
                      </a:ext>
                    </a:extLst>
                  </p:cNvPr>
                  <p:cNvGrpSpPr/>
                  <p:nvPr/>
                </p:nvGrpSpPr>
                <p:grpSpPr>
                  <a:xfrm>
                    <a:off x="1054665" y="4196234"/>
                    <a:ext cx="187614" cy="217837"/>
                    <a:chOff x="659663" y="5138098"/>
                    <a:chExt cx="295216" cy="342773"/>
                  </a:xfrm>
                  <a:pattFill prst="lgConfetti">
                    <a:fgClr>
                      <a:sysClr val="window" lastClr="FFFFFF">
                        <a:lumMod val="75000"/>
                      </a:sysClr>
                    </a:fgClr>
                    <a:bgClr>
                      <a:sysClr val="window" lastClr="FFFFFF">
                        <a:lumMod val="95000"/>
                      </a:sysClr>
                    </a:bgClr>
                  </a:pattFill>
                </p:grpSpPr>
                <p:sp>
                  <p:nvSpPr>
                    <p:cNvPr id="148" name="涙形 147">
                      <a:extLst>
                        <a:ext uri="{FF2B5EF4-FFF2-40B4-BE49-F238E27FC236}">
                          <a16:creationId xmlns:a16="http://schemas.microsoft.com/office/drawing/2014/main" id="{67E2F607-E58E-4F41-AA19-8F66FF3AACC2}"/>
                        </a:ext>
                      </a:extLst>
                    </p:cNvPr>
                    <p:cNvSpPr/>
                    <p:nvPr/>
                  </p:nvSpPr>
                  <p:spPr>
                    <a:xfrm rot="18900000">
                      <a:off x="659663" y="5349662"/>
                      <a:ext cx="90447" cy="90447"/>
                    </a:xfrm>
                    <a:prstGeom prst="teardrop">
                      <a:avLst>
                        <a:gd name="adj" fmla="val 142124"/>
                      </a:avLst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9" name="フリーフォーム: 図形 148">
                      <a:extLst>
                        <a:ext uri="{FF2B5EF4-FFF2-40B4-BE49-F238E27FC236}">
                          <a16:creationId xmlns:a16="http://schemas.microsoft.com/office/drawing/2014/main" id="{41C068F0-D3F4-425D-8600-007B60A187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886" y="5138098"/>
                      <a:ext cx="249993" cy="342773"/>
                    </a:xfrm>
                    <a:custGeom>
                      <a:avLst/>
                      <a:gdLst>
                        <a:gd name="connsiteX0" fmla="*/ 144421 w 247608"/>
                        <a:gd name="connsiteY0" fmla="*/ 0 h 342773"/>
                        <a:gd name="connsiteX1" fmla="*/ 226970 w 247608"/>
                        <a:gd name="connsiteY1" fmla="*/ 0 h 342773"/>
                        <a:gd name="connsiteX2" fmla="*/ 247608 w 247608"/>
                        <a:gd name="connsiteY2" fmla="*/ 20638 h 342773"/>
                        <a:gd name="connsiteX3" fmla="*/ 247608 w 247608"/>
                        <a:gd name="connsiteY3" fmla="*/ 158332 h 342773"/>
                        <a:gd name="connsiteX4" fmla="*/ 247607 w 247608"/>
                        <a:gd name="connsiteY4" fmla="*/ 158332 h 342773"/>
                        <a:gd name="connsiteX5" fmla="*/ 247607 w 247608"/>
                        <a:gd name="connsiteY5" fmla="*/ 342773 h 342773"/>
                        <a:gd name="connsiteX6" fmla="*/ 182281 w 247608"/>
                        <a:gd name="connsiteY6" fmla="*/ 342773 h 342773"/>
                        <a:gd name="connsiteX7" fmla="*/ 182281 w 247608"/>
                        <a:gd name="connsiteY7" fmla="*/ 251883 h 342773"/>
                        <a:gd name="connsiteX8" fmla="*/ 133243 w 247608"/>
                        <a:gd name="connsiteY8" fmla="*/ 342773 h 342773"/>
                        <a:gd name="connsiteX9" fmla="*/ 0 w 247608"/>
                        <a:gd name="connsiteY9" fmla="*/ 342773 h 342773"/>
                        <a:gd name="connsiteX10" fmla="*/ 0 w 247608"/>
                        <a:gd name="connsiteY10" fmla="*/ 148944 h 342773"/>
                        <a:gd name="connsiteX11" fmla="*/ 38767 w 247608"/>
                        <a:gd name="connsiteY11" fmla="*/ 110177 h 342773"/>
                        <a:gd name="connsiteX12" fmla="*/ 123783 w 247608"/>
                        <a:gd name="connsiteY12" fmla="*/ 110177 h 342773"/>
                        <a:gd name="connsiteX13" fmla="*/ 123783 w 247608"/>
                        <a:gd name="connsiteY13" fmla="*/ 20638 h 342773"/>
                        <a:gd name="connsiteX14" fmla="*/ 144421 w 247608"/>
                        <a:gd name="connsiteY14" fmla="*/ 0 h 342773"/>
                        <a:gd name="connsiteX0" fmla="*/ 144421 w 247608"/>
                        <a:gd name="connsiteY0" fmla="*/ 0 h 342773"/>
                        <a:gd name="connsiteX1" fmla="*/ 226970 w 247608"/>
                        <a:gd name="connsiteY1" fmla="*/ 0 h 342773"/>
                        <a:gd name="connsiteX2" fmla="*/ 247608 w 247608"/>
                        <a:gd name="connsiteY2" fmla="*/ 20638 h 342773"/>
                        <a:gd name="connsiteX3" fmla="*/ 247608 w 247608"/>
                        <a:gd name="connsiteY3" fmla="*/ 158332 h 342773"/>
                        <a:gd name="connsiteX4" fmla="*/ 247607 w 247608"/>
                        <a:gd name="connsiteY4" fmla="*/ 158332 h 342773"/>
                        <a:gd name="connsiteX5" fmla="*/ 247607 w 247608"/>
                        <a:gd name="connsiteY5" fmla="*/ 342773 h 342773"/>
                        <a:gd name="connsiteX6" fmla="*/ 182281 w 247608"/>
                        <a:gd name="connsiteY6" fmla="*/ 342773 h 342773"/>
                        <a:gd name="connsiteX7" fmla="*/ 182281 w 247608"/>
                        <a:gd name="connsiteY7" fmla="*/ 251883 h 342773"/>
                        <a:gd name="connsiteX8" fmla="*/ 133243 w 247608"/>
                        <a:gd name="connsiteY8" fmla="*/ 342773 h 342773"/>
                        <a:gd name="connsiteX9" fmla="*/ 0 w 247608"/>
                        <a:gd name="connsiteY9" fmla="*/ 342773 h 342773"/>
                        <a:gd name="connsiteX10" fmla="*/ 0 w 247608"/>
                        <a:gd name="connsiteY10" fmla="*/ 148944 h 342773"/>
                        <a:gd name="connsiteX11" fmla="*/ 123783 w 247608"/>
                        <a:gd name="connsiteY11" fmla="*/ 110177 h 342773"/>
                        <a:gd name="connsiteX12" fmla="*/ 123783 w 247608"/>
                        <a:gd name="connsiteY12" fmla="*/ 20638 h 342773"/>
                        <a:gd name="connsiteX13" fmla="*/ 144421 w 247608"/>
                        <a:gd name="connsiteY13" fmla="*/ 0 h 342773"/>
                        <a:gd name="connsiteX0" fmla="*/ 146802 w 249989"/>
                        <a:gd name="connsiteY0" fmla="*/ 0 h 342773"/>
                        <a:gd name="connsiteX1" fmla="*/ 229351 w 249989"/>
                        <a:gd name="connsiteY1" fmla="*/ 0 h 342773"/>
                        <a:gd name="connsiteX2" fmla="*/ 249989 w 249989"/>
                        <a:gd name="connsiteY2" fmla="*/ 20638 h 342773"/>
                        <a:gd name="connsiteX3" fmla="*/ 249989 w 249989"/>
                        <a:gd name="connsiteY3" fmla="*/ 158332 h 342773"/>
                        <a:gd name="connsiteX4" fmla="*/ 249988 w 249989"/>
                        <a:gd name="connsiteY4" fmla="*/ 158332 h 342773"/>
                        <a:gd name="connsiteX5" fmla="*/ 249988 w 249989"/>
                        <a:gd name="connsiteY5" fmla="*/ 342773 h 342773"/>
                        <a:gd name="connsiteX6" fmla="*/ 184662 w 249989"/>
                        <a:gd name="connsiteY6" fmla="*/ 342773 h 342773"/>
                        <a:gd name="connsiteX7" fmla="*/ 184662 w 249989"/>
                        <a:gd name="connsiteY7" fmla="*/ 251883 h 342773"/>
                        <a:gd name="connsiteX8" fmla="*/ 135624 w 249989"/>
                        <a:gd name="connsiteY8" fmla="*/ 342773 h 342773"/>
                        <a:gd name="connsiteX9" fmla="*/ 2381 w 249989"/>
                        <a:gd name="connsiteY9" fmla="*/ 342773 h 342773"/>
                        <a:gd name="connsiteX10" fmla="*/ 0 w 249989"/>
                        <a:gd name="connsiteY10" fmla="*/ 258481 h 342773"/>
                        <a:gd name="connsiteX11" fmla="*/ 126164 w 249989"/>
                        <a:gd name="connsiteY11" fmla="*/ 110177 h 342773"/>
                        <a:gd name="connsiteX12" fmla="*/ 126164 w 249989"/>
                        <a:gd name="connsiteY12" fmla="*/ 20638 h 342773"/>
                        <a:gd name="connsiteX13" fmla="*/ 146802 w 249989"/>
                        <a:gd name="connsiteY13" fmla="*/ 0 h 342773"/>
                        <a:gd name="connsiteX0" fmla="*/ 146806 w 249993"/>
                        <a:gd name="connsiteY0" fmla="*/ 0 h 342773"/>
                        <a:gd name="connsiteX1" fmla="*/ 229355 w 249993"/>
                        <a:gd name="connsiteY1" fmla="*/ 0 h 342773"/>
                        <a:gd name="connsiteX2" fmla="*/ 249993 w 249993"/>
                        <a:gd name="connsiteY2" fmla="*/ 20638 h 342773"/>
                        <a:gd name="connsiteX3" fmla="*/ 249993 w 249993"/>
                        <a:gd name="connsiteY3" fmla="*/ 158332 h 342773"/>
                        <a:gd name="connsiteX4" fmla="*/ 249992 w 249993"/>
                        <a:gd name="connsiteY4" fmla="*/ 158332 h 342773"/>
                        <a:gd name="connsiteX5" fmla="*/ 249992 w 249993"/>
                        <a:gd name="connsiteY5" fmla="*/ 342773 h 342773"/>
                        <a:gd name="connsiteX6" fmla="*/ 184666 w 249993"/>
                        <a:gd name="connsiteY6" fmla="*/ 342773 h 342773"/>
                        <a:gd name="connsiteX7" fmla="*/ 184666 w 249993"/>
                        <a:gd name="connsiteY7" fmla="*/ 251883 h 342773"/>
                        <a:gd name="connsiteX8" fmla="*/ 135628 w 249993"/>
                        <a:gd name="connsiteY8" fmla="*/ 342773 h 342773"/>
                        <a:gd name="connsiteX9" fmla="*/ 2385 w 249993"/>
                        <a:gd name="connsiteY9" fmla="*/ 342773 h 342773"/>
                        <a:gd name="connsiteX10" fmla="*/ 4 w 249993"/>
                        <a:gd name="connsiteY10" fmla="*/ 258481 h 342773"/>
                        <a:gd name="connsiteX11" fmla="*/ 126168 w 249993"/>
                        <a:gd name="connsiteY11" fmla="*/ 110177 h 342773"/>
                        <a:gd name="connsiteX12" fmla="*/ 126168 w 249993"/>
                        <a:gd name="connsiteY12" fmla="*/ 20638 h 342773"/>
                        <a:gd name="connsiteX13" fmla="*/ 146806 w 249993"/>
                        <a:gd name="connsiteY13" fmla="*/ 0 h 342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49993" h="342773">
                          <a:moveTo>
                            <a:pt x="146806" y="0"/>
                          </a:moveTo>
                          <a:lnTo>
                            <a:pt x="229355" y="0"/>
                          </a:lnTo>
                          <a:cubicBezTo>
                            <a:pt x="240753" y="0"/>
                            <a:pt x="249993" y="9240"/>
                            <a:pt x="249993" y="20638"/>
                          </a:cubicBezTo>
                          <a:lnTo>
                            <a:pt x="249993" y="158332"/>
                          </a:lnTo>
                          <a:lnTo>
                            <a:pt x="249992" y="158332"/>
                          </a:lnTo>
                          <a:lnTo>
                            <a:pt x="249992" y="342773"/>
                          </a:lnTo>
                          <a:lnTo>
                            <a:pt x="184666" y="342773"/>
                          </a:lnTo>
                          <a:lnTo>
                            <a:pt x="184666" y="251883"/>
                          </a:lnTo>
                          <a:lnTo>
                            <a:pt x="135628" y="342773"/>
                          </a:lnTo>
                          <a:lnTo>
                            <a:pt x="2385" y="342773"/>
                          </a:lnTo>
                          <a:cubicBezTo>
                            <a:pt x="1591" y="314676"/>
                            <a:pt x="805" y="302009"/>
                            <a:pt x="4" y="258481"/>
                          </a:cubicBezTo>
                          <a:cubicBezTo>
                            <a:pt x="-797" y="214953"/>
                            <a:pt x="105538" y="131561"/>
                            <a:pt x="126168" y="110177"/>
                          </a:cubicBezTo>
                          <a:lnTo>
                            <a:pt x="126168" y="20638"/>
                          </a:lnTo>
                          <a:cubicBezTo>
                            <a:pt x="126168" y="9240"/>
                            <a:pt x="135408" y="0"/>
                            <a:pt x="146806" y="0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0" name="四角形: 上の 2 つの角を丸める 149">
                      <a:extLst>
                        <a:ext uri="{FF2B5EF4-FFF2-40B4-BE49-F238E27FC236}">
                          <a16:creationId xmlns:a16="http://schemas.microsoft.com/office/drawing/2014/main" id="{90531DCA-FF59-41E7-8893-C9F2F6C0C3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9156" y="5164931"/>
                      <a:ext cx="85723" cy="80963"/>
                    </a:xfrm>
                    <a:prstGeom prst="round2Same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1" name="四角形: 上の 2 つの角を丸める 389">
                      <a:extLst>
                        <a:ext uri="{FF2B5EF4-FFF2-40B4-BE49-F238E27FC236}">
                          <a16:creationId xmlns:a16="http://schemas.microsoft.com/office/drawing/2014/main" id="{7C798453-88B6-4489-A778-E13AA4E14B43}"/>
                        </a:ext>
                      </a:extLst>
                    </p:cNvPr>
                    <p:cNvSpPr/>
                    <p:nvPr/>
                  </p:nvSpPr>
                  <p:spPr>
                    <a:xfrm rot="11700000">
                      <a:off x="820371" y="5170107"/>
                      <a:ext cx="41822" cy="80963"/>
                    </a:xfrm>
                    <a:custGeom>
                      <a:avLst/>
                      <a:gdLst>
                        <a:gd name="connsiteX0" fmla="*/ 22860 w 45719"/>
                        <a:gd name="connsiteY0" fmla="*/ 0 h 80963"/>
                        <a:gd name="connsiteX1" fmla="*/ 22860 w 45719"/>
                        <a:gd name="connsiteY1" fmla="*/ 0 h 80963"/>
                        <a:gd name="connsiteX2" fmla="*/ 45720 w 45719"/>
                        <a:gd name="connsiteY2" fmla="*/ 22860 h 80963"/>
                        <a:gd name="connsiteX3" fmla="*/ 45719 w 45719"/>
                        <a:gd name="connsiteY3" fmla="*/ 80963 h 80963"/>
                        <a:gd name="connsiteX4" fmla="*/ 45719 w 45719"/>
                        <a:gd name="connsiteY4" fmla="*/ 80963 h 80963"/>
                        <a:gd name="connsiteX5" fmla="*/ 0 w 45719"/>
                        <a:gd name="connsiteY5" fmla="*/ 80963 h 80963"/>
                        <a:gd name="connsiteX6" fmla="*/ 0 w 45719"/>
                        <a:gd name="connsiteY6" fmla="*/ 80963 h 80963"/>
                        <a:gd name="connsiteX7" fmla="*/ 0 w 45719"/>
                        <a:gd name="connsiteY7" fmla="*/ 22860 h 80963"/>
                        <a:gd name="connsiteX8" fmla="*/ 22860 w 45719"/>
                        <a:gd name="connsiteY8" fmla="*/ 0 h 80963"/>
                        <a:gd name="connsiteX0" fmla="*/ 22860 w 45720"/>
                        <a:gd name="connsiteY0" fmla="*/ 0 h 173811"/>
                        <a:gd name="connsiteX1" fmla="*/ 22860 w 45720"/>
                        <a:gd name="connsiteY1" fmla="*/ 0 h 173811"/>
                        <a:gd name="connsiteX2" fmla="*/ 45720 w 45720"/>
                        <a:gd name="connsiteY2" fmla="*/ 22860 h 173811"/>
                        <a:gd name="connsiteX3" fmla="*/ 45719 w 45720"/>
                        <a:gd name="connsiteY3" fmla="*/ 80963 h 173811"/>
                        <a:gd name="connsiteX4" fmla="*/ 45719 w 45720"/>
                        <a:gd name="connsiteY4" fmla="*/ 80963 h 173811"/>
                        <a:gd name="connsiteX5" fmla="*/ 14488 w 45720"/>
                        <a:gd name="connsiteY5" fmla="*/ 173811 h 173811"/>
                        <a:gd name="connsiteX6" fmla="*/ 0 w 45720"/>
                        <a:gd name="connsiteY6" fmla="*/ 80963 h 173811"/>
                        <a:gd name="connsiteX7" fmla="*/ 0 w 45720"/>
                        <a:gd name="connsiteY7" fmla="*/ 80963 h 173811"/>
                        <a:gd name="connsiteX8" fmla="*/ 0 w 45720"/>
                        <a:gd name="connsiteY8" fmla="*/ 22860 h 173811"/>
                        <a:gd name="connsiteX9" fmla="*/ 22860 w 45720"/>
                        <a:gd name="connsiteY9" fmla="*/ 0 h 173811"/>
                        <a:gd name="connsiteX0" fmla="*/ 14488 w 105928"/>
                        <a:gd name="connsiteY0" fmla="*/ 173811 h 265251"/>
                        <a:gd name="connsiteX1" fmla="*/ 0 w 105928"/>
                        <a:gd name="connsiteY1" fmla="*/ 80963 h 265251"/>
                        <a:gd name="connsiteX2" fmla="*/ 0 w 105928"/>
                        <a:gd name="connsiteY2" fmla="*/ 80963 h 265251"/>
                        <a:gd name="connsiteX3" fmla="*/ 0 w 105928"/>
                        <a:gd name="connsiteY3" fmla="*/ 22860 h 265251"/>
                        <a:gd name="connsiteX4" fmla="*/ 22860 w 105928"/>
                        <a:gd name="connsiteY4" fmla="*/ 0 h 265251"/>
                        <a:gd name="connsiteX5" fmla="*/ 22860 w 105928"/>
                        <a:gd name="connsiteY5" fmla="*/ 0 h 265251"/>
                        <a:gd name="connsiteX6" fmla="*/ 45720 w 105928"/>
                        <a:gd name="connsiteY6" fmla="*/ 22860 h 265251"/>
                        <a:gd name="connsiteX7" fmla="*/ 45719 w 105928"/>
                        <a:gd name="connsiteY7" fmla="*/ 80963 h 265251"/>
                        <a:gd name="connsiteX8" fmla="*/ 45719 w 105928"/>
                        <a:gd name="connsiteY8" fmla="*/ 80963 h 265251"/>
                        <a:gd name="connsiteX9" fmla="*/ 105928 w 105928"/>
                        <a:gd name="connsiteY9" fmla="*/ 265251 h 265251"/>
                        <a:gd name="connsiteX0" fmla="*/ 14488 w 45720"/>
                        <a:gd name="connsiteY0" fmla="*/ 173811 h 173811"/>
                        <a:gd name="connsiteX1" fmla="*/ 0 w 45720"/>
                        <a:gd name="connsiteY1" fmla="*/ 80963 h 173811"/>
                        <a:gd name="connsiteX2" fmla="*/ 0 w 45720"/>
                        <a:gd name="connsiteY2" fmla="*/ 80963 h 173811"/>
                        <a:gd name="connsiteX3" fmla="*/ 0 w 45720"/>
                        <a:gd name="connsiteY3" fmla="*/ 22860 h 173811"/>
                        <a:gd name="connsiteX4" fmla="*/ 22860 w 45720"/>
                        <a:gd name="connsiteY4" fmla="*/ 0 h 173811"/>
                        <a:gd name="connsiteX5" fmla="*/ 22860 w 45720"/>
                        <a:gd name="connsiteY5" fmla="*/ 0 h 173811"/>
                        <a:gd name="connsiteX6" fmla="*/ 45720 w 45720"/>
                        <a:gd name="connsiteY6" fmla="*/ 22860 h 173811"/>
                        <a:gd name="connsiteX7" fmla="*/ 45719 w 45720"/>
                        <a:gd name="connsiteY7" fmla="*/ 80963 h 173811"/>
                        <a:gd name="connsiteX8" fmla="*/ 45719 w 45720"/>
                        <a:gd name="connsiteY8" fmla="*/ 80963 h 173811"/>
                        <a:gd name="connsiteX0" fmla="*/ 0 w 45720"/>
                        <a:gd name="connsiteY0" fmla="*/ 80963 h 80963"/>
                        <a:gd name="connsiteX1" fmla="*/ 0 w 45720"/>
                        <a:gd name="connsiteY1" fmla="*/ 80963 h 80963"/>
                        <a:gd name="connsiteX2" fmla="*/ 0 w 45720"/>
                        <a:gd name="connsiteY2" fmla="*/ 22860 h 80963"/>
                        <a:gd name="connsiteX3" fmla="*/ 22860 w 45720"/>
                        <a:gd name="connsiteY3" fmla="*/ 0 h 80963"/>
                        <a:gd name="connsiteX4" fmla="*/ 22860 w 45720"/>
                        <a:gd name="connsiteY4" fmla="*/ 0 h 80963"/>
                        <a:gd name="connsiteX5" fmla="*/ 45720 w 45720"/>
                        <a:gd name="connsiteY5" fmla="*/ 22860 h 80963"/>
                        <a:gd name="connsiteX6" fmla="*/ 45719 w 45720"/>
                        <a:gd name="connsiteY6" fmla="*/ 80963 h 80963"/>
                        <a:gd name="connsiteX7" fmla="*/ 45719 w 45720"/>
                        <a:gd name="connsiteY7" fmla="*/ 80963 h 809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5720" h="80963">
                          <a:moveTo>
                            <a:pt x="0" y="80963"/>
                          </a:moveTo>
                          <a:lnTo>
                            <a:pt x="0" y="80963"/>
                          </a:lnTo>
                          <a:lnTo>
                            <a:pt x="0" y="22860"/>
                          </a:lnTo>
                          <a:cubicBezTo>
                            <a:pt x="0" y="10235"/>
                            <a:pt x="10235" y="0"/>
                            <a:pt x="22860" y="0"/>
                          </a:cubicBezTo>
                          <a:lnTo>
                            <a:pt x="22860" y="0"/>
                          </a:lnTo>
                          <a:cubicBezTo>
                            <a:pt x="35485" y="0"/>
                            <a:pt x="45720" y="10235"/>
                            <a:pt x="45720" y="22860"/>
                          </a:cubicBezTo>
                          <a:cubicBezTo>
                            <a:pt x="45720" y="42228"/>
                            <a:pt x="45719" y="61595"/>
                            <a:pt x="45719" y="80963"/>
                          </a:cubicBezTo>
                          <a:lnTo>
                            <a:pt x="45719" y="80963"/>
                          </a:lnTo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2" name="グループ化 131">
                  <a:extLst>
                    <a:ext uri="{FF2B5EF4-FFF2-40B4-BE49-F238E27FC236}">
                      <a16:creationId xmlns:a16="http://schemas.microsoft.com/office/drawing/2014/main" id="{9170155E-8815-4A70-9615-7D9D659B925A}"/>
                    </a:ext>
                  </a:extLst>
                </p:cNvPr>
                <p:cNvGrpSpPr/>
                <p:nvPr/>
              </p:nvGrpSpPr>
              <p:grpSpPr>
                <a:xfrm flipH="1">
                  <a:off x="4473124" y="4196234"/>
                  <a:ext cx="240506" cy="429920"/>
                  <a:chOff x="1042988" y="4196234"/>
                  <a:chExt cx="240506" cy="429920"/>
                </a:xfrm>
              </p:grpSpPr>
              <p:grpSp>
                <p:nvGrpSpPr>
                  <p:cNvPr id="137" name="グループ化 136">
                    <a:extLst>
                      <a:ext uri="{FF2B5EF4-FFF2-40B4-BE49-F238E27FC236}">
                        <a16:creationId xmlns:a16="http://schemas.microsoft.com/office/drawing/2014/main" id="{0409A73D-C0CB-4044-9FA5-BCA5D472986E}"/>
                      </a:ext>
                    </a:extLst>
                  </p:cNvPr>
                  <p:cNvGrpSpPr/>
                  <p:nvPr/>
                </p:nvGrpSpPr>
                <p:grpSpPr>
                  <a:xfrm>
                    <a:off x="1042988" y="4414648"/>
                    <a:ext cx="240506" cy="211506"/>
                    <a:chOff x="1077882" y="4414648"/>
                    <a:chExt cx="205612" cy="211506"/>
                  </a:xfrm>
                  <a:pattFill prst="lgConfetti">
                    <a:fgClr>
                      <a:sysClr val="window" lastClr="FFFFFF">
                        <a:lumMod val="85000"/>
                      </a:sysClr>
                    </a:fgClr>
                    <a:bgClr>
                      <a:sysClr val="window" lastClr="FFFFFF">
                        <a:lumMod val="95000"/>
                      </a:sysClr>
                    </a:bgClr>
                  </a:pattFill>
                </p:grpSpPr>
                <p:sp>
                  <p:nvSpPr>
                    <p:cNvPr id="143" name="正方形/長方形 142">
                      <a:extLst>
                        <a:ext uri="{FF2B5EF4-FFF2-40B4-BE49-F238E27FC236}">
                          <a16:creationId xmlns:a16="http://schemas.microsoft.com/office/drawing/2014/main" id="{8D23B372-EF37-4C62-AD6B-5BEC94F9B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882" y="4555033"/>
                      <a:ext cx="205612" cy="71121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4" name="正方形/長方形 143">
                      <a:extLst>
                        <a:ext uri="{FF2B5EF4-FFF2-40B4-BE49-F238E27FC236}">
                          <a16:creationId xmlns:a16="http://schemas.microsoft.com/office/drawing/2014/main" id="{C140DC15-4DCA-4935-A740-7450379FE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882" y="4485106"/>
                      <a:ext cx="205612" cy="71121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5" name="正方形/長方形 144">
                      <a:extLst>
                        <a:ext uri="{FF2B5EF4-FFF2-40B4-BE49-F238E27FC236}">
                          <a16:creationId xmlns:a16="http://schemas.microsoft.com/office/drawing/2014/main" id="{AB3B2425-D7C7-43FC-8F1D-F703A4AE4F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6932" y="4414648"/>
                      <a:ext cx="167512" cy="71121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8" name="グループ化 137">
                    <a:extLst>
                      <a:ext uri="{FF2B5EF4-FFF2-40B4-BE49-F238E27FC236}">
                        <a16:creationId xmlns:a16="http://schemas.microsoft.com/office/drawing/2014/main" id="{E6013604-31C9-43C0-8F53-AAFB57F09AD8}"/>
                      </a:ext>
                    </a:extLst>
                  </p:cNvPr>
                  <p:cNvGrpSpPr/>
                  <p:nvPr/>
                </p:nvGrpSpPr>
                <p:grpSpPr>
                  <a:xfrm>
                    <a:off x="1054665" y="4196234"/>
                    <a:ext cx="187614" cy="217837"/>
                    <a:chOff x="659663" y="5138098"/>
                    <a:chExt cx="295216" cy="342773"/>
                  </a:xfrm>
                  <a:pattFill prst="lgConfetti">
                    <a:fgClr>
                      <a:sysClr val="window" lastClr="FFFFFF">
                        <a:lumMod val="75000"/>
                      </a:sysClr>
                    </a:fgClr>
                    <a:bgClr>
                      <a:sysClr val="window" lastClr="FFFFFF">
                        <a:lumMod val="95000"/>
                      </a:sysClr>
                    </a:bgClr>
                  </a:pattFill>
                </p:grpSpPr>
                <p:sp>
                  <p:nvSpPr>
                    <p:cNvPr id="139" name="涙形 138">
                      <a:extLst>
                        <a:ext uri="{FF2B5EF4-FFF2-40B4-BE49-F238E27FC236}">
                          <a16:creationId xmlns:a16="http://schemas.microsoft.com/office/drawing/2014/main" id="{9800CE53-9B0F-448A-BC46-9C2868F39F76}"/>
                        </a:ext>
                      </a:extLst>
                    </p:cNvPr>
                    <p:cNvSpPr/>
                    <p:nvPr/>
                  </p:nvSpPr>
                  <p:spPr>
                    <a:xfrm rot="18900000">
                      <a:off x="659663" y="5349662"/>
                      <a:ext cx="90447" cy="90447"/>
                    </a:xfrm>
                    <a:prstGeom prst="teardrop">
                      <a:avLst>
                        <a:gd name="adj" fmla="val 142124"/>
                      </a:avLst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0" name="フリーフォーム: 図形 139">
                      <a:extLst>
                        <a:ext uri="{FF2B5EF4-FFF2-40B4-BE49-F238E27FC236}">
                          <a16:creationId xmlns:a16="http://schemas.microsoft.com/office/drawing/2014/main" id="{CF143689-E5E7-4B5E-8AE6-7D0BB0FF5C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886" y="5138098"/>
                      <a:ext cx="249993" cy="342773"/>
                    </a:xfrm>
                    <a:custGeom>
                      <a:avLst/>
                      <a:gdLst>
                        <a:gd name="connsiteX0" fmla="*/ 144421 w 247608"/>
                        <a:gd name="connsiteY0" fmla="*/ 0 h 342773"/>
                        <a:gd name="connsiteX1" fmla="*/ 226970 w 247608"/>
                        <a:gd name="connsiteY1" fmla="*/ 0 h 342773"/>
                        <a:gd name="connsiteX2" fmla="*/ 247608 w 247608"/>
                        <a:gd name="connsiteY2" fmla="*/ 20638 h 342773"/>
                        <a:gd name="connsiteX3" fmla="*/ 247608 w 247608"/>
                        <a:gd name="connsiteY3" fmla="*/ 158332 h 342773"/>
                        <a:gd name="connsiteX4" fmla="*/ 247607 w 247608"/>
                        <a:gd name="connsiteY4" fmla="*/ 158332 h 342773"/>
                        <a:gd name="connsiteX5" fmla="*/ 247607 w 247608"/>
                        <a:gd name="connsiteY5" fmla="*/ 342773 h 342773"/>
                        <a:gd name="connsiteX6" fmla="*/ 182281 w 247608"/>
                        <a:gd name="connsiteY6" fmla="*/ 342773 h 342773"/>
                        <a:gd name="connsiteX7" fmla="*/ 182281 w 247608"/>
                        <a:gd name="connsiteY7" fmla="*/ 251883 h 342773"/>
                        <a:gd name="connsiteX8" fmla="*/ 133243 w 247608"/>
                        <a:gd name="connsiteY8" fmla="*/ 342773 h 342773"/>
                        <a:gd name="connsiteX9" fmla="*/ 0 w 247608"/>
                        <a:gd name="connsiteY9" fmla="*/ 342773 h 342773"/>
                        <a:gd name="connsiteX10" fmla="*/ 0 w 247608"/>
                        <a:gd name="connsiteY10" fmla="*/ 148944 h 342773"/>
                        <a:gd name="connsiteX11" fmla="*/ 38767 w 247608"/>
                        <a:gd name="connsiteY11" fmla="*/ 110177 h 342773"/>
                        <a:gd name="connsiteX12" fmla="*/ 123783 w 247608"/>
                        <a:gd name="connsiteY12" fmla="*/ 110177 h 342773"/>
                        <a:gd name="connsiteX13" fmla="*/ 123783 w 247608"/>
                        <a:gd name="connsiteY13" fmla="*/ 20638 h 342773"/>
                        <a:gd name="connsiteX14" fmla="*/ 144421 w 247608"/>
                        <a:gd name="connsiteY14" fmla="*/ 0 h 342773"/>
                        <a:gd name="connsiteX0" fmla="*/ 144421 w 247608"/>
                        <a:gd name="connsiteY0" fmla="*/ 0 h 342773"/>
                        <a:gd name="connsiteX1" fmla="*/ 226970 w 247608"/>
                        <a:gd name="connsiteY1" fmla="*/ 0 h 342773"/>
                        <a:gd name="connsiteX2" fmla="*/ 247608 w 247608"/>
                        <a:gd name="connsiteY2" fmla="*/ 20638 h 342773"/>
                        <a:gd name="connsiteX3" fmla="*/ 247608 w 247608"/>
                        <a:gd name="connsiteY3" fmla="*/ 158332 h 342773"/>
                        <a:gd name="connsiteX4" fmla="*/ 247607 w 247608"/>
                        <a:gd name="connsiteY4" fmla="*/ 158332 h 342773"/>
                        <a:gd name="connsiteX5" fmla="*/ 247607 w 247608"/>
                        <a:gd name="connsiteY5" fmla="*/ 342773 h 342773"/>
                        <a:gd name="connsiteX6" fmla="*/ 182281 w 247608"/>
                        <a:gd name="connsiteY6" fmla="*/ 342773 h 342773"/>
                        <a:gd name="connsiteX7" fmla="*/ 182281 w 247608"/>
                        <a:gd name="connsiteY7" fmla="*/ 251883 h 342773"/>
                        <a:gd name="connsiteX8" fmla="*/ 133243 w 247608"/>
                        <a:gd name="connsiteY8" fmla="*/ 342773 h 342773"/>
                        <a:gd name="connsiteX9" fmla="*/ 0 w 247608"/>
                        <a:gd name="connsiteY9" fmla="*/ 342773 h 342773"/>
                        <a:gd name="connsiteX10" fmla="*/ 0 w 247608"/>
                        <a:gd name="connsiteY10" fmla="*/ 148944 h 342773"/>
                        <a:gd name="connsiteX11" fmla="*/ 123783 w 247608"/>
                        <a:gd name="connsiteY11" fmla="*/ 110177 h 342773"/>
                        <a:gd name="connsiteX12" fmla="*/ 123783 w 247608"/>
                        <a:gd name="connsiteY12" fmla="*/ 20638 h 342773"/>
                        <a:gd name="connsiteX13" fmla="*/ 144421 w 247608"/>
                        <a:gd name="connsiteY13" fmla="*/ 0 h 342773"/>
                        <a:gd name="connsiteX0" fmla="*/ 146802 w 249989"/>
                        <a:gd name="connsiteY0" fmla="*/ 0 h 342773"/>
                        <a:gd name="connsiteX1" fmla="*/ 229351 w 249989"/>
                        <a:gd name="connsiteY1" fmla="*/ 0 h 342773"/>
                        <a:gd name="connsiteX2" fmla="*/ 249989 w 249989"/>
                        <a:gd name="connsiteY2" fmla="*/ 20638 h 342773"/>
                        <a:gd name="connsiteX3" fmla="*/ 249989 w 249989"/>
                        <a:gd name="connsiteY3" fmla="*/ 158332 h 342773"/>
                        <a:gd name="connsiteX4" fmla="*/ 249988 w 249989"/>
                        <a:gd name="connsiteY4" fmla="*/ 158332 h 342773"/>
                        <a:gd name="connsiteX5" fmla="*/ 249988 w 249989"/>
                        <a:gd name="connsiteY5" fmla="*/ 342773 h 342773"/>
                        <a:gd name="connsiteX6" fmla="*/ 184662 w 249989"/>
                        <a:gd name="connsiteY6" fmla="*/ 342773 h 342773"/>
                        <a:gd name="connsiteX7" fmla="*/ 184662 w 249989"/>
                        <a:gd name="connsiteY7" fmla="*/ 251883 h 342773"/>
                        <a:gd name="connsiteX8" fmla="*/ 135624 w 249989"/>
                        <a:gd name="connsiteY8" fmla="*/ 342773 h 342773"/>
                        <a:gd name="connsiteX9" fmla="*/ 2381 w 249989"/>
                        <a:gd name="connsiteY9" fmla="*/ 342773 h 342773"/>
                        <a:gd name="connsiteX10" fmla="*/ 0 w 249989"/>
                        <a:gd name="connsiteY10" fmla="*/ 258481 h 342773"/>
                        <a:gd name="connsiteX11" fmla="*/ 126164 w 249989"/>
                        <a:gd name="connsiteY11" fmla="*/ 110177 h 342773"/>
                        <a:gd name="connsiteX12" fmla="*/ 126164 w 249989"/>
                        <a:gd name="connsiteY12" fmla="*/ 20638 h 342773"/>
                        <a:gd name="connsiteX13" fmla="*/ 146802 w 249989"/>
                        <a:gd name="connsiteY13" fmla="*/ 0 h 342773"/>
                        <a:gd name="connsiteX0" fmla="*/ 146806 w 249993"/>
                        <a:gd name="connsiteY0" fmla="*/ 0 h 342773"/>
                        <a:gd name="connsiteX1" fmla="*/ 229355 w 249993"/>
                        <a:gd name="connsiteY1" fmla="*/ 0 h 342773"/>
                        <a:gd name="connsiteX2" fmla="*/ 249993 w 249993"/>
                        <a:gd name="connsiteY2" fmla="*/ 20638 h 342773"/>
                        <a:gd name="connsiteX3" fmla="*/ 249993 w 249993"/>
                        <a:gd name="connsiteY3" fmla="*/ 158332 h 342773"/>
                        <a:gd name="connsiteX4" fmla="*/ 249992 w 249993"/>
                        <a:gd name="connsiteY4" fmla="*/ 158332 h 342773"/>
                        <a:gd name="connsiteX5" fmla="*/ 249992 w 249993"/>
                        <a:gd name="connsiteY5" fmla="*/ 342773 h 342773"/>
                        <a:gd name="connsiteX6" fmla="*/ 184666 w 249993"/>
                        <a:gd name="connsiteY6" fmla="*/ 342773 h 342773"/>
                        <a:gd name="connsiteX7" fmla="*/ 184666 w 249993"/>
                        <a:gd name="connsiteY7" fmla="*/ 251883 h 342773"/>
                        <a:gd name="connsiteX8" fmla="*/ 135628 w 249993"/>
                        <a:gd name="connsiteY8" fmla="*/ 342773 h 342773"/>
                        <a:gd name="connsiteX9" fmla="*/ 2385 w 249993"/>
                        <a:gd name="connsiteY9" fmla="*/ 342773 h 342773"/>
                        <a:gd name="connsiteX10" fmla="*/ 4 w 249993"/>
                        <a:gd name="connsiteY10" fmla="*/ 258481 h 342773"/>
                        <a:gd name="connsiteX11" fmla="*/ 126168 w 249993"/>
                        <a:gd name="connsiteY11" fmla="*/ 110177 h 342773"/>
                        <a:gd name="connsiteX12" fmla="*/ 126168 w 249993"/>
                        <a:gd name="connsiteY12" fmla="*/ 20638 h 342773"/>
                        <a:gd name="connsiteX13" fmla="*/ 146806 w 249993"/>
                        <a:gd name="connsiteY13" fmla="*/ 0 h 342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49993" h="342773">
                          <a:moveTo>
                            <a:pt x="146806" y="0"/>
                          </a:moveTo>
                          <a:lnTo>
                            <a:pt x="229355" y="0"/>
                          </a:lnTo>
                          <a:cubicBezTo>
                            <a:pt x="240753" y="0"/>
                            <a:pt x="249993" y="9240"/>
                            <a:pt x="249993" y="20638"/>
                          </a:cubicBezTo>
                          <a:lnTo>
                            <a:pt x="249993" y="158332"/>
                          </a:lnTo>
                          <a:lnTo>
                            <a:pt x="249992" y="158332"/>
                          </a:lnTo>
                          <a:lnTo>
                            <a:pt x="249992" y="342773"/>
                          </a:lnTo>
                          <a:lnTo>
                            <a:pt x="184666" y="342773"/>
                          </a:lnTo>
                          <a:lnTo>
                            <a:pt x="184666" y="251883"/>
                          </a:lnTo>
                          <a:lnTo>
                            <a:pt x="135628" y="342773"/>
                          </a:lnTo>
                          <a:lnTo>
                            <a:pt x="2385" y="342773"/>
                          </a:lnTo>
                          <a:cubicBezTo>
                            <a:pt x="1591" y="314676"/>
                            <a:pt x="805" y="302009"/>
                            <a:pt x="4" y="258481"/>
                          </a:cubicBezTo>
                          <a:cubicBezTo>
                            <a:pt x="-797" y="214953"/>
                            <a:pt x="105538" y="131561"/>
                            <a:pt x="126168" y="110177"/>
                          </a:cubicBezTo>
                          <a:lnTo>
                            <a:pt x="126168" y="20638"/>
                          </a:lnTo>
                          <a:cubicBezTo>
                            <a:pt x="126168" y="9240"/>
                            <a:pt x="135408" y="0"/>
                            <a:pt x="146806" y="0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1" name="四角形: 上の 2 つの角を丸める 140">
                      <a:extLst>
                        <a:ext uri="{FF2B5EF4-FFF2-40B4-BE49-F238E27FC236}">
                          <a16:creationId xmlns:a16="http://schemas.microsoft.com/office/drawing/2014/main" id="{F0BF8CBF-03E4-40B9-8754-779C475C5B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9156" y="5164931"/>
                      <a:ext cx="85723" cy="80963"/>
                    </a:xfrm>
                    <a:prstGeom prst="round2Same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2" name="四角形: 上の 2 つの角を丸める 389">
                      <a:extLst>
                        <a:ext uri="{FF2B5EF4-FFF2-40B4-BE49-F238E27FC236}">
                          <a16:creationId xmlns:a16="http://schemas.microsoft.com/office/drawing/2014/main" id="{CA15E29E-750A-4AFB-8294-20D69ACB8BD6}"/>
                        </a:ext>
                      </a:extLst>
                    </p:cNvPr>
                    <p:cNvSpPr/>
                    <p:nvPr/>
                  </p:nvSpPr>
                  <p:spPr>
                    <a:xfrm rot="11700000">
                      <a:off x="820371" y="5170107"/>
                      <a:ext cx="41822" cy="80963"/>
                    </a:xfrm>
                    <a:custGeom>
                      <a:avLst/>
                      <a:gdLst>
                        <a:gd name="connsiteX0" fmla="*/ 22860 w 45719"/>
                        <a:gd name="connsiteY0" fmla="*/ 0 h 80963"/>
                        <a:gd name="connsiteX1" fmla="*/ 22860 w 45719"/>
                        <a:gd name="connsiteY1" fmla="*/ 0 h 80963"/>
                        <a:gd name="connsiteX2" fmla="*/ 45720 w 45719"/>
                        <a:gd name="connsiteY2" fmla="*/ 22860 h 80963"/>
                        <a:gd name="connsiteX3" fmla="*/ 45719 w 45719"/>
                        <a:gd name="connsiteY3" fmla="*/ 80963 h 80963"/>
                        <a:gd name="connsiteX4" fmla="*/ 45719 w 45719"/>
                        <a:gd name="connsiteY4" fmla="*/ 80963 h 80963"/>
                        <a:gd name="connsiteX5" fmla="*/ 0 w 45719"/>
                        <a:gd name="connsiteY5" fmla="*/ 80963 h 80963"/>
                        <a:gd name="connsiteX6" fmla="*/ 0 w 45719"/>
                        <a:gd name="connsiteY6" fmla="*/ 80963 h 80963"/>
                        <a:gd name="connsiteX7" fmla="*/ 0 w 45719"/>
                        <a:gd name="connsiteY7" fmla="*/ 22860 h 80963"/>
                        <a:gd name="connsiteX8" fmla="*/ 22860 w 45719"/>
                        <a:gd name="connsiteY8" fmla="*/ 0 h 80963"/>
                        <a:gd name="connsiteX0" fmla="*/ 22860 w 45720"/>
                        <a:gd name="connsiteY0" fmla="*/ 0 h 173811"/>
                        <a:gd name="connsiteX1" fmla="*/ 22860 w 45720"/>
                        <a:gd name="connsiteY1" fmla="*/ 0 h 173811"/>
                        <a:gd name="connsiteX2" fmla="*/ 45720 w 45720"/>
                        <a:gd name="connsiteY2" fmla="*/ 22860 h 173811"/>
                        <a:gd name="connsiteX3" fmla="*/ 45719 w 45720"/>
                        <a:gd name="connsiteY3" fmla="*/ 80963 h 173811"/>
                        <a:gd name="connsiteX4" fmla="*/ 45719 w 45720"/>
                        <a:gd name="connsiteY4" fmla="*/ 80963 h 173811"/>
                        <a:gd name="connsiteX5" fmla="*/ 14488 w 45720"/>
                        <a:gd name="connsiteY5" fmla="*/ 173811 h 173811"/>
                        <a:gd name="connsiteX6" fmla="*/ 0 w 45720"/>
                        <a:gd name="connsiteY6" fmla="*/ 80963 h 173811"/>
                        <a:gd name="connsiteX7" fmla="*/ 0 w 45720"/>
                        <a:gd name="connsiteY7" fmla="*/ 80963 h 173811"/>
                        <a:gd name="connsiteX8" fmla="*/ 0 w 45720"/>
                        <a:gd name="connsiteY8" fmla="*/ 22860 h 173811"/>
                        <a:gd name="connsiteX9" fmla="*/ 22860 w 45720"/>
                        <a:gd name="connsiteY9" fmla="*/ 0 h 173811"/>
                        <a:gd name="connsiteX0" fmla="*/ 14488 w 105928"/>
                        <a:gd name="connsiteY0" fmla="*/ 173811 h 265251"/>
                        <a:gd name="connsiteX1" fmla="*/ 0 w 105928"/>
                        <a:gd name="connsiteY1" fmla="*/ 80963 h 265251"/>
                        <a:gd name="connsiteX2" fmla="*/ 0 w 105928"/>
                        <a:gd name="connsiteY2" fmla="*/ 80963 h 265251"/>
                        <a:gd name="connsiteX3" fmla="*/ 0 w 105928"/>
                        <a:gd name="connsiteY3" fmla="*/ 22860 h 265251"/>
                        <a:gd name="connsiteX4" fmla="*/ 22860 w 105928"/>
                        <a:gd name="connsiteY4" fmla="*/ 0 h 265251"/>
                        <a:gd name="connsiteX5" fmla="*/ 22860 w 105928"/>
                        <a:gd name="connsiteY5" fmla="*/ 0 h 265251"/>
                        <a:gd name="connsiteX6" fmla="*/ 45720 w 105928"/>
                        <a:gd name="connsiteY6" fmla="*/ 22860 h 265251"/>
                        <a:gd name="connsiteX7" fmla="*/ 45719 w 105928"/>
                        <a:gd name="connsiteY7" fmla="*/ 80963 h 265251"/>
                        <a:gd name="connsiteX8" fmla="*/ 45719 w 105928"/>
                        <a:gd name="connsiteY8" fmla="*/ 80963 h 265251"/>
                        <a:gd name="connsiteX9" fmla="*/ 105928 w 105928"/>
                        <a:gd name="connsiteY9" fmla="*/ 265251 h 265251"/>
                        <a:gd name="connsiteX0" fmla="*/ 14488 w 45720"/>
                        <a:gd name="connsiteY0" fmla="*/ 173811 h 173811"/>
                        <a:gd name="connsiteX1" fmla="*/ 0 w 45720"/>
                        <a:gd name="connsiteY1" fmla="*/ 80963 h 173811"/>
                        <a:gd name="connsiteX2" fmla="*/ 0 w 45720"/>
                        <a:gd name="connsiteY2" fmla="*/ 80963 h 173811"/>
                        <a:gd name="connsiteX3" fmla="*/ 0 w 45720"/>
                        <a:gd name="connsiteY3" fmla="*/ 22860 h 173811"/>
                        <a:gd name="connsiteX4" fmla="*/ 22860 w 45720"/>
                        <a:gd name="connsiteY4" fmla="*/ 0 h 173811"/>
                        <a:gd name="connsiteX5" fmla="*/ 22860 w 45720"/>
                        <a:gd name="connsiteY5" fmla="*/ 0 h 173811"/>
                        <a:gd name="connsiteX6" fmla="*/ 45720 w 45720"/>
                        <a:gd name="connsiteY6" fmla="*/ 22860 h 173811"/>
                        <a:gd name="connsiteX7" fmla="*/ 45719 w 45720"/>
                        <a:gd name="connsiteY7" fmla="*/ 80963 h 173811"/>
                        <a:gd name="connsiteX8" fmla="*/ 45719 w 45720"/>
                        <a:gd name="connsiteY8" fmla="*/ 80963 h 173811"/>
                        <a:gd name="connsiteX0" fmla="*/ 0 w 45720"/>
                        <a:gd name="connsiteY0" fmla="*/ 80963 h 80963"/>
                        <a:gd name="connsiteX1" fmla="*/ 0 w 45720"/>
                        <a:gd name="connsiteY1" fmla="*/ 80963 h 80963"/>
                        <a:gd name="connsiteX2" fmla="*/ 0 w 45720"/>
                        <a:gd name="connsiteY2" fmla="*/ 22860 h 80963"/>
                        <a:gd name="connsiteX3" fmla="*/ 22860 w 45720"/>
                        <a:gd name="connsiteY3" fmla="*/ 0 h 80963"/>
                        <a:gd name="connsiteX4" fmla="*/ 22860 w 45720"/>
                        <a:gd name="connsiteY4" fmla="*/ 0 h 80963"/>
                        <a:gd name="connsiteX5" fmla="*/ 45720 w 45720"/>
                        <a:gd name="connsiteY5" fmla="*/ 22860 h 80963"/>
                        <a:gd name="connsiteX6" fmla="*/ 45719 w 45720"/>
                        <a:gd name="connsiteY6" fmla="*/ 80963 h 80963"/>
                        <a:gd name="connsiteX7" fmla="*/ 45719 w 45720"/>
                        <a:gd name="connsiteY7" fmla="*/ 80963 h 809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5720" h="80963">
                          <a:moveTo>
                            <a:pt x="0" y="80963"/>
                          </a:moveTo>
                          <a:lnTo>
                            <a:pt x="0" y="80963"/>
                          </a:lnTo>
                          <a:lnTo>
                            <a:pt x="0" y="22860"/>
                          </a:lnTo>
                          <a:cubicBezTo>
                            <a:pt x="0" y="10235"/>
                            <a:pt x="10235" y="0"/>
                            <a:pt x="22860" y="0"/>
                          </a:cubicBezTo>
                          <a:lnTo>
                            <a:pt x="22860" y="0"/>
                          </a:lnTo>
                          <a:cubicBezTo>
                            <a:pt x="35485" y="0"/>
                            <a:pt x="45720" y="10235"/>
                            <a:pt x="45720" y="22860"/>
                          </a:cubicBezTo>
                          <a:cubicBezTo>
                            <a:pt x="45720" y="42228"/>
                            <a:pt x="45719" y="61595"/>
                            <a:pt x="45719" y="80963"/>
                          </a:cubicBezTo>
                          <a:lnTo>
                            <a:pt x="45719" y="80963"/>
                          </a:lnTo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3" name="グループ化 132">
                  <a:extLst>
                    <a:ext uri="{FF2B5EF4-FFF2-40B4-BE49-F238E27FC236}">
                      <a16:creationId xmlns:a16="http://schemas.microsoft.com/office/drawing/2014/main" id="{4814E06D-5140-47BB-877D-4357805703A3}"/>
                    </a:ext>
                  </a:extLst>
                </p:cNvPr>
                <p:cNvGrpSpPr/>
                <p:nvPr/>
              </p:nvGrpSpPr>
              <p:grpSpPr>
                <a:xfrm>
                  <a:off x="1412886" y="3621589"/>
                  <a:ext cx="2970869" cy="1012105"/>
                  <a:chOff x="1412886" y="3621589"/>
                  <a:chExt cx="2970869" cy="1012105"/>
                </a:xfrm>
              </p:grpSpPr>
              <p:sp>
                <p:nvSpPr>
                  <p:cNvPr id="135" name="正方形/長方形 134">
                    <a:extLst>
                      <a:ext uri="{FF2B5EF4-FFF2-40B4-BE49-F238E27FC236}">
                        <a16:creationId xmlns:a16="http://schemas.microsoft.com/office/drawing/2014/main" id="{7DDF46A0-58F3-4699-85F6-30DB99970BE7}"/>
                      </a:ext>
                    </a:extLst>
                  </p:cNvPr>
                  <p:cNvSpPr/>
                  <p:nvPr/>
                </p:nvSpPr>
                <p:spPr>
                  <a:xfrm>
                    <a:off x="1452663" y="3644900"/>
                    <a:ext cx="2885976" cy="162852"/>
                  </a:xfrm>
                  <a:prstGeom prst="rect">
                    <a:avLst/>
                  </a:prstGeom>
                  <a:pattFill prst="shingle">
                    <a:fgClr>
                      <a:srgbClr val="FFC000">
                        <a:lumMod val="40000"/>
                        <a:lumOff val="60000"/>
                      </a:srgbClr>
                    </a:fgClr>
                    <a:bgClr>
                      <a:srgbClr val="5B9BD5">
                        <a:lumMod val="50000"/>
                      </a:srgb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6" name="フリーフォーム: 図形 135">
                    <a:extLst>
                      <a:ext uri="{FF2B5EF4-FFF2-40B4-BE49-F238E27FC236}">
                        <a16:creationId xmlns:a16="http://schemas.microsoft.com/office/drawing/2014/main" id="{9930A95C-CD8D-4BE6-8AE2-54A96758762A}"/>
                      </a:ext>
                    </a:extLst>
                  </p:cNvPr>
                  <p:cNvSpPr/>
                  <p:nvPr/>
                </p:nvSpPr>
                <p:spPr>
                  <a:xfrm>
                    <a:off x="1412886" y="3621589"/>
                    <a:ext cx="2970869" cy="1012105"/>
                  </a:xfrm>
                  <a:custGeom>
                    <a:avLst/>
                    <a:gdLst>
                      <a:gd name="connsiteX0" fmla="*/ 118773 w 2970869"/>
                      <a:gd name="connsiteY0" fmla="*/ 0 h 1012105"/>
                      <a:gd name="connsiteX1" fmla="*/ 2881276 w 2970869"/>
                      <a:gd name="connsiteY1" fmla="*/ 0 h 1012105"/>
                      <a:gd name="connsiteX2" fmla="*/ 2881276 w 2970869"/>
                      <a:gd name="connsiteY2" fmla="*/ 3 h 1012105"/>
                      <a:gd name="connsiteX3" fmla="*/ 2965249 w 2970869"/>
                      <a:gd name="connsiteY3" fmla="*/ 3 h 1012105"/>
                      <a:gd name="connsiteX4" fmla="*/ 2965249 w 2970869"/>
                      <a:gd name="connsiteY4" fmla="*/ 1975 h 1012105"/>
                      <a:gd name="connsiteX5" fmla="*/ 2970869 w 2970869"/>
                      <a:gd name="connsiteY5" fmla="*/ 1975 h 1012105"/>
                      <a:gd name="connsiteX6" fmla="*/ 2970869 w 2970869"/>
                      <a:gd name="connsiteY6" fmla="*/ 1012105 h 1012105"/>
                      <a:gd name="connsiteX7" fmla="*/ 2905684 w 2970869"/>
                      <a:gd name="connsiteY7" fmla="*/ 1012105 h 1012105"/>
                      <a:gd name="connsiteX8" fmla="*/ 2905684 w 2970869"/>
                      <a:gd name="connsiteY8" fmla="*/ 138815 h 1012105"/>
                      <a:gd name="connsiteX9" fmla="*/ 2887186 w 2970869"/>
                      <a:gd name="connsiteY9" fmla="*/ 138815 h 1012105"/>
                      <a:gd name="connsiteX10" fmla="*/ 2825950 w 2970869"/>
                      <a:gd name="connsiteY10" fmla="*/ 77579 h 1012105"/>
                      <a:gd name="connsiteX11" fmla="*/ 2825950 w 2970869"/>
                      <a:gd name="connsiteY11" fmla="*/ 63563 h 1012105"/>
                      <a:gd name="connsiteX12" fmla="*/ 2485989 w 2970869"/>
                      <a:gd name="connsiteY12" fmla="*/ 63563 h 1012105"/>
                      <a:gd name="connsiteX13" fmla="*/ 2485989 w 2970869"/>
                      <a:gd name="connsiteY13" fmla="*/ 77579 h 1012105"/>
                      <a:gd name="connsiteX14" fmla="*/ 2424753 w 2970869"/>
                      <a:gd name="connsiteY14" fmla="*/ 138815 h 1012105"/>
                      <a:gd name="connsiteX15" fmla="*/ 2382935 w 2970869"/>
                      <a:gd name="connsiteY15" fmla="*/ 138815 h 1012105"/>
                      <a:gd name="connsiteX16" fmla="*/ 2382935 w 2970869"/>
                      <a:gd name="connsiteY16" fmla="*/ 1012105 h 1012105"/>
                      <a:gd name="connsiteX17" fmla="*/ 2317750 w 2970869"/>
                      <a:gd name="connsiteY17" fmla="*/ 1012105 h 1012105"/>
                      <a:gd name="connsiteX18" fmla="*/ 2317750 w 2970869"/>
                      <a:gd name="connsiteY18" fmla="*/ 138815 h 1012105"/>
                      <a:gd name="connsiteX19" fmla="*/ 2266613 w 2970869"/>
                      <a:gd name="connsiteY19" fmla="*/ 138815 h 1012105"/>
                      <a:gd name="connsiteX20" fmla="*/ 2205377 w 2970869"/>
                      <a:gd name="connsiteY20" fmla="*/ 77579 h 1012105"/>
                      <a:gd name="connsiteX21" fmla="*/ 2205377 w 2970869"/>
                      <a:gd name="connsiteY21" fmla="*/ 63563 h 1012105"/>
                      <a:gd name="connsiteX22" fmla="*/ 1916070 w 2970869"/>
                      <a:gd name="connsiteY22" fmla="*/ 63563 h 1012105"/>
                      <a:gd name="connsiteX23" fmla="*/ 1916070 w 2970869"/>
                      <a:gd name="connsiteY23" fmla="*/ 77579 h 1012105"/>
                      <a:gd name="connsiteX24" fmla="*/ 1854834 w 2970869"/>
                      <a:gd name="connsiteY24" fmla="*/ 138815 h 1012105"/>
                      <a:gd name="connsiteX25" fmla="*/ 1805085 w 2970869"/>
                      <a:gd name="connsiteY25" fmla="*/ 138815 h 1012105"/>
                      <a:gd name="connsiteX26" fmla="*/ 1805085 w 2970869"/>
                      <a:gd name="connsiteY26" fmla="*/ 1012105 h 1012105"/>
                      <a:gd name="connsiteX27" fmla="*/ 1739900 w 2970869"/>
                      <a:gd name="connsiteY27" fmla="*/ 1012105 h 1012105"/>
                      <a:gd name="connsiteX28" fmla="*/ 1739900 w 2970869"/>
                      <a:gd name="connsiteY28" fmla="*/ 138815 h 1012105"/>
                      <a:gd name="connsiteX29" fmla="*/ 1696694 w 2970869"/>
                      <a:gd name="connsiteY29" fmla="*/ 138815 h 1012105"/>
                      <a:gd name="connsiteX30" fmla="*/ 1635458 w 2970869"/>
                      <a:gd name="connsiteY30" fmla="*/ 77579 h 1012105"/>
                      <a:gd name="connsiteX31" fmla="*/ 1635458 w 2970869"/>
                      <a:gd name="connsiteY31" fmla="*/ 63563 h 1012105"/>
                      <a:gd name="connsiteX32" fmla="*/ 1327931 w 2970869"/>
                      <a:gd name="connsiteY32" fmla="*/ 63563 h 1012105"/>
                      <a:gd name="connsiteX33" fmla="*/ 1327931 w 2970869"/>
                      <a:gd name="connsiteY33" fmla="*/ 77579 h 1012105"/>
                      <a:gd name="connsiteX34" fmla="*/ 1266695 w 2970869"/>
                      <a:gd name="connsiteY34" fmla="*/ 138815 h 1012105"/>
                      <a:gd name="connsiteX35" fmla="*/ 1224060 w 2970869"/>
                      <a:gd name="connsiteY35" fmla="*/ 138815 h 1012105"/>
                      <a:gd name="connsiteX36" fmla="*/ 1224060 w 2970869"/>
                      <a:gd name="connsiteY36" fmla="*/ 1012105 h 1012105"/>
                      <a:gd name="connsiteX37" fmla="*/ 1158875 w 2970869"/>
                      <a:gd name="connsiteY37" fmla="*/ 1012105 h 1012105"/>
                      <a:gd name="connsiteX38" fmla="*/ 1158875 w 2970869"/>
                      <a:gd name="connsiteY38" fmla="*/ 138815 h 1012105"/>
                      <a:gd name="connsiteX39" fmla="*/ 1108555 w 2970869"/>
                      <a:gd name="connsiteY39" fmla="*/ 138815 h 1012105"/>
                      <a:gd name="connsiteX40" fmla="*/ 1047319 w 2970869"/>
                      <a:gd name="connsiteY40" fmla="*/ 77579 h 1012105"/>
                      <a:gd name="connsiteX41" fmla="*/ 1047319 w 2970869"/>
                      <a:gd name="connsiteY41" fmla="*/ 63563 h 1012105"/>
                      <a:gd name="connsiteX42" fmla="*/ 742144 w 2970869"/>
                      <a:gd name="connsiteY42" fmla="*/ 63563 h 1012105"/>
                      <a:gd name="connsiteX43" fmla="*/ 742144 w 2970869"/>
                      <a:gd name="connsiteY43" fmla="*/ 77579 h 1012105"/>
                      <a:gd name="connsiteX44" fmla="*/ 680908 w 2970869"/>
                      <a:gd name="connsiteY44" fmla="*/ 138815 h 1012105"/>
                      <a:gd name="connsiteX45" fmla="*/ 636685 w 2970869"/>
                      <a:gd name="connsiteY45" fmla="*/ 138815 h 1012105"/>
                      <a:gd name="connsiteX46" fmla="*/ 636685 w 2970869"/>
                      <a:gd name="connsiteY46" fmla="*/ 1012105 h 1012105"/>
                      <a:gd name="connsiteX47" fmla="*/ 571500 w 2970869"/>
                      <a:gd name="connsiteY47" fmla="*/ 1012105 h 1012105"/>
                      <a:gd name="connsiteX48" fmla="*/ 571500 w 2970869"/>
                      <a:gd name="connsiteY48" fmla="*/ 138815 h 1012105"/>
                      <a:gd name="connsiteX49" fmla="*/ 522768 w 2970869"/>
                      <a:gd name="connsiteY49" fmla="*/ 138815 h 1012105"/>
                      <a:gd name="connsiteX50" fmla="*/ 461532 w 2970869"/>
                      <a:gd name="connsiteY50" fmla="*/ 77579 h 1012105"/>
                      <a:gd name="connsiteX51" fmla="*/ 461532 w 2970869"/>
                      <a:gd name="connsiteY51" fmla="*/ 63563 h 1012105"/>
                      <a:gd name="connsiteX52" fmla="*/ 143497 w 2970869"/>
                      <a:gd name="connsiteY52" fmla="*/ 63563 h 1012105"/>
                      <a:gd name="connsiteX53" fmla="*/ 143497 w 2970869"/>
                      <a:gd name="connsiteY53" fmla="*/ 77579 h 1012105"/>
                      <a:gd name="connsiteX54" fmla="*/ 82261 w 2970869"/>
                      <a:gd name="connsiteY54" fmla="*/ 138815 h 1012105"/>
                      <a:gd name="connsiteX55" fmla="*/ 65185 w 2970869"/>
                      <a:gd name="connsiteY55" fmla="*/ 138815 h 1012105"/>
                      <a:gd name="connsiteX56" fmla="*/ 65185 w 2970869"/>
                      <a:gd name="connsiteY56" fmla="*/ 1012105 h 1012105"/>
                      <a:gd name="connsiteX57" fmla="*/ 0 w 2970869"/>
                      <a:gd name="connsiteY57" fmla="*/ 1012105 h 1012105"/>
                      <a:gd name="connsiteX58" fmla="*/ 0 w 2970869"/>
                      <a:gd name="connsiteY58" fmla="*/ 1975 h 1012105"/>
                      <a:gd name="connsiteX59" fmla="*/ 2184 w 2970869"/>
                      <a:gd name="connsiteY59" fmla="*/ 1975 h 1012105"/>
                      <a:gd name="connsiteX60" fmla="*/ 2184 w 2970869"/>
                      <a:gd name="connsiteY60" fmla="*/ 3 h 1012105"/>
                      <a:gd name="connsiteX61" fmla="*/ 118773 w 2970869"/>
                      <a:gd name="connsiteY61" fmla="*/ 3 h 1012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</a:cxnLst>
                    <a:rect l="l" t="t" r="r" b="b"/>
                    <a:pathLst>
                      <a:path w="2970869" h="1012105">
                        <a:moveTo>
                          <a:pt x="118773" y="0"/>
                        </a:moveTo>
                        <a:lnTo>
                          <a:pt x="2881276" y="0"/>
                        </a:lnTo>
                        <a:lnTo>
                          <a:pt x="2881276" y="3"/>
                        </a:lnTo>
                        <a:lnTo>
                          <a:pt x="2965249" y="3"/>
                        </a:lnTo>
                        <a:lnTo>
                          <a:pt x="2965249" y="1975"/>
                        </a:lnTo>
                        <a:lnTo>
                          <a:pt x="2970869" y="1975"/>
                        </a:lnTo>
                        <a:lnTo>
                          <a:pt x="2970869" y="1012105"/>
                        </a:lnTo>
                        <a:lnTo>
                          <a:pt x="2905684" y="1012105"/>
                        </a:lnTo>
                        <a:lnTo>
                          <a:pt x="2905684" y="138815"/>
                        </a:lnTo>
                        <a:lnTo>
                          <a:pt x="2887186" y="138815"/>
                        </a:lnTo>
                        <a:cubicBezTo>
                          <a:pt x="2853366" y="138815"/>
                          <a:pt x="2825950" y="111399"/>
                          <a:pt x="2825950" y="77579"/>
                        </a:cubicBezTo>
                        <a:lnTo>
                          <a:pt x="2825950" y="63563"/>
                        </a:lnTo>
                        <a:lnTo>
                          <a:pt x="2485989" y="63563"/>
                        </a:lnTo>
                        <a:lnTo>
                          <a:pt x="2485989" y="77579"/>
                        </a:lnTo>
                        <a:cubicBezTo>
                          <a:pt x="2485989" y="111399"/>
                          <a:pt x="2458573" y="138815"/>
                          <a:pt x="2424753" y="138815"/>
                        </a:cubicBezTo>
                        <a:lnTo>
                          <a:pt x="2382935" y="138815"/>
                        </a:lnTo>
                        <a:lnTo>
                          <a:pt x="2382935" y="1012105"/>
                        </a:lnTo>
                        <a:lnTo>
                          <a:pt x="2317750" y="1012105"/>
                        </a:lnTo>
                        <a:lnTo>
                          <a:pt x="2317750" y="138815"/>
                        </a:lnTo>
                        <a:lnTo>
                          <a:pt x="2266613" y="138815"/>
                        </a:lnTo>
                        <a:cubicBezTo>
                          <a:pt x="2232793" y="138815"/>
                          <a:pt x="2205377" y="111399"/>
                          <a:pt x="2205377" y="77579"/>
                        </a:cubicBezTo>
                        <a:lnTo>
                          <a:pt x="2205377" y="63563"/>
                        </a:lnTo>
                        <a:lnTo>
                          <a:pt x="1916070" y="63563"/>
                        </a:lnTo>
                        <a:lnTo>
                          <a:pt x="1916070" y="77579"/>
                        </a:lnTo>
                        <a:cubicBezTo>
                          <a:pt x="1916070" y="111399"/>
                          <a:pt x="1888654" y="138815"/>
                          <a:pt x="1854834" y="138815"/>
                        </a:cubicBezTo>
                        <a:lnTo>
                          <a:pt x="1805085" y="138815"/>
                        </a:lnTo>
                        <a:lnTo>
                          <a:pt x="1805085" y="1012105"/>
                        </a:lnTo>
                        <a:lnTo>
                          <a:pt x="1739900" y="1012105"/>
                        </a:lnTo>
                        <a:lnTo>
                          <a:pt x="1739900" y="138815"/>
                        </a:lnTo>
                        <a:lnTo>
                          <a:pt x="1696694" y="138815"/>
                        </a:lnTo>
                        <a:cubicBezTo>
                          <a:pt x="1662874" y="138815"/>
                          <a:pt x="1635458" y="111399"/>
                          <a:pt x="1635458" y="77579"/>
                        </a:cubicBezTo>
                        <a:lnTo>
                          <a:pt x="1635458" y="63563"/>
                        </a:lnTo>
                        <a:lnTo>
                          <a:pt x="1327931" y="63563"/>
                        </a:lnTo>
                        <a:lnTo>
                          <a:pt x="1327931" y="77579"/>
                        </a:lnTo>
                        <a:cubicBezTo>
                          <a:pt x="1327931" y="111399"/>
                          <a:pt x="1300515" y="138815"/>
                          <a:pt x="1266695" y="138815"/>
                        </a:cubicBezTo>
                        <a:lnTo>
                          <a:pt x="1224060" y="138815"/>
                        </a:lnTo>
                        <a:lnTo>
                          <a:pt x="1224060" y="1012105"/>
                        </a:lnTo>
                        <a:lnTo>
                          <a:pt x="1158875" y="1012105"/>
                        </a:lnTo>
                        <a:lnTo>
                          <a:pt x="1158875" y="138815"/>
                        </a:lnTo>
                        <a:lnTo>
                          <a:pt x="1108555" y="138815"/>
                        </a:lnTo>
                        <a:cubicBezTo>
                          <a:pt x="1074735" y="138815"/>
                          <a:pt x="1047319" y="111399"/>
                          <a:pt x="1047319" y="77579"/>
                        </a:cubicBezTo>
                        <a:lnTo>
                          <a:pt x="1047319" y="63563"/>
                        </a:lnTo>
                        <a:lnTo>
                          <a:pt x="742144" y="63563"/>
                        </a:lnTo>
                        <a:lnTo>
                          <a:pt x="742144" y="77579"/>
                        </a:lnTo>
                        <a:cubicBezTo>
                          <a:pt x="742144" y="111399"/>
                          <a:pt x="714728" y="138815"/>
                          <a:pt x="680908" y="138815"/>
                        </a:cubicBezTo>
                        <a:lnTo>
                          <a:pt x="636685" y="138815"/>
                        </a:lnTo>
                        <a:lnTo>
                          <a:pt x="636685" y="1012105"/>
                        </a:lnTo>
                        <a:lnTo>
                          <a:pt x="571500" y="1012105"/>
                        </a:lnTo>
                        <a:lnTo>
                          <a:pt x="571500" y="138815"/>
                        </a:lnTo>
                        <a:lnTo>
                          <a:pt x="522768" y="138815"/>
                        </a:lnTo>
                        <a:cubicBezTo>
                          <a:pt x="488948" y="138815"/>
                          <a:pt x="461532" y="111399"/>
                          <a:pt x="461532" y="77579"/>
                        </a:cubicBezTo>
                        <a:lnTo>
                          <a:pt x="461532" y="63563"/>
                        </a:lnTo>
                        <a:lnTo>
                          <a:pt x="143497" y="63563"/>
                        </a:lnTo>
                        <a:lnTo>
                          <a:pt x="143497" y="77579"/>
                        </a:lnTo>
                        <a:cubicBezTo>
                          <a:pt x="143497" y="111399"/>
                          <a:pt x="116081" y="138815"/>
                          <a:pt x="82261" y="138815"/>
                        </a:cubicBezTo>
                        <a:lnTo>
                          <a:pt x="65185" y="138815"/>
                        </a:lnTo>
                        <a:lnTo>
                          <a:pt x="65185" y="1012105"/>
                        </a:lnTo>
                        <a:lnTo>
                          <a:pt x="0" y="1012105"/>
                        </a:lnTo>
                        <a:lnTo>
                          <a:pt x="0" y="1975"/>
                        </a:lnTo>
                        <a:lnTo>
                          <a:pt x="2184" y="1975"/>
                        </a:lnTo>
                        <a:lnTo>
                          <a:pt x="2184" y="3"/>
                        </a:lnTo>
                        <a:lnTo>
                          <a:pt x="118773" y="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34" name="フリーフォーム: 図形 133">
                  <a:extLst>
                    <a:ext uri="{FF2B5EF4-FFF2-40B4-BE49-F238E27FC236}">
                      <a16:creationId xmlns:a16="http://schemas.microsoft.com/office/drawing/2014/main" id="{7C9B235D-A97E-4CE2-8D25-D5DD6BDD27D4}"/>
                    </a:ext>
                  </a:extLst>
                </p:cNvPr>
                <p:cNvSpPr/>
                <p:nvPr/>
              </p:nvSpPr>
              <p:spPr>
                <a:xfrm>
                  <a:off x="1090612" y="3960180"/>
                  <a:ext cx="3618929" cy="449530"/>
                </a:xfrm>
                <a:custGeom>
                  <a:avLst/>
                  <a:gdLst>
                    <a:gd name="connsiteX0" fmla="*/ 0 w 3618929"/>
                    <a:gd name="connsiteY0" fmla="*/ 0 h 449530"/>
                    <a:gd name="connsiteX1" fmla="*/ 3618929 w 3618929"/>
                    <a:gd name="connsiteY1" fmla="*/ 0 h 449530"/>
                    <a:gd name="connsiteX2" fmla="*/ 3618929 w 3618929"/>
                    <a:gd name="connsiteY2" fmla="*/ 449530 h 449530"/>
                    <a:gd name="connsiteX3" fmla="*/ 3581402 w 3618929"/>
                    <a:gd name="connsiteY3" fmla="*/ 449530 h 449530"/>
                    <a:gd name="connsiteX4" fmla="*/ 3581402 w 3618929"/>
                    <a:gd name="connsiteY4" fmla="*/ 26032 h 449530"/>
                    <a:gd name="connsiteX5" fmla="*/ 37528 w 3618929"/>
                    <a:gd name="connsiteY5" fmla="*/ 26032 h 449530"/>
                    <a:gd name="connsiteX6" fmla="*/ 37528 w 3618929"/>
                    <a:gd name="connsiteY6" fmla="*/ 449530 h 449530"/>
                    <a:gd name="connsiteX7" fmla="*/ 0 w 3618929"/>
                    <a:gd name="connsiteY7" fmla="*/ 449530 h 449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18929" h="449530">
                      <a:moveTo>
                        <a:pt x="0" y="0"/>
                      </a:moveTo>
                      <a:lnTo>
                        <a:pt x="3618929" y="0"/>
                      </a:lnTo>
                      <a:lnTo>
                        <a:pt x="3618929" y="449530"/>
                      </a:lnTo>
                      <a:lnTo>
                        <a:pt x="3581402" y="449530"/>
                      </a:lnTo>
                      <a:lnTo>
                        <a:pt x="3581402" y="26032"/>
                      </a:lnTo>
                      <a:lnTo>
                        <a:pt x="37528" y="26032"/>
                      </a:lnTo>
                      <a:lnTo>
                        <a:pt x="37528" y="449530"/>
                      </a:lnTo>
                      <a:lnTo>
                        <a:pt x="0" y="44953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65" name="グループ化 64">
                <a:extLst>
                  <a:ext uri="{FF2B5EF4-FFF2-40B4-BE49-F238E27FC236}">
                    <a16:creationId xmlns:a16="http://schemas.microsoft.com/office/drawing/2014/main" id="{5BE32F69-EDD9-45D5-B7B5-2F6A1E6BB039}"/>
                  </a:ext>
                </a:extLst>
              </p:cNvPr>
              <p:cNvGrpSpPr/>
              <p:nvPr/>
            </p:nvGrpSpPr>
            <p:grpSpPr>
              <a:xfrm>
                <a:off x="582979" y="2370286"/>
                <a:ext cx="4653818" cy="1438596"/>
                <a:chOff x="582979" y="647758"/>
                <a:chExt cx="4653818" cy="1438596"/>
              </a:xfrm>
            </p:grpSpPr>
            <p:sp>
              <p:nvSpPr>
                <p:cNvPr id="102" name="台形 101">
                  <a:extLst>
                    <a:ext uri="{FF2B5EF4-FFF2-40B4-BE49-F238E27FC236}">
                      <a16:creationId xmlns:a16="http://schemas.microsoft.com/office/drawing/2014/main" id="{94718CF3-9F48-41AF-8E59-D42F44DA987B}"/>
                    </a:ext>
                  </a:extLst>
                </p:cNvPr>
                <p:cNvSpPr/>
                <p:nvPr/>
              </p:nvSpPr>
              <p:spPr>
                <a:xfrm>
                  <a:off x="582979" y="1705793"/>
                  <a:ext cx="4653818" cy="304119"/>
                </a:xfrm>
                <a:prstGeom prst="trapezoid">
                  <a:avLst>
                    <a:gd name="adj" fmla="val 163883"/>
                  </a:avLst>
                </a:prstGeom>
                <a:pattFill prst="dashUpDiag">
                  <a:fgClr>
                    <a:srgbClr val="ED7D31">
                      <a:lumMod val="75000"/>
                    </a:srgbClr>
                  </a:fgClr>
                  <a:bgClr>
                    <a:srgbClr val="6633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3" name="四角形: 角を丸くする 102">
                  <a:extLst>
                    <a:ext uri="{FF2B5EF4-FFF2-40B4-BE49-F238E27FC236}">
                      <a16:creationId xmlns:a16="http://schemas.microsoft.com/office/drawing/2014/main" id="{D46EF7EB-A57D-4ACF-A034-E8CABFC23D7D}"/>
                    </a:ext>
                  </a:extLst>
                </p:cNvPr>
                <p:cNvSpPr/>
                <p:nvPr/>
              </p:nvSpPr>
              <p:spPr>
                <a:xfrm>
                  <a:off x="804129" y="1729031"/>
                  <a:ext cx="4091721" cy="178588"/>
                </a:xfrm>
                <a:prstGeom prst="roundRect">
                  <a:avLst/>
                </a:pr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4" name="四角形: 角を丸くする 103">
                  <a:extLst>
                    <a:ext uri="{FF2B5EF4-FFF2-40B4-BE49-F238E27FC236}">
                      <a16:creationId xmlns:a16="http://schemas.microsoft.com/office/drawing/2014/main" id="{2FB97A8A-4C31-4BB8-A49E-A197163EB279}"/>
                    </a:ext>
                  </a:extLst>
                </p:cNvPr>
                <p:cNvSpPr/>
                <p:nvPr/>
              </p:nvSpPr>
              <p:spPr>
                <a:xfrm>
                  <a:off x="851754" y="1826566"/>
                  <a:ext cx="3996472" cy="51932"/>
                </a:xfrm>
                <a:prstGeom prst="roundRect">
                  <a:avLst/>
                </a:prstGeom>
                <a:pattFill prst="dkVert">
                  <a:fgClr>
                    <a:srgbClr val="C00000"/>
                  </a:fgClr>
                  <a:bgClr>
                    <a:srgbClr val="FFFF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05" name="グループ化 104">
                  <a:extLst>
                    <a:ext uri="{FF2B5EF4-FFF2-40B4-BE49-F238E27FC236}">
                      <a16:creationId xmlns:a16="http://schemas.microsoft.com/office/drawing/2014/main" id="{0315278A-981B-4CDF-AC88-C5FAE58BDB16}"/>
                    </a:ext>
                  </a:extLst>
                </p:cNvPr>
                <p:cNvGrpSpPr/>
                <p:nvPr/>
              </p:nvGrpSpPr>
              <p:grpSpPr>
                <a:xfrm>
                  <a:off x="707274" y="647758"/>
                  <a:ext cx="4307640" cy="1193021"/>
                  <a:chOff x="707274" y="647758"/>
                  <a:chExt cx="4307640" cy="1193021"/>
                </a:xfrm>
              </p:grpSpPr>
              <p:sp>
                <p:nvSpPr>
                  <p:cNvPr id="109" name="楕円 108">
                    <a:extLst>
                      <a:ext uri="{FF2B5EF4-FFF2-40B4-BE49-F238E27FC236}">
                        <a16:creationId xmlns:a16="http://schemas.microsoft.com/office/drawing/2014/main" id="{90D6F6AD-4212-4DCF-827B-3F40F814D674}"/>
                      </a:ext>
                    </a:extLst>
                  </p:cNvPr>
                  <p:cNvSpPr/>
                  <p:nvPr/>
                </p:nvSpPr>
                <p:spPr>
                  <a:xfrm>
                    <a:off x="804129" y="1631229"/>
                    <a:ext cx="4091721" cy="20955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0" name="正方形/長方形 109">
                    <a:extLst>
                      <a:ext uri="{FF2B5EF4-FFF2-40B4-BE49-F238E27FC236}">
                        <a16:creationId xmlns:a16="http://schemas.microsoft.com/office/drawing/2014/main" id="{968B02F9-55FD-42CF-AD1C-8AA363B5B459}"/>
                      </a:ext>
                    </a:extLst>
                  </p:cNvPr>
                  <p:cNvSpPr/>
                  <p:nvPr/>
                </p:nvSpPr>
                <p:spPr>
                  <a:xfrm>
                    <a:off x="1498157" y="808634"/>
                    <a:ext cx="2706141" cy="100731"/>
                  </a:xfrm>
                  <a:prstGeom prst="rect">
                    <a:avLst/>
                  </a:prstGeom>
                  <a:pattFill prst="dashUpDiag">
                    <a:fgClr>
                      <a:srgbClr val="ED7D31">
                        <a:lumMod val="75000"/>
                      </a:srgbClr>
                    </a:fgClr>
                    <a:bgClr>
                      <a:srgbClr val="6633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" name="正方形/長方形 110">
                    <a:extLst>
                      <a:ext uri="{FF2B5EF4-FFF2-40B4-BE49-F238E27FC236}">
                        <a16:creationId xmlns:a16="http://schemas.microsoft.com/office/drawing/2014/main" id="{ABFE53EB-CB1A-4A37-9A8D-718997AC2A4A}"/>
                      </a:ext>
                    </a:extLst>
                  </p:cNvPr>
                  <p:cNvSpPr/>
                  <p:nvPr/>
                </p:nvSpPr>
                <p:spPr>
                  <a:xfrm>
                    <a:off x="1498157" y="753867"/>
                    <a:ext cx="2706141" cy="57856"/>
                  </a:xfrm>
                  <a:prstGeom prst="rect">
                    <a:avLst/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" name="フリーフォーム: 図形 111">
                    <a:extLst>
                      <a:ext uri="{FF2B5EF4-FFF2-40B4-BE49-F238E27FC236}">
                        <a16:creationId xmlns:a16="http://schemas.microsoft.com/office/drawing/2014/main" id="{67117251-6E03-4A63-AAC0-838EAD6345EF}"/>
                      </a:ext>
                    </a:extLst>
                  </p:cNvPr>
                  <p:cNvSpPr/>
                  <p:nvPr/>
                </p:nvSpPr>
                <p:spPr>
                  <a:xfrm>
                    <a:off x="1363817" y="647758"/>
                    <a:ext cx="2974822" cy="107458"/>
                  </a:xfrm>
                  <a:custGeom>
                    <a:avLst/>
                    <a:gdLst>
                      <a:gd name="connsiteX0" fmla="*/ 2974822 w 2974822"/>
                      <a:gd name="connsiteY0" fmla="*/ 0 h 107458"/>
                      <a:gd name="connsiteX1" fmla="*/ 2974822 w 2974822"/>
                      <a:gd name="connsiteY1" fmla="*/ 70177 h 107458"/>
                      <a:gd name="connsiteX2" fmla="*/ 2377812 w 2974822"/>
                      <a:gd name="connsiteY2" fmla="*/ 95948 h 107458"/>
                      <a:gd name="connsiteX3" fmla="*/ 1487410 w 2974822"/>
                      <a:gd name="connsiteY3" fmla="*/ 107458 h 107458"/>
                      <a:gd name="connsiteX4" fmla="*/ 597008 w 2974822"/>
                      <a:gd name="connsiteY4" fmla="*/ 95948 h 107458"/>
                      <a:gd name="connsiteX5" fmla="*/ 0 w 2974822"/>
                      <a:gd name="connsiteY5" fmla="*/ 70177 h 107458"/>
                      <a:gd name="connsiteX6" fmla="*/ 0 w 2974822"/>
                      <a:gd name="connsiteY6" fmla="*/ 0 h 107458"/>
                      <a:gd name="connsiteX7" fmla="*/ 208441 w 2974822"/>
                      <a:gd name="connsiteY7" fmla="*/ 12127 h 107458"/>
                      <a:gd name="connsiteX8" fmla="*/ 1487410 w 2974822"/>
                      <a:gd name="connsiteY8" fmla="*/ 37140 h 107458"/>
                      <a:gd name="connsiteX9" fmla="*/ 2766379 w 2974822"/>
                      <a:gd name="connsiteY9" fmla="*/ 12127 h 107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74822" h="107458">
                        <a:moveTo>
                          <a:pt x="2974822" y="0"/>
                        </a:moveTo>
                        <a:lnTo>
                          <a:pt x="2974822" y="70177"/>
                        </a:lnTo>
                        <a:lnTo>
                          <a:pt x="2377812" y="95948"/>
                        </a:lnTo>
                        <a:cubicBezTo>
                          <a:pt x="2104138" y="103360"/>
                          <a:pt x="1803249" y="107458"/>
                          <a:pt x="1487410" y="107458"/>
                        </a:cubicBezTo>
                        <a:cubicBezTo>
                          <a:pt x="1171571" y="107458"/>
                          <a:pt x="870682" y="103360"/>
                          <a:pt x="597008" y="95948"/>
                        </a:cubicBezTo>
                        <a:lnTo>
                          <a:pt x="0" y="70177"/>
                        </a:lnTo>
                        <a:lnTo>
                          <a:pt x="0" y="0"/>
                        </a:lnTo>
                        <a:lnTo>
                          <a:pt x="208441" y="12127"/>
                        </a:lnTo>
                        <a:cubicBezTo>
                          <a:pt x="573530" y="27919"/>
                          <a:pt x="1013651" y="37140"/>
                          <a:pt x="1487410" y="37140"/>
                        </a:cubicBezTo>
                        <a:cubicBezTo>
                          <a:pt x="1961169" y="37140"/>
                          <a:pt x="2401290" y="27919"/>
                          <a:pt x="2766379" y="12127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3" name="グループ化 112">
                    <a:extLst>
                      <a:ext uri="{FF2B5EF4-FFF2-40B4-BE49-F238E27FC236}">
                        <a16:creationId xmlns:a16="http://schemas.microsoft.com/office/drawing/2014/main" id="{39AF0AF0-4D23-4E26-9BBE-35A071744E80}"/>
                      </a:ext>
                    </a:extLst>
                  </p:cNvPr>
                  <p:cNvGrpSpPr/>
                  <p:nvPr/>
                </p:nvGrpSpPr>
                <p:grpSpPr>
                  <a:xfrm>
                    <a:off x="1485772" y="745646"/>
                    <a:ext cx="78932" cy="186727"/>
                    <a:chOff x="1485772" y="2449242"/>
                    <a:chExt cx="78932" cy="186727"/>
                  </a:xfrm>
                </p:grpSpPr>
                <p:sp>
                  <p:nvSpPr>
                    <p:cNvPr id="121" name="四角形: 上の 2 つの角を丸める 120">
                      <a:extLst>
                        <a:ext uri="{FF2B5EF4-FFF2-40B4-BE49-F238E27FC236}">
                          <a16:creationId xmlns:a16="http://schemas.microsoft.com/office/drawing/2014/main" id="{3BBB1039-19E8-46A0-9A64-B17D5E8178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85772" y="2449242"/>
                      <a:ext cx="78932" cy="111321"/>
                    </a:xfrm>
                    <a:prstGeom prst="round2SameRect">
                      <a:avLst/>
                    </a:prstGeom>
                    <a:gradFill flip="none" rotWithShape="1">
                      <a:gsLst>
                        <a:gs pos="0">
                          <a:sysClr val="windowText" lastClr="000000">
                            <a:lumMod val="75000"/>
                            <a:lumOff val="25000"/>
                          </a:sysClr>
                        </a:gs>
                        <a:gs pos="100000">
                          <a:sysClr val="window" lastClr="FFFFFF">
                            <a:lumMod val="75000"/>
                          </a:sysClr>
                        </a:gs>
                      </a:gsLst>
                      <a:lin ang="54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2" name="四角形: 上の 2 つの角を丸める 121">
                      <a:extLst>
                        <a:ext uri="{FF2B5EF4-FFF2-40B4-BE49-F238E27FC236}">
                          <a16:creationId xmlns:a16="http://schemas.microsoft.com/office/drawing/2014/main" id="{E7BCC7F6-9528-4410-B859-DEA89FE290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85772" y="2489846"/>
                      <a:ext cx="78932" cy="105495"/>
                    </a:xfrm>
                    <a:prstGeom prst="round2SameRect">
                      <a:avLst/>
                    </a:prstGeom>
                    <a:gradFill flip="none" rotWithShape="1">
                      <a:gsLst>
                        <a:gs pos="0">
                          <a:sysClr val="windowText" lastClr="000000">
                            <a:lumMod val="75000"/>
                            <a:lumOff val="25000"/>
                          </a:sysClr>
                        </a:gs>
                        <a:gs pos="100000">
                          <a:sysClr val="window" lastClr="FFFFFF">
                            <a:lumMod val="75000"/>
                          </a:sysClr>
                        </a:gs>
                      </a:gsLst>
                      <a:lin ang="54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3" name="四角形: 上の 2 つの角を丸める 122">
                      <a:extLst>
                        <a:ext uri="{FF2B5EF4-FFF2-40B4-BE49-F238E27FC236}">
                          <a16:creationId xmlns:a16="http://schemas.microsoft.com/office/drawing/2014/main" id="{45925E7C-F6B8-45E3-B718-751E895356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85772" y="2526506"/>
                      <a:ext cx="78932" cy="88825"/>
                    </a:xfrm>
                    <a:prstGeom prst="round2SameRect">
                      <a:avLst/>
                    </a:prstGeom>
                    <a:gradFill flip="none" rotWithShape="1">
                      <a:gsLst>
                        <a:gs pos="0">
                          <a:sysClr val="windowText" lastClr="000000">
                            <a:lumMod val="75000"/>
                            <a:lumOff val="25000"/>
                          </a:sysClr>
                        </a:gs>
                        <a:gs pos="100000">
                          <a:sysClr val="window" lastClr="FFFFFF">
                            <a:lumMod val="75000"/>
                          </a:sysClr>
                        </a:gs>
                      </a:gsLst>
                      <a:lin ang="54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4" name="四角形: 上の 2 つの角を丸める 123">
                      <a:extLst>
                        <a:ext uri="{FF2B5EF4-FFF2-40B4-BE49-F238E27FC236}">
                          <a16:creationId xmlns:a16="http://schemas.microsoft.com/office/drawing/2014/main" id="{C3D5F7A3-AD0B-4D33-98D0-F88FFF028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85772" y="2571750"/>
                      <a:ext cx="78932" cy="64219"/>
                    </a:xfrm>
                    <a:prstGeom prst="round2SameRect">
                      <a:avLst/>
                    </a:prstGeom>
                    <a:gradFill flip="none" rotWithShape="1">
                      <a:gsLst>
                        <a:gs pos="0">
                          <a:sysClr val="windowText" lastClr="000000">
                            <a:lumMod val="75000"/>
                            <a:lumOff val="25000"/>
                          </a:sysClr>
                        </a:gs>
                        <a:gs pos="100000">
                          <a:sysClr val="window" lastClr="FFFFFF">
                            <a:lumMod val="75000"/>
                          </a:sysClr>
                        </a:gs>
                      </a:gsLst>
                      <a:lin ang="54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14" name="グループ化 113">
                    <a:extLst>
                      <a:ext uri="{FF2B5EF4-FFF2-40B4-BE49-F238E27FC236}">
                        <a16:creationId xmlns:a16="http://schemas.microsoft.com/office/drawing/2014/main" id="{ADA1F41D-9554-435B-88C6-C6ABB5B7FB7C}"/>
                      </a:ext>
                    </a:extLst>
                  </p:cNvPr>
                  <p:cNvGrpSpPr/>
                  <p:nvPr/>
                </p:nvGrpSpPr>
                <p:grpSpPr>
                  <a:xfrm>
                    <a:off x="4146798" y="745659"/>
                    <a:ext cx="78932" cy="186727"/>
                    <a:chOff x="1485772" y="2449242"/>
                    <a:chExt cx="78932" cy="186727"/>
                  </a:xfrm>
                </p:grpSpPr>
                <p:sp>
                  <p:nvSpPr>
                    <p:cNvPr id="117" name="四角形: 上の 2 つの角を丸める 116">
                      <a:extLst>
                        <a:ext uri="{FF2B5EF4-FFF2-40B4-BE49-F238E27FC236}">
                          <a16:creationId xmlns:a16="http://schemas.microsoft.com/office/drawing/2014/main" id="{E32BA7F4-CCC9-46F5-907E-316979F62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85772" y="2449242"/>
                      <a:ext cx="78932" cy="111321"/>
                    </a:xfrm>
                    <a:prstGeom prst="round2SameRect">
                      <a:avLst/>
                    </a:prstGeom>
                    <a:gradFill flip="none" rotWithShape="1">
                      <a:gsLst>
                        <a:gs pos="0">
                          <a:sysClr val="windowText" lastClr="000000">
                            <a:lumMod val="75000"/>
                            <a:lumOff val="25000"/>
                          </a:sysClr>
                        </a:gs>
                        <a:gs pos="100000">
                          <a:sysClr val="window" lastClr="FFFFFF">
                            <a:lumMod val="75000"/>
                          </a:sysClr>
                        </a:gs>
                      </a:gsLst>
                      <a:lin ang="54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8" name="四角形: 上の 2 つの角を丸める 117">
                      <a:extLst>
                        <a:ext uri="{FF2B5EF4-FFF2-40B4-BE49-F238E27FC236}">
                          <a16:creationId xmlns:a16="http://schemas.microsoft.com/office/drawing/2014/main" id="{EB0D73FE-AF7B-4F5A-A808-C88E78A14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85772" y="2489846"/>
                      <a:ext cx="78932" cy="105495"/>
                    </a:xfrm>
                    <a:prstGeom prst="round2SameRect">
                      <a:avLst/>
                    </a:prstGeom>
                    <a:gradFill flip="none" rotWithShape="1">
                      <a:gsLst>
                        <a:gs pos="0">
                          <a:sysClr val="windowText" lastClr="000000">
                            <a:lumMod val="75000"/>
                            <a:lumOff val="25000"/>
                          </a:sysClr>
                        </a:gs>
                        <a:gs pos="100000">
                          <a:sysClr val="window" lastClr="FFFFFF">
                            <a:lumMod val="75000"/>
                          </a:sysClr>
                        </a:gs>
                      </a:gsLst>
                      <a:lin ang="54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" name="四角形: 上の 2 つの角を丸める 118">
                      <a:extLst>
                        <a:ext uri="{FF2B5EF4-FFF2-40B4-BE49-F238E27FC236}">
                          <a16:creationId xmlns:a16="http://schemas.microsoft.com/office/drawing/2014/main" id="{15379D3F-3465-4B0E-8C67-D03D09FB4C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85772" y="2526506"/>
                      <a:ext cx="78932" cy="88825"/>
                    </a:xfrm>
                    <a:prstGeom prst="round2SameRect">
                      <a:avLst/>
                    </a:prstGeom>
                    <a:gradFill flip="none" rotWithShape="1">
                      <a:gsLst>
                        <a:gs pos="0">
                          <a:sysClr val="windowText" lastClr="000000">
                            <a:lumMod val="75000"/>
                            <a:lumOff val="25000"/>
                          </a:sysClr>
                        </a:gs>
                        <a:gs pos="100000">
                          <a:sysClr val="window" lastClr="FFFFFF">
                            <a:lumMod val="75000"/>
                          </a:sysClr>
                        </a:gs>
                      </a:gsLst>
                      <a:lin ang="54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0" name="四角形: 上の 2 つの角を丸める 119">
                      <a:extLst>
                        <a:ext uri="{FF2B5EF4-FFF2-40B4-BE49-F238E27FC236}">
                          <a16:creationId xmlns:a16="http://schemas.microsoft.com/office/drawing/2014/main" id="{E15CD856-9890-4F83-A1E6-4371F497F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85772" y="2571750"/>
                      <a:ext cx="78932" cy="64219"/>
                    </a:xfrm>
                    <a:prstGeom prst="round2SameRect">
                      <a:avLst/>
                    </a:prstGeom>
                    <a:gradFill flip="none" rotWithShape="1">
                      <a:gsLst>
                        <a:gs pos="0">
                          <a:sysClr val="windowText" lastClr="000000">
                            <a:lumMod val="75000"/>
                            <a:lumOff val="25000"/>
                          </a:sysClr>
                        </a:gs>
                        <a:gs pos="100000">
                          <a:sysClr val="window" lastClr="FFFFFF">
                            <a:lumMod val="75000"/>
                          </a:sysClr>
                        </a:gs>
                      </a:gsLst>
                      <a:lin ang="54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115" name="フリーフォーム: 図形 114">
                    <a:extLst>
                      <a:ext uri="{FF2B5EF4-FFF2-40B4-BE49-F238E27FC236}">
                        <a16:creationId xmlns:a16="http://schemas.microsoft.com/office/drawing/2014/main" id="{BEF7135B-3B3E-4C54-BAA4-9B6BE54B5B80}"/>
                      </a:ext>
                    </a:extLst>
                  </p:cNvPr>
                  <p:cNvSpPr/>
                  <p:nvPr/>
                </p:nvSpPr>
                <p:spPr>
                  <a:xfrm>
                    <a:off x="1363817" y="673158"/>
                    <a:ext cx="2974822" cy="107458"/>
                  </a:xfrm>
                  <a:custGeom>
                    <a:avLst/>
                    <a:gdLst>
                      <a:gd name="connsiteX0" fmla="*/ 2974822 w 2974822"/>
                      <a:gd name="connsiteY0" fmla="*/ 0 h 107458"/>
                      <a:gd name="connsiteX1" fmla="*/ 2974822 w 2974822"/>
                      <a:gd name="connsiteY1" fmla="*/ 70177 h 107458"/>
                      <a:gd name="connsiteX2" fmla="*/ 2377812 w 2974822"/>
                      <a:gd name="connsiteY2" fmla="*/ 95948 h 107458"/>
                      <a:gd name="connsiteX3" fmla="*/ 1487410 w 2974822"/>
                      <a:gd name="connsiteY3" fmla="*/ 107458 h 107458"/>
                      <a:gd name="connsiteX4" fmla="*/ 597008 w 2974822"/>
                      <a:gd name="connsiteY4" fmla="*/ 95948 h 107458"/>
                      <a:gd name="connsiteX5" fmla="*/ 0 w 2974822"/>
                      <a:gd name="connsiteY5" fmla="*/ 70177 h 107458"/>
                      <a:gd name="connsiteX6" fmla="*/ 0 w 2974822"/>
                      <a:gd name="connsiteY6" fmla="*/ 0 h 107458"/>
                      <a:gd name="connsiteX7" fmla="*/ 208441 w 2974822"/>
                      <a:gd name="connsiteY7" fmla="*/ 12127 h 107458"/>
                      <a:gd name="connsiteX8" fmla="*/ 1487410 w 2974822"/>
                      <a:gd name="connsiteY8" fmla="*/ 37140 h 107458"/>
                      <a:gd name="connsiteX9" fmla="*/ 2766379 w 2974822"/>
                      <a:gd name="connsiteY9" fmla="*/ 12127 h 107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74822" h="107458">
                        <a:moveTo>
                          <a:pt x="2974822" y="0"/>
                        </a:moveTo>
                        <a:lnTo>
                          <a:pt x="2974822" y="70177"/>
                        </a:lnTo>
                        <a:lnTo>
                          <a:pt x="2377812" y="95948"/>
                        </a:lnTo>
                        <a:cubicBezTo>
                          <a:pt x="2104138" y="103360"/>
                          <a:pt x="1803249" y="107458"/>
                          <a:pt x="1487410" y="107458"/>
                        </a:cubicBezTo>
                        <a:cubicBezTo>
                          <a:pt x="1171571" y="107458"/>
                          <a:pt x="870682" y="103360"/>
                          <a:pt x="597008" y="95948"/>
                        </a:cubicBezTo>
                        <a:lnTo>
                          <a:pt x="0" y="70177"/>
                        </a:lnTo>
                        <a:lnTo>
                          <a:pt x="0" y="0"/>
                        </a:lnTo>
                        <a:lnTo>
                          <a:pt x="208441" y="12127"/>
                        </a:lnTo>
                        <a:cubicBezTo>
                          <a:pt x="573530" y="27919"/>
                          <a:pt x="1013651" y="37140"/>
                          <a:pt x="1487410" y="37140"/>
                        </a:cubicBezTo>
                        <a:cubicBezTo>
                          <a:pt x="1961169" y="37140"/>
                          <a:pt x="2401290" y="27919"/>
                          <a:pt x="2766379" y="12127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" name="フリーフォーム: 図形 115">
                    <a:extLst>
                      <a:ext uri="{FF2B5EF4-FFF2-40B4-BE49-F238E27FC236}">
                        <a16:creationId xmlns:a16="http://schemas.microsoft.com/office/drawing/2014/main" id="{36ED6167-A0A6-41A1-B881-9FE39117F52B}"/>
                      </a:ext>
                    </a:extLst>
                  </p:cNvPr>
                  <p:cNvSpPr/>
                  <p:nvPr/>
                </p:nvSpPr>
                <p:spPr>
                  <a:xfrm>
                    <a:off x="707274" y="879339"/>
                    <a:ext cx="4307640" cy="917516"/>
                  </a:xfrm>
                  <a:custGeom>
                    <a:avLst/>
                    <a:gdLst>
                      <a:gd name="connsiteX0" fmla="*/ 689519 w 4307640"/>
                      <a:gd name="connsiteY0" fmla="*/ 0 h 917516"/>
                      <a:gd name="connsiteX1" fmla="*/ 3618119 w 4307640"/>
                      <a:gd name="connsiteY1" fmla="*/ 0 h 917516"/>
                      <a:gd name="connsiteX2" fmla="*/ 3792408 w 4307640"/>
                      <a:gd name="connsiteY2" fmla="*/ 577763 h 917516"/>
                      <a:gd name="connsiteX3" fmla="*/ 4288163 w 4307640"/>
                      <a:gd name="connsiteY3" fmla="*/ 827275 h 917516"/>
                      <a:gd name="connsiteX4" fmla="*/ 4307640 w 4307640"/>
                      <a:gd name="connsiteY4" fmla="*/ 834703 h 917516"/>
                      <a:gd name="connsiteX5" fmla="*/ 2153820 w 4307640"/>
                      <a:gd name="connsiteY5" fmla="*/ 917516 h 917516"/>
                      <a:gd name="connsiteX6" fmla="*/ 0 w 4307640"/>
                      <a:gd name="connsiteY6" fmla="*/ 834703 h 917516"/>
                      <a:gd name="connsiteX7" fmla="*/ 19469 w 4307640"/>
                      <a:gd name="connsiteY7" fmla="*/ 827278 h 917516"/>
                      <a:gd name="connsiteX8" fmla="*/ 515231 w 4307640"/>
                      <a:gd name="connsiteY8" fmla="*/ 577763 h 917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307640" h="917516">
                        <a:moveTo>
                          <a:pt x="689519" y="0"/>
                        </a:moveTo>
                        <a:lnTo>
                          <a:pt x="3618119" y="0"/>
                        </a:lnTo>
                        <a:lnTo>
                          <a:pt x="3792408" y="577763"/>
                        </a:lnTo>
                        <a:lnTo>
                          <a:pt x="4288163" y="827275"/>
                        </a:lnTo>
                        <a:lnTo>
                          <a:pt x="4307640" y="834703"/>
                        </a:lnTo>
                        <a:cubicBezTo>
                          <a:pt x="4307640" y="880439"/>
                          <a:pt x="3343342" y="917516"/>
                          <a:pt x="2153820" y="917516"/>
                        </a:cubicBezTo>
                        <a:cubicBezTo>
                          <a:pt x="964298" y="917516"/>
                          <a:pt x="0" y="880439"/>
                          <a:pt x="0" y="834703"/>
                        </a:cubicBezTo>
                        <a:lnTo>
                          <a:pt x="19469" y="827278"/>
                        </a:lnTo>
                        <a:lnTo>
                          <a:pt x="515231" y="577763"/>
                        </a:lnTo>
                        <a:close/>
                      </a:path>
                    </a:pathLst>
                  </a:custGeom>
                  <a:pattFill prst="dashUpDiag">
                    <a:fgClr>
                      <a:srgbClr val="ED7D31">
                        <a:lumMod val="75000"/>
                      </a:srgbClr>
                    </a:fgClr>
                    <a:bgClr>
                      <a:srgbClr val="6633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06" name="台形 105">
                  <a:extLst>
                    <a:ext uri="{FF2B5EF4-FFF2-40B4-BE49-F238E27FC236}">
                      <a16:creationId xmlns:a16="http://schemas.microsoft.com/office/drawing/2014/main" id="{6C69B245-AFF9-4A5D-B13E-719F5A67CDEF}"/>
                    </a:ext>
                  </a:extLst>
                </p:cNvPr>
                <p:cNvSpPr/>
                <p:nvPr/>
              </p:nvSpPr>
              <p:spPr>
                <a:xfrm flipV="1">
                  <a:off x="582979" y="2016970"/>
                  <a:ext cx="4653818" cy="69384"/>
                </a:xfrm>
                <a:prstGeom prst="trapezoid">
                  <a:avLst>
                    <a:gd name="adj" fmla="val 163883"/>
                  </a:avLst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7" name="四角形: 角を丸くする 106">
                  <a:extLst>
                    <a:ext uri="{FF2B5EF4-FFF2-40B4-BE49-F238E27FC236}">
                      <a16:creationId xmlns:a16="http://schemas.microsoft.com/office/drawing/2014/main" id="{484C21A5-7A71-4A73-B8CA-3EBFF514DBA5}"/>
                    </a:ext>
                  </a:extLst>
                </p:cNvPr>
                <p:cNvSpPr/>
                <p:nvPr/>
              </p:nvSpPr>
              <p:spPr>
                <a:xfrm>
                  <a:off x="769112" y="2029766"/>
                  <a:ext cx="585572" cy="54710"/>
                </a:xfrm>
                <a:prstGeom prst="roundRect">
                  <a:avLst/>
                </a:prstGeom>
                <a:pattFill prst="dkVert">
                  <a:fgClr>
                    <a:srgbClr val="C00000"/>
                  </a:fgClr>
                  <a:bgClr>
                    <a:srgbClr val="FFFF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8" name="四角形: 角を丸くする 107">
                  <a:extLst>
                    <a:ext uri="{FF2B5EF4-FFF2-40B4-BE49-F238E27FC236}">
                      <a16:creationId xmlns:a16="http://schemas.microsoft.com/office/drawing/2014/main" id="{D719B4E2-A851-4F85-B6A8-C9EA96F104D6}"/>
                    </a:ext>
                  </a:extLst>
                </p:cNvPr>
                <p:cNvSpPr/>
                <p:nvPr/>
              </p:nvSpPr>
              <p:spPr>
                <a:xfrm>
                  <a:off x="4471162" y="2029766"/>
                  <a:ext cx="585572" cy="54710"/>
                </a:xfrm>
                <a:prstGeom prst="roundRect">
                  <a:avLst/>
                </a:prstGeom>
                <a:pattFill prst="dkVert">
                  <a:fgClr>
                    <a:srgbClr val="C00000"/>
                  </a:fgClr>
                  <a:bgClr>
                    <a:srgbClr val="FFFF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66" name="グループ化 65">
                <a:extLst>
                  <a:ext uri="{FF2B5EF4-FFF2-40B4-BE49-F238E27FC236}">
                    <a16:creationId xmlns:a16="http://schemas.microsoft.com/office/drawing/2014/main" id="{F9A632DA-EA72-4F01-BDAD-3993243F5742}"/>
                  </a:ext>
                </a:extLst>
              </p:cNvPr>
              <p:cNvGrpSpPr/>
              <p:nvPr/>
            </p:nvGrpSpPr>
            <p:grpSpPr>
              <a:xfrm>
                <a:off x="1803384" y="2639836"/>
                <a:ext cx="2171592" cy="2045567"/>
                <a:chOff x="1803384" y="5285507"/>
                <a:chExt cx="2171592" cy="2045567"/>
              </a:xfrm>
            </p:grpSpPr>
            <p:grpSp>
              <p:nvGrpSpPr>
                <p:cNvPr id="67" name="グループ化 66">
                  <a:extLst>
                    <a:ext uri="{FF2B5EF4-FFF2-40B4-BE49-F238E27FC236}">
                      <a16:creationId xmlns:a16="http://schemas.microsoft.com/office/drawing/2014/main" id="{39F12B6D-93C7-4413-AEC3-E590413EE872}"/>
                    </a:ext>
                  </a:extLst>
                </p:cNvPr>
                <p:cNvGrpSpPr/>
                <p:nvPr/>
              </p:nvGrpSpPr>
              <p:grpSpPr>
                <a:xfrm>
                  <a:off x="1845093" y="6031275"/>
                  <a:ext cx="2113879" cy="1299799"/>
                  <a:chOff x="1803384" y="3496801"/>
                  <a:chExt cx="6927924" cy="1230774"/>
                </a:xfrm>
              </p:grpSpPr>
              <p:sp>
                <p:nvSpPr>
                  <p:cNvPr id="100" name="正方形/長方形 99">
                    <a:extLst>
                      <a:ext uri="{FF2B5EF4-FFF2-40B4-BE49-F238E27FC236}">
                        <a16:creationId xmlns:a16="http://schemas.microsoft.com/office/drawing/2014/main" id="{4B416940-4D09-44A7-A332-6D220BB1544D}"/>
                      </a:ext>
                    </a:extLst>
                  </p:cNvPr>
                  <p:cNvSpPr/>
                  <p:nvPr/>
                </p:nvSpPr>
                <p:spPr>
                  <a:xfrm>
                    <a:off x="1803384" y="3496801"/>
                    <a:ext cx="45719" cy="1230774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" name="正方形/長方形 100">
                    <a:extLst>
                      <a:ext uri="{FF2B5EF4-FFF2-40B4-BE49-F238E27FC236}">
                        <a16:creationId xmlns:a16="http://schemas.microsoft.com/office/drawing/2014/main" id="{4B333989-5BEB-415C-AFA2-3663CAD370EC}"/>
                      </a:ext>
                    </a:extLst>
                  </p:cNvPr>
                  <p:cNvSpPr/>
                  <p:nvPr/>
                </p:nvSpPr>
                <p:spPr>
                  <a:xfrm>
                    <a:off x="8685589" y="3496801"/>
                    <a:ext cx="45719" cy="1230774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68" name="グループ化 67">
                  <a:extLst>
                    <a:ext uri="{FF2B5EF4-FFF2-40B4-BE49-F238E27FC236}">
                      <a16:creationId xmlns:a16="http://schemas.microsoft.com/office/drawing/2014/main" id="{09AB267B-FA6C-4D91-AA78-6BA5FE264A75}"/>
                    </a:ext>
                  </a:extLst>
                </p:cNvPr>
                <p:cNvGrpSpPr/>
                <p:nvPr/>
              </p:nvGrpSpPr>
              <p:grpSpPr>
                <a:xfrm>
                  <a:off x="1803384" y="5285507"/>
                  <a:ext cx="2171592" cy="2011313"/>
                  <a:chOff x="1803384" y="2680419"/>
                  <a:chExt cx="2171592" cy="2011313"/>
                </a:xfrm>
              </p:grpSpPr>
              <p:grpSp>
                <p:nvGrpSpPr>
                  <p:cNvPr id="69" name="グループ化 68">
                    <a:extLst>
                      <a:ext uri="{FF2B5EF4-FFF2-40B4-BE49-F238E27FC236}">
                        <a16:creationId xmlns:a16="http://schemas.microsoft.com/office/drawing/2014/main" id="{5EF93ED3-8F14-4DE2-A104-54EA6C7C94CE}"/>
                      </a:ext>
                    </a:extLst>
                  </p:cNvPr>
                  <p:cNvGrpSpPr/>
                  <p:nvPr/>
                </p:nvGrpSpPr>
                <p:grpSpPr>
                  <a:xfrm>
                    <a:off x="1803384" y="2680419"/>
                    <a:ext cx="2171592" cy="1977167"/>
                    <a:chOff x="1803384" y="2680419"/>
                    <a:chExt cx="2171592" cy="1977167"/>
                  </a:xfrm>
                </p:grpSpPr>
                <p:sp>
                  <p:nvSpPr>
                    <p:cNvPr id="77" name="正方形/長方形 76">
                      <a:extLst>
                        <a:ext uri="{FF2B5EF4-FFF2-40B4-BE49-F238E27FC236}">
                          <a16:creationId xmlns:a16="http://schemas.microsoft.com/office/drawing/2014/main" id="{A3384CD8-F564-4DF2-B748-5CBA69FA1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77676" y="3316125"/>
                      <a:ext cx="1205299" cy="370789"/>
                    </a:xfrm>
                    <a:prstGeom prst="rect">
                      <a:avLst/>
                    </a:prstGeom>
                    <a:pattFill prst="shingle">
                      <a:fgClr>
                        <a:srgbClr val="FFC000">
                          <a:lumMod val="40000"/>
                          <a:lumOff val="60000"/>
                        </a:srgbClr>
                      </a:fgClr>
                      <a:bgClr>
                        <a:srgbClr val="5B9BD5">
                          <a:lumMod val="50000"/>
                        </a:srgbClr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78" name="フリーフォーム: 図形 77">
                      <a:extLst>
                        <a:ext uri="{FF2B5EF4-FFF2-40B4-BE49-F238E27FC236}">
                          <a16:creationId xmlns:a16="http://schemas.microsoft.com/office/drawing/2014/main" id="{951C5247-4983-435B-8CD8-476B575DF5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60008" y="3468475"/>
                      <a:ext cx="461812" cy="216615"/>
                    </a:xfrm>
                    <a:custGeom>
                      <a:avLst/>
                      <a:gdLst>
                        <a:gd name="connsiteX0" fmla="*/ 253581 w 507163"/>
                        <a:gd name="connsiteY0" fmla="*/ 0 h 291514"/>
                        <a:gd name="connsiteX1" fmla="*/ 350136 w 507163"/>
                        <a:gd name="connsiteY1" fmla="*/ 89022 h 291514"/>
                        <a:gd name="connsiteX2" fmla="*/ 354021 w 507163"/>
                        <a:gd name="connsiteY2" fmla="*/ 115785 h 291514"/>
                        <a:gd name="connsiteX3" fmla="*/ 357166 w 507163"/>
                        <a:gd name="connsiteY3" fmla="*/ 115412 h 291514"/>
                        <a:gd name="connsiteX4" fmla="*/ 507163 w 507163"/>
                        <a:gd name="connsiteY4" fmla="*/ 203463 h 291514"/>
                        <a:gd name="connsiteX5" fmla="*/ 357166 w 507163"/>
                        <a:gd name="connsiteY5" fmla="*/ 291514 h 291514"/>
                        <a:gd name="connsiteX6" fmla="*/ 298781 w 507163"/>
                        <a:gd name="connsiteY6" fmla="*/ 284595 h 291514"/>
                        <a:gd name="connsiteX7" fmla="*/ 290248 w 507163"/>
                        <a:gd name="connsiteY7" fmla="*/ 281217 h 291514"/>
                        <a:gd name="connsiteX8" fmla="*/ 253581 w 507163"/>
                        <a:gd name="connsiteY8" fmla="*/ 291514 h 291514"/>
                        <a:gd name="connsiteX9" fmla="*/ 216915 w 507163"/>
                        <a:gd name="connsiteY9" fmla="*/ 281218 h 291514"/>
                        <a:gd name="connsiteX10" fmla="*/ 208383 w 507163"/>
                        <a:gd name="connsiteY10" fmla="*/ 284595 h 291514"/>
                        <a:gd name="connsiteX11" fmla="*/ 149997 w 507163"/>
                        <a:gd name="connsiteY11" fmla="*/ 291514 h 291514"/>
                        <a:gd name="connsiteX12" fmla="*/ 0 w 507163"/>
                        <a:gd name="connsiteY12" fmla="*/ 203463 h 291514"/>
                        <a:gd name="connsiteX13" fmla="*/ 149997 w 507163"/>
                        <a:gd name="connsiteY13" fmla="*/ 115412 h 291514"/>
                        <a:gd name="connsiteX14" fmla="*/ 153142 w 507163"/>
                        <a:gd name="connsiteY14" fmla="*/ 115785 h 291514"/>
                        <a:gd name="connsiteX15" fmla="*/ 157026 w 507163"/>
                        <a:gd name="connsiteY15" fmla="*/ 89022 h 291514"/>
                        <a:gd name="connsiteX16" fmla="*/ 253581 w 507163"/>
                        <a:gd name="connsiteY16" fmla="*/ 0 h 2915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07163" h="291514">
                          <a:moveTo>
                            <a:pt x="253581" y="0"/>
                          </a:moveTo>
                          <a:cubicBezTo>
                            <a:pt x="296987" y="0"/>
                            <a:pt x="334228" y="36708"/>
                            <a:pt x="350136" y="89022"/>
                          </a:cubicBezTo>
                          <a:lnTo>
                            <a:pt x="354021" y="115785"/>
                          </a:lnTo>
                          <a:lnTo>
                            <a:pt x="357166" y="115412"/>
                          </a:lnTo>
                          <a:cubicBezTo>
                            <a:pt x="440007" y="115412"/>
                            <a:pt x="507163" y="154834"/>
                            <a:pt x="507163" y="203463"/>
                          </a:cubicBezTo>
                          <a:cubicBezTo>
                            <a:pt x="507163" y="252092"/>
                            <a:pt x="440007" y="291514"/>
                            <a:pt x="357166" y="291514"/>
                          </a:cubicBezTo>
                          <a:cubicBezTo>
                            <a:pt x="336456" y="291514"/>
                            <a:pt x="316726" y="289050"/>
                            <a:pt x="298781" y="284595"/>
                          </a:cubicBezTo>
                          <a:lnTo>
                            <a:pt x="290248" y="281217"/>
                          </a:lnTo>
                          <a:lnTo>
                            <a:pt x="253581" y="291514"/>
                          </a:lnTo>
                          <a:lnTo>
                            <a:pt x="216915" y="281218"/>
                          </a:lnTo>
                          <a:lnTo>
                            <a:pt x="208383" y="284595"/>
                          </a:lnTo>
                          <a:cubicBezTo>
                            <a:pt x="190437" y="289050"/>
                            <a:pt x="170707" y="291514"/>
                            <a:pt x="149997" y="291514"/>
                          </a:cubicBezTo>
                          <a:cubicBezTo>
                            <a:pt x="67156" y="291514"/>
                            <a:pt x="0" y="252092"/>
                            <a:pt x="0" y="203463"/>
                          </a:cubicBezTo>
                          <a:cubicBezTo>
                            <a:pt x="0" y="154834"/>
                            <a:pt x="67156" y="115412"/>
                            <a:pt x="149997" y="115412"/>
                          </a:cubicBezTo>
                          <a:lnTo>
                            <a:pt x="153142" y="115785"/>
                          </a:lnTo>
                          <a:lnTo>
                            <a:pt x="157026" y="89022"/>
                          </a:lnTo>
                          <a:cubicBezTo>
                            <a:pt x="172934" y="36708"/>
                            <a:pt x="210176" y="0"/>
                            <a:pt x="253581" y="0"/>
                          </a:cubicBezTo>
                          <a:close/>
                        </a:path>
                      </a:pathLst>
                    </a:custGeom>
                    <a:solidFill>
                      <a:srgbClr val="FFC000">
                        <a:lumMod val="60000"/>
                        <a:lumOff val="40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79" name="正方形/長方形 78">
                      <a:extLst>
                        <a:ext uri="{FF2B5EF4-FFF2-40B4-BE49-F238E27FC236}">
                          <a16:creationId xmlns:a16="http://schemas.microsoft.com/office/drawing/2014/main" id="{4B0F0481-7624-4C5F-A228-5F50F33F4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77676" y="3621592"/>
                      <a:ext cx="1205299" cy="93029"/>
                    </a:xfrm>
                    <a:prstGeom prst="rect">
                      <a:avLst/>
                    </a:pr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grpSp>
                  <p:nvGrpSpPr>
                    <p:cNvPr id="80" name="グループ化 79">
                      <a:extLst>
                        <a:ext uri="{FF2B5EF4-FFF2-40B4-BE49-F238E27FC236}">
                          <a16:creationId xmlns:a16="http://schemas.microsoft.com/office/drawing/2014/main" id="{892AAF79-A0FC-4CD0-B5C3-653C4E0F82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384" y="2680419"/>
                      <a:ext cx="2171592" cy="1977167"/>
                      <a:chOff x="1803384" y="2680419"/>
                      <a:chExt cx="2171592" cy="1977167"/>
                    </a:xfrm>
                  </p:grpSpPr>
                  <p:sp>
                    <p:nvSpPr>
                      <p:cNvPr id="81" name="楕円 80">
                        <a:extLst>
                          <a:ext uri="{FF2B5EF4-FFF2-40B4-BE49-F238E27FC236}">
                            <a16:creationId xmlns:a16="http://schemas.microsoft.com/office/drawing/2014/main" id="{683C9D35-886B-4D2D-B1D1-1F38BAD805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11424" y="3252817"/>
                        <a:ext cx="155614" cy="230638"/>
                      </a:xfrm>
                      <a:prstGeom prst="ellipse">
                        <a:avLst/>
                      </a:prstGeom>
                      <a:solidFill>
                        <a:srgbClr val="C0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82" name="楕円 81">
                        <a:extLst>
                          <a:ext uri="{FF2B5EF4-FFF2-40B4-BE49-F238E27FC236}">
                            <a16:creationId xmlns:a16="http://schemas.microsoft.com/office/drawing/2014/main" id="{380CA325-DD7A-4DA3-8CDA-51E1CDFC7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591596" y="3278495"/>
                        <a:ext cx="299994" cy="176102"/>
                      </a:xfrm>
                      <a:prstGeom prst="ellipse">
                        <a:avLst/>
                      </a:prstGeom>
                      <a:solidFill>
                        <a:srgbClr val="FFC000">
                          <a:lumMod val="60000"/>
                          <a:lumOff val="40000"/>
                        </a:srgbClr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83" name="楕円 82">
                        <a:extLst>
                          <a:ext uri="{FF2B5EF4-FFF2-40B4-BE49-F238E27FC236}">
                            <a16:creationId xmlns:a16="http://schemas.microsoft.com/office/drawing/2014/main" id="{977670FF-65D2-4A1D-9BE9-748AB2E8EB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89252" y="3278495"/>
                        <a:ext cx="299994" cy="176102"/>
                      </a:xfrm>
                      <a:prstGeom prst="ellipse">
                        <a:avLst/>
                      </a:prstGeom>
                      <a:solidFill>
                        <a:srgbClr val="FFC000">
                          <a:lumMod val="60000"/>
                          <a:lumOff val="40000"/>
                        </a:srgbClr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grpSp>
                    <p:nvGrpSpPr>
                      <p:cNvPr id="84" name="グループ化 83">
                        <a:extLst>
                          <a:ext uri="{FF2B5EF4-FFF2-40B4-BE49-F238E27FC236}">
                            <a16:creationId xmlns:a16="http://schemas.microsoft.com/office/drawing/2014/main" id="{F744B661-2B78-4C8F-B32B-1AE6C5005C5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803384" y="2680419"/>
                        <a:ext cx="2171592" cy="1977167"/>
                        <a:chOff x="1803384" y="2680419"/>
                        <a:chExt cx="2171592" cy="1977167"/>
                      </a:xfrm>
                    </p:grpSpPr>
                    <p:sp>
                      <p:nvSpPr>
                        <p:cNvPr id="85" name="四角形: 上の 2 つの角を丸める 84">
                          <a:extLst>
                            <a:ext uri="{FF2B5EF4-FFF2-40B4-BE49-F238E27FC236}">
                              <a16:creationId xmlns:a16="http://schemas.microsoft.com/office/drawing/2014/main" id="{8131FF2C-F67F-4F2C-A071-73347A39A3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862263" y="2680419"/>
                          <a:ext cx="47625" cy="158332"/>
                        </a:xfrm>
                        <a:prstGeom prst="round2SameRect">
                          <a:avLst>
                            <a:gd name="adj1" fmla="val 0"/>
                            <a:gd name="adj2" fmla="val 0"/>
                          </a:avLst>
                        </a:pr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  <p:sp>
                      <p:nvSpPr>
                        <p:cNvPr id="86" name="四角形: 上の 2 つの角を丸める 85">
                          <a:extLst>
                            <a:ext uri="{FF2B5EF4-FFF2-40B4-BE49-F238E27FC236}">
                              <a16:creationId xmlns:a16="http://schemas.microsoft.com/office/drawing/2014/main" id="{5E6CBAC5-FEB2-4975-B091-211BF6189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86063" y="2748304"/>
                          <a:ext cx="209550" cy="194921"/>
                        </a:xfrm>
                        <a:prstGeom prst="round2SameRect">
                          <a:avLst>
                            <a:gd name="adj1" fmla="val 28883"/>
                            <a:gd name="adj2" fmla="val 0"/>
                          </a:avLst>
                        </a:pr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  <p:sp>
                      <p:nvSpPr>
                        <p:cNvPr id="87" name="四角形: 上の 2 つの角を丸める 86">
                          <a:extLst>
                            <a:ext uri="{FF2B5EF4-FFF2-40B4-BE49-F238E27FC236}">
                              <a16:creationId xmlns:a16="http://schemas.microsoft.com/office/drawing/2014/main" id="{124D8050-7BAC-4A2D-A416-0853BACFA8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33676" y="2846935"/>
                          <a:ext cx="314324" cy="119402"/>
                        </a:xfrm>
                        <a:prstGeom prst="round2SameRect">
                          <a:avLst>
                            <a:gd name="adj1" fmla="val 50000"/>
                            <a:gd name="adj2" fmla="val 0"/>
                          </a:avLst>
                        </a:pr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  <p:grpSp>
                      <p:nvGrpSpPr>
                        <p:cNvPr id="88" name="グループ化 87">
                          <a:extLst>
                            <a:ext uri="{FF2B5EF4-FFF2-40B4-BE49-F238E27FC236}">
                              <a16:creationId xmlns:a16="http://schemas.microsoft.com/office/drawing/2014/main" id="{6BB22798-3F32-4031-A175-299FF255434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803384" y="2959676"/>
                          <a:ext cx="2171592" cy="1697910"/>
                          <a:chOff x="1803384" y="2959676"/>
                          <a:chExt cx="2171592" cy="1697910"/>
                        </a:xfrm>
                      </p:grpSpPr>
                      <p:sp>
                        <p:nvSpPr>
                          <p:cNvPr id="89" name="正方形/長方形 88">
                            <a:extLst>
                              <a:ext uri="{FF2B5EF4-FFF2-40B4-BE49-F238E27FC236}">
                                <a16:creationId xmlns:a16="http://schemas.microsoft.com/office/drawing/2014/main" id="{2C518482-8A7A-443A-A83C-95C891D03F0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2260599" y="3613914"/>
                            <a:ext cx="85725" cy="1043672"/>
                          </a:xfrm>
                          <a:prstGeom prst="rect">
                            <a:avLst/>
                          </a:prstGeom>
                          <a:solidFill>
                            <a:srgbClr val="C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wrap="square" rtlCol="0" anchor="ctr">
                            <a:noAutofit/>
                          </a:bodyPr>
                          <a:lstStyle/>
                          <a:p>
                            <a:pPr algn="ctr" defTabSz="457200" fontAlgn="auto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defRPr/>
                            </a:pPr>
                            <a:endParaRPr kumimoji="0" lang="ja-JP" altLang="en-US" kern="0">
                              <a:solidFill>
                                <a:prstClr val="white"/>
                              </a:solidFill>
                              <a:latin typeface="Calibri" panose="020F0502020204030204"/>
                              <a:ea typeface="游ゴシック" panose="020B0400000000000000" pitchFamily="50" charset="-128"/>
                            </a:endParaRPr>
                          </a:p>
                        </p:txBody>
                      </p:sp>
                      <p:sp>
                        <p:nvSpPr>
                          <p:cNvPr id="90" name="正方形/長方形 89">
                            <a:extLst>
                              <a:ext uri="{FF2B5EF4-FFF2-40B4-BE49-F238E27FC236}">
                                <a16:creationId xmlns:a16="http://schemas.microsoft.com/office/drawing/2014/main" id="{61D44186-E866-4B57-91E1-8BF9C72E783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428898" y="3613914"/>
                            <a:ext cx="85725" cy="1043672"/>
                          </a:xfrm>
                          <a:prstGeom prst="rect">
                            <a:avLst/>
                          </a:prstGeom>
                          <a:solidFill>
                            <a:srgbClr val="C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wrap="square" rtlCol="0" anchor="ctr">
                            <a:noAutofit/>
                          </a:bodyPr>
                          <a:lstStyle/>
                          <a:p>
                            <a:pPr algn="ctr" defTabSz="457200" fontAlgn="auto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defRPr/>
                            </a:pPr>
                            <a:endParaRPr kumimoji="0" lang="ja-JP" altLang="en-US" kern="0">
                              <a:solidFill>
                                <a:prstClr val="white"/>
                              </a:solidFill>
                              <a:latin typeface="Calibri" panose="020F0502020204030204"/>
                              <a:ea typeface="游ゴシック" panose="020B0400000000000000" pitchFamily="50" charset="-128"/>
                            </a:endParaRPr>
                          </a:p>
                        </p:txBody>
                      </p:sp>
                      <p:sp>
                        <p:nvSpPr>
                          <p:cNvPr id="91" name="楕円 90">
                            <a:extLst>
                              <a:ext uri="{FF2B5EF4-FFF2-40B4-BE49-F238E27FC236}">
                                <a16:creationId xmlns:a16="http://schemas.microsoft.com/office/drawing/2014/main" id="{7F7BD3A9-CA76-440D-B7AD-3942660E2BD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20700000">
                            <a:off x="2142829" y="3485443"/>
                            <a:ext cx="262150" cy="180730"/>
                          </a:xfrm>
                          <a:prstGeom prst="ellipse">
                            <a:avLst/>
                          </a:prstGeom>
                          <a:solidFill>
                            <a:srgbClr val="FFC000">
                              <a:lumMod val="60000"/>
                              <a:lumOff val="40000"/>
                            </a:srgbClr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wrap="square" rtlCol="0" anchor="ctr">
                            <a:noAutofit/>
                          </a:bodyPr>
                          <a:lstStyle/>
                          <a:p>
                            <a:pPr algn="ctr" defTabSz="457200" fontAlgn="auto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defRPr/>
                            </a:pPr>
                            <a:endParaRPr kumimoji="0" lang="ja-JP" altLang="en-US" kern="0">
                              <a:solidFill>
                                <a:prstClr val="white"/>
                              </a:solidFill>
                              <a:latin typeface="Calibri" panose="020F0502020204030204"/>
                              <a:ea typeface="游ゴシック" panose="020B0400000000000000" pitchFamily="50" charset="-128"/>
                            </a:endParaRPr>
                          </a:p>
                        </p:txBody>
                      </p:sp>
                      <p:sp>
                        <p:nvSpPr>
                          <p:cNvPr id="92" name="楕円 91">
                            <a:extLst>
                              <a:ext uri="{FF2B5EF4-FFF2-40B4-BE49-F238E27FC236}">
                                <a16:creationId xmlns:a16="http://schemas.microsoft.com/office/drawing/2014/main" id="{40939AFA-3FA5-453D-8F6F-7C486202BED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900000" flipH="1">
                            <a:off x="3379443" y="3485444"/>
                            <a:ext cx="262150" cy="180730"/>
                          </a:xfrm>
                          <a:prstGeom prst="ellipse">
                            <a:avLst/>
                          </a:prstGeom>
                          <a:solidFill>
                            <a:srgbClr val="FFC000">
                              <a:lumMod val="60000"/>
                              <a:lumOff val="40000"/>
                            </a:srgbClr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wrap="square" rtlCol="0" anchor="ctr">
                            <a:noAutofit/>
                          </a:bodyPr>
                          <a:lstStyle/>
                          <a:p>
                            <a:pPr algn="ctr" defTabSz="457200" fontAlgn="auto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defRPr/>
                            </a:pPr>
                            <a:endParaRPr kumimoji="0" lang="ja-JP" altLang="en-US" kern="0">
                              <a:solidFill>
                                <a:prstClr val="white"/>
                              </a:solidFill>
                              <a:latin typeface="Calibri" panose="020F0502020204030204"/>
                              <a:ea typeface="游ゴシック" panose="020B0400000000000000" pitchFamily="50" charset="-128"/>
                            </a:endParaRPr>
                          </a:p>
                        </p:txBody>
                      </p:sp>
                      <p:grpSp>
                        <p:nvGrpSpPr>
                          <p:cNvPr id="93" name="グループ化 92">
                            <a:extLst>
                              <a:ext uri="{FF2B5EF4-FFF2-40B4-BE49-F238E27FC236}">
                                <a16:creationId xmlns:a16="http://schemas.microsoft.com/office/drawing/2014/main" id="{83B1CCFD-5F0B-499C-85E2-25686F7D5E55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803384" y="2959676"/>
                            <a:ext cx="2171592" cy="671729"/>
                            <a:chOff x="1803384" y="2959676"/>
                            <a:chExt cx="2171592" cy="671729"/>
                          </a:xfrm>
                        </p:grpSpPr>
                        <p:grpSp>
                          <p:nvGrpSpPr>
                            <p:cNvPr id="94" name="グループ化 93">
                              <a:extLst>
                                <a:ext uri="{FF2B5EF4-FFF2-40B4-BE49-F238E27FC236}">
                                  <a16:creationId xmlns:a16="http://schemas.microsoft.com/office/drawing/2014/main" id="{7271704B-EA32-44EF-8334-3C03CE74DEA2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901685" y="3184174"/>
                              <a:ext cx="1974990" cy="447231"/>
                              <a:chOff x="1901685" y="3147673"/>
                              <a:chExt cx="1974990" cy="532847"/>
                            </a:xfrm>
                          </p:grpSpPr>
                          <p:sp>
                            <p:nvSpPr>
                              <p:cNvPr id="98" name="フリーフォーム: 図形 97">
                                <a:extLst>
                                  <a:ext uri="{FF2B5EF4-FFF2-40B4-BE49-F238E27FC236}">
                                    <a16:creationId xmlns:a16="http://schemas.microsoft.com/office/drawing/2014/main" id="{5F084EFE-7FC3-48F8-99DC-2C8BDEF8709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947982" y="3168975"/>
                                <a:ext cx="1882396" cy="511545"/>
                              </a:xfrm>
                              <a:custGeom>
                                <a:avLst/>
                                <a:gdLst>
                                  <a:gd name="connsiteX0" fmla="*/ 938093 w 1882396"/>
                                  <a:gd name="connsiteY0" fmla="*/ 0 h 511545"/>
                                  <a:gd name="connsiteX1" fmla="*/ 1408042 w 1882396"/>
                                  <a:gd name="connsiteY1" fmla="*/ 127197 h 511545"/>
                                  <a:gd name="connsiteX2" fmla="*/ 1413297 w 1882396"/>
                                  <a:gd name="connsiteY2" fmla="*/ 132126 h 511545"/>
                                  <a:gd name="connsiteX3" fmla="*/ 1413473 w 1882396"/>
                                  <a:gd name="connsiteY3" fmla="*/ 131230 h 511545"/>
                                  <a:gd name="connsiteX4" fmla="*/ 1413475 w 1882396"/>
                                  <a:gd name="connsiteY4" fmla="*/ 131231 h 511545"/>
                                  <a:gd name="connsiteX5" fmla="*/ 1687961 w 1882396"/>
                                  <a:gd name="connsiteY5" fmla="*/ 302315 h 511545"/>
                                  <a:gd name="connsiteX6" fmla="*/ 1858177 w 1882396"/>
                                  <a:gd name="connsiteY6" fmla="*/ 353917 h 511545"/>
                                  <a:gd name="connsiteX7" fmla="*/ 1882396 w 1882396"/>
                                  <a:gd name="connsiteY7" fmla="*/ 358011 h 511545"/>
                                  <a:gd name="connsiteX8" fmla="*/ 1819004 w 1882396"/>
                                  <a:gd name="connsiteY8" fmla="*/ 511545 h 511545"/>
                                  <a:gd name="connsiteX9" fmla="*/ 1721067 w 1882396"/>
                                  <a:gd name="connsiteY9" fmla="*/ 505099 h 511545"/>
                                  <a:gd name="connsiteX10" fmla="*/ 1598979 w 1882396"/>
                                  <a:gd name="connsiteY10" fmla="*/ 469160 h 511545"/>
                                  <a:gd name="connsiteX11" fmla="*/ 1491307 w 1882396"/>
                                  <a:gd name="connsiteY11" fmla="*/ 410315 h 511545"/>
                                  <a:gd name="connsiteX12" fmla="*/ 1456101 w 1882396"/>
                                  <a:gd name="connsiteY12" fmla="*/ 374077 h 511545"/>
                                  <a:gd name="connsiteX13" fmla="*/ 1371427 w 1882396"/>
                                  <a:gd name="connsiteY13" fmla="*/ 315203 h 511545"/>
                                  <a:gd name="connsiteX14" fmla="*/ 1324728 w 1882396"/>
                                  <a:gd name="connsiteY14" fmla="*/ 301958 h 511545"/>
                                  <a:gd name="connsiteX15" fmla="*/ 1330999 w 1882396"/>
                                  <a:gd name="connsiteY15" fmla="*/ 285318 h 511545"/>
                                  <a:gd name="connsiteX16" fmla="*/ 1125021 w 1882396"/>
                                  <a:gd name="connsiteY16" fmla="*/ 174978 h 511545"/>
                                  <a:gd name="connsiteX17" fmla="*/ 979373 w 1882396"/>
                                  <a:gd name="connsiteY17" fmla="*/ 207297 h 511545"/>
                                  <a:gd name="connsiteX18" fmla="*/ 938093 w 1882396"/>
                                  <a:gd name="connsiteY18" fmla="*/ 240095 h 511545"/>
                                  <a:gd name="connsiteX19" fmla="*/ 896814 w 1882396"/>
                                  <a:gd name="connsiteY19" fmla="*/ 207297 h 511545"/>
                                  <a:gd name="connsiteX20" fmla="*/ 751165 w 1882396"/>
                                  <a:gd name="connsiteY20" fmla="*/ 174978 h 511545"/>
                                  <a:gd name="connsiteX21" fmla="*/ 545187 w 1882396"/>
                                  <a:gd name="connsiteY21" fmla="*/ 285318 h 511545"/>
                                  <a:gd name="connsiteX22" fmla="*/ 551301 w 1882396"/>
                                  <a:gd name="connsiteY22" fmla="*/ 301541 h 511545"/>
                                  <a:gd name="connsiteX23" fmla="*/ 504003 w 1882396"/>
                                  <a:gd name="connsiteY23" fmla="*/ 315203 h 511545"/>
                                  <a:gd name="connsiteX24" fmla="*/ 420321 w 1882396"/>
                                  <a:gd name="connsiteY24" fmla="*/ 374077 h 511545"/>
                                  <a:gd name="connsiteX25" fmla="*/ 391089 w 1882396"/>
                                  <a:gd name="connsiteY25" fmla="*/ 410315 h 511545"/>
                                  <a:gd name="connsiteX26" fmla="*/ 283418 w 1882396"/>
                                  <a:gd name="connsiteY26" fmla="*/ 469160 h 511545"/>
                                  <a:gd name="connsiteX27" fmla="*/ 161329 w 1882396"/>
                                  <a:gd name="connsiteY27" fmla="*/ 505099 h 511545"/>
                                  <a:gd name="connsiteX28" fmla="*/ 63392 w 1882396"/>
                                  <a:gd name="connsiteY28" fmla="*/ 511545 h 511545"/>
                                  <a:gd name="connsiteX29" fmla="*/ 0 w 1882396"/>
                                  <a:gd name="connsiteY29" fmla="*/ 358011 h 511545"/>
                                  <a:gd name="connsiteX30" fmla="*/ 24220 w 1882396"/>
                                  <a:gd name="connsiteY30" fmla="*/ 353917 h 511545"/>
                                  <a:gd name="connsiteX31" fmla="*/ 194435 w 1882396"/>
                                  <a:gd name="connsiteY31" fmla="*/ 302315 h 511545"/>
                                  <a:gd name="connsiteX32" fmla="*/ 348076 w 1882396"/>
                                  <a:gd name="connsiteY32" fmla="*/ 225377 h 511545"/>
                                  <a:gd name="connsiteX33" fmla="*/ 438929 w 1882396"/>
                                  <a:gd name="connsiteY33" fmla="*/ 154598 h 511545"/>
                                  <a:gd name="connsiteX34" fmla="*/ 468144 w 1882396"/>
                                  <a:gd name="connsiteY34" fmla="*/ 127197 h 511545"/>
                                  <a:gd name="connsiteX35" fmla="*/ 938093 w 1882396"/>
                                  <a:gd name="connsiteY35" fmla="*/ 0 h 511545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</a:cxnLst>
                                <a:rect l="l" t="t" r="r" b="b"/>
                                <a:pathLst>
                                  <a:path w="1882396" h="511545">
                                    <a:moveTo>
                                      <a:pt x="938093" y="0"/>
                                    </a:moveTo>
                                    <a:cubicBezTo>
                                      <a:pt x="1133719" y="0"/>
                                      <a:pt x="1306195" y="50455"/>
                                      <a:pt x="1408042" y="127197"/>
                                    </a:cubicBezTo>
                                    <a:lnTo>
                                      <a:pt x="1413297" y="132126"/>
                                    </a:lnTo>
                                    <a:cubicBezTo>
                                      <a:pt x="1413356" y="131828"/>
                                      <a:pt x="1413414" y="131529"/>
                                      <a:pt x="1413473" y="131230"/>
                                    </a:cubicBezTo>
                                    <a:cubicBezTo>
                                      <a:pt x="1413474" y="131230"/>
                                      <a:pt x="1413474" y="131231"/>
                                      <a:pt x="1413475" y="131231"/>
                                    </a:cubicBezTo>
                                    <a:cubicBezTo>
                                      <a:pt x="1480625" y="198187"/>
                                      <a:pt x="1577082" y="258307"/>
                                      <a:pt x="1687961" y="302315"/>
                                    </a:cubicBezTo>
                                    <a:cubicBezTo>
                                      <a:pt x="1743401" y="324319"/>
                                      <a:pt x="1800905" y="341683"/>
                                      <a:pt x="1858177" y="353917"/>
                                    </a:cubicBezTo>
                                    <a:lnTo>
                                      <a:pt x="1882396" y="358011"/>
                                    </a:lnTo>
                                    <a:lnTo>
                                      <a:pt x="1819004" y="511545"/>
                                    </a:lnTo>
                                    <a:lnTo>
                                      <a:pt x="1721067" y="505099"/>
                                    </a:lnTo>
                                    <a:cubicBezTo>
                                      <a:pt x="1681116" y="497908"/>
                                      <a:pt x="1639729" y="485971"/>
                                      <a:pt x="1598979" y="469160"/>
                                    </a:cubicBezTo>
                                    <a:cubicBezTo>
                                      <a:pt x="1558229" y="452350"/>
                                      <a:pt x="1521975" y="432256"/>
                                      <a:pt x="1491307" y="410315"/>
                                    </a:cubicBezTo>
                                    <a:lnTo>
                                      <a:pt x="1456101" y="374077"/>
                                    </a:lnTo>
                                    <a:cubicBezTo>
                                      <a:pt x="1434770" y="349633"/>
                                      <a:pt x="1406088" y="330361"/>
                                      <a:pt x="1371427" y="315203"/>
                                    </a:cubicBezTo>
                                    <a:lnTo>
                                      <a:pt x="1324728" y="301958"/>
                                    </a:lnTo>
                                    <a:lnTo>
                                      <a:pt x="1330999" y="285318"/>
                                    </a:lnTo>
                                    <a:cubicBezTo>
                                      <a:pt x="1330999" y="224380"/>
                                      <a:pt x="1238780" y="174978"/>
                                      <a:pt x="1125021" y="174978"/>
                                    </a:cubicBezTo>
                                    <a:cubicBezTo>
                                      <a:pt x="1068142" y="174978"/>
                                      <a:pt x="1016647" y="187329"/>
                                      <a:pt x="979373" y="207297"/>
                                    </a:cubicBezTo>
                                    <a:lnTo>
                                      <a:pt x="938093" y="240095"/>
                                    </a:lnTo>
                                    <a:lnTo>
                                      <a:pt x="896814" y="207297"/>
                                    </a:lnTo>
                                    <a:cubicBezTo>
                                      <a:pt x="859539" y="187329"/>
                                      <a:pt x="808044" y="174978"/>
                                      <a:pt x="751165" y="174978"/>
                                    </a:cubicBezTo>
                                    <a:cubicBezTo>
                                      <a:pt x="637406" y="174978"/>
                                      <a:pt x="545187" y="224380"/>
                                      <a:pt x="545187" y="285318"/>
                                    </a:cubicBezTo>
                                    <a:lnTo>
                                      <a:pt x="551301" y="301541"/>
                                    </a:lnTo>
                                    <a:lnTo>
                                      <a:pt x="504003" y="315203"/>
                                    </a:lnTo>
                                    <a:cubicBezTo>
                                      <a:pt x="469937" y="330361"/>
                                      <a:pt x="441653" y="349633"/>
                                      <a:pt x="420321" y="374077"/>
                                    </a:cubicBezTo>
                                    <a:lnTo>
                                      <a:pt x="391089" y="410315"/>
                                    </a:lnTo>
                                    <a:cubicBezTo>
                                      <a:pt x="360421" y="432256"/>
                                      <a:pt x="324167" y="452350"/>
                                      <a:pt x="283418" y="469160"/>
                                    </a:cubicBezTo>
                                    <a:cubicBezTo>
                                      <a:pt x="242668" y="485971"/>
                                      <a:pt x="201281" y="497908"/>
                                      <a:pt x="161329" y="505099"/>
                                    </a:cubicBezTo>
                                    <a:lnTo>
                                      <a:pt x="63392" y="511545"/>
                                    </a:lnTo>
                                    <a:lnTo>
                                      <a:pt x="0" y="358011"/>
                                    </a:lnTo>
                                    <a:lnTo>
                                      <a:pt x="24220" y="353917"/>
                                    </a:lnTo>
                                    <a:cubicBezTo>
                                      <a:pt x="81491" y="341683"/>
                                      <a:pt x="138996" y="324319"/>
                                      <a:pt x="194435" y="302315"/>
                                    </a:cubicBezTo>
                                    <a:cubicBezTo>
                                      <a:pt x="249874" y="280311"/>
                                      <a:pt x="301708" y="254279"/>
                                      <a:pt x="348076" y="225377"/>
                                    </a:cubicBezTo>
                                    <a:lnTo>
                                      <a:pt x="438929" y="154598"/>
                                    </a:lnTo>
                                    <a:lnTo>
                                      <a:pt x="468144" y="127197"/>
                                    </a:lnTo>
                                    <a:cubicBezTo>
                                      <a:pt x="569991" y="50455"/>
                                      <a:pt x="742468" y="0"/>
                                      <a:pt x="938093" y="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FFC000">
                                  <a:lumMod val="60000"/>
                                  <a:lumOff val="40000"/>
                                </a:srgbClr>
                              </a:solidFill>
                              <a:ln w="12700" cap="flat" cmpd="sng" algn="ctr">
                                <a:solidFill>
                                  <a:sysClr val="windowText" lastClr="000000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wrap="square" rtlCol="0" anchor="ctr">
                                <a:noAutofit/>
                              </a:bodyPr>
                              <a:lstStyle/>
                              <a:p>
                                <a:pPr algn="ctr" defTabSz="457200" fontAlgn="auto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defRPr/>
                                </a:pPr>
                                <a:endParaRPr kumimoji="0" lang="ja-JP" altLang="en-US" kern="0" dirty="0">
                                  <a:solidFill>
                                    <a:prstClr val="white"/>
                                  </a:solidFill>
                                  <a:latin typeface="Calibri" panose="020F0502020204030204"/>
                                  <a:ea typeface="游ゴシック" panose="020B0400000000000000" pitchFamily="50" charset="-128"/>
                                </a:endParaRPr>
                              </a:p>
                            </p:txBody>
                          </p:sp>
                          <p:sp>
                            <p:nvSpPr>
                              <p:cNvPr id="99" name="フリーフォーム: 図形 98">
                                <a:extLst>
                                  <a:ext uri="{FF2B5EF4-FFF2-40B4-BE49-F238E27FC236}">
                                    <a16:creationId xmlns:a16="http://schemas.microsoft.com/office/drawing/2014/main" id="{987EC01A-5B3A-4F09-8FFC-028771FC267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901685" y="3147673"/>
                                <a:ext cx="1974990" cy="519616"/>
                              </a:xfrm>
                              <a:custGeom>
                                <a:avLst/>
                                <a:gdLst>
                                  <a:gd name="connsiteX0" fmla="*/ 938093 w 1882396"/>
                                  <a:gd name="connsiteY0" fmla="*/ 0 h 511545"/>
                                  <a:gd name="connsiteX1" fmla="*/ 1408042 w 1882396"/>
                                  <a:gd name="connsiteY1" fmla="*/ 127197 h 511545"/>
                                  <a:gd name="connsiteX2" fmla="*/ 1413297 w 1882396"/>
                                  <a:gd name="connsiteY2" fmla="*/ 132126 h 511545"/>
                                  <a:gd name="connsiteX3" fmla="*/ 1413473 w 1882396"/>
                                  <a:gd name="connsiteY3" fmla="*/ 131230 h 511545"/>
                                  <a:gd name="connsiteX4" fmla="*/ 1413475 w 1882396"/>
                                  <a:gd name="connsiteY4" fmla="*/ 131231 h 511545"/>
                                  <a:gd name="connsiteX5" fmla="*/ 1687961 w 1882396"/>
                                  <a:gd name="connsiteY5" fmla="*/ 302315 h 511545"/>
                                  <a:gd name="connsiteX6" fmla="*/ 1858177 w 1882396"/>
                                  <a:gd name="connsiteY6" fmla="*/ 353917 h 511545"/>
                                  <a:gd name="connsiteX7" fmla="*/ 1882396 w 1882396"/>
                                  <a:gd name="connsiteY7" fmla="*/ 358011 h 511545"/>
                                  <a:gd name="connsiteX8" fmla="*/ 1819004 w 1882396"/>
                                  <a:gd name="connsiteY8" fmla="*/ 511545 h 511545"/>
                                  <a:gd name="connsiteX9" fmla="*/ 1721067 w 1882396"/>
                                  <a:gd name="connsiteY9" fmla="*/ 505099 h 511545"/>
                                  <a:gd name="connsiteX10" fmla="*/ 1598979 w 1882396"/>
                                  <a:gd name="connsiteY10" fmla="*/ 469160 h 511545"/>
                                  <a:gd name="connsiteX11" fmla="*/ 1491307 w 1882396"/>
                                  <a:gd name="connsiteY11" fmla="*/ 410315 h 511545"/>
                                  <a:gd name="connsiteX12" fmla="*/ 1456101 w 1882396"/>
                                  <a:gd name="connsiteY12" fmla="*/ 374077 h 511545"/>
                                  <a:gd name="connsiteX13" fmla="*/ 1371427 w 1882396"/>
                                  <a:gd name="connsiteY13" fmla="*/ 315203 h 511545"/>
                                  <a:gd name="connsiteX14" fmla="*/ 1324728 w 1882396"/>
                                  <a:gd name="connsiteY14" fmla="*/ 301958 h 511545"/>
                                  <a:gd name="connsiteX15" fmla="*/ 1330999 w 1882396"/>
                                  <a:gd name="connsiteY15" fmla="*/ 285318 h 511545"/>
                                  <a:gd name="connsiteX16" fmla="*/ 1125021 w 1882396"/>
                                  <a:gd name="connsiteY16" fmla="*/ 174978 h 511545"/>
                                  <a:gd name="connsiteX17" fmla="*/ 979373 w 1882396"/>
                                  <a:gd name="connsiteY17" fmla="*/ 207297 h 511545"/>
                                  <a:gd name="connsiteX18" fmla="*/ 938093 w 1882396"/>
                                  <a:gd name="connsiteY18" fmla="*/ 240095 h 511545"/>
                                  <a:gd name="connsiteX19" fmla="*/ 896814 w 1882396"/>
                                  <a:gd name="connsiteY19" fmla="*/ 207297 h 511545"/>
                                  <a:gd name="connsiteX20" fmla="*/ 751165 w 1882396"/>
                                  <a:gd name="connsiteY20" fmla="*/ 174978 h 511545"/>
                                  <a:gd name="connsiteX21" fmla="*/ 545187 w 1882396"/>
                                  <a:gd name="connsiteY21" fmla="*/ 285318 h 511545"/>
                                  <a:gd name="connsiteX22" fmla="*/ 551301 w 1882396"/>
                                  <a:gd name="connsiteY22" fmla="*/ 301541 h 511545"/>
                                  <a:gd name="connsiteX23" fmla="*/ 504003 w 1882396"/>
                                  <a:gd name="connsiteY23" fmla="*/ 315203 h 511545"/>
                                  <a:gd name="connsiteX24" fmla="*/ 420321 w 1882396"/>
                                  <a:gd name="connsiteY24" fmla="*/ 374077 h 511545"/>
                                  <a:gd name="connsiteX25" fmla="*/ 391089 w 1882396"/>
                                  <a:gd name="connsiteY25" fmla="*/ 410315 h 511545"/>
                                  <a:gd name="connsiteX26" fmla="*/ 283418 w 1882396"/>
                                  <a:gd name="connsiteY26" fmla="*/ 469160 h 511545"/>
                                  <a:gd name="connsiteX27" fmla="*/ 161329 w 1882396"/>
                                  <a:gd name="connsiteY27" fmla="*/ 505099 h 511545"/>
                                  <a:gd name="connsiteX28" fmla="*/ 63392 w 1882396"/>
                                  <a:gd name="connsiteY28" fmla="*/ 511545 h 511545"/>
                                  <a:gd name="connsiteX29" fmla="*/ 0 w 1882396"/>
                                  <a:gd name="connsiteY29" fmla="*/ 358011 h 511545"/>
                                  <a:gd name="connsiteX30" fmla="*/ 24220 w 1882396"/>
                                  <a:gd name="connsiteY30" fmla="*/ 353917 h 511545"/>
                                  <a:gd name="connsiteX31" fmla="*/ 194435 w 1882396"/>
                                  <a:gd name="connsiteY31" fmla="*/ 302315 h 511545"/>
                                  <a:gd name="connsiteX32" fmla="*/ 348076 w 1882396"/>
                                  <a:gd name="connsiteY32" fmla="*/ 225377 h 511545"/>
                                  <a:gd name="connsiteX33" fmla="*/ 438929 w 1882396"/>
                                  <a:gd name="connsiteY33" fmla="*/ 154598 h 511545"/>
                                  <a:gd name="connsiteX34" fmla="*/ 468144 w 1882396"/>
                                  <a:gd name="connsiteY34" fmla="*/ 127197 h 511545"/>
                                  <a:gd name="connsiteX35" fmla="*/ 938093 w 1882396"/>
                                  <a:gd name="connsiteY35" fmla="*/ 0 h 511545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</a:cxnLst>
                                <a:rect l="l" t="t" r="r" b="b"/>
                                <a:pathLst>
                                  <a:path w="1882396" h="511545">
                                    <a:moveTo>
                                      <a:pt x="938093" y="0"/>
                                    </a:moveTo>
                                    <a:cubicBezTo>
                                      <a:pt x="1133719" y="0"/>
                                      <a:pt x="1306195" y="50455"/>
                                      <a:pt x="1408042" y="127197"/>
                                    </a:cubicBezTo>
                                    <a:lnTo>
                                      <a:pt x="1413297" y="132126"/>
                                    </a:lnTo>
                                    <a:cubicBezTo>
                                      <a:pt x="1413356" y="131828"/>
                                      <a:pt x="1413414" y="131529"/>
                                      <a:pt x="1413473" y="131230"/>
                                    </a:cubicBezTo>
                                    <a:cubicBezTo>
                                      <a:pt x="1413474" y="131230"/>
                                      <a:pt x="1413474" y="131231"/>
                                      <a:pt x="1413475" y="131231"/>
                                    </a:cubicBezTo>
                                    <a:cubicBezTo>
                                      <a:pt x="1480625" y="198187"/>
                                      <a:pt x="1577082" y="258307"/>
                                      <a:pt x="1687961" y="302315"/>
                                    </a:cubicBezTo>
                                    <a:cubicBezTo>
                                      <a:pt x="1743401" y="324319"/>
                                      <a:pt x="1800905" y="341683"/>
                                      <a:pt x="1858177" y="353917"/>
                                    </a:cubicBezTo>
                                    <a:lnTo>
                                      <a:pt x="1882396" y="358011"/>
                                    </a:lnTo>
                                    <a:lnTo>
                                      <a:pt x="1819004" y="511545"/>
                                    </a:lnTo>
                                    <a:lnTo>
                                      <a:pt x="1721067" y="505099"/>
                                    </a:lnTo>
                                    <a:cubicBezTo>
                                      <a:pt x="1681116" y="497908"/>
                                      <a:pt x="1639729" y="485971"/>
                                      <a:pt x="1598979" y="469160"/>
                                    </a:cubicBezTo>
                                    <a:cubicBezTo>
                                      <a:pt x="1558229" y="452350"/>
                                      <a:pt x="1521975" y="432256"/>
                                      <a:pt x="1491307" y="410315"/>
                                    </a:cubicBezTo>
                                    <a:lnTo>
                                      <a:pt x="1456101" y="374077"/>
                                    </a:lnTo>
                                    <a:cubicBezTo>
                                      <a:pt x="1434770" y="349633"/>
                                      <a:pt x="1406088" y="330361"/>
                                      <a:pt x="1371427" y="315203"/>
                                    </a:cubicBezTo>
                                    <a:lnTo>
                                      <a:pt x="1324728" y="301958"/>
                                    </a:lnTo>
                                    <a:lnTo>
                                      <a:pt x="1330999" y="285318"/>
                                    </a:lnTo>
                                    <a:cubicBezTo>
                                      <a:pt x="1330999" y="224380"/>
                                      <a:pt x="1238780" y="174978"/>
                                      <a:pt x="1125021" y="174978"/>
                                    </a:cubicBezTo>
                                    <a:cubicBezTo>
                                      <a:pt x="1068142" y="174978"/>
                                      <a:pt x="1016647" y="187329"/>
                                      <a:pt x="979373" y="207297"/>
                                    </a:cubicBezTo>
                                    <a:lnTo>
                                      <a:pt x="938093" y="240095"/>
                                    </a:lnTo>
                                    <a:lnTo>
                                      <a:pt x="896814" y="207297"/>
                                    </a:lnTo>
                                    <a:cubicBezTo>
                                      <a:pt x="859539" y="187329"/>
                                      <a:pt x="808044" y="174978"/>
                                      <a:pt x="751165" y="174978"/>
                                    </a:cubicBezTo>
                                    <a:cubicBezTo>
                                      <a:pt x="637406" y="174978"/>
                                      <a:pt x="545187" y="224380"/>
                                      <a:pt x="545187" y="285318"/>
                                    </a:cubicBezTo>
                                    <a:lnTo>
                                      <a:pt x="551301" y="301541"/>
                                    </a:lnTo>
                                    <a:lnTo>
                                      <a:pt x="504003" y="315203"/>
                                    </a:lnTo>
                                    <a:cubicBezTo>
                                      <a:pt x="469937" y="330361"/>
                                      <a:pt x="441653" y="349633"/>
                                      <a:pt x="420321" y="374077"/>
                                    </a:cubicBezTo>
                                    <a:lnTo>
                                      <a:pt x="391089" y="410315"/>
                                    </a:lnTo>
                                    <a:cubicBezTo>
                                      <a:pt x="360421" y="432256"/>
                                      <a:pt x="324167" y="452350"/>
                                      <a:pt x="283418" y="469160"/>
                                    </a:cubicBezTo>
                                    <a:cubicBezTo>
                                      <a:pt x="242668" y="485971"/>
                                      <a:pt x="201281" y="497908"/>
                                      <a:pt x="161329" y="505099"/>
                                    </a:cubicBezTo>
                                    <a:lnTo>
                                      <a:pt x="63392" y="511545"/>
                                    </a:lnTo>
                                    <a:lnTo>
                                      <a:pt x="0" y="358011"/>
                                    </a:lnTo>
                                    <a:lnTo>
                                      <a:pt x="24220" y="353917"/>
                                    </a:lnTo>
                                    <a:cubicBezTo>
                                      <a:pt x="81491" y="341683"/>
                                      <a:pt x="138996" y="324319"/>
                                      <a:pt x="194435" y="302315"/>
                                    </a:cubicBezTo>
                                    <a:cubicBezTo>
                                      <a:pt x="249874" y="280311"/>
                                      <a:pt x="301708" y="254279"/>
                                      <a:pt x="348076" y="225377"/>
                                    </a:cubicBezTo>
                                    <a:lnTo>
                                      <a:pt x="438929" y="154598"/>
                                    </a:lnTo>
                                    <a:lnTo>
                                      <a:pt x="468144" y="127197"/>
                                    </a:lnTo>
                                    <a:cubicBezTo>
                                      <a:pt x="569991" y="50455"/>
                                      <a:pt x="742468" y="0"/>
                                      <a:pt x="938093" y="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C00000"/>
                              </a:solidFill>
                              <a:ln w="12700" cap="flat" cmpd="sng" algn="ctr">
                                <a:solidFill>
                                  <a:sysClr val="windowText" lastClr="000000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wrap="square" rtlCol="0" anchor="ctr">
                                <a:noAutofit/>
                              </a:bodyPr>
                              <a:lstStyle/>
                              <a:p>
                                <a:pPr algn="ctr" defTabSz="457200" fontAlgn="auto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defRPr/>
                                </a:pPr>
                                <a:endParaRPr kumimoji="0" lang="ja-JP" altLang="en-US" kern="0">
                                  <a:solidFill>
                                    <a:prstClr val="white"/>
                                  </a:solidFill>
                                  <a:latin typeface="Calibri" panose="020F0502020204030204"/>
                                  <a:ea typeface="游ゴシック" panose="020B0400000000000000" pitchFamily="50" charset="-128"/>
                                </a:endParaRPr>
                              </a:p>
                            </p:txBody>
                          </p:sp>
                        </p:grpSp>
                        <p:grpSp>
                          <p:nvGrpSpPr>
                            <p:cNvPr id="95" name="グループ化 94">
                              <a:extLst>
                                <a:ext uri="{FF2B5EF4-FFF2-40B4-BE49-F238E27FC236}">
                                  <a16:creationId xmlns:a16="http://schemas.microsoft.com/office/drawing/2014/main" id="{F20DC0A5-2E88-4B63-A5BC-B6CEDC2E855B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803384" y="2959676"/>
                              <a:ext cx="2171592" cy="570070"/>
                              <a:chOff x="1803384" y="2959676"/>
                              <a:chExt cx="2171592" cy="570070"/>
                            </a:xfrm>
                          </p:grpSpPr>
                          <p:sp>
                            <p:nvSpPr>
                              <p:cNvPr id="96" name="フリーフォーム: 図形 95">
                                <a:extLst>
                                  <a:ext uri="{FF2B5EF4-FFF2-40B4-BE49-F238E27FC236}">
                                    <a16:creationId xmlns:a16="http://schemas.microsoft.com/office/drawing/2014/main" id="{F417A3DD-D5E1-4039-8561-EFDBEAA7549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803384" y="3043844"/>
                                <a:ext cx="2171592" cy="485902"/>
                              </a:xfrm>
                              <a:custGeom>
                                <a:avLst/>
                                <a:gdLst>
                                  <a:gd name="connsiteX0" fmla="*/ 1082691 w 2171592"/>
                                  <a:gd name="connsiteY0" fmla="*/ 0 h 485902"/>
                                  <a:gd name="connsiteX1" fmla="*/ 1552640 w 2171592"/>
                                  <a:gd name="connsiteY1" fmla="*/ 120401 h 485902"/>
                                  <a:gd name="connsiteX2" fmla="*/ 1557895 w 2171592"/>
                                  <a:gd name="connsiteY2" fmla="*/ 125066 h 485902"/>
                                  <a:gd name="connsiteX3" fmla="*/ 1558071 w 2171592"/>
                                  <a:gd name="connsiteY3" fmla="*/ 124218 h 485902"/>
                                  <a:gd name="connsiteX4" fmla="*/ 1558073 w 2171592"/>
                                  <a:gd name="connsiteY4" fmla="*/ 124219 h 485902"/>
                                  <a:gd name="connsiteX5" fmla="*/ 1832559 w 2171592"/>
                                  <a:gd name="connsiteY5" fmla="*/ 286162 h 485902"/>
                                  <a:gd name="connsiteX6" fmla="*/ 2171592 w 2171592"/>
                                  <a:gd name="connsiteY6" fmla="*/ 354715 h 485902"/>
                                  <a:gd name="connsiteX7" fmla="*/ 2110373 w 2171592"/>
                                  <a:gd name="connsiteY7" fmla="*/ 399355 h 485902"/>
                                  <a:gd name="connsiteX8" fmla="*/ 2039274 w 2171592"/>
                                  <a:gd name="connsiteY8" fmla="*/ 413531 h 485902"/>
                                  <a:gd name="connsiteX9" fmla="*/ 2050229 w 2171592"/>
                                  <a:gd name="connsiteY9" fmla="*/ 415353 h 485902"/>
                                  <a:gd name="connsiteX10" fmla="*/ 2130441 w 2171592"/>
                                  <a:gd name="connsiteY10" fmla="*/ 421390 h 485902"/>
                                  <a:gd name="connsiteX11" fmla="*/ 1743577 w 2171592"/>
                                  <a:gd name="connsiteY11" fmla="*/ 444092 h 485902"/>
                                  <a:gd name="connsiteX12" fmla="*/ 1635905 w 2171592"/>
                                  <a:gd name="connsiteY12" fmla="*/ 388391 h 485902"/>
                                  <a:gd name="connsiteX13" fmla="*/ 1600699 w 2171592"/>
                                  <a:gd name="connsiteY13" fmla="*/ 354089 h 485902"/>
                                  <a:gd name="connsiteX14" fmla="*/ 1082809 w 2171592"/>
                                  <a:gd name="connsiteY14" fmla="*/ 196594 h 485902"/>
                                  <a:gd name="connsiteX15" fmla="*/ 564919 w 2171592"/>
                                  <a:gd name="connsiteY15" fmla="*/ 354089 h 485902"/>
                                  <a:gd name="connsiteX16" fmla="*/ 535687 w 2171592"/>
                                  <a:gd name="connsiteY16" fmla="*/ 388391 h 485902"/>
                                  <a:gd name="connsiteX17" fmla="*/ 428016 w 2171592"/>
                                  <a:gd name="connsiteY17" fmla="*/ 444092 h 485902"/>
                                  <a:gd name="connsiteX18" fmla="*/ 41151 w 2171592"/>
                                  <a:gd name="connsiteY18" fmla="*/ 421390 h 485902"/>
                                  <a:gd name="connsiteX19" fmla="*/ 121364 w 2171592"/>
                                  <a:gd name="connsiteY19" fmla="*/ 415353 h 485902"/>
                                  <a:gd name="connsiteX20" fmla="*/ 132318 w 2171592"/>
                                  <a:gd name="connsiteY20" fmla="*/ 413531 h 485902"/>
                                  <a:gd name="connsiteX21" fmla="*/ 61219 w 2171592"/>
                                  <a:gd name="connsiteY21" fmla="*/ 399355 h 485902"/>
                                  <a:gd name="connsiteX22" fmla="*/ 0 w 2171592"/>
                                  <a:gd name="connsiteY22" fmla="*/ 354715 h 485902"/>
                                  <a:gd name="connsiteX23" fmla="*/ 339033 w 2171592"/>
                                  <a:gd name="connsiteY23" fmla="*/ 286162 h 485902"/>
                                  <a:gd name="connsiteX24" fmla="*/ 492674 w 2171592"/>
                                  <a:gd name="connsiteY24" fmla="*/ 213335 h 485902"/>
                                  <a:gd name="connsiteX25" fmla="*/ 583527 w 2171592"/>
                                  <a:gd name="connsiteY25" fmla="*/ 146337 h 485902"/>
                                  <a:gd name="connsiteX26" fmla="*/ 612742 w 2171592"/>
                                  <a:gd name="connsiteY26" fmla="*/ 120401 h 485902"/>
                                  <a:gd name="connsiteX27" fmla="*/ 1082691 w 2171592"/>
                                  <a:gd name="connsiteY27" fmla="*/ 0 h 485902"/>
                                  <a:gd name="connsiteX0" fmla="*/ 1082691 w 2171592"/>
                                  <a:gd name="connsiteY0" fmla="*/ 0 h 485902"/>
                                  <a:gd name="connsiteX1" fmla="*/ 1552640 w 2171592"/>
                                  <a:gd name="connsiteY1" fmla="*/ 120401 h 485902"/>
                                  <a:gd name="connsiteX2" fmla="*/ 1557895 w 2171592"/>
                                  <a:gd name="connsiteY2" fmla="*/ 125066 h 485902"/>
                                  <a:gd name="connsiteX3" fmla="*/ 1558071 w 2171592"/>
                                  <a:gd name="connsiteY3" fmla="*/ 124218 h 485902"/>
                                  <a:gd name="connsiteX4" fmla="*/ 1558073 w 2171592"/>
                                  <a:gd name="connsiteY4" fmla="*/ 124219 h 485902"/>
                                  <a:gd name="connsiteX5" fmla="*/ 1832559 w 2171592"/>
                                  <a:gd name="connsiteY5" fmla="*/ 286162 h 485902"/>
                                  <a:gd name="connsiteX6" fmla="*/ 2171592 w 2171592"/>
                                  <a:gd name="connsiteY6" fmla="*/ 354715 h 485902"/>
                                  <a:gd name="connsiteX7" fmla="*/ 2110373 w 2171592"/>
                                  <a:gd name="connsiteY7" fmla="*/ 399355 h 485902"/>
                                  <a:gd name="connsiteX8" fmla="*/ 2039274 w 2171592"/>
                                  <a:gd name="connsiteY8" fmla="*/ 413531 h 485902"/>
                                  <a:gd name="connsiteX9" fmla="*/ 2050229 w 2171592"/>
                                  <a:gd name="connsiteY9" fmla="*/ 415353 h 485902"/>
                                  <a:gd name="connsiteX10" fmla="*/ 2130441 w 2171592"/>
                                  <a:gd name="connsiteY10" fmla="*/ 421390 h 485902"/>
                                  <a:gd name="connsiteX11" fmla="*/ 1743577 w 2171592"/>
                                  <a:gd name="connsiteY11" fmla="*/ 444092 h 485902"/>
                                  <a:gd name="connsiteX12" fmla="*/ 1635905 w 2171592"/>
                                  <a:gd name="connsiteY12" fmla="*/ 388391 h 485902"/>
                                  <a:gd name="connsiteX13" fmla="*/ 1600699 w 2171592"/>
                                  <a:gd name="connsiteY13" fmla="*/ 354089 h 485902"/>
                                  <a:gd name="connsiteX14" fmla="*/ 1082809 w 2171592"/>
                                  <a:gd name="connsiteY14" fmla="*/ 196594 h 485902"/>
                                  <a:gd name="connsiteX15" fmla="*/ 564919 w 2171592"/>
                                  <a:gd name="connsiteY15" fmla="*/ 354089 h 485902"/>
                                  <a:gd name="connsiteX16" fmla="*/ 535687 w 2171592"/>
                                  <a:gd name="connsiteY16" fmla="*/ 388391 h 485902"/>
                                  <a:gd name="connsiteX17" fmla="*/ 428016 w 2171592"/>
                                  <a:gd name="connsiteY17" fmla="*/ 444092 h 485902"/>
                                  <a:gd name="connsiteX18" fmla="*/ 41151 w 2171592"/>
                                  <a:gd name="connsiteY18" fmla="*/ 421390 h 485902"/>
                                  <a:gd name="connsiteX19" fmla="*/ 121364 w 2171592"/>
                                  <a:gd name="connsiteY19" fmla="*/ 415353 h 485902"/>
                                  <a:gd name="connsiteX20" fmla="*/ 61219 w 2171592"/>
                                  <a:gd name="connsiteY20" fmla="*/ 399355 h 485902"/>
                                  <a:gd name="connsiteX21" fmla="*/ 0 w 2171592"/>
                                  <a:gd name="connsiteY21" fmla="*/ 354715 h 485902"/>
                                  <a:gd name="connsiteX22" fmla="*/ 339033 w 2171592"/>
                                  <a:gd name="connsiteY22" fmla="*/ 286162 h 485902"/>
                                  <a:gd name="connsiteX23" fmla="*/ 492674 w 2171592"/>
                                  <a:gd name="connsiteY23" fmla="*/ 213335 h 485902"/>
                                  <a:gd name="connsiteX24" fmla="*/ 583527 w 2171592"/>
                                  <a:gd name="connsiteY24" fmla="*/ 146337 h 485902"/>
                                  <a:gd name="connsiteX25" fmla="*/ 612742 w 2171592"/>
                                  <a:gd name="connsiteY25" fmla="*/ 120401 h 485902"/>
                                  <a:gd name="connsiteX26" fmla="*/ 1082691 w 2171592"/>
                                  <a:gd name="connsiteY26" fmla="*/ 0 h 485902"/>
                                  <a:gd name="connsiteX0" fmla="*/ 1082691 w 2171592"/>
                                  <a:gd name="connsiteY0" fmla="*/ 0 h 485902"/>
                                  <a:gd name="connsiteX1" fmla="*/ 1552640 w 2171592"/>
                                  <a:gd name="connsiteY1" fmla="*/ 120401 h 485902"/>
                                  <a:gd name="connsiteX2" fmla="*/ 1557895 w 2171592"/>
                                  <a:gd name="connsiteY2" fmla="*/ 125066 h 485902"/>
                                  <a:gd name="connsiteX3" fmla="*/ 1558071 w 2171592"/>
                                  <a:gd name="connsiteY3" fmla="*/ 124218 h 485902"/>
                                  <a:gd name="connsiteX4" fmla="*/ 1558073 w 2171592"/>
                                  <a:gd name="connsiteY4" fmla="*/ 124219 h 485902"/>
                                  <a:gd name="connsiteX5" fmla="*/ 1832559 w 2171592"/>
                                  <a:gd name="connsiteY5" fmla="*/ 286162 h 485902"/>
                                  <a:gd name="connsiteX6" fmla="*/ 2171592 w 2171592"/>
                                  <a:gd name="connsiteY6" fmla="*/ 354715 h 485902"/>
                                  <a:gd name="connsiteX7" fmla="*/ 2110373 w 2171592"/>
                                  <a:gd name="connsiteY7" fmla="*/ 399355 h 485902"/>
                                  <a:gd name="connsiteX8" fmla="*/ 2039274 w 2171592"/>
                                  <a:gd name="connsiteY8" fmla="*/ 413531 h 485902"/>
                                  <a:gd name="connsiteX9" fmla="*/ 2050229 w 2171592"/>
                                  <a:gd name="connsiteY9" fmla="*/ 415353 h 485902"/>
                                  <a:gd name="connsiteX10" fmla="*/ 2130441 w 2171592"/>
                                  <a:gd name="connsiteY10" fmla="*/ 421390 h 485902"/>
                                  <a:gd name="connsiteX11" fmla="*/ 1743577 w 2171592"/>
                                  <a:gd name="connsiteY11" fmla="*/ 444092 h 485902"/>
                                  <a:gd name="connsiteX12" fmla="*/ 1635905 w 2171592"/>
                                  <a:gd name="connsiteY12" fmla="*/ 388391 h 485902"/>
                                  <a:gd name="connsiteX13" fmla="*/ 1600699 w 2171592"/>
                                  <a:gd name="connsiteY13" fmla="*/ 354089 h 485902"/>
                                  <a:gd name="connsiteX14" fmla="*/ 1082809 w 2171592"/>
                                  <a:gd name="connsiteY14" fmla="*/ 196594 h 485902"/>
                                  <a:gd name="connsiteX15" fmla="*/ 564919 w 2171592"/>
                                  <a:gd name="connsiteY15" fmla="*/ 354089 h 485902"/>
                                  <a:gd name="connsiteX16" fmla="*/ 535687 w 2171592"/>
                                  <a:gd name="connsiteY16" fmla="*/ 388391 h 485902"/>
                                  <a:gd name="connsiteX17" fmla="*/ 428016 w 2171592"/>
                                  <a:gd name="connsiteY17" fmla="*/ 444092 h 485902"/>
                                  <a:gd name="connsiteX18" fmla="*/ 41151 w 2171592"/>
                                  <a:gd name="connsiteY18" fmla="*/ 421390 h 485902"/>
                                  <a:gd name="connsiteX19" fmla="*/ 121364 w 2171592"/>
                                  <a:gd name="connsiteY19" fmla="*/ 415353 h 485902"/>
                                  <a:gd name="connsiteX20" fmla="*/ 0 w 2171592"/>
                                  <a:gd name="connsiteY20" fmla="*/ 354715 h 485902"/>
                                  <a:gd name="connsiteX21" fmla="*/ 339033 w 2171592"/>
                                  <a:gd name="connsiteY21" fmla="*/ 286162 h 485902"/>
                                  <a:gd name="connsiteX22" fmla="*/ 492674 w 2171592"/>
                                  <a:gd name="connsiteY22" fmla="*/ 213335 h 485902"/>
                                  <a:gd name="connsiteX23" fmla="*/ 583527 w 2171592"/>
                                  <a:gd name="connsiteY23" fmla="*/ 146337 h 485902"/>
                                  <a:gd name="connsiteX24" fmla="*/ 612742 w 2171592"/>
                                  <a:gd name="connsiteY24" fmla="*/ 120401 h 485902"/>
                                  <a:gd name="connsiteX25" fmla="*/ 1082691 w 2171592"/>
                                  <a:gd name="connsiteY25" fmla="*/ 0 h 485902"/>
                                  <a:gd name="connsiteX0" fmla="*/ 1110298 w 2199199"/>
                                  <a:gd name="connsiteY0" fmla="*/ 0 h 485902"/>
                                  <a:gd name="connsiteX1" fmla="*/ 1580247 w 2199199"/>
                                  <a:gd name="connsiteY1" fmla="*/ 120401 h 485902"/>
                                  <a:gd name="connsiteX2" fmla="*/ 1585502 w 2199199"/>
                                  <a:gd name="connsiteY2" fmla="*/ 125066 h 485902"/>
                                  <a:gd name="connsiteX3" fmla="*/ 1585678 w 2199199"/>
                                  <a:gd name="connsiteY3" fmla="*/ 124218 h 485902"/>
                                  <a:gd name="connsiteX4" fmla="*/ 1585680 w 2199199"/>
                                  <a:gd name="connsiteY4" fmla="*/ 124219 h 485902"/>
                                  <a:gd name="connsiteX5" fmla="*/ 1860166 w 2199199"/>
                                  <a:gd name="connsiteY5" fmla="*/ 286162 h 485902"/>
                                  <a:gd name="connsiteX6" fmla="*/ 2199199 w 2199199"/>
                                  <a:gd name="connsiteY6" fmla="*/ 354715 h 485902"/>
                                  <a:gd name="connsiteX7" fmla="*/ 2137980 w 2199199"/>
                                  <a:gd name="connsiteY7" fmla="*/ 399355 h 485902"/>
                                  <a:gd name="connsiteX8" fmla="*/ 2066881 w 2199199"/>
                                  <a:gd name="connsiteY8" fmla="*/ 413531 h 485902"/>
                                  <a:gd name="connsiteX9" fmla="*/ 2077836 w 2199199"/>
                                  <a:gd name="connsiteY9" fmla="*/ 415353 h 485902"/>
                                  <a:gd name="connsiteX10" fmla="*/ 2158048 w 2199199"/>
                                  <a:gd name="connsiteY10" fmla="*/ 421390 h 485902"/>
                                  <a:gd name="connsiteX11" fmla="*/ 1771184 w 2199199"/>
                                  <a:gd name="connsiteY11" fmla="*/ 444092 h 485902"/>
                                  <a:gd name="connsiteX12" fmla="*/ 1663512 w 2199199"/>
                                  <a:gd name="connsiteY12" fmla="*/ 388391 h 485902"/>
                                  <a:gd name="connsiteX13" fmla="*/ 1628306 w 2199199"/>
                                  <a:gd name="connsiteY13" fmla="*/ 354089 h 485902"/>
                                  <a:gd name="connsiteX14" fmla="*/ 1110416 w 2199199"/>
                                  <a:gd name="connsiteY14" fmla="*/ 196594 h 485902"/>
                                  <a:gd name="connsiteX15" fmla="*/ 592526 w 2199199"/>
                                  <a:gd name="connsiteY15" fmla="*/ 354089 h 485902"/>
                                  <a:gd name="connsiteX16" fmla="*/ 563294 w 2199199"/>
                                  <a:gd name="connsiteY16" fmla="*/ 388391 h 485902"/>
                                  <a:gd name="connsiteX17" fmla="*/ 455623 w 2199199"/>
                                  <a:gd name="connsiteY17" fmla="*/ 444092 h 485902"/>
                                  <a:gd name="connsiteX18" fmla="*/ 68758 w 2199199"/>
                                  <a:gd name="connsiteY18" fmla="*/ 421390 h 485902"/>
                                  <a:gd name="connsiteX19" fmla="*/ 27607 w 2199199"/>
                                  <a:gd name="connsiteY19" fmla="*/ 354715 h 485902"/>
                                  <a:gd name="connsiteX20" fmla="*/ 366640 w 2199199"/>
                                  <a:gd name="connsiteY20" fmla="*/ 286162 h 485902"/>
                                  <a:gd name="connsiteX21" fmla="*/ 520281 w 2199199"/>
                                  <a:gd name="connsiteY21" fmla="*/ 213335 h 485902"/>
                                  <a:gd name="connsiteX22" fmla="*/ 611134 w 2199199"/>
                                  <a:gd name="connsiteY22" fmla="*/ 146337 h 485902"/>
                                  <a:gd name="connsiteX23" fmla="*/ 640349 w 2199199"/>
                                  <a:gd name="connsiteY23" fmla="*/ 120401 h 485902"/>
                                  <a:gd name="connsiteX24" fmla="*/ 1110298 w 2199199"/>
                                  <a:gd name="connsiteY24" fmla="*/ 0 h 485902"/>
                                  <a:gd name="connsiteX0" fmla="*/ 1082691 w 2171592"/>
                                  <a:gd name="connsiteY0" fmla="*/ 0 h 485902"/>
                                  <a:gd name="connsiteX1" fmla="*/ 1552640 w 2171592"/>
                                  <a:gd name="connsiteY1" fmla="*/ 120401 h 485902"/>
                                  <a:gd name="connsiteX2" fmla="*/ 1557895 w 2171592"/>
                                  <a:gd name="connsiteY2" fmla="*/ 125066 h 485902"/>
                                  <a:gd name="connsiteX3" fmla="*/ 1558071 w 2171592"/>
                                  <a:gd name="connsiteY3" fmla="*/ 124218 h 485902"/>
                                  <a:gd name="connsiteX4" fmla="*/ 1558073 w 2171592"/>
                                  <a:gd name="connsiteY4" fmla="*/ 124219 h 485902"/>
                                  <a:gd name="connsiteX5" fmla="*/ 1832559 w 2171592"/>
                                  <a:gd name="connsiteY5" fmla="*/ 286162 h 485902"/>
                                  <a:gd name="connsiteX6" fmla="*/ 2171592 w 2171592"/>
                                  <a:gd name="connsiteY6" fmla="*/ 354715 h 485902"/>
                                  <a:gd name="connsiteX7" fmla="*/ 2110373 w 2171592"/>
                                  <a:gd name="connsiteY7" fmla="*/ 399355 h 485902"/>
                                  <a:gd name="connsiteX8" fmla="*/ 2039274 w 2171592"/>
                                  <a:gd name="connsiteY8" fmla="*/ 413531 h 485902"/>
                                  <a:gd name="connsiteX9" fmla="*/ 2050229 w 2171592"/>
                                  <a:gd name="connsiteY9" fmla="*/ 415353 h 485902"/>
                                  <a:gd name="connsiteX10" fmla="*/ 2130441 w 2171592"/>
                                  <a:gd name="connsiteY10" fmla="*/ 421390 h 485902"/>
                                  <a:gd name="connsiteX11" fmla="*/ 1743577 w 2171592"/>
                                  <a:gd name="connsiteY11" fmla="*/ 444092 h 485902"/>
                                  <a:gd name="connsiteX12" fmla="*/ 1635905 w 2171592"/>
                                  <a:gd name="connsiteY12" fmla="*/ 388391 h 485902"/>
                                  <a:gd name="connsiteX13" fmla="*/ 1600699 w 2171592"/>
                                  <a:gd name="connsiteY13" fmla="*/ 354089 h 485902"/>
                                  <a:gd name="connsiteX14" fmla="*/ 1082809 w 2171592"/>
                                  <a:gd name="connsiteY14" fmla="*/ 196594 h 485902"/>
                                  <a:gd name="connsiteX15" fmla="*/ 564919 w 2171592"/>
                                  <a:gd name="connsiteY15" fmla="*/ 354089 h 485902"/>
                                  <a:gd name="connsiteX16" fmla="*/ 535687 w 2171592"/>
                                  <a:gd name="connsiteY16" fmla="*/ 388391 h 485902"/>
                                  <a:gd name="connsiteX17" fmla="*/ 428016 w 2171592"/>
                                  <a:gd name="connsiteY17" fmla="*/ 444092 h 485902"/>
                                  <a:gd name="connsiteX18" fmla="*/ 41151 w 2171592"/>
                                  <a:gd name="connsiteY18" fmla="*/ 421390 h 485902"/>
                                  <a:gd name="connsiteX19" fmla="*/ 0 w 2171592"/>
                                  <a:gd name="connsiteY19" fmla="*/ 354715 h 485902"/>
                                  <a:gd name="connsiteX20" fmla="*/ 339033 w 2171592"/>
                                  <a:gd name="connsiteY20" fmla="*/ 286162 h 485902"/>
                                  <a:gd name="connsiteX21" fmla="*/ 492674 w 2171592"/>
                                  <a:gd name="connsiteY21" fmla="*/ 213335 h 485902"/>
                                  <a:gd name="connsiteX22" fmla="*/ 583527 w 2171592"/>
                                  <a:gd name="connsiteY22" fmla="*/ 146337 h 485902"/>
                                  <a:gd name="connsiteX23" fmla="*/ 612742 w 2171592"/>
                                  <a:gd name="connsiteY23" fmla="*/ 120401 h 485902"/>
                                  <a:gd name="connsiteX24" fmla="*/ 1082691 w 2171592"/>
                                  <a:gd name="connsiteY24" fmla="*/ 0 h 485902"/>
                                  <a:gd name="connsiteX0" fmla="*/ 1082691 w 2176813"/>
                                  <a:gd name="connsiteY0" fmla="*/ 0 h 485902"/>
                                  <a:gd name="connsiteX1" fmla="*/ 1552640 w 2176813"/>
                                  <a:gd name="connsiteY1" fmla="*/ 120401 h 485902"/>
                                  <a:gd name="connsiteX2" fmla="*/ 1557895 w 2176813"/>
                                  <a:gd name="connsiteY2" fmla="*/ 125066 h 485902"/>
                                  <a:gd name="connsiteX3" fmla="*/ 1558071 w 2176813"/>
                                  <a:gd name="connsiteY3" fmla="*/ 124218 h 485902"/>
                                  <a:gd name="connsiteX4" fmla="*/ 1558073 w 2176813"/>
                                  <a:gd name="connsiteY4" fmla="*/ 124219 h 485902"/>
                                  <a:gd name="connsiteX5" fmla="*/ 1832559 w 2176813"/>
                                  <a:gd name="connsiteY5" fmla="*/ 286162 h 485902"/>
                                  <a:gd name="connsiteX6" fmla="*/ 2171592 w 2176813"/>
                                  <a:gd name="connsiteY6" fmla="*/ 354715 h 485902"/>
                                  <a:gd name="connsiteX7" fmla="*/ 2039274 w 2176813"/>
                                  <a:gd name="connsiteY7" fmla="*/ 413531 h 485902"/>
                                  <a:gd name="connsiteX8" fmla="*/ 2050229 w 2176813"/>
                                  <a:gd name="connsiteY8" fmla="*/ 415353 h 485902"/>
                                  <a:gd name="connsiteX9" fmla="*/ 2130441 w 2176813"/>
                                  <a:gd name="connsiteY9" fmla="*/ 421390 h 485902"/>
                                  <a:gd name="connsiteX10" fmla="*/ 1743577 w 2176813"/>
                                  <a:gd name="connsiteY10" fmla="*/ 444092 h 485902"/>
                                  <a:gd name="connsiteX11" fmla="*/ 1635905 w 2176813"/>
                                  <a:gd name="connsiteY11" fmla="*/ 388391 h 485902"/>
                                  <a:gd name="connsiteX12" fmla="*/ 1600699 w 2176813"/>
                                  <a:gd name="connsiteY12" fmla="*/ 354089 h 485902"/>
                                  <a:gd name="connsiteX13" fmla="*/ 1082809 w 2176813"/>
                                  <a:gd name="connsiteY13" fmla="*/ 196594 h 485902"/>
                                  <a:gd name="connsiteX14" fmla="*/ 564919 w 2176813"/>
                                  <a:gd name="connsiteY14" fmla="*/ 354089 h 485902"/>
                                  <a:gd name="connsiteX15" fmla="*/ 535687 w 2176813"/>
                                  <a:gd name="connsiteY15" fmla="*/ 388391 h 485902"/>
                                  <a:gd name="connsiteX16" fmla="*/ 428016 w 2176813"/>
                                  <a:gd name="connsiteY16" fmla="*/ 444092 h 485902"/>
                                  <a:gd name="connsiteX17" fmla="*/ 41151 w 2176813"/>
                                  <a:gd name="connsiteY17" fmla="*/ 421390 h 485902"/>
                                  <a:gd name="connsiteX18" fmla="*/ 0 w 2176813"/>
                                  <a:gd name="connsiteY18" fmla="*/ 354715 h 485902"/>
                                  <a:gd name="connsiteX19" fmla="*/ 339033 w 2176813"/>
                                  <a:gd name="connsiteY19" fmla="*/ 286162 h 485902"/>
                                  <a:gd name="connsiteX20" fmla="*/ 492674 w 2176813"/>
                                  <a:gd name="connsiteY20" fmla="*/ 213335 h 485902"/>
                                  <a:gd name="connsiteX21" fmla="*/ 583527 w 2176813"/>
                                  <a:gd name="connsiteY21" fmla="*/ 146337 h 485902"/>
                                  <a:gd name="connsiteX22" fmla="*/ 612742 w 2176813"/>
                                  <a:gd name="connsiteY22" fmla="*/ 120401 h 485902"/>
                                  <a:gd name="connsiteX23" fmla="*/ 1082691 w 2176813"/>
                                  <a:gd name="connsiteY23" fmla="*/ 0 h 485902"/>
                                  <a:gd name="connsiteX0" fmla="*/ 1082691 w 2176813"/>
                                  <a:gd name="connsiteY0" fmla="*/ 0 h 485902"/>
                                  <a:gd name="connsiteX1" fmla="*/ 1552640 w 2176813"/>
                                  <a:gd name="connsiteY1" fmla="*/ 120401 h 485902"/>
                                  <a:gd name="connsiteX2" fmla="*/ 1557895 w 2176813"/>
                                  <a:gd name="connsiteY2" fmla="*/ 125066 h 485902"/>
                                  <a:gd name="connsiteX3" fmla="*/ 1558071 w 2176813"/>
                                  <a:gd name="connsiteY3" fmla="*/ 124218 h 485902"/>
                                  <a:gd name="connsiteX4" fmla="*/ 1558073 w 2176813"/>
                                  <a:gd name="connsiteY4" fmla="*/ 124219 h 485902"/>
                                  <a:gd name="connsiteX5" fmla="*/ 1832559 w 2176813"/>
                                  <a:gd name="connsiteY5" fmla="*/ 286162 h 485902"/>
                                  <a:gd name="connsiteX6" fmla="*/ 2171592 w 2176813"/>
                                  <a:gd name="connsiteY6" fmla="*/ 354715 h 485902"/>
                                  <a:gd name="connsiteX7" fmla="*/ 2039274 w 2176813"/>
                                  <a:gd name="connsiteY7" fmla="*/ 413531 h 485902"/>
                                  <a:gd name="connsiteX8" fmla="*/ 2130441 w 2176813"/>
                                  <a:gd name="connsiteY8" fmla="*/ 421390 h 485902"/>
                                  <a:gd name="connsiteX9" fmla="*/ 1743577 w 2176813"/>
                                  <a:gd name="connsiteY9" fmla="*/ 444092 h 485902"/>
                                  <a:gd name="connsiteX10" fmla="*/ 1635905 w 2176813"/>
                                  <a:gd name="connsiteY10" fmla="*/ 388391 h 485902"/>
                                  <a:gd name="connsiteX11" fmla="*/ 1600699 w 2176813"/>
                                  <a:gd name="connsiteY11" fmla="*/ 354089 h 485902"/>
                                  <a:gd name="connsiteX12" fmla="*/ 1082809 w 2176813"/>
                                  <a:gd name="connsiteY12" fmla="*/ 196594 h 485902"/>
                                  <a:gd name="connsiteX13" fmla="*/ 564919 w 2176813"/>
                                  <a:gd name="connsiteY13" fmla="*/ 354089 h 485902"/>
                                  <a:gd name="connsiteX14" fmla="*/ 535687 w 2176813"/>
                                  <a:gd name="connsiteY14" fmla="*/ 388391 h 485902"/>
                                  <a:gd name="connsiteX15" fmla="*/ 428016 w 2176813"/>
                                  <a:gd name="connsiteY15" fmla="*/ 444092 h 485902"/>
                                  <a:gd name="connsiteX16" fmla="*/ 41151 w 2176813"/>
                                  <a:gd name="connsiteY16" fmla="*/ 421390 h 485902"/>
                                  <a:gd name="connsiteX17" fmla="*/ 0 w 2176813"/>
                                  <a:gd name="connsiteY17" fmla="*/ 354715 h 485902"/>
                                  <a:gd name="connsiteX18" fmla="*/ 339033 w 2176813"/>
                                  <a:gd name="connsiteY18" fmla="*/ 286162 h 485902"/>
                                  <a:gd name="connsiteX19" fmla="*/ 492674 w 2176813"/>
                                  <a:gd name="connsiteY19" fmla="*/ 213335 h 485902"/>
                                  <a:gd name="connsiteX20" fmla="*/ 583527 w 2176813"/>
                                  <a:gd name="connsiteY20" fmla="*/ 146337 h 485902"/>
                                  <a:gd name="connsiteX21" fmla="*/ 612742 w 2176813"/>
                                  <a:gd name="connsiteY21" fmla="*/ 120401 h 485902"/>
                                  <a:gd name="connsiteX22" fmla="*/ 1082691 w 2176813"/>
                                  <a:gd name="connsiteY22" fmla="*/ 0 h 485902"/>
                                  <a:gd name="connsiteX0" fmla="*/ 1082691 w 2199199"/>
                                  <a:gd name="connsiteY0" fmla="*/ 0 h 485902"/>
                                  <a:gd name="connsiteX1" fmla="*/ 1552640 w 2199199"/>
                                  <a:gd name="connsiteY1" fmla="*/ 120401 h 485902"/>
                                  <a:gd name="connsiteX2" fmla="*/ 1557895 w 2199199"/>
                                  <a:gd name="connsiteY2" fmla="*/ 125066 h 485902"/>
                                  <a:gd name="connsiteX3" fmla="*/ 1558071 w 2199199"/>
                                  <a:gd name="connsiteY3" fmla="*/ 124218 h 485902"/>
                                  <a:gd name="connsiteX4" fmla="*/ 1558073 w 2199199"/>
                                  <a:gd name="connsiteY4" fmla="*/ 124219 h 485902"/>
                                  <a:gd name="connsiteX5" fmla="*/ 1832559 w 2199199"/>
                                  <a:gd name="connsiteY5" fmla="*/ 286162 h 485902"/>
                                  <a:gd name="connsiteX6" fmla="*/ 2171592 w 2199199"/>
                                  <a:gd name="connsiteY6" fmla="*/ 354715 h 485902"/>
                                  <a:gd name="connsiteX7" fmla="*/ 2130441 w 2199199"/>
                                  <a:gd name="connsiteY7" fmla="*/ 421390 h 485902"/>
                                  <a:gd name="connsiteX8" fmla="*/ 1743577 w 2199199"/>
                                  <a:gd name="connsiteY8" fmla="*/ 444092 h 485902"/>
                                  <a:gd name="connsiteX9" fmla="*/ 1635905 w 2199199"/>
                                  <a:gd name="connsiteY9" fmla="*/ 388391 h 485902"/>
                                  <a:gd name="connsiteX10" fmla="*/ 1600699 w 2199199"/>
                                  <a:gd name="connsiteY10" fmla="*/ 354089 h 485902"/>
                                  <a:gd name="connsiteX11" fmla="*/ 1082809 w 2199199"/>
                                  <a:gd name="connsiteY11" fmla="*/ 196594 h 485902"/>
                                  <a:gd name="connsiteX12" fmla="*/ 564919 w 2199199"/>
                                  <a:gd name="connsiteY12" fmla="*/ 354089 h 485902"/>
                                  <a:gd name="connsiteX13" fmla="*/ 535687 w 2199199"/>
                                  <a:gd name="connsiteY13" fmla="*/ 388391 h 485902"/>
                                  <a:gd name="connsiteX14" fmla="*/ 428016 w 2199199"/>
                                  <a:gd name="connsiteY14" fmla="*/ 444092 h 485902"/>
                                  <a:gd name="connsiteX15" fmla="*/ 41151 w 2199199"/>
                                  <a:gd name="connsiteY15" fmla="*/ 421390 h 485902"/>
                                  <a:gd name="connsiteX16" fmla="*/ 0 w 2199199"/>
                                  <a:gd name="connsiteY16" fmla="*/ 354715 h 485902"/>
                                  <a:gd name="connsiteX17" fmla="*/ 339033 w 2199199"/>
                                  <a:gd name="connsiteY17" fmla="*/ 286162 h 485902"/>
                                  <a:gd name="connsiteX18" fmla="*/ 492674 w 2199199"/>
                                  <a:gd name="connsiteY18" fmla="*/ 213335 h 485902"/>
                                  <a:gd name="connsiteX19" fmla="*/ 583527 w 2199199"/>
                                  <a:gd name="connsiteY19" fmla="*/ 146337 h 485902"/>
                                  <a:gd name="connsiteX20" fmla="*/ 612742 w 2199199"/>
                                  <a:gd name="connsiteY20" fmla="*/ 120401 h 485902"/>
                                  <a:gd name="connsiteX21" fmla="*/ 1082691 w 2199199"/>
                                  <a:gd name="connsiteY21" fmla="*/ 0 h 485902"/>
                                  <a:gd name="connsiteX0" fmla="*/ 1082691 w 2171592"/>
                                  <a:gd name="connsiteY0" fmla="*/ 0 h 485902"/>
                                  <a:gd name="connsiteX1" fmla="*/ 1552640 w 2171592"/>
                                  <a:gd name="connsiteY1" fmla="*/ 120401 h 485902"/>
                                  <a:gd name="connsiteX2" fmla="*/ 1557895 w 2171592"/>
                                  <a:gd name="connsiteY2" fmla="*/ 125066 h 485902"/>
                                  <a:gd name="connsiteX3" fmla="*/ 1558071 w 2171592"/>
                                  <a:gd name="connsiteY3" fmla="*/ 124218 h 485902"/>
                                  <a:gd name="connsiteX4" fmla="*/ 1558073 w 2171592"/>
                                  <a:gd name="connsiteY4" fmla="*/ 124219 h 485902"/>
                                  <a:gd name="connsiteX5" fmla="*/ 1832559 w 2171592"/>
                                  <a:gd name="connsiteY5" fmla="*/ 286162 h 485902"/>
                                  <a:gd name="connsiteX6" fmla="*/ 2171592 w 2171592"/>
                                  <a:gd name="connsiteY6" fmla="*/ 354715 h 485902"/>
                                  <a:gd name="connsiteX7" fmla="*/ 2130441 w 2171592"/>
                                  <a:gd name="connsiteY7" fmla="*/ 421390 h 485902"/>
                                  <a:gd name="connsiteX8" fmla="*/ 1743577 w 2171592"/>
                                  <a:gd name="connsiteY8" fmla="*/ 444092 h 485902"/>
                                  <a:gd name="connsiteX9" fmla="*/ 1635905 w 2171592"/>
                                  <a:gd name="connsiteY9" fmla="*/ 388391 h 485902"/>
                                  <a:gd name="connsiteX10" fmla="*/ 1600699 w 2171592"/>
                                  <a:gd name="connsiteY10" fmla="*/ 354089 h 485902"/>
                                  <a:gd name="connsiteX11" fmla="*/ 1082809 w 2171592"/>
                                  <a:gd name="connsiteY11" fmla="*/ 196594 h 485902"/>
                                  <a:gd name="connsiteX12" fmla="*/ 564919 w 2171592"/>
                                  <a:gd name="connsiteY12" fmla="*/ 354089 h 485902"/>
                                  <a:gd name="connsiteX13" fmla="*/ 535687 w 2171592"/>
                                  <a:gd name="connsiteY13" fmla="*/ 388391 h 485902"/>
                                  <a:gd name="connsiteX14" fmla="*/ 428016 w 2171592"/>
                                  <a:gd name="connsiteY14" fmla="*/ 444092 h 485902"/>
                                  <a:gd name="connsiteX15" fmla="*/ 41151 w 2171592"/>
                                  <a:gd name="connsiteY15" fmla="*/ 421390 h 485902"/>
                                  <a:gd name="connsiteX16" fmla="*/ 0 w 2171592"/>
                                  <a:gd name="connsiteY16" fmla="*/ 354715 h 485902"/>
                                  <a:gd name="connsiteX17" fmla="*/ 339033 w 2171592"/>
                                  <a:gd name="connsiteY17" fmla="*/ 286162 h 485902"/>
                                  <a:gd name="connsiteX18" fmla="*/ 492674 w 2171592"/>
                                  <a:gd name="connsiteY18" fmla="*/ 213335 h 485902"/>
                                  <a:gd name="connsiteX19" fmla="*/ 583527 w 2171592"/>
                                  <a:gd name="connsiteY19" fmla="*/ 146337 h 485902"/>
                                  <a:gd name="connsiteX20" fmla="*/ 612742 w 2171592"/>
                                  <a:gd name="connsiteY20" fmla="*/ 120401 h 485902"/>
                                  <a:gd name="connsiteX21" fmla="*/ 1082691 w 2171592"/>
                                  <a:gd name="connsiteY21" fmla="*/ 0 h 485902"/>
                                  <a:gd name="connsiteX0" fmla="*/ 1082691 w 2171592"/>
                                  <a:gd name="connsiteY0" fmla="*/ 0 h 485902"/>
                                  <a:gd name="connsiteX1" fmla="*/ 1552640 w 2171592"/>
                                  <a:gd name="connsiteY1" fmla="*/ 120401 h 485902"/>
                                  <a:gd name="connsiteX2" fmla="*/ 1557895 w 2171592"/>
                                  <a:gd name="connsiteY2" fmla="*/ 125066 h 485902"/>
                                  <a:gd name="connsiteX3" fmla="*/ 1558071 w 2171592"/>
                                  <a:gd name="connsiteY3" fmla="*/ 124218 h 485902"/>
                                  <a:gd name="connsiteX4" fmla="*/ 1558073 w 2171592"/>
                                  <a:gd name="connsiteY4" fmla="*/ 124219 h 485902"/>
                                  <a:gd name="connsiteX5" fmla="*/ 1832559 w 2171592"/>
                                  <a:gd name="connsiteY5" fmla="*/ 286162 h 485902"/>
                                  <a:gd name="connsiteX6" fmla="*/ 2171592 w 2171592"/>
                                  <a:gd name="connsiteY6" fmla="*/ 354715 h 485902"/>
                                  <a:gd name="connsiteX7" fmla="*/ 2130441 w 2171592"/>
                                  <a:gd name="connsiteY7" fmla="*/ 421390 h 485902"/>
                                  <a:gd name="connsiteX8" fmla="*/ 1743577 w 2171592"/>
                                  <a:gd name="connsiteY8" fmla="*/ 444092 h 485902"/>
                                  <a:gd name="connsiteX9" fmla="*/ 1635905 w 2171592"/>
                                  <a:gd name="connsiteY9" fmla="*/ 388391 h 485902"/>
                                  <a:gd name="connsiteX10" fmla="*/ 1600699 w 2171592"/>
                                  <a:gd name="connsiteY10" fmla="*/ 354089 h 485902"/>
                                  <a:gd name="connsiteX11" fmla="*/ 1079634 w 2171592"/>
                                  <a:gd name="connsiteY11" fmla="*/ 161669 h 485902"/>
                                  <a:gd name="connsiteX12" fmla="*/ 564919 w 2171592"/>
                                  <a:gd name="connsiteY12" fmla="*/ 354089 h 485902"/>
                                  <a:gd name="connsiteX13" fmla="*/ 535687 w 2171592"/>
                                  <a:gd name="connsiteY13" fmla="*/ 388391 h 485902"/>
                                  <a:gd name="connsiteX14" fmla="*/ 428016 w 2171592"/>
                                  <a:gd name="connsiteY14" fmla="*/ 444092 h 485902"/>
                                  <a:gd name="connsiteX15" fmla="*/ 41151 w 2171592"/>
                                  <a:gd name="connsiteY15" fmla="*/ 421390 h 485902"/>
                                  <a:gd name="connsiteX16" fmla="*/ 0 w 2171592"/>
                                  <a:gd name="connsiteY16" fmla="*/ 354715 h 485902"/>
                                  <a:gd name="connsiteX17" fmla="*/ 339033 w 2171592"/>
                                  <a:gd name="connsiteY17" fmla="*/ 286162 h 485902"/>
                                  <a:gd name="connsiteX18" fmla="*/ 492674 w 2171592"/>
                                  <a:gd name="connsiteY18" fmla="*/ 213335 h 485902"/>
                                  <a:gd name="connsiteX19" fmla="*/ 583527 w 2171592"/>
                                  <a:gd name="connsiteY19" fmla="*/ 146337 h 485902"/>
                                  <a:gd name="connsiteX20" fmla="*/ 612742 w 2171592"/>
                                  <a:gd name="connsiteY20" fmla="*/ 120401 h 485902"/>
                                  <a:gd name="connsiteX21" fmla="*/ 1082691 w 2171592"/>
                                  <a:gd name="connsiteY21" fmla="*/ 0 h 48590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</a:cxnLst>
                                <a:rect l="l" t="t" r="r" b="b"/>
                                <a:pathLst>
                                  <a:path w="2171592" h="485902">
                                    <a:moveTo>
                                      <a:pt x="1082691" y="0"/>
                                    </a:moveTo>
                                    <a:cubicBezTo>
                                      <a:pt x="1278317" y="0"/>
                                      <a:pt x="1450793" y="47759"/>
                                      <a:pt x="1552640" y="120401"/>
                                    </a:cubicBezTo>
                                    <a:lnTo>
                                      <a:pt x="1557895" y="125066"/>
                                    </a:lnTo>
                                    <a:cubicBezTo>
                                      <a:pt x="1557954" y="124784"/>
                                      <a:pt x="1558012" y="124501"/>
                                      <a:pt x="1558071" y="124218"/>
                                    </a:cubicBezTo>
                                    <a:cubicBezTo>
                                      <a:pt x="1558072" y="124218"/>
                                      <a:pt x="1558072" y="124219"/>
                                      <a:pt x="1558073" y="124219"/>
                                    </a:cubicBezTo>
                                    <a:cubicBezTo>
                                      <a:pt x="1625223" y="187597"/>
                                      <a:pt x="1721680" y="244505"/>
                                      <a:pt x="1832559" y="286162"/>
                                    </a:cubicBezTo>
                                    <a:cubicBezTo>
                                      <a:pt x="1943438" y="327818"/>
                                      <a:pt x="2062577" y="351908"/>
                                      <a:pt x="2171592" y="354715"/>
                                    </a:cubicBezTo>
                                    <a:lnTo>
                                      <a:pt x="2130441" y="421390"/>
                                    </a:lnTo>
                                    <a:cubicBezTo>
                                      <a:pt x="2079780" y="497578"/>
                                      <a:pt x="1906575" y="507742"/>
                                      <a:pt x="1743577" y="444092"/>
                                    </a:cubicBezTo>
                                    <a:cubicBezTo>
                                      <a:pt x="1702827" y="428180"/>
                                      <a:pt x="1666573" y="409160"/>
                                      <a:pt x="1635905" y="388391"/>
                                    </a:cubicBezTo>
                                    <a:lnTo>
                                      <a:pt x="1600699" y="354089"/>
                                    </a:lnTo>
                                    <a:cubicBezTo>
                                      <a:pt x="1515373" y="261536"/>
                                      <a:pt x="1312447" y="161669"/>
                                      <a:pt x="1079634" y="161669"/>
                                    </a:cubicBezTo>
                                    <a:cubicBezTo>
                                      <a:pt x="846821" y="161669"/>
                                      <a:pt x="650245" y="261536"/>
                                      <a:pt x="564919" y="354089"/>
                                    </a:cubicBezTo>
                                    <a:lnTo>
                                      <a:pt x="535687" y="388391"/>
                                    </a:lnTo>
                                    <a:cubicBezTo>
                                      <a:pt x="505019" y="409160"/>
                                      <a:pt x="468765" y="428180"/>
                                      <a:pt x="428016" y="444092"/>
                                    </a:cubicBezTo>
                                    <a:cubicBezTo>
                                      <a:pt x="265017" y="507742"/>
                                      <a:pt x="91812" y="497578"/>
                                      <a:pt x="41151" y="421390"/>
                                    </a:cubicBezTo>
                                    <a:lnTo>
                                      <a:pt x="0" y="354715"/>
                                    </a:lnTo>
                                    <a:cubicBezTo>
                                      <a:pt x="109015" y="351908"/>
                                      <a:pt x="228154" y="327818"/>
                                      <a:pt x="339033" y="286162"/>
                                    </a:cubicBezTo>
                                    <a:cubicBezTo>
                                      <a:pt x="394472" y="265333"/>
                                      <a:pt x="446306" y="240692"/>
                                      <a:pt x="492674" y="213335"/>
                                    </a:cubicBezTo>
                                    <a:lnTo>
                                      <a:pt x="583527" y="146337"/>
                                    </a:lnTo>
                                    <a:lnTo>
                                      <a:pt x="612742" y="120401"/>
                                    </a:lnTo>
                                    <a:cubicBezTo>
                                      <a:pt x="714589" y="47759"/>
                                      <a:pt x="887066" y="0"/>
                                      <a:pt x="1082691" y="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ysClr val="windowText" lastClr="000000"/>
                              </a:solidFill>
                              <a:ln w="12700" cap="flat" cmpd="sng" algn="ctr">
                                <a:solidFill>
                                  <a:sysClr val="windowText" lastClr="000000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tlCol="0" anchor="ctr"/>
                              <a:lstStyle/>
                              <a:p>
                                <a:pPr algn="ctr" defTabSz="457200" fontAlgn="auto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defRPr/>
                                </a:pPr>
                                <a:endParaRPr kumimoji="0" lang="ja-JP" altLang="en-US" kern="0">
                                  <a:solidFill>
                                    <a:prstClr val="white"/>
                                  </a:solidFill>
                                  <a:latin typeface="Calibri" panose="020F0502020204030204"/>
                                  <a:ea typeface="游ゴシック" panose="020B0400000000000000" pitchFamily="50" charset="-128"/>
                                </a:endParaRPr>
                              </a:p>
                            </p:txBody>
                          </p:sp>
                          <p:sp>
                            <p:nvSpPr>
                              <p:cNvPr id="97" name="フリーフォーム: 図形 96">
                                <a:extLst>
                                  <a:ext uri="{FF2B5EF4-FFF2-40B4-BE49-F238E27FC236}">
                                    <a16:creationId xmlns:a16="http://schemas.microsoft.com/office/drawing/2014/main" id="{27DAFEAE-A5F9-4005-BB92-2D7AA190198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803384" y="2959676"/>
                                <a:ext cx="2171592" cy="522487"/>
                              </a:xfrm>
                              <a:custGeom>
                                <a:avLst/>
                                <a:gdLst>
                                  <a:gd name="connsiteX0" fmla="*/ 1082691 w 2171592"/>
                                  <a:gd name="connsiteY0" fmla="*/ 0 h 568611"/>
                                  <a:gd name="connsiteX1" fmla="*/ 1552640 w 2171592"/>
                                  <a:gd name="connsiteY1" fmla="*/ 163303 h 568611"/>
                                  <a:gd name="connsiteX2" fmla="*/ 1557895 w 2171592"/>
                                  <a:gd name="connsiteY2" fmla="*/ 169631 h 568611"/>
                                  <a:gd name="connsiteX3" fmla="*/ 1558071 w 2171592"/>
                                  <a:gd name="connsiteY3" fmla="*/ 168481 h 568611"/>
                                  <a:gd name="connsiteX4" fmla="*/ 1558073 w 2171592"/>
                                  <a:gd name="connsiteY4" fmla="*/ 168482 h 568611"/>
                                  <a:gd name="connsiteX5" fmla="*/ 1832559 w 2171592"/>
                                  <a:gd name="connsiteY5" fmla="*/ 388130 h 568611"/>
                                  <a:gd name="connsiteX6" fmla="*/ 2171592 w 2171592"/>
                                  <a:gd name="connsiteY6" fmla="*/ 481111 h 568611"/>
                                  <a:gd name="connsiteX7" fmla="*/ 1769488 w 2171592"/>
                                  <a:gd name="connsiteY7" fmla="*/ 511902 h 568611"/>
                                  <a:gd name="connsiteX8" fmla="*/ 1657575 w 2171592"/>
                                  <a:gd name="connsiteY8" fmla="*/ 436354 h 568611"/>
                                  <a:gd name="connsiteX9" fmla="*/ 1642046 w 2171592"/>
                                  <a:gd name="connsiteY9" fmla="*/ 418264 h 568611"/>
                                  <a:gd name="connsiteX10" fmla="*/ 1640597 w 2171592"/>
                                  <a:gd name="connsiteY10" fmla="*/ 427659 h 568611"/>
                                  <a:gd name="connsiteX11" fmla="*/ 1620982 w 2171592"/>
                                  <a:gd name="connsiteY11" fmla="*/ 389828 h 568611"/>
                                  <a:gd name="connsiteX12" fmla="*/ 1082691 w 2171592"/>
                                  <a:gd name="connsiteY12" fmla="*/ 176213 h 568611"/>
                                  <a:gd name="connsiteX13" fmla="*/ 544400 w 2171592"/>
                                  <a:gd name="connsiteY13" fmla="*/ 389828 h 568611"/>
                                  <a:gd name="connsiteX14" fmla="*/ 524785 w 2171592"/>
                                  <a:gd name="connsiteY14" fmla="*/ 427659 h 568611"/>
                                  <a:gd name="connsiteX15" fmla="*/ 524282 w 2171592"/>
                                  <a:gd name="connsiteY15" fmla="*/ 424396 h 568611"/>
                                  <a:gd name="connsiteX16" fmla="*/ 514017 w 2171592"/>
                                  <a:gd name="connsiteY16" fmla="*/ 436354 h 568611"/>
                                  <a:gd name="connsiteX17" fmla="*/ 402104 w 2171592"/>
                                  <a:gd name="connsiteY17" fmla="*/ 511902 h 568611"/>
                                  <a:gd name="connsiteX18" fmla="*/ 0 w 2171592"/>
                                  <a:gd name="connsiteY18" fmla="*/ 481111 h 568611"/>
                                  <a:gd name="connsiteX19" fmla="*/ 339033 w 2171592"/>
                                  <a:gd name="connsiteY19" fmla="*/ 388130 h 568611"/>
                                  <a:gd name="connsiteX20" fmla="*/ 492674 w 2171592"/>
                                  <a:gd name="connsiteY20" fmla="*/ 289353 h 568611"/>
                                  <a:gd name="connsiteX21" fmla="*/ 583527 w 2171592"/>
                                  <a:gd name="connsiteY21" fmla="*/ 198481 h 568611"/>
                                  <a:gd name="connsiteX22" fmla="*/ 612742 w 2171592"/>
                                  <a:gd name="connsiteY22" fmla="*/ 163303 h 568611"/>
                                  <a:gd name="connsiteX23" fmla="*/ 1082691 w 2171592"/>
                                  <a:gd name="connsiteY23" fmla="*/ 0 h 568611"/>
                                  <a:gd name="connsiteX0" fmla="*/ 1082691 w 2171592"/>
                                  <a:gd name="connsiteY0" fmla="*/ 0 h 568611"/>
                                  <a:gd name="connsiteX1" fmla="*/ 1552640 w 2171592"/>
                                  <a:gd name="connsiteY1" fmla="*/ 163303 h 568611"/>
                                  <a:gd name="connsiteX2" fmla="*/ 1557895 w 2171592"/>
                                  <a:gd name="connsiteY2" fmla="*/ 169631 h 568611"/>
                                  <a:gd name="connsiteX3" fmla="*/ 1558071 w 2171592"/>
                                  <a:gd name="connsiteY3" fmla="*/ 168481 h 568611"/>
                                  <a:gd name="connsiteX4" fmla="*/ 1558073 w 2171592"/>
                                  <a:gd name="connsiteY4" fmla="*/ 168482 h 568611"/>
                                  <a:gd name="connsiteX5" fmla="*/ 1832559 w 2171592"/>
                                  <a:gd name="connsiteY5" fmla="*/ 388130 h 568611"/>
                                  <a:gd name="connsiteX6" fmla="*/ 2171592 w 2171592"/>
                                  <a:gd name="connsiteY6" fmla="*/ 481111 h 568611"/>
                                  <a:gd name="connsiteX7" fmla="*/ 1769488 w 2171592"/>
                                  <a:gd name="connsiteY7" fmla="*/ 511902 h 568611"/>
                                  <a:gd name="connsiteX8" fmla="*/ 1657575 w 2171592"/>
                                  <a:gd name="connsiteY8" fmla="*/ 436354 h 568611"/>
                                  <a:gd name="connsiteX9" fmla="*/ 1642046 w 2171592"/>
                                  <a:gd name="connsiteY9" fmla="*/ 418264 h 568611"/>
                                  <a:gd name="connsiteX10" fmla="*/ 1640597 w 2171592"/>
                                  <a:gd name="connsiteY10" fmla="*/ 427659 h 568611"/>
                                  <a:gd name="connsiteX11" fmla="*/ 1620982 w 2171592"/>
                                  <a:gd name="connsiteY11" fmla="*/ 389828 h 568611"/>
                                  <a:gd name="connsiteX12" fmla="*/ 1082691 w 2171592"/>
                                  <a:gd name="connsiteY12" fmla="*/ 176213 h 568611"/>
                                  <a:gd name="connsiteX13" fmla="*/ 544400 w 2171592"/>
                                  <a:gd name="connsiteY13" fmla="*/ 389828 h 568611"/>
                                  <a:gd name="connsiteX14" fmla="*/ 524785 w 2171592"/>
                                  <a:gd name="connsiteY14" fmla="*/ 427659 h 568611"/>
                                  <a:gd name="connsiteX15" fmla="*/ 514017 w 2171592"/>
                                  <a:gd name="connsiteY15" fmla="*/ 436354 h 568611"/>
                                  <a:gd name="connsiteX16" fmla="*/ 402104 w 2171592"/>
                                  <a:gd name="connsiteY16" fmla="*/ 511902 h 568611"/>
                                  <a:gd name="connsiteX17" fmla="*/ 0 w 2171592"/>
                                  <a:gd name="connsiteY17" fmla="*/ 481111 h 568611"/>
                                  <a:gd name="connsiteX18" fmla="*/ 339033 w 2171592"/>
                                  <a:gd name="connsiteY18" fmla="*/ 388130 h 568611"/>
                                  <a:gd name="connsiteX19" fmla="*/ 492674 w 2171592"/>
                                  <a:gd name="connsiteY19" fmla="*/ 289353 h 568611"/>
                                  <a:gd name="connsiteX20" fmla="*/ 583527 w 2171592"/>
                                  <a:gd name="connsiteY20" fmla="*/ 198481 h 568611"/>
                                  <a:gd name="connsiteX21" fmla="*/ 612742 w 2171592"/>
                                  <a:gd name="connsiteY21" fmla="*/ 163303 h 568611"/>
                                  <a:gd name="connsiteX22" fmla="*/ 1082691 w 2171592"/>
                                  <a:gd name="connsiteY22" fmla="*/ 0 h 568611"/>
                                  <a:gd name="connsiteX0" fmla="*/ 1082691 w 2171592"/>
                                  <a:gd name="connsiteY0" fmla="*/ 0 h 568611"/>
                                  <a:gd name="connsiteX1" fmla="*/ 1552640 w 2171592"/>
                                  <a:gd name="connsiteY1" fmla="*/ 163303 h 568611"/>
                                  <a:gd name="connsiteX2" fmla="*/ 1557895 w 2171592"/>
                                  <a:gd name="connsiteY2" fmla="*/ 169631 h 568611"/>
                                  <a:gd name="connsiteX3" fmla="*/ 1558071 w 2171592"/>
                                  <a:gd name="connsiteY3" fmla="*/ 168481 h 568611"/>
                                  <a:gd name="connsiteX4" fmla="*/ 1558073 w 2171592"/>
                                  <a:gd name="connsiteY4" fmla="*/ 168482 h 568611"/>
                                  <a:gd name="connsiteX5" fmla="*/ 1832559 w 2171592"/>
                                  <a:gd name="connsiteY5" fmla="*/ 388130 h 568611"/>
                                  <a:gd name="connsiteX6" fmla="*/ 2171592 w 2171592"/>
                                  <a:gd name="connsiteY6" fmla="*/ 481111 h 568611"/>
                                  <a:gd name="connsiteX7" fmla="*/ 1769488 w 2171592"/>
                                  <a:gd name="connsiteY7" fmla="*/ 511902 h 568611"/>
                                  <a:gd name="connsiteX8" fmla="*/ 1657575 w 2171592"/>
                                  <a:gd name="connsiteY8" fmla="*/ 436354 h 568611"/>
                                  <a:gd name="connsiteX9" fmla="*/ 1642046 w 2171592"/>
                                  <a:gd name="connsiteY9" fmla="*/ 418264 h 568611"/>
                                  <a:gd name="connsiteX10" fmla="*/ 1640597 w 2171592"/>
                                  <a:gd name="connsiteY10" fmla="*/ 427659 h 568611"/>
                                  <a:gd name="connsiteX11" fmla="*/ 1620982 w 2171592"/>
                                  <a:gd name="connsiteY11" fmla="*/ 389828 h 568611"/>
                                  <a:gd name="connsiteX12" fmla="*/ 1082691 w 2171592"/>
                                  <a:gd name="connsiteY12" fmla="*/ 176213 h 568611"/>
                                  <a:gd name="connsiteX13" fmla="*/ 544400 w 2171592"/>
                                  <a:gd name="connsiteY13" fmla="*/ 389828 h 568611"/>
                                  <a:gd name="connsiteX14" fmla="*/ 514017 w 2171592"/>
                                  <a:gd name="connsiteY14" fmla="*/ 436354 h 568611"/>
                                  <a:gd name="connsiteX15" fmla="*/ 402104 w 2171592"/>
                                  <a:gd name="connsiteY15" fmla="*/ 511902 h 568611"/>
                                  <a:gd name="connsiteX16" fmla="*/ 0 w 2171592"/>
                                  <a:gd name="connsiteY16" fmla="*/ 481111 h 568611"/>
                                  <a:gd name="connsiteX17" fmla="*/ 339033 w 2171592"/>
                                  <a:gd name="connsiteY17" fmla="*/ 388130 h 568611"/>
                                  <a:gd name="connsiteX18" fmla="*/ 492674 w 2171592"/>
                                  <a:gd name="connsiteY18" fmla="*/ 289353 h 568611"/>
                                  <a:gd name="connsiteX19" fmla="*/ 583527 w 2171592"/>
                                  <a:gd name="connsiteY19" fmla="*/ 198481 h 568611"/>
                                  <a:gd name="connsiteX20" fmla="*/ 612742 w 2171592"/>
                                  <a:gd name="connsiteY20" fmla="*/ 163303 h 568611"/>
                                  <a:gd name="connsiteX21" fmla="*/ 1082691 w 2171592"/>
                                  <a:gd name="connsiteY21" fmla="*/ 0 h 568611"/>
                                  <a:gd name="connsiteX0" fmla="*/ 1082691 w 2171592"/>
                                  <a:gd name="connsiteY0" fmla="*/ 0 h 568611"/>
                                  <a:gd name="connsiteX1" fmla="*/ 1552640 w 2171592"/>
                                  <a:gd name="connsiteY1" fmla="*/ 163303 h 568611"/>
                                  <a:gd name="connsiteX2" fmla="*/ 1557895 w 2171592"/>
                                  <a:gd name="connsiteY2" fmla="*/ 169631 h 568611"/>
                                  <a:gd name="connsiteX3" fmla="*/ 1558071 w 2171592"/>
                                  <a:gd name="connsiteY3" fmla="*/ 168481 h 568611"/>
                                  <a:gd name="connsiteX4" fmla="*/ 1558073 w 2171592"/>
                                  <a:gd name="connsiteY4" fmla="*/ 168482 h 568611"/>
                                  <a:gd name="connsiteX5" fmla="*/ 1832559 w 2171592"/>
                                  <a:gd name="connsiteY5" fmla="*/ 388130 h 568611"/>
                                  <a:gd name="connsiteX6" fmla="*/ 2171592 w 2171592"/>
                                  <a:gd name="connsiteY6" fmla="*/ 481111 h 568611"/>
                                  <a:gd name="connsiteX7" fmla="*/ 1769488 w 2171592"/>
                                  <a:gd name="connsiteY7" fmla="*/ 511902 h 568611"/>
                                  <a:gd name="connsiteX8" fmla="*/ 1657575 w 2171592"/>
                                  <a:gd name="connsiteY8" fmla="*/ 436354 h 568611"/>
                                  <a:gd name="connsiteX9" fmla="*/ 1642046 w 2171592"/>
                                  <a:gd name="connsiteY9" fmla="*/ 418264 h 568611"/>
                                  <a:gd name="connsiteX10" fmla="*/ 1620982 w 2171592"/>
                                  <a:gd name="connsiteY10" fmla="*/ 389828 h 568611"/>
                                  <a:gd name="connsiteX11" fmla="*/ 1082691 w 2171592"/>
                                  <a:gd name="connsiteY11" fmla="*/ 176213 h 568611"/>
                                  <a:gd name="connsiteX12" fmla="*/ 544400 w 2171592"/>
                                  <a:gd name="connsiteY12" fmla="*/ 389828 h 568611"/>
                                  <a:gd name="connsiteX13" fmla="*/ 514017 w 2171592"/>
                                  <a:gd name="connsiteY13" fmla="*/ 436354 h 568611"/>
                                  <a:gd name="connsiteX14" fmla="*/ 402104 w 2171592"/>
                                  <a:gd name="connsiteY14" fmla="*/ 511902 h 568611"/>
                                  <a:gd name="connsiteX15" fmla="*/ 0 w 2171592"/>
                                  <a:gd name="connsiteY15" fmla="*/ 481111 h 568611"/>
                                  <a:gd name="connsiteX16" fmla="*/ 339033 w 2171592"/>
                                  <a:gd name="connsiteY16" fmla="*/ 388130 h 568611"/>
                                  <a:gd name="connsiteX17" fmla="*/ 492674 w 2171592"/>
                                  <a:gd name="connsiteY17" fmla="*/ 289353 h 568611"/>
                                  <a:gd name="connsiteX18" fmla="*/ 583527 w 2171592"/>
                                  <a:gd name="connsiteY18" fmla="*/ 198481 h 568611"/>
                                  <a:gd name="connsiteX19" fmla="*/ 612742 w 2171592"/>
                                  <a:gd name="connsiteY19" fmla="*/ 163303 h 568611"/>
                                  <a:gd name="connsiteX20" fmla="*/ 1082691 w 2171592"/>
                                  <a:gd name="connsiteY20" fmla="*/ 0 h 568611"/>
                                  <a:gd name="connsiteX0" fmla="*/ 1082691 w 2171592"/>
                                  <a:gd name="connsiteY0" fmla="*/ 0 h 568611"/>
                                  <a:gd name="connsiteX1" fmla="*/ 1552640 w 2171592"/>
                                  <a:gd name="connsiteY1" fmla="*/ 163303 h 568611"/>
                                  <a:gd name="connsiteX2" fmla="*/ 1557895 w 2171592"/>
                                  <a:gd name="connsiteY2" fmla="*/ 169631 h 568611"/>
                                  <a:gd name="connsiteX3" fmla="*/ 1558071 w 2171592"/>
                                  <a:gd name="connsiteY3" fmla="*/ 168481 h 568611"/>
                                  <a:gd name="connsiteX4" fmla="*/ 1558073 w 2171592"/>
                                  <a:gd name="connsiteY4" fmla="*/ 168482 h 568611"/>
                                  <a:gd name="connsiteX5" fmla="*/ 1832559 w 2171592"/>
                                  <a:gd name="connsiteY5" fmla="*/ 388130 h 568611"/>
                                  <a:gd name="connsiteX6" fmla="*/ 2171592 w 2171592"/>
                                  <a:gd name="connsiteY6" fmla="*/ 481111 h 568611"/>
                                  <a:gd name="connsiteX7" fmla="*/ 1769488 w 2171592"/>
                                  <a:gd name="connsiteY7" fmla="*/ 511902 h 568611"/>
                                  <a:gd name="connsiteX8" fmla="*/ 1657575 w 2171592"/>
                                  <a:gd name="connsiteY8" fmla="*/ 436354 h 568611"/>
                                  <a:gd name="connsiteX9" fmla="*/ 1620982 w 2171592"/>
                                  <a:gd name="connsiteY9" fmla="*/ 389828 h 568611"/>
                                  <a:gd name="connsiteX10" fmla="*/ 1082691 w 2171592"/>
                                  <a:gd name="connsiteY10" fmla="*/ 176213 h 568611"/>
                                  <a:gd name="connsiteX11" fmla="*/ 544400 w 2171592"/>
                                  <a:gd name="connsiteY11" fmla="*/ 389828 h 568611"/>
                                  <a:gd name="connsiteX12" fmla="*/ 514017 w 2171592"/>
                                  <a:gd name="connsiteY12" fmla="*/ 436354 h 568611"/>
                                  <a:gd name="connsiteX13" fmla="*/ 402104 w 2171592"/>
                                  <a:gd name="connsiteY13" fmla="*/ 511902 h 568611"/>
                                  <a:gd name="connsiteX14" fmla="*/ 0 w 2171592"/>
                                  <a:gd name="connsiteY14" fmla="*/ 481111 h 568611"/>
                                  <a:gd name="connsiteX15" fmla="*/ 339033 w 2171592"/>
                                  <a:gd name="connsiteY15" fmla="*/ 388130 h 568611"/>
                                  <a:gd name="connsiteX16" fmla="*/ 492674 w 2171592"/>
                                  <a:gd name="connsiteY16" fmla="*/ 289353 h 568611"/>
                                  <a:gd name="connsiteX17" fmla="*/ 583527 w 2171592"/>
                                  <a:gd name="connsiteY17" fmla="*/ 198481 h 568611"/>
                                  <a:gd name="connsiteX18" fmla="*/ 612742 w 2171592"/>
                                  <a:gd name="connsiteY18" fmla="*/ 163303 h 568611"/>
                                  <a:gd name="connsiteX19" fmla="*/ 1082691 w 2171592"/>
                                  <a:gd name="connsiteY19" fmla="*/ 0 h 568611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</a:cxnLst>
                                <a:rect l="l" t="t" r="r" b="b"/>
                                <a:pathLst>
                                  <a:path w="2171592" h="568611">
                                    <a:moveTo>
                                      <a:pt x="1082691" y="0"/>
                                    </a:moveTo>
                                    <a:cubicBezTo>
                                      <a:pt x="1278317" y="0"/>
                                      <a:pt x="1450793" y="64778"/>
                                      <a:pt x="1552640" y="163303"/>
                                    </a:cubicBezTo>
                                    <a:lnTo>
                                      <a:pt x="1557895" y="169631"/>
                                    </a:lnTo>
                                    <a:cubicBezTo>
                                      <a:pt x="1557954" y="169248"/>
                                      <a:pt x="1558012" y="168864"/>
                                      <a:pt x="1558071" y="168481"/>
                                    </a:cubicBezTo>
                                    <a:cubicBezTo>
                                      <a:pt x="1558072" y="168481"/>
                                      <a:pt x="1558072" y="168482"/>
                                      <a:pt x="1558073" y="168482"/>
                                    </a:cubicBezTo>
                                    <a:cubicBezTo>
                                      <a:pt x="1625223" y="254443"/>
                                      <a:pt x="1721680" y="331629"/>
                                      <a:pt x="1832559" y="388130"/>
                                    </a:cubicBezTo>
                                    <a:cubicBezTo>
                                      <a:pt x="1943438" y="444630"/>
                                      <a:pt x="2062577" y="477304"/>
                                      <a:pt x="2171592" y="481111"/>
                                    </a:cubicBezTo>
                                    <a:cubicBezTo>
                                      <a:pt x="2118935" y="584447"/>
                                      <a:pt x="1938907" y="598233"/>
                                      <a:pt x="1769488" y="511902"/>
                                    </a:cubicBezTo>
                                    <a:cubicBezTo>
                                      <a:pt x="1727133" y="490320"/>
                                      <a:pt x="1689451" y="464523"/>
                                      <a:pt x="1657575" y="436354"/>
                                    </a:cubicBezTo>
                                    <a:lnTo>
                                      <a:pt x="1620982" y="389828"/>
                                    </a:lnTo>
                                    <a:cubicBezTo>
                                      <a:pt x="1532295" y="264296"/>
                                      <a:pt x="1324675" y="176213"/>
                                      <a:pt x="1082691" y="176213"/>
                                    </a:cubicBezTo>
                                    <a:cubicBezTo>
                                      <a:pt x="840707" y="176213"/>
                                      <a:pt x="633087" y="264296"/>
                                      <a:pt x="544400" y="389828"/>
                                    </a:cubicBezTo>
                                    <a:lnTo>
                                      <a:pt x="514017" y="436354"/>
                                    </a:lnTo>
                                    <a:cubicBezTo>
                                      <a:pt x="482141" y="464523"/>
                                      <a:pt x="444459" y="490320"/>
                                      <a:pt x="402104" y="511902"/>
                                    </a:cubicBezTo>
                                    <a:cubicBezTo>
                                      <a:pt x="232685" y="598233"/>
                                      <a:pt x="52657" y="584447"/>
                                      <a:pt x="0" y="481111"/>
                                    </a:cubicBezTo>
                                    <a:cubicBezTo>
                                      <a:pt x="109015" y="477304"/>
                                      <a:pt x="228154" y="444630"/>
                                      <a:pt x="339033" y="388130"/>
                                    </a:cubicBezTo>
                                    <a:cubicBezTo>
                                      <a:pt x="394472" y="359879"/>
                                      <a:pt x="446306" y="326458"/>
                                      <a:pt x="492674" y="289353"/>
                                    </a:cubicBezTo>
                                    <a:lnTo>
                                      <a:pt x="583527" y="198481"/>
                                    </a:lnTo>
                                    <a:lnTo>
                                      <a:pt x="612742" y="163303"/>
                                    </a:lnTo>
                                    <a:cubicBezTo>
                                      <a:pt x="714589" y="64778"/>
                                      <a:pt x="887066" y="0"/>
                                      <a:pt x="1082691" y="0"/>
                                    </a:cubicBezTo>
                                    <a:close/>
                                  </a:path>
                                </a:pathLst>
                              </a:custGeom>
                              <a:pattFill prst="dashUpDiag">
                                <a:fgClr>
                                  <a:srgbClr val="ED7D31">
                                    <a:lumMod val="75000"/>
                                  </a:srgbClr>
                                </a:fgClr>
                                <a:bgClr>
                                  <a:srgbClr val="663300"/>
                                </a:bgClr>
                              </a:pattFill>
                              <a:ln w="12700" cap="flat" cmpd="sng" algn="ctr">
                                <a:solidFill>
                                  <a:sysClr val="windowText" lastClr="000000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tlCol="0" anchor="ctr"/>
                              <a:lstStyle/>
                              <a:p>
                                <a:pPr algn="ctr" defTabSz="457200" fontAlgn="auto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defRPr/>
                                </a:pPr>
                                <a:endParaRPr kumimoji="0" lang="ja-JP" altLang="en-US" kern="0">
                                  <a:solidFill>
                                    <a:prstClr val="white"/>
                                  </a:solidFill>
                                  <a:latin typeface="Calibri" panose="020F0502020204030204"/>
                                  <a:ea typeface="游ゴシック" panose="020B0400000000000000" pitchFamily="50" charset="-128"/>
                                </a:endParaRPr>
                              </a:p>
                            </p:txBody>
                          </p:sp>
                        </p:grpSp>
                      </p:grpSp>
                    </p:grpSp>
                  </p:grpSp>
                </p:grpSp>
              </p:grpSp>
              <p:grpSp>
                <p:nvGrpSpPr>
                  <p:cNvPr id="70" name="グループ化 69">
                    <a:extLst>
                      <a:ext uri="{FF2B5EF4-FFF2-40B4-BE49-F238E27FC236}">
                        <a16:creationId xmlns:a16="http://schemas.microsoft.com/office/drawing/2014/main" id="{C871024C-D8E8-42B5-A21F-D58E14EF2FE7}"/>
                      </a:ext>
                    </a:extLst>
                  </p:cNvPr>
                  <p:cNvGrpSpPr/>
                  <p:nvPr/>
                </p:nvGrpSpPr>
                <p:grpSpPr>
                  <a:xfrm>
                    <a:off x="2473287" y="4422295"/>
                    <a:ext cx="365164" cy="199571"/>
                    <a:chOff x="2473287" y="4422296"/>
                    <a:chExt cx="365164" cy="178576"/>
                  </a:xfrm>
                  <a:solidFill>
                    <a:srgbClr val="FFC000">
                      <a:lumMod val="75000"/>
                    </a:srgbClr>
                  </a:solidFill>
                </p:grpSpPr>
                <p:sp>
                  <p:nvSpPr>
                    <p:cNvPr id="75" name="正方形/長方形 74">
                      <a:extLst>
                        <a:ext uri="{FF2B5EF4-FFF2-40B4-BE49-F238E27FC236}">
                          <a16:creationId xmlns:a16="http://schemas.microsoft.com/office/drawing/2014/main" id="{4F592E09-1069-499B-86D6-7FA760A9F8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0313" y="4448206"/>
                      <a:ext cx="311111" cy="152666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76" name="正方形/長方形 75">
                      <a:extLst>
                        <a:ext uri="{FF2B5EF4-FFF2-40B4-BE49-F238E27FC236}">
                          <a16:creationId xmlns:a16="http://schemas.microsoft.com/office/drawing/2014/main" id="{4F9A6A8A-748F-485B-825A-62E7B828CC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73287" y="4422296"/>
                      <a:ext cx="365164" cy="30751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71" name="グループ化 70">
                    <a:extLst>
                      <a:ext uri="{FF2B5EF4-FFF2-40B4-BE49-F238E27FC236}">
                        <a16:creationId xmlns:a16="http://schemas.microsoft.com/office/drawing/2014/main" id="{E965DBD2-3BFF-417D-A542-011C3A6AED93}"/>
                      </a:ext>
                    </a:extLst>
                  </p:cNvPr>
                  <p:cNvGrpSpPr/>
                  <p:nvPr/>
                </p:nvGrpSpPr>
                <p:grpSpPr>
                  <a:xfrm>
                    <a:off x="2956680" y="4422295"/>
                    <a:ext cx="365164" cy="199571"/>
                    <a:chOff x="2473287" y="4422296"/>
                    <a:chExt cx="365164" cy="178576"/>
                  </a:xfrm>
                  <a:solidFill>
                    <a:srgbClr val="FFC000">
                      <a:lumMod val="75000"/>
                    </a:srgbClr>
                  </a:solidFill>
                </p:grpSpPr>
                <p:sp>
                  <p:nvSpPr>
                    <p:cNvPr id="73" name="正方形/長方形 72">
                      <a:extLst>
                        <a:ext uri="{FF2B5EF4-FFF2-40B4-BE49-F238E27FC236}">
                          <a16:creationId xmlns:a16="http://schemas.microsoft.com/office/drawing/2014/main" id="{7A172864-1B91-4814-8791-0F828AE899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0313" y="4448206"/>
                      <a:ext cx="311111" cy="152666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74" name="正方形/長方形 73">
                      <a:extLst>
                        <a:ext uri="{FF2B5EF4-FFF2-40B4-BE49-F238E27FC236}">
                          <a16:creationId xmlns:a16="http://schemas.microsoft.com/office/drawing/2014/main" id="{52045177-0AD3-4DB1-B9A1-FAB3F6402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73287" y="4422296"/>
                      <a:ext cx="365164" cy="30751"/>
                    </a:xfrm>
                    <a:prstGeom prst="rect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72" name="フリーフォーム: 図形 71">
                    <a:extLst>
                      <a:ext uri="{FF2B5EF4-FFF2-40B4-BE49-F238E27FC236}">
                        <a16:creationId xmlns:a16="http://schemas.microsoft.com/office/drawing/2014/main" id="{D07C003E-D8A5-47B0-9292-B22899D25762}"/>
                      </a:ext>
                    </a:extLst>
                  </p:cNvPr>
                  <p:cNvSpPr/>
                  <p:nvPr/>
                </p:nvSpPr>
                <p:spPr>
                  <a:xfrm>
                    <a:off x="2235693" y="4499614"/>
                    <a:ext cx="1310595" cy="192118"/>
                  </a:xfrm>
                  <a:custGeom>
                    <a:avLst/>
                    <a:gdLst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07666 w 1319413"/>
                      <a:gd name="connsiteY4" fmla="*/ 90321 h 192118"/>
                      <a:gd name="connsiteX5" fmla="*/ 1207666 w 1319413"/>
                      <a:gd name="connsiteY5" fmla="*/ 173811 h 192118"/>
                      <a:gd name="connsiteX6" fmla="*/ 1235169 w 1319413"/>
                      <a:gd name="connsiteY6" fmla="*/ 173811 h 192118"/>
                      <a:gd name="connsiteX7" fmla="*/ 1235169 w 1319413"/>
                      <a:gd name="connsiteY7" fmla="*/ 90321 h 192118"/>
                      <a:gd name="connsiteX8" fmla="*/ 1156201 w 1319413"/>
                      <a:gd name="connsiteY8" fmla="*/ 90321 h 192118"/>
                      <a:gd name="connsiteX9" fmla="*/ 1156201 w 1319413"/>
                      <a:gd name="connsiteY9" fmla="*/ 173811 h 192118"/>
                      <a:gd name="connsiteX10" fmla="*/ 1183706 w 1319413"/>
                      <a:gd name="connsiteY10" fmla="*/ 173811 h 192118"/>
                      <a:gd name="connsiteX11" fmla="*/ 1183706 w 1319413"/>
                      <a:gd name="connsiteY11" fmla="*/ 90321 h 192118"/>
                      <a:gd name="connsiteX12" fmla="*/ 1104735 w 1319413"/>
                      <a:gd name="connsiteY12" fmla="*/ 90321 h 192118"/>
                      <a:gd name="connsiteX13" fmla="*/ 1104735 w 1319413"/>
                      <a:gd name="connsiteY13" fmla="*/ 173811 h 192118"/>
                      <a:gd name="connsiteX14" fmla="*/ 1132241 w 1319413"/>
                      <a:gd name="connsiteY14" fmla="*/ 173811 h 192118"/>
                      <a:gd name="connsiteX15" fmla="*/ 1132241 w 1319413"/>
                      <a:gd name="connsiteY15" fmla="*/ 90321 h 192118"/>
                      <a:gd name="connsiteX16" fmla="*/ 1053270 w 1319413"/>
                      <a:gd name="connsiteY16" fmla="*/ 90321 h 192118"/>
                      <a:gd name="connsiteX17" fmla="*/ 1053270 w 1319413"/>
                      <a:gd name="connsiteY17" fmla="*/ 173811 h 192118"/>
                      <a:gd name="connsiteX18" fmla="*/ 1080776 w 1319413"/>
                      <a:gd name="connsiteY18" fmla="*/ 173811 h 192118"/>
                      <a:gd name="connsiteX19" fmla="*/ 1080776 w 1319413"/>
                      <a:gd name="connsiteY19" fmla="*/ 90321 h 192118"/>
                      <a:gd name="connsiteX20" fmla="*/ 1001805 w 1319413"/>
                      <a:gd name="connsiteY20" fmla="*/ 90321 h 192118"/>
                      <a:gd name="connsiteX21" fmla="*/ 1001805 w 1319413"/>
                      <a:gd name="connsiteY21" fmla="*/ 173811 h 192118"/>
                      <a:gd name="connsiteX22" fmla="*/ 1029310 w 1319413"/>
                      <a:gd name="connsiteY22" fmla="*/ 173811 h 192118"/>
                      <a:gd name="connsiteX23" fmla="*/ 1029310 w 1319413"/>
                      <a:gd name="connsiteY23" fmla="*/ 90321 h 192118"/>
                      <a:gd name="connsiteX24" fmla="*/ 950340 w 1319413"/>
                      <a:gd name="connsiteY24" fmla="*/ 90321 h 192118"/>
                      <a:gd name="connsiteX25" fmla="*/ 950340 w 1319413"/>
                      <a:gd name="connsiteY25" fmla="*/ 173811 h 192118"/>
                      <a:gd name="connsiteX26" fmla="*/ 977845 w 1319413"/>
                      <a:gd name="connsiteY26" fmla="*/ 173811 h 192118"/>
                      <a:gd name="connsiteX27" fmla="*/ 977845 w 1319413"/>
                      <a:gd name="connsiteY27" fmla="*/ 90321 h 192118"/>
                      <a:gd name="connsiteX28" fmla="*/ 898874 w 1319413"/>
                      <a:gd name="connsiteY28" fmla="*/ 90321 h 192118"/>
                      <a:gd name="connsiteX29" fmla="*/ 898874 w 1319413"/>
                      <a:gd name="connsiteY29" fmla="*/ 173811 h 192118"/>
                      <a:gd name="connsiteX30" fmla="*/ 926380 w 1319413"/>
                      <a:gd name="connsiteY30" fmla="*/ 173811 h 192118"/>
                      <a:gd name="connsiteX31" fmla="*/ 926380 w 1319413"/>
                      <a:gd name="connsiteY31" fmla="*/ 90321 h 192118"/>
                      <a:gd name="connsiteX32" fmla="*/ 847409 w 1319413"/>
                      <a:gd name="connsiteY32" fmla="*/ 90321 h 192118"/>
                      <a:gd name="connsiteX33" fmla="*/ 847409 w 1319413"/>
                      <a:gd name="connsiteY33" fmla="*/ 173811 h 192118"/>
                      <a:gd name="connsiteX34" fmla="*/ 874914 w 1319413"/>
                      <a:gd name="connsiteY34" fmla="*/ 173811 h 192118"/>
                      <a:gd name="connsiteX35" fmla="*/ 874914 w 1319413"/>
                      <a:gd name="connsiteY35" fmla="*/ 90321 h 192118"/>
                      <a:gd name="connsiteX36" fmla="*/ 795943 w 1319413"/>
                      <a:gd name="connsiteY36" fmla="*/ 90321 h 192118"/>
                      <a:gd name="connsiteX37" fmla="*/ 795943 w 1319413"/>
                      <a:gd name="connsiteY37" fmla="*/ 173811 h 192118"/>
                      <a:gd name="connsiteX38" fmla="*/ 823448 w 1319413"/>
                      <a:gd name="connsiteY38" fmla="*/ 173811 h 192118"/>
                      <a:gd name="connsiteX39" fmla="*/ 823448 w 1319413"/>
                      <a:gd name="connsiteY39" fmla="*/ 90321 h 192118"/>
                      <a:gd name="connsiteX40" fmla="*/ 744477 w 1319413"/>
                      <a:gd name="connsiteY40" fmla="*/ 90321 h 192118"/>
                      <a:gd name="connsiteX41" fmla="*/ 744477 w 1319413"/>
                      <a:gd name="connsiteY41" fmla="*/ 173811 h 192118"/>
                      <a:gd name="connsiteX42" fmla="*/ 771983 w 1319413"/>
                      <a:gd name="connsiteY42" fmla="*/ 173811 h 192118"/>
                      <a:gd name="connsiteX43" fmla="*/ 771983 w 1319413"/>
                      <a:gd name="connsiteY43" fmla="*/ 90321 h 192118"/>
                      <a:gd name="connsiteX44" fmla="*/ 693012 w 1319413"/>
                      <a:gd name="connsiteY44" fmla="*/ 90321 h 192118"/>
                      <a:gd name="connsiteX45" fmla="*/ 693012 w 1319413"/>
                      <a:gd name="connsiteY45" fmla="*/ 173811 h 192118"/>
                      <a:gd name="connsiteX46" fmla="*/ 720517 w 1319413"/>
                      <a:gd name="connsiteY46" fmla="*/ 173811 h 192118"/>
                      <a:gd name="connsiteX47" fmla="*/ 720517 w 1319413"/>
                      <a:gd name="connsiteY47" fmla="*/ 90321 h 192118"/>
                      <a:gd name="connsiteX48" fmla="*/ 641546 w 1319413"/>
                      <a:gd name="connsiteY48" fmla="*/ 90321 h 192118"/>
                      <a:gd name="connsiteX49" fmla="*/ 641546 w 1319413"/>
                      <a:gd name="connsiteY49" fmla="*/ 173811 h 192118"/>
                      <a:gd name="connsiteX50" fmla="*/ 669052 w 1319413"/>
                      <a:gd name="connsiteY50" fmla="*/ 173811 h 192118"/>
                      <a:gd name="connsiteX51" fmla="*/ 669052 w 1319413"/>
                      <a:gd name="connsiteY51" fmla="*/ 90321 h 192118"/>
                      <a:gd name="connsiteX52" fmla="*/ 590081 w 1319413"/>
                      <a:gd name="connsiteY52" fmla="*/ 90321 h 192118"/>
                      <a:gd name="connsiteX53" fmla="*/ 590081 w 1319413"/>
                      <a:gd name="connsiteY53" fmla="*/ 173811 h 192118"/>
                      <a:gd name="connsiteX54" fmla="*/ 617586 w 1319413"/>
                      <a:gd name="connsiteY54" fmla="*/ 173811 h 192118"/>
                      <a:gd name="connsiteX55" fmla="*/ 617586 w 1319413"/>
                      <a:gd name="connsiteY55" fmla="*/ 90321 h 192118"/>
                      <a:gd name="connsiteX56" fmla="*/ 538615 w 1319413"/>
                      <a:gd name="connsiteY56" fmla="*/ 90321 h 192118"/>
                      <a:gd name="connsiteX57" fmla="*/ 538615 w 1319413"/>
                      <a:gd name="connsiteY57" fmla="*/ 173811 h 192118"/>
                      <a:gd name="connsiteX58" fmla="*/ 566121 w 1319413"/>
                      <a:gd name="connsiteY58" fmla="*/ 173811 h 192118"/>
                      <a:gd name="connsiteX59" fmla="*/ 566121 w 1319413"/>
                      <a:gd name="connsiteY59" fmla="*/ 90321 h 192118"/>
                      <a:gd name="connsiteX60" fmla="*/ 487149 w 1319413"/>
                      <a:gd name="connsiteY60" fmla="*/ 90321 h 192118"/>
                      <a:gd name="connsiteX61" fmla="*/ 487149 w 1319413"/>
                      <a:gd name="connsiteY61" fmla="*/ 173811 h 192118"/>
                      <a:gd name="connsiteX62" fmla="*/ 514654 w 1319413"/>
                      <a:gd name="connsiteY62" fmla="*/ 173811 h 192118"/>
                      <a:gd name="connsiteX63" fmla="*/ 514654 w 1319413"/>
                      <a:gd name="connsiteY63" fmla="*/ 90321 h 192118"/>
                      <a:gd name="connsiteX64" fmla="*/ 435683 w 1319413"/>
                      <a:gd name="connsiteY64" fmla="*/ 90321 h 192118"/>
                      <a:gd name="connsiteX65" fmla="*/ 435683 w 1319413"/>
                      <a:gd name="connsiteY65" fmla="*/ 173811 h 192118"/>
                      <a:gd name="connsiteX66" fmla="*/ 463189 w 1319413"/>
                      <a:gd name="connsiteY66" fmla="*/ 173811 h 192118"/>
                      <a:gd name="connsiteX67" fmla="*/ 463189 w 1319413"/>
                      <a:gd name="connsiteY67" fmla="*/ 90321 h 192118"/>
                      <a:gd name="connsiteX68" fmla="*/ 384218 w 1319413"/>
                      <a:gd name="connsiteY68" fmla="*/ 90321 h 192118"/>
                      <a:gd name="connsiteX69" fmla="*/ 384218 w 1319413"/>
                      <a:gd name="connsiteY69" fmla="*/ 173811 h 192118"/>
                      <a:gd name="connsiteX70" fmla="*/ 411724 w 1319413"/>
                      <a:gd name="connsiteY70" fmla="*/ 173811 h 192118"/>
                      <a:gd name="connsiteX71" fmla="*/ 411724 w 1319413"/>
                      <a:gd name="connsiteY71" fmla="*/ 90321 h 192118"/>
                      <a:gd name="connsiteX72" fmla="*/ 332752 w 1319413"/>
                      <a:gd name="connsiteY72" fmla="*/ 90321 h 192118"/>
                      <a:gd name="connsiteX73" fmla="*/ 332752 w 1319413"/>
                      <a:gd name="connsiteY73" fmla="*/ 173811 h 192118"/>
                      <a:gd name="connsiteX74" fmla="*/ 360258 w 1319413"/>
                      <a:gd name="connsiteY74" fmla="*/ 173811 h 192118"/>
                      <a:gd name="connsiteX75" fmla="*/ 360258 w 1319413"/>
                      <a:gd name="connsiteY75" fmla="*/ 90321 h 192118"/>
                      <a:gd name="connsiteX76" fmla="*/ 281287 w 1319413"/>
                      <a:gd name="connsiteY76" fmla="*/ 90321 h 192118"/>
                      <a:gd name="connsiteX77" fmla="*/ 281287 w 1319413"/>
                      <a:gd name="connsiteY77" fmla="*/ 173811 h 192118"/>
                      <a:gd name="connsiteX78" fmla="*/ 308793 w 1319413"/>
                      <a:gd name="connsiteY78" fmla="*/ 173811 h 192118"/>
                      <a:gd name="connsiteX79" fmla="*/ 308793 w 1319413"/>
                      <a:gd name="connsiteY79" fmla="*/ 90321 h 192118"/>
                      <a:gd name="connsiteX80" fmla="*/ 229821 w 1319413"/>
                      <a:gd name="connsiteY80" fmla="*/ 90321 h 192118"/>
                      <a:gd name="connsiteX81" fmla="*/ 229821 w 1319413"/>
                      <a:gd name="connsiteY81" fmla="*/ 173811 h 192118"/>
                      <a:gd name="connsiteX82" fmla="*/ 257327 w 1319413"/>
                      <a:gd name="connsiteY82" fmla="*/ 173811 h 192118"/>
                      <a:gd name="connsiteX83" fmla="*/ 257327 w 1319413"/>
                      <a:gd name="connsiteY83" fmla="*/ 90321 h 192118"/>
                      <a:gd name="connsiteX84" fmla="*/ 178356 w 1319413"/>
                      <a:gd name="connsiteY84" fmla="*/ 90321 h 192118"/>
                      <a:gd name="connsiteX85" fmla="*/ 178356 w 1319413"/>
                      <a:gd name="connsiteY85" fmla="*/ 173811 h 192118"/>
                      <a:gd name="connsiteX86" fmla="*/ 205861 w 1319413"/>
                      <a:gd name="connsiteY86" fmla="*/ 173811 h 192118"/>
                      <a:gd name="connsiteX87" fmla="*/ 205861 w 1319413"/>
                      <a:gd name="connsiteY87" fmla="*/ 90321 h 192118"/>
                      <a:gd name="connsiteX88" fmla="*/ 126891 w 1319413"/>
                      <a:gd name="connsiteY88" fmla="*/ 90321 h 192118"/>
                      <a:gd name="connsiteX89" fmla="*/ 126891 w 1319413"/>
                      <a:gd name="connsiteY89" fmla="*/ 173811 h 192118"/>
                      <a:gd name="connsiteX90" fmla="*/ 154396 w 1319413"/>
                      <a:gd name="connsiteY90" fmla="*/ 173811 h 192118"/>
                      <a:gd name="connsiteX91" fmla="*/ 154396 w 1319413"/>
                      <a:gd name="connsiteY91" fmla="*/ 90321 h 192118"/>
                      <a:gd name="connsiteX92" fmla="*/ 75425 w 1319413"/>
                      <a:gd name="connsiteY92" fmla="*/ 90321 h 192118"/>
                      <a:gd name="connsiteX93" fmla="*/ 75425 w 1319413"/>
                      <a:gd name="connsiteY93" fmla="*/ 173811 h 192118"/>
                      <a:gd name="connsiteX94" fmla="*/ 102931 w 1319413"/>
                      <a:gd name="connsiteY94" fmla="*/ 173811 h 192118"/>
                      <a:gd name="connsiteX95" fmla="*/ 102931 w 1319413"/>
                      <a:gd name="connsiteY95" fmla="*/ 90321 h 192118"/>
                      <a:gd name="connsiteX96" fmla="*/ 23960 w 1319413"/>
                      <a:gd name="connsiteY96" fmla="*/ 90321 h 192118"/>
                      <a:gd name="connsiteX97" fmla="*/ 23960 w 1319413"/>
                      <a:gd name="connsiteY97" fmla="*/ 173811 h 192118"/>
                      <a:gd name="connsiteX98" fmla="*/ 51465 w 1319413"/>
                      <a:gd name="connsiteY98" fmla="*/ 173811 h 192118"/>
                      <a:gd name="connsiteX99" fmla="*/ 51465 w 1319413"/>
                      <a:gd name="connsiteY99" fmla="*/ 90321 h 192118"/>
                      <a:gd name="connsiteX100" fmla="*/ 1259129 w 1319413"/>
                      <a:gd name="connsiteY100" fmla="*/ 47230 h 192118"/>
                      <a:gd name="connsiteX101" fmla="*/ 1259129 w 1319413"/>
                      <a:gd name="connsiteY101" fmla="*/ 72421 h 192118"/>
                      <a:gd name="connsiteX102" fmla="*/ 1286635 w 1319413"/>
                      <a:gd name="connsiteY102" fmla="*/ 72421 h 192118"/>
                      <a:gd name="connsiteX103" fmla="*/ 1286635 w 1319413"/>
                      <a:gd name="connsiteY103" fmla="*/ 47230 h 192118"/>
                      <a:gd name="connsiteX104" fmla="*/ 1207666 w 1319413"/>
                      <a:gd name="connsiteY104" fmla="*/ 47230 h 192118"/>
                      <a:gd name="connsiteX105" fmla="*/ 1207666 w 1319413"/>
                      <a:gd name="connsiteY105" fmla="*/ 72421 h 192118"/>
                      <a:gd name="connsiteX106" fmla="*/ 1235169 w 1319413"/>
                      <a:gd name="connsiteY106" fmla="*/ 72421 h 192118"/>
                      <a:gd name="connsiteX107" fmla="*/ 1235169 w 1319413"/>
                      <a:gd name="connsiteY107" fmla="*/ 47230 h 192118"/>
                      <a:gd name="connsiteX108" fmla="*/ 1156201 w 1319413"/>
                      <a:gd name="connsiteY108" fmla="*/ 47230 h 192118"/>
                      <a:gd name="connsiteX109" fmla="*/ 1156201 w 1319413"/>
                      <a:gd name="connsiteY109" fmla="*/ 72421 h 192118"/>
                      <a:gd name="connsiteX110" fmla="*/ 1183706 w 1319413"/>
                      <a:gd name="connsiteY110" fmla="*/ 72421 h 192118"/>
                      <a:gd name="connsiteX111" fmla="*/ 1183706 w 1319413"/>
                      <a:gd name="connsiteY111" fmla="*/ 47230 h 192118"/>
                      <a:gd name="connsiteX112" fmla="*/ 1104735 w 1319413"/>
                      <a:gd name="connsiteY112" fmla="*/ 47230 h 192118"/>
                      <a:gd name="connsiteX113" fmla="*/ 1104735 w 1319413"/>
                      <a:gd name="connsiteY113" fmla="*/ 72421 h 192118"/>
                      <a:gd name="connsiteX114" fmla="*/ 1132241 w 1319413"/>
                      <a:gd name="connsiteY114" fmla="*/ 72421 h 192118"/>
                      <a:gd name="connsiteX115" fmla="*/ 1132241 w 1319413"/>
                      <a:gd name="connsiteY115" fmla="*/ 47230 h 192118"/>
                      <a:gd name="connsiteX116" fmla="*/ 1053270 w 1319413"/>
                      <a:gd name="connsiteY116" fmla="*/ 47230 h 192118"/>
                      <a:gd name="connsiteX117" fmla="*/ 1053270 w 1319413"/>
                      <a:gd name="connsiteY117" fmla="*/ 72421 h 192118"/>
                      <a:gd name="connsiteX118" fmla="*/ 1080776 w 1319413"/>
                      <a:gd name="connsiteY118" fmla="*/ 72421 h 192118"/>
                      <a:gd name="connsiteX119" fmla="*/ 1080776 w 1319413"/>
                      <a:gd name="connsiteY119" fmla="*/ 47230 h 192118"/>
                      <a:gd name="connsiteX120" fmla="*/ 1001805 w 1319413"/>
                      <a:gd name="connsiteY120" fmla="*/ 47230 h 192118"/>
                      <a:gd name="connsiteX121" fmla="*/ 1001805 w 1319413"/>
                      <a:gd name="connsiteY121" fmla="*/ 72421 h 192118"/>
                      <a:gd name="connsiteX122" fmla="*/ 1029310 w 1319413"/>
                      <a:gd name="connsiteY122" fmla="*/ 72421 h 192118"/>
                      <a:gd name="connsiteX123" fmla="*/ 1029310 w 1319413"/>
                      <a:gd name="connsiteY123" fmla="*/ 47230 h 192118"/>
                      <a:gd name="connsiteX124" fmla="*/ 950340 w 1319413"/>
                      <a:gd name="connsiteY124" fmla="*/ 47230 h 192118"/>
                      <a:gd name="connsiteX125" fmla="*/ 950340 w 1319413"/>
                      <a:gd name="connsiteY125" fmla="*/ 72421 h 192118"/>
                      <a:gd name="connsiteX126" fmla="*/ 977845 w 1319413"/>
                      <a:gd name="connsiteY126" fmla="*/ 72421 h 192118"/>
                      <a:gd name="connsiteX127" fmla="*/ 977845 w 1319413"/>
                      <a:gd name="connsiteY127" fmla="*/ 47230 h 192118"/>
                      <a:gd name="connsiteX128" fmla="*/ 898874 w 1319413"/>
                      <a:gd name="connsiteY128" fmla="*/ 47230 h 192118"/>
                      <a:gd name="connsiteX129" fmla="*/ 898874 w 1319413"/>
                      <a:gd name="connsiteY129" fmla="*/ 72421 h 192118"/>
                      <a:gd name="connsiteX130" fmla="*/ 926380 w 1319413"/>
                      <a:gd name="connsiteY130" fmla="*/ 72421 h 192118"/>
                      <a:gd name="connsiteX131" fmla="*/ 926380 w 1319413"/>
                      <a:gd name="connsiteY131" fmla="*/ 47230 h 192118"/>
                      <a:gd name="connsiteX132" fmla="*/ 847409 w 1319413"/>
                      <a:gd name="connsiteY132" fmla="*/ 47230 h 192118"/>
                      <a:gd name="connsiteX133" fmla="*/ 847409 w 1319413"/>
                      <a:gd name="connsiteY133" fmla="*/ 72421 h 192118"/>
                      <a:gd name="connsiteX134" fmla="*/ 874914 w 1319413"/>
                      <a:gd name="connsiteY134" fmla="*/ 72421 h 192118"/>
                      <a:gd name="connsiteX135" fmla="*/ 874914 w 1319413"/>
                      <a:gd name="connsiteY135" fmla="*/ 47230 h 192118"/>
                      <a:gd name="connsiteX136" fmla="*/ 795943 w 1319413"/>
                      <a:gd name="connsiteY136" fmla="*/ 47230 h 192118"/>
                      <a:gd name="connsiteX137" fmla="*/ 795943 w 1319413"/>
                      <a:gd name="connsiteY137" fmla="*/ 72421 h 192118"/>
                      <a:gd name="connsiteX138" fmla="*/ 823448 w 1319413"/>
                      <a:gd name="connsiteY138" fmla="*/ 72421 h 192118"/>
                      <a:gd name="connsiteX139" fmla="*/ 823448 w 1319413"/>
                      <a:gd name="connsiteY139" fmla="*/ 47230 h 192118"/>
                      <a:gd name="connsiteX140" fmla="*/ 744477 w 1319413"/>
                      <a:gd name="connsiteY140" fmla="*/ 47230 h 192118"/>
                      <a:gd name="connsiteX141" fmla="*/ 744477 w 1319413"/>
                      <a:gd name="connsiteY141" fmla="*/ 72421 h 192118"/>
                      <a:gd name="connsiteX142" fmla="*/ 771983 w 1319413"/>
                      <a:gd name="connsiteY142" fmla="*/ 72421 h 192118"/>
                      <a:gd name="connsiteX143" fmla="*/ 771983 w 1319413"/>
                      <a:gd name="connsiteY143" fmla="*/ 47230 h 192118"/>
                      <a:gd name="connsiteX144" fmla="*/ 693012 w 1319413"/>
                      <a:gd name="connsiteY144" fmla="*/ 47230 h 192118"/>
                      <a:gd name="connsiteX145" fmla="*/ 693012 w 1319413"/>
                      <a:gd name="connsiteY145" fmla="*/ 72421 h 192118"/>
                      <a:gd name="connsiteX146" fmla="*/ 720517 w 1319413"/>
                      <a:gd name="connsiteY146" fmla="*/ 72421 h 192118"/>
                      <a:gd name="connsiteX147" fmla="*/ 720517 w 1319413"/>
                      <a:gd name="connsiteY147" fmla="*/ 47230 h 192118"/>
                      <a:gd name="connsiteX148" fmla="*/ 641546 w 1319413"/>
                      <a:gd name="connsiteY148" fmla="*/ 47230 h 192118"/>
                      <a:gd name="connsiteX149" fmla="*/ 641546 w 1319413"/>
                      <a:gd name="connsiteY149" fmla="*/ 72421 h 192118"/>
                      <a:gd name="connsiteX150" fmla="*/ 669052 w 1319413"/>
                      <a:gd name="connsiteY150" fmla="*/ 72421 h 192118"/>
                      <a:gd name="connsiteX151" fmla="*/ 669052 w 1319413"/>
                      <a:gd name="connsiteY151" fmla="*/ 47230 h 192118"/>
                      <a:gd name="connsiteX152" fmla="*/ 590081 w 1319413"/>
                      <a:gd name="connsiteY152" fmla="*/ 47230 h 192118"/>
                      <a:gd name="connsiteX153" fmla="*/ 590081 w 1319413"/>
                      <a:gd name="connsiteY153" fmla="*/ 72421 h 192118"/>
                      <a:gd name="connsiteX154" fmla="*/ 617586 w 1319413"/>
                      <a:gd name="connsiteY154" fmla="*/ 72421 h 192118"/>
                      <a:gd name="connsiteX155" fmla="*/ 617586 w 1319413"/>
                      <a:gd name="connsiteY155" fmla="*/ 47230 h 192118"/>
                      <a:gd name="connsiteX156" fmla="*/ 538615 w 1319413"/>
                      <a:gd name="connsiteY156" fmla="*/ 47230 h 192118"/>
                      <a:gd name="connsiteX157" fmla="*/ 538615 w 1319413"/>
                      <a:gd name="connsiteY157" fmla="*/ 72421 h 192118"/>
                      <a:gd name="connsiteX158" fmla="*/ 566121 w 1319413"/>
                      <a:gd name="connsiteY158" fmla="*/ 72421 h 192118"/>
                      <a:gd name="connsiteX159" fmla="*/ 566121 w 1319413"/>
                      <a:gd name="connsiteY159" fmla="*/ 47230 h 192118"/>
                      <a:gd name="connsiteX160" fmla="*/ 487149 w 1319413"/>
                      <a:gd name="connsiteY160" fmla="*/ 47230 h 192118"/>
                      <a:gd name="connsiteX161" fmla="*/ 487149 w 1319413"/>
                      <a:gd name="connsiteY161" fmla="*/ 72421 h 192118"/>
                      <a:gd name="connsiteX162" fmla="*/ 514654 w 1319413"/>
                      <a:gd name="connsiteY162" fmla="*/ 72421 h 192118"/>
                      <a:gd name="connsiteX163" fmla="*/ 514654 w 1319413"/>
                      <a:gd name="connsiteY163" fmla="*/ 47230 h 192118"/>
                      <a:gd name="connsiteX164" fmla="*/ 435683 w 1319413"/>
                      <a:gd name="connsiteY164" fmla="*/ 47230 h 192118"/>
                      <a:gd name="connsiteX165" fmla="*/ 435683 w 1319413"/>
                      <a:gd name="connsiteY165" fmla="*/ 72421 h 192118"/>
                      <a:gd name="connsiteX166" fmla="*/ 463189 w 1319413"/>
                      <a:gd name="connsiteY166" fmla="*/ 72421 h 192118"/>
                      <a:gd name="connsiteX167" fmla="*/ 463189 w 1319413"/>
                      <a:gd name="connsiteY167" fmla="*/ 47230 h 192118"/>
                      <a:gd name="connsiteX168" fmla="*/ 384218 w 1319413"/>
                      <a:gd name="connsiteY168" fmla="*/ 47230 h 192118"/>
                      <a:gd name="connsiteX169" fmla="*/ 384218 w 1319413"/>
                      <a:gd name="connsiteY169" fmla="*/ 72421 h 192118"/>
                      <a:gd name="connsiteX170" fmla="*/ 411724 w 1319413"/>
                      <a:gd name="connsiteY170" fmla="*/ 72421 h 192118"/>
                      <a:gd name="connsiteX171" fmla="*/ 411724 w 1319413"/>
                      <a:gd name="connsiteY171" fmla="*/ 47230 h 192118"/>
                      <a:gd name="connsiteX172" fmla="*/ 332752 w 1319413"/>
                      <a:gd name="connsiteY172" fmla="*/ 47230 h 192118"/>
                      <a:gd name="connsiteX173" fmla="*/ 332752 w 1319413"/>
                      <a:gd name="connsiteY173" fmla="*/ 72421 h 192118"/>
                      <a:gd name="connsiteX174" fmla="*/ 360258 w 1319413"/>
                      <a:gd name="connsiteY174" fmla="*/ 72421 h 192118"/>
                      <a:gd name="connsiteX175" fmla="*/ 360258 w 1319413"/>
                      <a:gd name="connsiteY175" fmla="*/ 47230 h 192118"/>
                      <a:gd name="connsiteX176" fmla="*/ 281287 w 1319413"/>
                      <a:gd name="connsiteY176" fmla="*/ 47230 h 192118"/>
                      <a:gd name="connsiteX177" fmla="*/ 281287 w 1319413"/>
                      <a:gd name="connsiteY177" fmla="*/ 72421 h 192118"/>
                      <a:gd name="connsiteX178" fmla="*/ 308793 w 1319413"/>
                      <a:gd name="connsiteY178" fmla="*/ 72421 h 192118"/>
                      <a:gd name="connsiteX179" fmla="*/ 308793 w 1319413"/>
                      <a:gd name="connsiteY179" fmla="*/ 47230 h 192118"/>
                      <a:gd name="connsiteX180" fmla="*/ 229821 w 1319413"/>
                      <a:gd name="connsiteY180" fmla="*/ 47230 h 192118"/>
                      <a:gd name="connsiteX181" fmla="*/ 229821 w 1319413"/>
                      <a:gd name="connsiteY181" fmla="*/ 72421 h 192118"/>
                      <a:gd name="connsiteX182" fmla="*/ 257327 w 1319413"/>
                      <a:gd name="connsiteY182" fmla="*/ 72421 h 192118"/>
                      <a:gd name="connsiteX183" fmla="*/ 257327 w 1319413"/>
                      <a:gd name="connsiteY183" fmla="*/ 47230 h 192118"/>
                      <a:gd name="connsiteX184" fmla="*/ 178356 w 1319413"/>
                      <a:gd name="connsiteY184" fmla="*/ 47230 h 192118"/>
                      <a:gd name="connsiteX185" fmla="*/ 178356 w 1319413"/>
                      <a:gd name="connsiteY185" fmla="*/ 72421 h 192118"/>
                      <a:gd name="connsiteX186" fmla="*/ 205861 w 1319413"/>
                      <a:gd name="connsiteY186" fmla="*/ 72421 h 192118"/>
                      <a:gd name="connsiteX187" fmla="*/ 205861 w 1319413"/>
                      <a:gd name="connsiteY187" fmla="*/ 47230 h 192118"/>
                      <a:gd name="connsiteX188" fmla="*/ 126891 w 1319413"/>
                      <a:gd name="connsiteY188" fmla="*/ 47230 h 192118"/>
                      <a:gd name="connsiteX189" fmla="*/ 126891 w 1319413"/>
                      <a:gd name="connsiteY189" fmla="*/ 72421 h 192118"/>
                      <a:gd name="connsiteX190" fmla="*/ 154396 w 1319413"/>
                      <a:gd name="connsiteY190" fmla="*/ 72421 h 192118"/>
                      <a:gd name="connsiteX191" fmla="*/ 154396 w 1319413"/>
                      <a:gd name="connsiteY191" fmla="*/ 47230 h 192118"/>
                      <a:gd name="connsiteX192" fmla="*/ 75425 w 1319413"/>
                      <a:gd name="connsiteY192" fmla="*/ 47230 h 192118"/>
                      <a:gd name="connsiteX193" fmla="*/ 75425 w 1319413"/>
                      <a:gd name="connsiteY193" fmla="*/ 72421 h 192118"/>
                      <a:gd name="connsiteX194" fmla="*/ 102931 w 1319413"/>
                      <a:gd name="connsiteY194" fmla="*/ 72421 h 192118"/>
                      <a:gd name="connsiteX195" fmla="*/ 102931 w 1319413"/>
                      <a:gd name="connsiteY195" fmla="*/ 47230 h 192118"/>
                      <a:gd name="connsiteX196" fmla="*/ 23960 w 1319413"/>
                      <a:gd name="connsiteY196" fmla="*/ 47230 h 192118"/>
                      <a:gd name="connsiteX197" fmla="*/ 23960 w 1319413"/>
                      <a:gd name="connsiteY197" fmla="*/ 72421 h 192118"/>
                      <a:gd name="connsiteX198" fmla="*/ 51465 w 1319413"/>
                      <a:gd name="connsiteY198" fmla="*/ 72421 h 192118"/>
                      <a:gd name="connsiteX199" fmla="*/ 51465 w 1319413"/>
                      <a:gd name="connsiteY199" fmla="*/ 47230 h 192118"/>
                      <a:gd name="connsiteX200" fmla="*/ 11980 w 1319413"/>
                      <a:gd name="connsiteY200" fmla="*/ 0 h 192118"/>
                      <a:gd name="connsiteX201" fmla="*/ 23960 w 1319413"/>
                      <a:gd name="connsiteY201" fmla="*/ 5528 h 192118"/>
                      <a:gd name="connsiteX202" fmla="*/ 23960 w 1319413"/>
                      <a:gd name="connsiteY202" fmla="*/ 29331 h 192118"/>
                      <a:gd name="connsiteX203" fmla="*/ 51465 w 1319413"/>
                      <a:gd name="connsiteY203" fmla="*/ 29331 h 192118"/>
                      <a:gd name="connsiteX204" fmla="*/ 51465 w 1319413"/>
                      <a:gd name="connsiteY204" fmla="*/ 5528 h 192118"/>
                      <a:gd name="connsiteX205" fmla="*/ 63446 w 1319413"/>
                      <a:gd name="connsiteY205" fmla="*/ 0 h 192118"/>
                      <a:gd name="connsiteX206" fmla="*/ 75425 w 1319413"/>
                      <a:gd name="connsiteY206" fmla="*/ 5528 h 192118"/>
                      <a:gd name="connsiteX207" fmla="*/ 75425 w 1319413"/>
                      <a:gd name="connsiteY207" fmla="*/ 29331 h 192118"/>
                      <a:gd name="connsiteX208" fmla="*/ 102931 w 1319413"/>
                      <a:gd name="connsiteY208" fmla="*/ 29331 h 192118"/>
                      <a:gd name="connsiteX209" fmla="*/ 102931 w 1319413"/>
                      <a:gd name="connsiteY209" fmla="*/ 5528 h 192118"/>
                      <a:gd name="connsiteX210" fmla="*/ 114911 w 1319413"/>
                      <a:gd name="connsiteY210" fmla="*/ 0 h 192118"/>
                      <a:gd name="connsiteX211" fmla="*/ 126891 w 1319413"/>
                      <a:gd name="connsiteY211" fmla="*/ 5528 h 192118"/>
                      <a:gd name="connsiteX212" fmla="*/ 126891 w 1319413"/>
                      <a:gd name="connsiteY212" fmla="*/ 29331 h 192118"/>
                      <a:gd name="connsiteX213" fmla="*/ 154396 w 1319413"/>
                      <a:gd name="connsiteY213" fmla="*/ 29331 h 192118"/>
                      <a:gd name="connsiteX214" fmla="*/ 154396 w 1319413"/>
                      <a:gd name="connsiteY214" fmla="*/ 5528 h 192118"/>
                      <a:gd name="connsiteX215" fmla="*/ 166376 w 1319413"/>
                      <a:gd name="connsiteY215" fmla="*/ 0 h 192118"/>
                      <a:gd name="connsiteX216" fmla="*/ 178356 w 1319413"/>
                      <a:gd name="connsiteY216" fmla="*/ 5528 h 192118"/>
                      <a:gd name="connsiteX217" fmla="*/ 178356 w 1319413"/>
                      <a:gd name="connsiteY217" fmla="*/ 29331 h 192118"/>
                      <a:gd name="connsiteX218" fmla="*/ 205861 w 1319413"/>
                      <a:gd name="connsiteY218" fmla="*/ 29331 h 192118"/>
                      <a:gd name="connsiteX219" fmla="*/ 205861 w 1319413"/>
                      <a:gd name="connsiteY219" fmla="*/ 5528 h 192118"/>
                      <a:gd name="connsiteX220" fmla="*/ 217842 w 1319413"/>
                      <a:gd name="connsiteY220" fmla="*/ 0 h 192118"/>
                      <a:gd name="connsiteX221" fmla="*/ 229821 w 1319413"/>
                      <a:gd name="connsiteY221" fmla="*/ 5528 h 192118"/>
                      <a:gd name="connsiteX222" fmla="*/ 229821 w 1319413"/>
                      <a:gd name="connsiteY222" fmla="*/ 29331 h 192118"/>
                      <a:gd name="connsiteX223" fmla="*/ 257327 w 1319413"/>
                      <a:gd name="connsiteY223" fmla="*/ 29331 h 192118"/>
                      <a:gd name="connsiteX224" fmla="*/ 257327 w 1319413"/>
                      <a:gd name="connsiteY224" fmla="*/ 5528 h 192118"/>
                      <a:gd name="connsiteX225" fmla="*/ 269307 w 1319413"/>
                      <a:gd name="connsiteY225" fmla="*/ 0 h 192118"/>
                      <a:gd name="connsiteX226" fmla="*/ 281287 w 1319413"/>
                      <a:gd name="connsiteY226" fmla="*/ 5528 h 192118"/>
                      <a:gd name="connsiteX227" fmla="*/ 281287 w 1319413"/>
                      <a:gd name="connsiteY227" fmla="*/ 29331 h 192118"/>
                      <a:gd name="connsiteX228" fmla="*/ 308793 w 1319413"/>
                      <a:gd name="connsiteY228" fmla="*/ 29331 h 192118"/>
                      <a:gd name="connsiteX229" fmla="*/ 308793 w 1319413"/>
                      <a:gd name="connsiteY229" fmla="*/ 5528 h 192118"/>
                      <a:gd name="connsiteX230" fmla="*/ 320772 w 1319413"/>
                      <a:gd name="connsiteY230" fmla="*/ 0 h 192118"/>
                      <a:gd name="connsiteX231" fmla="*/ 332752 w 1319413"/>
                      <a:gd name="connsiteY231" fmla="*/ 5528 h 192118"/>
                      <a:gd name="connsiteX232" fmla="*/ 332752 w 1319413"/>
                      <a:gd name="connsiteY232" fmla="*/ 29331 h 192118"/>
                      <a:gd name="connsiteX233" fmla="*/ 360258 w 1319413"/>
                      <a:gd name="connsiteY233" fmla="*/ 29331 h 192118"/>
                      <a:gd name="connsiteX234" fmla="*/ 360258 w 1319413"/>
                      <a:gd name="connsiteY234" fmla="*/ 5528 h 192118"/>
                      <a:gd name="connsiteX235" fmla="*/ 372238 w 1319413"/>
                      <a:gd name="connsiteY235" fmla="*/ 0 h 192118"/>
                      <a:gd name="connsiteX236" fmla="*/ 384218 w 1319413"/>
                      <a:gd name="connsiteY236" fmla="*/ 5528 h 192118"/>
                      <a:gd name="connsiteX237" fmla="*/ 384218 w 1319413"/>
                      <a:gd name="connsiteY237" fmla="*/ 29331 h 192118"/>
                      <a:gd name="connsiteX238" fmla="*/ 411724 w 1319413"/>
                      <a:gd name="connsiteY238" fmla="*/ 29331 h 192118"/>
                      <a:gd name="connsiteX239" fmla="*/ 411724 w 1319413"/>
                      <a:gd name="connsiteY239" fmla="*/ 5528 h 192118"/>
                      <a:gd name="connsiteX240" fmla="*/ 423703 w 1319413"/>
                      <a:gd name="connsiteY240" fmla="*/ 0 h 192118"/>
                      <a:gd name="connsiteX241" fmla="*/ 435683 w 1319413"/>
                      <a:gd name="connsiteY241" fmla="*/ 5528 h 192118"/>
                      <a:gd name="connsiteX242" fmla="*/ 435683 w 1319413"/>
                      <a:gd name="connsiteY242" fmla="*/ 29331 h 192118"/>
                      <a:gd name="connsiteX243" fmla="*/ 463189 w 1319413"/>
                      <a:gd name="connsiteY243" fmla="*/ 29331 h 192118"/>
                      <a:gd name="connsiteX244" fmla="*/ 463189 w 1319413"/>
                      <a:gd name="connsiteY244" fmla="*/ 5528 h 192118"/>
                      <a:gd name="connsiteX245" fmla="*/ 475169 w 1319413"/>
                      <a:gd name="connsiteY245" fmla="*/ 0 h 192118"/>
                      <a:gd name="connsiteX246" fmla="*/ 487149 w 1319413"/>
                      <a:gd name="connsiteY246" fmla="*/ 5528 h 192118"/>
                      <a:gd name="connsiteX247" fmla="*/ 487149 w 1319413"/>
                      <a:gd name="connsiteY247" fmla="*/ 29331 h 192118"/>
                      <a:gd name="connsiteX248" fmla="*/ 514654 w 1319413"/>
                      <a:gd name="connsiteY248" fmla="*/ 29331 h 192118"/>
                      <a:gd name="connsiteX249" fmla="*/ 514654 w 1319413"/>
                      <a:gd name="connsiteY249" fmla="*/ 5528 h 192118"/>
                      <a:gd name="connsiteX250" fmla="*/ 526635 w 1319413"/>
                      <a:gd name="connsiteY250" fmla="*/ 0 h 192118"/>
                      <a:gd name="connsiteX251" fmla="*/ 538615 w 1319413"/>
                      <a:gd name="connsiteY251" fmla="*/ 5528 h 192118"/>
                      <a:gd name="connsiteX252" fmla="*/ 538615 w 1319413"/>
                      <a:gd name="connsiteY252" fmla="*/ 29331 h 192118"/>
                      <a:gd name="connsiteX253" fmla="*/ 566121 w 1319413"/>
                      <a:gd name="connsiteY253" fmla="*/ 29331 h 192118"/>
                      <a:gd name="connsiteX254" fmla="*/ 566121 w 1319413"/>
                      <a:gd name="connsiteY254" fmla="*/ 5528 h 192118"/>
                      <a:gd name="connsiteX255" fmla="*/ 578101 w 1319413"/>
                      <a:gd name="connsiteY255" fmla="*/ 0 h 192118"/>
                      <a:gd name="connsiteX256" fmla="*/ 590081 w 1319413"/>
                      <a:gd name="connsiteY256" fmla="*/ 5528 h 192118"/>
                      <a:gd name="connsiteX257" fmla="*/ 590081 w 1319413"/>
                      <a:gd name="connsiteY257" fmla="*/ 29331 h 192118"/>
                      <a:gd name="connsiteX258" fmla="*/ 617586 w 1319413"/>
                      <a:gd name="connsiteY258" fmla="*/ 29331 h 192118"/>
                      <a:gd name="connsiteX259" fmla="*/ 617586 w 1319413"/>
                      <a:gd name="connsiteY259" fmla="*/ 5528 h 192118"/>
                      <a:gd name="connsiteX260" fmla="*/ 629566 w 1319413"/>
                      <a:gd name="connsiteY260" fmla="*/ 0 h 192118"/>
                      <a:gd name="connsiteX261" fmla="*/ 641546 w 1319413"/>
                      <a:gd name="connsiteY261" fmla="*/ 5528 h 192118"/>
                      <a:gd name="connsiteX262" fmla="*/ 641546 w 1319413"/>
                      <a:gd name="connsiteY262" fmla="*/ 29331 h 192118"/>
                      <a:gd name="connsiteX263" fmla="*/ 669052 w 1319413"/>
                      <a:gd name="connsiteY263" fmla="*/ 29331 h 192118"/>
                      <a:gd name="connsiteX264" fmla="*/ 669052 w 1319413"/>
                      <a:gd name="connsiteY264" fmla="*/ 5528 h 192118"/>
                      <a:gd name="connsiteX265" fmla="*/ 681032 w 1319413"/>
                      <a:gd name="connsiteY265" fmla="*/ 0 h 192118"/>
                      <a:gd name="connsiteX266" fmla="*/ 693012 w 1319413"/>
                      <a:gd name="connsiteY266" fmla="*/ 5528 h 192118"/>
                      <a:gd name="connsiteX267" fmla="*/ 693012 w 1319413"/>
                      <a:gd name="connsiteY267" fmla="*/ 29331 h 192118"/>
                      <a:gd name="connsiteX268" fmla="*/ 720517 w 1319413"/>
                      <a:gd name="connsiteY268" fmla="*/ 29331 h 192118"/>
                      <a:gd name="connsiteX269" fmla="*/ 720517 w 1319413"/>
                      <a:gd name="connsiteY269" fmla="*/ 5528 h 192118"/>
                      <a:gd name="connsiteX270" fmla="*/ 732497 w 1319413"/>
                      <a:gd name="connsiteY270" fmla="*/ 0 h 192118"/>
                      <a:gd name="connsiteX271" fmla="*/ 744477 w 1319413"/>
                      <a:gd name="connsiteY271" fmla="*/ 5528 h 192118"/>
                      <a:gd name="connsiteX272" fmla="*/ 744477 w 1319413"/>
                      <a:gd name="connsiteY272" fmla="*/ 29331 h 192118"/>
                      <a:gd name="connsiteX273" fmla="*/ 771983 w 1319413"/>
                      <a:gd name="connsiteY273" fmla="*/ 29331 h 192118"/>
                      <a:gd name="connsiteX274" fmla="*/ 771983 w 1319413"/>
                      <a:gd name="connsiteY274" fmla="*/ 5528 h 192118"/>
                      <a:gd name="connsiteX275" fmla="*/ 783963 w 1319413"/>
                      <a:gd name="connsiteY275" fmla="*/ 0 h 192118"/>
                      <a:gd name="connsiteX276" fmla="*/ 795943 w 1319413"/>
                      <a:gd name="connsiteY276" fmla="*/ 5528 h 192118"/>
                      <a:gd name="connsiteX277" fmla="*/ 795943 w 1319413"/>
                      <a:gd name="connsiteY277" fmla="*/ 29331 h 192118"/>
                      <a:gd name="connsiteX278" fmla="*/ 823448 w 1319413"/>
                      <a:gd name="connsiteY278" fmla="*/ 29331 h 192118"/>
                      <a:gd name="connsiteX279" fmla="*/ 823448 w 1319413"/>
                      <a:gd name="connsiteY279" fmla="*/ 5528 h 192118"/>
                      <a:gd name="connsiteX280" fmla="*/ 835429 w 1319413"/>
                      <a:gd name="connsiteY280" fmla="*/ 0 h 192118"/>
                      <a:gd name="connsiteX281" fmla="*/ 847409 w 1319413"/>
                      <a:gd name="connsiteY281" fmla="*/ 5528 h 192118"/>
                      <a:gd name="connsiteX282" fmla="*/ 847409 w 1319413"/>
                      <a:gd name="connsiteY282" fmla="*/ 29331 h 192118"/>
                      <a:gd name="connsiteX283" fmla="*/ 874914 w 1319413"/>
                      <a:gd name="connsiteY283" fmla="*/ 29331 h 192118"/>
                      <a:gd name="connsiteX284" fmla="*/ 874914 w 1319413"/>
                      <a:gd name="connsiteY284" fmla="*/ 5528 h 192118"/>
                      <a:gd name="connsiteX285" fmla="*/ 886894 w 1319413"/>
                      <a:gd name="connsiteY285" fmla="*/ 0 h 192118"/>
                      <a:gd name="connsiteX286" fmla="*/ 898874 w 1319413"/>
                      <a:gd name="connsiteY286" fmla="*/ 5528 h 192118"/>
                      <a:gd name="connsiteX287" fmla="*/ 898874 w 1319413"/>
                      <a:gd name="connsiteY287" fmla="*/ 29331 h 192118"/>
                      <a:gd name="connsiteX288" fmla="*/ 926380 w 1319413"/>
                      <a:gd name="connsiteY288" fmla="*/ 29331 h 192118"/>
                      <a:gd name="connsiteX289" fmla="*/ 926380 w 1319413"/>
                      <a:gd name="connsiteY289" fmla="*/ 5528 h 192118"/>
                      <a:gd name="connsiteX290" fmla="*/ 938360 w 1319413"/>
                      <a:gd name="connsiteY290" fmla="*/ 0 h 192118"/>
                      <a:gd name="connsiteX291" fmla="*/ 950340 w 1319413"/>
                      <a:gd name="connsiteY291" fmla="*/ 5528 h 192118"/>
                      <a:gd name="connsiteX292" fmla="*/ 950340 w 1319413"/>
                      <a:gd name="connsiteY292" fmla="*/ 29331 h 192118"/>
                      <a:gd name="connsiteX293" fmla="*/ 977845 w 1319413"/>
                      <a:gd name="connsiteY293" fmla="*/ 29331 h 192118"/>
                      <a:gd name="connsiteX294" fmla="*/ 977845 w 1319413"/>
                      <a:gd name="connsiteY294" fmla="*/ 5528 h 192118"/>
                      <a:gd name="connsiteX295" fmla="*/ 989825 w 1319413"/>
                      <a:gd name="connsiteY295" fmla="*/ 0 h 192118"/>
                      <a:gd name="connsiteX296" fmla="*/ 1001805 w 1319413"/>
                      <a:gd name="connsiteY296" fmla="*/ 5528 h 192118"/>
                      <a:gd name="connsiteX297" fmla="*/ 1001805 w 1319413"/>
                      <a:gd name="connsiteY297" fmla="*/ 29331 h 192118"/>
                      <a:gd name="connsiteX298" fmla="*/ 1029310 w 1319413"/>
                      <a:gd name="connsiteY298" fmla="*/ 29331 h 192118"/>
                      <a:gd name="connsiteX299" fmla="*/ 1029310 w 1319413"/>
                      <a:gd name="connsiteY299" fmla="*/ 5528 h 192118"/>
                      <a:gd name="connsiteX300" fmla="*/ 1041290 w 1319413"/>
                      <a:gd name="connsiteY300" fmla="*/ 0 h 192118"/>
                      <a:gd name="connsiteX301" fmla="*/ 1053270 w 1319413"/>
                      <a:gd name="connsiteY301" fmla="*/ 5528 h 192118"/>
                      <a:gd name="connsiteX302" fmla="*/ 1053270 w 1319413"/>
                      <a:gd name="connsiteY302" fmla="*/ 29331 h 192118"/>
                      <a:gd name="connsiteX303" fmla="*/ 1080776 w 1319413"/>
                      <a:gd name="connsiteY303" fmla="*/ 29331 h 192118"/>
                      <a:gd name="connsiteX304" fmla="*/ 1080776 w 1319413"/>
                      <a:gd name="connsiteY304" fmla="*/ 5528 h 192118"/>
                      <a:gd name="connsiteX305" fmla="*/ 1092756 w 1319413"/>
                      <a:gd name="connsiteY305" fmla="*/ 0 h 192118"/>
                      <a:gd name="connsiteX306" fmla="*/ 1104735 w 1319413"/>
                      <a:gd name="connsiteY306" fmla="*/ 5528 h 192118"/>
                      <a:gd name="connsiteX307" fmla="*/ 1104735 w 1319413"/>
                      <a:gd name="connsiteY307" fmla="*/ 29331 h 192118"/>
                      <a:gd name="connsiteX308" fmla="*/ 1132241 w 1319413"/>
                      <a:gd name="connsiteY308" fmla="*/ 29331 h 192118"/>
                      <a:gd name="connsiteX309" fmla="*/ 1132241 w 1319413"/>
                      <a:gd name="connsiteY309" fmla="*/ 5528 h 192118"/>
                      <a:gd name="connsiteX310" fmla="*/ 1144221 w 1319413"/>
                      <a:gd name="connsiteY310" fmla="*/ 0 h 192118"/>
                      <a:gd name="connsiteX311" fmla="*/ 1156201 w 1319413"/>
                      <a:gd name="connsiteY311" fmla="*/ 5528 h 192118"/>
                      <a:gd name="connsiteX312" fmla="*/ 1156201 w 1319413"/>
                      <a:gd name="connsiteY312" fmla="*/ 29331 h 192118"/>
                      <a:gd name="connsiteX313" fmla="*/ 1183706 w 1319413"/>
                      <a:gd name="connsiteY313" fmla="*/ 29331 h 192118"/>
                      <a:gd name="connsiteX314" fmla="*/ 1183706 w 1319413"/>
                      <a:gd name="connsiteY314" fmla="*/ 5528 h 192118"/>
                      <a:gd name="connsiteX315" fmla="*/ 1195686 w 1319413"/>
                      <a:gd name="connsiteY315" fmla="*/ 0 h 192118"/>
                      <a:gd name="connsiteX316" fmla="*/ 1207666 w 1319413"/>
                      <a:gd name="connsiteY316" fmla="*/ 5528 h 192118"/>
                      <a:gd name="connsiteX317" fmla="*/ 1207666 w 1319413"/>
                      <a:gd name="connsiteY317" fmla="*/ 29331 h 192118"/>
                      <a:gd name="connsiteX318" fmla="*/ 1235169 w 1319413"/>
                      <a:gd name="connsiteY318" fmla="*/ 29331 h 192118"/>
                      <a:gd name="connsiteX319" fmla="*/ 1235169 w 1319413"/>
                      <a:gd name="connsiteY319" fmla="*/ 5528 h 192118"/>
                      <a:gd name="connsiteX320" fmla="*/ 1247149 w 1319413"/>
                      <a:gd name="connsiteY320" fmla="*/ 0 h 192118"/>
                      <a:gd name="connsiteX321" fmla="*/ 1259129 w 1319413"/>
                      <a:gd name="connsiteY321" fmla="*/ 5528 h 192118"/>
                      <a:gd name="connsiteX322" fmla="*/ 1259129 w 1319413"/>
                      <a:gd name="connsiteY322" fmla="*/ 29331 h 192118"/>
                      <a:gd name="connsiteX323" fmla="*/ 1286635 w 1319413"/>
                      <a:gd name="connsiteY323" fmla="*/ 29331 h 192118"/>
                      <a:gd name="connsiteX324" fmla="*/ 1286635 w 1319413"/>
                      <a:gd name="connsiteY324" fmla="*/ 5528 h 192118"/>
                      <a:gd name="connsiteX325" fmla="*/ 1298615 w 1319413"/>
                      <a:gd name="connsiteY325" fmla="*/ 0 h 192118"/>
                      <a:gd name="connsiteX326" fmla="*/ 1310595 w 1319413"/>
                      <a:gd name="connsiteY326" fmla="*/ 5528 h 192118"/>
                      <a:gd name="connsiteX327" fmla="*/ 1310595 w 1319413"/>
                      <a:gd name="connsiteY327" fmla="*/ 29331 h 192118"/>
                      <a:gd name="connsiteX328" fmla="*/ 1319413 w 1319413"/>
                      <a:gd name="connsiteY328" fmla="*/ 29331 h 192118"/>
                      <a:gd name="connsiteX329" fmla="*/ 1319413 w 1319413"/>
                      <a:gd name="connsiteY329" fmla="*/ 47230 h 192118"/>
                      <a:gd name="connsiteX330" fmla="*/ 1310595 w 1319413"/>
                      <a:gd name="connsiteY330" fmla="*/ 47230 h 192118"/>
                      <a:gd name="connsiteX331" fmla="*/ 1310595 w 1319413"/>
                      <a:gd name="connsiteY331" fmla="*/ 72421 h 192118"/>
                      <a:gd name="connsiteX332" fmla="*/ 1319413 w 1319413"/>
                      <a:gd name="connsiteY332" fmla="*/ 72421 h 192118"/>
                      <a:gd name="connsiteX333" fmla="*/ 1319413 w 1319413"/>
                      <a:gd name="connsiteY333" fmla="*/ 90321 h 192118"/>
                      <a:gd name="connsiteX334" fmla="*/ 1310595 w 1319413"/>
                      <a:gd name="connsiteY334" fmla="*/ 90321 h 192118"/>
                      <a:gd name="connsiteX335" fmla="*/ 1310595 w 1319413"/>
                      <a:gd name="connsiteY335" fmla="*/ 173811 h 192118"/>
                      <a:gd name="connsiteX336" fmla="*/ 1319413 w 1319413"/>
                      <a:gd name="connsiteY336" fmla="*/ 173811 h 192118"/>
                      <a:gd name="connsiteX337" fmla="*/ 1319413 w 1319413"/>
                      <a:gd name="connsiteY337" fmla="*/ 191711 h 192118"/>
                      <a:gd name="connsiteX338" fmla="*/ 1310595 w 1319413"/>
                      <a:gd name="connsiteY338" fmla="*/ 191711 h 192118"/>
                      <a:gd name="connsiteX339" fmla="*/ 1310595 w 1319413"/>
                      <a:gd name="connsiteY339" fmla="*/ 192118 h 192118"/>
                      <a:gd name="connsiteX340" fmla="*/ 1286635 w 1319413"/>
                      <a:gd name="connsiteY340" fmla="*/ 192118 h 192118"/>
                      <a:gd name="connsiteX341" fmla="*/ 1286635 w 1319413"/>
                      <a:gd name="connsiteY341" fmla="*/ 191711 h 192118"/>
                      <a:gd name="connsiteX342" fmla="*/ 1259129 w 1319413"/>
                      <a:gd name="connsiteY342" fmla="*/ 191711 h 192118"/>
                      <a:gd name="connsiteX343" fmla="*/ 1259129 w 1319413"/>
                      <a:gd name="connsiteY343" fmla="*/ 192118 h 192118"/>
                      <a:gd name="connsiteX344" fmla="*/ 1235169 w 1319413"/>
                      <a:gd name="connsiteY344" fmla="*/ 192118 h 192118"/>
                      <a:gd name="connsiteX345" fmla="*/ 1235169 w 1319413"/>
                      <a:gd name="connsiteY345" fmla="*/ 191711 h 192118"/>
                      <a:gd name="connsiteX346" fmla="*/ 1207666 w 1319413"/>
                      <a:gd name="connsiteY346" fmla="*/ 191711 h 192118"/>
                      <a:gd name="connsiteX347" fmla="*/ 1207666 w 1319413"/>
                      <a:gd name="connsiteY347" fmla="*/ 192118 h 192118"/>
                      <a:gd name="connsiteX348" fmla="*/ 1183706 w 1319413"/>
                      <a:gd name="connsiteY348" fmla="*/ 192118 h 192118"/>
                      <a:gd name="connsiteX349" fmla="*/ 1183706 w 1319413"/>
                      <a:gd name="connsiteY349" fmla="*/ 191711 h 192118"/>
                      <a:gd name="connsiteX350" fmla="*/ 1156201 w 1319413"/>
                      <a:gd name="connsiteY350" fmla="*/ 191711 h 192118"/>
                      <a:gd name="connsiteX351" fmla="*/ 1156201 w 1319413"/>
                      <a:gd name="connsiteY351" fmla="*/ 192118 h 192118"/>
                      <a:gd name="connsiteX352" fmla="*/ 1132241 w 1319413"/>
                      <a:gd name="connsiteY352" fmla="*/ 192118 h 192118"/>
                      <a:gd name="connsiteX353" fmla="*/ 1132241 w 1319413"/>
                      <a:gd name="connsiteY353" fmla="*/ 191711 h 192118"/>
                      <a:gd name="connsiteX354" fmla="*/ 1104735 w 1319413"/>
                      <a:gd name="connsiteY354" fmla="*/ 191711 h 192118"/>
                      <a:gd name="connsiteX355" fmla="*/ 1104735 w 1319413"/>
                      <a:gd name="connsiteY355" fmla="*/ 192118 h 192118"/>
                      <a:gd name="connsiteX356" fmla="*/ 1080776 w 1319413"/>
                      <a:gd name="connsiteY356" fmla="*/ 192118 h 192118"/>
                      <a:gd name="connsiteX357" fmla="*/ 1080776 w 1319413"/>
                      <a:gd name="connsiteY357" fmla="*/ 191711 h 192118"/>
                      <a:gd name="connsiteX358" fmla="*/ 1053270 w 1319413"/>
                      <a:gd name="connsiteY358" fmla="*/ 191711 h 192118"/>
                      <a:gd name="connsiteX359" fmla="*/ 1053270 w 1319413"/>
                      <a:gd name="connsiteY359" fmla="*/ 192118 h 192118"/>
                      <a:gd name="connsiteX360" fmla="*/ 1029310 w 1319413"/>
                      <a:gd name="connsiteY360" fmla="*/ 192118 h 192118"/>
                      <a:gd name="connsiteX361" fmla="*/ 1029310 w 1319413"/>
                      <a:gd name="connsiteY361" fmla="*/ 191711 h 192118"/>
                      <a:gd name="connsiteX362" fmla="*/ 1001805 w 1319413"/>
                      <a:gd name="connsiteY362" fmla="*/ 191711 h 192118"/>
                      <a:gd name="connsiteX363" fmla="*/ 1001805 w 1319413"/>
                      <a:gd name="connsiteY363" fmla="*/ 192118 h 192118"/>
                      <a:gd name="connsiteX364" fmla="*/ 977845 w 1319413"/>
                      <a:gd name="connsiteY364" fmla="*/ 192118 h 192118"/>
                      <a:gd name="connsiteX365" fmla="*/ 977845 w 1319413"/>
                      <a:gd name="connsiteY365" fmla="*/ 191711 h 192118"/>
                      <a:gd name="connsiteX366" fmla="*/ 950340 w 1319413"/>
                      <a:gd name="connsiteY366" fmla="*/ 191711 h 192118"/>
                      <a:gd name="connsiteX367" fmla="*/ 950340 w 1319413"/>
                      <a:gd name="connsiteY367" fmla="*/ 192118 h 192118"/>
                      <a:gd name="connsiteX368" fmla="*/ 926380 w 1319413"/>
                      <a:gd name="connsiteY368" fmla="*/ 192118 h 192118"/>
                      <a:gd name="connsiteX369" fmla="*/ 926380 w 1319413"/>
                      <a:gd name="connsiteY369" fmla="*/ 191711 h 192118"/>
                      <a:gd name="connsiteX370" fmla="*/ 898874 w 1319413"/>
                      <a:gd name="connsiteY370" fmla="*/ 191711 h 192118"/>
                      <a:gd name="connsiteX371" fmla="*/ 898874 w 1319413"/>
                      <a:gd name="connsiteY371" fmla="*/ 192118 h 192118"/>
                      <a:gd name="connsiteX372" fmla="*/ 874914 w 1319413"/>
                      <a:gd name="connsiteY372" fmla="*/ 192118 h 192118"/>
                      <a:gd name="connsiteX373" fmla="*/ 874914 w 1319413"/>
                      <a:gd name="connsiteY373" fmla="*/ 191711 h 192118"/>
                      <a:gd name="connsiteX374" fmla="*/ 847409 w 1319413"/>
                      <a:gd name="connsiteY374" fmla="*/ 191711 h 192118"/>
                      <a:gd name="connsiteX375" fmla="*/ 847409 w 1319413"/>
                      <a:gd name="connsiteY375" fmla="*/ 192118 h 192118"/>
                      <a:gd name="connsiteX376" fmla="*/ 823448 w 1319413"/>
                      <a:gd name="connsiteY376" fmla="*/ 192118 h 192118"/>
                      <a:gd name="connsiteX377" fmla="*/ 823448 w 1319413"/>
                      <a:gd name="connsiteY377" fmla="*/ 191711 h 192118"/>
                      <a:gd name="connsiteX378" fmla="*/ 795943 w 1319413"/>
                      <a:gd name="connsiteY378" fmla="*/ 191711 h 192118"/>
                      <a:gd name="connsiteX379" fmla="*/ 795943 w 1319413"/>
                      <a:gd name="connsiteY379" fmla="*/ 192118 h 192118"/>
                      <a:gd name="connsiteX380" fmla="*/ 771983 w 1319413"/>
                      <a:gd name="connsiteY380" fmla="*/ 192118 h 192118"/>
                      <a:gd name="connsiteX381" fmla="*/ 771983 w 1319413"/>
                      <a:gd name="connsiteY381" fmla="*/ 191711 h 192118"/>
                      <a:gd name="connsiteX382" fmla="*/ 744477 w 1319413"/>
                      <a:gd name="connsiteY382" fmla="*/ 191711 h 192118"/>
                      <a:gd name="connsiteX383" fmla="*/ 744477 w 1319413"/>
                      <a:gd name="connsiteY383" fmla="*/ 192118 h 192118"/>
                      <a:gd name="connsiteX384" fmla="*/ 720517 w 1319413"/>
                      <a:gd name="connsiteY384" fmla="*/ 192118 h 192118"/>
                      <a:gd name="connsiteX385" fmla="*/ 720517 w 1319413"/>
                      <a:gd name="connsiteY385" fmla="*/ 191711 h 192118"/>
                      <a:gd name="connsiteX386" fmla="*/ 693012 w 1319413"/>
                      <a:gd name="connsiteY386" fmla="*/ 191711 h 192118"/>
                      <a:gd name="connsiteX387" fmla="*/ 693012 w 1319413"/>
                      <a:gd name="connsiteY387" fmla="*/ 192118 h 192118"/>
                      <a:gd name="connsiteX388" fmla="*/ 669052 w 1319413"/>
                      <a:gd name="connsiteY388" fmla="*/ 192118 h 192118"/>
                      <a:gd name="connsiteX389" fmla="*/ 669052 w 1319413"/>
                      <a:gd name="connsiteY389" fmla="*/ 191711 h 192118"/>
                      <a:gd name="connsiteX390" fmla="*/ 641546 w 1319413"/>
                      <a:gd name="connsiteY390" fmla="*/ 191711 h 192118"/>
                      <a:gd name="connsiteX391" fmla="*/ 641546 w 1319413"/>
                      <a:gd name="connsiteY391" fmla="*/ 192118 h 192118"/>
                      <a:gd name="connsiteX392" fmla="*/ 617586 w 1319413"/>
                      <a:gd name="connsiteY392" fmla="*/ 192118 h 192118"/>
                      <a:gd name="connsiteX393" fmla="*/ 617586 w 1319413"/>
                      <a:gd name="connsiteY393" fmla="*/ 191711 h 192118"/>
                      <a:gd name="connsiteX394" fmla="*/ 590081 w 1319413"/>
                      <a:gd name="connsiteY394" fmla="*/ 191711 h 192118"/>
                      <a:gd name="connsiteX395" fmla="*/ 590081 w 1319413"/>
                      <a:gd name="connsiteY395" fmla="*/ 192118 h 192118"/>
                      <a:gd name="connsiteX396" fmla="*/ 566121 w 1319413"/>
                      <a:gd name="connsiteY396" fmla="*/ 192118 h 192118"/>
                      <a:gd name="connsiteX397" fmla="*/ 566121 w 1319413"/>
                      <a:gd name="connsiteY397" fmla="*/ 191711 h 192118"/>
                      <a:gd name="connsiteX398" fmla="*/ 538615 w 1319413"/>
                      <a:gd name="connsiteY398" fmla="*/ 191711 h 192118"/>
                      <a:gd name="connsiteX399" fmla="*/ 538615 w 1319413"/>
                      <a:gd name="connsiteY399" fmla="*/ 192118 h 192118"/>
                      <a:gd name="connsiteX400" fmla="*/ 514654 w 1319413"/>
                      <a:gd name="connsiteY400" fmla="*/ 192118 h 192118"/>
                      <a:gd name="connsiteX401" fmla="*/ 514654 w 1319413"/>
                      <a:gd name="connsiteY401" fmla="*/ 191711 h 192118"/>
                      <a:gd name="connsiteX402" fmla="*/ 487149 w 1319413"/>
                      <a:gd name="connsiteY402" fmla="*/ 191711 h 192118"/>
                      <a:gd name="connsiteX403" fmla="*/ 487149 w 1319413"/>
                      <a:gd name="connsiteY403" fmla="*/ 192118 h 192118"/>
                      <a:gd name="connsiteX404" fmla="*/ 463189 w 1319413"/>
                      <a:gd name="connsiteY404" fmla="*/ 192118 h 192118"/>
                      <a:gd name="connsiteX405" fmla="*/ 463189 w 1319413"/>
                      <a:gd name="connsiteY405" fmla="*/ 191711 h 192118"/>
                      <a:gd name="connsiteX406" fmla="*/ 435683 w 1319413"/>
                      <a:gd name="connsiteY406" fmla="*/ 191711 h 192118"/>
                      <a:gd name="connsiteX407" fmla="*/ 435683 w 1319413"/>
                      <a:gd name="connsiteY407" fmla="*/ 192118 h 192118"/>
                      <a:gd name="connsiteX408" fmla="*/ 411724 w 1319413"/>
                      <a:gd name="connsiteY408" fmla="*/ 192118 h 192118"/>
                      <a:gd name="connsiteX409" fmla="*/ 411724 w 1319413"/>
                      <a:gd name="connsiteY409" fmla="*/ 191711 h 192118"/>
                      <a:gd name="connsiteX410" fmla="*/ 384218 w 1319413"/>
                      <a:gd name="connsiteY410" fmla="*/ 191711 h 192118"/>
                      <a:gd name="connsiteX411" fmla="*/ 384218 w 1319413"/>
                      <a:gd name="connsiteY411" fmla="*/ 192118 h 192118"/>
                      <a:gd name="connsiteX412" fmla="*/ 360258 w 1319413"/>
                      <a:gd name="connsiteY412" fmla="*/ 192118 h 192118"/>
                      <a:gd name="connsiteX413" fmla="*/ 360258 w 1319413"/>
                      <a:gd name="connsiteY413" fmla="*/ 191711 h 192118"/>
                      <a:gd name="connsiteX414" fmla="*/ 332752 w 1319413"/>
                      <a:gd name="connsiteY414" fmla="*/ 191711 h 192118"/>
                      <a:gd name="connsiteX415" fmla="*/ 332752 w 1319413"/>
                      <a:gd name="connsiteY415" fmla="*/ 192118 h 192118"/>
                      <a:gd name="connsiteX416" fmla="*/ 308793 w 1319413"/>
                      <a:gd name="connsiteY416" fmla="*/ 192118 h 192118"/>
                      <a:gd name="connsiteX417" fmla="*/ 308793 w 1319413"/>
                      <a:gd name="connsiteY417" fmla="*/ 191711 h 192118"/>
                      <a:gd name="connsiteX418" fmla="*/ 281287 w 1319413"/>
                      <a:gd name="connsiteY418" fmla="*/ 191711 h 192118"/>
                      <a:gd name="connsiteX419" fmla="*/ 281287 w 1319413"/>
                      <a:gd name="connsiteY419" fmla="*/ 192118 h 192118"/>
                      <a:gd name="connsiteX420" fmla="*/ 257327 w 1319413"/>
                      <a:gd name="connsiteY420" fmla="*/ 192118 h 192118"/>
                      <a:gd name="connsiteX421" fmla="*/ 257327 w 1319413"/>
                      <a:gd name="connsiteY421" fmla="*/ 191711 h 192118"/>
                      <a:gd name="connsiteX422" fmla="*/ 229821 w 1319413"/>
                      <a:gd name="connsiteY422" fmla="*/ 191711 h 192118"/>
                      <a:gd name="connsiteX423" fmla="*/ 229821 w 1319413"/>
                      <a:gd name="connsiteY423" fmla="*/ 192118 h 192118"/>
                      <a:gd name="connsiteX424" fmla="*/ 205861 w 1319413"/>
                      <a:gd name="connsiteY424" fmla="*/ 192118 h 192118"/>
                      <a:gd name="connsiteX425" fmla="*/ 205861 w 1319413"/>
                      <a:gd name="connsiteY425" fmla="*/ 191711 h 192118"/>
                      <a:gd name="connsiteX426" fmla="*/ 178356 w 1319413"/>
                      <a:gd name="connsiteY426" fmla="*/ 191711 h 192118"/>
                      <a:gd name="connsiteX427" fmla="*/ 178356 w 1319413"/>
                      <a:gd name="connsiteY427" fmla="*/ 192118 h 192118"/>
                      <a:gd name="connsiteX428" fmla="*/ 154396 w 1319413"/>
                      <a:gd name="connsiteY428" fmla="*/ 192118 h 192118"/>
                      <a:gd name="connsiteX429" fmla="*/ 154396 w 1319413"/>
                      <a:gd name="connsiteY429" fmla="*/ 191711 h 192118"/>
                      <a:gd name="connsiteX430" fmla="*/ 126891 w 1319413"/>
                      <a:gd name="connsiteY430" fmla="*/ 191711 h 192118"/>
                      <a:gd name="connsiteX431" fmla="*/ 126891 w 1319413"/>
                      <a:gd name="connsiteY431" fmla="*/ 192118 h 192118"/>
                      <a:gd name="connsiteX432" fmla="*/ 102931 w 1319413"/>
                      <a:gd name="connsiteY432" fmla="*/ 192118 h 192118"/>
                      <a:gd name="connsiteX433" fmla="*/ 102931 w 1319413"/>
                      <a:gd name="connsiteY433" fmla="*/ 191711 h 192118"/>
                      <a:gd name="connsiteX434" fmla="*/ 75425 w 1319413"/>
                      <a:gd name="connsiteY434" fmla="*/ 191711 h 192118"/>
                      <a:gd name="connsiteX435" fmla="*/ 75425 w 1319413"/>
                      <a:gd name="connsiteY435" fmla="*/ 192118 h 192118"/>
                      <a:gd name="connsiteX436" fmla="*/ 51465 w 1319413"/>
                      <a:gd name="connsiteY436" fmla="*/ 192118 h 192118"/>
                      <a:gd name="connsiteX437" fmla="*/ 51465 w 1319413"/>
                      <a:gd name="connsiteY437" fmla="*/ 191711 h 192118"/>
                      <a:gd name="connsiteX438" fmla="*/ 23960 w 1319413"/>
                      <a:gd name="connsiteY438" fmla="*/ 191711 h 192118"/>
                      <a:gd name="connsiteX439" fmla="*/ 23960 w 1319413"/>
                      <a:gd name="connsiteY439" fmla="*/ 192118 h 192118"/>
                      <a:gd name="connsiteX440" fmla="*/ 0 w 1319413"/>
                      <a:gd name="connsiteY440" fmla="*/ 192118 h 192118"/>
                      <a:gd name="connsiteX441" fmla="*/ 0 w 1319413"/>
                      <a:gd name="connsiteY441" fmla="*/ 5528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0595 w 1319413"/>
                      <a:gd name="connsiteY377" fmla="*/ 29331 h 192118"/>
                      <a:gd name="connsiteX378" fmla="*/ 1319413 w 1319413"/>
                      <a:gd name="connsiteY378" fmla="*/ 29331 h 192118"/>
                      <a:gd name="connsiteX379" fmla="*/ 1319413 w 1319413"/>
                      <a:gd name="connsiteY379" fmla="*/ 47230 h 192118"/>
                      <a:gd name="connsiteX380" fmla="*/ 1310595 w 1319413"/>
                      <a:gd name="connsiteY380" fmla="*/ 72421 h 192118"/>
                      <a:gd name="connsiteX381" fmla="*/ 1319413 w 1319413"/>
                      <a:gd name="connsiteY381" fmla="*/ 72421 h 192118"/>
                      <a:gd name="connsiteX382" fmla="*/ 1319413 w 1319413"/>
                      <a:gd name="connsiteY382" fmla="*/ 90321 h 192118"/>
                      <a:gd name="connsiteX383" fmla="*/ 1310595 w 1319413"/>
                      <a:gd name="connsiteY383" fmla="*/ 90321 h 192118"/>
                      <a:gd name="connsiteX384" fmla="*/ 1310595 w 1319413"/>
                      <a:gd name="connsiteY384" fmla="*/ 173811 h 192118"/>
                      <a:gd name="connsiteX385" fmla="*/ 1319413 w 1319413"/>
                      <a:gd name="connsiteY385" fmla="*/ 173811 h 192118"/>
                      <a:gd name="connsiteX386" fmla="*/ 1319413 w 1319413"/>
                      <a:gd name="connsiteY386" fmla="*/ 191711 h 192118"/>
                      <a:gd name="connsiteX387" fmla="*/ 1310595 w 1319413"/>
                      <a:gd name="connsiteY387" fmla="*/ 191711 h 192118"/>
                      <a:gd name="connsiteX388" fmla="*/ 1310595 w 1319413"/>
                      <a:gd name="connsiteY388" fmla="*/ 192118 h 192118"/>
                      <a:gd name="connsiteX389" fmla="*/ 1286635 w 1319413"/>
                      <a:gd name="connsiteY389" fmla="*/ 192118 h 192118"/>
                      <a:gd name="connsiteX390" fmla="*/ 1286635 w 1319413"/>
                      <a:gd name="connsiteY390" fmla="*/ 191711 h 192118"/>
                      <a:gd name="connsiteX391" fmla="*/ 1259129 w 1319413"/>
                      <a:gd name="connsiteY391" fmla="*/ 191711 h 192118"/>
                      <a:gd name="connsiteX392" fmla="*/ 1259129 w 1319413"/>
                      <a:gd name="connsiteY392" fmla="*/ 192118 h 192118"/>
                      <a:gd name="connsiteX393" fmla="*/ 1235169 w 1319413"/>
                      <a:gd name="connsiteY393" fmla="*/ 192118 h 192118"/>
                      <a:gd name="connsiteX394" fmla="*/ 1235169 w 1319413"/>
                      <a:gd name="connsiteY394" fmla="*/ 191711 h 192118"/>
                      <a:gd name="connsiteX395" fmla="*/ 1207666 w 1319413"/>
                      <a:gd name="connsiteY395" fmla="*/ 191711 h 192118"/>
                      <a:gd name="connsiteX396" fmla="*/ 1207666 w 1319413"/>
                      <a:gd name="connsiteY396" fmla="*/ 192118 h 192118"/>
                      <a:gd name="connsiteX397" fmla="*/ 1183706 w 1319413"/>
                      <a:gd name="connsiteY397" fmla="*/ 192118 h 192118"/>
                      <a:gd name="connsiteX398" fmla="*/ 1183706 w 1319413"/>
                      <a:gd name="connsiteY398" fmla="*/ 191711 h 192118"/>
                      <a:gd name="connsiteX399" fmla="*/ 1156201 w 1319413"/>
                      <a:gd name="connsiteY399" fmla="*/ 191711 h 192118"/>
                      <a:gd name="connsiteX400" fmla="*/ 1156201 w 1319413"/>
                      <a:gd name="connsiteY400" fmla="*/ 192118 h 192118"/>
                      <a:gd name="connsiteX401" fmla="*/ 1132241 w 1319413"/>
                      <a:gd name="connsiteY401" fmla="*/ 192118 h 192118"/>
                      <a:gd name="connsiteX402" fmla="*/ 1132241 w 1319413"/>
                      <a:gd name="connsiteY402" fmla="*/ 191711 h 192118"/>
                      <a:gd name="connsiteX403" fmla="*/ 1104735 w 1319413"/>
                      <a:gd name="connsiteY403" fmla="*/ 191711 h 192118"/>
                      <a:gd name="connsiteX404" fmla="*/ 1104735 w 1319413"/>
                      <a:gd name="connsiteY404" fmla="*/ 192118 h 192118"/>
                      <a:gd name="connsiteX405" fmla="*/ 1080776 w 1319413"/>
                      <a:gd name="connsiteY405" fmla="*/ 192118 h 192118"/>
                      <a:gd name="connsiteX406" fmla="*/ 1080776 w 1319413"/>
                      <a:gd name="connsiteY406" fmla="*/ 191711 h 192118"/>
                      <a:gd name="connsiteX407" fmla="*/ 1053270 w 1319413"/>
                      <a:gd name="connsiteY407" fmla="*/ 191711 h 192118"/>
                      <a:gd name="connsiteX408" fmla="*/ 1053270 w 1319413"/>
                      <a:gd name="connsiteY408" fmla="*/ 192118 h 192118"/>
                      <a:gd name="connsiteX409" fmla="*/ 1029310 w 1319413"/>
                      <a:gd name="connsiteY409" fmla="*/ 192118 h 192118"/>
                      <a:gd name="connsiteX410" fmla="*/ 1029310 w 1319413"/>
                      <a:gd name="connsiteY410" fmla="*/ 191711 h 192118"/>
                      <a:gd name="connsiteX411" fmla="*/ 1001805 w 1319413"/>
                      <a:gd name="connsiteY411" fmla="*/ 191711 h 192118"/>
                      <a:gd name="connsiteX412" fmla="*/ 1001805 w 1319413"/>
                      <a:gd name="connsiteY412" fmla="*/ 192118 h 192118"/>
                      <a:gd name="connsiteX413" fmla="*/ 977845 w 1319413"/>
                      <a:gd name="connsiteY413" fmla="*/ 192118 h 192118"/>
                      <a:gd name="connsiteX414" fmla="*/ 977845 w 1319413"/>
                      <a:gd name="connsiteY414" fmla="*/ 191711 h 192118"/>
                      <a:gd name="connsiteX415" fmla="*/ 950340 w 1319413"/>
                      <a:gd name="connsiteY415" fmla="*/ 191711 h 192118"/>
                      <a:gd name="connsiteX416" fmla="*/ 950340 w 1319413"/>
                      <a:gd name="connsiteY416" fmla="*/ 192118 h 192118"/>
                      <a:gd name="connsiteX417" fmla="*/ 926380 w 1319413"/>
                      <a:gd name="connsiteY417" fmla="*/ 192118 h 192118"/>
                      <a:gd name="connsiteX418" fmla="*/ 926380 w 1319413"/>
                      <a:gd name="connsiteY418" fmla="*/ 191711 h 192118"/>
                      <a:gd name="connsiteX419" fmla="*/ 898874 w 1319413"/>
                      <a:gd name="connsiteY419" fmla="*/ 191711 h 192118"/>
                      <a:gd name="connsiteX420" fmla="*/ 898874 w 1319413"/>
                      <a:gd name="connsiteY420" fmla="*/ 192118 h 192118"/>
                      <a:gd name="connsiteX421" fmla="*/ 874914 w 1319413"/>
                      <a:gd name="connsiteY421" fmla="*/ 192118 h 192118"/>
                      <a:gd name="connsiteX422" fmla="*/ 874914 w 1319413"/>
                      <a:gd name="connsiteY422" fmla="*/ 191711 h 192118"/>
                      <a:gd name="connsiteX423" fmla="*/ 847409 w 1319413"/>
                      <a:gd name="connsiteY423" fmla="*/ 191711 h 192118"/>
                      <a:gd name="connsiteX424" fmla="*/ 847409 w 1319413"/>
                      <a:gd name="connsiteY424" fmla="*/ 192118 h 192118"/>
                      <a:gd name="connsiteX425" fmla="*/ 823448 w 1319413"/>
                      <a:gd name="connsiteY425" fmla="*/ 192118 h 192118"/>
                      <a:gd name="connsiteX426" fmla="*/ 823448 w 1319413"/>
                      <a:gd name="connsiteY426" fmla="*/ 191711 h 192118"/>
                      <a:gd name="connsiteX427" fmla="*/ 795943 w 1319413"/>
                      <a:gd name="connsiteY427" fmla="*/ 191711 h 192118"/>
                      <a:gd name="connsiteX428" fmla="*/ 795943 w 1319413"/>
                      <a:gd name="connsiteY428" fmla="*/ 192118 h 192118"/>
                      <a:gd name="connsiteX429" fmla="*/ 771983 w 1319413"/>
                      <a:gd name="connsiteY429" fmla="*/ 192118 h 192118"/>
                      <a:gd name="connsiteX430" fmla="*/ 771983 w 1319413"/>
                      <a:gd name="connsiteY430" fmla="*/ 191711 h 192118"/>
                      <a:gd name="connsiteX431" fmla="*/ 744477 w 1319413"/>
                      <a:gd name="connsiteY431" fmla="*/ 191711 h 192118"/>
                      <a:gd name="connsiteX432" fmla="*/ 744477 w 1319413"/>
                      <a:gd name="connsiteY432" fmla="*/ 192118 h 192118"/>
                      <a:gd name="connsiteX433" fmla="*/ 720517 w 1319413"/>
                      <a:gd name="connsiteY433" fmla="*/ 192118 h 192118"/>
                      <a:gd name="connsiteX434" fmla="*/ 720517 w 1319413"/>
                      <a:gd name="connsiteY434" fmla="*/ 191711 h 192118"/>
                      <a:gd name="connsiteX435" fmla="*/ 693012 w 1319413"/>
                      <a:gd name="connsiteY435" fmla="*/ 191711 h 192118"/>
                      <a:gd name="connsiteX436" fmla="*/ 693012 w 1319413"/>
                      <a:gd name="connsiteY436" fmla="*/ 192118 h 192118"/>
                      <a:gd name="connsiteX437" fmla="*/ 669052 w 1319413"/>
                      <a:gd name="connsiteY437" fmla="*/ 192118 h 192118"/>
                      <a:gd name="connsiteX438" fmla="*/ 669052 w 1319413"/>
                      <a:gd name="connsiteY438" fmla="*/ 191711 h 192118"/>
                      <a:gd name="connsiteX439" fmla="*/ 641546 w 1319413"/>
                      <a:gd name="connsiteY439" fmla="*/ 191711 h 192118"/>
                      <a:gd name="connsiteX440" fmla="*/ 641546 w 1319413"/>
                      <a:gd name="connsiteY440" fmla="*/ 192118 h 192118"/>
                      <a:gd name="connsiteX441" fmla="*/ 617586 w 1319413"/>
                      <a:gd name="connsiteY441" fmla="*/ 192118 h 192118"/>
                      <a:gd name="connsiteX442" fmla="*/ 617586 w 1319413"/>
                      <a:gd name="connsiteY442" fmla="*/ 191711 h 192118"/>
                      <a:gd name="connsiteX443" fmla="*/ 590081 w 1319413"/>
                      <a:gd name="connsiteY443" fmla="*/ 191711 h 192118"/>
                      <a:gd name="connsiteX444" fmla="*/ 590081 w 1319413"/>
                      <a:gd name="connsiteY444" fmla="*/ 192118 h 192118"/>
                      <a:gd name="connsiteX445" fmla="*/ 566121 w 1319413"/>
                      <a:gd name="connsiteY445" fmla="*/ 192118 h 192118"/>
                      <a:gd name="connsiteX446" fmla="*/ 566121 w 1319413"/>
                      <a:gd name="connsiteY446" fmla="*/ 191711 h 192118"/>
                      <a:gd name="connsiteX447" fmla="*/ 538615 w 1319413"/>
                      <a:gd name="connsiteY447" fmla="*/ 191711 h 192118"/>
                      <a:gd name="connsiteX448" fmla="*/ 538615 w 1319413"/>
                      <a:gd name="connsiteY448" fmla="*/ 192118 h 192118"/>
                      <a:gd name="connsiteX449" fmla="*/ 514654 w 1319413"/>
                      <a:gd name="connsiteY449" fmla="*/ 192118 h 192118"/>
                      <a:gd name="connsiteX450" fmla="*/ 514654 w 1319413"/>
                      <a:gd name="connsiteY450" fmla="*/ 191711 h 192118"/>
                      <a:gd name="connsiteX451" fmla="*/ 487149 w 1319413"/>
                      <a:gd name="connsiteY451" fmla="*/ 191711 h 192118"/>
                      <a:gd name="connsiteX452" fmla="*/ 487149 w 1319413"/>
                      <a:gd name="connsiteY452" fmla="*/ 192118 h 192118"/>
                      <a:gd name="connsiteX453" fmla="*/ 463189 w 1319413"/>
                      <a:gd name="connsiteY453" fmla="*/ 192118 h 192118"/>
                      <a:gd name="connsiteX454" fmla="*/ 463189 w 1319413"/>
                      <a:gd name="connsiteY454" fmla="*/ 191711 h 192118"/>
                      <a:gd name="connsiteX455" fmla="*/ 435683 w 1319413"/>
                      <a:gd name="connsiteY455" fmla="*/ 191711 h 192118"/>
                      <a:gd name="connsiteX456" fmla="*/ 435683 w 1319413"/>
                      <a:gd name="connsiteY456" fmla="*/ 192118 h 192118"/>
                      <a:gd name="connsiteX457" fmla="*/ 411724 w 1319413"/>
                      <a:gd name="connsiteY457" fmla="*/ 192118 h 192118"/>
                      <a:gd name="connsiteX458" fmla="*/ 411724 w 1319413"/>
                      <a:gd name="connsiteY458" fmla="*/ 191711 h 192118"/>
                      <a:gd name="connsiteX459" fmla="*/ 384218 w 1319413"/>
                      <a:gd name="connsiteY459" fmla="*/ 191711 h 192118"/>
                      <a:gd name="connsiteX460" fmla="*/ 384218 w 1319413"/>
                      <a:gd name="connsiteY460" fmla="*/ 192118 h 192118"/>
                      <a:gd name="connsiteX461" fmla="*/ 360258 w 1319413"/>
                      <a:gd name="connsiteY461" fmla="*/ 192118 h 192118"/>
                      <a:gd name="connsiteX462" fmla="*/ 360258 w 1319413"/>
                      <a:gd name="connsiteY462" fmla="*/ 191711 h 192118"/>
                      <a:gd name="connsiteX463" fmla="*/ 332752 w 1319413"/>
                      <a:gd name="connsiteY463" fmla="*/ 191711 h 192118"/>
                      <a:gd name="connsiteX464" fmla="*/ 332752 w 1319413"/>
                      <a:gd name="connsiteY464" fmla="*/ 192118 h 192118"/>
                      <a:gd name="connsiteX465" fmla="*/ 308793 w 1319413"/>
                      <a:gd name="connsiteY465" fmla="*/ 192118 h 192118"/>
                      <a:gd name="connsiteX466" fmla="*/ 308793 w 1319413"/>
                      <a:gd name="connsiteY466" fmla="*/ 191711 h 192118"/>
                      <a:gd name="connsiteX467" fmla="*/ 281287 w 1319413"/>
                      <a:gd name="connsiteY467" fmla="*/ 191711 h 192118"/>
                      <a:gd name="connsiteX468" fmla="*/ 281287 w 1319413"/>
                      <a:gd name="connsiteY468" fmla="*/ 192118 h 192118"/>
                      <a:gd name="connsiteX469" fmla="*/ 257327 w 1319413"/>
                      <a:gd name="connsiteY469" fmla="*/ 192118 h 192118"/>
                      <a:gd name="connsiteX470" fmla="*/ 257327 w 1319413"/>
                      <a:gd name="connsiteY470" fmla="*/ 191711 h 192118"/>
                      <a:gd name="connsiteX471" fmla="*/ 229821 w 1319413"/>
                      <a:gd name="connsiteY471" fmla="*/ 191711 h 192118"/>
                      <a:gd name="connsiteX472" fmla="*/ 229821 w 1319413"/>
                      <a:gd name="connsiteY472" fmla="*/ 192118 h 192118"/>
                      <a:gd name="connsiteX473" fmla="*/ 205861 w 1319413"/>
                      <a:gd name="connsiteY473" fmla="*/ 192118 h 192118"/>
                      <a:gd name="connsiteX474" fmla="*/ 205861 w 1319413"/>
                      <a:gd name="connsiteY474" fmla="*/ 191711 h 192118"/>
                      <a:gd name="connsiteX475" fmla="*/ 178356 w 1319413"/>
                      <a:gd name="connsiteY475" fmla="*/ 191711 h 192118"/>
                      <a:gd name="connsiteX476" fmla="*/ 178356 w 1319413"/>
                      <a:gd name="connsiteY476" fmla="*/ 192118 h 192118"/>
                      <a:gd name="connsiteX477" fmla="*/ 154396 w 1319413"/>
                      <a:gd name="connsiteY477" fmla="*/ 192118 h 192118"/>
                      <a:gd name="connsiteX478" fmla="*/ 154396 w 1319413"/>
                      <a:gd name="connsiteY478" fmla="*/ 191711 h 192118"/>
                      <a:gd name="connsiteX479" fmla="*/ 126891 w 1319413"/>
                      <a:gd name="connsiteY479" fmla="*/ 191711 h 192118"/>
                      <a:gd name="connsiteX480" fmla="*/ 126891 w 1319413"/>
                      <a:gd name="connsiteY480" fmla="*/ 192118 h 192118"/>
                      <a:gd name="connsiteX481" fmla="*/ 102931 w 1319413"/>
                      <a:gd name="connsiteY481" fmla="*/ 192118 h 192118"/>
                      <a:gd name="connsiteX482" fmla="*/ 102931 w 1319413"/>
                      <a:gd name="connsiteY482" fmla="*/ 191711 h 192118"/>
                      <a:gd name="connsiteX483" fmla="*/ 75425 w 1319413"/>
                      <a:gd name="connsiteY483" fmla="*/ 191711 h 192118"/>
                      <a:gd name="connsiteX484" fmla="*/ 75425 w 1319413"/>
                      <a:gd name="connsiteY484" fmla="*/ 192118 h 192118"/>
                      <a:gd name="connsiteX485" fmla="*/ 51465 w 1319413"/>
                      <a:gd name="connsiteY485" fmla="*/ 192118 h 192118"/>
                      <a:gd name="connsiteX486" fmla="*/ 51465 w 1319413"/>
                      <a:gd name="connsiteY486" fmla="*/ 191711 h 192118"/>
                      <a:gd name="connsiteX487" fmla="*/ 23960 w 1319413"/>
                      <a:gd name="connsiteY487" fmla="*/ 191711 h 192118"/>
                      <a:gd name="connsiteX488" fmla="*/ 23960 w 1319413"/>
                      <a:gd name="connsiteY488" fmla="*/ 192118 h 192118"/>
                      <a:gd name="connsiteX489" fmla="*/ 0 w 1319413"/>
                      <a:gd name="connsiteY489" fmla="*/ 192118 h 192118"/>
                      <a:gd name="connsiteX490" fmla="*/ 0 w 1319413"/>
                      <a:gd name="connsiteY490" fmla="*/ 5528 h 192118"/>
                      <a:gd name="connsiteX491" fmla="*/ 11980 w 1319413"/>
                      <a:gd name="connsiteY491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0595 w 1319413"/>
                      <a:gd name="connsiteY377" fmla="*/ 29331 h 192118"/>
                      <a:gd name="connsiteX378" fmla="*/ 1319413 w 1319413"/>
                      <a:gd name="connsiteY378" fmla="*/ 29331 h 192118"/>
                      <a:gd name="connsiteX379" fmla="*/ 1310595 w 1319413"/>
                      <a:gd name="connsiteY379" fmla="*/ 72421 h 192118"/>
                      <a:gd name="connsiteX380" fmla="*/ 1319413 w 1319413"/>
                      <a:gd name="connsiteY380" fmla="*/ 72421 h 192118"/>
                      <a:gd name="connsiteX381" fmla="*/ 1319413 w 1319413"/>
                      <a:gd name="connsiteY381" fmla="*/ 90321 h 192118"/>
                      <a:gd name="connsiteX382" fmla="*/ 1310595 w 1319413"/>
                      <a:gd name="connsiteY382" fmla="*/ 90321 h 192118"/>
                      <a:gd name="connsiteX383" fmla="*/ 1310595 w 1319413"/>
                      <a:gd name="connsiteY383" fmla="*/ 173811 h 192118"/>
                      <a:gd name="connsiteX384" fmla="*/ 1319413 w 1319413"/>
                      <a:gd name="connsiteY384" fmla="*/ 173811 h 192118"/>
                      <a:gd name="connsiteX385" fmla="*/ 1319413 w 1319413"/>
                      <a:gd name="connsiteY385" fmla="*/ 191711 h 192118"/>
                      <a:gd name="connsiteX386" fmla="*/ 1310595 w 1319413"/>
                      <a:gd name="connsiteY386" fmla="*/ 191711 h 192118"/>
                      <a:gd name="connsiteX387" fmla="*/ 1310595 w 1319413"/>
                      <a:gd name="connsiteY387" fmla="*/ 192118 h 192118"/>
                      <a:gd name="connsiteX388" fmla="*/ 1286635 w 1319413"/>
                      <a:gd name="connsiteY388" fmla="*/ 192118 h 192118"/>
                      <a:gd name="connsiteX389" fmla="*/ 1286635 w 1319413"/>
                      <a:gd name="connsiteY389" fmla="*/ 191711 h 192118"/>
                      <a:gd name="connsiteX390" fmla="*/ 1259129 w 1319413"/>
                      <a:gd name="connsiteY390" fmla="*/ 191711 h 192118"/>
                      <a:gd name="connsiteX391" fmla="*/ 1259129 w 1319413"/>
                      <a:gd name="connsiteY391" fmla="*/ 192118 h 192118"/>
                      <a:gd name="connsiteX392" fmla="*/ 1235169 w 1319413"/>
                      <a:gd name="connsiteY392" fmla="*/ 192118 h 192118"/>
                      <a:gd name="connsiteX393" fmla="*/ 1235169 w 1319413"/>
                      <a:gd name="connsiteY393" fmla="*/ 191711 h 192118"/>
                      <a:gd name="connsiteX394" fmla="*/ 1207666 w 1319413"/>
                      <a:gd name="connsiteY394" fmla="*/ 191711 h 192118"/>
                      <a:gd name="connsiteX395" fmla="*/ 1207666 w 1319413"/>
                      <a:gd name="connsiteY395" fmla="*/ 192118 h 192118"/>
                      <a:gd name="connsiteX396" fmla="*/ 1183706 w 1319413"/>
                      <a:gd name="connsiteY396" fmla="*/ 192118 h 192118"/>
                      <a:gd name="connsiteX397" fmla="*/ 1183706 w 1319413"/>
                      <a:gd name="connsiteY397" fmla="*/ 191711 h 192118"/>
                      <a:gd name="connsiteX398" fmla="*/ 1156201 w 1319413"/>
                      <a:gd name="connsiteY398" fmla="*/ 191711 h 192118"/>
                      <a:gd name="connsiteX399" fmla="*/ 1156201 w 1319413"/>
                      <a:gd name="connsiteY399" fmla="*/ 192118 h 192118"/>
                      <a:gd name="connsiteX400" fmla="*/ 1132241 w 1319413"/>
                      <a:gd name="connsiteY400" fmla="*/ 192118 h 192118"/>
                      <a:gd name="connsiteX401" fmla="*/ 1132241 w 1319413"/>
                      <a:gd name="connsiteY401" fmla="*/ 191711 h 192118"/>
                      <a:gd name="connsiteX402" fmla="*/ 1104735 w 1319413"/>
                      <a:gd name="connsiteY402" fmla="*/ 191711 h 192118"/>
                      <a:gd name="connsiteX403" fmla="*/ 1104735 w 1319413"/>
                      <a:gd name="connsiteY403" fmla="*/ 192118 h 192118"/>
                      <a:gd name="connsiteX404" fmla="*/ 1080776 w 1319413"/>
                      <a:gd name="connsiteY404" fmla="*/ 192118 h 192118"/>
                      <a:gd name="connsiteX405" fmla="*/ 1080776 w 1319413"/>
                      <a:gd name="connsiteY405" fmla="*/ 191711 h 192118"/>
                      <a:gd name="connsiteX406" fmla="*/ 1053270 w 1319413"/>
                      <a:gd name="connsiteY406" fmla="*/ 191711 h 192118"/>
                      <a:gd name="connsiteX407" fmla="*/ 1053270 w 1319413"/>
                      <a:gd name="connsiteY407" fmla="*/ 192118 h 192118"/>
                      <a:gd name="connsiteX408" fmla="*/ 1029310 w 1319413"/>
                      <a:gd name="connsiteY408" fmla="*/ 192118 h 192118"/>
                      <a:gd name="connsiteX409" fmla="*/ 1029310 w 1319413"/>
                      <a:gd name="connsiteY409" fmla="*/ 191711 h 192118"/>
                      <a:gd name="connsiteX410" fmla="*/ 1001805 w 1319413"/>
                      <a:gd name="connsiteY410" fmla="*/ 191711 h 192118"/>
                      <a:gd name="connsiteX411" fmla="*/ 1001805 w 1319413"/>
                      <a:gd name="connsiteY411" fmla="*/ 192118 h 192118"/>
                      <a:gd name="connsiteX412" fmla="*/ 977845 w 1319413"/>
                      <a:gd name="connsiteY412" fmla="*/ 192118 h 192118"/>
                      <a:gd name="connsiteX413" fmla="*/ 977845 w 1319413"/>
                      <a:gd name="connsiteY413" fmla="*/ 191711 h 192118"/>
                      <a:gd name="connsiteX414" fmla="*/ 950340 w 1319413"/>
                      <a:gd name="connsiteY414" fmla="*/ 191711 h 192118"/>
                      <a:gd name="connsiteX415" fmla="*/ 950340 w 1319413"/>
                      <a:gd name="connsiteY415" fmla="*/ 192118 h 192118"/>
                      <a:gd name="connsiteX416" fmla="*/ 926380 w 1319413"/>
                      <a:gd name="connsiteY416" fmla="*/ 192118 h 192118"/>
                      <a:gd name="connsiteX417" fmla="*/ 926380 w 1319413"/>
                      <a:gd name="connsiteY417" fmla="*/ 191711 h 192118"/>
                      <a:gd name="connsiteX418" fmla="*/ 898874 w 1319413"/>
                      <a:gd name="connsiteY418" fmla="*/ 191711 h 192118"/>
                      <a:gd name="connsiteX419" fmla="*/ 898874 w 1319413"/>
                      <a:gd name="connsiteY419" fmla="*/ 192118 h 192118"/>
                      <a:gd name="connsiteX420" fmla="*/ 874914 w 1319413"/>
                      <a:gd name="connsiteY420" fmla="*/ 192118 h 192118"/>
                      <a:gd name="connsiteX421" fmla="*/ 874914 w 1319413"/>
                      <a:gd name="connsiteY421" fmla="*/ 191711 h 192118"/>
                      <a:gd name="connsiteX422" fmla="*/ 847409 w 1319413"/>
                      <a:gd name="connsiteY422" fmla="*/ 191711 h 192118"/>
                      <a:gd name="connsiteX423" fmla="*/ 847409 w 1319413"/>
                      <a:gd name="connsiteY423" fmla="*/ 192118 h 192118"/>
                      <a:gd name="connsiteX424" fmla="*/ 823448 w 1319413"/>
                      <a:gd name="connsiteY424" fmla="*/ 192118 h 192118"/>
                      <a:gd name="connsiteX425" fmla="*/ 823448 w 1319413"/>
                      <a:gd name="connsiteY425" fmla="*/ 191711 h 192118"/>
                      <a:gd name="connsiteX426" fmla="*/ 795943 w 1319413"/>
                      <a:gd name="connsiteY426" fmla="*/ 191711 h 192118"/>
                      <a:gd name="connsiteX427" fmla="*/ 795943 w 1319413"/>
                      <a:gd name="connsiteY427" fmla="*/ 192118 h 192118"/>
                      <a:gd name="connsiteX428" fmla="*/ 771983 w 1319413"/>
                      <a:gd name="connsiteY428" fmla="*/ 192118 h 192118"/>
                      <a:gd name="connsiteX429" fmla="*/ 771983 w 1319413"/>
                      <a:gd name="connsiteY429" fmla="*/ 191711 h 192118"/>
                      <a:gd name="connsiteX430" fmla="*/ 744477 w 1319413"/>
                      <a:gd name="connsiteY430" fmla="*/ 191711 h 192118"/>
                      <a:gd name="connsiteX431" fmla="*/ 744477 w 1319413"/>
                      <a:gd name="connsiteY431" fmla="*/ 192118 h 192118"/>
                      <a:gd name="connsiteX432" fmla="*/ 720517 w 1319413"/>
                      <a:gd name="connsiteY432" fmla="*/ 192118 h 192118"/>
                      <a:gd name="connsiteX433" fmla="*/ 720517 w 1319413"/>
                      <a:gd name="connsiteY433" fmla="*/ 191711 h 192118"/>
                      <a:gd name="connsiteX434" fmla="*/ 693012 w 1319413"/>
                      <a:gd name="connsiteY434" fmla="*/ 191711 h 192118"/>
                      <a:gd name="connsiteX435" fmla="*/ 693012 w 1319413"/>
                      <a:gd name="connsiteY435" fmla="*/ 192118 h 192118"/>
                      <a:gd name="connsiteX436" fmla="*/ 669052 w 1319413"/>
                      <a:gd name="connsiteY436" fmla="*/ 192118 h 192118"/>
                      <a:gd name="connsiteX437" fmla="*/ 669052 w 1319413"/>
                      <a:gd name="connsiteY437" fmla="*/ 191711 h 192118"/>
                      <a:gd name="connsiteX438" fmla="*/ 641546 w 1319413"/>
                      <a:gd name="connsiteY438" fmla="*/ 191711 h 192118"/>
                      <a:gd name="connsiteX439" fmla="*/ 641546 w 1319413"/>
                      <a:gd name="connsiteY439" fmla="*/ 192118 h 192118"/>
                      <a:gd name="connsiteX440" fmla="*/ 617586 w 1319413"/>
                      <a:gd name="connsiteY440" fmla="*/ 192118 h 192118"/>
                      <a:gd name="connsiteX441" fmla="*/ 617586 w 1319413"/>
                      <a:gd name="connsiteY441" fmla="*/ 191711 h 192118"/>
                      <a:gd name="connsiteX442" fmla="*/ 590081 w 1319413"/>
                      <a:gd name="connsiteY442" fmla="*/ 191711 h 192118"/>
                      <a:gd name="connsiteX443" fmla="*/ 590081 w 1319413"/>
                      <a:gd name="connsiteY443" fmla="*/ 192118 h 192118"/>
                      <a:gd name="connsiteX444" fmla="*/ 566121 w 1319413"/>
                      <a:gd name="connsiteY444" fmla="*/ 192118 h 192118"/>
                      <a:gd name="connsiteX445" fmla="*/ 566121 w 1319413"/>
                      <a:gd name="connsiteY445" fmla="*/ 191711 h 192118"/>
                      <a:gd name="connsiteX446" fmla="*/ 538615 w 1319413"/>
                      <a:gd name="connsiteY446" fmla="*/ 191711 h 192118"/>
                      <a:gd name="connsiteX447" fmla="*/ 538615 w 1319413"/>
                      <a:gd name="connsiteY447" fmla="*/ 192118 h 192118"/>
                      <a:gd name="connsiteX448" fmla="*/ 514654 w 1319413"/>
                      <a:gd name="connsiteY448" fmla="*/ 192118 h 192118"/>
                      <a:gd name="connsiteX449" fmla="*/ 514654 w 1319413"/>
                      <a:gd name="connsiteY449" fmla="*/ 191711 h 192118"/>
                      <a:gd name="connsiteX450" fmla="*/ 487149 w 1319413"/>
                      <a:gd name="connsiteY450" fmla="*/ 191711 h 192118"/>
                      <a:gd name="connsiteX451" fmla="*/ 487149 w 1319413"/>
                      <a:gd name="connsiteY451" fmla="*/ 192118 h 192118"/>
                      <a:gd name="connsiteX452" fmla="*/ 463189 w 1319413"/>
                      <a:gd name="connsiteY452" fmla="*/ 192118 h 192118"/>
                      <a:gd name="connsiteX453" fmla="*/ 463189 w 1319413"/>
                      <a:gd name="connsiteY453" fmla="*/ 191711 h 192118"/>
                      <a:gd name="connsiteX454" fmla="*/ 435683 w 1319413"/>
                      <a:gd name="connsiteY454" fmla="*/ 191711 h 192118"/>
                      <a:gd name="connsiteX455" fmla="*/ 435683 w 1319413"/>
                      <a:gd name="connsiteY455" fmla="*/ 192118 h 192118"/>
                      <a:gd name="connsiteX456" fmla="*/ 411724 w 1319413"/>
                      <a:gd name="connsiteY456" fmla="*/ 192118 h 192118"/>
                      <a:gd name="connsiteX457" fmla="*/ 411724 w 1319413"/>
                      <a:gd name="connsiteY457" fmla="*/ 191711 h 192118"/>
                      <a:gd name="connsiteX458" fmla="*/ 384218 w 1319413"/>
                      <a:gd name="connsiteY458" fmla="*/ 191711 h 192118"/>
                      <a:gd name="connsiteX459" fmla="*/ 384218 w 1319413"/>
                      <a:gd name="connsiteY459" fmla="*/ 192118 h 192118"/>
                      <a:gd name="connsiteX460" fmla="*/ 360258 w 1319413"/>
                      <a:gd name="connsiteY460" fmla="*/ 192118 h 192118"/>
                      <a:gd name="connsiteX461" fmla="*/ 360258 w 1319413"/>
                      <a:gd name="connsiteY461" fmla="*/ 191711 h 192118"/>
                      <a:gd name="connsiteX462" fmla="*/ 332752 w 1319413"/>
                      <a:gd name="connsiteY462" fmla="*/ 191711 h 192118"/>
                      <a:gd name="connsiteX463" fmla="*/ 332752 w 1319413"/>
                      <a:gd name="connsiteY463" fmla="*/ 192118 h 192118"/>
                      <a:gd name="connsiteX464" fmla="*/ 308793 w 1319413"/>
                      <a:gd name="connsiteY464" fmla="*/ 192118 h 192118"/>
                      <a:gd name="connsiteX465" fmla="*/ 308793 w 1319413"/>
                      <a:gd name="connsiteY465" fmla="*/ 191711 h 192118"/>
                      <a:gd name="connsiteX466" fmla="*/ 281287 w 1319413"/>
                      <a:gd name="connsiteY466" fmla="*/ 191711 h 192118"/>
                      <a:gd name="connsiteX467" fmla="*/ 281287 w 1319413"/>
                      <a:gd name="connsiteY467" fmla="*/ 192118 h 192118"/>
                      <a:gd name="connsiteX468" fmla="*/ 257327 w 1319413"/>
                      <a:gd name="connsiteY468" fmla="*/ 192118 h 192118"/>
                      <a:gd name="connsiteX469" fmla="*/ 257327 w 1319413"/>
                      <a:gd name="connsiteY469" fmla="*/ 191711 h 192118"/>
                      <a:gd name="connsiteX470" fmla="*/ 229821 w 1319413"/>
                      <a:gd name="connsiteY470" fmla="*/ 191711 h 192118"/>
                      <a:gd name="connsiteX471" fmla="*/ 229821 w 1319413"/>
                      <a:gd name="connsiteY471" fmla="*/ 192118 h 192118"/>
                      <a:gd name="connsiteX472" fmla="*/ 205861 w 1319413"/>
                      <a:gd name="connsiteY472" fmla="*/ 192118 h 192118"/>
                      <a:gd name="connsiteX473" fmla="*/ 205861 w 1319413"/>
                      <a:gd name="connsiteY473" fmla="*/ 191711 h 192118"/>
                      <a:gd name="connsiteX474" fmla="*/ 178356 w 1319413"/>
                      <a:gd name="connsiteY474" fmla="*/ 191711 h 192118"/>
                      <a:gd name="connsiteX475" fmla="*/ 178356 w 1319413"/>
                      <a:gd name="connsiteY475" fmla="*/ 192118 h 192118"/>
                      <a:gd name="connsiteX476" fmla="*/ 154396 w 1319413"/>
                      <a:gd name="connsiteY476" fmla="*/ 192118 h 192118"/>
                      <a:gd name="connsiteX477" fmla="*/ 154396 w 1319413"/>
                      <a:gd name="connsiteY477" fmla="*/ 191711 h 192118"/>
                      <a:gd name="connsiteX478" fmla="*/ 126891 w 1319413"/>
                      <a:gd name="connsiteY478" fmla="*/ 191711 h 192118"/>
                      <a:gd name="connsiteX479" fmla="*/ 126891 w 1319413"/>
                      <a:gd name="connsiteY479" fmla="*/ 192118 h 192118"/>
                      <a:gd name="connsiteX480" fmla="*/ 102931 w 1319413"/>
                      <a:gd name="connsiteY480" fmla="*/ 192118 h 192118"/>
                      <a:gd name="connsiteX481" fmla="*/ 102931 w 1319413"/>
                      <a:gd name="connsiteY481" fmla="*/ 191711 h 192118"/>
                      <a:gd name="connsiteX482" fmla="*/ 75425 w 1319413"/>
                      <a:gd name="connsiteY482" fmla="*/ 191711 h 192118"/>
                      <a:gd name="connsiteX483" fmla="*/ 75425 w 1319413"/>
                      <a:gd name="connsiteY483" fmla="*/ 192118 h 192118"/>
                      <a:gd name="connsiteX484" fmla="*/ 51465 w 1319413"/>
                      <a:gd name="connsiteY484" fmla="*/ 192118 h 192118"/>
                      <a:gd name="connsiteX485" fmla="*/ 51465 w 1319413"/>
                      <a:gd name="connsiteY485" fmla="*/ 191711 h 192118"/>
                      <a:gd name="connsiteX486" fmla="*/ 23960 w 1319413"/>
                      <a:gd name="connsiteY486" fmla="*/ 191711 h 192118"/>
                      <a:gd name="connsiteX487" fmla="*/ 23960 w 1319413"/>
                      <a:gd name="connsiteY487" fmla="*/ 192118 h 192118"/>
                      <a:gd name="connsiteX488" fmla="*/ 0 w 1319413"/>
                      <a:gd name="connsiteY488" fmla="*/ 192118 h 192118"/>
                      <a:gd name="connsiteX489" fmla="*/ 0 w 1319413"/>
                      <a:gd name="connsiteY489" fmla="*/ 5528 h 192118"/>
                      <a:gd name="connsiteX490" fmla="*/ 11980 w 1319413"/>
                      <a:gd name="connsiteY490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0595 w 1319413"/>
                      <a:gd name="connsiteY377" fmla="*/ 29331 h 192118"/>
                      <a:gd name="connsiteX378" fmla="*/ 1319413 w 1319413"/>
                      <a:gd name="connsiteY378" fmla="*/ 29331 h 192118"/>
                      <a:gd name="connsiteX379" fmla="*/ 1310595 w 1319413"/>
                      <a:gd name="connsiteY379" fmla="*/ 72421 h 192118"/>
                      <a:gd name="connsiteX380" fmla="*/ 1319413 w 1319413"/>
                      <a:gd name="connsiteY380" fmla="*/ 90321 h 192118"/>
                      <a:gd name="connsiteX381" fmla="*/ 1310595 w 1319413"/>
                      <a:gd name="connsiteY381" fmla="*/ 90321 h 192118"/>
                      <a:gd name="connsiteX382" fmla="*/ 1310595 w 1319413"/>
                      <a:gd name="connsiteY382" fmla="*/ 173811 h 192118"/>
                      <a:gd name="connsiteX383" fmla="*/ 1319413 w 1319413"/>
                      <a:gd name="connsiteY383" fmla="*/ 173811 h 192118"/>
                      <a:gd name="connsiteX384" fmla="*/ 1319413 w 1319413"/>
                      <a:gd name="connsiteY384" fmla="*/ 191711 h 192118"/>
                      <a:gd name="connsiteX385" fmla="*/ 1310595 w 1319413"/>
                      <a:gd name="connsiteY385" fmla="*/ 191711 h 192118"/>
                      <a:gd name="connsiteX386" fmla="*/ 1310595 w 1319413"/>
                      <a:gd name="connsiteY386" fmla="*/ 192118 h 192118"/>
                      <a:gd name="connsiteX387" fmla="*/ 1286635 w 1319413"/>
                      <a:gd name="connsiteY387" fmla="*/ 192118 h 192118"/>
                      <a:gd name="connsiteX388" fmla="*/ 1286635 w 1319413"/>
                      <a:gd name="connsiteY388" fmla="*/ 191711 h 192118"/>
                      <a:gd name="connsiteX389" fmla="*/ 1259129 w 1319413"/>
                      <a:gd name="connsiteY389" fmla="*/ 191711 h 192118"/>
                      <a:gd name="connsiteX390" fmla="*/ 1259129 w 1319413"/>
                      <a:gd name="connsiteY390" fmla="*/ 192118 h 192118"/>
                      <a:gd name="connsiteX391" fmla="*/ 1235169 w 1319413"/>
                      <a:gd name="connsiteY391" fmla="*/ 192118 h 192118"/>
                      <a:gd name="connsiteX392" fmla="*/ 1235169 w 1319413"/>
                      <a:gd name="connsiteY392" fmla="*/ 191711 h 192118"/>
                      <a:gd name="connsiteX393" fmla="*/ 1207666 w 1319413"/>
                      <a:gd name="connsiteY393" fmla="*/ 191711 h 192118"/>
                      <a:gd name="connsiteX394" fmla="*/ 1207666 w 1319413"/>
                      <a:gd name="connsiteY394" fmla="*/ 192118 h 192118"/>
                      <a:gd name="connsiteX395" fmla="*/ 1183706 w 1319413"/>
                      <a:gd name="connsiteY395" fmla="*/ 192118 h 192118"/>
                      <a:gd name="connsiteX396" fmla="*/ 1183706 w 1319413"/>
                      <a:gd name="connsiteY396" fmla="*/ 191711 h 192118"/>
                      <a:gd name="connsiteX397" fmla="*/ 1156201 w 1319413"/>
                      <a:gd name="connsiteY397" fmla="*/ 191711 h 192118"/>
                      <a:gd name="connsiteX398" fmla="*/ 1156201 w 1319413"/>
                      <a:gd name="connsiteY398" fmla="*/ 192118 h 192118"/>
                      <a:gd name="connsiteX399" fmla="*/ 1132241 w 1319413"/>
                      <a:gd name="connsiteY399" fmla="*/ 192118 h 192118"/>
                      <a:gd name="connsiteX400" fmla="*/ 1132241 w 1319413"/>
                      <a:gd name="connsiteY400" fmla="*/ 191711 h 192118"/>
                      <a:gd name="connsiteX401" fmla="*/ 1104735 w 1319413"/>
                      <a:gd name="connsiteY401" fmla="*/ 191711 h 192118"/>
                      <a:gd name="connsiteX402" fmla="*/ 1104735 w 1319413"/>
                      <a:gd name="connsiteY402" fmla="*/ 192118 h 192118"/>
                      <a:gd name="connsiteX403" fmla="*/ 1080776 w 1319413"/>
                      <a:gd name="connsiteY403" fmla="*/ 192118 h 192118"/>
                      <a:gd name="connsiteX404" fmla="*/ 1080776 w 1319413"/>
                      <a:gd name="connsiteY404" fmla="*/ 191711 h 192118"/>
                      <a:gd name="connsiteX405" fmla="*/ 1053270 w 1319413"/>
                      <a:gd name="connsiteY405" fmla="*/ 191711 h 192118"/>
                      <a:gd name="connsiteX406" fmla="*/ 1053270 w 1319413"/>
                      <a:gd name="connsiteY406" fmla="*/ 192118 h 192118"/>
                      <a:gd name="connsiteX407" fmla="*/ 1029310 w 1319413"/>
                      <a:gd name="connsiteY407" fmla="*/ 192118 h 192118"/>
                      <a:gd name="connsiteX408" fmla="*/ 1029310 w 1319413"/>
                      <a:gd name="connsiteY408" fmla="*/ 191711 h 192118"/>
                      <a:gd name="connsiteX409" fmla="*/ 1001805 w 1319413"/>
                      <a:gd name="connsiteY409" fmla="*/ 191711 h 192118"/>
                      <a:gd name="connsiteX410" fmla="*/ 1001805 w 1319413"/>
                      <a:gd name="connsiteY410" fmla="*/ 192118 h 192118"/>
                      <a:gd name="connsiteX411" fmla="*/ 977845 w 1319413"/>
                      <a:gd name="connsiteY411" fmla="*/ 192118 h 192118"/>
                      <a:gd name="connsiteX412" fmla="*/ 977845 w 1319413"/>
                      <a:gd name="connsiteY412" fmla="*/ 191711 h 192118"/>
                      <a:gd name="connsiteX413" fmla="*/ 950340 w 1319413"/>
                      <a:gd name="connsiteY413" fmla="*/ 191711 h 192118"/>
                      <a:gd name="connsiteX414" fmla="*/ 950340 w 1319413"/>
                      <a:gd name="connsiteY414" fmla="*/ 192118 h 192118"/>
                      <a:gd name="connsiteX415" fmla="*/ 926380 w 1319413"/>
                      <a:gd name="connsiteY415" fmla="*/ 192118 h 192118"/>
                      <a:gd name="connsiteX416" fmla="*/ 926380 w 1319413"/>
                      <a:gd name="connsiteY416" fmla="*/ 191711 h 192118"/>
                      <a:gd name="connsiteX417" fmla="*/ 898874 w 1319413"/>
                      <a:gd name="connsiteY417" fmla="*/ 191711 h 192118"/>
                      <a:gd name="connsiteX418" fmla="*/ 898874 w 1319413"/>
                      <a:gd name="connsiteY418" fmla="*/ 192118 h 192118"/>
                      <a:gd name="connsiteX419" fmla="*/ 874914 w 1319413"/>
                      <a:gd name="connsiteY419" fmla="*/ 192118 h 192118"/>
                      <a:gd name="connsiteX420" fmla="*/ 874914 w 1319413"/>
                      <a:gd name="connsiteY420" fmla="*/ 191711 h 192118"/>
                      <a:gd name="connsiteX421" fmla="*/ 847409 w 1319413"/>
                      <a:gd name="connsiteY421" fmla="*/ 191711 h 192118"/>
                      <a:gd name="connsiteX422" fmla="*/ 847409 w 1319413"/>
                      <a:gd name="connsiteY422" fmla="*/ 192118 h 192118"/>
                      <a:gd name="connsiteX423" fmla="*/ 823448 w 1319413"/>
                      <a:gd name="connsiteY423" fmla="*/ 192118 h 192118"/>
                      <a:gd name="connsiteX424" fmla="*/ 823448 w 1319413"/>
                      <a:gd name="connsiteY424" fmla="*/ 191711 h 192118"/>
                      <a:gd name="connsiteX425" fmla="*/ 795943 w 1319413"/>
                      <a:gd name="connsiteY425" fmla="*/ 191711 h 192118"/>
                      <a:gd name="connsiteX426" fmla="*/ 795943 w 1319413"/>
                      <a:gd name="connsiteY426" fmla="*/ 192118 h 192118"/>
                      <a:gd name="connsiteX427" fmla="*/ 771983 w 1319413"/>
                      <a:gd name="connsiteY427" fmla="*/ 192118 h 192118"/>
                      <a:gd name="connsiteX428" fmla="*/ 771983 w 1319413"/>
                      <a:gd name="connsiteY428" fmla="*/ 191711 h 192118"/>
                      <a:gd name="connsiteX429" fmla="*/ 744477 w 1319413"/>
                      <a:gd name="connsiteY429" fmla="*/ 191711 h 192118"/>
                      <a:gd name="connsiteX430" fmla="*/ 744477 w 1319413"/>
                      <a:gd name="connsiteY430" fmla="*/ 192118 h 192118"/>
                      <a:gd name="connsiteX431" fmla="*/ 720517 w 1319413"/>
                      <a:gd name="connsiteY431" fmla="*/ 192118 h 192118"/>
                      <a:gd name="connsiteX432" fmla="*/ 720517 w 1319413"/>
                      <a:gd name="connsiteY432" fmla="*/ 191711 h 192118"/>
                      <a:gd name="connsiteX433" fmla="*/ 693012 w 1319413"/>
                      <a:gd name="connsiteY433" fmla="*/ 191711 h 192118"/>
                      <a:gd name="connsiteX434" fmla="*/ 693012 w 1319413"/>
                      <a:gd name="connsiteY434" fmla="*/ 192118 h 192118"/>
                      <a:gd name="connsiteX435" fmla="*/ 669052 w 1319413"/>
                      <a:gd name="connsiteY435" fmla="*/ 192118 h 192118"/>
                      <a:gd name="connsiteX436" fmla="*/ 669052 w 1319413"/>
                      <a:gd name="connsiteY436" fmla="*/ 191711 h 192118"/>
                      <a:gd name="connsiteX437" fmla="*/ 641546 w 1319413"/>
                      <a:gd name="connsiteY437" fmla="*/ 191711 h 192118"/>
                      <a:gd name="connsiteX438" fmla="*/ 641546 w 1319413"/>
                      <a:gd name="connsiteY438" fmla="*/ 192118 h 192118"/>
                      <a:gd name="connsiteX439" fmla="*/ 617586 w 1319413"/>
                      <a:gd name="connsiteY439" fmla="*/ 192118 h 192118"/>
                      <a:gd name="connsiteX440" fmla="*/ 617586 w 1319413"/>
                      <a:gd name="connsiteY440" fmla="*/ 191711 h 192118"/>
                      <a:gd name="connsiteX441" fmla="*/ 590081 w 1319413"/>
                      <a:gd name="connsiteY441" fmla="*/ 191711 h 192118"/>
                      <a:gd name="connsiteX442" fmla="*/ 590081 w 1319413"/>
                      <a:gd name="connsiteY442" fmla="*/ 192118 h 192118"/>
                      <a:gd name="connsiteX443" fmla="*/ 566121 w 1319413"/>
                      <a:gd name="connsiteY443" fmla="*/ 192118 h 192118"/>
                      <a:gd name="connsiteX444" fmla="*/ 566121 w 1319413"/>
                      <a:gd name="connsiteY444" fmla="*/ 191711 h 192118"/>
                      <a:gd name="connsiteX445" fmla="*/ 538615 w 1319413"/>
                      <a:gd name="connsiteY445" fmla="*/ 191711 h 192118"/>
                      <a:gd name="connsiteX446" fmla="*/ 538615 w 1319413"/>
                      <a:gd name="connsiteY446" fmla="*/ 192118 h 192118"/>
                      <a:gd name="connsiteX447" fmla="*/ 514654 w 1319413"/>
                      <a:gd name="connsiteY447" fmla="*/ 192118 h 192118"/>
                      <a:gd name="connsiteX448" fmla="*/ 514654 w 1319413"/>
                      <a:gd name="connsiteY448" fmla="*/ 191711 h 192118"/>
                      <a:gd name="connsiteX449" fmla="*/ 487149 w 1319413"/>
                      <a:gd name="connsiteY449" fmla="*/ 191711 h 192118"/>
                      <a:gd name="connsiteX450" fmla="*/ 487149 w 1319413"/>
                      <a:gd name="connsiteY450" fmla="*/ 192118 h 192118"/>
                      <a:gd name="connsiteX451" fmla="*/ 463189 w 1319413"/>
                      <a:gd name="connsiteY451" fmla="*/ 192118 h 192118"/>
                      <a:gd name="connsiteX452" fmla="*/ 463189 w 1319413"/>
                      <a:gd name="connsiteY452" fmla="*/ 191711 h 192118"/>
                      <a:gd name="connsiteX453" fmla="*/ 435683 w 1319413"/>
                      <a:gd name="connsiteY453" fmla="*/ 191711 h 192118"/>
                      <a:gd name="connsiteX454" fmla="*/ 435683 w 1319413"/>
                      <a:gd name="connsiteY454" fmla="*/ 192118 h 192118"/>
                      <a:gd name="connsiteX455" fmla="*/ 411724 w 1319413"/>
                      <a:gd name="connsiteY455" fmla="*/ 192118 h 192118"/>
                      <a:gd name="connsiteX456" fmla="*/ 411724 w 1319413"/>
                      <a:gd name="connsiteY456" fmla="*/ 191711 h 192118"/>
                      <a:gd name="connsiteX457" fmla="*/ 384218 w 1319413"/>
                      <a:gd name="connsiteY457" fmla="*/ 191711 h 192118"/>
                      <a:gd name="connsiteX458" fmla="*/ 384218 w 1319413"/>
                      <a:gd name="connsiteY458" fmla="*/ 192118 h 192118"/>
                      <a:gd name="connsiteX459" fmla="*/ 360258 w 1319413"/>
                      <a:gd name="connsiteY459" fmla="*/ 192118 h 192118"/>
                      <a:gd name="connsiteX460" fmla="*/ 360258 w 1319413"/>
                      <a:gd name="connsiteY460" fmla="*/ 191711 h 192118"/>
                      <a:gd name="connsiteX461" fmla="*/ 332752 w 1319413"/>
                      <a:gd name="connsiteY461" fmla="*/ 191711 h 192118"/>
                      <a:gd name="connsiteX462" fmla="*/ 332752 w 1319413"/>
                      <a:gd name="connsiteY462" fmla="*/ 192118 h 192118"/>
                      <a:gd name="connsiteX463" fmla="*/ 308793 w 1319413"/>
                      <a:gd name="connsiteY463" fmla="*/ 192118 h 192118"/>
                      <a:gd name="connsiteX464" fmla="*/ 308793 w 1319413"/>
                      <a:gd name="connsiteY464" fmla="*/ 191711 h 192118"/>
                      <a:gd name="connsiteX465" fmla="*/ 281287 w 1319413"/>
                      <a:gd name="connsiteY465" fmla="*/ 191711 h 192118"/>
                      <a:gd name="connsiteX466" fmla="*/ 281287 w 1319413"/>
                      <a:gd name="connsiteY466" fmla="*/ 192118 h 192118"/>
                      <a:gd name="connsiteX467" fmla="*/ 257327 w 1319413"/>
                      <a:gd name="connsiteY467" fmla="*/ 192118 h 192118"/>
                      <a:gd name="connsiteX468" fmla="*/ 257327 w 1319413"/>
                      <a:gd name="connsiteY468" fmla="*/ 191711 h 192118"/>
                      <a:gd name="connsiteX469" fmla="*/ 229821 w 1319413"/>
                      <a:gd name="connsiteY469" fmla="*/ 191711 h 192118"/>
                      <a:gd name="connsiteX470" fmla="*/ 229821 w 1319413"/>
                      <a:gd name="connsiteY470" fmla="*/ 192118 h 192118"/>
                      <a:gd name="connsiteX471" fmla="*/ 205861 w 1319413"/>
                      <a:gd name="connsiteY471" fmla="*/ 192118 h 192118"/>
                      <a:gd name="connsiteX472" fmla="*/ 205861 w 1319413"/>
                      <a:gd name="connsiteY472" fmla="*/ 191711 h 192118"/>
                      <a:gd name="connsiteX473" fmla="*/ 178356 w 1319413"/>
                      <a:gd name="connsiteY473" fmla="*/ 191711 h 192118"/>
                      <a:gd name="connsiteX474" fmla="*/ 178356 w 1319413"/>
                      <a:gd name="connsiteY474" fmla="*/ 192118 h 192118"/>
                      <a:gd name="connsiteX475" fmla="*/ 154396 w 1319413"/>
                      <a:gd name="connsiteY475" fmla="*/ 192118 h 192118"/>
                      <a:gd name="connsiteX476" fmla="*/ 154396 w 1319413"/>
                      <a:gd name="connsiteY476" fmla="*/ 191711 h 192118"/>
                      <a:gd name="connsiteX477" fmla="*/ 126891 w 1319413"/>
                      <a:gd name="connsiteY477" fmla="*/ 191711 h 192118"/>
                      <a:gd name="connsiteX478" fmla="*/ 126891 w 1319413"/>
                      <a:gd name="connsiteY478" fmla="*/ 192118 h 192118"/>
                      <a:gd name="connsiteX479" fmla="*/ 102931 w 1319413"/>
                      <a:gd name="connsiteY479" fmla="*/ 192118 h 192118"/>
                      <a:gd name="connsiteX480" fmla="*/ 102931 w 1319413"/>
                      <a:gd name="connsiteY480" fmla="*/ 191711 h 192118"/>
                      <a:gd name="connsiteX481" fmla="*/ 75425 w 1319413"/>
                      <a:gd name="connsiteY481" fmla="*/ 191711 h 192118"/>
                      <a:gd name="connsiteX482" fmla="*/ 75425 w 1319413"/>
                      <a:gd name="connsiteY482" fmla="*/ 192118 h 192118"/>
                      <a:gd name="connsiteX483" fmla="*/ 51465 w 1319413"/>
                      <a:gd name="connsiteY483" fmla="*/ 192118 h 192118"/>
                      <a:gd name="connsiteX484" fmla="*/ 51465 w 1319413"/>
                      <a:gd name="connsiteY484" fmla="*/ 191711 h 192118"/>
                      <a:gd name="connsiteX485" fmla="*/ 23960 w 1319413"/>
                      <a:gd name="connsiteY485" fmla="*/ 191711 h 192118"/>
                      <a:gd name="connsiteX486" fmla="*/ 23960 w 1319413"/>
                      <a:gd name="connsiteY486" fmla="*/ 192118 h 192118"/>
                      <a:gd name="connsiteX487" fmla="*/ 0 w 1319413"/>
                      <a:gd name="connsiteY487" fmla="*/ 192118 h 192118"/>
                      <a:gd name="connsiteX488" fmla="*/ 0 w 1319413"/>
                      <a:gd name="connsiteY488" fmla="*/ 5528 h 192118"/>
                      <a:gd name="connsiteX489" fmla="*/ 11980 w 1319413"/>
                      <a:gd name="connsiteY489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0595 w 1319413"/>
                      <a:gd name="connsiteY377" fmla="*/ 29331 h 192118"/>
                      <a:gd name="connsiteX378" fmla="*/ 1319413 w 1319413"/>
                      <a:gd name="connsiteY378" fmla="*/ 29331 h 192118"/>
                      <a:gd name="connsiteX379" fmla="*/ 1310595 w 1319413"/>
                      <a:gd name="connsiteY379" fmla="*/ 72421 h 192118"/>
                      <a:gd name="connsiteX380" fmla="*/ 1319413 w 1319413"/>
                      <a:gd name="connsiteY380" fmla="*/ 90321 h 192118"/>
                      <a:gd name="connsiteX381" fmla="*/ 1310595 w 1319413"/>
                      <a:gd name="connsiteY381" fmla="*/ 173811 h 192118"/>
                      <a:gd name="connsiteX382" fmla="*/ 1319413 w 1319413"/>
                      <a:gd name="connsiteY382" fmla="*/ 173811 h 192118"/>
                      <a:gd name="connsiteX383" fmla="*/ 1319413 w 1319413"/>
                      <a:gd name="connsiteY383" fmla="*/ 191711 h 192118"/>
                      <a:gd name="connsiteX384" fmla="*/ 1310595 w 1319413"/>
                      <a:gd name="connsiteY384" fmla="*/ 191711 h 192118"/>
                      <a:gd name="connsiteX385" fmla="*/ 1310595 w 1319413"/>
                      <a:gd name="connsiteY385" fmla="*/ 192118 h 192118"/>
                      <a:gd name="connsiteX386" fmla="*/ 1286635 w 1319413"/>
                      <a:gd name="connsiteY386" fmla="*/ 192118 h 192118"/>
                      <a:gd name="connsiteX387" fmla="*/ 1286635 w 1319413"/>
                      <a:gd name="connsiteY387" fmla="*/ 191711 h 192118"/>
                      <a:gd name="connsiteX388" fmla="*/ 1259129 w 1319413"/>
                      <a:gd name="connsiteY388" fmla="*/ 191711 h 192118"/>
                      <a:gd name="connsiteX389" fmla="*/ 1259129 w 1319413"/>
                      <a:gd name="connsiteY389" fmla="*/ 192118 h 192118"/>
                      <a:gd name="connsiteX390" fmla="*/ 1235169 w 1319413"/>
                      <a:gd name="connsiteY390" fmla="*/ 192118 h 192118"/>
                      <a:gd name="connsiteX391" fmla="*/ 1235169 w 1319413"/>
                      <a:gd name="connsiteY391" fmla="*/ 191711 h 192118"/>
                      <a:gd name="connsiteX392" fmla="*/ 1207666 w 1319413"/>
                      <a:gd name="connsiteY392" fmla="*/ 191711 h 192118"/>
                      <a:gd name="connsiteX393" fmla="*/ 1207666 w 1319413"/>
                      <a:gd name="connsiteY393" fmla="*/ 192118 h 192118"/>
                      <a:gd name="connsiteX394" fmla="*/ 1183706 w 1319413"/>
                      <a:gd name="connsiteY394" fmla="*/ 192118 h 192118"/>
                      <a:gd name="connsiteX395" fmla="*/ 1183706 w 1319413"/>
                      <a:gd name="connsiteY395" fmla="*/ 191711 h 192118"/>
                      <a:gd name="connsiteX396" fmla="*/ 1156201 w 1319413"/>
                      <a:gd name="connsiteY396" fmla="*/ 191711 h 192118"/>
                      <a:gd name="connsiteX397" fmla="*/ 1156201 w 1319413"/>
                      <a:gd name="connsiteY397" fmla="*/ 192118 h 192118"/>
                      <a:gd name="connsiteX398" fmla="*/ 1132241 w 1319413"/>
                      <a:gd name="connsiteY398" fmla="*/ 192118 h 192118"/>
                      <a:gd name="connsiteX399" fmla="*/ 1132241 w 1319413"/>
                      <a:gd name="connsiteY399" fmla="*/ 191711 h 192118"/>
                      <a:gd name="connsiteX400" fmla="*/ 1104735 w 1319413"/>
                      <a:gd name="connsiteY400" fmla="*/ 191711 h 192118"/>
                      <a:gd name="connsiteX401" fmla="*/ 1104735 w 1319413"/>
                      <a:gd name="connsiteY401" fmla="*/ 192118 h 192118"/>
                      <a:gd name="connsiteX402" fmla="*/ 1080776 w 1319413"/>
                      <a:gd name="connsiteY402" fmla="*/ 192118 h 192118"/>
                      <a:gd name="connsiteX403" fmla="*/ 1080776 w 1319413"/>
                      <a:gd name="connsiteY403" fmla="*/ 191711 h 192118"/>
                      <a:gd name="connsiteX404" fmla="*/ 1053270 w 1319413"/>
                      <a:gd name="connsiteY404" fmla="*/ 191711 h 192118"/>
                      <a:gd name="connsiteX405" fmla="*/ 1053270 w 1319413"/>
                      <a:gd name="connsiteY405" fmla="*/ 192118 h 192118"/>
                      <a:gd name="connsiteX406" fmla="*/ 1029310 w 1319413"/>
                      <a:gd name="connsiteY406" fmla="*/ 192118 h 192118"/>
                      <a:gd name="connsiteX407" fmla="*/ 1029310 w 1319413"/>
                      <a:gd name="connsiteY407" fmla="*/ 191711 h 192118"/>
                      <a:gd name="connsiteX408" fmla="*/ 1001805 w 1319413"/>
                      <a:gd name="connsiteY408" fmla="*/ 191711 h 192118"/>
                      <a:gd name="connsiteX409" fmla="*/ 1001805 w 1319413"/>
                      <a:gd name="connsiteY409" fmla="*/ 192118 h 192118"/>
                      <a:gd name="connsiteX410" fmla="*/ 977845 w 1319413"/>
                      <a:gd name="connsiteY410" fmla="*/ 192118 h 192118"/>
                      <a:gd name="connsiteX411" fmla="*/ 977845 w 1319413"/>
                      <a:gd name="connsiteY411" fmla="*/ 191711 h 192118"/>
                      <a:gd name="connsiteX412" fmla="*/ 950340 w 1319413"/>
                      <a:gd name="connsiteY412" fmla="*/ 191711 h 192118"/>
                      <a:gd name="connsiteX413" fmla="*/ 950340 w 1319413"/>
                      <a:gd name="connsiteY413" fmla="*/ 192118 h 192118"/>
                      <a:gd name="connsiteX414" fmla="*/ 926380 w 1319413"/>
                      <a:gd name="connsiteY414" fmla="*/ 192118 h 192118"/>
                      <a:gd name="connsiteX415" fmla="*/ 926380 w 1319413"/>
                      <a:gd name="connsiteY415" fmla="*/ 191711 h 192118"/>
                      <a:gd name="connsiteX416" fmla="*/ 898874 w 1319413"/>
                      <a:gd name="connsiteY416" fmla="*/ 191711 h 192118"/>
                      <a:gd name="connsiteX417" fmla="*/ 898874 w 1319413"/>
                      <a:gd name="connsiteY417" fmla="*/ 192118 h 192118"/>
                      <a:gd name="connsiteX418" fmla="*/ 874914 w 1319413"/>
                      <a:gd name="connsiteY418" fmla="*/ 192118 h 192118"/>
                      <a:gd name="connsiteX419" fmla="*/ 874914 w 1319413"/>
                      <a:gd name="connsiteY419" fmla="*/ 191711 h 192118"/>
                      <a:gd name="connsiteX420" fmla="*/ 847409 w 1319413"/>
                      <a:gd name="connsiteY420" fmla="*/ 191711 h 192118"/>
                      <a:gd name="connsiteX421" fmla="*/ 847409 w 1319413"/>
                      <a:gd name="connsiteY421" fmla="*/ 192118 h 192118"/>
                      <a:gd name="connsiteX422" fmla="*/ 823448 w 1319413"/>
                      <a:gd name="connsiteY422" fmla="*/ 192118 h 192118"/>
                      <a:gd name="connsiteX423" fmla="*/ 823448 w 1319413"/>
                      <a:gd name="connsiteY423" fmla="*/ 191711 h 192118"/>
                      <a:gd name="connsiteX424" fmla="*/ 795943 w 1319413"/>
                      <a:gd name="connsiteY424" fmla="*/ 191711 h 192118"/>
                      <a:gd name="connsiteX425" fmla="*/ 795943 w 1319413"/>
                      <a:gd name="connsiteY425" fmla="*/ 192118 h 192118"/>
                      <a:gd name="connsiteX426" fmla="*/ 771983 w 1319413"/>
                      <a:gd name="connsiteY426" fmla="*/ 192118 h 192118"/>
                      <a:gd name="connsiteX427" fmla="*/ 771983 w 1319413"/>
                      <a:gd name="connsiteY427" fmla="*/ 191711 h 192118"/>
                      <a:gd name="connsiteX428" fmla="*/ 744477 w 1319413"/>
                      <a:gd name="connsiteY428" fmla="*/ 191711 h 192118"/>
                      <a:gd name="connsiteX429" fmla="*/ 744477 w 1319413"/>
                      <a:gd name="connsiteY429" fmla="*/ 192118 h 192118"/>
                      <a:gd name="connsiteX430" fmla="*/ 720517 w 1319413"/>
                      <a:gd name="connsiteY430" fmla="*/ 192118 h 192118"/>
                      <a:gd name="connsiteX431" fmla="*/ 720517 w 1319413"/>
                      <a:gd name="connsiteY431" fmla="*/ 191711 h 192118"/>
                      <a:gd name="connsiteX432" fmla="*/ 693012 w 1319413"/>
                      <a:gd name="connsiteY432" fmla="*/ 191711 h 192118"/>
                      <a:gd name="connsiteX433" fmla="*/ 693012 w 1319413"/>
                      <a:gd name="connsiteY433" fmla="*/ 192118 h 192118"/>
                      <a:gd name="connsiteX434" fmla="*/ 669052 w 1319413"/>
                      <a:gd name="connsiteY434" fmla="*/ 192118 h 192118"/>
                      <a:gd name="connsiteX435" fmla="*/ 669052 w 1319413"/>
                      <a:gd name="connsiteY435" fmla="*/ 191711 h 192118"/>
                      <a:gd name="connsiteX436" fmla="*/ 641546 w 1319413"/>
                      <a:gd name="connsiteY436" fmla="*/ 191711 h 192118"/>
                      <a:gd name="connsiteX437" fmla="*/ 641546 w 1319413"/>
                      <a:gd name="connsiteY437" fmla="*/ 192118 h 192118"/>
                      <a:gd name="connsiteX438" fmla="*/ 617586 w 1319413"/>
                      <a:gd name="connsiteY438" fmla="*/ 192118 h 192118"/>
                      <a:gd name="connsiteX439" fmla="*/ 617586 w 1319413"/>
                      <a:gd name="connsiteY439" fmla="*/ 191711 h 192118"/>
                      <a:gd name="connsiteX440" fmla="*/ 590081 w 1319413"/>
                      <a:gd name="connsiteY440" fmla="*/ 191711 h 192118"/>
                      <a:gd name="connsiteX441" fmla="*/ 590081 w 1319413"/>
                      <a:gd name="connsiteY441" fmla="*/ 192118 h 192118"/>
                      <a:gd name="connsiteX442" fmla="*/ 566121 w 1319413"/>
                      <a:gd name="connsiteY442" fmla="*/ 192118 h 192118"/>
                      <a:gd name="connsiteX443" fmla="*/ 566121 w 1319413"/>
                      <a:gd name="connsiteY443" fmla="*/ 191711 h 192118"/>
                      <a:gd name="connsiteX444" fmla="*/ 538615 w 1319413"/>
                      <a:gd name="connsiteY444" fmla="*/ 191711 h 192118"/>
                      <a:gd name="connsiteX445" fmla="*/ 538615 w 1319413"/>
                      <a:gd name="connsiteY445" fmla="*/ 192118 h 192118"/>
                      <a:gd name="connsiteX446" fmla="*/ 514654 w 1319413"/>
                      <a:gd name="connsiteY446" fmla="*/ 192118 h 192118"/>
                      <a:gd name="connsiteX447" fmla="*/ 514654 w 1319413"/>
                      <a:gd name="connsiteY447" fmla="*/ 191711 h 192118"/>
                      <a:gd name="connsiteX448" fmla="*/ 487149 w 1319413"/>
                      <a:gd name="connsiteY448" fmla="*/ 191711 h 192118"/>
                      <a:gd name="connsiteX449" fmla="*/ 487149 w 1319413"/>
                      <a:gd name="connsiteY449" fmla="*/ 192118 h 192118"/>
                      <a:gd name="connsiteX450" fmla="*/ 463189 w 1319413"/>
                      <a:gd name="connsiteY450" fmla="*/ 192118 h 192118"/>
                      <a:gd name="connsiteX451" fmla="*/ 463189 w 1319413"/>
                      <a:gd name="connsiteY451" fmla="*/ 191711 h 192118"/>
                      <a:gd name="connsiteX452" fmla="*/ 435683 w 1319413"/>
                      <a:gd name="connsiteY452" fmla="*/ 191711 h 192118"/>
                      <a:gd name="connsiteX453" fmla="*/ 435683 w 1319413"/>
                      <a:gd name="connsiteY453" fmla="*/ 192118 h 192118"/>
                      <a:gd name="connsiteX454" fmla="*/ 411724 w 1319413"/>
                      <a:gd name="connsiteY454" fmla="*/ 192118 h 192118"/>
                      <a:gd name="connsiteX455" fmla="*/ 411724 w 1319413"/>
                      <a:gd name="connsiteY455" fmla="*/ 191711 h 192118"/>
                      <a:gd name="connsiteX456" fmla="*/ 384218 w 1319413"/>
                      <a:gd name="connsiteY456" fmla="*/ 191711 h 192118"/>
                      <a:gd name="connsiteX457" fmla="*/ 384218 w 1319413"/>
                      <a:gd name="connsiteY457" fmla="*/ 192118 h 192118"/>
                      <a:gd name="connsiteX458" fmla="*/ 360258 w 1319413"/>
                      <a:gd name="connsiteY458" fmla="*/ 192118 h 192118"/>
                      <a:gd name="connsiteX459" fmla="*/ 360258 w 1319413"/>
                      <a:gd name="connsiteY459" fmla="*/ 191711 h 192118"/>
                      <a:gd name="connsiteX460" fmla="*/ 332752 w 1319413"/>
                      <a:gd name="connsiteY460" fmla="*/ 191711 h 192118"/>
                      <a:gd name="connsiteX461" fmla="*/ 332752 w 1319413"/>
                      <a:gd name="connsiteY461" fmla="*/ 192118 h 192118"/>
                      <a:gd name="connsiteX462" fmla="*/ 308793 w 1319413"/>
                      <a:gd name="connsiteY462" fmla="*/ 192118 h 192118"/>
                      <a:gd name="connsiteX463" fmla="*/ 308793 w 1319413"/>
                      <a:gd name="connsiteY463" fmla="*/ 191711 h 192118"/>
                      <a:gd name="connsiteX464" fmla="*/ 281287 w 1319413"/>
                      <a:gd name="connsiteY464" fmla="*/ 191711 h 192118"/>
                      <a:gd name="connsiteX465" fmla="*/ 281287 w 1319413"/>
                      <a:gd name="connsiteY465" fmla="*/ 192118 h 192118"/>
                      <a:gd name="connsiteX466" fmla="*/ 257327 w 1319413"/>
                      <a:gd name="connsiteY466" fmla="*/ 192118 h 192118"/>
                      <a:gd name="connsiteX467" fmla="*/ 257327 w 1319413"/>
                      <a:gd name="connsiteY467" fmla="*/ 191711 h 192118"/>
                      <a:gd name="connsiteX468" fmla="*/ 229821 w 1319413"/>
                      <a:gd name="connsiteY468" fmla="*/ 191711 h 192118"/>
                      <a:gd name="connsiteX469" fmla="*/ 229821 w 1319413"/>
                      <a:gd name="connsiteY469" fmla="*/ 192118 h 192118"/>
                      <a:gd name="connsiteX470" fmla="*/ 205861 w 1319413"/>
                      <a:gd name="connsiteY470" fmla="*/ 192118 h 192118"/>
                      <a:gd name="connsiteX471" fmla="*/ 205861 w 1319413"/>
                      <a:gd name="connsiteY471" fmla="*/ 191711 h 192118"/>
                      <a:gd name="connsiteX472" fmla="*/ 178356 w 1319413"/>
                      <a:gd name="connsiteY472" fmla="*/ 191711 h 192118"/>
                      <a:gd name="connsiteX473" fmla="*/ 178356 w 1319413"/>
                      <a:gd name="connsiteY473" fmla="*/ 192118 h 192118"/>
                      <a:gd name="connsiteX474" fmla="*/ 154396 w 1319413"/>
                      <a:gd name="connsiteY474" fmla="*/ 192118 h 192118"/>
                      <a:gd name="connsiteX475" fmla="*/ 154396 w 1319413"/>
                      <a:gd name="connsiteY475" fmla="*/ 191711 h 192118"/>
                      <a:gd name="connsiteX476" fmla="*/ 126891 w 1319413"/>
                      <a:gd name="connsiteY476" fmla="*/ 191711 h 192118"/>
                      <a:gd name="connsiteX477" fmla="*/ 126891 w 1319413"/>
                      <a:gd name="connsiteY477" fmla="*/ 192118 h 192118"/>
                      <a:gd name="connsiteX478" fmla="*/ 102931 w 1319413"/>
                      <a:gd name="connsiteY478" fmla="*/ 192118 h 192118"/>
                      <a:gd name="connsiteX479" fmla="*/ 102931 w 1319413"/>
                      <a:gd name="connsiteY479" fmla="*/ 191711 h 192118"/>
                      <a:gd name="connsiteX480" fmla="*/ 75425 w 1319413"/>
                      <a:gd name="connsiteY480" fmla="*/ 191711 h 192118"/>
                      <a:gd name="connsiteX481" fmla="*/ 75425 w 1319413"/>
                      <a:gd name="connsiteY481" fmla="*/ 192118 h 192118"/>
                      <a:gd name="connsiteX482" fmla="*/ 51465 w 1319413"/>
                      <a:gd name="connsiteY482" fmla="*/ 192118 h 192118"/>
                      <a:gd name="connsiteX483" fmla="*/ 51465 w 1319413"/>
                      <a:gd name="connsiteY483" fmla="*/ 191711 h 192118"/>
                      <a:gd name="connsiteX484" fmla="*/ 23960 w 1319413"/>
                      <a:gd name="connsiteY484" fmla="*/ 191711 h 192118"/>
                      <a:gd name="connsiteX485" fmla="*/ 23960 w 1319413"/>
                      <a:gd name="connsiteY485" fmla="*/ 192118 h 192118"/>
                      <a:gd name="connsiteX486" fmla="*/ 0 w 1319413"/>
                      <a:gd name="connsiteY486" fmla="*/ 192118 h 192118"/>
                      <a:gd name="connsiteX487" fmla="*/ 0 w 1319413"/>
                      <a:gd name="connsiteY487" fmla="*/ 5528 h 192118"/>
                      <a:gd name="connsiteX488" fmla="*/ 11980 w 1319413"/>
                      <a:gd name="connsiteY488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0595 w 1319413"/>
                      <a:gd name="connsiteY377" fmla="*/ 29331 h 192118"/>
                      <a:gd name="connsiteX378" fmla="*/ 1319413 w 1319413"/>
                      <a:gd name="connsiteY378" fmla="*/ 29331 h 192118"/>
                      <a:gd name="connsiteX379" fmla="*/ 1310595 w 1319413"/>
                      <a:gd name="connsiteY379" fmla="*/ 72421 h 192118"/>
                      <a:gd name="connsiteX380" fmla="*/ 1310595 w 1319413"/>
                      <a:gd name="connsiteY380" fmla="*/ 173811 h 192118"/>
                      <a:gd name="connsiteX381" fmla="*/ 1319413 w 1319413"/>
                      <a:gd name="connsiteY381" fmla="*/ 173811 h 192118"/>
                      <a:gd name="connsiteX382" fmla="*/ 1319413 w 1319413"/>
                      <a:gd name="connsiteY382" fmla="*/ 191711 h 192118"/>
                      <a:gd name="connsiteX383" fmla="*/ 1310595 w 1319413"/>
                      <a:gd name="connsiteY383" fmla="*/ 191711 h 192118"/>
                      <a:gd name="connsiteX384" fmla="*/ 1310595 w 1319413"/>
                      <a:gd name="connsiteY384" fmla="*/ 192118 h 192118"/>
                      <a:gd name="connsiteX385" fmla="*/ 1286635 w 1319413"/>
                      <a:gd name="connsiteY385" fmla="*/ 192118 h 192118"/>
                      <a:gd name="connsiteX386" fmla="*/ 1286635 w 1319413"/>
                      <a:gd name="connsiteY386" fmla="*/ 191711 h 192118"/>
                      <a:gd name="connsiteX387" fmla="*/ 1259129 w 1319413"/>
                      <a:gd name="connsiteY387" fmla="*/ 191711 h 192118"/>
                      <a:gd name="connsiteX388" fmla="*/ 1259129 w 1319413"/>
                      <a:gd name="connsiteY388" fmla="*/ 192118 h 192118"/>
                      <a:gd name="connsiteX389" fmla="*/ 1235169 w 1319413"/>
                      <a:gd name="connsiteY389" fmla="*/ 192118 h 192118"/>
                      <a:gd name="connsiteX390" fmla="*/ 1235169 w 1319413"/>
                      <a:gd name="connsiteY390" fmla="*/ 191711 h 192118"/>
                      <a:gd name="connsiteX391" fmla="*/ 1207666 w 1319413"/>
                      <a:gd name="connsiteY391" fmla="*/ 191711 h 192118"/>
                      <a:gd name="connsiteX392" fmla="*/ 1207666 w 1319413"/>
                      <a:gd name="connsiteY392" fmla="*/ 192118 h 192118"/>
                      <a:gd name="connsiteX393" fmla="*/ 1183706 w 1319413"/>
                      <a:gd name="connsiteY393" fmla="*/ 192118 h 192118"/>
                      <a:gd name="connsiteX394" fmla="*/ 1183706 w 1319413"/>
                      <a:gd name="connsiteY394" fmla="*/ 191711 h 192118"/>
                      <a:gd name="connsiteX395" fmla="*/ 1156201 w 1319413"/>
                      <a:gd name="connsiteY395" fmla="*/ 191711 h 192118"/>
                      <a:gd name="connsiteX396" fmla="*/ 1156201 w 1319413"/>
                      <a:gd name="connsiteY396" fmla="*/ 192118 h 192118"/>
                      <a:gd name="connsiteX397" fmla="*/ 1132241 w 1319413"/>
                      <a:gd name="connsiteY397" fmla="*/ 192118 h 192118"/>
                      <a:gd name="connsiteX398" fmla="*/ 1132241 w 1319413"/>
                      <a:gd name="connsiteY398" fmla="*/ 191711 h 192118"/>
                      <a:gd name="connsiteX399" fmla="*/ 1104735 w 1319413"/>
                      <a:gd name="connsiteY399" fmla="*/ 191711 h 192118"/>
                      <a:gd name="connsiteX400" fmla="*/ 1104735 w 1319413"/>
                      <a:gd name="connsiteY400" fmla="*/ 192118 h 192118"/>
                      <a:gd name="connsiteX401" fmla="*/ 1080776 w 1319413"/>
                      <a:gd name="connsiteY401" fmla="*/ 192118 h 192118"/>
                      <a:gd name="connsiteX402" fmla="*/ 1080776 w 1319413"/>
                      <a:gd name="connsiteY402" fmla="*/ 191711 h 192118"/>
                      <a:gd name="connsiteX403" fmla="*/ 1053270 w 1319413"/>
                      <a:gd name="connsiteY403" fmla="*/ 191711 h 192118"/>
                      <a:gd name="connsiteX404" fmla="*/ 1053270 w 1319413"/>
                      <a:gd name="connsiteY404" fmla="*/ 192118 h 192118"/>
                      <a:gd name="connsiteX405" fmla="*/ 1029310 w 1319413"/>
                      <a:gd name="connsiteY405" fmla="*/ 192118 h 192118"/>
                      <a:gd name="connsiteX406" fmla="*/ 1029310 w 1319413"/>
                      <a:gd name="connsiteY406" fmla="*/ 191711 h 192118"/>
                      <a:gd name="connsiteX407" fmla="*/ 1001805 w 1319413"/>
                      <a:gd name="connsiteY407" fmla="*/ 191711 h 192118"/>
                      <a:gd name="connsiteX408" fmla="*/ 1001805 w 1319413"/>
                      <a:gd name="connsiteY408" fmla="*/ 192118 h 192118"/>
                      <a:gd name="connsiteX409" fmla="*/ 977845 w 1319413"/>
                      <a:gd name="connsiteY409" fmla="*/ 192118 h 192118"/>
                      <a:gd name="connsiteX410" fmla="*/ 977845 w 1319413"/>
                      <a:gd name="connsiteY410" fmla="*/ 191711 h 192118"/>
                      <a:gd name="connsiteX411" fmla="*/ 950340 w 1319413"/>
                      <a:gd name="connsiteY411" fmla="*/ 191711 h 192118"/>
                      <a:gd name="connsiteX412" fmla="*/ 950340 w 1319413"/>
                      <a:gd name="connsiteY412" fmla="*/ 192118 h 192118"/>
                      <a:gd name="connsiteX413" fmla="*/ 926380 w 1319413"/>
                      <a:gd name="connsiteY413" fmla="*/ 192118 h 192118"/>
                      <a:gd name="connsiteX414" fmla="*/ 926380 w 1319413"/>
                      <a:gd name="connsiteY414" fmla="*/ 191711 h 192118"/>
                      <a:gd name="connsiteX415" fmla="*/ 898874 w 1319413"/>
                      <a:gd name="connsiteY415" fmla="*/ 191711 h 192118"/>
                      <a:gd name="connsiteX416" fmla="*/ 898874 w 1319413"/>
                      <a:gd name="connsiteY416" fmla="*/ 192118 h 192118"/>
                      <a:gd name="connsiteX417" fmla="*/ 874914 w 1319413"/>
                      <a:gd name="connsiteY417" fmla="*/ 192118 h 192118"/>
                      <a:gd name="connsiteX418" fmla="*/ 874914 w 1319413"/>
                      <a:gd name="connsiteY418" fmla="*/ 191711 h 192118"/>
                      <a:gd name="connsiteX419" fmla="*/ 847409 w 1319413"/>
                      <a:gd name="connsiteY419" fmla="*/ 191711 h 192118"/>
                      <a:gd name="connsiteX420" fmla="*/ 847409 w 1319413"/>
                      <a:gd name="connsiteY420" fmla="*/ 192118 h 192118"/>
                      <a:gd name="connsiteX421" fmla="*/ 823448 w 1319413"/>
                      <a:gd name="connsiteY421" fmla="*/ 192118 h 192118"/>
                      <a:gd name="connsiteX422" fmla="*/ 823448 w 1319413"/>
                      <a:gd name="connsiteY422" fmla="*/ 191711 h 192118"/>
                      <a:gd name="connsiteX423" fmla="*/ 795943 w 1319413"/>
                      <a:gd name="connsiteY423" fmla="*/ 191711 h 192118"/>
                      <a:gd name="connsiteX424" fmla="*/ 795943 w 1319413"/>
                      <a:gd name="connsiteY424" fmla="*/ 192118 h 192118"/>
                      <a:gd name="connsiteX425" fmla="*/ 771983 w 1319413"/>
                      <a:gd name="connsiteY425" fmla="*/ 192118 h 192118"/>
                      <a:gd name="connsiteX426" fmla="*/ 771983 w 1319413"/>
                      <a:gd name="connsiteY426" fmla="*/ 191711 h 192118"/>
                      <a:gd name="connsiteX427" fmla="*/ 744477 w 1319413"/>
                      <a:gd name="connsiteY427" fmla="*/ 191711 h 192118"/>
                      <a:gd name="connsiteX428" fmla="*/ 744477 w 1319413"/>
                      <a:gd name="connsiteY428" fmla="*/ 192118 h 192118"/>
                      <a:gd name="connsiteX429" fmla="*/ 720517 w 1319413"/>
                      <a:gd name="connsiteY429" fmla="*/ 192118 h 192118"/>
                      <a:gd name="connsiteX430" fmla="*/ 720517 w 1319413"/>
                      <a:gd name="connsiteY430" fmla="*/ 191711 h 192118"/>
                      <a:gd name="connsiteX431" fmla="*/ 693012 w 1319413"/>
                      <a:gd name="connsiteY431" fmla="*/ 191711 h 192118"/>
                      <a:gd name="connsiteX432" fmla="*/ 693012 w 1319413"/>
                      <a:gd name="connsiteY432" fmla="*/ 192118 h 192118"/>
                      <a:gd name="connsiteX433" fmla="*/ 669052 w 1319413"/>
                      <a:gd name="connsiteY433" fmla="*/ 192118 h 192118"/>
                      <a:gd name="connsiteX434" fmla="*/ 669052 w 1319413"/>
                      <a:gd name="connsiteY434" fmla="*/ 191711 h 192118"/>
                      <a:gd name="connsiteX435" fmla="*/ 641546 w 1319413"/>
                      <a:gd name="connsiteY435" fmla="*/ 191711 h 192118"/>
                      <a:gd name="connsiteX436" fmla="*/ 641546 w 1319413"/>
                      <a:gd name="connsiteY436" fmla="*/ 192118 h 192118"/>
                      <a:gd name="connsiteX437" fmla="*/ 617586 w 1319413"/>
                      <a:gd name="connsiteY437" fmla="*/ 192118 h 192118"/>
                      <a:gd name="connsiteX438" fmla="*/ 617586 w 1319413"/>
                      <a:gd name="connsiteY438" fmla="*/ 191711 h 192118"/>
                      <a:gd name="connsiteX439" fmla="*/ 590081 w 1319413"/>
                      <a:gd name="connsiteY439" fmla="*/ 191711 h 192118"/>
                      <a:gd name="connsiteX440" fmla="*/ 590081 w 1319413"/>
                      <a:gd name="connsiteY440" fmla="*/ 192118 h 192118"/>
                      <a:gd name="connsiteX441" fmla="*/ 566121 w 1319413"/>
                      <a:gd name="connsiteY441" fmla="*/ 192118 h 192118"/>
                      <a:gd name="connsiteX442" fmla="*/ 566121 w 1319413"/>
                      <a:gd name="connsiteY442" fmla="*/ 191711 h 192118"/>
                      <a:gd name="connsiteX443" fmla="*/ 538615 w 1319413"/>
                      <a:gd name="connsiteY443" fmla="*/ 191711 h 192118"/>
                      <a:gd name="connsiteX444" fmla="*/ 538615 w 1319413"/>
                      <a:gd name="connsiteY444" fmla="*/ 192118 h 192118"/>
                      <a:gd name="connsiteX445" fmla="*/ 514654 w 1319413"/>
                      <a:gd name="connsiteY445" fmla="*/ 192118 h 192118"/>
                      <a:gd name="connsiteX446" fmla="*/ 514654 w 1319413"/>
                      <a:gd name="connsiteY446" fmla="*/ 191711 h 192118"/>
                      <a:gd name="connsiteX447" fmla="*/ 487149 w 1319413"/>
                      <a:gd name="connsiteY447" fmla="*/ 191711 h 192118"/>
                      <a:gd name="connsiteX448" fmla="*/ 487149 w 1319413"/>
                      <a:gd name="connsiteY448" fmla="*/ 192118 h 192118"/>
                      <a:gd name="connsiteX449" fmla="*/ 463189 w 1319413"/>
                      <a:gd name="connsiteY449" fmla="*/ 192118 h 192118"/>
                      <a:gd name="connsiteX450" fmla="*/ 463189 w 1319413"/>
                      <a:gd name="connsiteY450" fmla="*/ 191711 h 192118"/>
                      <a:gd name="connsiteX451" fmla="*/ 435683 w 1319413"/>
                      <a:gd name="connsiteY451" fmla="*/ 191711 h 192118"/>
                      <a:gd name="connsiteX452" fmla="*/ 435683 w 1319413"/>
                      <a:gd name="connsiteY452" fmla="*/ 192118 h 192118"/>
                      <a:gd name="connsiteX453" fmla="*/ 411724 w 1319413"/>
                      <a:gd name="connsiteY453" fmla="*/ 192118 h 192118"/>
                      <a:gd name="connsiteX454" fmla="*/ 411724 w 1319413"/>
                      <a:gd name="connsiteY454" fmla="*/ 191711 h 192118"/>
                      <a:gd name="connsiteX455" fmla="*/ 384218 w 1319413"/>
                      <a:gd name="connsiteY455" fmla="*/ 191711 h 192118"/>
                      <a:gd name="connsiteX456" fmla="*/ 384218 w 1319413"/>
                      <a:gd name="connsiteY456" fmla="*/ 192118 h 192118"/>
                      <a:gd name="connsiteX457" fmla="*/ 360258 w 1319413"/>
                      <a:gd name="connsiteY457" fmla="*/ 192118 h 192118"/>
                      <a:gd name="connsiteX458" fmla="*/ 360258 w 1319413"/>
                      <a:gd name="connsiteY458" fmla="*/ 191711 h 192118"/>
                      <a:gd name="connsiteX459" fmla="*/ 332752 w 1319413"/>
                      <a:gd name="connsiteY459" fmla="*/ 191711 h 192118"/>
                      <a:gd name="connsiteX460" fmla="*/ 332752 w 1319413"/>
                      <a:gd name="connsiteY460" fmla="*/ 192118 h 192118"/>
                      <a:gd name="connsiteX461" fmla="*/ 308793 w 1319413"/>
                      <a:gd name="connsiteY461" fmla="*/ 192118 h 192118"/>
                      <a:gd name="connsiteX462" fmla="*/ 308793 w 1319413"/>
                      <a:gd name="connsiteY462" fmla="*/ 191711 h 192118"/>
                      <a:gd name="connsiteX463" fmla="*/ 281287 w 1319413"/>
                      <a:gd name="connsiteY463" fmla="*/ 191711 h 192118"/>
                      <a:gd name="connsiteX464" fmla="*/ 281287 w 1319413"/>
                      <a:gd name="connsiteY464" fmla="*/ 192118 h 192118"/>
                      <a:gd name="connsiteX465" fmla="*/ 257327 w 1319413"/>
                      <a:gd name="connsiteY465" fmla="*/ 192118 h 192118"/>
                      <a:gd name="connsiteX466" fmla="*/ 257327 w 1319413"/>
                      <a:gd name="connsiteY466" fmla="*/ 191711 h 192118"/>
                      <a:gd name="connsiteX467" fmla="*/ 229821 w 1319413"/>
                      <a:gd name="connsiteY467" fmla="*/ 191711 h 192118"/>
                      <a:gd name="connsiteX468" fmla="*/ 229821 w 1319413"/>
                      <a:gd name="connsiteY468" fmla="*/ 192118 h 192118"/>
                      <a:gd name="connsiteX469" fmla="*/ 205861 w 1319413"/>
                      <a:gd name="connsiteY469" fmla="*/ 192118 h 192118"/>
                      <a:gd name="connsiteX470" fmla="*/ 205861 w 1319413"/>
                      <a:gd name="connsiteY470" fmla="*/ 191711 h 192118"/>
                      <a:gd name="connsiteX471" fmla="*/ 178356 w 1319413"/>
                      <a:gd name="connsiteY471" fmla="*/ 191711 h 192118"/>
                      <a:gd name="connsiteX472" fmla="*/ 178356 w 1319413"/>
                      <a:gd name="connsiteY472" fmla="*/ 192118 h 192118"/>
                      <a:gd name="connsiteX473" fmla="*/ 154396 w 1319413"/>
                      <a:gd name="connsiteY473" fmla="*/ 192118 h 192118"/>
                      <a:gd name="connsiteX474" fmla="*/ 154396 w 1319413"/>
                      <a:gd name="connsiteY474" fmla="*/ 191711 h 192118"/>
                      <a:gd name="connsiteX475" fmla="*/ 126891 w 1319413"/>
                      <a:gd name="connsiteY475" fmla="*/ 191711 h 192118"/>
                      <a:gd name="connsiteX476" fmla="*/ 126891 w 1319413"/>
                      <a:gd name="connsiteY476" fmla="*/ 192118 h 192118"/>
                      <a:gd name="connsiteX477" fmla="*/ 102931 w 1319413"/>
                      <a:gd name="connsiteY477" fmla="*/ 192118 h 192118"/>
                      <a:gd name="connsiteX478" fmla="*/ 102931 w 1319413"/>
                      <a:gd name="connsiteY478" fmla="*/ 191711 h 192118"/>
                      <a:gd name="connsiteX479" fmla="*/ 75425 w 1319413"/>
                      <a:gd name="connsiteY479" fmla="*/ 191711 h 192118"/>
                      <a:gd name="connsiteX480" fmla="*/ 75425 w 1319413"/>
                      <a:gd name="connsiteY480" fmla="*/ 192118 h 192118"/>
                      <a:gd name="connsiteX481" fmla="*/ 51465 w 1319413"/>
                      <a:gd name="connsiteY481" fmla="*/ 192118 h 192118"/>
                      <a:gd name="connsiteX482" fmla="*/ 51465 w 1319413"/>
                      <a:gd name="connsiteY482" fmla="*/ 191711 h 192118"/>
                      <a:gd name="connsiteX483" fmla="*/ 23960 w 1319413"/>
                      <a:gd name="connsiteY483" fmla="*/ 191711 h 192118"/>
                      <a:gd name="connsiteX484" fmla="*/ 23960 w 1319413"/>
                      <a:gd name="connsiteY484" fmla="*/ 192118 h 192118"/>
                      <a:gd name="connsiteX485" fmla="*/ 0 w 1319413"/>
                      <a:gd name="connsiteY485" fmla="*/ 192118 h 192118"/>
                      <a:gd name="connsiteX486" fmla="*/ 0 w 1319413"/>
                      <a:gd name="connsiteY486" fmla="*/ 5528 h 192118"/>
                      <a:gd name="connsiteX487" fmla="*/ 11980 w 1319413"/>
                      <a:gd name="connsiteY487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0595 w 1319413"/>
                      <a:gd name="connsiteY377" fmla="*/ 29331 h 192118"/>
                      <a:gd name="connsiteX378" fmla="*/ 1310595 w 1319413"/>
                      <a:gd name="connsiteY378" fmla="*/ 72421 h 192118"/>
                      <a:gd name="connsiteX379" fmla="*/ 1310595 w 1319413"/>
                      <a:gd name="connsiteY379" fmla="*/ 173811 h 192118"/>
                      <a:gd name="connsiteX380" fmla="*/ 1319413 w 1319413"/>
                      <a:gd name="connsiteY380" fmla="*/ 173811 h 192118"/>
                      <a:gd name="connsiteX381" fmla="*/ 1319413 w 1319413"/>
                      <a:gd name="connsiteY381" fmla="*/ 191711 h 192118"/>
                      <a:gd name="connsiteX382" fmla="*/ 1310595 w 1319413"/>
                      <a:gd name="connsiteY382" fmla="*/ 191711 h 192118"/>
                      <a:gd name="connsiteX383" fmla="*/ 1310595 w 1319413"/>
                      <a:gd name="connsiteY383" fmla="*/ 192118 h 192118"/>
                      <a:gd name="connsiteX384" fmla="*/ 1286635 w 1319413"/>
                      <a:gd name="connsiteY384" fmla="*/ 192118 h 192118"/>
                      <a:gd name="connsiteX385" fmla="*/ 1286635 w 1319413"/>
                      <a:gd name="connsiteY385" fmla="*/ 191711 h 192118"/>
                      <a:gd name="connsiteX386" fmla="*/ 1259129 w 1319413"/>
                      <a:gd name="connsiteY386" fmla="*/ 191711 h 192118"/>
                      <a:gd name="connsiteX387" fmla="*/ 1259129 w 1319413"/>
                      <a:gd name="connsiteY387" fmla="*/ 192118 h 192118"/>
                      <a:gd name="connsiteX388" fmla="*/ 1235169 w 1319413"/>
                      <a:gd name="connsiteY388" fmla="*/ 192118 h 192118"/>
                      <a:gd name="connsiteX389" fmla="*/ 1235169 w 1319413"/>
                      <a:gd name="connsiteY389" fmla="*/ 191711 h 192118"/>
                      <a:gd name="connsiteX390" fmla="*/ 1207666 w 1319413"/>
                      <a:gd name="connsiteY390" fmla="*/ 191711 h 192118"/>
                      <a:gd name="connsiteX391" fmla="*/ 1207666 w 1319413"/>
                      <a:gd name="connsiteY391" fmla="*/ 192118 h 192118"/>
                      <a:gd name="connsiteX392" fmla="*/ 1183706 w 1319413"/>
                      <a:gd name="connsiteY392" fmla="*/ 192118 h 192118"/>
                      <a:gd name="connsiteX393" fmla="*/ 1183706 w 1319413"/>
                      <a:gd name="connsiteY393" fmla="*/ 191711 h 192118"/>
                      <a:gd name="connsiteX394" fmla="*/ 1156201 w 1319413"/>
                      <a:gd name="connsiteY394" fmla="*/ 191711 h 192118"/>
                      <a:gd name="connsiteX395" fmla="*/ 1156201 w 1319413"/>
                      <a:gd name="connsiteY395" fmla="*/ 192118 h 192118"/>
                      <a:gd name="connsiteX396" fmla="*/ 1132241 w 1319413"/>
                      <a:gd name="connsiteY396" fmla="*/ 192118 h 192118"/>
                      <a:gd name="connsiteX397" fmla="*/ 1132241 w 1319413"/>
                      <a:gd name="connsiteY397" fmla="*/ 191711 h 192118"/>
                      <a:gd name="connsiteX398" fmla="*/ 1104735 w 1319413"/>
                      <a:gd name="connsiteY398" fmla="*/ 191711 h 192118"/>
                      <a:gd name="connsiteX399" fmla="*/ 1104735 w 1319413"/>
                      <a:gd name="connsiteY399" fmla="*/ 192118 h 192118"/>
                      <a:gd name="connsiteX400" fmla="*/ 1080776 w 1319413"/>
                      <a:gd name="connsiteY400" fmla="*/ 192118 h 192118"/>
                      <a:gd name="connsiteX401" fmla="*/ 1080776 w 1319413"/>
                      <a:gd name="connsiteY401" fmla="*/ 191711 h 192118"/>
                      <a:gd name="connsiteX402" fmla="*/ 1053270 w 1319413"/>
                      <a:gd name="connsiteY402" fmla="*/ 191711 h 192118"/>
                      <a:gd name="connsiteX403" fmla="*/ 1053270 w 1319413"/>
                      <a:gd name="connsiteY403" fmla="*/ 192118 h 192118"/>
                      <a:gd name="connsiteX404" fmla="*/ 1029310 w 1319413"/>
                      <a:gd name="connsiteY404" fmla="*/ 192118 h 192118"/>
                      <a:gd name="connsiteX405" fmla="*/ 1029310 w 1319413"/>
                      <a:gd name="connsiteY405" fmla="*/ 191711 h 192118"/>
                      <a:gd name="connsiteX406" fmla="*/ 1001805 w 1319413"/>
                      <a:gd name="connsiteY406" fmla="*/ 191711 h 192118"/>
                      <a:gd name="connsiteX407" fmla="*/ 1001805 w 1319413"/>
                      <a:gd name="connsiteY407" fmla="*/ 192118 h 192118"/>
                      <a:gd name="connsiteX408" fmla="*/ 977845 w 1319413"/>
                      <a:gd name="connsiteY408" fmla="*/ 192118 h 192118"/>
                      <a:gd name="connsiteX409" fmla="*/ 977845 w 1319413"/>
                      <a:gd name="connsiteY409" fmla="*/ 191711 h 192118"/>
                      <a:gd name="connsiteX410" fmla="*/ 950340 w 1319413"/>
                      <a:gd name="connsiteY410" fmla="*/ 191711 h 192118"/>
                      <a:gd name="connsiteX411" fmla="*/ 950340 w 1319413"/>
                      <a:gd name="connsiteY411" fmla="*/ 192118 h 192118"/>
                      <a:gd name="connsiteX412" fmla="*/ 926380 w 1319413"/>
                      <a:gd name="connsiteY412" fmla="*/ 192118 h 192118"/>
                      <a:gd name="connsiteX413" fmla="*/ 926380 w 1319413"/>
                      <a:gd name="connsiteY413" fmla="*/ 191711 h 192118"/>
                      <a:gd name="connsiteX414" fmla="*/ 898874 w 1319413"/>
                      <a:gd name="connsiteY414" fmla="*/ 191711 h 192118"/>
                      <a:gd name="connsiteX415" fmla="*/ 898874 w 1319413"/>
                      <a:gd name="connsiteY415" fmla="*/ 192118 h 192118"/>
                      <a:gd name="connsiteX416" fmla="*/ 874914 w 1319413"/>
                      <a:gd name="connsiteY416" fmla="*/ 192118 h 192118"/>
                      <a:gd name="connsiteX417" fmla="*/ 874914 w 1319413"/>
                      <a:gd name="connsiteY417" fmla="*/ 191711 h 192118"/>
                      <a:gd name="connsiteX418" fmla="*/ 847409 w 1319413"/>
                      <a:gd name="connsiteY418" fmla="*/ 191711 h 192118"/>
                      <a:gd name="connsiteX419" fmla="*/ 847409 w 1319413"/>
                      <a:gd name="connsiteY419" fmla="*/ 192118 h 192118"/>
                      <a:gd name="connsiteX420" fmla="*/ 823448 w 1319413"/>
                      <a:gd name="connsiteY420" fmla="*/ 192118 h 192118"/>
                      <a:gd name="connsiteX421" fmla="*/ 823448 w 1319413"/>
                      <a:gd name="connsiteY421" fmla="*/ 191711 h 192118"/>
                      <a:gd name="connsiteX422" fmla="*/ 795943 w 1319413"/>
                      <a:gd name="connsiteY422" fmla="*/ 191711 h 192118"/>
                      <a:gd name="connsiteX423" fmla="*/ 795943 w 1319413"/>
                      <a:gd name="connsiteY423" fmla="*/ 192118 h 192118"/>
                      <a:gd name="connsiteX424" fmla="*/ 771983 w 1319413"/>
                      <a:gd name="connsiteY424" fmla="*/ 192118 h 192118"/>
                      <a:gd name="connsiteX425" fmla="*/ 771983 w 1319413"/>
                      <a:gd name="connsiteY425" fmla="*/ 191711 h 192118"/>
                      <a:gd name="connsiteX426" fmla="*/ 744477 w 1319413"/>
                      <a:gd name="connsiteY426" fmla="*/ 191711 h 192118"/>
                      <a:gd name="connsiteX427" fmla="*/ 744477 w 1319413"/>
                      <a:gd name="connsiteY427" fmla="*/ 192118 h 192118"/>
                      <a:gd name="connsiteX428" fmla="*/ 720517 w 1319413"/>
                      <a:gd name="connsiteY428" fmla="*/ 192118 h 192118"/>
                      <a:gd name="connsiteX429" fmla="*/ 720517 w 1319413"/>
                      <a:gd name="connsiteY429" fmla="*/ 191711 h 192118"/>
                      <a:gd name="connsiteX430" fmla="*/ 693012 w 1319413"/>
                      <a:gd name="connsiteY430" fmla="*/ 191711 h 192118"/>
                      <a:gd name="connsiteX431" fmla="*/ 693012 w 1319413"/>
                      <a:gd name="connsiteY431" fmla="*/ 192118 h 192118"/>
                      <a:gd name="connsiteX432" fmla="*/ 669052 w 1319413"/>
                      <a:gd name="connsiteY432" fmla="*/ 192118 h 192118"/>
                      <a:gd name="connsiteX433" fmla="*/ 669052 w 1319413"/>
                      <a:gd name="connsiteY433" fmla="*/ 191711 h 192118"/>
                      <a:gd name="connsiteX434" fmla="*/ 641546 w 1319413"/>
                      <a:gd name="connsiteY434" fmla="*/ 191711 h 192118"/>
                      <a:gd name="connsiteX435" fmla="*/ 641546 w 1319413"/>
                      <a:gd name="connsiteY435" fmla="*/ 192118 h 192118"/>
                      <a:gd name="connsiteX436" fmla="*/ 617586 w 1319413"/>
                      <a:gd name="connsiteY436" fmla="*/ 192118 h 192118"/>
                      <a:gd name="connsiteX437" fmla="*/ 617586 w 1319413"/>
                      <a:gd name="connsiteY437" fmla="*/ 191711 h 192118"/>
                      <a:gd name="connsiteX438" fmla="*/ 590081 w 1319413"/>
                      <a:gd name="connsiteY438" fmla="*/ 191711 h 192118"/>
                      <a:gd name="connsiteX439" fmla="*/ 590081 w 1319413"/>
                      <a:gd name="connsiteY439" fmla="*/ 192118 h 192118"/>
                      <a:gd name="connsiteX440" fmla="*/ 566121 w 1319413"/>
                      <a:gd name="connsiteY440" fmla="*/ 192118 h 192118"/>
                      <a:gd name="connsiteX441" fmla="*/ 566121 w 1319413"/>
                      <a:gd name="connsiteY441" fmla="*/ 191711 h 192118"/>
                      <a:gd name="connsiteX442" fmla="*/ 538615 w 1319413"/>
                      <a:gd name="connsiteY442" fmla="*/ 191711 h 192118"/>
                      <a:gd name="connsiteX443" fmla="*/ 538615 w 1319413"/>
                      <a:gd name="connsiteY443" fmla="*/ 192118 h 192118"/>
                      <a:gd name="connsiteX444" fmla="*/ 514654 w 1319413"/>
                      <a:gd name="connsiteY444" fmla="*/ 192118 h 192118"/>
                      <a:gd name="connsiteX445" fmla="*/ 514654 w 1319413"/>
                      <a:gd name="connsiteY445" fmla="*/ 191711 h 192118"/>
                      <a:gd name="connsiteX446" fmla="*/ 487149 w 1319413"/>
                      <a:gd name="connsiteY446" fmla="*/ 191711 h 192118"/>
                      <a:gd name="connsiteX447" fmla="*/ 487149 w 1319413"/>
                      <a:gd name="connsiteY447" fmla="*/ 192118 h 192118"/>
                      <a:gd name="connsiteX448" fmla="*/ 463189 w 1319413"/>
                      <a:gd name="connsiteY448" fmla="*/ 192118 h 192118"/>
                      <a:gd name="connsiteX449" fmla="*/ 463189 w 1319413"/>
                      <a:gd name="connsiteY449" fmla="*/ 191711 h 192118"/>
                      <a:gd name="connsiteX450" fmla="*/ 435683 w 1319413"/>
                      <a:gd name="connsiteY450" fmla="*/ 191711 h 192118"/>
                      <a:gd name="connsiteX451" fmla="*/ 435683 w 1319413"/>
                      <a:gd name="connsiteY451" fmla="*/ 192118 h 192118"/>
                      <a:gd name="connsiteX452" fmla="*/ 411724 w 1319413"/>
                      <a:gd name="connsiteY452" fmla="*/ 192118 h 192118"/>
                      <a:gd name="connsiteX453" fmla="*/ 411724 w 1319413"/>
                      <a:gd name="connsiteY453" fmla="*/ 191711 h 192118"/>
                      <a:gd name="connsiteX454" fmla="*/ 384218 w 1319413"/>
                      <a:gd name="connsiteY454" fmla="*/ 191711 h 192118"/>
                      <a:gd name="connsiteX455" fmla="*/ 384218 w 1319413"/>
                      <a:gd name="connsiteY455" fmla="*/ 192118 h 192118"/>
                      <a:gd name="connsiteX456" fmla="*/ 360258 w 1319413"/>
                      <a:gd name="connsiteY456" fmla="*/ 192118 h 192118"/>
                      <a:gd name="connsiteX457" fmla="*/ 360258 w 1319413"/>
                      <a:gd name="connsiteY457" fmla="*/ 191711 h 192118"/>
                      <a:gd name="connsiteX458" fmla="*/ 332752 w 1319413"/>
                      <a:gd name="connsiteY458" fmla="*/ 191711 h 192118"/>
                      <a:gd name="connsiteX459" fmla="*/ 332752 w 1319413"/>
                      <a:gd name="connsiteY459" fmla="*/ 192118 h 192118"/>
                      <a:gd name="connsiteX460" fmla="*/ 308793 w 1319413"/>
                      <a:gd name="connsiteY460" fmla="*/ 192118 h 192118"/>
                      <a:gd name="connsiteX461" fmla="*/ 308793 w 1319413"/>
                      <a:gd name="connsiteY461" fmla="*/ 191711 h 192118"/>
                      <a:gd name="connsiteX462" fmla="*/ 281287 w 1319413"/>
                      <a:gd name="connsiteY462" fmla="*/ 191711 h 192118"/>
                      <a:gd name="connsiteX463" fmla="*/ 281287 w 1319413"/>
                      <a:gd name="connsiteY463" fmla="*/ 192118 h 192118"/>
                      <a:gd name="connsiteX464" fmla="*/ 257327 w 1319413"/>
                      <a:gd name="connsiteY464" fmla="*/ 192118 h 192118"/>
                      <a:gd name="connsiteX465" fmla="*/ 257327 w 1319413"/>
                      <a:gd name="connsiteY465" fmla="*/ 191711 h 192118"/>
                      <a:gd name="connsiteX466" fmla="*/ 229821 w 1319413"/>
                      <a:gd name="connsiteY466" fmla="*/ 191711 h 192118"/>
                      <a:gd name="connsiteX467" fmla="*/ 229821 w 1319413"/>
                      <a:gd name="connsiteY467" fmla="*/ 192118 h 192118"/>
                      <a:gd name="connsiteX468" fmla="*/ 205861 w 1319413"/>
                      <a:gd name="connsiteY468" fmla="*/ 192118 h 192118"/>
                      <a:gd name="connsiteX469" fmla="*/ 205861 w 1319413"/>
                      <a:gd name="connsiteY469" fmla="*/ 191711 h 192118"/>
                      <a:gd name="connsiteX470" fmla="*/ 178356 w 1319413"/>
                      <a:gd name="connsiteY470" fmla="*/ 191711 h 192118"/>
                      <a:gd name="connsiteX471" fmla="*/ 178356 w 1319413"/>
                      <a:gd name="connsiteY471" fmla="*/ 192118 h 192118"/>
                      <a:gd name="connsiteX472" fmla="*/ 154396 w 1319413"/>
                      <a:gd name="connsiteY472" fmla="*/ 192118 h 192118"/>
                      <a:gd name="connsiteX473" fmla="*/ 154396 w 1319413"/>
                      <a:gd name="connsiteY473" fmla="*/ 191711 h 192118"/>
                      <a:gd name="connsiteX474" fmla="*/ 126891 w 1319413"/>
                      <a:gd name="connsiteY474" fmla="*/ 191711 h 192118"/>
                      <a:gd name="connsiteX475" fmla="*/ 126891 w 1319413"/>
                      <a:gd name="connsiteY475" fmla="*/ 192118 h 192118"/>
                      <a:gd name="connsiteX476" fmla="*/ 102931 w 1319413"/>
                      <a:gd name="connsiteY476" fmla="*/ 192118 h 192118"/>
                      <a:gd name="connsiteX477" fmla="*/ 102931 w 1319413"/>
                      <a:gd name="connsiteY477" fmla="*/ 191711 h 192118"/>
                      <a:gd name="connsiteX478" fmla="*/ 75425 w 1319413"/>
                      <a:gd name="connsiteY478" fmla="*/ 191711 h 192118"/>
                      <a:gd name="connsiteX479" fmla="*/ 75425 w 1319413"/>
                      <a:gd name="connsiteY479" fmla="*/ 192118 h 192118"/>
                      <a:gd name="connsiteX480" fmla="*/ 51465 w 1319413"/>
                      <a:gd name="connsiteY480" fmla="*/ 192118 h 192118"/>
                      <a:gd name="connsiteX481" fmla="*/ 51465 w 1319413"/>
                      <a:gd name="connsiteY481" fmla="*/ 191711 h 192118"/>
                      <a:gd name="connsiteX482" fmla="*/ 23960 w 1319413"/>
                      <a:gd name="connsiteY482" fmla="*/ 191711 h 192118"/>
                      <a:gd name="connsiteX483" fmla="*/ 23960 w 1319413"/>
                      <a:gd name="connsiteY483" fmla="*/ 192118 h 192118"/>
                      <a:gd name="connsiteX484" fmla="*/ 0 w 1319413"/>
                      <a:gd name="connsiteY484" fmla="*/ 192118 h 192118"/>
                      <a:gd name="connsiteX485" fmla="*/ 0 w 1319413"/>
                      <a:gd name="connsiteY485" fmla="*/ 5528 h 192118"/>
                      <a:gd name="connsiteX486" fmla="*/ 11980 w 1319413"/>
                      <a:gd name="connsiteY486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0595 w 1319413"/>
                      <a:gd name="connsiteY377" fmla="*/ 72421 h 192118"/>
                      <a:gd name="connsiteX378" fmla="*/ 1310595 w 1319413"/>
                      <a:gd name="connsiteY378" fmla="*/ 173811 h 192118"/>
                      <a:gd name="connsiteX379" fmla="*/ 1319413 w 1319413"/>
                      <a:gd name="connsiteY379" fmla="*/ 173811 h 192118"/>
                      <a:gd name="connsiteX380" fmla="*/ 1319413 w 1319413"/>
                      <a:gd name="connsiteY380" fmla="*/ 191711 h 192118"/>
                      <a:gd name="connsiteX381" fmla="*/ 1310595 w 1319413"/>
                      <a:gd name="connsiteY381" fmla="*/ 191711 h 192118"/>
                      <a:gd name="connsiteX382" fmla="*/ 1310595 w 1319413"/>
                      <a:gd name="connsiteY382" fmla="*/ 192118 h 192118"/>
                      <a:gd name="connsiteX383" fmla="*/ 1286635 w 1319413"/>
                      <a:gd name="connsiteY383" fmla="*/ 192118 h 192118"/>
                      <a:gd name="connsiteX384" fmla="*/ 1286635 w 1319413"/>
                      <a:gd name="connsiteY384" fmla="*/ 191711 h 192118"/>
                      <a:gd name="connsiteX385" fmla="*/ 1259129 w 1319413"/>
                      <a:gd name="connsiteY385" fmla="*/ 191711 h 192118"/>
                      <a:gd name="connsiteX386" fmla="*/ 1259129 w 1319413"/>
                      <a:gd name="connsiteY386" fmla="*/ 192118 h 192118"/>
                      <a:gd name="connsiteX387" fmla="*/ 1235169 w 1319413"/>
                      <a:gd name="connsiteY387" fmla="*/ 192118 h 192118"/>
                      <a:gd name="connsiteX388" fmla="*/ 1235169 w 1319413"/>
                      <a:gd name="connsiteY388" fmla="*/ 191711 h 192118"/>
                      <a:gd name="connsiteX389" fmla="*/ 1207666 w 1319413"/>
                      <a:gd name="connsiteY389" fmla="*/ 191711 h 192118"/>
                      <a:gd name="connsiteX390" fmla="*/ 1207666 w 1319413"/>
                      <a:gd name="connsiteY390" fmla="*/ 192118 h 192118"/>
                      <a:gd name="connsiteX391" fmla="*/ 1183706 w 1319413"/>
                      <a:gd name="connsiteY391" fmla="*/ 192118 h 192118"/>
                      <a:gd name="connsiteX392" fmla="*/ 1183706 w 1319413"/>
                      <a:gd name="connsiteY392" fmla="*/ 191711 h 192118"/>
                      <a:gd name="connsiteX393" fmla="*/ 1156201 w 1319413"/>
                      <a:gd name="connsiteY393" fmla="*/ 191711 h 192118"/>
                      <a:gd name="connsiteX394" fmla="*/ 1156201 w 1319413"/>
                      <a:gd name="connsiteY394" fmla="*/ 192118 h 192118"/>
                      <a:gd name="connsiteX395" fmla="*/ 1132241 w 1319413"/>
                      <a:gd name="connsiteY395" fmla="*/ 192118 h 192118"/>
                      <a:gd name="connsiteX396" fmla="*/ 1132241 w 1319413"/>
                      <a:gd name="connsiteY396" fmla="*/ 191711 h 192118"/>
                      <a:gd name="connsiteX397" fmla="*/ 1104735 w 1319413"/>
                      <a:gd name="connsiteY397" fmla="*/ 191711 h 192118"/>
                      <a:gd name="connsiteX398" fmla="*/ 1104735 w 1319413"/>
                      <a:gd name="connsiteY398" fmla="*/ 192118 h 192118"/>
                      <a:gd name="connsiteX399" fmla="*/ 1080776 w 1319413"/>
                      <a:gd name="connsiteY399" fmla="*/ 192118 h 192118"/>
                      <a:gd name="connsiteX400" fmla="*/ 1080776 w 1319413"/>
                      <a:gd name="connsiteY400" fmla="*/ 191711 h 192118"/>
                      <a:gd name="connsiteX401" fmla="*/ 1053270 w 1319413"/>
                      <a:gd name="connsiteY401" fmla="*/ 191711 h 192118"/>
                      <a:gd name="connsiteX402" fmla="*/ 1053270 w 1319413"/>
                      <a:gd name="connsiteY402" fmla="*/ 192118 h 192118"/>
                      <a:gd name="connsiteX403" fmla="*/ 1029310 w 1319413"/>
                      <a:gd name="connsiteY403" fmla="*/ 192118 h 192118"/>
                      <a:gd name="connsiteX404" fmla="*/ 1029310 w 1319413"/>
                      <a:gd name="connsiteY404" fmla="*/ 191711 h 192118"/>
                      <a:gd name="connsiteX405" fmla="*/ 1001805 w 1319413"/>
                      <a:gd name="connsiteY405" fmla="*/ 191711 h 192118"/>
                      <a:gd name="connsiteX406" fmla="*/ 1001805 w 1319413"/>
                      <a:gd name="connsiteY406" fmla="*/ 192118 h 192118"/>
                      <a:gd name="connsiteX407" fmla="*/ 977845 w 1319413"/>
                      <a:gd name="connsiteY407" fmla="*/ 192118 h 192118"/>
                      <a:gd name="connsiteX408" fmla="*/ 977845 w 1319413"/>
                      <a:gd name="connsiteY408" fmla="*/ 191711 h 192118"/>
                      <a:gd name="connsiteX409" fmla="*/ 950340 w 1319413"/>
                      <a:gd name="connsiteY409" fmla="*/ 191711 h 192118"/>
                      <a:gd name="connsiteX410" fmla="*/ 950340 w 1319413"/>
                      <a:gd name="connsiteY410" fmla="*/ 192118 h 192118"/>
                      <a:gd name="connsiteX411" fmla="*/ 926380 w 1319413"/>
                      <a:gd name="connsiteY411" fmla="*/ 192118 h 192118"/>
                      <a:gd name="connsiteX412" fmla="*/ 926380 w 1319413"/>
                      <a:gd name="connsiteY412" fmla="*/ 191711 h 192118"/>
                      <a:gd name="connsiteX413" fmla="*/ 898874 w 1319413"/>
                      <a:gd name="connsiteY413" fmla="*/ 191711 h 192118"/>
                      <a:gd name="connsiteX414" fmla="*/ 898874 w 1319413"/>
                      <a:gd name="connsiteY414" fmla="*/ 192118 h 192118"/>
                      <a:gd name="connsiteX415" fmla="*/ 874914 w 1319413"/>
                      <a:gd name="connsiteY415" fmla="*/ 192118 h 192118"/>
                      <a:gd name="connsiteX416" fmla="*/ 874914 w 1319413"/>
                      <a:gd name="connsiteY416" fmla="*/ 191711 h 192118"/>
                      <a:gd name="connsiteX417" fmla="*/ 847409 w 1319413"/>
                      <a:gd name="connsiteY417" fmla="*/ 191711 h 192118"/>
                      <a:gd name="connsiteX418" fmla="*/ 847409 w 1319413"/>
                      <a:gd name="connsiteY418" fmla="*/ 192118 h 192118"/>
                      <a:gd name="connsiteX419" fmla="*/ 823448 w 1319413"/>
                      <a:gd name="connsiteY419" fmla="*/ 192118 h 192118"/>
                      <a:gd name="connsiteX420" fmla="*/ 823448 w 1319413"/>
                      <a:gd name="connsiteY420" fmla="*/ 191711 h 192118"/>
                      <a:gd name="connsiteX421" fmla="*/ 795943 w 1319413"/>
                      <a:gd name="connsiteY421" fmla="*/ 191711 h 192118"/>
                      <a:gd name="connsiteX422" fmla="*/ 795943 w 1319413"/>
                      <a:gd name="connsiteY422" fmla="*/ 192118 h 192118"/>
                      <a:gd name="connsiteX423" fmla="*/ 771983 w 1319413"/>
                      <a:gd name="connsiteY423" fmla="*/ 192118 h 192118"/>
                      <a:gd name="connsiteX424" fmla="*/ 771983 w 1319413"/>
                      <a:gd name="connsiteY424" fmla="*/ 191711 h 192118"/>
                      <a:gd name="connsiteX425" fmla="*/ 744477 w 1319413"/>
                      <a:gd name="connsiteY425" fmla="*/ 191711 h 192118"/>
                      <a:gd name="connsiteX426" fmla="*/ 744477 w 1319413"/>
                      <a:gd name="connsiteY426" fmla="*/ 192118 h 192118"/>
                      <a:gd name="connsiteX427" fmla="*/ 720517 w 1319413"/>
                      <a:gd name="connsiteY427" fmla="*/ 192118 h 192118"/>
                      <a:gd name="connsiteX428" fmla="*/ 720517 w 1319413"/>
                      <a:gd name="connsiteY428" fmla="*/ 191711 h 192118"/>
                      <a:gd name="connsiteX429" fmla="*/ 693012 w 1319413"/>
                      <a:gd name="connsiteY429" fmla="*/ 191711 h 192118"/>
                      <a:gd name="connsiteX430" fmla="*/ 693012 w 1319413"/>
                      <a:gd name="connsiteY430" fmla="*/ 192118 h 192118"/>
                      <a:gd name="connsiteX431" fmla="*/ 669052 w 1319413"/>
                      <a:gd name="connsiteY431" fmla="*/ 192118 h 192118"/>
                      <a:gd name="connsiteX432" fmla="*/ 669052 w 1319413"/>
                      <a:gd name="connsiteY432" fmla="*/ 191711 h 192118"/>
                      <a:gd name="connsiteX433" fmla="*/ 641546 w 1319413"/>
                      <a:gd name="connsiteY433" fmla="*/ 191711 h 192118"/>
                      <a:gd name="connsiteX434" fmla="*/ 641546 w 1319413"/>
                      <a:gd name="connsiteY434" fmla="*/ 192118 h 192118"/>
                      <a:gd name="connsiteX435" fmla="*/ 617586 w 1319413"/>
                      <a:gd name="connsiteY435" fmla="*/ 192118 h 192118"/>
                      <a:gd name="connsiteX436" fmla="*/ 617586 w 1319413"/>
                      <a:gd name="connsiteY436" fmla="*/ 191711 h 192118"/>
                      <a:gd name="connsiteX437" fmla="*/ 590081 w 1319413"/>
                      <a:gd name="connsiteY437" fmla="*/ 191711 h 192118"/>
                      <a:gd name="connsiteX438" fmla="*/ 590081 w 1319413"/>
                      <a:gd name="connsiteY438" fmla="*/ 192118 h 192118"/>
                      <a:gd name="connsiteX439" fmla="*/ 566121 w 1319413"/>
                      <a:gd name="connsiteY439" fmla="*/ 192118 h 192118"/>
                      <a:gd name="connsiteX440" fmla="*/ 566121 w 1319413"/>
                      <a:gd name="connsiteY440" fmla="*/ 191711 h 192118"/>
                      <a:gd name="connsiteX441" fmla="*/ 538615 w 1319413"/>
                      <a:gd name="connsiteY441" fmla="*/ 191711 h 192118"/>
                      <a:gd name="connsiteX442" fmla="*/ 538615 w 1319413"/>
                      <a:gd name="connsiteY442" fmla="*/ 192118 h 192118"/>
                      <a:gd name="connsiteX443" fmla="*/ 514654 w 1319413"/>
                      <a:gd name="connsiteY443" fmla="*/ 192118 h 192118"/>
                      <a:gd name="connsiteX444" fmla="*/ 514654 w 1319413"/>
                      <a:gd name="connsiteY444" fmla="*/ 191711 h 192118"/>
                      <a:gd name="connsiteX445" fmla="*/ 487149 w 1319413"/>
                      <a:gd name="connsiteY445" fmla="*/ 191711 h 192118"/>
                      <a:gd name="connsiteX446" fmla="*/ 487149 w 1319413"/>
                      <a:gd name="connsiteY446" fmla="*/ 192118 h 192118"/>
                      <a:gd name="connsiteX447" fmla="*/ 463189 w 1319413"/>
                      <a:gd name="connsiteY447" fmla="*/ 192118 h 192118"/>
                      <a:gd name="connsiteX448" fmla="*/ 463189 w 1319413"/>
                      <a:gd name="connsiteY448" fmla="*/ 191711 h 192118"/>
                      <a:gd name="connsiteX449" fmla="*/ 435683 w 1319413"/>
                      <a:gd name="connsiteY449" fmla="*/ 191711 h 192118"/>
                      <a:gd name="connsiteX450" fmla="*/ 435683 w 1319413"/>
                      <a:gd name="connsiteY450" fmla="*/ 192118 h 192118"/>
                      <a:gd name="connsiteX451" fmla="*/ 411724 w 1319413"/>
                      <a:gd name="connsiteY451" fmla="*/ 192118 h 192118"/>
                      <a:gd name="connsiteX452" fmla="*/ 411724 w 1319413"/>
                      <a:gd name="connsiteY452" fmla="*/ 191711 h 192118"/>
                      <a:gd name="connsiteX453" fmla="*/ 384218 w 1319413"/>
                      <a:gd name="connsiteY453" fmla="*/ 191711 h 192118"/>
                      <a:gd name="connsiteX454" fmla="*/ 384218 w 1319413"/>
                      <a:gd name="connsiteY454" fmla="*/ 192118 h 192118"/>
                      <a:gd name="connsiteX455" fmla="*/ 360258 w 1319413"/>
                      <a:gd name="connsiteY455" fmla="*/ 192118 h 192118"/>
                      <a:gd name="connsiteX456" fmla="*/ 360258 w 1319413"/>
                      <a:gd name="connsiteY456" fmla="*/ 191711 h 192118"/>
                      <a:gd name="connsiteX457" fmla="*/ 332752 w 1319413"/>
                      <a:gd name="connsiteY457" fmla="*/ 191711 h 192118"/>
                      <a:gd name="connsiteX458" fmla="*/ 332752 w 1319413"/>
                      <a:gd name="connsiteY458" fmla="*/ 192118 h 192118"/>
                      <a:gd name="connsiteX459" fmla="*/ 308793 w 1319413"/>
                      <a:gd name="connsiteY459" fmla="*/ 192118 h 192118"/>
                      <a:gd name="connsiteX460" fmla="*/ 308793 w 1319413"/>
                      <a:gd name="connsiteY460" fmla="*/ 191711 h 192118"/>
                      <a:gd name="connsiteX461" fmla="*/ 281287 w 1319413"/>
                      <a:gd name="connsiteY461" fmla="*/ 191711 h 192118"/>
                      <a:gd name="connsiteX462" fmla="*/ 281287 w 1319413"/>
                      <a:gd name="connsiteY462" fmla="*/ 192118 h 192118"/>
                      <a:gd name="connsiteX463" fmla="*/ 257327 w 1319413"/>
                      <a:gd name="connsiteY463" fmla="*/ 192118 h 192118"/>
                      <a:gd name="connsiteX464" fmla="*/ 257327 w 1319413"/>
                      <a:gd name="connsiteY464" fmla="*/ 191711 h 192118"/>
                      <a:gd name="connsiteX465" fmla="*/ 229821 w 1319413"/>
                      <a:gd name="connsiteY465" fmla="*/ 191711 h 192118"/>
                      <a:gd name="connsiteX466" fmla="*/ 229821 w 1319413"/>
                      <a:gd name="connsiteY466" fmla="*/ 192118 h 192118"/>
                      <a:gd name="connsiteX467" fmla="*/ 205861 w 1319413"/>
                      <a:gd name="connsiteY467" fmla="*/ 192118 h 192118"/>
                      <a:gd name="connsiteX468" fmla="*/ 205861 w 1319413"/>
                      <a:gd name="connsiteY468" fmla="*/ 191711 h 192118"/>
                      <a:gd name="connsiteX469" fmla="*/ 178356 w 1319413"/>
                      <a:gd name="connsiteY469" fmla="*/ 191711 h 192118"/>
                      <a:gd name="connsiteX470" fmla="*/ 178356 w 1319413"/>
                      <a:gd name="connsiteY470" fmla="*/ 192118 h 192118"/>
                      <a:gd name="connsiteX471" fmla="*/ 154396 w 1319413"/>
                      <a:gd name="connsiteY471" fmla="*/ 192118 h 192118"/>
                      <a:gd name="connsiteX472" fmla="*/ 154396 w 1319413"/>
                      <a:gd name="connsiteY472" fmla="*/ 191711 h 192118"/>
                      <a:gd name="connsiteX473" fmla="*/ 126891 w 1319413"/>
                      <a:gd name="connsiteY473" fmla="*/ 191711 h 192118"/>
                      <a:gd name="connsiteX474" fmla="*/ 126891 w 1319413"/>
                      <a:gd name="connsiteY474" fmla="*/ 192118 h 192118"/>
                      <a:gd name="connsiteX475" fmla="*/ 102931 w 1319413"/>
                      <a:gd name="connsiteY475" fmla="*/ 192118 h 192118"/>
                      <a:gd name="connsiteX476" fmla="*/ 102931 w 1319413"/>
                      <a:gd name="connsiteY476" fmla="*/ 191711 h 192118"/>
                      <a:gd name="connsiteX477" fmla="*/ 75425 w 1319413"/>
                      <a:gd name="connsiteY477" fmla="*/ 191711 h 192118"/>
                      <a:gd name="connsiteX478" fmla="*/ 75425 w 1319413"/>
                      <a:gd name="connsiteY478" fmla="*/ 192118 h 192118"/>
                      <a:gd name="connsiteX479" fmla="*/ 51465 w 1319413"/>
                      <a:gd name="connsiteY479" fmla="*/ 192118 h 192118"/>
                      <a:gd name="connsiteX480" fmla="*/ 51465 w 1319413"/>
                      <a:gd name="connsiteY480" fmla="*/ 191711 h 192118"/>
                      <a:gd name="connsiteX481" fmla="*/ 23960 w 1319413"/>
                      <a:gd name="connsiteY481" fmla="*/ 191711 h 192118"/>
                      <a:gd name="connsiteX482" fmla="*/ 23960 w 1319413"/>
                      <a:gd name="connsiteY482" fmla="*/ 192118 h 192118"/>
                      <a:gd name="connsiteX483" fmla="*/ 0 w 1319413"/>
                      <a:gd name="connsiteY483" fmla="*/ 192118 h 192118"/>
                      <a:gd name="connsiteX484" fmla="*/ 0 w 1319413"/>
                      <a:gd name="connsiteY484" fmla="*/ 5528 h 192118"/>
                      <a:gd name="connsiteX485" fmla="*/ 11980 w 1319413"/>
                      <a:gd name="connsiteY485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0595 w 1319413"/>
                      <a:gd name="connsiteY377" fmla="*/ 173811 h 192118"/>
                      <a:gd name="connsiteX378" fmla="*/ 1319413 w 1319413"/>
                      <a:gd name="connsiteY378" fmla="*/ 173811 h 192118"/>
                      <a:gd name="connsiteX379" fmla="*/ 1319413 w 1319413"/>
                      <a:gd name="connsiteY379" fmla="*/ 191711 h 192118"/>
                      <a:gd name="connsiteX380" fmla="*/ 1310595 w 1319413"/>
                      <a:gd name="connsiteY380" fmla="*/ 191711 h 192118"/>
                      <a:gd name="connsiteX381" fmla="*/ 1310595 w 1319413"/>
                      <a:gd name="connsiteY381" fmla="*/ 192118 h 192118"/>
                      <a:gd name="connsiteX382" fmla="*/ 1286635 w 1319413"/>
                      <a:gd name="connsiteY382" fmla="*/ 192118 h 192118"/>
                      <a:gd name="connsiteX383" fmla="*/ 1286635 w 1319413"/>
                      <a:gd name="connsiteY383" fmla="*/ 191711 h 192118"/>
                      <a:gd name="connsiteX384" fmla="*/ 1259129 w 1319413"/>
                      <a:gd name="connsiteY384" fmla="*/ 191711 h 192118"/>
                      <a:gd name="connsiteX385" fmla="*/ 1259129 w 1319413"/>
                      <a:gd name="connsiteY385" fmla="*/ 192118 h 192118"/>
                      <a:gd name="connsiteX386" fmla="*/ 1235169 w 1319413"/>
                      <a:gd name="connsiteY386" fmla="*/ 192118 h 192118"/>
                      <a:gd name="connsiteX387" fmla="*/ 1235169 w 1319413"/>
                      <a:gd name="connsiteY387" fmla="*/ 191711 h 192118"/>
                      <a:gd name="connsiteX388" fmla="*/ 1207666 w 1319413"/>
                      <a:gd name="connsiteY388" fmla="*/ 191711 h 192118"/>
                      <a:gd name="connsiteX389" fmla="*/ 1207666 w 1319413"/>
                      <a:gd name="connsiteY389" fmla="*/ 192118 h 192118"/>
                      <a:gd name="connsiteX390" fmla="*/ 1183706 w 1319413"/>
                      <a:gd name="connsiteY390" fmla="*/ 192118 h 192118"/>
                      <a:gd name="connsiteX391" fmla="*/ 1183706 w 1319413"/>
                      <a:gd name="connsiteY391" fmla="*/ 191711 h 192118"/>
                      <a:gd name="connsiteX392" fmla="*/ 1156201 w 1319413"/>
                      <a:gd name="connsiteY392" fmla="*/ 191711 h 192118"/>
                      <a:gd name="connsiteX393" fmla="*/ 1156201 w 1319413"/>
                      <a:gd name="connsiteY393" fmla="*/ 192118 h 192118"/>
                      <a:gd name="connsiteX394" fmla="*/ 1132241 w 1319413"/>
                      <a:gd name="connsiteY394" fmla="*/ 192118 h 192118"/>
                      <a:gd name="connsiteX395" fmla="*/ 1132241 w 1319413"/>
                      <a:gd name="connsiteY395" fmla="*/ 191711 h 192118"/>
                      <a:gd name="connsiteX396" fmla="*/ 1104735 w 1319413"/>
                      <a:gd name="connsiteY396" fmla="*/ 191711 h 192118"/>
                      <a:gd name="connsiteX397" fmla="*/ 1104735 w 1319413"/>
                      <a:gd name="connsiteY397" fmla="*/ 192118 h 192118"/>
                      <a:gd name="connsiteX398" fmla="*/ 1080776 w 1319413"/>
                      <a:gd name="connsiteY398" fmla="*/ 192118 h 192118"/>
                      <a:gd name="connsiteX399" fmla="*/ 1080776 w 1319413"/>
                      <a:gd name="connsiteY399" fmla="*/ 191711 h 192118"/>
                      <a:gd name="connsiteX400" fmla="*/ 1053270 w 1319413"/>
                      <a:gd name="connsiteY400" fmla="*/ 191711 h 192118"/>
                      <a:gd name="connsiteX401" fmla="*/ 1053270 w 1319413"/>
                      <a:gd name="connsiteY401" fmla="*/ 192118 h 192118"/>
                      <a:gd name="connsiteX402" fmla="*/ 1029310 w 1319413"/>
                      <a:gd name="connsiteY402" fmla="*/ 192118 h 192118"/>
                      <a:gd name="connsiteX403" fmla="*/ 1029310 w 1319413"/>
                      <a:gd name="connsiteY403" fmla="*/ 191711 h 192118"/>
                      <a:gd name="connsiteX404" fmla="*/ 1001805 w 1319413"/>
                      <a:gd name="connsiteY404" fmla="*/ 191711 h 192118"/>
                      <a:gd name="connsiteX405" fmla="*/ 1001805 w 1319413"/>
                      <a:gd name="connsiteY405" fmla="*/ 192118 h 192118"/>
                      <a:gd name="connsiteX406" fmla="*/ 977845 w 1319413"/>
                      <a:gd name="connsiteY406" fmla="*/ 192118 h 192118"/>
                      <a:gd name="connsiteX407" fmla="*/ 977845 w 1319413"/>
                      <a:gd name="connsiteY407" fmla="*/ 191711 h 192118"/>
                      <a:gd name="connsiteX408" fmla="*/ 950340 w 1319413"/>
                      <a:gd name="connsiteY408" fmla="*/ 191711 h 192118"/>
                      <a:gd name="connsiteX409" fmla="*/ 950340 w 1319413"/>
                      <a:gd name="connsiteY409" fmla="*/ 192118 h 192118"/>
                      <a:gd name="connsiteX410" fmla="*/ 926380 w 1319413"/>
                      <a:gd name="connsiteY410" fmla="*/ 192118 h 192118"/>
                      <a:gd name="connsiteX411" fmla="*/ 926380 w 1319413"/>
                      <a:gd name="connsiteY411" fmla="*/ 191711 h 192118"/>
                      <a:gd name="connsiteX412" fmla="*/ 898874 w 1319413"/>
                      <a:gd name="connsiteY412" fmla="*/ 191711 h 192118"/>
                      <a:gd name="connsiteX413" fmla="*/ 898874 w 1319413"/>
                      <a:gd name="connsiteY413" fmla="*/ 192118 h 192118"/>
                      <a:gd name="connsiteX414" fmla="*/ 874914 w 1319413"/>
                      <a:gd name="connsiteY414" fmla="*/ 192118 h 192118"/>
                      <a:gd name="connsiteX415" fmla="*/ 874914 w 1319413"/>
                      <a:gd name="connsiteY415" fmla="*/ 191711 h 192118"/>
                      <a:gd name="connsiteX416" fmla="*/ 847409 w 1319413"/>
                      <a:gd name="connsiteY416" fmla="*/ 191711 h 192118"/>
                      <a:gd name="connsiteX417" fmla="*/ 847409 w 1319413"/>
                      <a:gd name="connsiteY417" fmla="*/ 192118 h 192118"/>
                      <a:gd name="connsiteX418" fmla="*/ 823448 w 1319413"/>
                      <a:gd name="connsiteY418" fmla="*/ 192118 h 192118"/>
                      <a:gd name="connsiteX419" fmla="*/ 823448 w 1319413"/>
                      <a:gd name="connsiteY419" fmla="*/ 191711 h 192118"/>
                      <a:gd name="connsiteX420" fmla="*/ 795943 w 1319413"/>
                      <a:gd name="connsiteY420" fmla="*/ 191711 h 192118"/>
                      <a:gd name="connsiteX421" fmla="*/ 795943 w 1319413"/>
                      <a:gd name="connsiteY421" fmla="*/ 192118 h 192118"/>
                      <a:gd name="connsiteX422" fmla="*/ 771983 w 1319413"/>
                      <a:gd name="connsiteY422" fmla="*/ 192118 h 192118"/>
                      <a:gd name="connsiteX423" fmla="*/ 771983 w 1319413"/>
                      <a:gd name="connsiteY423" fmla="*/ 191711 h 192118"/>
                      <a:gd name="connsiteX424" fmla="*/ 744477 w 1319413"/>
                      <a:gd name="connsiteY424" fmla="*/ 191711 h 192118"/>
                      <a:gd name="connsiteX425" fmla="*/ 744477 w 1319413"/>
                      <a:gd name="connsiteY425" fmla="*/ 192118 h 192118"/>
                      <a:gd name="connsiteX426" fmla="*/ 720517 w 1319413"/>
                      <a:gd name="connsiteY426" fmla="*/ 192118 h 192118"/>
                      <a:gd name="connsiteX427" fmla="*/ 720517 w 1319413"/>
                      <a:gd name="connsiteY427" fmla="*/ 191711 h 192118"/>
                      <a:gd name="connsiteX428" fmla="*/ 693012 w 1319413"/>
                      <a:gd name="connsiteY428" fmla="*/ 191711 h 192118"/>
                      <a:gd name="connsiteX429" fmla="*/ 693012 w 1319413"/>
                      <a:gd name="connsiteY429" fmla="*/ 192118 h 192118"/>
                      <a:gd name="connsiteX430" fmla="*/ 669052 w 1319413"/>
                      <a:gd name="connsiteY430" fmla="*/ 192118 h 192118"/>
                      <a:gd name="connsiteX431" fmla="*/ 669052 w 1319413"/>
                      <a:gd name="connsiteY431" fmla="*/ 191711 h 192118"/>
                      <a:gd name="connsiteX432" fmla="*/ 641546 w 1319413"/>
                      <a:gd name="connsiteY432" fmla="*/ 191711 h 192118"/>
                      <a:gd name="connsiteX433" fmla="*/ 641546 w 1319413"/>
                      <a:gd name="connsiteY433" fmla="*/ 192118 h 192118"/>
                      <a:gd name="connsiteX434" fmla="*/ 617586 w 1319413"/>
                      <a:gd name="connsiteY434" fmla="*/ 192118 h 192118"/>
                      <a:gd name="connsiteX435" fmla="*/ 617586 w 1319413"/>
                      <a:gd name="connsiteY435" fmla="*/ 191711 h 192118"/>
                      <a:gd name="connsiteX436" fmla="*/ 590081 w 1319413"/>
                      <a:gd name="connsiteY436" fmla="*/ 191711 h 192118"/>
                      <a:gd name="connsiteX437" fmla="*/ 590081 w 1319413"/>
                      <a:gd name="connsiteY437" fmla="*/ 192118 h 192118"/>
                      <a:gd name="connsiteX438" fmla="*/ 566121 w 1319413"/>
                      <a:gd name="connsiteY438" fmla="*/ 192118 h 192118"/>
                      <a:gd name="connsiteX439" fmla="*/ 566121 w 1319413"/>
                      <a:gd name="connsiteY439" fmla="*/ 191711 h 192118"/>
                      <a:gd name="connsiteX440" fmla="*/ 538615 w 1319413"/>
                      <a:gd name="connsiteY440" fmla="*/ 191711 h 192118"/>
                      <a:gd name="connsiteX441" fmla="*/ 538615 w 1319413"/>
                      <a:gd name="connsiteY441" fmla="*/ 192118 h 192118"/>
                      <a:gd name="connsiteX442" fmla="*/ 514654 w 1319413"/>
                      <a:gd name="connsiteY442" fmla="*/ 192118 h 192118"/>
                      <a:gd name="connsiteX443" fmla="*/ 514654 w 1319413"/>
                      <a:gd name="connsiteY443" fmla="*/ 191711 h 192118"/>
                      <a:gd name="connsiteX444" fmla="*/ 487149 w 1319413"/>
                      <a:gd name="connsiteY444" fmla="*/ 191711 h 192118"/>
                      <a:gd name="connsiteX445" fmla="*/ 487149 w 1319413"/>
                      <a:gd name="connsiteY445" fmla="*/ 192118 h 192118"/>
                      <a:gd name="connsiteX446" fmla="*/ 463189 w 1319413"/>
                      <a:gd name="connsiteY446" fmla="*/ 192118 h 192118"/>
                      <a:gd name="connsiteX447" fmla="*/ 463189 w 1319413"/>
                      <a:gd name="connsiteY447" fmla="*/ 191711 h 192118"/>
                      <a:gd name="connsiteX448" fmla="*/ 435683 w 1319413"/>
                      <a:gd name="connsiteY448" fmla="*/ 191711 h 192118"/>
                      <a:gd name="connsiteX449" fmla="*/ 435683 w 1319413"/>
                      <a:gd name="connsiteY449" fmla="*/ 192118 h 192118"/>
                      <a:gd name="connsiteX450" fmla="*/ 411724 w 1319413"/>
                      <a:gd name="connsiteY450" fmla="*/ 192118 h 192118"/>
                      <a:gd name="connsiteX451" fmla="*/ 411724 w 1319413"/>
                      <a:gd name="connsiteY451" fmla="*/ 191711 h 192118"/>
                      <a:gd name="connsiteX452" fmla="*/ 384218 w 1319413"/>
                      <a:gd name="connsiteY452" fmla="*/ 191711 h 192118"/>
                      <a:gd name="connsiteX453" fmla="*/ 384218 w 1319413"/>
                      <a:gd name="connsiteY453" fmla="*/ 192118 h 192118"/>
                      <a:gd name="connsiteX454" fmla="*/ 360258 w 1319413"/>
                      <a:gd name="connsiteY454" fmla="*/ 192118 h 192118"/>
                      <a:gd name="connsiteX455" fmla="*/ 360258 w 1319413"/>
                      <a:gd name="connsiteY455" fmla="*/ 191711 h 192118"/>
                      <a:gd name="connsiteX456" fmla="*/ 332752 w 1319413"/>
                      <a:gd name="connsiteY456" fmla="*/ 191711 h 192118"/>
                      <a:gd name="connsiteX457" fmla="*/ 332752 w 1319413"/>
                      <a:gd name="connsiteY457" fmla="*/ 192118 h 192118"/>
                      <a:gd name="connsiteX458" fmla="*/ 308793 w 1319413"/>
                      <a:gd name="connsiteY458" fmla="*/ 192118 h 192118"/>
                      <a:gd name="connsiteX459" fmla="*/ 308793 w 1319413"/>
                      <a:gd name="connsiteY459" fmla="*/ 191711 h 192118"/>
                      <a:gd name="connsiteX460" fmla="*/ 281287 w 1319413"/>
                      <a:gd name="connsiteY460" fmla="*/ 191711 h 192118"/>
                      <a:gd name="connsiteX461" fmla="*/ 281287 w 1319413"/>
                      <a:gd name="connsiteY461" fmla="*/ 192118 h 192118"/>
                      <a:gd name="connsiteX462" fmla="*/ 257327 w 1319413"/>
                      <a:gd name="connsiteY462" fmla="*/ 192118 h 192118"/>
                      <a:gd name="connsiteX463" fmla="*/ 257327 w 1319413"/>
                      <a:gd name="connsiteY463" fmla="*/ 191711 h 192118"/>
                      <a:gd name="connsiteX464" fmla="*/ 229821 w 1319413"/>
                      <a:gd name="connsiteY464" fmla="*/ 191711 h 192118"/>
                      <a:gd name="connsiteX465" fmla="*/ 229821 w 1319413"/>
                      <a:gd name="connsiteY465" fmla="*/ 192118 h 192118"/>
                      <a:gd name="connsiteX466" fmla="*/ 205861 w 1319413"/>
                      <a:gd name="connsiteY466" fmla="*/ 192118 h 192118"/>
                      <a:gd name="connsiteX467" fmla="*/ 205861 w 1319413"/>
                      <a:gd name="connsiteY467" fmla="*/ 191711 h 192118"/>
                      <a:gd name="connsiteX468" fmla="*/ 178356 w 1319413"/>
                      <a:gd name="connsiteY468" fmla="*/ 191711 h 192118"/>
                      <a:gd name="connsiteX469" fmla="*/ 178356 w 1319413"/>
                      <a:gd name="connsiteY469" fmla="*/ 192118 h 192118"/>
                      <a:gd name="connsiteX470" fmla="*/ 154396 w 1319413"/>
                      <a:gd name="connsiteY470" fmla="*/ 192118 h 192118"/>
                      <a:gd name="connsiteX471" fmla="*/ 154396 w 1319413"/>
                      <a:gd name="connsiteY471" fmla="*/ 191711 h 192118"/>
                      <a:gd name="connsiteX472" fmla="*/ 126891 w 1319413"/>
                      <a:gd name="connsiteY472" fmla="*/ 191711 h 192118"/>
                      <a:gd name="connsiteX473" fmla="*/ 126891 w 1319413"/>
                      <a:gd name="connsiteY473" fmla="*/ 192118 h 192118"/>
                      <a:gd name="connsiteX474" fmla="*/ 102931 w 1319413"/>
                      <a:gd name="connsiteY474" fmla="*/ 192118 h 192118"/>
                      <a:gd name="connsiteX475" fmla="*/ 102931 w 1319413"/>
                      <a:gd name="connsiteY475" fmla="*/ 191711 h 192118"/>
                      <a:gd name="connsiteX476" fmla="*/ 75425 w 1319413"/>
                      <a:gd name="connsiteY476" fmla="*/ 191711 h 192118"/>
                      <a:gd name="connsiteX477" fmla="*/ 75425 w 1319413"/>
                      <a:gd name="connsiteY477" fmla="*/ 192118 h 192118"/>
                      <a:gd name="connsiteX478" fmla="*/ 51465 w 1319413"/>
                      <a:gd name="connsiteY478" fmla="*/ 192118 h 192118"/>
                      <a:gd name="connsiteX479" fmla="*/ 51465 w 1319413"/>
                      <a:gd name="connsiteY479" fmla="*/ 191711 h 192118"/>
                      <a:gd name="connsiteX480" fmla="*/ 23960 w 1319413"/>
                      <a:gd name="connsiteY480" fmla="*/ 191711 h 192118"/>
                      <a:gd name="connsiteX481" fmla="*/ 23960 w 1319413"/>
                      <a:gd name="connsiteY481" fmla="*/ 192118 h 192118"/>
                      <a:gd name="connsiteX482" fmla="*/ 0 w 1319413"/>
                      <a:gd name="connsiteY482" fmla="*/ 192118 h 192118"/>
                      <a:gd name="connsiteX483" fmla="*/ 0 w 1319413"/>
                      <a:gd name="connsiteY483" fmla="*/ 5528 h 192118"/>
                      <a:gd name="connsiteX484" fmla="*/ 11980 w 1319413"/>
                      <a:gd name="connsiteY484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0595 w 1319413"/>
                      <a:gd name="connsiteY377" fmla="*/ 173811 h 192118"/>
                      <a:gd name="connsiteX378" fmla="*/ 1319413 w 1319413"/>
                      <a:gd name="connsiteY378" fmla="*/ 191711 h 192118"/>
                      <a:gd name="connsiteX379" fmla="*/ 1310595 w 1319413"/>
                      <a:gd name="connsiteY379" fmla="*/ 191711 h 192118"/>
                      <a:gd name="connsiteX380" fmla="*/ 1310595 w 1319413"/>
                      <a:gd name="connsiteY380" fmla="*/ 192118 h 192118"/>
                      <a:gd name="connsiteX381" fmla="*/ 1286635 w 1319413"/>
                      <a:gd name="connsiteY381" fmla="*/ 192118 h 192118"/>
                      <a:gd name="connsiteX382" fmla="*/ 1286635 w 1319413"/>
                      <a:gd name="connsiteY382" fmla="*/ 191711 h 192118"/>
                      <a:gd name="connsiteX383" fmla="*/ 1259129 w 1319413"/>
                      <a:gd name="connsiteY383" fmla="*/ 191711 h 192118"/>
                      <a:gd name="connsiteX384" fmla="*/ 1259129 w 1319413"/>
                      <a:gd name="connsiteY384" fmla="*/ 192118 h 192118"/>
                      <a:gd name="connsiteX385" fmla="*/ 1235169 w 1319413"/>
                      <a:gd name="connsiteY385" fmla="*/ 192118 h 192118"/>
                      <a:gd name="connsiteX386" fmla="*/ 1235169 w 1319413"/>
                      <a:gd name="connsiteY386" fmla="*/ 191711 h 192118"/>
                      <a:gd name="connsiteX387" fmla="*/ 1207666 w 1319413"/>
                      <a:gd name="connsiteY387" fmla="*/ 191711 h 192118"/>
                      <a:gd name="connsiteX388" fmla="*/ 1207666 w 1319413"/>
                      <a:gd name="connsiteY388" fmla="*/ 192118 h 192118"/>
                      <a:gd name="connsiteX389" fmla="*/ 1183706 w 1319413"/>
                      <a:gd name="connsiteY389" fmla="*/ 192118 h 192118"/>
                      <a:gd name="connsiteX390" fmla="*/ 1183706 w 1319413"/>
                      <a:gd name="connsiteY390" fmla="*/ 191711 h 192118"/>
                      <a:gd name="connsiteX391" fmla="*/ 1156201 w 1319413"/>
                      <a:gd name="connsiteY391" fmla="*/ 191711 h 192118"/>
                      <a:gd name="connsiteX392" fmla="*/ 1156201 w 1319413"/>
                      <a:gd name="connsiteY392" fmla="*/ 192118 h 192118"/>
                      <a:gd name="connsiteX393" fmla="*/ 1132241 w 1319413"/>
                      <a:gd name="connsiteY393" fmla="*/ 192118 h 192118"/>
                      <a:gd name="connsiteX394" fmla="*/ 1132241 w 1319413"/>
                      <a:gd name="connsiteY394" fmla="*/ 191711 h 192118"/>
                      <a:gd name="connsiteX395" fmla="*/ 1104735 w 1319413"/>
                      <a:gd name="connsiteY395" fmla="*/ 191711 h 192118"/>
                      <a:gd name="connsiteX396" fmla="*/ 1104735 w 1319413"/>
                      <a:gd name="connsiteY396" fmla="*/ 192118 h 192118"/>
                      <a:gd name="connsiteX397" fmla="*/ 1080776 w 1319413"/>
                      <a:gd name="connsiteY397" fmla="*/ 192118 h 192118"/>
                      <a:gd name="connsiteX398" fmla="*/ 1080776 w 1319413"/>
                      <a:gd name="connsiteY398" fmla="*/ 191711 h 192118"/>
                      <a:gd name="connsiteX399" fmla="*/ 1053270 w 1319413"/>
                      <a:gd name="connsiteY399" fmla="*/ 191711 h 192118"/>
                      <a:gd name="connsiteX400" fmla="*/ 1053270 w 1319413"/>
                      <a:gd name="connsiteY400" fmla="*/ 192118 h 192118"/>
                      <a:gd name="connsiteX401" fmla="*/ 1029310 w 1319413"/>
                      <a:gd name="connsiteY401" fmla="*/ 192118 h 192118"/>
                      <a:gd name="connsiteX402" fmla="*/ 1029310 w 1319413"/>
                      <a:gd name="connsiteY402" fmla="*/ 191711 h 192118"/>
                      <a:gd name="connsiteX403" fmla="*/ 1001805 w 1319413"/>
                      <a:gd name="connsiteY403" fmla="*/ 191711 h 192118"/>
                      <a:gd name="connsiteX404" fmla="*/ 1001805 w 1319413"/>
                      <a:gd name="connsiteY404" fmla="*/ 192118 h 192118"/>
                      <a:gd name="connsiteX405" fmla="*/ 977845 w 1319413"/>
                      <a:gd name="connsiteY405" fmla="*/ 192118 h 192118"/>
                      <a:gd name="connsiteX406" fmla="*/ 977845 w 1319413"/>
                      <a:gd name="connsiteY406" fmla="*/ 191711 h 192118"/>
                      <a:gd name="connsiteX407" fmla="*/ 950340 w 1319413"/>
                      <a:gd name="connsiteY407" fmla="*/ 191711 h 192118"/>
                      <a:gd name="connsiteX408" fmla="*/ 950340 w 1319413"/>
                      <a:gd name="connsiteY408" fmla="*/ 192118 h 192118"/>
                      <a:gd name="connsiteX409" fmla="*/ 926380 w 1319413"/>
                      <a:gd name="connsiteY409" fmla="*/ 192118 h 192118"/>
                      <a:gd name="connsiteX410" fmla="*/ 926380 w 1319413"/>
                      <a:gd name="connsiteY410" fmla="*/ 191711 h 192118"/>
                      <a:gd name="connsiteX411" fmla="*/ 898874 w 1319413"/>
                      <a:gd name="connsiteY411" fmla="*/ 191711 h 192118"/>
                      <a:gd name="connsiteX412" fmla="*/ 898874 w 1319413"/>
                      <a:gd name="connsiteY412" fmla="*/ 192118 h 192118"/>
                      <a:gd name="connsiteX413" fmla="*/ 874914 w 1319413"/>
                      <a:gd name="connsiteY413" fmla="*/ 192118 h 192118"/>
                      <a:gd name="connsiteX414" fmla="*/ 874914 w 1319413"/>
                      <a:gd name="connsiteY414" fmla="*/ 191711 h 192118"/>
                      <a:gd name="connsiteX415" fmla="*/ 847409 w 1319413"/>
                      <a:gd name="connsiteY415" fmla="*/ 191711 h 192118"/>
                      <a:gd name="connsiteX416" fmla="*/ 847409 w 1319413"/>
                      <a:gd name="connsiteY416" fmla="*/ 192118 h 192118"/>
                      <a:gd name="connsiteX417" fmla="*/ 823448 w 1319413"/>
                      <a:gd name="connsiteY417" fmla="*/ 192118 h 192118"/>
                      <a:gd name="connsiteX418" fmla="*/ 823448 w 1319413"/>
                      <a:gd name="connsiteY418" fmla="*/ 191711 h 192118"/>
                      <a:gd name="connsiteX419" fmla="*/ 795943 w 1319413"/>
                      <a:gd name="connsiteY419" fmla="*/ 191711 h 192118"/>
                      <a:gd name="connsiteX420" fmla="*/ 795943 w 1319413"/>
                      <a:gd name="connsiteY420" fmla="*/ 192118 h 192118"/>
                      <a:gd name="connsiteX421" fmla="*/ 771983 w 1319413"/>
                      <a:gd name="connsiteY421" fmla="*/ 192118 h 192118"/>
                      <a:gd name="connsiteX422" fmla="*/ 771983 w 1319413"/>
                      <a:gd name="connsiteY422" fmla="*/ 191711 h 192118"/>
                      <a:gd name="connsiteX423" fmla="*/ 744477 w 1319413"/>
                      <a:gd name="connsiteY423" fmla="*/ 191711 h 192118"/>
                      <a:gd name="connsiteX424" fmla="*/ 744477 w 1319413"/>
                      <a:gd name="connsiteY424" fmla="*/ 192118 h 192118"/>
                      <a:gd name="connsiteX425" fmla="*/ 720517 w 1319413"/>
                      <a:gd name="connsiteY425" fmla="*/ 192118 h 192118"/>
                      <a:gd name="connsiteX426" fmla="*/ 720517 w 1319413"/>
                      <a:gd name="connsiteY426" fmla="*/ 191711 h 192118"/>
                      <a:gd name="connsiteX427" fmla="*/ 693012 w 1319413"/>
                      <a:gd name="connsiteY427" fmla="*/ 191711 h 192118"/>
                      <a:gd name="connsiteX428" fmla="*/ 693012 w 1319413"/>
                      <a:gd name="connsiteY428" fmla="*/ 192118 h 192118"/>
                      <a:gd name="connsiteX429" fmla="*/ 669052 w 1319413"/>
                      <a:gd name="connsiteY429" fmla="*/ 192118 h 192118"/>
                      <a:gd name="connsiteX430" fmla="*/ 669052 w 1319413"/>
                      <a:gd name="connsiteY430" fmla="*/ 191711 h 192118"/>
                      <a:gd name="connsiteX431" fmla="*/ 641546 w 1319413"/>
                      <a:gd name="connsiteY431" fmla="*/ 191711 h 192118"/>
                      <a:gd name="connsiteX432" fmla="*/ 641546 w 1319413"/>
                      <a:gd name="connsiteY432" fmla="*/ 192118 h 192118"/>
                      <a:gd name="connsiteX433" fmla="*/ 617586 w 1319413"/>
                      <a:gd name="connsiteY433" fmla="*/ 192118 h 192118"/>
                      <a:gd name="connsiteX434" fmla="*/ 617586 w 1319413"/>
                      <a:gd name="connsiteY434" fmla="*/ 191711 h 192118"/>
                      <a:gd name="connsiteX435" fmla="*/ 590081 w 1319413"/>
                      <a:gd name="connsiteY435" fmla="*/ 191711 h 192118"/>
                      <a:gd name="connsiteX436" fmla="*/ 590081 w 1319413"/>
                      <a:gd name="connsiteY436" fmla="*/ 192118 h 192118"/>
                      <a:gd name="connsiteX437" fmla="*/ 566121 w 1319413"/>
                      <a:gd name="connsiteY437" fmla="*/ 192118 h 192118"/>
                      <a:gd name="connsiteX438" fmla="*/ 566121 w 1319413"/>
                      <a:gd name="connsiteY438" fmla="*/ 191711 h 192118"/>
                      <a:gd name="connsiteX439" fmla="*/ 538615 w 1319413"/>
                      <a:gd name="connsiteY439" fmla="*/ 191711 h 192118"/>
                      <a:gd name="connsiteX440" fmla="*/ 538615 w 1319413"/>
                      <a:gd name="connsiteY440" fmla="*/ 192118 h 192118"/>
                      <a:gd name="connsiteX441" fmla="*/ 514654 w 1319413"/>
                      <a:gd name="connsiteY441" fmla="*/ 192118 h 192118"/>
                      <a:gd name="connsiteX442" fmla="*/ 514654 w 1319413"/>
                      <a:gd name="connsiteY442" fmla="*/ 191711 h 192118"/>
                      <a:gd name="connsiteX443" fmla="*/ 487149 w 1319413"/>
                      <a:gd name="connsiteY443" fmla="*/ 191711 h 192118"/>
                      <a:gd name="connsiteX444" fmla="*/ 487149 w 1319413"/>
                      <a:gd name="connsiteY444" fmla="*/ 192118 h 192118"/>
                      <a:gd name="connsiteX445" fmla="*/ 463189 w 1319413"/>
                      <a:gd name="connsiteY445" fmla="*/ 192118 h 192118"/>
                      <a:gd name="connsiteX446" fmla="*/ 463189 w 1319413"/>
                      <a:gd name="connsiteY446" fmla="*/ 191711 h 192118"/>
                      <a:gd name="connsiteX447" fmla="*/ 435683 w 1319413"/>
                      <a:gd name="connsiteY447" fmla="*/ 191711 h 192118"/>
                      <a:gd name="connsiteX448" fmla="*/ 435683 w 1319413"/>
                      <a:gd name="connsiteY448" fmla="*/ 192118 h 192118"/>
                      <a:gd name="connsiteX449" fmla="*/ 411724 w 1319413"/>
                      <a:gd name="connsiteY449" fmla="*/ 192118 h 192118"/>
                      <a:gd name="connsiteX450" fmla="*/ 411724 w 1319413"/>
                      <a:gd name="connsiteY450" fmla="*/ 191711 h 192118"/>
                      <a:gd name="connsiteX451" fmla="*/ 384218 w 1319413"/>
                      <a:gd name="connsiteY451" fmla="*/ 191711 h 192118"/>
                      <a:gd name="connsiteX452" fmla="*/ 384218 w 1319413"/>
                      <a:gd name="connsiteY452" fmla="*/ 192118 h 192118"/>
                      <a:gd name="connsiteX453" fmla="*/ 360258 w 1319413"/>
                      <a:gd name="connsiteY453" fmla="*/ 192118 h 192118"/>
                      <a:gd name="connsiteX454" fmla="*/ 360258 w 1319413"/>
                      <a:gd name="connsiteY454" fmla="*/ 191711 h 192118"/>
                      <a:gd name="connsiteX455" fmla="*/ 332752 w 1319413"/>
                      <a:gd name="connsiteY455" fmla="*/ 191711 h 192118"/>
                      <a:gd name="connsiteX456" fmla="*/ 332752 w 1319413"/>
                      <a:gd name="connsiteY456" fmla="*/ 192118 h 192118"/>
                      <a:gd name="connsiteX457" fmla="*/ 308793 w 1319413"/>
                      <a:gd name="connsiteY457" fmla="*/ 192118 h 192118"/>
                      <a:gd name="connsiteX458" fmla="*/ 308793 w 1319413"/>
                      <a:gd name="connsiteY458" fmla="*/ 191711 h 192118"/>
                      <a:gd name="connsiteX459" fmla="*/ 281287 w 1319413"/>
                      <a:gd name="connsiteY459" fmla="*/ 191711 h 192118"/>
                      <a:gd name="connsiteX460" fmla="*/ 281287 w 1319413"/>
                      <a:gd name="connsiteY460" fmla="*/ 192118 h 192118"/>
                      <a:gd name="connsiteX461" fmla="*/ 257327 w 1319413"/>
                      <a:gd name="connsiteY461" fmla="*/ 192118 h 192118"/>
                      <a:gd name="connsiteX462" fmla="*/ 257327 w 1319413"/>
                      <a:gd name="connsiteY462" fmla="*/ 191711 h 192118"/>
                      <a:gd name="connsiteX463" fmla="*/ 229821 w 1319413"/>
                      <a:gd name="connsiteY463" fmla="*/ 191711 h 192118"/>
                      <a:gd name="connsiteX464" fmla="*/ 229821 w 1319413"/>
                      <a:gd name="connsiteY464" fmla="*/ 192118 h 192118"/>
                      <a:gd name="connsiteX465" fmla="*/ 205861 w 1319413"/>
                      <a:gd name="connsiteY465" fmla="*/ 192118 h 192118"/>
                      <a:gd name="connsiteX466" fmla="*/ 205861 w 1319413"/>
                      <a:gd name="connsiteY466" fmla="*/ 191711 h 192118"/>
                      <a:gd name="connsiteX467" fmla="*/ 178356 w 1319413"/>
                      <a:gd name="connsiteY467" fmla="*/ 191711 h 192118"/>
                      <a:gd name="connsiteX468" fmla="*/ 178356 w 1319413"/>
                      <a:gd name="connsiteY468" fmla="*/ 192118 h 192118"/>
                      <a:gd name="connsiteX469" fmla="*/ 154396 w 1319413"/>
                      <a:gd name="connsiteY469" fmla="*/ 192118 h 192118"/>
                      <a:gd name="connsiteX470" fmla="*/ 154396 w 1319413"/>
                      <a:gd name="connsiteY470" fmla="*/ 191711 h 192118"/>
                      <a:gd name="connsiteX471" fmla="*/ 126891 w 1319413"/>
                      <a:gd name="connsiteY471" fmla="*/ 191711 h 192118"/>
                      <a:gd name="connsiteX472" fmla="*/ 126891 w 1319413"/>
                      <a:gd name="connsiteY472" fmla="*/ 192118 h 192118"/>
                      <a:gd name="connsiteX473" fmla="*/ 102931 w 1319413"/>
                      <a:gd name="connsiteY473" fmla="*/ 192118 h 192118"/>
                      <a:gd name="connsiteX474" fmla="*/ 102931 w 1319413"/>
                      <a:gd name="connsiteY474" fmla="*/ 191711 h 192118"/>
                      <a:gd name="connsiteX475" fmla="*/ 75425 w 1319413"/>
                      <a:gd name="connsiteY475" fmla="*/ 191711 h 192118"/>
                      <a:gd name="connsiteX476" fmla="*/ 75425 w 1319413"/>
                      <a:gd name="connsiteY476" fmla="*/ 192118 h 192118"/>
                      <a:gd name="connsiteX477" fmla="*/ 51465 w 1319413"/>
                      <a:gd name="connsiteY477" fmla="*/ 192118 h 192118"/>
                      <a:gd name="connsiteX478" fmla="*/ 51465 w 1319413"/>
                      <a:gd name="connsiteY478" fmla="*/ 191711 h 192118"/>
                      <a:gd name="connsiteX479" fmla="*/ 23960 w 1319413"/>
                      <a:gd name="connsiteY479" fmla="*/ 191711 h 192118"/>
                      <a:gd name="connsiteX480" fmla="*/ 23960 w 1319413"/>
                      <a:gd name="connsiteY480" fmla="*/ 192118 h 192118"/>
                      <a:gd name="connsiteX481" fmla="*/ 0 w 1319413"/>
                      <a:gd name="connsiteY481" fmla="*/ 192118 h 192118"/>
                      <a:gd name="connsiteX482" fmla="*/ 0 w 1319413"/>
                      <a:gd name="connsiteY482" fmla="*/ 5528 h 192118"/>
                      <a:gd name="connsiteX483" fmla="*/ 11980 w 1319413"/>
                      <a:gd name="connsiteY483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9413 w 1319413"/>
                      <a:gd name="connsiteY377" fmla="*/ 191711 h 192118"/>
                      <a:gd name="connsiteX378" fmla="*/ 1310595 w 1319413"/>
                      <a:gd name="connsiteY378" fmla="*/ 191711 h 192118"/>
                      <a:gd name="connsiteX379" fmla="*/ 1310595 w 1319413"/>
                      <a:gd name="connsiteY379" fmla="*/ 192118 h 192118"/>
                      <a:gd name="connsiteX380" fmla="*/ 1286635 w 1319413"/>
                      <a:gd name="connsiteY380" fmla="*/ 192118 h 192118"/>
                      <a:gd name="connsiteX381" fmla="*/ 1286635 w 1319413"/>
                      <a:gd name="connsiteY381" fmla="*/ 191711 h 192118"/>
                      <a:gd name="connsiteX382" fmla="*/ 1259129 w 1319413"/>
                      <a:gd name="connsiteY382" fmla="*/ 191711 h 192118"/>
                      <a:gd name="connsiteX383" fmla="*/ 1259129 w 1319413"/>
                      <a:gd name="connsiteY383" fmla="*/ 192118 h 192118"/>
                      <a:gd name="connsiteX384" fmla="*/ 1235169 w 1319413"/>
                      <a:gd name="connsiteY384" fmla="*/ 192118 h 192118"/>
                      <a:gd name="connsiteX385" fmla="*/ 1235169 w 1319413"/>
                      <a:gd name="connsiteY385" fmla="*/ 191711 h 192118"/>
                      <a:gd name="connsiteX386" fmla="*/ 1207666 w 1319413"/>
                      <a:gd name="connsiteY386" fmla="*/ 191711 h 192118"/>
                      <a:gd name="connsiteX387" fmla="*/ 1207666 w 1319413"/>
                      <a:gd name="connsiteY387" fmla="*/ 192118 h 192118"/>
                      <a:gd name="connsiteX388" fmla="*/ 1183706 w 1319413"/>
                      <a:gd name="connsiteY388" fmla="*/ 192118 h 192118"/>
                      <a:gd name="connsiteX389" fmla="*/ 1183706 w 1319413"/>
                      <a:gd name="connsiteY389" fmla="*/ 191711 h 192118"/>
                      <a:gd name="connsiteX390" fmla="*/ 1156201 w 1319413"/>
                      <a:gd name="connsiteY390" fmla="*/ 191711 h 192118"/>
                      <a:gd name="connsiteX391" fmla="*/ 1156201 w 1319413"/>
                      <a:gd name="connsiteY391" fmla="*/ 192118 h 192118"/>
                      <a:gd name="connsiteX392" fmla="*/ 1132241 w 1319413"/>
                      <a:gd name="connsiteY392" fmla="*/ 192118 h 192118"/>
                      <a:gd name="connsiteX393" fmla="*/ 1132241 w 1319413"/>
                      <a:gd name="connsiteY393" fmla="*/ 191711 h 192118"/>
                      <a:gd name="connsiteX394" fmla="*/ 1104735 w 1319413"/>
                      <a:gd name="connsiteY394" fmla="*/ 191711 h 192118"/>
                      <a:gd name="connsiteX395" fmla="*/ 1104735 w 1319413"/>
                      <a:gd name="connsiteY395" fmla="*/ 192118 h 192118"/>
                      <a:gd name="connsiteX396" fmla="*/ 1080776 w 1319413"/>
                      <a:gd name="connsiteY396" fmla="*/ 192118 h 192118"/>
                      <a:gd name="connsiteX397" fmla="*/ 1080776 w 1319413"/>
                      <a:gd name="connsiteY397" fmla="*/ 191711 h 192118"/>
                      <a:gd name="connsiteX398" fmla="*/ 1053270 w 1319413"/>
                      <a:gd name="connsiteY398" fmla="*/ 191711 h 192118"/>
                      <a:gd name="connsiteX399" fmla="*/ 1053270 w 1319413"/>
                      <a:gd name="connsiteY399" fmla="*/ 192118 h 192118"/>
                      <a:gd name="connsiteX400" fmla="*/ 1029310 w 1319413"/>
                      <a:gd name="connsiteY400" fmla="*/ 192118 h 192118"/>
                      <a:gd name="connsiteX401" fmla="*/ 1029310 w 1319413"/>
                      <a:gd name="connsiteY401" fmla="*/ 191711 h 192118"/>
                      <a:gd name="connsiteX402" fmla="*/ 1001805 w 1319413"/>
                      <a:gd name="connsiteY402" fmla="*/ 191711 h 192118"/>
                      <a:gd name="connsiteX403" fmla="*/ 1001805 w 1319413"/>
                      <a:gd name="connsiteY403" fmla="*/ 192118 h 192118"/>
                      <a:gd name="connsiteX404" fmla="*/ 977845 w 1319413"/>
                      <a:gd name="connsiteY404" fmla="*/ 192118 h 192118"/>
                      <a:gd name="connsiteX405" fmla="*/ 977845 w 1319413"/>
                      <a:gd name="connsiteY405" fmla="*/ 191711 h 192118"/>
                      <a:gd name="connsiteX406" fmla="*/ 950340 w 1319413"/>
                      <a:gd name="connsiteY406" fmla="*/ 191711 h 192118"/>
                      <a:gd name="connsiteX407" fmla="*/ 950340 w 1319413"/>
                      <a:gd name="connsiteY407" fmla="*/ 192118 h 192118"/>
                      <a:gd name="connsiteX408" fmla="*/ 926380 w 1319413"/>
                      <a:gd name="connsiteY408" fmla="*/ 192118 h 192118"/>
                      <a:gd name="connsiteX409" fmla="*/ 926380 w 1319413"/>
                      <a:gd name="connsiteY409" fmla="*/ 191711 h 192118"/>
                      <a:gd name="connsiteX410" fmla="*/ 898874 w 1319413"/>
                      <a:gd name="connsiteY410" fmla="*/ 191711 h 192118"/>
                      <a:gd name="connsiteX411" fmla="*/ 898874 w 1319413"/>
                      <a:gd name="connsiteY411" fmla="*/ 192118 h 192118"/>
                      <a:gd name="connsiteX412" fmla="*/ 874914 w 1319413"/>
                      <a:gd name="connsiteY412" fmla="*/ 192118 h 192118"/>
                      <a:gd name="connsiteX413" fmla="*/ 874914 w 1319413"/>
                      <a:gd name="connsiteY413" fmla="*/ 191711 h 192118"/>
                      <a:gd name="connsiteX414" fmla="*/ 847409 w 1319413"/>
                      <a:gd name="connsiteY414" fmla="*/ 191711 h 192118"/>
                      <a:gd name="connsiteX415" fmla="*/ 847409 w 1319413"/>
                      <a:gd name="connsiteY415" fmla="*/ 192118 h 192118"/>
                      <a:gd name="connsiteX416" fmla="*/ 823448 w 1319413"/>
                      <a:gd name="connsiteY416" fmla="*/ 192118 h 192118"/>
                      <a:gd name="connsiteX417" fmla="*/ 823448 w 1319413"/>
                      <a:gd name="connsiteY417" fmla="*/ 191711 h 192118"/>
                      <a:gd name="connsiteX418" fmla="*/ 795943 w 1319413"/>
                      <a:gd name="connsiteY418" fmla="*/ 191711 h 192118"/>
                      <a:gd name="connsiteX419" fmla="*/ 795943 w 1319413"/>
                      <a:gd name="connsiteY419" fmla="*/ 192118 h 192118"/>
                      <a:gd name="connsiteX420" fmla="*/ 771983 w 1319413"/>
                      <a:gd name="connsiteY420" fmla="*/ 192118 h 192118"/>
                      <a:gd name="connsiteX421" fmla="*/ 771983 w 1319413"/>
                      <a:gd name="connsiteY421" fmla="*/ 191711 h 192118"/>
                      <a:gd name="connsiteX422" fmla="*/ 744477 w 1319413"/>
                      <a:gd name="connsiteY422" fmla="*/ 191711 h 192118"/>
                      <a:gd name="connsiteX423" fmla="*/ 744477 w 1319413"/>
                      <a:gd name="connsiteY423" fmla="*/ 192118 h 192118"/>
                      <a:gd name="connsiteX424" fmla="*/ 720517 w 1319413"/>
                      <a:gd name="connsiteY424" fmla="*/ 192118 h 192118"/>
                      <a:gd name="connsiteX425" fmla="*/ 720517 w 1319413"/>
                      <a:gd name="connsiteY425" fmla="*/ 191711 h 192118"/>
                      <a:gd name="connsiteX426" fmla="*/ 693012 w 1319413"/>
                      <a:gd name="connsiteY426" fmla="*/ 191711 h 192118"/>
                      <a:gd name="connsiteX427" fmla="*/ 693012 w 1319413"/>
                      <a:gd name="connsiteY427" fmla="*/ 192118 h 192118"/>
                      <a:gd name="connsiteX428" fmla="*/ 669052 w 1319413"/>
                      <a:gd name="connsiteY428" fmla="*/ 192118 h 192118"/>
                      <a:gd name="connsiteX429" fmla="*/ 669052 w 1319413"/>
                      <a:gd name="connsiteY429" fmla="*/ 191711 h 192118"/>
                      <a:gd name="connsiteX430" fmla="*/ 641546 w 1319413"/>
                      <a:gd name="connsiteY430" fmla="*/ 191711 h 192118"/>
                      <a:gd name="connsiteX431" fmla="*/ 641546 w 1319413"/>
                      <a:gd name="connsiteY431" fmla="*/ 192118 h 192118"/>
                      <a:gd name="connsiteX432" fmla="*/ 617586 w 1319413"/>
                      <a:gd name="connsiteY432" fmla="*/ 192118 h 192118"/>
                      <a:gd name="connsiteX433" fmla="*/ 617586 w 1319413"/>
                      <a:gd name="connsiteY433" fmla="*/ 191711 h 192118"/>
                      <a:gd name="connsiteX434" fmla="*/ 590081 w 1319413"/>
                      <a:gd name="connsiteY434" fmla="*/ 191711 h 192118"/>
                      <a:gd name="connsiteX435" fmla="*/ 590081 w 1319413"/>
                      <a:gd name="connsiteY435" fmla="*/ 192118 h 192118"/>
                      <a:gd name="connsiteX436" fmla="*/ 566121 w 1319413"/>
                      <a:gd name="connsiteY436" fmla="*/ 192118 h 192118"/>
                      <a:gd name="connsiteX437" fmla="*/ 566121 w 1319413"/>
                      <a:gd name="connsiteY437" fmla="*/ 191711 h 192118"/>
                      <a:gd name="connsiteX438" fmla="*/ 538615 w 1319413"/>
                      <a:gd name="connsiteY438" fmla="*/ 191711 h 192118"/>
                      <a:gd name="connsiteX439" fmla="*/ 538615 w 1319413"/>
                      <a:gd name="connsiteY439" fmla="*/ 192118 h 192118"/>
                      <a:gd name="connsiteX440" fmla="*/ 514654 w 1319413"/>
                      <a:gd name="connsiteY440" fmla="*/ 192118 h 192118"/>
                      <a:gd name="connsiteX441" fmla="*/ 514654 w 1319413"/>
                      <a:gd name="connsiteY441" fmla="*/ 191711 h 192118"/>
                      <a:gd name="connsiteX442" fmla="*/ 487149 w 1319413"/>
                      <a:gd name="connsiteY442" fmla="*/ 191711 h 192118"/>
                      <a:gd name="connsiteX443" fmla="*/ 487149 w 1319413"/>
                      <a:gd name="connsiteY443" fmla="*/ 192118 h 192118"/>
                      <a:gd name="connsiteX444" fmla="*/ 463189 w 1319413"/>
                      <a:gd name="connsiteY444" fmla="*/ 192118 h 192118"/>
                      <a:gd name="connsiteX445" fmla="*/ 463189 w 1319413"/>
                      <a:gd name="connsiteY445" fmla="*/ 191711 h 192118"/>
                      <a:gd name="connsiteX446" fmla="*/ 435683 w 1319413"/>
                      <a:gd name="connsiteY446" fmla="*/ 191711 h 192118"/>
                      <a:gd name="connsiteX447" fmla="*/ 435683 w 1319413"/>
                      <a:gd name="connsiteY447" fmla="*/ 192118 h 192118"/>
                      <a:gd name="connsiteX448" fmla="*/ 411724 w 1319413"/>
                      <a:gd name="connsiteY448" fmla="*/ 192118 h 192118"/>
                      <a:gd name="connsiteX449" fmla="*/ 411724 w 1319413"/>
                      <a:gd name="connsiteY449" fmla="*/ 191711 h 192118"/>
                      <a:gd name="connsiteX450" fmla="*/ 384218 w 1319413"/>
                      <a:gd name="connsiteY450" fmla="*/ 191711 h 192118"/>
                      <a:gd name="connsiteX451" fmla="*/ 384218 w 1319413"/>
                      <a:gd name="connsiteY451" fmla="*/ 192118 h 192118"/>
                      <a:gd name="connsiteX452" fmla="*/ 360258 w 1319413"/>
                      <a:gd name="connsiteY452" fmla="*/ 192118 h 192118"/>
                      <a:gd name="connsiteX453" fmla="*/ 360258 w 1319413"/>
                      <a:gd name="connsiteY453" fmla="*/ 191711 h 192118"/>
                      <a:gd name="connsiteX454" fmla="*/ 332752 w 1319413"/>
                      <a:gd name="connsiteY454" fmla="*/ 191711 h 192118"/>
                      <a:gd name="connsiteX455" fmla="*/ 332752 w 1319413"/>
                      <a:gd name="connsiteY455" fmla="*/ 192118 h 192118"/>
                      <a:gd name="connsiteX456" fmla="*/ 308793 w 1319413"/>
                      <a:gd name="connsiteY456" fmla="*/ 192118 h 192118"/>
                      <a:gd name="connsiteX457" fmla="*/ 308793 w 1319413"/>
                      <a:gd name="connsiteY457" fmla="*/ 191711 h 192118"/>
                      <a:gd name="connsiteX458" fmla="*/ 281287 w 1319413"/>
                      <a:gd name="connsiteY458" fmla="*/ 191711 h 192118"/>
                      <a:gd name="connsiteX459" fmla="*/ 281287 w 1319413"/>
                      <a:gd name="connsiteY459" fmla="*/ 192118 h 192118"/>
                      <a:gd name="connsiteX460" fmla="*/ 257327 w 1319413"/>
                      <a:gd name="connsiteY460" fmla="*/ 192118 h 192118"/>
                      <a:gd name="connsiteX461" fmla="*/ 257327 w 1319413"/>
                      <a:gd name="connsiteY461" fmla="*/ 191711 h 192118"/>
                      <a:gd name="connsiteX462" fmla="*/ 229821 w 1319413"/>
                      <a:gd name="connsiteY462" fmla="*/ 191711 h 192118"/>
                      <a:gd name="connsiteX463" fmla="*/ 229821 w 1319413"/>
                      <a:gd name="connsiteY463" fmla="*/ 192118 h 192118"/>
                      <a:gd name="connsiteX464" fmla="*/ 205861 w 1319413"/>
                      <a:gd name="connsiteY464" fmla="*/ 192118 h 192118"/>
                      <a:gd name="connsiteX465" fmla="*/ 205861 w 1319413"/>
                      <a:gd name="connsiteY465" fmla="*/ 191711 h 192118"/>
                      <a:gd name="connsiteX466" fmla="*/ 178356 w 1319413"/>
                      <a:gd name="connsiteY466" fmla="*/ 191711 h 192118"/>
                      <a:gd name="connsiteX467" fmla="*/ 178356 w 1319413"/>
                      <a:gd name="connsiteY467" fmla="*/ 192118 h 192118"/>
                      <a:gd name="connsiteX468" fmla="*/ 154396 w 1319413"/>
                      <a:gd name="connsiteY468" fmla="*/ 192118 h 192118"/>
                      <a:gd name="connsiteX469" fmla="*/ 154396 w 1319413"/>
                      <a:gd name="connsiteY469" fmla="*/ 191711 h 192118"/>
                      <a:gd name="connsiteX470" fmla="*/ 126891 w 1319413"/>
                      <a:gd name="connsiteY470" fmla="*/ 191711 h 192118"/>
                      <a:gd name="connsiteX471" fmla="*/ 126891 w 1319413"/>
                      <a:gd name="connsiteY471" fmla="*/ 192118 h 192118"/>
                      <a:gd name="connsiteX472" fmla="*/ 102931 w 1319413"/>
                      <a:gd name="connsiteY472" fmla="*/ 192118 h 192118"/>
                      <a:gd name="connsiteX473" fmla="*/ 102931 w 1319413"/>
                      <a:gd name="connsiteY473" fmla="*/ 191711 h 192118"/>
                      <a:gd name="connsiteX474" fmla="*/ 75425 w 1319413"/>
                      <a:gd name="connsiteY474" fmla="*/ 191711 h 192118"/>
                      <a:gd name="connsiteX475" fmla="*/ 75425 w 1319413"/>
                      <a:gd name="connsiteY475" fmla="*/ 192118 h 192118"/>
                      <a:gd name="connsiteX476" fmla="*/ 51465 w 1319413"/>
                      <a:gd name="connsiteY476" fmla="*/ 192118 h 192118"/>
                      <a:gd name="connsiteX477" fmla="*/ 51465 w 1319413"/>
                      <a:gd name="connsiteY477" fmla="*/ 191711 h 192118"/>
                      <a:gd name="connsiteX478" fmla="*/ 23960 w 1319413"/>
                      <a:gd name="connsiteY478" fmla="*/ 191711 h 192118"/>
                      <a:gd name="connsiteX479" fmla="*/ 23960 w 1319413"/>
                      <a:gd name="connsiteY479" fmla="*/ 192118 h 192118"/>
                      <a:gd name="connsiteX480" fmla="*/ 0 w 1319413"/>
                      <a:gd name="connsiteY480" fmla="*/ 192118 h 192118"/>
                      <a:gd name="connsiteX481" fmla="*/ 0 w 1319413"/>
                      <a:gd name="connsiteY481" fmla="*/ 5528 h 192118"/>
                      <a:gd name="connsiteX482" fmla="*/ 11980 w 1319413"/>
                      <a:gd name="connsiteY482" fmla="*/ 0 h 192118"/>
                      <a:gd name="connsiteX0" fmla="*/ 1259129 w 1319413"/>
                      <a:gd name="connsiteY0" fmla="*/ 90321 h 192118"/>
                      <a:gd name="connsiteX1" fmla="*/ 1259129 w 1319413"/>
                      <a:gd name="connsiteY1" fmla="*/ 173811 h 192118"/>
                      <a:gd name="connsiteX2" fmla="*/ 1286635 w 1319413"/>
                      <a:gd name="connsiteY2" fmla="*/ 173811 h 192118"/>
                      <a:gd name="connsiteX3" fmla="*/ 1286635 w 1319413"/>
                      <a:gd name="connsiteY3" fmla="*/ 90321 h 192118"/>
                      <a:gd name="connsiteX4" fmla="*/ 1259129 w 1319413"/>
                      <a:gd name="connsiteY4" fmla="*/ 90321 h 192118"/>
                      <a:gd name="connsiteX5" fmla="*/ 1207666 w 1319413"/>
                      <a:gd name="connsiteY5" fmla="*/ 90321 h 192118"/>
                      <a:gd name="connsiteX6" fmla="*/ 1207666 w 1319413"/>
                      <a:gd name="connsiteY6" fmla="*/ 173811 h 192118"/>
                      <a:gd name="connsiteX7" fmla="*/ 1235169 w 1319413"/>
                      <a:gd name="connsiteY7" fmla="*/ 173811 h 192118"/>
                      <a:gd name="connsiteX8" fmla="*/ 1235169 w 1319413"/>
                      <a:gd name="connsiteY8" fmla="*/ 90321 h 192118"/>
                      <a:gd name="connsiteX9" fmla="*/ 1207666 w 1319413"/>
                      <a:gd name="connsiteY9" fmla="*/ 90321 h 192118"/>
                      <a:gd name="connsiteX10" fmla="*/ 1156201 w 1319413"/>
                      <a:gd name="connsiteY10" fmla="*/ 90321 h 192118"/>
                      <a:gd name="connsiteX11" fmla="*/ 1156201 w 1319413"/>
                      <a:gd name="connsiteY11" fmla="*/ 173811 h 192118"/>
                      <a:gd name="connsiteX12" fmla="*/ 1183706 w 1319413"/>
                      <a:gd name="connsiteY12" fmla="*/ 173811 h 192118"/>
                      <a:gd name="connsiteX13" fmla="*/ 1183706 w 1319413"/>
                      <a:gd name="connsiteY13" fmla="*/ 90321 h 192118"/>
                      <a:gd name="connsiteX14" fmla="*/ 1156201 w 1319413"/>
                      <a:gd name="connsiteY14" fmla="*/ 90321 h 192118"/>
                      <a:gd name="connsiteX15" fmla="*/ 1104735 w 1319413"/>
                      <a:gd name="connsiteY15" fmla="*/ 90321 h 192118"/>
                      <a:gd name="connsiteX16" fmla="*/ 1104735 w 1319413"/>
                      <a:gd name="connsiteY16" fmla="*/ 173811 h 192118"/>
                      <a:gd name="connsiteX17" fmla="*/ 1132241 w 1319413"/>
                      <a:gd name="connsiteY17" fmla="*/ 173811 h 192118"/>
                      <a:gd name="connsiteX18" fmla="*/ 1132241 w 1319413"/>
                      <a:gd name="connsiteY18" fmla="*/ 90321 h 192118"/>
                      <a:gd name="connsiteX19" fmla="*/ 1104735 w 1319413"/>
                      <a:gd name="connsiteY19" fmla="*/ 90321 h 192118"/>
                      <a:gd name="connsiteX20" fmla="*/ 1053270 w 1319413"/>
                      <a:gd name="connsiteY20" fmla="*/ 90321 h 192118"/>
                      <a:gd name="connsiteX21" fmla="*/ 1053270 w 1319413"/>
                      <a:gd name="connsiteY21" fmla="*/ 173811 h 192118"/>
                      <a:gd name="connsiteX22" fmla="*/ 1080776 w 1319413"/>
                      <a:gd name="connsiteY22" fmla="*/ 173811 h 192118"/>
                      <a:gd name="connsiteX23" fmla="*/ 1080776 w 1319413"/>
                      <a:gd name="connsiteY23" fmla="*/ 90321 h 192118"/>
                      <a:gd name="connsiteX24" fmla="*/ 1053270 w 1319413"/>
                      <a:gd name="connsiteY24" fmla="*/ 90321 h 192118"/>
                      <a:gd name="connsiteX25" fmla="*/ 1001805 w 1319413"/>
                      <a:gd name="connsiteY25" fmla="*/ 90321 h 192118"/>
                      <a:gd name="connsiteX26" fmla="*/ 1001805 w 1319413"/>
                      <a:gd name="connsiteY26" fmla="*/ 173811 h 192118"/>
                      <a:gd name="connsiteX27" fmla="*/ 1029310 w 1319413"/>
                      <a:gd name="connsiteY27" fmla="*/ 173811 h 192118"/>
                      <a:gd name="connsiteX28" fmla="*/ 1029310 w 1319413"/>
                      <a:gd name="connsiteY28" fmla="*/ 90321 h 192118"/>
                      <a:gd name="connsiteX29" fmla="*/ 1001805 w 1319413"/>
                      <a:gd name="connsiteY29" fmla="*/ 90321 h 192118"/>
                      <a:gd name="connsiteX30" fmla="*/ 950340 w 1319413"/>
                      <a:gd name="connsiteY30" fmla="*/ 90321 h 192118"/>
                      <a:gd name="connsiteX31" fmla="*/ 950340 w 1319413"/>
                      <a:gd name="connsiteY31" fmla="*/ 173811 h 192118"/>
                      <a:gd name="connsiteX32" fmla="*/ 977845 w 1319413"/>
                      <a:gd name="connsiteY32" fmla="*/ 173811 h 192118"/>
                      <a:gd name="connsiteX33" fmla="*/ 977845 w 1319413"/>
                      <a:gd name="connsiteY33" fmla="*/ 90321 h 192118"/>
                      <a:gd name="connsiteX34" fmla="*/ 950340 w 1319413"/>
                      <a:gd name="connsiteY34" fmla="*/ 90321 h 192118"/>
                      <a:gd name="connsiteX35" fmla="*/ 898874 w 1319413"/>
                      <a:gd name="connsiteY35" fmla="*/ 90321 h 192118"/>
                      <a:gd name="connsiteX36" fmla="*/ 898874 w 1319413"/>
                      <a:gd name="connsiteY36" fmla="*/ 173811 h 192118"/>
                      <a:gd name="connsiteX37" fmla="*/ 926380 w 1319413"/>
                      <a:gd name="connsiteY37" fmla="*/ 173811 h 192118"/>
                      <a:gd name="connsiteX38" fmla="*/ 926380 w 1319413"/>
                      <a:gd name="connsiteY38" fmla="*/ 90321 h 192118"/>
                      <a:gd name="connsiteX39" fmla="*/ 898874 w 1319413"/>
                      <a:gd name="connsiteY39" fmla="*/ 90321 h 192118"/>
                      <a:gd name="connsiteX40" fmla="*/ 847409 w 1319413"/>
                      <a:gd name="connsiteY40" fmla="*/ 90321 h 192118"/>
                      <a:gd name="connsiteX41" fmla="*/ 847409 w 1319413"/>
                      <a:gd name="connsiteY41" fmla="*/ 173811 h 192118"/>
                      <a:gd name="connsiteX42" fmla="*/ 874914 w 1319413"/>
                      <a:gd name="connsiteY42" fmla="*/ 173811 h 192118"/>
                      <a:gd name="connsiteX43" fmla="*/ 874914 w 1319413"/>
                      <a:gd name="connsiteY43" fmla="*/ 90321 h 192118"/>
                      <a:gd name="connsiteX44" fmla="*/ 847409 w 1319413"/>
                      <a:gd name="connsiteY44" fmla="*/ 90321 h 192118"/>
                      <a:gd name="connsiteX45" fmla="*/ 795943 w 1319413"/>
                      <a:gd name="connsiteY45" fmla="*/ 90321 h 192118"/>
                      <a:gd name="connsiteX46" fmla="*/ 795943 w 1319413"/>
                      <a:gd name="connsiteY46" fmla="*/ 173811 h 192118"/>
                      <a:gd name="connsiteX47" fmla="*/ 823448 w 1319413"/>
                      <a:gd name="connsiteY47" fmla="*/ 173811 h 192118"/>
                      <a:gd name="connsiteX48" fmla="*/ 823448 w 1319413"/>
                      <a:gd name="connsiteY48" fmla="*/ 90321 h 192118"/>
                      <a:gd name="connsiteX49" fmla="*/ 795943 w 1319413"/>
                      <a:gd name="connsiteY49" fmla="*/ 90321 h 192118"/>
                      <a:gd name="connsiteX50" fmla="*/ 744477 w 1319413"/>
                      <a:gd name="connsiteY50" fmla="*/ 90321 h 192118"/>
                      <a:gd name="connsiteX51" fmla="*/ 744477 w 1319413"/>
                      <a:gd name="connsiteY51" fmla="*/ 173811 h 192118"/>
                      <a:gd name="connsiteX52" fmla="*/ 771983 w 1319413"/>
                      <a:gd name="connsiteY52" fmla="*/ 173811 h 192118"/>
                      <a:gd name="connsiteX53" fmla="*/ 771983 w 1319413"/>
                      <a:gd name="connsiteY53" fmla="*/ 90321 h 192118"/>
                      <a:gd name="connsiteX54" fmla="*/ 744477 w 1319413"/>
                      <a:gd name="connsiteY54" fmla="*/ 90321 h 192118"/>
                      <a:gd name="connsiteX55" fmla="*/ 693012 w 1319413"/>
                      <a:gd name="connsiteY55" fmla="*/ 90321 h 192118"/>
                      <a:gd name="connsiteX56" fmla="*/ 693012 w 1319413"/>
                      <a:gd name="connsiteY56" fmla="*/ 173811 h 192118"/>
                      <a:gd name="connsiteX57" fmla="*/ 720517 w 1319413"/>
                      <a:gd name="connsiteY57" fmla="*/ 173811 h 192118"/>
                      <a:gd name="connsiteX58" fmla="*/ 720517 w 1319413"/>
                      <a:gd name="connsiteY58" fmla="*/ 90321 h 192118"/>
                      <a:gd name="connsiteX59" fmla="*/ 693012 w 1319413"/>
                      <a:gd name="connsiteY59" fmla="*/ 90321 h 192118"/>
                      <a:gd name="connsiteX60" fmla="*/ 641546 w 1319413"/>
                      <a:gd name="connsiteY60" fmla="*/ 90321 h 192118"/>
                      <a:gd name="connsiteX61" fmla="*/ 641546 w 1319413"/>
                      <a:gd name="connsiteY61" fmla="*/ 173811 h 192118"/>
                      <a:gd name="connsiteX62" fmla="*/ 669052 w 1319413"/>
                      <a:gd name="connsiteY62" fmla="*/ 173811 h 192118"/>
                      <a:gd name="connsiteX63" fmla="*/ 669052 w 1319413"/>
                      <a:gd name="connsiteY63" fmla="*/ 90321 h 192118"/>
                      <a:gd name="connsiteX64" fmla="*/ 641546 w 1319413"/>
                      <a:gd name="connsiteY64" fmla="*/ 90321 h 192118"/>
                      <a:gd name="connsiteX65" fmla="*/ 590081 w 1319413"/>
                      <a:gd name="connsiteY65" fmla="*/ 90321 h 192118"/>
                      <a:gd name="connsiteX66" fmla="*/ 590081 w 1319413"/>
                      <a:gd name="connsiteY66" fmla="*/ 173811 h 192118"/>
                      <a:gd name="connsiteX67" fmla="*/ 617586 w 1319413"/>
                      <a:gd name="connsiteY67" fmla="*/ 173811 h 192118"/>
                      <a:gd name="connsiteX68" fmla="*/ 617586 w 1319413"/>
                      <a:gd name="connsiteY68" fmla="*/ 90321 h 192118"/>
                      <a:gd name="connsiteX69" fmla="*/ 590081 w 1319413"/>
                      <a:gd name="connsiteY69" fmla="*/ 90321 h 192118"/>
                      <a:gd name="connsiteX70" fmla="*/ 538615 w 1319413"/>
                      <a:gd name="connsiteY70" fmla="*/ 90321 h 192118"/>
                      <a:gd name="connsiteX71" fmla="*/ 538615 w 1319413"/>
                      <a:gd name="connsiteY71" fmla="*/ 173811 h 192118"/>
                      <a:gd name="connsiteX72" fmla="*/ 566121 w 1319413"/>
                      <a:gd name="connsiteY72" fmla="*/ 173811 h 192118"/>
                      <a:gd name="connsiteX73" fmla="*/ 566121 w 1319413"/>
                      <a:gd name="connsiteY73" fmla="*/ 90321 h 192118"/>
                      <a:gd name="connsiteX74" fmla="*/ 538615 w 1319413"/>
                      <a:gd name="connsiteY74" fmla="*/ 90321 h 192118"/>
                      <a:gd name="connsiteX75" fmla="*/ 487149 w 1319413"/>
                      <a:gd name="connsiteY75" fmla="*/ 90321 h 192118"/>
                      <a:gd name="connsiteX76" fmla="*/ 487149 w 1319413"/>
                      <a:gd name="connsiteY76" fmla="*/ 173811 h 192118"/>
                      <a:gd name="connsiteX77" fmla="*/ 514654 w 1319413"/>
                      <a:gd name="connsiteY77" fmla="*/ 173811 h 192118"/>
                      <a:gd name="connsiteX78" fmla="*/ 514654 w 1319413"/>
                      <a:gd name="connsiteY78" fmla="*/ 90321 h 192118"/>
                      <a:gd name="connsiteX79" fmla="*/ 487149 w 1319413"/>
                      <a:gd name="connsiteY79" fmla="*/ 90321 h 192118"/>
                      <a:gd name="connsiteX80" fmla="*/ 435683 w 1319413"/>
                      <a:gd name="connsiteY80" fmla="*/ 90321 h 192118"/>
                      <a:gd name="connsiteX81" fmla="*/ 435683 w 1319413"/>
                      <a:gd name="connsiteY81" fmla="*/ 173811 h 192118"/>
                      <a:gd name="connsiteX82" fmla="*/ 463189 w 1319413"/>
                      <a:gd name="connsiteY82" fmla="*/ 173811 h 192118"/>
                      <a:gd name="connsiteX83" fmla="*/ 463189 w 1319413"/>
                      <a:gd name="connsiteY83" fmla="*/ 90321 h 192118"/>
                      <a:gd name="connsiteX84" fmla="*/ 435683 w 1319413"/>
                      <a:gd name="connsiteY84" fmla="*/ 90321 h 192118"/>
                      <a:gd name="connsiteX85" fmla="*/ 384218 w 1319413"/>
                      <a:gd name="connsiteY85" fmla="*/ 90321 h 192118"/>
                      <a:gd name="connsiteX86" fmla="*/ 384218 w 1319413"/>
                      <a:gd name="connsiteY86" fmla="*/ 173811 h 192118"/>
                      <a:gd name="connsiteX87" fmla="*/ 411724 w 1319413"/>
                      <a:gd name="connsiteY87" fmla="*/ 173811 h 192118"/>
                      <a:gd name="connsiteX88" fmla="*/ 411724 w 1319413"/>
                      <a:gd name="connsiteY88" fmla="*/ 90321 h 192118"/>
                      <a:gd name="connsiteX89" fmla="*/ 384218 w 1319413"/>
                      <a:gd name="connsiteY89" fmla="*/ 90321 h 192118"/>
                      <a:gd name="connsiteX90" fmla="*/ 332752 w 1319413"/>
                      <a:gd name="connsiteY90" fmla="*/ 90321 h 192118"/>
                      <a:gd name="connsiteX91" fmla="*/ 332752 w 1319413"/>
                      <a:gd name="connsiteY91" fmla="*/ 173811 h 192118"/>
                      <a:gd name="connsiteX92" fmla="*/ 360258 w 1319413"/>
                      <a:gd name="connsiteY92" fmla="*/ 173811 h 192118"/>
                      <a:gd name="connsiteX93" fmla="*/ 360258 w 1319413"/>
                      <a:gd name="connsiteY93" fmla="*/ 90321 h 192118"/>
                      <a:gd name="connsiteX94" fmla="*/ 332752 w 1319413"/>
                      <a:gd name="connsiteY94" fmla="*/ 90321 h 192118"/>
                      <a:gd name="connsiteX95" fmla="*/ 281287 w 1319413"/>
                      <a:gd name="connsiteY95" fmla="*/ 90321 h 192118"/>
                      <a:gd name="connsiteX96" fmla="*/ 281287 w 1319413"/>
                      <a:gd name="connsiteY96" fmla="*/ 173811 h 192118"/>
                      <a:gd name="connsiteX97" fmla="*/ 308793 w 1319413"/>
                      <a:gd name="connsiteY97" fmla="*/ 173811 h 192118"/>
                      <a:gd name="connsiteX98" fmla="*/ 308793 w 1319413"/>
                      <a:gd name="connsiteY98" fmla="*/ 90321 h 192118"/>
                      <a:gd name="connsiteX99" fmla="*/ 281287 w 1319413"/>
                      <a:gd name="connsiteY99" fmla="*/ 90321 h 192118"/>
                      <a:gd name="connsiteX100" fmla="*/ 229821 w 1319413"/>
                      <a:gd name="connsiteY100" fmla="*/ 90321 h 192118"/>
                      <a:gd name="connsiteX101" fmla="*/ 229821 w 1319413"/>
                      <a:gd name="connsiteY101" fmla="*/ 173811 h 192118"/>
                      <a:gd name="connsiteX102" fmla="*/ 257327 w 1319413"/>
                      <a:gd name="connsiteY102" fmla="*/ 173811 h 192118"/>
                      <a:gd name="connsiteX103" fmla="*/ 257327 w 1319413"/>
                      <a:gd name="connsiteY103" fmla="*/ 90321 h 192118"/>
                      <a:gd name="connsiteX104" fmla="*/ 229821 w 1319413"/>
                      <a:gd name="connsiteY104" fmla="*/ 90321 h 192118"/>
                      <a:gd name="connsiteX105" fmla="*/ 178356 w 1319413"/>
                      <a:gd name="connsiteY105" fmla="*/ 90321 h 192118"/>
                      <a:gd name="connsiteX106" fmla="*/ 178356 w 1319413"/>
                      <a:gd name="connsiteY106" fmla="*/ 173811 h 192118"/>
                      <a:gd name="connsiteX107" fmla="*/ 205861 w 1319413"/>
                      <a:gd name="connsiteY107" fmla="*/ 173811 h 192118"/>
                      <a:gd name="connsiteX108" fmla="*/ 205861 w 1319413"/>
                      <a:gd name="connsiteY108" fmla="*/ 90321 h 192118"/>
                      <a:gd name="connsiteX109" fmla="*/ 178356 w 1319413"/>
                      <a:gd name="connsiteY109" fmla="*/ 90321 h 192118"/>
                      <a:gd name="connsiteX110" fmla="*/ 126891 w 1319413"/>
                      <a:gd name="connsiteY110" fmla="*/ 90321 h 192118"/>
                      <a:gd name="connsiteX111" fmla="*/ 126891 w 1319413"/>
                      <a:gd name="connsiteY111" fmla="*/ 173811 h 192118"/>
                      <a:gd name="connsiteX112" fmla="*/ 154396 w 1319413"/>
                      <a:gd name="connsiteY112" fmla="*/ 173811 h 192118"/>
                      <a:gd name="connsiteX113" fmla="*/ 154396 w 1319413"/>
                      <a:gd name="connsiteY113" fmla="*/ 90321 h 192118"/>
                      <a:gd name="connsiteX114" fmla="*/ 126891 w 1319413"/>
                      <a:gd name="connsiteY114" fmla="*/ 90321 h 192118"/>
                      <a:gd name="connsiteX115" fmla="*/ 75425 w 1319413"/>
                      <a:gd name="connsiteY115" fmla="*/ 90321 h 192118"/>
                      <a:gd name="connsiteX116" fmla="*/ 75425 w 1319413"/>
                      <a:gd name="connsiteY116" fmla="*/ 173811 h 192118"/>
                      <a:gd name="connsiteX117" fmla="*/ 102931 w 1319413"/>
                      <a:gd name="connsiteY117" fmla="*/ 173811 h 192118"/>
                      <a:gd name="connsiteX118" fmla="*/ 102931 w 1319413"/>
                      <a:gd name="connsiteY118" fmla="*/ 90321 h 192118"/>
                      <a:gd name="connsiteX119" fmla="*/ 75425 w 1319413"/>
                      <a:gd name="connsiteY119" fmla="*/ 90321 h 192118"/>
                      <a:gd name="connsiteX120" fmla="*/ 23960 w 1319413"/>
                      <a:gd name="connsiteY120" fmla="*/ 90321 h 192118"/>
                      <a:gd name="connsiteX121" fmla="*/ 23960 w 1319413"/>
                      <a:gd name="connsiteY121" fmla="*/ 173811 h 192118"/>
                      <a:gd name="connsiteX122" fmla="*/ 51465 w 1319413"/>
                      <a:gd name="connsiteY122" fmla="*/ 173811 h 192118"/>
                      <a:gd name="connsiteX123" fmla="*/ 51465 w 1319413"/>
                      <a:gd name="connsiteY123" fmla="*/ 90321 h 192118"/>
                      <a:gd name="connsiteX124" fmla="*/ 23960 w 1319413"/>
                      <a:gd name="connsiteY124" fmla="*/ 90321 h 192118"/>
                      <a:gd name="connsiteX125" fmla="*/ 1259129 w 1319413"/>
                      <a:gd name="connsiteY125" fmla="*/ 47230 h 192118"/>
                      <a:gd name="connsiteX126" fmla="*/ 1259129 w 1319413"/>
                      <a:gd name="connsiteY126" fmla="*/ 72421 h 192118"/>
                      <a:gd name="connsiteX127" fmla="*/ 1286635 w 1319413"/>
                      <a:gd name="connsiteY127" fmla="*/ 72421 h 192118"/>
                      <a:gd name="connsiteX128" fmla="*/ 1286635 w 1319413"/>
                      <a:gd name="connsiteY128" fmla="*/ 47230 h 192118"/>
                      <a:gd name="connsiteX129" fmla="*/ 1259129 w 1319413"/>
                      <a:gd name="connsiteY129" fmla="*/ 47230 h 192118"/>
                      <a:gd name="connsiteX130" fmla="*/ 1207666 w 1319413"/>
                      <a:gd name="connsiteY130" fmla="*/ 47230 h 192118"/>
                      <a:gd name="connsiteX131" fmla="*/ 1207666 w 1319413"/>
                      <a:gd name="connsiteY131" fmla="*/ 72421 h 192118"/>
                      <a:gd name="connsiteX132" fmla="*/ 1235169 w 1319413"/>
                      <a:gd name="connsiteY132" fmla="*/ 72421 h 192118"/>
                      <a:gd name="connsiteX133" fmla="*/ 1235169 w 1319413"/>
                      <a:gd name="connsiteY133" fmla="*/ 47230 h 192118"/>
                      <a:gd name="connsiteX134" fmla="*/ 1207666 w 1319413"/>
                      <a:gd name="connsiteY134" fmla="*/ 47230 h 192118"/>
                      <a:gd name="connsiteX135" fmla="*/ 1156201 w 1319413"/>
                      <a:gd name="connsiteY135" fmla="*/ 47230 h 192118"/>
                      <a:gd name="connsiteX136" fmla="*/ 1156201 w 1319413"/>
                      <a:gd name="connsiteY136" fmla="*/ 72421 h 192118"/>
                      <a:gd name="connsiteX137" fmla="*/ 1183706 w 1319413"/>
                      <a:gd name="connsiteY137" fmla="*/ 72421 h 192118"/>
                      <a:gd name="connsiteX138" fmla="*/ 1183706 w 1319413"/>
                      <a:gd name="connsiteY138" fmla="*/ 47230 h 192118"/>
                      <a:gd name="connsiteX139" fmla="*/ 1156201 w 1319413"/>
                      <a:gd name="connsiteY139" fmla="*/ 47230 h 192118"/>
                      <a:gd name="connsiteX140" fmla="*/ 1104735 w 1319413"/>
                      <a:gd name="connsiteY140" fmla="*/ 47230 h 192118"/>
                      <a:gd name="connsiteX141" fmla="*/ 1104735 w 1319413"/>
                      <a:gd name="connsiteY141" fmla="*/ 72421 h 192118"/>
                      <a:gd name="connsiteX142" fmla="*/ 1132241 w 1319413"/>
                      <a:gd name="connsiteY142" fmla="*/ 72421 h 192118"/>
                      <a:gd name="connsiteX143" fmla="*/ 1132241 w 1319413"/>
                      <a:gd name="connsiteY143" fmla="*/ 47230 h 192118"/>
                      <a:gd name="connsiteX144" fmla="*/ 1104735 w 1319413"/>
                      <a:gd name="connsiteY144" fmla="*/ 47230 h 192118"/>
                      <a:gd name="connsiteX145" fmla="*/ 1053270 w 1319413"/>
                      <a:gd name="connsiteY145" fmla="*/ 47230 h 192118"/>
                      <a:gd name="connsiteX146" fmla="*/ 1053270 w 1319413"/>
                      <a:gd name="connsiteY146" fmla="*/ 72421 h 192118"/>
                      <a:gd name="connsiteX147" fmla="*/ 1080776 w 1319413"/>
                      <a:gd name="connsiteY147" fmla="*/ 72421 h 192118"/>
                      <a:gd name="connsiteX148" fmla="*/ 1080776 w 1319413"/>
                      <a:gd name="connsiteY148" fmla="*/ 47230 h 192118"/>
                      <a:gd name="connsiteX149" fmla="*/ 1053270 w 1319413"/>
                      <a:gd name="connsiteY149" fmla="*/ 47230 h 192118"/>
                      <a:gd name="connsiteX150" fmla="*/ 1001805 w 1319413"/>
                      <a:gd name="connsiteY150" fmla="*/ 47230 h 192118"/>
                      <a:gd name="connsiteX151" fmla="*/ 1001805 w 1319413"/>
                      <a:gd name="connsiteY151" fmla="*/ 72421 h 192118"/>
                      <a:gd name="connsiteX152" fmla="*/ 1029310 w 1319413"/>
                      <a:gd name="connsiteY152" fmla="*/ 72421 h 192118"/>
                      <a:gd name="connsiteX153" fmla="*/ 1029310 w 1319413"/>
                      <a:gd name="connsiteY153" fmla="*/ 47230 h 192118"/>
                      <a:gd name="connsiteX154" fmla="*/ 1001805 w 1319413"/>
                      <a:gd name="connsiteY154" fmla="*/ 47230 h 192118"/>
                      <a:gd name="connsiteX155" fmla="*/ 950340 w 1319413"/>
                      <a:gd name="connsiteY155" fmla="*/ 47230 h 192118"/>
                      <a:gd name="connsiteX156" fmla="*/ 950340 w 1319413"/>
                      <a:gd name="connsiteY156" fmla="*/ 72421 h 192118"/>
                      <a:gd name="connsiteX157" fmla="*/ 977845 w 1319413"/>
                      <a:gd name="connsiteY157" fmla="*/ 72421 h 192118"/>
                      <a:gd name="connsiteX158" fmla="*/ 977845 w 1319413"/>
                      <a:gd name="connsiteY158" fmla="*/ 47230 h 192118"/>
                      <a:gd name="connsiteX159" fmla="*/ 950340 w 1319413"/>
                      <a:gd name="connsiteY159" fmla="*/ 47230 h 192118"/>
                      <a:gd name="connsiteX160" fmla="*/ 898874 w 1319413"/>
                      <a:gd name="connsiteY160" fmla="*/ 47230 h 192118"/>
                      <a:gd name="connsiteX161" fmla="*/ 898874 w 1319413"/>
                      <a:gd name="connsiteY161" fmla="*/ 72421 h 192118"/>
                      <a:gd name="connsiteX162" fmla="*/ 926380 w 1319413"/>
                      <a:gd name="connsiteY162" fmla="*/ 72421 h 192118"/>
                      <a:gd name="connsiteX163" fmla="*/ 926380 w 1319413"/>
                      <a:gd name="connsiteY163" fmla="*/ 47230 h 192118"/>
                      <a:gd name="connsiteX164" fmla="*/ 898874 w 1319413"/>
                      <a:gd name="connsiteY164" fmla="*/ 47230 h 192118"/>
                      <a:gd name="connsiteX165" fmla="*/ 847409 w 1319413"/>
                      <a:gd name="connsiteY165" fmla="*/ 47230 h 192118"/>
                      <a:gd name="connsiteX166" fmla="*/ 847409 w 1319413"/>
                      <a:gd name="connsiteY166" fmla="*/ 72421 h 192118"/>
                      <a:gd name="connsiteX167" fmla="*/ 874914 w 1319413"/>
                      <a:gd name="connsiteY167" fmla="*/ 72421 h 192118"/>
                      <a:gd name="connsiteX168" fmla="*/ 874914 w 1319413"/>
                      <a:gd name="connsiteY168" fmla="*/ 47230 h 192118"/>
                      <a:gd name="connsiteX169" fmla="*/ 847409 w 1319413"/>
                      <a:gd name="connsiteY169" fmla="*/ 47230 h 192118"/>
                      <a:gd name="connsiteX170" fmla="*/ 795943 w 1319413"/>
                      <a:gd name="connsiteY170" fmla="*/ 47230 h 192118"/>
                      <a:gd name="connsiteX171" fmla="*/ 795943 w 1319413"/>
                      <a:gd name="connsiteY171" fmla="*/ 72421 h 192118"/>
                      <a:gd name="connsiteX172" fmla="*/ 823448 w 1319413"/>
                      <a:gd name="connsiteY172" fmla="*/ 72421 h 192118"/>
                      <a:gd name="connsiteX173" fmla="*/ 823448 w 1319413"/>
                      <a:gd name="connsiteY173" fmla="*/ 47230 h 192118"/>
                      <a:gd name="connsiteX174" fmla="*/ 795943 w 1319413"/>
                      <a:gd name="connsiteY174" fmla="*/ 47230 h 192118"/>
                      <a:gd name="connsiteX175" fmla="*/ 744477 w 1319413"/>
                      <a:gd name="connsiteY175" fmla="*/ 47230 h 192118"/>
                      <a:gd name="connsiteX176" fmla="*/ 744477 w 1319413"/>
                      <a:gd name="connsiteY176" fmla="*/ 72421 h 192118"/>
                      <a:gd name="connsiteX177" fmla="*/ 771983 w 1319413"/>
                      <a:gd name="connsiteY177" fmla="*/ 72421 h 192118"/>
                      <a:gd name="connsiteX178" fmla="*/ 771983 w 1319413"/>
                      <a:gd name="connsiteY178" fmla="*/ 47230 h 192118"/>
                      <a:gd name="connsiteX179" fmla="*/ 744477 w 1319413"/>
                      <a:gd name="connsiteY179" fmla="*/ 47230 h 192118"/>
                      <a:gd name="connsiteX180" fmla="*/ 693012 w 1319413"/>
                      <a:gd name="connsiteY180" fmla="*/ 47230 h 192118"/>
                      <a:gd name="connsiteX181" fmla="*/ 693012 w 1319413"/>
                      <a:gd name="connsiteY181" fmla="*/ 72421 h 192118"/>
                      <a:gd name="connsiteX182" fmla="*/ 720517 w 1319413"/>
                      <a:gd name="connsiteY182" fmla="*/ 72421 h 192118"/>
                      <a:gd name="connsiteX183" fmla="*/ 720517 w 1319413"/>
                      <a:gd name="connsiteY183" fmla="*/ 47230 h 192118"/>
                      <a:gd name="connsiteX184" fmla="*/ 693012 w 1319413"/>
                      <a:gd name="connsiteY184" fmla="*/ 47230 h 192118"/>
                      <a:gd name="connsiteX185" fmla="*/ 641546 w 1319413"/>
                      <a:gd name="connsiteY185" fmla="*/ 47230 h 192118"/>
                      <a:gd name="connsiteX186" fmla="*/ 641546 w 1319413"/>
                      <a:gd name="connsiteY186" fmla="*/ 72421 h 192118"/>
                      <a:gd name="connsiteX187" fmla="*/ 669052 w 1319413"/>
                      <a:gd name="connsiteY187" fmla="*/ 72421 h 192118"/>
                      <a:gd name="connsiteX188" fmla="*/ 669052 w 1319413"/>
                      <a:gd name="connsiteY188" fmla="*/ 47230 h 192118"/>
                      <a:gd name="connsiteX189" fmla="*/ 641546 w 1319413"/>
                      <a:gd name="connsiteY189" fmla="*/ 47230 h 192118"/>
                      <a:gd name="connsiteX190" fmla="*/ 590081 w 1319413"/>
                      <a:gd name="connsiteY190" fmla="*/ 47230 h 192118"/>
                      <a:gd name="connsiteX191" fmla="*/ 590081 w 1319413"/>
                      <a:gd name="connsiteY191" fmla="*/ 72421 h 192118"/>
                      <a:gd name="connsiteX192" fmla="*/ 617586 w 1319413"/>
                      <a:gd name="connsiteY192" fmla="*/ 72421 h 192118"/>
                      <a:gd name="connsiteX193" fmla="*/ 617586 w 1319413"/>
                      <a:gd name="connsiteY193" fmla="*/ 47230 h 192118"/>
                      <a:gd name="connsiteX194" fmla="*/ 590081 w 1319413"/>
                      <a:gd name="connsiteY194" fmla="*/ 47230 h 192118"/>
                      <a:gd name="connsiteX195" fmla="*/ 538615 w 1319413"/>
                      <a:gd name="connsiteY195" fmla="*/ 47230 h 192118"/>
                      <a:gd name="connsiteX196" fmla="*/ 538615 w 1319413"/>
                      <a:gd name="connsiteY196" fmla="*/ 72421 h 192118"/>
                      <a:gd name="connsiteX197" fmla="*/ 566121 w 1319413"/>
                      <a:gd name="connsiteY197" fmla="*/ 72421 h 192118"/>
                      <a:gd name="connsiteX198" fmla="*/ 566121 w 1319413"/>
                      <a:gd name="connsiteY198" fmla="*/ 47230 h 192118"/>
                      <a:gd name="connsiteX199" fmla="*/ 538615 w 1319413"/>
                      <a:gd name="connsiteY199" fmla="*/ 47230 h 192118"/>
                      <a:gd name="connsiteX200" fmla="*/ 487149 w 1319413"/>
                      <a:gd name="connsiteY200" fmla="*/ 47230 h 192118"/>
                      <a:gd name="connsiteX201" fmla="*/ 487149 w 1319413"/>
                      <a:gd name="connsiteY201" fmla="*/ 72421 h 192118"/>
                      <a:gd name="connsiteX202" fmla="*/ 514654 w 1319413"/>
                      <a:gd name="connsiteY202" fmla="*/ 72421 h 192118"/>
                      <a:gd name="connsiteX203" fmla="*/ 514654 w 1319413"/>
                      <a:gd name="connsiteY203" fmla="*/ 47230 h 192118"/>
                      <a:gd name="connsiteX204" fmla="*/ 487149 w 1319413"/>
                      <a:gd name="connsiteY204" fmla="*/ 47230 h 192118"/>
                      <a:gd name="connsiteX205" fmla="*/ 435683 w 1319413"/>
                      <a:gd name="connsiteY205" fmla="*/ 47230 h 192118"/>
                      <a:gd name="connsiteX206" fmla="*/ 435683 w 1319413"/>
                      <a:gd name="connsiteY206" fmla="*/ 72421 h 192118"/>
                      <a:gd name="connsiteX207" fmla="*/ 463189 w 1319413"/>
                      <a:gd name="connsiteY207" fmla="*/ 72421 h 192118"/>
                      <a:gd name="connsiteX208" fmla="*/ 463189 w 1319413"/>
                      <a:gd name="connsiteY208" fmla="*/ 47230 h 192118"/>
                      <a:gd name="connsiteX209" fmla="*/ 435683 w 1319413"/>
                      <a:gd name="connsiteY209" fmla="*/ 47230 h 192118"/>
                      <a:gd name="connsiteX210" fmla="*/ 384218 w 1319413"/>
                      <a:gd name="connsiteY210" fmla="*/ 47230 h 192118"/>
                      <a:gd name="connsiteX211" fmla="*/ 384218 w 1319413"/>
                      <a:gd name="connsiteY211" fmla="*/ 72421 h 192118"/>
                      <a:gd name="connsiteX212" fmla="*/ 411724 w 1319413"/>
                      <a:gd name="connsiteY212" fmla="*/ 72421 h 192118"/>
                      <a:gd name="connsiteX213" fmla="*/ 411724 w 1319413"/>
                      <a:gd name="connsiteY213" fmla="*/ 47230 h 192118"/>
                      <a:gd name="connsiteX214" fmla="*/ 384218 w 1319413"/>
                      <a:gd name="connsiteY214" fmla="*/ 47230 h 192118"/>
                      <a:gd name="connsiteX215" fmla="*/ 332752 w 1319413"/>
                      <a:gd name="connsiteY215" fmla="*/ 47230 h 192118"/>
                      <a:gd name="connsiteX216" fmla="*/ 332752 w 1319413"/>
                      <a:gd name="connsiteY216" fmla="*/ 72421 h 192118"/>
                      <a:gd name="connsiteX217" fmla="*/ 360258 w 1319413"/>
                      <a:gd name="connsiteY217" fmla="*/ 72421 h 192118"/>
                      <a:gd name="connsiteX218" fmla="*/ 360258 w 1319413"/>
                      <a:gd name="connsiteY218" fmla="*/ 47230 h 192118"/>
                      <a:gd name="connsiteX219" fmla="*/ 332752 w 1319413"/>
                      <a:gd name="connsiteY219" fmla="*/ 47230 h 192118"/>
                      <a:gd name="connsiteX220" fmla="*/ 281287 w 1319413"/>
                      <a:gd name="connsiteY220" fmla="*/ 47230 h 192118"/>
                      <a:gd name="connsiteX221" fmla="*/ 281287 w 1319413"/>
                      <a:gd name="connsiteY221" fmla="*/ 72421 h 192118"/>
                      <a:gd name="connsiteX222" fmla="*/ 308793 w 1319413"/>
                      <a:gd name="connsiteY222" fmla="*/ 72421 h 192118"/>
                      <a:gd name="connsiteX223" fmla="*/ 308793 w 1319413"/>
                      <a:gd name="connsiteY223" fmla="*/ 47230 h 192118"/>
                      <a:gd name="connsiteX224" fmla="*/ 281287 w 1319413"/>
                      <a:gd name="connsiteY224" fmla="*/ 47230 h 192118"/>
                      <a:gd name="connsiteX225" fmla="*/ 229821 w 1319413"/>
                      <a:gd name="connsiteY225" fmla="*/ 47230 h 192118"/>
                      <a:gd name="connsiteX226" fmla="*/ 229821 w 1319413"/>
                      <a:gd name="connsiteY226" fmla="*/ 72421 h 192118"/>
                      <a:gd name="connsiteX227" fmla="*/ 257327 w 1319413"/>
                      <a:gd name="connsiteY227" fmla="*/ 72421 h 192118"/>
                      <a:gd name="connsiteX228" fmla="*/ 257327 w 1319413"/>
                      <a:gd name="connsiteY228" fmla="*/ 47230 h 192118"/>
                      <a:gd name="connsiteX229" fmla="*/ 229821 w 1319413"/>
                      <a:gd name="connsiteY229" fmla="*/ 47230 h 192118"/>
                      <a:gd name="connsiteX230" fmla="*/ 178356 w 1319413"/>
                      <a:gd name="connsiteY230" fmla="*/ 47230 h 192118"/>
                      <a:gd name="connsiteX231" fmla="*/ 178356 w 1319413"/>
                      <a:gd name="connsiteY231" fmla="*/ 72421 h 192118"/>
                      <a:gd name="connsiteX232" fmla="*/ 205861 w 1319413"/>
                      <a:gd name="connsiteY232" fmla="*/ 72421 h 192118"/>
                      <a:gd name="connsiteX233" fmla="*/ 205861 w 1319413"/>
                      <a:gd name="connsiteY233" fmla="*/ 47230 h 192118"/>
                      <a:gd name="connsiteX234" fmla="*/ 178356 w 1319413"/>
                      <a:gd name="connsiteY234" fmla="*/ 47230 h 192118"/>
                      <a:gd name="connsiteX235" fmla="*/ 126891 w 1319413"/>
                      <a:gd name="connsiteY235" fmla="*/ 47230 h 192118"/>
                      <a:gd name="connsiteX236" fmla="*/ 126891 w 1319413"/>
                      <a:gd name="connsiteY236" fmla="*/ 72421 h 192118"/>
                      <a:gd name="connsiteX237" fmla="*/ 154396 w 1319413"/>
                      <a:gd name="connsiteY237" fmla="*/ 72421 h 192118"/>
                      <a:gd name="connsiteX238" fmla="*/ 154396 w 1319413"/>
                      <a:gd name="connsiteY238" fmla="*/ 47230 h 192118"/>
                      <a:gd name="connsiteX239" fmla="*/ 126891 w 1319413"/>
                      <a:gd name="connsiteY239" fmla="*/ 47230 h 192118"/>
                      <a:gd name="connsiteX240" fmla="*/ 75425 w 1319413"/>
                      <a:gd name="connsiteY240" fmla="*/ 47230 h 192118"/>
                      <a:gd name="connsiteX241" fmla="*/ 75425 w 1319413"/>
                      <a:gd name="connsiteY241" fmla="*/ 72421 h 192118"/>
                      <a:gd name="connsiteX242" fmla="*/ 102931 w 1319413"/>
                      <a:gd name="connsiteY242" fmla="*/ 72421 h 192118"/>
                      <a:gd name="connsiteX243" fmla="*/ 102931 w 1319413"/>
                      <a:gd name="connsiteY243" fmla="*/ 47230 h 192118"/>
                      <a:gd name="connsiteX244" fmla="*/ 75425 w 1319413"/>
                      <a:gd name="connsiteY244" fmla="*/ 47230 h 192118"/>
                      <a:gd name="connsiteX245" fmla="*/ 23960 w 1319413"/>
                      <a:gd name="connsiteY245" fmla="*/ 47230 h 192118"/>
                      <a:gd name="connsiteX246" fmla="*/ 23960 w 1319413"/>
                      <a:gd name="connsiteY246" fmla="*/ 72421 h 192118"/>
                      <a:gd name="connsiteX247" fmla="*/ 51465 w 1319413"/>
                      <a:gd name="connsiteY247" fmla="*/ 72421 h 192118"/>
                      <a:gd name="connsiteX248" fmla="*/ 51465 w 1319413"/>
                      <a:gd name="connsiteY248" fmla="*/ 47230 h 192118"/>
                      <a:gd name="connsiteX249" fmla="*/ 23960 w 1319413"/>
                      <a:gd name="connsiteY249" fmla="*/ 47230 h 192118"/>
                      <a:gd name="connsiteX250" fmla="*/ 11980 w 1319413"/>
                      <a:gd name="connsiteY250" fmla="*/ 0 h 192118"/>
                      <a:gd name="connsiteX251" fmla="*/ 23960 w 1319413"/>
                      <a:gd name="connsiteY251" fmla="*/ 5528 h 192118"/>
                      <a:gd name="connsiteX252" fmla="*/ 23960 w 1319413"/>
                      <a:gd name="connsiteY252" fmla="*/ 29331 h 192118"/>
                      <a:gd name="connsiteX253" fmla="*/ 51465 w 1319413"/>
                      <a:gd name="connsiteY253" fmla="*/ 29331 h 192118"/>
                      <a:gd name="connsiteX254" fmla="*/ 51465 w 1319413"/>
                      <a:gd name="connsiteY254" fmla="*/ 5528 h 192118"/>
                      <a:gd name="connsiteX255" fmla="*/ 63446 w 1319413"/>
                      <a:gd name="connsiteY255" fmla="*/ 0 h 192118"/>
                      <a:gd name="connsiteX256" fmla="*/ 75425 w 1319413"/>
                      <a:gd name="connsiteY256" fmla="*/ 5528 h 192118"/>
                      <a:gd name="connsiteX257" fmla="*/ 75425 w 1319413"/>
                      <a:gd name="connsiteY257" fmla="*/ 29331 h 192118"/>
                      <a:gd name="connsiteX258" fmla="*/ 102931 w 1319413"/>
                      <a:gd name="connsiteY258" fmla="*/ 29331 h 192118"/>
                      <a:gd name="connsiteX259" fmla="*/ 102931 w 1319413"/>
                      <a:gd name="connsiteY259" fmla="*/ 5528 h 192118"/>
                      <a:gd name="connsiteX260" fmla="*/ 114911 w 1319413"/>
                      <a:gd name="connsiteY260" fmla="*/ 0 h 192118"/>
                      <a:gd name="connsiteX261" fmla="*/ 126891 w 1319413"/>
                      <a:gd name="connsiteY261" fmla="*/ 5528 h 192118"/>
                      <a:gd name="connsiteX262" fmla="*/ 126891 w 1319413"/>
                      <a:gd name="connsiteY262" fmla="*/ 29331 h 192118"/>
                      <a:gd name="connsiteX263" fmla="*/ 154396 w 1319413"/>
                      <a:gd name="connsiteY263" fmla="*/ 29331 h 192118"/>
                      <a:gd name="connsiteX264" fmla="*/ 154396 w 1319413"/>
                      <a:gd name="connsiteY264" fmla="*/ 5528 h 192118"/>
                      <a:gd name="connsiteX265" fmla="*/ 166376 w 1319413"/>
                      <a:gd name="connsiteY265" fmla="*/ 0 h 192118"/>
                      <a:gd name="connsiteX266" fmla="*/ 178356 w 1319413"/>
                      <a:gd name="connsiteY266" fmla="*/ 5528 h 192118"/>
                      <a:gd name="connsiteX267" fmla="*/ 178356 w 1319413"/>
                      <a:gd name="connsiteY267" fmla="*/ 29331 h 192118"/>
                      <a:gd name="connsiteX268" fmla="*/ 205861 w 1319413"/>
                      <a:gd name="connsiteY268" fmla="*/ 29331 h 192118"/>
                      <a:gd name="connsiteX269" fmla="*/ 205861 w 1319413"/>
                      <a:gd name="connsiteY269" fmla="*/ 5528 h 192118"/>
                      <a:gd name="connsiteX270" fmla="*/ 217842 w 1319413"/>
                      <a:gd name="connsiteY270" fmla="*/ 0 h 192118"/>
                      <a:gd name="connsiteX271" fmla="*/ 229821 w 1319413"/>
                      <a:gd name="connsiteY271" fmla="*/ 5528 h 192118"/>
                      <a:gd name="connsiteX272" fmla="*/ 229821 w 1319413"/>
                      <a:gd name="connsiteY272" fmla="*/ 29331 h 192118"/>
                      <a:gd name="connsiteX273" fmla="*/ 257327 w 1319413"/>
                      <a:gd name="connsiteY273" fmla="*/ 29331 h 192118"/>
                      <a:gd name="connsiteX274" fmla="*/ 257327 w 1319413"/>
                      <a:gd name="connsiteY274" fmla="*/ 5528 h 192118"/>
                      <a:gd name="connsiteX275" fmla="*/ 269307 w 1319413"/>
                      <a:gd name="connsiteY275" fmla="*/ 0 h 192118"/>
                      <a:gd name="connsiteX276" fmla="*/ 281287 w 1319413"/>
                      <a:gd name="connsiteY276" fmla="*/ 5528 h 192118"/>
                      <a:gd name="connsiteX277" fmla="*/ 281287 w 1319413"/>
                      <a:gd name="connsiteY277" fmla="*/ 29331 h 192118"/>
                      <a:gd name="connsiteX278" fmla="*/ 308793 w 1319413"/>
                      <a:gd name="connsiteY278" fmla="*/ 29331 h 192118"/>
                      <a:gd name="connsiteX279" fmla="*/ 308793 w 1319413"/>
                      <a:gd name="connsiteY279" fmla="*/ 5528 h 192118"/>
                      <a:gd name="connsiteX280" fmla="*/ 320772 w 1319413"/>
                      <a:gd name="connsiteY280" fmla="*/ 0 h 192118"/>
                      <a:gd name="connsiteX281" fmla="*/ 332752 w 1319413"/>
                      <a:gd name="connsiteY281" fmla="*/ 5528 h 192118"/>
                      <a:gd name="connsiteX282" fmla="*/ 332752 w 1319413"/>
                      <a:gd name="connsiteY282" fmla="*/ 29331 h 192118"/>
                      <a:gd name="connsiteX283" fmla="*/ 360258 w 1319413"/>
                      <a:gd name="connsiteY283" fmla="*/ 29331 h 192118"/>
                      <a:gd name="connsiteX284" fmla="*/ 360258 w 1319413"/>
                      <a:gd name="connsiteY284" fmla="*/ 5528 h 192118"/>
                      <a:gd name="connsiteX285" fmla="*/ 372238 w 1319413"/>
                      <a:gd name="connsiteY285" fmla="*/ 0 h 192118"/>
                      <a:gd name="connsiteX286" fmla="*/ 384218 w 1319413"/>
                      <a:gd name="connsiteY286" fmla="*/ 5528 h 192118"/>
                      <a:gd name="connsiteX287" fmla="*/ 384218 w 1319413"/>
                      <a:gd name="connsiteY287" fmla="*/ 29331 h 192118"/>
                      <a:gd name="connsiteX288" fmla="*/ 411724 w 1319413"/>
                      <a:gd name="connsiteY288" fmla="*/ 29331 h 192118"/>
                      <a:gd name="connsiteX289" fmla="*/ 411724 w 1319413"/>
                      <a:gd name="connsiteY289" fmla="*/ 5528 h 192118"/>
                      <a:gd name="connsiteX290" fmla="*/ 423703 w 1319413"/>
                      <a:gd name="connsiteY290" fmla="*/ 0 h 192118"/>
                      <a:gd name="connsiteX291" fmla="*/ 435683 w 1319413"/>
                      <a:gd name="connsiteY291" fmla="*/ 5528 h 192118"/>
                      <a:gd name="connsiteX292" fmla="*/ 435683 w 1319413"/>
                      <a:gd name="connsiteY292" fmla="*/ 29331 h 192118"/>
                      <a:gd name="connsiteX293" fmla="*/ 463189 w 1319413"/>
                      <a:gd name="connsiteY293" fmla="*/ 29331 h 192118"/>
                      <a:gd name="connsiteX294" fmla="*/ 463189 w 1319413"/>
                      <a:gd name="connsiteY294" fmla="*/ 5528 h 192118"/>
                      <a:gd name="connsiteX295" fmla="*/ 475169 w 1319413"/>
                      <a:gd name="connsiteY295" fmla="*/ 0 h 192118"/>
                      <a:gd name="connsiteX296" fmla="*/ 487149 w 1319413"/>
                      <a:gd name="connsiteY296" fmla="*/ 5528 h 192118"/>
                      <a:gd name="connsiteX297" fmla="*/ 487149 w 1319413"/>
                      <a:gd name="connsiteY297" fmla="*/ 29331 h 192118"/>
                      <a:gd name="connsiteX298" fmla="*/ 514654 w 1319413"/>
                      <a:gd name="connsiteY298" fmla="*/ 29331 h 192118"/>
                      <a:gd name="connsiteX299" fmla="*/ 514654 w 1319413"/>
                      <a:gd name="connsiteY299" fmla="*/ 5528 h 192118"/>
                      <a:gd name="connsiteX300" fmla="*/ 526635 w 1319413"/>
                      <a:gd name="connsiteY300" fmla="*/ 0 h 192118"/>
                      <a:gd name="connsiteX301" fmla="*/ 538615 w 1319413"/>
                      <a:gd name="connsiteY301" fmla="*/ 5528 h 192118"/>
                      <a:gd name="connsiteX302" fmla="*/ 538615 w 1319413"/>
                      <a:gd name="connsiteY302" fmla="*/ 29331 h 192118"/>
                      <a:gd name="connsiteX303" fmla="*/ 566121 w 1319413"/>
                      <a:gd name="connsiteY303" fmla="*/ 29331 h 192118"/>
                      <a:gd name="connsiteX304" fmla="*/ 566121 w 1319413"/>
                      <a:gd name="connsiteY304" fmla="*/ 5528 h 192118"/>
                      <a:gd name="connsiteX305" fmla="*/ 578101 w 1319413"/>
                      <a:gd name="connsiteY305" fmla="*/ 0 h 192118"/>
                      <a:gd name="connsiteX306" fmla="*/ 590081 w 1319413"/>
                      <a:gd name="connsiteY306" fmla="*/ 5528 h 192118"/>
                      <a:gd name="connsiteX307" fmla="*/ 590081 w 1319413"/>
                      <a:gd name="connsiteY307" fmla="*/ 29331 h 192118"/>
                      <a:gd name="connsiteX308" fmla="*/ 617586 w 1319413"/>
                      <a:gd name="connsiteY308" fmla="*/ 29331 h 192118"/>
                      <a:gd name="connsiteX309" fmla="*/ 617586 w 1319413"/>
                      <a:gd name="connsiteY309" fmla="*/ 5528 h 192118"/>
                      <a:gd name="connsiteX310" fmla="*/ 629566 w 1319413"/>
                      <a:gd name="connsiteY310" fmla="*/ 0 h 192118"/>
                      <a:gd name="connsiteX311" fmla="*/ 641546 w 1319413"/>
                      <a:gd name="connsiteY311" fmla="*/ 5528 h 192118"/>
                      <a:gd name="connsiteX312" fmla="*/ 641546 w 1319413"/>
                      <a:gd name="connsiteY312" fmla="*/ 29331 h 192118"/>
                      <a:gd name="connsiteX313" fmla="*/ 669052 w 1319413"/>
                      <a:gd name="connsiteY313" fmla="*/ 29331 h 192118"/>
                      <a:gd name="connsiteX314" fmla="*/ 669052 w 1319413"/>
                      <a:gd name="connsiteY314" fmla="*/ 5528 h 192118"/>
                      <a:gd name="connsiteX315" fmla="*/ 681032 w 1319413"/>
                      <a:gd name="connsiteY315" fmla="*/ 0 h 192118"/>
                      <a:gd name="connsiteX316" fmla="*/ 693012 w 1319413"/>
                      <a:gd name="connsiteY316" fmla="*/ 5528 h 192118"/>
                      <a:gd name="connsiteX317" fmla="*/ 693012 w 1319413"/>
                      <a:gd name="connsiteY317" fmla="*/ 29331 h 192118"/>
                      <a:gd name="connsiteX318" fmla="*/ 720517 w 1319413"/>
                      <a:gd name="connsiteY318" fmla="*/ 29331 h 192118"/>
                      <a:gd name="connsiteX319" fmla="*/ 720517 w 1319413"/>
                      <a:gd name="connsiteY319" fmla="*/ 5528 h 192118"/>
                      <a:gd name="connsiteX320" fmla="*/ 732497 w 1319413"/>
                      <a:gd name="connsiteY320" fmla="*/ 0 h 192118"/>
                      <a:gd name="connsiteX321" fmla="*/ 744477 w 1319413"/>
                      <a:gd name="connsiteY321" fmla="*/ 5528 h 192118"/>
                      <a:gd name="connsiteX322" fmla="*/ 744477 w 1319413"/>
                      <a:gd name="connsiteY322" fmla="*/ 29331 h 192118"/>
                      <a:gd name="connsiteX323" fmla="*/ 771983 w 1319413"/>
                      <a:gd name="connsiteY323" fmla="*/ 29331 h 192118"/>
                      <a:gd name="connsiteX324" fmla="*/ 771983 w 1319413"/>
                      <a:gd name="connsiteY324" fmla="*/ 5528 h 192118"/>
                      <a:gd name="connsiteX325" fmla="*/ 783963 w 1319413"/>
                      <a:gd name="connsiteY325" fmla="*/ 0 h 192118"/>
                      <a:gd name="connsiteX326" fmla="*/ 795943 w 1319413"/>
                      <a:gd name="connsiteY326" fmla="*/ 5528 h 192118"/>
                      <a:gd name="connsiteX327" fmla="*/ 795943 w 1319413"/>
                      <a:gd name="connsiteY327" fmla="*/ 29331 h 192118"/>
                      <a:gd name="connsiteX328" fmla="*/ 823448 w 1319413"/>
                      <a:gd name="connsiteY328" fmla="*/ 29331 h 192118"/>
                      <a:gd name="connsiteX329" fmla="*/ 823448 w 1319413"/>
                      <a:gd name="connsiteY329" fmla="*/ 5528 h 192118"/>
                      <a:gd name="connsiteX330" fmla="*/ 835429 w 1319413"/>
                      <a:gd name="connsiteY330" fmla="*/ 0 h 192118"/>
                      <a:gd name="connsiteX331" fmla="*/ 847409 w 1319413"/>
                      <a:gd name="connsiteY331" fmla="*/ 5528 h 192118"/>
                      <a:gd name="connsiteX332" fmla="*/ 847409 w 1319413"/>
                      <a:gd name="connsiteY332" fmla="*/ 29331 h 192118"/>
                      <a:gd name="connsiteX333" fmla="*/ 874914 w 1319413"/>
                      <a:gd name="connsiteY333" fmla="*/ 29331 h 192118"/>
                      <a:gd name="connsiteX334" fmla="*/ 874914 w 1319413"/>
                      <a:gd name="connsiteY334" fmla="*/ 5528 h 192118"/>
                      <a:gd name="connsiteX335" fmla="*/ 886894 w 1319413"/>
                      <a:gd name="connsiteY335" fmla="*/ 0 h 192118"/>
                      <a:gd name="connsiteX336" fmla="*/ 898874 w 1319413"/>
                      <a:gd name="connsiteY336" fmla="*/ 5528 h 192118"/>
                      <a:gd name="connsiteX337" fmla="*/ 898874 w 1319413"/>
                      <a:gd name="connsiteY337" fmla="*/ 29331 h 192118"/>
                      <a:gd name="connsiteX338" fmla="*/ 926380 w 1319413"/>
                      <a:gd name="connsiteY338" fmla="*/ 29331 h 192118"/>
                      <a:gd name="connsiteX339" fmla="*/ 926380 w 1319413"/>
                      <a:gd name="connsiteY339" fmla="*/ 5528 h 192118"/>
                      <a:gd name="connsiteX340" fmla="*/ 938360 w 1319413"/>
                      <a:gd name="connsiteY340" fmla="*/ 0 h 192118"/>
                      <a:gd name="connsiteX341" fmla="*/ 950340 w 1319413"/>
                      <a:gd name="connsiteY341" fmla="*/ 5528 h 192118"/>
                      <a:gd name="connsiteX342" fmla="*/ 950340 w 1319413"/>
                      <a:gd name="connsiteY342" fmla="*/ 29331 h 192118"/>
                      <a:gd name="connsiteX343" fmla="*/ 977845 w 1319413"/>
                      <a:gd name="connsiteY343" fmla="*/ 29331 h 192118"/>
                      <a:gd name="connsiteX344" fmla="*/ 977845 w 1319413"/>
                      <a:gd name="connsiteY344" fmla="*/ 5528 h 192118"/>
                      <a:gd name="connsiteX345" fmla="*/ 989825 w 1319413"/>
                      <a:gd name="connsiteY345" fmla="*/ 0 h 192118"/>
                      <a:gd name="connsiteX346" fmla="*/ 1001805 w 1319413"/>
                      <a:gd name="connsiteY346" fmla="*/ 5528 h 192118"/>
                      <a:gd name="connsiteX347" fmla="*/ 1001805 w 1319413"/>
                      <a:gd name="connsiteY347" fmla="*/ 29331 h 192118"/>
                      <a:gd name="connsiteX348" fmla="*/ 1029310 w 1319413"/>
                      <a:gd name="connsiteY348" fmla="*/ 29331 h 192118"/>
                      <a:gd name="connsiteX349" fmla="*/ 1029310 w 1319413"/>
                      <a:gd name="connsiteY349" fmla="*/ 5528 h 192118"/>
                      <a:gd name="connsiteX350" fmla="*/ 1041290 w 1319413"/>
                      <a:gd name="connsiteY350" fmla="*/ 0 h 192118"/>
                      <a:gd name="connsiteX351" fmla="*/ 1053270 w 1319413"/>
                      <a:gd name="connsiteY351" fmla="*/ 5528 h 192118"/>
                      <a:gd name="connsiteX352" fmla="*/ 1053270 w 1319413"/>
                      <a:gd name="connsiteY352" fmla="*/ 29331 h 192118"/>
                      <a:gd name="connsiteX353" fmla="*/ 1080776 w 1319413"/>
                      <a:gd name="connsiteY353" fmla="*/ 29331 h 192118"/>
                      <a:gd name="connsiteX354" fmla="*/ 1080776 w 1319413"/>
                      <a:gd name="connsiteY354" fmla="*/ 5528 h 192118"/>
                      <a:gd name="connsiteX355" fmla="*/ 1092756 w 1319413"/>
                      <a:gd name="connsiteY355" fmla="*/ 0 h 192118"/>
                      <a:gd name="connsiteX356" fmla="*/ 1104735 w 1319413"/>
                      <a:gd name="connsiteY356" fmla="*/ 5528 h 192118"/>
                      <a:gd name="connsiteX357" fmla="*/ 1104735 w 1319413"/>
                      <a:gd name="connsiteY357" fmla="*/ 29331 h 192118"/>
                      <a:gd name="connsiteX358" fmla="*/ 1132241 w 1319413"/>
                      <a:gd name="connsiteY358" fmla="*/ 29331 h 192118"/>
                      <a:gd name="connsiteX359" fmla="*/ 1132241 w 1319413"/>
                      <a:gd name="connsiteY359" fmla="*/ 5528 h 192118"/>
                      <a:gd name="connsiteX360" fmla="*/ 1144221 w 1319413"/>
                      <a:gd name="connsiteY360" fmla="*/ 0 h 192118"/>
                      <a:gd name="connsiteX361" fmla="*/ 1156201 w 1319413"/>
                      <a:gd name="connsiteY361" fmla="*/ 5528 h 192118"/>
                      <a:gd name="connsiteX362" fmla="*/ 1156201 w 1319413"/>
                      <a:gd name="connsiteY362" fmla="*/ 29331 h 192118"/>
                      <a:gd name="connsiteX363" fmla="*/ 1183706 w 1319413"/>
                      <a:gd name="connsiteY363" fmla="*/ 29331 h 192118"/>
                      <a:gd name="connsiteX364" fmla="*/ 1183706 w 1319413"/>
                      <a:gd name="connsiteY364" fmla="*/ 5528 h 192118"/>
                      <a:gd name="connsiteX365" fmla="*/ 1195686 w 1319413"/>
                      <a:gd name="connsiteY365" fmla="*/ 0 h 192118"/>
                      <a:gd name="connsiteX366" fmla="*/ 1207666 w 1319413"/>
                      <a:gd name="connsiteY366" fmla="*/ 5528 h 192118"/>
                      <a:gd name="connsiteX367" fmla="*/ 1207666 w 1319413"/>
                      <a:gd name="connsiteY367" fmla="*/ 29331 h 192118"/>
                      <a:gd name="connsiteX368" fmla="*/ 1235169 w 1319413"/>
                      <a:gd name="connsiteY368" fmla="*/ 29331 h 192118"/>
                      <a:gd name="connsiteX369" fmla="*/ 1235169 w 1319413"/>
                      <a:gd name="connsiteY369" fmla="*/ 5528 h 192118"/>
                      <a:gd name="connsiteX370" fmla="*/ 1247149 w 1319413"/>
                      <a:gd name="connsiteY370" fmla="*/ 0 h 192118"/>
                      <a:gd name="connsiteX371" fmla="*/ 1259129 w 1319413"/>
                      <a:gd name="connsiteY371" fmla="*/ 5528 h 192118"/>
                      <a:gd name="connsiteX372" fmla="*/ 1259129 w 1319413"/>
                      <a:gd name="connsiteY372" fmla="*/ 29331 h 192118"/>
                      <a:gd name="connsiteX373" fmla="*/ 1286635 w 1319413"/>
                      <a:gd name="connsiteY373" fmla="*/ 29331 h 192118"/>
                      <a:gd name="connsiteX374" fmla="*/ 1286635 w 1319413"/>
                      <a:gd name="connsiteY374" fmla="*/ 5528 h 192118"/>
                      <a:gd name="connsiteX375" fmla="*/ 1298615 w 1319413"/>
                      <a:gd name="connsiteY375" fmla="*/ 0 h 192118"/>
                      <a:gd name="connsiteX376" fmla="*/ 1310595 w 1319413"/>
                      <a:gd name="connsiteY376" fmla="*/ 5528 h 192118"/>
                      <a:gd name="connsiteX377" fmla="*/ 1319413 w 1319413"/>
                      <a:gd name="connsiteY377" fmla="*/ 191711 h 192118"/>
                      <a:gd name="connsiteX378" fmla="*/ 1310595 w 1319413"/>
                      <a:gd name="connsiteY378" fmla="*/ 191711 h 192118"/>
                      <a:gd name="connsiteX379" fmla="*/ 1286635 w 1319413"/>
                      <a:gd name="connsiteY379" fmla="*/ 192118 h 192118"/>
                      <a:gd name="connsiteX380" fmla="*/ 1286635 w 1319413"/>
                      <a:gd name="connsiteY380" fmla="*/ 191711 h 192118"/>
                      <a:gd name="connsiteX381" fmla="*/ 1259129 w 1319413"/>
                      <a:gd name="connsiteY381" fmla="*/ 191711 h 192118"/>
                      <a:gd name="connsiteX382" fmla="*/ 1259129 w 1319413"/>
                      <a:gd name="connsiteY382" fmla="*/ 192118 h 192118"/>
                      <a:gd name="connsiteX383" fmla="*/ 1235169 w 1319413"/>
                      <a:gd name="connsiteY383" fmla="*/ 192118 h 192118"/>
                      <a:gd name="connsiteX384" fmla="*/ 1235169 w 1319413"/>
                      <a:gd name="connsiteY384" fmla="*/ 191711 h 192118"/>
                      <a:gd name="connsiteX385" fmla="*/ 1207666 w 1319413"/>
                      <a:gd name="connsiteY385" fmla="*/ 191711 h 192118"/>
                      <a:gd name="connsiteX386" fmla="*/ 1207666 w 1319413"/>
                      <a:gd name="connsiteY386" fmla="*/ 192118 h 192118"/>
                      <a:gd name="connsiteX387" fmla="*/ 1183706 w 1319413"/>
                      <a:gd name="connsiteY387" fmla="*/ 192118 h 192118"/>
                      <a:gd name="connsiteX388" fmla="*/ 1183706 w 1319413"/>
                      <a:gd name="connsiteY388" fmla="*/ 191711 h 192118"/>
                      <a:gd name="connsiteX389" fmla="*/ 1156201 w 1319413"/>
                      <a:gd name="connsiteY389" fmla="*/ 191711 h 192118"/>
                      <a:gd name="connsiteX390" fmla="*/ 1156201 w 1319413"/>
                      <a:gd name="connsiteY390" fmla="*/ 192118 h 192118"/>
                      <a:gd name="connsiteX391" fmla="*/ 1132241 w 1319413"/>
                      <a:gd name="connsiteY391" fmla="*/ 192118 h 192118"/>
                      <a:gd name="connsiteX392" fmla="*/ 1132241 w 1319413"/>
                      <a:gd name="connsiteY392" fmla="*/ 191711 h 192118"/>
                      <a:gd name="connsiteX393" fmla="*/ 1104735 w 1319413"/>
                      <a:gd name="connsiteY393" fmla="*/ 191711 h 192118"/>
                      <a:gd name="connsiteX394" fmla="*/ 1104735 w 1319413"/>
                      <a:gd name="connsiteY394" fmla="*/ 192118 h 192118"/>
                      <a:gd name="connsiteX395" fmla="*/ 1080776 w 1319413"/>
                      <a:gd name="connsiteY395" fmla="*/ 192118 h 192118"/>
                      <a:gd name="connsiteX396" fmla="*/ 1080776 w 1319413"/>
                      <a:gd name="connsiteY396" fmla="*/ 191711 h 192118"/>
                      <a:gd name="connsiteX397" fmla="*/ 1053270 w 1319413"/>
                      <a:gd name="connsiteY397" fmla="*/ 191711 h 192118"/>
                      <a:gd name="connsiteX398" fmla="*/ 1053270 w 1319413"/>
                      <a:gd name="connsiteY398" fmla="*/ 192118 h 192118"/>
                      <a:gd name="connsiteX399" fmla="*/ 1029310 w 1319413"/>
                      <a:gd name="connsiteY399" fmla="*/ 192118 h 192118"/>
                      <a:gd name="connsiteX400" fmla="*/ 1029310 w 1319413"/>
                      <a:gd name="connsiteY400" fmla="*/ 191711 h 192118"/>
                      <a:gd name="connsiteX401" fmla="*/ 1001805 w 1319413"/>
                      <a:gd name="connsiteY401" fmla="*/ 191711 h 192118"/>
                      <a:gd name="connsiteX402" fmla="*/ 1001805 w 1319413"/>
                      <a:gd name="connsiteY402" fmla="*/ 192118 h 192118"/>
                      <a:gd name="connsiteX403" fmla="*/ 977845 w 1319413"/>
                      <a:gd name="connsiteY403" fmla="*/ 192118 h 192118"/>
                      <a:gd name="connsiteX404" fmla="*/ 977845 w 1319413"/>
                      <a:gd name="connsiteY404" fmla="*/ 191711 h 192118"/>
                      <a:gd name="connsiteX405" fmla="*/ 950340 w 1319413"/>
                      <a:gd name="connsiteY405" fmla="*/ 191711 h 192118"/>
                      <a:gd name="connsiteX406" fmla="*/ 950340 w 1319413"/>
                      <a:gd name="connsiteY406" fmla="*/ 192118 h 192118"/>
                      <a:gd name="connsiteX407" fmla="*/ 926380 w 1319413"/>
                      <a:gd name="connsiteY407" fmla="*/ 192118 h 192118"/>
                      <a:gd name="connsiteX408" fmla="*/ 926380 w 1319413"/>
                      <a:gd name="connsiteY408" fmla="*/ 191711 h 192118"/>
                      <a:gd name="connsiteX409" fmla="*/ 898874 w 1319413"/>
                      <a:gd name="connsiteY409" fmla="*/ 191711 h 192118"/>
                      <a:gd name="connsiteX410" fmla="*/ 898874 w 1319413"/>
                      <a:gd name="connsiteY410" fmla="*/ 192118 h 192118"/>
                      <a:gd name="connsiteX411" fmla="*/ 874914 w 1319413"/>
                      <a:gd name="connsiteY411" fmla="*/ 192118 h 192118"/>
                      <a:gd name="connsiteX412" fmla="*/ 874914 w 1319413"/>
                      <a:gd name="connsiteY412" fmla="*/ 191711 h 192118"/>
                      <a:gd name="connsiteX413" fmla="*/ 847409 w 1319413"/>
                      <a:gd name="connsiteY413" fmla="*/ 191711 h 192118"/>
                      <a:gd name="connsiteX414" fmla="*/ 847409 w 1319413"/>
                      <a:gd name="connsiteY414" fmla="*/ 192118 h 192118"/>
                      <a:gd name="connsiteX415" fmla="*/ 823448 w 1319413"/>
                      <a:gd name="connsiteY415" fmla="*/ 192118 h 192118"/>
                      <a:gd name="connsiteX416" fmla="*/ 823448 w 1319413"/>
                      <a:gd name="connsiteY416" fmla="*/ 191711 h 192118"/>
                      <a:gd name="connsiteX417" fmla="*/ 795943 w 1319413"/>
                      <a:gd name="connsiteY417" fmla="*/ 191711 h 192118"/>
                      <a:gd name="connsiteX418" fmla="*/ 795943 w 1319413"/>
                      <a:gd name="connsiteY418" fmla="*/ 192118 h 192118"/>
                      <a:gd name="connsiteX419" fmla="*/ 771983 w 1319413"/>
                      <a:gd name="connsiteY419" fmla="*/ 192118 h 192118"/>
                      <a:gd name="connsiteX420" fmla="*/ 771983 w 1319413"/>
                      <a:gd name="connsiteY420" fmla="*/ 191711 h 192118"/>
                      <a:gd name="connsiteX421" fmla="*/ 744477 w 1319413"/>
                      <a:gd name="connsiteY421" fmla="*/ 191711 h 192118"/>
                      <a:gd name="connsiteX422" fmla="*/ 744477 w 1319413"/>
                      <a:gd name="connsiteY422" fmla="*/ 192118 h 192118"/>
                      <a:gd name="connsiteX423" fmla="*/ 720517 w 1319413"/>
                      <a:gd name="connsiteY423" fmla="*/ 192118 h 192118"/>
                      <a:gd name="connsiteX424" fmla="*/ 720517 w 1319413"/>
                      <a:gd name="connsiteY424" fmla="*/ 191711 h 192118"/>
                      <a:gd name="connsiteX425" fmla="*/ 693012 w 1319413"/>
                      <a:gd name="connsiteY425" fmla="*/ 191711 h 192118"/>
                      <a:gd name="connsiteX426" fmla="*/ 693012 w 1319413"/>
                      <a:gd name="connsiteY426" fmla="*/ 192118 h 192118"/>
                      <a:gd name="connsiteX427" fmla="*/ 669052 w 1319413"/>
                      <a:gd name="connsiteY427" fmla="*/ 192118 h 192118"/>
                      <a:gd name="connsiteX428" fmla="*/ 669052 w 1319413"/>
                      <a:gd name="connsiteY428" fmla="*/ 191711 h 192118"/>
                      <a:gd name="connsiteX429" fmla="*/ 641546 w 1319413"/>
                      <a:gd name="connsiteY429" fmla="*/ 191711 h 192118"/>
                      <a:gd name="connsiteX430" fmla="*/ 641546 w 1319413"/>
                      <a:gd name="connsiteY430" fmla="*/ 192118 h 192118"/>
                      <a:gd name="connsiteX431" fmla="*/ 617586 w 1319413"/>
                      <a:gd name="connsiteY431" fmla="*/ 192118 h 192118"/>
                      <a:gd name="connsiteX432" fmla="*/ 617586 w 1319413"/>
                      <a:gd name="connsiteY432" fmla="*/ 191711 h 192118"/>
                      <a:gd name="connsiteX433" fmla="*/ 590081 w 1319413"/>
                      <a:gd name="connsiteY433" fmla="*/ 191711 h 192118"/>
                      <a:gd name="connsiteX434" fmla="*/ 590081 w 1319413"/>
                      <a:gd name="connsiteY434" fmla="*/ 192118 h 192118"/>
                      <a:gd name="connsiteX435" fmla="*/ 566121 w 1319413"/>
                      <a:gd name="connsiteY435" fmla="*/ 192118 h 192118"/>
                      <a:gd name="connsiteX436" fmla="*/ 566121 w 1319413"/>
                      <a:gd name="connsiteY436" fmla="*/ 191711 h 192118"/>
                      <a:gd name="connsiteX437" fmla="*/ 538615 w 1319413"/>
                      <a:gd name="connsiteY437" fmla="*/ 191711 h 192118"/>
                      <a:gd name="connsiteX438" fmla="*/ 538615 w 1319413"/>
                      <a:gd name="connsiteY438" fmla="*/ 192118 h 192118"/>
                      <a:gd name="connsiteX439" fmla="*/ 514654 w 1319413"/>
                      <a:gd name="connsiteY439" fmla="*/ 192118 h 192118"/>
                      <a:gd name="connsiteX440" fmla="*/ 514654 w 1319413"/>
                      <a:gd name="connsiteY440" fmla="*/ 191711 h 192118"/>
                      <a:gd name="connsiteX441" fmla="*/ 487149 w 1319413"/>
                      <a:gd name="connsiteY441" fmla="*/ 191711 h 192118"/>
                      <a:gd name="connsiteX442" fmla="*/ 487149 w 1319413"/>
                      <a:gd name="connsiteY442" fmla="*/ 192118 h 192118"/>
                      <a:gd name="connsiteX443" fmla="*/ 463189 w 1319413"/>
                      <a:gd name="connsiteY443" fmla="*/ 192118 h 192118"/>
                      <a:gd name="connsiteX444" fmla="*/ 463189 w 1319413"/>
                      <a:gd name="connsiteY444" fmla="*/ 191711 h 192118"/>
                      <a:gd name="connsiteX445" fmla="*/ 435683 w 1319413"/>
                      <a:gd name="connsiteY445" fmla="*/ 191711 h 192118"/>
                      <a:gd name="connsiteX446" fmla="*/ 435683 w 1319413"/>
                      <a:gd name="connsiteY446" fmla="*/ 192118 h 192118"/>
                      <a:gd name="connsiteX447" fmla="*/ 411724 w 1319413"/>
                      <a:gd name="connsiteY447" fmla="*/ 192118 h 192118"/>
                      <a:gd name="connsiteX448" fmla="*/ 411724 w 1319413"/>
                      <a:gd name="connsiteY448" fmla="*/ 191711 h 192118"/>
                      <a:gd name="connsiteX449" fmla="*/ 384218 w 1319413"/>
                      <a:gd name="connsiteY449" fmla="*/ 191711 h 192118"/>
                      <a:gd name="connsiteX450" fmla="*/ 384218 w 1319413"/>
                      <a:gd name="connsiteY450" fmla="*/ 192118 h 192118"/>
                      <a:gd name="connsiteX451" fmla="*/ 360258 w 1319413"/>
                      <a:gd name="connsiteY451" fmla="*/ 192118 h 192118"/>
                      <a:gd name="connsiteX452" fmla="*/ 360258 w 1319413"/>
                      <a:gd name="connsiteY452" fmla="*/ 191711 h 192118"/>
                      <a:gd name="connsiteX453" fmla="*/ 332752 w 1319413"/>
                      <a:gd name="connsiteY453" fmla="*/ 191711 h 192118"/>
                      <a:gd name="connsiteX454" fmla="*/ 332752 w 1319413"/>
                      <a:gd name="connsiteY454" fmla="*/ 192118 h 192118"/>
                      <a:gd name="connsiteX455" fmla="*/ 308793 w 1319413"/>
                      <a:gd name="connsiteY455" fmla="*/ 192118 h 192118"/>
                      <a:gd name="connsiteX456" fmla="*/ 308793 w 1319413"/>
                      <a:gd name="connsiteY456" fmla="*/ 191711 h 192118"/>
                      <a:gd name="connsiteX457" fmla="*/ 281287 w 1319413"/>
                      <a:gd name="connsiteY457" fmla="*/ 191711 h 192118"/>
                      <a:gd name="connsiteX458" fmla="*/ 281287 w 1319413"/>
                      <a:gd name="connsiteY458" fmla="*/ 192118 h 192118"/>
                      <a:gd name="connsiteX459" fmla="*/ 257327 w 1319413"/>
                      <a:gd name="connsiteY459" fmla="*/ 192118 h 192118"/>
                      <a:gd name="connsiteX460" fmla="*/ 257327 w 1319413"/>
                      <a:gd name="connsiteY460" fmla="*/ 191711 h 192118"/>
                      <a:gd name="connsiteX461" fmla="*/ 229821 w 1319413"/>
                      <a:gd name="connsiteY461" fmla="*/ 191711 h 192118"/>
                      <a:gd name="connsiteX462" fmla="*/ 229821 w 1319413"/>
                      <a:gd name="connsiteY462" fmla="*/ 192118 h 192118"/>
                      <a:gd name="connsiteX463" fmla="*/ 205861 w 1319413"/>
                      <a:gd name="connsiteY463" fmla="*/ 192118 h 192118"/>
                      <a:gd name="connsiteX464" fmla="*/ 205861 w 1319413"/>
                      <a:gd name="connsiteY464" fmla="*/ 191711 h 192118"/>
                      <a:gd name="connsiteX465" fmla="*/ 178356 w 1319413"/>
                      <a:gd name="connsiteY465" fmla="*/ 191711 h 192118"/>
                      <a:gd name="connsiteX466" fmla="*/ 178356 w 1319413"/>
                      <a:gd name="connsiteY466" fmla="*/ 192118 h 192118"/>
                      <a:gd name="connsiteX467" fmla="*/ 154396 w 1319413"/>
                      <a:gd name="connsiteY467" fmla="*/ 192118 h 192118"/>
                      <a:gd name="connsiteX468" fmla="*/ 154396 w 1319413"/>
                      <a:gd name="connsiteY468" fmla="*/ 191711 h 192118"/>
                      <a:gd name="connsiteX469" fmla="*/ 126891 w 1319413"/>
                      <a:gd name="connsiteY469" fmla="*/ 191711 h 192118"/>
                      <a:gd name="connsiteX470" fmla="*/ 126891 w 1319413"/>
                      <a:gd name="connsiteY470" fmla="*/ 192118 h 192118"/>
                      <a:gd name="connsiteX471" fmla="*/ 102931 w 1319413"/>
                      <a:gd name="connsiteY471" fmla="*/ 192118 h 192118"/>
                      <a:gd name="connsiteX472" fmla="*/ 102931 w 1319413"/>
                      <a:gd name="connsiteY472" fmla="*/ 191711 h 192118"/>
                      <a:gd name="connsiteX473" fmla="*/ 75425 w 1319413"/>
                      <a:gd name="connsiteY473" fmla="*/ 191711 h 192118"/>
                      <a:gd name="connsiteX474" fmla="*/ 75425 w 1319413"/>
                      <a:gd name="connsiteY474" fmla="*/ 192118 h 192118"/>
                      <a:gd name="connsiteX475" fmla="*/ 51465 w 1319413"/>
                      <a:gd name="connsiteY475" fmla="*/ 192118 h 192118"/>
                      <a:gd name="connsiteX476" fmla="*/ 51465 w 1319413"/>
                      <a:gd name="connsiteY476" fmla="*/ 191711 h 192118"/>
                      <a:gd name="connsiteX477" fmla="*/ 23960 w 1319413"/>
                      <a:gd name="connsiteY477" fmla="*/ 191711 h 192118"/>
                      <a:gd name="connsiteX478" fmla="*/ 23960 w 1319413"/>
                      <a:gd name="connsiteY478" fmla="*/ 192118 h 192118"/>
                      <a:gd name="connsiteX479" fmla="*/ 0 w 1319413"/>
                      <a:gd name="connsiteY479" fmla="*/ 192118 h 192118"/>
                      <a:gd name="connsiteX480" fmla="*/ 0 w 1319413"/>
                      <a:gd name="connsiteY480" fmla="*/ 5528 h 192118"/>
                      <a:gd name="connsiteX481" fmla="*/ 11980 w 1319413"/>
                      <a:gd name="connsiteY481" fmla="*/ 0 h 192118"/>
                      <a:gd name="connsiteX0" fmla="*/ 1259129 w 1310595"/>
                      <a:gd name="connsiteY0" fmla="*/ 90321 h 192118"/>
                      <a:gd name="connsiteX1" fmla="*/ 1259129 w 1310595"/>
                      <a:gd name="connsiteY1" fmla="*/ 173811 h 192118"/>
                      <a:gd name="connsiteX2" fmla="*/ 1286635 w 1310595"/>
                      <a:gd name="connsiteY2" fmla="*/ 173811 h 192118"/>
                      <a:gd name="connsiteX3" fmla="*/ 1286635 w 1310595"/>
                      <a:gd name="connsiteY3" fmla="*/ 90321 h 192118"/>
                      <a:gd name="connsiteX4" fmla="*/ 1259129 w 1310595"/>
                      <a:gd name="connsiteY4" fmla="*/ 90321 h 192118"/>
                      <a:gd name="connsiteX5" fmla="*/ 1207666 w 1310595"/>
                      <a:gd name="connsiteY5" fmla="*/ 90321 h 192118"/>
                      <a:gd name="connsiteX6" fmla="*/ 1207666 w 1310595"/>
                      <a:gd name="connsiteY6" fmla="*/ 173811 h 192118"/>
                      <a:gd name="connsiteX7" fmla="*/ 1235169 w 1310595"/>
                      <a:gd name="connsiteY7" fmla="*/ 173811 h 192118"/>
                      <a:gd name="connsiteX8" fmla="*/ 1235169 w 1310595"/>
                      <a:gd name="connsiteY8" fmla="*/ 90321 h 192118"/>
                      <a:gd name="connsiteX9" fmla="*/ 1207666 w 1310595"/>
                      <a:gd name="connsiteY9" fmla="*/ 90321 h 192118"/>
                      <a:gd name="connsiteX10" fmla="*/ 1156201 w 1310595"/>
                      <a:gd name="connsiteY10" fmla="*/ 90321 h 192118"/>
                      <a:gd name="connsiteX11" fmla="*/ 1156201 w 1310595"/>
                      <a:gd name="connsiteY11" fmla="*/ 173811 h 192118"/>
                      <a:gd name="connsiteX12" fmla="*/ 1183706 w 1310595"/>
                      <a:gd name="connsiteY12" fmla="*/ 173811 h 192118"/>
                      <a:gd name="connsiteX13" fmla="*/ 1183706 w 1310595"/>
                      <a:gd name="connsiteY13" fmla="*/ 90321 h 192118"/>
                      <a:gd name="connsiteX14" fmla="*/ 1156201 w 1310595"/>
                      <a:gd name="connsiteY14" fmla="*/ 90321 h 192118"/>
                      <a:gd name="connsiteX15" fmla="*/ 1104735 w 1310595"/>
                      <a:gd name="connsiteY15" fmla="*/ 90321 h 192118"/>
                      <a:gd name="connsiteX16" fmla="*/ 1104735 w 1310595"/>
                      <a:gd name="connsiteY16" fmla="*/ 173811 h 192118"/>
                      <a:gd name="connsiteX17" fmla="*/ 1132241 w 1310595"/>
                      <a:gd name="connsiteY17" fmla="*/ 173811 h 192118"/>
                      <a:gd name="connsiteX18" fmla="*/ 1132241 w 1310595"/>
                      <a:gd name="connsiteY18" fmla="*/ 90321 h 192118"/>
                      <a:gd name="connsiteX19" fmla="*/ 1104735 w 1310595"/>
                      <a:gd name="connsiteY19" fmla="*/ 90321 h 192118"/>
                      <a:gd name="connsiteX20" fmla="*/ 1053270 w 1310595"/>
                      <a:gd name="connsiteY20" fmla="*/ 90321 h 192118"/>
                      <a:gd name="connsiteX21" fmla="*/ 1053270 w 1310595"/>
                      <a:gd name="connsiteY21" fmla="*/ 173811 h 192118"/>
                      <a:gd name="connsiteX22" fmla="*/ 1080776 w 1310595"/>
                      <a:gd name="connsiteY22" fmla="*/ 173811 h 192118"/>
                      <a:gd name="connsiteX23" fmla="*/ 1080776 w 1310595"/>
                      <a:gd name="connsiteY23" fmla="*/ 90321 h 192118"/>
                      <a:gd name="connsiteX24" fmla="*/ 1053270 w 1310595"/>
                      <a:gd name="connsiteY24" fmla="*/ 90321 h 192118"/>
                      <a:gd name="connsiteX25" fmla="*/ 1001805 w 1310595"/>
                      <a:gd name="connsiteY25" fmla="*/ 90321 h 192118"/>
                      <a:gd name="connsiteX26" fmla="*/ 1001805 w 1310595"/>
                      <a:gd name="connsiteY26" fmla="*/ 173811 h 192118"/>
                      <a:gd name="connsiteX27" fmla="*/ 1029310 w 1310595"/>
                      <a:gd name="connsiteY27" fmla="*/ 173811 h 192118"/>
                      <a:gd name="connsiteX28" fmla="*/ 1029310 w 1310595"/>
                      <a:gd name="connsiteY28" fmla="*/ 90321 h 192118"/>
                      <a:gd name="connsiteX29" fmla="*/ 1001805 w 1310595"/>
                      <a:gd name="connsiteY29" fmla="*/ 90321 h 192118"/>
                      <a:gd name="connsiteX30" fmla="*/ 950340 w 1310595"/>
                      <a:gd name="connsiteY30" fmla="*/ 90321 h 192118"/>
                      <a:gd name="connsiteX31" fmla="*/ 950340 w 1310595"/>
                      <a:gd name="connsiteY31" fmla="*/ 173811 h 192118"/>
                      <a:gd name="connsiteX32" fmla="*/ 977845 w 1310595"/>
                      <a:gd name="connsiteY32" fmla="*/ 173811 h 192118"/>
                      <a:gd name="connsiteX33" fmla="*/ 977845 w 1310595"/>
                      <a:gd name="connsiteY33" fmla="*/ 90321 h 192118"/>
                      <a:gd name="connsiteX34" fmla="*/ 950340 w 1310595"/>
                      <a:gd name="connsiteY34" fmla="*/ 90321 h 192118"/>
                      <a:gd name="connsiteX35" fmla="*/ 898874 w 1310595"/>
                      <a:gd name="connsiteY35" fmla="*/ 90321 h 192118"/>
                      <a:gd name="connsiteX36" fmla="*/ 898874 w 1310595"/>
                      <a:gd name="connsiteY36" fmla="*/ 173811 h 192118"/>
                      <a:gd name="connsiteX37" fmla="*/ 926380 w 1310595"/>
                      <a:gd name="connsiteY37" fmla="*/ 173811 h 192118"/>
                      <a:gd name="connsiteX38" fmla="*/ 926380 w 1310595"/>
                      <a:gd name="connsiteY38" fmla="*/ 90321 h 192118"/>
                      <a:gd name="connsiteX39" fmla="*/ 898874 w 1310595"/>
                      <a:gd name="connsiteY39" fmla="*/ 90321 h 192118"/>
                      <a:gd name="connsiteX40" fmla="*/ 847409 w 1310595"/>
                      <a:gd name="connsiteY40" fmla="*/ 90321 h 192118"/>
                      <a:gd name="connsiteX41" fmla="*/ 847409 w 1310595"/>
                      <a:gd name="connsiteY41" fmla="*/ 173811 h 192118"/>
                      <a:gd name="connsiteX42" fmla="*/ 874914 w 1310595"/>
                      <a:gd name="connsiteY42" fmla="*/ 173811 h 192118"/>
                      <a:gd name="connsiteX43" fmla="*/ 874914 w 1310595"/>
                      <a:gd name="connsiteY43" fmla="*/ 90321 h 192118"/>
                      <a:gd name="connsiteX44" fmla="*/ 847409 w 1310595"/>
                      <a:gd name="connsiteY44" fmla="*/ 90321 h 192118"/>
                      <a:gd name="connsiteX45" fmla="*/ 795943 w 1310595"/>
                      <a:gd name="connsiteY45" fmla="*/ 90321 h 192118"/>
                      <a:gd name="connsiteX46" fmla="*/ 795943 w 1310595"/>
                      <a:gd name="connsiteY46" fmla="*/ 173811 h 192118"/>
                      <a:gd name="connsiteX47" fmla="*/ 823448 w 1310595"/>
                      <a:gd name="connsiteY47" fmla="*/ 173811 h 192118"/>
                      <a:gd name="connsiteX48" fmla="*/ 823448 w 1310595"/>
                      <a:gd name="connsiteY48" fmla="*/ 90321 h 192118"/>
                      <a:gd name="connsiteX49" fmla="*/ 795943 w 1310595"/>
                      <a:gd name="connsiteY49" fmla="*/ 90321 h 192118"/>
                      <a:gd name="connsiteX50" fmla="*/ 744477 w 1310595"/>
                      <a:gd name="connsiteY50" fmla="*/ 90321 h 192118"/>
                      <a:gd name="connsiteX51" fmla="*/ 744477 w 1310595"/>
                      <a:gd name="connsiteY51" fmla="*/ 173811 h 192118"/>
                      <a:gd name="connsiteX52" fmla="*/ 771983 w 1310595"/>
                      <a:gd name="connsiteY52" fmla="*/ 173811 h 192118"/>
                      <a:gd name="connsiteX53" fmla="*/ 771983 w 1310595"/>
                      <a:gd name="connsiteY53" fmla="*/ 90321 h 192118"/>
                      <a:gd name="connsiteX54" fmla="*/ 744477 w 1310595"/>
                      <a:gd name="connsiteY54" fmla="*/ 90321 h 192118"/>
                      <a:gd name="connsiteX55" fmla="*/ 693012 w 1310595"/>
                      <a:gd name="connsiteY55" fmla="*/ 90321 h 192118"/>
                      <a:gd name="connsiteX56" fmla="*/ 693012 w 1310595"/>
                      <a:gd name="connsiteY56" fmla="*/ 173811 h 192118"/>
                      <a:gd name="connsiteX57" fmla="*/ 720517 w 1310595"/>
                      <a:gd name="connsiteY57" fmla="*/ 173811 h 192118"/>
                      <a:gd name="connsiteX58" fmla="*/ 720517 w 1310595"/>
                      <a:gd name="connsiteY58" fmla="*/ 90321 h 192118"/>
                      <a:gd name="connsiteX59" fmla="*/ 693012 w 1310595"/>
                      <a:gd name="connsiteY59" fmla="*/ 90321 h 192118"/>
                      <a:gd name="connsiteX60" fmla="*/ 641546 w 1310595"/>
                      <a:gd name="connsiteY60" fmla="*/ 90321 h 192118"/>
                      <a:gd name="connsiteX61" fmla="*/ 641546 w 1310595"/>
                      <a:gd name="connsiteY61" fmla="*/ 173811 h 192118"/>
                      <a:gd name="connsiteX62" fmla="*/ 669052 w 1310595"/>
                      <a:gd name="connsiteY62" fmla="*/ 173811 h 192118"/>
                      <a:gd name="connsiteX63" fmla="*/ 669052 w 1310595"/>
                      <a:gd name="connsiteY63" fmla="*/ 90321 h 192118"/>
                      <a:gd name="connsiteX64" fmla="*/ 641546 w 1310595"/>
                      <a:gd name="connsiteY64" fmla="*/ 90321 h 192118"/>
                      <a:gd name="connsiteX65" fmla="*/ 590081 w 1310595"/>
                      <a:gd name="connsiteY65" fmla="*/ 90321 h 192118"/>
                      <a:gd name="connsiteX66" fmla="*/ 590081 w 1310595"/>
                      <a:gd name="connsiteY66" fmla="*/ 173811 h 192118"/>
                      <a:gd name="connsiteX67" fmla="*/ 617586 w 1310595"/>
                      <a:gd name="connsiteY67" fmla="*/ 173811 h 192118"/>
                      <a:gd name="connsiteX68" fmla="*/ 617586 w 1310595"/>
                      <a:gd name="connsiteY68" fmla="*/ 90321 h 192118"/>
                      <a:gd name="connsiteX69" fmla="*/ 590081 w 1310595"/>
                      <a:gd name="connsiteY69" fmla="*/ 90321 h 192118"/>
                      <a:gd name="connsiteX70" fmla="*/ 538615 w 1310595"/>
                      <a:gd name="connsiteY70" fmla="*/ 90321 h 192118"/>
                      <a:gd name="connsiteX71" fmla="*/ 538615 w 1310595"/>
                      <a:gd name="connsiteY71" fmla="*/ 173811 h 192118"/>
                      <a:gd name="connsiteX72" fmla="*/ 566121 w 1310595"/>
                      <a:gd name="connsiteY72" fmla="*/ 173811 h 192118"/>
                      <a:gd name="connsiteX73" fmla="*/ 566121 w 1310595"/>
                      <a:gd name="connsiteY73" fmla="*/ 90321 h 192118"/>
                      <a:gd name="connsiteX74" fmla="*/ 538615 w 1310595"/>
                      <a:gd name="connsiteY74" fmla="*/ 90321 h 192118"/>
                      <a:gd name="connsiteX75" fmla="*/ 487149 w 1310595"/>
                      <a:gd name="connsiteY75" fmla="*/ 90321 h 192118"/>
                      <a:gd name="connsiteX76" fmla="*/ 487149 w 1310595"/>
                      <a:gd name="connsiteY76" fmla="*/ 173811 h 192118"/>
                      <a:gd name="connsiteX77" fmla="*/ 514654 w 1310595"/>
                      <a:gd name="connsiteY77" fmla="*/ 173811 h 192118"/>
                      <a:gd name="connsiteX78" fmla="*/ 514654 w 1310595"/>
                      <a:gd name="connsiteY78" fmla="*/ 90321 h 192118"/>
                      <a:gd name="connsiteX79" fmla="*/ 487149 w 1310595"/>
                      <a:gd name="connsiteY79" fmla="*/ 90321 h 192118"/>
                      <a:gd name="connsiteX80" fmla="*/ 435683 w 1310595"/>
                      <a:gd name="connsiteY80" fmla="*/ 90321 h 192118"/>
                      <a:gd name="connsiteX81" fmla="*/ 435683 w 1310595"/>
                      <a:gd name="connsiteY81" fmla="*/ 173811 h 192118"/>
                      <a:gd name="connsiteX82" fmla="*/ 463189 w 1310595"/>
                      <a:gd name="connsiteY82" fmla="*/ 173811 h 192118"/>
                      <a:gd name="connsiteX83" fmla="*/ 463189 w 1310595"/>
                      <a:gd name="connsiteY83" fmla="*/ 90321 h 192118"/>
                      <a:gd name="connsiteX84" fmla="*/ 435683 w 1310595"/>
                      <a:gd name="connsiteY84" fmla="*/ 90321 h 192118"/>
                      <a:gd name="connsiteX85" fmla="*/ 384218 w 1310595"/>
                      <a:gd name="connsiteY85" fmla="*/ 90321 h 192118"/>
                      <a:gd name="connsiteX86" fmla="*/ 384218 w 1310595"/>
                      <a:gd name="connsiteY86" fmla="*/ 173811 h 192118"/>
                      <a:gd name="connsiteX87" fmla="*/ 411724 w 1310595"/>
                      <a:gd name="connsiteY87" fmla="*/ 173811 h 192118"/>
                      <a:gd name="connsiteX88" fmla="*/ 411724 w 1310595"/>
                      <a:gd name="connsiteY88" fmla="*/ 90321 h 192118"/>
                      <a:gd name="connsiteX89" fmla="*/ 384218 w 1310595"/>
                      <a:gd name="connsiteY89" fmla="*/ 90321 h 192118"/>
                      <a:gd name="connsiteX90" fmla="*/ 332752 w 1310595"/>
                      <a:gd name="connsiteY90" fmla="*/ 90321 h 192118"/>
                      <a:gd name="connsiteX91" fmla="*/ 332752 w 1310595"/>
                      <a:gd name="connsiteY91" fmla="*/ 173811 h 192118"/>
                      <a:gd name="connsiteX92" fmla="*/ 360258 w 1310595"/>
                      <a:gd name="connsiteY92" fmla="*/ 173811 h 192118"/>
                      <a:gd name="connsiteX93" fmla="*/ 360258 w 1310595"/>
                      <a:gd name="connsiteY93" fmla="*/ 90321 h 192118"/>
                      <a:gd name="connsiteX94" fmla="*/ 332752 w 1310595"/>
                      <a:gd name="connsiteY94" fmla="*/ 90321 h 192118"/>
                      <a:gd name="connsiteX95" fmla="*/ 281287 w 1310595"/>
                      <a:gd name="connsiteY95" fmla="*/ 90321 h 192118"/>
                      <a:gd name="connsiteX96" fmla="*/ 281287 w 1310595"/>
                      <a:gd name="connsiteY96" fmla="*/ 173811 h 192118"/>
                      <a:gd name="connsiteX97" fmla="*/ 308793 w 1310595"/>
                      <a:gd name="connsiteY97" fmla="*/ 173811 h 192118"/>
                      <a:gd name="connsiteX98" fmla="*/ 308793 w 1310595"/>
                      <a:gd name="connsiteY98" fmla="*/ 90321 h 192118"/>
                      <a:gd name="connsiteX99" fmla="*/ 281287 w 1310595"/>
                      <a:gd name="connsiteY99" fmla="*/ 90321 h 192118"/>
                      <a:gd name="connsiteX100" fmla="*/ 229821 w 1310595"/>
                      <a:gd name="connsiteY100" fmla="*/ 90321 h 192118"/>
                      <a:gd name="connsiteX101" fmla="*/ 229821 w 1310595"/>
                      <a:gd name="connsiteY101" fmla="*/ 173811 h 192118"/>
                      <a:gd name="connsiteX102" fmla="*/ 257327 w 1310595"/>
                      <a:gd name="connsiteY102" fmla="*/ 173811 h 192118"/>
                      <a:gd name="connsiteX103" fmla="*/ 257327 w 1310595"/>
                      <a:gd name="connsiteY103" fmla="*/ 90321 h 192118"/>
                      <a:gd name="connsiteX104" fmla="*/ 229821 w 1310595"/>
                      <a:gd name="connsiteY104" fmla="*/ 90321 h 192118"/>
                      <a:gd name="connsiteX105" fmla="*/ 178356 w 1310595"/>
                      <a:gd name="connsiteY105" fmla="*/ 90321 h 192118"/>
                      <a:gd name="connsiteX106" fmla="*/ 178356 w 1310595"/>
                      <a:gd name="connsiteY106" fmla="*/ 173811 h 192118"/>
                      <a:gd name="connsiteX107" fmla="*/ 205861 w 1310595"/>
                      <a:gd name="connsiteY107" fmla="*/ 173811 h 192118"/>
                      <a:gd name="connsiteX108" fmla="*/ 205861 w 1310595"/>
                      <a:gd name="connsiteY108" fmla="*/ 90321 h 192118"/>
                      <a:gd name="connsiteX109" fmla="*/ 178356 w 1310595"/>
                      <a:gd name="connsiteY109" fmla="*/ 90321 h 192118"/>
                      <a:gd name="connsiteX110" fmla="*/ 126891 w 1310595"/>
                      <a:gd name="connsiteY110" fmla="*/ 90321 h 192118"/>
                      <a:gd name="connsiteX111" fmla="*/ 126891 w 1310595"/>
                      <a:gd name="connsiteY111" fmla="*/ 173811 h 192118"/>
                      <a:gd name="connsiteX112" fmla="*/ 154396 w 1310595"/>
                      <a:gd name="connsiteY112" fmla="*/ 173811 h 192118"/>
                      <a:gd name="connsiteX113" fmla="*/ 154396 w 1310595"/>
                      <a:gd name="connsiteY113" fmla="*/ 90321 h 192118"/>
                      <a:gd name="connsiteX114" fmla="*/ 126891 w 1310595"/>
                      <a:gd name="connsiteY114" fmla="*/ 90321 h 192118"/>
                      <a:gd name="connsiteX115" fmla="*/ 75425 w 1310595"/>
                      <a:gd name="connsiteY115" fmla="*/ 90321 h 192118"/>
                      <a:gd name="connsiteX116" fmla="*/ 75425 w 1310595"/>
                      <a:gd name="connsiteY116" fmla="*/ 173811 h 192118"/>
                      <a:gd name="connsiteX117" fmla="*/ 102931 w 1310595"/>
                      <a:gd name="connsiteY117" fmla="*/ 173811 h 192118"/>
                      <a:gd name="connsiteX118" fmla="*/ 102931 w 1310595"/>
                      <a:gd name="connsiteY118" fmla="*/ 90321 h 192118"/>
                      <a:gd name="connsiteX119" fmla="*/ 75425 w 1310595"/>
                      <a:gd name="connsiteY119" fmla="*/ 90321 h 192118"/>
                      <a:gd name="connsiteX120" fmla="*/ 23960 w 1310595"/>
                      <a:gd name="connsiteY120" fmla="*/ 90321 h 192118"/>
                      <a:gd name="connsiteX121" fmla="*/ 23960 w 1310595"/>
                      <a:gd name="connsiteY121" fmla="*/ 173811 h 192118"/>
                      <a:gd name="connsiteX122" fmla="*/ 51465 w 1310595"/>
                      <a:gd name="connsiteY122" fmla="*/ 173811 h 192118"/>
                      <a:gd name="connsiteX123" fmla="*/ 51465 w 1310595"/>
                      <a:gd name="connsiteY123" fmla="*/ 90321 h 192118"/>
                      <a:gd name="connsiteX124" fmla="*/ 23960 w 1310595"/>
                      <a:gd name="connsiteY124" fmla="*/ 90321 h 192118"/>
                      <a:gd name="connsiteX125" fmla="*/ 1259129 w 1310595"/>
                      <a:gd name="connsiteY125" fmla="*/ 47230 h 192118"/>
                      <a:gd name="connsiteX126" fmla="*/ 1259129 w 1310595"/>
                      <a:gd name="connsiteY126" fmla="*/ 72421 h 192118"/>
                      <a:gd name="connsiteX127" fmla="*/ 1286635 w 1310595"/>
                      <a:gd name="connsiteY127" fmla="*/ 72421 h 192118"/>
                      <a:gd name="connsiteX128" fmla="*/ 1286635 w 1310595"/>
                      <a:gd name="connsiteY128" fmla="*/ 47230 h 192118"/>
                      <a:gd name="connsiteX129" fmla="*/ 1259129 w 1310595"/>
                      <a:gd name="connsiteY129" fmla="*/ 47230 h 192118"/>
                      <a:gd name="connsiteX130" fmla="*/ 1207666 w 1310595"/>
                      <a:gd name="connsiteY130" fmla="*/ 47230 h 192118"/>
                      <a:gd name="connsiteX131" fmla="*/ 1207666 w 1310595"/>
                      <a:gd name="connsiteY131" fmla="*/ 72421 h 192118"/>
                      <a:gd name="connsiteX132" fmla="*/ 1235169 w 1310595"/>
                      <a:gd name="connsiteY132" fmla="*/ 72421 h 192118"/>
                      <a:gd name="connsiteX133" fmla="*/ 1235169 w 1310595"/>
                      <a:gd name="connsiteY133" fmla="*/ 47230 h 192118"/>
                      <a:gd name="connsiteX134" fmla="*/ 1207666 w 1310595"/>
                      <a:gd name="connsiteY134" fmla="*/ 47230 h 192118"/>
                      <a:gd name="connsiteX135" fmla="*/ 1156201 w 1310595"/>
                      <a:gd name="connsiteY135" fmla="*/ 47230 h 192118"/>
                      <a:gd name="connsiteX136" fmla="*/ 1156201 w 1310595"/>
                      <a:gd name="connsiteY136" fmla="*/ 72421 h 192118"/>
                      <a:gd name="connsiteX137" fmla="*/ 1183706 w 1310595"/>
                      <a:gd name="connsiteY137" fmla="*/ 72421 h 192118"/>
                      <a:gd name="connsiteX138" fmla="*/ 1183706 w 1310595"/>
                      <a:gd name="connsiteY138" fmla="*/ 47230 h 192118"/>
                      <a:gd name="connsiteX139" fmla="*/ 1156201 w 1310595"/>
                      <a:gd name="connsiteY139" fmla="*/ 47230 h 192118"/>
                      <a:gd name="connsiteX140" fmla="*/ 1104735 w 1310595"/>
                      <a:gd name="connsiteY140" fmla="*/ 47230 h 192118"/>
                      <a:gd name="connsiteX141" fmla="*/ 1104735 w 1310595"/>
                      <a:gd name="connsiteY141" fmla="*/ 72421 h 192118"/>
                      <a:gd name="connsiteX142" fmla="*/ 1132241 w 1310595"/>
                      <a:gd name="connsiteY142" fmla="*/ 72421 h 192118"/>
                      <a:gd name="connsiteX143" fmla="*/ 1132241 w 1310595"/>
                      <a:gd name="connsiteY143" fmla="*/ 47230 h 192118"/>
                      <a:gd name="connsiteX144" fmla="*/ 1104735 w 1310595"/>
                      <a:gd name="connsiteY144" fmla="*/ 47230 h 192118"/>
                      <a:gd name="connsiteX145" fmla="*/ 1053270 w 1310595"/>
                      <a:gd name="connsiteY145" fmla="*/ 47230 h 192118"/>
                      <a:gd name="connsiteX146" fmla="*/ 1053270 w 1310595"/>
                      <a:gd name="connsiteY146" fmla="*/ 72421 h 192118"/>
                      <a:gd name="connsiteX147" fmla="*/ 1080776 w 1310595"/>
                      <a:gd name="connsiteY147" fmla="*/ 72421 h 192118"/>
                      <a:gd name="connsiteX148" fmla="*/ 1080776 w 1310595"/>
                      <a:gd name="connsiteY148" fmla="*/ 47230 h 192118"/>
                      <a:gd name="connsiteX149" fmla="*/ 1053270 w 1310595"/>
                      <a:gd name="connsiteY149" fmla="*/ 47230 h 192118"/>
                      <a:gd name="connsiteX150" fmla="*/ 1001805 w 1310595"/>
                      <a:gd name="connsiteY150" fmla="*/ 47230 h 192118"/>
                      <a:gd name="connsiteX151" fmla="*/ 1001805 w 1310595"/>
                      <a:gd name="connsiteY151" fmla="*/ 72421 h 192118"/>
                      <a:gd name="connsiteX152" fmla="*/ 1029310 w 1310595"/>
                      <a:gd name="connsiteY152" fmla="*/ 72421 h 192118"/>
                      <a:gd name="connsiteX153" fmla="*/ 1029310 w 1310595"/>
                      <a:gd name="connsiteY153" fmla="*/ 47230 h 192118"/>
                      <a:gd name="connsiteX154" fmla="*/ 1001805 w 1310595"/>
                      <a:gd name="connsiteY154" fmla="*/ 47230 h 192118"/>
                      <a:gd name="connsiteX155" fmla="*/ 950340 w 1310595"/>
                      <a:gd name="connsiteY155" fmla="*/ 47230 h 192118"/>
                      <a:gd name="connsiteX156" fmla="*/ 950340 w 1310595"/>
                      <a:gd name="connsiteY156" fmla="*/ 72421 h 192118"/>
                      <a:gd name="connsiteX157" fmla="*/ 977845 w 1310595"/>
                      <a:gd name="connsiteY157" fmla="*/ 72421 h 192118"/>
                      <a:gd name="connsiteX158" fmla="*/ 977845 w 1310595"/>
                      <a:gd name="connsiteY158" fmla="*/ 47230 h 192118"/>
                      <a:gd name="connsiteX159" fmla="*/ 950340 w 1310595"/>
                      <a:gd name="connsiteY159" fmla="*/ 47230 h 192118"/>
                      <a:gd name="connsiteX160" fmla="*/ 898874 w 1310595"/>
                      <a:gd name="connsiteY160" fmla="*/ 47230 h 192118"/>
                      <a:gd name="connsiteX161" fmla="*/ 898874 w 1310595"/>
                      <a:gd name="connsiteY161" fmla="*/ 72421 h 192118"/>
                      <a:gd name="connsiteX162" fmla="*/ 926380 w 1310595"/>
                      <a:gd name="connsiteY162" fmla="*/ 72421 h 192118"/>
                      <a:gd name="connsiteX163" fmla="*/ 926380 w 1310595"/>
                      <a:gd name="connsiteY163" fmla="*/ 47230 h 192118"/>
                      <a:gd name="connsiteX164" fmla="*/ 898874 w 1310595"/>
                      <a:gd name="connsiteY164" fmla="*/ 47230 h 192118"/>
                      <a:gd name="connsiteX165" fmla="*/ 847409 w 1310595"/>
                      <a:gd name="connsiteY165" fmla="*/ 47230 h 192118"/>
                      <a:gd name="connsiteX166" fmla="*/ 847409 w 1310595"/>
                      <a:gd name="connsiteY166" fmla="*/ 72421 h 192118"/>
                      <a:gd name="connsiteX167" fmla="*/ 874914 w 1310595"/>
                      <a:gd name="connsiteY167" fmla="*/ 72421 h 192118"/>
                      <a:gd name="connsiteX168" fmla="*/ 874914 w 1310595"/>
                      <a:gd name="connsiteY168" fmla="*/ 47230 h 192118"/>
                      <a:gd name="connsiteX169" fmla="*/ 847409 w 1310595"/>
                      <a:gd name="connsiteY169" fmla="*/ 47230 h 192118"/>
                      <a:gd name="connsiteX170" fmla="*/ 795943 w 1310595"/>
                      <a:gd name="connsiteY170" fmla="*/ 47230 h 192118"/>
                      <a:gd name="connsiteX171" fmla="*/ 795943 w 1310595"/>
                      <a:gd name="connsiteY171" fmla="*/ 72421 h 192118"/>
                      <a:gd name="connsiteX172" fmla="*/ 823448 w 1310595"/>
                      <a:gd name="connsiteY172" fmla="*/ 72421 h 192118"/>
                      <a:gd name="connsiteX173" fmla="*/ 823448 w 1310595"/>
                      <a:gd name="connsiteY173" fmla="*/ 47230 h 192118"/>
                      <a:gd name="connsiteX174" fmla="*/ 795943 w 1310595"/>
                      <a:gd name="connsiteY174" fmla="*/ 47230 h 192118"/>
                      <a:gd name="connsiteX175" fmla="*/ 744477 w 1310595"/>
                      <a:gd name="connsiteY175" fmla="*/ 47230 h 192118"/>
                      <a:gd name="connsiteX176" fmla="*/ 744477 w 1310595"/>
                      <a:gd name="connsiteY176" fmla="*/ 72421 h 192118"/>
                      <a:gd name="connsiteX177" fmla="*/ 771983 w 1310595"/>
                      <a:gd name="connsiteY177" fmla="*/ 72421 h 192118"/>
                      <a:gd name="connsiteX178" fmla="*/ 771983 w 1310595"/>
                      <a:gd name="connsiteY178" fmla="*/ 47230 h 192118"/>
                      <a:gd name="connsiteX179" fmla="*/ 744477 w 1310595"/>
                      <a:gd name="connsiteY179" fmla="*/ 47230 h 192118"/>
                      <a:gd name="connsiteX180" fmla="*/ 693012 w 1310595"/>
                      <a:gd name="connsiteY180" fmla="*/ 47230 h 192118"/>
                      <a:gd name="connsiteX181" fmla="*/ 693012 w 1310595"/>
                      <a:gd name="connsiteY181" fmla="*/ 72421 h 192118"/>
                      <a:gd name="connsiteX182" fmla="*/ 720517 w 1310595"/>
                      <a:gd name="connsiteY182" fmla="*/ 72421 h 192118"/>
                      <a:gd name="connsiteX183" fmla="*/ 720517 w 1310595"/>
                      <a:gd name="connsiteY183" fmla="*/ 47230 h 192118"/>
                      <a:gd name="connsiteX184" fmla="*/ 693012 w 1310595"/>
                      <a:gd name="connsiteY184" fmla="*/ 47230 h 192118"/>
                      <a:gd name="connsiteX185" fmla="*/ 641546 w 1310595"/>
                      <a:gd name="connsiteY185" fmla="*/ 47230 h 192118"/>
                      <a:gd name="connsiteX186" fmla="*/ 641546 w 1310595"/>
                      <a:gd name="connsiteY186" fmla="*/ 72421 h 192118"/>
                      <a:gd name="connsiteX187" fmla="*/ 669052 w 1310595"/>
                      <a:gd name="connsiteY187" fmla="*/ 72421 h 192118"/>
                      <a:gd name="connsiteX188" fmla="*/ 669052 w 1310595"/>
                      <a:gd name="connsiteY188" fmla="*/ 47230 h 192118"/>
                      <a:gd name="connsiteX189" fmla="*/ 641546 w 1310595"/>
                      <a:gd name="connsiteY189" fmla="*/ 47230 h 192118"/>
                      <a:gd name="connsiteX190" fmla="*/ 590081 w 1310595"/>
                      <a:gd name="connsiteY190" fmla="*/ 47230 h 192118"/>
                      <a:gd name="connsiteX191" fmla="*/ 590081 w 1310595"/>
                      <a:gd name="connsiteY191" fmla="*/ 72421 h 192118"/>
                      <a:gd name="connsiteX192" fmla="*/ 617586 w 1310595"/>
                      <a:gd name="connsiteY192" fmla="*/ 72421 h 192118"/>
                      <a:gd name="connsiteX193" fmla="*/ 617586 w 1310595"/>
                      <a:gd name="connsiteY193" fmla="*/ 47230 h 192118"/>
                      <a:gd name="connsiteX194" fmla="*/ 590081 w 1310595"/>
                      <a:gd name="connsiteY194" fmla="*/ 47230 h 192118"/>
                      <a:gd name="connsiteX195" fmla="*/ 538615 w 1310595"/>
                      <a:gd name="connsiteY195" fmla="*/ 47230 h 192118"/>
                      <a:gd name="connsiteX196" fmla="*/ 538615 w 1310595"/>
                      <a:gd name="connsiteY196" fmla="*/ 72421 h 192118"/>
                      <a:gd name="connsiteX197" fmla="*/ 566121 w 1310595"/>
                      <a:gd name="connsiteY197" fmla="*/ 72421 h 192118"/>
                      <a:gd name="connsiteX198" fmla="*/ 566121 w 1310595"/>
                      <a:gd name="connsiteY198" fmla="*/ 47230 h 192118"/>
                      <a:gd name="connsiteX199" fmla="*/ 538615 w 1310595"/>
                      <a:gd name="connsiteY199" fmla="*/ 47230 h 192118"/>
                      <a:gd name="connsiteX200" fmla="*/ 487149 w 1310595"/>
                      <a:gd name="connsiteY200" fmla="*/ 47230 h 192118"/>
                      <a:gd name="connsiteX201" fmla="*/ 487149 w 1310595"/>
                      <a:gd name="connsiteY201" fmla="*/ 72421 h 192118"/>
                      <a:gd name="connsiteX202" fmla="*/ 514654 w 1310595"/>
                      <a:gd name="connsiteY202" fmla="*/ 72421 h 192118"/>
                      <a:gd name="connsiteX203" fmla="*/ 514654 w 1310595"/>
                      <a:gd name="connsiteY203" fmla="*/ 47230 h 192118"/>
                      <a:gd name="connsiteX204" fmla="*/ 487149 w 1310595"/>
                      <a:gd name="connsiteY204" fmla="*/ 47230 h 192118"/>
                      <a:gd name="connsiteX205" fmla="*/ 435683 w 1310595"/>
                      <a:gd name="connsiteY205" fmla="*/ 47230 h 192118"/>
                      <a:gd name="connsiteX206" fmla="*/ 435683 w 1310595"/>
                      <a:gd name="connsiteY206" fmla="*/ 72421 h 192118"/>
                      <a:gd name="connsiteX207" fmla="*/ 463189 w 1310595"/>
                      <a:gd name="connsiteY207" fmla="*/ 72421 h 192118"/>
                      <a:gd name="connsiteX208" fmla="*/ 463189 w 1310595"/>
                      <a:gd name="connsiteY208" fmla="*/ 47230 h 192118"/>
                      <a:gd name="connsiteX209" fmla="*/ 435683 w 1310595"/>
                      <a:gd name="connsiteY209" fmla="*/ 47230 h 192118"/>
                      <a:gd name="connsiteX210" fmla="*/ 384218 w 1310595"/>
                      <a:gd name="connsiteY210" fmla="*/ 47230 h 192118"/>
                      <a:gd name="connsiteX211" fmla="*/ 384218 w 1310595"/>
                      <a:gd name="connsiteY211" fmla="*/ 72421 h 192118"/>
                      <a:gd name="connsiteX212" fmla="*/ 411724 w 1310595"/>
                      <a:gd name="connsiteY212" fmla="*/ 72421 h 192118"/>
                      <a:gd name="connsiteX213" fmla="*/ 411724 w 1310595"/>
                      <a:gd name="connsiteY213" fmla="*/ 47230 h 192118"/>
                      <a:gd name="connsiteX214" fmla="*/ 384218 w 1310595"/>
                      <a:gd name="connsiteY214" fmla="*/ 47230 h 192118"/>
                      <a:gd name="connsiteX215" fmla="*/ 332752 w 1310595"/>
                      <a:gd name="connsiteY215" fmla="*/ 47230 h 192118"/>
                      <a:gd name="connsiteX216" fmla="*/ 332752 w 1310595"/>
                      <a:gd name="connsiteY216" fmla="*/ 72421 h 192118"/>
                      <a:gd name="connsiteX217" fmla="*/ 360258 w 1310595"/>
                      <a:gd name="connsiteY217" fmla="*/ 72421 h 192118"/>
                      <a:gd name="connsiteX218" fmla="*/ 360258 w 1310595"/>
                      <a:gd name="connsiteY218" fmla="*/ 47230 h 192118"/>
                      <a:gd name="connsiteX219" fmla="*/ 332752 w 1310595"/>
                      <a:gd name="connsiteY219" fmla="*/ 47230 h 192118"/>
                      <a:gd name="connsiteX220" fmla="*/ 281287 w 1310595"/>
                      <a:gd name="connsiteY220" fmla="*/ 47230 h 192118"/>
                      <a:gd name="connsiteX221" fmla="*/ 281287 w 1310595"/>
                      <a:gd name="connsiteY221" fmla="*/ 72421 h 192118"/>
                      <a:gd name="connsiteX222" fmla="*/ 308793 w 1310595"/>
                      <a:gd name="connsiteY222" fmla="*/ 72421 h 192118"/>
                      <a:gd name="connsiteX223" fmla="*/ 308793 w 1310595"/>
                      <a:gd name="connsiteY223" fmla="*/ 47230 h 192118"/>
                      <a:gd name="connsiteX224" fmla="*/ 281287 w 1310595"/>
                      <a:gd name="connsiteY224" fmla="*/ 47230 h 192118"/>
                      <a:gd name="connsiteX225" fmla="*/ 229821 w 1310595"/>
                      <a:gd name="connsiteY225" fmla="*/ 47230 h 192118"/>
                      <a:gd name="connsiteX226" fmla="*/ 229821 w 1310595"/>
                      <a:gd name="connsiteY226" fmla="*/ 72421 h 192118"/>
                      <a:gd name="connsiteX227" fmla="*/ 257327 w 1310595"/>
                      <a:gd name="connsiteY227" fmla="*/ 72421 h 192118"/>
                      <a:gd name="connsiteX228" fmla="*/ 257327 w 1310595"/>
                      <a:gd name="connsiteY228" fmla="*/ 47230 h 192118"/>
                      <a:gd name="connsiteX229" fmla="*/ 229821 w 1310595"/>
                      <a:gd name="connsiteY229" fmla="*/ 47230 h 192118"/>
                      <a:gd name="connsiteX230" fmla="*/ 178356 w 1310595"/>
                      <a:gd name="connsiteY230" fmla="*/ 47230 h 192118"/>
                      <a:gd name="connsiteX231" fmla="*/ 178356 w 1310595"/>
                      <a:gd name="connsiteY231" fmla="*/ 72421 h 192118"/>
                      <a:gd name="connsiteX232" fmla="*/ 205861 w 1310595"/>
                      <a:gd name="connsiteY232" fmla="*/ 72421 h 192118"/>
                      <a:gd name="connsiteX233" fmla="*/ 205861 w 1310595"/>
                      <a:gd name="connsiteY233" fmla="*/ 47230 h 192118"/>
                      <a:gd name="connsiteX234" fmla="*/ 178356 w 1310595"/>
                      <a:gd name="connsiteY234" fmla="*/ 47230 h 192118"/>
                      <a:gd name="connsiteX235" fmla="*/ 126891 w 1310595"/>
                      <a:gd name="connsiteY235" fmla="*/ 47230 h 192118"/>
                      <a:gd name="connsiteX236" fmla="*/ 126891 w 1310595"/>
                      <a:gd name="connsiteY236" fmla="*/ 72421 h 192118"/>
                      <a:gd name="connsiteX237" fmla="*/ 154396 w 1310595"/>
                      <a:gd name="connsiteY237" fmla="*/ 72421 h 192118"/>
                      <a:gd name="connsiteX238" fmla="*/ 154396 w 1310595"/>
                      <a:gd name="connsiteY238" fmla="*/ 47230 h 192118"/>
                      <a:gd name="connsiteX239" fmla="*/ 126891 w 1310595"/>
                      <a:gd name="connsiteY239" fmla="*/ 47230 h 192118"/>
                      <a:gd name="connsiteX240" fmla="*/ 75425 w 1310595"/>
                      <a:gd name="connsiteY240" fmla="*/ 47230 h 192118"/>
                      <a:gd name="connsiteX241" fmla="*/ 75425 w 1310595"/>
                      <a:gd name="connsiteY241" fmla="*/ 72421 h 192118"/>
                      <a:gd name="connsiteX242" fmla="*/ 102931 w 1310595"/>
                      <a:gd name="connsiteY242" fmla="*/ 72421 h 192118"/>
                      <a:gd name="connsiteX243" fmla="*/ 102931 w 1310595"/>
                      <a:gd name="connsiteY243" fmla="*/ 47230 h 192118"/>
                      <a:gd name="connsiteX244" fmla="*/ 75425 w 1310595"/>
                      <a:gd name="connsiteY244" fmla="*/ 47230 h 192118"/>
                      <a:gd name="connsiteX245" fmla="*/ 23960 w 1310595"/>
                      <a:gd name="connsiteY245" fmla="*/ 47230 h 192118"/>
                      <a:gd name="connsiteX246" fmla="*/ 23960 w 1310595"/>
                      <a:gd name="connsiteY246" fmla="*/ 72421 h 192118"/>
                      <a:gd name="connsiteX247" fmla="*/ 51465 w 1310595"/>
                      <a:gd name="connsiteY247" fmla="*/ 72421 h 192118"/>
                      <a:gd name="connsiteX248" fmla="*/ 51465 w 1310595"/>
                      <a:gd name="connsiteY248" fmla="*/ 47230 h 192118"/>
                      <a:gd name="connsiteX249" fmla="*/ 23960 w 1310595"/>
                      <a:gd name="connsiteY249" fmla="*/ 47230 h 192118"/>
                      <a:gd name="connsiteX250" fmla="*/ 11980 w 1310595"/>
                      <a:gd name="connsiteY250" fmla="*/ 0 h 192118"/>
                      <a:gd name="connsiteX251" fmla="*/ 23960 w 1310595"/>
                      <a:gd name="connsiteY251" fmla="*/ 5528 h 192118"/>
                      <a:gd name="connsiteX252" fmla="*/ 23960 w 1310595"/>
                      <a:gd name="connsiteY252" fmla="*/ 29331 h 192118"/>
                      <a:gd name="connsiteX253" fmla="*/ 51465 w 1310595"/>
                      <a:gd name="connsiteY253" fmla="*/ 29331 h 192118"/>
                      <a:gd name="connsiteX254" fmla="*/ 51465 w 1310595"/>
                      <a:gd name="connsiteY254" fmla="*/ 5528 h 192118"/>
                      <a:gd name="connsiteX255" fmla="*/ 63446 w 1310595"/>
                      <a:gd name="connsiteY255" fmla="*/ 0 h 192118"/>
                      <a:gd name="connsiteX256" fmla="*/ 75425 w 1310595"/>
                      <a:gd name="connsiteY256" fmla="*/ 5528 h 192118"/>
                      <a:gd name="connsiteX257" fmla="*/ 75425 w 1310595"/>
                      <a:gd name="connsiteY257" fmla="*/ 29331 h 192118"/>
                      <a:gd name="connsiteX258" fmla="*/ 102931 w 1310595"/>
                      <a:gd name="connsiteY258" fmla="*/ 29331 h 192118"/>
                      <a:gd name="connsiteX259" fmla="*/ 102931 w 1310595"/>
                      <a:gd name="connsiteY259" fmla="*/ 5528 h 192118"/>
                      <a:gd name="connsiteX260" fmla="*/ 114911 w 1310595"/>
                      <a:gd name="connsiteY260" fmla="*/ 0 h 192118"/>
                      <a:gd name="connsiteX261" fmla="*/ 126891 w 1310595"/>
                      <a:gd name="connsiteY261" fmla="*/ 5528 h 192118"/>
                      <a:gd name="connsiteX262" fmla="*/ 126891 w 1310595"/>
                      <a:gd name="connsiteY262" fmla="*/ 29331 h 192118"/>
                      <a:gd name="connsiteX263" fmla="*/ 154396 w 1310595"/>
                      <a:gd name="connsiteY263" fmla="*/ 29331 h 192118"/>
                      <a:gd name="connsiteX264" fmla="*/ 154396 w 1310595"/>
                      <a:gd name="connsiteY264" fmla="*/ 5528 h 192118"/>
                      <a:gd name="connsiteX265" fmla="*/ 166376 w 1310595"/>
                      <a:gd name="connsiteY265" fmla="*/ 0 h 192118"/>
                      <a:gd name="connsiteX266" fmla="*/ 178356 w 1310595"/>
                      <a:gd name="connsiteY266" fmla="*/ 5528 h 192118"/>
                      <a:gd name="connsiteX267" fmla="*/ 178356 w 1310595"/>
                      <a:gd name="connsiteY267" fmla="*/ 29331 h 192118"/>
                      <a:gd name="connsiteX268" fmla="*/ 205861 w 1310595"/>
                      <a:gd name="connsiteY268" fmla="*/ 29331 h 192118"/>
                      <a:gd name="connsiteX269" fmla="*/ 205861 w 1310595"/>
                      <a:gd name="connsiteY269" fmla="*/ 5528 h 192118"/>
                      <a:gd name="connsiteX270" fmla="*/ 217842 w 1310595"/>
                      <a:gd name="connsiteY270" fmla="*/ 0 h 192118"/>
                      <a:gd name="connsiteX271" fmla="*/ 229821 w 1310595"/>
                      <a:gd name="connsiteY271" fmla="*/ 5528 h 192118"/>
                      <a:gd name="connsiteX272" fmla="*/ 229821 w 1310595"/>
                      <a:gd name="connsiteY272" fmla="*/ 29331 h 192118"/>
                      <a:gd name="connsiteX273" fmla="*/ 257327 w 1310595"/>
                      <a:gd name="connsiteY273" fmla="*/ 29331 h 192118"/>
                      <a:gd name="connsiteX274" fmla="*/ 257327 w 1310595"/>
                      <a:gd name="connsiteY274" fmla="*/ 5528 h 192118"/>
                      <a:gd name="connsiteX275" fmla="*/ 269307 w 1310595"/>
                      <a:gd name="connsiteY275" fmla="*/ 0 h 192118"/>
                      <a:gd name="connsiteX276" fmla="*/ 281287 w 1310595"/>
                      <a:gd name="connsiteY276" fmla="*/ 5528 h 192118"/>
                      <a:gd name="connsiteX277" fmla="*/ 281287 w 1310595"/>
                      <a:gd name="connsiteY277" fmla="*/ 29331 h 192118"/>
                      <a:gd name="connsiteX278" fmla="*/ 308793 w 1310595"/>
                      <a:gd name="connsiteY278" fmla="*/ 29331 h 192118"/>
                      <a:gd name="connsiteX279" fmla="*/ 308793 w 1310595"/>
                      <a:gd name="connsiteY279" fmla="*/ 5528 h 192118"/>
                      <a:gd name="connsiteX280" fmla="*/ 320772 w 1310595"/>
                      <a:gd name="connsiteY280" fmla="*/ 0 h 192118"/>
                      <a:gd name="connsiteX281" fmla="*/ 332752 w 1310595"/>
                      <a:gd name="connsiteY281" fmla="*/ 5528 h 192118"/>
                      <a:gd name="connsiteX282" fmla="*/ 332752 w 1310595"/>
                      <a:gd name="connsiteY282" fmla="*/ 29331 h 192118"/>
                      <a:gd name="connsiteX283" fmla="*/ 360258 w 1310595"/>
                      <a:gd name="connsiteY283" fmla="*/ 29331 h 192118"/>
                      <a:gd name="connsiteX284" fmla="*/ 360258 w 1310595"/>
                      <a:gd name="connsiteY284" fmla="*/ 5528 h 192118"/>
                      <a:gd name="connsiteX285" fmla="*/ 372238 w 1310595"/>
                      <a:gd name="connsiteY285" fmla="*/ 0 h 192118"/>
                      <a:gd name="connsiteX286" fmla="*/ 384218 w 1310595"/>
                      <a:gd name="connsiteY286" fmla="*/ 5528 h 192118"/>
                      <a:gd name="connsiteX287" fmla="*/ 384218 w 1310595"/>
                      <a:gd name="connsiteY287" fmla="*/ 29331 h 192118"/>
                      <a:gd name="connsiteX288" fmla="*/ 411724 w 1310595"/>
                      <a:gd name="connsiteY288" fmla="*/ 29331 h 192118"/>
                      <a:gd name="connsiteX289" fmla="*/ 411724 w 1310595"/>
                      <a:gd name="connsiteY289" fmla="*/ 5528 h 192118"/>
                      <a:gd name="connsiteX290" fmla="*/ 423703 w 1310595"/>
                      <a:gd name="connsiteY290" fmla="*/ 0 h 192118"/>
                      <a:gd name="connsiteX291" fmla="*/ 435683 w 1310595"/>
                      <a:gd name="connsiteY291" fmla="*/ 5528 h 192118"/>
                      <a:gd name="connsiteX292" fmla="*/ 435683 w 1310595"/>
                      <a:gd name="connsiteY292" fmla="*/ 29331 h 192118"/>
                      <a:gd name="connsiteX293" fmla="*/ 463189 w 1310595"/>
                      <a:gd name="connsiteY293" fmla="*/ 29331 h 192118"/>
                      <a:gd name="connsiteX294" fmla="*/ 463189 w 1310595"/>
                      <a:gd name="connsiteY294" fmla="*/ 5528 h 192118"/>
                      <a:gd name="connsiteX295" fmla="*/ 475169 w 1310595"/>
                      <a:gd name="connsiteY295" fmla="*/ 0 h 192118"/>
                      <a:gd name="connsiteX296" fmla="*/ 487149 w 1310595"/>
                      <a:gd name="connsiteY296" fmla="*/ 5528 h 192118"/>
                      <a:gd name="connsiteX297" fmla="*/ 487149 w 1310595"/>
                      <a:gd name="connsiteY297" fmla="*/ 29331 h 192118"/>
                      <a:gd name="connsiteX298" fmla="*/ 514654 w 1310595"/>
                      <a:gd name="connsiteY298" fmla="*/ 29331 h 192118"/>
                      <a:gd name="connsiteX299" fmla="*/ 514654 w 1310595"/>
                      <a:gd name="connsiteY299" fmla="*/ 5528 h 192118"/>
                      <a:gd name="connsiteX300" fmla="*/ 526635 w 1310595"/>
                      <a:gd name="connsiteY300" fmla="*/ 0 h 192118"/>
                      <a:gd name="connsiteX301" fmla="*/ 538615 w 1310595"/>
                      <a:gd name="connsiteY301" fmla="*/ 5528 h 192118"/>
                      <a:gd name="connsiteX302" fmla="*/ 538615 w 1310595"/>
                      <a:gd name="connsiteY302" fmla="*/ 29331 h 192118"/>
                      <a:gd name="connsiteX303" fmla="*/ 566121 w 1310595"/>
                      <a:gd name="connsiteY303" fmla="*/ 29331 h 192118"/>
                      <a:gd name="connsiteX304" fmla="*/ 566121 w 1310595"/>
                      <a:gd name="connsiteY304" fmla="*/ 5528 h 192118"/>
                      <a:gd name="connsiteX305" fmla="*/ 578101 w 1310595"/>
                      <a:gd name="connsiteY305" fmla="*/ 0 h 192118"/>
                      <a:gd name="connsiteX306" fmla="*/ 590081 w 1310595"/>
                      <a:gd name="connsiteY306" fmla="*/ 5528 h 192118"/>
                      <a:gd name="connsiteX307" fmla="*/ 590081 w 1310595"/>
                      <a:gd name="connsiteY307" fmla="*/ 29331 h 192118"/>
                      <a:gd name="connsiteX308" fmla="*/ 617586 w 1310595"/>
                      <a:gd name="connsiteY308" fmla="*/ 29331 h 192118"/>
                      <a:gd name="connsiteX309" fmla="*/ 617586 w 1310595"/>
                      <a:gd name="connsiteY309" fmla="*/ 5528 h 192118"/>
                      <a:gd name="connsiteX310" fmla="*/ 629566 w 1310595"/>
                      <a:gd name="connsiteY310" fmla="*/ 0 h 192118"/>
                      <a:gd name="connsiteX311" fmla="*/ 641546 w 1310595"/>
                      <a:gd name="connsiteY311" fmla="*/ 5528 h 192118"/>
                      <a:gd name="connsiteX312" fmla="*/ 641546 w 1310595"/>
                      <a:gd name="connsiteY312" fmla="*/ 29331 h 192118"/>
                      <a:gd name="connsiteX313" fmla="*/ 669052 w 1310595"/>
                      <a:gd name="connsiteY313" fmla="*/ 29331 h 192118"/>
                      <a:gd name="connsiteX314" fmla="*/ 669052 w 1310595"/>
                      <a:gd name="connsiteY314" fmla="*/ 5528 h 192118"/>
                      <a:gd name="connsiteX315" fmla="*/ 681032 w 1310595"/>
                      <a:gd name="connsiteY315" fmla="*/ 0 h 192118"/>
                      <a:gd name="connsiteX316" fmla="*/ 693012 w 1310595"/>
                      <a:gd name="connsiteY316" fmla="*/ 5528 h 192118"/>
                      <a:gd name="connsiteX317" fmla="*/ 693012 w 1310595"/>
                      <a:gd name="connsiteY317" fmla="*/ 29331 h 192118"/>
                      <a:gd name="connsiteX318" fmla="*/ 720517 w 1310595"/>
                      <a:gd name="connsiteY318" fmla="*/ 29331 h 192118"/>
                      <a:gd name="connsiteX319" fmla="*/ 720517 w 1310595"/>
                      <a:gd name="connsiteY319" fmla="*/ 5528 h 192118"/>
                      <a:gd name="connsiteX320" fmla="*/ 732497 w 1310595"/>
                      <a:gd name="connsiteY320" fmla="*/ 0 h 192118"/>
                      <a:gd name="connsiteX321" fmla="*/ 744477 w 1310595"/>
                      <a:gd name="connsiteY321" fmla="*/ 5528 h 192118"/>
                      <a:gd name="connsiteX322" fmla="*/ 744477 w 1310595"/>
                      <a:gd name="connsiteY322" fmla="*/ 29331 h 192118"/>
                      <a:gd name="connsiteX323" fmla="*/ 771983 w 1310595"/>
                      <a:gd name="connsiteY323" fmla="*/ 29331 h 192118"/>
                      <a:gd name="connsiteX324" fmla="*/ 771983 w 1310595"/>
                      <a:gd name="connsiteY324" fmla="*/ 5528 h 192118"/>
                      <a:gd name="connsiteX325" fmla="*/ 783963 w 1310595"/>
                      <a:gd name="connsiteY325" fmla="*/ 0 h 192118"/>
                      <a:gd name="connsiteX326" fmla="*/ 795943 w 1310595"/>
                      <a:gd name="connsiteY326" fmla="*/ 5528 h 192118"/>
                      <a:gd name="connsiteX327" fmla="*/ 795943 w 1310595"/>
                      <a:gd name="connsiteY327" fmla="*/ 29331 h 192118"/>
                      <a:gd name="connsiteX328" fmla="*/ 823448 w 1310595"/>
                      <a:gd name="connsiteY328" fmla="*/ 29331 h 192118"/>
                      <a:gd name="connsiteX329" fmla="*/ 823448 w 1310595"/>
                      <a:gd name="connsiteY329" fmla="*/ 5528 h 192118"/>
                      <a:gd name="connsiteX330" fmla="*/ 835429 w 1310595"/>
                      <a:gd name="connsiteY330" fmla="*/ 0 h 192118"/>
                      <a:gd name="connsiteX331" fmla="*/ 847409 w 1310595"/>
                      <a:gd name="connsiteY331" fmla="*/ 5528 h 192118"/>
                      <a:gd name="connsiteX332" fmla="*/ 847409 w 1310595"/>
                      <a:gd name="connsiteY332" fmla="*/ 29331 h 192118"/>
                      <a:gd name="connsiteX333" fmla="*/ 874914 w 1310595"/>
                      <a:gd name="connsiteY333" fmla="*/ 29331 h 192118"/>
                      <a:gd name="connsiteX334" fmla="*/ 874914 w 1310595"/>
                      <a:gd name="connsiteY334" fmla="*/ 5528 h 192118"/>
                      <a:gd name="connsiteX335" fmla="*/ 886894 w 1310595"/>
                      <a:gd name="connsiteY335" fmla="*/ 0 h 192118"/>
                      <a:gd name="connsiteX336" fmla="*/ 898874 w 1310595"/>
                      <a:gd name="connsiteY336" fmla="*/ 5528 h 192118"/>
                      <a:gd name="connsiteX337" fmla="*/ 898874 w 1310595"/>
                      <a:gd name="connsiteY337" fmla="*/ 29331 h 192118"/>
                      <a:gd name="connsiteX338" fmla="*/ 926380 w 1310595"/>
                      <a:gd name="connsiteY338" fmla="*/ 29331 h 192118"/>
                      <a:gd name="connsiteX339" fmla="*/ 926380 w 1310595"/>
                      <a:gd name="connsiteY339" fmla="*/ 5528 h 192118"/>
                      <a:gd name="connsiteX340" fmla="*/ 938360 w 1310595"/>
                      <a:gd name="connsiteY340" fmla="*/ 0 h 192118"/>
                      <a:gd name="connsiteX341" fmla="*/ 950340 w 1310595"/>
                      <a:gd name="connsiteY341" fmla="*/ 5528 h 192118"/>
                      <a:gd name="connsiteX342" fmla="*/ 950340 w 1310595"/>
                      <a:gd name="connsiteY342" fmla="*/ 29331 h 192118"/>
                      <a:gd name="connsiteX343" fmla="*/ 977845 w 1310595"/>
                      <a:gd name="connsiteY343" fmla="*/ 29331 h 192118"/>
                      <a:gd name="connsiteX344" fmla="*/ 977845 w 1310595"/>
                      <a:gd name="connsiteY344" fmla="*/ 5528 h 192118"/>
                      <a:gd name="connsiteX345" fmla="*/ 989825 w 1310595"/>
                      <a:gd name="connsiteY345" fmla="*/ 0 h 192118"/>
                      <a:gd name="connsiteX346" fmla="*/ 1001805 w 1310595"/>
                      <a:gd name="connsiteY346" fmla="*/ 5528 h 192118"/>
                      <a:gd name="connsiteX347" fmla="*/ 1001805 w 1310595"/>
                      <a:gd name="connsiteY347" fmla="*/ 29331 h 192118"/>
                      <a:gd name="connsiteX348" fmla="*/ 1029310 w 1310595"/>
                      <a:gd name="connsiteY348" fmla="*/ 29331 h 192118"/>
                      <a:gd name="connsiteX349" fmla="*/ 1029310 w 1310595"/>
                      <a:gd name="connsiteY349" fmla="*/ 5528 h 192118"/>
                      <a:gd name="connsiteX350" fmla="*/ 1041290 w 1310595"/>
                      <a:gd name="connsiteY350" fmla="*/ 0 h 192118"/>
                      <a:gd name="connsiteX351" fmla="*/ 1053270 w 1310595"/>
                      <a:gd name="connsiteY351" fmla="*/ 5528 h 192118"/>
                      <a:gd name="connsiteX352" fmla="*/ 1053270 w 1310595"/>
                      <a:gd name="connsiteY352" fmla="*/ 29331 h 192118"/>
                      <a:gd name="connsiteX353" fmla="*/ 1080776 w 1310595"/>
                      <a:gd name="connsiteY353" fmla="*/ 29331 h 192118"/>
                      <a:gd name="connsiteX354" fmla="*/ 1080776 w 1310595"/>
                      <a:gd name="connsiteY354" fmla="*/ 5528 h 192118"/>
                      <a:gd name="connsiteX355" fmla="*/ 1092756 w 1310595"/>
                      <a:gd name="connsiteY355" fmla="*/ 0 h 192118"/>
                      <a:gd name="connsiteX356" fmla="*/ 1104735 w 1310595"/>
                      <a:gd name="connsiteY356" fmla="*/ 5528 h 192118"/>
                      <a:gd name="connsiteX357" fmla="*/ 1104735 w 1310595"/>
                      <a:gd name="connsiteY357" fmla="*/ 29331 h 192118"/>
                      <a:gd name="connsiteX358" fmla="*/ 1132241 w 1310595"/>
                      <a:gd name="connsiteY358" fmla="*/ 29331 h 192118"/>
                      <a:gd name="connsiteX359" fmla="*/ 1132241 w 1310595"/>
                      <a:gd name="connsiteY359" fmla="*/ 5528 h 192118"/>
                      <a:gd name="connsiteX360" fmla="*/ 1144221 w 1310595"/>
                      <a:gd name="connsiteY360" fmla="*/ 0 h 192118"/>
                      <a:gd name="connsiteX361" fmla="*/ 1156201 w 1310595"/>
                      <a:gd name="connsiteY361" fmla="*/ 5528 h 192118"/>
                      <a:gd name="connsiteX362" fmla="*/ 1156201 w 1310595"/>
                      <a:gd name="connsiteY362" fmla="*/ 29331 h 192118"/>
                      <a:gd name="connsiteX363" fmla="*/ 1183706 w 1310595"/>
                      <a:gd name="connsiteY363" fmla="*/ 29331 h 192118"/>
                      <a:gd name="connsiteX364" fmla="*/ 1183706 w 1310595"/>
                      <a:gd name="connsiteY364" fmla="*/ 5528 h 192118"/>
                      <a:gd name="connsiteX365" fmla="*/ 1195686 w 1310595"/>
                      <a:gd name="connsiteY365" fmla="*/ 0 h 192118"/>
                      <a:gd name="connsiteX366" fmla="*/ 1207666 w 1310595"/>
                      <a:gd name="connsiteY366" fmla="*/ 5528 h 192118"/>
                      <a:gd name="connsiteX367" fmla="*/ 1207666 w 1310595"/>
                      <a:gd name="connsiteY367" fmla="*/ 29331 h 192118"/>
                      <a:gd name="connsiteX368" fmla="*/ 1235169 w 1310595"/>
                      <a:gd name="connsiteY368" fmla="*/ 29331 h 192118"/>
                      <a:gd name="connsiteX369" fmla="*/ 1235169 w 1310595"/>
                      <a:gd name="connsiteY369" fmla="*/ 5528 h 192118"/>
                      <a:gd name="connsiteX370" fmla="*/ 1247149 w 1310595"/>
                      <a:gd name="connsiteY370" fmla="*/ 0 h 192118"/>
                      <a:gd name="connsiteX371" fmla="*/ 1259129 w 1310595"/>
                      <a:gd name="connsiteY371" fmla="*/ 5528 h 192118"/>
                      <a:gd name="connsiteX372" fmla="*/ 1259129 w 1310595"/>
                      <a:gd name="connsiteY372" fmla="*/ 29331 h 192118"/>
                      <a:gd name="connsiteX373" fmla="*/ 1286635 w 1310595"/>
                      <a:gd name="connsiteY373" fmla="*/ 29331 h 192118"/>
                      <a:gd name="connsiteX374" fmla="*/ 1286635 w 1310595"/>
                      <a:gd name="connsiteY374" fmla="*/ 5528 h 192118"/>
                      <a:gd name="connsiteX375" fmla="*/ 1298615 w 1310595"/>
                      <a:gd name="connsiteY375" fmla="*/ 0 h 192118"/>
                      <a:gd name="connsiteX376" fmla="*/ 1310595 w 1310595"/>
                      <a:gd name="connsiteY376" fmla="*/ 5528 h 192118"/>
                      <a:gd name="connsiteX377" fmla="*/ 1310595 w 1310595"/>
                      <a:gd name="connsiteY377" fmla="*/ 191711 h 192118"/>
                      <a:gd name="connsiteX378" fmla="*/ 1286635 w 1310595"/>
                      <a:gd name="connsiteY378" fmla="*/ 192118 h 192118"/>
                      <a:gd name="connsiteX379" fmla="*/ 1286635 w 1310595"/>
                      <a:gd name="connsiteY379" fmla="*/ 191711 h 192118"/>
                      <a:gd name="connsiteX380" fmla="*/ 1259129 w 1310595"/>
                      <a:gd name="connsiteY380" fmla="*/ 191711 h 192118"/>
                      <a:gd name="connsiteX381" fmla="*/ 1259129 w 1310595"/>
                      <a:gd name="connsiteY381" fmla="*/ 192118 h 192118"/>
                      <a:gd name="connsiteX382" fmla="*/ 1235169 w 1310595"/>
                      <a:gd name="connsiteY382" fmla="*/ 192118 h 192118"/>
                      <a:gd name="connsiteX383" fmla="*/ 1235169 w 1310595"/>
                      <a:gd name="connsiteY383" fmla="*/ 191711 h 192118"/>
                      <a:gd name="connsiteX384" fmla="*/ 1207666 w 1310595"/>
                      <a:gd name="connsiteY384" fmla="*/ 191711 h 192118"/>
                      <a:gd name="connsiteX385" fmla="*/ 1207666 w 1310595"/>
                      <a:gd name="connsiteY385" fmla="*/ 192118 h 192118"/>
                      <a:gd name="connsiteX386" fmla="*/ 1183706 w 1310595"/>
                      <a:gd name="connsiteY386" fmla="*/ 192118 h 192118"/>
                      <a:gd name="connsiteX387" fmla="*/ 1183706 w 1310595"/>
                      <a:gd name="connsiteY387" fmla="*/ 191711 h 192118"/>
                      <a:gd name="connsiteX388" fmla="*/ 1156201 w 1310595"/>
                      <a:gd name="connsiteY388" fmla="*/ 191711 h 192118"/>
                      <a:gd name="connsiteX389" fmla="*/ 1156201 w 1310595"/>
                      <a:gd name="connsiteY389" fmla="*/ 192118 h 192118"/>
                      <a:gd name="connsiteX390" fmla="*/ 1132241 w 1310595"/>
                      <a:gd name="connsiteY390" fmla="*/ 192118 h 192118"/>
                      <a:gd name="connsiteX391" fmla="*/ 1132241 w 1310595"/>
                      <a:gd name="connsiteY391" fmla="*/ 191711 h 192118"/>
                      <a:gd name="connsiteX392" fmla="*/ 1104735 w 1310595"/>
                      <a:gd name="connsiteY392" fmla="*/ 191711 h 192118"/>
                      <a:gd name="connsiteX393" fmla="*/ 1104735 w 1310595"/>
                      <a:gd name="connsiteY393" fmla="*/ 192118 h 192118"/>
                      <a:gd name="connsiteX394" fmla="*/ 1080776 w 1310595"/>
                      <a:gd name="connsiteY394" fmla="*/ 192118 h 192118"/>
                      <a:gd name="connsiteX395" fmla="*/ 1080776 w 1310595"/>
                      <a:gd name="connsiteY395" fmla="*/ 191711 h 192118"/>
                      <a:gd name="connsiteX396" fmla="*/ 1053270 w 1310595"/>
                      <a:gd name="connsiteY396" fmla="*/ 191711 h 192118"/>
                      <a:gd name="connsiteX397" fmla="*/ 1053270 w 1310595"/>
                      <a:gd name="connsiteY397" fmla="*/ 192118 h 192118"/>
                      <a:gd name="connsiteX398" fmla="*/ 1029310 w 1310595"/>
                      <a:gd name="connsiteY398" fmla="*/ 192118 h 192118"/>
                      <a:gd name="connsiteX399" fmla="*/ 1029310 w 1310595"/>
                      <a:gd name="connsiteY399" fmla="*/ 191711 h 192118"/>
                      <a:gd name="connsiteX400" fmla="*/ 1001805 w 1310595"/>
                      <a:gd name="connsiteY400" fmla="*/ 191711 h 192118"/>
                      <a:gd name="connsiteX401" fmla="*/ 1001805 w 1310595"/>
                      <a:gd name="connsiteY401" fmla="*/ 192118 h 192118"/>
                      <a:gd name="connsiteX402" fmla="*/ 977845 w 1310595"/>
                      <a:gd name="connsiteY402" fmla="*/ 192118 h 192118"/>
                      <a:gd name="connsiteX403" fmla="*/ 977845 w 1310595"/>
                      <a:gd name="connsiteY403" fmla="*/ 191711 h 192118"/>
                      <a:gd name="connsiteX404" fmla="*/ 950340 w 1310595"/>
                      <a:gd name="connsiteY404" fmla="*/ 191711 h 192118"/>
                      <a:gd name="connsiteX405" fmla="*/ 950340 w 1310595"/>
                      <a:gd name="connsiteY405" fmla="*/ 192118 h 192118"/>
                      <a:gd name="connsiteX406" fmla="*/ 926380 w 1310595"/>
                      <a:gd name="connsiteY406" fmla="*/ 192118 h 192118"/>
                      <a:gd name="connsiteX407" fmla="*/ 926380 w 1310595"/>
                      <a:gd name="connsiteY407" fmla="*/ 191711 h 192118"/>
                      <a:gd name="connsiteX408" fmla="*/ 898874 w 1310595"/>
                      <a:gd name="connsiteY408" fmla="*/ 191711 h 192118"/>
                      <a:gd name="connsiteX409" fmla="*/ 898874 w 1310595"/>
                      <a:gd name="connsiteY409" fmla="*/ 192118 h 192118"/>
                      <a:gd name="connsiteX410" fmla="*/ 874914 w 1310595"/>
                      <a:gd name="connsiteY410" fmla="*/ 192118 h 192118"/>
                      <a:gd name="connsiteX411" fmla="*/ 874914 w 1310595"/>
                      <a:gd name="connsiteY411" fmla="*/ 191711 h 192118"/>
                      <a:gd name="connsiteX412" fmla="*/ 847409 w 1310595"/>
                      <a:gd name="connsiteY412" fmla="*/ 191711 h 192118"/>
                      <a:gd name="connsiteX413" fmla="*/ 847409 w 1310595"/>
                      <a:gd name="connsiteY413" fmla="*/ 192118 h 192118"/>
                      <a:gd name="connsiteX414" fmla="*/ 823448 w 1310595"/>
                      <a:gd name="connsiteY414" fmla="*/ 192118 h 192118"/>
                      <a:gd name="connsiteX415" fmla="*/ 823448 w 1310595"/>
                      <a:gd name="connsiteY415" fmla="*/ 191711 h 192118"/>
                      <a:gd name="connsiteX416" fmla="*/ 795943 w 1310595"/>
                      <a:gd name="connsiteY416" fmla="*/ 191711 h 192118"/>
                      <a:gd name="connsiteX417" fmla="*/ 795943 w 1310595"/>
                      <a:gd name="connsiteY417" fmla="*/ 192118 h 192118"/>
                      <a:gd name="connsiteX418" fmla="*/ 771983 w 1310595"/>
                      <a:gd name="connsiteY418" fmla="*/ 192118 h 192118"/>
                      <a:gd name="connsiteX419" fmla="*/ 771983 w 1310595"/>
                      <a:gd name="connsiteY419" fmla="*/ 191711 h 192118"/>
                      <a:gd name="connsiteX420" fmla="*/ 744477 w 1310595"/>
                      <a:gd name="connsiteY420" fmla="*/ 191711 h 192118"/>
                      <a:gd name="connsiteX421" fmla="*/ 744477 w 1310595"/>
                      <a:gd name="connsiteY421" fmla="*/ 192118 h 192118"/>
                      <a:gd name="connsiteX422" fmla="*/ 720517 w 1310595"/>
                      <a:gd name="connsiteY422" fmla="*/ 192118 h 192118"/>
                      <a:gd name="connsiteX423" fmla="*/ 720517 w 1310595"/>
                      <a:gd name="connsiteY423" fmla="*/ 191711 h 192118"/>
                      <a:gd name="connsiteX424" fmla="*/ 693012 w 1310595"/>
                      <a:gd name="connsiteY424" fmla="*/ 191711 h 192118"/>
                      <a:gd name="connsiteX425" fmla="*/ 693012 w 1310595"/>
                      <a:gd name="connsiteY425" fmla="*/ 192118 h 192118"/>
                      <a:gd name="connsiteX426" fmla="*/ 669052 w 1310595"/>
                      <a:gd name="connsiteY426" fmla="*/ 192118 h 192118"/>
                      <a:gd name="connsiteX427" fmla="*/ 669052 w 1310595"/>
                      <a:gd name="connsiteY427" fmla="*/ 191711 h 192118"/>
                      <a:gd name="connsiteX428" fmla="*/ 641546 w 1310595"/>
                      <a:gd name="connsiteY428" fmla="*/ 191711 h 192118"/>
                      <a:gd name="connsiteX429" fmla="*/ 641546 w 1310595"/>
                      <a:gd name="connsiteY429" fmla="*/ 192118 h 192118"/>
                      <a:gd name="connsiteX430" fmla="*/ 617586 w 1310595"/>
                      <a:gd name="connsiteY430" fmla="*/ 192118 h 192118"/>
                      <a:gd name="connsiteX431" fmla="*/ 617586 w 1310595"/>
                      <a:gd name="connsiteY431" fmla="*/ 191711 h 192118"/>
                      <a:gd name="connsiteX432" fmla="*/ 590081 w 1310595"/>
                      <a:gd name="connsiteY432" fmla="*/ 191711 h 192118"/>
                      <a:gd name="connsiteX433" fmla="*/ 590081 w 1310595"/>
                      <a:gd name="connsiteY433" fmla="*/ 192118 h 192118"/>
                      <a:gd name="connsiteX434" fmla="*/ 566121 w 1310595"/>
                      <a:gd name="connsiteY434" fmla="*/ 192118 h 192118"/>
                      <a:gd name="connsiteX435" fmla="*/ 566121 w 1310595"/>
                      <a:gd name="connsiteY435" fmla="*/ 191711 h 192118"/>
                      <a:gd name="connsiteX436" fmla="*/ 538615 w 1310595"/>
                      <a:gd name="connsiteY436" fmla="*/ 191711 h 192118"/>
                      <a:gd name="connsiteX437" fmla="*/ 538615 w 1310595"/>
                      <a:gd name="connsiteY437" fmla="*/ 192118 h 192118"/>
                      <a:gd name="connsiteX438" fmla="*/ 514654 w 1310595"/>
                      <a:gd name="connsiteY438" fmla="*/ 192118 h 192118"/>
                      <a:gd name="connsiteX439" fmla="*/ 514654 w 1310595"/>
                      <a:gd name="connsiteY439" fmla="*/ 191711 h 192118"/>
                      <a:gd name="connsiteX440" fmla="*/ 487149 w 1310595"/>
                      <a:gd name="connsiteY440" fmla="*/ 191711 h 192118"/>
                      <a:gd name="connsiteX441" fmla="*/ 487149 w 1310595"/>
                      <a:gd name="connsiteY441" fmla="*/ 192118 h 192118"/>
                      <a:gd name="connsiteX442" fmla="*/ 463189 w 1310595"/>
                      <a:gd name="connsiteY442" fmla="*/ 192118 h 192118"/>
                      <a:gd name="connsiteX443" fmla="*/ 463189 w 1310595"/>
                      <a:gd name="connsiteY443" fmla="*/ 191711 h 192118"/>
                      <a:gd name="connsiteX444" fmla="*/ 435683 w 1310595"/>
                      <a:gd name="connsiteY444" fmla="*/ 191711 h 192118"/>
                      <a:gd name="connsiteX445" fmla="*/ 435683 w 1310595"/>
                      <a:gd name="connsiteY445" fmla="*/ 192118 h 192118"/>
                      <a:gd name="connsiteX446" fmla="*/ 411724 w 1310595"/>
                      <a:gd name="connsiteY446" fmla="*/ 192118 h 192118"/>
                      <a:gd name="connsiteX447" fmla="*/ 411724 w 1310595"/>
                      <a:gd name="connsiteY447" fmla="*/ 191711 h 192118"/>
                      <a:gd name="connsiteX448" fmla="*/ 384218 w 1310595"/>
                      <a:gd name="connsiteY448" fmla="*/ 191711 h 192118"/>
                      <a:gd name="connsiteX449" fmla="*/ 384218 w 1310595"/>
                      <a:gd name="connsiteY449" fmla="*/ 192118 h 192118"/>
                      <a:gd name="connsiteX450" fmla="*/ 360258 w 1310595"/>
                      <a:gd name="connsiteY450" fmla="*/ 192118 h 192118"/>
                      <a:gd name="connsiteX451" fmla="*/ 360258 w 1310595"/>
                      <a:gd name="connsiteY451" fmla="*/ 191711 h 192118"/>
                      <a:gd name="connsiteX452" fmla="*/ 332752 w 1310595"/>
                      <a:gd name="connsiteY452" fmla="*/ 191711 h 192118"/>
                      <a:gd name="connsiteX453" fmla="*/ 332752 w 1310595"/>
                      <a:gd name="connsiteY453" fmla="*/ 192118 h 192118"/>
                      <a:gd name="connsiteX454" fmla="*/ 308793 w 1310595"/>
                      <a:gd name="connsiteY454" fmla="*/ 192118 h 192118"/>
                      <a:gd name="connsiteX455" fmla="*/ 308793 w 1310595"/>
                      <a:gd name="connsiteY455" fmla="*/ 191711 h 192118"/>
                      <a:gd name="connsiteX456" fmla="*/ 281287 w 1310595"/>
                      <a:gd name="connsiteY456" fmla="*/ 191711 h 192118"/>
                      <a:gd name="connsiteX457" fmla="*/ 281287 w 1310595"/>
                      <a:gd name="connsiteY457" fmla="*/ 192118 h 192118"/>
                      <a:gd name="connsiteX458" fmla="*/ 257327 w 1310595"/>
                      <a:gd name="connsiteY458" fmla="*/ 192118 h 192118"/>
                      <a:gd name="connsiteX459" fmla="*/ 257327 w 1310595"/>
                      <a:gd name="connsiteY459" fmla="*/ 191711 h 192118"/>
                      <a:gd name="connsiteX460" fmla="*/ 229821 w 1310595"/>
                      <a:gd name="connsiteY460" fmla="*/ 191711 h 192118"/>
                      <a:gd name="connsiteX461" fmla="*/ 229821 w 1310595"/>
                      <a:gd name="connsiteY461" fmla="*/ 192118 h 192118"/>
                      <a:gd name="connsiteX462" fmla="*/ 205861 w 1310595"/>
                      <a:gd name="connsiteY462" fmla="*/ 192118 h 192118"/>
                      <a:gd name="connsiteX463" fmla="*/ 205861 w 1310595"/>
                      <a:gd name="connsiteY463" fmla="*/ 191711 h 192118"/>
                      <a:gd name="connsiteX464" fmla="*/ 178356 w 1310595"/>
                      <a:gd name="connsiteY464" fmla="*/ 191711 h 192118"/>
                      <a:gd name="connsiteX465" fmla="*/ 178356 w 1310595"/>
                      <a:gd name="connsiteY465" fmla="*/ 192118 h 192118"/>
                      <a:gd name="connsiteX466" fmla="*/ 154396 w 1310595"/>
                      <a:gd name="connsiteY466" fmla="*/ 192118 h 192118"/>
                      <a:gd name="connsiteX467" fmla="*/ 154396 w 1310595"/>
                      <a:gd name="connsiteY467" fmla="*/ 191711 h 192118"/>
                      <a:gd name="connsiteX468" fmla="*/ 126891 w 1310595"/>
                      <a:gd name="connsiteY468" fmla="*/ 191711 h 192118"/>
                      <a:gd name="connsiteX469" fmla="*/ 126891 w 1310595"/>
                      <a:gd name="connsiteY469" fmla="*/ 192118 h 192118"/>
                      <a:gd name="connsiteX470" fmla="*/ 102931 w 1310595"/>
                      <a:gd name="connsiteY470" fmla="*/ 192118 h 192118"/>
                      <a:gd name="connsiteX471" fmla="*/ 102931 w 1310595"/>
                      <a:gd name="connsiteY471" fmla="*/ 191711 h 192118"/>
                      <a:gd name="connsiteX472" fmla="*/ 75425 w 1310595"/>
                      <a:gd name="connsiteY472" fmla="*/ 191711 h 192118"/>
                      <a:gd name="connsiteX473" fmla="*/ 75425 w 1310595"/>
                      <a:gd name="connsiteY473" fmla="*/ 192118 h 192118"/>
                      <a:gd name="connsiteX474" fmla="*/ 51465 w 1310595"/>
                      <a:gd name="connsiteY474" fmla="*/ 192118 h 192118"/>
                      <a:gd name="connsiteX475" fmla="*/ 51465 w 1310595"/>
                      <a:gd name="connsiteY475" fmla="*/ 191711 h 192118"/>
                      <a:gd name="connsiteX476" fmla="*/ 23960 w 1310595"/>
                      <a:gd name="connsiteY476" fmla="*/ 191711 h 192118"/>
                      <a:gd name="connsiteX477" fmla="*/ 23960 w 1310595"/>
                      <a:gd name="connsiteY477" fmla="*/ 192118 h 192118"/>
                      <a:gd name="connsiteX478" fmla="*/ 0 w 1310595"/>
                      <a:gd name="connsiteY478" fmla="*/ 192118 h 192118"/>
                      <a:gd name="connsiteX479" fmla="*/ 0 w 1310595"/>
                      <a:gd name="connsiteY479" fmla="*/ 5528 h 192118"/>
                      <a:gd name="connsiteX480" fmla="*/ 11980 w 1310595"/>
                      <a:gd name="connsiteY480" fmla="*/ 0 h 1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</a:cxnLst>
                    <a:rect l="l" t="t" r="r" b="b"/>
                    <a:pathLst>
                      <a:path w="1310595" h="192118">
                        <a:moveTo>
                          <a:pt x="1259129" y="90321"/>
                        </a:moveTo>
                        <a:lnTo>
                          <a:pt x="1259129" y="173811"/>
                        </a:lnTo>
                        <a:lnTo>
                          <a:pt x="1286635" y="173811"/>
                        </a:lnTo>
                        <a:lnTo>
                          <a:pt x="1286635" y="90321"/>
                        </a:lnTo>
                        <a:lnTo>
                          <a:pt x="1259129" y="90321"/>
                        </a:lnTo>
                        <a:close/>
                        <a:moveTo>
                          <a:pt x="1207666" y="90321"/>
                        </a:moveTo>
                        <a:lnTo>
                          <a:pt x="1207666" y="173811"/>
                        </a:lnTo>
                        <a:lnTo>
                          <a:pt x="1235169" y="173811"/>
                        </a:lnTo>
                        <a:lnTo>
                          <a:pt x="1235169" y="90321"/>
                        </a:lnTo>
                        <a:lnTo>
                          <a:pt x="1207666" y="90321"/>
                        </a:lnTo>
                        <a:close/>
                        <a:moveTo>
                          <a:pt x="1156201" y="90321"/>
                        </a:moveTo>
                        <a:lnTo>
                          <a:pt x="1156201" y="173811"/>
                        </a:lnTo>
                        <a:lnTo>
                          <a:pt x="1183706" y="173811"/>
                        </a:lnTo>
                        <a:lnTo>
                          <a:pt x="1183706" y="90321"/>
                        </a:lnTo>
                        <a:lnTo>
                          <a:pt x="1156201" y="90321"/>
                        </a:lnTo>
                        <a:close/>
                        <a:moveTo>
                          <a:pt x="1104735" y="90321"/>
                        </a:moveTo>
                        <a:lnTo>
                          <a:pt x="1104735" y="173811"/>
                        </a:lnTo>
                        <a:lnTo>
                          <a:pt x="1132241" y="173811"/>
                        </a:lnTo>
                        <a:lnTo>
                          <a:pt x="1132241" y="90321"/>
                        </a:lnTo>
                        <a:lnTo>
                          <a:pt x="1104735" y="90321"/>
                        </a:lnTo>
                        <a:close/>
                        <a:moveTo>
                          <a:pt x="1053270" y="90321"/>
                        </a:moveTo>
                        <a:lnTo>
                          <a:pt x="1053270" y="173811"/>
                        </a:lnTo>
                        <a:lnTo>
                          <a:pt x="1080776" y="173811"/>
                        </a:lnTo>
                        <a:lnTo>
                          <a:pt x="1080776" y="90321"/>
                        </a:lnTo>
                        <a:lnTo>
                          <a:pt x="1053270" y="90321"/>
                        </a:lnTo>
                        <a:close/>
                        <a:moveTo>
                          <a:pt x="1001805" y="90321"/>
                        </a:moveTo>
                        <a:lnTo>
                          <a:pt x="1001805" y="173811"/>
                        </a:lnTo>
                        <a:lnTo>
                          <a:pt x="1029310" y="173811"/>
                        </a:lnTo>
                        <a:lnTo>
                          <a:pt x="1029310" y="90321"/>
                        </a:lnTo>
                        <a:lnTo>
                          <a:pt x="1001805" y="90321"/>
                        </a:lnTo>
                        <a:close/>
                        <a:moveTo>
                          <a:pt x="950340" y="90321"/>
                        </a:moveTo>
                        <a:lnTo>
                          <a:pt x="950340" y="173811"/>
                        </a:lnTo>
                        <a:lnTo>
                          <a:pt x="977845" y="173811"/>
                        </a:lnTo>
                        <a:lnTo>
                          <a:pt x="977845" y="90321"/>
                        </a:lnTo>
                        <a:lnTo>
                          <a:pt x="950340" y="90321"/>
                        </a:lnTo>
                        <a:close/>
                        <a:moveTo>
                          <a:pt x="898874" y="90321"/>
                        </a:moveTo>
                        <a:lnTo>
                          <a:pt x="898874" y="173811"/>
                        </a:lnTo>
                        <a:lnTo>
                          <a:pt x="926380" y="173811"/>
                        </a:lnTo>
                        <a:lnTo>
                          <a:pt x="926380" y="90321"/>
                        </a:lnTo>
                        <a:lnTo>
                          <a:pt x="898874" y="90321"/>
                        </a:lnTo>
                        <a:close/>
                        <a:moveTo>
                          <a:pt x="847409" y="90321"/>
                        </a:moveTo>
                        <a:lnTo>
                          <a:pt x="847409" y="173811"/>
                        </a:lnTo>
                        <a:lnTo>
                          <a:pt x="874914" y="173811"/>
                        </a:lnTo>
                        <a:lnTo>
                          <a:pt x="874914" y="90321"/>
                        </a:lnTo>
                        <a:lnTo>
                          <a:pt x="847409" y="90321"/>
                        </a:lnTo>
                        <a:close/>
                        <a:moveTo>
                          <a:pt x="795943" y="90321"/>
                        </a:moveTo>
                        <a:lnTo>
                          <a:pt x="795943" y="173811"/>
                        </a:lnTo>
                        <a:lnTo>
                          <a:pt x="823448" y="173811"/>
                        </a:lnTo>
                        <a:lnTo>
                          <a:pt x="823448" y="90321"/>
                        </a:lnTo>
                        <a:lnTo>
                          <a:pt x="795943" y="90321"/>
                        </a:lnTo>
                        <a:close/>
                        <a:moveTo>
                          <a:pt x="744477" y="90321"/>
                        </a:moveTo>
                        <a:lnTo>
                          <a:pt x="744477" y="173811"/>
                        </a:lnTo>
                        <a:lnTo>
                          <a:pt x="771983" y="173811"/>
                        </a:lnTo>
                        <a:lnTo>
                          <a:pt x="771983" y="90321"/>
                        </a:lnTo>
                        <a:lnTo>
                          <a:pt x="744477" y="90321"/>
                        </a:lnTo>
                        <a:close/>
                        <a:moveTo>
                          <a:pt x="693012" y="90321"/>
                        </a:moveTo>
                        <a:lnTo>
                          <a:pt x="693012" y="173811"/>
                        </a:lnTo>
                        <a:lnTo>
                          <a:pt x="720517" y="173811"/>
                        </a:lnTo>
                        <a:lnTo>
                          <a:pt x="720517" y="90321"/>
                        </a:lnTo>
                        <a:lnTo>
                          <a:pt x="693012" y="90321"/>
                        </a:lnTo>
                        <a:close/>
                        <a:moveTo>
                          <a:pt x="641546" y="90321"/>
                        </a:moveTo>
                        <a:lnTo>
                          <a:pt x="641546" y="173811"/>
                        </a:lnTo>
                        <a:lnTo>
                          <a:pt x="669052" y="173811"/>
                        </a:lnTo>
                        <a:lnTo>
                          <a:pt x="669052" y="90321"/>
                        </a:lnTo>
                        <a:lnTo>
                          <a:pt x="641546" y="90321"/>
                        </a:lnTo>
                        <a:close/>
                        <a:moveTo>
                          <a:pt x="590081" y="90321"/>
                        </a:moveTo>
                        <a:lnTo>
                          <a:pt x="590081" y="173811"/>
                        </a:lnTo>
                        <a:lnTo>
                          <a:pt x="617586" y="173811"/>
                        </a:lnTo>
                        <a:lnTo>
                          <a:pt x="617586" y="90321"/>
                        </a:lnTo>
                        <a:lnTo>
                          <a:pt x="590081" y="90321"/>
                        </a:lnTo>
                        <a:close/>
                        <a:moveTo>
                          <a:pt x="538615" y="90321"/>
                        </a:moveTo>
                        <a:lnTo>
                          <a:pt x="538615" y="173811"/>
                        </a:lnTo>
                        <a:lnTo>
                          <a:pt x="566121" y="173811"/>
                        </a:lnTo>
                        <a:lnTo>
                          <a:pt x="566121" y="90321"/>
                        </a:lnTo>
                        <a:lnTo>
                          <a:pt x="538615" y="90321"/>
                        </a:lnTo>
                        <a:close/>
                        <a:moveTo>
                          <a:pt x="487149" y="90321"/>
                        </a:moveTo>
                        <a:lnTo>
                          <a:pt x="487149" y="173811"/>
                        </a:lnTo>
                        <a:lnTo>
                          <a:pt x="514654" y="173811"/>
                        </a:lnTo>
                        <a:lnTo>
                          <a:pt x="514654" y="90321"/>
                        </a:lnTo>
                        <a:lnTo>
                          <a:pt x="487149" y="90321"/>
                        </a:lnTo>
                        <a:close/>
                        <a:moveTo>
                          <a:pt x="435683" y="90321"/>
                        </a:moveTo>
                        <a:lnTo>
                          <a:pt x="435683" y="173811"/>
                        </a:lnTo>
                        <a:lnTo>
                          <a:pt x="463189" y="173811"/>
                        </a:lnTo>
                        <a:lnTo>
                          <a:pt x="463189" y="90321"/>
                        </a:lnTo>
                        <a:lnTo>
                          <a:pt x="435683" y="90321"/>
                        </a:lnTo>
                        <a:close/>
                        <a:moveTo>
                          <a:pt x="384218" y="90321"/>
                        </a:moveTo>
                        <a:lnTo>
                          <a:pt x="384218" y="173811"/>
                        </a:lnTo>
                        <a:lnTo>
                          <a:pt x="411724" y="173811"/>
                        </a:lnTo>
                        <a:lnTo>
                          <a:pt x="411724" y="90321"/>
                        </a:lnTo>
                        <a:lnTo>
                          <a:pt x="384218" y="90321"/>
                        </a:lnTo>
                        <a:close/>
                        <a:moveTo>
                          <a:pt x="332752" y="90321"/>
                        </a:moveTo>
                        <a:lnTo>
                          <a:pt x="332752" y="173811"/>
                        </a:lnTo>
                        <a:lnTo>
                          <a:pt x="360258" y="173811"/>
                        </a:lnTo>
                        <a:lnTo>
                          <a:pt x="360258" y="90321"/>
                        </a:lnTo>
                        <a:lnTo>
                          <a:pt x="332752" y="90321"/>
                        </a:lnTo>
                        <a:close/>
                        <a:moveTo>
                          <a:pt x="281287" y="90321"/>
                        </a:moveTo>
                        <a:lnTo>
                          <a:pt x="281287" y="173811"/>
                        </a:lnTo>
                        <a:lnTo>
                          <a:pt x="308793" y="173811"/>
                        </a:lnTo>
                        <a:lnTo>
                          <a:pt x="308793" y="90321"/>
                        </a:lnTo>
                        <a:lnTo>
                          <a:pt x="281287" y="90321"/>
                        </a:lnTo>
                        <a:close/>
                        <a:moveTo>
                          <a:pt x="229821" y="90321"/>
                        </a:moveTo>
                        <a:lnTo>
                          <a:pt x="229821" y="173811"/>
                        </a:lnTo>
                        <a:lnTo>
                          <a:pt x="257327" y="173811"/>
                        </a:lnTo>
                        <a:lnTo>
                          <a:pt x="257327" y="90321"/>
                        </a:lnTo>
                        <a:lnTo>
                          <a:pt x="229821" y="90321"/>
                        </a:lnTo>
                        <a:close/>
                        <a:moveTo>
                          <a:pt x="178356" y="90321"/>
                        </a:moveTo>
                        <a:lnTo>
                          <a:pt x="178356" y="173811"/>
                        </a:lnTo>
                        <a:lnTo>
                          <a:pt x="205861" y="173811"/>
                        </a:lnTo>
                        <a:lnTo>
                          <a:pt x="205861" y="90321"/>
                        </a:lnTo>
                        <a:lnTo>
                          <a:pt x="178356" y="90321"/>
                        </a:lnTo>
                        <a:close/>
                        <a:moveTo>
                          <a:pt x="126891" y="90321"/>
                        </a:moveTo>
                        <a:lnTo>
                          <a:pt x="126891" y="173811"/>
                        </a:lnTo>
                        <a:lnTo>
                          <a:pt x="154396" y="173811"/>
                        </a:lnTo>
                        <a:lnTo>
                          <a:pt x="154396" y="90321"/>
                        </a:lnTo>
                        <a:lnTo>
                          <a:pt x="126891" y="90321"/>
                        </a:lnTo>
                        <a:close/>
                        <a:moveTo>
                          <a:pt x="75425" y="90321"/>
                        </a:moveTo>
                        <a:lnTo>
                          <a:pt x="75425" y="173811"/>
                        </a:lnTo>
                        <a:lnTo>
                          <a:pt x="102931" y="173811"/>
                        </a:lnTo>
                        <a:lnTo>
                          <a:pt x="102931" y="90321"/>
                        </a:lnTo>
                        <a:lnTo>
                          <a:pt x="75425" y="90321"/>
                        </a:lnTo>
                        <a:close/>
                        <a:moveTo>
                          <a:pt x="23960" y="90321"/>
                        </a:moveTo>
                        <a:lnTo>
                          <a:pt x="23960" y="173811"/>
                        </a:lnTo>
                        <a:lnTo>
                          <a:pt x="51465" y="173811"/>
                        </a:lnTo>
                        <a:lnTo>
                          <a:pt x="51465" y="90321"/>
                        </a:lnTo>
                        <a:lnTo>
                          <a:pt x="23960" y="90321"/>
                        </a:lnTo>
                        <a:close/>
                        <a:moveTo>
                          <a:pt x="1259129" y="47230"/>
                        </a:moveTo>
                        <a:lnTo>
                          <a:pt x="1259129" y="72421"/>
                        </a:lnTo>
                        <a:lnTo>
                          <a:pt x="1286635" y="72421"/>
                        </a:lnTo>
                        <a:lnTo>
                          <a:pt x="1286635" y="47230"/>
                        </a:lnTo>
                        <a:lnTo>
                          <a:pt x="1259129" y="47230"/>
                        </a:lnTo>
                        <a:close/>
                        <a:moveTo>
                          <a:pt x="1207666" y="47230"/>
                        </a:moveTo>
                        <a:lnTo>
                          <a:pt x="1207666" y="72421"/>
                        </a:lnTo>
                        <a:lnTo>
                          <a:pt x="1235169" y="72421"/>
                        </a:lnTo>
                        <a:lnTo>
                          <a:pt x="1235169" y="47230"/>
                        </a:lnTo>
                        <a:lnTo>
                          <a:pt x="1207666" y="47230"/>
                        </a:lnTo>
                        <a:close/>
                        <a:moveTo>
                          <a:pt x="1156201" y="47230"/>
                        </a:moveTo>
                        <a:lnTo>
                          <a:pt x="1156201" y="72421"/>
                        </a:lnTo>
                        <a:lnTo>
                          <a:pt x="1183706" y="72421"/>
                        </a:lnTo>
                        <a:lnTo>
                          <a:pt x="1183706" y="47230"/>
                        </a:lnTo>
                        <a:lnTo>
                          <a:pt x="1156201" y="47230"/>
                        </a:lnTo>
                        <a:close/>
                        <a:moveTo>
                          <a:pt x="1104735" y="47230"/>
                        </a:moveTo>
                        <a:lnTo>
                          <a:pt x="1104735" y="72421"/>
                        </a:lnTo>
                        <a:lnTo>
                          <a:pt x="1132241" y="72421"/>
                        </a:lnTo>
                        <a:lnTo>
                          <a:pt x="1132241" y="47230"/>
                        </a:lnTo>
                        <a:lnTo>
                          <a:pt x="1104735" y="47230"/>
                        </a:lnTo>
                        <a:close/>
                        <a:moveTo>
                          <a:pt x="1053270" y="47230"/>
                        </a:moveTo>
                        <a:lnTo>
                          <a:pt x="1053270" y="72421"/>
                        </a:lnTo>
                        <a:lnTo>
                          <a:pt x="1080776" y="72421"/>
                        </a:lnTo>
                        <a:lnTo>
                          <a:pt x="1080776" y="47230"/>
                        </a:lnTo>
                        <a:lnTo>
                          <a:pt x="1053270" y="47230"/>
                        </a:lnTo>
                        <a:close/>
                        <a:moveTo>
                          <a:pt x="1001805" y="47230"/>
                        </a:moveTo>
                        <a:lnTo>
                          <a:pt x="1001805" y="72421"/>
                        </a:lnTo>
                        <a:lnTo>
                          <a:pt x="1029310" y="72421"/>
                        </a:lnTo>
                        <a:lnTo>
                          <a:pt x="1029310" y="47230"/>
                        </a:lnTo>
                        <a:lnTo>
                          <a:pt x="1001805" y="47230"/>
                        </a:lnTo>
                        <a:close/>
                        <a:moveTo>
                          <a:pt x="950340" y="47230"/>
                        </a:moveTo>
                        <a:lnTo>
                          <a:pt x="950340" y="72421"/>
                        </a:lnTo>
                        <a:lnTo>
                          <a:pt x="977845" y="72421"/>
                        </a:lnTo>
                        <a:lnTo>
                          <a:pt x="977845" y="47230"/>
                        </a:lnTo>
                        <a:lnTo>
                          <a:pt x="950340" y="47230"/>
                        </a:lnTo>
                        <a:close/>
                        <a:moveTo>
                          <a:pt x="898874" y="47230"/>
                        </a:moveTo>
                        <a:lnTo>
                          <a:pt x="898874" y="72421"/>
                        </a:lnTo>
                        <a:lnTo>
                          <a:pt x="926380" y="72421"/>
                        </a:lnTo>
                        <a:lnTo>
                          <a:pt x="926380" y="47230"/>
                        </a:lnTo>
                        <a:lnTo>
                          <a:pt x="898874" y="47230"/>
                        </a:lnTo>
                        <a:close/>
                        <a:moveTo>
                          <a:pt x="847409" y="47230"/>
                        </a:moveTo>
                        <a:lnTo>
                          <a:pt x="847409" y="72421"/>
                        </a:lnTo>
                        <a:lnTo>
                          <a:pt x="874914" y="72421"/>
                        </a:lnTo>
                        <a:lnTo>
                          <a:pt x="874914" y="47230"/>
                        </a:lnTo>
                        <a:lnTo>
                          <a:pt x="847409" y="47230"/>
                        </a:lnTo>
                        <a:close/>
                        <a:moveTo>
                          <a:pt x="795943" y="47230"/>
                        </a:moveTo>
                        <a:lnTo>
                          <a:pt x="795943" y="72421"/>
                        </a:lnTo>
                        <a:lnTo>
                          <a:pt x="823448" y="72421"/>
                        </a:lnTo>
                        <a:lnTo>
                          <a:pt x="823448" y="47230"/>
                        </a:lnTo>
                        <a:lnTo>
                          <a:pt x="795943" y="47230"/>
                        </a:lnTo>
                        <a:close/>
                        <a:moveTo>
                          <a:pt x="744477" y="47230"/>
                        </a:moveTo>
                        <a:lnTo>
                          <a:pt x="744477" y="72421"/>
                        </a:lnTo>
                        <a:lnTo>
                          <a:pt x="771983" y="72421"/>
                        </a:lnTo>
                        <a:lnTo>
                          <a:pt x="771983" y="47230"/>
                        </a:lnTo>
                        <a:lnTo>
                          <a:pt x="744477" y="47230"/>
                        </a:lnTo>
                        <a:close/>
                        <a:moveTo>
                          <a:pt x="693012" y="47230"/>
                        </a:moveTo>
                        <a:lnTo>
                          <a:pt x="693012" y="72421"/>
                        </a:lnTo>
                        <a:lnTo>
                          <a:pt x="720517" y="72421"/>
                        </a:lnTo>
                        <a:lnTo>
                          <a:pt x="720517" y="47230"/>
                        </a:lnTo>
                        <a:lnTo>
                          <a:pt x="693012" y="47230"/>
                        </a:lnTo>
                        <a:close/>
                        <a:moveTo>
                          <a:pt x="641546" y="47230"/>
                        </a:moveTo>
                        <a:lnTo>
                          <a:pt x="641546" y="72421"/>
                        </a:lnTo>
                        <a:lnTo>
                          <a:pt x="669052" y="72421"/>
                        </a:lnTo>
                        <a:lnTo>
                          <a:pt x="669052" y="47230"/>
                        </a:lnTo>
                        <a:lnTo>
                          <a:pt x="641546" y="47230"/>
                        </a:lnTo>
                        <a:close/>
                        <a:moveTo>
                          <a:pt x="590081" y="47230"/>
                        </a:moveTo>
                        <a:lnTo>
                          <a:pt x="590081" y="72421"/>
                        </a:lnTo>
                        <a:lnTo>
                          <a:pt x="617586" y="72421"/>
                        </a:lnTo>
                        <a:lnTo>
                          <a:pt x="617586" y="47230"/>
                        </a:lnTo>
                        <a:lnTo>
                          <a:pt x="590081" y="47230"/>
                        </a:lnTo>
                        <a:close/>
                        <a:moveTo>
                          <a:pt x="538615" y="47230"/>
                        </a:moveTo>
                        <a:lnTo>
                          <a:pt x="538615" y="72421"/>
                        </a:lnTo>
                        <a:lnTo>
                          <a:pt x="566121" y="72421"/>
                        </a:lnTo>
                        <a:lnTo>
                          <a:pt x="566121" y="47230"/>
                        </a:lnTo>
                        <a:lnTo>
                          <a:pt x="538615" y="47230"/>
                        </a:lnTo>
                        <a:close/>
                        <a:moveTo>
                          <a:pt x="487149" y="47230"/>
                        </a:moveTo>
                        <a:lnTo>
                          <a:pt x="487149" y="72421"/>
                        </a:lnTo>
                        <a:lnTo>
                          <a:pt x="514654" y="72421"/>
                        </a:lnTo>
                        <a:lnTo>
                          <a:pt x="514654" y="47230"/>
                        </a:lnTo>
                        <a:lnTo>
                          <a:pt x="487149" y="47230"/>
                        </a:lnTo>
                        <a:close/>
                        <a:moveTo>
                          <a:pt x="435683" y="47230"/>
                        </a:moveTo>
                        <a:lnTo>
                          <a:pt x="435683" y="72421"/>
                        </a:lnTo>
                        <a:lnTo>
                          <a:pt x="463189" y="72421"/>
                        </a:lnTo>
                        <a:lnTo>
                          <a:pt x="463189" y="47230"/>
                        </a:lnTo>
                        <a:lnTo>
                          <a:pt x="435683" y="47230"/>
                        </a:lnTo>
                        <a:close/>
                        <a:moveTo>
                          <a:pt x="384218" y="47230"/>
                        </a:moveTo>
                        <a:lnTo>
                          <a:pt x="384218" y="72421"/>
                        </a:lnTo>
                        <a:lnTo>
                          <a:pt x="411724" y="72421"/>
                        </a:lnTo>
                        <a:lnTo>
                          <a:pt x="411724" y="47230"/>
                        </a:lnTo>
                        <a:lnTo>
                          <a:pt x="384218" y="47230"/>
                        </a:lnTo>
                        <a:close/>
                        <a:moveTo>
                          <a:pt x="332752" y="47230"/>
                        </a:moveTo>
                        <a:lnTo>
                          <a:pt x="332752" y="72421"/>
                        </a:lnTo>
                        <a:lnTo>
                          <a:pt x="360258" y="72421"/>
                        </a:lnTo>
                        <a:lnTo>
                          <a:pt x="360258" y="47230"/>
                        </a:lnTo>
                        <a:lnTo>
                          <a:pt x="332752" y="47230"/>
                        </a:lnTo>
                        <a:close/>
                        <a:moveTo>
                          <a:pt x="281287" y="47230"/>
                        </a:moveTo>
                        <a:lnTo>
                          <a:pt x="281287" y="72421"/>
                        </a:lnTo>
                        <a:lnTo>
                          <a:pt x="308793" y="72421"/>
                        </a:lnTo>
                        <a:lnTo>
                          <a:pt x="308793" y="47230"/>
                        </a:lnTo>
                        <a:lnTo>
                          <a:pt x="281287" y="47230"/>
                        </a:lnTo>
                        <a:close/>
                        <a:moveTo>
                          <a:pt x="229821" y="47230"/>
                        </a:moveTo>
                        <a:lnTo>
                          <a:pt x="229821" y="72421"/>
                        </a:lnTo>
                        <a:lnTo>
                          <a:pt x="257327" y="72421"/>
                        </a:lnTo>
                        <a:lnTo>
                          <a:pt x="257327" y="47230"/>
                        </a:lnTo>
                        <a:lnTo>
                          <a:pt x="229821" y="47230"/>
                        </a:lnTo>
                        <a:close/>
                        <a:moveTo>
                          <a:pt x="178356" y="47230"/>
                        </a:moveTo>
                        <a:lnTo>
                          <a:pt x="178356" y="72421"/>
                        </a:lnTo>
                        <a:lnTo>
                          <a:pt x="205861" y="72421"/>
                        </a:lnTo>
                        <a:lnTo>
                          <a:pt x="205861" y="47230"/>
                        </a:lnTo>
                        <a:lnTo>
                          <a:pt x="178356" y="47230"/>
                        </a:lnTo>
                        <a:close/>
                        <a:moveTo>
                          <a:pt x="126891" y="47230"/>
                        </a:moveTo>
                        <a:lnTo>
                          <a:pt x="126891" y="72421"/>
                        </a:lnTo>
                        <a:lnTo>
                          <a:pt x="154396" y="72421"/>
                        </a:lnTo>
                        <a:lnTo>
                          <a:pt x="154396" y="47230"/>
                        </a:lnTo>
                        <a:lnTo>
                          <a:pt x="126891" y="47230"/>
                        </a:lnTo>
                        <a:close/>
                        <a:moveTo>
                          <a:pt x="75425" y="47230"/>
                        </a:moveTo>
                        <a:lnTo>
                          <a:pt x="75425" y="72421"/>
                        </a:lnTo>
                        <a:lnTo>
                          <a:pt x="102931" y="72421"/>
                        </a:lnTo>
                        <a:lnTo>
                          <a:pt x="102931" y="47230"/>
                        </a:lnTo>
                        <a:lnTo>
                          <a:pt x="75425" y="47230"/>
                        </a:lnTo>
                        <a:close/>
                        <a:moveTo>
                          <a:pt x="23960" y="47230"/>
                        </a:moveTo>
                        <a:lnTo>
                          <a:pt x="23960" y="72421"/>
                        </a:lnTo>
                        <a:lnTo>
                          <a:pt x="51465" y="72421"/>
                        </a:lnTo>
                        <a:lnTo>
                          <a:pt x="51465" y="47230"/>
                        </a:lnTo>
                        <a:lnTo>
                          <a:pt x="23960" y="47230"/>
                        </a:lnTo>
                        <a:close/>
                        <a:moveTo>
                          <a:pt x="11980" y="0"/>
                        </a:moveTo>
                        <a:lnTo>
                          <a:pt x="23960" y="5528"/>
                        </a:lnTo>
                        <a:lnTo>
                          <a:pt x="23960" y="29331"/>
                        </a:lnTo>
                        <a:lnTo>
                          <a:pt x="51465" y="29331"/>
                        </a:lnTo>
                        <a:lnTo>
                          <a:pt x="51465" y="5528"/>
                        </a:lnTo>
                        <a:lnTo>
                          <a:pt x="63446" y="0"/>
                        </a:lnTo>
                        <a:lnTo>
                          <a:pt x="75425" y="5528"/>
                        </a:lnTo>
                        <a:lnTo>
                          <a:pt x="75425" y="29331"/>
                        </a:lnTo>
                        <a:lnTo>
                          <a:pt x="102931" y="29331"/>
                        </a:lnTo>
                        <a:lnTo>
                          <a:pt x="102931" y="5528"/>
                        </a:lnTo>
                        <a:lnTo>
                          <a:pt x="114911" y="0"/>
                        </a:lnTo>
                        <a:lnTo>
                          <a:pt x="126891" y="5528"/>
                        </a:lnTo>
                        <a:lnTo>
                          <a:pt x="126891" y="29331"/>
                        </a:lnTo>
                        <a:lnTo>
                          <a:pt x="154396" y="29331"/>
                        </a:lnTo>
                        <a:lnTo>
                          <a:pt x="154396" y="5528"/>
                        </a:lnTo>
                        <a:lnTo>
                          <a:pt x="166376" y="0"/>
                        </a:lnTo>
                        <a:lnTo>
                          <a:pt x="178356" y="5528"/>
                        </a:lnTo>
                        <a:lnTo>
                          <a:pt x="178356" y="29331"/>
                        </a:lnTo>
                        <a:lnTo>
                          <a:pt x="205861" y="29331"/>
                        </a:lnTo>
                        <a:lnTo>
                          <a:pt x="205861" y="5528"/>
                        </a:lnTo>
                        <a:lnTo>
                          <a:pt x="217842" y="0"/>
                        </a:lnTo>
                        <a:lnTo>
                          <a:pt x="229821" y="5528"/>
                        </a:lnTo>
                        <a:lnTo>
                          <a:pt x="229821" y="29331"/>
                        </a:lnTo>
                        <a:lnTo>
                          <a:pt x="257327" y="29331"/>
                        </a:lnTo>
                        <a:lnTo>
                          <a:pt x="257327" y="5528"/>
                        </a:lnTo>
                        <a:lnTo>
                          <a:pt x="269307" y="0"/>
                        </a:lnTo>
                        <a:lnTo>
                          <a:pt x="281287" y="5528"/>
                        </a:lnTo>
                        <a:lnTo>
                          <a:pt x="281287" y="29331"/>
                        </a:lnTo>
                        <a:lnTo>
                          <a:pt x="308793" y="29331"/>
                        </a:lnTo>
                        <a:lnTo>
                          <a:pt x="308793" y="5528"/>
                        </a:lnTo>
                        <a:lnTo>
                          <a:pt x="320772" y="0"/>
                        </a:lnTo>
                        <a:lnTo>
                          <a:pt x="332752" y="5528"/>
                        </a:lnTo>
                        <a:lnTo>
                          <a:pt x="332752" y="29331"/>
                        </a:lnTo>
                        <a:lnTo>
                          <a:pt x="360258" y="29331"/>
                        </a:lnTo>
                        <a:lnTo>
                          <a:pt x="360258" y="5528"/>
                        </a:lnTo>
                        <a:lnTo>
                          <a:pt x="372238" y="0"/>
                        </a:lnTo>
                        <a:lnTo>
                          <a:pt x="384218" y="5528"/>
                        </a:lnTo>
                        <a:lnTo>
                          <a:pt x="384218" y="29331"/>
                        </a:lnTo>
                        <a:lnTo>
                          <a:pt x="411724" y="29331"/>
                        </a:lnTo>
                        <a:lnTo>
                          <a:pt x="411724" y="5528"/>
                        </a:lnTo>
                        <a:lnTo>
                          <a:pt x="423703" y="0"/>
                        </a:lnTo>
                        <a:lnTo>
                          <a:pt x="435683" y="5528"/>
                        </a:lnTo>
                        <a:lnTo>
                          <a:pt x="435683" y="29331"/>
                        </a:lnTo>
                        <a:lnTo>
                          <a:pt x="463189" y="29331"/>
                        </a:lnTo>
                        <a:lnTo>
                          <a:pt x="463189" y="5528"/>
                        </a:lnTo>
                        <a:lnTo>
                          <a:pt x="475169" y="0"/>
                        </a:lnTo>
                        <a:lnTo>
                          <a:pt x="487149" y="5528"/>
                        </a:lnTo>
                        <a:lnTo>
                          <a:pt x="487149" y="29331"/>
                        </a:lnTo>
                        <a:lnTo>
                          <a:pt x="514654" y="29331"/>
                        </a:lnTo>
                        <a:lnTo>
                          <a:pt x="514654" y="5528"/>
                        </a:lnTo>
                        <a:lnTo>
                          <a:pt x="526635" y="0"/>
                        </a:lnTo>
                        <a:lnTo>
                          <a:pt x="538615" y="5528"/>
                        </a:lnTo>
                        <a:lnTo>
                          <a:pt x="538615" y="29331"/>
                        </a:lnTo>
                        <a:lnTo>
                          <a:pt x="566121" y="29331"/>
                        </a:lnTo>
                        <a:lnTo>
                          <a:pt x="566121" y="5528"/>
                        </a:lnTo>
                        <a:lnTo>
                          <a:pt x="578101" y="0"/>
                        </a:lnTo>
                        <a:lnTo>
                          <a:pt x="590081" y="5528"/>
                        </a:lnTo>
                        <a:lnTo>
                          <a:pt x="590081" y="29331"/>
                        </a:lnTo>
                        <a:lnTo>
                          <a:pt x="617586" y="29331"/>
                        </a:lnTo>
                        <a:lnTo>
                          <a:pt x="617586" y="5528"/>
                        </a:lnTo>
                        <a:lnTo>
                          <a:pt x="629566" y="0"/>
                        </a:lnTo>
                        <a:lnTo>
                          <a:pt x="641546" y="5528"/>
                        </a:lnTo>
                        <a:lnTo>
                          <a:pt x="641546" y="29331"/>
                        </a:lnTo>
                        <a:lnTo>
                          <a:pt x="669052" y="29331"/>
                        </a:lnTo>
                        <a:lnTo>
                          <a:pt x="669052" y="5528"/>
                        </a:lnTo>
                        <a:lnTo>
                          <a:pt x="681032" y="0"/>
                        </a:lnTo>
                        <a:lnTo>
                          <a:pt x="693012" y="5528"/>
                        </a:lnTo>
                        <a:lnTo>
                          <a:pt x="693012" y="29331"/>
                        </a:lnTo>
                        <a:lnTo>
                          <a:pt x="720517" y="29331"/>
                        </a:lnTo>
                        <a:lnTo>
                          <a:pt x="720517" y="5528"/>
                        </a:lnTo>
                        <a:lnTo>
                          <a:pt x="732497" y="0"/>
                        </a:lnTo>
                        <a:lnTo>
                          <a:pt x="744477" y="5528"/>
                        </a:lnTo>
                        <a:lnTo>
                          <a:pt x="744477" y="29331"/>
                        </a:lnTo>
                        <a:lnTo>
                          <a:pt x="771983" y="29331"/>
                        </a:lnTo>
                        <a:lnTo>
                          <a:pt x="771983" y="5528"/>
                        </a:lnTo>
                        <a:lnTo>
                          <a:pt x="783963" y="0"/>
                        </a:lnTo>
                        <a:lnTo>
                          <a:pt x="795943" y="5528"/>
                        </a:lnTo>
                        <a:lnTo>
                          <a:pt x="795943" y="29331"/>
                        </a:lnTo>
                        <a:lnTo>
                          <a:pt x="823448" y="29331"/>
                        </a:lnTo>
                        <a:lnTo>
                          <a:pt x="823448" y="5528"/>
                        </a:lnTo>
                        <a:lnTo>
                          <a:pt x="835429" y="0"/>
                        </a:lnTo>
                        <a:lnTo>
                          <a:pt x="847409" y="5528"/>
                        </a:lnTo>
                        <a:lnTo>
                          <a:pt x="847409" y="29331"/>
                        </a:lnTo>
                        <a:lnTo>
                          <a:pt x="874914" y="29331"/>
                        </a:lnTo>
                        <a:lnTo>
                          <a:pt x="874914" y="5528"/>
                        </a:lnTo>
                        <a:lnTo>
                          <a:pt x="886894" y="0"/>
                        </a:lnTo>
                        <a:lnTo>
                          <a:pt x="898874" y="5528"/>
                        </a:lnTo>
                        <a:lnTo>
                          <a:pt x="898874" y="29331"/>
                        </a:lnTo>
                        <a:lnTo>
                          <a:pt x="926380" y="29331"/>
                        </a:lnTo>
                        <a:lnTo>
                          <a:pt x="926380" y="5528"/>
                        </a:lnTo>
                        <a:lnTo>
                          <a:pt x="938360" y="0"/>
                        </a:lnTo>
                        <a:lnTo>
                          <a:pt x="950340" y="5528"/>
                        </a:lnTo>
                        <a:lnTo>
                          <a:pt x="950340" y="29331"/>
                        </a:lnTo>
                        <a:lnTo>
                          <a:pt x="977845" y="29331"/>
                        </a:lnTo>
                        <a:lnTo>
                          <a:pt x="977845" y="5528"/>
                        </a:lnTo>
                        <a:lnTo>
                          <a:pt x="989825" y="0"/>
                        </a:lnTo>
                        <a:lnTo>
                          <a:pt x="1001805" y="5528"/>
                        </a:lnTo>
                        <a:lnTo>
                          <a:pt x="1001805" y="29331"/>
                        </a:lnTo>
                        <a:lnTo>
                          <a:pt x="1029310" y="29331"/>
                        </a:lnTo>
                        <a:lnTo>
                          <a:pt x="1029310" y="5528"/>
                        </a:lnTo>
                        <a:lnTo>
                          <a:pt x="1041290" y="0"/>
                        </a:lnTo>
                        <a:lnTo>
                          <a:pt x="1053270" y="5528"/>
                        </a:lnTo>
                        <a:lnTo>
                          <a:pt x="1053270" y="29331"/>
                        </a:lnTo>
                        <a:lnTo>
                          <a:pt x="1080776" y="29331"/>
                        </a:lnTo>
                        <a:lnTo>
                          <a:pt x="1080776" y="5528"/>
                        </a:lnTo>
                        <a:lnTo>
                          <a:pt x="1092756" y="0"/>
                        </a:lnTo>
                        <a:lnTo>
                          <a:pt x="1104735" y="5528"/>
                        </a:lnTo>
                        <a:lnTo>
                          <a:pt x="1104735" y="29331"/>
                        </a:lnTo>
                        <a:lnTo>
                          <a:pt x="1132241" y="29331"/>
                        </a:lnTo>
                        <a:lnTo>
                          <a:pt x="1132241" y="5528"/>
                        </a:lnTo>
                        <a:lnTo>
                          <a:pt x="1144221" y="0"/>
                        </a:lnTo>
                        <a:lnTo>
                          <a:pt x="1156201" y="5528"/>
                        </a:lnTo>
                        <a:lnTo>
                          <a:pt x="1156201" y="29331"/>
                        </a:lnTo>
                        <a:lnTo>
                          <a:pt x="1183706" y="29331"/>
                        </a:lnTo>
                        <a:lnTo>
                          <a:pt x="1183706" y="5528"/>
                        </a:lnTo>
                        <a:lnTo>
                          <a:pt x="1195686" y="0"/>
                        </a:lnTo>
                        <a:lnTo>
                          <a:pt x="1207666" y="5528"/>
                        </a:lnTo>
                        <a:lnTo>
                          <a:pt x="1207666" y="29331"/>
                        </a:lnTo>
                        <a:lnTo>
                          <a:pt x="1235169" y="29331"/>
                        </a:lnTo>
                        <a:lnTo>
                          <a:pt x="1235169" y="5528"/>
                        </a:lnTo>
                        <a:lnTo>
                          <a:pt x="1247149" y="0"/>
                        </a:lnTo>
                        <a:lnTo>
                          <a:pt x="1259129" y="5528"/>
                        </a:lnTo>
                        <a:lnTo>
                          <a:pt x="1259129" y="29331"/>
                        </a:lnTo>
                        <a:lnTo>
                          <a:pt x="1286635" y="29331"/>
                        </a:lnTo>
                        <a:lnTo>
                          <a:pt x="1286635" y="5528"/>
                        </a:lnTo>
                        <a:lnTo>
                          <a:pt x="1298615" y="0"/>
                        </a:lnTo>
                        <a:lnTo>
                          <a:pt x="1310595" y="5528"/>
                        </a:lnTo>
                        <a:lnTo>
                          <a:pt x="1310595" y="191711"/>
                        </a:lnTo>
                        <a:lnTo>
                          <a:pt x="1286635" y="192118"/>
                        </a:lnTo>
                        <a:lnTo>
                          <a:pt x="1286635" y="191711"/>
                        </a:lnTo>
                        <a:lnTo>
                          <a:pt x="1259129" y="191711"/>
                        </a:lnTo>
                        <a:lnTo>
                          <a:pt x="1259129" y="192118"/>
                        </a:lnTo>
                        <a:lnTo>
                          <a:pt x="1235169" y="192118"/>
                        </a:lnTo>
                        <a:lnTo>
                          <a:pt x="1235169" y="191711"/>
                        </a:lnTo>
                        <a:lnTo>
                          <a:pt x="1207666" y="191711"/>
                        </a:lnTo>
                        <a:lnTo>
                          <a:pt x="1207666" y="192118"/>
                        </a:lnTo>
                        <a:lnTo>
                          <a:pt x="1183706" y="192118"/>
                        </a:lnTo>
                        <a:lnTo>
                          <a:pt x="1183706" y="191711"/>
                        </a:lnTo>
                        <a:lnTo>
                          <a:pt x="1156201" y="191711"/>
                        </a:lnTo>
                        <a:lnTo>
                          <a:pt x="1156201" y="192118"/>
                        </a:lnTo>
                        <a:lnTo>
                          <a:pt x="1132241" y="192118"/>
                        </a:lnTo>
                        <a:lnTo>
                          <a:pt x="1132241" y="191711"/>
                        </a:lnTo>
                        <a:lnTo>
                          <a:pt x="1104735" y="191711"/>
                        </a:lnTo>
                        <a:lnTo>
                          <a:pt x="1104735" y="192118"/>
                        </a:lnTo>
                        <a:lnTo>
                          <a:pt x="1080776" y="192118"/>
                        </a:lnTo>
                        <a:lnTo>
                          <a:pt x="1080776" y="191711"/>
                        </a:lnTo>
                        <a:lnTo>
                          <a:pt x="1053270" y="191711"/>
                        </a:lnTo>
                        <a:lnTo>
                          <a:pt x="1053270" y="192118"/>
                        </a:lnTo>
                        <a:lnTo>
                          <a:pt x="1029310" y="192118"/>
                        </a:lnTo>
                        <a:lnTo>
                          <a:pt x="1029310" y="191711"/>
                        </a:lnTo>
                        <a:lnTo>
                          <a:pt x="1001805" y="191711"/>
                        </a:lnTo>
                        <a:lnTo>
                          <a:pt x="1001805" y="192118"/>
                        </a:lnTo>
                        <a:lnTo>
                          <a:pt x="977845" y="192118"/>
                        </a:lnTo>
                        <a:lnTo>
                          <a:pt x="977845" y="191711"/>
                        </a:lnTo>
                        <a:lnTo>
                          <a:pt x="950340" y="191711"/>
                        </a:lnTo>
                        <a:lnTo>
                          <a:pt x="950340" y="192118"/>
                        </a:lnTo>
                        <a:lnTo>
                          <a:pt x="926380" y="192118"/>
                        </a:lnTo>
                        <a:lnTo>
                          <a:pt x="926380" y="191711"/>
                        </a:lnTo>
                        <a:lnTo>
                          <a:pt x="898874" y="191711"/>
                        </a:lnTo>
                        <a:lnTo>
                          <a:pt x="898874" y="192118"/>
                        </a:lnTo>
                        <a:lnTo>
                          <a:pt x="874914" y="192118"/>
                        </a:lnTo>
                        <a:lnTo>
                          <a:pt x="874914" y="191711"/>
                        </a:lnTo>
                        <a:lnTo>
                          <a:pt x="847409" y="191711"/>
                        </a:lnTo>
                        <a:lnTo>
                          <a:pt x="847409" y="192118"/>
                        </a:lnTo>
                        <a:lnTo>
                          <a:pt x="823448" y="192118"/>
                        </a:lnTo>
                        <a:lnTo>
                          <a:pt x="823448" y="191711"/>
                        </a:lnTo>
                        <a:lnTo>
                          <a:pt x="795943" y="191711"/>
                        </a:lnTo>
                        <a:lnTo>
                          <a:pt x="795943" y="192118"/>
                        </a:lnTo>
                        <a:lnTo>
                          <a:pt x="771983" y="192118"/>
                        </a:lnTo>
                        <a:lnTo>
                          <a:pt x="771983" y="191711"/>
                        </a:lnTo>
                        <a:lnTo>
                          <a:pt x="744477" y="191711"/>
                        </a:lnTo>
                        <a:lnTo>
                          <a:pt x="744477" y="192118"/>
                        </a:lnTo>
                        <a:lnTo>
                          <a:pt x="720517" y="192118"/>
                        </a:lnTo>
                        <a:lnTo>
                          <a:pt x="720517" y="191711"/>
                        </a:lnTo>
                        <a:lnTo>
                          <a:pt x="693012" y="191711"/>
                        </a:lnTo>
                        <a:lnTo>
                          <a:pt x="693012" y="192118"/>
                        </a:lnTo>
                        <a:lnTo>
                          <a:pt x="669052" y="192118"/>
                        </a:lnTo>
                        <a:lnTo>
                          <a:pt x="669052" y="191711"/>
                        </a:lnTo>
                        <a:lnTo>
                          <a:pt x="641546" y="191711"/>
                        </a:lnTo>
                        <a:lnTo>
                          <a:pt x="641546" y="192118"/>
                        </a:lnTo>
                        <a:lnTo>
                          <a:pt x="617586" y="192118"/>
                        </a:lnTo>
                        <a:lnTo>
                          <a:pt x="617586" y="191711"/>
                        </a:lnTo>
                        <a:lnTo>
                          <a:pt x="590081" y="191711"/>
                        </a:lnTo>
                        <a:lnTo>
                          <a:pt x="590081" y="192118"/>
                        </a:lnTo>
                        <a:lnTo>
                          <a:pt x="566121" y="192118"/>
                        </a:lnTo>
                        <a:lnTo>
                          <a:pt x="566121" y="191711"/>
                        </a:lnTo>
                        <a:lnTo>
                          <a:pt x="538615" y="191711"/>
                        </a:lnTo>
                        <a:lnTo>
                          <a:pt x="538615" y="192118"/>
                        </a:lnTo>
                        <a:lnTo>
                          <a:pt x="514654" y="192118"/>
                        </a:lnTo>
                        <a:lnTo>
                          <a:pt x="514654" y="191711"/>
                        </a:lnTo>
                        <a:lnTo>
                          <a:pt x="487149" y="191711"/>
                        </a:lnTo>
                        <a:lnTo>
                          <a:pt x="487149" y="192118"/>
                        </a:lnTo>
                        <a:lnTo>
                          <a:pt x="463189" y="192118"/>
                        </a:lnTo>
                        <a:lnTo>
                          <a:pt x="463189" y="191711"/>
                        </a:lnTo>
                        <a:lnTo>
                          <a:pt x="435683" y="191711"/>
                        </a:lnTo>
                        <a:lnTo>
                          <a:pt x="435683" y="192118"/>
                        </a:lnTo>
                        <a:lnTo>
                          <a:pt x="411724" y="192118"/>
                        </a:lnTo>
                        <a:lnTo>
                          <a:pt x="411724" y="191711"/>
                        </a:lnTo>
                        <a:lnTo>
                          <a:pt x="384218" y="191711"/>
                        </a:lnTo>
                        <a:lnTo>
                          <a:pt x="384218" y="192118"/>
                        </a:lnTo>
                        <a:lnTo>
                          <a:pt x="360258" y="192118"/>
                        </a:lnTo>
                        <a:lnTo>
                          <a:pt x="360258" y="191711"/>
                        </a:lnTo>
                        <a:lnTo>
                          <a:pt x="332752" y="191711"/>
                        </a:lnTo>
                        <a:lnTo>
                          <a:pt x="332752" y="192118"/>
                        </a:lnTo>
                        <a:lnTo>
                          <a:pt x="308793" y="192118"/>
                        </a:lnTo>
                        <a:lnTo>
                          <a:pt x="308793" y="191711"/>
                        </a:lnTo>
                        <a:lnTo>
                          <a:pt x="281287" y="191711"/>
                        </a:lnTo>
                        <a:lnTo>
                          <a:pt x="281287" y="192118"/>
                        </a:lnTo>
                        <a:lnTo>
                          <a:pt x="257327" y="192118"/>
                        </a:lnTo>
                        <a:lnTo>
                          <a:pt x="257327" y="191711"/>
                        </a:lnTo>
                        <a:lnTo>
                          <a:pt x="229821" y="191711"/>
                        </a:lnTo>
                        <a:lnTo>
                          <a:pt x="229821" y="192118"/>
                        </a:lnTo>
                        <a:lnTo>
                          <a:pt x="205861" y="192118"/>
                        </a:lnTo>
                        <a:lnTo>
                          <a:pt x="205861" y="191711"/>
                        </a:lnTo>
                        <a:lnTo>
                          <a:pt x="178356" y="191711"/>
                        </a:lnTo>
                        <a:lnTo>
                          <a:pt x="178356" y="192118"/>
                        </a:lnTo>
                        <a:lnTo>
                          <a:pt x="154396" y="192118"/>
                        </a:lnTo>
                        <a:lnTo>
                          <a:pt x="154396" y="191711"/>
                        </a:lnTo>
                        <a:lnTo>
                          <a:pt x="126891" y="191711"/>
                        </a:lnTo>
                        <a:lnTo>
                          <a:pt x="126891" y="192118"/>
                        </a:lnTo>
                        <a:lnTo>
                          <a:pt x="102931" y="192118"/>
                        </a:lnTo>
                        <a:lnTo>
                          <a:pt x="102931" y="191711"/>
                        </a:lnTo>
                        <a:lnTo>
                          <a:pt x="75425" y="191711"/>
                        </a:lnTo>
                        <a:lnTo>
                          <a:pt x="75425" y="192118"/>
                        </a:lnTo>
                        <a:lnTo>
                          <a:pt x="51465" y="192118"/>
                        </a:lnTo>
                        <a:lnTo>
                          <a:pt x="51465" y="191711"/>
                        </a:lnTo>
                        <a:lnTo>
                          <a:pt x="23960" y="191711"/>
                        </a:lnTo>
                        <a:lnTo>
                          <a:pt x="23960" y="192118"/>
                        </a:lnTo>
                        <a:lnTo>
                          <a:pt x="0" y="192118"/>
                        </a:lnTo>
                        <a:lnTo>
                          <a:pt x="0" y="5528"/>
                        </a:lnTo>
                        <a:lnTo>
                          <a:pt x="11980" y="0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60000"/>
                      <a:lumOff val="40000"/>
                    </a:srgbClr>
                  </a:solidFill>
                  <a:ln w="3175" cap="flat" cmpd="sng" algn="ctr">
                    <a:solidFill>
                      <a:srgbClr val="6633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026979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福岡県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７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C32B4DE9-3BAE-4F66-B8A9-030DF74B9D4D}"/>
              </a:ext>
            </a:extLst>
          </p:cNvPr>
          <p:cNvSpPr txBox="1"/>
          <p:nvPr/>
        </p:nvSpPr>
        <p:spPr>
          <a:xfrm>
            <a:off x="5326242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関門橋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81B01C65-9F2E-4AB9-9B0D-EC87844E8C02}"/>
              </a:ext>
            </a:extLst>
          </p:cNvPr>
          <p:cNvSpPr txBox="1"/>
          <p:nvPr/>
        </p:nvSpPr>
        <p:spPr>
          <a:xfrm>
            <a:off x="1201243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福岡タワー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A227892B-07CA-489A-A3A8-D3DD9DD2FF98}"/>
              </a:ext>
            </a:extLst>
          </p:cNvPr>
          <p:cNvSpPr txBox="1"/>
          <p:nvPr/>
        </p:nvSpPr>
        <p:spPr>
          <a:xfrm>
            <a:off x="8307670" y="4374105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600" dirty="0">
                <a:latin typeface="+mj-ea"/>
                <a:ea typeface="+mj-ea"/>
              </a:rPr>
              <a:t>大宰府天満宮</a:t>
            </a:r>
            <a:endParaRPr kumimoji="1" lang="ja-JP" altLang="en-US" sz="3600" dirty="0">
              <a:latin typeface="+mj-ea"/>
              <a:ea typeface="+mj-ea"/>
            </a:endParaRP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A5B26BE8-A4F2-46D4-9AB4-B2330D14252E}"/>
              </a:ext>
            </a:extLst>
          </p:cNvPr>
          <p:cNvGrpSpPr/>
          <p:nvPr/>
        </p:nvGrpSpPr>
        <p:grpSpPr>
          <a:xfrm>
            <a:off x="4353730" y="2320640"/>
            <a:ext cx="3514677" cy="940086"/>
            <a:chOff x="1754822" y="3308820"/>
            <a:chExt cx="2547304" cy="524040"/>
          </a:xfrm>
        </p:grpSpPr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071C8B8D-7837-44CE-9D23-013F226DEAE4}"/>
                </a:ext>
              </a:extLst>
            </p:cNvPr>
            <p:cNvSpPr/>
            <p:nvPr/>
          </p:nvSpPr>
          <p:spPr>
            <a:xfrm>
              <a:off x="1754822" y="3429000"/>
              <a:ext cx="2547304" cy="403860"/>
            </a:xfrm>
            <a:prstGeom prst="ellipse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" name="楕円 11">
              <a:extLst>
                <a:ext uri="{FF2B5EF4-FFF2-40B4-BE49-F238E27FC236}">
                  <a16:creationId xmlns:a16="http://schemas.microsoft.com/office/drawing/2014/main" id="{65C26A79-9D24-4842-BBDD-12169346F3C4}"/>
                </a:ext>
              </a:extLst>
            </p:cNvPr>
            <p:cNvSpPr/>
            <p:nvPr/>
          </p:nvSpPr>
          <p:spPr>
            <a:xfrm>
              <a:off x="1841182" y="3429000"/>
              <a:ext cx="2306956" cy="403860"/>
            </a:xfrm>
            <a:prstGeom prst="ellipse">
              <a:avLst/>
            </a:prstGeom>
            <a:solidFill>
              <a:srgbClr val="0070C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B9953F2F-7B6A-4CAC-BFBF-C028C2B30D6D}"/>
                </a:ext>
              </a:extLst>
            </p:cNvPr>
            <p:cNvSpPr/>
            <p:nvPr/>
          </p:nvSpPr>
          <p:spPr>
            <a:xfrm>
              <a:off x="2053607" y="3309938"/>
              <a:ext cx="1899995" cy="247650"/>
            </a:xfrm>
            <a:custGeom>
              <a:avLst/>
              <a:gdLst>
                <a:gd name="connsiteX0" fmla="*/ 1545147 w 1899995"/>
                <a:gd name="connsiteY0" fmla="*/ 0 h 238953"/>
                <a:gd name="connsiteX1" fmla="*/ 1554281 w 1899995"/>
                <a:gd name="connsiteY1" fmla="*/ 42229 h 238953"/>
                <a:gd name="connsiteX2" fmla="*/ 1783062 w 1899995"/>
                <a:gd name="connsiteY2" fmla="*/ 200059 h 238953"/>
                <a:gd name="connsiteX3" fmla="*/ 1899995 w 1899995"/>
                <a:gd name="connsiteY3" fmla="*/ 238953 h 238953"/>
                <a:gd name="connsiteX4" fmla="*/ 1895629 w 1899995"/>
                <a:gd name="connsiteY4" fmla="*/ 238128 h 238953"/>
                <a:gd name="connsiteX5" fmla="*/ 941054 w 1899995"/>
                <a:gd name="connsiteY5" fmla="*/ 186481 h 238953"/>
                <a:gd name="connsiteX6" fmla="*/ 249401 w 1899995"/>
                <a:gd name="connsiteY6" fmla="*/ 210719 h 238953"/>
                <a:gd name="connsiteX7" fmla="*/ 0 w 1899995"/>
                <a:gd name="connsiteY7" fmla="*/ 236718 h 238953"/>
                <a:gd name="connsiteX8" fmla="*/ 110213 w 1899995"/>
                <a:gd name="connsiteY8" fmla="*/ 200059 h 238953"/>
                <a:gd name="connsiteX9" fmla="*/ 338994 w 1899995"/>
                <a:gd name="connsiteY9" fmla="*/ 42229 h 238953"/>
                <a:gd name="connsiteX10" fmla="*/ 346091 w 1899995"/>
                <a:gd name="connsiteY10" fmla="*/ 9418 h 238953"/>
                <a:gd name="connsiteX11" fmla="*/ 380083 w 1899995"/>
                <a:gd name="connsiteY11" fmla="*/ 52312 h 238953"/>
                <a:gd name="connsiteX12" fmla="*/ 941887 w 1899995"/>
                <a:gd name="connsiteY12" fmla="*/ 147182 h 238953"/>
                <a:gd name="connsiteX13" fmla="*/ 1503691 w 1899995"/>
                <a:gd name="connsiteY13" fmla="*/ 52312 h 238953"/>
                <a:gd name="connsiteX14" fmla="*/ 1545147 w 1899995"/>
                <a:gd name="connsiteY14" fmla="*/ 0 h 23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9995" h="238953">
                  <a:moveTo>
                    <a:pt x="1545147" y="0"/>
                  </a:moveTo>
                  <a:lnTo>
                    <a:pt x="1554281" y="42229"/>
                  </a:lnTo>
                  <a:cubicBezTo>
                    <a:pt x="1588943" y="97442"/>
                    <a:pt x="1672586" y="155503"/>
                    <a:pt x="1783062" y="200059"/>
                  </a:cubicBezTo>
                  <a:lnTo>
                    <a:pt x="1899995" y="238953"/>
                  </a:lnTo>
                  <a:lnTo>
                    <a:pt x="1895629" y="238128"/>
                  </a:lnTo>
                  <a:cubicBezTo>
                    <a:pt x="1668734" y="206586"/>
                    <a:pt x="1325359" y="186481"/>
                    <a:pt x="941054" y="186481"/>
                  </a:cubicBezTo>
                  <a:cubicBezTo>
                    <a:pt x="684850" y="186481"/>
                    <a:pt x="446838" y="195416"/>
                    <a:pt x="249401" y="210719"/>
                  </a:cubicBezTo>
                  <a:lnTo>
                    <a:pt x="0" y="236718"/>
                  </a:lnTo>
                  <a:lnTo>
                    <a:pt x="110213" y="200059"/>
                  </a:lnTo>
                  <a:cubicBezTo>
                    <a:pt x="220689" y="155503"/>
                    <a:pt x="304332" y="97442"/>
                    <a:pt x="338994" y="42229"/>
                  </a:cubicBezTo>
                  <a:lnTo>
                    <a:pt x="346091" y="9418"/>
                  </a:lnTo>
                  <a:lnTo>
                    <a:pt x="380083" y="52312"/>
                  </a:lnTo>
                  <a:cubicBezTo>
                    <a:pt x="472643" y="108063"/>
                    <a:pt x="689333" y="147182"/>
                    <a:pt x="941887" y="147182"/>
                  </a:cubicBezTo>
                  <a:cubicBezTo>
                    <a:pt x="1194441" y="147182"/>
                    <a:pt x="1411131" y="108063"/>
                    <a:pt x="1503691" y="52312"/>
                  </a:cubicBezTo>
                  <a:lnTo>
                    <a:pt x="1545147" y="0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9AB9FACE-0CC8-463B-94A6-54BDBA177ECE}"/>
                </a:ext>
              </a:extLst>
            </p:cNvPr>
            <p:cNvSpPr/>
            <p:nvPr/>
          </p:nvSpPr>
          <p:spPr>
            <a:xfrm>
              <a:off x="2053607" y="3316368"/>
              <a:ext cx="1899995" cy="258736"/>
            </a:xfrm>
            <a:custGeom>
              <a:avLst/>
              <a:gdLst>
                <a:gd name="connsiteX0" fmla="*/ 1545147 w 1899995"/>
                <a:gd name="connsiteY0" fmla="*/ 0 h 238953"/>
                <a:gd name="connsiteX1" fmla="*/ 1554281 w 1899995"/>
                <a:gd name="connsiteY1" fmla="*/ 42229 h 238953"/>
                <a:gd name="connsiteX2" fmla="*/ 1783062 w 1899995"/>
                <a:gd name="connsiteY2" fmla="*/ 200059 h 238953"/>
                <a:gd name="connsiteX3" fmla="*/ 1899995 w 1899995"/>
                <a:gd name="connsiteY3" fmla="*/ 238953 h 238953"/>
                <a:gd name="connsiteX4" fmla="*/ 1895629 w 1899995"/>
                <a:gd name="connsiteY4" fmla="*/ 238128 h 238953"/>
                <a:gd name="connsiteX5" fmla="*/ 941054 w 1899995"/>
                <a:gd name="connsiteY5" fmla="*/ 186481 h 238953"/>
                <a:gd name="connsiteX6" fmla="*/ 249401 w 1899995"/>
                <a:gd name="connsiteY6" fmla="*/ 210719 h 238953"/>
                <a:gd name="connsiteX7" fmla="*/ 0 w 1899995"/>
                <a:gd name="connsiteY7" fmla="*/ 236718 h 238953"/>
                <a:gd name="connsiteX8" fmla="*/ 110213 w 1899995"/>
                <a:gd name="connsiteY8" fmla="*/ 200059 h 238953"/>
                <a:gd name="connsiteX9" fmla="*/ 338994 w 1899995"/>
                <a:gd name="connsiteY9" fmla="*/ 42229 h 238953"/>
                <a:gd name="connsiteX10" fmla="*/ 346091 w 1899995"/>
                <a:gd name="connsiteY10" fmla="*/ 9418 h 238953"/>
                <a:gd name="connsiteX11" fmla="*/ 380083 w 1899995"/>
                <a:gd name="connsiteY11" fmla="*/ 52312 h 238953"/>
                <a:gd name="connsiteX12" fmla="*/ 941887 w 1899995"/>
                <a:gd name="connsiteY12" fmla="*/ 147182 h 238953"/>
                <a:gd name="connsiteX13" fmla="*/ 1503691 w 1899995"/>
                <a:gd name="connsiteY13" fmla="*/ 52312 h 238953"/>
                <a:gd name="connsiteX14" fmla="*/ 1545147 w 1899995"/>
                <a:gd name="connsiteY14" fmla="*/ 0 h 23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9995" h="238953">
                  <a:moveTo>
                    <a:pt x="1545147" y="0"/>
                  </a:moveTo>
                  <a:lnTo>
                    <a:pt x="1554281" y="42229"/>
                  </a:lnTo>
                  <a:cubicBezTo>
                    <a:pt x="1588943" y="97442"/>
                    <a:pt x="1672586" y="155503"/>
                    <a:pt x="1783062" y="200059"/>
                  </a:cubicBezTo>
                  <a:lnTo>
                    <a:pt x="1899995" y="238953"/>
                  </a:lnTo>
                  <a:lnTo>
                    <a:pt x="1895629" y="238128"/>
                  </a:lnTo>
                  <a:cubicBezTo>
                    <a:pt x="1668734" y="206586"/>
                    <a:pt x="1325359" y="186481"/>
                    <a:pt x="941054" y="186481"/>
                  </a:cubicBezTo>
                  <a:cubicBezTo>
                    <a:pt x="684850" y="186481"/>
                    <a:pt x="446838" y="195416"/>
                    <a:pt x="249401" y="210719"/>
                  </a:cubicBezTo>
                  <a:lnTo>
                    <a:pt x="0" y="236718"/>
                  </a:lnTo>
                  <a:lnTo>
                    <a:pt x="110213" y="200059"/>
                  </a:lnTo>
                  <a:cubicBezTo>
                    <a:pt x="220689" y="155503"/>
                    <a:pt x="304332" y="97442"/>
                    <a:pt x="338994" y="42229"/>
                  </a:cubicBezTo>
                  <a:lnTo>
                    <a:pt x="346091" y="9418"/>
                  </a:lnTo>
                  <a:lnTo>
                    <a:pt x="380083" y="52312"/>
                  </a:lnTo>
                  <a:cubicBezTo>
                    <a:pt x="472643" y="108063"/>
                    <a:pt x="689333" y="147182"/>
                    <a:pt x="941887" y="147182"/>
                  </a:cubicBezTo>
                  <a:cubicBezTo>
                    <a:pt x="1194441" y="147182"/>
                    <a:pt x="1411131" y="108063"/>
                    <a:pt x="1503691" y="52312"/>
                  </a:cubicBezTo>
                  <a:lnTo>
                    <a:pt x="1545147" y="0"/>
                  </a:lnTo>
                  <a:close/>
                </a:path>
              </a:pathLst>
            </a:custGeom>
            <a:pattFill prst="dkVert">
              <a:fgClr>
                <a:sysClr val="windowText" lastClr="000000">
                  <a:lumMod val="65000"/>
                  <a:lumOff val="35000"/>
                </a:sysClr>
              </a:fgClr>
              <a:bgClr>
                <a:srgbClr val="0070C0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2DBD9E03-A68C-401D-94A3-18D9AF8CDB01}"/>
                </a:ext>
              </a:extLst>
            </p:cNvPr>
            <p:cNvSpPr/>
            <p:nvPr/>
          </p:nvSpPr>
          <p:spPr>
            <a:xfrm rot="5400000">
              <a:off x="2921876" y="2375295"/>
              <a:ext cx="145567" cy="2391090"/>
            </a:xfrm>
            <a:custGeom>
              <a:avLst/>
              <a:gdLst>
                <a:gd name="connsiteX0" fmla="*/ 0 w 145567"/>
                <a:gd name="connsiteY0" fmla="*/ 1195544 h 2391090"/>
                <a:gd name="connsiteX1" fmla="*/ 96861 w 145567"/>
                <a:gd name="connsiteY1" fmla="*/ 55698 h 2391090"/>
                <a:gd name="connsiteX2" fmla="*/ 119864 w 145567"/>
                <a:gd name="connsiteY2" fmla="*/ 0 h 2391090"/>
                <a:gd name="connsiteX3" fmla="*/ 145567 w 145567"/>
                <a:gd name="connsiteY3" fmla="*/ 6426 h 2391090"/>
                <a:gd name="connsiteX4" fmla="*/ 109991 w 145567"/>
                <a:gd name="connsiteY4" fmla="*/ 137369 h 2391090"/>
                <a:gd name="connsiteX5" fmla="*/ 38861 w 145567"/>
                <a:gd name="connsiteY5" fmla="*/ 1195544 h 2391090"/>
                <a:gd name="connsiteX6" fmla="*/ 109991 w 145567"/>
                <a:gd name="connsiteY6" fmla="*/ 2253719 h 2391090"/>
                <a:gd name="connsiteX7" fmla="*/ 145567 w 145567"/>
                <a:gd name="connsiteY7" fmla="*/ 2384664 h 2391090"/>
                <a:gd name="connsiteX8" fmla="*/ 119865 w 145567"/>
                <a:gd name="connsiteY8" fmla="*/ 2391090 h 2391090"/>
                <a:gd name="connsiteX9" fmla="*/ 96861 w 145567"/>
                <a:gd name="connsiteY9" fmla="*/ 2335390 h 2391090"/>
                <a:gd name="connsiteX10" fmla="*/ 0 w 145567"/>
                <a:gd name="connsiteY10" fmla="*/ 1195544 h 239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567" h="2391090">
                  <a:moveTo>
                    <a:pt x="0" y="1195544"/>
                  </a:moveTo>
                  <a:cubicBezTo>
                    <a:pt x="0" y="683137"/>
                    <a:pt x="39940" y="243494"/>
                    <a:pt x="96861" y="55698"/>
                  </a:cubicBezTo>
                  <a:lnTo>
                    <a:pt x="119864" y="0"/>
                  </a:lnTo>
                  <a:lnTo>
                    <a:pt x="145567" y="6426"/>
                  </a:lnTo>
                  <a:lnTo>
                    <a:pt x="109991" y="137369"/>
                  </a:lnTo>
                  <a:cubicBezTo>
                    <a:pt x="66352" y="372736"/>
                    <a:pt x="38861" y="764529"/>
                    <a:pt x="38861" y="1195544"/>
                  </a:cubicBezTo>
                  <a:cubicBezTo>
                    <a:pt x="38861" y="1626559"/>
                    <a:pt x="66352" y="2018352"/>
                    <a:pt x="109991" y="2253719"/>
                  </a:cubicBezTo>
                  <a:lnTo>
                    <a:pt x="145567" y="2384664"/>
                  </a:lnTo>
                  <a:lnTo>
                    <a:pt x="119865" y="2391090"/>
                  </a:lnTo>
                  <a:lnTo>
                    <a:pt x="96861" y="2335390"/>
                  </a:lnTo>
                  <a:cubicBezTo>
                    <a:pt x="39940" y="2147594"/>
                    <a:pt x="0" y="1707951"/>
                    <a:pt x="0" y="119554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F8919B01-6FA2-4B85-B40E-237928F4EEF5}"/>
                </a:ext>
              </a:extLst>
            </p:cNvPr>
            <p:cNvSpPr/>
            <p:nvPr/>
          </p:nvSpPr>
          <p:spPr>
            <a:xfrm rot="5400000">
              <a:off x="2930442" y="2384330"/>
              <a:ext cx="128435" cy="2389226"/>
            </a:xfrm>
            <a:custGeom>
              <a:avLst/>
              <a:gdLst>
                <a:gd name="connsiteX0" fmla="*/ 0 w 128435"/>
                <a:gd name="connsiteY0" fmla="*/ 1194612 h 2389226"/>
                <a:gd name="connsiteX1" fmla="*/ 86680 w 128435"/>
                <a:gd name="connsiteY1" fmla="*/ 54766 h 2389226"/>
                <a:gd name="connsiteX2" fmla="*/ 106921 w 128435"/>
                <a:gd name="connsiteY2" fmla="*/ 0 h 2389226"/>
                <a:gd name="connsiteX3" fmla="*/ 128435 w 128435"/>
                <a:gd name="connsiteY3" fmla="*/ 5378 h 2389226"/>
                <a:gd name="connsiteX4" fmla="*/ 95917 w 128435"/>
                <a:gd name="connsiteY4" fmla="*/ 120682 h 2389226"/>
                <a:gd name="connsiteX5" fmla="*/ 27633 w 128435"/>
                <a:gd name="connsiteY5" fmla="*/ 1194612 h 2389226"/>
                <a:gd name="connsiteX6" fmla="*/ 95916 w 128435"/>
                <a:gd name="connsiteY6" fmla="*/ 2268542 h 2389226"/>
                <a:gd name="connsiteX7" fmla="*/ 128435 w 128435"/>
                <a:gd name="connsiteY7" fmla="*/ 2383848 h 2389226"/>
                <a:gd name="connsiteX8" fmla="*/ 106921 w 128435"/>
                <a:gd name="connsiteY8" fmla="*/ 2389226 h 2389226"/>
                <a:gd name="connsiteX9" fmla="*/ 86680 w 128435"/>
                <a:gd name="connsiteY9" fmla="*/ 2334458 h 2389226"/>
                <a:gd name="connsiteX10" fmla="*/ 0 w 128435"/>
                <a:gd name="connsiteY10" fmla="*/ 1194612 h 238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435" h="2389226">
                  <a:moveTo>
                    <a:pt x="0" y="1194612"/>
                  </a:moveTo>
                  <a:cubicBezTo>
                    <a:pt x="0" y="682205"/>
                    <a:pt x="35742" y="242562"/>
                    <a:pt x="86680" y="54766"/>
                  </a:cubicBezTo>
                  <a:lnTo>
                    <a:pt x="106921" y="0"/>
                  </a:lnTo>
                  <a:lnTo>
                    <a:pt x="128435" y="5378"/>
                  </a:lnTo>
                  <a:lnTo>
                    <a:pt x="95917" y="120682"/>
                  </a:lnTo>
                  <a:cubicBezTo>
                    <a:pt x="54391" y="346942"/>
                    <a:pt x="27633" y="748172"/>
                    <a:pt x="27633" y="1194612"/>
                  </a:cubicBezTo>
                  <a:cubicBezTo>
                    <a:pt x="27633" y="1641053"/>
                    <a:pt x="54390" y="2042283"/>
                    <a:pt x="95916" y="2268542"/>
                  </a:cubicBezTo>
                  <a:lnTo>
                    <a:pt x="128435" y="2383848"/>
                  </a:lnTo>
                  <a:lnTo>
                    <a:pt x="106921" y="2389226"/>
                  </a:lnTo>
                  <a:lnTo>
                    <a:pt x="86680" y="2334458"/>
                  </a:lnTo>
                  <a:cubicBezTo>
                    <a:pt x="35742" y="2146662"/>
                    <a:pt x="0" y="1707019"/>
                    <a:pt x="0" y="1194612"/>
                  </a:cubicBez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" name="台形 16">
              <a:extLst>
                <a:ext uri="{FF2B5EF4-FFF2-40B4-BE49-F238E27FC236}">
                  <a16:creationId xmlns:a16="http://schemas.microsoft.com/office/drawing/2014/main" id="{98DF8C49-EE53-43C9-AAB5-0C73F4CDD073}"/>
                </a:ext>
              </a:extLst>
            </p:cNvPr>
            <p:cNvSpPr/>
            <p:nvPr/>
          </p:nvSpPr>
          <p:spPr>
            <a:xfrm>
              <a:off x="2385774" y="3308820"/>
              <a:ext cx="45719" cy="327349"/>
            </a:xfrm>
            <a:prstGeom prst="trapezoid">
              <a:avLst/>
            </a:prstGeom>
            <a:solidFill>
              <a:sysClr val="window" lastClr="FFFFFF">
                <a:lumMod val="8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" name="台形 17">
              <a:extLst>
                <a:ext uri="{FF2B5EF4-FFF2-40B4-BE49-F238E27FC236}">
                  <a16:creationId xmlns:a16="http://schemas.microsoft.com/office/drawing/2014/main" id="{B8BAA67F-A3D0-425A-9ED8-D88DF8E1087C}"/>
                </a:ext>
              </a:extLst>
            </p:cNvPr>
            <p:cNvSpPr/>
            <p:nvPr/>
          </p:nvSpPr>
          <p:spPr>
            <a:xfrm>
              <a:off x="3564494" y="3308820"/>
              <a:ext cx="45719" cy="327349"/>
            </a:xfrm>
            <a:prstGeom prst="trapezoid">
              <a:avLst/>
            </a:prstGeom>
            <a:solidFill>
              <a:sysClr val="window" lastClr="FFFFFF">
                <a:lumMod val="8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" name="台形 18">
              <a:extLst>
                <a:ext uri="{FF2B5EF4-FFF2-40B4-BE49-F238E27FC236}">
                  <a16:creationId xmlns:a16="http://schemas.microsoft.com/office/drawing/2014/main" id="{E668CB3E-40BB-4921-A2BF-4E04B767489C}"/>
                </a:ext>
              </a:extLst>
            </p:cNvPr>
            <p:cNvSpPr/>
            <p:nvPr/>
          </p:nvSpPr>
          <p:spPr>
            <a:xfrm>
              <a:off x="2358628" y="3620533"/>
              <a:ext cx="100012" cy="45720"/>
            </a:xfrm>
            <a:prstGeom prst="trapezoid">
              <a:avLst/>
            </a:prstGeom>
            <a:solidFill>
              <a:sysClr val="window" lastClr="FFFFFF">
                <a:lumMod val="6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" name="台形 19">
              <a:extLst>
                <a:ext uri="{FF2B5EF4-FFF2-40B4-BE49-F238E27FC236}">
                  <a16:creationId xmlns:a16="http://schemas.microsoft.com/office/drawing/2014/main" id="{25EC733E-9F54-4FAA-BCBB-CC91D0C225CD}"/>
                </a:ext>
              </a:extLst>
            </p:cNvPr>
            <p:cNvSpPr/>
            <p:nvPr/>
          </p:nvSpPr>
          <p:spPr>
            <a:xfrm>
              <a:off x="3537348" y="3620533"/>
              <a:ext cx="100012" cy="45720"/>
            </a:xfrm>
            <a:prstGeom prst="trapezoid">
              <a:avLst/>
            </a:prstGeom>
            <a:solidFill>
              <a:sysClr val="window" lastClr="FFFFFF">
                <a:lumMod val="6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72FC48E3-FF47-448B-8D2A-982386572484}"/>
              </a:ext>
            </a:extLst>
          </p:cNvPr>
          <p:cNvGrpSpPr/>
          <p:nvPr/>
        </p:nvGrpSpPr>
        <p:grpSpPr>
          <a:xfrm>
            <a:off x="2213830" y="1292306"/>
            <a:ext cx="523729" cy="3012054"/>
            <a:chOff x="1873250" y="1259657"/>
            <a:chExt cx="698500" cy="4017193"/>
          </a:xfrm>
        </p:grpSpPr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C064D369-10A6-46E5-97AC-563D91B87543}"/>
                </a:ext>
              </a:extLst>
            </p:cNvPr>
            <p:cNvSpPr/>
            <p:nvPr/>
          </p:nvSpPr>
          <p:spPr>
            <a:xfrm>
              <a:off x="2217057" y="1351757"/>
              <a:ext cx="17107" cy="98427"/>
            </a:xfrm>
            <a:custGeom>
              <a:avLst/>
              <a:gdLst>
                <a:gd name="connsiteX0" fmla="*/ 1998 w 17107"/>
                <a:gd name="connsiteY0" fmla="*/ 0 h 98427"/>
                <a:gd name="connsiteX1" fmla="*/ 15109 w 17107"/>
                <a:gd name="connsiteY1" fmla="*/ 0 h 98427"/>
                <a:gd name="connsiteX2" fmla="*/ 17107 w 17107"/>
                <a:gd name="connsiteY2" fmla="*/ 98427 h 98427"/>
                <a:gd name="connsiteX3" fmla="*/ 0 w 17107"/>
                <a:gd name="connsiteY3" fmla="*/ 98427 h 98427"/>
                <a:gd name="connsiteX4" fmla="*/ 1998 w 17107"/>
                <a:gd name="connsiteY4" fmla="*/ 0 h 98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98427">
                  <a:moveTo>
                    <a:pt x="1998" y="0"/>
                  </a:moveTo>
                  <a:lnTo>
                    <a:pt x="15109" y="0"/>
                  </a:lnTo>
                  <a:lnTo>
                    <a:pt x="17107" y="98427"/>
                  </a:lnTo>
                  <a:lnTo>
                    <a:pt x="0" y="98427"/>
                  </a:lnTo>
                  <a:lnTo>
                    <a:pt x="1998" y="0"/>
                  </a:lnTo>
                  <a:close/>
                </a:path>
              </a:pathLst>
            </a:custGeom>
            <a:pattFill prst="openDmnd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2092F528-9FF8-45E3-B47E-0D5315603214}"/>
                </a:ext>
              </a:extLst>
            </p:cNvPr>
            <p:cNvSpPr/>
            <p:nvPr/>
          </p:nvSpPr>
          <p:spPr>
            <a:xfrm>
              <a:off x="2212707" y="1566069"/>
              <a:ext cx="25807" cy="98427"/>
            </a:xfrm>
            <a:custGeom>
              <a:avLst/>
              <a:gdLst>
                <a:gd name="connsiteX0" fmla="*/ 1998 w 25807"/>
                <a:gd name="connsiteY0" fmla="*/ 0 h 98427"/>
                <a:gd name="connsiteX1" fmla="*/ 23809 w 25807"/>
                <a:gd name="connsiteY1" fmla="*/ 0 h 98427"/>
                <a:gd name="connsiteX2" fmla="*/ 25807 w 25807"/>
                <a:gd name="connsiteY2" fmla="*/ 98427 h 98427"/>
                <a:gd name="connsiteX3" fmla="*/ 0 w 25807"/>
                <a:gd name="connsiteY3" fmla="*/ 98427 h 98427"/>
                <a:gd name="connsiteX4" fmla="*/ 1998 w 25807"/>
                <a:gd name="connsiteY4" fmla="*/ 0 h 98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" h="98427">
                  <a:moveTo>
                    <a:pt x="1998" y="0"/>
                  </a:moveTo>
                  <a:lnTo>
                    <a:pt x="23809" y="0"/>
                  </a:lnTo>
                  <a:lnTo>
                    <a:pt x="25807" y="98427"/>
                  </a:lnTo>
                  <a:lnTo>
                    <a:pt x="0" y="98427"/>
                  </a:lnTo>
                  <a:lnTo>
                    <a:pt x="1998" y="0"/>
                  </a:lnTo>
                  <a:close/>
                </a:path>
              </a:pathLst>
            </a:custGeom>
            <a:pattFill prst="openDmnd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0B80F895-4A94-45A6-BC44-8F233E74FCDE}"/>
                </a:ext>
              </a:extLst>
            </p:cNvPr>
            <p:cNvSpPr/>
            <p:nvPr/>
          </p:nvSpPr>
          <p:spPr>
            <a:xfrm>
              <a:off x="2204491" y="1806576"/>
              <a:ext cx="42239" cy="262705"/>
            </a:xfrm>
            <a:custGeom>
              <a:avLst/>
              <a:gdLst>
                <a:gd name="connsiteX0" fmla="*/ 5332 w 42239"/>
                <a:gd name="connsiteY0" fmla="*/ 0 h 262705"/>
                <a:gd name="connsiteX1" fmla="*/ 36907 w 42239"/>
                <a:gd name="connsiteY1" fmla="*/ 0 h 262705"/>
                <a:gd name="connsiteX2" fmla="*/ 42239 w 42239"/>
                <a:gd name="connsiteY2" fmla="*/ 262705 h 262705"/>
                <a:gd name="connsiteX3" fmla="*/ 0 w 42239"/>
                <a:gd name="connsiteY3" fmla="*/ 262705 h 262705"/>
                <a:gd name="connsiteX4" fmla="*/ 5332 w 42239"/>
                <a:gd name="connsiteY4" fmla="*/ 0 h 26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39" h="262705">
                  <a:moveTo>
                    <a:pt x="5332" y="0"/>
                  </a:moveTo>
                  <a:lnTo>
                    <a:pt x="36907" y="0"/>
                  </a:lnTo>
                  <a:lnTo>
                    <a:pt x="42239" y="262705"/>
                  </a:lnTo>
                  <a:lnTo>
                    <a:pt x="0" y="262705"/>
                  </a:lnTo>
                  <a:lnTo>
                    <a:pt x="5332" y="0"/>
                  </a:lnTo>
                  <a:close/>
                </a:path>
              </a:pathLst>
            </a:custGeom>
            <a:pattFill prst="openDmnd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D7DAD38D-728C-4417-A684-04CE8442219A}"/>
                </a:ext>
              </a:extLst>
            </p:cNvPr>
            <p:cNvSpPr/>
            <p:nvPr/>
          </p:nvSpPr>
          <p:spPr>
            <a:xfrm>
              <a:off x="2219055" y="1259657"/>
              <a:ext cx="13111" cy="92100"/>
            </a:xfrm>
            <a:custGeom>
              <a:avLst/>
              <a:gdLst>
                <a:gd name="connsiteX0" fmla="*/ 1869 w 13111"/>
                <a:gd name="connsiteY0" fmla="*/ 0 h 92100"/>
                <a:gd name="connsiteX1" fmla="*/ 11242 w 13111"/>
                <a:gd name="connsiteY1" fmla="*/ 0 h 92100"/>
                <a:gd name="connsiteX2" fmla="*/ 13111 w 13111"/>
                <a:gd name="connsiteY2" fmla="*/ 92100 h 92100"/>
                <a:gd name="connsiteX3" fmla="*/ 0 w 13111"/>
                <a:gd name="connsiteY3" fmla="*/ 92100 h 92100"/>
                <a:gd name="connsiteX4" fmla="*/ 1869 w 13111"/>
                <a:gd name="connsiteY4" fmla="*/ 0 h 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11" h="92100">
                  <a:moveTo>
                    <a:pt x="1869" y="0"/>
                  </a:moveTo>
                  <a:lnTo>
                    <a:pt x="11242" y="0"/>
                  </a:lnTo>
                  <a:lnTo>
                    <a:pt x="13111" y="92100"/>
                  </a:lnTo>
                  <a:lnTo>
                    <a:pt x="0" y="92100"/>
                  </a:lnTo>
                  <a:lnTo>
                    <a:pt x="1869" y="0"/>
                  </a:lnTo>
                  <a:close/>
                </a:path>
              </a:pathLst>
            </a:custGeom>
            <a:pattFill prst="openDmnd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9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0F36EA48-D64E-49DE-BF7F-0733B76A8E8B}"/>
                </a:ext>
              </a:extLst>
            </p:cNvPr>
            <p:cNvSpPr/>
            <p:nvPr/>
          </p:nvSpPr>
          <p:spPr>
            <a:xfrm>
              <a:off x="2214705" y="1450184"/>
              <a:ext cx="21811" cy="115885"/>
            </a:xfrm>
            <a:custGeom>
              <a:avLst/>
              <a:gdLst>
                <a:gd name="connsiteX0" fmla="*/ 2352 w 21811"/>
                <a:gd name="connsiteY0" fmla="*/ 0 h 115885"/>
                <a:gd name="connsiteX1" fmla="*/ 19459 w 21811"/>
                <a:gd name="connsiteY1" fmla="*/ 0 h 115885"/>
                <a:gd name="connsiteX2" fmla="*/ 21811 w 21811"/>
                <a:gd name="connsiteY2" fmla="*/ 115885 h 115885"/>
                <a:gd name="connsiteX3" fmla="*/ 0 w 21811"/>
                <a:gd name="connsiteY3" fmla="*/ 115885 h 115885"/>
                <a:gd name="connsiteX4" fmla="*/ 2352 w 21811"/>
                <a:gd name="connsiteY4" fmla="*/ 0 h 11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11" h="115885">
                  <a:moveTo>
                    <a:pt x="2352" y="0"/>
                  </a:moveTo>
                  <a:lnTo>
                    <a:pt x="19459" y="0"/>
                  </a:lnTo>
                  <a:lnTo>
                    <a:pt x="21811" y="115885"/>
                  </a:lnTo>
                  <a:lnTo>
                    <a:pt x="0" y="115885"/>
                  </a:lnTo>
                  <a:lnTo>
                    <a:pt x="2352" y="0"/>
                  </a:lnTo>
                  <a:close/>
                </a:path>
              </a:pathLst>
            </a:custGeom>
            <a:pattFill prst="openDmnd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9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B860B551-AF99-4976-A575-256BC692C3B2}"/>
                </a:ext>
              </a:extLst>
            </p:cNvPr>
            <p:cNvSpPr/>
            <p:nvPr/>
          </p:nvSpPr>
          <p:spPr>
            <a:xfrm>
              <a:off x="2209823" y="1664496"/>
              <a:ext cx="31575" cy="142080"/>
            </a:xfrm>
            <a:custGeom>
              <a:avLst/>
              <a:gdLst>
                <a:gd name="connsiteX0" fmla="*/ 2884 w 31575"/>
                <a:gd name="connsiteY0" fmla="*/ 0 h 142080"/>
                <a:gd name="connsiteX1" fmla="*/ 28691 w 31575"/>
                <a:gd name="connsiteY1" fmla="*/ 0 h 142080"/>
                <a:gd name="connsiteX2" fmla="*/ 31575 w 31575"/>
                <a:gd name="connsiteY2" fmla="*/ 142080 h 142080"/>
                <a:gd name="connsiteX3" fmla="*/ 0 w 31575"/>
                <a:gd name="connsiteY3" fmla="*/ 142080 h 142080"/>
                <a:gd name="connsiteX4" fmla="*/ 2884 w 31575"/>
                <a:gd name="connsiteY4" fmla="*/ 0 h 14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75" h="142080">
                  <a:moveTo>
                    <a:pt x="2884" y="0"/>
                  </a:moveTo>
                  <a:lnTo>
                    <a:pt x="28691" y="0"/>
                  </a:lnTo>
                  <a:lnTo>
                    <a:pt x="31575" y="142080"/>
                  </a:lnTo>
                  <a:lnTo>
                    <a:pt x="0" y="142080"/>
                  </a:lnTo>
                  <a:lnTo>
                    <a:pt x="2884" y="0"/>
                  </a:lnTo>
                  <a:close/>
                </a:path>
              </a:pathLst>
            </a:custGeom>
            <a:pattFill prst="openDmnd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9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C8E79EF0-FFFD-4531-9D49-547B6BE27998}"/>
                </a:ext>
              </a:extLst>
            </p:cNvPr>
            <p:cNvSpPr/>
            <p:nvPr/>
          </p:nvSpPr>
          <p:spPr>
            <a:xfrm>
              <a:off x="2186652" y="2015651"/>
              <a:ext cx="77918" cy="45719"/>
            </a:xfrm>
            <a:custGeom>
              <a:avLst/>
              <a:gdLst>
                <a:gd name="connsiteX0" fmla="*/ 1740 w 45719"/>
                <a:gd name="connsiteY0" fmla="*/ 0 h 85725"/>
                <a:gd name="connsiteX1" fmla="*/ 43979 w 45719"/>
                <a:gd name="connsiteY1" fmla="*/ 0 h 85725"/>
                <a:gd name="connsiteX2" fmla="*/ 45719 w 45719"/>
                <a:gd name="connsiteY2" fmla="*/ 85725 h 85725"/>
                <a:gd name="connsiteX3" fmla="*/ 0 w 45719"/>
                <a:gd name="connsiteY3" fmla="*/ 85725 h 85725"/>
                <a:gd name="connsiteX4" fmla="*/ 1740 w 45719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9" h="85725">
                  <a:moveTo>
                    <a:pt x="1740" y="0"/>
                  </a:moveTo>
                  <a:lnTo>
                    <a:pt x="43979" y="0"/>
                  </a:lnTo>
                  <a:lnTo>
                    <a:pt x="45719" y="85725"/>
                  </a:lnTo>
                  <a:lnTo>
                    <a:pt x="0" y="85725"/>
                  </a:lnTo>
                  <a:lnTo>
                    <a:pt x="1740" y="0"/>
                  </a:lnTo>
                  <a:close/>
                </a:path>
              </a:pathLst>
            </a:custGeom>
            <a:pattFill prst="openDmnd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" name="台形 28">
              <a:extLst>
                <a:ext uri="{FF2B5EF4-FFF2-40B4-BE49-F238E27FC236}">
                  <a16:creationId xmlns:a16="http://schemas.microsoft.com/office/drawing/2014/main" id="{82CC6119-F479-4178-90F0-8ED6BF2309E7}"/>
                </a:ext>
              </a:extLst>
            </p:cNvPr>
            <p:cNvSpPr/>
            <p:nvPr/>
          </p:nvSpPr>
          <p:spPr>
            <a:xfrm>
              <a:off x="2165222" y="2051050"/>
              <a:ext cx="120778" cy="98426"/>
            </a:xfrm>
            <a:prstGeom prst="trapezoid">
              <a:avLst>
                <a:gd name="adj" fmla="val 15323"/>
              </a:avLst>
            </a:prstGeom>
            <a:pattFill prst="openDmnd">
              <a:fgClr>
                <a:sysClr val="window" lastClr="FFFFFF">
                  <a:lumMod val="85000"/>
                </a:sysClr>
              </a:fgClr>
              <a:bgClr>
                <a:sysClr val="window" lastClr="FFFFFF">
                  <a:lumMod val="7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D92A6B1A-CA12-4841-9EFB-F95C9746FCA3}"/>
                </a:ext>
              </a:extLst>
            </p:cNvPr>
            <p:cNvSpPr/>
            <p:nvPr/>
          </p:nvSpPr>
          <p:spPr>
            <a:xfrm>
              <a:off x="2222500" y="2273300"/>
              <a:ext cx="349250" cy="3003550"/>
            </a:xfrm>
            <a:custGeom>
              <a:avLst/>
              <a:gdLst>
                <a:gd name="connsiteX0" fmla="*/ 0 w 349250"/>
                <a:gd name="connsiteY0" fmla="*/ 0 h 3003550"/>
                <a:gd name="connsiteX1" fmla="*/ 206372 w 349250"/>
                <a:gd name="connsiteY1" fmla="*/ 0 h 3003550"/>
                <a:gd name="connsiteX2" fmla="*/ 349250 w 349250"/>
                <a:gd name="connsiteY2" fmla="*/ 3003550 h 3003550"/>
                <a:gd name="connsiteX3" fmla="*/ 0 w 349250"/>
                <a:gd name="connsiteY3" fmla="*/ 3003550 h 3003550"/>
                <a:gd name="connsiteX4" fmla="*/ 0 w 349250"/>
                <a:gd name="connsiteY4" fmla="*/ 0 h 300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250" h="3003550">
                  <a:moveTo>
                    <a:pt x="0" y="0"/>
                  </a:moveTo>
                  <a:lnTo>
                    <a:pt x="206372" y="0"/>
                  </a:lnTo>
                  <a:lnTo>
                    <a:pt x="349250" y="3003550"/>
                  </a:lnTo>
                  <a:lnTo>
                    <a:pt x="0" y="300355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6000">
                  <a:srgbClr val="002060"/>
                </a:gs>
                <a:gs pos="100000">
                  <a:srgbClr val="0070C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013850CA-3B76-4080-A8C6-7870BA29687A}"/>
                </a:ext>
              </a:extLst>
            </p:cNvPr>
            <p:cNvSpPr/>
            <p:nvPr/>
          </p:nvSpPr>
          <p:spPr>
            <a:xfrm>
              <a:off x="1873250" y="2273300"/>
              <a:ext cx="349250" cy="3003550"/>
            </a:xfrm>
            <a:custGeom>
              <a:avLst/>
              <a:gdLst>
                <a:gd name="connsiteX0" fmla="*/ 142878 w 349250"/>
                <a:gd name="connsiteY0" fmla="*/ 0 h 3003550"/>
                <a:gd name="connsiteX1" fmla="*/ 349250 w 349250"/>
                <a:gd name="connsiteY1" fmla="*/ 0 h 3003550"/>
                <a:gd name="connsiteX2" fmla="*/ 349250 w 349250"/>
                <a:gd name="connsiteY2" fmla="*/ 3003550 h 3003550"/>
                <a:gd name="connsiteX3" fmla="*/ 0 w 349250"/>
                <a:gd name="connsiteY3" fmla="*/ 3003550 h 3003550"/>
                <a:gd name="connsiteX4" fmla="*/ 142878 w 349250"/>
                <a:gd name="connsiteY4" fmla="*/ 0 h 300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250" h="3003550">
                  <a:moveTo>
                    <a:pt x="142878" y="0"/>
                  </a:moveTo>
                  <a:lnTo>
                    <a:pt x="349250" y="0"/>
                  </a:lnTo>
                  <a:lnTo>
                    <a:pt x="349250" y="3003550"/>
                  </a:lnTo>
                  <a:lnTo>
                    <a:pt x="0" y="3003550"/>
                  </a:lnTo>
                  <a:lnTo>
                    <a:pt x="142878" y="0"/>
                  </a:lnTo>
                  <a:close/>
                </a:path>
              </a:pathLst>
            </a:custGeom>
            <a:gradFill>
              <a:gsLst>
                <a:gs pos="16000">
                  <a:srgbClr val="002060"/>
                </a:gs>
                <a:gs pos="100000">
                  <a:srgbClr val="0070C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2" name="二等辺三角形 31">
              <a:extLst>
                <a:ext uri="{FF2B5EF4-FFF2-40B4-BE49-F238E27FC236}">
                  <a16:creationId xmlns:a16="http://schemas.microsoft.com/office/drawing/2014/main" id="{AE5B1A7B-0FF7-4ADF-B11B-9C1C8A098824}"/>
                </a:ext>
              </a:extLst>
            </p:cNvPr>
            <p:cNvSpPr/>
            <p:nvPr/>
          </p:nvSpPr>
          <p:spPr>
            <a:xfrm flipV="1">
              <a:off x="2021681" y="2273300"/>
              <a:ext cx="402432" cy="207168"/>
            </a:xfrm>
            <a:prstGeom prst="triangle">
              <a:avLst/>
            </a:prstGeom>
            <a:solidFill>
              <a:sysClr val="window" lastClr="FFFFFF">
                <a:lumMod val="6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3" name="二等辺三角形 32">
              <a:extLst>
                <a:ext uri="{FF2B5EF4-FFF2-40B4-BE49-F238E27FC236}">
                  <a16:creationId xmlns:a16="http://schemas.microsoft.com/office/drawing/2014/main" id="{33D7957E-9C5A-467D-BEC3-0EADAFC9B3BC}"/>
                </a:ext>
              </a:extLst>
            </p:cNvPr>
            <p:cNvSpPr/>
            <p:nvPr/>
          </p:nvSpPr>
          <p:spPr>
            <a:xfrm flipV="1">
              <a:off x="2066925" y="2294211"/>
              <a:ext cx="311944" cy="160586"/>
            </a:xfrm>
            <a:prstGeom prst="triangle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4" name="正方形/長方形 112">
              <a:extLst>
                <a:ext uri="{FF2B5EF4-FFF2-40B4-BE49-F238E27FC236}">
                  <a16:creationId xmlns:a16="http://schemas.microsoft.com/office/drawing/2014/main" id="{791DDD45-9124-46BB-83E6-C148F7207712}"/>
                </a:ext>
              </a:extLst>
            </p:cNvPr>
            <p:cNvSpPr/>
            <p:nvPr/>
          </p:nvSpPr>
          <p:spPr>
            <a:xfrm>
              <a:off x="2048272" y="2991971"/>
              <a:ext cx="64294" cy="2284879"/>
            </a:xfrm>
            <a:custGeom>
              <a:avLst/>
              <a:gdLst>
                <a:gd name="connsiteX0" fmla="*/ 0 w 64294"/>
                <a:gd name="connsiteY0" fmla="*/ 0 h 2284879"/>
                <a:gd name="connsiteX1" fmla="*/ 64294 w 64294"/>
                <a:gd name="connsiteY1" fmla="*/ 0 h 2284879"/>
                <a:gd name="connsiteX2" fmla="*/ 64294 w 64294"/>
                <a:gd name="connsiteY2" fmla="*/ 2284879 h 2284879"/>
                <a:gd name="connsiteX3" fmla="*/ 0 w 64294"/>
                <a:gd name="connsiteY3" fmla="*/ 2284879 h 2284879"/>
                <a:gd name="connsiteX4" fmla="*/ 0 w 64294"/>
                <a:gd name="connsiteY4" fmla="*/ 0 h 2284879"/>
                <a:gd name="connsiteX0" fmla="*/ 0 w 64294"/>
                <a:gd name="connsiteY0" fmla="*/ 28575 h 2284879"/>
                <a:gd name="connsiteX1" fmla="*/ 64294 w 64294"/>
                <a:gd name="connsiteY1" fmla="*/ 0 h 2284879"/>
                <a:gd name="connsiteX2" fmla="*/ 64294 w 64294"/>
                <a:gd name="connsiteY2" fmla="*/ 2284879 h 2284879"/>
                <a:gd name="connsiteX3" fmla="*/ 0 w 64294"/>
                <a:gd name="connsiteY3" fmla="*/ 2284879 h 2284879"/>
                <a:gd name="connsiteX4" fmla="*/ 0 w 64294"/>
                <a:gd name="connsiteY4" fmla="*/ 28575 h 228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94" h="2284879">
                  <a:moveTo>
                    <a:pt x="0" y="28575"/>
                  </a:moveTo>
                  <a:lnTo>
                    <a:pt x="64294" y="0"/>
                  </a:lnTo>
                  <a:lnTo>
                    <a:pt x="64294" y="2284879"/>
                  </a:lnTo>
                  <a:lnTo>
                    <a:pt x="0" y="2284879"/>
                  </a:lnTo>
                  <a:lnTo>
                    <a:pt x="0" y="28575"/>
                  </a:lnTo>
                  <a:close/>
                </a:path>
              </a:pathLst>
            </a:custGeom>
            <a:gradFill>
              <a:gsLst>
                <a:gs pos="0">
                  <a:srgbClr val="002060"/>
                </a:gs>
                <a:gs pos="100000">
                  <a:srgbClr val="00B0F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" name="正方形/長方形 114">
              <a:extLst>
                <a:ext uri="{FF2B5EF4-FFF2-40B4-BE49-F238E27FC236}">
                  <a16:creationId xmlns:a16="http://schemas.microsoft.com/office/drawing/2014/main" id="{CA5B3F2E-5AB8-414D-84D1-24037E17E94D}"/>
                </a:ext>
              </a:extLst>
            </p:cNvPr>
            <p:cNvSpPr/>
            <p:nvPr/>
          </p:nvSpPr>
          <p:spPr>
            <a:xfrm>
              <a:off x="2332434" y="2991971"/>
              <a:ext cx="64294" cy="2284879"/>
            </a:xfrm>
            <a:custGeom>
              <a:avLst/>
              <a:gdLst>
                <a:gd name="connsiteX0" fmla="*/ 0 w 64294"/>
                <a:gd name="connsiteY0" fmla="*/ 0 h 2284879"/>
                <a:gd name="connsiteX1" fmla="*/ 64294 w 64294"/>
                <a:gd name="connsiteY1" fmla="*/ 0 h 2284879"/>
                <a:gd name="connsiteX2" fmla="*/ 64294 w 64294"/>
                <a:gd name="connsiteY2" fmla="*/ 2284879 h 2284879"/>
                <a:gd name="connsiteX3" fmla="*/ 0 w 64294"/>
                <a:gd name="connsiteY3" fmla="*/ 2284879 h 2284879"/>
                <a:gd name="connsiteX4" fmla="*/ 0 w 64294"/>
                <a:gd name="connsiteY4" fmla="*/ 0 h 2284879"/>
                <a:gd name="connsiteX0" fmla="*/ 0 w 64294"/>
                <a:gd name="connsiteY0" fmla="*/ 0 h 2284879"/>
                <a:gd name="connsiteX1" fmla="*/ 64294 w 64294"/>
                <a:gd name="connsiteY1" fmla="*/ 35718 h 2284879"/>
                <a:gd name="connsiteX2" fmla="*/ 64294 w 64294"/>
                <a:gd name="connsiteY2" fmla="*/ 2284879 h 2284879"/>
                <a:gd name="connsiteX3" fmla="*/ 0 w 64294"/>
                <a:gd name="connsiteY3" fmla="*/ 2284879 h 2284879"/>
                <a:gd name="connsiteX4" fmla="*/ 0 w 64294"/>
                <a:gd name="connsiteY4" fmla="*/ 0 h 228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94" h="2284879">
                  <a:moveTo>
                    <a:pt x="0" y="0"/>
                  </a:moveTo>
                  <a:lnTo>
                    <a:pt x="64294" y="35718"/>
                  </a:lnTo>
                  <a:lnTo>
                    <a:pt x="64294" y="2284879"/>
                  </a:lnTo>
                  <a:lnTo>
                    <a:pt x="0" y="2284879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002060"/>
                </a:gs>
                <a:gs pos="100000">
                  <a:srgbClr val="00B0F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556BEE92-E731-47A6-B742-873A3FAC3C50}"/>
                </a:ext>
              </a:extLst>
            </p:cNvPr>
            <p:cNvSpPr/>
            <p:nvPr/>
          </p:nvSpPr>
          <p:spPr>
            <a:xfrm>
              <a:off x="2120771" y="2136775"/>
              <a:ext cx="209680" cy="136525"/>
            </a:xfrm>
            <a:prstGeom prst="trapezoid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7" name="楕円 36">
              <a:extLst>
                <a:ext uri="{FF2B5EF4-FFF2-40B4-BE49-F238E27FC236}">
                  <a16:creationId xmlns:a16="http://schemas.microsoft.com/office/drawing/2014/main" id="{466BC207-B88A-433F-9F79-88083FE0B910}"/>
                </a:ext>
              </a:extLst>
            </p:cNvPr>
            <p:cNvSpPr/>
            <p:nvPr/>
          </p:nvSpPr>
          <p:spPr>
            <a:xfrm>
              <a:off x="2187575" y="2187575"/>
              <a:ext cx="77940" cy="77940"/>
            </a:xfrm>
            <a:prstGeom prst="ellipse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8" name="楕円 37">
              <a:extLst>
                <a:ext uri="{FF2B5EF4-FFF2-40B4-BE49-F238E27FC236}">
                  <a16:creationId xmlns:a16="http://schemas.microsoft.com/office/drawing/2014/main" id="{434941FB-4B75-4D8F-AD7F-BBBC911490FE}"/>
                </a:ext>
              </a:extLst>
            </p:cNvPr>
            <p:cNvSpPr/>
            <p:nvPr/>
          </p:nvSpPr>
          <p:spPr>
            <a:xfrm>
              <a:off x="2127504" y="2134071"/>
              <a:ext cx="45719" cy="53504"/>
            </a:xfrm>
            <a:prstGeom prst="ellipse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CCD2530B-5BDF-47B8-9C1F-C7E0E95984EE}"/>
                </a:ext>
              </a:extLst>
            </p:cNvPr>
            <p:cNvSpPr/>
            <p:nvPr/>
          </p:nvSpPr>
          <p:spPr>
            <a:xfrm>
              <a:off x="2284732" y="2134071"/>
              <a:ext cx="45719" cy="45719"/>
            </a:xfrm>
            <a:prstGeom prst="ellipse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40" name="正方形/長方形 39">
              <a:extLst>
                <a:ext uri="{FF2B5EF4-FFF2-40B4-BE49-F238E27FC236}">
                  <a16:creationId xmlns:a16="http://schemas.microsoft.com/office/drawing/2014/main" id="{B3BA7A0F-46B8-48C0-B4F3-772950A46235}"/>
                </a:ext>
              </a:extLst>
            </p:cNvPr>
            <p:cNvSpPr/>
            <p:nvPr/>
          </p:nvSpPr>
          <p:spPr>
            <a:xfrm>
              <a:off x="2195665" y="1355699"/>
              <a:ext cx="61760" cy="34786"/>
            </a:xfrm>
            <a:prstGeom prst="rect">
              <a:avLst/>
            </a:prstGeom>
            <a:pattFill prst="openDmnd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984A0511-0887-4B85-A584-591AB8D2C406}"/>
                </a:ext>
              </a:extLst>
            </p:cNvPr>
            <p:cNvGrpSpPr/>
            <p:nvPr/>
          </p:nvGrpSpPr>
          <p:grpSpPr>
            <a:xfrm>
              <a:off x="1982110" y="2485805"/>
              <a:ext cx="480378" cy="477470"/>
              <a:chOff x="1982110" y="2485805"/>
              <a:chExt cx="480378" cy="477470"/>
            </a:xfrm>
          </p:grpSpPr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15124755-5D41-4CB3-987A-B8AA9F3BF102}"/>
                  </a:ext>
                </a:extLst>
              </p:cNvPr>
              <p:cNvSpPr/>
              <p:nvPr/>
            </p:nvSpPr>
            <p:spPr>
              <a:xfrm>
                <a:off x="2223296" y="2558787"/>
                <a:ext cx="227791" cy="164818"/>
              </a:xfrm>
              <a:custGeom>
                <a:avLst/>
                <a:gdLst>
                  <a:gd name="connsiteX0" fmla="*/ 0 w 227791"/>
                  <a:gd name="connsiteY0" fmla="*/ 0 h 164818"/>
                  <a:gd name="connsiteX1" fmla="*/ 224439 w 227791"/>
                  <a:gd name="connsiteY1" fmla="*/ 94352 h 164818"/>
                  <a:gd name="connsiteX2" fmla="*/ 227791 w 227791"/>
                  <a:gd name="connsiteY2" fmla="*/ 164818 h 164818"/>
                  <a:gd name="connsiteX3" fmla="*/ 0 w 227791"/>
                  <a:gd name="connsiteY3" fmla="*/ 69057 h 164818"/>
                  <a:gd name="connsiteX4" fmla="*/ 0 w 227791"/>
                  <a:gd name="connsiteY4" fmla="*/ 0 h 164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791" h="164818">
                    <a:moveTo>
                      <a:pt x="0" y="0"/>
                    </a:moveTo>
                    <a:lnTo>
                      <a:pt x="224439" y="94352"/>
                    </a:lnTo>
                    <a:lnTo>
                      <a:pt x="227791" y="164818"/>
                    </a:lnTo>
                    <a:lnTo>
                      <a:pt x="0" y="69057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A308F967-C168-40C8-BDFF-5D48C52546CB}"/>
                  </a:ext>
                </a:extLst>
              </p:cNvPr>
              <p:cNvSpPr/>
              <p:nvPr/>
            </p:nvSpPr>
            <p:spPr>
              <a:xfrm>
                <a:off x="2223296" y="2713569"/>
                <a:ext cx="235304" cy="167977"/>
              </a:xfrm>
              <a:custGeom>
                <a:avLst/>
                <a:gdLst>
                  <a:gd name="connsiteX0" fmla="*/ 0 w 235304"/>
                  <a:gd name="connsiteY0" fmla="*/ 0 h 167977"/>
                  <a:gd name="connsiteX1" fmla="*/ 231952 w 235304"/>
                  <a:gd name="connsiteY1" fmla="*/ 97511 h 167977"/>
                  <a:gd name="connsiteX2" fmla="*/ 235304 w 235304"/>
                  <a:gd name="connsiteY2" fmla="*/ 167977 h 167977"/>
                  <a:gd name="connsiteX3" fmla="*/ 0 w 235304"/>
                  <a:gd name="connsiteY3" fmla="*/ 69057 h 167977"/>
                  <a:gd name="connsiteX4" fmla="*/ 0 w 235304"/>
                  <a:gd name="connsiteY4" fmla="*/ 0 h 16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304" h="167977">
                    <a:moveTo>
                      <a:pt x="0" y="0"/>
                    </a:moveTo>
                    <a:lnTo>
                      <a:pt x="231952" y="97511"/>
                    </a:lnTo>
                    <a:lnTo>
                      <a:pt x="235304" y="167977"/>
                    </a:lnTo>
                    <a:lnTo>
                      <a:pt x="0" y="69057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2D113D9D-9746-447B-96FF-2DA7E1C3C16B}"/>
                  </a:ext>
                </a:extLst>
              </p:cNvPr>
              <p:cNvSpPr/>
              <p:nvPr/>
            </p:nvSpPr>
            <p:spPr>
              <a:xfrm>
                <a:off x="2223296" y="2485805"/>
                <a:ext cx="224439" cy="167334"/>
              </a:xfrm>
              <a:custGeom>
                <a:avLst/>
                <a:gdLst>
                  <a:gd name="connsiteX0" fmla="*/ 0 w 224439"/>
                  <a:gd name="connsiteY0" fmla="*/ 0 h 167334"/>
                  <a:gd name="connsiteX1" fmla="*/ 220896 w 224439"/>
                  <a:gd name="connsiteY1" fmla="*/ 92862 h 167334"/>
                  <a:gd name="connsiteX2" fmla="*/ 224439 w 224439"/>
                  <a:gd name="connsiteY2" fmla="*/ 167334 h 167334"/>
                  <a:gd name="connsiteX3" fmla="*/ 0 w 224439"/>
                  <a:gd name="connsiteY3" fmla="*/ 72982 h 167334"/>
                  <a:gd name="connsiteX4" fmla="*/ 0 w 224439"/>
                  <a:gd name="connsiteY4" fmla="*/ 0 h 167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39" h="167334">
                    <a:moveTo>
                      <a:pt x="0" y="0"/>
                    </a:moveTo>
                    <a:lnTo>
                      <a:pt x="220896" y="92862"/>
                    </a:lnTo>
                    <a:lnTo>
                      <a:pt x="224439" y="167334"/>
                    </a:lnTo>
                    <a:lnTo>
                      <a:pt x="0" y="7298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4B92EC51-0B79-4057-915C-4BCA80542FAB}"/>
                  </a:ext>
                </a:extLst>
              </p:cNvPr>
              <p:cNvSpPr/>
              <p:nvPr/>
            </p:nvSpPr>
            <p:spPr>
              <a:xfrm>
                <a:off x="2223296" y="2627845"/>
                <a:ext cx="231952" cy="183235"/>
              </a:xfrm>
              <a:custGeom>
                <a:avLst/>
                <a:gdLst>
                  <a:gd name="connsiteX0" fmla="*/ 0 w 231952"/>
                  <a:gd name="connsiteY0" fmla="*/ 0 h 183235"/>
                  <a:gd name="connsiteX1" fmla="*/ 227791 w 231952"/>
                  <a:gd name="connsiteY1" fmla="*/ 95761 h 183235"/>
                  <a:gd name="connsiteX2" fmla="*/ 231952 w 231952"/>
                  <a:gd name="connsiteY2" fmla="*/ 183235 h 183235"/>
                  <a:gd name="connsiteX3" fmla="*/ 0 w 231952"/>
                  <a:gd name="connsiteY3" fmla="*/ 85724 h 183235"/>
                  <a:gd name="connsiteX4" fmla="*/ 0 w 231952"/>
                  <a:gd name="connsiteY4" fmla="*/ 0 h 18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952" h="183235">
                    <a:moveTo>
                      <a:pt x="0" y="0"/>
                    </a:moveTo>
                    <a:lnTo>
                      <a:pt x="227791" y="95761"/>
                    </a:lnTo>
                    <a:lnTo>
                      <a:pt x="231952" y="183235"/>
                    </a:lnTo>
                    <a:lnTo>
                      <a:pt x="0" y="8572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66CCFCAD-E8CD-4580-9D5B-4846117B52E3}"/>
                  </a:ext>
                </a:extLst>
              </p:cNvPr>
              <p:cNvSpPr/>
              <p:nvPr/>
            </p:nvSpPr>
            <p:spPr>
              <a:xfrm>
                <a:off x="2223296" y="2782625"/>
                <a:ext cx="239192" cy="180650"/>
              </a:xfrm>
              <a:custGeom>
                <a:avLst/>
                <a:gdLst>
                  <a:gd name="connsiteX0" fmla="*/ 0 w 239192"/>
                  <a:gd name="connsiteY0" fmla="*/ 0 h 180650"/>
                  <a:gd name="connsiteX1" fmla="*/ 235304 w 239192"/>
                  <a:gd name="connsiteY1" fmla="*/ 98920 h 180650"/>
                  <a:gd name="connsiteX2" fmla="*/ 239192 w 239192"/>
                  <a:gd name="connsiteY2" fmla="*/ 180650 h 180650"/>
                  <a:gd name="connsiteX3" fmla="*/ 0 w 239192"/>
                  <a:gd name="connsiteY3" fmla="*/ 80096 h 180650"/>
                  <a:gd name="connsiteX4" fmla="*/ 0 w 239192"/>
                  <a:gd name="connsiteY4" fmla="*/ 0 h 18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192" h="180650">
                    <a:moveTo>
                      <a:pt x="0" y="0"/>
                    </a:moveTo>
                    <a:lnTo>
                      <a:pt x="235304" y="98920"/>
                    </a:lnTo>
                    <a:lnTo>
                      <a:pt x="239192" y="180650"/>
                    </a:lnTo>
                    <a:lnTo>
                      <a:pt x="0" y="80096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BB92347B-9027-4F27-B464-D48C31B2F04C}"/>
                  </a:ext>
                </a:extLst>
              </p:cNvPr>
              <p:cNvSpPr/>
              <p:nvPr/>
            </p:nvSpPr>
            <p:spPr>
              <a:xfrm flipH="1">
                <a:off x="1993511" y="2558787"/>
                <a:ext cx="227791" cy="164818"/>
              </a:xfrm>
              <a:custGeom>
                <a:avLst/>
                <a:gdLst>
                  <a:gd name="connsiteX0" fmla="*/ 0 w 227791"/>
                  <a:gd name="connsiteY0" fmla="*/ 0 h 164818"/>
                  <a:gd name="connsiteX1" fmla="*/ 224439 w 227791"/>
                  <a:gd name="connsiteY1" fmla="*/ 94352 h 164818"/>
                  <a:gd name="connsiteX2" fmla="*/ 227791 w 227791"/>
                  <a:gd name="connsiteY2" fmla="*/ 164818 h 164818"/>
                  <a:gd name="connsiteX3" fmla="*/ 0 w 227791"/>
                  <a:gd name="connsiteY3" fmla="*/ 69057 h 164818"/>
                  <a:gd name="connsiteX4" fmla="*/ 0 w 227791"/>
                  <a:gd name="connsiteY4" fmla="*/ 0 h 164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791" h="164818">
                    <a:moveTo>
                      <a:pt x="0" y="0"/>
                    </a:moveTo>
                    <a:lnTo>
                      <a:pt x="224439" y="94352"/>
                    </a:lnTo>
                    <a:lnTo>
                      <a:pt x="227791" y="164818"/>
                    </a:lnTo>
                    <a:lnTo>
                      <a:pt x="0" y="69057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2207EAEA-F54B-439F-BB24-630539EBE8B6}"/>
                  </a:ext>
                </a:extLst>
              </p:cNvPr>
              <p:cNvSpPr/>
              <p:nvPr/>
            </p:nvSpPr>
            <p:spPr>
              <a:xfrm flipH="1">
                <a:off x="1985998" y="2713569"/>
                <a:ext cx="235304" cy="167977"/>
              </a:xfrm>
              <a:custGeom>
                <a:avLst/>
                <a:gdLst>
                  <a:gd name="connsiteX0" fmla="*/ 0 w 235304"/>
                  <a:gd name="connsiteY0" fmla="*/ 0 h 167977"/>
                  <a:gd name="connsiteX1" fmla="*/ 231952 w 235304"/>
                  <a:gd name="connsiteY1" fmla="*/ 97511 h 167977"/>
                  <a:gd name="connsiteX2" fmla="*/ 235304 w 235304"/>
                  <a:gd name="connsiteY2" fmla="*/ 167977 h 167977"/>
                  <a:gd name="connsiteX3" fmla="*/ 0 w 235304"/>
                  <a:gd name="connsiteY3" fmla="*/ 69057 h 167977"/>
                  <a:gd name="connsiteX4" fmla="*/ 0 w 235304"/>
                  <a:gd name="connsiteY4" fmla="*/ 0 h 16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304" h="167977">
                    <a:moveTo>
                      <a:pt x="0" y="0"/>
                    </a:moveTo>
                    <a:lnTo>
                      <a:pt x="231952" y="97511"/>
                    </a:lnTo>
                    <a:lnTo>
                      <a:pt x="235304" y="167977"/>
                    </a:lnTo>
                    <a:lnTo>
                      <a:pt x="0" y="69057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521E3908-254A-46D1-96AB-4A6A4E365A8F}"/>
                  </a:ext>
                </a:extLst>
              </p:cNvPr>
              <p:cNvSpPr/>
              <p:nvPr/>
            </p:nvSpPr>
            <p:spPr>
              <a:xfrm flipH="1">
                <a:off x="1996863" y="2485805"/>
                <a:ext cx="224439" cy="167334"/>
              </a:xfrm>
              <a:custGeom>
                <a:avLst/>
                <a:gdLst>
                  <a:gd name="connsiteX0" fmla="*/ 0 w 224439"/>
                  <a:gd name="connsiteY0" fmla="*/ 0 h 167334"/>
                  <a:gd name="connsiteX1" fmla="*/ 220896 w 224439"/>
                  <a:gd name="connsiteY1" fmla="*/ 92862 h 167334"/>
                  <a:gd name="connsiteX2" fmla="*/ 224439 w 224439"/>
                  <a:gd name="connsiteY2" fmla="*/ 167334 h 167334"/>
                  <a:gd name="connsiteX3" fmla="*/ 0 w 224439"/>
                  <a:gd name="connsiteY3" fmla="*/ 72982 h 167334"/>
                  <a:gd name="connsiteX4" fmla="*/ 0 w 224439"/>
                  <a:gd name="connsiteY4" fmla="*/ 0 h 167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39" h="167334">
                    <a:moveTo>
                      <a:pt x="0" y="0"/>
                    </a:moveTo>
                    <a:lnTo>
                      <a:pt x="220896" y="92862"/>
                    </a:lnTo>
                    <a:lnTo>
                      <a:pt x="224439" y="167334"/>
                    </a:lnTo>
                    <a:lnTo>
                      <a:pt x="0" y="7298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58A91F87-1771-4BF2-9E8A-2D06EB6899AD}"/>
                  </a:ext>
                </a:extLst>
              </p:cNvPr>
              <p:cNvSpPr/>
              <p:nvPr/>
            </p:nvSpPr>
            <p:spPr>
              <a:xfrm flipH="1">
                <a:off x="1989350" y="2627845"/>
                <a:ext cx="231952" cy="183235"/>
              </a:xfrm>
              <a:custGeom>
                <a:avLst/>
                <a:gdLst>
                  <a:gd name="connsiteX0" fmla="*/ 0 w 231952"/>
                  <a:gd name="connsiteY0" fmla="*/ 0 h 183235"/>
                  <a:gd name="connsiteX1" fmla="*/ 227791 w 231952"/>
                  <a:gd name="connsiteY1" fmla="*/ 95761 h 183235"/>
                  <a:gd name="connsiteX2" fmla="*/ 231952 w 231952"/>
                  <a:gd name="connsiteY2" fmla="*/ 183235 h 183235"/>
                  <a:gd name="connsiteX3" fmla="*/ 0 w 231952"/>
                  <a:gd name="connsiteY3" fmla="*/ 85724 h 183235"/>
                  <a:gd name="connsiteX4" fmla="*/ 0 w 231952"/>
                  <a:gd name="connsiteY4" fmla="*/ 0 h 18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952" h="183235">
                    <a:moveTo>
                      <a:pt x="0" y="0"/>
                    </a:moveTo>
                    <a:lnTo>
                      <a:pt x="227791" y="95761"/>
                    </a:lnTo>
                    <a:lnTo>
                      <a:pt x="231952" y="183235"/>
                    </a:lnTo>
                    <a:lnTo>
                      <a:pt x="0" y="8572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A309A971-5A42-479C-B1DF-879618083BC1}"/>
                  </a:ext>
                </a:extLst>
              </p:cNvPr>
              <p:cNvSpPr/>
              <p:nvPr/>
            </p:nvSpPr>
            <p:spPr>
              <a:xfrm flipH="1">
                <a:off x="1982110" y="2782625"/>
                <a:ext cx="239192" cy="180650"/>
              </a:xfrm>
              <a:custGeom>
                <a:avLst/>
                <a:gdLst>
                  <a:gd name="connsiteX0" fmla="*/ 0 w 239192"/>
                  <a:gd name="connsiteY0" fmla="*/ 0 h 180650"/>
                  <a:gd name="connsiteX1" fmla="*/ 235304 w 239192"/>
                  <a:gd name="connsiteY1" fmla="*/ 98920 h 180650"/>
                  <a:gd name="connsiteX2" fmla="*/ 239192 w 239192"/>
                  <a:gd name="connsiteY2" fmla="*/ 180650 h 180650"/>
                  <a:gd name="connsiteX3" fmla="*/ 0 w 239192"/>
                  <a:gd name="connsiteY3" fmla="*/ 80096 h 180650"/>
                  <a:gd name="connsiteX4" fmla="*/ 0 w 239192"/>
                  <a:gd name="connsiteY4" fmla="*/ 0 h 18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192" h="180650">
                    <a:moveTo>
                      <a:pt x="0" y="0"/>
                    </a:moveTo>
                    <a:lnTo>
                      <a:pt x="235304" y="98920"/>
                    </a:lnTo>
                    <a:lnTo>
                      <a:pt x="239192" y="180650"/>
                    </a:lnTo>
                    <a:lnTo>
                      <a:pt x="0" y="80096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C06BA598-9FB2-4AB0-BA3E-E26BB2BEC066}"/>
              </a:ext>
            </a:extLst>
          </p:cNvPr>
          <p:cNvGrpSpPr/>
          <p:nvPr/>
        </p:nvGrpSpPr>
        <p:grpSpPr>
          <a:xfrm>
            <a:off x="8280856" y="2025748"/>
            <a:ext cx="3172044" cy="1577984"/>
            <a:chOff x="582979" y="2370286"/>
            <a:chExt cx="4653818" cy="2315117"/>
          </a:xfrm>
        </p:grpSpPr>
        <p:grpSp>
          <p:nvGrpSpPr>
            <p:cNvPr id="53" name="グループ化 52">
              <a:extLst>
                <a:ext uri="{FF2B5EF4-FFF2-40B4-BE49-F238E27FC236}">
                  <a16:creationId xmlns:a16="http://schemas.microsoft.com/office/drawing/2014/main" id="{7AFB9EDF-C826-4BB0-962E-CA224FD6A789}"/>
                </a:ext>
              </a:extLst>
            </p:cNvPr>
            <p:cNvGrpSpPr/>
            <p:nvPr/>
          </p:nvGrpSpPr>
          <p:grpSpPr>
            <a:xfrm>
              <a:off x="889554" y="3621589"/>
              <a:ext cx="3996472" cy="1049144"/>
              <a:chOff x="889554" y="3621589"/>
              <a:chExt cx="3996472" cy="1049144"/>
            </a:xfrm>
          </p:grpSpPr>
          <p:sp>
            <p:nvSpPr>
              <p:cNvPr id="114" name="正方形/長方形 113">
                <a:extLst>
                  <a:ext uri="{FF2B5EF4-FFF2-40B4-BE49-F238E27FC236}">
                    <a16:creationId xmlns:a16="http://schemas.microsoft.com/office/drawing/2014/main" id="{6CD509C8-2599-484A-BC7F-9B6F5E1D355D}"/>
                  </a:ext>
                </a:extLst>
              </p:cNvPr>
              <p:cNvSpPr/>
              <p:nvPr/>
            </p:nvSpPr>
            <p:spPr>
              <a:xfrm>
                <a:off x="1100423" y="3976180"/>
                <a:ext cx="3618929" cy="449530"/>
              </a:xfrm>
              <a:prstGeom prst="rect">
                <a:avLst/>
              </a:prstGeom>
              <a:pattFill prst="lgConfetti">
                <a:fgClr>
                  <a:sysClr val="windowText" lastClr="000000"/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15" name="グループ化 114">
                <a:extLst>
                  <a:ext uri="{FF2B5EF4-FFF2-40B4-BE49-F238E27FC236}">
                    <a16:creationId xmlns:a16="http://schemas.microsoft.com/office/drawing/2014/main" id="{8BC32D18-6CF1-48A1-9874-5E87E1EC6FA5}"/>
                  </a:ext>
                </a:extLst>
              </p:cNvPr>
              <p:cNvGrpSpPr/>
              <p:nvPr/>
            </p:nvGrpSpPr>
            <p:grpSpPr>
              <a:xfrm>
                <a:off x="1569937" y="3965357"/>
                <a:ext cx="2636129" cy="473154"/>
                <a:chOff x="1569937" y="3965357"/>
                <a:chExt cx="2636129" cy="473154"/>
              </a:xfrm>
            </p:grpSpPr>
            <p:sp>
              <p:nvSpPr>
                <p:cNvPr id="150" name="正方形/長方形 149">
                  <a:extLst>
                    <a:ext uri="{FF2B5EF4-FFF2-40B4-BE49-F238E27FC236}">
                      <a16:creationId xmlns:a16="http://schemas.microsoft.com/office/drawing/2014/main" id="{D76DB600-6ED8-46CA-B719-D33DA19905A4}"/>
                    </a:ext>
                  </a:extLst>
                </p:cNvPr>
                <p:cNvSpPr/>
                <p:nvPr/>
              </p:nvSpPr>
              <p:spPr>
                <a:xfrm>
                  <a:off x="1569937" y="3965357"/>
                  <a:ext cx="45719" cy="473154"/>
                </a:xfrm>
                <a:prstGeom prst="rect">
                  <a:avLst/>
                </a:pr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1" name="正方形/長方形 150">
                  <a:extLst>
                    <a:ext uri="{FF2B5EF4-FFF2-40B4-BE49-F238E27FC236}">
                      <a16:creationId xmlns:a16="http://schemas.microsoft.com/office/drawing/2014/main" id="{847A9E5D-1352-4B10-AE7D-735DA676772F}"/>
                    </a:ext>
                  </a:extLst>
                </p:cNvPr>
                <p:cNvSpPr/>
                <p:nvPr/>
              </p:nvSpPr>
              <p:spPr>
                <a:xfrm>
                  <a:off x="2074372" y="3965357"/>
                  <a:ext cx="45719" cy="473154"/>
                </a:xfrm>
                <a:prstGeom prst="rect">
                  <a:avLst/>
                </a:pr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2" name="正方形/長方形 151">
                  <a:extLst>
                    <a:ext uri="{FF2B5EF4-FFF2-40B4-BE49-F238E27FC236}">
                      <a16:creationId xmlns:a16="http://schemas.microsoft.com/office/drawing/2014/main" id="{8479C3BF-0237-4D42-AC34-5D2F6243EBC3}"/>
                    </a:ext>
                  </a:extLst>
                </p:cNvPr>
                <p:cNvSpPr/>
                <p:nvPr/>
              </p:nvSpPr>
              <p:spPr>
                <a:xfrm>
                  <a:off x="3617422" y="3965357"/>
                  <a:ext cx="45719" cy="473154"/>
                </a:xfrm>
                <a:prstGeom prst="rect">
                  <a:avLst/>
                </a:pr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3" name="正方形/長方形 152">
                  <a:extLst>
                    <a:ext uri="{FF2B5EF4-FFF2-40B4-BE49-F238E27FC236}">
                      <a16:creationId xmlns:a16="http://schemas.microsoft.com/office/drawing/2014/main" id="{B71B9B5E-25D7-442A-B895-505354CF0251}"/>
                    </a:ext>
                  </a:extLst>
                </p:cNvPr>
                <p:cNvSpPr/>
                <p:nvPr/>
              </p:nvSpPr>
              <p:spPr>
                <a:xfrm>
                  <a:off x="4160347" y="3965357"/>
                  <a:ext cx="45719" cy="473154"/>
                </a:xfrm>
                <a:prstGeom prst="rect">
                  <a:avLst/>
                </a:pr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16" name="グループ化 115">
                <a:extLst>
                  <a:ext uri="{FF2B5EF4-FFF2-40B4-BE49-F238E27FC236}">
                    <a16:creationId xmlns:a16="http://schemas.microsoft.com/office/drawing/2014/main" id="{E215AD7F-ADD2-4FAF-A8BB-82F99A74E552}"/>
                  </a:ext>
                </a:extLst>
              </p:cNvPr>
              <p:cNvGrpSpPr/>
              <p:nvPr/>
            </p:nvGrpSpPr>
            <p:grpSpPr>
              <a:xfrm>
                <a:off x="947738" y="4395340"/>
                <a:ext cx="3843334" cy="262570"/>
                <a:chOff x="947738" y="4395340"/>
                <a:chExt cx="3843334" cy="262570"/>
              </a:xfrm>
            </p:grpSpPr>
            <p:sp>
              <p:nvSpPr>
                <p:cNvPr id="146" name="正方形/長方形 145">
                  <a:extLst>
                    <a:ext uri="{FF2B5EF4-FFF2-40B4-BE49-F238E27FC236}">
                      <a16:creationId xmlns:a16="http://schemas.microsoft.com/office/drawing/2014/main" id="{F3CBC9CD-2B0C-4A81-BE74-C8AC2D678BA9}"/>
                    </a:ext>
                  </a:extLst>
                </p:cNvPr>
                <p:cNvSpPr/>
                <p:nvPr/>
              </p:nvSpPr>
              <p:spPr>
                <a:xfrm>
                  <a:off x="985835" y="4463924"/>
                  <a:ext cx="3767140" cy="193986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47" name="グループ化 146">
                  <a:extLst>
                    <a:ext uri="{FF2B5EF4-FFF2-40B4-BE49-F238E27FC236}">
                      <a16:creationId xmlns:a16="http://schemas.microsoft.com/office/drawing/2014/main" id="{9765F8AF-1564-49B6-86C6-22084125653D}"/>
                    </a:ext>
                  </a:extLst>
                </p:cNvPr>
                <p:cNvGrpSpPr/>
                <p:nvPr/>
              </p:nvGrpSpPr>
              <p:grpSpPr>
                <a:xfrm>
                  <a:off x="947738" y="4395340"/>
                  <a:ext cx="3843334" cy="74459"/>
                  <a:chOff x="947738" y="4395340"/>
                  <a:chExt cx="3843334" cy="74459"/>
                </a:xfrm>
              </p:grpSpPr>
              <p:sp>
                <p:nvSpPr>
                  <p:cNvPr id="148" name="正方形/長方形 147">
                    <a:extLst>
                      <a:ext uri="{FF2B5EF4-FFF2-40B4-BE49-F238E27FC236}">
                        <a16:creationId xmlns:a16="http://schemas.microsoft.com/office/drawing/2014/main" id="{AD605FE3-57A6-4648-ADEB-A01CB8FBB37C}"/>
                      </a:ext>
                    </a:extLst>
                  </p:cNvPr>
                  <p:cNvSpPr/>
                  <p:nvPr/>
                </p:nvSpPr>
                <p:spPr>
                  <a:xfrm>
                    <a:off x="947738" y="4395340"/>
                    <a:ext cx="3843334" cy="30875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9" name="正方形/長方形 148">
                    <a:extLst>
                      <a:ext uri="{FF2B5EF4-FFF2-40B4-BE49-F238E27FC236}">
                        <a16:creationId xmlns:a16="http://schemas.microsoft.com/office/drawing/2014/main" id="{9A6FE706-D040-407A-AB14-1285E38DDDEA}"/>
                      </a:ext>
                    </a:extLst>
                  </p:cNvPr>
                  <p:cNvSpPr/>
                  <p:nvPr/>
                </p:nvSpPr>
                <p:spPr>
                  <a:xfrm>
                    <a:off x="947738" y="4424080"/>
                    <a:ext cx="3843334" cy="45719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155B8279-BAD5-493A-80D8-455B7C0816E0}"/>
                  </a:ext>
                </a:extLst>
              </p:cNvPr>
              <p:cNvSpPr/>
              <p:nvPr/>
            </p:nvSpPr>
            <p:spPr>
              <a:xfrm rot="5400000">
                <a:off x="2823577" y="2429292"/>
                <a:ext cx="120230" cy="3814760"/>
              </a:xfrm>
              <a:custGeom>
                <a:avLst/>
                <a:gdLst>
                  <a:gd name="connsiteX0" fmla="*/ 66003 w 120230"/>
                  <a:gd name="connsiteY0" fmla="*/ 118142 h 3814760"/>
                  <a:gd name="connsiteX1" fmla="*/ 105356 w 120230"/>
                  <a:gd name="connsiteY1" fmla="*/ 118142 h 3814760"/>
                  <a:gd name="connsiteX2" fmla="*/ 105356 w 120230"/>
                  <a:gd name="connsiteY2" fmla="*/ 31211 h 3814760"/>
                  <a:gd name="connsiteX3" fmla="*/ 66003 w 120230"/>
                  <a:gd name="connsiteY3" fmla="*/ 31211 h 3814760"/>
                  <a:gd name="connsiteX4" fmla="*/ 66003 w 120230"/>
                  <a:gd name="connsiteY4" fmla="*/ 236276 h 3814760"/>
                  <a:gd name="connsiteX5" fmla="*/ 105356 w 120230"/>
                  <a:gd name="connsiteY5" fmla="*/ 236276 h 3814760"/>
                  <a:gd name="connsiteX6" fmla="*/ 105356 w 120230"/>
                  <a:gd name="connsiteY6" fmla="*/ 149351 h 3814760"/>
                  <a:gd name="connsiteX7" fmla="*/ 66003 w 120230"/>
                  <a:gd name="connsiteY7" fmla="*/ 149351 h 3814760"/>
                  <a:gd name="connsiteX8" fmla="*/ 66003 w 120230"/>
                  <a:gd name="connsiteY8" fmla="*/ 354411 h 3814760"/>
                  <a:gd name="connsiteX9" fmla="*/ 105356 w 120230"/>
                  <a:gd name="connsiteY9" fmla="*/ 354411 h 3814760"/>
                  <a:gd name="connsiteX10" fmla="*/ 105356 w 120230"/>
                  <a:gd name="connsiteY10" fmla="*/ 267484 h 3814760"/>
                  <a:gd name="connsiteX11" fmla="*/ 66003 w 120230"/>
                  <a:gd name="connsiteY11" fmla="*/ 267484 h 3814760"/>
                  <a:gd name="connsiteX12" fmla="*/ 66003 w 120230"/>
                  <a:gd name="connsiteY12" fmla="*/ 472544 h 3814760"/>
                  <a:gd name="connsiteX13" fmla="*/ 105356 w 120230"/>
                  <a:gd name="connsiteY13" fmla="*/ 472544 h 3814760"/>
                  <a:gd name="connsiteX14" fmla="*/ 105356 w 120230"/>
                  <a:gd name="connsiteY14" fmla="*/ 385619 h 3814760"/>
                  <a:gd name="connsiteX15" fmla="*/ 66003 w 120230"/>
                  <a:gd name="connsiteY15" fmla="*/ 385619 h 3814760"/>
                  <a:gd name="connsiteX16" fmla="*/ 66003 w 120230"/>
                  <a:gd name="connsiteY16" fmla="*/ 590679 h 3814760"/>
                  <a:gd name="connsiteX17" fmla="*/ 105356 w 120230"/>
                  <a:gd name="connsiteY17" fmla="*/ 590679 h 3814760"/>
                  <a:gd name="connsiteX18" fmla="*/ 105356 w 120230"/>
                  <a:gd name="connsiteY18" fmla="*/ 503753 h 3814760"/>
                  <a:gd name="connsiteX19" fmla="*/ 66003 w 120230"/>
                  <a:gd name="connsiteY19" fmla="*/ 503753 h 3814760"/>
                  <a:gd name="connsiteX20" fmla="*/ 66003 w 120230"/>
                  <a:gd name="connsiteY20" fmla="*/ 708814 h 3814760"/>
                  <a:gd name="connsiteX21" fmla="*/ 105356 w 120230"/>
                  <a:gd name="connsiteY21" fmla="*/ 708814 h 3814760"/>
                  <a:gd name="connsiteX22" fmla="*/ 105356 w 120230"/>
                  <a:gd name="connsiteY22" fmla="*/ 621887 h 3814760"/>
                  <a:gd name="connsiteX23" fmla="*/ 66003 w 120230"/>
                  <a:gd name="connsiteY23" fmla="*/ 621887 h 3814760"/>
                  <a:gd name="connsiteX24" fmla="*/ 66003 w 120230"/>
                  <a:gd name="connsiteY24" fmla="*/ 826948 h 3814760"/>
                  <a:gd name="connsiteX25" fmla="*/ 105356 w 120230"/>
                  <a:gd name="connsiteY25" fmla="*/ 826948 h 3814760"/>
                  <a:gd name="connsiteX26" fmla="*/ 105356 w 120230"/>
                  <a:gd name="connsiteY26" fmla="*/ 740022 h 3814760"/>
                  <a:gd name="connsiteX27" fmla="*/ 66003 w 120230"/>
                  <a:gd name="connsiteY27" fmla="*/ 740022 h 3814760"/>
                  <a:gd name="connsiteX28" fmla="*/ 66003 w 120230"/>
                  <a:gd name="connsiteY28" fmla="*/ 945082 h 3814760"/>
                  <a:gd name="connsiteX29" fmla="*/ 105356 w 120230"/>
                  <a:gd name="connsiteY29" fmla="*/ 945082 h 3814760"/>
                  <a:gd name="connsiteX30" fmla="*/ 105356 w 120230"/>
                  <a:gd name="connsiteY30" fmla="*/ 858156 h 3814760"/>
                  <a:gd name="connsiteX31" fmla="*/ 66003 w 120230"/>
                  <a:gd name="connsiteY31" fmla="*/ 858156 h 3814760"/>
                  <a:gd name="connsiteX32" fmla="*/ 66003 w 120230"/>
                  <a:gd name="connsiteY32" fmla="*/ 1063217 h 3814760"/>
                  <a:gd name="connsiteX33" fmla="*/ 105356 w 120230"/>
                  <a:gd name="connsiteY33" fmla="*/ 1063217 h 3814760"/>
                  <a:gd name="connsiteX34" fmla="*/ 105356 w 120230"/>
                  <a:gd name="connsiteY34" fmla="*/ 976291 h 3814760"/>
                  <a:gd name="connsiteX35" fmla="*/ 66003 w 120230"/>
                  <a:gd name="connsiteY35" fmla="*/ 976291 h 3814760"/>
                  <a:gd name="connsiteX36" fmla="*/ 66003 w 120230"/>
                  <a:gd name="connsiteY36" fmla="*/ 1181352 h 3814760"/>
                  <a:gd name="connsiteX37" fmla="*/ 105356 w 120230"/>
                  <a:gd name="connsiteY37" fmla="*/ 1181352 h 3814760"/>
                  <a:gd name="connsiteX38" fmla="*/ 105356 w 120230"/>
                  <a:gd name="connsiteY38" fmla="*/ 1094425 h 3814760"/>
                  <a:gd name="connsiteX39" fmla="*/ 66003 w 120230"/>
                  <a:gd name="connsiteY39" fmla="*/ 1094425 h 3814760"/>
                  <a:gd name="connsiteX40" fmla="*/ 66003 w 120230"/>
                  <a:gd name="connsiteY40" fmla="*/ 1299485 h 3814760"/>
                  <a:gd name="connsiteX41" fmla="*/ 105356 w 120230"/>
                  <a:gd name="connsiteY41" fmla="*/ 1299485 h 3814760"/>
                  <a:gd name="connsiteX42" fmla="*/ 105356 w 120230"/>
                  <a:gd name="connsiteY42" fmla="*/ 1212560 h 3814760"/>
                  <a:gd name="connsiteX43" fmla="*/ 66003 w 120230"/>
                  <a:gd name="connsiteY43" fmla="*/ 1212560 h 3814760"/>
                  <a:gd name="connsiteX44" fmla="*/ 66003 w 120230"/>
                  <a:gd name="connsiteY44" fmla="*/ 1417620 h 3814760"/>
                  <a:gd name="connsiteX45" fmla="*/ 105356 w 120230"/>
                  <a:gd name="connsiteY45" fmla="*/ 1417620 h 3814760"/>
                  <a:gd name="connsiteX46" fmla="*/ 105356 w 120230"/>
                  <a:gd name="connsiteY46" fmla="*/ 1330694 h 3814760"/>
                  <a:gd name="connsiteX47" fmla="*/ 66003 w 120230"/>
                  <a:gd name="connsiteY47" fmla="*/ 1330694 h 3814760"/>
                  <a:gd name="connsiteX48" fmla="*/ 66003 w 120230"/>
                  <a:gd name="connsiteY48" fmla="*/ 1535755 h 3814760"/>
                  <a:gd name="connsiteX49" fmla="*/ 105356 w 120230"/>
                  <a:gd name="connsiteY49" fmla="*/ 1535755 h 3814760"/>
                  <a:gd name="connsiteX50" fmla="*/ 105356 w 120230"/>
                  <a:gd name="connsiteY50" fmla="*/ 1448828 h 3814760"/>
                  <a:gd name="connsiteX51" fmla="*/ 66003 w 120230"/>
                  <a:gd name="connsiteY51" fmla="*/ 1448828 h 3814760"/>
                  <a:gd name="connsiteX52" fmla="*/ 66002 w 120230"/>
                  <a:gd name="connsiteY52" fmla="*/ 2365937 h 3814760"/>
                  <a:gd name="connsiteX53" fmla="*/ 105355 w 120230"/>
                  <a:gd name="connsiteY53" fmla="*/ 2365937 h 3814760"/>
                  <a:gd name="connsiteX54" fmla="*/ 105355 w 120230"/>
                  <a:gd name="connsiteY54" fmla="*/ 2279012 h 3814760"/>
                  <a:gd name="connsiteX55" fmla="*/ 66002 w 120230"/>
                  <a:gd name="connsiteY55" fmla="*/ 2279012 h 3814760"/>
                  <a:gd name="connsiteX56" fmla="*/ 66002 w 120230"/>
                  <a:gd name="connsiteY56" fmla="*/ 2484072 h 3814760"/>
                  <a:gd name="connsiteX57" fmla="*/ 105355 w 120230"/>
                  <a:gd name="connsiteY57" fmla="*/ 2484072 h 3814760"/>
                  <a:gd name="connsiteX58" fmla="*/ 105355 w 120230"/>
                  <a:gd name="connsiteY58" fmla="*/ 2397146 h 3814760"/>
                  <a:gd name="connsiteX59" fmla="*/ 66002 w 120230"/>
                  <a:gd name="connsiteY59" fmla="*/ 2397146 h 3814760"/>
                  <a:gd name="connsiteX60" fmla="*/ 66002 w 120230"/>
                  <a:gd name="connsiteY60" fmla="*/ 2602207 h 3814760"/>
                  <a:gd name="connsiteX61" fmla="*/ 105355 w 120230"/>
                  <a:gd name="connsiteY61" fmla="*/ 2602207 h 3814760"/>
                  <a:gd name="connsiteX62" fmla="*/ 105355 w 120230"/>
                  <a:gd name="connsiteY62" fmla="*/ 2515280 h 3814760"/>
                  <a:gd name="connsiteX63" fmla="*/ 66002 w 120230"/>
                  <a:gd name="connsiteY63" fmla="*/ 2515280 h 3814760"/>
                  <a:gd name="connsiteX64" fmla="*/ 66002 w 120230"/>
                  <a:gd name="connsiteY64" fmla="*/ 2720340 h 3814760"/>
                  <a:gd name="connsiteX65" fmla="*/ 105355 w 120230"/>
                  <a:gd name="connsiteY65" fmla="*/ 2720340 h 3814760"/>
                  <a:gd name="connsiteX66" fmla="*/ 105355 w 120230"/>
                  <a:gd name="connsiteY66" fmla="*/ 2633415 h 3814760"/>
                  <a:gd name="connsiteX67" fmla="*/ 66002 w 120230"/>
                  <a:gd name="connsiteY67" fmla="*/ 2633415 h 3814760"/>
                  <a:gd name="connsiteX68" fmla="*/ 66002 w 120230"/>
                  <a:gd name="connsiteY68" fmla="*/ 2838475 h 3814760"/>
                  <a:gd name="connsiteX69" fmla="*/ 105355 w 120230"/>
                  <a:gd name="connsiteY69" fmla="*/ 2838475 h 3814760"/>
                  <a:gd name="connsiteX70" fmla="*/ 105355 w 120230"/>
                  <a:gd name="connsiteY70" fmla="*/ 2751549 h 3814760"/>
                  <a:gd name="connsiteX71" fmla="*/ 66002 w 120230"/>
                  <a:gd name="connsiteY71" fmla="*/ 2751549 h 3814760"/>
                  <a:gd name="connsiteX72" fmla="*/ 66002 w 120230"/>
                  <a:gd name="connsiteY72" fmla="*/ 2956610 h 3814760"/>
                  <a:gd name="connsiteX73" fmla="*/ 105355 w 120230"/>
                  <a:gd name="connsiteY73" fmla="*/ 2956610 h 3814760"/>
                  <a:gd name="connsiteX74" fmla="*/ 105355 w 120230"/>
                  <a:gd name="connsiteY74" fmla="*/ 2869683 h 3814760"/>
                  <a:gd name="connsiteX75" fmla="*/ 66002 w 120230"/>
                  <a:gd name="connsiteY75" fmla="*/ 2869683 h 3814760"/>
                  <a:gd name="connsiteX76" fmla="*/ 66002 w 120230"/>
                  <a:gd name="connsiteY76" fmla="*/ 3074745 h 3814760"/>
                  <a:gd name="connsiteX77" fmla="*/ 105355 w 120230"/>
                  <a:gd name="connsiteY77" fmla="*/ 3074745 h 3814760"/>
                  <a:gd name="connsiteX78" fmla="*/ 105355 w 120230"/>
                  <a:gd name="connsiteY78" fmla="*/ 2987818 h 3814760"/>
                  <a:gd name="connsiteX79" fmla="*/ 66002 w 120230"/>
                  <a:gd name="connsiteY79" fmla="*/ 2987818 h 3814760"/>
                  <a:gd name="connsiteX80" fmla="*/ 66002 w 120230"/>
                  <a:gd name="connsiteY80" fmla="*/ 3192878 h 3814760"/>
                  <a:gd name="connsiteX81" fmla="*/ 105355 w 120230"/>
                  <a:gd name="connsiteY81" fmla="*/ 3192878 h 3814760"/>
                  <a:gd name="connsiteX82" fmla="*/ 105355 w 120230"/>
                  <a:gd name="connsiteY82" fmla="*/ 3105953 h 3814760"/>
                  <a:gd name="connsiteX83" fmla="*/ 66002 w 120230"/>
                  <a:gd name="connsiteY83" fmla="*/ 3105953 h 3814760"/>
                  <a:gd name="connsiteX84" fmla="*/ 66002 w 120230"/>
                  <a:gd name="connsiteY84" fmla="*/ 3311013 h 3814760"/>
                  <a:gd name="connsiteX85" fmla="*/ 105355 w 120230"/>
                  <a:gd name="connsiteY85" fmla="*/ 3311013 h 3814760"/>
                  <a:gd name="connsiteX86" fmla="*/ 105355 w 120230"/>
                  <a:gd name="connsiteY86" fmla="*/ 3224087 h 3814760"/>
                  <a:gd name="connsiteX87" fmla="*/ 66002 w 120230"/>
                  <a:gd name="connsiteY87" fmla="*/ 3224087 h 3814760"/>
                  <a:gd name="connsiteX88" fmla="*/ 66002 w 120230"/>
                  <a:gd name="connsiteY88" fmla="*/ 3429148 h 3814760"/>
                  <a:gd name="connsiteX89" fmla="*/ 105355 w 120230"/>
                  <a:gd name="connsiteY89" fmla="*/ 3429148 h 3814760"/>
                  <a:gd name="connsiteX90" fmla="*/ 105355 w 120230"/>
                  <a:gd name="connsiteY90" fmla="*/ 3342221 h 3814760"/>
                  <a:gd name="connsiteX91" fmla="*/ 66002 w 120230"/>
                  <a:gd name="connsiteY91" fmla="*/ 3342221 h 3814760"/>
                  <a:gd name="connsiteX92" fmla="*/ 66002 w 120230"/>
                  <a:gd name="connsiteY92" fmla="*/ 3547281 h 3814760"/>
                  <a:gd name="connsiteX93" fmla="*/ 105355 w 120230"/>
                  <a:gd name="connsiteY93" fmla="*/ 3547281 h 3814760"/>
                  <a:gd name="connsiteX94" fmla="*/ 105355 w 120230"/>
                  <a:gd name="connsiteY94" fmla="*/ 3460356 h 3814760"/>
                  <a:gd name="connsiteX95" fmla="*/ 66002 w 120230"/>
                  <a:gd name="connsiteY95" fmla="*/ 3460356 h 3814760"/>
                  <a:gd name="connsiteX96" fmla="*/ 66002 w 120230"/>
                  <a:gd name="connsiteY96" fmla="*/ 3665416 h 3814760"/>
                  <a:gd name="connsiteX97" fmla="*/ 105355 w 120230"/>
                  <a:gd name="connsiteY97" fmla="*/ 3665416 h 3814760"/>
                  <a:gd name="connsiteX98" fmla="*/ 105355 w 120230"/>
                  <a:gd name="connsiteY98" fmla="*/ 3578490 h 3814760"/>
                  <a:gd name="connsiteX99" fmla="*/ 66002 w 120230"/>
                  <a:gd name="connsiteY99" fmla="*/ 3578490 h 3814760"/>
                  <a:gd name="connsiteX100" fmla="*/ 66002 w 120230"/>
                  <a:gd name="connsiteY100" fmla="*/ 3783551 h 3814760"/>
                  <a:gd name="connsiteX101" fmla="*/ 105355 w 120230"/>
                  <a:gd name="connsiteY101" fmla="*/ 3783551 h 3814760"/>
                  <a:gd name="connsiteX102" fmla="*/ 105355 w 120230"/>
                  <a:gd name="connsiteY102" fmla="*/ 3696625 h 3814760"/>
                  <a:gd name="connsiteX103" fmla="*/ 66002 w 120230"/>
                  <a:gd name="connsiteY103" fmla="*/ 3696625 h 3814760"/>
                  <a:gd name="connsiteX104" fmla="*/ 14875 w 120230"/>
                  <a:gd name="connsiteY104" fmla="*/ 236276 h 3814760"/>
                  <a:gd name="connsiteX105" fmla="*/ 51129 w 120230"/>
                  <a:gd name="connsiteY105" fmla="*/ 236276 h 3814760"/>
                  <a:gd name="connsiteX106" fmla="*/ 51129 w 120230"/>
                  <a:gd name="connsiteY106" fmla="*/ 31211 h 3814760"/>
                  <a:gd name="connsiteX107" fmla="*/ 14875 w 120230"/>
                  <a:gd name="connsiteY107" fmla="*/ 31211 h 3814760"/>
                  <a:gd name="connsiteX108" fmla="*/ 14875 w 120230"/>
                  <a:gd name="connsiteY108" fmla="*/ 472544 h 3814760"/>
                  <a:gd name="connsiteX109" fmla="*/ 51129 w 120230"/>
                  <a:gd name="connsiteY109" fmla="*/ 472544 h 3814760"/>
                  <a:gd name="connsiteX110" fmla="*/ 51129 w 120230"/>
                  <a:gd name="connsiteY110" fmla="*/ 267484 h 3814760"/>
                  <a:gd name="connsiteX111" fmla="*/ 14875 w 120230"/>
                  <a:gd name="connsiteY111" fmla="*/ 267484 h 3814760"/>
                  <a:gd name="connsiteX112" fmla="*/ 14875 w 120230"/>
                  <a:gd name="connsiteY112" fmla="*/ 708814 h 3814760"/>
                  <a:gd name="connsiteX113" fmla="*/ 51129 w 120230"/>
                  <a:gd name="connsiteY113" fmla="*/ 708814 h 3814760"/>
                  <a:gd name="connsiteX114" fmla="*/ 51129 w 120230"/>
                  <a:gd name="connsiteY114" fmla="*/ 503753 h 3814760"/>
                  <a:gd name="connsiteX115" fmla="*/ 14875 w 120230"/>
                  <a:gd name="connsiteY115" fmla="*/ 503753 h 3814760"/>
                  <a:gd name="connsiteX116" fmla="*/ 14875 w 120230"/>
                  <a:gd name="connsiteY116" fmla="*/ 945082 h 3814760"/>
                  <a:gd name="connsiteX117" fmla="*/ 51129 w 120230"/>
                  <a:gd name="connsiteY117" fmla="*/ 945082 h 3814760"/>
                  <a:gd name="connsiteX118" fmla="*/ 51129 w 120230"/>
                  <a:gd name="connsiteY118" fmla="*/ 740022 h 3814760"/>
                  <a:gd name="connsiteX119" fmla="*/ 14875 w 120230"/>
                  <a:gd name="connsiteY119" fmla="*/ 740022 h 3814760"/>
                  <a:gd name="connsiteX120" fmla="*/ 14875 w 120230"/>
                  <a:gd name="connsiteY120" fmla="*/ 1181352 h 3814760"/>
                  <a:gd name="connsiteX121" fmla="*/ 51129 w 120230"/>
                  <a:gd name="connsiteY121" fmla="*/ 1181352 h 3814760"/>
                  <a:gd name="connsiteX122" fmla="*/ 51129 w 120230"/>
                  <a:gd name="connsiteY122" fmla="*/ 976291 h 3814760"/>
                  <a:gd name="connsiteX123" fmla="*/ 14875 w 120230"/>
                  <a:gd name="connsiteY123" fmla="*/ 976291 h 3814760"/>
                  <a:gd name="connsiteX124" fmla="*/ 14875 w 120230"/>
                  <a:gd name="connsiteY124" fmla="*/ 1417620 h 3814760"/>
                  <a:gd name="connsiteX125" fmla="*/ 51129 w 120230"/>
                  <a:gd name="connsiteY125" fmla="*/ 1417620 h 3814760"/>
                  <a:gd name="connsiteX126" fmla="*/ 51129 w 120230"/>
                  <a:gd name="connsiteY126" fmla="*/ 1212560 h 3814760"/>
                  <a:gd name="connsiteX127" fmla="*/ 14875 w 120230"/>
                  <a:gd name="connsiteY127" fmla="*/ 1212560 h 3814760"/>
                  <a:gd name="connsiteX128" fmla="*/ 14874 w 120230"/>
                  <a:gd name="connsiteY128" fmla="*/ 2602207 h 3814760"/>
                  <a:gd name="connsiteX129" fmla="*/ 51128 w 120230"/>
                  <a:gd name="connsiteY129" fmla="*/ 2602207 h 3814760"/>
                  <a:gd name="connsiteX130" fmla="*/ 51128 w 120230"/>
                  <a:gd name="connsiteY130" fmla="*/ 2397146 h 3814760"/>
                  <a:gd name="connsiteX131" fmla="*/ 14874 w 120230"/>
                  <a:gd name="connsiteY131" fmla="*/ 2397146 h 3814760"/>
                  <a:gd name="connsiteX132" fmla="*/ 14874 w 120230"/>
                  <a:gd name="connsiteY132" fmla="*/ 2838475 h 3814760"/>
                  <a:gd name="connsiteX133" fmla="*/ 51128 w 120230"/>
                  <a:gd name="connsiteY133" fmla="*/ 2838475 h 3814760"/>
                  <a:gd name="connsiteX134" fmla="*/ 51128 w 120230"/>
                  <a:gd name="connsiteY134" fmla="*/ 2633415 h 3814760"/>
                  <a:gd name="connsiteX135" fmla="*/ 14874 w 120230"/>
                  <a:gd name="connsiteY135" fmla="*/ 2633415 h 3814760"/>
                  <a:gd name="connsiteX136" fmla="*/ 14874 w 120230"/>
                  <a:gd name="connsiteY136" fmla="*/ 3074745 h 3814760"/>
                  <a:gd name="connsiteX137" fmla="*/ 51128 w 120230"/>
                  <a:gd name="connsiteY137" fmla="*/ 3074745 h 3814760"/>
                  <a:gd name="connsiteX138" fmla="*/ 51128 w 120230"/>
                  <a:gd name="connsiteY138" fmla="*/ 2869683 h 3814760"/>
                  <a:gd name="connsiteX139" fmla="*/ 14874 w 120230"/>
                  <a:gd name="connsiteY139" fmla="*/ 2869683 h 3814760"/>
                  <a:gd name="connsiteX140" fmla="*/ 14874 w 120230"/>
                  <a:gd name="connsiteY140" fmla="*/ 3311013 h 3814760"/>
                  <a:gd name="connsiteX141" fmla="*/ 51128 w 120230"/>
                  <a:gd name="connsiteY141" fmla="*/ 3311013 h 3814760"/>
                  <a:gd name="connsiteX142" fmla="*/ 51128 w 120230"/>
                  <a:gd name="connsiteY142" fmla="*/ 3105953 h 3814760"/>
                  <a:gd name="connsiteX143" fmla="*/ 14874 w 120230"/>
                  <a:gd name="connsiteY143" fmla="*/ 3105953 h 3814760"/>
                  <a:gd name="connsiteX144" fmla="*/ 14874 w 120230"/>
                  <a:gd name="connsiteY144" fmla="*/ 3547281 h 3814760"/>
                  <a:gd name="connsiteX145" fmla="*/ 51128 w 120230"/>
                  <a:gd name="connsiteY145" fmla="*/ 3547281 h 3814760"/>
                  <a:gd name="connsiteX146" fmla="*/ 51128 w 120230"/>
                  <a:gd name="connsiteY146" fmla="*/ 3342221 h 3814760"/>
                  <a:gd name="connsiteX147" fmla="*/ 14874 w 120230"/>
                  <a:gd name="connsiteY147" fmla="*/ 3342221 h 3814760"/>
                  <a:gd name="connsiteX148" fmla="*/ 14874 w 120230"/>
                  <a:gd name="connsiteY148" fmla="*/ 3783551 h 3814760"/>
                  <a:gd name="connsiteX149" fmla="*/ 51128 w 120230"/>
                  <a:gd name="connsiteY149" fmla="*/ 3783551 h 3814760"/>
                  <a:gd name="connsiteX150" fmla="*/ 51128 w 120230"/>
                  <a:gd name="connsiteY150" fmla="*/ 3578490 h 3814760"/>
                  <a:gd name="connsiteX151" fmla="*/ 14874 w 120230"/>
                  <a:gd name="connsiteY151" fmla="*/ 3578490 h 3814760"/>
                  <a:gd name="connsiteX152" fmla="*/ 1 w 120230"/>
                  <a:gd name="connsiteY152" fmla="*/ 1590737 h 3814760"/>
                  <a:gd name="connsiteX153" fmla="*/ 2 w 120230"/>
                  <a:gd name="connsiteY153" fmla="*/ 0 h 3814760"/>
                  <a:gd name="connsiteX154" fmla="*/ 14875 w 120230"/>
                  <a:gd name="connsiteY154" fmla="*/ 0 h 3814760"/>
                  <a:gd name="connsiteX155" fmla="*/ 14875 w 120230"/>
                  <a:gd name="connsiteY155" fmla="*/ 3 h 3814760"/>
                  <a:gd name="connsiteX156" fmla="*/ 51129 w 120230"/>
                  <a:gd name="connsiteY156" fmla="*/ 3 h 3814760"/>
                  <a:gd name="connsiteX157" fmla="*/ 51129 w 120230"/>
                  <a:gd name="connsiteY157" fmla="*/ 0 h 3814760"/>
                  <a:gd name="connsiteX158" fmla="*/ 66003 w 120230"/>
                  <a:gd name="connsiteY158" fmla="*/ 0 h 3814760"/>
                  <a:gd name="connsiteX159" fmla="*/ 66003 w 120230"/>
                  <a:gd name="connsiteY159" fmla="*/ 3 h 3814760"/>
                  <a:gd name="connsiteX160" fmla="*/ 105356 w 120230"/>
                  <a:gd name="connsiteY160" fmla="*/ 3 h 3814760"/>
                  <a:gd name="connsiteX161" fmla="*/ 105356 w 120230"/>
                  <a:gd name="connsiteY161" fmla="*/ 0 h 3814760"/>
                  <a:gd name="connsiteX162" fmla="*/ 120229 w 120230"/>
                  <a:gd name="connsiteY162" fmla="*/ 0 h 3814760"/>
                  <a:gd name="connsiteX163" fmla="*/ 120229 w 120230"/>
                  <a:gd name="connsiteY163" fmla="*/ 118142 h 3814760"/>
                  <a:gd name="connsiteX164" fmla="*/ 120229 w 120230"/>
                  <a:gd name="connsiteY164" fmla="*/ 149351 h 3814760"/>
                  <a:gd name="connsiteX165" fmla="*/ 120229 w 120230"/>
                  <a:gd name="connsiteY165" fmla="*/ 354411 h 3814760"/>
                  <a:gd name="connsiteX166" fmla="*/ 120230 w 120230"/>
                  <a:gd name="connsiteY166" fmla="*/ 354411 h 3814760"/>
                  <a:gd name="connsiteX167" fmla="*/ 120230 w 120230"/>
                  <a:gd name="connsiteY167" fmla="*/ 385619 h 3814760"/>
                  <a:gd name="connsiteX168" fmla="*/ 120229 w 120230"/>
                  <a:gd name="connsiteY168" fmla="*/ 385619 h 3814760"/>
                  <a:gd name="connsiteX169" fmla="*/ 120229 w 120230"/>
                  <a:gd name="connsiteY169" fmla="*/ 472544 h 3814760"/>
                  <a:gd name="connsiteX170" fmla="*/ 120229 w 120230"/>
                  <a:gd name="connsiteY170" fmla="*/ 503753 h 3814760"/>
                  <a:gd name="connsiteX171" fmla="*/ 120229 w 120230"/>
                  <a:gd name="connsiteY171" fmla="*/ 590679 h 3814760"/>
                  <a:gd name="connsiteX172" fmla="*/ 120230 w 120230"/>
                  <a:gd name="connsiteY172" fmla="*/ 590679 h 3814760"/>
                  <a:gd name="connsiteX173" fmla="*/ 120230 w 120230"/>
                  <a:gd name="connsiteY173" fmla="*/ 621887 h 3814760"/>
                  <a:gd name="connsiteX174" fmla="*/ 120229 w 120230"/>
                  <a:gd name="connsiteY174" fmla="*/ 621887 h 3814760"/>
                  <a:gd name="connsiteX175" fmla="*/ 120229 w 120230"/>
                  <a:gd name="connsiteY175" fmla="*/ 708814 h 3814760"/>
                  <a:gd name="connsiteX176" fmla="*/ 120229 w 120230"/>
                  <a:gd name="connsiteY176" fmla="*/ 740022 h 3814760"/>
                  <a:gd name="connsiteX177" fmla="*/ 120229 w 120230"/>
                  <a:gd name="connsiteY177" fmla="*/ 826948 h 3814760"/>
                  <a:gd name="connsiteX178" fmla="*/ 120230 w 120230"/>
                  <a:gd name="connsiteY178" fmla="*/ 826948 h 3814760"/>
                  <a:gd name="connsiteX179" fmla="*/ 120230 w 120230"/>
                  <a:gd name="connsiteY179" fmla="*/ 858156 h 3814760"/>
                  <a:gd name="connsiteX180" fmla="*/ 120229 w 120230"/>
                  <a:gd name="connsiteY180" fmla="*/ 858156 h 3814760"/>
                  <a:gd name="connsiteX181" fmla="*/ 120229 w 120230"/>
                  <a:gd name="connsiteY181" fmla="*/ 945082 h 3814760"/>
                  <a:gd name="connsiteX182" fmla="*/ 120229 w 120230"/>
                  <a:gd name="connsiteY182" fmla="*/ 976291 h 3814760"/>
                  <a:gd name="connsiteX183" fmla="*/ 120229 w 120230"/>
                  <a:gd name="connsiteY183" fmla="*/ 1063217 h 3814760"/>
                  <a:gd name="connsiteX184" fmla="*/ 120230 w 120230"/>
                  <a:gd name="connsiteY184" fmla="*/ 1063217 h 3814760"/>
                  <a:gd name="connsiteX185" fmla="*/ 120230 w 120230"/>
                  <a:gd name="connsiteY185" fmla="*/ 1094425 h 3814760"/>
                  <a:gd name="connsiteX186" fmla="*/ 120229 w 120230"/>
                  <a:gd name="connsiteY186" fmla="*/ 1094425 h 3814760"/>
                  <a:gd name="connsiteX187" fmla="*/ 120229 w 120230"/>
                  <a:gd name="connsiteY187" fmla="*/ 1181352 h 3814760"/>
                  <a:gd name="connsiteX188" fmla="*/ 120230 w 120230"/>
                  <a:gd name="connsiteY188" fmla="*/ 1181352 h 3814760"/>
                  <a:gd name="connsiteX189" fmla="*/ 120230 w 120230"/>
                  <a:gd name="connsiteY189" fmla="*/ 1212560 h 3814760"/>
                  <a:gd name="connsiteX190" fmla="*/ 120229 w 120230"/>
                  <a:gd name="connsiteY190" fmla="*/ 1212560 h 3814760"/>
                  <a:gd name="connsiteX191" fmla="*/ 120229 w 120230"/>
                  <a:gd name="connsiteY191" fmla="*/ 1299485 h 3814760"/>
                  <a:gd name="connsiteX192" fmla="*/ 120230 w 120230"/>
                  <a:gd name="connsiteY192" fmla="*/ 1299485 h 3814760"/>
                  <a:gd name="connsiteX193" fmla="*/ 120230 w 120230"/>
                  <a:gd name="connsiteY193" fmla="*/ 1330694 h 3814760"/>
                  <a:gd name="connsiteX194" fmla="*/ 120229 w 120230"/>
                  <a:gd name="connsiteY194" fmla="*/ 1330694 h 3814760"/>
                  <a:gd name="connsiteX195" fmla="*/ 120229 w 120230"/>
                  <a:gd name="connsiteY195" fmla="*/ 1417620 h 3814760"/>
                  <a:gd name="connsiteX196" fmla="*/ 120230 w 120230"/>
                  <a:gd name="connsiteY196" fmla="*/ 1417620 h 3814760"/>
                  <a:gd name="connsiteX197" fmla="*/ 120230 w 120230"/>
                  <a:gd name="connsiteY197" fmla="*/ 1448828 h 3814760"/>
                  <a:gd name="connsiteX198" fmla="*/ 120229 w 120230"/>
                  <a:gd name="connsiteY198" fmla="*/ 1448828 h 3814760"/>
                  <a:gd name="connsiteX199" fmla="*/ 120229 w 120230"/>
                  <a:gd name="connsiteY199" fmla="*/ 1535755 h 3814760"/>
                  <a:gd name="connsiteX200" fmla="*/ 120230 w 120230"/>
                  <a:gd name="connsiteY200" fmla="*/ 1535755 h 3814760"/>
                  <a:gd name="connsiteX201" fmla="*/ 120230 w 120230"/>
                  <a:gd name="connsiteY201" fmla="*/ 1566963 h 3814760"/>
                  <a:gd name="connsiteX202" fmla="*/ 120229 w 120230"/>
                  <a:gd name="connsiteY202" fmla="*/ 1566963 h 3814760"/>
                  <a:gd name="connsiteX203" fmla="*/ 120229 w 120230"/>
                  <a:gd name="connsiteY203" fmla="*/ 1590737 h 3814760"/>
                  <a:gd name="connsiteX204" fmla="*/ 105356 w 120230"/>
                  <a:gd name="connsiteY204" fmla="*/ 1590737 h 3814760"/>
                  <a:gd name="connsiteX205" fmla="*/ 105356 w 120230"/>
                  <a:gd name="connsiteY205" fmla="*/ 1566963 h 3814760"/>
                  <a:gd name="connsiteX206" fmla="*/ 66003 w 120230"/>
                  <a:gd name="connsiteY206" fmla="*/ 1566963 h 3814760"/>
                  <a:gd name="connsiteX207" fmla="*/ 66003 w 120230"/>
                  <a:gd name="connsiteY207" fmla="*/ 1590737 h 3814760"/>
                  <a:gd name="connsiteX208" fmla="*/ 51129 w 120230"/>
                  <a:gd name="connsiteY208" fmla="*/ 1590737 h 3814760"/>
                  <a:gd name="connsiteX209" fmla="*/ 51129 w 120230"/>
                  <a:gd name="connsiteY209" fmla="*/ 1448828 h 3814760"/>
                  <a:gd name="connsiteX210" fmla="*/ 14875 w 120230"/>
                  <a:gd name="connsiteY210" fmla="*/ 1448828 h 3814760"/>
                  <a:gd name="connsiteX211" fmla="*/ 14875 w 120230"/>
                  <a:gd name="connsiteY211" fmla="*/ 1590737 h 3814760"/>
                  <a:gd name="connsiteX212" fmla="*/ 0 w 120230"/>
                  <a:gd name="connsiteY212" fmla="*/ 3814760 h 3814760"/>
                  <a:gd name="connsiteX213" fmla="*/ 1 w 120230"/>
                  <a:gd name="connsiteY213" fmla="*/ 2199477 h 3814760"/>
                  <a:gd name="connsiteX214" fmla="*/ 14874 w 120230"/>
                  <a:gd name="connsiteY214" fmla="*/ 2199477 h 3814760"/>
                  <a:gd name="connsiteX215" fmla="*/ 14874 w 120230"/>
                  <a:gd name="connsiteY215" fmla="*/ 2365937 h 3814760"/>
                  <a:gd name="connsiteX216" fmla="*/ 51128 w 120230"/>
                  <a:gd name="connsiteY216" fmla="*/ 2365937 h 3814760"/>
                  <a:gd name="connsiteX217" fmla="*/ 51128 w 120230"/>
                  <a:gd name="connsiteY217" fmla="*/ 2199477 h 3814760"/>
                  <a:gd name="connsiteX218" fmla="*/ 66002 w 120230"/>
                  <a:gd name="connsiteY218" fmla="*/ 2199477 h 3814760"/>
                  <a:gd name="connsiteX219" fmla="*/ 66002 w 120230"/>
                  <a:gd name="connsiteY219" fmla="*/ 2247804 h 3814760"/>
                  <a:gd name="connsiteX220" fmla="*/ 105355 w 120230"/>
                  <a:gd name="connsiteY220" fmla="*/ 2247804 h 3814760"/>
                  <a:gd name="connsiteX221" fmla="*/ 105355 w 120230"/>
                  <a:gd name="connsiteY221" fmla="*/ 2199477 h 3814760"/>
                  <a:gd name="connsiteX222" fmla="*/ 120228 w 120230"/>
                  <a:gd name="connsiteY222" fmla="*/ 2199477 h 3814760"/>
                  <a:gd name="connsiteX223" fmla="*/ 120228 w 120230"/>
                  <a:gd name="connsiteY223" fmla="*/ 2247804 h 3814760"/>
                  <a:gd name="connsiteX224" fmla="*/ 120229 w 120230"/>
                  <a:gd name="connsiteY224" fmla="*/ 2247804 h 3814760"/>
                  <a:gd name="connsiteX225" fmla="*/ 120229 w 120230"/>
                  <a:gd name="connsiteY225" fmla="*/ 2279012 h 3814760"/>
                  <a:gd name="connsiteX226" fmla="*/ 120228 w 120230"/>
                  <a:gd name="connsiteY226" fmla="*/ 2279012 h 3814760"/>
                  <a:gd name="connsiteX227" fmla="*/ 120228 w 120230"/>
                  <a:gd name="connsiteY227" fmla="*/ 2365937 h 3814760"/>
                  <a:gd name="connsiteX228" fmla="*/ 120228 w 120230"/>
                  <a:gd name="connsiteY228" fmla="*/ 2397146 h 3814760"/>
                  <a:gd name="connsiteX229" fmla="*/ 120228 w 120230"/>
                  <a:gd name="connsiteY229" fmla="*/ 2484072 h 3814760"/>
                  <a:gd name="connsiteX230" fmla="*/ 120229 w 120230"/>
                  <a:gd name="connsiteY230" fmla="*/ 2484072 h 3814760"/>
                  <a:gd name="connsiteX231" fmla="*/ 120229 w 120230"/>
                  <a:gd name="connsiteY231" fmla="*/ 2515280 h 3814760"/>
                  <a:gd name="connsiteX232" fmla="*/ 120228 w 120230"/>
                  <a:gd name="connsiteY232" fmla="*/ 2515280 h 3814760"/>
                  <a:gd name="connsiteX233" fmla="*/ 120228 w 120230"/>
                  <a:gd name="connsiteY233" fmla="*/ 2602207 h 3814760"/>
                  <a:gd name="connsiteX234" fmla="*/ 120228 w 120230"/>
                  <a:gd name="connsiteY234" fmla="*/ 2633415 h 3814760"/>
                  <a:gd name="connsiteX235" fmla="*/ 120228 w 120230"/>
                  <a:gd name="connsiteY235" fmla="*/ 2720340 h 3814760"/>
                  <a:gd name="connsiteX236" fmla="*/ 120229 w 120230"/>
                  <a:gd name="connsiteY236" fmla="*/ 2720340 h 3814760"/>
                  <a:gd name="connsiteX237" fmla="*/ 120229 w 120230"/>
                  <a:gd name="connsiteY237" fmla="*/ 2751549 h 3814760"/>
                  <a:gd name="connsiteX238" fmla="*/ 120228 w 120230"/>
                  <a:gd name="connsiteY238" fmla="*/ 2751549 h 3814760"/>
                  <a:gd name="connsiteX239" fmla="*/ 120228 w 120230"/>
                  <a:gd name="connsiteY239" fmla="*/ 2838475 h 3814760"/>
                  <a:gd name="connsiteX240" fmla="*/ 120228 w 120230"/>
                  <a:gd name="connsiteY240" fmla="*/ 2869683 h 3814760"/>
                  <a:gd name="connsiteX241" fmla="*/ 120228 w 120230"/>
                  <a:gd name="connsiteY241" fmla="*/ 2956610 h 3814760"/>
                  <a:gd name="connsiteX242" fmla="*/ 120230 w 120230"/>
                  <a:gd name="connsiteY242" fmla="*/ 2956610 h 3814760"/>
                  <a:gd name="connsiteX243" fmla="*/ 120230 w 120230"/>
                  <a:gd name="connsiteY243" fmla="*/ 2987818 h 3814760"/>
                  <a:gd name="connsiteX244" fmla="*/ 120228 w 120230"/>
                  <a:gd name="connsiteY244" fmla="*/ 2987818 h 3814760"/>
                  <a:gd name="connsiteX245" fmla="*/ 120228 w 120230"/>
                  <a:gd name="connsiteY245" fmla="*/ 3074745 h 3814760"/>
                  <a:gd name="connsiteX246" fmla="*/ 120230 w 120230"/>
                  <a:gd name="connsiteY246" fmla="*/ 3074745 h 3814760"/>
                  <a:gd name="connsiteX247" fmla="*/ 120230 w 120230"/>
                  <a:gd name="connsiteY247" fmla="*/ 3105953 h 3814760"/>
                  <a:gd name="connsiteX248" fmla="*/ 120228 w 120230"/>
                  <a:gd name="connsiteY248" fmla="*/ 3105953 h 3814760"/>
                  <a:gd name="connsiteX249" fmla="*/ 120228 w 120230"/>
                  <a:gd name="connsiteY249" fmla="*/ 3192878 h 3814760"/>
                  <a:gd name="connsiteX250" fmla="*/ 120230 w 120230"/>
                  <a:gd name="connsiteY250" fmla="*/ 3192878 h 3814760"/>
                  <a:gd name="connsiteX251" fmla="*/ 120230 w 120230"/>
                  <a:gd name="connsiteY251" fmla="*/ 3224087 h 3814760"/>
                  <a:gd name="connsiteX252" fmla="*/ 120228 w 120230"/>
                  <a:gd name="connsiteY252" fmla="*/ 3224087 h 3814760"/>
                  <a:gd name="connsiteX253" fmla="*/ 120228 w 120230"/>
                  <a:gd name="connsiteY253" fmla="*/ 3311013 h 3814760"/>
                  <a:gd name="connsiteX254" fmla="*/ 120230 w 120230"/>
                  <a:gd name="connsiteY254" fmla="*/ 3311013 h 3814760"/>
                  <a:gd name="connsiteX255" fmla="*/ 120230 w 120230"/>
                  <a:gd name="connsiteY255" fmla="*/ 3342221 h 3814760"/>
                  <a:gd name="connsiteX256" fmla="*/ 120228 w 120230"/>
                  <a:gd name="connsiteY256" fmla="*/ 3342221 h 3814760"/>
                  <a:gd name="connsiteX257" fmla="*/ 120228 w 120230"/>
                  <a:gd name="connsiteY257" fmla="*/ 3429148 h 3814760"/>
                  <a:gd name="connsiteX258" fmla="*/ 120230 w 120230"/>
                  <a:gd name="connsiteY258" fmla="*/ 3429148 h 3814760"/>
                  <a:gd name="connsiteX259" fmla="*/ 120230 w 120230"/>
                  <a:gd name="connsiteY259" fmla="*/ 3460356 h 3814760"/>
                  <a:gd name="connsiteX260" fmla="*/ 120228 w 120230"/>
                  <a:gd name="connsiteY260" fmla="*/ 3460356 h 3814760"/>
                  <a:gd name="connsiteX261" fmla="*/ 120228 w 120230"/>
                  <a:gd name="connsiteY261" fmla="*/ 3547281 h 3814760"/>
                  <a:gd name="connsiteX262" fmla="*/ 120230 w 120230"/>
                  <a:gd name="connsiteY262" fmla="*/ 3547281 h 3814760"/>
                  <a:gd name="connsiteX263" fmla="*/ 120230 w 120230"/>
                  <a:gd name="connsiteY263" fmla="*/ 3578490 h 3814760"/>
                  <a:gd name="connsiteX264" fmla="*/ 120228 w 120230"/>
                  <a:gd name="connsiteY264" fmla="*/ 3578490 h 3814760"/>
                  <a:gd name="connsiteX265" fmla="*/ 120228 w 120230"/>
                  <a:gd name="connsiteY265" fmla="*/ 3665416 h 3814760"/>
                  <a:gd name="connsiteX266" fmla="*/ 120230 w 120230"/>
                  <a:gd name="connsiteY266" fmla="*/ 3665416 h 3814760"/>
                  <a:gd name="connsiteX267" fmla="*/ 120230 w 120230"/>
                  <a:gd name="connsiteY267" fmla="*/ 3696625 h 3814760"/>
                  <a:gd name="connsiteX268" fmla="*/ 120228 w 120230"/>
                  <a:gd name="connsiteY268" fmla="*/ 3696625 h 3814760"/>
                  <a:gd name="connsiteX269" fmla="*/ 120228 w 120230"/>
                  <a:gd name="connsiteY269" fmla="*/ 3783551 h 3814760"/>
                  <a:gd name="connsiteX270" fmla="*/ 120230 w 120230"/>
                  <a:gd name="connsiteY270" fmla="*/ 3783551 h 3814760"/>
                  <a:gd name="connsiteX271" fmla="*/ 120230 w 120230"/>
                  <a:gd name="connsiteY271" fmla="*/ 3814759 h 3814760"/>
                  <a:gd name="connsiteX272" fmla="*/ 120228 w 120230"/>
                  <a:gd name="connsiteY272" fmla="*/ 3814759 h 3814760"/>
                  <a:gd name="connsiteX273" fmla="*/ 120228 w 120230"/>
                  <a:gd name="connsiteY273" fmla="*/ 3814760 h 3814760"/>
                  <a:gd name="connsiteX274" fmla="*/ 105355 w 120230"/>
                  <a:gd name="connsiteY274" fmla="*/ 3814760 h 3814760"/>
                  <a:gd name="connsiteX275" fmla="*/ 105355 w 120230"/>
                  <a:gd name="connsiteY275" fmla="*/ 3814759 h 3814760"/>
                  <a:gd name="connsiteX276" fmla="*/ 66002 w 120230"/>
                  <a:gd name="connsiteY276" fmla="*/ 3814759 h 3814760"/>
                  <a:gd name="connsiteX277" fmla="*/ 66002 w 120230"/>
                  <a:gd name="connsiteY277" fmla="*/ 3814760 h 3814760"/>
                  <a:gd name="connsiteX278" fmla="*/ 51128 w 120230"/>
                  <a:gd name="connsiteY278" fmla="*/ 3814760 h 3814760"/>
                  <a:gd name="connsiteX279" fmla="*/ 51128 w 120230"/>
                  <a:gd name="connsiteY279" fmla="*/ 3814759 h 3814760"/>
                  <a:gd name="connsiteX280" fmla="*/ 14874 w 120230"/>
                  <a:gd name="connsiteY280" fmla="*/ 3814759 h 3814760"/>
                  <a:gd name="connsiteX281" fmla="*/ 14874 w 120230"/>
                  <a:gd name="connsiteY281" fmla="*/ 3814760 h 3814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</a:cxnLst>
                <a:rect l="l" t="t" r="r" b="b"/>
                <a:pathLst>
                  <a:path w="120230" h="3814760">
                    <a:moveTo>
                      <a:pt x="66003" y="118142"/>
                    </a:moveTo>
                    <a:lnTo>
                      <a:pt x="105356" y="118142"/>
                    </a:lnTo>
                    <a:lnTo>
                      <a:pt x="105356" y="31211"/>
                    </a:lnTo>
                    <a:lnTo>
                      <a:pt x="66003" y="31211"/>
                    </a:lnTo>
                    <a:close/>
                    <a:moveTo>
                      <a:pt x="66003" y="236276"/>
                    </a:moveTo>
                    <a:lnTo>
                      <a:pt x="105356" y="236276"/>
                    </a:lnTo>
                    <a:lnTo>
                      <a:pt x="105356" y="149351"/>
                    </a:lnTo>
                    <a:lnTo>
                      <a:pt x="66003" y="149351"/>
                    </a:lnTo>
                    <a:close/>
                    <a:moveTo>
                      <a:pt x="66003" y="354411"/>
                    </a:moveTo>
                    <a:lnTo>
                      <a:pt x="105356" y="354411"/>
                    </a:lnTo>
                    <a:lnTo>
                      <a:pt x="105356" y="267484"/>
                    </a:lnTo>
                    <a:lnTo>
                      <a:pt x="66003" y="267484"/>
                    </a:lnTo>
                    <a:close/>
                    <a:moveTo>
                      <a:pt x="66003" y="472544"/>
                    </a:moveTo>
                    <a:lnTo>
                      <a:pt x="105356" y="472544"/>
                    </a:lnTo>
                    <a:lnTo>
                      <a:pt x="105356" y="385619"/>
                    </a:lnTo>
                    <a:lnTo>
                      <a:pt x="66003" y="385619"/>
                    </a:lnTo>
                    <a:close/>
                    <a:moveTo>
                      <a:pt x="66003" y="590679"/>
                    </a:moveTo>
                    <a:lnTo>
                      <a:pt x="105356" y="590679"/>
                    </a:lnTo>
                    <a:lnTo>
                      <a:pt x="105356" y="503753"/>
                    </a:lnTo>
                    <a:lnTo>
                      <a:pt x="66003" y="503753"/>
                    </a:lnTo>
                    <a:close/>
                    <a:moveTo>
                      <a:pt x="66003" y="708814"/>
                    </a:moveTo>
                    <a:lnTo>
                      <a:pt x="105356" y="708814"/>
                    </a:lnTo>
                    <a:lnTo>
                      <a:pt x="105356" y="621887"/>
                    </a:lnTo>
                    <a:lnTo>
                      <a:pt x="66003" y="621887"/>
                    </a:lnTo>
                    <a:close/>
                    <a:moveTo>
                      <a:pt x="66003" y="826948"/>
                    </a:moveTo>
                    <a:lnTo>
                      <a:pt x="105356" y="826948"/>
                    </a:lnTo>
                    <a:lnTo>
                      <a:pt x="105356" y="740022"/>
                    </a:lnTo>
                    <a:lnTo>
                      <a:pt x="66003" y="740022"/>
                    </a:lnTo>
                    <a:close/>
                    <a:moveTo>
                      <a:pt x="66003" y="945082"/>
                    </a:moveTo>
                    <a:lnTo>
                      <a:pt x="105356" y="945082"/>
                    </a:lnTo>
                    <a:lnTo>
                      <a:pt x="105356" y="858156"/>
                    </a:lnTo>
                    <a:lnTo>
                      <a:pt x="66003" y="858156"/>
                    </a:lnTo>
                    <a:close/>
                    <a:moveTo>
                      <a:pt x="66003" y="1063217"/>
                    </a:moveTo>
                    <a:lnTo>
                      <a:pt x="105356" y="1063217"/>
                    </a:lnTo>
                    <a:lnTo>
                      <a:pt x="105356" y="976291"/>
                    </a:lnTo>
                    <a:lnTo>
                      <a:pt x="66003" y="976291"/>
                    </a:lnTo>
                    <a:close/>
                    <a:moveTo>
                      <a:pt x="66003" y="1181352"/>
                    </a:moveTo>
                    <a:lnTo>
                      <a:pt x="105356" y="1181352"/>
                    </a:lnTo>
                    <a:lnTo>
                      <a:pt x="105356" y="1094425"/>
                    </a:lnTo>
                    <a:lnTo>
                      <a:pt x="66003" y="1094425"/>
                    </a:lnTo>
                    <a:close/>
                    <a:moveTo>
                      <a:pt x="66003" y="1299485"/>
                    </a:moveTo>
                    <a:lnTo>
                      <a:pt x="105356" y="1299485"/>
                    </a:lnTo>
                    <a:lnTo>
                      <a:pt x="105356" y="1212560"/>
                    </a:lnTo>
                    <a:lnTo>
                      <a:pt x="66003" y="1212560"/>
                    </a:lnTo>
                    <a:close/>
                    <a:moveTo>
                      <a:pt x="66003" y="1417620"/>
                    </a:moveTo>
                    <a:lnTo>
                      <a:pt x="105356" y="1417620"/>
                    </a:lnTo>
                    <a:lnTo>
                      <a:pt x="105356" y="1330694"/>
                    </a:lnTo>
                    <a:lnTo>
                      <a:pt x="66003" y="1330694"/>
                    </a:lnTo>
                    <a:close/>
                    <a:moveTo>
                      <a:pt x="66003" y="1535755"/>
                    </a:moveTo>
                    <a:lnTo>
                      <a:pt x="105356" y="1535755"/>
                    </a:lnTo>
                    <a:lnTo>
                      <a:pt x="105356" y="1448828"/>
                    </a:lnTo>
                    <a:lnTo>
                      <a:pt x="66003" y="1448828"/>
                    </a:lnTo>
                    <a:close/>
                    <a:moveTo>
                      <a:pt x="66002" y="2365937"/>
                    </a:moveTo>
                    <a:lnTo>
                      <a:pt x="105355" y="2365937"/>
                    </a:lnTo>
                    <a:lnTo>
                      <a:pt x="105355" y="2279012"/>
                    </a:lnTo>
                    <a:lnTo>
                      <a:pt x="66002" y="2279012"/>
                    </a:lnTo>
                    <a:close/>
                    <a:moveTo>
                      <a:pt x="66002" y="2484072"/>
                    </a:moveTo>
                    <a:lnTo>
                      <a:pt x="105355" y="2484072"/>
                    </a:lnTo>
                    <a:lnTo>
                      <a:pt x="105355" y="2397146"/>
                    </a:lnTo>
                    <a:lnTo>
                      <a:pt x="66002" y="2397146"/>
                    </a:lnTo>
                    <a:close/>
                    <a:moveTo>
                      <a:pt x="66002" y="2602207"/>
                    </a:moveTo>
                    <a:lnTo>
                      <a:pt x="105355" y="2602207"/>
                    </a:lnTo>
                    <a:lnTo>
                      <a:pt x="105355" y="2515280"/>
                    </a:lnTo>
                    <a:lnTo>
                      <a:pt x="66002" y="2515280"/>
                    </a:lnTo>
                    <a:close/>
                    <a:moveTo>
                      <a:pt x="66002" y="2720340"/>
                    </a:moveTo>
                    <a:lnTo>
                      <a:pt x="105355" y="2720340"/>
                    </a:lnTo>
                    <a:lnTo>
                      <a:pt x="105355" y="2633415"/>
                    </a:lnTo>
                    <a:lnTo>
                      <a:pt x="66002" y="2633415"/>
                    </a:lnTo>
                    <a:close/>
                    <a:moveTo>
                      <a:pt x="66002" y="2838475"/>
                    </a:moveTo>
                    <a:lnTo>
                      <a:pt x="105355" y="2838475"/>
                    </a:lnTo>
                    <a:lnTo>
                      <a:pt x="105355" y="2751549"/>
                    </a:lnTo>
                    <a:lnTo>
                      <a:pt x="66002" y="2751549"/>
                    </a:lnTo>
                    <a:close/>
                    <a:moveTo>
                      <a:pt x="66002" y="2956610"/>
                    </a:moveTo>
                    <a:lnTo>
                      <a:pt x="105355" y="2956610"/>
                    </a:lnTo>
                    <a:lnTo>
                      <a:pt x="105355" y="2869683"/>
                    </a:lnTo>
                    <a:lnTo>
                      <a:pt x="66002" y="2869683"/>
                    </a:lnTo>
                    <a:close/>
                    <a:moveTo>
                      <a:pt x="66002" y="3074745"/>
                    </a:moveTo>
                    <a:lnTo>
                      <a:pt x="105355" y="3074745"/>
                    </a:lnTo>
                    <a:lnTo>
                      <a:pt x="105355" y="2987818"/>
                    </a:lnTo>
                    <a:lnTo>
                      <a:pt x="66002" y="2987818"/>
                    </a:lnTo>
                    <a:close/>
                    <a:moveTo>
                      <a:pt x="66002" y="3192878"/>
                    </a:moveTo>
                    <a:lnTo>
                      <a:pt x="105355" y="3192878"/>
                    </a:lnTo>
                    <a:lnTo>
                      <a:pt x="105355" y="3105953"/>
                    </a:lnTo>
                    <a:lnTo>
                      <a:pt x="66002" y="3105953"/>
                    </a:lnTo>
                    <a:close/>
                    <a:moveTo>
                      <a:pt x="66002" y="3311013"/>
                    </a:moveTo>
                    <a:lnTo>
                      <a:pt x="105355" y="3311013"/>
                    </a:lnTo>
                    <a:lnTo>
                      <a:pt x="105355" y="3224087"/>
                    </a:lnTo>
                    <a:lnTo>
                      <a:pt x="66002" y="3224087"/>
                    </a:lnTo>
                    <a:close/>
                    <a:moveTo>
                      <a:pt x="66002" y="3429148"/>
                    </a:moveTo>
                    <a:lnTo>
                      <a:pt x="105355" y="3429148"/>
                    </a:lnTo>
                    <a:lnTo>
                      <a:pt x="105355" y="3342221"/>
                    </a:lnTo>
                    <a:lnTo>
                      <a:pt x="66002" y="3342221"/>
                    </a:lnTo>
                    <a:close/>
                    <a:moveTo>
                      <a:pt x="66002" y="3547281"/>
                    </a:moveTo>
                    <a:lnTo>
                      <a:pt x="105355" y="3547281"/>
                    </a:lnTo>
                    <a:lnTo>
                      <a:pt x="105355" y="3460356"/>
                    </a:lnTo>
                    <a:lnTo>
                      <a:pt x="66002" y="3460356"/>
                    </a:lnTo>
                    <a:close/>
                    <a:moveTo>
                      <a:pt x="66002" y="3665416"/>
                    </a:moveTo>
                    <a:lnTo>
                      <a:pt x="105355" y="3665416"/>
                    </a:lnTo>
                    <a:lnTo>
                      <a:pt x="105355" y="3578490"/>
                    </a:lnTo>
                    <a:lnTo>
                      <a:pt x="66002" y="3578490"/>
                    </a:lnTo>
                    <a:close/>
                    <a:moveTo>
                      <a:pt x="66002" y="3783551"/>
                    </a:moveTo>
                    <a:lnTo>
                      <a:pt x="105355" y="3783551"/>
                    </a:lnTo>
                    <a:lnTo>
                      <a:pt x="105355" y="3696625"/>
                    </a:lnTo>
                    <a:lnTo>
                      <a:pt x="66002" y="3696625"/>
                    </a:lnTo>
                    <a:close/>
                    <a:moveTo>
                      <a:pt x="14875" y="236276"/>
                    </a:moveTo>
                    <a:lnTo>
                      <a:pt x="51129" y="236276"/>
                    </a:lnTo>
                    <a:lnTo>
                      <a:pt x="51129" y="31211"/>
                    </a:lnTo>
                    <a:lnTo>
                      <a:pt x="14875" y="31211"/>
                    </a:lnTo>
                    <a:close/>
                    <a:moveTo>
                      <a:pt x="14875" y="472544"/>
                    </a:moveTo>
                    <a:lnTo>
                      <a:pt x="51129" y="472544"/>
                    </a:lnTo>
                    <a:lnTo>
                      <a:pt x="51129" y="267484"/>
                    </a:lnTo>
                    <a:lnTo>
                      <a:pt x="14875" y="267484"/>
                    </a:lnTo>
                    <a:close/>
                    <a:moveTo>
                      <a:pt x="14875" y="708814"/>
                    </a:moveTo>
                    <a:lnTo>
                      <a:pt x="51129" y="708814"/>
                    </a:lnTo>
                    <a:lnTo>
                      <a:pt x="51129" y="503753"/>
                    </a:lnTo>
                    <a:lnTo>
                      <a:pt x="14875" y="503753"/>
                    </a:lnTo>
                    <a:close/>
                    <a:moveTo>
                      <a:pt x="14875" y="945082"/>
                    </a:moveTo>
                    <a:lnTo>
                      <a:pt x="51129" y="945082"/>
                    </a:lnTo>
                    <a:lnTo>
                      <a:pt x="51129" y="740022"/>
                    </a:lnTo>
                    <a:lnTo>
                      <a:pt x="14875" y="740022"/>
                    </a:lnTo>
                    <a:close/>
                    <a:moveTo>
                      <a:pt x="14875" y="1181352"/>
                    </a:moveTo>
                    <a:lnTo>
                      <a:pt x="51129" y="1181352"/>
                    </a:lnTo>
                    <a:lnTo>
                      <a:pt x="51129" y="976291"/>
                    </a:lnTo>
                    <a:lnTo>
                      <a:pt x="14875" y="976291"/>
                    </a:lnTo>
                    <a:close/>
                    <a:moveTo>
                      <a:pt x="14875" y="1417620"/>
                    </a:moveTo>
                    <a:lnTo>
                      <a:pt x="51129" y="1417620"/>
                    </a:lnTo>
                    <a:lnTo>
                      <a:pt x="51129" y="1212560"/>
                    </a:lnTo>
                    <a:lnTo>
                      <a:pt x="14875" y="1212560"/>
                    </a:lnTo>
                    <a:close/>
                    <a:moveTo>
                      <a:pt x="14874" y="2602207"/>
                    </a:moveTo>
                    <a:lnTo>
                      <a:pt x="51128" y="2602207"/>
                    </a:lnTo>
                    <a:lnTo>
                      <a:pt x="51128" y="2397146"/>
                    </a:lnTo>
                    <a:lnTo>
                      <a:pt x="14874" y="2397146"/>
                    </a:lnTo>
                    <a:close/>
                    <a:moveTo>
                      <a:pt x="14874" y="2838475"/>
                    </a:moveTo>
                    <a:lnTo>
                      <a:pt x="51128" y="2838475"/>
                    </a:lnTo>
                    <a:lnTo>
                      <a:pt x="51128" y="2633415"/>
                    </a:lnTo>
                    <a:lnTo>
                      <a:pt x="14874" y="2633415"/>
                    </a:lnTo>
                    <a:close/>
                    <a:moveTo>
                      <a:pt x="14874" y="3074745"/>
                    </a:moveTo>
                    <a:lnTo>
                      <a:pt x="51128" y="3074745"/>
                    </a:lnTo>
                    <a:lnTo>
                      <a:pt x="51128" y="2869683"/>
                    </a:lnTo>
                    <a:lnTo>
                      <a:pt x="14874" y="2869683"/>
                    </a:lnTo>
                    <a:close/>
                    <a:moveTo>
                      <a:pt x="14874" y="3311013"/>
                    </a:moveTo>
                    <a:lnTo>
                      <a:pt x="51128" y="3311013"/>
                    </a:lnTo>
                    <a:lnTo>
                      <a:pt x="51128" y="3105953"/>
                    </a:lnTo>
                    <a:lnTo>
                      <a:pt x="14874" y="3105953"/>
                    </a:lnTo>
                    <a:close/>
                    <a:moveTo>
                      <a:pt x="14874" y="3547281"/>
                    </a:moveTo>
                    <a:lnTo>
                      <a:pt x="51128" y="3547281"/>
                    </a:lnTo>
                    <a:lnTo>
                      <a:pt x="51128" y="3342221"/>
                    </a:lnTo>
                    <a:lnTo>
                      <a:pt x="14874" y="3342221"/>
                    </a:lnTo>
                    <a:close/>
                    <a:moveTo>
                      <a:pt x="14874" y="3783551"/>
                    </a:moveTo>
                    <a:lnTo>
                      <a:pt x="51128" y="3783551"/>
                    </a:lnTo>
                    <a:lnTo>
                      <a:pt x="51128" y="3578490"/>
                    </a:lnTo>
                    <a:lnTo>
                      <a:pt x="14874" y="3578490"/>
                    </a:lnTo>
                    <a:close/>
                    <a:moveTo>
                      <a:pt x="1" y="1590737"/>
                    </a:moveTo>
                    <a:lnTo>
                      <a:pt x="2" y="0"/>
                    </a:lnTo>
                    <a:lnTo>
                      <a:pt x="14875" y="0"/>
                    </a:lnTo>
                    <a:lnTo>
                      <a:pt x="14875" y="3"/>
                    </a:lnTo>
                    <a:lnTo>
                      <a:pt x="51129" y="3"/>
                    </a:lnTo>
                    <a:lnTo>
                      <a:pt x="51129" y="0"/>
                    </a:lnTo>
                    <a:lnTo>
                      <a:pt x="66003" y="0"/>
                    </a:lnTo>
                    <a:lnTo>
                      <a:pt x="66003" y="3"/>
                    </a:lnTo>
                    <a:lnTo>
                      <a:pt x="105356" y="3"/>
                    </a:lnTo>
                    <a:lnTo>
                      <a:pt x="105356" y="0"/>
                    </a:lnTo>
                    <a:lnTo>
                      <a:pt x="120229" y="0"/>
                    </a:lnTo>
                    <a:lnTo>
                      <a:pt x="120229" y="118142"/>
                    </a:lnTo>
                    <a:lnTo>
                      <a:pt x="120229" y="149351"/>
                    </a:lnTo>
                    <a:lnTo>
                      <a:pt x="120229" y="354411"/>
                    </a:lnTo>
                    <a:lnTo>
                      <a:pt x="120230" y="354411"/>
                    </a:lnTo>
                    <a:lnTo>
                      <a:pt x="120230" y="385619"/>
                    </a:lnTo>
                    <a:lnTo>
                      <a:pt x="120229" y="385619"/>
                    </a:lnTo>
                    <a:lnTo>
                      <a:pt x="120229" y="472544"/>
                    </a:lnTo>
                    <a:lnTo>
                      <a:pt x="120229" y="503753"/>
                    </a:lnTo>
                    <a:lnTo>
                      <a:pt x="120229" y="590679"/>
                    </a:lnTo>
                    <a:lnTo>
                      <a:pt x="120230" y="590679"/>
                    </a:lnTo>
                    <a:lnTo>
                      <a:pt x="120230" y="621887"/>
                    </a:lnTo>
                    <a:lnTo>
                      <a:pt x="120229" y="621887"/>
                    </a:lnTo>
                    <a:lnTo>
                      <a:pt x="120229" y="708814"/>
                    </a:lnTo>
                    <a:lnTo>
                      <a:pt x="120229" y="740022"/>
                    </a:lnTo>
                    <a:lnTo>
                      <a:pt x="120229" y="826948"/>
                    </a:lnTo>
                    <a:lnTo>
                      <a:pt x="120230" y="826948"/>
                    </a:lnTo>
                    <a:lnTo>
                      <a:pt x="120230" y="858156"/>
                    </a:lnTo>
                    <a:lnTo>
                      <a:pt x="120229" y="858156"/>
                    </a:lnTo>
                    <a:lnTo>
                      <a:pt x="120229" y="945082"/>
                    </a:lnTo>
                    <a:lnTo>
                      <a:pt x="120229" y="976291"/>
                    </a:lnTo>
                    <a:lnTo>
                      <a:pt x="120229" y="1063217"/>
                    </a:lnTo>
                    <a:lnTo>
                      <a:pt x="120230" y="1063217"/>
                    </a:lnTo>
                    <a:lnTo>
                      <a:pt x="120230" y="1094425"/>
                    </a:lnTo>
                    <a:lnTo>
                      <a:pt x="120229" y="1094425"/>
                    </a:lnTo>
                    <a:lnTo>
                      <a:pt x="120229" y="1181352"/>
                    </a:lnTo>
                    <a:lnTo>
                      <a:pt x="120230" y="1181352"/>
                    </a:lnTo>
                    <a:lnTo>
                      <a:pt x="120230" y="1212560"/>
                    </a:lnTo>
                    <a:lnTo>
                      <a:pt x="120229" y="1212560"/>
                    </a:lnTo>
                    <a:lnTo>
                      <a:pt x="120229" y="1299485"/>
                    </a:lnTo>
                    <a:lnTo>
                      <a:pt x="120230" y="1299485"/>
                    </a:lnTo>
                    <a:lnTo>
                      <a:pt x="120230" y="1330694"/>
                    </a:lnTo>
                    <a:lnTo>
                      <a:pt x="120229" y="1330694"/>
                    </a:lnTo>
                    <a:lnTo>
                      <a:pt x="120229" y="1417620"/>
                    </a:lnTo>
                    <a:lnTo>
                      <a:pt x="120230" y="1417620"/>
                    </a:lnTo>
                    <a:lnTo>
                      <a:pt x="120230" y="1448828"/>
                    </a:lnTo>
                    <a:lnTo>
                      <a:pt x="120229" y="1448828"/>
                    </a:lnTo>
                    <a:lnTo>
                      <a:pt x="120229" y="1535755"/>
                    </a:lnTo>
                    <a:lnTo>
                      <a:pt x="120230" y="1535755"/>
                    </a:lnTo>
                    <a:lnTo>
                      <a:pt x="120230" y="1566963"/>
                    </a:lnTo>
                    <a:lnTo>
                      <a:pt x="120229" y="1566963"/>
                    </a:lnTo>
                    <a:lnTo>
                      <a:pt x="120229" y="1590737"/>
                    </a:lnTo>
                    <a:lnTo>
                      <a:pt x="105356" y="1590737"/>
                    </a:lnTo>
                    <a:lnTo>
                      <a:pt x="105356" y="1566963"/>
                    </a:lnTo>
                    <a:lnTo>
                      <a:pt x="66003" y="1566963"/>
                    </a:lnTo>
                    <a:lnTo>
                      <a:pt x="66003" y="1590737"/>
                    </a:lnTo>
                    <a:lnTo>
                      <a:pt x="51129" y="1590737"/>
                    </a:lnTo>
                    <a:lnTo>
                      <a:pt x="51129" y="1448828"/>
                    </a:lnTo>
                    <a:lnTo>
                      <a:pt x="14875" y="1448828"/>
                    </a:lnTo>
                    <a:lnTo>
                      <a:pt x="14875" y="1590737"/>
                    </a:lnTo>
                    <a:close/>
                    <a:moveTo>
                      <a:pt x="0" y="3814760"/>
                    </a:moveTo>
                    <a:lnTo>
                      <a:pt x="1" y="2199477"/>
                    </a:lnTo>
                    <a:lnTo>
                      <a:pt x="14874" y="2199477"/>
                    </a:lnTo>
                    <a:lnTo>
                      <a:pt x="14874" y="2365937"/>
                    </a:lnTo>
                    <a:lnTo>
                      <a:pt x="51128" y="2365937"/>
                    </a:lnTo>
                    <a:lnTo>
                      <a:pt x="51128" y="2199477"/>
                    </a:lnTo>
                    <a:lnTo>
                      <a:pt x="66002" y="2199477"/>
                    </a:lnTo>
                    <a:lnTo>
                      <a:pt x="66002" y="2247804"/>
                    </a:lnTo>
                    <a:lnTo>
                      <a:pt x="105355" y="2247804"/>
                    </a:lnTo>
                    <a:lnTo>
                      <a:pt x="105355" y="2199477"/>
                    </a:lnTo>
                    <a:lnTo>
                      <a:pt x="120228" y="2199477"/>
                    </a:lnTo>
                    <a:lnTo>
                      <a:pt x="120228" y="2247804"/>
                    </a:lnTo>
                    <a:lnTo>
                      <a:pt x="120229" y="2247804"/>
                    </a:lnTo>
                    <a:lnTo>
                      <a:pt x="120229" y="2279012"/>
                    </a:lnTo>
                    <a:lnTo>
                      <a:pt x="120228" y="2279012"/>
                    </a:lnTo>
                    <a:lnTo>
                      <a:pt x="120228" y="2365937"/>
                    </a:lnTo>
                    <a:lnTo>
                      <a:pt x="120228" y="2397146"/>
                    </a:lnTo>
                    <a:lnTo>
                      <a:pt x="120228" y="2484072"/>
                    </a:lnTo>
                    <a:lnTo>
                      <a:pt x="120229" y="2484072"/>
                    </a:lnTo>
                    <a:lnTo>
                      <a:pt x="120229" y="2515280"/>
                    </a:lnTo>
                    <a:lnTo>
                      <a:pt x="120228" y="2515280"/>
                    </a:lnTo>
                    <a:lnTo>
                      <a:pt x="120228" y="2602207"/>
                    </a:lnTo>
                    <a:lnTo>
                      <a:pt x="120228" y="2633415"/>
                    </a:lnTo>
                    <a:lnTo>
                      <a:pt x="120228" y="2720340"/>
                    </a:lnTo>
                    <a:lnTo>
                      <a:pt x="120229" y="2720340"/>
                    </a:lnTo>
                    <a:lnTo>
                      <a:pt x="120229" y="2751549"/>
                    </a:lnTo>
                    <a:lnTo>
                      <a:pt x="120228" y="2751549"/>
                    </a:lnTo>
                    <a:lnTo>
                      <a:pt x="120228" y="2838475"/>
                    </a:lnTo>
                    <a:lnTo>
                      <a:pt x="120228" y="2869683"/>
                    </a:lnTo>
                    <a:lnTo>
                      <a:pt x="120228" y="2956610"/>
                    </a:lnTo>
                    <a:lnTo>
                      <a:pt x="120230" y="2956610"/>
                    </a:lnTo>
                    <a:lnTo>
                      <a:pt x="120230" y="2987818"/>
                    </a:lnTo>
                    <a:lnTo>
                      <a:pt x="120228" y="2987818"/>
                    </a:lnTo>
                    <a:lnTo>
                      <a:pt x="120228" y="3074745"/>
                    </a:lnTo>
                    <a:lnTo>
                      <a:pt x="120230" y="3074745"/>
                    </a:lnTo>
                    <a:lnTo>
                      <a:pt x="120230" y="3105953"/>
                    </a:lnTo>
                    <a:lnTo>
                      <a:pt x="120228" y="3105953"/>
                    </a:lnTo>
                    <a:lnTo>
                      <a:pt x="120228" y="3192878"/>
                    </a:lnTo>
                    <a:lnTo>
                      <a:pt x="120230" y="3192878"/>
                    </a:lnTo>
                    <a:lnTo>
                      <a:pt x="120230" y="3224087"/>
                    </a:lnTo>
                    <a:lnTo>
                      <a:pt x="120228" y="3224087"/>
                    </a:lnTo>
                    <a:lnTo>
                      <a:pt x="120228" y="3311013"/>
                    </a:lnTo>
                    <a:lnTo>
                      <a:pt x="120230" y="3311013"/>
                    </a:lnTo>
                    <a:lnTo>
                      <a:pt x="120230" y="3342221"/>
                    </a:lnTo>
                    <a:lnTo>
                      <a:pt x="120228" y="3342221"/>
                    </a:lnTo>
                    <a:lnTo>
                      <a:pt x="120228" y="3429148"/>
                    </a:lnTo>
                    <a:lnTo>
                      <a:pt x="120230" y="3429148"/>
                    </a:lnTo>
                    <a:lnTo>
                      <a:pt x="120230" y="3460356"/>
                    </a:lnTo>
                    <a:lnTo>
                      <a:pt x="120228" y="3460356"/>
                    </a:lnTo>
                    <a:lnTo>
                      <a:pt x="120228" y="3547281"/>
                    </a:lnTo>
                    <a:lnTo>
                      <a:pt x="120230" y="3547281"/>
                    </a:lnTo>
                    <a:lnTo>
                      <a:pt x="120230" y="3578490"/>
                    </a:lnTo>
                    <a:lnTo>
                      <a:pt x="120228" y="3578490"/>
                    </a:lnTo>
                    <a:lnTo>
                      <a:pt x="120228" y="3665416"/>
                    </a:lnTo>
                    <a:lnTo>
                      <a:pt x="120230" y="3665416"/>
                    </a:lnTo>
                    <a:lnTo>
                      <a:pt x="120230" y="3696625"/>
                    </a:lnTo>
                    <a:lnTo>
                      <a:pt x="120228" y="3696625"/>
                    </a:lnTo>
                    <a:lnTo>
                      <a:pt x="120228" y="3783551"/>
                    </a:lnTo>
                    <a:lnTo>
                      <a:pt x="120230" y="3783551"/>
                    </a:lnTo>
                    <a:lnTo>
                      <a:pt x="120230" y="3814759"/>
                    </a:lnTo>
                    <a:lnTo>
                      <a:pt x="120228" y="3814759"/>
                    </a:lnTo>
                    <a:lnTo>
                      <a:pt x="120228" y="3814760"/>
                    </a:lnTo>
                    <a:lnTo>
                      <a:pt x="105355" y="3814760"/>
                    </a:lnTo>
                    <a:lnTo>
                      <a:pt x="105355" y="3814759"/>
                    </a:lnTo>
                    <a:lnTo>
                      <a:pt x="66002" y="3814759"/>
                    </a:lnTo>
                    <a:lnTo>
                      <a:pt x="66002" y="3814760"/>
                    </a:lnTo>
                    <a:lnTo>
                      <a:pt x="51128" y="3814760"/>
                    </a:lnTo>
                    <a:lnTo>
                      <a:pt x="51128" y="3814759"/>
                    </a:lnTo>
                    <a:lnTo>
                      <a:pt x="14874" y="3814759"/>
                    </a:lnTo>
                    <a:lnTo>
                      <a:pt x="14874" y="3814760"/>
                    </a:lnTo>
                    <a:close/>
                  </a:path>
                </a:pathLst>
              </a:cu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18" name="グループ化 117">
                <a:extLst>
                  <a:ext uri="{FF2B5EF4-FFF2-40B4-BE49-F238E27FC236}">
                    <a16:creationId xmlns:a16="http://schemas.microsoft.com/office/drawing/2014/main" id="{31C7E207-F4E1-48A9-9B12-BF19417AA186}"/>
                  </a:ext>
                </a:extLst>
              </p:cNvPr>
              <p:cNvGrpSpPr/>
              <p:nvPr/>
            </p:nvGrpSpPr>
            <p:grpSpPr>
              <a:xfrm>
                <a:off x="1083405" y="3821695"/>
                <a:ext cx="3630225" cy="143687"/>
                <a:chOff x="1083405" y="5322231"/>
                <a:chExt cx="3630225" cy="143687"/>
              </a:xfrm>
            </p:grpSpPr>
            <p:sp>
              <p:nvSpPr>
                <p:cNvPr id="144" name="正方形/長方形 143">
                  <a:extLst>
                    <a:ext uri="{FF2B5EF4-FFF2-40B4-BE49-F238E27FC236}">
                      <a16:creationId xmlns:a16="http://schemas.microsoft.com/office/drawing/2014/main" id="{D9224C65-F7AA-467B-971C-CF8D19784843}"/>
                    </a:ext>
                  </a:extLst>
                </p:cNvPr>
                <p:cNvSpPr/>
                <p:nvPr/>
              </p:nvSpPr>
              <p:spPr>
                <a:xfrm>
                  <a:off x="1083405" y="5322231"/>
                  <a:ext cx="3630225" cy="143687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45" name="フリーフォーム: 図形 144">
                  <a:extLst>
                    <a:ext uri="{FF2B5EF4-FFF2-40B4-BE49-F238E27FC236}">
                      <a16:creationId xmlns:a16="http://schemas.microsoft.com/office/drawing/2014/main" id="{C0F6FA0E-792C-469A-991A-8FDA492BEED7}"/>
                    </a:ext>
                  </a:extLst>
                </p:cNvPr>
                <p:cNvSpPr/>
                <p:nvPr/>
              </p:nvSpPr>
              <p:spPr>
                <a:xfrm>
                  <a:off x="1111979" y="5367338"/>
                  <a:ext cx="3576766" cy="97978"/>
                </a:xfrm>
                <a:custGeom>
                  <a:avLst/>
                  <a:gdLst>
                    <a:gd name="connsiteX0" fmla="*/ 3498121 w 3576766"/>
                    <a:gd name="connsiteY0" fmla="*/ 0 h 112526"/>
                    <a:gd name="connsiteX1" fmla="*/ 3576766 w 3576766"/>
                    <a:gd name="connsiteY1" fmla="*/ 0 h 112526"/>
                    <a:gd name="connsiteX2" fmla="*/ 3576766 w 3576766"/>
                    <a:gd name="connsiteY2" fmla="*/ 112526 h 112526"/>
                    <a:gd name="connsiteX3" fmla="*/ 3498121 w 3576766"/>
                    <a:gd name="connsiteY3" fmla="*/ 112526 h 112526"/>
                    <a:gd name="connsiteX4" fmla="*/ 3398164 w 3576766"/>
                    <a:gd name="connsiteY4" fmla="*/ 0 h 112526"/>
                    <a:gd name="connsiteX5" fmla="*/ 3476809 w 3576766"/>
                    <a:gd name="connsiteY5" fmla="*/ 0 h 112526"/>
                    <a:gd name="connsiteX6" fmla="*/ 3476809 w 3576766"/>
                    <a:gd name="connsiteY6" fmla="*/ 112526 h 112526"/>
                    <a:gd name="connsiteX7" fmla="*/ 3398164 w 3576766"/>
                    <a:gd name="connsiteY7" fmla="*/ 112526 h 112526"/>
                    <a:gd name="connsiteX8" fmla="*/ 3298218 w 3576766"/>
                    <a:gd name="connsiteY8" fmla="*/ 0 h 112526"/>
                    <a:gd name="connsiteX9" fmla="*/ 3376863 w 3576766"/>
                    <a:gd name="connsiteY9" fmla="*/ 0 h 112526"/>
                    <a:gd name="connsiteX10" fmla="*/ 3376863 w 3576766"/>
                    <a:gd name="connsiteY10" fmla="*/ 112526 h 112526"/>
                    <a:gd name="connsiteX11" fmla="*/ 3298218 w 3576766"/>
                    <a:gd name="connsiteY11" fmla="*/ 112526 h 112526"/>
                    <a:gd name="connsiteX12" fmla="*/ 3198272 w 3576766"/>
                    <a:gd name="connsiteY12" fmla="*/ 0 h 112526"/>
                    <a:gd name="connsiteX13" fmla="*/ 3276917 w 3576766"/>
                    <a:gd name="connsiteY13" fmla="*/ 0 h 112526"/>
                    <a:gd name="connsiteX14" fmla="*/ 3276917 w 3576766"/>
                    <a:gd name="connsiteY14" fmla="*/ 112526 h 112526"/>
                    <a:gd name="connsiteX15" fmla="*/ 3198272 w 3576766"/>
                    <a:gd name="connsiteY15" fmla="*/ 112526 h 112526"/>
                    <a:gd name="connsiteX16" fmla="*/ 3098326 w 3576766"/>
                    <a:gd name="connsiteY16" fmla="*/ 0 h 112526"/>
                    <a:gd name="connsiteX17" fmla="*/ 3176971 w 3576766"/>
                    <a:gd name="connsiteY17" fmla="*/ 0 h 112526"/>
                    <a:gd name="connsiteX18" fmla="*/ 3176971 w 3576766"/>
                    <a:gd name="connsiteY18" fmla="*/ 112526 h 112526"/>
                    <a:gd name="connsiteX19" fmla="*/ 3098326 w 3576766"/>
                    <a:gd name="connsiteY19" fmla="*/ 112526 h 112526"/>
                    <a:gd name="connsiteX20" fmla="*/ 2998380 w 3576766"/>
                    <a:gd name="connsiteY20" fmla="*/ 0 h 112526"/>
                    <a:gd name="connsiteX21" fmla="*/ 3077025 w 3576766"/>
                    <a:gd name="connsiteY21" fmla="*/ 0 h 112526"/>
                    <a:gd name="connsiteX22" fmla="*/ 3077025 w 3576766"/>
                    <a:gd name="connsiteY22" fmla="*/ 112526 h 112526"/>
                    <a:gd name="connsiteX23" fmla="*/ 2998380 w 3576766"/>
                    <a:gd name="connsiteY23" fmla="*/ 112526 h 112526"/>
                    <a:gd name="connsiteX24" fmla="*/ 2898434 w 3576766"/>
                    <a:gd name="connsiteY24" fmla="*/ 0 h 112526"/>
                    <a:gd name="connsiteX25" fmla="*/ 2977079 w 3576766"/>
                    <a:gd name="connsiteY25" fmla="*/ 0 h 112526"/>
                    <a:gd name="connsiteX26" fmla="*/ 2977079 w 3576766"/>
                    <a:gd name="connsiteY26" fmla="*/ 112526 h 112526"/>
                    <a:gd name="connsiteX27" fmla="*/ 2898434 w 3576766"/>
                    <a:gd name="connsiteY27" fmla="*/ 112526 h 112526"/>
                    <a:gd name="connsiteX28" fmla="*/ 2798488 w 3576766"/>
                    <a:gd name="connsiteY28" fmla="*/ 0 h 112526"/>
                    <a:gd name="connsiteX29" fmla="*/ 2877133 w 3576766"/>
                    <a:gd name="connsiteY29" fmla="*/ 0 h 112526"/>
                    <a:gd name="connsiteX30" fmla="*/ 2877133 w 3576766"/>
                    <a:gd name="connsiteY30" fmla="*/ 112526 h 112526"/>
                    <a:gd name="connsiteX31" fmla="*/ 2798488 w 3576766"/>
                    <a:gd name="connsiteY31" fmla="*/ 112526 h 112526"/>
                    <a:gd name="connsiteX32" fmla="*/ 2698542 w 3576766"/>
                    <a:gd name="connsiteY32" fmla="*/ 0 h 112526"/>
                    <a:gd name="connsiteX33" fmla="*/ 2777187 w 3576766"/>
                    <a:gd name="connsiteY33" fmla="*/ 0 h 112526"/>
                    <a:gd name="connsiteX34" fmla="*/ 2777187 w 3576766"/>
                    <a:gd name="connsiteY34" fmla="*/ 112526 h 112526"/>
                    <a:gd name="connsiteX35" fmla="*/ 2698542 w 3576766"/>
                    <a:gd name="connsiteY35" fmla="*/ 112526 h 112526"/>
                    <a:gd name="connsiteX36" fmla="*/ 2598596 w 3576766"/>
                    <a:gd name="connsiteY36" fmla="*/ 0 h 112526"/>
                    <a:gd name="connsiteX37" fmla="*/ 2677241 w 3576766"/>
                    <a:gd name="connsiteY37" fmla="*/ 0 h 112526"/>
                    <a:gd name="connsiteX38" fmla="*/ 2677241 w 3576766"/>
                    <a:gd name="connsiteY38" fmla="*/ 112526 h 112526"/>
                    <a:gd name="connsiteX39" fmla="*/ 2598596 w 3576766"/>
                    <a:gd name="connsiteY39" fmla="*/ 112526 h 112526"/>
                    <a:gd name="connsiteX40" fmla="*/ 2498650 w 3576766"/>
                    <a:gd name="connsiteY40" fmla="*/ 0 h 112526"/>
                    <a:gd name="connsiteX41" fmla="*/ 2577295 w 3576766"/>
                    <a:gd name="connsiteY41" fmla="*/ 0 h 112526"/>
                    <a:gd name="connsiteX42" fmla="*/ 2577295 w 3576766"/>
                    <a:gd name="connsiteY42" fmla="*/ 112526 h 112526"/>
                    <a:gd name="connsiteX43" fmla="*/ 2498650 w 3576766"/>
                    <a:gd name="connsiteY43" fmla="*/ 112526 h 112526"/>
                    <a:gd name="connsiteX44" fmla="*/ 2398704 w 3576766"/>
                    <a:gd name="connsiteY44" fmla="*/ 0 h 112526"/>
                    <a:gd name="connsiteX45" fmla="*/ 2477349 w 3576766"/>
                    <a:gd name="connsiteY45" fmla="*/ 0 h 112526"/>
                    <a:gd name="connsiteX46" fmla="*/ 2477349 w 3576766"/>
                    <a:gd name="connsiteY46" fmla="*/ 112526 h 112526"/>
                    <a:gd name="connsiteX47" fmla="*/ 2398704 w 3576766"/>
                    <a:gd name="connsiteY47" fmla="*/ 112526 h 112526"/>
                    <a:gd name="connsiteX48" fmla="*/ 2298758 w 3576766"/>
                    <a:gd name="connsiteY48" fmla="*/ 0 h 112526"/>
                    <a:gd name="connsiteX49" fmla="*/ 2377403 w 3576766"/>
                    <a:gd name="connsiteY49" fmla="*/ 0 h 112526"/>
                    <a:gd name="connsiteX50" fmla="*/ 2377403 w 3576766"/>
                    <a:gd name="connsiteY50" fmla="*/ 112526 h 112526"/>
                    <a:gd name="connsiteX51" fmla="*/ 2298758 w 3576766"/>
                    <a:gd name="connsiteY51" fmla="*/ 112526 h 112526"/>
                    <a:gd name="connsiteX52" fmla="*/ 2198812 w 3576766"/>
                    <a:gd name="connsiteY52" fmla="*/ 0 h 112526"/>
                    <a:gd name="connsiteX53" fmla="*/ 2277457 w 3576766"/>
                    <a:gd name="connsiteY53" fmla="*/ 0 h 112526"/>
                    <a:gd name="connsiteX54" fmla="*/ 2277457 w 3576766"/>
                    <a:gd name="connsiteY54" fmla="*/ 112526 h 112526"/>
                    <a:gd name="connsiteX55" fmla="*/ 2198812 w 3576766"/>
                    <a:gd name="connsiteY55" fmla="*/ 112526 h 112526"/>
                    <a:gd name="connsiteX56" fmla="*/ 2098866 w 3576766"/>
                    <a:gd name="connsiteY56" fmla="*/ 0 h 112526"/>
                    <a:gd name="connsiteX57" fmla="*/ 2177511 w 3576766"/>
                    <a:gd name="connsiteY57" fmla="*/ 0 h 112526"/>
                    <a:gd name="connsiteX58" fmla="*/ 2177511 w 3576766"/>
                    <a:gd name="connsiteY58" fmla="*/ 112526 h 112526"/>
                    <a:gd name="connsiteX59" fmla="*/ 2098866 w 3576766"/>
                    <a:gd name="connsiteY59" fmla="*/ 112526 h 112526"/>
                    <a:gd name="connsiteX60" fmla="*/ 1998920 w 3576766"/>
                    <a:gd name="connsiteY60" fmla="*/ 0 h 112526"/>
                    <a:gd name="connsiteX61" fmla="*/ 2077565 w 3576766"/>
                    <a:gd name="connsiteY61" fmla="*/ 0 h 112526"/>
                    <a:gd name="connsiteX62" fmla="*/ 2077565 w 3576766"/>
                    <a:gd name="connsiteY62" fmla="*/ 112526 h 112526"/>
                    <a:gd name="connsiteX63" fmla="*/ 1998920 w 3576766"/>
                    <a:gd name="connsiteY63" fmla="*/ 112526 h 112526"/>
                    <a:gd name="connsiteX64" fmla="*/ 1898974 w 3576766"/>
                    <a:gd name="connsiteY64" fmla="*/ 0 h 112526"/>
                    <a:gd name="connsiteX65" fmla="*/ 1977619 w 3576766"/>
                    <a:gd name="connsiteY65" fmla="*/ 0 h 112526"/>
                    <a:gd name="connsiteX66" fmla="*/ 1977619 w 3576766"/>
                    <a:gd name="connsiteY66" fmla="*/ 112526 h 112526"/>
                    <a:gd name="connsiteX67" fmla="*/ 1898974 w 3576766"/>
                    <a:gd name="connsiteY67" fmla="*/ 112526 h 112526"/>
                    <a:gd name="connsiteX68" fmla="*/ 1799028 w 3576766"/>
                    <a:gd name="connsiteY68" fmla="*/ 0 h 112526"/>
                    <a:gd name="connsiteX69" fmla="*/ 1877673 w 3576766"/>
                    <a:gd name="connsiteY69" fmla="*/ 0 h 112526"/>
                    <a:gd name="connsiteX70" fmla="*/ 1877673 w 3576766"/>
                    <a:gd name="connsiteY70" fmla="*/ 112526 h 112526"/>
                    <a:gd name="connsiteX71" fmla="*/ 1799028 w 3576766"/>
                    <a:gd name="connsiteY71" fmla="*/ 112526 h 112526"/>
                    <a:gd name="connsiteX72" fmla="*/ 1699082 w 3576766"/>
                    <a:gd name="connsiteY72" fmla="*/ 0 h 112526"/>
                    <a:gd name="connsiteX73" fmla="*/ 1777727 w 3576766"/>
                    <a:gd name="connsiteY73" fmla="*/ 0 h 112526"/>
                    <a:gd name="connsiteX74" fmla="*/ 1777727 w 3576766"/>
                    <a:gd name="connsiteY74" fmla="*/ 112526 h 112526"/>
                    <a:gd name="connsiteX75" fmla="*/ 1699082 w 3576766"/>
                    <a:gd name="connsiteY75" fmla="*/ 112526 h 112526"/>
                    <a:gd name="connsiteX76" fmla="*/ 1599136 w 3576766"/>
                    <a:gd name="connsiteY76" fmla="*/ 0 h 112526"/>
                    <a:gd name="connsiteX77" fmla="*/ 1677781 w 3576766"/>
                    <a:gd name="connsiteY77" fmla="*/ 0 h 112526"/>
                    <a:gd name="connsiteX78" fmla="*/ 1677781 w 3576766"/>
                    <a:gd name="connsiteY78" fmla="*/ 112526 h 112526"/>
                    <a:gd name="connsiteX79" fmla="*/ 1599136 w 3576766"/>
                    <a:gd name="connsiteY79" fmla="*/ 112526 h 112526"/>
                    <a:gd name="connsiteX80" fmla="*/ 1499190 w 3576766"/>
                    <a:gd name="connsiteY80" fmla="*/ 0 h 112526"/>
                    <a:gd name="connsiteX81" fmla="*/ 1577835 w 3576766"/>
                    <a:gd name="connsiteY81" fmla="*/ 0 h 112526"/>
                    <a:gd name="connsiteX82" fmla="*/ 1577835 w 3576766"/>
                    <a:gd name="connsiteY82" fmla="*/ 112526 h 112526"/>
                    <a:gd name="connsiteX83" fmla="*/ 1499190 w 3576766"/>
                    <a:gd name="connsiteY83" fmla="*/ 112526 h 112526"/>
                    <a:gd name="connsiteX84" fmla="*/ 1399244 w 3576766"/>
                    <a:gd name="connsiteY84" fmla="*/ 0 h 112526"/>
                    <a:gd name="connsiteX85" fmla="*/ 1477889 w 3576766"/>
                    <a:gd name="connsiteY85" fmla="*/ 0 h 112526"/>
                    <a:gd name="connsiteX86" fmla="*/ 1477889 w 3576766"/>
                    <a:gd name="connsiteY86" fmla="*/ 112526 h 112526"/>
                    <a:gd name="connsiteX87" fmla="*/ 1399244 w 3576766"/>
                    <a:gd name="connsiteY87" fmla="*/ 112526 h 112526"/>
                    <a:gd name="connsiteX88" fmla="*/ 1299298 w 3576766"/>
                    <a:gd name="connsiteY88" fmla="*/ 0 h 112526"/>
                    <a:gd name="connsiteX89" fmla="*/ 1377943 w 3576766"/>
                    <a:gd name="connsiteY89" fmla="*/ 0 h 112526"/>
                    <a:gd name="connsiteX90" fmla="*/ 1377943 w 3576766"/>
                    <a:gd name="connsiteY90" fmla="*/ 112526 h 112526"/>
                    <a:gd name="connsiteX91" fmla="*/ 1299298 w 3576766"/>
                    <a:gd name="connsiteY91" fmla="*/ 112526 h 112526"/>
                    <a:gd name="connsiteX92" fmla="*/ 1199352 w 3576766"/>
                    <a:gd name="connsiteY92" fmla="*/ 0 h 112526"/>
                    <a:gd name="connsiteX93" fmla="*/ 1277997 w 3576766"/>
                    <a:gd name="connsiteY93" fmla="*/ 0 h 112526"/>
                    <a:gd name="connsiteX94" fmla="*/ 1277997 w 3576766"/>
                    <a:gd name="connsiteY94" fmla="*/ 112526 h 112526"/>
                    <a:gd name="connsiteX95" fmla="*/ 1199352 w 3576766"/>
                    <a:gd name="connsiteY95" fmla="*/ 112526 h 112526"/>
                    <a:gd name="connsiteX96" fmla="*/ 1099406 w 3576766"/>
                    <a:gd name="connsiteY96" fmla="*/ 0 h 112526"/>
                    <a:gd name="connsiteX97" fmla="*/ 1178051 w 3576766"/>
                    <a:gd name="connsiteY97" fmla="*/ 0 h 112526"/>
                    <a:gd name="connsiteX98" fmla="*/ 1178051 w 3576766"/>
                    <a:gd name="connsiteY98" fmla="*/ 112526 h 112526"/>
                    <a:gd name="connsiteX99" fmla="*/ 1099406 w 3576766"/>
                    <a:gd name="connsiteY99" fmla="*/ 112526 h 112526"/>
                    <a:gd name="connsiteX100" fmla="*/ 999460 w 3576766"/>
                    <a:gd name="connsiteY100" fmla="*/ 0 h 112526"/>
                    <a:gd name="connsiteX101" fmla="*/ 1078105 w 3576766"/>
                    <a:gd name="connsiteY101" fmla="*/ 0 h 112526"/>
                    <a:gd name="connsiteX102" fmla="*/ 1078105 w 3576766"/>
                    <a:gd name="connsiteY102" fmla="*/ 112526 h 112526"/>
                    <a:gd name="connsiteX103" fmla="*/ 999460 w 3576766"/>
                    <a:gd name="connsiteY103" fmla="*/ 112526 h 112526"/>
                    <a:gd name="connsiteX104" fmla="*/ 899514 w 3576766"/>
                    <a:gd name="connsiteY104" fmla="*/ 0 h 112526"/>
                    <a:gd name="connsiteX105" fmla="*/ 978159 w 3576766"/>
                    <a:gd name="connsiteY105" fmla="*/ 0 h 112526"/>
                    <a:gd name="connsiteX106" fmla="*/ 978159 w 3576766"/>
                    <a:gd name="connsiteY106" fmla="*/ 112526 h 112526"/>
                    <a:gd name="connsiteX107" fmla="*/ 899514 w 3576766"/>
                    <a:gd name="connsiteY107" fmla="*/ 112526 h 112526"/>
                    <a:gd name="connsiteX108" fmla="*/ 799568 w 3576766"/>
                    <a:gd name="connsiteY108" fmla="*/ 0 h 112526"/>
                    <a:gd name="connsiteX109" fmla="*/ 878213 w 3576766"/>
                    <a:gd name="connsiteY109" fmla="*/ 0 h 112526"/>
                    <a:gd name="connsiteX110" fmla="*/ 878213 w 3576766"/>
                    <a:gd name="connsiteY110" fmla="*/ 112526 h 112526"/>
                    <a:gd name="connsiteX111" fmla="*/ 799568 w 3576766"/>
                    <a:gd name="connsiteY111" fmla="*/ 112526 h 112526"/>
                    <a:gd name="connsiteX112" fmla="*/ 699622 w 3576766"/>
                    <a:gd name="connsiteY112" fmla="*/ 0 h 112526"/>
                    <a:gd name="connsiteX113" fmla="*/ 778267 w 3576766"/>
                    <a:gd name="connsiteY113" fmla="*/ 0 h 112526"/>
                    <a:gd name="connsiteX114" fmla="*/ 778267 w 3576766"/>
                    <a:gd name="connsiteY114" fmla="*/ 112526 h 112526"/>
                    <a:gd name="connsiteX115" fmla="*/ 699622 w 3576766"/>
                    <a:gd name="connsiteY115" fmla="*/ 112526 h 112526"/>
                    <a:gd name="connsiteX116" fmla="*/ 599676 w 3576766"/>
                    <a:gd name="connsiteY116" fmla="*/ 0 h 112526"/>
                    <a:gd name="connsiteX117" fmla="*/ 678321 w 3576766"/>
                    <a:gd name="connsiteY117" fmla="*/ 0 h 112526"/>
                    <a:gd name="connsiteX118" fmla="*/ 678321 w 3576766"/>
                    <a:gd name="connsiteY118" fmla="*/ 112526 h 112526"/>
                    <a:gd name="connsiteX119" fmla="*/ 599676 w 3576766"/>
                    <a:gd name="connsiteY119" fmla="*/ 112526 h 112526"/>
                    <a:gd name="connsiteX120" fmla="*/ 499730 w 3576766"/>
                    <a:gd name="connsiteY120" fmla="*/ 0 h 112526"/>
                    <a:gd name="connsiteX121" fmla="*/ 578375 w 3576766"/>
                    <a:gd name="connsiteY121" fmla="*/ 0 h 112526"/>
                    <a:gd name="connsiteX122" fmla="*/ 578375 w 3576766"/>
                    <a:gd name="connsiteY122" fmla="*/ 112526 h 112526"/>
                    <a:gd name="connsiteX123" fmla="*/ 499730 w 3576766"/>
                    <a:gd name="connsiteY123" fmla="*/ 112526 h 112526"/>
                    <a:gd name="connsiteX124" fmla="*/ 399784 w 3576766"/>
                    <a:gd name="connsiteY124" fmla="*/ 0 h 112526"/>
                    <a:gd name="connsiteX125" fmla="*/ 478429 w 3576766"/>
                    <a:gd name="connsiteY125" fmla="*/ 0 h 112526"/>
                    <a:gd name="connsiteX126" fmla="*/ 478429 w 3576766"/>
                    <a:gd name="connsiteY126" fmla="*/ 112526 h 112526"/>
                    <a:gd name="connsiteX127" fmla="*/ 399784 w 3576766"/>
                    <a:gd name="connsiteY127" fmla="*/ 112526 h 112526"/>
                    <a:gd name="connsiteX128" fmla="*/ 299838 w 3576766"/>
                    <a:gd name="connsiteY128" fmla="*/ 0 h 112526"/>
                    <a:gd name="connsiteX129" fmla="*/ 378483 w 3576766"/>
                    <a:gd name="connsiteY129" fmla="*/ 0 h 112526"/>
                    <a:gd name="connsiteX130" fmla="*/ 378483 w 3576766"/>
                    <a:gd name="connsiteY130" fmla="*/ 112526 h 112526"/>
                    <a:gd name="connsiteX131" fmla="*/ 299838 w 3576766"/>
                    <a:gd name="connsiteY131" fmla="*/ 112526 h 112526"/>
                    <a:gd name="connsiteX132" fmla="*/ 199892 w 3576766"/>
                    <a:gd name="connsiteY132" fmla="*/ 0 h 112526"/>
                    <a:gd name="connsiteX133" fmla="*/ 278537 w 3576766"/>
                    <a:gd name="connsiteY133" fmla="*/ 0 h 112526"/>
                    <a:gd name="connsiteX134" fmla="*/ 278537 w 3576766"/>
                    <a:gd name="connsiteY134" fmla="*/ 112526 h 112526"/>
                    <a:gd name="connsiteX135" fmla="*/ 199892 w 3576766"/>
                    <a:gd name="connsiteY135" fmla="*/ 112526 h 112526"/>
                    <a:gd name="connsiteX136" fmla="*/ 99946 w 3576766"/>
                    <a:gd name="connsiteY136" fmla="*/ 0 h 112526"/>
                    <a:gd name="connsiteX137" fmla="*/ 178591 w 3576766"/>
                    <a:gd name="connsiteY137" fmla="*/ 0 h 112526"/>
                    <a:gd name="connsiteX138" fmla="*/ 178591 w 3576766"/>
                    <a:gd name="connsiteY138" fmla="*/ 112526 h 112526"/>
                    <a:gd name="connsiteX139" fmla="*/ 99946 w 3576766"/>
                    <a:gd name="connsiteY139" fmla="*/ 112526 h 112526"/>
                    <a:gd name="connsiteX140" fmla="*/ 0 w 3576766"/>
                    <a:gd name="connsiteY140" fmla="*/ 0 h 112526"/>
                    <a:gd name="connsiteX141" fmla="*/ 78645 w 3576766"/>
                    <a:gd name="connsiteY141" fmla="*/ 0 h 112526"/>
                    <a:gd name="connsiteX142" fmla="*/ 78645 w 3576766"/>
                    <a:gd name="connsiteY142" fmla="*/ 112526 h 112526"/>
                    <a:gd name="connsiteX143" fmla="*/ 0 w 3576766"/>
                    <a:gd name="connsiteY143" fmla="*/ 112526 h 11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3576766" h="112526">
                      <a:moveTo>
                        <a:pt x="3498121" y="0"/>
                      </a:moveTo>
                      <a:lnTo>
                        <a:pt x="3576766" y="0"/>
                      </a:lnTo>
                      <a:lnTo>
                        <a:pt x="3576766" y="112526"/>
                      </a:lnTo>
                      <a:lnTo>
                        <a:pt x="3498121" y="112526"/>
                      </a:lnTo>
                      <a:close/>
                      <a:moveTo>
                        <a:pt x="3398164" y="0"/>
                      </a:moveTo>
                      <a:lnTo>
                        <a:pt x="3476809" y="0"/>
                      </a:lnTo>
                      <a:lnTo>
                        <a:pt x="3476809" y="112526"/>
                      </a:lnTo>
                      <a:lnTo>
                        <a:pt x="3398164" y="112526"/>
                      </a:lnTo>
                      <a:close/>
                      <a:moveTo>
                        <a:pt x="3298218" y="0"/>
                      </a:moveTo>
                      <a:lnTo>
                        <a:pt x="3376863" y="0"/>
                      </a:lnTo>
                      <a:lnTo>
                        <a:pt x="3376863" y="112526"/>
                      </a:lnTo>
                      <a:lnTo>
                        <a:pt x="3298218" y="112526"/>
                      </a:lnTo>
                      <a:close/>
                      <a:moveTo>
                        <a:pt x="3198272" y="0"/>
                      </a:moveTo>
                      <a:lnTo>
                        <a:pt x="3276917" y="0"/>
                      </a:lnTo>
                      <a:lnTo>
                        <a:pt x="3276917" y="112526"/>
                      </a:lnTo>
                      <a:lnTo>
                        <a:pt x="3198272" y="112526"/>
                      </a:lnTo>
                      <a:close/>
                      <a:moveTo>
                        <a:pt x="3098326" y="0"/>
                      </a:moveTo>
                      <a:lnTo>
                        <a:pt x="3176971" y="0"/>
                      </a:lnTo>
                      <a:lnTo>
                        <a:pt x="3176971" y="112526"/>
                      </a:lnTo>
                      <a:lnTo>
                        <a:pt x="3098326" y="112526"/>
                      </a:lnTo>
                      <a:close/>
                      <a:moveTo>
                        <a:pt x="2998380" y="0"/>
                      </a:moveTo>
                      <a:lnTo>
                        <a:pt x="3077025" y="0"/>
                      </a:lnTo>
                      <a:lnTo>
                        <a:pt x="3077025" y="112526"/>
                      </a:lnTo>
                      <a:lnTo>
                        <a:pt x="2998380" y="112526"/>
                      </a:lnTo>
                      <a:close/>
                      <a:moveTo>
                        <a:pt x="2898434" y="0"/>
                      </a:moveTo>
                      <a:lnTo>
                        <a:pt x="2977079" y="0"/>
                      </a:lnTo>
                      <a:lnTo>
                        <a:pt x="2977079" y="112526"/>
                      </a:lnTo>
                      <a:lnTo>
                        <a:pt x="2898434" y="112526"/>
                      </a:lnTo>
                      <a:close/>
                      <a:moveTo>
                        <a:pt x="2798488" y="0"/>
                      </a:moveTo>
                      <a:lnTo>
                        <a:pt x="2877133" y="0"/>
                      </a:lnTo>
                      <a:lnTo>
                        <a:pt x="2877133" y="112526"/>
                      </a:lnTo>
                      <a:lnTo>
                        <a:pt x="2798488" y="112526"/>
                      </a:lnTo>
                      <a:close/>
                      <a:moveTo>
                        <a:pt x="2698542" y="0"/>
                      </a:moveTo>
                      <a:lnTo>
                        <a:pt x="2777187" y="0"/>
                      </a:lnTo>
                      <a:lnTo>
                        <a:pt x="2777187" y="112526"/>
                      </a:lnTo>
                      <a:lnTo>
                        <a:pt x="2698542" y="112526"/>
                      </a:lnTo>
                      <a:close/>
                      <a:moveTo>
                        <a:pt x="2598596" y="0"/>
                      </a:moveTo>
                      <a:lnTo>
                        <a:pt x="2677241" y="0"/>
                      </a:lnTo>
                      <a:lnTo>
                        <a:pt x="2677241" y="112526"/>
                      </a:lnTo>
                      <a:lnTo>
                        <a:pt x="2598596" y="112526"/>
                      </a:lnTo>
                      <a:close/>
                      <a:moveTo>
                        <a:pt x="2498650" y="0"/>
                      </a:moveTo>
                      <a:lnTo>
                        <a:pt x="2577295" y="0"/>
                      </a:lnTo>
                      <a:lnTo>
                        <a:pt x="2577295" y="112526"/>
                      </a:lnTo>
                      <a:lnTo>
                        <a:pt x="2498650" y="112526"/>
                      </a:lnTo>
                      <a:close/>
                      <a:moveTo>
                        <a:pt x="2398704" y="0"/>
                      </a:moveTo>
                      <a:lnTo>
                        <a:pt x="2477349" y="0"/>
                      </a:lnTo>
                      <a:lnTo>
                        <a:pt x="2477349" y="112526"/>
                      </a:lnTo>
                      <a:lnTo>
                        <a:pt x="2398704" y="112526"/>
                      </a:lnTo>
                      <a:close/>
                      <a:moveTo>
                        <a:pt x="2298758" y="0"/>
                      </a:moveTo>
                      <a:lnTo>
                        <a:pt x="2377403" y="0"/>
                      </a:lnTo>
                      <a:lnTo>
                        <a:pt x="2377403" y="112526"/>
                      </a:lnTo>
                      <a:lnTo>
                        <a:pt x="2298758" y="112526"/>
                      </a:lnTo>
                      <a:close/>
                      <a:moveTo>
                        <a:pt x="2198812" y="0"/>
                      </a:moveTo>
                      <a:lnTo>
                        <a:pt x="2277457" y="0"/>
                      </a:lnTo>
                      <a:lnTo>
                        <a:pt x="2277457" y="112526"/>
                      </a:lnTo>
                      <a:lnTo>
                        <a:pt x="2198812" y="112526"/>
                      </a:lnTo>
                      <a:close/>
                      <a:moveTo>
                        <a:pt x="2098866" y="0"/>
                      </a:moveTo>
                      <a:lnTo>
                        <a:pt x="2177511" y="0"/>
                      </a:lnTo>
                      <a:lnTo>
                        <a:pt x="2177511" y="112526"/>
                      </a:lnTo>
                      <a:lnTo>
                        <a:pt x="2098866" y="112526"/>
                      </a:lnTo>
                      <a:close/>
                      <a:moveTo>
                        <a:pt x="1998920" y="0"/>
                      </a:moveTo>
                      <a:lnTo>
                        <a:pt x="2077565" y="0"/>
                      </a:lnTo>
                      <a:lnTo>
                        <a:pt x="2077565" y="112526"/>
                      </a:lnTo>
                      <a:lnTo>
                        <a:pt x="1998920" y="112526"/>
                      </a:lnTo>
                      <a:close/>
                      <a:moveTo>
                        <a:pt x="1898974" y="0"/>
                      </a:moveTo>
                      <a:lnTo>
                        <a:pt x="1977619" y="0"/>
                      </a:lnTo>
                      <a:lnTo>
                        <a:pt x="1977619" y="112526"/>
                      </a:lnTo>
                      <a:lnTo>
                        <a:pt x="1898974" y="112526"/>
                      </a:lnTo>
                      <a:close/>
                      <a:moveTo>
                        <a:pt x="1799028" y="0"/>
                      </a:moveTo>
                      <a:lnTo>
                        <a:pt x="1877673" y="0"/>
                      </a:lnTo>
                      <a:lnTo>
                        <a:pt x="1877673" y="112526"/>
                      </a:lnTo>
                      <a:lnTo>
                        <a:pt x="1799028" y="112526"/>
                      </a:lnTo>
                      <a:close/>
                      <a:moveTo>
                        <a:pt x="1699082" y="0"/>
                      </a:moveTo>
                      <a:lnTo>
                        <a:pt x="1777727" y="0"/>
                      </a:lnTo>
                      <a:lnTo>
                        <a:pt x="1777727" y="112526"/>
                      </a:lnTo>
                      <a:lnTo>
                        <a:pt x="1699082" y="112526"/>
                      </a:lnTo>
                      <a:close/>
                      <a:moveTo>
                        <a:pt x="1599136" y="0"/>
                      </a:moveTo>
                      <a:lnTo>
                        <a:pt x="1677781" y="0"/>
                      </a:lnTo>
                      <a:lnTo>
                        <a:pt x="1677781" y="112526"/>
                      </a:lnTo>
                      <a:lnTo>
                        <a:pt x="1599136" y="112526"/>
                      </a:lnTo>
                      <a:close/>
                      <a:moveTo>
                        <a:pt x="1499190" y="0"/>
                      </a:moveTo>
                      <a:lnTo>
                        <a:pt x="1577835" y="0"/>
                      </a:lnTo>
                      <a:lnTo>
                        <a:pt x="1577835" y="112526"/>
                      </a:lnTo>
                      <a:lnTo>
                        <a:pt x="1499190" y="112526"/>
                      </a:lnTo>
                      <a:close/>
                      <a:moveTo>
                        <a:pt x="1399244" y="0"/>
                      </a:moveTo>
                      <a:lnTo>
                        <a:pt x="1477889" y="0"/>
                      </a:lnTo>
                      <a:lnTo>
                        <a:pt x="1477889" y="112526"/>
                      </a:lnTo>
                      <a:lnTo>
                        <a:pt x="1399244" y="112526"/>
                      </a:lnTo>
                      <a:close/>
                      <a:moveTo>
                        <a:pt x="1299298" y="0"/>
                      </a:moveTo>
                      <a:lnTo>
                        <a:pt x="1377943" y="0"/>
                      </a:lnTo>
                      <a:lnTo>
                        <a:pt x="1377943" y="112526"/>
                      </a:lnTo>
                      <a:lnTo>
                        <a:pt x="1299298" y="112526"/>
                      </a:lnTo>
                      <a:close/>
                      <a:moveTo>
                        <a:pt x="1199352" y="0"/>
                      </a:moveTo>
                      <a:lnTo>
                        <a:pt x="1277997" y="0"/>
                      </a:lnTo>
                      <a:lnTo>
                        <a:pt x="1277997" y="112526"/>
                      </a:lnTo>
                      <a:lnTo>
                        <a:pt x="1199352" y="112526"/>
                      </a:lnTo>
                      <a:close/>
                      <a:moveTo>
                        <a:pt x="1099406" y="0"/>
                      </a:moveTo>
                      <a:lnTo>
                        <a:pt x="1178051" y="0"/>
                      </a:lnTo>
                      <a:lnTo>
                        <a:pt x="1178051" y="112526"/>
                      </a:lnTo>
                      <a:lnTo>
                        <a:pt x="1099406" y="112526"/>
                      </a:lnTo>
                      <a:close/>
                      <a:moveTo>
                        <a:pt x="999460" y="0"/>
                      </a:moveTo>
                      <a:lnTo>
                        <a:pt x="1078105" y="0"/>
                      </a:lnTo>
                      <a:lnTo>
                        <a:pt x="1078105" y="112526"/>
                      </a:lnTo>
                      <a:lnTo>
                        <a:pt x="999460" y="112526"/>
                      </a:lnTo>
                      <a:close/>
                      <a:moveTo>
                        <a:pt x="899514" y="0"/>
                      </a:moveTo>
                      <a:lnTo>
                        <a:pt x="978159" y="0"/>
                      </a:lnTo>
                      <a:lnTo>
                        <a:pt x="978159" y="112526"/>
                      </a:lnTo>
                      <a:lnTo>
                        <a:pt x="899514" y="112526"/>
                      </a:lnTo>
                      <a:close/>
                      <a:moveTo>
                        <a:pt x="799568" y="0"/>
                      </a:moveTo>
                      <a:lnTo>
                        <a:pt x="878213" y="0"/>
                      </a:lnTo>
                      <a:lnTo>
                        <a:pt x="878213" y="112526"/>
                      </a:lnTo>
                      <a:lnTo>
                        <a:pt x="799568" y="112526"/>
                      </a:lnTo>
                      <a:close/>
                      <a:moveTo>
                        <a:pt x="699622" y="0"/>
                      </a:moveTo>
                      <a:lnTo>
                        <a:pt x="778267" y="0"/>
                      </a:lnTo>
                      <a:lnTo>
                        <a:pt x="778267" y="112526"/>
                      </a:lnTo>
                      <a:lnTo>
                        <a:pt x="699622" y="112526"/>
                      </a:lnTo>
                      <a:close/>
                      <a:moveTo>
                        <a:pt x="599676" y="0"/>
                      </a:moveTo>
                      <a:lnTo>
                        <a:pt x="678321" y="0"/>
                      </a:lnTo>
                      <a:lnTo>
                        <a:pt x="678321" y="112526"/>
                      </a:lnTo>
                      <a:lnTo>
                        <a:pt x="599676" y="112526"/>
                      </a:lnTo>
                      <a:close/>
                      <a:moveTo>
                        <a:pt x="499730" y="0"/>
                      </a:moveTo>
                      <a:lnTo>
                        <a:pt x="578375" y="0"/>
                      </a:lnTo>
                      <a:lnTo>
                        <a:pt x="578375" y="112526"/>
                      </a:lnTo>
                      <a:lnTo>
                        <a:pt x="499730" y="112526"/>
                      </a:lnTo>
                      <a:close/>
                      <a:moveTo>
                        <a:pt x="399784" y="0"/>
                      </a:moveTo>
                      <a:lnTo>
                        <a:pt x="478429" y="0"/>
                      </a:lnTo>
                      <a:lnTo>
                        <a:pt x="478429" y="112526"/>
                      </a:lnTo>
                      <a:lnTo>
                        <a:pt x="399784" y="112526"/>
                      </a:lnTo>
                      <a:close/>
                      <a:moveTo>
                        <a:pt x="299838" y="0"/>
                      </a:moveTo>
                      <a:lnTo>
                        <a:pt x="378483" y="0"/>
                      </a:lnTo>
                      <a:lnTo>
                        <a:pt x="378483" y="112526"/>
                      </a:lnTo>
                      <a:lnTo>
                        <a:pt x="299838" y="112526"/>
                      </a:lnTo>
                      <a:close/>
                      <a:moveTo>
                        <a:pt x="199892" y="0"/>
                      </a:moveTo>
                      <a:lnTo>
                        <a:pt x="278537" y="0"/>
                      </a:lnTo>
                      <a:lnTo>
                        <a:pt x="278537" y="112526"/>
                      </a:lnTo>
                      <a:lnTo>
                        <a:pt x="199892" y="112526"/>
                      </a:lnTo>
                      <a:close/>
                      <a:moveTo>
                        <a:pt x="99946" y="0"/>
                      </a:moveTo>
                      <a:lnTo>
                        <a:pt x="178591" y="0"/>
                      </a:lnTo>
                      <a:lnTo>
                        <a:pt x="178591" y="112526"/>
                      </a:lnTo>
                      <a:lnTo>
                        <a:pt x="99946" y="112526"/>
                      </a:lnTo>
                      <a:close/>
                      <a:moveTo>
                        <a:pt x="0" y="0"/>
                      </a:moveTo>
                      <a:lnTo>
                        <a:pt x="78645" y="0"/>
                      </a:lnTo>
                      <a:lnTo>
                        <a:pt x="78645" y="112526"/>
                      </a:lnTo>
                      <a:lnTo>
                        <a:pt x="0" y="112526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19" name="四角形: 上の 2 つの角を丸める 118">
                <a:extLst>
                  <a:ext uri="{FF2B5EF4-FFF2-40B4-BE49-F238E27FC236}">
                    <a16:creationId xmlns:a16="http://schemas.microsoft.com/office/drawing/2014/main" id="{234730E7-F372-4912-945D-B593F9EC9160}"/>
                  </a:ext>
                </a:extLst>
              </p:cNvPr>
              <p:cNvSpPr/>
              <p:nvPr/>
            </p:nvSpPr>
            <p:spPr>
              <a:xfrm>
                <a:off x="889554" y="4625014"/>
                <a:ext cx="3996472" cy="45719"/>
              </a:xfrm>
              <a:prstGeom prst="round2SameRect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20" name="グループ化 119">
                <a:extLst>
                  <a:ext uri="{FF2B5EF4-FFF2-40B4-BE49-F238E27FC236}">
                    <a16:creationId xmlns:a16="http://schemas.microsoft.com/office/drawing/2014/main" id="{C63C6A4A-6175-4024-A1EB-763745338FF6}"/>
                  </a:ext>
                </a:extLst>
              </p:cNvPr>
              <p:cNvGrpSpPr/>
              <p:nvPr/>
            </p:nvGrpSpPr>
            <p:grpSpPr>
              <a:xfrm>
                <a:off x="1042988" y="4196234"/>
                <a:ext cx="240506" cy="429920"/>
                <a:chOff x="1042988" y="4196234"/>
                <a:chExt cx="240506" cy="429920"/>
              </a:xfrm>
            </p:grpSpPr>
            <p:grpSp>
              <p:nvGrpSpPr>
                <p:cNvPr id="135" name="グループ化 134">
                  <a:extLst>
                    <a:ext uri="{FF2B5EF4-FFF2-40B4-BE49-F238E27FC236}">
                      <a16:creationId xmlns:a16="http://schemas.microsoft.com/office/drawing/2014/main" id="{DBDBA9C4-C7E8-4CF8-A923-799F2F24CB5D}"/>
                    </a:ext>
                  </a:extLst>
                </p:cNvPr>
                <p:cNvGrpSpPr/>
                <p:nvPr/>
              </p:nvGrpSpPr>
              <p:grpSpPr>
                <a:xfrm>
                  <a:off x="1042988" y="4414648"/>
                  <a:ext cx="240506" cy="211506"/>
                  <a:chOff x="1077882" y="4414648"/>
                  <a:chExt cx="205612" cy="211506"/>
                </a:xfrm>
                <a:pattFill prst="lgConfetti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</p:grpSpPr>
              <p:sp>
                <p:nvSpPr>
                  <p:cNvPr id="141" name="正方形/長方形 140">
                    <a:extLst>
                      <a:ext uri="{FF2B5EF4-FFF2-40B4-BE49-F238E27FC236}">
                        <a16:creationId xmlns:a16="http://schemas.microsoft.com/office/drawing/2014/main" id="{8D3B6605-B8A4-4B7B-AF27-86E5CBE3DCB0}"/>
                      </a:ext>
                    </a:extLst>
                  </p:cNvPr>
                  <p:cNvSpPr/>
                  <p:nvPr/>
                </p:nvSpPr>
                <p:spPr>
                  <a:xfrm>
                    <a:off x="1077882" y="4555033"/>
                    <a:ext cx="205612" cy="7112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2" name="正方形/長方形 141">
                    <a:extLst>
                      <a:ext uri="{FF2B5EF4-FFF2-40B4-BE49-F238E27FC236}">
                        <a16:creationId xmlns:a16="http://schemas.microsoft.com/office/drawing/2014/main" id="{84E539DA-B6F2-4D88-922D-C116D9A50D87}"/>
                      </a:ext>
                    </a:extLst>
                  </p:cNvPr>
                  <p:cNvSpPr/>
                  <p:nvPr/>
                </p:nvSpPr>
                <p:spPr>
                  <a:xfrm>
                    <a:off x="1077882" y="4485106"/>
                    <a:ext cx="205612" cy="7112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3" name="正方形/長方形 142">
                    <a:extLst>
                      <a:ext uri="{FF2B5EF4-FFF2-40B4-BE49-F238E27FC236}">
                        <a16:creationId xmlns:a16="http://schemas.microsoft.com/office/drawing/2014/main" id="{C50FE01A-D6D1-4D7A-A283-9EDCB37BA3A8}"/>
                      </a:ext>
                    </a:extLst>
                  </p:cNvPr>
                  <p:cNvSpPr/>
                  <p:nvPr/>
                </p:nvSpPr>
                <p:spPr>
                  <a:xfrm>
                    <a:off x="1096932" y="4414648"/>
                    <a:ext cx="167512" cy="7112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36" name="グループ化 135">
                  <a:extLst>
                    <a:ext uri="{FF2B5EF4-FFF2-40B4-BE49-F238E27FC236}">
                      <a16:creationId xmlns:a16="http://schemas.microsoft.com/office/drawing/2014/main" id="{1931985D-B713-4385-91CB-F285795A1519}"/>
                    </a:ext>
                  </a:extLst>
                </p:cNvPr>
                <p:cNvGrpSpPr/>
                <p:nvPr/>
              </p:nvGrpSpPr>
              <p:grpSpPr>
                <a:xfrm>
                  <a:off x="1054665" y="4196234"/>
                  <a:ext cx="187614" cy="217837"/>
                  <a:chOff x="659663" y="5138098"/>
                  <a:chExt cx="295216" cy="342773"/>
                </a:xfrm>
                <a:pattFill prst="lgConfetti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</p:grpSpPr>
              <p:sp>
                <p:nvSpPr>
                  <p:cNvPr id="137" name="涙形 136">
                    <a:extLst>
                      <a:ext uri="{FF2B5EF4-FFF2-40B4-BE49-F238E27FC236}">
                        <a16:creationId xmlns:a16="http://schemas.microsoft.com/office/drawing/2014/main" id="{E58473A4-C6EE-4A29-A597-D93CE85698F7}"/>
                      </a:ext>
                    </a:extLst>
                  </p:cNvPr>
                  <p:cNvSpPr/>
                  <p:nvPr/>
                </p:nvSpPr>
                <p:spPr>
                  <a:xfrm rot="18900000">
                    <a:off x="659663" y="5349662"/>
                    <a:ext cx="90447" cy="90447"/>
                  </a:xfrm>
                  <a:prstGeom prst="teardrop">
                    <a:avLst>
                      <a:gd name="adj" fmla="val 142124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8" name="フリーフォーム: 図形 137">
                    <a:extLst>
                      <a:ext uri="{FF2B5EF4-FFF2-40B4-BE49-F238E27FC236}">
                        <a16:creationId xmlns:a16="http://schemas.microsoft.com/office/drawing/2014/main" id="{131BBE2F-C4D9-43CA-83A5-0BA3C917C693}"/>
                      </a:ext>
                    </a:extLst>
                  </p:cNvPr>
                  <p:cNvSpPr/>
                  <p:nvPr/>
                </p:nvSpPr>
                <p:spPr>
                  <a:xfrm>
                    <a:off x="704886" y="5138098"/>
                    <a:ext cx="249993" cy="342773"/>
                  </a:xfrm>
                  <a:custGeom>
                    <a:avLst/>
                    <a:gdLst>
                      <a:gd name="connsiteX0" fmla="*/ 144421 w 247608"/>
                      <a:gd name="connsiteY0" fmla="*/ 0 h 342773"/>
                      <a:gd name="connsiteX1" fmla="*/ 226970 w 247608"/>
                      <a:gd name="connsiteY1" fmla="*/ 0 h 342773"/>
                      <a:gd name="connsiteX2" fmla="*/ 247608 w 247608"/>
                      <a:gd name="connsiteY2" fmla="*/ 20638 h 342773"/>
                      <a:gd name="connsiteX3" fmla="*/ 247608 w 247608"/>
                      <a:gd name="connsiteY3" fmla="*/ 158332 h 342773"/>
                      <a:gd name="connsiteX4" fmla="*/ 247607 w 247608"/>
                      <a:gd name="connsiteY4" fmla="*/ 158332 h 342773"/>
                      <a:gd name="connsiteX5" fmla="*/ 247607 w 247608"/>
                      <a:gd name="connsiteY5" fmla="*/ 342773 h 342773"/>
                      <a:gd name="connsiteX6" fmla="*/ 182281 w 247608"/>
                      <a:gd name="connsiteY6" fmla="*/ 342773 h 342773"/>
                      <a:gd name="connsiteX7" fmla="*/ 182281 w 247608"/>
                      <a:gd name="connsiteY7" fmla="*/ 251883 h 342773"/>
                      <a:gd name="connsiteX8" fmla="*/ 133243 w 247608"/>
                      <a:gd name="connsiteY8" fmla="*/ 342773 h 342773"/>
                      <a:gd name="connsiteX9" fmla="*/ 0 w 247608"/>
                      <a:gd name="connsiteY9" fmla="*/ 342773 h 342773"/>
                      <a:gd name="connsiteX10" fmla="*/ 0 w 247608"/>
                      <a:gd name="connsiteY10" fmla="*/ 148944 h 342773"/>
                      <a:gd name="connsiteX11" fmla="*/ 38767 w 247608"/>
                      <a:gd name="connsiteY11" fmla="*/ 110177 h 342773"/>
                      <a:gd name="connsiteX12" fmla="*/ 123783 w 247608"/>
                      <a:gd name="connsiteY12" fmla="*/ 110177 h 342773"/>
                      <a:gd name="connsiteX13" fmla="*/ 123783 w 247608"/>
                      <a:gd name="connsiteY13" fmla="*/ 20638 h 342773"/>
                      <a:gd name="connsiteX14" fmla="*/ 144421 w 247608"/>
                      <a:gd name="connsiteY14" fmla="*/ 0 h 342773"/>
                      <a:gd name="connsiteX0" fmla="*/ 144421 w 247608"/>
                      <a:gd name="connsiteY0" fmla="*/ 0 h 342773"/>
                      <a:gd name="connsiteX1" fmla="*/ 226970 w 247608"/>
                      <a:gd name="connsiteY1" fmla="*/ 0 h 342773"/>
                      <a:gd name="connsiteX2" fmla="*/ 247608 w 247608"/>
                      <a:gd name="connsiteY2" fmla="*/ 20638 h 342773"/>
                      <a:gd name="connsiteX3" fmla="*/ 247608 w 247608"/>
                      <a:gd name="connsiteY3" fmla="*/ 158332 h 342773"/>
                      <a:gd name="connsiteX4" fmla="*/ 247607 w 247608"/>
                      <a:gd name="connsiteY4" fmla="*/ 158332 h 342773"/>
                      <a:gd name="connsiteX5" fmla="*/ 247607 w 247608"/>
                      <a:gd name="connsiteY5" fmla="*/ 342773 h 342773"/>
                      <a:gd name="connsiteX6" fmla="*/ 182281 w 247608"/>
                      <a:gd name="connsiteY6" fmla="*/ 342773 h 342773"/>
                      <a:gd name="connsiteX7" fmla="*/ 182281 w 247608"/>
                      <a:gd name="connsiteY7" fmla="*/ 251883 h 342773"/>
                      <a:gd name="connsiteX8" fmla="*/ 133243 w 247608"/>
                      <a:gd name="connsiteY8" fmla="*/ 342773 h 342773"/>
                      <a:gd name="connsiteX9" fmla="*/ 0 w 247608"/>
                      <a:gd name="connsiteY9" fmla="*/ 342773 h 342773"/>
                      <a:gd name="connsiteX10" fmla="*/ 0 w 247608"/>
                      <a:gd name="connsiteY10" fmla="*/ 148944 h 342773"/>
                      <a:gd name="connsiteX11" fmla="*/ 123783 w 247608"/>
                      <a:gd name="connsiteY11" fmla="*/ 110177 h 342773"/>
                      <a:gd name="connsiteX12" fmla="*/ 123783 w 247608"/>
                      <a:gd name="connsiteY12" fmla="*/ 20638 h 342773"/>
                      <a:gd name="connsiteX13" fmla="*/ 144421 w 247608"/>
                      <a:gd name="connsiteY13" fmla="*/ 0 h 342773"/>
                      <a:gd name="connsiteX0" fmla="*/ 146802 w 249989"/>
                      <a:gd name="connsiteY0" fmla="*/ 0 h 342773"/>
                      <a:gd name="connsiteX1" fmla="*/ 229351 w 249989"/>
                      <a:gd name="connsiteY1" fmla="*/ 0 h 342773"/>
                      <a:gd name="connsiteX2" fmla="*/ 249989 w 249989"/>
                      <a:gd name="connsiteY2" fmla="*/ 20638 h 342773"/>
                      <a:gd name="connsiteX3" fmla="*/ 249989 w 249989"/>
                      <a:gd name="connsiteY3" fmla="*/ 158332 h 342773"/>
                      <a:gd name="connsiteX4" fmla="*/ 249988 w 249989"/>
                      <a:gd name="connsiteY4" fmla="*/ 158332 h 342773"/>
                      <a:gd name="connsiteX5" fmla="*/ 249988 w 249989"/>
                      <a:gd name="connsiteY5" fmla="*/ 342773 h 342773"/>
                      <a:gd name="connsiteX6" fmla="*/ 184662 w 249989"/>
                      <a:gd name="connsiteY6" fmla="*/ 342773 h 342773"/>
                      <a:gd name="connsiteX7" fmla="*/ 184662 w 249989"/>
                      <a:gd name="connsiteY7" fmla="*/ 251883 h 342773"/>
                      <a:gd name="connsiteX8" fmla="*/ 135624 w 249989"/>
                      <a:gd name="connsiteY8" fmla="*/ 342773 h 342773"/>
                      <a:gd name="connsiteX9" fmla="*/ 2381 w 249989"/>
                      <a:gd name="connsiteY9" fmla="*/ 342773 h 342773"/>
                      <a:gd name="connsiteX10" fmla="*/ 0 w 249989"/>
                      <a:gd name="connsiteY10" fmla="*/ 258481 h 342773"/>
                      <a:gd name="connsiteX11" fmla="*/ 126164 w 249989"/>
                      <a:gd name="connsiteY11" fmla="*/ 110177 h 342773"/>
                      <a:gd name="connsiteX12" fmla="*/ 126164 w 249989"/>
                      <a:gd name="connsiteY12" fmla="*/ 20638 h 342773"/>
                      <a:gd name="connsiteX13" fmla="*/ 146802 w 249989"/>
                      <a:gd name="connsiteY13" fmla="*/ 0 h 342773"/>
                      <a:gd name="connsiteX0" fmla="*/ 146806 w 249993"/>
                      <a:gd name="connsiteY0" fmla="*/ 0 h 342773"/>
                      <a:gd name="connsiteX1" fmla="*/ 229355 w 249993"/>
                      <a:gd name="connsiteY1" fmla="*/ 0 h 342773"/>
                      <a:gd name="connsiteX2" fmla="*/ 249993 w 249993"/>
                      <a:gd name="connsiteY2" fmla="*/ 20638 h 342773"/>
                      <a:gd name="connsiteX3" fmla="*/ 249993 w 249993"/>
                      <a:gd name="connsiteY3" fmla="*/ 158332 h 342773"/>
                      <a:gd name="connsiteX4" fmla="*/ 249992 w 249993"/>
                      <a:gd name="connsiteY4" fmla="*/ 158332 h 342773"/>
                      <a:gd name="connsiteX5" fmla="*/ 249992 w 249993"/>
                      <a:gd name="connsiteY5" fmla="*/ 342773 h 342773"/>
                      <a:gd name="connsiteX6" fmla="*/ 184666 w 249993"/>
                      <a:gd name="connsiteY6" fmla="*/ 342773 h 342773"/>
                      <a:gd name="connsiteX7" fmla="*/ 184666 w 249993"/>
                      <a:gd name="connsiteY7" fmla="*/ 251883 h 342773"/>
                      <a:gd name="connsiteX8" fmla="*/ 135628 w 249993"/>
                      <a:gd name="connsiteY8" fmla="*/ 342773 h 342773"/>
                      <a:gd name="connsiteX9" fmla="*/ 2385 w 249993"/>
                      <a:gd name="connsiteY9" fmla="*/ 342773 h 342773"/>
                      <a:gd name="connsiteX10" fmla="*/ 4 w 249993"/>
                      <a:gd name="connsiteY10" fmla="*/ 258481 h 342773"/>
                      <a:gd name="connsiteX11" fmla="*/ 126168 w 249993"/>
                      <a:gd name="connsiteY11" fmla="*/ 110177 h 342773"/>
                      <a:gd name="connsiteX12" fmla="*/ 126168 w 249993"/>
                      <a:gd name="connsiteY12" fmla="*/ 20638 h 342773"/>
                      <a:gd name="connsiteX13" fmla="*/ 146806 w 249993"/>
                      <a:gd name="connsiteY13" fmla="*/ 0 h 342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9993" h="342773">
                        <a:moveTo>
                          <a:pt x="146806" y="0"/>
                        </a:moveTo>
                        <a:lnTo>
                          <a:pt x="229355" y="0"/>
                        </a:lnTo>
                        <a:cubicBezTo>
                          <a:pt x="240753" y="0"/>
                          <a:pt x="249993" y="9240"/>
                          <a:pt x="249993" y="20638"/>
                        </a:cubicBezTo>
                        <a:lnTo>
                          <a:pt x="249993" y="158332"/>
                        </a:lnTo>
                        <a:lnTo>
                          <a:pt x="249992" y="158332"/>
                        </a:lnTo>
                        <a:lnTo>
                          <a:pt x="249992" y="342773"/>
                        </a:lnTo>
                        <a:lnTo>
                          <a:pt x="184666" y="342773"/>
                        </a:lnTo>
                        <a:lnTo>
                          <a:pt x="184666" y="251883"/>
                        </a:lnTo>
                        <a:lnTo>
                          <a:pt x="135628" y="342773"/>
                        </a:lnTo>
                        <a:lnTo>
                          <a:pt x="2385" y="342773"/>
                        </a:lnTo>
                        <a:cubicBezTo>
                          <a:pt x="1591" y="314676"/>
                          <a:pt x="805" y="302009"/>
                          <a:pt x="4" y="258481"/>
                        </a:cubicBezTo>
                        <a:cubicBezTo>
                          <a:pt x="-797" y="214953"/>
                          <a:pt x="105538" y="131561"/>
                          <a:pt x="126168" y="110177"/>
                        </a:cubicBezTo>
                        <a:lnTo>
                          <a:pt x="126168" y="20638"/>
                        </a:lnTo>
                        <a:cubicBezTo>
                          <a:pt x="126168" y="9240"/>
                          <a:pt x="135408" y="0"/>
                          <a:pt x="146806" y="0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9" name="四角形: 上の 2 つの角を丸める 138">
                    <a:extLst>
                      <a:ext uri="{FF2B5EF4-FFF2-40B4-BE49-F238E27FC236}">
                        <a16:creationId xmlns:a16="http://schemas.microsoft.com/office/drawing/2014/main" id="{57D0C8CB-06D1-4ADD-87F0-807EC3881546}"/>
                      </a:ext>
                    </a:extLst>
                  </p:cNvPr>
                  <p:cNvSpPr/>
                  <p:nvPr/>
                </p:nvSpPr>
                <p:spPr>
                  <a:xfrm>
                    <a:off x="869156" y="5164931"/>
                    <a:ext cx="85723" cy="80963"/>
                  </a:xfrm>
                  <a:prstGeom prst="round2Same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0" name="四角形: 上の 2 つの角を丸める 389">
                    <a:extLst>
                      <a:ext uri="{FF2B5EF4-FFF2-40B4-BE49-F238E27FC236}">
                        <a16:creationId xmlns:a16="http://schemas.microsoft.com/office/drawing/2014/main" id="{8F2E31AD-FED6-4EEB-97D3-2D36F6E99F57}"/>
                      </a:ext>
                    </a:extLst>
                  </p:cNvPr>
                  <p:cNvSpPr/>
                  <p:nvPr/>
                </p:nvSpPr>
                <p:spPr>
                  <a:xfrm rot="11700000">
                    <a:off x="820371" y="5170107"/>
                    <a:ext cx="41822" cy="80963"/>
                  </a:xfrm>
                  <a:custGeom>
                    <a:avLst/>
                    <a:gdLst>
                      <a:gd name="connsiteX0" fmla="*/ 22860 w 45719"/>
                      <a:gd name="connsiteY0" fmla="*/ 0 h 80963"/>
                      <a:gd name="connsiteX1" fmla="*/ 22860 w 45719"/>
                      <a:gd name="connsiteY1" fmla="*/ 0 h 80963"/>
                      <a:gd name="connsiteX2" fmla="*/ 45720 w 45719"/>
                      <a:gd name="connsiteY2" fmla="*/ 22860 h 80963"/>
                      <a:gd name="connsiteX3" fmla="*/ 45719 w 45719"/>
                      <a:gd name="connsiteY3" fmla="*/ 80963 h 80963"/>
                      <a:gd name="connsiteX4" fmla="*/ 45719 w 45719"/>
                      <a:gd name="connsiteY4" fmla="*/ 80963 h 80963"/>
                      <a:gd name="connsiteX5" fmla="*/ 0 w 45719"/>
                      <a:gd name="connsiteY5" fmla="*/ 80963 h 80963"/>
                      <a:gd name="connsiteX6" fmla="*/ 0 w 45719"/>
                      <a:gd name="connsiteY6" fmla="*/ 80963 h 80963"/>
                      <a:gd name="connsiteX7" fmla="*/ 0 w 45719"/>
                      <a:gd name="connsiteY7" fmla="*/ 22860 h 80963"/>
                      <a:gd name="connsiteX8" fmla="*/ 22860 w 45719"/>
                      <a:gd name="connsiteY8" fmla="*/ 0 h 80963"/>
                      <a:gd name="connsiteX0" fmla="*/ 22860 w 45720"/>
                      <a:gd name="connsiteY0" fmla="*/ 0 h 173811"/>
                      <a:gd name="connsiteX1" fmla="*/ 22860 w 45720"/>
                      <a:gd name="connsiteY1" fmla="*/ 0 h 173811"/>
                      <a:gd name="connsiteX2" fmla="*/ 45720 w 45720"/>
                      <a:gd name="connsiteY2" fmla="*/ 22860 h 173811"/>
                      <a:gd name="connsiteX3" fmla="*/ 45719 w 45720"/>
                      <a:gd name="connsiteY3" fmla="*/ 80963 h 173811"/>
                      <a:gd name="connsiteX4" fmla="*/ 45719 w 45720"/>
                      <a:gd name="connsiteY4" fmla="*/ 80963 h 173811"/>
                      <a:gd name="connsiteX5" fmla="*/ 14488 w 45720"/>
                      <a:gd name="connsiteY5" fmla="*/ 173811 h 173811"/>
                      <a:gd name="connsiteX6" fmla="*/ 0 w 45720"/>
                      <a:gd name="connsiteY6" fmla="*/ 80963 h 173811"/>
                      <a:gd name="connsiteX7" fmla="*/ 0 w 45720"/>
                      <a:gd name="connsiteY7" fmla="*/ 80963 h 173811"/>
                      <a:gd name="connsiteX8" fmla="*/ 0 w 45720"/>
                      <a:gd name="connsiteY8" fmla="*/ 22860 h 173811"/>
                      <a:gd name="connsiteX9" fmla="*/ 22860 w 45720"/>
                      <a:gd name="connsiteY9" fmla="*/ 0 h 173811"/>
                      <a:gd name="connsiteX0" fmla="*/ 14488 w 105928"/>
                      <a:gd name="connsiteY0" fmla="*/ 173811 h 265251"/>
                      <a:gd name="connsiteX1" fmla="*/ 0 w 105928"/>
                      <a:gd name="connsiteY1" fmla="*/ 80963 h 265251"/>
                      <a:gd name="connsiteX2" fmla="*/ 0 w 105928"/>
                      <a:gd name="connsiteY2" fmla="*/ 80963 h 265251"/>
                      <a:gd name="connsiteX3" fmla="*/ 0 w 105928"/>
                      <a:gd name="connsiteY3" fmla="*/ 22860 h 265251"/>
                      <a:gd name="connsiteX4" fmla="*/ 22860 w 105928"/>
                      <a:gd name="connsiteY4" fmla="*/ 0 h 265251"/>
                      <a:gd name="connsiteX5" fmla="*/ 22860 w 105928"/>
                      <a:gd name="connsiteY5" fmla="*/ 0 h 265251"/>
                      <a:gd name="connsiteX6" fmla="*/ 45720 w 105928"/>
                      <a:gd name="connsiteY6" fmla="*/ 22860 h 265251"/>
                      <a:gd name="connsiteX7" fmla="*/ 45719 w 105928"/>
                      <a:gd name="connsiteY7" fmla="*/ 80963 h 265251"/>
                      <a:gd name="connsiteX8" fmla="*/ 45719 w 105928"/>
                      <a:gd name="connsiteY8" fmla="*/ 80963 h 265251"/>
                      <a:gd name="connsiteX9" fmla="*/ 105928 w 105928"/>
                      <a:gd name="connsiteY9" fmla="*/ 265251 h 265251"/>
                      <a:gd name="connsiteX0" fmla="*/ 14488 w 45720"/>
                      <a:gd name="connsiteY0" fmla="*/ 173811 h 173811"/>
                      <a:gd name="connsiteX1" fmla="*/ 0 w 45720"/>
                      <a:gd name="connsiteY1" fmla="*/ 80963 h 173811"/>
                      <a:gd name="connsiteX2" fmla="*/ 0 w 45720"/>
                      <a:gd name="connsiteY2" fmla="*/ 80963 h 173811"/>
                      <a:gd name="connsiteX3" fmla="*/ 0 w 45720"/>
                      <a:gd name="connsiteY3" fmla="*/ 22860 h 173811"/>
                      <a:gd name="connsiteX4" fmla="*/ 22860 w 45720"/>
                      <a:gd name="connsiteY4" fmla="*/ 0 h 173811"/>
                      <a:gd name="connsiteX5" fmla="*/ 22860 w 45720"/>
                      <a:gd name="connsiteY5" fmla="*/ 0 h 173811"/>
                      <a:gd name="connsiteX6" fmla="*/ 45720 w 45720"/>
                      <a:gd name="connsiteY6" fmla="*/ 22860 h 173811"/>
                      <a:gd name="connsiteX7" fmla="*/ 45719 w 45720"/>
                      <a:gd name="connsiteY7" fmla="*/ 80963 h 173811"/>
                      <a:gd name="connsiteX8" fmla="*/ 45719 w 45720"/>
                      <a:gd name="connsiteY8" fmla="*/ 80963 h 173811"/>
                      <a:gd name="connsiteX0" fmla="*/ 0 w 45720"/>
                      <a:gd name="connsiteY0" fmla="*/ 80963 h 80963"/>
                      <a:gd name="connsiteX1" fmla="*/ 0 w 45720"/>
                      <a:gd name="connsiteY1" fmla="*/ 80963 h 80963"/>
                      <a:gd name="connsiteX2" fmla="*/ 0 w 45720"/>
                      <a:gd name="connsiteY2" fmla="*/ 22860 h 80963"/>
                      <a:gd name="connsiteX3" fmla="*/ 22860 w 45720"/>
                      <a:gd name="connsiteY3" fmla="*/ 0 h 80963"/>
                      <a:gd name="connsiteX4" fmla="*/ 22860 w 45720"/>
                      <a:gd name="connsiteY4" fmla="*/ 0 h 80963"/>
                      <a:gd name="connsiteX5" fmla="*/ 45720 w 45720"/>
                      <a:gd name="connsiteY5" fmla="*/ 22860 h 80963"/>
                      <a:gd name="connsiteX6" fmla="*/ 45719 w 45720"/>
                      <a:gd name="connsiteY6" fmla="*/ 80963 h 80963"/>
                      <a:gd name="connsiteX7" fmla="*/ 45719 w 45720"/>
                      <a:gd name="connsiteY7" fmla="*/ 80963 h 80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720" h="80963">
                        <a:moveTo>
                          <a:pt x="0" y="80963"/>
                        </a:moveTo>
                        <a:lnTo>
                          <a:pt x="0" y="80963"/>
                        </a:lnTo>
                        <a:lnTo>
                          <a:pt x="0" y="22860"/>
                        </a:lnTo>
                        <a:cubicBezTo>
                          <a:pt x="0" y="10235"/>
                          <a:pt x="10235" y="0"/>
                          <a:pt x="22860" y="0"/>
                        </a:cubicBezTo>
                        <a:lnTo>
                          <a:pt x="22860" y="0"/>
                        </a:lnTo>
                        <a:cubicBezTo>
                          <a:pt x="35485" y="0"/>
                          <a:pt x="45720" y="10235"/>
                          <a:pt x="45720" y="22860"/>
                        </a:cubicBezTo>
                        <a:cubicBezTo>
                          <a:pt x="45720" y="42228"/>
                          <a:pt x="45719" y="61595"/>
                          <a:pt x="45719" y="80963"/>
                        </a:cubicBezTo>
                        <a:lnTo>
                          <a:pt x="45719" y="80963"/>
                        </a:lnTo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121" name="グループ化 120">
                <a:extLst>
                  <a:ext uri="{FF2B5EF4-FFF2-40B4-BE49-F238E27FC236}">
                    <a16:creationId xmlns:a16="http://schemas.microsoft.com/office/drawing/2014/main" id="{139F05E2-D1C3-4732-AE15-82010D900810}"/>
                  </a:ext>
                </a:extLst>
              </p:cNvPr>
              <p:cNvGrpSpPr/>
              <p:nvPr/>
            </p:nvGrpSpPr>
            <p:grpSpPr>
              <a:xfrm flipH="1">
                <a:off x="4473124" y="4196234"/>
                <a:ext cx="240506" cy="429920"/>
                <a:chOff x="1042988" y="4196234"/>
                <a:chExt cx="240506" cy="429920"/>
              </a:xfrm>
            </p:grpSpPr>
            <p:grpSp>
              <p:nvGrpSpPr>
                <p:cNvPr id="126" name="グループ化 125">
                  <a:extLst>
                    <a:ext uri="{FF2B5EF4-FFF2-40B4-BE49-F238E27FC236}">
                      <a16:creationId xmlns:a16="http://schemas.microsoft.com/office/drawing/2014/main" id="{533902FF-FBCF-4EEF-B2ED-6A168177E6F9}"/>
                    </a:ext>
                  </a:extLst>
                </p:cNvPr>
                <p:cNvGrpSpPr/>
                <p:nvPr/>
              </p:nvGrpSpPr>
              <p:grpSpPr>
                <a:xfrm>
                  <a:off x="1042988" y="4414648"/>
                  <a:ext cx="240506" cy="211506"/>
                  <a:chOff x="1077882" y="4414648"/>
                  <a:chExt cx="205612" cy="211506"/>
                </a:xfrm>
                <a:pattFill prst="lgConfetti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</p:grpSpPr>
              <p:sp>
                <p:nvSpPr>
                  <p:cNvPr id="132" name="正方形/長方形 131">
                    <a:extLst>
                      <a:ext uri="{FF2B5EF4-FFF2-40B4-BE49-F238E27FC236}">
                        <a16:creationId xmlns:a16="http://schemas.microsoft.com/office/drawing/2014/main" id="{408824DA-EF88-4D4F-862B-2904CB317300}"/>
                      </a:ext>
                    </a:extLst>
                  </p:cNvPr>
                  <p:cNvSpPr/>
                  <p:nvPr/>
                </p:nvSpPr>
                <p:spPr>
                  <a:xfrm>
                    <a:off x="1077882" y="4555033"/>
                    <a:ext cx="205612" cy="7112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3" name="正方形/長方形 132">
                    <a:extLst>
                      <a:ext uri="{FF2B5EF4-FFF2-40B4-BE49-F238E27FC236}">
                        <a16:creationId xmlns:a16="http://schemas.microsoft.com/office/drawing/2014/main" id="{6CB2C4BE-57AF-4147-8F58-5BFBCEF7712D}"/>
                      </a:ext>
                    </a:extLst>
                  </p:cNvPr>
                  <p:cNvSpPr/>
                  <p:nvPr/>
                </p:nvSpPr>
                <p:spPr>
                  <a:xfrm>
                    <a:off x="1077882" y="4485106"/>
                    <a:ext cx="205612" cy="7112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4" name="正方形/長方形 133">
                    <a:extLst>
                      <a:ext uri="{FF2B5EF4-FFF2-40B4-BE49-F238E27FC236}">
                        <a16:creationId xmlns:a16="http://schemas.microsoft.com/office/drawing/2014/main" id="{36A54796-1791-4396-BB0B-B96F7ABC2B3A}"/>
                      </a:ext>
                    </a:extLst>
                  </p:cNvPr>
                  <p:cNvSpPr/>
                  <p:nvPr/>
                </p:nvSpPr>
                <p:spPr>
                  <a:xfrm>
                    <a:off x="1096932" y="4414648"/>
                    <a:ext cx="167512" cy="7112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27" name="グループ化 126">
                  <a:extLst>
                    <a:ext uri="{FF2B5EF4-FFF2-40B4-BE49-F238E27FC236}">
                      <a16:creationId xmlns:a16="http://schemas.microsoft.com/office/drawing/2014/main" id="{4812B069-BC65-4DF8-8966-024404DD1B4B}"/>
                    </a:ext>
                  </a:extLst>
                </p:cNvPr>
                <p:cNvGrpSpPr/>
                <p:nvPr/>
              </p:nvGrpSpPr>
              <p:grpSpPr>
                <a:xfrm>
                  <a:off x="1054665" y="4196234"/>
                  <a:ext cx="187614" cy="217837"/>
                  <a:chOff x="659663" y="5138098"/>
                  <a:chExt cx="295216" cy="342773"/>
                </a:xfrm>
                <a:pattFill prst="lgConfetti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</p:grpSpPr>
              <p:sp>
                <p:nvSpPr>
                  <p:cNvPr id="128" name="涙形 127">
                    <a:extLst>
                      <a:ext uri="{FF2B5EF4-FFF2-40B4-BE49-F238E27FC236}">
                        <a16:creationId xmlns:a16="http://schemas.microsoft.com/office/drawing/2014/main" id="{85249AC0-9AB1-47C5-BB5B-114596AD4693}"/>
                      </a:ext>
                    </a:extLst>
                  </p:cNvPr>
                  <p:cNvSpPr/>
                  <p:nvPr/>
                </p:nvSpPr>
                <p:spPr>
                  <a:xfrm rot="18900000">
                    <a:off x="659663" y="5349662"/>
                    <a:ext cx="90447" cy="90447"/>
                  </a:xfrm>
                  <a:prstGeom prst="teardrop">
                    <a:avLst>
                      <a:gd name="adj" fmla="val 142124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9" name="フリーフォーム: 図形 128">
                    <a:extLst>
                      <a:ext uri="{FF2B5EF4-FFF2-40B4-BE49-F238E27FC236}">
                        <a16:creationId xmlns:a16="http://schemas.microsoft.com/office/drawing/2014/main" id="{190BD7F0-C695-4EC3-B78E-CAEAC83C1714}"/>
                      </a:ext>
                    </a:extLst>
                  </p:cNvPr>
                  <p:cNvSpPr/>
                  <p:nvPr/>
                </p:nvSpPr>
                <p:spPr>
                  <a:xfrm>
                    <a:off x="704886" y="5138098"/>
                    <a:ext cx="249993" cy="342773"/>
                  </a:xfrm>
                  <a:custGeom>
                    <a:avLst/>
                    <a:gdLst>
                      <a:gd name="connsiteX0" fmla="*/ 144421 w 247608"/>
                      <a:gd name="connsiteY0" fmla="*/ 0 h 342773"/>
                      <a:gd name="connsiteX1" fmla="*/ 226970 w 247608"/>
                      <a:gd name="connsiteY1" fmla="*/ 0 h 342773"/>
                      <a:gd name="connsiteX2" fmla="*/ 247608 w 247608"/>
                      <a:gd name="connsiteY2" fmla="*/ 20638 h 342773"/>
                      <a:gd name="connsiteX3" fmla="*/ 247608 w 247608"/>
                      <a:gd name="connsiteY3" fmla="*/ 158332 h 342773"/>
                      <a:gd name="connsiteX4" fmla="*/ 247607 w 247608"/>
                      <a:gd name="connsiteY4" fmla="*/ 158332 h 342773"/>
                      <a:gd name="connsiteX5" fmla="*/ 247607 w 247608"/>
                      <a:gd name="connsiteY5" fmla="*/ 342773 h 342773"/>
                      <a:gd name="connsiteX6" fmla="*/ 182281 w 247608"/>
                      <a:gd name="connsiteY6" fmla="*/ 342773 h 342773"/>
                      <a:gd name="connsiteX7" fmla="*/ 182281 w 247608"/>
                      <a:gd name="connsiteY7" fmla="*/ 251883 h 342773"/>
                      <a:gd name="connsiteX8" fmla="*/ 133243 w 247608"/>
                      <a:gd name="connsiteY8" fmla="*/ 342773 h 342773"/>
                      <a:gd name="connsiteX9" fmla="*/ 0 w 247608"/>
                      <a:gd name="connsiteY9" fmla="*/ 342773 h 342773"/>
                      <a:gd name="connsiteX10" fmla="*/ 0 w 247608"/>
                      <a:gd name="connsiteY10" fmla="*/ 148944 h 342773"/>
                      <a:gd name="connsiteX11" fmla="*/ 38767 w 247608"/>
                      <a:gd name="connsiteY11" fmla="*/ 110177 h 342773"/>
                      <a:gd name="connsiteX12" fmla="*/ 123783 w 247608"/>
                      <a:gd name="connsiteY12" fmla="*/ 110177 h 342773"/>
                      <a:gd name="connsiteX13" fmla="*/ 123783 w 247608"/>
                      <a:gd name="connsiteY13" fmla="*/ 20638 h 342773"/>
                      <a:gd name="connsiteX14" fmla="*/ 144421 w 247608"/>
                      <a:gd name="connsiteY14" fmla="*/ 0 h 342773"/>
                      <a:gd name="connsiteX0" fmla="*/ 144421 w 247608"/>
                      <a:gd name="connsiteY0" fmla="*/ 0 h 342773"/>
                      <a:gd name="connsiteX1" fmla="*/ 226970 w 247608"/>
                      <a:gd name="connsiteY1" fmla="*/ 0 h 342773"/>
                      <a:gd name="connsiteX2" fmla="*/ 247608 w 247608"/>
                      <a:gd name="connsiteY2" fmla="*/ 20638 h 342773"/>
                      <a:gd name="connsiteX3" fmla="*/ 247608 w 247608"/>
                      <a:gd name="connsiteY3" fmla="*/ 158332 h 342773"/>
                      <a:gd name="connsiteX4" fmla="*/ 247607 w 247608"/>
                      <a:gd name="connsiteY4" fmla="*/ 158332 h 342773"/>
                      <a:gd name="connsiteX5" fmla="*/ 247607 w 247608"/>
                      <a:gd name="connsiteY5" fmla="*/ 342773 h 342773"/>
                      <a:gd name="connsiteX6" fmla="*/ 182281 w 247608"/>
                      <a:gd name="connsiteY6" fmla="*/ 342773 h 342773"/>
                      <a:gd name="connsiteX7" fmla="*/ 182281 w 247608"/>
                      <a:gd name="connsiteY7" fmla="*/ 251883 h 342773"/>
                      <a:gd name="connsiteX8" fmla="*/ 133243 w 247608"/>
                      <a:gd name="connsiteY8" fmla="*/ 342773 h 342773"/>
                      <a:gd name="connsiteX9" fmla="*/ 0 w 247608"/>
                      <a:gd name="connsiteY9" fmla="*/ 342773 h 342773"/>
                      <a:gd name="connsiteX10" fmla="*/ 0 w 247608"/>
                      <a:gd name="connsiteY10" fmla="*/ 148944 h 342773"/>
                      <a:gd name="connsiteX11" fmla="*/ 123783 w 247608"/>
                      <a:gd name="connsiteY11" fmla="*/ 110177 h 342773"/>
                      <a:gd name="connsiteX12" fmla="*/ 123783 w 247608"/>
                      <a:gd name="connsiteY12" fmla="*/ 20638 h 342773"/>
                      <a:gd name="connsiteX13" fmla="*/ 144421 w 247608"/>
                      <a:gd name="connsiteY13" fmla="*/ 0 h 342773"/>
                      <a:gd name="connsiteX0" fmla="*/ 146802 w 249989"/>
                      <a:gd name="connsiteY0" fmla="*/ 0 h 342773"/>
                      <a:gd name="connsiteX1" fmla="*/ 229351 w 249989"/>
                      <a:gd name="connsiteY1" fmla="*/ 0 h 342773"/>
                      <a:gd name="connsiteX2" fmla="*/ 249989 w 249989"/>
                      <a:gd name="connsiteY2" fmla="*/ 20638 h 342773"/>
                      <a:gd name="connsiteX3" fmla="*/ 249989 w 249989"/>
                      <a:gd name="connsiteY3" fmla="*/ 158332 h 342773"/>
                      <a:gd name="connsiteX4" fmla="*/ 249988 w 249989"/>
                      <a:gd name="connsiteY4" fmla="*/ 158332 h 342773"/>
                      <a:gd name="connsiteX5" fmla="*/ 249988 w 249989"/>
                      <a:gd name="connsiteY5" fmla="*/ 342773 h 342773"/>
                      <a:gd name="connsiteX6" fmla="*/ 184662 w 249989"/>
                      <a:gd name="connsiteY6" fmla="*/ 342773 h 342773"/>
                      <a:gd name="connsiteX7" fmla="*/ 184662 w 249989"/>
                      <a:gd name="connsiteY7" fmla="*/ 251883 h 342773"/>
                      <a:gd name="connsiteX8" fmla="*/ 135624 w 249989"/>
                      <a:gd name="connsiteY8" fmla="*/ 342773 h 342773"/>
                      <a:gd name="connsiteX9" fmla="*/ 2381 w 249989"/>
                      <a:gd name="connsiteY9" fmla="*/ 342773 h 342773"/>
                      <a:gd name="connsiteX10" fmla="*/ 0 w 249989"/>
                      <a:gd name="connsiteY10" fmla="*/ 258481 h 342773"/>
                      <a:gd name="connsiteX11" fmla="*/ 126164 w 249989"/>
                      <a:gd name="connsiteY11" fmla="*/ 110177 h 342773"/>
                      <a:gd name="connsiteX12" fmla="*/ 126164 w 249989"/>
                      <a:gd name="connsiteY12" fmla="*/ 20638 h 342773"/>
                      <a:gd name="connsiteX13" fmla="*/ 146802 w 249989"/>
                      <a:gd name="connsiteY13" fmla="*/ 0 h 342773"/>
                      <a:gd name="connsiteX0" fmla="*/ 146806 w 249993"/>
                      <a:gd name="connsiteY0" fmla="*/ 0 h 342773"/>
                      <a:gd name="connsiteX1" fmla="*/ 229355 w 249993"/>
                      <a:gd name="connsiteY1" fmla="*/ 0 h 342773"/>
                      <a:gd name="connsiteX2" fmla="*/ 249993 w 249993"/>
                      <a:gd name="connsiteY2" fmla="*/ 20638 h 342773"/>
                      <a:gd name="connsiteX3" fmla="*/ 249993 w 249993"/>
                      <a:gd name="connsiteY3" fmla="*/ 158332 h 342773"/>
                      <a:gd name="connsiteX4" fmla="*/ 249992 w 249993"/>
                      <a:gd name="connsiteY4" fmla="*/ 158332 h 342773"/>
                      <a:gd name="connsiteX5" fmla="*/ 249992 w 249993"/>
                      <a:gd name="connsiteY5" fmla="*/ 342773 h 342773"/>
                      <a:gd name="connsiteX6" fmla="*/ 184666 w 249993"/>
                      <a:gd name="connsiteY6" fmla="*/ 342773 h 342773"/>
                      <a:gd name="connsiteX7" fmla="*/ 184666 w 249993"/>
                      <a:gd name="connsiteY7" fmla="*/ 251883 h 342773"/>
                      <a:gd name="connsiteX8" fmla="*/ 135628 w 249993"/>
                      <a:gd name="connsiteY8" fmla="*/ 342773 h 342773"/>
                      <a:gd name="connsiteX9" fmla="*/ 2385 w 249993"/>
                      <a:gd name="connsiteY9" fmla="*/ 342773 h 342773"/>
                      <a:gd name="connsiteX10" fmla="*/ 4 w 249993"/>
                      <a:gd name="connsiteY10" fmla="*/ 258481 h 342773"/>
                      <a:gd name="connsiteX11" fmla="*/ 126168 w 249993"/>
                      <a:gd name="connsiteY11" fmla="*/ 110177 h 342773"/>
                      <a:gd name="connsiteX12" fmla="*/ 126168 w 249993"/>
                      <a:gd name="connsiteY12" fmla="*/ 20638 h 342773"/>
                      <a:gd name="connsiteX13" fmla="*/ 146806 w 249993"/>
                      <a:gd name="connsiteY13" fmla="*/ 0 h 342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9993" h="342773">
                        <a:moveTo>
                          <a:pt x="146806" y="0"/>
                        </a:moveTo>
                        <a:lnTo>
                          <a:pt x="229355" y="0"/>
                        </a:lnTo>
                        <a:cubicBezTo>
                          <a:pt x="240753" y="0"/>
                          <a:pt x="249993" y="9240"/>
                          <a:pt x="249993" y="20638"/>
                        </a:cubicBezTo>
                        <a:lnTo>
                          <a:pt x="249993" y="158332"/>
                        </a:lnTo>
                        <a:lnTo>
                          <a:pt x="249992" y="158332"/>
                        </a:lnTo>
                        <a:lnTo>
                          <a:pt x="249992" y="342773"/>
                        </a:lnTo>
                        <a:lnTo>
                          <a:pt x="184666" y="342773"/>
                        </a:lnTo>
                        <a:lnTo>
                          <a:pt x="184666" y="251883"/>
                        </a:lnTo>
                        <a:lnTo>
                          <a:pt x="135628" y="342773"/>
                        </a:lnTo>
                        <a:lnTo>
                          <a:pt x="2385" y="342773"/>
                        </a:lnTo>
                        <a:cubicBezTo>
                          <a:pt x="1591" y="314676"/>
                          <a:pt x="805" y="302009"/>
                          <a:pt x="4" y="258481"/>
                        </a:cubicBezTo>
                        <a:cubicBezTo>
                          <a:pt x="-797" y="214953"/>
                          <a:pt x="105538" y="131561"/>
                          <a:pt x="126168" y="110177"/>
                        </a:cubicBezTo>
                        <a:lnTo>
                          <a:pt x="126168" y="20638"/>
                        </a:lnTo>
                        <a:cubicBezTo>
                          <a:pt x="126168" y="9240"/>
                          <a:pt x="135408" y="0"/>
                          <a:pt x="146806" y="0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0" name="四角形: 上の 2 つの角を丸める 129">
                    <a:extLst>
                      <a:ext uri="{FF2B5EF4-FFF2-40B4-BE49-F238E27FC236}">
                        <a16:creationId xmlns:a16="http://schemas.microsoft.com/office/drawing/2014/main" id="{171688A7-6505-4A55-9EB9-EEA7E79D27A9}"/>
                      </a:ext>
                    </a:extLst>
                  </p:cNvPr>
                  <p:cNvSpPr/>
                  <p:nvPr/>
                </p:nvSpPr>
                <p:spPr>
                  <a:xfrm>
                    <a:off x="869156" y="5164931"/>
                    <a:ext cx="85723" cy="80963"/>
                  </a:xfrm>
                  <a:prstGeom prst="round2Same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31" name="四角形: 上の 2 つの角を丸める 389">
                    <a:extLst>
                      <a:ext uri="{FF2B5EF4-FFF2-40B4-BE49-F238E27FC236}">
                        <a16:creationId xmlns:a16="http://schemas.microsoft.com/office/drawing/2014/main" id="{0998996D-7CB1-40ED-8CF3-A2E53825C9E0}"/>
                      </a:ext>
                    </a:extLst>
                  </p:cNvPr>
                  <p:cNvSpPr/>
                  <p:nvPr/>
                </p:nvSpPr>
                <p:spPr>
                  <a:xfrm rot="11700000">
                    <a:off x="820371" y="5170107"/>
                    <a:ext cx="41822" cy="80963"/>
                  </a:xfrm>
                  <a:custGeom>
                    <a:avLst/>
                    <a:gdLst>
                      <a:gd name="connsiteX0" fmla="*/ 22860 w 45719"/>
                      <a:gd name="connsiteY0" fmla="*/ 0 h 80963"/>
                      <a:gd name="connsiteX1" fmla="*/ 22860 w 45719"/>
                      <a:gd name="connsiteY1" fmla="*/ 0 h 80963"/>
                      <a:gd name="connsiteX2" fmla="*/ 45720 w 45719"/>
                      <a:gd name="connsiteY2" fmla="*/ 22860 h 80963"/>
                      <a:gd name="connsiteX3" fmla="*/ 45719 w 45719"/>
                      <a:gd name="connsiteY3" fmla="*/ 80963 h 80963"/>
                      <a:gd name="connsiteX4" fmla="*/ 45719 w 45719"/>
                      <a:gd name="connsiteY4" fmla="*/ 80963 h 80963"/>
                      <a:gd name="connsiteX5" fmla="*/ 0 w 45719"/>
                      <a:gd name="connsiteY5" fmla="*/ 80963 h 80963"/>
                      <a:gd name="connsiteX6" fmla="*/ 0 w 45719"/>
                      <a:gd name="connsiteY6" fmla="*/ 80963 h 80963"/>
                      <a:gd name="connsiteX7" fmla="*/ 0 w 45719"/>
                      <a:gd name="connsiteY7" fmla="*/ 22860 h 80963"/>
                      <a:gd name="connsiteX8" fmla="*/ 22860 w 45719"/>
                      <a:gd name="connsiteY8" fmla="*/ 0 h 80963"/>
                      <a:gd name="connsiteX0" fmla="*/ 22860 w 45720"/>
                      <a:gd name="connsiteY0" fmla="*/ 0 h 173811"/>
                      <a:gd name="connsiteX1" fmla="*/ 22860 w 45720"/>
                      <a:gd name="connsiteY1" fmla="*/ 0 h 173811"/>
                      <a:gd name="connsiteX2" fmla="*/ 45720 w 45720"/>
                      <a:gd name="connsiteY2" fmla="*/ 22860 h 173811"/>
                      <a:gd name="connsiteX3" fmla="*/ 45719 w 45720"/>
                      <a:gd name="connsiteY3" fmla="*/ 80963 h 173811"/>
                      <a:gd name="connsiteX4" fmla="*/ 45719 w 45720"/>
                      <a:gd name="connsiteY4" fmla="*/ 80963 h 173811"/>
                      <a:gd name="connsiteX5" fmla="*/ 14488 w 45720"/>
                      <a:gd name="connsiteY5" fmla="*/ 173811 h 173811"/>
                      <a:gd name="connsiteX6" fmla="*/ 0 w 45720"/>
                      <a:gd name="connsiteY6" fmla="*/ 80963 h 173811"/>
                      <a:gd name="connsiteX7" fmla="*/ 0 w 45720"/>
                      <a:gd name="connsiteY7" fmla="*/ 80963 h 173811"/>
                      <a:gd name="connsiteX8" fmla="*/ 0 w 45720"/>
                      <a:gd name="connsiteY8" fmla="*/ 22860 h 173811"/>
                      <a:gd name="connsiteX9" fmla="*/ 22860 w 45720"/>
                      <a:gd name="connsiteY9" fmla="*/ 0 h 173811"/>
                      <a:gd name="connsiteX0" fmla="*/ 14488 w 105928"/>
                      <a:gd name="connsiteY0" fmla="*/ 173811 h 265251"/>
                      <a:gd name="connsiteX1" fmla="*/ 0 w 105928"/>
                      <a:gd name="connsiteY1" fmla="*/ 80963 h 265251"/>
                      <a:gd name="connsiteX2" fmla="*/ 0 w 105928"/>
                      <a:gd name="connsiteY2" fmla="*/ 80963 h 265251"/>
                      <a:gd name="connsiteX3" fmla="*/ 0 w 105928"/>
                      <a:gd name="connsiteY3" fmla="*/ 22860 h 265251"/>
                      <a:gd name="connsiteX4" fmla="*/ 22860 w 105928"/>
                      <a:gd name="connsiteY4" fmla="*/ 0 h 265251"/>
                      <a:gd name="connsiteX5" fmla="*/ 22860 w 105928"/>
                      <a:gd name="connsiteY5" fmla="*/ 0 h 265251"/>
                      <a:gd name="connsiteX6" fmla="*/ 45720 w 105928"/>
                      <a:gd name="connsiteY6" fmla="*/ 22860 h 265251"/>
                      <a:gd name="connsiteX7" fmla="*/ 45719 w 105928"/>
                      <a:gd name="connsiteY7" fmla="*/ 80963 h 265251"/>
                      <a:gd name="connsiteX8" fmla="*/ 45719 w 105928"/>
                      <a:gd name="connsiteY8" fmla="*/ 80963 h 265251"/>
                      <a:gd name="connsiteX9" fmla="*/ 105928 w 105928"/>
                      <a:gd name="connsiteY9" fmla="*/ 265251 h 265251"/>
                      <a:gd name="connsiteX0" fmla="*/ 14488 w 45720"/>
                      <a:gd name="connsiteY0" fmla="*/ 173811 h 173811"/>
                      <a:gd name="connsiteX1" fmla="*/ 0 w 45720"/>
                      <a:gd name="connsiteY1" fmla="*/ 80963 h 173811"/>
                      <a:gd name="connsiteX2" fmla="*/ 0 w 45720"/>
                      <a:gd name="connsiteY2" fmla="*/ 80963 h 173811"/>
                      <a:gd name="connsiteX3" fmla="*/ 0 w 45720"/>
                      <a:gd name="connsiteY3" fmla="*/ 22860 h 173811"/>
                      <a:gd name="connsiteX4" fmla="*/ 22860 w 45720"/>
                      <a:gd name="connsiteY4" fmla="*/ 0 h 173811"/>
                      <a:gd name="connsiteX5" fmla="*/ 22860 w 45720"/>
                      <a:gd name="connsiteY5" fmla="*/ 0 h 173811"/>
                      <a:gd name="connsiteX6" fmla="*/ 45720 w 45720"/>
                      <a:gd name="connsiteY6" fmla="*/ 22860 h 173811"/>
                      <a:gd name="connsiteX7" fmla="*/ 45719 w 45720"/>
                      <a:gd name="connsiteY7" fmla="*/ 80963 h 173811"/>
                      <a:gd name="connsiteX8" fmla="*/ 45719 w 45720"/>
                      <a:gd name="connsiteY8" fmla="*/ 80963 h 173811"/>
                      <a:gd name="connsiteX0" fmla="*/ 0 w 45720"/>
                      <a:gd name="connsiteY0" fmla="*/ 80963 h 80963"/>
                      <a:gd name="connsiteX1" fmla="*/ 0 w 45720"/>
                      <a:gd name="connsiteY1" fmla="*/ 80963 h 80963"/>
                      <a:gd name="connsiteX2" fmla="*/ 0 w 45720"/>
                      <a:gd name="connsiteY2" fmla="*/ 22860 h 80963"/>
                      <a:gd name="connsiteX3" fmla="*/ 22860 w 45720"/>
                      <a:gd name="connsiteY3" fmla="*/ 0 h 80963"/>
                      <a:gd name="connsiteX4" fmla="*/ 22860 w 45720"/>
                      <a:gd name="connsiteY4" fmla="*/ 0 h 80963"/>
                      <a:gd name="connsiteX5" fmla="*/ 45720 w 45720"/>
                      <a:gd name="connsiteY5" fmla="*/ 22860 h 80963"/>
                      <a:gd name="connsiteX6" fmla="*/ 45719 w 45720"/>
                      <a:gd name="connsiteY6" fmla="*/ 80963 h 80963"/>
                      <a:gd name="connsiteX7" fmla="*/ 45719 w 45720"/>
                      <a:gd name="connsiteY7" fmla="*/ 80963 h 80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720" h="80963">
                        <a:moveTo>
                          <a:pt x="0" y="80963"/>
                        </a:moveTo>
                        <a:lnTo>
                          <a:pt x="0" y="80963"/>
                        </a:lnTo>
                        <a:lnTo>
                          <a:pt x="0" y="22860"/>
                        </a:lnTo>
                        <a:cubicBezTo>
                          <a:pt x="0" y="10235"/>
                          <a:pt x="10235" y="0"/>
                          <a:pt x="22860" y="0"/>
                        </a:cubicBezTo>
                        <a:lnTo>
                          <a:pt x="22860" y="0"/>
                        </a:lnTo>
                        <a:cubicBezTo>
                          <a:pt x="35485" y="0"/>
                          <a:pt x="45720" y="10235"/>
                          <a:pt x="45720" y="22860"/>
                        </a:cubicBezTo>
                        <a:cubicBezTo>
                          <a:pt x="45720" y="42228"/>
                          <a:pt x="45719" y="61595"/>
                          <a:pt x="45719" y="80963"/>
                        </a:cubicBezTo>
                        <a:lnTo>
                          <a:pt x="45719" y="80963"/>
                        </a:lnTo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A7E876EF-B638-4B73-9B0D-29753635C011}"/>
                  </a:ext>
                </a:extLst>
              </p:cNvPr>
              <p:cNvGrpSpPr/>
              <p:nvPr/>
            </p:nvGrpSpPr>
            <p:grpSpPr>
              <a:xfrm>
                <a:off x="1412886" y="3621589"/>
                <a:ext cx="2970869" cy="1012105"/>
                <a:chOff x="1412886" y="3621589"/>
                <a:chExt cx="2970869" cy="1012105"/>
              </a:xfrm>
            </p:grpSpPr>
            <p:sp>
              <p:nvSpPr>
                <p:cNvPr id="124" name="正方形/長方形 123">
                  <a:extLst>
                    <a:ext uri="{FF2B5EF4-FFF2-40B4-BE49-F238E27FC236}">
                      <a16:creationId xmlns:a16="http://schemas.microsoft.com/office/drawing/2014/main" id="{AAA5A036-FCB3-403A-9482-3602262879BC}"/>
                    </a:ext>
                  </a:extLst>
                </p:cNvPr>
                <p:cNvSpPr/>
                <p:nvPr/>
              </p:nvSpPr>
              <p:spPr>
                <a:xfrm>
                  <a:off x="1452663" y="3644900"/>
                  <a:ext cx="2885976" cy="162852"/>
                </a:xfrm>
                <a:prstGeom prst="rect">
                  <a:avLst/>
                </a:prstGeom>
                <a:pattFill prst="shingle">
                  <a:fgClr>
                    <a:srgbClr val="FFC000">
                      <a:lumMod val="40000"/>
                      <a:lumOff val="60000"/>
                    </a:srgbClr>
                  </a:fgClr>
                  <a:bgClr>
                    <a:srgbClr val="5B9BD5">
                      <a:lumMod val="50000"/>
                    </a:srgbClr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25" name="フリーフォーム: 図形 124">
                  <a:extLst>
                    <a:ext uri="{FF2B5EF4-FFF2-40B4-BE49-F238E27FC236}">
                      <a16:creationId xmlns:a16="http://schemas.microsoft.com/office/drawing/2014/main" id="{34F12886-D2C4-4EFF-8033-4C8AE992577E}"/>
                    </a:ext>
                  </a:extLst>
                </p:cNvPr>
                <p:cNvSpPr/>
                <p:nvPr/>
              </p:nvSpPr>
              <p:spPr>
                <a:xfrm>
                  <a:off x="1412886" y="3621589"/>
                  <a:ext cx="2970869" cy="1012105"/>
                </a:xfrm>
                <a:custGeom>
                  <a:avLst/>
                  <a:gdLst>
                    <a:gd name="connsiteX0" fmla="*/ 118773 w 2970869"/>
                    <a:gd name="connsiteY0" fmla="*/ 0 h 1012105"/>
                    <a:gd name="connsiteX1" fmla="*/ 2881276 w 2970869"/>
                    <a:gd name="connsiteY1" fmla="*/ 0 h 1012105"/>
                    <a:gd name="connsiteX2" fmla="*/ 2881276 w 2970869"/>
                    <a:gd name="connsiteY2" fmla="*/ 3 h 1012105"/>
                    <a:gd name="connsiteX3" fmla="*/ 2965249 w 2970869"/>
                    <a:gd name="connsiteY3" fmla="*/ 3 h 1012105"/>
                    <a:gd name="connsiteX4" fmla="*/ 2965249 w 2970869"/>
                    <a:gd name="connsiteY4" fmla="*/ 1975 h 1012105"/>
                    <a:gd name="connsiteX5" fmla="*/ 2970869 w 2970869"/>
                    <a:gd name="connsiteY5" fmla="*/ 1975 h 1012105"/>
                    <a:gd name="connsiteX6" fmla="*/ 2970869 w 2970869"/>
                    <a:gd name="connsiteY6" fmla="*/ 1012105 h 1012105"/>
                    <a:gd name="connsiteX7" fmla="*/ 2905684 w 2970869"/>
                    <a:gd name="connsiteY7" fmla="*/ 1012105 h 1012105"/>
                    <a:gd name="connsiteX8" fmla="*/ 2905684 w 2970869"/>
                    <a:gd name="connsiteY8" fmla="*/ 138815 h 1012105"/>
                    <a:gd name="connsiteX9" fmla="*/ 2887186 w 2970869"/>
                    <a:gd name="connsiteY9" fmla="*/ 138815 h 1012105"/>
                    <a:gd name="connsiteX10" fmla="*/ 2825950 w 2970869"/>
                    <a:gd name="connsiteY10" fmla="*/ 77579 h 1012105"/>
                    <a:gd name="connsiteX11" fmla="*/ 2825950 w 2970869"/>
                    <a:gd name="connsiteY11" fmla="*/ 63563 h 1012105"/>
                    <a:gd name="connsiteX12" fmla="*/ 2485989 w 2970869"/>
                    <a:gd name="connsiteY12" fmla="*/ 63563 h 1012105"/>
                    <a:gd name="connsiteX13" fmla="*/ 2485989 w 2970869"/>
                    <a:gd name="connsiteY13" fmla="*/ 77579 h 1012105"/>
                    <a:gd name="connsiteX14" fmla="*/ 2424753 w 2970869"/>
                    <a:gd name="connsiteY14" fmla="*/ 138815 h 1012105"/>
                    <a:gd name="connsiteX15" fmla="*/ 2382935 w 2970869"/>
                    <a:gd name="connsiteY15" fmla="*/ 138815 h 1012105"/>
                    <a:gd name="connsiteX16" fmla="*/ 2382935 w 2970869"/>
                    <a:gd name="connsiteY16" fmla="*/ 1012105 h 1012105"/>
                    <a:gd name="connsiteX17" fmla="*/ 2317750 w 2970869"/>
                    <a:gd name="connsiteY17" fmla="*/ 1012105 h 1012105"/>
                    <a:gd name="connsiteX18" fmla="*/ 2317750 w 2970869"/>
                    <a:gd name="connsiteY18" fmla="*/ 138815 h 1012105"/>
                    <a:gd name="connsiteX19" fmla="*/ 2266613 w 2970869"/>
                    <a:gd name="connsiteY19" fmla="*/ 138815 h 1012105"/>
                    <a:gd name="connsiteX20" fmla="*/ 2205377 w 2970869"/>
                    <a:gd name="connsiteY20" fmla="*/ 77579 h 1012105"/>
                    <a:gd name="connsiteX21" fmla="*/ 2205377 w 2970869"/>
                    <a:gd name="connsiteY21" fmla="*/ 63563 h 1012105"/>
                    <a:gd name="connsiteX22" fmla="*/ 1916070 w 2970869"/>
                    <a:gd name="connsiteY22" fmla="*/ 63563 h 1012105"/>
                    <a:gd name="connsiteX23" fmla="*/ 1916070 w 2970869"/>
                    <a:gd name="connsiteY23" fmla="*/ 77579 h 1012105"/>
                    <a:gd name="connsiteX24" fmla="*/ 1854834 w 2970869"/>
                    <a:gd name="connsiteY24" fmla="*/ 138815 h 1012105"/>
                    <a:gd name="connsiteX25" fmla="*/ 1805085 w 2970869"/>
                    <a:gd name="connsiteY25" fmla="*/ 138815 h 1012105"/>
                    <a:gd name="connsiteX26" fmla="*/ 1805085 w 2970869"/>
                    <a:gd name="connsiteY26" fmla="*/ 1012105 h 1012105"/>
                    <a:gd name="connsiteX27" fmla="*/ 1739900 w 2970869"/>
                    <a:gd name="connsiteY27" fmla="*/ 1012105 h 1012105"/>
                    <a:gd name="connsiteX28" fmla="*/ 1739900 w 2970869"/>
                    <a:gd name="connsiteY28" fmla="*/ 138815 h 1012105"/>
                    <a:gd name="connsiteX29" fmla="*/ 1696694 w 2970869"/>
                    <a:gd name="connsiteY29" fmla="*/ 138815 h 1012105"/>
                    <a:gd name="connsiteX30" fmla="*/ 1635458 w 2970869"/>
                    <a:gd name="connsiteY30" fmla="*/ 77579 h 1012105"/>
                    <a:gd name="connsiteX31" fmla="*/ 1635458 w 2970869"/>
                    <a:gd name="connsiteY31" fmla="*/ 63563 h 1012105"/>
                    <a:gd name="connsiteX32" fmla="*/ 1327931 w 2970869"/>
                    <a:gd name="connsiteY32" fmla="*/ 63563 h 1012105"/>
                    <a:gd name="connsiteX33" fmla="*/ 1327931 w 2970869"/>
                    <a:gd name="connsiteY33" fmla="*/ 77579 h 1012105"/>
                    <a:gd name="connsiteX34" fmla="*/ 1266695 w 2970869"/>
                    <a:gd name="connsiteY34" fmla="*/ 138815 h 1012105"/>
                    <a:gd name="connsiteX35" fmla="*/ 1224060 w 2970869"/>
                    <a:gd name="connsiteY35" fmla="*/ 138815 h 1012105"/>
                    <a:gd name="connsiteX36" fmla="*/ 1224060 w 2970869"/>
                    <a:gd name="connsiteY36" fmla="*/ 1012105 h 1012105"/>
                    <a:gd name="connsiteX37" fmla="*/ 1158875 w 2970869"/>
                    <a:gd name="connsiteY37" fmla="*/ 1012105 h 1012105"/>
                    <a:gd name="connsiteX38" fmla="*/ 1158875 w 2970869"/>
                    <a:gd name="connsiteY38" fmla="*/ 138815 h 1012105"/>
                    <a:gd name="connsiteX39" fmla="*/ 1108555 w 2970869"/>
                    <a:gd name="connsiteY39" fmla="*/ 138815 h 1012105"/>
                    <a:gd name="connsiteX40" fmla="*/ 1047319 w 2970869"/>
                    <a:gd name="connsiteY40" fmla="*/ 77579 h 1012105"/>
                    <a:gd name="connsiteX41" fmla="*/ 1047319 w 2970869"/>
                    <a:gd name="connsiteY41" fmla="*/ 63563 h 1012105"/>
                    <a:gd name="connsiteX42" fmla="*/ 742144 w 2970869"/>
                    <a:gd name="connsiteY42" fmla="*/ 63563 h 1012105"/>
                    <a:gd name="connsiteX43" fmla="*/ 742144 w 2970869"/>
                    <a:gd name="connsiteY43" fmla="*/ 77579 h 1012105"/>
                    <a:gd name="connsiteX44" fmla="*/ 680908 w 2970869"/>
                    <a:gd name="connsiteY44" fmla="*/ 138815 h 1012105"/>
                    <a:gd name="connsiteX45" fmla="*/ 636685 w 2970869"/>
                    <a:gd name="connsiteY45" fmla="*/ 138815 h 1012105"/>
                    <a:gd name="connsiteX46" fmla="*/ 636685 w 2970869"/>
                    <a:gd name="connsiteY46" fmla="*/ 1012105 h 1012105"/>
                    <a:gd name="connsiteX47" fmla="*/ 571500 w 2970869"/>
                    <a:gd name="connsiteY47" fmla="*/ 1012105 h 1012105"/>
                    <a:gd name="connsiteX48" fmla="*/ 571500 w 2970869"/>
                    <a:gd name="connsiteY48" fmla="*/ 138815 h 1012105"/>
                    <a:gd name="connsiteX49" fmla="*/ 522768 w 2970869"/>
                    <a:gd name="connsiteY49" fmla="*/ 138815 h 1012105"/>
                    <a:gd name="connsiteX50" fmla="*/ 461532 w 2970869"/>
                    <a:gd name="connsiteY50" fmla="*/ 77579 h 1012105"/>
                    <a:gd name="connsiteX51" fmla="*/ 461532 w 2970869"/>
                    <a:gd name="connsiteY51" fmla="*/ 63563 h 1012105"/>
                    <a:gd name="connsiteX52" fmla="*/ 143497 w 2970869"/>
                    <a:gd name="connsiteY52" fmla="*/ 63563 h 1012105"/>
                    <a:gd name="connsiteX53" fmla="*/ 143497 w 2970869"/>
                    <a:gd name="connsiteY53" fmla="*/ 77579 h 1012105"/>
                    <a:gd name="connsiteX54" fmla="*/ 82261 w 2970869"/>
                    <a:gd name="connsiteY54" fmla="*/ 138815 h 1012105"/>
                    <a:gd name="connsiteX55" fmla="*/ 65185 w 2970869"/>
                    <a:gd name="connsiteY55" fmla="*/ 138815 h 1012105"/>
                    <a:gd name="connsiteX56" fmla="*/ 65185 w 2970869"/>
                    <a:gd name="connsiteY56" fmla="*/ 1012105 h 1012105"/>
                    <a:gd name="connsiteX57" fmla="*/ 0 w 2970869"/>
                    <a:gd name="connsiteY57" fmla="*/ 1012105 h 1012105"/>
                    <a:gd name="connsiteX58" fmla="*/ 0 w 2970869"/>
                    <a:gd name="connsiteY58" fmla="*/ 1975 h 1012105"/>
                    <a:gd name="connsiteX59" fmla="*/ 2184 w 2970869"/>
                    <a:gd name="connsiteY59" fmla="*/ 1975 h 1012105"/>
                    <a:gd name="connsiteX60" fmla="*/ 2184 w 2970869"/>
                    <a:gd name="connsiteY60" fmla="*/ 3 h 1012105"/>
                    <a:gd name="connsiteX61" fmla="*/ 118773 w 2970869"/>
                    <a:gd name="connsiteY61" fmla="*/ 3 h 101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970869" h="1012105">
                      <a:moveTo>
                        <a:pt x="118773" y="0"/>
                      </a:moveTo>
                      <a:lnTo>
                        <a:pt x="2881276" y="0"/>
                      </a:lnTo>
                      <a:lnTo>
                        <a:pt x="2881276" y="3"/>
                      </a:lnTo>
                      <a:lnTo>
                        <a:pt x="2965249" y="3"/>
                      </a:lnTo>
                      <a:lnTo>
                        <a:pt x="2965249" y="1975"/>
                      </a:lnTo>
                      <a:lnTo>
                        <a:pt x="2970869" y="1975"/>
                      </a:lnTo>
                      <a:lnTo>
                        <a:pt x="2970869" y="1012105"/>
                      </a:lnTo>
                      <a:lnTo>
                        <a:pt x="2905684" y="1012105"/>
                      </a:lnTo>
                      <a:lnTo>
                        <a:pt x="2905684" y="138815"/>
                      </a:lnTo>
                      <a:lnTo>
                        <a:pt x="2887186" y="138815"/>
                      </a:lnTo>
                      <a:cubicBezTo>
                        <a:pt x="2853366" y="138815"/>
                        <a:pt x="2825950" y="111399"/>
                        <a:pt x="2825950" y="77579"/>
                      </a:cubicBezTo>
                      <a:lnTo>
                        <a:pt x="2825950" y="63563"/>
                      </a:lnTo>
                      <a:lnTo>
                        <a:pt x="2485989" y="63563"/>
                      </a:lnTo>
                      <a:lnTo>
                        <a:pt x="2485989" y="77579"/>
                      </a:lnTo>
                      <a:cubicBezTo>
                        <a:pt x="2485989" y="111399"/>
                        <a:pt x="2458573" y="138815"/>
                        <a:pt x="2424753" y="138815"/>
                      </a:cubicBezTo>
                      <a:lnTo>
                        <a:pt x="2382935" y="138815"/>
                      </a:lnTo>
                      <a:lnTo>
                        <a:pt x="2382935" y="1012105"/>
                      </a:lnTo>
                      <a:lnTo>
                        <a:pt x="2317750" y="1012105"/>
                      </a:lnTo>
                      <a:lnTo>
                        <a:pt x="2317750" y="138815"/>
                      </a:lnTo>
                      <a:lnTo>
                        <a:pt x="2266613" y="138815"/>
                      </a:lnTo>
                      <a:cubicBezTo>
                        <a:pt x="2232793" y="138815"/>
                        <a:pt x="2205377" y="111399"/>
                        <a:pt x="2205377" y="77579"/>
                      </a:cubicBezTo>
                      <a:lnTo>
                        <a:pt x="2205377" y="63563"/>
                      </a:lnTo>
                      <a:lnTo>
                        <a:pt x="1916070" y="63563"/>
                      </a:lnTo>
                      <a:lnTo>
                        <a:pt x="1916070" y="77579"/>
                      </a:lnTo>
                      <a:cubicBezTo>
                        <a:pt x="1916070" y="111399"/>
                        <a:pt x="1888654" y="138815"/>
                        <a:pt x="1854834" y="138815"/>
                      </a:cubicBezTo>
                      <a:lnTo>
                        <a:pt x="1805085" y="138815"/>
                      </a:lnTo>
                      <a:lnTo>
                        <a:pt x="1805085" y="1012105"/>
                      </a:lnTo>
                      <a:lnTo>
                        <a:pt x="1739900" y="1012105"/>
                      </a:lnTo>
                      <a:lnTo>
                        <a:pt x="1739900" y="138815"/>
                      </a:lnTo>
                      <a:lnTo>
                        <a:pt x="1696694" y="138815"/>
                      </a:lnTo>
                      <a:cubicBezTo>
                        <a:pt x="1662874" y="138815"/>
                        <a:pt x="1635458" y="111399"/>
                        <a:pt x="1635458" y="77579"/>
                      </a:cubicBezTo>
                      <a:lnTo>
                        <a:pt x="1635458" y="63563"/>
                      </a:lnTo>
                      <a:lnTo>
                        <a:pt x="1327931" y="63563"/>
                      </a:lnTo>
                      <a:lnTo>
                        <a:pt x="1327931" y="77579"/>
                      </a:lnTo>
                      <a:cubicBezTo>
                        <a:pt x="1327931" y="111399"/>
                        <a:pt x="1300515" y="138815"/>
                        <a:pt x="1266695" y="138815"/>
                      </a:cubicBezTo>
                      <a:lnTo>
                        <a:pt x="1224060" y="138815"/>
                      </a:lnTo>
                      <a:lnTo>
                        <a:pt x="1224060" y="1012105"/>
                      </a:lnTo>
                      <a:lnTo>
                        <a:pt x="1158875" y="1012105"/>
                      </a:lnTo>
                      <a:lnTo>
                        <a:pt x="1158875" y="138815"/>
                      </a:lnTo>
                      <a:lnTo>
                        <a:pt x="1108555" y="138815"/>
                      </a:lnTo>
                      <a:cubicBezTo>
                        <a:pt x="1074735" y="138815"/>
                        <a:pt x="1047319" y="111399"/>
                        <a:pt x="1047319" y="77579"/>
                      </a:cubicBezTo>
                      <a:lnTo>
                        <a:pt x="1047319" y="63563"/>
                      </a:lnTo>
                      <a:lnTo>
                        <a:pt x="742144" y="63563"/>
                      </a:lnTo>
                      <a:lnTo>
                        <a:pt x="742144" y="77579"/>
                      </a:lnTo>
                      <a:cubicBezTo>
                        <a:pt x="742144" y="111399"/>
                        <a:pt x="714728" y="138815"/>
                        <a:pt x="680908" y="138815"/>
                      </a:cubicBezTo>
                      <a:lnTo>
                        <a:pt x="636685" y="138815"/>
                      </a:lnTo>
                      <a:lnTo>
                        <a:pt x="636685" y="1012105"/>
                      </a:lnTo>
                      <a:lnTo>
                        <a:pt x="571500" y="1012105"/>
                      </a:lnTo>
                      <a:lnTo>
                        <a:pt x="571500" y="138815"/>
                      </a:lnTo>
                      <a:lnTo>
                        <a:pt x="522768" y="138815"/>
                      </a:lnTo>
                      <a:cubicBezTo>
                        <a:pt x="488948" y="138815"/>
                        <a:pt x="461532" y="111399"/>
                        <a:pt x="461532" y="77579"/>
                      </a:cubicBezTo>
                      <a:lnTo>
                        <a:pt x="461532" y="63563"/>
                      </a:lnTo>
                      <a:lnTo>
                        <a:pt x="143497" y="63563"/>
                      </a:lnTo>
                      <a:lnTo>
                        <a:pt x="143497" y="77579"/>
                      </a:lnTo>
                      <a:cubicBezTo>
                        <a:pt x="143497" y="111399"/>
                        <a:pt x="116081" y="138815"/>
                        <a:pt x="82261" y="138815"/>
                      </a:cubicBezTo>
                      <a:lnTo>
                        <a:pt x="65185" y="138815"/>
                      </a:lnTo>
                      <a:lnTo>
                        <a:pt x="65185" y="1012105"/>
                      </a:lnTo>
                      <a:lnTo>
                        <a:pt x="0" y="1012105"/>
                      </a:lnTo>
                      <a:lnTo>
                        <a:pt x="0" y="1975"/>
                      </a:lnTo>
                      <a:lnTo>
                        <a:pt x="2184" y="1975"/>
                      </a:lnTo>
                      <a:lnTo>
                        <a:pt x="2184" y="3"/>
                      </a:lnTo>
                      <a:lnTo>
                        <a:pt x="118773" y="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3499EA69-1827-453F-9B0A-ECEDB474CDAA}"/>
                  </a:ext>
                </a:extLst>
              </p:cNvPr>
              <p:cNvSpPr/>
              <p:nvPr/>
            </p:nvSpPr>
            <p:spPr>
              <a:xfrm>
                <a:off x="1090612" y="3960180"/>
                <a:ext cx="3618929" cy="449530"/>
              </a:xfrm>
              <a:custGeom>
                <a:avLst/>
                <a:gdLst>
                  <a:gd name="connsiteX0" fmla="*/ 0 w 3618929"/>
                  <a:gd name="connsiteY0" fmla="*/ 0 h 449530"/>
                  <a:gd name="connsiteX1" fmla="*/ 3618929 w 3618929"/>
                  <a:gd name="connsiteY1" fmla="*/ 0 h 449530"/>
                  <a:gd name="connsiteX2" fmla="*/ 3618929 w 3618929"/>
                  <a:gd name="connsiteY2" fmla="*/ 449530 h 449530"/>
                  <a:gd name="connsiteX3" fmla="*/ 3581402 w 3618929"/>
                  <a:gd name="connsiteY3" fmla="*/ 449530 h 449530"/>
                  <a:gd name="connsiteX4" fmla="*/ 3581402 w 3618929"/>
                  <a:gd name="connsiteY4" fmla="*/ 26032 h 449530"/>
                  <a:gd name="connsiteX5" fmla="*/ 37528 w 3618929"/>
                  <a:gd name="connsiteY5" fmla="*/ 26032 h 449530"/>
                  <a:gd name="connsiteX6" fmla="*/ 37528 w 3618929"/>
                  <a:gd name="connsiteY6" fmla="*/ 449530 h 449530"/>
                  <a:gd name="connsiteX7" fmla="*/ 0 w 3618929"/>
                  <a:gd name="connsiteY7" fmla="*/ 449530 h 4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8929" h="449530">
                    <a:moveTo>
                      <a:pt x="0" y="0"/>
                    </a:moveTo>
                    <a:lnTo>
                      <a:pt x="3618929" y="0"/>
                    </a:lnTo>
                    <a:lnTo>
                      <a:pt x="3618929" y="449530"/>
                    </a:lnTo>
                    <a:lnTo>
                      <a:pt x="3581402" y="449530"/>
                    </a:lnTo>
                    <a:lnTo>
                      <a:pt x="3581402" y="26032"/>
                    </a:lnTo>
                    <a:lnTo>
                      <a:pt x="37528" y="26032"/>
                    </a:lnTo>
                    <a:lnTo>
                      <a:pt x="37528" y="449530"/>
                    </a:lnTo>
                    <a:lnTo>
                      <a:pt x="0" y="449530"/>
                    </a:lnTo>
                    <a:close/>
                  </a:path>
                </a:pathLst>
              </a:cu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4" name="グループ化 53">
              <a:extLst>
                <a:ext uri="{FF2B5EF4-FFF2-40B4-BE49-F238E27FC236}">
                  <a16:creationId xmlns:a16="http://schemas.microsoft.com/office/drawing/2014/main" id="{DCB60994-658A-4E3C-8F26-87FE6D95C447}"/>
                </a:ext>
              </a:extLst>
            </p:cNvPr>
            <p:cNvGrpSpPr/>
            <p:nvPr/>
          </p:nvGrpSpPr>
          <p:grpSpPr>
            <a:xfrm>
              <a:off x="582979" y="2370286"/>
              <a:ext cx="4653818" cy="1438596"/>
              <a:chOff x="582979" y="647758"/>
              <a:chExt cx="4653818" cy="1438596"/>
            </a:xfrm>
          </p:grpSpPr>
          <p:sp>
            <p:nvSpPr>
              <p:cNvPr id="91" name="台形 90">
                <a:extLst>
                  <a:ext uri="{FF2B5EF4-FFF2-40B4-BE49-F238E27FC236}">
                    <a16:creationId xmlns:a16="http://schemas.microsoft.com/office/drawing/2014/main" id="{1885AA6D-B0E3-4AC0-8139-0ECC9C2C8EA2}"/>
                  </a:ext>
                </a:extLst>
              </p:cNvPr>
              <p:cNvSpPr/>
              <p:nvPr/>
            </p:nvSpPr>
            <p:spPr>
              <a:xfrm>
                <a:off x="582979" y="1705793"/>
                <a:ext cx="4653818" cy="304119"/>
              </a:xfrm>
              <a:prstGeom prst="trapezoid">
                <a:avLst>
                  <a:gd name="adj" fmla="val 163883"/>
                </a:avLst>
              </a:prstGeom>
              <a:pattFill prst="dashUpDiag">
                <a:fgClr>
                  <a:srgbClr val="ED7D31">
                    <a:lumMod val="75000"/>
                  </a:srgbClr>
                </a:fgClr>
                <a:bgClr>
                  <a:srgbClr val="6633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2" name="四角形: 角を丸くする 91">
                <a:extLst>
                  <a:ext uri="{FF2B5EF4-FFF2-40B4-BE49-F238E27FC236}">
                    <a16:creationId xmlns:a16="http://schemas.microsoft.com/office/drawing/2014/main" id="{4A615227-DA98-4F50-8129-B8C0E33F4EE9}"/>
                  </a:ext>
                </a:extLst>
              </p:cNvPr>
              <p:cNvSpPr/>
              <p:nvPr/>
            </p:nvSpPr>
            <p:spPr>
              <a:xfrm>
                <a:off x="804129" y="1729031"/>
                <a:ext cx="4091721" cy="178588"/>
              </a:xfrm>
              <a:prstGeom prst="roundRect">
                <a:avLst/>
              </a:pr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3" name="四角形: 角を丸くする 92">
                <a:extLst>
                  <a:ext uri="{FF2B5EF4-FFF2-40B4-BE49-F238E27FC236}">
                    <a16:creationId xmlns:a16="http://schemas.microsoft.com/office/drawing/2014/main" id="{21B4951C-9851-4625-92A9-64B834DBB205}"/>
                  </a:ext>
                </a:extLst>
              </p:cNvPr>
              <p:cNvSpPr/>
              <p:nvPr/>
            </p:nvSpPr>
            <p:spPr>
              <a:xfrm>
                <a:off x="851754" y="1826566"/>
                <a:ext cx="3996472" cy="51932"/>
              </a:xfrm>
              <a:prstGeom prst="roundRect">
                <a:avLst/>
              </a:prstGeom>
              <a:pattFill prst="dkVert">
                <a:fgClr>
                  <a:srgbClr val="C00000"/>
                </a:fgClr>
                <a:bgClr>
                  <a:srgbClr val="FFFF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94" name="グループ化 93">
                <a:extLst>
                  <a:ext uri="{FF2B5EF4-FFF2-40B4-BE49-F238E27FC236}">
                    <a16:creationId xmlns:a16="http://schemas.microsoft.com/office/drawing/2014/main" id="{4F9058B8-3903-4F20-B093-957B33FA34E3}"/>
                  </a:ext>
                </a:extLst>
              </p:cNvPr>
              <p:cNvGrpSpPr/>
              <p:nvPr/>
            </p:nvGrpSpPr>
            <p:grpSpPr>
              <a:xfrm>
                <a:off x="707274" y="647758"/>
                <a:ext cx="4307640" cy="1193021"/>
                <a:chOff x="707274" y="647758"/>
                <a:chExt cx="4307640" cy="1193021"/>
              </a:xfrm>
            </p:grpSpPr>
            <p:sp>
              <p:nvSpPr>
                <p:cNvPr id="98" name="楕円 97">
                  <a:extLst>
                    <a:ext uri="{FF2B5EF4-FFF2-40B4-BE49-F238E27FC236}">
                      <a16:creationId xmlns:a16="http://schemas.microsoft.com/office/drawing/2014/main" id="{3F512FE4-5DB0-435D-859E-D27F04D98B06}"/>
                    </a:ext>
                  </a:extLst>
                </p:cNvPr>
                <p:cNvSpPr/>
                <p:nvPr/>
              </p:nvSpPr>
              <p:spPr>
                <a:xfrm>
                  <a:off x="804129" y="1631229"/>
                  <a:ext cx="4091721" cy="209550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9" name="正方形/長方形 98">
                  <a:extLst>
                    <a:ext uri="{FF2B5EF4-FFF2-40B4-BE49-F238E27FC236}">
                      <a16:creationId xmlns:a16="http://schemas.microsoft.com/office/drawing/2014/main" id="{8369B083-77CA-4AA7-81D7-DCEF3A7F47A4}"/>
                    </a:ext>
                  </a:extLst>
                </p:cNvPr>
                <p:cNvSpPr/>
                <p:nvPr/>
              </p:nvSpPr>
              <p:spPr>
                <a:xfrm>
                  <a:off x="1498157" y="808634"/>
                  <a:ext cx="2706141" cy="100731"/>
                </a:xfrm>
                <a:prstGeom prst="rect">
                  <a:avLst/>
                </a:prstGeom>
                <a:pattFill prst="dashUpDiag">
                  <a:fgClr>
                    <a:srgbClr val="ED7D31">
                      <a:lumMod val="75000"/>
                    </a:srgbClr>
                  </a:fgClr>
                  <a:bgClr>
                    <a:srgbClr val="6633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0" name="正方形/長方形 99">
                  <a:extLst>
                    <a:ext uri="{FF2B5EF4-FFF2-40B4-BE49-F238E27FC236}">
                      <a16:creationId xmlns:a16="http://schemas.microsoft.com/office/drawing/2014/main" id="{D2819733-489A-412D-8772-FB72B8A192C6}"/>
                    </a:ext>
                  </a:extLst>
                </p:cNvPr>
                <p:cNvSpPr/>
                <p:nvPr/>
              </p:nvSpPr>
              <p:spPr>
                <a:xfrm>
                  <a:off x="1498157" y="753867"/>
                  <a:ext cx="2706141" cy="57856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1" name="フリーフォーム: 図形 100">
                  <a:extLst>
                    <a:ext uri="{FF2B5EF4-FFF2-40B4-BE49-F238E27FC236}">
                      <a16:creationId xmlns:a16="http://schemas.microsoft.com/office/drawing/2014/main" id="{FCD36727-212F-4893-8DA8-0170AE8C5D0C}"/>
                    </a:ext>
                  </a:extLst>
                </p:cNvPr>
                <p:cNvSpPr/>
                <p:nvPr/>
              </p:nvSpPr>
              <p:spPr>
                <a:xfrm>
                  <a:off x="1363817" y="647758"/>
                  <a:ext cx="2974822" cy="107458"/>
                </a:xfrm>
                <a:custGeom>
                  <a:avLst/>
                  <a:gdLst>
                    <a:gd name="connsiteX0" fmla="*/ 2974822 w 2974822"/>
                    <a:gd name="connsiteY0" fmla="*/ 0 h 107458"/>
                    <a:gd name="connsiteX1" fmla="*/ 2974822 w 2974822"/>
                    <a:gd name="connsiteY1" fmla="*/ 70177 h 107458"/>
                    <a:gd name="connsiteX2" fmla="*/ 2377812 w 2974822"/>
                    <a:gd name="connsiteY2" fmla="*/ 95948 h 107458"/>
                    <a:gd name="connsiteX3" fmla="*/ 1487410 w 2974822"/>
                    <a:gd name="connsiteY3" fmla="*/ 107458 h 107458"/>
                    <a:gd name="connsiteX4" fmla="*/ 597008 w 2974822"/>
                    <a:gd name="connsiteY4" fmla="*/ 95948 h 107458"/>
                    <a:gd name="connsiteX5" fmla="*/ 0 w 2974822"/>
                    <a:gd name="connsiteY5" fmla="*/ 70177 h 107458"/>
                    <a:gd name="connsiteX6" fmla="*/ 0 w 2974822"/>
                    <a:gd name="connsiteY6" fmla="*/ 0 h 107458"/>
                    <a:gd name="connsiteX7" fmla="*/ 208441 w 2974822"/>
                    <a:gd name="connsiteY7" fmla="*/ 12127 h 107458"/>
                    <a:gd name="connsiteX8" fmla="*/ 1487410 w 2974822"/>
                    <a:gd name="connsiteY8" fmla="*/ 37140 h 107458"/>
                    <a:gd name="connsiteX9" fmla="*/ 2766379 w 2974822"/>
                    <a:gd name="connsiteY9" fmla="*/ 12127 h 10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4822" h="107458">
                      <a:moveTo>
                        <a:pt x="2974822" y="0"/>
                      </a:moveTo>
                      <a:lnTo>
                        <a:pt x="2974822" y="70177"/>
                      </a:lnTo>
                      <a:lnTo>
                        <a:pt x="2377812" y="95948"/>
                      </a:lnTo>
                      <a:cubicBezTo>
                        <a:pt x="2104138" y="103360"/>
                        <a:pt x="1803249" y="107458"/>
                        <a:pt x="1487410" y="107458"/>
                      </a:cubicBezTo>
                      <a:cubicBezTo>
                        <a:pt x="1171571" y="107458"/>
                        <a:pt x="870682" y="103360"/>
                        <a:pt x="597008" y="95948"/>
                      </a:cubicBezTo>
                      <a:lnTo>
                        <a:pt x="0" y="70177"/>
                      </a:lnTo>
                      <a:lnTo>
                        <a:pt x="0" y="0"/>
                      </a:lnTo>
                      <a:lnTo>
                        <a:pt x="208441" y="12127"/>
                      </a:lnTo>
                      <a:cubicBezTo>
                        <a:pt x="573530" y="27919"/>
                        <a:pt x="1013651" y="37140"/>
                        <a:pt x="1487410" y="37140"/>
                      </a:cubicBezTo>
                      <a:cubicBezTo>
                        <a:pt x="1961169" y="37140"/>
                        <a:pt x="2401290" y="27919"/>
                        <a:pt x="2766379" y="12127"/>
                      </a:cubicBez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02" name="グループ化 101">
                  <a:extLst>
                    <a:ext uri="{FF2B5EF4-FFF2-40B4-BE49-F238E27FC236}">
                      <a16:creationId xmlns:a16="http://schemas.microsoft.com/office/drawing/2014/main" id="{EA5B44B6-C4D7-450C-9992-7F01806D18FF}"/>
                    </a:ext>
                  </a:extLst>
                </p:cNvPr>
                <p:cNvGrpSpPr/>
                <p:nvPr/>
              </p:nvGrpSpPr>
              <p:grpSpPr>
                <a:xfrm>
                  <a:off x="1485772" y="745646"/>
                  <a:ext cx="78932" cy="186727"/>
                  <a:chOff x="1485772" y="2449242"/>
                  <a:chExt cx="78932" cy="186727"/>
                </a:xfrm>
              </p:grpSpPr>
              <p:sp>
                <p:nvSpPr>
                  <p:cNvPr id="110" name="四角形: 上の 2 つの角を丸める 109">
                    <a:extLst>
                      <a:ext uri="{FF2B5EF4-FFF2-40B4-BE49-F238E27FC236}">
                        <a16:creationId xmlns:a16="http://schemas.microsoft.com/office/drawing/2014/main" id="{5B29BCB1-28A8-45D1-83FD-C31259FA2BB5}"/>
                      </a:ext>
                    </a:extLst>
                  </p:cNvPr>
                  <p:cNvSpPr/>
                  <p:nvPr/>
                </p:nvSpPr>
                <p:spPr>
                  <a:xfrm>
                    <a:off x="1485772" y="2449242"/>
                    <a:ext cx="78932" cy="111321"/>
                  </a:xfrm>
                  <a:prstGeom prst="round2SameRect">
                    <a:avLst/>
                  </a:prstGeom>
                  <a:gradFill flip="none" rotWithShape="1">
                    <a:gsLst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  <a:gs pos="100000">
                        <a:sysClr val="window" lastClr="FFFFFF">
                          <a:lumMod val="75000"/>
                        </a:sysClr>
                      </a:gs>
                    </a:gsLst>
                    <a:lin ang="54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" name="四角形: 上の 2 つの角を丸める 110">
                    <a:extLst>
                      <a:ext uri="{FF2B5EF4-FFF2-40B4-BE49-F238E27FC236}">
                        <a16:creationId xmlns:a16="http://schemas.microsoft.com/office/drawing/2014/main" id="{51F9F20D-7C88-4C46-A97C-68DEF1D6A975}"/>
                      </a:ext>
                    </a:extLst>
                  </p:cNvPr>
                  <p:cNvSpPr/>
                  <p:nvPr/>
                </p:nvSpPr>
                <p:spPr>
                  <a:xfrm>
                    <a:off x="1485772" y="2489846"/>
                    <a:ext cx="78932" cy="105495"/>
                  </a:xfrm>
                  <a:prstGeom prst="round2SameRect">
                    <a:avLst/>
                  </a:prstGeom>
                  <a:gradFill flip="none" rotWithShape="1">
                    <a:gsLst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  <a:gs pos="100000">
                        <a:sysClr val="window" lastClr="FFFFFF">
                          <a:lumMod val="75000"/>
                        </a:sysClr>
                      </a:gs>
                    </a:gsLst>
                    <a:lin ang="54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" name="四角形: 上の 2 つの角を丸める 111">
                    <a:extLst>
                      <a:ext uri="{FF2B5EF4-FFF2-40B4-BE49-F238E27FC236}">
                        <a16:creationId xmlns:a16="http://schemas.microsoft.com/office/drawing/2014/main" id="{0B1EF9B8-B26A-4205-970A-57D5BA17502E}"/>
                      </a:ext>
                    </a:extLst>
                  </p:cNvPr>
                  <p:cNvSpPr/>
                  <p:nvPr/>
                </p:nvSpPr>
                <p:spPr>
                  <a:xfrm>
                    <a:off x="1485772" y="2526506"/>
                    <a:ext cx="78932" cy="88825"/>
                  </a:xfrm>
                  <a:prstGeom prst="round2SameRect">
                    <a:avLst/>
                  </a:prstGeom>
                  <a:gradFill flip="none" rotWithShape="1">
                    <a:gsLst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  <a:gs pos="100000">
                        <a:sysClr val="window" lastClr="FFFFFF">
                          <a:lumMod val="75000"/>
                        </a:sysClr>
                      </a:gs>
                    </a:gsLst>
                    <a:lin ang="54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3" name="四角形: 上の 2 つの角を丸める 112">
                    <a:extLst>
                      <a:ext uri="{FF2B5EF4-FFF2-40B4-BE49-F238E27FC236}">
                        <a16:creationId xmlns:a16="http://schemas.microsoft.com/office/drawing/2014/main" id="{CF11DB5F-A41B-4733-AF79-72B05F452334}"/>
                      </a:ext>
                    </a:extLst>
                  </p:cNvPr>
                  <p:cNvSpPr/>
                  <p:nvPr/>
                </p:nvSpPr>
                <p:spPr>
                  <a:xfrm>
                    <a:off x="1485772" y="2571750"/>
                    <a:ext cx="78932" cy="64219"/>
                  </a:xfrm>
                  <a:prstGeom prst="round2SameRect">
                    <a:avLst/>
                  </a:prstGeom>
                  <a:gradFill flip="none" rotWithShape="1">
                    <a:gsLst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  <a:gs pos="100000">
                        <a:sysClr val="window" lastClr="FFFFFF">
                          <a:lumMod val="75000"/>
                        </a:sysClr>
                      </a:gs>
                    </a:gsLst>
                    <a:lin ang="54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03" name="グループ化 102">
                  <a:extLst>
                    <a:ext uri="{FF2B5EF4-FFF2-40B4-BE49-F238E27FC236}">
                      <a16:creationId xmlns:a16="http://schemas.microsoft.com/office/drawing/2014/main" id="{BFE0C9DF-DA05-4663-8E4B-1F1145ADA7F5}"/>
                    </a:ext>
                  </a:extLst>
                </p:cNvPr>
                <p:cNvGrpSpPr/>
                <p:nvPr/>
              </p:nvGrpSpPr>
              <p:grpSpPr>
                <a:xfrm>
                  <a:off x="4146798" y="745659"/>
                  <a:ext cx="78932" cy="186727"/>
                  <a:chOff x="1485772" y="2449242"/>
                  <a:chExt cx="78932" cy="186727"/>
                </a:xfrm>
              </p:grpSpPr>
              <p:sp>
                <p:nvSpPr>
                  <p:cNvPr id="106" name="四角形: 上の 2 つの角を丸める 105">
                    <a:extLst>
                      <a:ext uri="{FF2B5EF4-FFF2-40B4-BE49-F238E27FC236}">
                        <a16:creationId xmlns:a16="http://schemas.microsoft.com/office/drawing/2014/main" id="{1ADDD840-71E6-4CF5-8E6D-889798FFE636}"/>
                      </a:ext>
                    </a:extLst>
                  </p:cNvPr>
                  <p:cNvSpPr/>
                  <p:nvPr/>
                </p:nvSpPr>
                <p:spPr>
                  <a:xfrm>
                    <a:off x="1485772" y="2449242"/>
                    <a:ext cx="78932" cy="111321"/>
                  </a:xfrm>
                  <a:prstGeom prst="round2SameRect">
                    <a:avLst/>
                  </a:prstGeom>
                  <a:gradFill flip="none" rotWithShape="1">
                    <a:gsLst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  <a:gs pos="100000">
                        <a:sysClr val="window" lastClr="FFFFFF">
                          <a:lumMod val="75000"/>
                        </a:sysClr>
                      </a:gs>
                    </a:gsLst>
                    <a:lin ang="54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7" name="四角形: 上の 2 つの角を丸める 106">
                    <a:extLst>
                      <a:ext uri="{FF2B5EF4-FFF2-40B4-BE49-F238E27FC236}">
                        <a16:creationId xmlns:a16="http://schemas.microsoft.com/office/drawing/2014/main" id="{5CE4EC42-2ABE-4B0A-87DE-F5262F2533FF}"/>
                      </a:ext>
                    </a:extLst>
                  </p:cNvPr>
                  <p:cNvSpPr/>
                  <p:nvPr/>
                </p:nvSpPr>
                <p:spPr>
                  <a:xfrm>
                    <a:off x="1485772" y="2489846"/>
                    <a:ext cx="78932" cy="105495"/>
                  </a:xfrm>
                  <a:prstGeom prst="round2SameRect">
                    <a:avLst/>
                  </a:prstGeom>
                  <a:gradFill flip="none" rotWithShape="1">
                    <a:gsLst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  <a:gs pos="100000">
                        <a:sysClr val="window" lastClr="FFFFFF">
                          <a:lumMod val="75000"/>
                        </a:sysClr>
                      </a:gs>
                    </a:gsLst>
                    <a:lin ang="54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" name="四角形: 上の 2 つの角を丸める 107">
                    <a:extLst>
                      <a:ext uri="{FF2B5EF4-FFF2-40B4-BE49-F238E27FC236}">
                        <a16:creationId xmlns:a16="http://schemas.microsoft.com/office/drawing/2014/main" id="{035ED290-1579-4677-82D7-4414F0BCFF46}"/>
                      </a:ext>
                    </a:extLst>
                  </p:cNvPr>
                  <p:cNvSpPr/>
                  <p:nvPr/>
                </p:nvSpPr>
                <p:spPr>
                  <a:xfrm>
                    <a:off x="1485772" y="2526506"/>
                    <a:ext cx="78932" cy="88825"/>
                  </a:xfrm>
                  <a:prstGeom prst="round2SameRect">
                    <a:avLst/>
                  </a:prstGeom>
                  <a:gradFill flip="none" rotWithShape="1">
                    <a:gsLst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  <a:gs pos="100000">
                        <a:sysClr val="window" lastClr="FFFFFF">
                          <a:lumMod val="75000"/>
                        </a:sysClr>
                      </a:gs>
                    </a:gsLst>
                    <a:lin ang="54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9" name="四角形: 上の 2 つの角を丸める 108">
                    <a:extLst>
                      <a:ext uri="{FF2B5EF4-FFF2-40B4-BE49-F238E27FC236}">
                        <a16:creationId xmlns:a16="http://schemas.microsoft.com/office/drawing/2014/main" id="{2B236B58-C53B-4F4C-A1C0-C0E0650A28A0}"/>
                      </a:ext>
                    </a:extLst>
                  </p:cNvPr>
                  <p:cNvSpPr/>
                  <p:nvPr/>
                </p:nvSpPr>
                <p:spPr>
                  <a:xfrm>
                    <a:off x="1485772" y="2571750"/>
                    <a:ext cx="78932" cy="64219"/>
                  </a:xfrm>
                  <a:prstGeom prst="round2SameRect">
                    <a:avLst/>
                  </a:prstGeom>
                  <a:gradFill flip="none" rotWithShape="1">
                    <a:gsLst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  <a:gs pos="100000">
                        <a:sysClr val="window" lastClr="FFFFFF">
                          <a:lumMod val="75000"/>
                        </a:sysClr>
                      </a:gs>
                    </a:gsLst>
                    <a:lin ang="54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744C0820-45CD-4805-8DD1-A5A3B9A634CD}"/>
                    </a:ext>
                  </a:extLst>
                </p:cNvPr>
                <p:cNvSpPr/>
                <p:nvPr/>
              </p:nvSpPr>
              <p:spPr>
                <a:xfrm>
                  <a:off x="1363817" y="673158"/>
                  <a:ext cx="2974822" cy="107458"/>
                </a:xfrm>
                <a:custGeom>
                  <a:avLst/>
                  <a:gdLst>
                    <a:gd name="connsiteX0" fmla="*/ 2974822 w 2974822"/>
                    <a:gd name="connsiteY0" fmla="*/ 0 h 107458"/>
                    <a:gd name="connsiteX1" fmla="*/ 2974822 w 2974822"/>
                    <a:gd name="connsiteY1" fmla="*/ 70177 h 107458"/>
                    <a:gd name="connsiteX2" fmla="*/ 2377812 w 2974822"/>
                    <a:gd name="connsiteY2" fmla="*/ 95948 h 107458"/>
                    <a:gd name="connsiteX3" fmla="*/ 1487410 w 2974822"/>
                    <a:gd name="connsiteY3" fmla="*/ 107458 h 107458"/>
                    <a:gd name="connsiteX4" fmla="*/ 597008 w 2974822"/>
                    <a:gd name="connsiteY4" fmla="*/ 95948 h 107458"/>
                    <a:gd name="connsiteX5" fmla="*/ 0 w 2974822"/>
                    <a:gd name="connsiteY5" fmla="*/ 70177 h 107458"/>
                    <a:gd name="connsiteX6" fmla="*/ 0 w 2974822"/>
                    <a:gd name="connsiteY6" fmla="*/ 0 h 107458"/>
                    <a:gd name="connsiteX7" fmla="*/ 208441 w 2974822"/>
                    <a:gd name="connsiteY7" fmla="*/ 12127 h 107458"/>
                    <a:gd name="connsiteX8" fmla="*/ 1487410 w 2974822"/>
                    <a:gd name="connsiteY8" fmla="*/ 37140 h 107458"/>
                    <a:gd name="connsiteX9" fmla="*/ 2766379 w 2974822"/>
                    <a:gd name="connsiteY9" fmla="*/ 12127 h 10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4822" h="107458">
                      <a:moveTo>
                        <a:pt x="2974822" y="0"/>
                      </a:moveTo>
                      <a:lnTo>
                        <a:pt x="2974822" y="70177"/>
                      </a:lnTo>
                      <a:lnTo>
                        <a:pt x="2377812" y="95948"/>
                      </a:lnTo>
                      <a:cubicBezTo>
                        <a:pt x="2104138" y="103360"/>
                        <a:pt x="1803249" y="107458"/>
                        <a:pt x="1487410" y="107458"/>
                      </a:cubicBezTo>
                      <a:cubicBezTo>
                        <a:pt x="1171571" y="107458"/>
                        <a:pt x="870682" y="103360"/>
                        <a:pt x="597008" y="95948"/>
                      </a:cubicBezTo>
                      <a:lnTo>
                        <a:pt x="0" y="70177"/>
                      </a:lnTo>
                      <a:lnTo>
                        <a:pt x="0" y="0"/>
                      </a:lnTo>
                      <a:lnTo>
                        <a:pt x="208441" y="12127"/>
                      </a:lnTo>
                      <a:cubicBezTo>
                        <a:pt x="573530" y="27919"/>
                        <a:pt x="1013651" y="37140"/>
                        <a:pt x="1487410" y="37140"/>
                      </a:cubicBezTo>
                      <a:cubicBezTo>
                        <a:pt x="1961169" y="37140"/>
                        <a:pt x="2401290" y="27919"/>
                        <a:pt x="2766379" y="12127"/>
                      </a:cubicBez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DA7DEB8E-B9FE-440D-BB75-F92EA014B272}"/>
                    </a:ext>
                  </a:extLst>
                </p:cNvPr>
                <p:cNvSpPr/>
                <p:nvPr/>
              </p:nvSpPr>
              <p:spPr>
                <a:xfrm>
                  <a:off x="707274" y="879339"/>
                  <a:ext cx="4307640" cy="917516"/>
                </a:xfrm>
                <a:custGeom>
                  <a:avLst/>
                  <a:gdLst>
                    <a:gd name="connsiteX0" fmla="*/ 689519 w 4307640"/>
                    <a:gd name="connsiteY0" fmla="*/ 0 h 917516"/>
                    <a:gd name="connsiteX1" fmla="*/ 3618119 w 4307640"/>
                    <a:gd name="connsiteY1" fmla="*/ 0 h 917516"/>
                    <a:gd name="connsiteX2" fmla="*/ 3792408 w 4307640"/>
                    <a:gd name="connsiteY2" fmla="*/ 577763 h 917516"/>
                    <a:gd name="connsiteX3" fmla="*/ 4288163 w 4307640"/>
                    <a:gd name="connsiteY3" fmla="*/ 827275 h 917516"/>
                    <a:gd name="connsiteX4" fmla="*/ 4307640 w 4307640"/>
                    <a:gd name="connsiteY4" fmla="*/ 834703 h 917516"/>
                    <a:gd name="connsiteX5" fmla="*/ 2153820 w 4307640"/>
                    <a:gd name="connsiteY5" fmla="*/ 917516 h 917516"/>
                    <a:gd name="connsiteX6" fmla="*/ 0 w 4307640"/>
                    <a:gd name="connsiteY6" fmla="*/ 834703 h 917516"/>
                    <a:gd name="connsiteX7" fmla="*/ 19469 w 4307640"/>
                    <a:gd name="connsiteY7" fmla="*/ 827278 h 917516"/>
                    <a:gd name="connsiteX8" fmla="*/ 515231 w 4307640"/>
                    <a:gd name="connsiteY8" fmla="*/ 577763 h 917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7640" h="917516">
                      <a:moveTo>
                        <a:pt x="689519" y="0"/>
                      </a:moveTo>
                      <a:lnTo>
                        <a:pt x="3618119" y="0"/>
                      </a:lnTo>
                      <a:lnTo>
                        <a:pt x="3792408" y="577763"/>
                      </a:lnTo>
                      <a:lnTo>
                        <a:pt x="4288163" y="827275"/>
                      </a:lnTo>
                      <a:lnTo>
                        <a:pt x="4307640" y="834703"/>
                      </a:lnTo>
                      <a:cubicBezTo>
                        <a:pt x="4307640" y="880439"/>
                        <a:pt x="3343342" y="917516"/>
                        <a:pt x="2153820" y="917516"/>
                      </a:cubicBezTo>
                      <a:cubicBezTo>
                        <a:pt x="964298" y="917516"/>
                        <a:pt x="0" y="880439"/>
                        <a:pt x="0" y="834703"/>
                      </a:cubicBezTo>
                      <a:lnTo>
                        <a:pt x="19469" y="827278"/>
                      </a:lnTo>
                      <a:lnTo>
                        <a:pt x="515231" y="577763"/>
                      </a:lnTo>
                      <a:close/>
                    </a:path>
                  </a:pathLst>
                </a:custGeom>
                <a:pattFill prst="dashUpDiag">
                  <a:fgClr>
                    <a:srgbClr val="ED7D31">
                      <a:lumMod val="75000"/>
                    </a:srgbClr>
                  </a:fgClr>
                  <a:bgClr>
                    <a:srgbClr val="6633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95" name="台形 94">
                <a:extLst>
                  <a:ext uri="{FF2B5EF4-FFF2-40B4-BE49-F238E27FC236}">
                    <a16:creationId xmlns:a16="http://schemas.microsoft.com/office/drawing/2014/main" id="{6CFE9572-F3E6-4A39-853E-96DD997CFBDE}"/>
                  </a:ext>
                </a:extLst>
              </p:cNvPr>
              <p:cNvSpPr/>
              <p:nvPr/>
            </p:nvSpPr>
            <p:spPr>
              <a:xfrm flipV="1">
                <a:off x="582979" y="2016970"/>
                <a:ext cx="4653818" cy="69384"/>
              </a:xfrm>
              <a:prstGeom prst="trapezoid">
                <a:avLst>
                  <a:gd name="adj" fmla="val 163883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6" name="四角形: 角を丸くする 95">
                <a:extLst>
                  <a:ext uri="{FF2B5EF4-FFF2-40B4-BE49-F238E27FC236}">
                    <a16:creationId xmlns:a16="http://schemas.microsoft.com/office/drawing/2014/main" id="{29978E74-1DD8-4F06-8E3D-4BCFDDDF8ED8}"/>
                  </a:ext>
                </a:extLst>
              </p:cNvPr>
              <p:cNvSpPr/>
              <p:nvPr/>
            </p:nvSpPr>
            <p:spPr>
              <a:xfrm>
                <a:off x="769112" y="2029766"/>
                <a:ext cx="585572" cy="54710"/>
              </a:xfrm>
              <a:prstGeom prst="roundRect">
                <a:avLst/>
              </a:prstGeom>
              <a:pattFill prst="dkVert">
                <a:fgClr>
                  <a:srgbClr val="C00000"/>
                </a:fgClr>
                <a:bgClr>
                  <a:srgbClr val="FFFF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7" name="四角形: 角を丸くする 96">
                <a:extLst>
                  <a:ext uri="{FF2B5EF4-FFF2-40B4-BE49-F238E27FC236}">
                    <a16:creationId xmlns:a16="http://schemas.microsoft.com/office/drawing/2014/main" id="{B5D59AFD-B81A-485C-9EA4-C2BE64025221}"/>
                  </a:ext>
                </a:extLst>
              </p:cNvPr>
              <p:cNvSpPr/>
              <p:nvPr/>
            </p:nvSpPr>
            <p:spPr>
              <a:xfrm>
                <a:off x="4471162" y="2029766"/>
                <a:ext cx="585572" cy="54710"/>
              </a:xfrm>
              <a:prstGeom prst="roundRect">
                <a:avLst/>
              </a:prstGeom>
              <a:pattFill prst="dkVert">
                <a:fgClr>
                  <a:srgbClr val="C00000"/>
                </a:fgClr>
                <a:bgClr>
                  <a:srgbClr val="FFFF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F924C9C3-086B-43E1-9B6D-869510210414}"/>
                </a:ext>
              </a:extLst>
            </p:cNvPr>
            <p:cNvGrpSpPr/>
            <p:nvPr/>
          </p:nvGrpSpPr>
          <p:grpSpPr>
            <a:xfrm>
              <a:off x="1803384" y="2639836"/>
              <a:ext cx="2171592" cy="2045567"/>
              <a:chOff x="1803384" y="5285507"/>
              <a:chExt cx="2171592" cy="2045567"/>
            </a:xfrm>
          </p:grpSpPr>
          <p:grpSp>
            <p:nvGrpSpPr>
              <p:cNvPr id="56" name="グループ化 55">
                <a:extLst>
                  <a:ext uri="{FF2B5EF4-FFF2-40B4-BE49-F238E27FC236}">
                    <a16:creationId xmlns:a16="http://schemas.microsoft.com/office/drawing/2014/main" id="{B3229E00-B3E1-46CD-865B-D500B1C2CD94}"/>
                  </a:ext>
                </a:extLst>
              </p:cNvPr>
              <p:cNvGrpSpPr/>
              <p:nvPr/>
            </p:nvGrpSpPr>
            <p:grpSpPr>
              <a:xfrm>
                <a:off x="1845093" y="6031275"/>
                <a:ext cx="2113879" cy="1299799"/>
                <a:chOff x="1803384" y="3496801"/>
                <a:chExt cx="6927924" cy="1230774"/>
              </a:xfrm>
            </p:grpSpPr>
            <p:sp>
              <p:nvSpPr>
                <p:cNvPr id="89" name="正方形/長方形 88">
                  <a:extLst>
                    <a:ext uri="{FF2B5EF4-FFF2-40B4-BE49-F238E27FC236}">
                      <a16:creationId xmlns:a16="http://schemas.microsoft.com/office/drawing/2014/main" id="{82A06504-4816-435A-BD7C-5FEC72107A23}"/>
                    </a:ext>
                  </a:extLst>
                </p:cNvPr>
                <p:cNvSpPr/>
                <p:nvPr/>
              </p:nvSpPr>
              <p:spPr>
                <a:xfrm>
                  <a:off x="1803384" y="3496801"/>
                  <a:ext cx="45719" cy="1230774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0" name="正方形/長方形 89">
                  <a:extLst>
                    <a:ext uri="{FF2B5EF4-FFF2-40B4-BE49-F238E27FC236}">
                      <a16:creationId xmlns:a16="http://schemas.microsoft.com/office/drawing/2014/main" id="{6FCAC405-9269-4D59-8909-D76B5EE650C7}"/>
                    </a:ext>
                  </a:extLst>
                </p:cNvPr>
                <p:cNvSpPr/>
                <p:nvPr/>
              </p:nvSpPr>
              <p:spPr>
                <a:xfrm>
                  <a:off x="8685589" y="3496801"/>
                  <a:ext cx="45719" cy="1230774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57" name="グループ化 56">
                <a:extLst>
                  <a:ext uri="{FF2B5EF4-FFF2-40B4-BE49-F238E27FC236}">
                    <a16:creationId xmlns:a16="http://schemas.microsoft.com/office/drawing/2014/main" id="{E216122A-C62E-466D-9418-D8266B66D780}"/>
                  </a:ext>
                </a:extLst>
              </p:cNvPr>
              <p:cNvGrpSpPr/>
              <p:nvPr/>
            </p:nvGrpSpPr>
            <p:grpSpPr>
              <a:xfrm>
                <a:off x="1803384" y="5285507"/>
                <a:ext cx="2171592" cy="2011313"/>
                <a:chOff x="1803384" y="2680419"/>
                <a:chExt cx="2171592" cy="2011313"/>
              </a:xfrm>
            </p:grpSpPr>
            <p:grpSp>
              <p:nvGrpSpPr>
                <p:cNvPr id="58" name="グループ化 57">
                  <a:extLst>
                    <a:ext uri="{FF2B5EF4-FFF2-40B4-BE49-F238E27FC236}">
                      <a16:creationId xmlns:a16="http://schemas.microsoft.com/office/drawing/2014/main" id="{FC789451-B1D5-4C85-9A5B-F79CF5DA25B2}"/>
                    </a:ext>
                  </a:extLst>
                </p:cNvPr>
                <p:cNvGrpSpPr/>
                <p:nvPr/>
              </p:nvGrpSpPr>
              <p:grpSpPr>
                <a:xfrm>
                  <a:off x="1803384" y="2680419"/>
                  <a:ext cx="2171592" cy="1977167"/>
                  <a:chOff x="1803384" y="2680419"/>
                  <a:chExt cx="2171592" cy="1977167"/>
                </a:xfrm>
              </p:grpSpPr>
              <p:sp>
                <p:nvSpPr>
                  <p:cNvPr id="66" name="正方形/長方形 65">
                    <a:extLst>
                      <a:ext uri="{FF2B5EF4-FFF2-40B4-BE49-F238E27FC236}">
                        <a16:creationId xmlns:a16="http://schemas.microsoft.com/office/drawing/2014/main" id="{437E02CE-E989-4AD2-B243-7601110BCDC5}"/>
                      </a:ext>
                    </a:extLst>
                  </p:cNvPr>
                  <p:cNvSpPr/>
                  <p:nvPr/>
                </p:nvSpPr>
                <p:spPr>
                  <a:xfrm>
                    <a:off x="2277676" y="3316125"/>
                    <a:ext cx="1205299" cy="370789"/>
                  </a:xfrm>
                  <a:prstGeom prst="rect">
                    <a:avLst/>
                  </a:prstGeom>
                  <a:pattFill prst="shingle">
                    <a:fgClr>
                      <a:srgbClr val="FFC000">
                        <a:lumMod val="40000"/>
                        <a:lumOff val="60000"/>
                      </a:srgbClr>
                    </a:fgClr>
                    <a:bgClr>
                      <a:srgbClr val="5B9BD5">
                        <a:lumMod val="50000"/>
                      </a:srgb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7" name="フリーフォーム: 図形 66">
                    <a:extLst>
                      <a:ext uri="{FF2B5EF4-FFF2-40B4-BE49-F238E27FC236}">
                        <a16:creationId xmlns:a16="http://schemas.microsoft.com/office/drawing/2014/main" id="{1A07CA67-14BA-4792-9E3E-68CF537B94AD}"/>
                      </a:ext>
                    </a:extLst>
                  </p:cNvPr>
                  <p:cNvSpPr/>
                  <p:nvPr/>
                </p:nvSpPr>
                <p:spPr>
                  <a:xfrm>
                    <a:off x="2660008" y="3468475"/>
                    <a:ext cx="461812" cy="216615"/>
                  </a:xfrm>
                  <a:custGeom>
                    <a:avLst/>
                    <a:gdLst>
                      <a:gd name="connsiteX0" fmla="*/ 253581 w 507163"/>
                      <a:gd name="connsiteY0" fmla="*/ 0 h 291514"/>
                      <a:gd name="connsiteX1" fmla="*/ 350136 w 507163"/>
                      <a:gd name="connsiteY1" fmla="*/ 89022 h 291514"/>
                      <a:gd name="connsiteX2" fmla="*/ 354021 w 507163"/>
                      <a:gd name="connsiteY2" fmla="*/ 115785 h 291514"/>
                      <a:gd name="connsiteX3" fmla="*/ 357166 w 507163"/>
                      <a:gd name="connsiteY3" fmla="*/ 115412 h 291514"/>
                      <a:gd name="connsiteX4" fmla="*/ 507163 w 507163"/>
                      <a:gd name="connsiteY4" fmla="*/ 203463 h 291514"/>
                      <a:gd name="connsiteX5" fmla="*/ 357166 w 507163"/>
                      <a:gd name="connsiteY5" fmla="*/ 291514 h 291514"/>
                      <a:gd name="connsiteX6" fmla="*/ 298781 w 507163"/>
                      <a:gd name="connsiteY6" fmla="*/ 284595 h 291514"/>
                      <a:gd name="connsiteX7" fmla="*/ 290248 w 507163"/>
                      <a:gd name="connsiteY7" fmla="*/ 281217 h 291514"/>
                      <a:gd name="connsiteX8" fmla="*/ 253581 w 507163"/>
                      <a:gd name="connsiteY8" fmla="*/ 291514 h 291514"/>
                      <a:gd name="connsiteX9" fmla="*/ 216915 w 507163"/>
                      <a:gd name="connsiteY9" fmla="*/ 281218 h 291514"/>
                      <a:gd name="connsiteX10" fmla="*/ 208383 w 507163"/>
                      <a:gd name="connsiteY10" fmla="*/ 284595 h 291514"/>
                      <a:gd name="connsiteX11" fmla="*/ 149997 w 507163"/>
                      <a:gd name="connsiteY11" fmla="*/ 291514 h 291514"/>
                      <a:gd name="connsiteX12" fmla="*/ 0 w 507163"/>
                      <a:gd name="connsiteY12" fmla="*/ 203463 h 291514"/>
                      <a:gd name="connsiteX13" fmla="*/ 149997 w 507163"/>
                      <a:gd name="connsiteY13" fmla="*/ 115412 h 291514"/>
                      <a:gd name="connsiteX14" fmla="*/ 153142 w 507163"/>
                      <a:gd name="connsiteY14" fmla="*/ 115785 h 291514"/>
                      <a:gd name="connsiteX15" fmla="*/ 157026 w 507163"/>
                      <a:gd name="connsiteY15" fmla="*/ 89022 h 291514"/>
                      <a:gd name="connsiteX16" fmla="*/ 253581 w 507163"/>
                      <a:gd name="connsiteY16" fmla="*/ 0 h 291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07163" h="291514">
                        <a:moveTo>
                          <a:pt x="253581" y="0"/>
                        </a:moveTo>
                        <a:cubicBezTo>
                          <a:pt x="296987" y="0"/>
                          <a:pt x="334228" y="36708"/>
                          <a:pt x="350136" y="89022"/>
                        </a:cubicBezTo>
                        <a:lnTo>
                          <a:pt x="354021" y="115785"/>
                        </a:lnTo>
                        <a:lnTo>
                          <a:pt x="357166" y="115412"/>
                        </a:lnTo>
                        <a:cubicBezTo>
                          <a:pt x="440007" y="115412"/>
                          <a:pt x="507163" y="154834"/>
                          <a:pt x="507163" y="203463"/>
                        </a:cubicBezTo>
                        <a:cubicBezTo>
                          <a:pt x="507163" y="252092"/>
                          <a:pt x="440007" y="291514"/>
                          <a:pt x="357166" y="291514"/>
                        </a:cubicBezTo>
                        <a:cubicBezTo>
                          <a:pt x="336456" y="291514"/>
                          <a:pt x="316726" y="289050"/>
                          <a:pt x="298781" y="284595"/>
                        </a:cubicBezTo>
                        <a:lnTo>
                          <a:pt x="290248" y="281217"/>
                        </a:lnTo>
                        <a:lnTo>
                          <a:pt x="253581" y="291514"/>
                        </a:lnTo>
                        <a:lnTo>
                          <a:pt x="216915" y="281218"/>
                        </a:lnTo>
                        <a:lnTo>
                          <a:pt x="208383" y="284595"/>
                        </a:lnTo>
                        <a:cubicBezTo>
                          <a:pt x="190437" y="289050"/>
                          <a:pt x="170707" y="291514"/>
                          <a:pt x="149997" y="291514"/>
                        </a:cubicBezTo>
                        <a:cubicBezTo>
                          <a:pt x="67156" y="291514"/>
                          <a:pt x="0" y="252092"/>
                          <a:pt x="0" y="203463"/>
                        </a:cubicBezTo>
                        <a:cubicBezTo>
                          <a:pt x="0" y="154834"/>
                          <a:pt x="67156" y="115412"/>
                          <a:pt x="149997" y="115412"/>
                        </a:cubicBezTo>
                        <a:lnTo>
                          <a:pt x="153142" y="115785"/>
                        </a:lnTo>
                        <a:lnTo>
                          <a:pt x="157026" y="89022"/>
                        </a:lnTo>
                        <a:cubicBezTo>
                          <a:pt x="172934" y="36708"/>
                          <a:pt x="210176" y="0"/>
                          <a:pt x="253581" y="0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8" name="正方形/長方形 67">
                    <a:extLst>
                      <a:ext uri="{FF2B5EF4-FFF2-40B4-BE49-F238E27FC236}">
                        <a16:creationId xmlns:a16="http://schemas.microsoft.com/office/drawing/2014/main" id="{A71A380E-0665-48B2-9959-75BD5ACEB3E3}"/>
                      </a:ext>
                    </a:extLst>
                  </p:cNvPr>
                  <p:cNvSpPr/>
                  <p:nvPr/>
                </p:nvSpPr>
                <p:spPr>
                  <a:xfrm>
                    <a:off x="2277676" y="3621592"/>
                    <a:ext cx="1205299" cy="93029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69" name="グループ化 68">
                    <a:extLst>
                      <a:ext uri="{FF2B5EF4-FFF2-40B4-BE49-F238E27FC236}">
                        <a16:creationId xmlns:a16="http://schemas.microsoft.com/office/drawing/2014/main" id="{7218A881-8B16-4097-ADD5-3DDCD015333C}"/>
                      </a:ext>
                    </a:extLst>
                  </p:cNvPr>
                  <p:cNvGrpSpPr/>
                  <p:nvPr/>
                </p:nvGrpSpPr>
                <p:grpSpPr>
                  <a:xfrm>
                    <a:off x="1803384" y="2680419"/>
                    <a:ext cx="2171592" cy="1977167"/>
                    <a:chOff x="1803384" y="2680419"/>
                    <a:chExt cx="2171592" cy="1977167"/>
                  </a:xfrm>
                </p:grpSpPr>
                <p:sp>
                  <p:nvSpPr>
                    <p:cNvPr id="70" name="楕円 69">
                      <a:extLst>
                        <a:ext uri="{FF2B5EF4-FFF2-40B4-BE49-F238E27FC236}">
                          <a16:creationId xmlns:a16="http://schemas.microsoft.com/office/drawing/2014/main" id="{AE223B07-5060-4CD1-8C52-9AAE9996BA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11424" y="3252817"/>
                      <a:ext cx="155614" cy="230638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71" name="楕円 70">
                      <a:extLst>
                        <a:ext uri="{FF2B5EF4-FFF2-40B4-BE49-F238E27FC236}">
                          <a16:creationId xmlns:a16="http://schemas.microsoft.com/office/drawing/2014/main" id="{6E0A2F66-6A5B-4DBB-BF29-AA1AAFA126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91596" y="3278495"/>
                      <a:ext cx="299994" cy="176102"/>
                    </a:xfrm>
                    <a:prstGeom prst="ellipse">
                      <a:avLst/>
                    </a:prstGeom>
                    <a:solidFill>
                      <a:srgbClr val="FFC000">
                        <a:lumMod val="60000"/>
                        <a:lumOff val="40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72" name="楕円 71">
                      <a:extLst>
                        <a:ext uri="{FF2B5EF4-FFF2-40B4-BE49-F238E27FC236}">
                          <a16:creationId xmlns:a16="http://schemas.microsoft.com/office/drawing/2014/main" id="{EA779E60-396D-4C8E-85CA-C94E5FC8C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89252" y="3278495"/>
                      <a:ext cx="299994" cy="176102"/>
                    </a:xfrm>
                    <a:prstGeom prst="ellipse">
                      <a:avLst/>
                    </a:prstGeom>
                    <a:solidFill>
                      <a:srgbClr val="FFC000">
                        <a:lumMod val="60000"/>
                        <a:lumOff val="40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grpSp>
                  <p:nvGrpSpPr>
                    <p:cNvPr id="73" name="グループ化 72">
                      <a:extLst>
                        <a:ext uri="{FF2B5EF4-FFF2-40B4-BE49-F238E27FC236}">
                          <a16:creationId xmlns:a16="http://schemas.microsoft.com/office/drawing/2014/main" id="{054A3676-600E-4DB9-919E-03597CED7F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384" y="2680419"/>
                      <a:ext cx="2171592" cy="1977167"/>
                      <a:chOff x="1803384" y="2680419"/>
                      <a:chExt cx="2171592" cy="1977167"/>
                    </a:xfrm>
                  </p:grpSpPr>
                  <p:sp>
                    <p:nvSpPr>
                      <p:cNvPr id="74" name="四角形: 上の 2 つの角を丸める 73">
                        <a:extLst>
                          <a:ext uri="{FF2B5EF4-FFF2-40B4-BE49-F238E27FC236}">
                            <a16:creationId xmlns:a16="http://schemas.microsoft.com/office/drawing/2014/main" id="{40611542-FE01-4C4A-BA30-3370116DFA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62263" y="2680419"/>
                        <a:ext cx="47625" cy="158332"/>
                      </a:xfrm>
                      <a:prstGeom prst="round2SameRect">
                        <a:avLst>
                          <a:gd name="adj1" fmla="val 0"/>
                          <a:gd name="adj2" fmla="val 0"/>
                        </a:avLst>
                      </a:prstGeom>
                      <a:solidFill>
                        <a:srgbClr val="6633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75" name="四角形: 上の 2 つの角を丸める 74">
                        <a:extLst>
                          <a:ext uri="{FF2B5EF4-FFF2-40B4-BE49-F238E27FC236}">
                            <a16:creationId xmlns:a16="http://schemas.microsoft.com/office/drawing/2014/main" id="{52ED473E-188D-47BB-999C-5BC4B73C26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86063" y="2748304"/>
                        <a:ext cx="209550" cy="194921"/>
                      </a:xfrm>
                      <a:prstGeom prst="round2SameRect">
                        <a:avLst>
                          <a:gd name="adj1" fmla="val 28883"/>
                          <a:gd name="adj2" fmla="val 0"/>
                        </a:avLst>
                      </a:prstGeom>
                      <a:solidFill>
                        <a:srgbClr val="6633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76" name="四角形: 上の 2 つの角を丸める 75">
                        <a:extLst>
                          <a:ext uri="{FF2B5EF4-FFF2-40B4-BE49-F238E27FC236}">
                            <a16:creationId xmlns:a16="http://schemas.microsoft.com/office/drawing/2014/main" id="{9CF6932D-51F5-40BB-BAF5-308680D261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3676" y="2846935"/>
                        <a:ext cx="314324" cy="119402"/>
                      </a:xfrm>
                      <a:prstGeom prst="round2SameRect">
                        <a:avLst>
                          <a:gd name="adj1" fmla="val 50000"/>
                          <a:gd name="adj2" fmla="val 0"/>
                        </a:avLst>
                      </a:prstGeom>
                      <a:solidFill>
                        <a:srgbClr val="6633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grpSp>
                    <p:nvGrpSpPr>
                      <p:cNvPr id="77" name="グループ化 76">
                        <a:extLst>
                          <a:ext uri="{FF2B5EF4-FFF2-40B4-BE49-F238E27FC236}">
                            <a16:creationId xmlns:a16="http://schemas.microsoft.com/office/drawing/2014/main" id="{82543BB9-C79F-4F69-B687-3A154EB72B9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803384" y="2959676"/>
                        <a:ext cx="2171592" cy="1697910"/>
                        <a:chOff x="1803384" y="2959676"/>
                        <a:chExt cx="2171592" cy="1697910"/>
                      </a:xfrm>
                    </p:grpSpPr>
                    <p:sp>
                      <p:nvSpPr>
                        <p:cNvPr id="78" name="正方形/長方形 77">
                          <a:extLst>
                            <a:ext uri="{FF2B5EF4-FFF2-40B4-BE49-F238E27FC236}">
                              <a16:creationId xmlns:a16="http://schemas.microsoft.com/office/drawing/2014/main" id="{8E3D1248-840D-4124-87A8-CE39FF7B10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260599" y="3613914"/>
                          <a:ext cx="85725" cy="1043672"/>
                        </a:xfrm>
                        <a:prstGeom prst="rect">
                          <a:avLst/>
                        </a:prstGeom>
                        <a:solidFill>
                          <a:srgbClr val="C000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  <p:sp>
                      <p:nvSpPr>
                        <p:cNvPr id="79" name="正方形/長方形 78">
                          <a:extLst>
                            <a:ext uri="{FF2B5EF4-FFF2-40B4-BE49-F238E27FC236}">
                              <a16:creationId xmlns:a16="http://schemas.microsoft.com/office/drawing/2014/main" id="{AAA9D3D1-ABE1-4B57-900E-22A19199C0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28898" y="3613914"/>
                          <a:ext cx="85725" cy="1043672"/>
                        </a:xfrm>
                        <a:prstGeom prst="rect">
                          <a:avLst/>
                        </a:prstGeom>
                        <a:solidFill>
                          <a:srgbClr val="C000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  <p:sp>
                      <p:nvSpPr>
                        <p:cNvPr id="80" name="楕円 79">
                          <a:extLst>
                            <a:ext uri="{FF2B5EF4-FFF2-40B4-BE49-F238E27FC236}">
                              <a16:creationId xmlns:a16="http://schemas.microsoft.com/office/drawing/2014/main" id="{906F1118-BACD-4A29-95E6-B774A46914C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700000">
                          <a:off x="2142829" y="3485443"/>
                          <a:ext cx="262150" cy="180730"/>
                        </a:xfrm>
                        <a:prstGeom prst="ellipse">
                          <a:avLst/>
                        </a:prstGeom>
                        <a:solidFill>
                          <a:srgbClr val="FFC000">
                            <a:lumMod val="60000"/>
                            <a:lumOff val="40000"/>
                          </a:srgbClr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  <p:sp>
                      <p:nvSpPr>
                        <p:cNvPr id="81" name="楕円 80">
                          <a:extLst>
                            <a:ext uri="{FF2B5EF4-FFF2-40B4-BE49-F238E27FC236}">
                              <a16:creationId xmlns:a16="http://schemas.microsoft.com/office/drawing/2014/main" id="{947108BD-1743-4AC1-91E7-7497AFCDD7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900000" flipH="1">
                          <a:off x="3379443" y="3485444"/>
                          <a:ext cx="262150" cy="180730"/>
                        </a:xfrm>
                        <a:prstGeom prst="ellipse">
                          <a:avLst/>
                        </a:prstGeom>
                        <a:solidFill>
                          <a:srgbClr val="FFC000">
                            <a:lumMod val="60000"/>
                            <a:lumOff val="40000"/>
                          </a:srgbClr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  <p:grpSp>
                      <p:nvGrpSpPr>
                        <p:cNvPr id="82" name="グループ化 81">
                          <a:extLst>
                            <a:ext uri="{FF2B5EF4-FFF2-40B4-BE49-F238E27FC236}">
                              <a16:creationId xmlns:a16="http://schemas.microsoft.com/office/drawing/2014/main" id="{668B2F4C-9B0D-41D0-9C5E-DAD4067689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803384" y="2959676"/>
                          <a:ext cx="2171592" cy="671729"/>
                          <a:chOff x="1803384" y="2959676"/>
                          <a:chExt cx="2171592" cy="671729"/>
                        </a:xfrm>
                      </p:grpSpPr>
                      <p:grpSp>
                        <p:nvGrpSpPr>
                          <p:cNvPr id="83" name="グループ化 82">
                            <a:extLst>
                              <a:ext uri="{FF2B5EF4-FFF2-40B4-BE49-F238E27FC236}">
                                <a16:creationId xmlns:a16="http://schemas.microsoft.com/office/drawing/2014/main" id="{7658EBF0-9C86-4FC6-B7EC-FB5B15BA4D46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901685" y="3184174"/>
                            <a:ext cx="1974990" cy="447231"/>
                            <a:chOff x="1901685" y="3147673"/>
                            <a:chExt cx="1974990" cy="532847"/>
                          </a:xfrm>
                        </p:grpSpPr>
                        <p:sp>
                          <p:nvSpPr>
                            <p:cNvPr id="87" name="フリーフォーム: 図形 86">
                              <a:extLst>
                                <a:ext uri="{FF2B5EF4-FFF2-40B4-BE49-F238E27FC236}">
                                  <a16:creationId xmlns:a16="http://schemas.microsoft.com/office/drawing/2014/main" id="{2EF9ED4A-2CA1-4BFA-BCDB-FFECBE13A18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947982" y="3168975"/>
                              <a:ext cx="1882396" cy="511545"/>
                            </a:xfrm>
                            <a:custGeom>
                              <a:avLst/>
                              <a:gdLst>
                                <a:gd name="connsiteX0" fmla="*/ 938093 w 1882396"/>
                                <a:gd name="connsiteY0" fmla="*/ 0 h 511545"/>
                                <a:gd name="connsiteX1" fmla="*/ 1408042 w 1882396"/>
                                <a:gd name="connsiteY1" fmla="*/ 127197 h 511545"/>
                                <a:gd name="connsiteX2" fmla="*/ 1413297 w 1882396"/>
                                <a:gd name="connsiteY2" fmla="*/ 132126 h 511545"/>
                                <a:gd name="connsiteX3" fmla="*/ 1413473 w 1882396"/>
                                <a:gd name="connsiteY3" fmla="*/ 131230 h 511545"/>
                                <a:gd name="connsiteX4" fmla="*/ 1413475 w 1882396"/>
                                <a:gd name="connsiteY4" fmla="*/ 131231 h 511545"/>
                                <a:gd name="connsiteX5" fmla="*/ 1687961 w 1882396"/>
                                <a:gd name="connsiteY5" fmla="*/ 302315 h 511545"/>
                                <a:gd name="connsiteX6" fmla="*/ 1858177 w 1882396"/>
                                <a:gd name="connsiteY6" fmla="*/ 353917 h 511545"/>
                                <a:gd name="connsiteX7" fmla="*/ 1882396 w 1882396"/>
                                <a:gd name="connsiteY7" fmla="*/ 358011 h 511545"/>
                                <a:gd name="connsiteX8" fmla="*/ 1819004 w 1882396"/>
                                <a:gd name="connsiteY8" fmla="*/ 511545 h 511545"/>
                                <a:gd name="connsiteX9" fmla="*/ 1721067 w 1882396"/>
                                <a:gd name="connsiteY9" fmla="*/ 505099 h 511545"/>
                                <a:gd name="connsiteX10" fmla="*/ 1598979 w 1882396"/>
                                <a:gd name="connsiteY10" fmla="*/ 469160 h 511545"/>
                                <a:gd name="connsiteX11" fmla="*/ 1491307 w 1882396"/>
                                <a:gd name="connsiteY11" fmla="*/ 410315 h 511545"/>
                                <a:gd name="connsiteX12" fmla="*/ 1456101 w 1882396"/>
                                <a:gd name="connsiteY12" fmla="*/ 374077 h 511545"/>
                                <a:gd name="connsiteX13" fmla="*/ 1371427 w 1882396"/>
                                <a:gd name="connsiteY13" fmla="*/ 315203 h 511545"/>
                                <a:gd name="connsiteX14" fmla="*/ 1324728 w 1882396"/>
                                <a:gd name="connsiteY14" fmla="*/ 301958 h 511545"/>
                                <a:gd name="connsiteX15" fmla="*/ 1330999 w 1882396"/>
                                <a:gd name="connsiteY15" fmla="*/ 285318 h 511545"/>
                                <a:gd name="connsiteX16" fmla="*/ 1125021 w 1882396"/>
                                <a:gd name="connsiteY16" fmla="*/ 174978 h 511545"/>
                                <a:gd name="connsiteX17" fmla="*/ 979373 w 1882396"/>
                                <a:gd name="connsiteY17" fmla="*/ 207297 h 511545"/>
                                <a:gd name="connsiteX18" fmla="*/ 938093 w 1882396"/>
                                <a:gd name="connsiteY18" fmla="*/ 240095 h 511545"/>
                                <a:gd name="connsiteX19" fmla="*/ 896814 w 1882396"/>
                                <a:gd name="connsiteY19" fmla="*/ 207297 h 511545"/>
                                <a:gd name="connsiteX20" fmla="*/ 751165 w 1882396"/>
                                <a:gd name="connsiteY20" fmla="*/ 174978 h 511545"/>
                                <a:gd name="connsiteX21" fmla="*/ 545187 w 1882396"/>
                                <a:gd name="connsiteY21" fmla="*/ 285318 h 511545"/>
                                <a:gd name="connsiteX22" fmla="*/ 551301 w 1882396"/>
                                <a:gd name="connsiteY22" fmla="*/ 301541 h 511545"/>
                                <a:gd name="connsiteX23" fmla="*/ 504003 w 1882396"/>
                                <a:gd name="connsiteY23" fmla="*/ 315203 h 511545"/>
                                <a:gd name="connsiteX24" fmla="*/ 420321 w 1882396"/>
                                <a:gd name="connsiteY24" fmla="*/ 374077 h 511545"/>
                                <a:gd name="connsiteX25" fmla="*/ 391089 w 1882396"/>
                                <a:gd name="connsiteY25" fmla="*/ 410315 h 511545"/>
                                <a:gd name="connsiteX26" fmla="*/ 283418 w 1882396"/>
                                <a:gd name="connsiteY26" fmla="*/ 469160 h 511545"/>
                                <a:gd name="connsiteX27" fmla="*/ 161329 w 1882396"/>
                                <a:gd name="connsiteY27" fmla="*/ 505099 h 511545"/>
                                <a:gd name="connsiteX28" fmla="*/ 63392 w 1882396"/>
                                <a:gd name="connsiteY28" fmla="*/ 511545 h 511545"/>
                                <a:gd name="connsiteX29" fmla="*/ 0 w 1882396"/>
                                <a:gd name="connsiteY29" fmla="*/ 358011 h 511545"/>
                                <a:gd name="connsiteX30" fmla="*/ 24220 w 1882396"/>
                                <a:gd name="connsiteY30" fmla="*/ 353917 h 511545"/>
                                <a:gd name="connsiteX31" fmla="*/ 194435 w 1882396"/>
                                <a:gd name="connsiteY31" fmla="*/ 302315 h 511545"/>
                                <a:gd name="connsiteX32" fmla="*/ 348076 w 1882396"/>
                                <a:gd name="connsiteY32" fmla="*/ 225377 h 511545"/>
                                <a:gd name="connsiteX33" fmla="*/ 438929 w 1882396"/>
                                <a:gd name="connsiteY33" fmla="*/ 154598 h 511545"/>
                                <a:gd name="connsiteX34" fmla="*/ 468144 w 1882396"/>
                                <a:gd name="connsiteY34" fmla="*/ 127197 h 511545"/>
                                <a:gd name="connsiteX35" fmla="*/ 938093 w 1882396"/>
                                <a:gd name="connsiteY35" fmla="*/ 0 h 5115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</a:cxnLst>
                              <a:rect l="l" t="t" r="r" b="b"/>
                              <a:pathLst>
                                <a:path w="1882396" h="511545">
                                  <a:moveTo>
                                    <a:pt x="938093" y="0"/>
                                  </a:moveTo>
                                  <a:cubicBezTo>
                                    <a:pt x="1133719" y="0"/>
                                    <a:pt x="1306195" y="50455"/>
                                    <a:pt x="1408042" y="127197"/>
                                  </a:cubicBezTo>
                                  <a:lnTo>
                                    <a:pt x="1413297" y="132126"/>
                                  </a:lnTo>
                                  <a:cubicBezTo>
                                    <a:pt x="1413356" y="131828"/>
                                    <a:pt x="1413414" y="131529"/>
                                    <a:pt x="1413473" y="131230"/>
                                  </a:cubicBezTo>
                                  <a:cubicBezTo>
                                    <a:pt x="1413474" y="131230"/>
                                    <a:pt x="1413474" y="131231"/>
                                    <a:pt x="1413475" y="131231"/>
                                  </a:cubicBezTo>
                                  <a:cubicBezTo>
                                    <a:pt x="1480625" y="198187"/>
                                    <a:pt x="1577082" y="258307"/>
                                    <a:pt x="1687961" y="302315"/>
                                  </a:cubicBezTo>
                                  <a:cubicBezTo>
                                    <a:pt x="1743401" y="324319"/>
                                    <a:pt x="1800905" y="341683"/>
                                    <a:pt x="1858177" y="353917"/>
                                  </a:cubicBezTo>
                                  <a:lnTo>
                                    <a:pt x="1882396" y="358011"/>
                                  </a:lnTo>
                                  <a:lnTo>
                                    <a:pt x="1819004" y="511545"/>
                                  </a:lnTo>
                                  <a:lnTo>
                                    <a:pt x="1721067" y="505099"/>
                                  </a:lnTo>
                                  <a:cubicBezTo>
                                    <a:pt x="1681116" y="497908"/>
                                    <a:pt x="1639729" y="485971"/>
                                    <a:pt x="1598979" y="469160"/>
                                  </a:cubicBezTo>
                                  <a:cubicBezTo>
                                    <a:pt x="1558229" y="452350"/>
                                    <a:pt x="1521975" y="432256"/>
                                    <a:pt x="1491307" y="410315"/>
                                  </a:cubicBezTo>
                                  <a:lnTo>
                                    <a:pt x="1456101" y="374077"/>
                                  </a:lnTo>
                                  <a:cubicBezTo>
                                    <a:pt x="1434770" y="349633"/>
                                    <a:pt x="1406088" y="330361"/>
                                    <a:pt x="1371427" y="315203"/>
                                  </a:cubicBezTo>
                                  <a:lnTo>
                                    <a:pt x="1324728" y="301958"/>
                                  </a:lnTo>
                                  <a:lnTo>
                                    <a:pt x="1330999" y="285318"/>
                                  </a:lnTo>
                                  <a:cubicBezTo>
                                    <a:pt x="1330999" y="224380"/>
                                    <a:pt x="1238780" y="174978"/>
                                    <a:pt x="1125021" y="174978"/>
                                  </a:cubicBezTo>
                                  <a:cubicBezTo>
                                    <a:pt x="1068142" y="174978"/>
                                    <a:pt x="1016647" y="187329"/>
                                    <a:pt x="979373" y="207297"/>
                                  </a:cubicBezTo>
                                  <a:lnTo>
                                    <a:pt x="938093" y="240095"/>
                                  </a:lnTo>
                                  <a:lnTo>
                                    <a:pt x="896814" y="207297"/>
                                  </a:lnTo>
                                  <a:cubicBezTo>
                                    <a:pt x="859539" y="187329"/>
                                    <a:pt x="808044" y="174978"/>
                                    <a:pt x="751165" y="174978"/>
                                  </a:cubicBezTo>
                                  <a:cubicBezTo>
                                    <a:pt x="637406" y="174978"/>
                                    <a:pt x="545187" y="224380"/>
                                    <a:pt x="545187" y="285318"/>
                                  </a:cubicBezTo>
                                  <a:lnTo>
                                    <a:pt x="551301" y="301541"/>
                                  </a:lnTo>
                                  <a:lnTo>
                                    <a:pt x="504003" y="315203"/>
                                  </a:lnTo>
                                  <a:cubicBezTo>
                                    <a:pt x="469937" y="330361"/>
                                    <a:pt x="441653" y="349633"/>
                                    <a:pt x="420321" y="374077"/>
                                  </a:cubicBezTo>
                                  <a:lnTo>
                                    <a:pt x="391089" y="410315"/>
                                  </a:lnTo>
                                  <a:cubicBezTo>
                                    <a:pt x="360421" y="432256"/>
                                    <a:pt x="324167" y="452350"/>
                                    <a:pt x="283418" y="469160"/>
                                  </a:cubicBezTo>
                                  <a:cubicBezTo>
                                    <a:pt x="242668" y="485971"/>
                                    <a:pt x="201281" y="497908"/>
                                    <a:pt x="161329" y="505099"/>
                                  </a:cubicBezTo>
                                  <a:lnTo>
                                    <a:pt x="63392" y="511545"/>
                                  </a:lnTo>
                                  <a:lnTo>
                                    <a:pt x="0" y="358011"/>
                                  </a:lnTo>
                                  <a:lnTo>
                                    <a:pt x="24220" y="353917"/>
                                  </a:lnTo>
                                  <a:cubicBezTo>
                                    <a:pt x="81491" y="341683"/>
                                    <a:pt x="138996" y="324319"/>
                                    <a:pt x="194435" y="302315"/>
                                  </a:cubicBezTo>
                                  <a:cubicBezTo>
                                    <a:pt x="249874" y="280311"/>
                                    <a:pt x="301708" y="254279"/>
                                    <a:pt x="348076" y="225377"/>
                                  </a:cubicBezTo>
                                  <a:lnTo>
                                    <a:pt x="438929" y="154598"/>
                                  </a:lnTo>
                                  <a:lnTo>
                                    <a:pt x="468144" y="127197"/>
                                  </a:lnTo>
                                  <a:cubicBezTo>
                                    <a:pt x="569991" y="50455"/>
                                    <a:pt x="742468" y="0"/>
                                    <a:pt x="938093" y="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C000">
                                <a:lumMod val="60000"/>
                                <a:lumOff val="40000"/>
                              </a:srgbClr>
                            </a:solidFill>
                            <a:ln w="12700" cap="flat" cmpd="sng" algn="ctr">
                              <a:solidFill>
                                <a:sysClr val="windowText" lastClr="000000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wrap="square" rtlCol="0" anchor="ctr">
                              <a:noAutofit/>
                            </a:bodyPr>
                            <a:lstStyle/>
                            <a:p>
                              <a:pPr algn="ctr" defTabSz="457200" fontAlgn="auto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defRPr/>
                              </a:pPr>
                              <a:endParaRPr kumimoji="0" lang="ja-JP" altLang="en-US" kern="0" dirty="0">
                                <a:solidFill>
                                  <a:prstClr val="white"/>
                                </a:solidFill>
                                <a:latin typeface="Calibri" panose="020F0502020204030204"/>
                                <a:ea typeface="游ゴシック" panose="020B0400000000000000" pitchFamily="50" charset="-128"/>
                              </a:endParaRPr>
                            </a:p>
                          </p:txBody>
                        </p:sp>
                        <p:sp>
                          <p:nvSpPr>
                            <p:cNvPr id="88" name="フリーフォーム: 図形 87">
                              <a:extLst>
                                <a:ext uri="{FF2B5EF4-FFF2-40B4-BE49-F238E27FC236}">
                                  <a16:creationId xmlns:a16="http://schemas.microsoft.com/office/drawing/2014/main" id="{B59D84FA-2B76-49F5-9DCB-D8D46BC6A32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901685" y="3147673"/>
                              <a:ext cx="1974990" cy="519616"/>
                            </a:xfrm>
                            <a:custGeom>
                              <a:avLst/>
                              <a:gdLst>
                                <a:gd name="connsiteX0" fmla="*/ 938093 w 1882396"/>
                                <a:gd name="connsiteY0" fmla="*/ 0 h 511545"/>
                                <a:gd name="connsiteX1" fmla="*/ 1408042 w 1882396"/>
                                <a:gd name="connsiteY1" fmla="*/ 127197 h 511545"/>
                                <a:gd name="connsiteX2" fmla="*/ 1413297 w 1882396"/>
                                <a:gd name="connsiteY2" fmla="*/ 132126 h 511545"/>
                                <a:gd name="connsiteX3" fmla="*/ 1413473 w 1882396"/>
                                <a:gd name="connsiteY3" fmla="*/ 131230 h 511545"/>
                                <a:gd name="connsiteX4" fmla="*/ 1413475 w 1882396"/>
                                <a:gd name="connsiteY4" fmla="*/ 131231 h 511545"/>
                                <a:gd name="connsiteX5" fmla="*/ 1687961 w 1882396"/>
                                <a:gd name="connsiteY5" fmla="*/ 302315 h 511545"/>
                                <a:gd name="connsiteX6" fmla="*/ 1858177 w 1882396"/>
                                <a:gd name="connsiteY6" fmla="*/ 353917 h 511545"/>
                                <a:gd name="connsiteX7" fmla="*/ 1882396 w 1882396"/>
                                <a:gd name="connsiteY7" fmla="*/ 358011 h 511545"/>
                                <a:gd name="connsiteX8" fmla="*/ 1819004 w 1882396"/>
                                <a:gd name="connsiteY8" fmla="*/ 511545 h 511545"/>
                                <a:gd name="connsiteX9" fmla="*/ 1721067 w 1882396"/>
                                <a:gd name="connsiteY9" fmla="*/ 505099 h 511545"/>
                                <a:gd name="connsiteX10" fmla="*/ 1598979 w 1882396"/>
                                <a:gd name="connsiteY10" fmla="*/ 469160 h 511545"/>
                                <a:gd name="connsiteX11" fmla="*/ 1491307 w 1882396"/>
                                <a:gd name="connsiteY11" fmla="*/ 410315 h 511545"/>
                                <a:gd name="connsiteX12" fmla="*/ 1456101 w 1882396"/>
                                <a:gd name="connsiteY12" fmla="*/ 374077 h 511545"/>
                                <a:gd name="connsiteX13" fmla="*/ 1371427 w 1882396"/>
                                <a:gd name="connsiteY13" fmla="*/ 315203 h 511545"/>
                                <a:gd name="connsiteX14" fmla="*/ 1324728 w 1882396"/>
                                <a:gd name="connsiteY14" fmla="*/ 301958 h 511545"/>
                                <a:gd name="connsiteX15" fmla="*/ 1330999 w 1882396"/>
                                <a:gd name="connsiteY15" fmla="*/ 285318 h 511545"/>
                                <a:gd name="connsiteX16" fmla="*/ 1125021 w 1882396"/>
                                <a:gd name="connsiteY16" fmla="*/ 174978 h 511545"/>
                                <a:gd name="connsiteX17" fmla="*/ 979373 w 1882396"/>
                                <a:gd name="connsiteY17" fmla="*/ 207297 h 511545"/>
                                <a:gd name="connsiteX18" fmla="*/ 938093 w 1882396"/>
                                <a:gd name="connsiteY18" fmla="*/ 240095 h 511545"/>
                                <a:gd name="connsiteX19" fmla="*/ 896814 w 1882396"/>
                                <a:gd name="connsiteY19" fmla="*/ 207297 h 511545"/>
                                <a:gd name="connsiteX20" fmla="*/ 751165 w 1882396"/>
                                <a:gd name="connsiteY20" fmla="*/ 174978 h 511545"/>
                                <a:gd name="connsiteX21" fmla="*/ 545187 w 1882396"/>
                                <a:gd name="connsiteY21" fmla="*/ 285318 h 511545"/>
                                <a:gd name="connsiteX22" fmla="*/ 551301 w 1882396"/>
                                <a:gd name="connsiteY22" fmla="*/ 301541 h 511545"/>
                                <a:gd name="connsiteX23" fmla="*/ 504003 w 1882396"/>
                                <a:gd name="connsiteY23" fmla="*/ 315203 h 511545"/>
                                <a:gd name="connsiteX24" fmla="*/ 420321 w 1882396"/>
                                <a:gd name="connsiteY24" fmla="*/ 374077 h 511545"/>
                                <a:gd name="connsiteX25" fmla="*/ 391089 w 1882396"/>
                                <a:gd name="connsiteY25" fmla="*/ 410315 h 511545"/>
                                <a:gd name="connsiteX26" fmla="*/ 283418 w 1882396"/>
                                <a:gd name="connsiteY26" fmla="*/ 469160 h 511545"/>
                                <a:gd name="connsiteX27" fmla="*/ 161329 w 1882396"/>
                                <a:gd name="connsiteY27" fmla="*/ 505099 h 511545"/>
                                <a:gd name="connsiteX28" fmla="*/ 63392 w 1882396"/>
                                <a:gd name="connsiteY28" fmla="*/ 511545 h 511545"/>
                                <a:gd name="connsiteX29" fmla="*/ 0 w 1882396"/>
                                <a:gd name="connsiteY29" fmla="*/ 358011 h 511545"/>
                                <a:gd name="connsiteX30" fmla="*/ 24220 w 1882396"/>
                                <a:gd name="connsiteY30" fmla="*/ 353917 h 511545"/>
                                <a:gd name="connsiteX31" fmla="*/ 194435 w 1882396"/>
                                <a:gd name="connsiteY31" fmla="*/ 302315 h 511545"/>
                                <a:gd name="connsiteX32" fmla="*/ 348076 w 1882396"/>
                                <a:gd name="connsiteY32" fmla="*/ 225377 h 511545"/>
                                <a:gd name="connsiteX33" fmla="*/ 438929 w 1882396"/>
                                <a:gd name="connsiteY33" fmla="*/ 154598 h 511545"/>
                                <a:gd name="connsiteX34" fmla="*/ 468144 w 1882396"/>
                                <a:gd name="connsiteY34" fmla="*/ 127197 h 511545"/>
                                <a:gd name="connsiteX35" fmla="*/ 938093 w 1882396"/>
                                <a:gd name="connsiteY35" fmla="*/ 0 h 5115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</a:cxnLst>
                              <a:rect l="l" t="t" r="r" b="b"/>
                              <a:pathLst>
                                <a:path w="1882396" h="511545">
                                  <a:moveTo>
                                    <a:pt x="938093" y="0"/>
                                  </a:moveTo>
                                  <a:cubicBezTo>
                                    <a:pt x="1133719" y="0"/>
                                    <a:pt x="1306195" y="50455"/>
                                    <a:pt x="1408042" y="127197"/>
                                  </a:cubicBezTo>
                                  <a:lnTo>
                                    <a:pt x="1413297" y="132126"/>
                                  </a:lnTo>
                                  <a:cubicBezTo>
                                    <a:pt x="1413356" y="131828"/>
                                    <a:pt x="1413414" y="131529"/>
                                    <a:pt x="1413473" y="131230"/>
                                  </a:cubicBezTo>
                                  <a:cubicBezTo>
                                    <a:pt x="1413474" y="131230"/>
                                    <a:pt x="1413474" y="131231"/>
                                    <a:pt x="1413475" y="131231"/>
                                  </a:cubicBezTo>
                                  <a:cubicBezTo>
                                    <a:pt x="1480625" y="198187"/>
                                    <a:pt x="1577082" y="258307"/>
                                    <a:pt x="1687961" y="302315"/>
                                  </a:cubicBezTo>
                                  <a:cubicBezTo>
                                    <a:pt x="1743401" y="324319"/>
                                    <a:pt x="1800905" y="341683"/>
                                    <a:pt x="1858177" y="353917"/>
                                  </a:cubicBezTo>
                                  <a:lnTo>
                                    <a:pt x="1882396" y="358011"/>
                                  </a:lnTo>
                                  <a:lnTo>
                                    <a:pt x="1819004" y="511545"/>
                                  </a:lnTo>
                                  <a:lnTo>
                                    <a:pt x="1721067" y="505099"/>
                                  </a:lnTo>
                                  <a:cubicBezTo>
                                    <a:pt x="1681116" y="497908"/>
                                    <a:pt x="1639729" y="485971"/>
                                    <a:pt x="1598979" y="469160"/>
                                  </a:cubicBezTo>
                                  <a:cubicBezTo>
                                    <a:pt x="1558229" y="452350"/>
                                    <a:pt x="1521975" y="432256"/>
                                    <a:pt x="1491307" y="410315"/>
                                  </a:cubicBezTo>
                                  <a:lnTo>
                                    <a:pt x="1456101" y="374077"/>
                                  </a:lnTo>
                                  <a:cubicBezTo>
                                    <a:pt x="1434770" y="349633"/>
                                    <a:pt x="1406088" y="330361"/>
                                    <a:pt x="1371427" y="315203"/>
                                  </a:cubicBezTo>
                                  <a:lnTo>
                                    <a:pt x="1324728" y="301958"/>
                                  </a:lnTo>
                                  <a:lnTo>
                                    <a:pt x="1330999" y="285318"/>
                                  </a:lnTo>
                                  <a:cubicBezTo>
                                    <a:pt x="1330999" y="224380"/>
                                    <a:pt x="1238780" y="174978"/>
                                    <a:pt x="1125021" y="174978"/>
                                  </a:cubicBezTo>
                                  <a:cubicBezTo>
                                    <a:pt x="1068142" y="174978"/>
                                    <a:pt x="1016647" y="187329"/>
                                    <a:pt x="979373" y="207297"/>
                                  </a:cubicBezTo>
                                  <a:lnTo>
                                    <a:pt x="938093" y="240095"/>
                                  </a:lnTo>
                                  <a:lnTo>
                                    <a:pt x="896814" y="207297"/>
                                  </a:lnTo>
                                  <a:cubicBezTo>
                                    <a:pt x="859539" y="187329"/>
                                    <a:pt x="808044" y="174978"/>
                                    <a:pt x="751165" y="174978"/>
                                  </a:cubicBezTo>
                                  <a:cubicBezTo>
                                    <a:pt x="637406" y="174978"/>
                                    <a:pt x="545187" y="224380"/>
                                    <a:pt x="545187" y="285318"/>
                                  </a:cubicBezTo>
                                  <a:lnTo>
                                    <a:pt x="551301" y="301541"/>
                                  </a:lnTo>
                                  <a:lnTo>
                                    <a:pt x="504003" y="315203"/>
                                  </a:lnTo>
                                  <a:cubicBezTo>
                                    <a:pt x="469937" y="330361"/>
                                    <a:pt x="441653" y="349633"/>
                                    <a:pt x="420321" y="374077"/>
                                  </a:cubicBezTo>
                                  <a:lnTo>
                                    <a:pt x="391089" y="410315"/>
                                  </a:lnTo>
                                  <a:cubicBezTo>
                                    <a:pt x="360421" y="432256"/>
                                    <a:pt x="324167" y="452350"/>
                                    <a:pt x="283418" y="469160"/>
                                  </a:cubicBezTo>
                                  <a:cubicBezTo>
                                    <a:pt x="242668" y="485971"/>
                                    <a:pt x="201281" y="497908"/>
                                    <a:pt x="161329" y="505099"/>
                                  </a:cubicBezTo>
                                  <a:lnTo>
                                    <a:pt x="63392" y="511545"/>
                                  </a:lnTo>
                                  <a:lnTo>
                                    <a:pt x="0" y="358011"/>
                                  </a:lnTo>
                                  <a:lnTo>
                                    <a:pt x="24220" y="353917"/>
                                  </a:lnTo>
                                  <a:cubicBezTo>
                                    <a:pt x="81491" y="341683"/>
                                    <a:pt x="138996" y="324319"/>
                                    <a:pt x="194435" y="302315"/>
                                  </a:cubicBezTo>
                                  <a:cubicBezTo>
                                    <a:pt x="249874" y="280311"/>
                                    <a:pt x="301708" y="254279"/>
                                    <a:pt x="348076" y="225377"/>
                                  </a:cubicBezTo>
                                  <a:lnTo>
                                    <a:pt x="438929" y="154598"/>
                                  </a:lnTo>
                                  <a:lnTo>
                                    <a:pt x="468144" y="127197"/>
                                  </a:lnTo>
                                  <a:cubicBezTo>
                                    <a:pt x="569991" y="50455"/>
                                    <a:pt x="742468" y="0"/>
                                    <a:pt x="938093" y="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C00000"/>
                            </a:solidFill>
                            <a:ln w="12700" cap="flat" cmpd="sng" algn="ctr">
                              <a:solidFill>
                                <a:sysClr val="windowText" lastClr="000000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wrap="square" rtlCol="0" anchor="ctr">
                              <a:noAutofit/>
                            </a:bodyPr>
                            <a:lstStyle/>
                            <a:p>
                              <a:pPr algn="ctr" defTabSz="457200" fontAlgn="auto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defRPr/>
                              </a:pPr>
                              <a:endParaRPr kumimoji="0" lang="ja-JP" altLang="en-US" kern="0">
                                <a:solidFill>
                                  <a:prstClr val="white"/>
                                </a:solidFill>
                                <a:latin typeface="Calibri" panose="020F0502020204030204"/>
                                <a:ea typeface="游ゴシック" panose="020B0400000000000000" pitchFamily="50" charset="-128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84" name="グループ化 83">
                            <a:extLst>
                              <a:ext uri="{FF2B5EF4-FFF2-40B4-BE49-F238E27FC236}">
                                <a16:creationId xmlns:a16="http://schemas.microsoft.com/office/drawing/2014/main" id="{7DC969A7-7EB9-4A45-B774-37315D488615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803384" y="2959676"/>
                            <a:ext cx="2171592" cy="570070"/>
                            <a:chOff x="1803384" y="2959676"/>
                            <a:chExt cx="2171592" cy="570070"/>
                          </a:xfrm>
                        </p:grpSpPr>
                        <p:sp>
                          <p:nvSpPr>
                            <p:cNvPr id="85" name="フリーフォーム: 図形 84">
                              <a:extLst>
                                <a:ext uri="{FF2B5EF4-FFF2-40B4-BE49-F238E27FC236}">
                                  <a16:creationId xmlns:a16="http://schemas.microsoft.com/office/drawing/2014/main" id="{CF0E03AA-A4C3-4DCD-AE2E-88DC20740F5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803384" y="3043844"/>
                              <a:ext cx="2171592" cy="485902"/>
                            </a:xfrm>
                            <a:custGeom>
                              <a:avLst/>
                              <a:gdLst>
                                <a:gd name="connsiteX0" fmla="*/ 1082691 w 2171592"/>
                                <a:gd name="connsiteY0" fmla="*/ 0 h 485902"/>
                                <a:gd name="connsiteX1" fmla="*/ 1552640 w 2171592"/>
                                <a:gd name="connsiteY1" fmla="*/ 120401 h 485902"/>
                                <a:gd name="connsiteX2" fmla="*/ 1557895 w 2171592"/>
                                <a:gd name="connsiteY2" fmla="*/ 125066 h 485902"/>
                                <a:gd name="connsiteX3" fmla="*/ 1558071 w 2171592"/>
                                <a:gd name="connsiteY3" fmla="*/ 124218 h 485902"/>
                                <a:gd name="connsiteX4" fmla="*/ 1558073 w 2171592"/>
                                <a:gd name="connsiteY4" fmla="*/ 124219 h 485902"/>
                                <a:gd name="connsiteX5" fmla="*/ 1832559 w 2171592"/>
                                <a:gd name="connsiteY5" fmla="*/ 286162 h 485902"/>
                                <a:gd name="connsiteX6" fmla="*/ 2171592 w 2171592"/>
                                <a:gd name="connsiteY6" fmla="*/ 354715 h 485902"/>
                                <a:gd name="connsiteX7" fmla="*/ 2110373 w 2171592"/>
                                <a:gd name="connsiteY7" fmla="*/ 399355 h 485902"/>
                                <a:gd name="connsiteX8" fmla="*/ 2039274 w 2171592"/>
                                <a:gd name="connsiteY8" fmla="*/ 413531 h 485902"/>
                                <a:gd name="connsiteX9" fmla="*/ 2050229 w 2171592"/>
                                <a:gd name="connsiteY9" fmla="*/ 415353 h 485902"/>
                                <a:gd name="connsiteX10" fmla="*/ 2130441 w 2171592"/>
                                <a:gd name="connsiteY10" fmla="*/ 421390 h 485902"/>
                                <a:gd name="connsiteX11" fmla="*/ 1743577 w 2171592"/>
                                <a:gd name="connsiteY11" fmla="*/ 444092 h 485902"/>
                                <a:gd name="connsiteX12" fmla="*/ 1635905 w 2171592"/>
                                <a:gd name="connsiteY12" fmla="*/ 388391 h 485902"/>
                                <a:gd name="connsiteX13" fmla="*/ 1600699 w 2171592"/>
                                <a:gd name="connsiteY13" fmla="*/ 354089 h 485902"/>
                                <a:gd name="connsiteX14" fmla="*/ 1082809 w 2171592"/>
                                <a:gd name="connsiteY14" fmla="*/ 196594 h 485902"/>
                                <a:gd name="connsiteX15" fmla="*/ 564919 w 2171592"/>
                                <a:gd name="connsiteY15" fmla="*/ 354089 h 485902"/>
                                <a:gd name="connsiteX16" fmla="*/ 535687 w 2171592"/>
                                <a:gd name="connsiteY16" fmla="*/ 388391 h 485902"/>
                                <a:gd name="connsiteX17" fmla="*/ 428016 w 2171592"/>
                                <a:gd name="connsiteY17" fmla="*/ 444092 h 485902"/>
                                <a:gd name="connsiteX18" fmla="*/ 41151 w 2171592"/>
                                <a:gd name="connsiteY18" fmla="*/ 421390 h 485902"/>
                                <a:gd name="connsiteX19" fmla="*/ 121364 w 2171592"/>
                                <a:gd name="connsiteY19" fmla="*/ 415353 h 485902"/>
                                <a:gd name="connsiteX20" fmla="*/ 132318 w 2171592"/>
                                <a:gd name="connsiteY20" fmla="*/ 413531 h 485902"/>
                                <a:gd name="connsiteX21" fmla="*/ 61219 w 2171592"/>
                                <a:gd name="connsiteY21" fmla="*/ 399355 h 485902"/>
                                <a:gd name="connsiteX22" fmla="*/ 0 w 2171592"/>
                                <a:gd name="connsiteY22" fmla="*/ 354715 h 485902"/>
                                <a:gd name="connsiteX23" fmla="*/ 339033 w 2171592"/>
                                <a:gd name="connsiteY23" fmla="*/ 286162 h 485902"/>
                                <a:gd name="connsiteX24" fmla="*/ 492674 w 2171592"/>
                                <a:gd name="connsiteY24" fmla="*/ 213335 h 485902"/>
                                <a:gd name="connsiteX25" fmla="*/ 583527 w 2171592"/>
                                <a:gd name="connsiteY25" fmla="*/ 146337 h 485902"/>
                                <a:gd name="connsiteX26" fmla="*/ 612742 w 2171592"/>
                                <a:gd name="connsiteY26" fmla="*/ 120401 h 485902"/>
                                <a:gd name="connsiteX27" fmla="*/ 1082691 w 2171592"/>
                                <a:gd name="connsiteY27" fmla="*/ 0 h 485902"/>
                                <a:gd name="connsiteX0" fmla="*/ 1082691 w 2171592"/>
                                <a:gd name="connsiteY0" fmla="*/ 0 h 485902"/>
                                <a:gd name="connsiteX1" fmla="*/ 1552640 w 2171592"/>
                                <a:gd name="connsiteY1" fmla="*/ 120401 h 485902"/>
                                <a:gd name="connsiteX2" fmla="*/ 1557895 w 2171592"/>
                                <a:gd name="connsiteY2" fmla="*/ 125066 h 485902"/>
                                <a:gd name="connsiteX3" fmla="*/ 1558071 w 2171592"/>
                                <a:gd name="connsiteY3" fmla="*/ 124218 h 485902"/>
                                <a:gd name="connsiteX4" fmla="*/ 1558073 w 2171592"/>
                                <a:gd name="connsiteY4" fmla="*/ 124219 h 485902"/>
                                <a:gd name="connsiteX5" fmla="*/ 1832559 w 2171592"/>
                                <a:gd name="connsiteY5" fmla="*/ 286162 h 485902"/>
                                <a:gd name="connsiteX6" fmla="*/ 2171592 w 2171592"/>
                                <a:gd name="connsiteY6" fmla="*/ 354715 h 485902"/>
                                <a:gd name="connsiteX7" fmla="*/ 2110373 w 2171592"/>
                                <a:gd name="connsiteY7" fmla="*/ 399355 h 485902"/>
                                <a:gd name="connsiteX8" fmla="*/ 2039274 w 2171592"/>
                                <a:gd name="connsiteY8" fmla="*/ 413531 h 485902"/>
                                <a:gd name="connsiteX9" fmla="*/ 2050229 w 2171592"/>
                                <a:gd name="connsiteY9" fmla="*/ 415353 h 485902"/>
                                <a:gd name="connsiteX10" fmla="*/ 2130441 w 2171592"/>
                                <a:gd name="connsiteY10" fmla="*/ 421390 h 485902"/>
                                <a:gd name="connsiteX11" fmla="*/ 1743577 w 2171592"/>
                                <a:gd name="connsiteY11" fmla="*/ 444092 h 485902"/>
                                <a:gd name="connsiteX12" fmla="*/ 1635905 w 2171592"/>
                                <a:gd name="connsiteY12" fmla="*/ 388391 h 485902"/>
                                <a:gd name="connsiteX13" fmla="*/ 1600699 w 2171592"/>
                                <a:gd name="connsiteY13" fmla="*/ 354089 h 485902"/>
                                <a:gd name="connsiteX14" fmla="*/ 1082809 w 2171592"/>
                                <a:gd name="connsiteY14" fmla="*/ 196594 h 485902"/>
                                <a:gd name="connsiteX15" fmla="*/ 564919 w 2171592"/>
                                <a:gd name="connsiteY15" fmla="*/ 354089 h 485902"/>
                                <a:gd name="connsiteX16" fmla="*/ 535687 w 2171592"/>
                                <a:gd name="connsiteY16" fmla="*/ 388391 h 485902"/>
                                <a:gd name="connsiteX17" fmla="*/ 428016 w 2171592"/>
                                <a:gd name="connsiteY17" fmla="*/ 444092 h 485902"/>
                                <a:gd name="connsiteX18" fmla="*/ 41151 w 2171592"/>
                                <a:gd name="connsiteY18" fmla="*/ 421390 h 485902"/>
                                <a:gd name="connsiteX19" fmla="*/ 121364 w 2171592"/>
                                <a:gd name="connsiteY19" fmla="*/ 415353 h 485902"/>
                                <a:gd name="connsiteX20" fmla="*/ 61219 w 2171592"/>
                                <a:gd name="connsiteY20" fmla="*/ 399355 h 485902"/>
                                <a:gd name="connsiteX21" fmla="*/ 0 w 2171592"/>
                                <a:gd name="connsiteY21" fmla="*/ 354715 h 485902"/>
                                <a:gd name="connsiteX22" fmla="*/ 339033 w 2171592"/>
                                <a:gd name="connsiteY22" fmla="*/ 286162 h 485902"/>
                                <a:gd name="connsiteX23" fmla="*/ 492674 w 2171592"/>
                                <a:gd name="connsiteY23" fmla="*/ 213335 h 485902"/>
                                <a:gd name="connsiteX24" fmla="*/ 583527 w 2171592"/>
                                <a:gd name="connsiteY24" fmla="*/ 146337 h 485902"/>
                                <a:gd name="connsiteX25" fmla="*/ 612742 w 2171592"/>
                                <a:gd name="connsiteY25" fmla="*/ 120401 h 485902"/>
                                <a:gd name="connsiteX26" fmla="*/ 1082691 w 2171592"/>
                                <a:gd name="connsiteY26" fmla="*/ 0 h 485902"/>
                                <a:gd name="connsiteX0" fmla="*/ 1082691 w 2171592"/>
                                <a:gd name="connsiteY0" fmla="*/ 0 h 485902"/>
                                <a:gd name="connsiteX1" fmla="*/ 1552640 w 2171592"/>
                                <a:gd name="connsiteY1" fmla="*/ 120401 h 485902"/>
                                <a:gd name="connsiteX2" fmla="*/ 1557895 w 2171592"/>
                                <a:gd name="connsiteY2" fmla="*/ 125066 h 485902"/>
                                <a:gd name="connsiteX3" fmla="*/ 1558071 w 2171592"/>
                                <a:gd name="connsiteY3" fmla="*/ 124218 h 485902"/>
                                <a:gd name="connsiteX4" fmla="*/ 1558073 w 2171592"/>
                                <a:gd name="connsiteY4" fmla="*/ 124219 h 485902"/>
                                <a:gd name="connsiteX5" fmla="*/ 1832559 w 2171592"/>
                                <a:gd name="connsiteY5" fmla="*/ 286162 h 485902"/>
                                <a:gd name="connsiteX6" fmla="*/ 2171592 w 2171592"/>
                                <a:gd name="connsiteY6" fmla="*/ 354715 h 485902"/>
                                <a:gd name="connsiteX7" fmla="*/ 2110373 w 2171592"/>
                                <a:gd name="connsiteY7" fmla="*/ 399355 h 485902"/>
                                <a:gd name="connsiteX8" fmla="*/ 2039274 w 2171592"/>
                                <a:gd name="connsiteY8" fmla="*/ 413531 h 485902"/>
                                <a:gd name="connsiteX9" fmla="*/ 2050229 w 2171592"/>
                                <a:gd name="connsiteY9" fmla="*/ 415353 h 485902"/>
                                <a:gd name="connsiteX10" fmla="*/ 2130441 w 2171592"/>
                                <a:gd name="connsiteY10" fmla="*/ 421390 h 485902"/>
                                <a:gd name="connsiteX11" fmla="*/ 1743577 w 2171592"/>
                                <a:gd name="connsiteY11" fmla="*/ 444092 h 485902"/>
                                <a:gd name="connsiteX12" fmla="*/ 1635905 w 2171592"/>
                                <a:gd name="connsiteY12" fmla="*/ 388391 h 485902"/>
                                <a:gd name="connsiteX13" fmla="*/ 1600699 w 2171592"/>
                                <a:gd name="connsiteY13" fmla="*/ 354089 h 485902"/>
                                <a:gd name="connsiteX14" fmla="*/ 1082809 w 2171592"/>
                                <a:gd name="connsiteY14" fmla="*/ 196594 h 485902"/>
                                <a:gd name="connsiteX15" fmla="*/ 564919 w 2171592"/>
                                <a:gd name="connsiteY15" fmla="*/ 354089 h 485902"/>
                                <a:gd name="connsiteX16" fmla="*/ 535687 w 2171592"/>
                                <a:gd name="connsiteY16" fmla="*/ 388391 h 485902"/>
                                <a:gd name="connsiteX17" fmla="*/ 428016 w 2171592"/>
                                <a:gd name="connsiteY17" fmla="*/ 444092 h 485902"/>
                                <a:gd name="connsiteX18" fmla="*/ 41151 w 2171592"/>
                                <a:gd name="connsiteY18" fmla="*/ 421390 h 485902"/>
                                <a:gd name="connsiteX19" fmla="*/ 121364 w 2171592"/>
                                <a:gd name="connsiteY19" fmla="*/ 415353 h 485902"/>
                                <a:gd name="connsiteX20" fmla="*/ 0 w 2171592"/>
                                <a:gd name="connsiteY20" fmla="*/ 354715 h 485902"/>
                                <a:gd name="connsiteX21" fmla="*/ 339033 w 2171592"/>
                                <a:gd name="connsiteY21" fmla="*/ 286162 h 485902"/>
                                <a:gd name="connsiteX22" fmla="*/ 492674 w 2171592"/>
                                <a:gd name="connsiteY22" fmla="*/ 213335 h 485902"/>
                                <a:gd name="connsiteX23" fmla="*/ 583527 w 2171592"/>
                                <a:gd name="connsiteY23" fmla="*/ 146337 h 485902"/>
                                <a:gd name="connsiteX24" fmla="*/ 612742 w 2171592"/>
                                <a:gd name="connsiteY24" fmla="*/ 120401 h 485902"/>
                                <a:gd name="connsiteX25" fmla="*/ 1082691 w 2171592"/>
                                <a:gd name="connsiteY25" fmla="*/ 0 h 485902"/>
                                <a:gd name="connsiteX0" fmla="*/ 1110298 w 2199199"/>
                                <a:gd name="connsiteY0" fmla="*/ 0 h 485902"/>
                                <a:gd name="connsiteX1" fmla="*/ 1580247 w 2199199"/>
                                <a:gd name="connsiteY1" fmla="*/ 120401 h 485902"/>
                                <a:gd name="connsiteX2" fmla="*/ 1585502 w 2199199"/>
                                <a:gd name="connsiteY2" fmla="*/ 125066 h 485902"/>
                                <a:gd name="connsiteX3" fmla="*/ 1585678 w 2199199"/>
                                <a:gd name="connsiteY3" fmla="*/ 124218 h 485902"/>
                                <a:gd name="connsiteX4" fmla="*/ 1585680 w 2199199"/>
                                <a:gd name="connsiteY4" fmla="*/ 124219 h 485902"/>
                                <a:gd name="connsiteX5" fmla="*/ 1860166 w 2199199"/>
                                <a:gd name="connsiteY5" fmla="*/ 286162 h 485902"/>
                                <a:gd name="connsiteX6" fmla="*/ 2199199 w 2199199"/>
                                <a:gd name="connsiteY6" fmla="*/ 354715 h 485902"/>
                                <a:gd name="connsiteX7" fmla="*/ 2137980 w 2199199"/>
                                <a:gd name="connsiteY7" fmla="*/ 399355 h 485902"/>
                                <a:gd name="connsiteX8" fmla="*/ 2066881 w 2199199"/>
                                <a:gd name="connsiteY8" fmla="*/ 413531 h 485902"/>
                                <a:gd name="connsiteX9" fmla="*/ 2077836 w 2199199"/>
                                <a:gd name="connsiteY9" fmla="*/ 415353 h 485902"/>
                                <a:gd name="connsiteX10" fmla="*/ 2158048 w 2199199"/>
                                <a:gd name="connsiteY10" fmla="*/ 421390 h 485902"/>
                                <a:gd name="connsiteX11" fmla="*/ 1771184 w 2199199"/>
                                <a:gd name="connsiteY11" fmla="*/ 444092 h 485902"/>
                                <a:gd name="connsiteX12" fmla="*/ 1663512 w 2199199"/>
                                <a:gd name="connsiteY12" fmla="*/ 388391 h 485902"/>
                                <a:gd name="connsiteX13" fmla="*/ 1628306 w 2199199"/>
                                <a:gd name="connsiteY13" fmla="*/ 354089 h 485902"/>
                                <a:gd name="connsiteX14" fmla="*/ 1110416 w 2199199"/>
                                <a:gd name="connsiteY14" fmla="*/ 196594 h 485902"/>
                                <a:gd name="connsiteX15" fmla="*/ 592526 w 2199199"/>
                                <a:gd name="connsiteY15" fmla="*/ 354089 h 485902"/>
                                <a:gd name="connsiteX16" fmla="*/ 563294 w 2199199"/>
                                <a:gd name="connsiteY16" fmla="*/ 388391 h 485902"/>
                                <a:gd name="connsiteX17" fmla="*/ 455623 w 2199199"/>
                                <a:gd name="connsiteY17" fmla="*/ 444092 h 485902"/>
                                <a:gd name="connsiteX18" fmla="*/ 68758 w 2199199"/>
                                <a:gd name="connsiteY18" fmla="*/ 421390 h 485902"/>
                                <a:gd name="connsiteX19" fmla="*/ 27607 w 2199199"/>
                                <a:gd name="connsiteY19" fmla="*/ 354715 h 485902"/>
                                <a:gd name="connsiteX20" fmla="*/ 366640 w 2199199"/>
                                <a:gd name="connsiteY20" fmla="*/ 286162 h 485902"/>
                                <a:gd name="connsiteX21" fmla="*/ 520281 w 2199199"/>
                                <a:gd name="connsiteY21" fmla="*/ 213335 h 485902"/>
                                <a:gd name="connsiteX22" fmla="*/ 611134 w 2199199"/>
                                <a:gd name="connsiteY22" fmla="*/ 146337 h 485902"/>
                                <a:gd name="connsiteX23" fmla="*/ 640349 w 2199199"/>
                                <a:gd name="connsiteY23" fmla="*/ 120401 h 485902"/>
                                <a:gd name="connsiteX24" fmla="*/ 1110298 w 2199199"/>
                                <a:gd name="connsiteY24" fmla="*/ 0 h 485902"/>
                                <a:gd name="connsiteX0" fmla="*/ 1082691 w 2171592"/>
                                <a:gd name="connsiteY0" fmla="*/ 0 h 485902"/>
                                <a:gd name="connsiteX1" fmla="*/ 1552640 w 2171592"/>
                                <a:gd name="connsiteY1" fmla="*/ 120401 h 485902"/>
                                <a:gd name="connsiteX2" fmla="*/ 1557895 w 2171592"/>
                                <a:gd name="connsiteY2" fmla="*/ 125066 h 485902"/>
                                <a:gd name="connsiteX3" fmla="*/ 1558071 w 2171592"/>
                                <a:gd name="connsiteY3" fmla="*/ 124218 h 485902"/>
                                <a:gd name="connsiteX4" fmla="*/ 1558073 w 2171592"/>
                                <a:gd name="connsiteY4" fmla="*/ 124219 h 485902"/>
                                <a:gd name="connsiteX5" fmla="*/ 1832559 w 2171592"/>
                                <a:gd name="connsiteY5" fmla="*/ 286162 h 485902"/>
                                <a:gd name="connsiteX6" fmla="*/ 2171592 w 2171592"/>
                                <a:gd name="connsiteY6" fmla="*/ 354715 h 485902"/>
                                <a:gd name="connsiteX7" fmla="*/ 2110373 w 2171592"/>
                                <a:gd name="connsiteY7" fmla="*/ 399355 h 485902"/>
                                <a:gd name="connsiteX8" fmla="*/ 2039274 w 2171592"/>
                                <a:gd name="connsiteY8" fmla="*/ 413531 h 485902"/>
                                <a:gd name="connsiteX9" fmla="*/ 2050229 w 2171592"/>
                                <a:gd name="connsiteY9" fmla="*/ 415353 h 485902"/>
                                <a:gd name="connsiteX10" fmla="*/ 2130441 w 2171592"/>
                                <a:gd name="connsiteY10" fmla="*/ 421390 h 485902"/>
                                <a:gd name="connsiteX11" fmla="*/ 1743577 w 2171592"/>
                                <a:gd name="connsiteY11" fmla="*/ 444092 h 485902"/>
                                <a:gd name="connsiteX12" fmla="*/ 1635905 w 2171592"/>
                                <a:gd name="connsiteY12" fmla="*/ 388391 h 485902"/>
                                <a:gd name="connsiteX13" fmla="*/ 1600699 w 2171592"/>
                                <a:gd name="connsiteY13" fmla="*/ 354089 h 485902"/>
                                <a:gd name="connsiteX14" fmla="*/ 1082809 w 2171592"/>
                                <a:gd name="connsiteY14" fmla="*/ 196594 h 485902"/>
                                <a:gd name="connsiteX15" fmla="*/ 564919 w 2171592"/>
                                <a:gd name="connsiteY15" fmla="*/ 354089 h 485902"/>
                                <a:gd name="connsiteX16" fmla="*/ 535687 w 2171592"/>
                                <a:gd name="connsiteY16" fmla="*/ 388391 h 485902"/>
                                <a:gd name="connsiteX17" fmla="*/ 428016 w 2171592"/>
                                <a:gd name="connsiteY17" fmla="*/ 444092 h 485902"/>
                                <a:gd name="connsiteX18" fmla="*/ 41151 w 2171592"/>
                                <a:gd name="connsiteY18" fmla="*/ 421390 h 485902"/>
                                <a:gd name="connsiteX19" fmla="*/ 0 w 2171592"/>
                                <a:gd name="connsiteY19" fmla="*/ 354715 h 485902"/>
                                <a:gd name="connsiteX20" fmla="*/ 339033 w 2171592"/>
                                <a:gd name="connsiteY20" fmla="*/ 286162 h 485902"/>
                                <a:gd name="connsiteX21" fmla="*/ 492674 w 2171592"/>
                                <a:gd name="connsiteY21" fmla="*/ 213335 h 485902"/>
                                <a:gd name="connsiteX22" fmla="*/ 583527 w 2171592"/>
                                <a:gd name="connsiteY22" fmla="*/ 146337 h 485902"/>
                                <a:gd name="connsiteX23" fmla="*/ 612742 w 2171592"/>
                                <a:gd name="connsiteY23" fmla="*/ 120401 h 485902"/>
                                <a:gd name="connsiteX24" fmla="*/ 1082691 w 2171592"/>
                                <a:gd name="connsiteY24" fmla="*/ 0 h 485902"/>
                                <a:gd name="connsiteX0" fmla="*/ 1082691 w 2176813"/>
                                <a:gd name="connsiteY0" fmla="*/ 0 h 485902"/>
                                <a:gd name="connsiteX1" fmla="*/ 1552640 w 2176813"/>
                                <a:gd name="connsiteY1" fmla="*/ 120401 h 485902"/>
                                <a:gd name="connsiteX2" fmla="*/ 1557895 w 2176813"/>
                                <a:gd name="connsiteY2" fmla="*/ 125066 h 485902"/>
                                <a:gd name="connsiteX3" fmla="*/ 1558071 w 2176813"/>
                                <a:gd name="connsiteY3" fmla="*/ 124218 h 485902"/>
                                <a:gd name="connsiteX4" fmla="*/ 1558073 w 2176813"/>
                                <a:gd name="connsiteY4" fmla="*/ 124219 h 485902"/>
                                <a:gd name="connsiteX5" fmla="*/ 1832559 w 2176813"/>
                                <a:gd name="connsiteY5" fmla="*/ 286162 h 485902"/>
                                <a:gd name="connsiteX6" fmla="*/ 2171592 w 2176813"/>
                                <a:gd name="connsiteY6" fmla="*/ 354715 h 485902"/>
                                <a:gd name="connsiteX7" fmla="*/ 2039274 w 2176813"/>
                                <a:gd name="connsiteY7" fmla="*/ 413531 h 485902"/>
                                <a:gd name="connsiteX8" fmla="*/ 2050229 w 2176813"/>
                                <a:gd name="connsiteY8" fmla="*/ 415353 h 485902"/>
                                <a:gd name="connsiteX9" fmla="*/ 2130441 w 2176813"/>
                                <a:gd name="connsiteY9" fmla="*/ 421390 h 485902"/>
                                <a:gd name="connsiteX10" fmla="*/ 1743577 w 2176813"/>
                                <a:gd name="connsiteY10" fmla="*/ 444092 h 485902"/>
                                <a:gd name="connsiteX11" fmla="*/ 1635905 w 2176813"/>
                                <a:gd name="connsiteY11" fmla="*/ 388391 h 485902"/>
                                <a:gd name="connsiteX12" fmla="*/ 1600699 w 2176813"/>
                                <a:gd name="connsiteY12" fmla="*/ 354089 h 485902"/>
                                <a:gd name="connsiteX13" fmla="*/ 1082809 w 2176813"/>
                                <a:gd name="connsiteY13" fmla="*/ 196594 h 485902"/>
                                <a:gd name="connsiteX14" fmla="*/ 564919 w 2176813"/>
                                <a:gd name="connsiteY14" fmla="*/ 354089 h 485902"/>
                                <a:gd name="connsiteX15" fmla="*/ 535687 w 2176813"/>
                                <a:gd name="connsiteY15" fmla="*/ 388391 h 485902"/>
                                <a:gd name="connsiteX16" fmla="*/ 428016 w 2176813"/>
                                <a:gd name="connsiteY16" fmla="*/ 444092 h 485902"/>
                                <a:gd name="connsiteX17" fmla="*/ 41151 w 2176813"/>
                                <a:gd name="connsiteY17" fmla="*/ 421390 h 485902"/>
                                <a:gd name="connsiteX18" fmla="*/ 0 w 2176813"/>
                                <a:gd name="connsiteY18" fmla="*/ 354715 h 485902"/>
                                <a:gd name="connsiteX19" fmla="*/ 339033 w 2176813"/>
                                <a:gd name="connsiteY19" fmla="*/ 286162 h 485902"/>
                                <a:gd name="connsiteX20" fmla="*/ 492674 w 2176813"/>
                                <a:gd name="connsiteY20" fmla="*/ 213335 h 485902"/>
                                <a:gd name="connsiteX21" fmla="*/ 583527 w 2176813"/>
                                <a:gd name="connsiteY21" fmla="*/ 146337 h 485902"/>
                                <a:gd name="connsiteX22" fmla="*/ 612742 w 2176813"/>
                                <a:gd name="connsiteY22" fmla="*/ 120401 h 485902"/>
                                <a:gd name="connsiteX23" fmla="*/ 1082691 w 2176813"/>
                                <a:gd name="connsiteY23" fmla="*/ 0 h 485902"/>
                                <a:gd name="connsiteX0" fmla="*/ 1082691 w 2176813"/>
                                <a:gd name="connsiteY0" fmla="*/ 0 h 485902"/>
                                <a:gd name="connsiteX1" fmla="*/ 1552640 w 2176813"/>
                                <a:gd name="connsiteY1" fmla="*/ 120401 h 485902"/>
                                <a:gd name="connsiteX2" fmla="*/ 1557895 w 2176813"/>
                                <a:gd name="connsiteY2" fmla="*/ 125066 h 485902"/>
                                <a:gd name="connsiteX3" fmla="*/ 1558071 w 2176813"/>
                                <a:gd name="connsiteY3" fmla="*/ 124218 h 485902"/>
                                <a:gd name="connsiteX4" fmla="*/ 1558073 w 2176813"/>
                                <a:gd name="connsiteY4" fmla="*/ 124219 h 485902"/>
                                <a:gd name="connsiteX5" fmla="*/ 1832559 w 2176813"/>
                                <a:gd name="connsiteY5" fmla="*/ 286162 h 485902"/>
                                <a:gd name="connsiteX6" fmla="*/ 2171592 w 2176813"/>
                                <a:gd name="connsiteY6" fmla="*/ 354715 h 485902"/>
                                <a:gd name="connsiteX7" fmla="*/ 2039274 w 2176813"/>
                                <a:gd name="connsiteY7" fmla="*/ 413531 h 485902"/>
                                <a:gd name="connsiteX8" fmla="*/ 2130441 w 2176813"/>
                                <a:gd name="connsiteY8" fmla="*/ 421390 h 485902"/>
                                <a:gd name="connsiteX9" fmla="*/ 1743577 w 2176813"/>
                                <a:gd name="connsiteY9" fmla="*/ 444092 h 485902"/>
                                <a:gd name="connsiteX10" fmla="*/ 1635905 w 2176813"/>
                                <a:gd name="connsiteY10" fmla="*/ 388391 h 485902"/>
                                <a:gd name="connsiteX11" fmla="*/ 1600699 w 2176813"/>
                                <a:gd name="connsiteY11" fmla="*/ 354089 h 485902"/>
                                <a:gd name="connsiteX12" fmla="*/ 1082809 w 2176813"/>
                                <a:gd name="connsiteY12" fmla="*/ 196594 h 485902"/>
                                <a:gd name="connsiteX13" fmla="*/ 564919 w 2176813"/>
                                <a:gd name="connsiteY13" fmla="*/ 354089 h 485902"/>
                                <a:gd name="connsiteX14" fmla="*/ 535687 w 2176813"/>
                                <a:gd name="connsiteY14" fmla="*/ 388391 h 485902"/>
                                <a:gd name="connsiteX15" fmla="*/ 428016 w 2176813"/>
                                <a:gd name="connsiteY15" fmla="*/ 444092 h 485902"/>
                                <a:gd name="connsiteX16" fmla="*/ 41151 w 2176813"/>
                                <a:gd name="connsiteY16" fmla="*/ 421390 h 485902"/>
                                <a:gd name="connsiteX17" fmla="*/ 0 w 2176813"/>
                                <a:gd name="connsiteY17" fmla="*/ 354715 h 485902"/>
                                <a:gd name="connsiteX18" fmla="*/ 339033 w 2176813"/>
                                <a:gd name="connsiteY18" fmla="*/ 286162 h 485902"/>
                                <a:gd name="connsiteX19" fmla="*/ 492674 w 2176813"/>
                                <a:gd name="connsiteY19" fmla="*/ 213335 h 485902"/>
                                <a:gd name="connsiteX20" fmla="*/ 583527 w 2176813"/>
                                <a:gd name="connsiteY20" fmla="*/ 146337 h 485902"/>
                                <a:gd name="connsiteX21" fmla="*/ 612742 w 2176813"/>
                                <a:gd name="connsiteY21" fmla="*/ 120401 h 485902"/>
                                <a:gd name="connsiteX22" fmla="*/ 1082691 w 2176813"/>
                                <a:gd name="connsiteY22" fmla="*/ 0 h 485902"/>
                                <a:gd name="connsiteX0" fmla="*/ 1082691 w 2199199"/>
                                <a:gd name="connsiteY0" fmla="*/ 0 h 485902"/>
                                <a:gd name="connsiteX1" fmla="*/ 1552640 w 2199199"/>
                                <a:gd name="connsiteY1" fmla="*/ 120401 h 485902"/>
                                <a:gd name="connsiteX2" fmla="*/ 1557895 w 2199199"/>
                                <a:gd name="connsiteY2" fmla="*/ 125066 h 485902"/>
                                <a:gd name="connsiteX3" fmla="*/ 1558071 w 2199199"/>
                                <a:gd name="connsiteY3" fmla="*/ 124218 h 485902"/>
                                <a:gd name="connsiteX4" fmla="*/ 1558073 w 2199199"/>
                                <a:gd name="connsiteY4" fmla="*/ 124219 h 485902"/>
                                <a:gd name="connsiteX5" fmla="*/ 1832559 w 2199199"/>
                                <a:gd name="connsiteY5" fmla="*/ 286162 h 485902"/>
                                <a:gd name="connsiteX6" fmla="*/ 2171592 w 2199199"/>
                                <a:gd name="connsiteY6" fmla="*/ 354715 h 485902"/>
                                <a:gd name="connsiteX7" fmla="*/ 2130441 w 2199199"/>
                                <a:gd name="connsiteY7" fmla="*/ 421390 h 485902"/>
                                <a:gd name="connsiteX8" fmla="*/ 1743577 w 2199199"/>
                                <a:gd name="connsiteY8" fmla="*/ 444092 h 485902"/>
                                <a:gd name="connsiteX9" fmla="*/ 1635905 w 2199199"/>
                                <a:gd name="connsiteY9" fmla="*/ 388391 h 485902"/>
                                <a:gd name="connsiteX10" fmla="*/ 1600699 w 2199199"/>
                                <a:gd name="connsiteY10" fmla="*/ 354089 h 485902"/>
                                <a:gd name="connsiteX11" fmla="*/ 1082809 w 2199199"/>
                                <a:gd name="connsiteY11" fmla="*/ 196594 h 485902"/>
                                <a:gd name="connsiteX12" fmla="*/ 564919 w 2199199"/>
                                <a:gd name="connsiteY12" fmla="*/ 354089 h 485902"/>
                                <a:gd name="connsiteX13" fmla="*/ 535687 w 2199199"/>
                                <a:gd name="connsiteY13" fmla="*/ 388391 h 485902"/>
                                <a:gd name="connsiteX14" fmla="*/ 428016 w 2199199"/>
                                <a:gd name="connsiteY14" fmla="*/ 444092 h 485902"/>
                                <a:gd name="connsiteX15" fmla="*/ 41151 w 2199199"/>
                                <a:gd name="connsiteY15" fmla="*/ 421390 h 485902"/>
                                <a:gd name="connsiteX16" fmla="*/ 0 w 2199199"/>
                                <a:gd name="connsiteY16" fmla="*/ 354715 h 485902"/>
                                <a:gd name="connsiteX17" fmla="*/ 339033 w 2199199"/>
                                <a:gd name="connsiteY17" fmla="*/ 286162 h 485902"/>
                                <a:gd name="connsiteX18" fmla="*/ 492674 w 2199199"/>
                                <a:gd name="connsiteY18" fmla="*/ 213335 h 485902"/>
                                <a:gd name="connsiteX19" fmla="*/ 583527 w 2199199"/>
                                <a:gd name="connsiteY19" fmla="*/ 146337 h 485902"/>
                                <a:gd name="connsiteX20" fmla="*/ 612742 w 2199199"/>
                                <a:gd name="connsiteY20" fmla="*/ 120401 h 485902"/>
                                <a:gd name="connsiteX21" fmla="*/ 1082691 w 2199199"/>
                                <a:gd name="connsiteY21" fmla="*/ 0 h 485902"/>
                                <a:gd name="connsiteX0" fmla="*/ 1082691 w 2171592"/>
                                <a:gd name="connsiteY0" fmla="*/ 0 h 485902"/>
                                <a:gd name="connsiteX1" fmla="*/ 1552640 w 2171592"/>
                                <a:gd name="connsiteY1" fmla="*/ 120401 h 485902"/>
                                <a:gd name="connsiteX2" fmla="*/ 1557895 w 2171592"/>
                                <a:gd name="connsiteY2" fmla="*/ 125066 h 485902"/>
                                <a:gd name="connsiteX3" fmla="*/ 1558071 w 2171592"/>
                                <a:gd name="connsiteY3" fmla="*/ 124218 h 485902"/>
                                <a:gd name="connsiteX4" fmla="*/ 1558073 w 2171592"/>
                                <a:gd name="connsiteY4" fmla="*/ 124219 h 485902"/>
                                <a:gd name="connsiteX5" fmla="*/ 1832559 w 2171592"/>
                                <a:gd name="connsiteY5" fmla="*/ 286162 h 485902"/>
                                <a:gd name="connsiteX6" fmla="*/ 2171592 w 2171592"/>
                                <a:gd name="connsiteY6" fmla="*/ 354715 h 485902"/>
                                <a:gd name="connsiteX7" fmla="*/ 2130441 w 2171592"/>
                                <a:gd name="connsiteY7" fmla="*/ 421390 h 485902"/>
                                <a:gd name="connsiteX8" fmla="*/ 1743577 w 2171592"/>
                                <a:gd name="connsiteY8" fmla="*/ 444092 h 485902"/>
                                <a:gd name="connsiteX9" fmla="*/ 1635905 w 2171592"/>
                                <a:gd name="connsiteY9" fmla="*/ 388391 h 485902"/>
                                <a:gd name="connsiteX10" fmla="*/ 1600699 w 2171592"/>
                                <a:gd name="connsiteY10" fmla="*/ 354089 h 485902"/>
                                <a:gd name="connsiteX11" fmla="*/ 1082809 w 2171592"/>
                                <a:gd name="connsiteY11" fmla="*/ 196594 h 485902"/>
                                <a:gd name="connsiteX12" fmla="*/ 564919 w 2171592"/>
                                <a:gd name="connsiteY12" fmla="*/ 354089 h 485902"/>
                                <a:gd name="connsiteX13" fmla="*/ 535687 w 2171592"/>
                                <a:gd name="connsiteY13" fmla="*/ 388391 h 485902"/>
                                <a:gd name="connsiteX14" fmla="*/ 428016 w 2171592"/>
                                <a:gd name="connsiteY14" fmla="*/ 444092 h 485902"/>
                                <a:gd name="connsiteX15" fmla="*/ 41151 w 2171592"/>
                                <a:gd name="connsiteY15" fmla="*/ 421390 h 485902"/>
                                <a:gd name="connsiteX16" fmla="*/ 0 w 2171592"/>
                                <a:gd name="connsiteY16" fmla="*/ 354715 h 485902"/>
                                <a:gd name="connsiteX17" fmla="*/ 339033 w 2171592"/>
                                <a:gd name="connsiteY17" fmla="*/ 286162 h 485902"/>
                                <a:gd name="connsiteX18" fmla="*/ 492674 w 2171592"/>
                                <a:gd name="connsiteY18" fmla="*/ 213335 h 485902"/>
                                <a:gd name="connsiteX19" fmla="*/ 583527 w 2171592"/>
                                <a:gd name="connsiteY19" fmla="*/ 146337 h 485902"/>
                                <a:gd name="connsiteX20" fmla="*/ 612742 w 2171592"/>
                                <a:gd name="connsiteY20" fmla="*/ 120401 h 485902"/>
                                <a:gd name="connsiteX21" fmla="*/ 1082691 w 2171592"/>
                                <a:gd name="connsiteY21" fmla="*/ 0 h 485902"/>
                                <a:gd name="connsiteX0" fmla="*/ 1082691 w 2171592"/>
                                <a:gd name="connsiteY0" fmla="*/ 0 h 485902"/>
                                <a:gd name="connsiteX1" fmla="*/ 1552640 w 2171592"/>
                                <a:gd name="connsiteY1" fmla="*/ 120401 h 485902"/>
                                <a:gd name="connsiteX2" fmla="*/ 1557895 w 2171592"/>
                                <a:gd name="connsiteY2" fmla="*/ 125066 h 485902"/>
                                <a:gd name="connsiteX3" fmla="*/ 1558071 w 2171592"/>
                                <a:gd name="connsiteY3" fmla="*/ 124218 h 485902"/>
                                <a:gd name="connsiteX4" fmla="*/ 1558073 w 2171592"/>
                                <a:gd name="connsiteY4" fmla="*/ 124219 h 485902"/>
                                <a:gd name="connsiteX5" fmla="*/ 1832559 w 2171592"/>
                                <a:gd name="connsiteY5" fmla="*/ 286162 h 485902"/>
                                <a:gd name="connsiteX6" fmla="*/ 2171592 w 2171592"/>
                                <a:gd name="connsiteY6" fmla="*/ 354715 h 485902"/>
                                <a:gd name="connsiteX7" fmla="*/ 2130441 w 2171592"/>
                                <a:gd name="connsiteY7" fmla="*/ 421390 h 485902"/>
                                <a:gd name="connsiteX8" fmla="*/ 1743577 w 2171592"/>
                                <a:gd name="connsiteY8" fmla="*/ 444092 h 485902"/>
                                <a:gd name="connsiteX9" fmla="*/ 1635905 w 2171592"/>
                                <a:gd name="connsiteY9" fmla="*/ 388391 h 485902"/>
                                <a:gd name="connsiteX10" fmla="*/ 1600699 w 2171592"/>
                                <a:gd name="connsiteY10" fmla="*/ 354089 h 485902"/>
                                <a:gd name="connsiteX11" fmla="*/ 1079634 w 2171592"/>
                                <a:gd name="connsiteY11" fmla="*/ 161669 h 485902"/>
                                <a:gd name="connsiteX12" fmla="*/ 564919 w 2171592"/>
                                <a:gd name="connsiteY12" fmla="*/ 354089 h 485902"/>
                                <a:gd name="connsiteX13" fmla="*/ 535687 w 2171592"/>
                                <a:gd name="connsiteY13" fmla="*/ 388391 h 485902"/>
                                <a:gd name="connsiteX14" fmla="*/ 428016 w 2171592"/>
                                <a:gd name="connsiteY14" fmla="*/ 444092 h 485902"/>
                                <a:gd name="connsiteX15" fmla="*/ 41151 w 2171592"/>
                                <a:gd name="connsiteY15" fmla="*/ 421390 h 485902"/>
                                <a:gd name="connsiteX16" fmla="*/ 0 w 2171592"/>
                                <a:gd name="connsiteY16" fmla="*/ 354715 h 485902"/>
                                <a:gd name="connsiteX17" fmla="*/ 339033 w 2171592"/>
                                <a:gd name="connsiteY17" fmla="*/ 286162 h 485902"/>
                                <a:gd name="connsiteX18" fmla="*/ 492674 w 2171592"/>
                                <a:gd name="connsiteY18" fmla="*/ 213335 h 485902"/>
                                <a:gd name="connsiteX19" fmla="*/ 583527 w 2171592"/>
                                <a:gd name="connsiteY19" fmla="*/ 146337 h 485902"/>
                                <a:gd name="connsiteX20" fmla="*/ 612742 w 2171592"/>
                                <a:gd name="connsiteY20" fmla="*/ 120401 h 485902"/>
                                <a:gd name="connsiteX21" fmla="*/ 1082691 w 2171592"/>
                                <a:gd name="connsiteY21" fmla="*/ 0 h 4859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</a:cxnLst>
                              <a:rect l="l" t="t" r="r" b="b"/>
                              <a:pathLst>
                                <a:path w="2171592" h="485902">
                                  <a:moveTo>
                                    <a:pt x="1082691" y="0"/>
                                  </a:moveTo>
                                  <a:cubicBezTo>
                                    <a:pt x="1278317" y="0"/>
                                    <a:pt x="1450793" y="47759"/>
                                    <a:pt x="1552640" y="120401"/>
                                  </a:cubicBezTo>
                                  <a:lnTo>
                                    <a:pt x="1557895" y="125066"/>
                                  </a:lnTo>
                                  <a:cubicBezTo>
                                    <a:pt x="1557954" y="124784"/>
                                    <a:pt x="1558012" y="124501"/>
                                    <a:pt x="1558071" y="124218"/>
                                  </a:cubicBezTo>
                                  <a:cubicBezTo>
                                    <a:pt x="1558072" y="124218"/>
                                    <a:pt x="1558072" y="124219"/>
                                    <a:pt x="1558073" y="124219"/>
                                  </a:cubicBezTo>
                                  <a:cubicBezTo>
                                    <a:pt x="1625223" y="187597"/>
                                    <a:pt x="1721680" y="244505"/>
                                    <a:pt x="1832559" y="286162"/>
                                  </a:cubicBezTo>
                                  <a:cubicBezTo>
                                    <a:pt x="1943438" y="327818"/>
                                    <a:pt x="2062577" y="351908"/>
                                    <a:pt x="2171592" y="354715"/>
                                  </a:cubicBezTo>
                                  <a:lnTo>
                                    <a:pt x="2130441" y="421390"/>
                                  </a:lnTo>
                                  <a:cubicBezTo>
                                    <a:pt x="2079780" y="497578"/>
                                    <a:pt x="1906575" y="507742"/>
                                    <a:pt x="1743577" y="444092"/>
                                  </a:cubicBezTo>
                                  <a:cubicBezTo>
                                    <a:pt x="1702827" y="428180"/>
                                    <a:pt x="1666573" y="409160"/>
                                    <a:pt x="1635905" y="388391"/>
                                  </a:cubicBezTo>
                                  <a:lnTo>
                                    <a:pt x="1600699" y="354089"/>
                                  </a:lnTo>
                                  <a:cubicBezTo>
                                    <a:pt x="1515373" y="261536"/>
                                    <a:pt x="1312447" y="161669"/>
                                    <a:pt x="1079634" y="161669"/>
                                  </a:cubicBezTo>
                                  <a:cubicBezTo>
                                    <a:pt x="846821" y="161669"/>
                                    <a:pt x="650245" y="261536"/>
                                    <a:pt x="564919" y="354089"/>
                                  </a:cubicBezTo>
                                  <a:lnTo>
                                    <a:pt x="535687" y="388391"/>
                                  </a:lnTo>
                                  <a:cubicBezTo>
                                    <a:pt x="505019" y="409160"/>
                                    <a:pt x="468765" y="428180"/>
                                    <a:pt x="428016" y="444092"/>
                                  </a:cubicBezTo>
                                  <a:cubicBezTo>
                                    <a:pt x="265017" y="507742"/>
                                    <a:pt x="91812" y="497578"/>
                                    <a:pt x="41151" y="421390"/>
                                  </a:cubicBezTo>
                                  <a:lnTo>
                                    <a:pt x="0" y="354715"/>
                                  </a:lnTo>
                                  <a:cubicBezTo>
                                    <a:pt x="109015" y="351908"/>
                                    <a:pt x="228154" y="327818"/>
                                    <a:pt x="339033" y="286162"/>
                                  </a:cubicBezTo>
                                  <a:cubicBezTo>
                                    <a:pt x="394472" y="265333"/>
                                    <a:pt x="446306" y="240692"/>
                                    <a:pt x="492674" y="213335"/>
                                  </a:cubicBezTo>
                                  <a:lnTo>
                                    <a:pt x="583527" y="146337"/>
                                  </a:lnTo>
                                  <a:lnTo>
                                    <a:pt x="612742" y="120401"/>
                                  </a:lnTo>
                                  <a:cubicBezTo>
                                    <a:pt x="714589" y="47759"/>
                                    <a:pt x="887066" y="0"/>
                                    <a:pt x="1082691" y="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ysClr val="windowText" lastClr="000000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tlCol="0" anchor="ctr"/>
                            <a:lstStyle/>
                            <a:p>
                              <a:pPr algn="ctr" defTabSz="457200" fontAlgn="auto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defRPr/>
                              </a:pPr>
                              <a:endParaRPr kumimoji="0" lang="ja-JP" altLang="en-US" kern="0">
                                <a:solidFill>
                                  <a:prstClr val="white"/>
                                </a:solidFill>
                                <a:latin typeface="Calibri" panose="020F0502020204030204"/>
                                <a:ea typeface="游ゴシック" panose="020B0400000000000000" pitchFamily="50" charset="-128"/>
                              </a:endParaRPr>
                            </a:p>
                          </p:txBody>
                        </p:sp>
                        <p:sp>
                          <p:nvSpPr>
                            <p:cNvPr id="86" name="フリーフォーム: 図形 85">
                              <a:extLst>
                                <a:ext uri="{FF2B5EF4-FFF2-40B4-BE49-F238E27FC236}">
                                  <a16:creationId xmlns:a16="http://schemas.microsoft.com/office/drawing/2014/main" id="{26C9302A-D683-4C4F-9298-C2E51942E99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803384" y="2959676"/>
                              <a:ext cx="2171592" cy="522487"/>
                            </a:xfrm>
                            <a:custGeom>
                              <a:avLst/>
                              <a:gdLst>
                                <a:gd name="connsiteX0" fmla="*/ 1082691 w 2171592"/>
                                <a:gd name="connsiteY0" fmla="*/ 0 h 568611"/>
                                <a:gd name="connsiteX1" fmla="*/ 1552640 w 2171592"/>
                                <a:gd name="connsiteY1" fmla="*/ 163303 h 568611"/>
                                <a:gd name="connsiteX2" fmla="*/ 1557895 w 2171592"/>
                                <a:gd name="connsiteY2" fmla="*/ 169631 h 568611"/>
                                <a:gd name="connsiteX3" fmla="*/ 1558071 w 2171592"/>
                                <a:gd name="connsiteY3" fmla="*/ 168481 h 568611"/>
                                <a:gd name="connsiteX4" fmla="*/ 1558073 w 2171592"/>
                                <a:gd name="connsiteY4" fmla="*/ 168482 h 568611"/>
                                <a:gd name="connsiteX5" fmla="*/ 1832559 w 2171592"/>
                                <a:gd name="connsiteY5" fmla="*/ 388130 h 568611"/>
                                <a:gd name="connsiteX6" fmla="*/ 2171592 w 2171592"/>
                                <a:gd name="connsiteY6" fmla="*/ 481111 h 568611"/>
                                <a:gd name="connsiteX7" fmla="*/ 1769488 w 2171592"/>
                                <a:gd name="connsiteY7" fmla="*/ 511902 h 568611"/>
                                <a:gd name="connsiteX8" fmla="*/ 1657575 w 2171592"/>
                                <a:gd name="connsiteY8" fmla="*/ 436354 h 568611"/>
                                <a:gd name="connsiteX9" fmla="*/ 1642046 w 2171592"/>
                                <a:gd name="connsiteY9" fmla="*/ 418264 h 568611"/>
                                <a:gd name="connsiteX10" fmla="*/ 1640597 w 2171592"/>
                                <a:gd name="connsiteY10" fmla="*/ 427659 h 568611"/>
                                <a:gd name="connsiteX11" fmla="*/ 1620982 w 2171592"/>
                                <a:gd name="connsiteY11" fmla="*/ 389828 h 568611"/>
                                <a:gd name="connsiteX12" fmla="*/ 1082691 w 2171592"/>
                                <a:gd name="connsiteY12" fmla="*/ 176213 h 568611"/>
                                <a:gd name="connsiteX13" fmla="*/ 544400 w 2171592"/>
                                <a:gd name="connsiteY13" fmla="*/ 389828 h 568611"/>
                                <a:gd name="connsiteX14" fmla="*/ 524785 w 2171592"/>
                                <a:gd name="connsiteY14" fmla="*/ 427659 h 568611"/>
                                <a:gd name="connsiteX15" fmla="*/ 524282 w 2171592"/>
                                <a:gd name="connsiteY15" fmla="*/ 424396 h 568611"/>
                                <a:gd name="connsiteX16" fmla="*/ 514017 w 2171592"/>
                                <a:gd name="connsiteY16" fmla="*/ 436354 h 568611"/>
                                <a:gd name="connsiteX17" fmla="*/ 402104 w 2171592"/>
                                <a:gd name="connsiteY17" fmla="*/ 511902 h 568611"/>
                                <a:gd name="connsiteX18" fmla="*/ 0 w 2171592"/>
                                <a:gd name="connsiteY18" fmla="*/ 481111 h 568611"/>
                                <a:gd name="connsiteX19" fmla="*/ 339033 w 2171592"/>
                                <a:gd name="connsiteY19" fmla="*/ 388130 h 568611"/>
                                <a:gd name="connsiteX20" fmla="*/ 492674 w 2171592"/>
                                <a:gd name="connsiteY20" fmla="*/ 289353 h 568611"/>
                                <a:gd name="connsiteX21" fmla="*/ 583527 w 2171592"/>
                                <a:gd name="connsiteY21" fmla="*/ 198481 h 568611"/>
                                <a:gd name="connsiteX22" fmla="*/ 612742 w 2171592"/>
                                <a:gd name="connsiteY22" fmla="*/ 163303 h 568611"/>
                                <a:gd name="connsiteX23" fmla="*/ 1082691 w 2171592"/>
                                <a:gd name="connsiteY23" fmla="*/ 0 h 568611"/>
                                <a:gd name="connsiteX0" fmla="*/ 1082691 w 2171592"/>
                                <a:gd name="connsiteY0" fmla="*/ 0 h 568611"/>
                                <a:gd name="connsiteX1" fmla="*/ 1552640 w 2171592"/>
                                <a:gd name="connsiteY1" fmla="*/ 163303 h 568611"/>
                                <a:gd name="connsiteX2" fmla="*/ 1557895 w 2171592"/>
                                <a:gd name="connsiteY2" fmla="*/ 169631 h 568611"/>
                                <a:gd name="connsiteX3" fmla="*/ 1558071 w 2171592"/>
                                <a:gd name="connsiteY3" fmla="*/ 168481 h 568611"/>
                                <a:gd name="connsiteX4" fmla="*/ 1558073 w 2171592"/>
                                <a:gd name="connsiteY4" fmla="*/ 168482 h 568611"/>
                                <a:gd name="connsiteX5" fmla="*/ 1832559 w 2171592"/>
                                <a:gd name="connsiteY5" fmla="*/ 388130 h 568611"/>
                                <a:gd name="connsiteX6" fmla="*/ 2171592 w 2171592"/>
                                <a:gd name="connsiteY6" fmla="*/ 481111 h 568611"/>
                                <a:gd name="connsiteX7" fmla="*/ 1769488 w 2171592"/>
                                <a:gd name="connsiteY7" fmla="*/ 511902 h 568611"/>
                                <a:gd name="connsiteX8" fmla="*/ 1657575 w 2171592"/>
                                <a:gd name="connsiteY8" fmla="*/ 436354 h 568611"/>
                                <a:gd name="connsiteX9" fmla="*/ 1642046 w 2171592"/>
                                <a:gd name="connsiteY9" fmla="*/ 418264 h 568611"/>
                                <a:gd name="connsiteX10" fmla="*/ 1640597 w 2171592"/>
                                <a:gd name="connsiteY10" fmla="*/ 427659 h 568611"/>
                                <a:gd name="connsiteX11" fmla="*/ 1620982 w 2171592"/>
                                <a:gd name="connsiteY11" fmla="*/ 389828 h 568611"/>
                                <a:gd name="connsiteX12" fmla="*/ 1082691 w 2171592"/>
                                <a:gd name="connsiteY12" fmla="*/ 176213 h 568611"/>
                                <a:gd name="connsiteX13" fmla="*/ 544400 w 2171592"/>
                                <a:gd name="connsiteY13" fmla="*/ 389828 h 568611"/>
                                <a:gd name="connsiteX14" fmla="*/ 524785 w 2171592"/>
                                <a:gd name="connsiteY14" fmla="*/ 427659 h 568611"/>
                                <a:gd name="connsiteX15" fmla="*/ 514017 w 2171592"/>
                                <a:gd name="connsiteY15" fmla="*/ 436354 h 568611"/>
                                <a:gd name="connsiteX16" fmla="*/ 402104 w 2171592"/>
                                <a:gd name="connsiteY16" fmla="*/ 511902 h 568611"/>
                                <a:gd name="connsiteX17" fmla="*/ 0 w 2171592"/>
                                <a:gd name="connsiteY17" fmla="*/ 481111 h 568611"/>
                                <a:gd name="connsiteX18" fmla="*/ 339033 w 2171592"/>
                                <a:gd name="connsiteY18" fmla="*/ 388130 h 568611"/>
                                <a:gd name="connsiteX19" fmla="*/ 492674 w 2171592"/>
                                <a:gd name="connsiteY19" fmla="*/ 289353 h 568611"/>
                                <a:gd name="connsiteX20" fmla="*/ 583527 w 2171592"/>
                                <a:gd name="connsiteY20" fmla="*/ 198481 h 568611"/>
                                <a:gd name="connsiteX21" fmla="*/ 612742 w 2171592"/>
                                <a:gd name="connsiteY21" fmla="*/ 163303 h 568611"/>
                                <a:gd name="connsiteX22" fmla="*/ 1082691 w 2171592"/>
                                <a:gd name="connsiteY22" fmla="*/ 0 h 568611"/>
                                <a:gd name="connsiteX0" fmla="*/ 1082691 w 2171592"/>
                                <a:gd name="connsiteY0" fmla="*/ 0 h 568611"/>
                                <a:gd name="connsiteX1" fmla="*/ 1552640 w 2171592"/>
                                <a:gd name="connsiteY1" fmla="*/ 163303 h 568611"/>
                                <a:gd name="connsiteX2" fmla="*/ 1557895 w 2171592"/>
                                <a:gd name="connsiteY2" fmla="*/ 169631 h 568611"/>
                                <a:gd name="connsiteX3" fmla="*/ 1558071 w 2171592"/>
                                <a:gd name="connsiteY3" fmla="*/ 168481 h 568611"/>
                                <a:gd name="connsiteX4" fmla="*/ 1558073 w 2171592"/>
                                <a:gd name="connsiteY4" fmla="*/ 168482 h 568611"/>
                                <a:gd name="connsiteX5" fmla="*/ 1832559 w 2171592"/>
                                <a:gd name="connsiteY5" fmla="*/ 388130 h 568611"/>
                                <a:gd name="connsiteX6" fmla="*/ 2171592 w 2171592"/>
                                <a:gd name="connsiteY6" fmla="*/ 481111 h 568611"/>
                                <a:gd name="connsiteX7" fmla="*/ 1769488 w 2171592"/>
                                <a:gd name="connsiteY7" fmla="*/ 511902 h 568611"/>
                                <a:gd name="connsiteX8" fmla="*/ 1657575 w 2171592"/>
                                <a:gd name="connsiteY8" fmla="*/ 436354 h 568611"/>
                                <a:gd name="connsiteX9" fmla="*/ 1642046 w 2171592"/>
                                <a:gd name="connsiteY9" fmla="*/ 418264 h 568611"/>
                                <a:gd name="connsiteX10" fmla="*/ 1640597 w 2171592"/>
                                <a:gd name="connsiteY10" fmla="*/ 427659 h 568611"/>
                                <a:gd name="connsiteX11" fmla="*/ 1620982 w 2171592"/>
                                <a:gd name="connsiteY11" fmla="*/ 389828 h 568611"/>
                                <a:gd name="connsiteX12" fmla="*/ 1082691 w 2171592"/>
                                <a:gd name="connsiteY12" fmla="*/ 176213 h 568611"/>
                                <a:gd name="connsiteX13" fmla="*/ 544400 w 2171592"/>
                                <a:gd name="connsiteY13" fmla="*/ 389828 h 568611"/>
                                <a:gd name="connsiteX14" fmla="*/ 514017 w 2171592"/>
                                <a:gd name="connsiteY14" fmla="*/ 436354 h 568611"/>
                                <a:gd name="connsiteX15" fmla="*/ 402104 w 2171592"/>
                                <a:gd name="connsiteY15" fmla="*/ 511902 h 568611"/>
                                <a:gd name="connsiteX16" fmla="*/ 0 w 2171592"/>
                                <a:gd name="connsiteY16" fmla="*/ 481111 h 568611"/>
                                <a:gd name="connsiteX17" fmla="*/ 339033 w 2171592"/>
                                <a:gd name="connsiteY17" fmla="*/ 388130 h 568611"/>
                                <a:gd name="connsiteX18" fmla="*/ 492674 w 2171592"/>
                                <a:gd name="connsiteY18" fmla="*/ 289353 h 568611"/>
                                <a:gd name="connsiteX19" fmla="*/ 583527 w 2171592"/>
                                <a:gd name="connsiteY19" fmla="*/ 198481 h 568611"/>
                                <a:gd name="connsiteX20" fmla="*/ 612742 w 2171592"/>
                                <a:gd name="connsiteY20" fmla="*/ 163303 h 568611"/>
                                <a:gd name="connsiteX21" fmla="*/ 1082691 w 2171592"/>
                                <a:gd name="connsiteY21" fmla="*/ 0 h 568611"/>
                                <a:gd name="connsiteX0" fmla="*/ 1082691 w 2171592"/>
                                <a:gd name="connsiteY0" fmla="*/ 0 h 568611"/>
                                <a:gd name="connsiteX1" fmla="*/ 1552640 w 2171592"/>
                                <a:gd name="connsiteY1" fmla="*/ 163303 h 568611"/>
                                <a:gd name="connsiteX2" fmla="*/ 1557895 w 2171592"/>
                                <a:gd name="connsiteY2" fmla="*/ 169631 h 568611"/>
                                <a:gd name="connsiteX3" fmla="*/ 1558071 w 2171592"/>
                                <a:gd name="connsiteY3" fmla="*/ 168481 h 568611"/>
                                <a:gd name="connsiteX4" fmla="*/ 1558073 w 2171592"/>
                                <a:gd name="connsiteY4" fmla="*/ 168482 h 568611"/>
                                <a:gd name="connsiteX5" fmla="*/ 1832559 w 2171592"/>
                                <a:gd name="connsiteY5" fmla="*/ 388130 h 568611"/>
                                <a:gd name="connsiteX6" fmla="*/ 2171592 w 2171592"/>
                                <a:gd name="connsiteY6" fmla="*/ 481111 h 568611"/>
                                <a:gd name="connsiteX7" fmla="*/ 1769488 w 2171592"/>
                                <a:gd name="connsiteY7" fmla="*/ 511902 h 568611"/>
                                <a:gd name="connsiteX8" fmla="*/ 1657575 w 2171592"/>
                                <a:gd name="connsiteY8" fmla="*/ 436354 h 568611"/>
                                <a:gd name="connsiteX9" fmla="*/ 1642046 w 2171592"/>
                                <a:gd name="connsiteY9" fmla="*/ 418264 h 568611"/>
                                <a:gd name="connsiteX10" fmla="*/ 1620982 w 2171592"/>
                                <a:gd name="connsiteY10" fmla="*/ 389828 h 568611"/>
                                <a:gd name="connsiteX11" fmla="*/ 1082691 w 2171592"/>
                                <a:gd name="connsiteY11" fmla="*/ 176213 h 568611"/>
                                <a:gd name="connsiteX12" fmla="*/ 544400 w 2171592"/>
                                <a:gd name="connsiteY12" fmla="*/ 389828 h 568611"/>
                                <a:gd name="connsiteX13" fmla="*/ 514017 w 2171592"/>
                                <a:gd name="connsiteY13" fmla="*/ 436354 h 568611"/>
                                <a:gd name="connsiteX14" fmla="*/ 402104 w 2171592"/>
                                <a:gd name="connsiteY14" fmla="*/ 511902 h 568611"/>
                                <a:gd name="connsiteX15" fmla="*/ 0 w 2171592"/>
                                <a:gd name="connsiteY15" fmla="*/ 481111 h 568611"/>
                                <a:gd name="connsiteX16" fmla="*/ 339033 w 2171592"/>
                                <a:gd name="connsiteY16" fmla="*/ 388130 h 568611"/>
                                <a:gd name="connsiteX17" fmla="*/ 492674 w 2171592"/>
                                <a:gd name="connsiteY17" fmla="*/ 289353 h 568611"/>
                                <a:gd name="connsiteX18" fmla="*/ 583527 w 2171592"/>
                                <a:gd name="connsiteY18" fmla="*/ 198481 h 568611"/>
                                <a:gd name="connsiteX19" fmla="*/ 612742 w 2171592"/>
                                <a:gd name="connsiteY19" fmla="*/ 163303 h 568611"/>
                                <a:gd name="connsiteX20" fmla="*/ 1082691 w 2171592"/>
                                <a:gd name="connsiteY20" fmla="*/ 0 h 568611"/>
                                <a:gd name="connsiteX0" fmla="*/ 1082691 w 2171592"/>
                                <a:gd name="connsiteY0" fmla="*/ 0 h 568611"/>
                                <a:gd name="connsiteX1" fmla="*/ 1552640 w 2171592"/>
                                <a:gd name="connsiteY1" fmla="*/ 163303 h 568611"/>
                                <a:gd name="connsiteX2" fmla="*/ 1557895 w 2171592"/>
                                <a:gd name="connsiteY2" fmla="*/ 169631 h 568611"/>
                                <a:gd name="connsiteX3" fmla="*/ 1558071 w 2171592"/>
                                <a:gd name="connsiteY3" fmla="*/ 168481 h 568611"/>
                                <a:gd name="connsiteX4" fmla="*/ 1558073 w 2171592"/>
                                <a:gd name="connsiteY4" fmla="*/ 168482 h 568611"/>
                                <a:gd name="connsiteX5" fmla="*/ 1832559 w 2171592"/>
                                <a:gd name="connsiteY5" fmla="*/ 388130 h 568611"/>
                                <a:gd name="connsiteX6" fmla="*/ 2171592 w 2171592"/>
                                <a:gd name="connsiteY6" fmla="*/ 481111 h 568611"/>
                                <a:gd name="connsiteX7" fmla="*/ 1769488 w 2171592"/>
                                <a:gd name="connsiteY7" fmla="*/ 511902 h 568611"/>
                                <a:gd name="connsiteX8" fmla="*/ 1657575 w 2171592"/>
                                <a:gd name="connsiteY8" fmla="*/ 436354 h 568611"/>
                                <a:gd name="connsiteX9" fmla="*/ 1620982 w 2171592"/>
                                <a:gd name="connsiteY9" fmla="*/ 389828 h 568611"/>
                                <a:gd name="connsiteX10" fmla="*/ 1082691 w 2171592"/>
                                <a:gd name="connsiteY10" fmla="*/ 176213 h 568611"/>
                                <a:gd name="connsiteX11" fmla="*/ 544400 w 2171592"/>
                                <a:gd name="connsiteY11" fmla="*/ 389828 h 568611"/>
                                <a:gd name="connsiteX12" fmla="*/ 514017 w 2171592"/>
                                <a:gd name="connsiteY12" fmla="*/ 436354 h 568611"/>
                                <a:gd name="connsiteX13" fmla="*/ 402104 w 2171592"/>
                                <a:gd name="connsiteY13" fmla="*/ 511902 h 568611"/>
                                <a:gd name="connsiteX14" fmla="*/ 0 w 2171592"/>
                                <a:gd name="connsiteY14" fmla="*/ 481111 h 568611"/>
                                <a:gd name="connsiteX15" fmla="*/ 339033 w 2171592"/>
                                <a:gd name="connsiteY15" fmla="*/ 388130 h 568611"/>
                                <a:gd name="connsiteX16" fmla="*/ 492674 w 2171592"/>
                                <a:gd name="connsiteY16" fmla="*/ 289353 h 568611"/>
                                <a:gd name="connsiteX17" fmla="*/ 583527 w 2171592"/>
                                <a:gd name="connsiteY17" fmla="*/ 198481 h 568611"/>
                                <a:gd name="connsiteX18" fmla="*/ 612742 w 2171592"/>
                                <a:gd name="connsiteY18" fmla="*/ 163303 h 568611"/>
                                <a:gd name="connsiteX19" fmla="*/ 1082691 w 2171592"/>
                                <a:gd name="connsiteY19" fmla="*/ 0 h 56861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171592" h="568611">
                                  <a:moveTo>
                                    <a:pt x="1082691" y="0"/>
                                  </a:moveTo>
                                  <a:cubicBezTo>
                                    <a:pt x="1278317" y="0"/>
                                    <a:pt x="1450793" y="64778"/>
                                    <a:pt x="1552640" y="163303"/>
                                  </a:cubicBezTo>
                                  <a:lnTo>
                                    <a:pt x="1557895" y="169631"/>
                                  </a:lnTo>
                                  <a:cubicBezTo>
                                    <a:pt x="1557954" y="169248"/>
                                    <a:pt x="1558012" y="168864"/>
                                    <a:pt x="1558071" y="168481"/>
                                  </a:cubicBezTo>
                                  <a:cubicBezTo>
                                    <a:pt x="1558072" y="168481"/>
                                    <a:pt x="1558072" y="168482"/>
                                    <a:pt x="1558073" y="168482"/>
                                  </a:cubicBezTo>
                                  <a:cubicBezTo>
                                    <a:pt x="1625223" y="254443"/>
                                    <a:pt x="1721680" y="331629"/>
                                    <a:pt x="1832559" y="388130"/>
                                  </a:cubicBezTo>
                                  <a:cubicBezTo>
                                    <a:pt x="1943438" y="444630"/>
                                    <a:pt x="2062577" y="477304"/>
                                    <a:pt x="2171592" y="481111"/>
                                  </a:cubicBezTo>
                                  <a:cubicBezTo>
                                    <a:pt x="2118935" y="584447"/>
                                    <a:pt x="1938907" y="598233"/>
                                    <a:pt x="1769488" y="511902"/>
                                  </a:cubicBezTo>
                                  <a:cubicBezTo>
                                    <a:pt x="1727133" y="490320"/>
                                    <a:pt x="1689451" y="464523"/>
                                    <a:pt x="1657575" y="436354"/>
                                  </a:cubicBezTo>
                                  <a:lnTo>
                                    <a:pt x="1620982" y="389828"/>
                                  </a:lnTo>
                                  <a:cubicBezTo>
                                    <a:pt x="1532295" y="264296"/>
                                    <a:pt x="1324675" y="176213"/>
                                    <a:pt x="1082691" y="176213"/>
                                  </a:cubicBezTo>
                                  <a:cubicBezTo>
                                    <a:pt x="840707" y="176213"/>
                                    <a:pt x="633087" y="264296"/>
                                    <a:pt x="544400" y="389828"/>
                                  </a:cubicBezTo>
                                  <a:lnTo>
                                    <a:pt x="514017" y="436354"/>
                                  </a:lnTo>
                                  <a:cubicBezTo>
                                    <a:pt x="482141" y="464523"/>
                                    <a:pt x="444459" y="490320"/>
                                    <a:pt x="402104" y="511902"/>
                                  </a:cubicBezTo>
                                  <a:cubicBezTo>
                                    <a:pt x="232685" y="598233"/>
                                    <a:pt x="52657" y="584447"/>
                                    <a:pt x="0" y="481111"/>
                                  </a:cubicBezTo>
                                  <a:cubicBezTo>
                                    <a:pt x="109015" y="477304"/>
                                    <a:pt x="228154" y="444630"/>
                                    <a:pt x="339033" y="388130"/>
                                  </a:cubicBezTo>
                                  <a:cubicBezTo>
                                    <a:pt x="394472" y="359879"/>
                                    <a:pt x="446306" y="326458"/>
                                    <a:pt x="492674" y="289353"/>
                                  </a:cubicBezTo>
                                  <a:lnTo>
                                    <a:pt x="583527" y="198481"/>
                                  </a:lnTo>
                                  <a:lnTo>
                                    <a:pt x="612742" y="163303"/>
                                  </a:lnTo>
                                  <a:cubicBezTo>
                                    <a:pt x="714589" y="64778"/>
                                    <a:pt x="887066" y="0"/>
                                    <a:pt x="1082691" y="0"/>
                                  </a:cubicBezTo>
                                  <a:close/>
                                </a:path>
                              </a:pathLst>
                            </a:custGeom>
                            <a:pattFill prst="dashUpDiag">
                              <a:fgClr>
                                <a:srgbClr val="ED7D31">
                                  <a:lumMod val="75000"/>
                                </a:srgbClr>
                              </a:fgClr>
                              <a:bgClr>
                                <a:srgbClr val="663300"/>
                              </a:bgClr>
                            </a:pattFill>
                            <a:ln w="12700" cap="flat" cmpd="sng" algn="ctr">
                              <a:solidFill>
                                <a:sysClr val="windowText" lastClr="000000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tlCol="0" anchor="ctr"/>
                            <a:lstStyle/>
                            <a:p>
                              <a:pPr algn="ctr" defTabSz="457200" fontAlgn="auto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defRPr/>
                              </a:pPr>
                              <a:endParaRPr kumimoji="0" lang="ja-JP" altLang="en-US" kern="0">
                                <a:solidFill>
                                  <a:prstClr val="white"/>
                                </a:solidFill>
                                <a:latin typeface="Calibri" panose="020F0502020204030204"/>
                                <a:ea typeface="游ゴシック" panose="020B0400000000000000" pitchFamily="50" charset="-128"/>
                              </a:endParaRPr>
                            </a:p>
                          </p:txBody>
                        </p:sp>
                      </p:grpSp>
                    </p:grpSp>
                  </p:grpSp>
                </p:grpSp>
              </p:grpSp>
            </p:grpSp>
            <p:grpSp>
              <p:nvGrpSpPr>
                <p:cNvPr id="59" name="グループ化 58">
                  <a:extLst>
                    <a:ext uri="{FF2B5EF4-FFF2-40B4-BE49-F238E27FC236}">
                      <a16:creationId xmlns:a16="http://schemas.microsoft.com/office/drawing/2014/main" id="{A3F07CA3-C2ED-45E0-B57C-D666B4C725C6}"/>
                    </a:ext>
                  </a:extLst>
                </p:cNvPr>
                <p:cNvGrpSpPr/>
                <p:nvPr/>
              </p:nvGrpSpPr>
              <p:grpSpPr>
                <a:xfrm>
                  <a:off x="2473287" y="4422295"/>
                  <a:ext cx="365164" cy="199571"/>
                  <a:chOff x="2473287" y="4422296"/>
                  <a:chExt cx="365164" cy="178576"/>
                </a:xfrm>
                <a:solidFill>
                  <a:srgbClr val="FFC000">
                    <a:lumMod val="75000"/>
                  </a:srgbClr>
                </a:solidFill>
              </p:grpSpPr>
              <p:sp>
                <p:nvSpPr>
                  <p:cNvPr id="64" name="正方形/長方形 63">
                    <a:extLst>
                      <a:ext uri="{FF2B5EF4-FFF2-40B4-BE49-F238E27FC236}">
                        <a16:creationId xmlns:a16="http://schemas.microsoft.com/office/drawing/2014/main" id="{8756EA54-6D6F-4EAA-91AF-D87604481763}"/>
                      </a:ext>
                    </a:extLst>
                  </p:cNvPr>
                  <p:cNvSpPr/>
                  <p:nvPr/>
                </p:nvSpPr>
                <p:spPr>
                  <a:xfrm>
                    <a:off x="2500313" y="4448206"/>
                    <a:ext cx="311111" cy="152666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5" name="正方形/長方形 64">
                    <a:extLst>
                      <a:ext uri="{FF2B5EF4-FFF2-40B4-BE49-F238E27FC236}">
                        <a16:creationId xmlns:a16="http://schemas.microsoft.com/office/drawing/2014/main" id="{21C6CCE6-441C-4276-B16E-A084052682BB}"/>
                      </a:ext>
                    </a:extLst>
                  </p:cNvPr>
                  <p:cNvSpPr/>
                  <p:nvPr/>
                </p:nvSpPr>
                <p:spPr>
                  <a:xfrm>
                    <a:off x="2473287" y="4422296"/>
                    <a:ext cx="365164" cy="3075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60" name="グループ化 59">
                  <a:extLst>
                    <a:ext uri="{FF2B5EF4-FFF2-40B4-BE49-F238E27FC236}">
                      <a16:creationId xmlns:a16="http://schemas.microsoft.com/office/drawing/2014/main" id="{F085D533-73B7-4D60-BDE2-5143E6D9C2C5}"/>
                    </a:ext>
                  </a:extLst>
                </p:cNvPr>
                <p:cNvGrpSpPr/>
                <p:nvPr/>
              </p:nvGrpSpPr>
              <p:grpSpPr>
                <a:xfrm>
                  <a:off x="2956680" y="4422295"/>
                  <a:ext cx="365164" cy="199571"/>
                  <a:chOff x="2473287" y="4422296"/>
                  <a:chExt cx="365164" cy="178576"/>
                </a:xfrm>
                <a:solidFill>
                  <a:srgbClr val="FFC000">
                    <a:lumMod val="75000"/>
                  </a:srgbClr>
                </a:solidFill>
              </p:grpSpPr>
              <p:sp>
                <p:nvSpPr>
                  <p:cNvPr id="62" name="正方形/長方形 61">
                    <a:extLst>
                      <a:ext uri="{FF2B5EF4-FFF2-40B4-BE49-F238E27FC236}">
                        <a16:creationId xmlns:a16="http://schemas.microsoft.com/office/drawing/2014/main" id="{133705AC-2622-4A13-8E68-53ACA711C3F5}"/>
                      </a:ext>
                    </a:extLst>
                  </p:cNvPr>
                  <p:cNvSpPr/>
                  <p:nvPr/>
                </p:nvSpPr>
                <p:spPr>
                  <a:xfrm>
                    <a:off x="2500313" y="4448206"/>
                    <a:ext cx="311111" cy="152666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3" name="正方形/長方形 62">
                    <a:extLst>
                      <a:ext uri="{FF2B5EF4-FFF2-40B4-BE49-F238E27FC236}">
                        <a16:creationId xmlns:a16="http://schemas.microsoft.com/office/drawing/2014/main" id="{82FB0B4F-5962-4FD0-B4C5-81DA322F581C}"/>
                      </a:ext>
                    </a:extLst>
                  </p:cNvPr>
                  <p:cNvSpPr/>
                  <p:nvPr/>
                </p:nvSpPr>
                <p:spPr>
                  <a:xfrm>
                    <a:off x="2473287" y="4422296"/>
                    <a:ext cx="365164" cy="3075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BE7DCF4E-3897-47DB-988B-80E0FA9CC60D}"/>
                    </a:ext>
                  </a:extLst>
                </p:cNvPr>
                <p:cNvSpPr/>
                <p:nvPr/>
              </p:nvSpPr>
              <p:spPr>
                <a:xfrm>
                  <a:off x="2235693" y="4499614"/>
                  <a:ext cx="1310595" cy="192118"/>
                </a:xfrm>
                <a:custGeom>
                  <a:avLst/>
                  <a:gdLst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07666 w 1319413"/>
                    <a:gd name="connsiteY4" fmla="*/ 90321 h 192118"/>
                    <a:gd name="connsiteX5" fmla="*/ 1207666 w 1319413"/>
                    <a:gd name="connsiteY5" fmla="*/ 173811 h 192118"/>
                    <a:gd name="connsiteX6" fmla="*/ 1235169 w 1319413"/>
                    <a:gd name="connsiteY6" fmla="*/ 173811 h 192118"/>
                    <a:gd name="connsiteX7" fmla="*/ 1235169 w 1319413"/>
                    <a:gd name="connsiteY7" fmla="*/ 90321 h 192118"/>
                    <a:gd name="connsiteX8" fmla="*/ 1156201 w 1319413"/>
                    <a:gd name="connsiteY8" fmla="*/ 90321 h 192118"/>
                    <a:gd name="connsiteX9" fmla="*/ 1156201 w 1319413"/>
                    <a:gd name="connsiteY9" fmla="*/ 173811 h 192118"/>
                    <a:gd name="connsiteX10" fmla="*/ 1183706 w 1319413"/>
                    <a:gd name="connsiteY10" fmla="*/ 173811 h 192118"/>
                    <a:gd name="connsiteX11" fmla="*/ 1183706 w 1319413"/>
                    <a:gd name="connsiteY11" fmla="*/ 90321 h 192118"/>
                    <a:gd name="connsiteX12" fmla="*/ 1104735 w 1319413"/>
                    <a:gd name="connsiteY12" fmla="*/ 90321 h 192118"/>
                    <a:gd name="connsiteX13" fmla="*/ 1104735 w 1319413"/>
                    <a:gd name="connsiteY13" fmla="*/ 173811 h 192118"/>
                    <a:gd name="connsiteX14" fmla="*/ 1132241 w 1319413"/>
                    <a:gd name="connsiteY14" fmla="*/ 173811 h 192118"/>
                    <a:gd name="connsiteX15" fmla="*/ 1132241 w 1319413"/>
                    <a:gd name="connsiteY15" fmla="*/ 90321 h 192118"/>
                    <a:gd name="connsiteX16" fmla="*/ 1053270 w 1319413"/>
                    <a:gd name="connsiteY16" fmla="*/ 90321 h 192118"/>
                    <a:gd name="connsiteX17" fmla="*/ 1053270 w 1319413"/>
                    <a:gd name="connsiteY17" fmla="*/ 173811 h 192118"/>
                    <a:gd name="connsiteX18" fmla="*/ 1080776 w 1319413"/>
                    <a:gd name="connsiteY18" fmla="*/ 173811 h 192118"/>
                    <a:gd name="connsiteX19" fmla="*/ 1080776 w 1319413"/>
                    <a:gd name="connsiteY19" fmla="*/ 90321 h 192118"/>
                    <a:gd name="connsiteX20" fmla="*/ 1001805 w 1319413"/>
                    <a:gd name="connsiteY20" fmla="*/ 90321 h 192118"/>
                    <a:gd name="connsiteX21" fmla="*/ 1001805 w 1319413"/>
                    <a:gd name="connsiteY21" fmla="*/ 173811 h 192118"/>
                    <a:gd name="connsiteX22" fmla="*/ 1029310 w 1319413"/>
                    <a:gd name="connsiteY22" fmla="*/ 173811 h 192118"/>
                    <a:gd name="connsiteX23" fmla="*/ 1029310 w 1319413"/>
                    <a:gd name="connsiteY23" fmla="*/ 90321 h 192118"/>
                    <a:gd name="connsiteX24" fmla="*/ 950340 w 1319413"/>
                    <a:gd name="connsiteY24" fmla="*/ 90321 h 192118"/>
                    <a:gd name="connsiteX25" fmla="*/ 950340 w 1319413"/>
                    <a:gd name="connsiteY25" fmla="*/ 173811 h 192118"/>
                    <a:gd name="connsiteX26" fmla="*/ 977845 w 1319413"/>
                    <a:gd name="connsiteY26" fmla="*/ 173811 h 192118"/>
                    <a:gd name="connsiteX27" fmla="*/ 977845 w 1319413"/>
                    <a:gd name="connsiteY27" fmla="*/ 90321 h 192118"/>
                    <a:gd name="connsiteX28" fmla="*/ 898874 w 1319413"/>
                    <a:gd name="connsiteY28" fmla="*/ 90321 h 192118"/>
                    <a:gd name="connsiteX29" fmla="*/ 898874 w 1319413"/>
                    <a:gd name="connsiteY29" fmla="*/ 173811 h 192118"/>
                    <a:gd name="connsiteX30" fmla="*/ 926380 w 1319413"/>
                    <a:gd name="connsiteY30" fmla="*/ 173811 h 192118"/>
                    <a:gd name="connsiteX31" fmla="*/ 926380 w 1319413"/>
                    <a:gd name="connsiteY31" fmla="*/ 90321 h 192118"/>
                    <a:gd name="connsiteX32" fmla="*/ 847409 w 1319413"/>
                    <a:gd name="connsiteY32" fmla="*/ 90321 h 192118"/>
                    <a:gd name="connsiteX33" fmla="*/ 847409 w 1319413"/>
                    <a:gd name="connsiteY33" fmla="*/ 173811 h 192118"/>
                    <a:gd name="connsiteX34" fmla="*/ 874914 w 1319413"/>
                    <a:gd name="connsiteY34" fmla="*/ 173811 h 192118"/>
                    <a:gd name="connsiteX35" fmla="*/ 874914 w 1319413"/>
                    <a:gd name="connsiteY35" fmla="*/ 90321 h 192118"/>
                    <a:gd name="connsiteX36" fmla="*/ 795943 w 1319413"/>
                    <a:gd name="connsiteY36" fmla="*/ 90321 h 192118"/>
                    <a:gd name="connsiteX37" fmla="*/ 795943 w 1319413"/>
                    <a:gd name="connsiteY37" fmla="*/ 173811 h 192118"/>
                    <a:gd name="connsiteX38" fmla="*/ 823448 w 1319413"/>
                    <a:gd name="connsiteY38" fmla="*/ 173811 h 192118"/>
                    <a:gd name="connsiteX39" fmla="*/ 823448 w 1319413"/>
                    <a:gd name="connsiteY39" fmla="*/ 90321 h 192118"/>
                    <a:gd name="connsiteX40" fmla="*/ 744477 w 1319413"/>
                    <a:gd name="connsiteY40" fmla="*/ 90321 h 192118"/>
                    <a:gd name="connsiteX41" fmla="*/ 744477 w 1319413"/>
                    <a:gd name="connsiteY41" fmla="*/ 173811 h 192118"/>
                    <a:gd name="connsiteX42" fmla="*/ 771983 w 1319413"/>
                    <a:gd name="connsiteY42" fmla="*/ 173811 h 192118"/>
                    <a:gd name="connsiteX43" fmla="*/ 771983 w 1319413"/>
                    <a:gd name="connsiteY43" fmla="*/ 90321 h 192118"/>
                    <a:gd name="connsiteX44" fmla="*/ 693012 w 1319413"/>
                    <a:gd name="connsiteY44" fmla="*/ 90321 h 192118"/>
                    <a:gd name="connsiteX45" fmla="*/ 693012 w 1319413"/>
                    <a:gd name="connsiteY45" fmla="*/ 173811 h 192118"/>
                    <a:gd name="connsiteX46" fmla="*/ 720517 w 1319413"/>
                    <a:gd name="connsiteY46" fmla="*/ 173811 h 192118"/>
                    <a:gd name="connsiteX47" fmla="*/ 720517 w 1319413"/>
                    <a:gd name="connsiteY47" fmla="*/ 90321 h 192118"/>
                    <a:gd name="connsiteX48" fmla="*/ 641546 w 1319413"/>
                    <a:gd name="connsiteY48" fmla="*/ 90321 h 192118"/>
                    <a:gd name="connsiteX49" fmla="*/ 641546 w 1319413"/>
                    <a:gd name="connsiteY49" fmla="*/ 173811 h 192118"/>
                    <a:gd name="connsiteX50" fmla="*/ 669052 w 1319413"/>
                    <a:gd name="connsiteY50" fmla="*/ 173811 h 192118"/>
                    <a:gd name="connsiteX51" fmla="*/ 669052 w 1319413"/>
                    <a:gd name="connsiteY51" fmla="*/ 90321 h 192118"/>
                    <a:gd name="connsiteX52" fmla="*/ 590081 w 1319413"/>
                    <a:gd name="connsiteY52" fmla="*/ 90321 h 192118"/>
                    <a:gd name="connsiteX53" fmla="*/ 590081 w 1319413"/>
                    <a:gd name="connsiteY53" fmla="*/ 173811 h 192118"/>
                    <a:gd name="connsiteX54" fmla="*/ 617586 w 1319413"/>
                    <a:gd name="connsiteY54" fmla="*/ 173811 h 192118"/>
                    <a:gd name="connsiteX55" fmla="*/ 617586 w 1319413"/>
                    <a:gd name="connsiteY55" fmla="*/ 90321 h 192118"/>
                    <a:gd name="connsiteX56" fmla="*/ 538615 w 1319413"/>
                    <a:gd name="connsiteY56" fmla="*/ 90321 h 192118"/>
                    <a:gd name="connsiteX57" fmla="*/ 538615 w 1319413"/>
                    <a:gd name="connsiteY57" fmla="*/ 173811 h 192118"/>
                    <a:gd name="connsiteX58" fmla="*/ 566121 w 1319413"/>
                    <a:gd name="connsiteY58" fmla="*/ 173811 h 192118"/>
                    <a:gd name="connsiteX59" fmla="*/ 566121 w 1319413"/>
                    <a:gd name="connsiteY59" fmla="*/ 90321 h 192118"/>
                    <a:gd name="connsiteX60" fmla="*/ 487149 w 1319413"/>
                    <a:gd name="connsiteY60" fmla="*/ 90321 h 192118"/>
                    <a:gd name="connsiteX61" fmla="*/ 487149 w 1319413"/>
                    <a:gd name="connsiteY61" fmla="*/ 173811 h 192118"/>
                    <a:gd name="connsiteX62" fmla="*/ 514654 w 1319413"/>
                    <a:gd name="connsiteY62" fmla="*/ 173811 h 192118"/>
                    <a:gd name="connsiteX63" fmla="*/ 514654 w 1319413"/>
                    <a:gd name="connsiteY63" fmla="*/ 90321 h 192118"/>
                    <a:gd name="connsiteX64" fmla="*/ 435683 w 1319413"/>
                    <a:gd name="connsiteY64" fmla="*/ 90321 h 192118"/>
                    <a:gd name="connsiteX65" fmla="*/ 435683 w 1319413"/>
                    <a:gd name="connsiteY65" fmla="*/ 173811 h 192118"/>
                    <a:gd name="connsiteX66" fmla="*/ 463189 w 1319413"/>
                    <a:gd name="connsiteY66" fmla="*/ 173811 h 192118"/>
                    <a:gd name="connsiteX67" fmla="*/ 463189 w 1319413"/>
                    <a:gd name="connsiteY67" fmla="*/ 90321 h 192118"/>
                    <a:gd name="connsiteX68" fmla="*/ 384218 w 1319413"/>
                    <a:gd name="connsiteY68" fmla="*/ 90321 h 192118"/>
                    <a:gd name="connsiteX69" fmla="*/ 384218 w 1319413"/>
                    <a:gd name="connsiteY69" fmla="*/ 173811 h 192118"/>
                    <a:gd name="connsiteX70" fmla="*/ 411724 w 1319413"/>
                    <a:gd name="connsiteY70" fmla="*/ 173811 h 192118"/>
                    <a:gd name="connsiteX71" fmla="*/ 411724 w 1319413"/>
                    <a:gd name="connsiteY71" fmla="*/ 90321 h 192118"/>
                    <a:gd name="connsiteX72" fmla="*/ 332752 w 1319413"/>
                    <a:gd name="connsiteY72" fmla="*/ 90321 h 192118"/>
                    <a:gd name="connsiteX73" fmla="*/ 332752 w 1319413"/>
                    <a:gd name="connsiteY73" fmla="*/ 173811 h 192118"/>
                    <a:gd name="connsiteX74" fmla="*/ 360258 w 1319413"/>
                    <a:gd name="connsiteY74" fmla="*/ 173811 h 192118"/>
                    <a:gd name="connsiteX75" fmla="*/ 360258 w 1319413"/>
                    <a:gd name="connsiteY75" fmla="*/ 90321 h 192118"/>
                    <a:gd name="connsiteX76" fmla="*/ 281287 w 1319413"/>
                    <a:gd name="connsiteY76" fmla="*/ 90321 h 192118"/>
                    <a:gd name="connsiteX77" fmla="*/ 281287 w 1319413"/>
                    <a:gd name="connsiteY77" fmla="*/ 173811 h 192118"/>
                    <a:gd name="connsiteX78" fmla="*/ 308793 w 1319413"/>
                    <a:gd name="connsiteY78" fmla="*/ 173811 h 192118"/>
                    <a:gd name="connsiteX79" fmla="*/ 308793 w 1319413"/>
                    <a:gd name="connsiteY79" fmla="*/ 90321 h 192118"/>
                    <a:gd name="connsiteX80" fmla="*/ 229821 w 1319413"/>
                    <a:gd name="connsiteY80" fmla="*/ 90321 h 192118"/>
                    <a:gd name="connsiteX81" fmla="*/ 229821 w 1319413"/>
                    <a:gd name="connsiteY81" fmla="*/ 173811 h 192118"/>
                    <a:gd name="connsiteX82" fmla="*/ 257327 w 1319413"/>
                    <a:gd name="connsiteY82" fmla="*/ 173811 h 192118"/>
                    <a:gd name="connsiteX83" fmla="*/ 257327 w 1319413"/>
                    <a:gd name="connsiteY83" fmla="*/ 90321 h 192118"/>
                    <a:gd name="connsiteX84" fmla="*/ 178356 w 1319413"/>
                    <a:gd name="connsiteY84" fmla="*/ 90321 h 192118"/>
                    <a:gd name="connsiteX85" fmla="*/ 178356 w 1319413"/>
                    <a:gd name="connsiteY85" fmla="*/ 173811 h 192118"/>
                    <a:gd name="connsiteX86" fmla="*/ 205861 w 1319413"/>
                    <a:gd name="connsiteY86" fmla="*/ 173811 h 192118"/>
                    <a:gd name="connsiteX87" fmla="*/ 205861 w 1319413"/>
                    <a:gd name="connsiteY87" fmla="*/ 90321 h 192118"/>
                    <a:gd name="connsiteX88" fmla="*/ 126891 w 1319413"/>
                    <a:gd name="connsiteY88" fmla="*/ 90321 h 192118"/>
                    <a:gd name="connsiteX89" fmla="*/ 126891 w 1319413"/>
                    <a:gd name="connsiteY89" fmla="*/ 173811 h 192118"/>
                    <a:gd name="connsiteX90" fmla="*/ 154396 w 1319413"/>
                    <a:gd name="connsiteY90" fmla="*/ 173811 h 192118"/>
                    <a:gd name="connsiteX91" fmla="*/ 154396 w 1319413"/>
                    <a:gd name="connsiteY91" fmla="*/ 90321 h 192118"/>
                    <a:gd name="connsiteX92" fmla="*/ 75425 w 1319413"/>
                    <a:gd name="connsiteY92" fmla="*/ 90321 h 192118"/>
                    <a:gd name="connsiteX93" fmla="*/ 75425 w 1319413"/>
                    <a:gd name="connsiteY93" fmla="*/ 173811 h 192118"/>
                    <a:gd name="connsiteX94" fmla="*/ 102931 w 1319413"/>
                    <a:gd name="connsiteY94" fmla="*/ 173811 h 192118"/>
                    <a:gd name="connsiteX95" fmla="*/ 102931 w 1319413"/>
                    <a:gd name="connsiteY95" fmla="*/ 90321 h 192118"/>
                    <a:gd name="connsiteX96" fmla="*/ 23960 w 1319413"/>
                    <a:gd name="connsiteY96" fmla="*/ 90321 h 192118"/>
                    <a:gd name="connsiteX97" fmla="*/ 23960 w 1319413"/>
                    <a:gd name="connsiteY97" fmla="*/ 173811 h 192118"/>
                    <a:gd name="connsiteX98" fmla="*/ 51465 w 1319413"/>
                    <a:gd name="connsiteY98" fmla="*/ 173811 h 192118"/>
                    <a:gd name="connsiteX99" fmla="*/ 51465 w 1319413"/>
                    <a:gd name="connsiteY99" fmla="*/ 90321 h 192118"/>
                    <a:gd name="connsiteX100" fmla="*/ 1259129 w 1319413"/>
                    <a:gd name="connsiteY100" fmla="*/ 47230 h 192118"/>
                    <a:gd name="connsiteX101" fmla="*/ 1259129 w 1319413"/>
                    <a:gd name="connsiteY101" fmla="*/ 72421 h 192118"/>
                    <a:gd name="connsiteX102" fmla="*/ 1286635 w 1319413"/>
                    <a:gd name="connsiteY102" fmla="*/ 72421 h 192118"/>
                    <a:gd name="connsiteX103" fmla="*/ 1286635 w 1319413"/>
                    <a:gd name="connsiteY103" fmla="*/ 47230 h 192118"/>
                    <a:gd name="connsiteX104" fmla="*/ 1207666 w 1319413"/>
                    <a:gd name="connsiteY104" fmla="*/ 47230 h 192118"/>
                    <a:gd name="connsiteX105" fmla="*/ 1207666 w 1319413"/>
                    <a:gd name="connsiteY105" fmla="*/ 72421 h 192118"/>
                    <a:gd name="connsiteX106" fmla="*/ 1235169 w 1319413"/>
                    <a:gd name="connsiteY106" fmla="*/ 72421 h 192118"/>
                    <a:gd name="connsiteX107" fmla="*/ 1235169 w 1319413"/>
                    <a:gd name="connsiteY107" fmla="*/ 47230 h 192118"/>
                    <a:gd name="connsiteX108" fmla="*/ 1156201 w 1319413"/>
                    <a:gd name="connsiteY108" fmla="*/ 47230 h 192118"/>
                    <a:gd name="connsiteX109" fmla="*/ 1156201 w 1319413"/>
                    <a:gd name="connsiteY109" fmla="*/ 72421 h 192118"/>
                    <a:gd name="connsiteX110" fmla="*/ 1183706 w 1319413"/>
                    <a:gd name="connsiteY110" fmla="*/ 72421 h 192118"/>
                    <a:gd name="connsiteX111" fmla="*/ 1183706 w 1319413"/>
                    <a:gd name="connsiteY111" fmla="*/ 47230 h 192118"/>
                    <a:gd name="connsiteX112" fmla="*/ 1104735 w 1319413"/>
                    <a:gd name="connsiteY112" fmla="*/ 47230 h 192118"/>
                    <a:gd name="connsiteX113" fmla="*/ 1104735 w 1319413"/>
                    <a:gd name="connsiteY113" fmla="*/ 72421 h 192118"/>
                    <a:gd name="connsiteX114" fmla="*/ 1132241 w 1319413"/>
                    <a:gd name="connsiteY114" fmla="*/ 72421 h 192118"/>
                    <a:gd name="connsiteX115" fmla="*/ 1132241 w 1319413"/>
                    <a:gd name="connsiteY115" fmla="*/ 47230 h 192118"/>
                    <a:gd name="connsiteX116" fmla="*/ 1053270 w 1319413"/>
                    <a:gd name="connsiteY116" fmla="*/ 47230 h 192118"/>
                    <a:gd name="connsiteX117" fmla="*/ 1053270 w 1319413"/>
                    <a:gd name="connsiteY117" fmla="*/ 72421 h 192118"/>
                    <a:gd name="connsiteX118" fmla="*/ 1080776 w 1319413"/>
                    <a:gd name="connsiteY118" fmla="*/ 72421 h 192118"/>
                    <a:gd name="connsiteX119" fmla="*/ 1080776 w 1319413"/>
                    <a:gd name="connsiteY119" fmla="*/ 47230 h 192118"/>
                    <a:gd name="connsiteX120" fmla="*/ 1001805 w 1319413"/>
                    <a:gd name="connsiteY120" fmla="*/ 47230 h 192118"/>
                    <a:gd name="connsiteX121" fmla="*/ 1001805 w 1319413"/>
                    <a:gd name="connsiteY121" fmla="*/ 72421 h 192118"/>
                    <a:gd name="connsiteX122" fmla="*/ 1029310 w 1319413"/>
                    <a:gd name="connsiteY122" fmla="*/ 72421 h 192118"/>
                    <a:gd name="connsiteX123" fmla="*/ 1029310 w 1319413"/>
                    <a:gd name="connsiteY123" fmla="*/ 47230 h 192118"/>
                    <a:gd name="connsiteX124" fmla="*/ 950340 w 1319413"/>
                    <a:gd name="connsiteY124" fmla="*/ 47230 h 192118"/>
                    <a:gd name="connsiteX125" fmla="*/ 950340 w 1319413"/>
                    <a:gd name="connsiteY125" fmla="*/ 72421 h 192118"/>
                    <a:gd name="connsiteX126" fmla="*/ 977845 w 1319413"/>
                    <a:gd name="connsiteY126" fmla="*/ 72421 h 192118"/>
                    <a:gd name="connsiteX127" fmla="*/ 977845 w 1319413"/>
                    <a:gd name="connsiteY127" fmla="*/ 47230 h 192118"/>
                    <a:gd name="connsiteX128" fmla="*/ 898874 w 1319413"/>
                    <a:gd name="connsiteY128" fmla="*/ 47230 h 192118"/>
                    <a:gd name="connsiteX129" fmla="*/ 898874 w 1319413"/>
                    <a:gd name="connsiteY129" fmla="*/ 72421 h 192118"/>
                    <a:gd name="connsiteX130" fmla="*/ 926380 w 1319413"/>
                    <a:gd name="connsiteY130" fmla="*/ 72421 h 192118"/>
                    <a:gd name="connsiteX131" fmla="*/ 926380 w 1319413"/>
                    <a:gd name="connsiteY131" fmla="*/ 47230 h 192118"/>
                    <a:gd name="connsiteX132" fmla="*/ 847409 w 1319413"/>
                    <a:gd name="connsiteY132" fmla="*/ 47230 h 192118"/>
                    <a:gd name="connsiteX133" fmla="*/ 847409 w 1319413"/>
                    <a:gd name="connsiteY133" fmla="*/ 72421 h 192118"/>
                    <a:gd name="connsiteX134" fmla="*/ 874914 w 1319413"/>
                    <a:gd name="connsiteY134" fmla="*/ 72421 h 192118"/>
                    <a:gd name="connsiteX135" fmla="*/ 874914 w 1319413"/>
                    <a:gd name="connsiteY135" fmla="*/ 47230 h 192118"/>
                    <a:gd name="connsiteX136" fmla="*/ 795943 w 1319413"/>
                    <a:gd name="connsiteY136" fmla="*/ 47230 h 192118"/>
                    <a:gd name="connsiteX137" fmla="*/ 795943 w 1319413"/>
                    <a:gd name="connsiteY137" fmla="*/ 72421 h 192118"/>
                    <a:gd name="connsiteX138" fmla="*/ 823448 w 1319413"/>
                    <a:gd name="connsiteY138" fmla="*/ 72421 h 192118"/>
                    <a:gd name="connsiteX139" fmla="*/ 823448 w 1319413"/>
                    <a:gd name="connsiteY139" fmla="*/ 47230 h 192118"/>
                    <a:gd name="connsiteX140" fmla="*/ 744477 w 1319413"/>
                    <a:gd name="connsiteY140" fmla="*/ 47230 h 192118"/>
                    <a:gd name="connsiteX141" fmla="*/ 744477 w 1319413"/>
                    <a:gd name="connsiteY141" fmla="*/ 72421 h 192118"/>
                    <a:gd name="connsiteX142" fmla="*/ 771983 w 1319413"/>
                    <a:gd name="connsiteY142" fmla="*/ 72421 h 192118"/>
                    <a:gd name="connsiteX143" fmla="*/ 771983 w 1319413"/>
                    <a:gd name="connsiteY143" fmla="*/ 47230 h 192118"/>
                    <a:gd name="connsiteX144" fmla="*/ 693012 w 1319413"/>
                    <a:gd name="connsiteY144" fmla="*/ 47230 h 192118"/>
                    <a:gd name="connsiteX145" fmla="*/ 693012 w 1319413"/>
                    <a:gd name="connsiteY145" fmla="*/ 72421 h 192118"/>
                    <a:gd name="connsiteX146" fmla="*/ 720517 w 1319413"/>
                    <a:gd name="connsiteY146" fmla="*/ 72421 h 192118"/>
                    <a:gd name="connsiteX147" fmla="*/ 720517 w 1319413"/>
                    <a:gd name="connsiteY147" fmla="*/ 47230 h 192118"/>
                    <a:gd name="connsiteX148" fmla="*/ 641546 w 1319413"/>
                    <a:gd name="connsiteY148" fmla="*/ 47230 h 192118"/>
                    <a:gd name="connsiteX149" fmla="*/ 641546 w 1319413"/>
                    <a:gd name="connsiteY149" fmla="*/ 72421 h 192118"/>
                    <a:gd name="connsiteX150" fmla="*/ 669052 w 1319413"/>
                    <a:gd name="connsiteY150" fmla="*/ 72421 h 192118"/>
                    <a:gd name="connsiteX151" fmla="*/ 669052 w 1319413"/>
                    <a:gd name="connsiteY151" fmla="*/ 47230 h 192118"/>
                    <a:gd name="connsiteX152" fmla="*/ 590081 w 1319413"/>
                    <a:gd name="connsiteY152" fmla="*/ 47230 h 192118"/>
                    <a:gd name="connsiteX153" fmla="*/ 590081 w 1319413"/>
                    <a:gd name="connsiteY153" fmla="*/ 72421 h 192118"/>
                    <a:gd name="connsiteX154" fmla="*/ 617586 w 1319413"/>
                    <a:gd name="connsiteY154" fmla="*/ 72421 h 192118"/>
                    <a:gd name="connsiteX155" fmla="*/ 617586 w 1319413"/>
                    <a:gd name="connsiteY155" fmla="*/ 47230 h 192118"/>
                    <a:gd name="connsiteX156" fmla="*/ 538615 w 1319413"/>
                    <a:gd name="connsiteY156" fmla="*/ 47230 h 192118"/>
                    <a:gd name="connsiteX157" fmla="*/ 538615 w 1319413"/>
                    <a:gd name="connsiteY157" fmla="*/ 72421 h 192118"/>
                    <a:gd name="connsiteX158" fmla="*/ 566121 w 1319413"/>
                    <a:gd name="connsiteY158" fmla="*/ 72421 h 192118"/>
                    <a:gd name="connsiteX159" fmla="*/ 566121 w 1319413"/>
                    <a:gd name="connsiteY159" fmla="*/ 47230 h 192118"/>
                    <a:gd name="connsiteX160" fmla="*/ 487149 w 1319413"/>
                    <a:gd name="connsiteY160" fmla="*/ 47230 h 192118"/>
                    <a:gd name="connsiteX161" fmla="*/ 487149 w 1319413"/>
                    <a:gd name="connsiteY161" fmla="*/ 72421 h 192118"/>
                    <a:gd name="connsiteX162" fmla="*/ 514654 w 1319413"/>
                    <a:gd name="connsiteY162" fmla="*/ 72421 h 192118"/>
                    <a:gd name="connsiteX163" fmla="*/ 514654 w 1319413"/>
                    <a:gd name="connsiteY163" fmla="*/ 47230 h 192118"/>
                    <a:gd name="connsiteX164" fmla="*/ 435683 w 1319413"/>
                    <a:gd name="connsiteY164" fmla="*/ 47230 h 192118"/>
                    <a:gd name="connsiteX165" fmla="*/ 435683 w 1319413"/>
                    <a:gd name="connsiteY165" fmla="*/ 72421 h 192118"/>
                    <a:gd name="connsiteX166" fmla="*/ 463189 w 1319413"/>
                    <a:gd name="connsiteY166" fmla="*/ 72421 h 192118"/>
                    <a:gd name="connsiteX167" fmla="*/ 463189 w 1319413"/>
                    <a:gd name="connsiteY167" fmla="*/ 47230 h 192118"/>
                    <a:gd name="connsiteX168" fmla="*/ 384218 w 1319413"/>
                    <a:gd name="connsiteY168" fmla="*/ 47230 h 192118"/>
                    <a:gd name="connsiteX169" fmla="*/ 384218 w 1319413"/>
                    <a:gd name="connsiteY169" fmla="*/ 72421 h 192118"/>
                    <a:gd name="connsiteX170" fmla="*/ 411724 w 1319413"/>
                    <a:gd name="connsiteY170" fmla="*/ 72421 h 192118"/>
                    <a:gd name="connsiteX171" fmla="*/ 411724 w 1319413"/>
                    <a:gd name="connsiteY171" fmla="*/ 47230 h 192118"/>
                    <a:gd name="connsiteX172" fmla="*/ 332752 w 1319413"/>
                    <a:gd name="connsiteY172" fmla="*/ 47230 h 192118"/>
                    <a:gd name="connsiteX173" fmla="*/ 332752 w 1319413"/>
                    <a:gd name="connsiteY173" fmla="*/ 72421 h 192118"/>
                    <a:gd name="connsiteX174" fmla="*/ 360258 w 1319413"/>
                    <a:gd name="connsiteY174" fmla="*/ 72421 h 192118"/>
                    <a:gd name="connsiteX175" fmla="*/ 360258 w 1319413"/>
                    <a:gd name="connsiteY175" fmla="*/ 47230 h 192118"/>
                    <a:gd name="connsiteX176" fmla="*/ 281287 w 1319413"/>
                    <a:gd name="connsiteY176" fmla="*/ 47230 h 192118"/>
                    <a:gd name="connsiteX177" fmla="*/ 281287 w 1319413"/>
                    <a:gd name="connsiteY177" fmla="*/ 72421 h 192118"/>
                    <a:gd name="connsiteX178" fmla="*/ 308793 w 1319413"/>
                    <a:gd name="connsiteY178" fmla="*/ 72421 h 192118"/>
                    <a:gd name="connsiteX179" fmla="*/ 308793 w 1319413"/>
                    <a:gd name="connsiteY179" fmla="*/ 47230 h 192118"/>
                    <a:gd name="connsiteX180" fmla="*/ 229821 w 1319413"/>
                    <a:gd name="connsiteY180" fmla="*/ 47230 h 192118"/>
                    <a:gd name="connsiteX181" fmla="*/ 229821 w 1319413"/>
                    <a:gd name="connsiteY181" fmla="*/ 72421 h 192118"/>
                    <a:gd name="connsiteX182" fmla="*/ 257327 w 1319413"/>
                    <a:gd name="connsiteY182" fmla="*/ 72421 h 192118"/>
                    <a:gd name="connsiteX183" fmla="*/ 257327 w 1319413"/>
                    <a:gd name="connsiteY183" fmla="*/ 47230 h 192118"/>
                    <a:gd name="connsiteX184" fmla="*/ 178356 w 1319413"/>
                    <a:gd name="connsiteY184" fmla="*/ 47230 h 192118"/>
                    <a:gd name="connsiteX185" fmla="*/ 178356 w 1319413"/>
                    <a:gd name="connsiteY185" fmla="*/ 72421 h 192118"/>
                    <a:gd name="connsiteX186" fmla="*/ 205861 w 1319413"/>
                    <a:gd name="connsiteY186" fmla="*/ 72421 h 192118"/>
                    <a:gd name="connsiteX187" fmla="*/ 205861 w 1319413"/>
                    <a:gd name="connsiteY187" fmla="*/ 47230 h 192118"/>
                    <a:gd name="connsiteX188" fmla="*/ 126891 w 1319413"/>
                    <a:gd name="connsiteY188" fmla="*/ 47230 h 192118"/>
                    <a:gd name="connsiteX189" fmla="*/ 126891 w 1319413"/>
                    <a:gd name="connsiteY189" fmla="*/ 72421 h 192118"/>
                    <a:gd name="connsiteX190" fmla="*/ 154396 w 1319413"/>
                    <a:gd name="connsiteY190" fmla="*/ 72421 h 192118"/>
                    <a:gd name="connsiteX191" fmla="*/ 154396 w 1319413"/>
                    <a:gd name="connsiteY191" fmla="*/ 47230 h 192118"/>
                    <a:gd name="connsiteX192" fmla="*/ 75425 w 1319413"/>
                    <a:gd name="connsiteY192" fmla="*/ 47230 h 192118"/>
                    <a:gd name="connsiteX193" fmla="*/ 75425 w 1319413"/>
                    <a:gd name="connsiteY193" fmla="*/ 72421 h 192118"/>
                    <a:gd name="connsiteX194" fmla="*/ 102931 w 1319413"/>
                    <a:gd name="connsiteY194" fmla="*/ 72421 h 192118"/>
                    <a:gd name="connsiteX195" fmla="*/ 102931 w 1319413"/>
                    <a:gd name="connsiteY195" fmla="*/ 47230 h 192118"/>
                    <a:gd name="connsiteX196" fmla="*/ 23960 w 1319413"/>
                    <a:gd name="connsiteY196" fmla="*/ 47230 h 192118"/>
                    <a:gd name="connsiteX197" fmla="*/ 23960 w 1319413"/>
                    <a:gd name="connsiteY197" fmla="*/ 72421 h 192118"/>
                    <a:gd name="connsiteX198" fmla="*/ 51465 w 1319413"/>
                    <a:gd name="connsiteY198" fmla="*/ 72421 h 192118"/>
                    <a:gd name="connsiteX199" fmla="*/ 51465 w 1319413"/>
                    <a:gd name="connsiteY199" fmla="*/ 47230 h 192118"/>
                    <a:gd name="connsiteX200" fmla="*/ 11980 w 1319413"/>
                    <a:gd name="connsiteY200" fmla="*/ 0 h 192118"/>
                    <a:gd name="connsiteX201" fmla="*/ 23960 w 1319413"/>
                    <a:gd name="connsiteY201" fmla="*/ 5528 h 192118"/>
                    <a:gd name="connsiteX202" fmla="*/ 23960 w 1319413"/>
                    <a:gd name="connsiteY202" fmla="*/ 29331 h 192118"/>
                    <a:gd name="connsiteX203" fmla="*/ 51465 w 1319413"/>
                    <a:gd name="connsiteY203" fmla="*/ 29331 h 192118"/>
                    <a:gd name="connsiteX204" fmla="*/ 51465 w 1319413"/>
                    <a:gd name="connsiteY204" fmla="*/ 5528 h 192118"/>
                    <a:gd name="connsiteX205" fmla="*/ 63446 w 1319413"/>
                    <a:gd name="connsiteY205" fmla="*/ 0 h 192118"/>
                    <a:gd name="connsiteX206" fmla="*/ 75425 w 1319413"/>
                    <a:gd name="connsiteY206" fmla="*/ 5528 h 192118"/>
                    <a:gd name="connsiteX207" fmla="*/ 75425 w 1319413"/>
                    <a:gd name="connsiteY207" fmla="*/ 29331 h 192118"/>
                    <a:gd name="connsiteX208" fmla="*/ 102931 w 1319413"/>
                    <a:gd name="connsiteY208" fmla="*/ 29331 h 192118"/>
                    <a:gd name="connsiteX209" fmla="*/ 102931 w 1319413"/>
                    <a:gd name="connsiteY209" fmla="*/ 5528 h 192118"/>
                    <a:gd name="connsiteX210" fmla="*/ 114911 w 1319413"/>
                    <a:gd name="connsiteY210" fmla="*/ 0 h 192118"/>
                    <a:gd name="connsiteX211" fmla="*/ 126891 w 1319413"/>
                    <a:gd name="connsiteY211" fmla="*/ 5528 h 192118"/>
                    <a:gd name="connsiteX212" fmla="*/ 126891 w 1319413"/>
                    <a:gd name="connsiteY212" fmla="*/ 29331 h 192118"/>
                    <a:gd name="connsiteX213" fmla="*/ 154396 w 1319413"/>
                    <a:gd name="connsiteY213" fmla="*/ 29331 h 192118"/>
                    <a:gd name="connsiteX214" fmla="*/ 154396 w 1319413"/>
                    <a:gd name="connsiteY214" fmla="*/ 5528 h 192118"/>
                    <a:gd name="connsiteX215" fmla="*/ 166376 w 1319413"/>
                    <a:gd name="connsiteY215" fmla="*/ 0 h 192118"/>
                    <a:gd name="connsiteX216" fmla="*/ 178356 w 1319413"/>
                    <a:gd name="connsiteY216" fmla="*/ 5528 h 192118"/>
                    <a:gd name="connsiteX217" fmla="*/ 178356 w 1319413"/>
                    <a:gd name="connsiteY217" fmla="*/ 29331 h 192118"/>
                    <a:gd name="connsiteX218" fmla="*/ 205861 w 1319413"/>
                    <a:gd name="connsiteY218" fmla="*/ 29331 h 192118"/>
                    <a:gd name="connsiteX219" fmla="*/ 205861 w 1319413"/>
                    <a:gd name="connsiteY219" fmla="*/ 5528 h 192118"/>
                    <a:gd name="connsiteX220" fmla="*/ 217842 w 1319413"/>
                    <a:gd name="connsiteY220" fmla="*/ 0 h 192118"/>
                    <a:gd name="connsiteX221" fmla="*/ 229821 w 1319413"/>
                    <a:gd name="connsiteY221" fmla="*/ 5528 h 192118"/>
                    <a:gd name="connsiteX222" fmla="*/ 229821 w 1319413"/>
                    <a:gd name="connsiteY222" fmla="*/ 29331 h 192118"/>
                    <a:gd name="connsiteX223" fmla="*/ 257327 w 1319413"/>
                    <a:gd name="connsiteY223" fmla="*/ 29331 h 192118"/>
                    <a:gd name="connsiteX224" fmla="*/ 257327 w 1319413"/>
                    <a:gd name="connsiteY224" fmla="*/ 5528 h 192118"/>
                    <a:gd name="connsiteX225" fmla="*/ 269307 w 1319413"/>
                    <a:gd name="connsiteY225" fmla="*/ 0 h 192118"/>
                    <a:gd name="connsiteX226" fmla="*/ 281287 w 1319413"/>
                    <a:gd name="connsiteY226" fmla="*/ 5528 h 192118"/>
                    <a:gd name="connsiteX227" fmla="*/ 281287 w 1319413"/>
                    <a:gd name="connsiteY227" fmla="*/ 29331 h 192118"/>
                    <a:gd name="connsiteX228" fmla="*/ 308793 w 1319413"/>
                    <a:gd name="connsiteY228" fmla="*/ 29331 h 192118"/>
                    <a:gd name="connsiteX229" fmla="*/ 308793 w 1319413"/>
                    <a:gd name="connsiteY229" fmla="*/ 5528 h 192118"/>
                    <a:gd name="connsiteX230" fmla="*/ 320772 w 1319413"/>
                    <a:gd name="connsiteY230" fmla="*/ 0 h 192118"/>
                    <a:gd name="connsiteX231" fmla="*/ 332752 w 1319413"/>
                    <a:gd name="connsiteY231" fmla="*/ 5528 h 192118"/>
                    <a:gd name="connsiteX232" fmla="*/ 332752 w 1319413"/>
                    <a:gd name="connsiteY232" fmla="*/ 29331 h 192118"/>
                    <a:gd name="connsiteX233" fmla="*/ 360258 w 1319413"/>
                    <a:gd name="connsiteY233" fmla="*/ 29331 h 192118"/>
                    <a:gd name="connsiteX234" fmla="*/ 360258 w 1319413"/>
                    <a:gd name="connsiteY234" fmla="*/ 5528 h 192118"/>
                    <a:gd name="connsiteX235" fmla="*/ 372238 w 1319413"/>
                    <a:gd name="connsiteY235" fmla="*/ 0 h 192118"/>
                    <a:gd name="connsiteX236" fmla="*/ 384218 w 1319413"/>
                    <a:gd name="connsiteY236" fmla="*/ 5528 h 192118"/>
                    <a:gd name="connsiteX237" fmla="*/ 384218 w 1319413"/>
                    <a:gd name="connsiteY237" fmla="*/ 29331 h 192118"/>
                    <a:gd name="connsiteX238" fmla="*/ 411724 w 1319413"/>
                    <a:gd name="connsiteY238" fmla="*/ 29331 h 192118"/>
                    <a:gd name="connsiteX239" fmla="*/ 411724 w 1319413"/>
                    <a:gd name="connsiteY239" fmla="*/ 5528 h 192118"/>
                    <a:gd name="connsiteX240" fmla="*/ 423703 w 1319413"/>
                    <a:gd name="connsiteY240" fmla="*/ 0 h 192118"/>
                    <a:gd name="connsiteX241" fmla="*/ 435683 w 1319413"/>
                    <a:gd name="connsiteY241" fmla="*/ 5528 h 192118"/>
                    <a:gd name="connsiteX242" fmla="*/ 435683 w 1319413"/>
                    <a:gd name="connsiteY242" fmla="*/ 29331 h 192118"/>
                    <a:gd name="connsiteX243" fmla="*/ 463189 w 1319413"/>
                    <a:gd name="connsiteY243" fmla="*/ 29331 h 192118"/>
                    <a:gd name="connsiteX244" fmla="*/ 463189 w 1319413"/>
                    <a:gd name="connsiteY244" fmla="*/ 5528 h 192118"/>
                    <a:gd name="connsiteX245" fmla="*/ 475169 w 1319413"/>
                    <a:gd name="connsiteY245" fmla="*/ 0 h 192118"/>
                    <a:gd name="connsiteX246" fmla="*/ 487149 w 1319413"/>
                    <a:gd name="connsiteY246" fmla="*/ 5528 h 192118"/>
                    <a:gd name="connsiteX247" fmla="*/ 487149 w 1319413"/>
                    <a:gd name="connsiteY247" fmla="*/ 29331 h 192118"/>
                    <a:gd name="connsiteX248" fmla="*/ 514654 w 1319413"/>
                    <a:gd name="connsiteY248" fmla="*/ 29331 h 192118"/>
                    <a:gd name="connsiteX249" fmla="*/ 514654 w 1319413"/>
                    <a:gd name="connsiteY249" fmla="*/ 5528 h 192118"/>
                    <a:gd name="connsiteX250" fmla="*/ 526635 w 1319413"/>
                    <a:gd name="connsiteY250" fmla="*/ 0 h 192118"/>
                    <a:gd name="connsiteX251" fmla="*/ 538615 w 1319413"/>
                    <a:gd name="connsiteY251" fmla="*/ 5528 h 192118"/>
                    <a:gd name="connsiteX252" fmla="*/ 538615 w 1319413"/>
                    <a:gd name="connsiteY252" fmla="*/ 29331 h 192118"/>
                    <a:gd name="connsiteX253" fmla="*/ 566121 w 1319413"/>
                    <a:gd name="connsiteY253" fmla="*/ 29331 h 192118"/>
                    <a:gd name="connsiteX254" fmla="*/ 566121 w 1319413"/>
                    <a:gd name="connsiteY254" fmla="*/ 5528 h 192118"/>
                    <a:gd name="connsiteX255" fmla="*/ 578101 w 1319413"/>
                    <a:gd name="connsiteY255" fmla="*/ 0 h 192118"/>
                    <a:gd name="connsiteX256" fmla="*/ 590081 w 1319413"/>
                    <a:gd name="connsiteY256" fmla="*/ 5528 h 192118"/>
                    <a:gd name="connsiteX257" fmla="*/ 590081 w 1319413"/>
                    <a:gd name="connsiteY257" fmla="*/ 29331 h 192118"/>
                    <a:gd name="connsiteX258" fmla="*/ 617586 w 1319413"/>
                    <a:gd name="connsiteY258" fmla="*/ 29331 h 192118"/>
                    <a:gd name="connsiteX259" fmla="*/ 617586 w 1319413"/>
                    <a:gd name="connsiteY259" fmla="*/ 5528 h 192118"/>
                    <a:gd name="connsiteX260" fmla="*/ 629566 w 1319413"/>
                    <a:gd name="connsiteY260" fmla="*/ 0 h 192118"/>
                    <a:gd name="connsiteX261" fmla="*/ 641546 w 1319413"/>
                    <a:gd name="connsiteY261" fmla="*/ 5528 h 192118"/>
                    <a:gd name="connsiteX262" fmla="*/ 641546 w 1319413"/>
                    <a:gd name="connsiteY262" fmla="*/ 29331 h 192118"/>
                    <a:gd name="connsiteX263" fmla="*/ 669052 w 1319413"/>
                    <a:gd name="connsiteY263" fmla="*/ 29331 h 192118"/>
                    <a:gd name="connsiteX264" fmla="*/ 669052 w 1319413"/>
                    <a:gd name="connsiteY264" fmla="*/ 5528 h 192118"/>
                    <a:gd name="connsiteX265" fmla="*/ 681032 w 1319413"/>
                    <a:gd name="connsiteY265" fmla="*/ 0 h 192118"/>
                    <a:gd name="connsiteX266" fmla="*/ 693012 w 1319413"/>
                    <a:gd name="connsiteY266" fmla="*/ 5528 h 192118"/>
                    <a:gd name="connsiteX267" fmla="*/ 693012 w 1319413"/>
                    <a:gd name="connsiteY267" fmla="*/ 29331 h 192118"/>
                    <a:gd name="connsiteX268" fmla="*/ 720517 w 1319413"/>
                    <a:gd name="connsiteY268" fmla="*/ 29331 h 192118"/>
                    <a:gd name="connsiteX269" fmla="*/ 720517 w 1319413"/>
                    <a:gd name="connsiteY269" fmla="*/ 5528 h 192118"/>
                    <a:gd name="connsiteX270" fmla="*/ 732497 w 1319413"/>
                    <a:gd name="connsiteY270" fmla="*/ 0 h 192118"/>
                    <a:gd name="connsiteX271" fmla="*/ 744477 w 1319413"/>
                    <a:gd name="connsiteY271" fmla="*/ 5528 h 192118"/>
                    <a:gd name="connsiteX272" fmla="*/ 744477 w 1319413"/>
                    <a:gd name="connsiteY272" fmla="*/ 29331 h 192118"/>
                    <a:gd name="connsiteX273" fmla="*/ 771983 w 1319413"/>
                    <a:gd name="connsiteY273" fmla="*/ 29331 h 192118"/>
                    <a:gd name="connsiteX274" fmla="*/ 771983 w 1319413"/>
                    <a:gd name="connsiteY274" fmla="*/ 5528 h 192118"/>
                    <a:gd name="connsiteX275" fmla="*/ 783963 w 1319413"/>
                    <a:gd name="connsiteY275" fmla="*/ 0 h 192118"/>
                    <a:gd name="connsiteX276" fmla="*/ 795943 w 1319413"/>
                    <a:gd name="connsiteY276" fmla="*/ 5528 h 192118"/>
                    <a:gd name="connsiteX277" fmla="*/ 795943 w 1319413"/>
                    <a:gd name="connsiteY277" fmla="*/ 29331 h 192118"/>
                    <a:gd name="connsiteX278" fmla="*/ 823448 w 1319413"/>
                    <a:gd name="connsiteY278" fmla="*/ 29331 h 192118"/>
                    <a:gd name="connsiteX279" fmla="*/ 823448 w 1319413"/>
                    <a:gd name="connsiteY279" fmla="*/ 5528 h 192118"/>
                    <a:gd name="connsiteX280" fmla="*/ 835429 w 1319413"/>
                    <a:gd name="connsiteY280" fmla="*/ 0 h 192118"/>
                    <a:gd name="connsiteX281" fmla="*/ 847409 w 1319413"/>
                    <a:gd name="connsiteY281" fmla="*/ 5528 h 192118"/>
                    <a:gd name="connsiteX282" fmla="*/ 847409 w 1319413"/>
                    <a:gd name="connsiteY282" fmla="*/ 29331 h 192118"/>
                    <a:gd name="connsiteX283" fmla="*/ 874914 w 1319413"/>
                    <a:gd name="connsiteY283" fmla="*/ 29331 h 192118"/>
                    <a:gd name="connsiteX284" fmla="*/ 874914 w 1319413"/>
                    <a:gd name="connsiteY284" fmla="*/ 5528 h 192118"/>
                    <a:gd name="connsiteX285" fmla="*/ 886894 w 1319413"/>
                    <a:gd name="connsiteY285" fmla="*/ 0 h 192118"/>
                    <a:gd name="connsiteX286" fmla="*/ 898874 w 1319413"/>
                    <a:gd name="connsiteY286" fmla="*/ 5528 h 192118"/>
                    <a:gd name="connsiteX287" fmla="*/ 898874 w 1319413"/>
                    <a:gd name="connsiteY287" fmla="*/ 29331 h 192118"/>
                    <a:gd name="connsiteX288" fmla="*/ 926380 w 1319413"/>
                    <a:gd name="connsiteY288" fmla="*/ 29331 h 192118"/>
                    <a:gd name="connsiteX289" fmla="*/ 926380 w 1319413"/>
                    <a:gd name="connsiteY289" fmla="*/ 5528 h 192118"/>
                    <a:gd name="connsiteX290" fmla="*/ 938360 w 1319413"/>
                    <a:gd name="connsiteY290" fmla="*/ 0 h 192118"/>
                    <a:gd name="connsiteX291" fmla="*/ 950340 w 1319413"/>
                    <a:gd name="connsiteY291" fmla="*/ 5528 h 192118"/>
                    <a:gd name="connsiteX292" fmla="*/ 950340 w 1319413"/>
                    <a:gd name="connsiteY292" fmla="*/ 29331 h 192118"/>
                    <a:gd name="connsiteX293" fmla="*/ 977845 w 1319413"/>
                    <a:gd name="connsiteY293" fmla="*/ 29331 h 192118"/>
                    <a:gd name="connsiteX294" fmla="*/ 977845 w 1319413"/>
                    <a:gd name="connsiteY294" fmla="*/ 5528 h 192118"/>
                    <a:gd name="connsiteX295" fmla="*/ 989825 w 1319413"/>
                    <a:gd name="connsiteY295" fmla="*/ 0 h 192118"/>
                    <a:gd name="connsiteX296" fmla="*/ 1001805 w 1319413"/>
                    <a:gd name="connsiteY296" fmla="*/ 5528 h 192118"/>
                    <a:gd name="connsiteX297" fmla="*/ 1001805 w 1319413"/>
                    <a:gd name="connsiteY297" fmla="*/ 29331 h 192118"/>
                    <a:gd name="connsiteX298" fmla="*/ 1029310 w 1319413"/>
                    <a:gd name="connsiteY298" fmla="*/ 29331 h 192118"/>
                    <a:gd name="connsiteX299" fmla="*/ 1029310 w 1319413"/>
                    <a:gd name="connsiteY299" fmla="*/ 5528 h 192118"/>
                    <a:gd name="connsiteX300" fmla="*/ 1041290 w 1319413"/>
                    <a:gd name="connsiteY300" fmla="*/ 0 h 192118"/>
                    <a:gd name="connsiteX301" fmla="*/ 1053270 w 1319413"/>
                    <a:gd name="connsiteY301" fmla="*/ 5528 h 192118"/>
                    <a:gd name="connsiteX302" fmla="*/ 1053270 w 1319413"/>
                    <a:gd name="connsiteY302" fmla="*/ 29331 h 192118"/>
                    <a:gd name="connsiteX303" fmla="*/ 1080776 w 1319413"/>
                    <a:gd name="connsiteY303" fmla="*/ 29331 h 192118"/>
                    <a:gd name="connsiteX304" fmla="*/ 1080776 w 1319413"/>
                    <a:gd name="connsiteY304" fmla="*/ 5528 h 192118"/>
                    <a:gd name="connsiteX305" fmla="*/ 1092756 w 1319413"/>
                    <a:gd name="connsiteY305" fmla="*/ 0 h 192118"/>
                    <a:gd name="connsiteX306" fmla="*/ 1104735 w 1319413"/>
                    <a:gd name="connsiteY306" fmla="*/ 5528 h 192118"/>
                    <a:gd name="connsiteX307" fmla="*/ 1104735 w 1319413"/>
                    <a:gd name="connsiteY307" fmla="*/ 29331 h 192118"/>
                    <a:gd name="connsiteX308" fmla="*/ 1132241 w 1319413"/>
                    <a:gd name="connsiteY308" fmla="*/ 29331 h 192118"/>
                    <a:gd name="connsiteX309" fmla="*/ 1132241 w 1319413"/>
                    <a:gd name="connsiteY309" fmla="*/ 5528 h 192118"/>
                    <a:gd name="connsiteX310" fmla="*/ 1144221 w 1319413"/>
                    <a:gd name="connsiteY310" fmla="*/ 0 h 192118"/>
                    <a:gd name="connsiteX311" fmla="*/ 1156201 w 1319413"/>
                    <a:gd name="connsiteY311" fmla="*/ 5528 h 192118"/>
                    <a:gd name="connsiteX312" fmla="*/ 1156201 w 1319413"/>
                    <a:gd name="connsiteY312" fmla="*/ 29331 h 192118"/>
                    <a:gd name="connsiteX313" fmla="*/ 1183706 w 1319413"/>
                    <a:gd name="connsiteY313" fmla="*/ 29331 h 192118"/>
                    <a:gd name="connsiteX314" fmla="*/ 1183706 w 1319413"/>
                    <a:gd name="connsiteY314" fmla="*/ 5528 h 192118"/>
                    <a:gd name="connsiteX315" fmla="*/ 1195686 w 1319413"/>
                    <a:gd name="connsiteY315" fmla="*/ 0 h 192118"/>
                    <a:gd name="connsiteX316" fmla="*/ 1207666 w 1319413"/>
                    <a:gd name="connsiteY316" fmla="*/ 5528 h 192118"/>
                    <a:gd name="connsiteX317" fmla="*/ 1207666 w 1319413"/>
                    <a:gd name="connsiteY317" fmla="*/ 29331 h 192118"/>
                    <a:gd name="connsiteX318" fmla="*/ 1235169 w 1319413"/>
                    <a:gd name="connsiteY318" fmla="*/ 29331 h 192118"/>
                    <a:gd name="connsiteX319" fmla="*/ 1235169 w 1319413"/>
                    <a:gd name="connsiteY319" fmla="*/ 5528 h 192118"/>
                    <a:gd name="connsiteX320" fmla="*/ 1247149 w 1319413"/>
                    <a:gd name="connsiteY320" fmla="*/ 0 h 192118"/>
                    <a:gd name="connsiteX321" fmla="*/ 1259129 w 1319413"/>
                    <a:gd name="connsiteY321" fmla="*/ 5528 h 192118"/>
                    <a:gd name="connsiteX322" fmla="*/ 1259129 w 1319413"/>
                    <a:gd name="connsiteY322" fmla="*/ 29331 h 192118"/>
                    <a:gd name="connsiteX323" fmla="*/ 1286635 w 1319413"/>
                    <a:gd name="connsiteY323" fmla="*/ 29331 h 192118"/>
                    <a:gd name="connsiteX324" fmla="*/ 1286635 w 1319413"/>
                    <a:gd name="connsiteY324" fmla="*/ 5528 h 192118"/>
                    <a:gd name="connsiteX325" fmla="*/ 1298615 w 1319413"/>
                    <a:gd name="connsiteY325" fmla="*/ 0 h 192118"/>
                    <a:gd name="connsiteX326" fmla="*/ 1310595 w 1319413"/>
                    <a:gd name="connsiteY326" fmla="*/ 5528 h 192118"/>
                    <a:gd name="connsiteX327" fmla="*/ 1310595 w 1319413"/>
                    <a:gd name="connsiteY327" fmla="*/ 29331 h 192118"/>
                    <a:gd name="connsiteX328" fmla="*/ 1319413 w 1319413"/>
                    <a:gd name="connsiteY328" fmla="*/ 29331 h 192118"/>
                    <a:gd name="connsiteX329" fmla="*/ 1319413 w 1319413"/>
                    <a:gd name="connsiteY329" fmla="*/ 47230 h 192118"/>
                    <a:gd name="connsiteX330" fmla="*/ 1310595 w 1319413"/>
                    <a:gd name="connsiteY330" fmla="*/ 47230 h 192118"/>
                    <a:gd name="connsiteX331" fmla="*/ 1310595 w 1319413"/>
                    <a:gd name="connsiteY331" fmla="*/ 72421 h 192118"/>
                    <a:gd name="connsiteX332" fmla="*/ 1319413 w 1319413"/>
                    <a:gd name="connsiteY332" fmla="*/ 72421 h 192118"/>
                    <a:gd name="connsiteX333" fmla="*/ 1319413 w 1319413"/>
                    <a:gd name="connsiteY333" fmla="*/ 90321 h 192118"/>
                    <a:gd name="connsiteX334" fmla="*/ 1310595 w 1319413"/>
                    <a:gd name="connsiteY334" fmla="*/ 90321 h 192118"/>
                    <a:gd name="connsiteX335" fmla="*/ 1310595 w 1319413"/>
                    <a:gd name="connsiteY335" fmla="*/ 173811 h 192118"/>
                    <a:gd name="connsiteX336" fmla="*/ 1319413 w 1319413"/>
                    <a:gd name="connsiteY336" fmla="*/ 173811 h 192118"/>
                    <a:gd name="connsiteX337" fmla="*/ 1319413 w 1319413"/>
                    <a:gd name="connsiteY337" fmla="*/ 191711 h 192118"/>
                    <a:gd name="connsiteX338" fmla="*/ 1310595 w 1319413"/>
                    <a:gd name="connsiteY338" fmla="*/ 191711 h 192118"/>
                    <a:gd name="connsiteX339" fmla="*/ 1310595 w 1319413"/>
                    <a:gd name="connsiteY339" fmla="*/ 192118 h 192118"/>
                    <a:gd name="connsiteX340" fmla="*/ 1286635 w 1319413"/>
                    <a:gd name="connsiteY340" fmla="*/ 192118 h 192118"/>
                    <a:gd name="connsiteX341" fmla="*/ 1286635 w 1319413"/>
                    <a:gd name="connsiteY341" fmla="*/ 191711 h 192118"/>
                    <a:gd name="connsiteX342" fmla="*/ 1259129 w 1319413"/>
                    <a:gd name="connsiteY342" fmla="*/ 191711 h 192118"/>
                    <a:gd name="connsiteX343" fmla="*/ 1259129 w 1319413"/>
                    <a:gd name="connsiteY343" fmla="*/ 192118 h 192118"/>
                    <a:gd name="connsiteX344" fmla="*/ 1235169 w 1319413"/>
                    <a:gd name="connsiteY344" fmla="*/ 192118 h 192118"/>
                    <a:gd name="connsiteX345" fmla="*/ 1235169 w 1319413"/>
                    <a:gd name="connsiteY345" fmla="*/ 191711 h 192118"/>
                    <a:gd name="connsiteX346" fmla="*/ 1207666 w 1319413"/>
                    <a:gd name="connsiteY346" fmla="*/ 191711 h 192118"/>
                    <a:gd name="connsiteX347" fmla="*/ 1207666 w 1319413"/>
                    <a:gd name="connsiteY347" fmla="*/ 192118 h 192118"/>
                    <a:gd name="connsiteX348" fmla="*/ 1183706 w 1319413"/>
                    <a:gd name="connsiteY348" fmla="*/ 192118 h 192118"/>
                    <a:gd name="connsiteX349" fmla="*/ 1183706 w 1319413"/>
                    <a:gd name="connsiteY349" fmla="*/ 191711 h 192118"/>
                    <a:gd name="connsiteX350" fmla="*/ 1156201 w 1319413"/>
                    <a:gd name="connsiteY350" fmla="*/ 191711 h 192118"/>
                    <a:gd name="connsiteX351" fmla="*/ 1156201 w 1319413"/>
                    <a:gd name="connsiteY351" fmla="*/ 192118 h 192118"/>
                    <a:gd name="connsiteX352" fmla="*/ 1132241 w 1319413"/>
                    <a:gd name="connsiteY352" fmla="*/ 192118 h 192118"/>
                    <a:gd name="connsiteX353" fmla="*/ 1132241 w 1319413"/>
                    <a:gd name="connsiteY353" fmla="*/ 191711 h 192118"/>
                    <a:gd name="connsiteX354" fmla="*/ 1104735 w 1319413"/>
                    <a:gd name="connsiteY354" fmla="*/ 191711 h 192118"/>
                    <a:gd name="connsiteX355" fmla="*/ 1104735 w 1319413"/>
                    <a:gd name="connsiteY355" fmla="*/ 192118 h 192118"/>
                    <a:gd name="connsiteX356" fmla="*/ 1080776 w 1319413"/>
                    <a:gd name="connsiteY356" fmla="*/ 192118 h 192118"/>
                    <a:gd name="connsiteX357" fmla="*/ 1080776 w 1319413"/>
                    <a:gd name="connsiteY357" fmla="*/ 191711 h 192118"/>
                    <a:gd name="connsiteX358" fmla="*/ 1053270 w 1319413"/>
                    <a:gd name="connsiteY358" fmla="*/ 191711 h 192118"/>
                    <a:gd name="connsiteX359" fmla="*/ 1053270 w 1319413"/>
                    <a:gd name="connsiteY359" fmla="*/ 192118 h 192118"/>
                    <a:gd name="connsiteX360" fmla="*/ 1029310 w 1319413"/>
                    <a:gd name="connsiteY360" fmla="*/ 192118 h 192118"/>
                    <a:gd name="connsiteX361" fmla="*/ 1029310 w 1319413"/>
                    <a:gd name="connsiteY361" fmla="*/ 191711 h 192118"/>
                    <a:gd name="connsiteX362" fmla="*/ 1001805 w 1319413"/>
                    <a:gd name="connsiteY362" fmla="*/ 191711 h 192118"/>
                    <a:gd name="connsiteX363" fmla="*/ 1001805 w 1319413"/>
                    <a:gd name="connsiteY363" fmla="*/ 192118 h 192118"/>
                    <a:gd name="connsiteX364" fmla="*/ 977845 w 1319413"/>
                    <a:gd name="connsiteY364" fmla="*/ 192118 h 192118"/>
                    <a:gd name="connsiteX365" fmla="*/ 977845 w 1319413"/>
                    <a:gd name="connsiteY365" fmla="*/ 191711 h 192118"/>
                    <a:gd name="connsiteX366" fmla="*/ 950340 w 1319413"/>
                    <a:gd name="connsiteY366" fmla="*/ 191711 h 192118"/>
                    <a:gd name="connsiteX367" fmla="*/ 950340 w 1319413"/>
                    <a:gd name="connsiteY367" fmla="*/ 192118 h 192118"/>
                    <a:gd name="connsiteX368" fmla="*/ 926380 w 1319413"/>
                    <a:gd name="connsiteY368" fmla="*/ 192118 h 192118"/>
                    <a:gd name="connsiteX369" fmla="*/ 926380 w 1319413"/>
                    <a:gd name="connsiteY369" fmla="*/ 191711 h 192118"/>
                    <a:gd name="connsiteX370" fmla="*/ 898874 w 1319413"/>
                    <a:gd name="connsiteY370" fmla="*/ 191711 h 192118"/>
                    <a:gd name="connsiteX371" fmla="*/ 898874 w 1319413"/>
                    <a:gd name="connsiteY371" fmla="*/ 192118 h 192118"/>
                    <a:gd name="connsiteX372" fmla="*/ 874914 w 1319413"/>
                    <a:gd name="connsiteY372" fmla="*/ 192118 h 192118"/>
                    <a:gd name="connsiteX373" fmla="*/ 874914 w 1319413"/>
                    <a:gd name="connsiteY373" fmla="*/ 191711 h 192118"/>
                    <a:gd name="connsiteX374" fmla="*/ 847409 w 1319413"/>
                    <a:gd name="connsiteY374" fmla="*/ 191711 h 192118"/>
                    <a:gd name="connsiteX375" fmla="*/ 847409 w 1319413"/>
                    <a:gd name="connsiteY375" fmla="*/ 192118 h 192118"/>
                    <a:gd name="connsiteX376" fmla="*/ 823448 w 1319413"/>
                    <a:gd name="connsiteY376" fmla="*/ 192118 h 192118"/>
                    <a:gd name="connsiteX377" fmla="*/ 823448 w 1319413"/>
                    <a:gd name="connsiteY377" fmla="*/ 191711 h 192118"/>
                    <a:gd name="connsiteX378" fmla="*/ 795943 w 1319413"/>
                    <a:gd name="connsiteY378" fmla="*/ 191711 h 192118"/>
                    <a:gd name="connsiteX379" fmla="*/ 795943 w 1319413"/>
                    <a:gd name="connsiteY379" fmla="*/ 192118 h 192118"/>
                    <a:gd name="connsiteX380" fmla="*/ 771983 w 1319413"/>
                    <a:gd name="connsiteY380" fmla="*/ 192118 h 192118"/>
                    <a:gd name="connsiteX381" fmla="*/ 771983 w 1319413"/>
                    <a:gd name="connsiteY381" fmla="*/ 191711 h 192118"/>
                    <a:gd name="connsiteX382" fmla="*/ 744477 w 1319413"/>
                    <a:gd name="connsiteY382" fmla="*/ 191711 h 192118"/>
                    <a:gd name="connsiteX383" fmla="*/ 744477 w 1319413"/>
                    <a:gd name="connsiteY383" fmla="*/ 192118 h 192118"/>
                    <a:gd name="connsiteX384" fmla="*/ 720517 w 1319413"/>
                    <a:gd name="connsiteY384" fmla="*/ 192118 h 192118"/>
                    <a:gd name="connsiteX385" fmla="*/ 720517 w 1319413"/>
                    <a:gd name="connsiteY385" fmla="*/ 191711 h 192118"/>
                    <a:gd name="connsiteX386" fmla="*/ 693012 w 1319413"/>
                    <a:gd name="connsiteY386" fmla="*/ 191711 h 192118"/>
                    <a:gd name="connsiteX387" fmla="*/ 693012 w 1319413"/>
                    <a:gd name="connsiteY387" fmla="*/ 192118 h 192118"/>
                    <a:gd name="connsiteX388" fmla="*/ 669052 w 1319413"/>
                    <a:gd name="connsiteY388" fmla="*/ 192118 h 192118"/>
                    <a:gd name="connsiteX389" fmla="*/ 669052 w 1319413"/>
                    <a:gd name="connsiteY389" fmla="*/ 191711 h 192118"/>
                    <a:gd name="connsiteX390" fmla="*/ 641546 w 1319413"/>
                    <a:gd name="connsiteY390" fmla="*/ 191711 h 192118"/>
                    <a:gd name="connsiteX391" fmla="*/ 641546 w 1319413"/>
                    <a:gd name="connsiteY391" fmla="*/ 192118 h 192118"/>
                    <a:gd name="connsiteX392" fmla="*/ 617586 w 1319413"/>
                    <a:gd name="connsiteY392" fmla="*/ 192118 h 192118"/>
                    <a:gd name="connsiteX393" fmla="*/ 617586 w 1319413"/>
                    <a:gd name="connsiteY393" fmla="*/ 191711 h 192118"/>
                    <a:gd name="connsiteX394" fmla="*/ 590081 w 1319413"/>
                    <a:gd name="connsiteY394" fmla="*/ 191711 h 192118"/>
                    <a:gd name="connsiteX395" fmla="*/ 590081 w 1319413"/>
                    <a:gd name="connsiteY395" fmla="*/ 192118 h 192118"/>
                    <a:gd name="connsiteX396" fmla="*/ 566121 w 1319413"/>
                    <a:gd name="connsiteY396" fmla="*/ 192118 h 192118"/>
                    <a:gd name="connsiteX397" fmla="*/ 566121 w 1319413"/>
                    <a:gd name="connsiteY397" fmla="*/ 191711 h 192118"/>
                    <a:gd name="connsiteX398" fmla="*/ 538615 w 1319413"/>
                    <a:gd name="connsiteY398" fmla="*/ 191711 h 192118"/>
                    <a:gd name="connsiteX399" fmla="*/ 538615 w 1319413"/>
                    <a:gd name="connsiteY399" fmla="*/ 192118 h 192118"/>
                    <a:gd name="connsiteX400" fmla="*/ 514654 w 1319413"/>
                    <a:gd name="connsiteY400" fmla="*/ 192118 h 192118"/>
                    <a:gd name="connsiteX401" fmla="*/ 514654 w 1319413"/>
                    <a:gd name="connsiteY401" fmla="*/ 191711 h 192118"/>
                    <a:gd name="connsiteX402" fmla="*/ 487149 w 1319413"/>
                    <a:gd name="connsiteY402" fmla="*/ 191711 h 192118"/>
                    <a:gd name="connsiteX403" fmla="*/ 487149 w 1319413"/>
                    <a:gd name="connsiteY403" fmla="*/ 192118 h 192118"/>
                    <a:gd name="connsiteX404" fmla="*/ 463189 w 1319413"/>
                    <a:gd name="connsiteY404" fmla="*/ 192118 h 192118"/>
                    <a:gd name="connsiteX405" fmla="*/ 463189 w 1319413"/>
                    <a:gd name="connsiteY405" fmla="*/ 191711 h 192118"/>
                    <a:gd name="connsiteX406" fmla="*/ 435683 w 1319413"/>
                    <a:gd name="connsiteY406" fmla="*/ 191711 h 192118"/>
                    <a:gd name="connsiteX407" fmla="*/ 435683 w 1319413"/>
                    <a:gd name="connsiteY407" fmla="*/ 192118 h 192118"/>
                    <a:gd name="connsiteX408" fmla="*/ 411724 w 1319413"/>
                    <a:gd name="connsiteY408" fmla="*/ 192118 h 192118"/>
                    <a:gd name="connsiteX409" fmla="*/ 411724 w 1319413"/>
                    <a:gd name="connsiteY409" fmla="*/ 191711 h 192118"/>
                    <a:gd name="connsiteX410" fmla="*/ 384218 w 1319413"/>
                    <a:gd name="connsiteY410" fmla="*/ 191711 h 192118"/>
                    <a:gd name="connsiteX411" fmla="*/ 384218 w 1319413"/>
                    <a:gd name="connsiteY411" fmla="*/ 192118 h 192118"/>
                    <a:gd name="connsiteX412" fmla="*/ 360258 w 1319413"/>
                    <a:gd name="connsiteY412" fmla="*/ 192118 h 192118"/>
                    <a:gd name="connsiteX413" fmla="*/ 360258 w 1319413"/>
                    <a:gd name="connsiteY413" fmla="*/ 191711 h 192118"/>
                    <a:gd name="connsiteX414" fmla="*/ 332752 w 1319413"/>
                    <a:gd name="connsiteY414" fmla="*/ 191711 h 192118"/>
                    <a:gd name="connsiteX415" fmla="*/ 332752 w 1319413"/>
                    <a:gd name="connsiteY415" fmla="*/ 192118 h 192118"/>
                    <a:gd name="connsiteX416" fmla="*/ 308793 w 1319413"/>
                    <a:gd name="connsiteY416" fmla="*/ 192118 h 192118"/>
                    <a:gd name="connsiteX417" fmla="*/ 308793 w 1319413"/>
                    <a:gd name="connsiteY417" fmla="*/ 191711 h 192118"/>
                    <a:gd name="connsiteX418" fmla="*/ 281287 w 1319413"/>
                    <a:gd name="connsiteY418" fmla="*/ 191711 h 192118"/>
                    <a:gd name="connsiteX419" fmla="*/ 281287 w 1319413"/>
                    <a:gd name="connsiteY419" fmla="*/ 192118 h 192118"/>
                    <a:gd name="connsiteX420" fmla="*/ 257327 w 1319413"/>
                    <a:gd name="connsiteY420" fmla="*/ 192118 h 192118"/>
                    <a:gd name="connsiteX421" fmla="*/ 257327 w 1319413"/>
                    <a:gd name="connsiteY421" fmla="*/ 191711 h 192118"/>
                    <a:gd name="connsiteX422" fmla="*/ 229821 w 1319413"/>
                    <a:gd name="connsiteY422" fmla="*/ 191711 h 192118"/>
                    <a:gd name="connsiteX423" fmla="*/ 229821 w 1319413"/>
                    <a:gd name="connsiteY423" fmla="*/ 192118 h 192118"/>
                    <a:gd name="connsiteX424" fmla="*/ 205861 w 1319413"/>
                    <a:gd name="connsiteY424" fmla="*/ 192118 h 192118"/>
                    <a:gd name="connsiteX425" fmla="*/ 205861 w 1319413"/>
                    <a:gd name="connsiteY425" fmla="*/ 191711 h 192118"/>
                    <a:gd name="connsiteX426" fmla="*/ 178356 w 1319413"/>
                    <a:gd name="connsiteY426" fmla="*/ 191711 h 192118"/>
                    <a:gd name="connsiteX427" fmla="*/ 178356 w 1319413"/>
                    <a:gd name="connsiteY427" fmla="*/ 192118 h 192118"/>
                    <a:gd name="connsiteX428" fmla="*/ 154396 w 1319413"/>
                    <a:gd name="connsiteY428" fmla="*/ 192118 h 192118"/>
                    <a:gd name="connsiteX429" fmla="*/ 154396 w 1319413"/>
                    <a:gd name="connsiteY429" fmla="*/ 191711 h 192118"/>
                    <a:gd name="connsiteX430" fmla="*/ 126891 w 1319413"/>
                    <a:gd name="connsiteY430" fmla="*/ 191711 h 192118"/>
                    <a:gd name="connsiteX431" fmla="*/ 126891 w 1319413"/>
                    <a:gd name="connsiteY431" fmla="*/ 192118 h 192118"/>
                    <a:gd name="connsiteX432" fmla="*/ 102931 w 1319413"/>
                    <a:gd name="connsiteY432" fmla="*/ 192118 h 192118"/>
                    <a:gd name="connsiteX433" fmla="*/ 102931 w 1319413"/>
                    <a:gd name="connsiteY433" fmla="*/ 191711 h 192118"/>
                    <a:gd name="connsiteX434" fmla="*/ 75425 w 1319413"/>
                    <a:gd name="connsiteY434" fmla="*/ 191711 h 192118"/>
                    <a:gd name="connsiteX435" fmla="*/ 75425 w 1319413"/>
                    <a:gd name="connsiteY435" fmla="*/ 192118 h 192118"/>
                    <a:gd name="connsiteX436" fmla="*/ 51465 w 1319413"/>
                    <a:gd name="connsiteY436" fmla="*/ 192118 h 192118"/>
                    <a:gd name="connsiteX437" fmla="*/ 51465 w 1319413"/>
                    <a:gd name="connsiteY437" fmla="*/ 191711 h 192118"/>
                    <a:gd name="connsiteX438" fmla="*/ 23960 w 1319413"/>
                    <a:gd name="connsiteY438" fmla="*/ 191711 h 192118"/>
                    <a:gd name="connsiteX439" fmla="*/ 23960 w 1319413"/>
                    <a:gd name="connsiteY439" fmla="*/ 192118 h 192118"/>
                    <a:gd name="connsiteX440" fmla="*/ 0 w 1319413"/>
                    <a:gd name="connsiteY440" fmla="*/ 192118 h 192118"/>
                    <a:gd name="connsiteX441" fmla="*/ 0 w 1319413"/>
                    <a:gd name="connsiteY441" fmla="*/ 5528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0595 w 1319413"/>
                    <a:gd name="connsiteY377" fmla="*/ 29331 h 192118"/>
                    <a:gd name="connsiteX378" fmla="*/ 1319413 w 1319413"/>
                    <a:gd name="connsiteY378" fmla="*/ 29331 h 192118"/>
                    <a:gd name="connsiteX379" fmla="*/ 1319413 w 1319413"/>
                    <a:gd name="connsiteY379" fmla="*/ 47230 h 192118"/>
                    <a:gd name="connsiteX380" fmla="*/ 1310595 w 1319413"/>
                    <a:gd name="connsiteY380" fmla="*/ 72421 h 192118"/>
                    <a:gd name="connsiteX381" fmla="*/ 1319413 w 1319413"/>
                    <a:gd name="connsiteY381" fmla="*/ 72421 h 192118"/>
                    <a:gd name="connsiteX382" fmla="*/ 1319413 w 1319413"/>
                    <a:gd name="connsiteY382" fmla="*/ 90321 h 192118"/>
                    <a:gd name="connsiteX383" fmla="*/ 1310595 w 1319413"/>
                    <a:gd name="connsiteY383" fmla="*/ 90321 h 192118"/>
                    <a:gd name="connsiteX384" fmla="*/ 1310595 w 1319413"/>
                    <a:gd name="connsiteY384" fmla="*/ 173811 h 192118"/>
                    <a:gd name="connsiteX385" fmla="*/ 1319413 w 1319413"/>
                    <a:gd name="connsiteY385" fmla="*/ 173811 h 192118"/>
                    <a:gd name="connsiteX386" fmla="*/ 1319413 w 1319413"/>
                    <a:gd name="connsiteY386" fmla="*/ 191711 h 192118"/>
                    <a:gd name="connsiteX387" fmla="*/ 1310595 w 1319413"/>
                    <a:gd name="connsiteY387" fmla="*/ 191711 h 192118"/>
                    <a:gd name="connsiteX388" fmla="*/ 1310595 w 1319413"/>
                    <a:gd name="connsiteY388" fmla="*/ 192118 h 192118"/>
                    <a:gd name="connsiteX389" fmla="*/ 1286635 w 1319413"/>
                    <a:gd name="connsiteY389" fmla="*/ 192118 h 192118"/>
                    <a:gd name="connsiteX390" fmla="*/ 1286635 w 1319413"/>
                    <a:gd name="connsiteY390" fmla="*/ 191711 h 192118"/>
                    <a:gd name="connsiteX391" fmla="*/ 1259129 w 1319413"/>
                    <a:gd name="connsiteY391" fmla="*/ 191711 h 192118"/>
                    <a:gd name="connsiteX392" fmla="*/ 1259129 w 1319413"/>
                    <a:gd name="connsiteY392" fmla="*/ 192118 h 192118"/>
                    <a:gd name="connsiteX393" fmla="*/ 1235169 w 1319413"/>
                    <a:gd name="connsiteY393" fmla="*/ 192118 h 192118"/>
                    <a:gd name="connsiteX394" fmla="*/ 1235169 w 1319413"/>
                    <a:gd name="connsiteY394" fmla="*/ 191711 h 192118"/>
                    <a:gd name="connsiteX395" fmla="*/ 1207666 w 1319413"/>
                    <a:gd name="connsiteY395" fmla="*/ 191711 h 192118"/>
                    <a:gd name="connsiteX396" fmla="*/ 1207666 w 1319413"/>
                    <a:gd name="connsiteY396" fmla="*/ 192118 h 192118"/>
                    <a:gd name="connsiteX397" fmla="*/ 1183706 w 1319413"/>
                    <a:gd name="connsiteY397" fmla="*/ 192118 h 192118"/>
                    <a:gd name="connsiteX398" fmla="*/ 1183706 w 1319413"/>
                    <a:gd name="connsiteY398" fmla="*/ 191711 h 192118"/>
                    <a:gd name="connsiteX399" fmla="*/ 1156201 w 1319413"/>
                    <a:gd name="connsiteY399" fmla="*/ 191711 h 192118"/>
                    <a:gd name="connsiteX400" fmla="*/ 1156201 w 1319413"/>
                    <a:gd name="connsiteY400" fmla="*/ 192118 h 192118"/>
                    <a:gd name="connsiteX401" fmla="*/ 1132241 w 1319413"/>
                    <a:gd name="connsiteY401" fmla="*/ 192118 h 192118"/>
                    <a:gd name="connsiteX402" fmla="*/ 1132241 w 1319413"/>
                    <a:gd name="connsiteY402" fmla="*/ 191711 h 192118"/>
                    <a:gd name="connsiteX403" fmla="*/ 1104735 w 1319413"/>
                    <a:gd name="connsiteY403" fmla="*/ 191711 h 192118"/>
                    <a:gd name="connsiteX404" fmla="*/ 1104735 w 1319413"/>
                    <a:gd name="connsiteY404" fmla="*/ 192118 h 192118"/>
                    <a:gd name="connsiteX405" fmla="*/ 1080776 w 1319413"/>
                    <a:gd name="connsiteY405" fmla="*/ 192118 h 192118"/>
                    <a:gd name="connsiteX406" fmla="*/ 1080776 w 1319413"/>
                    <a:gd name="connsiteY406" fmla="*/ 191711 h 192118"/>
                    <a:gd name="connsiteX407" fmla="*/ 1053270 w 1319413"/>
                    <a:gd name="connsiteY407" fmla="*/ 191711 h 192118"/>
                    <a:gd name="connsiteX408" fmla="*/ 1053270 w 1319413"/>
                    <a:gd name="connsiteY408" fmla="*/ 192118 h 192118"/>
                    <a:gd name="connsiteX409" fmla="*/ 1029310 w 1319413"/>
                    <a:gd name="connsiteY409" fmla="*/ 192118 h 192118"/>
                    <a:gd name="connsiteX410" fmla="*/ 1029310 w 1319413"/>
                    <a:gd name="connsiteY410" fmla="*/ 191711 h 192118"/>
                    <a:gd name="connsiteX411" fmla="*/ 1001805 w 1319413"/>
                    <a:gd name="connsiteY411" fmla="*/ 191711 h 192118"/>
                    <a:gd name="connsiteX412" fmla="*/ 1001805 w 1319413"/>
                    <a:gd name="connsiteY412" fmla="*/ 192118 h 192118"/>
                    <a:gd name="connsiteX413" fmla="*/ 977845 w 1319413"/>
                    <a:gd name="connsiteY413" fmla="*/ 192118 h 192118"/>
                    <a:gd name="connsiteX414" fmla="*/ 977845 w 1319413"/>
                    <a:gd name="connsiteY414" fmla="*/ 191711 h 192118"/>
                    <a:gd name="connsiteX415" fmla="*/ 950340 w 1319413"/>
                    <a:gd name="connsiteY415" fmla="*/ 191711 h 192118"/>
                    <a:gd name="connsiteX416" fmla="*/ 950340 w 1319413"/>
                    <a:gd name="connsiteY416" fmla="*/ 192118 h 192118"/>
                    <a:gd name="connsiteX417" fmla="*/ 926380 w 1319413"/>
                    <a:gd name="connsiteY417" fmla="*/ 192118 h 192118"/>
                    <a:gd name="connsiteX418" fmla="*/ 926380 w 1319413"/>
                    <a:gd name="connsiteY418" fmla="*/ 191711 h 192118"/>
                    <a:gd name="connsiteX419" fmla="*/ 898874 w 1319413"/>
                    <a:gd name="connsiteY419" fmla="*/ 191711 h 192118"/>
                    <a:gd name="connsiteX420" fmla="*/ 898874 w 1319413"/>
                    <a:gd name="connsiteY420" fmla="*/ 192118 h 192118"/>
                    <a:gd name="connsiteX421" fmla="*/ 874914 w 1319413"/>
                    <a:gd name="connsiteY421" fmla="*/ 192118 h 192118"/>
                    <a:gd name="connsiteX422" fmla="*/ 874914 w 1319413"/>
                    <a:gd name="connsiteY422" fmla="*/ 191711 h 192118"/>
                    <a:gd name="connsiteX423" fmla="*/ 847409 w 1319413"/>
                    <a:gd name="connsiteY423" fmla="*/ 191711 h 192118"/>
                    <a:gd name="connsiteX424" fmla="*/ 847409 w 1319413"/>
                    <a:gd name="connsiteY424" fmla="*/ 192118 h 192118"/>
                    <a:gd name="connsiteX425" fmla="*/ 823448 w 1319413"/>
                    <a:gd name="connsiteY425" fmla="*/ 192118 h 192118"/>
                    <a:gd name="connsiteX426" fmla="*/ 823448 w 1319413"/>
                    <a:gd name="connsiteY426" fmla="*/ 191711 h 192118"/>
                    <a:gd name="connsiteX427" fmla="*/ 795943 w 1319413"/>
                    <a:gd name="connsiteY427" fmla="*/ 191711 h 192118"/>
                    <a:gd name="connsiteX428" fmla="*/ 795943 w 1319413"/>
                    <a:gd name="connsiteY428" fmla="*/ 192118 h 192118"/>
                    <a:gd name="connsiteX429" fmla="*/ 771983 w 1319413"/>
                    <a:gd name="connsiteY429" fmla="*/ 192118 h 192118"/>
                    <a:gd name="connsiteX430" fmla="*/ 771983 w 1319413"/>
                    <a:gd name="connsiteY430" fmla="*/ 191711 h 192118"/>
                    <a:gd name="connsiteX431" fmla="*/ 744477 w 1319413"/>
                    <a:gd name="connsiteY431" fmla="*/ 191711 h 192118"/>
                    <a:gd name="connsiteX432" fmla="*/ 744477 w 1319413"/>
                    <a:gd name="connsiteY432" fmla="*/ 192118 h 192118"/>
                    <a:gd name="connsiteX433" fmla="*/ 720517 w 1319413"/>
                    <a:gd name="connsiteY433" fmla="*/ 192118 h 192118"/>
                    <a:gd name="connsiteX434" fmla="*/ 720517 w 1319413"/>
                    <a:gd name="connsiteY434" fmla="*/ 191711 h 192118"/>
                    <a:gd name="connsiteX435" fmla="*/ 693012 w 1319413"/>
                    <a:gd name="connsiteY435" fmla="*/ 191711 h 192118"/>
                    <a:gd name="connsiteX436" fmla="*/ 693012 w 1319413"/>
                    <a:gd name="connsiteY436" fmla="*/ 192118 h 192118"/>
                    <a:gd name="connsiteX437" fmla="*/ 669052 w 1319413"/>
                    <a:gd name="connsiteY437" fmla="*/ 192118 h 192118"/>
                    <a:gd name="connsiteX438" fmla="*/ 669052 w 1319413"/>
                    <a:gd name="connsiteY438" fmla="*/ 191711 h 192118"/>
                    <a:gd name="connsiteX439" fmla="*/ 641546 w 1319413"/>
                    <a:gd name="connsiteY439" fmla="*/ 191711 h 192118"/>
                    <a:gd name="connsiteX440" fmla="*/ 641546 w 1319413"/>
                    <a:gd name="connsiteY440" fmla="*/ 192118 h 192118"/>
                    <a:gd name="connsiteX441" fmla="*/ 617586 w 1319413"/>
                    <a:gd name="connsiteY441" fmla="*/ 192118 h 192118"/>
                    <a:gd name="connsiteX442" fmla="*/ 617586 w 1319413"/>
                    <a:gd name="connsiteY442" fmla="*/ 191711 h 192118"/>
                    <a:gd name="connsiteX443" fmla="*/ 590081 w 1319413"/>
                    <a:gd name="connsiteY443" fmla="*/ 191711 h 192118"/>
                    <a:gd name="connsiteX444" fmla="*/ 590081 w 1319413"/>
                    <a:gd name="connsiteY444" fmla="*/ 192118 h 192118"/>
                    <a:gd name="connsiteX445" fmla="*/ 566121 w 1319413"/>
                    <a:gd name="connsiteY445" fmla="*/ 192118 h 192118"/>
                    <a:gd name="connsiteX446" fmla="*/ 566121 w 1319413"/>
                    <a:gd name="connsiteY446" fmla="*/ 191711 h 192118"/>
                    <a:gd name="connsiteX447" fmla="*/ 538615 w 1319413"/>
                    <a:gd name="connsiteY447" fmla="*/ 191711 h 192118"/>
                    <a:gd name="connsiteX448" fmla="*/ 538615 w 1319413"/>
                    <a:gd name="connsiteY448" fmla="*/ 192118 h 192118"/>
                    <a:gd name="connsiteX449" fmla="*/ 514654 w 1319413"/>
                    <a:gd name="connsiteY449" fmla="*/ 192118 h 192118"/>
                    <a:gd name="connsiteX450" fmla="*/ 514654 w 1319413"/>
                    <a:gd name="connsiteY450" fmla="*/ 191711 h 192118"/>
                    <a:gd name="connsiteX451" fmla="*/ 487149 w 1319413"/>
                    <a:gd name="connsiteY451" fmla="*/ 191711 h 192118"/>
                    <a:gd name="connsiteX452" fmla="*/ 487149 w 1319413"/>
                    <a:gd name="connsiteY452" fmla="*/ 192118 h 192118"/>
                    <a:gd name="connsiteX453" fmla="*/ 463189 w 1319413"/>
                    <a:gd name="connsiteY453" fmla="*/ 192118 h 192118"/>
                    <a:gd name="connsiteX454" fmla="*/ 463189 w 1319413"/>
                    <a:gd name="connsiteY454" fmla="*/ 191711 h 192118"/>
                    <a:gd name="connsiteX455" fmla="*/ 435683 w 1319413"/>
                    <a:gd name="connsiteY455" fmla="*/ 191711 h 192118"/>
                    <a:gd name="connsiteX456" fmla="*/ 435683 w 1319413"/>
                    <a:gd name="connsiteY456" fmla="*/ 192118 h 192118"/>
                    <a:gd name="connsiteX457" fmla="*/ 411724 w 1319413"/>
                    <a:gd name="connsiteY457" fmla="*/ 192118 h 192118"/>
                    <a:gd name="connsiteX458" fmla="*/ 411724 w 1319413"/>
                    <a:gd name="connsiteY458" fmla="*/ 191711 h 192118"/>
                    <a:gd name="connsiteX459" fmla="*/ 384218 w 1319413"/>
                    <a:gd name="connsiteY459" fmla="*/ 191711 h 192118"/>
                    <a:gd name="connsiteX460" fmla="*/ 384218 w 1319413"/>
                    <a:gd name="connsiteY460" fmla="*/ 192118 h 192118"/>
                    <a:gd name="connsiteX461" fmla="*/ 360258 w 1319413"/>
                    <a:gd name="connsiteY461" fmla="*/ 192118 h 192118"/>
                    <a:gd name="connsiteX462" fmla="*/ 360258 w 1319413"/>
                    <a:gd name="connsiteY462" fmla="*/ 191711 h 192118"/>
                    <a:gd name="connsiteX463" fmla="*/ 332752 w 1319413"/>
                    <a:gd name="connsiteY463" fmla="*/ 191711 h 192118"/>
                    <a:gd name="connsiteX464" fmla="*/ 332752 w 1319413"/>
                    <a:gd name="connsiteY464" fmla="*/ 192118 h 192118"/>
                    <a:gd name="connsiteX465" fmla="*/ 308793 w 1319413"/>
                    <a:gd name="connsiteY465" fmla="*/ 192118 h 192118"/>
                    <a:gd name="connsiteX466" fmla="*/ 308793 w 1319413"/>
                    <a:gd name="connsiteY466" fmla="*/ 191711 h 192118"/>
                    <a:gd name="connsiteX467" fmla="*/ 281287 w 1319413"/>
                    <a:gd name="connsiteY467" fmla="*/ 191711 h 192118"/>
                    <a:gd name="connsiteX468" fmla="*/ 281287 w 1319413"/>
                    <a:gd name="connsiteY468" fmla="*/ 192118 h 192118"/>
                    <a:gd name="connsiteX469" fmla="*/ 257327 w 1319413"/>
                    <a:gd name="connsiteY469" fmla="*/ 192118 h 192118"/>
                    <a:gd name="connsiteX470" fmla="*/ 257327 w 1319413"/>
                    <a:gd name="connsiteY470" fmla="*/ 191711 h 192118"/>
                    <a:gd name="connsiteX471" fmla="*/ 229821 w 1319413"/>
                    <a:gd name="connsiteY471" fmla="*/ 191711 h 192118"/>
                    <a:gd name="connsiteX472" fmla="*/ 229821 w 1319413"/>
                    <a:gd name="connsiteY472" fmla="*/ 192118 h 192118"/>
                    <a:gd name="connsiteX473" fmla="*/ 205861 w 1319413"/>
                    <a:gd name="connsiteY473" fmla="*/ 192118 h 192118"/>
                    <a:gd name="connsiteX474" fmla="*/ 205861 w 1319413"/>
                    <a:gd name="connsiteY474" fmla="*/ 191711 h 192118"/>
                    <a:gd name="connsiteX475" fmla="*/ 178356 w 1319413"/>
                    <a:gd name="connsiteY475" fmla="*/ 191711 h 192118"/>
                    <a:gd name="connsiteX476" fmla="*/ 178356 w 1319413"/>
                    <a:gd name="connsiteY476" fmla="*/ 192118 h 192118"/>
                    <a:gd name="connsiteX477" fmla="*/ 154396 w 1319413"/>
                    <a:gd name="connsiteY477" fmla="*/ 192118 h 192118"/>
                    <a:gd name="connsiteX478" fmla="*/ 154396 w 1319413"/>
                    <a:gd name="connsiteY478" fmla="*/ 191711 h 192118"/>
                    <a:gd name="connsiteX479" fmla="*/ 126891 w 1319413"/>
                    <a:gd name="connsiteY479" fmla="*/ 191711 h 192118"/>
                    <a:gd name="connsiteX480" fmla="*/ 126891 w 1319413"/>
                    <a:gd name="connsiteY480" fmla="*/ 192118 h 192118"/>
                    <a:gd name="connsiteX481" fmla="*/ 102931 w 1319413"/>
                    <a:gd name="connsiteY481" fmla="*/ 192118 h 192118"/>
                    <a:gd name="connsiteX482" fmla="*/ 102931 w 1319413"/>
                    <a:gd name="connsiteY482" fmla="*/ 191711 h 192118"/>
                    <a:gd name="connsiteX483" fmla="*/ 75425 w 1319413"/>
                    <a:gd name="connsiteY483" fmla="*/ 191711 h 192118"/>
                    <a:gd name="connsiteX484" fmla="*/ 75425 w 1319413"/>
                    <a:gd name="connsiteY484" fmla="*/ 192118 h 192118"/>
                    <a:gd name="connsiteX485" fmla="*/ 51465 w 1319413"/>
                    <a:gd name="connsiteY485" fmla="*/ 192118 h 192118"/>
                    <a:gd name="connsiteX486" fmla="*/ 51465 w 1319413"/>
                    <a:gd name="connsiteY486" fmla="*/ 191711 h 192118"/>
                    <a:gd name="connsiteX487" fmla="*/ 23960 w 1319413"/>
                    <a:gd name="connsiteY487" fmla="*/ 191711 h 192118"/>
                    <a:gd name="connsiteX488" fmla="*/ 23960 w 1319413"/>
                    <a:gd name="connsiteY488" fmla="*/ 192118 h 192118"/>
                    <a:gd name="connsiteX489" fmla="*/ 0 w 1319413"/>
                    <a:gd name="connsiteY489" fmla="*/ 192118 h 192118"/>
                    <a:gd name="connsiteX490" fmla="*/ 0 w 1319413"/>
                    <a:gd name="connsiteY490" fmla="*/ 5528 h 192118"/>
                    <a:gd name="connsiteX491" fmla="*/ 11980 w 1319413"/>
                    <a:gd name="connsiteY491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0595 w 1319413"/>
                    <a:gd name="connsiteY377" fmla="*/ 29331 h 192118"/>
                    <a:gd name="connsiteX378" fmla="*/ 1319413 w 1319413"/>
                    <a:gd name="connsiteY378" fmla="*/ 29331 h 192118"/>
                    <a:gd name="connsiteX379" fmla="*/ 1310595 w 1319413"/>
                    <a:gd name="connsiteY379" fmla="*/ 72421 h 192118"/>
                    <a:gd name="connsiteX380" fmla="*/ 1319413 w 1319413"/>
                    <a:gd name="connsiteY380" fmla="*/ 72421 h 192118"/>
                    <a:gd name="connsiteX381" fmla="*/ 1319413 w 1319413"/>
                    <a:gd name="connsiteY381" fmla="*/ 90321 h 192118"/>
                    <a:gd name="connsiteX382" fmla="*/ 1310595 w 1319413"/>
                    <a:gd name="connsiteY382" fmla="*/ 90321 h 192118"/>
                    <a:gd name="connsiteX383" fmla="*/ 1310595 w 1319413"/>
                    <a:gd name="connsiteY383" fmla="*/ 173811 h 192118"/>
                    <a:gd name="connsiteX384" fmla="*/ 1319413 w 1319413"/>
                    <a:gd name="connsiteY384" fmla="*/ 173811 h 192118"/>
                    <a:gd name="connsiteX385" fmla="*/ 1319413 w 1319413"/>
                    <a:gd name="connsiteY385" fmla="*/ 191711 h 192118"/>
                    <a:gd name="connsiteX386" fmla="*/ 1310595 w 1319413"/>
                    <a:gd name="connsiteY386" fmla="*/ 191711 h 192118"/>
                    <a:gd name="connsiteX387" fmla="*/ 1310595 w 1319413"/>
                    <a:gd name="connsiteY387" fmla="*/ 192118 h 192118"/>
                    <a:gd name="connsiteX388" fmla="*/ 1286635 w 1319413"/>
                    <a:gd name="connsiteY388" fmla="*/ 192118 h 192118"/>
                    <a:gd name="connsiteX389" fmla="*/ 1286635 w 1319413"/>
                    <a:gd name="connsiteY389" fmla="*/ 191711 h 192118"/>
                    <a:gd name="connsiteX390" fmla="*/ 1259129 w 1319413"/>
                    <a:gd name="connsiteY390" fmla="*/ 191711 h 192118"/>
                    <a:gd name="connsiteX391" fmla="*/ 1259129 w 1319413"/>
                    <a:gd name="connsiteY391" fmla="*/ 192118 h 192118"/>
                    <a:gd name="connsiteX392" fmla="*/ 1235169 w 1319413"/>
                    <a:gd name="connsiteY392" fmla="*/ 192118 h 192118"/>
                    <a:gd name="connsiteX393" fmla="*/ 1235169 w 1319413"/>
                    <a:gd name="connsiteY393" fmla="*/ 191711 h 192118"/>
                    <a:gd name="connsiteX394" fmla="*/ 1207666 w 1319413"/>
                    <a:gd name="connsiteY394" fmla="*/ 191711 h 192118"/>
                    <a:gd name="connsiteX395" fmla="*/ 1207666 w 1319413"/>
                    <a:gd name="connsiteY395" fmla="*/ 192118 h 192118"/>
                    <a:gd name="connsiteX396" fmla="*/ 1183706 w 1319413"/>
                    <a:gd name="connsiteY396" fmla="*/ 192118 h 192118"/>
                    <a:gd name="connsiteX397" fmla="*/ 1183706 w 1319413"/>
                    <a:gd name="connsiteY397" fmla="*/ 191711 h 192118"/>
                    <a:gd name="connsiteX398" fmla="*/ 1156201 w 1319413"/>
                    <a:gd name="connsiteY398" fmla="*/ 191711 h 192118"/>
                    <a:gd name="connsiteX399" fmla="*/ 1156201 w 1319413"/>
                    <a:gd name="connsiteY399" fmla="*/ 192118 h 192118"/>
                    <a:gd name="connsiteX400" fmla="*/ 1132241 w 1319413"/>
                    <a:gd name="connsiteY400" fmla="*/ 192118 h 192118"/>
                    <a:gd name="connsiteX401" fmla="*/ 1132241 w 1319413"/>
                    <a:gd name="connsiteY401" fmla="*/ 191711 h 192118"/>
                    <a:gd name="connsiteX402" fmla="*/ 1104735 w 1319413"/>
                    <a:gd name="connsiteY402" fmla="*/ 191711 h 192118"/>
                    <a:gd name="connsiteX403" fmla="*/ 1104735 w 1319413"/>
                    <a:gd name="connsiteY403" fmla="*/ 192118 h 192118"/>
                    <a:gd name="connsiteX404" fmla="*/ 1080776 w 1319413"/>
                    <a:gd name="connsiteY404" fmla="*/ 192118 h 192118"/>
                    <a:gd name="connsiteX405" fmla="*/ 1080776 w 1319413"/>
                    <a:gd name="connsiteY405" fmla="*/ 191711 h 192118"/>
                    <a:gd name="connsiteX406" fmla="*/ 1053270 w 1319413"/>
                    <a:gd name="connsiteY406" fmla="*/ 191711 h 192118"/>
                    <a:gd name="connsiteX407" fmla="*/ 1053270 w 1319413"/>
                    <a:gd name="connsiteY407" fmla="*/ 192118 h 192118"/>
                    <a:gd name="connsiteX408" fmla="*/ 1029310 w 1319413"/>
                    <a:gd name="connsiteY408" fmla="*/ 192118 h 192118"/>
                    <a:gd name="connsiteX409" fmla="*/ 1029310 w 1319413"/>
                    <a:gd name="connsiteY409" fmla="*/ 191711 h 192118"/>
                    <a:gd name="connsiteX410" fmla="*/ 1001805 w 1319413"/>
                    <a:gd name="connsiteY410" fmla="*/ 191711 h 192118"/>
                    <a:gd name="connsiteX411" fmla="*/ 1001805 w 1319413"/>
                    <a:gd name="connsiteY411" fmla="*/ 192118 h 192118"/>
                    <a:gd name="connsiteX412" fmla="*/ 977845 w 1319413"/>
                    <a:gd name="connsiteY412" fmla="*/ 192118 h 192118"/>
                    <a:gd name="connsiteX413" fmla="*/ 977845 w 1319413"/>
                    <a:gd name="connsiteY413" fmla="*/ 191711 h 192118"/>
                    <a:gd name="connsiteX414" fmla="*/ 950340 w 1319413"/>
                    <a:gd name="connsiteY414" fmla="*/ 191711 h 192118"/>
                    <a:gd name="connsiteX415" fmla="*/ 950340 w 1319413"/>
                    <a:gd name="connsiteY415" fmla="*/ 192118 h 192118"/>
                    <a:gd name="connsiteX416" fmla="*/ 926380 w 1319413"/>
                    <a:gd name="connsiteY416" fmla="*/ 192118 h 192118"/>
                    <a:gd name="connsiteX417" fmla="*/ 926380 w 1319413"/>
                    <a:gd name="connsiteY417" fmla="*/ 191711 h 192118"/>
                    <a:gd name="connsiteX418" fmla="*/ 898874 w 1319413"/>
                    <a:gd name="connsiteY418" fmla="*/ 191711 h 192118"/>
                    <a:gd name="connsiteX419" fmla="*/ 898874 w 1319413"/>
                    <a:gd name="connsiteY419" fmla="*/ 192118 h 192118"/>
                    <a:gd name="connsiteX420" fmla="*/ 874914 w 1319413"/>
                    <a:gd name="connsiteY420" fmla="*/ 192118 h 192118"/>
                    <a:gd name="connsiteX421" fmla="*/ 874914 w 1319413"/>
                    <a:gd name="connsiteY421" fmla="*/ 191711 h 192118"/>
                    <a:gd name="connsiteX422" fmla="*/ 847409 w 1319413"/>
                    <a:gd name="connsiteY422" fmla="*/ 191711 h 192118"/>
                    <a:gd name="connsiteX423" fmla="*/ 847409 w 1319413"/>
                    <a:gd name="connsiteY423" fmla="*/ 192118 h 192118"/>
                    <a:gd name="connsiteX424" fmla="*/ 823448 w 1319413"/>
                    <a:gd name="connsiteY424" fmla="*/ 192118 h 192118"/>
                    <a:gd name="connsiteX425" fmla="*/ 823448 w 1319413"/>
                    <a:gd name="connsiteY425" fmla="*/ 191711 h 192118"/>
                    <a:gd name="connsiteX426" fmla="*/ 795943 w 1319413"/>
                    <a:gd name="connsiteY426" fmla="*/ 191711 h 192118"/>
                    <a:gd name="connsiteX427" fmla="*/ 795943 w 1319413"/>
                    <a:gd name="connsiteY427" fmla="*/ 192118 h 192118"/>
                    <a:gd name="connsiteX428" fmla="*/ 771983 w 1319413"/>
                    <a:gd name="connsiteY428" fmla="*/ 192118 h 192118"/>
                    <a:gd name="connsiteX429" fmla="*/ 771983 w 1319413"/>
                    <a:gd name="connsiteY429" fmla="*/ 191711 h 192118"/>
                    <a:gd name="connsiteX430" fmla="*/ 744477 w 1319413"/>
                    <a:gd name="connsiteY430" fmla="*/ 191711 h 192118"/>
                    <a:gd name="connsiteX431" fmla="*/ 744477 w 1319413"/>
                    <a:gd name="connsiteY431" fmla="*/ 192118 h 192118"/>
                    <a:gd name="connsiteX432" fmla="*/ 720517 w 1319413"/>
                    <a:gd name="connsiteY432" fmla="*/ 192118 h 192118"/>
                    <a:gd name="connsiteX433" fmla="*/ 720517 w 1319413"/>
                    <a:gd name="connsiteY433" fmla="*/ 191711 h 192118"/>
                    <a:gd name="connsiteX434" fmla="*/ 693012 w 1319413"/>
                    <a:gd name="connsiteY434" fmla="*/ 191711 h 192118"/>
                    <a:gd name="connsiteX435" fmla="*/ 693012 w 1319413"/>
                    <a:gd name="connsiteY435" fmla="*/ 192118 h 192118"/>
                    <a:gd name="connsiteX436" fmla="*/ 669052 w 1319413"/>
                    <a:gd name="connsiteY436" fmla="*/ 192118 h 192118"/>
                    <a:gd name="connsiteX437" fmla="*/ 669052 w 1319413"/>
                    <a:gd name="connsiteY437" fmla="*/ 191711 h 192118"/>
                    <a:gd name="connsiteX438" fmla="*/ 641546 w 1319413"/>
                    <a:gd name="connsiteY438" fmla="*/ 191711 h 192118"/>
                    <a:gd name="connsiteX439" fmla="*/ 641546 w 1319413"/>
                    <a:gd name="connsiteY439" fmla="*/ 192118 h 192118"/>
                    <a:gd name="connsiteX440" fmla="*/ 617586 w 1319413"/>
                    <a:gd name="connsiteY440" fmla="*/ 192118 h 192118"/>
                    <a:gd name="connsiteX441" fmla="*/ 617586 w 1319413"/>
                    <a:gd name="connsiteY441" fmla="*/ 191711 h 192118"/>
                    <a:gd name="connsiteX442" fmla="*/ 590081 w 1319413"/>
                    <a:gd name="connsiteY442" fmla="*/ 191711 h 192118"/>
                    <a:gd name="connsiteX443" fmla="*/ 590081 w 1319413"/>
                    <a:gd name="connsiteY443" fmla="*/ 192118 h 192118"/>
                    <a:gd name="connsiteX444" fmla="*/ 566121 w 1319413"/>
                    <a:gd name="connsiteY444" fmla="*/ 192118 h 192118"/>
                    <a:gd name="connsiteX445" fmla="*/ 566121 w 1319413"/>
                    <a:gd name="connsiteY445" fmla="*/ 191711 h 192118"/>
                    <a:gd name="connsiteX446" fmla="*/ 538615 w 1319413"/>
                    <a:gd name="connsiteY446" fmla="*/ 191711 h 192118"/>
                    <a:gd name="connsiteX447" fmla="*/ 538615 w 1319413"/>
                    <a:gd name="connsiteY447" fmla="*/ 192118 h 192118"/>
                    <a:gd name="connsiteX448" fmla="*/ 514654 w 1319413"/>
                    <a:gd name="connsiteY448" fmla="*/ 192118 h 192118"/>
                    <a:gd name="connsiteX449" fmla="*/ 514654 w 1319413"/>
                    <a:gd name="connsiteY449" fmla="*/ 191711 h 192118"/>
                    <a:gd name="connsiteX450" fmla="*/ 487149 w 1319413"/>
                    <a:gd name="connsiteY450" fmla="*/ 191711 h 192118"/>
                    <a:gd name="connsiteX451" fmla="*/ 487149 w 1319413"/>
                    <a:gd name="connsiteY451" fmla="*/ 192118 h 192118"/>
                    <a:gd name="connsiteX452" fmla="*/ 463189 w 1319413"/>
                    <a:gd name="connsiteY452" fmla="*/ 192118 h 192118"/>
                    <a:gd name="connsiteX453" fmla="*/ 463189 w 1319413"/>
                    <a:gd name="connsiteY453" fmla="*/ 191711 h 192118"/>
                    <a:gd name="connsiteX454" fmla="*/ 435683 w 1319413"/>
                    <a:gd name="connsiteY454" fmla="*/ 191711 h 192118"/>
                    <a:gd name="connsiteX455" fmla="*/ 435683 w 1319413"/>
                    <a:gd name="connsiteY455" fmla="*/ 192118 h 192118"/>
                    <a:gd name="connsiteX456" fmla="*/ 411724 w 1319413"/>
                    <a:gd name="connsiteY456" fmla="*/ 192118 h 192118"/>
                    <a:gd name="connsiteX457" fmla="*/ 411724 w 1319413"/>
                    <a:gd name="connsiteY457" fmla="*/ 191711 h 192118"/>
                    <a:gd name="connsiteX458" fmla="*/ 384218 w 1319413"/>
                    <a:gd name="connsiteY458" fmla="*/ 191711 h 192118"/>
                    <a:gd name="connsiteX459" fmla="*/ 384218 w 1319413"/>
                    <a:gd name="connsiteY459" fmla="*/ 192118 h 192118"/>
                    <a:gd name="connsiteX460" fmla="*/ 360258 w 1319413"/>
                    <a:gd name="connsiteY460" fmla="*/ 192118 h 192118"/>
                    <a:gd name="connsiteX461" fmla="*/ 360258 w 1319413"/>
                    <a:gd name="connsiteY461" fmla="*/ 191711 h 192118"/>
                    <a:gd name="connsiteX462" fmla="*/ 332752 w 1319413"/>
                    <a:gd name="connsiteY462" fmla="*/ 191711 h 192118"/>
                    <a:gd name="connsiteX463" fmla="*/ 332752 w 1319413"/>
                    <a:gd name="connsiteY463" fmla="*/ 192118 h 192118"/>
                    <a:gd name="connsiteX464" fmla="*/ 308793 w 1319413"/>
                    <a:gd name="connsiteY464" fmla="*/ 192118 h 192118"/>
                    <a:gd name="connsiteX465" fmla="*/ 308793 w 1319413"/>
                    <a:gd name="connsiteY465" fmla="*/ 191711 h 192118"/>
                    <a:gd name="connsiteX466" fmla="*/ 281287 w 1319413"/>
                    <a:gd name="connsiteY466" fmla="*/ 191711 h 192118"/>
                    <a:gd name="connsiteX467" fmla="*/ 281287 w 1319413"/>
                    <a:gd name="connsiteY467" fmla="*/ 192118 h 192118"/>
                    <a:gd name="connsiteX468" fmla="*/ 257327 w 1319413"/>
                    <a:gd name="connsiteY468" fmla="*/ 192118 h 192118"/>
                    <a:gd name="connsiteX469" fmla="*/ 257327 w 1319413"/>
                    <a:gd name="connsiteY469" fmla="*/ 191711 h 192118"/>
                    <a:gd name="connsiteX470" fmla="*/ 229821 w 1319413"/>
                    <a:gd name="connsiteY470" fmla="*/ 191711 h 192118"/>
                    <a:gd name="connsiteX471" fmla="*/ 229821 w 1319413"/>
                    <a:gd name="connsiteY471" fmla="*/ 192118 h 192118"/>
                    <a:gd name="connsiteX472" fmla="*/ 205861 w 1319413"/>
                    <a:gd name="connsiteY472" fmla="*/ 192118 h 192118"/>
                    <a:gd name="connsiteX473" fmla="*/ 205861 w 1319413"/>
                    <a:gd name="connsiteY473" fmla="*/ 191711 h 192118"/>
                    <a:gd name="connsiteX474" fmla="*/ 178356 w 1319413"/>
                    <a:gd name="connsiteY474" fmla="*/ 191711 h 192118"/>
                    <a:gd name="connsiteX475" fmla="*/ 178356 w 1319413"/>
                    <a:gd name="connsiteY475" fmla="*/ 192118 h 192118"/>
                    <a:gd name="connsiteX476" fmla="*/ 154396 w 1319413"/>
                    <a:gd name="connsiteY476" fmla="*/ 192118 h 192118"/>
                    <a:gd name="connsiteX477" fmla="*/ 154396 w 1319413"/>
                    <a:gd name="connsiteY477" fmla="*/ 191711 h 192118"/>
                    <a:gd name="connsiteX478" fmla="*/ 126891 w 1319413"/>
                    <a:gd name="connsiteY478" fmla="*/ 191711 h 192118"/>
                    <a:gd name="connsiteX479" fmla="*/ 126891 w 1319413"/>
                    <a:gd name="connsiteY479" fmla="*/ 192118 h 192118"/>
                    <a:gd name="connsiteX480" fmla="*/ 102931 w 1319413"/>
                    <a:gd name="connsiteY480" fmla="*/ 192118 h 192118"/>
                    <a:gd name="connsiteX481" fmla="*/ 102931 w 1319413"/>
                    <a:gd name="connsiteY481" fmla="*/ 191711 h 192118"/>
                    <a:gd name="connsiteX482" fmla="*/ 75425 w 1319413"/>
                    <a:gd name="connsiteY482" fmla="*/ 191711 h 192118"/>
                    <a:gd name="connsiteX483" fmla="*/ 75425 w 1319413"/>
                    <a:gd name="connsiteY483" fmla="*/ 192118 h 192118"/>
                    <a:gd name="connsiteX484" fmla="*/ 51465 w 1319413"/>
                    <a:gd name="connsiteY484" fmla="*/ 192118 h 192118"/>
                    <a:gd name="connsiteX485" fmla="*/ 51465 w 1319413"/>
                    <a:gd name="connsiteY485" fmla="*/ 191711 h 192118"/>
                    <a:gd name="connsiteX486" fmla="*/ 23960 w 1319413"/>
                    <a:gd name="connsiteY486" fmla="*/ 191711 h 192118"/>
                    <a:gd name="connsiteX487" fmla="*/ 23960 w 1319413"/>
                    <a:gd name="connsiteY487" fmla="*/ 192118 h 192118"/>
                    <a:gd name="connsiteX488" fmla="*/ 0 w 1319413"/>
                    <a:gd name="connsiteY488" fmla="*/ 192118 h 192118"/>
                    <a:gd name="connsiteX489" fmla="*/ 0 w 1319413"/>
                    <a:gd name="connsiteY489" fmla="*/ 5528 h 192118"/>
                    <a:gd name="connsiteX490" fmla="*/ 11980 w 1319413"/>
                    <a:gd name="connsiteY490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0595 w 1319413"/>
                    <a:gd name="connsiteY377" fmla="*/ 29331 h 192118"/>
                    <a:gd name="connsiteX378" fmla="*/ 1319413 w 1319413"/>
                    <a:gd name="connsiteY378" fmla="*/ 29331 h 192118"/>
                    <a:gd name="connsiteX379" fmla="*/ 1310595 w 1319413"/>
                    <a:gd name="connsiteY379" fmla="*/ 72421 h 192118"/>
                    <a:gd name="connsiteX380" fmla="*/ 1319413 w 1319413"/>
                    <a:gd name="connsiteY380" fmla="*/ 90321 h 192118"/>
                    <a:gd name="connsiteX381" fmla="*/ 1310595 w 1319413"/>
                    <a:gd name="connsiteY381" fmla="*/ 90321 h 192118"/>
                    <a:gd name="connsiteX382" fmla="*/ 1310595 w 1319413"/>
                    <a:gd name="connsiteY382" fmla="*/ 173811 h 192118"/>
                    <a:gd name="connsiteX383" fmla="*/ 1319413 w 1319413"/>
                    <a:gd name="connsiteY383" fmla="*/ 173811 h 192118"/>
                    <a:gd name="connsiteX384" fmla="*/ 1319413 w 1319413"/>
                    <a:gd name="connsiteY384" fmla="*/ 191711 h 192118"/>
                    <a:gd name="connsiteX385" fmla="*/ 1310595 w 1319413"/>
                    <a:gd name="connsiteY385" fmla="*/ 191711 h 192118"/>
                    <a:gd name="connsiteX386" fmla="*/ 1310595 w 1319413"/>
                    <a:gd name="connsiteY386" fmla="*/ 192118 h 192118"/>
                    <a:gd name="connsiteX387" fmla="*/ 1286635 w 1319413"/>
                    <a:gd name="connsiteY387" fmla="*/ 192118 h 192118"/>
                    <a:gd name="connsiteX388" fmla="*/ 1286635 w 1319413"/>
                    <a:gd name="connsiteY388" fmla="*/ 191711 h 192118"/>
                    <a:gd name="connsiteX389" fmla="*/ 1259129 w 1319413"/>
                    <a:gd name="connsiteY389" fmla="*/ 191711 h 192118"/>
                    <a:gd name="connsiteX390" fmla="*/ 1259129 w 1319413"/>
                    <a:gd name="connsiteY390" fmla="*/ 192118 h 192118"/>
                    <a:gd name="connsiteX391" fmla="*/ 1235169 w 1319413"/>
                    <a:gd name="connsiteY391" fmla="*/ 192118 h 192118"/>
                    <a:gd name="connsiteX392" fmla="*/ 1235169 w 1319413"/>
                    <a:gd name="connsiteY392" fmla="*/ 191711 h 192118"/>
                    <a:gd name="connsiteX393" fmla="*/ 1207666 w 1319413"/>
                    <a:gd name="connsiteY393" fmla="*/ 191711 h 192118"/>
                    <a:gd name="connsiteX394" fmla="*/ 1207666 w 1319413"/>
                    <a:gd name="connsiteY394" fmla="*/ 192118 h 192118"/>
                    <a:gd name="connsiteX395" fmla="*/ 1183706 w 1319413"/>
                    <a:gd name="connsiteY395" fmla="*/ 192118 h 192118"/>
                    <a:gd name="connsiteX396" fmla="*/ 1183706 w 1319413"/>
                    <a:gd name="connsiteY396" fmla="*/ 191711 h 192118"/>
                    <a:gd name="connsiteX397" fmla="*/ 1156201 w 1319413"/>
                    <a:gd name="connsiteY397" fmla="*/ 191711 h 192118"/>
                    <a:gd name="connsiteX398" fmla="*/ 1156201 w 1319413"/>
                    <a:gd name="connsiteY398" fmla="*/ 192118 h 192118"/>
                    <a:gd name="connsiteX399" fmla="*/ 1132241 w 1319413"/>
                    <a:gd name="connsiteY399" fmla="*/ 192118 h 192118"/>
                    <a:gd name="connsiteX400" fmla="*/ 1132241 w 1319413"/>
                    <a:gd name="connsiteY400" fmla="*/ 191711 h 192118"/>
                    <a:gd name="connsiteX401" fmla="*/ 1104735 w 1319413"/>
                    <a:gd name="connsiteY401" fmla="*/ 191711 h 192118"/>
                    <a:gd name="connsiteX402" fmla="*/ 1104735 w 1319413"/>
                    <a:gd name="connsiteY402" fmla="*/ 192118 h 192118"/>
                    <a:gd name="connsiteX403" fmla="*/ 1080776 w 1319413"/>
                    <a:gd name="connsiteY403" fmla="*/ 192118 h 192118"/>
                    <a:gd name="connsiteX404" fmla="*/ 1080776 w 1319413"/>
                    <a:gd name="connsiteY404" fmla="*/ 191711 h 192118"/>
                    <a:gd name="connsiteX405" fmla="*/ 1053270 w 1319413"/>
                    <a:gd name="connsiteY405" fmla="*/ 191711 h 192118"/>
                    <a:gd name="connsiteX406" fmla="*/ 1053270 w 1319413"/>
                    <a:gd name="connsiteY406" fmla="*/ 192118 h 192118"/>
                    <a:gd name="connsiteX407" fmla="*/ 1029310 w 1319413"/>
                    <a:gd name="connsiteY407" fmla="*/ 192118 h 192118"/>
                    <a:gd name="connsiteX408" fmla="*/ 1029310 w 1319413"/>
                    <a:gd name="connsiteY408" fmla="*/ 191711 h 192118"/>
                    <a:gd name="connsiteX409" fmla="*/ 1001805 w 1319413"/>
                    <a:gd name="connsiteY409" fmla="*/ 191711 h 192118"/>
                    <a:gd name="connsiteX410" fmla="*/ 1001805 w 1319413"/>
                    <a:gd name="connsiteY410" fmla="*/ 192118 h 192118"/>
                    <a:gd name="connsiteX411" fmla="*/ 977845 w 1319413"/>
                    <a:gd name="connsiteY411" fmla="*/ 192118 h 192118"/>
                    <a:gd name="connsiteX412" fmla="*/ 977845 w 1319413"/>
                    <a:gd name="connsiteY412" fmla="*/ 191711 h 192118"/>
                    <a:gd name="connsiteX413" fmla="*/ 950340 w 1319413"/>
                    <a:gd name="connsiteY413" fmla="*/ 191711 h 192118"/>
                    <a:gd name="connsiteX414" fmla="*/ 950340 w 1319413"/>
                    <a:gd name="connsiteY414" fmla="*/ 192118 h 192118"/>
                    <a:gd name="connsiteX415" fmla="*/ 926380 w 1319413"/>
                    <a:gd name="connsiteY415" fmla="*/ 192118 h 192118"/>
                    <a:gd name="connsiteX416" fmla="*/ 926380 w 1319413"/>
                    <a:gd name="connsiteY416" fmla="*/ 191711 h 192118"/>
                    <a:gd name="connsiteX417" fmla="*/ 898874 w 1319413"/>
                    <a:gd name="connsiteY417" fmla="*/ 191711 h 192118"/>
                    <a:gd name="connsiteX418" fmla="*/ 898874 w 1319413"/>
                    <a:gd name="connsiteY418" fmla="*/ 192118 h 192118"/>
                    <a:gd name="connsiteX419" fmla="*/ 874914 w 1319413"/>
                    <a:gd name="connsiteY419" fmla="*/ 192118 h 192118"/>
                    <a:gd name="connsiteX420" fmla="*/ 874914 w 1319413"/>
                    <a:gd name="connsiteY420" fmla="*/ 191711 h 192118"/>
                    <a:gd name="connsiteX421" fmla="*/ 847409 w 1319413"/>
                    <a:gd name="connsiteY421" fmla="*/ 191711 h 192118"/>
                    <a:gd name="connsiteX422" fmla="*/ 847409 w 1319413"/>
                    <a:gd name="connsiteY422" fmla="*/ 192118 h 192118"/>
                    <a:gd name="connsiteX423" fmla="*/ 823448 w 1319413"/>
                    <a:gd name="connsiteY423" fmla="*/ 192118 h 192118"/>
                    <a:gd name="connsiteX424" fmla="*/ 823448 w 1319413"/>
                    <a:gd name="connsiteY424" fmla="*/ 191711 h 192118"/>
                    <a:gd name="connsiteX425" fmla="*/ 795943 w 1319413"/>
                    <a:gd name="connsiteY425" fmla="*/ 191711 h 192118"/>
                    <a:gd name="connsiteX426" fmla="*/ 795943 w 1319413"/>
                    <a:gd name="connsiteY426" fmla="*/ 192118 h 192118"/>
                    <a:gd name="connsiteX427" fmla="*/ 771983 w 1319413"/>
                    <a:gd name="connsiteY427" fmla="*/ 192118 h 192118"/>
                    <a:gd name="connsiteX428" fmla="*/ 771983 w 1319413"/>
                    <a:gd name="connsiteY428" fmla="*/ 191711 h 192118"/>
                    <a:gd name="connsiteX429" fmla="*/ 744477 w 1319413"/>
                    <a:gd name="connsiteY429" fmla="*/ 191711 h 192118"/>
                    <a:gd name="connsiteX430" fmla="*/ 744477 w 1319413"/>
                    <a:gd name="connsiteY430" fmla="*/ 192118 h 192118"/>
                    <a:gd name="connsiteX431" fmla="*/ 720517 w 1319413"/>
                    <a:gd name="connsiteY431" fmla="*/ 192118 h 192118"/>
                    <a:gd name="connsiteX432" fmla="*/ 720517 w 1319413"/>
                    <a:gd name="connsiteY432" fmla="*/ 191711 h 192118"/>
                    <a:gd name="connsiteX433" fmla="*/ 693012 w 1319413"/>
                    <a:gd name="connsiteY433" fmla="*/ 191711 h 192118"/>
                    <a:gd name="connsiteX434" fmla="*/ 693012 w 1319413"/>
                    <a:gd name="connsiteY434" fmla="*/ 192118 h 192118"/>
                    <a:gd name="connsiteX435" fmla="*/ 669052 w 1319413"/>
                    <a:gd name="connsiteY435" fmla="*/ 192118 h 192118"/>
                    <a:gd name="connsiteX436" fmla="*/ 669052 w 1319413"/>
                    <a:gd name="connsiteY436" fmla="*/ 191711 h 192118"/>
                    <a:gd name="connsiteX437" fmla="*/ 641546 w 1319413"/>
                    <a:gd name="connsiteY437" fmla="*/ 191711 h 192118"/>
                    <a:gd name="connsiteX438" fmla="*/ 641546 w 1319413"/>
                    <a:gd name="connsiteY438" fmla="*/ 192118 h 192118"/>
                    <a:gd name="connsiteX439" fmla="*/ 617586 w 1319413"/>
                    <a:gd name="connsiteY439" fmla="*/ 192118 h 192118"/>
                    <a:gd name="connsiteX440" fmla="*/ 617586 w 1319413"/>
                    <a:gd name="connsiteY440" fmla="*/ 191711 h 192118"/>
                    <a:gd name="connsiteX441" fmla="*/ 590081 w 1319413"/>
                    <a:gd name="connsiteY441" fmla="*/ 191711 h 192118"/>
                    <a:gd name="connsiteX442" fmla="*/ 590081 w 1319413"/>
                    <a:gd name="connsiteY442" fmla="*/ 192118 h 192118"/>
                    <a:gd name="connsiteX443" fmla="*/ 566121 w 1319413"/>
                    <a:gd name="connsiteY443" fmla="*/ 192118 h 192118"/>
                    <a:gd name="connsiteX444" fmla="*/ 566121 w 1319413"/>
                    <a:gd name="connsiteY444" fmla="*/ 191711 h 192118"/>
                    <a:gd name="connsiteX445" fmla="*/ 538615 w 1319413"/>
                    <a:gd name="connsiteY445" fmla="*/ 191711 h 192118"/>
                    <a:gd name="connsiteX446" fmla="*/ 538615 w 1319413"/>
                    <a:gd name="connsiteY446" fmla="*/ 192118 h 192118"/>
                    <a:gd name="connsiteX447" fmla="*/ 514654 w 1319413"/>
                    <a:gd name="connsiteY447" fmla="*/ 192118 h 192118"/>
                    <a:gd name="connsiteX448" fmla="*/ 514654 w 1319413"/>
                    <a:gd name="connsiteY448" fmla="*/ 191711 h 192118"/>
                    <a:gd name="connsiteX449" fmla="*/ 487149 w 1319413"/>
                    <a:gd name="connsiteY449" fmla="*/ 191711 h 192118"/>
                    <a:gd name="connsiteX450" fmla="*/ 487149 w 1319413"/>
                    <a:gd name="connsiteY450" fmla="*/ 192118 h 192118"/>
                    <a:gd name="connsiteX451" fmla="*/ 463189 w 1319413"/>
                    <a:gd name="connsiteY451" fmla="*/ 192118 h 192118"/>
                    <a:gd name="connsiteX452" fmla="*/ 463189 w 1319413"/>
                    <a:gd name="connsiteY452" fmla="*/ 191711 h 192118"/>
                    <a:gd name="connsiteX453" fmla="*/ 435683 w 1319413"/>
                    <a:gd name="connsiteY453" fmla="*/ 191711 h 192118"/>
                    <a:gd name="connsiteX454" fmla="*/ 435683 w 1319413"/>
                    <a:gd name="connsiteY454" fmla="*/ 192118 h 192118"/>
                    <a:gd name="connsiteX455" fmla="*/ 411724 w 1319413"/>
                    <a:gd name="connsiteY455" fmla="*/ 192118 h 192118"/>
                    <a:gd name="connsiteX456" fmla="*/ 411724 w 1319413"/>
                    <a:gd name="connsiteY456" fmla="*/ 191711 h 192118"/>
                    <a:gd name="connsiteX457" fmla="*/ 384218 w 1319413"/>
                    <a:gd name="connsiteY457" fmla="*/ 191711 h 192118"/>
                    <a:gd name="connsiteX458" fmla="*/ 384218 w 1319413"/>
                    <a:gd name="connsiteY458" fmla="*/ 192118 h 192118"/>
                    <a:gd name="connsiteX459" fmla="*/ 360258 w 1319413"/>
                    <a:gd name="connsiteY459" fmla="*/ 192118 h 192118"/>
                    <a:gd name="connsiteX460" fmla="*/ 360258 w 1319413"/>
                    <a:gd name="connsiteY460" fmla="*/ 191711 h 192118"/>
                    <a:gd name="connsiteX461" fmla="*/ 332752 w 1319413"/>
                    <a:gd name="connsiteY461" fmla="*/ 191711 h 192118"/>
                    <a:gd name="connsiteX462" fmla="*/ 332752 w 1319413"/>
                    <a:gd name="connsiteY462" fmla="*/ 192118 h 192118"/>
                    <a:gd name="connsiteX463" fmla="*/ 308793 w 1319413"/>
                    <a:gd name="connsiteY463" fmla="*/ 192118 h 192118"/>
                    <a:gd name="connsiteX464" fmla="*/ 308793 w 1319413"/>
                    <a:gd name="connsiteY464" fmla="*/ 191711 h 192118"/>
                    <a:gd name="connsiteX465" fmla="*/ 281287 w 1319413"/>
                    <a:gd name="connsiteY465" fmla="*/ 191711 h 192118"/>
                    <a:gd name="connsiteX466" fmla="*/ 281287 w 1319413"/>
                    <a:gd name="connsiteY466" fmla="*/ 192118 h 192118"/>
                    <a:gd name="connsiteX467" fmla="*/ 257327 w 1319413"/>
                    <a:gd name="connsiteY467" fmla="*/ 192118 h 192118"/>
                    <a:gd name="connsiteX468" fmla="*/ 257327 w 1319413"/>
                    <a:gd name="connsiteY468" fmla="*/ 191711 h 192118"/>
                    <a:gd name="connsiteX469" fmla="*/ 229821 w 1319413"/>
                    <a:gd name="connsiteY469" fmla="*/ 191711 h 192118"/>
                    <a:gd name="connsiteX470" fmla="*/ 229821 w 1319413"/>
                    <a:gd name="connsiteY470" fmla="*/ 192118 h 192118"/>
                    <a:gd name="connsiteX471" fmla="*/ 205861 w 1319413"/>
                    <a:gd name="connsiteY471" fmla="*/ 192118 h 192118"/>
                    <a:gd name="connsiteX472" fmla="*/ 205861 w 1319413"/>
                    <a:gd name="connsiteY472" fmla="*/ 191711 h 192118"/>
                    <a:gd name="connsiteX473" fmla="*/ 178356 w 1319413"/>
                    <a:gd name="connsiteY473" fmla="*/ 191711 h 192118"/>
                    <a:gd name="connsiteX474" fmla="*/ 178356 w 1319413"/>
                    <a:gd name="connsiteY474" fmla="*/ 192118 h 192118"/>
                    <a:gd name="connsiteX475" fmla="*/ 154396 w 1319413"/>
                    <a:gd name="connsiteY475" fmla="*/ 192118 h 192118"/>
                    <a:gd name="connsiteX476" fmla="*/ 154396 w 1319413"/>
                    <a:gd name="connsiteY476" fmla="*/ 191711 h 192118"/>
                    <a:gd name="connsiteX477" fmla="*/ 126891 w 1319413"/>
                    <a:gd name="connsiteY477" fmla="*/ 191711 h 192118"/>
                    <a:gd name="connsiteX478" fmla="*/ 126891 w 1319413"/>
                    <a:gd name="connsiteY478" fmla="*/ 192118 h 192118"/>
                    <a:gd name="connsiteX479" fmla="*/ 102931 w 1319413"/>
                    <a:gd name="connsiteY479" fmla="*/ 192118 h 192118"/>
                    <a:gd name="connsiteX480" fmla="*/ 102931 w 1319413"/>
                    <a:gd name="connsiteY480" fmla="*/ 191711 h 192118"/>
                    <a:gd name="connsiteX481" fmla="*/ 75425 w 1319413"/>
                    <a:gd name="connsiteY481" fmla="*/ 191711 h 192118"/>
                    <a:gd name="connsiteX482" fmla="*/ 75425 w 1319413"/>
                    <a:gd name="connsiteY482" fmla="*/ 192118 h 192118"/>
                    <a:gd name="connsiteX483" fmla="*/ 51465 w 1319413"/>
                    <a:gd name="connsiteY483" fmla="*/ 192118 h 192118"/>
                    <a:gd name="connsiteX484" fmla="*/ 51465 w 1319413"/>
                    <a:gd name="connsiteY484" fmla="*/ 191711 h 192118"/>
                    <a:gd name="connsiteX485" fmla="*/ 23960 w 1319413"/>
                    <a:gd name="connsiteY485" fmla="*/ 191711 h 192118"/>
                    <a:gd name="connsiteX486" fmla="*/ 23960 w 1319413"/>
                    <a:gd name="connsiteY486" fmla="*/ 192118 h 192118"/>
                    <a:gd name="connsiteX487" fmla="*/ 0 w 1319413"/>
                    <a:gd name="connsiteY487" fmla="*/ 192118 h 192118"/>
                    <a:gd name="connsiteX488" fmla="*/ 0 w 1319413"/>
                    <a:gd name="connsiteY488" fmla="*/ 5528 h 192118"/>
                    <a:gd name="connsiteX489" fmla="*/ 11980 w 1319413"/>
                    <a:gd name="connsiteY489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0595 w 1319413"/>
                    <a:gd name="connsiteY377" fmla="*/ 29331 h 192118"/>
                    <a:gd name="connsiteX378" fmla="*/ 1319413 w 1319413"/>
                    <a:gd name="connsiteY378" fmla="*/ 29331 h 192118"/>
                    <a:gd name="connsiteX379" fmla="*/ 1310595 w 1319413"/>
                    <a:gd name="connsiteY379" fmla="*/ 72421 h 192118"/>
                    <a:gd name="connsiteX380" fmla="*/ 1319413 w 1319413"/>
                    <a:gd name="connsiteY380" fmla="*/ 90321 h 192118"/>
                    <a:gd name="connsiteX381" fmla="*/ 1310595 w 1319413"/>
                    <a:gd name="connsiteY381" fmla="*/ 173811 h 192118"/>
                    <a:gd name="connsiteX382" fmla="*/ 1319413 w 1319413"/>
                    <a:gd name="connsiteY382" fmla="*/ 173811 h 192118"/>
                    <a:gd name="connsiteX383" fmla="*/ 1319413 w 1319413"/>
                    <a:gd name="connsiteY383" fmla="*/ 191711 h 192118"/>
                    <a:gd name="connsiteX384" fmla="*/ 1310595 w 1319413"/>
                    <a:gd name="connsiteY384" fmla="*/ 191711 h 192118"/>
                    <a:gd name="connsiteX385" fmla="*/ 1310595 w 1319413"/>
                    <a:gd name="connsiteY385" fmla="*/ 192118 h 192118"/>
                    <a:gd name="connsiteX386" fmla="*/ 1286635 w 1319413"/>
                    <a:gd name="connsiteY386" fmla="*/ 192118 h 192118"/>
                    <a:gd name="connsiteX387" fmla="*/ 1286635 w 1319413"/>
                    <a:gd name="connsiteY387" fmla="*/ 191711 h 192118"/>
                    <a:gd name="connsiteX388" fmla="*/ 1259129 w 1319413"/>
                    <a:gd name="connsiteY388" fmla="*/ 191711 h 192118"/>
                    <a:gd name="connsiteX389" fmla="*/ 1259129 w 1319413"/>
                    <a:gd name="connsiteY389" fmla="*/ 192118 h 192118"/>
                    <a:gd name="connsiteX390" fmla="*/ 1235169 w 1319413"/>
                    <a:gd name="connsiteY390" fmla="*/ 192118 h 192118"/>
                    <a:gd name="connsiteX391" fmla="*/ 1235169 w 1319413"/>
                    <a:gd name="connsiteY391" fmla="*/ 191711 h 192118"/>
                    <a:gd name="connsiteX392" fmla="*/ 1207666 w 1319413"/>
                    <a:gd name="connsiteY392" fmla="*/ 191711 h 192118"/>
                    <a:gd name="connsiteX393" fmla="*/ 1207666 w 1319413"/>
                    <a:gd name="connsiteY393" fmla="*/ 192118 h 192118"/>
                    <a:gd name="connsiteX394" fmla="*/ 1183706 w 1319413"/>
                    <a:gd name="connsiteY394" fmla="*/ 192118 h 192118"/>
                    <a:gd name="connsiteX395" fmla="*/ 1183706 w 1319413"/>
                    <a:gd name="connsiteY395" fmla="*/ 191711 h 192118"/>
                    <a:gd name="connsiteX396" fmla="*/ 1156201 w 1319413"/>
                    <a:gd name="connsiteY396" fmla="*/ 191711 h 192118"/>
                    <a:gd name="connsiteX397" fmla="*/ 1156201 w 1319413"/>
                    <a:gd name="connsiteY397" fmla="*/ 192118 h 192118"/>
                    <a:gd name="connsiteX398" fmla="*/ 1132241 w 1319413"/>
                    <a:gd name="connsiteY398" fmla="*/ 192118 h 192118"/>
                    <a:gd name="connsiteX399" fmla="*/ 1132241 w 1319413"/>
                    <a:gd name="connsiteY399" fmla="*/ 191711 h 192118"/>
                    <a:gd name="connsiteX400" fmla="*/ 1104735 w 1319413"/>
                    <a:gd name="connsiteY400" fmla="*/ 191711 h 192118"/>
                    <a:gd name="connsiteX401" fmla="*/ 1104735 w 1319413"/>
                    <a:gd name="connsiteY401" fmla="*/ 192118 h 192118"/>
                    <a:gd name="connsiteX402" fmla="*/ 1080776 w 1319413"/>
                    <a:gd name="connsiteY402" fmla="*/ 192118 h 192118"/>
                    <a:gd name="connsiteX403" fmla="*/ 1080776 w 1319413"/>
                    <a:gd name="connsiteY403" fmla="*/ 191711 h 192118"/>
                    <a:gd name="connsiteX404" fmla="*/ 1053270 w 1319413"/>
                    <a:gd name="connsiteY404" fmla="*/ 191711 h 192118"/>
                    <a:gd name="connsiteX405" fmla="*/ 1053270 w 1319413"/>
                    <a:gd name="connsiteY405" fmla="*/ 192118 h 192118"/>
                    <a:gd name="connsiteX406" fmla="*/ 1029310 w 1319413"/>
                    <a:gd name="connsiteY406" fmla="*/ 192118 h 192118"/>
                    <a:gd name="connsiteX407" fmla="*/ 1029310 w 1319413"/>
                    <a:gd name="connsiteY407" fmla="*/ 191711 h 192118"/>
                    <a:gd name="connsiteX408" fmla="*/ 1001805 w 1319413"/>
                    <a:gd name="connsiteY408" fmla="*/ 191711 h 192118"/>
                    <a:gd name="connsiteX409" fmla="*/ 1001805 w 1319413"/>
                    <a:gd name="connsiteY409" fmla="*/ 192118 h 192118"/>
                    <a:gd name="connsiteX410" fmla="*/ 977845 w 1319413"/>
                    <a:gd name="connsiteY410" fmla="*/ 192118 h 192118"/>
                    <a:gd name="connsiteX411" fmla="*/ 977845 w 1319413"/>
                    <a:gd name="connsiteY411" fmla="*/ 191711 h 192118"/>
                    <a:gd name="connsiteX412" fmla="*/ 950340 w 1319413"/>
                    <a:gd name="connsiteY412" fmla="*/ 191711 h 192118"/>
                    <a:gd name="connsiteX413" fmla="*/ 950340 w 1319413"/>
                    <a:gd name="connsiteY413" fmla="*/ 192118 h 192118"/>
                    <a:gd name="connsiteX414" fmla="*/ 926380 w 1319413"/>
                    <a:gd name="connsiteY414" fmla="*/ 192118 h 192118"/>
                    <a:gd name="connsiteX415" fmla="*/ 926380 w 1319413"/>
                    <a:gd name="connsiteY415" fmla="*/ 191711 h 192118"/>
                    <a:gd name="connsiteX416" fmla="*/ 898874 w 1319413"/>
                    <a:gd name="connsiteY416" fmla="*/ 191711 h 192118"/>
                    <a:gd name="connsiteX417" fmla="*/ 898874 w 1319413"/>
                    <a:gd name="connsiteY417" fmla="*/ 192118 h 192118"/>
                    <a:gd name="connsiteX418" fmla="*/ 874914 w 1319413"/>
                    <a:gd name="connsiteY418" fmla="*/ 192118 h 192118"/>
                    <a:gd name="connsiteX419" fmla="*/ 874914 w 1319413"/>
                    <a:gd name="connsiteY419" fmla="*/ 191711 h 192118"/>
                    <a:gd name="connsiteX420" fmla="*/ 847409 w 1319413"/>
                    <a:gd name="connsiteY420" fmla="*/ 191711 h 192118"/>
                    <a:gd name="connsiteX421" fmla="*/ 847409 w 1319413"/>
                    <a:gd name="connsiteY421" fmla="*/ 192118 h 192118"/>
                    <a:gd name="connsiteX422" fmla="*/ 823448 w 1319413"/>
                    <a:gd name="connsiteY422" fmla="*/ 192118 h 192118"/>
                    <a:gd name="connsiteX423" fmla="*/ 823448 w 1319413"/>
                    <a:gd name="connsiteY423" fmla="*/ 191711 h 192118"/>
                    <a:gd name="connsiteX424" fmla="*/ 795943 w 1319413"/>
                    <a:gd name="connsiteY424" fmla="*/ 191711 h 192118"/>
                    <a:gd name="connsiteX425" fmla="*/ 795943 w 1319413"/>
                    <a:gd name="connsiteY425" fmla="*/ 192118 h 192118"/>
                    <a:gd name="connsiteX426" fmla="*/ 771983 w 1319413"/>
                    <a:gd name="connsiteY426" fmla="*/ 192118 h 192118"/>
                    <a:gd name="connsiteX427" fmla="*/ 771983 w 1319413"/>
                    <a:gd name="connsiteY427" fmla="*/ 191711 h 192118"/>
                    <a:gd name="connsiteX428" fmla="*/ 744477 w 1319413"/>
                    <a:gd name="connsiteY428" fmla="*/ 191711 h 192118"/>
                    <a:gd name="connsiteX429" fmla="*/ 744477 w 1319413"/>
                    <a:gd name="connsiteY429" fmla="*/ 192118 h 192118"/>
                    <a:gd name="connsiteX430" fmla="*/ 720517 w 1319413"/>
                    <a:gd name="connsiteY430" fmla="*/ 192118 h 192118"/>
                    <a:gd name="connsiteX431" fmla="*/ 720517 w 1319413"/>
                    <a:gd name="connsiteY431" fmla="*/ 191711 h 192118"/>
                    <a:gd name="connsiteX432" fmla="*/ 693012 w 1319413"/>
                    <a:gd name="connsiteY432" fmla="*/ 191711 h 192118"/>
                    <a:gd name="connsiteX433" fmla="*/ 693012 w 1319413"/>
                    <a:gd name="connsiteY433" fmla="*/ 192118 h 192118"/>
                    <a:gd name="connsiteX434" fmla="*/ 669052 w 1319413"/>
                    <a:gd name="connsiteY434" fmla="*/ 192118 h 192118"/>
                    <a:gd name="connsiteX435" fmla="*/ 669052 w 1319413"/>
                    <a:gd name="connsiteY435" fmla="*/ 191711 h 192118"/>
                    <a:gd name="connsiteX436" fmla="*/ 641546 w 1319413"/>
                    <a:gd name="connsiteY436" fmla="*/ 191711 h 192118"/>
                    <a:gd name="connsiteX437" fmla="*/ 641546 w 1319413"/>
                    <a:gd name="connsiteY437" fmla="*/ 192118 h 192118"/>
                    <a:gd name="connsiteX438" fmla="*/ 617586 w 1319413"/>
                    <a:gd name="connsiteY438" fmla="*/ 192118 h 192118"/>
                    <a:gd name="connsiteX439" fmla="*/ 617586 w 1319413"/>
                    <a:gd name="connsiteY439" fmla="*/ 191711 h 192118"/>
                    <a:gd name="connsiteX440" fmla="*/ 590081 w 1319413"/>
                    <a:gd name="connsiteY440" fmla="*/ 191711 h 192118"/>
                    <a:gd name="connsiteX441" fmla="*/ 590081 w 1319413"/>
                    <a:gd name="connsiteY441" fmla="*/ 192118 h 192118"/>
                    <a:gd name="connsiteX442" fmla="*/ 566121 w 1319413"/>
                    <a:gd name="connsiteY442" fmla="*/ 192118 h 192118"/>
                    <a:gd name="connsiteX443" fmla="*/ 566121 w 1319413"/>
                    <a:gd name="connsiteY443" fmla="*/ 191711 h 192118"/>
                    <a:gd name="connsiteX444" fmla="*/ 538615 w 1319413"/>
                    <a:gd name="connsiteY444" fmla="*/ 191711 h 192118"/>
                    <a:gd name="connsiteX445" fmla="*/ 538615 w 1319413"/>
                    <a:gd name="connsiteY445" fmla="*/ 192118 h 192118"/>
                    <a:gd name="connsiteX446" fmla="*/ 514654 w 1319413"/>
                    <a:gd name="connsiteY446" fmla="*/ 192118 h 192118"/>
                    <a:gd name="connsiteX447" fmla="*/ 514654 w 1319413"/>
                    <a:gd name="connsiteY447" fmla="*/ 191711 h 192118"/>
                    <a:gd name="connsiteX448" fmla="*/ 487149 w 1319413"/>
                    <a:gd name="connsiteY448" fmla="*/ 191711 h 192118"/>
                    <a:gd name="connsiteX449" fmla="*/ 487149 w 1319413"/>
                    <a:gd name="connsiteY449" fmla="*/ 192118 h 192118"/>
                    <a:gd name="connsiteX450" fmla="*/ 463189 w 1319413"/>
                    <a:gd name="connsiteY450" fmla="*/ 192118 h 192118"/>
                    <a:gd name="connsiteX451" fmla="*/ 463189 w 1319413"/>
                    <a:gd name="connsiteY451" fmla="*/ 191711 h 192118"/>
                    <a:gd name="connsiteX452" fmla="*/ 435683 w 1319413"/>
                    <a:gd name="connsiteY452" fmla="*/ 191711 h 192118"/>
                    <a:gd name="connsiteX453" fmla="*/ 435683 w 1319413"/>
                    <a:gd name="connsiteY453" fmla="*/ 192118 h 192118"/>
                    <a:gd name="connsiteX454" fmla="*/ 411724 w 1319413"/>
                    <a:gd name="connsiteY454" fmla="*/ 192118 h 192118"/>
                    <a:gd name="connsiteX455" fmla="*/ 411724 w 1319413"/>
                    <a:gd name="connsiteY455" fmla="*/ 191711 h 192118"/>
                    <a:gd name="connsiteX456" fmla="*/ 384218 w 1319413"/>
                    <a:gd name="connsiteY456" fmla="*/ 191711 h 192118"/>
                    <a:gd name="connsiteX457" fmla="*/ 384218 w 1319413"/>
                    <a:gd name="connsiteY457" fmla="*/ 192118 h 192118"/>
                    <a:gd name="connsiteX458" fmla="*/ 360258 w 1319413"/>
                    <a:gd name="connsiteY458" fmla="*/ 192118 h 192118"/>
                    <a:gd name="connsiteX459" fmla="*/ 360258 w 1319413"/>
                    <a:gd name="connsiteY459" fmla="*/ 191711 h 192118"/>
                    <a:gd name="connsiteX460" fmla="*/ 332752 w 1319413"/>
                    <a:gd name="connsiteY460" fmla="*/ 191711 h 192118"/>
                    <a:gd name="connsiteX461" fmla="*/ 332752 w 1319413"/>
                    <a:gd name="connsiteY461" fmla="*/ 192118 h 192118"/>
                    <a:gd name="connsiteX462" fmla="*/ 308793 w 1319413"/>
                    <a:gd name="connsiteY462" fmla="*/ 192118 h 192118"/>
                    <a:gd name="connsiteX463" fmla="*/ 308793 w 1319413"/>
                    <a:gd name="connsiteY463" fmla="*/ 191711 h 192118"/>
                    <a:gd name="connsiteX464" fmla="*/ 281287 w 1319413"/>
                    <a:gd name="connsiteY464" fmla="*/ 191711 h 192118"/>
                    <a:gd name="connsiteX465" fmla="*/ 281287 w 1319413"/>
                    <a:gd name="connsiteY465" fmla="*/ 192118 h 192118"/>
                    <a:gd name="connsiteX466" fmla="*/ 257327 w 1319413"/>
                    <a:gd name="connsiteY466" fmla="*/ 192118 h 192118"/>
                    <a:gd name="connsiteX467" fmla="*/ 257327 w 1319413"/>
                    <a:gd name="connsiteY467" fmla="*/ 191711 h 192118"/>
                    <a:gd name="connsiteX468" fmla="*/ 229821 w 1319413"/>
                    <a:gd name="connsiteY468" fmla="*/ 191711 h 192118"/>
                    <a:gd name="connsiteX469" fmla="*/ 229821 w 1319413"/>
                    <a:gd name="connsiteY469" fmla="*/ 192118 h 192118"/>
                    <a:gd name="connsiteX470" fmla="*/ 205861 w 1319413"/>
                    <a:gd name="connsiteY470" fmla="*/ 192118 h 192118"/>
                    <a:gd name="connsiteX471" fmla="*/ 205861 w 1319413"/>
                    <a:gd name="connsiteY471" fmla="*/ 191711 h 192118"/>
                    <a:gd name="connsiteX472" fmla="*/ 178356 w 1319413"/>
                    <a:gd name="connsiteY472" fmla="*/ 191711 h 192118"/>
                    <a:gd name="connsiteX473" fmla="*/ 178356 w 1319413"/>
                    <a:gd name="connsiteY473" fmla="*/ 192118 h 192118"/>
                    <a:gd name="connsiteX474" fmla="*/ 154396 w 1319413"/>
                    <a:gd name="connsiteY474" fmla="*/ 192118 h 192118"/>
                    <a:gd name="connsiteX475" fmla="*/ 154396 w 1319413"/>
                    <a:gd name="connsiteY475" fmla="*/ 191711 h 192118"/>
                    <a:gd name="connsiteX476" fmla="*/ 126891 w 1319413"/>
                    <a:gd name="connsiteY476" fmla="*/ 191711 h 192118"/>
                    <a:gd name="connsiteX477" fmla="*/ 126891 w 1319413"/>
                    <a:gd name="connsiteY477" fmla="*/ 192118 h 192118"/>
                    <a:gd name="connsiteX478" fmla="*/ 102931 w 1319413"/>
                    <a:gd name="connsiteY478" fmla="*/ 192118 h 192118"/>
                    <a:gd name="connsiteX479" fmla="*/ 102931 w 1319413"/>
                    <a:gd name="connsiteY479" fmla="*/ 191711 h 192118"/>
                    <a:gd name="connsiteX480" fmla="*/ 75425 w 1319413"/>
                    <a:gd name="connsiteY480" fmla="*/ 191711 h 192118"/>
                    <a:gd name="connsiteX481" fmla="*/ 75425 w 1319413"/>
                    <a:gd name="connsiteY481" fmla="*/ 192118 h 192118"/>
                    <a:gd name="connsiteX482" fmla="*/ 51465 w 1319413"/>
                    <a:gd name="connsiteY482" fmla="*/ 192118 h 192118"/>
                    <a:gd name="connsiteX483" fmla="*/ 51465 w 1319413"/>
                    <a:gd name="connsiteY483" fmla="*/ 191711 h 192118"/>
                    <a:gd name="connsiteX484" fmla="*/ 23960 w 1319413"/>
                    <a:gd name="connsiteY484" fmla="*/ 191711 h 192118"/>
                    <a:gd name="connsiteX485" fmla="*/ 23960 w 1319413"/>
                    <a:gd name="connsiteY485" fmla="*/ 192118 h 192118"/>
                    <a:gd name="connsiteX486" fmla="*/ 0 w 1319413"/>
                    <a:gd name="connsiteY486" fmla="*/ 192118 h 192118"/>
                    <a:gd name="connsiteX487" fmla="*/ 0 w 1319413"/>
                    <a:gd name="connsiteY487" fmla="*/ 5528 h 192118"/>
                    <a:gd name="connsiteX488" fmla="*/ 11980 w 1319413"/>
                    <a:gd name="connsiteY488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0595 w 1319413"/>
                    <a:gd name="connsiteY377" fmla="*/ 29331 h 192118"/>
                    <a:gd name="connsiteX378" fmla="*/ 1319413 w 1319413"/>
                    <a:gd name="connsiteY378" fmla="*/ 29331 h 192118"/>
                    <a:gd name="connsiteX379" fmla="*/ 1310595 w 1319413"/>
                    <a:gd name="connsiteY379" fmla="*/ 72421 h 192118"/>
                    <a:gd name="connsiteX380" fmla="*/ 1310595 w 1319413"/>
                    <a:gd name="connsiteY380" fmla="*/ 173811 h 192118"/>
                    <a:gd name="connsiteX381" fmla="*/ 1319413 w 1319413"/>
                    <a:gd name="connsiteY381" fmla="*/ 173811 h 192118"/>
                    <a:gd name="connsiteX382" fmla="*/ 1319413 w 1319413"/>
                    <a:gd name="connsiteY382" fmla="*/ 191711 h 192118"/>
                    <a:gd name="connsiteX383" fmla="*/ 1310595 w 1319413"/>
                    <a:gd name="connsiteY383" fmla="*/ 191711 h 192118"/>
                    <a:gd name="connsiteX384" fmla="*/ 1310595 w 1319413"/>
                    <a:gd name="connsiteY384" fmla="*/ 192118 h 192118"/>
                    <a:gd name="connsiteX385" fmla="*/ 1286635 w 1319413"/>
                    <a:gd name="connsiteY385" fmla="*/ 192118 h 192118"/>
                    <a:gd name="connsiteX386" fmla="*/ 1286635 w 1319413"/>
                    <a:gd name="connsiteY386" fmla="*/ 191711 h 192118"/>
                    <a:gd name="connsiteX387" fmla="*/ 1259129 w 1319413"/>
                    <a:gd name="connsiteY387" fmla="*/ 191711 h 192118"/>
                    <a:gd name="connsiteX388" fmla="*/ 1259129 w 1319413"/>
                    <a:gd name="connsiteY388" fmla="*/ 192118 h 192118"/>
                    <a:gd name="connsiteX389" fmla="*/ 1235169 w 1319413"/>
                    <a:gd name="connsiteY389" fmla="*/ 192118 h 192118"/>
                    <a:gd name="connsiteX390" fmla="*/ 1235169 w 1319413"/>
                    <a:gd name="connsiteY390" fmla="*/ 191711 h 192118"/>
                    <a:gd name="connsiteX391" fmla="*/ 1207666 w 1319413"/>
                    <a:gd name="connsiteY391" fmla="*/ 191711 h 192118"/>
                    <a:gd name="connsiteX392" fmla="*/ 1207666 w 1319413"/>
                    <a:gd name="connsiteY392" fmla="*/ 192118 h 192118"/>
                    <a:gd name="connsiteX393" fmla="*/ 1183706 w 1319413"/>
                    <a:gd name="connsiteY393" fmla="*/ 192118 h 192118"/>
                    <a:gd name="connsiteX394" fmla="*/ 1183706 w 1319413"/>
                    <a:gd name="connsiteY394" fmla="*/ 191711 h 192118"/>
                    <a:gd name="connsiteX395" fmla="*/ 1156201 w 1319413"/>
                    <a:gd name="connsiteY395" fmla="*/ 191711 h 192118"/>
                    <a:gd name="connsiteX396" fmla="*/ 1156201 w 1319413"/>
                    <a:gd name="connsiteY396" fmla="*/ 192118 h 192118"/>
                    <a:gd name="connsiteX397" fmla="*/ 1132241 w 1319413"/>
                    <a:gd name="connsiteY397" fmla="*/ 192118 h 192118"/>
                    <a:gd name="connsiteX398" fmla="*/ 1132241 w 1319413"/>
                    <a:gd name="connsiteY398" fmla="*/ 191711 h 192118"/>
                    <a:gd name="connsiteX399" fmla="*/ 1104735 w 1319413"/>
                    <a:gd name="connsiteY399" fmla="*/ 191711 h 192118"/>
                    <a:gd name="connsiteX400" fmla="*/ 1104735 w 1319413"/>
                    <a:gd name="connsiteY400" fmla="*/ 192118 h 192118"/>
                    <a:gd name="connsiteX401" fmla="*/ 1080776 w 1319413"/>
                    <a:gd name="connsiteY401" fmla="*/ 192118 h 192118"/>
                    <a:gd name="connsiteX402" fmla="*/ 1080776 w 1319413"/>
                    <a:gd name="connsiteY402" fmla="*/ 191711 h 192118"/>
                    <a:gd name="connsiteX403" fmla="*/ 1053270 w 1319413"/>
                    <a:gd name="connsiteY403" fmla="*/ 191711 h 192118"/>
                    <a:gd name="connsiteX404" fmla="*/ 1053270 w 1319413"/>
                    <a:gd name="connsiteY404" fmla="*/ 192118 h 192118"/>
                    <a:gd name="connsiteX405" fmla="*/ 1029310 w 1319413"/>
                    <a:gd name="connsiteY405" fmla="*/ 192118 h 192118"/>
                    <a:gd name="connsiteX406" fmla="*/ 1029310 w 1319413"/>
                    <a:gd name="connsiteY406" fmla="*/ 191711 h 192118"/>
                    <a:gd name="connsiteX407" fmla="*/ 1001805 w 1319413"/>
                    <a:gd name="connsiteY407" fmla="*/ 191711 h 192118"/>
                    <a:gd name="connsiteX408" fmla="*/ 1001805 w 1319413"/>
                    <a:gd name="connsiteY408" fmla="*/ 192118 h 192118"/>
                    <a:gd name="connsiteX409" fmla="*/ 977845 w 1319413"/>
                    <a:gd name="connsiteY409" fmla="*/ 192118 h 192118"/>
                    <a:gd name="connsiteX410" fmla="*/ 977845 w 1319413"/>
                    <a:gd name="connsiteY410" fmla="*/ 191711 h 192118"/>
                    <a:gd name="connsiteX411" fmla="*/ 950340 w 1319413"/>
                    <a:gd name="connsiteY411" fmla="*/ 191711 h 192118"/>
                    <a:gd name="connsiteX412" fmla="*/ 950340 w 1319413"/>
                    <a:gd name="connsiteY412" fmla="*/ 192118 h 192118"/>
                    <a:gd name="connsiteX413" fmla="*/ 926380 w 1319413"/>
                    <a:gd name="connsiteY413" fmla="*/ 192118 h 192118"/>
                    <a:gd name="connsiteX414" fmla="*/ 926380 w 1319413"/>
                    <a:gd name="connsiteY414" fmla="*/ 191711 h 192118"/>
                    <a:gd name="connsiteX415" fmla="*/ 898874 w 1319413"/>
                    <a:gd name="connsiteY415" fmla="*/ 191711 h 192118"/>
                    <a:gd name="connsiteX416" fmla="*/ 898874 w 1319413"/>
                    <a:gd name="connsiteY416" fmla="*/ 192118 h 192118"/>
                    <a:gd name="connsiteX417" fmla="*/ 874914 w 1319413"/>
                    <a:gd name="connsiteY417" fmla="*/ 192118 h 192118"/>
                    <a:gd name="connsiteX418" fmla="*/ 874914 w 1319413"/>
                    <a:gd name="connsiteY418" fmla="*/ 191711 h 192118"/>
                    <a:gd name="connsiteX419" fmla="*/ 847409 w 1319413"/>
                    <a:gd name="connsiteY419" fmla="*/ 191711 h 192118"/>
                    <a:gd name="connsiteX420" fmla="*/ 847409 w 1319413"/>
                    <a:gd name="connsiteY420" fmla="*/ 192118 h 192118"/>
                    <a:gd name="connsiteX421" fmla="*/ 823448 w 1319413"/>
                    <a:gd name="connsiteY421" fmla="*/ 192118 h 192118"/>
                    <a:gd name="connsiteX422" fmla="*/ 823448 w 1319413"/>
                    <a:gd name="connsiteY422" fmla="*/ 191711 h 192118"/>
                    <a:gd name="connsiteX423" fmla="*/ 795943 w 1319413"/>
                    <a:gd name="connsiteY423" fmla="*/ 191711 h 192118"/>
                    <a:gd name="connsiteX424" fmla="*/ 795943 w 1319413"/>
                    <a:gd name="connsiteY424" fmla="*/ 192118 h 192118"/>
                    <a:gd name="connsiteX425" fmla="*/ 771983 w 1319413"/>
                    <a:gd name="connsiteY425" fmla="*/ 192118 h 192118"/>
                    <a:gd name="connsiteX426" fmla="*/ 771983 w 1319413"/>
                    <a:gd name="connsiteY426" fmla="*/ 191711 h 192118"/>
                    <a:gd name="connsiteX427" fmla="*/ 744477 w 1319413"/>
                    <a:gd name="connsiteY427" fmla="*/ 191711 h 192118"/>
                    <a:gd name="connsiteX428" fmla="*/ 744477 w 1319413"/>
                    <a:gd name="connsiteY428" fmla="*/ 192118 h 192118"/>
                    <a:gd name="connsiteX429" fmla="*/ 720517 w 1319413"/>
                    <a:gd name="connsiteY429" fmla="*/ 192118 h 192118"/>
                    <a:gd name="connsiteX430" fmla="*/ 720517 w 1319413"/>
                    <a:gd name="connsiteY430" fmla="*/ 191711 h 192118"/>
                    <a:gd name="connsiteX431" fmla="*/ 693012 w 1319413"/>
                    <a:gd name="connsiteY431" fmla="*/ 191711 h 192118"/>
                    <a:gd name="connsiteX432" fmla="*/ 693012 w 1319413"/>
                    <a:gd name="connsiteY432" fmla="*/ 192118 h 192118"/>
                    <a:gd name="connsiteX433" fmla="*/ 669052 w 1319413"/>
                    <a:gd name="connsiteY433" fmla="*/ 192118 h 192118"/>
                    <a:gd name="connsiteX434" fmla="*/ 669052 w 1319413"/>
                    <a:gd name="connsiteY434" fmla="*/ 191711 h 192118"/>
                    <a:gd name="connsiteX435" fmla="*/ 641546 w 1319413"/>
                    <a:gd name="connsiteY435" fmla="*/ 191711 h 192118"/>
                    <a:gd name="connsiteX436" fmla="*/ 641546 w 1319413"/>
                    <a:gd name="connsiteY436" fmla="*/ 192118 h 192118"/>
                    <a:gd name="connsiteX437" fmla="*/ 617586 w 1319413"/>
                    <a:gd name="connsiteY437" fmla="*/ 192118 h 192118"/>
                    <a:gd name="connsiteX438" fmla="*/ 617586 w 1319413"/>
                    <a:gd name="connsiteY438" fmla="*/ 191711 h 192118"/>
                    <a:gd name="connsiteX439" fmla="*/ 590081 w 1319413"/>
                    <a:gd name="connsiteY439" fmla="*/ 191711 h 192118"/>
                    <a:gd name="connsiteX440" fmla="*/ 590081 w 1319413"/>
                    <a:gd name="connsiteY440" fmla="*/ 192118 h 192118"/>
                    <a:gd name="connsiteX441" fmla="*/ 566121 w 1319413"/>
                    <a:gd name="connsiteY441" fmla="*/ 192118 h 192118"/>
                    <a:gd name="connsiteX442" fmla="*/ 566121 w 1319413"/>
                    <a:gd name="connsiteY442" fmla="*/ 191711 h 192118"/>
                    <a:gd name="connsiteX443" fmla="*/ 538615 w 1319413"/>
                    <a:gd name="connsiteY443" fmla="*/ 191711 h 192118"/>
                    <a:gd name="connsiteX444" fmla="*/ 538615 w 1319413"/>
                    <a:gd name="connsiteY444" fmla="*/ 192118 h 192118"/>
                    <a:gd name="connsiteX445" fmla="*/ 514654 w 1319413"/>
                    <a:gd name="connsiteY445" fmla="*/ 192118 h 192118"/>
                    <a:gd name="connsiteX446" fmla="*/ 514654 w 1319413"/>
                    <a:gd name="connsiteY446" fmla="*/ 191711 h 192118"/>
                    <a:gd name="connsiteX447" fmla="*/ 487149 w 1319413"/>
                    <a:gd name="connsiteY447" fmla="*/ 191711 h 192118"/>
                    <a:gd name="connsiteX448" fmla="*/ 487149 w 1319413"/>
                    <a:gd name="connsiteY448" fmla="*/ 192118 h 192118"/>
                    <a:gd name="connsiteX449" fmla="*/ 463189 w 1319413"/>
                    <a:gd name="connsiteY449" fmla="*/ 192118 h 192118"/>
                    <a:gd name="connsiteX450" fmla="*/ 463189 w 1319413"/>
                    <a:gd name="connsiteY450" fmla="*/ 191711 h 192118"/>
                    <a:gd name="connsiteX451" fmla="*/ 435683 w 1319413"/>
                    <a:gd name="connsiteY451" fmla="*/ 191711 h 192118"/>
                    <a:gd name="connsiteX452" fmla="*/ 435683 w 1319413"/>
                    <a:gd name="connsiteY452" fmla="*/ 192118 h 192118"/>
                    <a:gd name="connsiteX453" fmla="*/ 411724 w 1319413"/>
                    <a:gd name="connsiteY453" fmla="*/ 192118 h 192118"/>
                    <a:gd name="connsiteX454" fmla="*/ 411724 w 1319413"/>
                    <a:gd name="connsiteY454" fmla="*/ 191711 h 192118"/>
                    <a:gd name="connsiteX455" fmla="*/ 384218 w 1319413"/>
                    <a:gd name="connsiteY455" fmla="*/ 191711 h 192118"/>
                    <a:gd name="connsiteX456" fmla="*/ 384218 w 1319413"/>
                    <a:gd name="connsiteY456" fmla="*/ 192118 h 192118"/>
                    <a:gd name="connsiteX457" fmla="*/ 360258 w 1319413"/>
                    <a:gd name="connsiteY457" fmla="*/ 192118 h 192118"/>
                    <a:gd name="connsiteX458" fmla="*/ 360258 w 1319413"/>
                    <a:gd name="connsiteY458" fmla="*/ 191711 h 192118"/>
                    <a:gd name="connsiteX459" fmla="*/ 332752 w 1319413"/>
                    <a:gd name="connsiteY459" fmla="*/ 191711 h 192118"/>
                    <a:gd name="connsiteX460" fmla="*/ 332752 w 1319413"/>
                    <a:gd name="connsiteY460" fmla="*/ 192118 h 192118"/>
                    <a:gd name="connsiteX461" fmla="*/ 308793 w 1319413"/>
                    <a:gd name="connsiteY461" fmla="*/ 192118 h 192118"/>
                    <a:gd name="connsiteX462" fmla="*/ 308793 w 1319413"/>
                    <a:gd name="connsiteY462" fmla="*/ 191711 h 192118"/>
                    <a:gd name="connsiteX463" fmla="*/ 281287 w 1319413"/>
                    <a:gd name="connsiteY463" fmla="*/ 191711 h 192118"/>
                    <a:gd name="connsiteX464" fmla="*/ 281287 w 1319413"/>
                    <a:gd name="connsiteY464" fmla="*/ 192118 h 192118"/>
                    <a:gd name="connsiteX465" fmla="*/ 257327 w 1319413"/>
                    <a:gd name="connsiteY465" fmla="*/ 192118 h 192118"/>
                    <a:gd name="connsiteX466" fmla="*/ 257327 w 1319413"/>
                    <a:gd name="connsiteY466" fmla="*/ 191711 h 192118"/>
                    <a:gd name="connsiteX467" fmla="*/ 229821 w 1319413"/>
                    <a:gd name="connsiteY467" fmla="*/ 191711 h 192118"/>
                    <a:gd name="connsiteX468" fmla="*/ 229821 w 1319413"/>
                    <a:gd name="connsiteY468" fmla="*/ 192118 h 192118"/>
                    <a:gd name="connsiteX469" fmla="*/ 205861 w 1319413"/>
                    <a:gd name="connsiteY469" fmla="*/ 192118 h 192118"/>
                    <a:gd name="connsiteX470" fmla="*/ 205861 w 1319413"/>
                    <a:gd name="connsiteY470" fmla="*/ 191711 h 192118"/>
                    <a:gd name="connsiteX471" fmla="*/ 178356 w 1319413"/>
                    <a:gd name="connsiteY471" fmla="*/ 191711 h 192118"/>
                    <a:gd name="connsiteX472" fmla="*/ 178356 w 1319413"/>
                    <a:gd name="connsiteY472" fmla="*/ 192118 h 192118"/>
                    <a:gd name="connsiteX473" fmla="*/ 154396 w 1319413"/>
                    <a:gd name="connsiteY473" fmla="*/ 192118 h 192118"/>
                    <a:gd name="connsiteX474" fmla="*/ 154396 w 1319413"/>
                    <a:gd name="connsiteY474" fmla="*/ 191711 h 192118"/>
                    <a:gd name="connsiteX475" fmla="*/ 126891 w 1319413"/>
                    <a:gd name="connsiteY475" fmla="*/ 191711 h 192118"/>
                    <a:gd name="connsiteX476" fmla="*/ 126891 w 1319413"/>
                    <a:gd name="connsiteY476" fmla="*/ 192118 h 192118"/>
                    <a:gd name="connsiteX477" fmla="*/ 102931 w 1319413"/>
                    <a:gd name="connsiteY477" fmla="*/ 192118 h 192118"/>
                    <a:gd name="connsiteX478" fmla="*/ 102931 w 1319413"/>
                    <a:gd name="connsiteY478" fmla="*/ 191711 h 192118"/>
                    <a:gd name="connsiteX479" fmla="*/ 75425 w 1319413"/>
                    <a:gd name="connsiteY479" fmla="*/ 191711 h 192118"/>
                    <a:gd name="connsiteX480" fmla="*/ 75425 w 1319413"/>
                    <a:gd name="connsiteY480" fmla="*/ 192118 h 192118"/>
                    <a:gd name="connsiteX481" fmla="*/ 51465 w 1319413"/>
                    <a:gd name="connsiteY481" fmla="*/ 192118 h 192118"/>
                    <a:gd name="connsiteX482" fmla="*/ 51465 w 1319413"/>
                    <a:gd name="connsiteY482" fmla="*/ 191711 h 192118"/>
                    <a:gd name="connsiteX483" fmla="*/ 23960 w 1319413"/>
                    <a:gd name="connsiteY483" fmla="*/ 191711 h 192118"/>
                    <a:gd name="connsiteX484" fmla="*/ 23960 w 1319413"/>
                    <a:gd name="connsiteY484" fmla="*/ 192118 h 192118"/>
                    <a:gd name="connsiteX485" fmla="*/ 0 w 1319413"/>
                    <a:gd name="connsiteY485" fmla="*/ 192118 h 192118"/>
                    <a:gd name="connsiteX486" fmla="*/ 0 w 1319413"/>
                    <a:gd name="connsiteY486" fmla="*/ 5528 h 192118"/>
                    <a:gd name="connsiteX487" fmla="*/ 11980 w 1319413"/>
                    <a:gd name="connsiteY487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0595 w 1319413"/>
                    <a:gd name="connsiteY377" fmla="*/ 29331 h 192118"/>
                    <a:gd name="connsiteX378" fmla="*/ 1310595 w 1319413"/>
                    <a:gd name="connsiteY378" fmla="*/ 72421 h 192118"/>
                    <a:gd name="connsiteX379" fmla="*/ 1310595 w 1319413"/>
                    <a:gd name="connsiteY379" fmla="*/ 173811 h 192118"/>
                    <a:gd name="connsiteX380" fmla="*/ 1319413 w 1319413"/>
                    <a:gd name="connsiteY380" fmla="*/ 173811 h 192118"/>
                    <a:gd name="connsiteX381" fmla="*/ 1319413 w 1319413"/>
                    <a:gd name="connsiteY381" fmla="*/ 191711 h 192118"/>
                    <a:gd name="connsiteX382" fmla="*/ 1310595 w 1319413"/>
                    <a:gd name="connsiteY382" fmla="*/ 191711 h 192118"/>
                    <a:gd name="connsiteX383" fmla="*/ 1310595 w 1319413"/>
                    <a:gd name="connsiteY383" fmla="*/ 192118 h 192118"/>
                    <a:gd name="connsiteX384" fmla="*/ 1286635 w 1319413"/>
                    <a:gd name="connsiteY384" fmla="*/ 192118 h 192118"/>
                    <a:gd name="connsiteX385" fmla="*/ 1286635 w 1319413"/>
                    <a:gd name="connsiteY385" fmla="*/ 191711 h 192118"/>
                    <a:gd name="connsiteX386" fmla="*/ 1259129 w 1319413"/>
                    <a:gd name="connsiteY386" fmla="*/ 191711 h 192118"/>
                    <a:gd name="connsiteX387" fmla="*/ 1259129 w 1319413"/>
                    <a:gd name="connsiteY387" fmla="*/ 192118 h 192118"/>
                    <a:gd name="connsiteX388" fmla="*/ 1235169 w 1319413"/>
                    <a:gd name="connsiteY388" fmla="*/ 192118 h 192118"/>
                    <a:gd name="connsiteX389" fmla="*/ 1235169 w 1319413"/>
                    <a:gd name="connsiteY389" fmla="*/ 191711 h 192118"/>
                    <a:gd name="connsiteX390" fmla="*/ 1207666 w 1319413"/>
                    <a:gd name="connsiteY390" fmla="*/ 191711 h 192118"/>
                    <a:gd name="connsiteX391" fmla="*/ 1207666 w 1319413"/>
                    <a:gd name="connsiteY391" fmla="*/ 192118 h 192118"/>
                    <a:gd name="connsiteX392" fmla="*/ 1183706 w 1319413"/>
                    <a:gd name="connsiteY392" fmla="*/ 192118 h 192118"/>
                    <a:gd name="connsiteX393" fmla="*/ 1183706 w 1319413"/>
                    <a:gd name="connsiteY393" fmla="*/ 191711 h 192118"/>
                    <a:gd name="connsiteX394" fmla="*/ 1156201 w 1319413"/>
                    <a:gd name="connsiteY394" fmla="*/ 191711 h 192118"/>
                    <a:gd name="connsiteX395" fmla="*/ 1156201 w 1319413"/>
                    <a:gd name="connsiteY395" fmla="*/ 192118 h 192118"/>
                    <a:gd name="connsiteX396" fmla="*/ 1132241 w 1319413"/>
                    <a:gd name="connsiteY396" fmla="*/ 192118 h 192118"/>
                    <a:gd name="connsiteX397" fmla="*/ 1132241 w 1319413"/>
                    <a:gd name="connsiteY397" fmla="*/ 191711 h 192118"/>
                    <a:gd name="connsiteX398" fmla="*/ 1104735 w 1319413"/>
                    <a:gd name="connsiteY398" fmla="*/ 191711 h 192118"/>
                    <a:gd name="connsiteX399" fmla="*/ 1104735 w 1319413"/>
                    <a:gd name="connsiteY399" fmla="*/ 192118 h 192118"/>
                    <a:gd name="connsiteX400" fmla="*/ 1080776 w 1319413"/>
                    <a:gd name="connsiteY400" fmla="*/ 192118 h 192118"/>
                    <a:gd name="connsiteX401" fmla="*/ 1080776 w 1319413"/>
                    <a:gd name="connsiteY401" fmla="*/ 191711 h 192118"/>
                    <a:gd name="connsiteX402" fmla="*/ 1053270 w 1319413"/>
                    <a:gd name="connsiteY402" fmla="*/ 191711 h 192118"/>
                    <a:gd name="connsiteX403" fmla="*/ 1053270 w 1319413"/>
                    <a:gd name="connsiteY403" fmla="*/ 192118 h 192118"/>
                    <a:gd name="connsiteX404" fmla="*/ 1029310 w 1319413"/>
                    <a:gd name="connsiteY404" fmla="*/ 192118 h 192118"/>
                    <a:gd name="connsiteX405" fmla="*/ 1029310 w 1319413"/>
                    <a:gd name="connsiteY405" fmla="*/ 191711 h 192118"/>
                    <a:gd name="connsiteX406" fmla="*/ 1001805 w 1319413"/>
                    <a:gd name="connsiteY406" fmla="*/ 191711 h 192118"/>
                    <a:gd name="connsiteX407" fmla="*/ 1001805 w 1319413"/>
                    <a:gd name="connsiteY407" fmla="*/ 192118 h 192118"/>
                    <a:gd name="connsiteX408" fmla="*/ 977845 w 1319413"/>
                    <a:gd name="connsiteY408" fmla="*/ 192118 h 192118"/>
                    <a:gd name="connsiteX409" fmla="*/ 977845 w 1319413"/>
                    <a:gd name="connsiteY409" fmla="*/ 191711 h 192118"/>
                    <a:gd name="connsiteX410" fmla="*/ 950340 w 1319413"/>
                    <a:gd name="connsiteY410" fmla="*/ 191711 h 192118"/>
                    <a:gd name="connsiteX411" fmla="*/ 950340 w 1319413"/>
                    <a:gd name="connsiteY411" fmla="*/ 192118 h 192118"/>
                    <a:gd name="connsiteX412" fmla="*/ 926380 w 1319413"/>
                    <a:gd name="connsiteY412" fmla="*/ 192118 h 192118"/>
                    <a:gd name="connsiteX413" fmla="*/ 926380 w 1319413"/>
                    <a:gd name="connsiteY413" fmla="*/ 191711 h 192118"/>
                    <a:gd name="connsiteX414" fmla="*/ 898874 w 1319413"/>
                    <a:gd name="connsiteY414" fmla="*/ 191711 h 192118"/>
                    <a:gd name="connsiteX415" fmla="*/ 898874 w 1319413"/>
                    <a:gd name="connsiteY415" fmla="*/ 192118 h 192118"/>
                    <a:gd name="connsiteX416" fmla="*/ 874914 w 1319413"/>
                    <a:gd name="connsiteY416" fmla="*/ 192118 h 192118"/>
                    <a:gd name="connsiteX417" fmla="*/ 874914 w 1319413"/>
                    <a:gd name="connsiteY417" fmla="*/ 191711 h 192118"/>
                    <a:gd name="connsiteX418" fmla="*/ 847409 w 1319413"/>
                    <a:gd name="connsiteY418" fmla="*/ 191711 h 192118"/>
                    <a:gd name="connsiteX419" fmla="*/ 847409 w 1319413"/>
                    <a:gd name="connsiteY419" fmla="*/ 192118 h 192118"/>
                    <a:gd name="connsiteX420" fmla="*/ 823448 w 1319413"/>
                    <a:gd name="connsiteY420" fmla="*/ 192118 h 192118"/>
                    <a:gd name="connsiteX421" fmla="*/ 823448 w 1319413"/>
                    <a:gd name="connsiteY421" fmla="*/ 191711 h 192118"/>
                    <a:gd name="connsiteX422" fmla="*/ 795943 w 1319413"/>
                    <a:gd name="connsiteY422" fmla="*/ 191711 h 192118"/>
                    <a:gd name="connsiteX423" fmla="*/ 795943 w 1319413"/>
                    <a:gd name="connsiteY423" fmla="*/ 192118 h 192118"/>
                    <a:gd name="connsiteX424" fmla="*/ 771983 w 1319413"/>
                    <a:gd name="connsiteY424" fmla="*/ 192118 h 192118"/>
                    <a:gd name="connsiteX425" fmla="*/ 771983 w 1319413"/>
                    <a:gd name="connsiteY425" fmla="*/ 191711 h 192118"/>
                    <a:gd name="connsiteX426" fmla="*/ 744477 w 1319413"/>
                    <a:gd name="connsiteY426" fmla="*/ 191711 h 192118"/>
                    <a:gd name="connsiteX427" fmla="*/ 744477 w 1319413"/>
                    <a:gd name="connsiteY427" fmla="*/ 192118 h 192118"/>
                    <a:gd name="connsiteX428" fmla="*/ 720517 w 1319413"/>
                    <a:gd name="connsiteY428" fmla="*/ 192118 h 192118"/>
                    <a:gd name="connsiteX429" fmla="*/ 720517 w 1319413"/>
                    <a:gd name="connsiteY429" fmla="*/ 191711 h 192118"/>
                    <a:gd name="connsiteX430" fmla="*/ 693012 w 1319413"/>
                    <a:gd name="connsiteY430" fmla="*/ 191711 h 192118"/>
                    <a:gd name="connsiteX431" fmla="*/ 693012 w 1319413"/>
                    <a:gd name="connsiteY431" fmla="*/ 192118 h 192118"/>
                    <a:gd name="connsiteX432" fmla="*/ 669052 w 1319413"/>
                    <a:gd name="connsiteY432" fmla="*/ 192118 h 192118"/>
                    <a:gd name="connsiteX433" fmla="*/ 669052 w 1319413"/>
                    <a:gd name="connsiteY433" fmla="*/ 191711 h 192118"/>
                    <a:gd name="connsiteX434" fmla="*/ 641546 w 1319413"/>
                    <a:gd name="connsiteY434" fmla="*/ 191711 h 192118"/>
                    <a:gd name="connsiteX435" fmla="*/ 641546 w 1319413"/>
                    <a:gd name="connsiteY435" fmla="*/ 192118 h 192118"/>
                    <a:gd name="connsiteX436" fmla="*/ 617586 w 1319413"/>
                    <a:gd name="connsiteY436" fmla="*/ 192118 h 192118"/>
                    <a:gd name="connsiteX437" fmla="*/ 617586 w 1319413"/>
                    <a:gd name="connsiteY437" fmla="*/ 191711 h 192118"/>
                    <a:gd name="connsiteX438" fmla="*/ 590081 w 1319413"/>
                    <a:gd name="connsiteY438" fmla="*/ 191711 h 192118"/>
                    <a:gd name="connsiteX439" fmla="*/ 590081 w 1319413"/>
                    <a:gd name="connsiteY439" fmla="*/ 192118 h 192118"/>
                    <a:gd name="connsiteX440" fmla="*/ 566121 w 1319413"/>
                    <a:gd name="connsiteY440" fmla="*/ 192118 h 192118"/>
                    <a:gd name="connsiteX441" fmla="*/ 566121 w 1319413"/>
                    <a:gd name="connsiteY441" fmla="*/ 191711 h 192118"/>
                    <a:gd name="connsiteX442" fmla="*/ 538615 w 1319413"/>
                    <a:gd name="connsiteY442" fmla="*/ 191711 h 192118"/>
                    <a:gd name="connsiteX443" fmla="*/ 538615 w 1319413"/>
                    <a:gd name="connsiteY443" fmla="*/ 192118 h 192118"/>
                    <a:gd name="connsiteX444" fmla="*/ 514654 w 1319413"/>
                    <a:gd name="connsiteY444" fmla="*/ 192118 h 192118"/>
                    <a:gd name="connsiteX445" fmla="*/ 514654 w 1319413"/>
                    <a:gd name="connsiteY445" fmla="*/ 191711 h 192118"/>
                    <a:gd name="connsiteX446" fmla="*/ 487149 w 1319413"/>
                    <a:gd name="connsiteY446" fmla="*/ 191711 h 192118"/>
                    <a:gd name="connsiteX447" fmla="*/ 487149 w 1319413"/>
                    <a:gd name="connsiteY447" fmla="*/ 192118 h 192118"/>
                    <a:gd name="connsiteX448" fmla="*/ 463189 w 1319413"/>
                    <a:gd name="connsiteY448" fmla="*/ 192118 h 192118"/>
                    <a:gd name="connsiteX449" fmla="*/ 463189 w 1319413"/>
                    <a:gd name="connsiteY449" fmla="*/ 191711 h 192118"/>
                    <a:gd name="connsiteX450" fmla="*/ 435683 w 1319413"/>
                    <a:gd name="connsiteY450" fmla="*/ 191711 h 192118"/>
                    <a:gd name="connsiteX451" fmla="*/ 435683 w 1319413"/>
                    <a:gd name="connsiteY451" fmla="*/ 192118 h 192118"/>
                    <a:gd name="connsiteX452" fmla="*/ 411724 w 1319413"/>
                    <a:gd name="connsiteY452" fmla="*/ 192118 h 192118"/>
                    <a:gd name="connsiteX453" fmla="*/ 411724 w 1319413"/>
                    <a:gd name="connsiteY453" fmla="*/ 191711 h 192118"/>
                    <a:gd name="connsiteX454" fmla="*/ 384218 w 1319413"/>
                    <a:gd name="connsiteY454" fmla="*/ 191711 h 192118"/>
                    <a:gd name="connsiteX455" fmla="*/ 384218 w 1319413"/>
                    <a:gd name="connsiteY455" fmla="*/ 192118 h 192118"/>
                    <a:gd name="connsiteX456" fmla="*/ 360258 w 1319413"/>
                    <a:gd name="connsiteY456" fmla="*/ 192118 h 192118"/>
                    <a:gd name="connsiteX457" fmla="*/ 360258 w 1319413"/>
                    <a:gd name="connsiteY457" fmla="*/ 191711 h 192118"/>
                    <a:gd name="connsiteX458" fmla="*/ 332752 w 1319413"/>
                    <a:gd name="connsiteY458" fmla="*/ 191711 h 192118"/>
                    <a:gd name="connsiteX459" fmla="*/ 332752 w 1319413"/>
                    <a:gd name="connsiteY459" fmla="*/ 192118 h 192118"/>
                    <a:gd name="connsiteX460" fmla="*/ 308793 w 1319413"/>
                    <a:gd name="connsiteY460" fmla="*/ 192118 h 192118"/>
                    <a:gd name="connsiteX461" fmla="*/ 308793 w 1319413"/>
                    <a:gd name="connsiteY461" fmla="*/ 191711 h 192118"/>
                    <a:gd name="connsiteX462" fmla="*/ 281287 w 1319413"/>
                    <a:gd name="connsiteY462" fmla="*/ 191711 h 192118"/>
                    <a:gd name="connsiteX463" fmla="*/ 281287 w 1319413"/>
                    <a:gd name="connsiteY463" fmla="*/ 192118 h 192118"/>
                    <a:gd name="connsiteX464" fmla="*/ 257327 w 1319413"/>
                    <a:gd name="connsiteY464" fmla="*/ 192118 h 192118"/>
                    <a:gd name="connsiteX465" fmla="*/ 257327 w 1319413"/>
                    <a:gd name="connsiteY465" fmla="*/ 191711 h 192118"/>
                    <a:gd name="connsiteX466" fmla="*/ 229821 w 1319413"/>
                    <a:gd name="connsiteY466" fmla="*/ 191711 h 192118"/>
                    <a:gd name="connsiteX467" fmla="*/ 229821 w 1319413"/>
                    <a:gd name="connsiteY467" fmla="*/ 192118 h 192118"/>
                    <a:gd name="connsiteX468" fmla="*/ 205861 w 1319413"/>
                    <a:gd name="connsiteY468" fmla="*/ 192118 h 192118"/>
                    <a:gd name="connsiteX469" fmla="*/ 205861 w 1319413"/>
                    <a:gd name="connsiteY469" fmla="*/ 191711 h 192118"/>
                    <a:gd name="connsiteX470" fmla="*/ 178356 w 1319413"/>
                    <a:gd name="connsiteY470" fmla="*/ 191711 h 192118"/>
                    <a:gd name="connsiteX471" fmla="*/ 178356 w 1319413"/>
                    <a:gd name="connsiteY471" fmla="*/ 192118 h 192118"/>
                    <a:gd name="connsiteX472" fmla="*/ 154396 w 1319413"/>
                    <a:gd name="connsiteY472" fmla="*/ 192118 h 192118"/>
                    <a:gd name="connsiteX473" fmla="*/ 154396 w 1319413"/>
                    <a:gd name="connsiteY473" fmla="*/ 191711 h 192118"/>
                    <a:gd name="connsiteX474" fmla="*/ 126891 w 1319413"/>
                    <a:gd name="connsiteY474" fmla="*/ 191711 h 192118"/>
                    <a:gd name="connsiteX475" fmla="*/ 126891 w 1319413"/>
                    <a:gd name="connsiteY475" fmla="*/ 192118 h 192118"/>
                    <a:gd name="connsiteX476" fmla="*/ 102931 w 1319413"/>
                    <a:gd name="connsiteY476" fmla="*/ 192118 h 192118"/>
                    <a:gd name="connsiteX477" fmla="*/ 102931 w 1319413"/>
                    <a:gd name="connsiteY477" fmla="*/ 191711 h 192118"/>
                    <a:gd name="connsiteX478" fmla="*/ 75425 w 1319413"/>
                    <a:gd name="connsiteY478" fmla="*/ 191711 h 192118"/>
                    <a:gd name="connsiteX479" fmla="*/ 75425 w 1319413"/>
                    <a:gd name="connsiteY479" fmla="*/ 192118 h 192118"/>
                    <a:gd name="connsiteX480" fmla="*/ 51465 w 1319413"/>
                    <a:gd name="connsiteY480" fmla="*/ 192118 h 192118"/>
                    <a:gd name="connsiteX481" fmla="*/ 51465 w 1319413"/>
                    <a:gd name="connsiteY481" fmla="*/ 191711 h 192118"/>
                    <a:gd name="connsiteX482" fmla="*/ 23960 w 1319413"/>
                    <a:gd name="connsiteY482" fmla="*/ 191711 h 192118"/>
                    <a:gd name="connsiteX483" fmla="*/ 23960 w 1319413"/>
                    <a:gd name="connsiteY483" fmla="*/ 192118 h 192118"/>
                    <a:gd name="connsiteX484" fmla="*/ 0 w 1319413"/>
                    <a:gd name="connsiteY484" fmla="*/ 192118 h 192118"/>
                    <a:gd name="connsiteX485" fmla="*/ 0 w 1319413"/>
                    <a:gd name="connsiteY485" fmla="*/ 5528 h 192118"/>
                    <a:gd name="connsiteX486" fmla="*/ 11980 w 1319413"/>
                    <a:gd name="connsiteY486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0595 w 1319413"/>
                    <a:gd name="connsiteY377" fmla="*/ 72421 h 192118"/>
                    <a:gd name="connsiteX378" fmla="*/ 1310595 w 1319413"/>
                    <a:gd name="connsiteY378" fmla="*/ 173811 h 192118"/>
                    <a:gd name="connsiteX379" fmla="*/ 1319413 w 1319413"/>
                    <a:gd name="connsiteY379" fmla="*/ 173811 h 192118"/>
                    <a:gd name="connsiteX380" fmla="*/ 1319413 w 1319413"/>
                    <a:gd name="connsiteY380" fmla="*/ 191711 h 192118"/>
                    <a:gd name="connsiteX381" fmla="*/ 1310595 w 1319413"/>
                    <a:gd name="connsiteY381" fmla="*/ 191711 h 192118"/>
                    <a:gd name="connsiteX382" fmla="*/ 1310595 w 1319413"/>
                    <a:gd name="connsiteY382" fmla="*/ 192118 h 192118"/>
                    <a:gd name="connsiteX383" fmla="*/ 1286635 w 1319413"/>
                    <a:gd name="connsiteY383" fmla="*/ 192118 h 192118"/>
                    <a:gd name="connsiteX384" fmla="*/ 1286635 w 1319413"/>
                    <a:gd name="connsiteY384" fmla="*/ 191711 h 192118"/>
                    <a:gd name="connsiteX385" fmla="*/ 1259129 w 1319413"/>
                    <a:gd name="connsiteY385" fmla="*/ 191711 h 192118"/>
                    <a:gd name="connsiteX386" fmla="*/ 1259129 w 1319413"/>
                    <a:gd name="connsiteY386" fmla="*/ 192118 h 192118"/>
                    <a:gd name="connsiteX387" fmla="*/ 1235169 w 1319413"/>
                    <a:gd name="connsiteY387" fmla="*/ 192118 h 192118"/>
                    <a:gd name="connsiteX388" fmla="*/ 1235169 w 1319413"/>
                    <a:gd name="connsiteY388" fmla="*/ 191711 h 192118"/>
                    <a:gd name="connsiteX389" fmla="*/ 1207666 w 1319413"/>
                    <a:gd name="connsiteY389" fmla="*/ 191711 h 192118"/>
                    <a:gd name="connsiteX390" fmla="*/ 1207666 w 1319413"/>
                    <a:gd name="connsiteY390" fmla="*/ 192118 h 192118"/>
                    <a:gd name="connsiteX391" fmla="*/ 1183706 w 1319413"/>
                    <a:gd name="connsiteY391" fmla="*/ 192118 h 192118"/>
                    <a:gd name="connsiteX392" fmla="*/ 1183706 w 1319413"/>
                    <a:gd name="connsiteY392" fmla="*/ 191711 h 192118"/>
                    <a:gd name="connsiteX393" fmla="*/ 1156201 w 1319413"/>
                    <a:gd name="connsiteY393" fmla="*/ 191711 h 192118"/>
                    <a:gd name="connsiteX394" fmla="*/ 1156201 w 1319413"/>
                    <a:gd name="connsiteY394" fmla="*/ 192118 h 192118"/>
                    <a:gd name="connsiteX395" fmla="*/ 1132241 w 1319413"/>
                    <a:gd name="connsiteY395" fmla="*/ 192118 h 192118"/>
                    <a:gd name="connsiteX396" fmla="*/ 1132241 w 1319413"/>
                    <a:gd name="connsiteY396" fmla="*/ 191711 h 192118"/>
                    <a:gd name="connsiteX397" fmla="*/ 1104735 w 1319413"/>
                    <a:gd name="connsiteY397" fmla="*/ 191711 h 192118"/>
                    <a:gd name="connsiteX398" fmla="*/ 1104735 w 1319413"/>
                    <a:gd name="connsiteY398" fmla="*/ 192118 h 192118"/>
                    <a:gd name="connsiteX399" fmla="*/ 1080776 w 1319413"/>
                    <a:gd name="connsiteY399" fmla="*/ 192118 h 192118"/>
                    <a:gd name="connsiteX400" fmla="*/ 1080776 w 1319413"/>
                    <a:gd name="connsiteY400" fmla="*/ 191711 h 192118"/>
                    <a:gd name="connsiteX401" fmla="*/ 1053270 w 1319413"/>
                    <a:gd name="connsiteY401" fmla="*/ 191711 h 192118"/>
                    <a:gd name="connsiteX402" fmla="*/ 1053270 w 1319413"/>
                    <a:gd name="connsiteY402" fmla="*/ 192118 h 192118"/>
                    <a:gd name="connsiteX403" fmla="*/ 1029310 w 1319413"/>
                    <a:gd name="connsiteY403" fmla="*/ 192118 h 192118"/>
                    <a:gd name="connsiteX404" fmla="*/ 1029310 w 1319413"/>
                    <a:gd name="connsiteY404" fmla="*/ 191711 h 192118"/>
                    <a:gd name="connsiteX405" fmla="*/ 1001805 w 1319413"/>
                    <a:gd name="connsiteY405" fmla="*/ 191711 h 192118"/>
                    <a:gd name="connsiteX406" fmla="*/ 1001805 w 1319413"/>
                    <a:gd name="connsiteY406" fmla="*/ 192118 h 192118"/>
                    <a:gd name="connsiteX407" fmla="*/ 977845 w 1319413"/>
                    <a:gd name="connsiteY407" fmla="*/ 192118 h 192118"/>
                    <a:gd name="connsiteX408" fmla="*/ 977845 w 1319413"/>
                    <a:gd name="connsiteY408" fmla="*/ 191711 h 192118"/>
                    <a:gd name="connsiteX409" fmla="*/ 950340 w 1319413"/>
                    <a:gd name="connsiteY409" fmla="*/ 191711 h 192118"/>
                    <a:gd name="connsiteX410" fmla="*/ 950340 w 1319413"/>
                    <a:gd name="connsiteY410" fmla="*/ 192118 h 192118"/>
                    <a:gd name="connsiteX411" fmla="*/ 926380 w 1319413"/>
                    <a:gd name="connsiteY411" fmla="*/ 192118 h 192118"/>
                    <a:gd name="connsiteX412" fmla="*/ 926380 w 1319413"/>
                    <a:gd name="connsiteY412" fmla="*/ 191711 h 192118"/>
                    <a:gd name="connsiteX413" fmla="*/ 898874 w 1319413"/>
                    <a:gd name="connsiteY413" fmla="*/ 191711 h 192118"/>
                    <a:gd name="connsiteX414" fmla="*/ 898874 w 1319413"/>
                    <a:gd name="connsiteY414" fmla="*/ 192118 h 192118"/>
                    <a:gd name="connsiteX415" fmla="*/ 874914 w 1319413"/>
                    <a:gd name="connsiteY415" fmla="*/ 192118 h 192118"/>
                    <a:gd name="connsiteX416" fmla="*/ 874914 w 1319413"/>
                    <a:gd name="connsiteY416" fmla="*/ 191711 h 192118"/>
                    <a:gd name="connsiteX417" fmla="*/ 847409 w 1319413"/>
                    <a:gd name="connsiteY417" fmla="*/ 191711 h 192118"/>
                    <a:gd name="connsiteX418" fmla="*/ 847409 w 1319413"/>
                    <a:gd name="connsiteY418" fmla="*/ 192118 h 192118"/>
                    <a:gd name="connsiteX419" fmla="*/ 823448 w 1319413"/>
                    <a:gd name="connsiteY419" fmla="*/ 192118 h 192118"/>
                    <a:gd name="connsiteX420" fmla="*/ 823448 w 1319413"/>
                    <a:gd name="connsiteY420" fmla="*/ 191711 h 192118"/>
                    <a:gd name="connsiteX421" fmla="*/ 795943 w 1319413"/>
                    <a:gd name="connsiteY421" fmla="*/ 191711 h 192118"/>
                    <a:gd name="connsiteX422" fmla="*/ 795943 w 1319413"/>
                    <a:gd name="connsiteY422" fmla="*/ 192118 h 192118"/>
                    <a:gd name="connsiteX423" fmla="*/ 771983 w 1319413"/>
                    <a:gd name="connsiteY423" fmla="*/ 192118 h 192118"/>
                    <a:gd name="connsiteX424" fmla="*/ 771983 w 1319413"/>
                    <a:gd name="connsiteY424" fmla="*/ 191711 h 192118"/>
                    <a:gd name="connsiteX425" fmla="*/ 744477 w 1319413"/>
                    <a:gd name="connsiteY425" fmla="*/ 191711 h 192118"/>
                    <a:gd name="connsiteX426" fmla="*/ 744477 w 1319413"/>
                    <a:gd name="connsiteY426" fmla="*/ 192118 h 192118"/>
                    <a:gd name="connsiteX427" fmla="*/ 720517 w 1319413"/>
                    <a:gd name="connsiteY427" fmla="*/ 192118 h 192118"/>
                    <a:gd name="connsiteX428" fmla="*/ 720517 w 1319413"/>
                    <a:gd name="connsiteY428" fmla="*/ 191711 h 192118"/>
                    <a:gd name="connsiteX429" fmla="*/ 693012 w 1319413"/>
                    <a:gd name="connsiteY429" fmla="*/ 191711 h 192118"/>
                    <a:gd name="connsiteX430" fmla="*/ 693012 w 1319413"/>
                    <a:gd name="connsiteY430" fmla="*/ 192118 h 192118"/>
                    <a:gd name="connsiteX431" fmla="*/ 669052 w 1319413"/>
                    <a:gd name="connsiteY431" fmla="*/ 192118 h 192118"/>
                    <a:gd name="connsiteX432" fmla="*/ 669052 w 1319413"/>
                    <a:gd name="connsiteY432" fmla="*/ 191711 h 192118"/>
                    <a:gd name="connsiteX433" fmla="*/ 641546 w 1319413"/>
                    <a:gd name="connsiteY433" fmla="*/ 191711 h 192118"/>
                    <a:gd name="connsiteX434" fmla="*/ 641546 w 1319413"/>
                    <a:gd name="connsiteY434" fmla="*/ 192118 h 192118"/>
                    <a:gd name="connsiteX435" fmla="*/ 617586 w 1319413"/>
                    <a:gd name="connsiteY435" fmla="*/ 192118 h 192118"/>
                    <a:gd name="connsiteX436" fmla="*/ 617586 w 1319413"/>
                    <a:gd name="connsiteY436" fmla="*/ 191711 h 192118"/>
                    <a:gd name="connsiteX437" fmla="*/ 590081 w 1319413"/>
                    <a:gd name="connsiteY437" fmla="*/ 191711 h 192118"/>
                    <a:gd name="connsiteX438" fmla="*/ 590081 w 1319413"/>
                    <a:gd name="connsiteY438" fmla="*/ 192118 h 192118"/>
                    <a:gd name="connsiteX439" fmla="*/ 566121 w 1319413"/>
                    <a:gd name="connsiteY439" fmla="*/ 192118 h 192118"/>
                    <a:gd name="connsiteX440" fmla="*/ 566121 w 1319413"/>
                    <a:gd name="connsiteY440" fmla="*/ 191711 h 192118"/>
                    <a:gd name="connsiteX441" fmla="*/ 538615 w 1319413"/>
                    <a:gd name="connsiteY441" fmla="*/ 191711 h 192118"/>
                    <a:gd name="connsiteX442" fmla="*/ 538615 w 1319413"/>
                    <a:gd name="connsiteY442" fmla="*/ 192118 h 192118"/>
                    <a:gd name="connsiteX443" fmla="*/ 514654 w 1319413"/>
                    <a:gd name="connsiteY443" fmla="*/ 192118 h 192118"/>
                    <a:gd name="connsiteX444" fmla="*/ 514654 w 1319413"/>
                    <a:gd name="connsiteY444" fmla="*/ 191711 h 192118"/>
                    <a:gd name="connsiteX445" fmla="*/ 487149 w 1319413"/>
                    <a:gd name="connsiteY445" fmla="*/ 191711 h 192118"/>
                    <a:gd name="connsiteX446" fmla="*/ 487149 w 1319413"/>
                    <a:gd name="connsiteY446" fmla="*/ 192118 h 192118"/>
                    <a:gd name="connsiteX447" fmla="*/ 463189 w 1319413"/>
                    <a:gd name="connsiteY447" fmla="*/ 192118 h 192118"/>
                    <a:gd name="connsiteX448" fmla="*/ 463189 w 1319413"/>
                    <a:gd name="connsiteY448" fmla="*/ 191711 h 192118"/>
                    <a:gd name="connsiteX449" fmla="*/ 435683 w 1319413"/>
                    <a:gd name="connsiteY449" fmla="*/ 191711 h 192118"/>
                    <a:gd name="connsiteX450" fmla="*/ 435683 w 1319413"/>
                    <a:gd name="connsiteY450" fmla="*/ 192118 h 192118"/>
                    <a:gd name="connsiteX451" fmla="*/ 411724 w 1319413"/>
                    <a:gd name="connsiteY451" fmla="*/ 192118 h 192118"/>
                    <a:gd name="connsiteX452" fmla="*/ 411724 w 1319413"/>
                    <a:gd name="connsiteY452" fmla="*/ 191711 h 192118"/>
                    <a:gd name="connsiteX453" fmla="*/ 384218 w 1319413"/>
                    <a:gd name="connsiteY453" fmla="*/ 191711 h 192118"/>
                    <a:gd name="connsiteX454" fmla="*/ 384218 w 1319413"/>
                    <a:gd name="connsiteY454" fmla="*/ 192118 h 192118"/>
                    <a:gd name="connsiteX455" fmla="*/ 360258 w 1319413"/>
                    <a:gd name="connsiteY455" fmla="*/ 192118 h 192118"/>
                    <a:gd name="connsiteX456" fmla="*/ 360258 w 1319413"/>
                    <a:gd name="connsiteY456" fmla="*/ 191711 h 192118"/>
                    <a:gd name="connsiteX457" fmla="*/ 332752 w 1319413"/>
                    <a:gd name="connsiteY457" fmla="*/ 191711 h 192118"/>
                    <a:gd name="connsiteX458" fmla="*/ 332752 w 1319413"/>
                    <a:gd name="connsiteY458" fmla="*/ 192118 h 192118"/>
                    <a:gd name="connsiteX459" fmla="*/ 308793 w 1319413"/>
                    <a:gd name="connsiteY459" fmla="*/ 192118 h 192118"/>
                    <a:gd name="connsiteX460" fmla="*/ 308793 w 1319413"/>
                    <a:gd name="connsiteY460" fmla="*/ 191711 h 192118"/>
                    <a:gd name="connsiteX461" fmla="*/ 281287 w 1319413"/>
                    <a:gd name="connsiteY461" fmla="*/ 191711 h 192118"/>
                    <a:gd name="connsiteX462" fmla="*/ 281287 w 1319413"/>
                    <a:gd name="connsiteY462" fmla="*/ 192118 h 192118"/>
                    <a:gd name="connsiteX463" fmla="*/ 257327 w 1319413"/>
                    <a:gd name="connsiteY463" fmla="*/ 192118 h 192118"/>
                    <a:gd name="connsiteX464" fmla="*/ 257327 w 1319413"/>
                    <a:gd name="connsiteY464" fmla="*/ 191711 h 192118"/>
                    <a:gd name="connsiteX465" fmla="*/ 229821 w 1319413"/>
                    <a:gd name="connsiteY465" fmla="*/ 191711 h 192118"/>
                    <a:gd name="connsiteX466" fmla="*/ 229821 w 1319413"/>
                    <a:gd name="connsiteY466" fmla="*/ 192118 h 192118"/>
                    <a:gd name="connsiteX467" fmla="*/ 205861 w 1319413"/>
                    <a:gd name="connsiteY467" fmla="*/ 192118 h 192118"/>
                    <a:gd name="connsiteX468" fmla="*/ 205861 w 1319413"/>
                    <a:gd name="connsiteY468" fmla="*/ 191711 h 192118"/>
                    <a:gd name="connsiteX469" fmla="*/ 178356 w 1319413"/>
                    <a:gd name="connsiteY469" fmla="*/ 191711 h 192118"/>
                    <a:gd name="connsiteX470" fmla="*/ 178356 w 1319413"/>
                    <a:gd name="connsiteY470" fmla="*/ 192118 h 192118"/>
                    <a:gd name="connsiteX471" fmla="*/ 154396 w 1319413"/>
                    <a:gd name="connsiteY471" fmla="*/ 192118 h 192118"/>
                    <a:gd name="connsiteX472" fmla="*/ 154396 w 1319413"/>
                    <a:gd name="connsiteY472" fmla="*/ 191711 h 192118"/>
                    <a:gd name="connsiteX473" fmla="*/ 126891 w 1319413"/>
                    <a:gd name="connsiteY473" fmla="*/ 191711 h 192118"/>
                    <a:gd name="connsiteX474" fmla="*/ 126891 w 1319413"/>
                    <a:gd name="connsiteY474" fmla="*/ 192118 h 192118"/>
                    <a:gd name="connsiteX475" fmla="*/ 102931 w 1319413"/>
                    <a:gd name="connsiteY475" fmla="*/ 192118 h 192118"/>
                    <a:gd name="connsiteX476" fmla="*/ 102931 w 1319413"/>
                    <a:gd name="connsiteY476" fmla="*/ 191711 h 192118"/>
                    <a:gd name="connsiteX477" fmla="*/ 75425 w 1319413"/>
                    <a:gd name="connsiteY477" fmla="*/ 191711 h 192118"/>
                    <a:gd name="connsiteX478" fmla="*/ 75425 w 1319413"/>
                    <a:gd name="connsiteY478" fmla="*/ 192118 h 192118"/>
                    <a:gd name="connsiteX479" fmla="*/ 51465 w 1319413"/>
                    <a:gd name="connsiteY479" fmla="*/ 192118 h 192118"/>
                    <a:gd name="connsiteX480" fmla="*/ 51465 w 1319413"/>
                    <a:gd name="connsiteY480" fmla="*/ 191711 h 192118"/>
                    <a:gd name="connsiteX481" fmla="*/ 23960 w 1319413"/>
                    <a:gd name="connsiteY481" fmla="*/ 191711 h 192118"/>
                    <a:gd name="connsiteX482" fmla="*/ 23960 w 1319413"/>
                    <a:gd name="connsiteY482" fmla="*/ 192118 h 192118"/>
                    <a:gd name="connsiteX483" fmla="*/ 0 w 1319413"/>
                    <a:gd name="connsiteY483" fmla="*/ 192118 h 192118"/>
                    <a:gd name="connsiteX484" fmla="*/ 0 w 1319413"/>
                    <a:gd name="connsiteY484" fmla="*/ 5528 h 192118"/>
                    <a:gd name="connsiteX485" fmla="*/ 11980 w 1319413"/>
                    <a:gd name="connsiteY485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0595 w 1319413"/>
                    <a:gd name="connsiteY377" fmla="*/ 173811 h 192118"/>
                    <a:gd name="connsiteX378" fmla="*/ 1319413 w 1319413"/>
                    <a:gd name="connsiteY378" fmla="*/ 173811 h 192118"/>
                    <a:gd name="connsiteX379" fmla="*/ 1319413 w 1319413"/>
                    <a:gd name="connsiteY379" fmla="*/ 191711 h 192118"/>
                    <a:gd name="connsiteX380" fmla="*/ 1310595 w 1319413"/>
                    <a:gd name="connsiteY380" fmla="*/ 191711 h 192118"/>
                    <a:gd name="connsiteX381" fmla="*/ 1310595 w 1319413"/>
                    <a:gd name="connsiteY381" fmla="*/ 192118 h 192118"/>
                    <a:gd name="connsiteX382" fmla="*/ 1286635 w 1319413"/>
                    <a:gd name="connsiteY382" fmla="*/ 192118 h 192118"/>
                    <a:gd name="connsiteX383" fmla="*/ 1286635 w 1319413"/>
                    <a:gd name="connsiteY383" fmla="*/ 191711 h 192118"/>
                    <a:gd name="connsiteX384" fmla="*/ 1259129 w 1319413"/>
                    <a:gd name="connsiteY384" fmla="*/ 191711 h 192118"/>
                    <a:gd name="connsiteX385" fmla="*/ 1259129 w 1319413"/>
                    <a:gd name="connsiteY385" fmla="*/ 192118 h 192118"/>
                    <a:gd name="connsiteX386" fmla="*/ 1235169 w 1319413"/>
                    <a:gd name="connsiteY386" fmla="*/ 192118 h 192118"/>
                    <a:gd name="connsiteX387" fmla="*/ 1235169 w 1319413"/>
                    <a:gd name="connsiteY387" fmla="*/ 191711 h 192118"/>
                    <a:gd name="connsiteX388" fmla="*/ 1207666 w 1319413"/>
                    <a:gd name="connsiteY388" fmla="*/ 191711 h 192118"/>
                    <a:gd name="connsiteX389" fmla="*/ 1207666 w 1319413"/>
                    <a:gd name="connsiteY389" fmla="*/ 192118 h 192118"/>
                    <a:gd name="connsiteX390" fmla="*/ 1183706 w 1319413"/>
                    <a:gd name="connsiteY390" fmla="*/ 192118 h 192118"/>
                    <a:gd name="connsiteX391" fmla="*/ 1183706 w 1319413"/>
                    <a:gd name="connsiteY391" fmla="*/ 191711 h 192118"/>
                    <a:gd name="connsiteX392" fmla="*/ 1156201 w 1319413"/>
                    <a:gd name="connsiteY392" fmla="*/ 191711 h 192118"/>
                    <a:gd name="connsiteX393" fmla="*/ 1156201 w 1319413"/>
                    <a:gd name="connsiteY393" fmla="*/ 192118 h 192118"/>
                    <a:gd name="connsiteX394" fmla="*/ 1132241 w 1319413"/>
                    <a:gd name="connsiteY394" fmla="*/ 192118 h 192118"/>
                    <a:gd name="connsiteX395" fmla="*/ 1132241 w 1319413"/>
                    <a:gd name="connsiteY395" fmla="*/ 191711 h 192118"/>
                    <a:gd name="connsiteX396" fmla="*/ 1104735 w 1319413"/>
                    <a:gd name="connsiteY396" fmla="*/ 191711 h 192118"/>
                    <a:gd name="connsiteX397" fmla="*/ 1104735 w 1319413"/>
                    <a:gd name="connsiteY397" fmla="*/ 192118 h 192118"/>
                    <a:gd name="connsiteX398" fmla="*/ 1080776 w 1319413"/>
                    <a:gd name="connsiteY398" fmla="*/ 192118 h 192118"/>
                    <a:gd name="connsiteX399" fmla="*/ 1080776 w 1319413"/>
                    <a:gd name="connsiteY399" fmla="*/ 191711 h 192118"/>
                    <a:gd name="connsiteX400" fmla="*/ 1053270 w 1319413"/>
                    <a:gd name="connsiteY400" fmla="*/ 191711 h 192118"/>
                    <a:gd name="connsiteX401" fmla="*/ 1053270 w 1319413"/>
                    <a:gd name="connsiteY401" fmla="*/ 192118 h 192118"/>
                    <a:gd name="connsiteX402" fmla="*/ 1029310 w 1319413"/>
                    <a:gd name="connsiteY402" fmla="*/ 192118 h 192118"/>
                    <a:gd name="connsiteX403" fmla="*/ 1029310 w 1319413"/>
                    <a:gd name="connsiteY403" fmla="*/ 191711 h 192118"/>
                    <a:gd name="connsiteX404" fmla="*/ 1001805 w 1319413"/>
                    <a:gd name="connsiteY404" fmla="*/ 191711 h 192118"/>
                    <a:gd name="connsiteX405" fmla="*/ 1001805 w 1319413"/>
                    <a:gd name="connsiteY405" fmla="*/ 192118 h 192118"/>
                    <a:gd name="connsiteX406" fmla="*/ 977845 w 1319413"/>
                    <a:gd name="connsiteY406" fmla="*/ 192118 h 192118"/>
                    <a:gd name="connsiteX407" fmla="*/ 977845 w 1319413"/>
                    <a:gd name="connsiteY407" fmla="*/ 191711 h 192118"/>
                    <a:gd name="connsiteX408" fmla="*/ 950340 w 1319413"/>
                    <a:gd name="connsiteY408" fmla="*/ 191711 h 192118"/>
                    <a:gd name="connsiteX409" fmla="*/ 950340 w 1319413"/>
                    <a:gd name="connsiteY409" fmla="*/ 192118 h 192118"/>
                    <a:gd name="connsiteX410" fmla="*/ 926380 w 1319413"/>
                    <a:gd name="connsiteY410" fmla="*/ 192118 h 192118"/>
                    <a:gd name="connsiteX411" fmla="*/ 926380 w 1319413"/>
                    <a:gd name="connsiteY411" fmla="*/ 191711 h 192118"/>
                    <a:gd name="connsiteX412" fmla="*/ 898874 w 1319413"/>
                    <a:gd name="connsiteY412" fmla="*/ 191711 h 192118"/>
                    <a:gd name="connsiteX413" fmla="*/ 898874 w 1319413"/>
                    <a:gd name="connsiteY413" fmla="*/ 192118 h 192118"/>
                    <a:gd name="connsiteX414" fmla="*/ 874914 w 1319413"/>
                    <a:gd name="connsiteY414" fmla="*/ 192118 h 192118"/>
                    <a:gd name="connsiteX415" fmla="*/ 874914 w 1319413"/>
                    <a:gd name="connsiteY415" fmla="*/ 191711 h 192118"/>
                    <a:gd name="connsiteX416" fmla="*/ 847409 w 1319413"/>
                    <a:gd name="connsiteY416" fmla="*/ 191711 h 192118"/>
                    <a:gd name="connsiteX417" fmla="*/ 847409 w 1319413"/>
                    <a:gd name="connsiteY417" fmla="*/ 192118 h 192118"/>
                    <a:gd name="connsiteX418" fmla="*/ 823448 w 1319413"/>
                    <a:gd name="connsiteY418" fmla="*/ 192118 h 192118"/>
                    <a:gd name="connsiteX419" fmla="*/ 823448 w 1319413"/>
                    <a:gd name="connsiteY419" fmla="*/ 191711 h 192118"/>
                    <a:gd name="connsiteX420" fmla="*/ 795943 w 1319413"/>
                    <a:gd name="connsiteY420" fmla="*/ 191711 h 192118"/>
                    <a:gd name="connsiteX421" fmla="*/ 795943 w 1319413"/>
                    <a:gd name="connsiteY421" fmla="*/ 192118 h 192118"/>
                    <a:gd name="connsiteX422" fmla="*/ 771983 w 1319413"/>
                    <a:gd name="connsiteY422" fmla="*/ 192118 h 192118"/>
                    <a:gd name="connsiteX423" fmla="*/ 771983 w 1319413"/>
                    <a:gd name="connsiteY423" fmla="*/ 191711 h 192118"/>
                    <a:gd name="connsiteX424" fmla="*/ 744477 w 1319413"/>
                    <a:gd name="connsiteY424" fmla="*/ 191711 h 192118"/>
                    <a:gd name="connsiteX425" fmla="*/ 744477 w 1319413"/>
                    <a:gd name="connsiteY425" fmla="*/ 192118 h 192118"/>
                    <a:gd name="connsiteX426" fmla="*/ 720517 w 1319413"/>
                    <a:gd name="connsiteY426" fmla="*/ 192118 h 192118"/>
                    <a:gd name="connsiteX427" fmla="*/ 720517 w 1319413"/>
                    <a:gd name="connsiteY427" fmla="*/ 191711 h 192118"/>
                    <a:gd name="connsiteX428" fmla="*/ 693012 w 1319413"/>
                    <a:gd name="connsiteY428" fmla="*/ 191711 h 192118"/>
                    <a:gd name="connsiteX429" fmla="*/ 693012 w 1319413"/>
                    <a:gd name="connsiteY429" fmla="*/ 192118 h 192118"/>
                    <a:gd name="connsiteX430" fmla="*/ 669052 w 1319413"/>
                    <a:gd name="connsiteY430" fmla="*/ 192118 h 192118"/>
                    <a:gd name="connsiteX431" fmla="*/ 669052 w 1319413"/>
                    <a:gd name="connsiteY431" fmla="*/ 191711 h 192118"/>
                    <a:gd name="connsiteX432" fmla="*/ 641546 w 1319413"/>
                    <a:gd name="connsiteY432" fmla="*/ 191711 h 192118"/>
                    <a:gd name="connsiteX433" fmla="*/ 641546 w 1319413"/>
                    <a:gd name="connsiteY433" fmla="*/ 192118 h 192118"/>
                    <a:gd name="connsiteX434" fmla="*/ 617586 w 1319413"/>
                    <a:gd name="connsiteY434" fmla="*/ 192118 h 192118"/>
                    <a:gd name="connsiteX435" fmla="*/ 617586 w 1319413"/>
                    <a:gd name="connsiteY435" fmla="*/ 191711 h 192118"/>
                    <a:gd name="connsiteX436" fmla="*/ 590081 w 1319413"/>
                    <a:gd name="connsiteY436" fmla="*/ 191711 h 192118"/>
                    <a:gd name="connsiteX437" fmla="*/ 590081 w 1319413"/>
                    <a:gd name="connsiteY437" fmla="*/ 192118 h 192118"/>
                    <a:gd name="connsiteX438" fmla="*/ 566121 w 1319413"/>
                    <a:gd name="connsiteY438" fmla="*/ 192118 h 192118"/>
                    <a:gd name="connsiteX439" fmla="*/ 566121 w 1319413"/>
                    <a:gd name="connsiteY439" fmla="*/ 191711 h 192118"/>
                    <a:gd name="connsiteX440" fmla="*/ 538615 w 1319413"/>
                    <a:gd name="connsiteY440" fmla="*/ 191711 h 192118"/>
                    <a:gd name="connsiteX441" fmla="*/ 538615 w 1319413"/>
                    <a:gd name="connsiteY441" fmla="*/ 192118 h 192118"/>
                    <a:gd name="connsiteX442" fmla="*/ 514654 w 1319413"/>
                    <a:gd name="connsiteY442" fmla="*/ 192118 h 192118"/>
                    <a:gd name="connsiteX443" fmla="*/ 514654 w 1319413"/>
                    <a:gd name="connsiteY443" fmla="*/ 191711 h 192118"/>
                    <a:gd name="connsiteX444" fmla="*/ 487149 w 1319413"/>
                    <a:gd name="connsiteY444" fmla="*/ 191711 h 192118"/>
                    <a:gd name="connsiteX445" fmla="*/ 487149 w 1319413"/>
                    <a:gd name="connsiteY445" fmla="*/ 192118 h 192118"/>
                    <a:gd name="connsiteX446" fmla="*/ 463189 w 1319413"/>
                    <a:gd name="connsiteY446" fmla="*/ 192118 h 192118"/>
                    <a:gd name="connsiteX447" fmla="*/ 463189 w 1319413"/>
                    <a:gd name="connsiteY447" fmla="*/ 191711 h 192118"/>
                    <a:gd name="connsiteX448" fmla="*/ 435683 w 1319413"/>
                    <a:gd name="connsiteY448" fmla="*/ 191711 h 192118"/>
                    <a:gd name="connsiteX449" fmla="*/ 435683 w 1319413"/>
                    <a:gd name="connsiteY449" fmla="*/ 192118 h 192118"/>
                    <a:gd name="connsiteX450" fmla="*/ 411724 w 1319413"/>
                    <a:gd name="connsiteY450" fmla="*/ 192118 h 192118"/>
                    <a:gd name="connsiteX451" fmla="*/ 411724 w 1319413"/>
                    <a:gd name="connsiteY451" fmla="*/ 191711 h 192118"/>
                    <a:gd name="connsiteX452" fmla="*/ 384218 w 1319413"/>
                    <a:gd name="connsiteY452" fmla="*/ 191711 h 192118"/>
                    <a:gd name="connsiteX453" fmla="*/ 384218 w 1319413"/>
                    <a:gd name="connsiteY453" fmla="*/ 192118 h 192118"/>
                    <a:gd name="connsiteX454" fmla="*/ 360258 w 1319413"/>
                    <a:gd name="connsiteY454" fmla="*/ 192118 h 192118"/>
                    <a:gd name="connsiteX455" fmla="*/ 360258 w 1319413"/>
                    <a:gd name="connsiteY455" fmla="*/ 191711 h 192118"/>
                    <a:gd name="connsiteX456" fmla="*/ 332752 w 1319413"/>
                    <a:gd name="connsiteY456" fmla="*/ 191711 h 192118"/>
                    <a:gd name="connsiteX457" fmla="*/ 332752 w 1319413"/>
                    <a:gd name="connsiteY457" fmla="*/ 192118 h 192118"/>
                    <a:gd name="connsiteX458" fmla="*/ 308793 w 1319413"/>
                    <a:gd name="connsiteY458" fmla="*/ 192118 h 192118"/>
                    <a:gd name="connsiteX459" fmla="*/ 308793 w 1319413"/>
                    <a:gd name="connsiteY459" fmla="*/ 191711 h 192118"/>
                    <a:gd name="connsiteX460" fmla="*/ 281287 w 1319413"/>
                    <a:gd name="connsiteY460" fmla="*/ 191711 h 192118"/>
                    <a:gd name="connsiteX461" fmla="*/ 281287 w 1319413"/>
                    <a:gd name="connsiteY461" fmla="*/ 192118 h 192118"/>
                    <a:gd name="connsiteX462" fmla="*/ 257327 w 1319413"/>
                    <a:gd name="connsiteY462" fmla="*/ 192118 h 192118"/>
                    <a:gd name="connsiteX463" fmla="*/ 257327 w 1319413"/>
                    <a:gd name="connsiteY463" fmla="*/ 191711 h 192118"/>
                    <a:gd name="connsiteX464" fmla="*/ 229821 w 1319413"/>
                    <a:gd name="connsiteY464" fmla="*/ 191711 h 192118"/>
                    <a:gd name="connsiteX465" fmla="*/ 229821 w 1319413"/>
                    <a:gd name="connsiteY465" fmla="*/ 192118 h 192118"/>
                    <a:gd name="connsiteX466" fmla="*/ 205861 w 1319413"/>
                    <a:gd name="connsiteY466" fmla="*/ 192118 h 192118"/>
                    <a:gd name="connsiteX467" fmla="*/ 205861 w 1319413"/>
                    <a:gd name="connsiteY467" fmla="*/ 191711 h 192118"/>
                    <a:gd name="connsiteX468" fmla="*/ 178356 w 1319413"/>
                    <a:gd name="connsiteY468" fmla="*/ 191711 h 192118"/>
                    <a:gd name="connsiteX469" fmla="*/ 178356 w 1319413"/>
                    <a:gd name="connsiteY469" fmla="*/ 192118 h 192118"/>
                    <a:gd name="connsiteX470" fmla="*/ 154396 w 1319413"/>
                    <a:gd name="connsiteY470" fmla="*/ 192118 h 192118"/>
                    <a:gd name="connsiteX471" fmla="*/ 154396 w 1319413"/>
                    <a:gd name="connsiteY471" fmla="*/ 191711 h 192118"/>
                    <a:gd name="connsiteX472" fmla="*/ 126891 w 1319413"/>
                    <a:gd name="connsiteY472" fmla="*/ 191711 h 192118"/>
                    <a:gd name="connsiteX473" fmla="*/ 126891 w 1319413"/>
                    <a:gd name="connsiteY473" fmla="*/ 192118 h 192118"/>
                    <a:gd name="connsiteX474" fmla="*/ 102931 w 1319413"/>
                    <a:gd name="connsiteY474" fmla="*/ 192118 h 192118"/>
                    <a:gd name="connsiteX475" fmla="*/ 102931 w 1319413"/>
                    <a:gd name="connsiteY475" fmla="*/ 191711 h 192118"/>
                    <a:gd name="connsiteX476" fmla="*/ 75425 w 1319413"/>
                    <a:gd name="connsiteY476" fmla="*/ 191711 h 192118"/>
                    <a:gd name="connsiteX477" fmla="*/ 75425 w 1319413"/>
                    <a:gd name="connsiteY477" fmla="*/ 192118 h 192118"/>
                    <a:gd name="connsiteX478" fmla="*/ 51465 w 1319413"/>
                    <a:gd name="connsiteY478" fmla="*/ 192118 h 192118"/>
                    <a:gd name="connsiteX479" fmla="*/ 51465 w 1319413"/>
                    <a:gd name="connsiteY479" fmla="*/ 191711 h 192118"/>
                    <a:gd name="connsiteX480" fmla="*/ 23960 w 1319413"/>
                    <a:gd name="connsiteY480" fmla="*/ 191711 h 192118"/>
                    <a:gd name="connsiteX481" fmla="*/ 23960 w 1319413"/>
                    <a:gd name="connsiteY481" fmla="*/ 192118 h 192118"/>
                    <a:gd name="connsiteX482" fmla="*/ 0 w 1319413"/>
                    <a:gd name="connsiteY482" fmla="*/ 192118 h 192118"/>
                    <a:gd name="connsiteX483" fmla="*/ 0 w 1319413"/>
                    <a:gd name="connsiteY483" fmla="*/ 5528 h 192118"/>
                    <a:gd name="connsiteX484" fmla="*/ 11980 w 1319413"/>
                    <a:gd name="connsiteY484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0595 w 1319413"/>
                    <a:gd name="connsiteY377" fmla="*/ 173811 h 192118"/>
                    <a:gd name="connsiteX378" fmla="*/ 1319413 w 1319413"/>
                    <a:gd name="connsiteY378" fmla="*/ 191711 h 192118"/>
                    <a:gd name="connsiteX379" fmla="*/ 1310595 w 1319413"/>
                    <a:gd name="connsiteY379" fmla="*/ 191711 h 192118"/>
                    <a:gd name="connsiteX380" fmla="*/ 1310595 w 1319413"/>
                    <a:gd name="connsiteY380" fmla="*/ 192118 h 192118"/>
                    <a:gd name="connsiteX381" fmla="*/ 1286635 w 1319413"/>
                    <a:gd name="connsiteY381" fmla="*/ 192118 h 192118"/>
                    <a:gd name="connsiteX382" fmla="*/ 1286635 w 1319413"/>
                    <a:gd name="connsiteY382" fmla="*/ 191711 h 192118"/>
                    <a:gd name="connsiteX383" fmla="*/ 1259129 w 1319413"/>
                    <a:gd name="connsiteY383" fmla="*/ 191711 h 192118"/>
                    <a:gd name="connsiteX384" fmla="*/ 1259129 w 1319413"/>
                    <a:gd name="connsiteY384" fmla="*/ 192118 h 192118"/>
                    <a:gd name="connsiteX385" fmla="*/ 1235169 w 1319413"/>
                    <a:gd name="connsiteY385" fmla="*/ 192118 h 192118"/>
                    <a:gd name="connsiteX386" fmla="*/ 1235169 w 1319413"/>
                    <a:gd name="connsiteY386" fmla="*/ 191711 h 192118"/>
                    <a:gd name="connsiteX387" fmla="*/ 1207666 w 1319413"/>
                    <a:gd name="connsiteY387" fmla="*/ 191711 h 192118"/>
                    <a:gd name="connsiteX388" fmla="*/ 1207666 w 1319413"/>
                    <a:gd name="connsiteY388" fmla="*/ 192118 h 192118"/>
                    <a:gd name="connsiteX389" fmla="*/ 1183706 w 1319413"/>
                    <a:gd name="connsiteY389" fmla="*/ 192118 h 192118"/>
                    <a:gd name="connsiteX390" fmla="*/ 1183706 w 1319413"/>
                    <a:gd name="connsiteY390" fmla="*/ 191711 h 192118"/>
                    <a:gd name="connsiteX391" fmla="*/ 1156201 w 1319413"/>
                    <a:gd name="connsiteY391" fmla="*/ 191711 h 192118"/>
                    <a:gd name="connsiteX392" fmla="*/ 1156201 w 1319413"/>
                    <a:gd name="connsiteY392" fmla="*/ 192118 h 192118"/>
                    <a:gd name="connsiteX393" fmla="*/ 1132241 w 1319413"/>
                    <a:gd name="connsiteY393" fmla="*/ 192118 h 192118"/>
                    <a:gd name="connsiteX394" fmla="*/ 1132241 w 1319413"/>
                    <a:gd name="connsiteY394" fmla="*/ 191711 h 192118"/>
                    <a:gd name="connsiteX395" fmla="*/ 1104735 w 1319413"/>
                    <a:gd name="connsiteY395" fmla="*/ 191711 h 192118"/>
                    <a:gd name="connsiteX396" fmla="*/ 1104735 w 1319413"/>
                    <a:gd name="connsiteY396" fmla="*/ 192118 h 192118"/>
                    <a:gd name="connsiteX397" fmla="*/ 1080776 w 1319413"/>
                    <a:gd name="connsiteY397" fmla="*/ 192118 h 192118"/>
                    <a:gd name="connsiteX398" fmla="*/ 1080776 w 1319413"/>
                    <a:gd name="connsiteY398" fmla="*/ 191711 h 192118"/>
                    <a:gd name="connsiteX399" fmla="*/ 1053270 w 1319413"/>
                    <a:gd name="connsiteY399" fmla="*/ 191711 h 192118"/>
                    <a:gd name="connsiteX400" fmla="*/ 1053270 w 1319413"/>
                    <a:gd name="connsiteY400" fmla="*/ 192118 h 192118"/>
                    <a:gd name="connsiteX401" fmla="*/ 1029310 w 1319413"/>
                    <a:gd name="connsiteY401" fmla="*/ 192118 h 192118"/>
                    <a:gd name="connsiteX402" fmla="*/ 1029310 w 1319413"/>
                    <a:gd name="connsiteY402" fmla="*/ 191711 h 192118"/>
                    <a:gd name="connsiteX403" fmla="*/ 1001805 w 1319413"/>
                    <a:gd name="connsiteY403" fmla="*/ 191711 h 192118"/>
                    <a:gd name="connsiteX404" fmla="*/ 1001805 w 1319413"/>
                    <a:gd name="connsiteY404" fmla="*/ 192118 h 192118"/>
                    <a:gd name="connsiteX405" fmla="*/ 977845 w 1319413"/>
                    <a:gd name="connsiteY405" fmla="*/ 192118 h 192118"/>
                    <a:gd name="connsiteX406" fmla="*/ 977845 w 1319413"/>
                    <a:gd name="connsiteY406" fmla="*/ 191711 h 192118"/>
                    <a:gd name="connsiteX407" fmla="*/ 950340 w 1319413"/>
                    <a:gd name="connsiteY407" fmla="*/ 191711 h 192118"/>
                    <a:gd name="connsiteX408" fmla="*/ 950340 w 1319413"/>
                    <a:gd name="connsiteY408" fmla="*/ 192118 h 192118"/>
                    <a:gd name="connsiteX409" fmla="*/ 926380 w 1319413"/>
                    <a:gd name="connsiteY409" fmla="*/ 192118 h 192118"/>
                    <a:gd name="connsiteX410" fmla="*/ 926380 w 1319413"/>
                    <a:gd name="connsiteY410" fmla="*/ 191711 h 192118"/>
                    <a:gd name="connsiteX411" fmla="*/ 898874 w 1319413"/>
                    <a:gd name="connsiteY411" fmla="*/ 191711 h 192118"/>
                    <a:gd name="connsiteX412" fmla="*/ 898874 w 1319413"/>
                    <a:gd name="connsiteY412" fmla="*/ 192118 h 192118"/>
                    <a:gd name="connsiteX413" fmla="*/ 874914 w 1319413"/>
                    <a:gd name="connsiteY413" fmla="*/ 192118 h 192118"/>
                    <a:gd name="connsiteX414" fmla="*/ 874914 w 1319413"/>
                    <a:gd name="connsiteY414" fmla="*/ 191711 h 192118"/>
                    <a:gd name="connsiteX415" fmla="*/ 847409 w 1319413"/>
                    <a:gd name="connsiteY415" fmla="*/ 191711 h 192118"/>
                    <a:gd name="connsiteX416" fmla="*/ 847409 w 1319413"/>
                    <a:gd name="connsiteY416" fmla="*/ 192118 h 192118"/>
                    <a:gd name="connsiteX417" fmla="*/ 823448 w 1319413"/>
                    <a:gd name="connsiteY417" fmla="*/ 192118 h 192118"/>
                    <a:gd name="connsiteX418" fmla="*/ 823448 w 1319413"/>
                    <a:gd name="connsiteY418" fmla="*/ 191711 h 192118"/>
                    <a:gd name="connsiteX419" fmla="*/ 795943 w 1319413"/>
                    <a:gd name="connsiteY419" fmla="*/ 191711 h 192118"/>
                    <a:gd name="connsiteX420" fmla="*/ 795943 w 1319413"/>
                    <a:gd name="connsiteY420" fmla="*/ 192118 h 192118"/>
                    <a:gd name="connsiteX421" fmla="*/ 771983 w 1319413"/>
                    <a:gd name="connsiteY421" fmla="*/ 192118 h 192118"/>
                    <a:gd name="connsiteX422" fmla="*/ 771983 w 1319413"/>
                    <a:gd name="connsiteY422" fmla="*/ 191711 h 192118"/>
                    <a:gd name="connsiteX423" fmla="*/ 744477 w 1319413"/>
                    <a:gd name="connsiteY423" fmla="*/ 191711 h 192118"/>
                    <a:gd name="connsiteX424" fmla="*/ 744477 w 1319413"/>
                    <a:gd name="connsiteY424" fmla="*/ 192118 h 192118"/>
                    <a:gd name="connsiteX425" fmla="*/ 720517 w 1319413"/>
                    <a:gd name="connsiteY425" fmla="*/ 192118 h 192118"/>
                    <a:gd name="connsiteX426" fmla="*/ 720517 w 1319413"/>
                    <a:gd name="connsiteY426" fmla="*/ 191711 h 192118"/>
                    <a:gd name="connsiteX427" fmla="*/ 693012 w 1319413"/>
                    <a:gd name="connsiteY427" fmla="*/ 191711 h 192118"/>
                    <a:gd name="connsiteX428" fmla="*/ 693012 w 1319413"/>
                    <a:gd name="connsiteY428" fmla="*/ 192118 h 192118"/>
                    <a:gd name="connsiteX429" fmla="*/ 669052 w 1319413"/>
                    <a:gd name="connsiteY429" fmla="*/ 192118 h 192118"/>
                    <a:gd name="connsiteX430" fmla="*/ 669052 w 1319413"/>
                    <a:gd name="connsiteY430" fmla="*/ 191711 h 192118"/>
                    <a:gd name="connsiteX431" fmla="*/ 641546 w 1319413"/>
                    <a:gd name="connsiteY431" fmla="*/ 191711 h 192118"/>
                    <a:gd name="connsiteX432" fmla="*/ 641546 w 1319413"/>
                    <a:gd name="connsiteY432" fmla="*/ 192118 h 192118"/>
                    <a:gd name="connsiteX433" fmla="*/ 617586 w 1319413"/>
                    <a:gd name="connsiteY433" fmla="*/ 192118 h 192118"/>
                    <a:gd name="connsiteX434" fmla="*/ 617586 w 1319413"/>
                    <a:gd name="connsiteY434" fmla="*/ 191711 h 192118"/>
                    <a:gd name="connsiteX435" fmla="*/ 590081 w 1319413"/>
                    <a:gd name="connsiteY435" fmla="*/ 191711 h 192118"/>
                    <a:gd name="connsiteX436" fmla="*/ 590081 w 1319413"/>
                    <a:gd name="connsiteY436" fmla="*/ 192118 h 192118"/>
                    <a:gd name="connsiteX437" fmla="*/ 566121 w 1319413"/>
                    <a:gd name="connsiteY437" fmla="*/ 192118 h 192118"/>
                    <a:gd name="connsiteX438" fmla="*/ 566121 w 1319413"/>
                    <a:gd name="connsiteY438" fmla="*/ 191711 h 192118"/>
                    <a:gd name="connsiteX439" fmla="*/ 538615 w 1319413"/>
                    <a:gd name="connsiteY439" fmla="*/ 191711 h 192118"/>
                    <a:gd name="connsiteX440" fmla="*/ 538615 w 1319413"/>
                    <a:gd name="connsiteY440" fmla="*/ 192118 h 192118"/>
                    <a:gd name="connsiteX441" fmla="*/ 514654 w 1319413"/>
                    <a:gd name="connsiteY441" fmla="*/ 192118 h 192118"/>
                    <a:gd name="connsiteX442" fmla="*/ 514654 w 1319413"/>
                    <a:gd name="connsiteY442" fmla="*/ 191711 h 192118"/>
                    <a:gd name="connsiteX443" fmla="*/ 487149 w 1319413"/>
                    <a:gd name="connsiteY443" fmla="*/ 191711 h 192118"/>
                    <a:gd name="connsiteX444" fmla="*/ 487149 w 1319413"/>
                    <a:gd name="connsiteY444" fmla="*/ 192118 h 192118"/>
                    <a:gd name="connsiteX445" fmla="*/ 463189 w 1319413"/>
                    <a:gd name="connsiteY445" fmla="*/ 192118 h 192118"/>
                    <a:gd name="connsiteX446" fmla="*/ 463189 w 1319413"/>
                    <a:gd name="connsiteY446" fmla="*/ 191711 h 192118"/>
                    <a:gd name="connsiteX447" fmla="*/ 435683 w 1319413"/>
                    <a:gd name="connsiteY447" fmla="*/ 191711 h 192118"/>
                    <a:gd name="connsiteX448" fmla="*/ 435683 w 1319413"/>
                    <a:gd name="connsiteY448" fmla="*/ 192118 h 192118"/>
                    <a:gd name="connsiteX449" fmla="*/ 411724 w 1319413"/>
                    <a:gd name="connsiteY449" fmla="*/ 192118 h 192118"/>
                    <a:gd name="connsiteX450" fmla="*/ 411724 w 1319413"/>
                    <a:gd name="connsiteY450" fmla="*/ 191711 h 192118"/>
                    <a:gd name="connsiteX451" fmla="*/ 384218 w 1319413"/>
                    <a:gd name="connsiteY451" fmla="*/ 191711 h 192118"/>
                    <a:gd name="connsiteX452" fmla="*/ 384218 w 1319413"/>
                    <a:gd name="connsiteY452" fmla="*/ 192118 h 192118"/>
                    <a:gd name="connsiteX453" fmla="*/ 360258 w 1319413"/>
                    <a:gd name="connsiteY453" fmla="*/ 192118 h 192118"/>
                    <a:gd name="connsiteX454" fmla="*/ 360258 w 1319413"/>
                    <a:gd name="connsiteY454" fmla="*/ 191711 h 192118"/>
                    <a:gd name="connsiteX455" fmla="*/ 332752 w 1319413"/>
                    <a:gd name="connsiteY455" fmla="*/ 191711 h 192118"/>
                    <a:gd name="connsiteX456" fmla="*/ 332752 w 1319413"/>
                    <a:gd name="connsiteY456" fmla="*/ 192118 h 192118"/>
                    <a:gd name="connsiteX457" fmla="*/ 308793 w 1319413"/>
                    <a:gd name="connsiteY457" fmla="*/ 192118 h 192118"/>
                    <a:gd name="connsiteX458" fmla="*/ 308793 w 1319413"/>
                    <a:gd name="connsiteY458" fmla="*/ 191711 h 192118"/>
                    <a:gd name="connsiteX459" fmla="*/ 281287 w 1319413"/>
                    <a:gd name="connsiteY459" fmla="*/ 191711 h 192118"/>
                    <a:gd name="connsiteX460" fmla="*/ 281287 w 1319413"/>
                    <a:gd name="connsiteY460" fmla="*/ 192118 h 192118"/>
                    <a:gd name="connsiteX461" fmla="*/ 257327 w 1319413"/>
                    <a:gd name="connsiteY461" fmla="*/ 192118 h 192118"/>
                    <a:gd name="connsiteX462" fmla="*/ 257327 w 1319413"/>
                    <a:gd name="connsiteY462" fmla="*/ 191711 h 192118"/>
                    <a:gd name="connsiteX463" fmla="*/ 229821 w 1319413"/>
                    <a:gd name="connsiteY463" fmla="*/ 191711 h 192118"/>
                    <a:gd name="connsiteX464" fmla="*/ 229821 w 1319413"/>
                    <a:gd name="connsiteY464" fmla="*/ 192118 h 192118"/>
                    <a:gd name="connsiteX465" fmla="*/ 205861 w 1319413"/>
                    <a:gd name="connsiteY465" fmla="*/ 192118 h 192118"/>
                    <a:gd name="connsiteX466" fmla="*/ 205861 w 1319413"/>
                    <a:gd name="connsiteY466" fmla="*/ 191711 h 192118"/>
                    <a:gd name="connsiteX467" fmla="*/ 178356 w 1319413"/>
                    <a:gd name="connsiteY467" fmla="*/ 191711 h 192118"/>
                    <a:gd name="connsiteX468" fmla="*/ 178356 w 1319413"/>
                    <a:gd name="connsiteY468" fmla="*/ 192118 h 192118"/>
                    <a:gd name="connsiteX469" fmla="*/ 154396 w 1319413"/>
                    <a:gd name="connsiteY469" fmla="*/ 192118 h 192118"/>
                    <a:gd name="connsiteX470" fmla="*/ 154396 w 1319413"/>
                    <a:gd name="connsiteY470" fmla="*/ 191711 h 192118"/>
                    <a:gd name="connsiteX471" fmla="*/ 126891 w 1319413"/>
                    <a:gd name="connsiteY471" fmla="*/ 191711 h 192118"/>
                    <a:gd name="connsiteX472" fmla="*/ 126891 w 1319413"/>
                    <a:gd name="connsiteY472" fmla="*/ 192118 h 192118"/>
                    <a:gd name="connsiteX473" fmla="*/ 102931 w 1319413"/>
                    <a:gd name="connsiteY473" fmla="*/ 192118 h 192118"/>
                    <a:gd name="connsiteX474" fmla="*/ 102931 w 1319413"/>
                    <a:gd name="connsiteY474" fmla="*/ 191711 h 192118"/>
                    <a:gd name="connsiteX475" fmla="*/ 75425 w 1319413"/>
                    <a:gd name="connsiteY475" fmla="*/ 191711 h 192118"/>
                    <a:gd name="connsiteX476" fmla="*/ 75425 w 1319413"/>
                    <a:gd name="connsiteY476" fmla="*/ 192118 h 192118"/>
                    <a:gd name="connsiteX477" fmla="*/ 51465 w 1319413"/>
                    <a:gd name="connsiteY477" fmla="*/ 192118 h 192118"/>
                    <a:gd name="connsiteX478" fmla="*/ 51465 w 1319413"/>
                    <a:gd name="connsiteY478" fmla="*/ 191711 h 192118"/>
                    <a:gd name="connsiteX479" fmla="*/ 23960 w 1319413"/>
                    <a:gd name="connsiteY479" fmla="*/ 191711 h 192118"/>
                    <a:gd name="connsiteX480" fmla="*/ 23960 w 1319413"/>
                    <a:gd name="connsiteY480" fmla="*/ 192118 h 192118"/>
                    <a:gd name="connsiteX481" fmla="*/ 0 w 1319413"/>
                    <a:gd name="connsiteY481" fmla="*/ 192118 h 192118"/>
                    <a:gd name="connsiteX482" fmla="*/ 0 w 1319413"/>
                    <a:gd name="connsiteY482" fmla="*/ 5528 h 192118"/>
                    <a:gd name="connsiteX483" fmla="*/ 11980 w 1319413"/>
                    <a:gd name="connsiteY483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9413 w 1319413"/>
                    <a:gd name="connsiteY377" fmla="*/ 191711 h 192118"/>
                    <a:gd name="connsiteX378" fmla="*/ 1310595 w 1319413"/>
                    <a:gd name="connsiteY378" fmla="*/ 191711 h 192118"/>
                    <a:gd name="connsiteX379" fmla="*/ 1310595 w 1319413"/>
                    <a:gd name="connsiteY379" fmla="*/ 192118 h 192118"/>
                    <a:gd name="connsiteX380" fmla="*/ 1286635 w 1319413"/>
                    <a:gd name="connsiteY380" fmla="*/ 192118 h 192118"/>
                    <a:gd name="connsiteX381" fmla="*/ 1286635 w 1319413"/>
                    <a:gd name="connsiteY381" fmla="*/ 191711 h 192118"/>
                    <a:gd name="connsiteX382" fmla="*/ 1259129 w 1319413"/>
                    <a:gd name="connsiteY382" fmla="*/ 191711 h 192118"/>
                    <a:gd name="connsiteX383" fmla="*/ 1259129 w 1319413"/>
                    <a:gd name="connsiteY383" fmla="*/ 192118 h 192118"/>
                    <a:gd name="connsiteX384" fmla="*/ 1235169 w 1319413"/>
                    <a:gd name="connsiteY384" fmla="*/ 192118 h 192118"/>
                    <a:gd name="connsiteX385" fmla="*/ 1235169 w 1319413"/>
                    <a:gd name="connsiteY385" fmla="*/ 191711 h 192118"/>
                    <a:gd name="connsiteX386" fmla="*/ 1207666 w 1319413"/>
                    <a:gd name="connsiteY386" fmla="*/ 191711 h 192118"/>
                    <a:gd name="connsiteX387" fmla="*/ 1207666 w 1319413"/>
                    <a:gd name="connsiteY387" fmla="*/ 192118 h 192118"/>
                    <a:gd name="connsiteX388" fmla="*/ 1183706 w 1319413"/>
                    <a:gd name="connsiteY388" fmla="*/ 192118 h 192118"/>
                    <a:gd name="connsiteX389" fmla="*/ 1183706 w 1319413"/>
                    <a:gd name="connsiteY389" fmla="*/ 191711 h 192118"/>
                    <a:gd name="connsiteX390" fmla="*/ 1156201 w 1319413"/>
                    <a:gd name="connsiteY390" fmla="*/ 191711 h 192118"/>
                    <a:gd name="connsiteX391" fmla="*/ 1156201 w 1319413"/>
                    <a:gd name="connsiteY391" fmla="*/ 192118 h 192118"/>
                    <a:gd name="connsiteX392" fmla="*/ 1132241 w 1319413"/>
                    <a:gd name="connsiteY392" fmla="*/ 192118 h 192118"/>
                    <a:gd name="connsiteX393" fmla="*/ 1132241 w 1319413"/>
                    <a:gd name="connsiteY393" fmla="*/ 191711 h 192118"/>
                    <a:gd name="connsiteX394" fmla="*/ 1104735 w 1319413"/>
                    <a:gd name="connsiteY394" fmla="*/ 191711 h 192118"/>
                    <a:gd name="connsiteX395" fmla="*/ 1104735 w 1319413"/>
                    <a:gd name="connsiteY395" fmla="*/ 192118 h 192118"/>
                    <a:gd name="connsiteX396" fmla="*/ 1080776 w 1319413"/>
                    <a:gd name="connsiteY396" fmla="*/ 192118 h 192118"/>
                    <a:gd name="connsiteX397" fmla="*/ 1080776 w 1319413"/>
                    <a:gd name="connsiteY397" fmla="*/ 191711 h 192118"/>
                    <a:gd name="connsiteX398" fmla="*/ 1053270 w 1319413"/>
                    <a:gd name="connsiteY398" fmla="*/ 191711 h 192118"/>
                    <a:gd name="connsiteX399" fmla="*/ 1053270 w 1319413"/>
                    <a:gd name="connsiteY399" fmla="*/ 192118 h 192118"/>
                    <a:gd name="connsiteX400" fmla="*/ 1029310 w 1319413"/>
                    <a:gd name="connsiteY400" fmla="*/ 192118 h 192118"/>
                    <a:gd name="connsiteX401" fmla="*/ 1029310 w 1319413"/>
                    <a:gd name="connsiteY401" fmla="*/ 191711 h 192118"/>
                    <a:gd name="connsiteX402" fmla="*/ 1001805 w 1319413"/>
                    <a:gd name="connsiteY402" fmla="*/ 191711 h 192118"/>
                    <a:gd name="connsiteX403" fmla="*/ 1001805 w 1319413"/>
                    <a:gd name="connsiteY403" fmla="*/ 192118 h 192118"/>
                    <a:gd name="connsiteX404" fmla="*/ 977845 w 1319413"/>
                    <a:gd name="connsiteY404" fmla="*/ 192118 h 192118"/>
                    <a:gd name="connsiteX405" fmla="*/ 977845 w 1319413"/>
                    <a:gd name="connsiteY405" fmla="*/ 191711 h 192118"/>
                    <a:gd name="connsiteX406" fmla="*/ 950340 w 1319413"/>
                    <a:gd name="connsiteY406" fmla="*/ 191711 h 192118"/>
                    <a:gd name="connsiteX407" fmla="*/ 950340 w 1319413"/>
                    <a:gd name="connsiteY407" fmla="*/ 192118 h 192118"/>
                    <a:gd name="connsiteX408" fmla="*/ 926380 w 1319413"/>
                    <a:gd name="connsiteY408" fmla="*/ 192118 h 192118"/>
                    <a:gd name="connsiteX409" fmla="*/ 926380 w 1319413"/>
                    <a:gd name="connsiteY409" fmla="*/ 191711 h 192118"/>
                    <a:gd name="connsiteX410" fmla="*/ 898874 w 1319413"/>
                    <a:gd name="connsiteY410" fmla="*/ 191711 h 192118"/>
                    <a:gd name="connsiteX411" fmla="*/ 898874 w 1319413"/>
                    <a:gd name="connsiteY411" fmla="*/ 192118 h 192118"/>
                    <a:gd name="connsiteX412" fmla="*/ 874914 w 1319413"/>
                    <a:gd name="connsiteY412" fmla="*/ 192118 h 192118"/>
                    <a:gd name="connsiteX413" fmla="*/ 874914 w 1319413"/>
                    <a:gd name="connsiteY413" fmla="*/ 191711 h 192118"/>
                    <a:gd name="connsiteX414" fmla="*/ 847409 w 1319413"/>
                    <a:gd name="connsiteY414" fmla="*/ 191711 h 192118"/>
                    <a:gd name="connsiteX415" fmla="*/ 847409 w 1319413"/>
                    <a:gd name="connsiteY415" fmla="*/ 192118 h 192118"/>
                    <a:gd name="connsiteX416" fmla="*/ 823448 w 1319413"/>
                    <a:gd name="connsiteY416" fmla="*/ 192118 h 192118"/>
                    <a:gd name="connsiteX417" fmla="*/ 823448 w 1319413"/>
                    <a:gd name="connsiteY417" fmla="*/ 191711 h 192118"/>
                    <a:gd name="connsiteX418" fmla="*/ 795943 w 1319413"/>
                    <a:gd name="connsiteY418" fmla="*/ 191711 h 192118"/>
                    <a:gd name="connsiteX419" fmla="*/ 795943 w 1319413"/>
                    <a:gd name="connsiteY419" fmla="*/ 192118 h 192118"/>
                    <a:gd name="connsiteX420" fmla="*/ 771983 w 1319413"/>
                    <a:gd name="connsiteY420" fmla="*/ 192118 h 192118"/>
                    <a:gd name="connsiteX421" fmla="*/ 771983 w 1319413"/>
                    <a:gd name="connsiteY421" fmla="*/ 191711 h 192118"/>
                    <a:gd name="connsiteX422" fmla="*/ 744477 w 1319413"/>
                    <a:gd name="connsiteY422" fmla="*/ 191711 h 192118"/>
                    <a:gd name="connsiteX423" fmla="*/ 744477 w 1319413"/>
                    <a:gd name="connsiteY423" fmla="*/ 192118 h 192118"/>
                    <a:gd name="connsiteX424" fmla="*/ 720517 w 1319413"/>
                    <a:gd name="connsiteY424" fmla="*/ 192118 h 192118"/>
                    <a:gd name="connsiteX425" fmla="*/ 720517 w 1319413"/>
                    <a:gd name="connsiteY425" fmla="*/ 191711 h 192118"/>
                    <a:gd name="connsiteX426" fmla="*/ 693012 w 1319413"/>
                    <a:gd name="connsiteY426" fmla="*/ 191711 h 192118"/>
                    <a:gd name="connsiteX427" fmla="*/ 693012 w 1319413"/>
                    <a:gd name="connsiteY427" fmla="*/ 192118 h 192118"/>
                    <a:gd name="connsiteX428" fmla="*/ 669052 w 1319413"/>
                    <a:gd name="connsiteY428" fmla="*/ 192118 h 192118"/>
                    <a:gd name="connsiteX429" fmla="*/ 669052 w 1319413"/>
                    <a:gd name="connsiteY429" fmla="*/ 191711 h 192118"/>
                    <a:gd name="connsiteX430" fmla="*/ 641546 w 1319413"/>
                    <a:gd name="connsiteY430" fmla="*/ 191711 h 192118"/>
                    <a:gd name="connsiteX431" fmla="*/ 641546 w 1319413"/>
                    <a:gd name="connsiteY431" fmla="*/ 192118 h 192118"/>
                    <a:gd name="connsiteX432" fmla="*/ 617586 w 1319413"/>
                    <a:gd name="connsiteY432" fmla="*/ 192118 h 192118"/>
                    <a:gd name="connsiteX433" fmla="*/ 617586 w 1319413"/>
                    <a:gd name="connsiteY433" fmla="*/ 191711 h 192118"/>
                    <a:gd name="connsiteX434" fmla="*/ 590081 w 1319413"/>
                    <a:gd name="connsiteY434" fmla="*/ 191711 h 192118"/>
                    <a:gd name="connsiteX435" fmla="*/ 590081 w 1319413"/>
                    <a:gd name="connsiteY435" fmla="*/ 192118 h 192118"/>
                    <a:gd name="connsiteX436" fmla="*/ 566121 w 1319413"/>
                    <a:gd name="connsiteY436" fmla="*/ 192118 h 192118"/>
                    <a:gd name="connsiteX437" fmla="*/ 566121 w 1319413"/>
                    <a:gd name="connsiteY437" fmla="*/ 191711 h 192118"/>
                    <a:gd name="connsiteX438" fmla="*/ 538615 w 1319413"/>
                    <a:gd name="connsiteY438" fmla="*/ 191711 h 192118"/>
                    <a:gd name="connsiteX439" fmla="*/ 538615 w 1319413"/>
                    <a:gd name="connsiteY439" fmla="*/ 192118 h 192118"/>
                    <a:gd name="connsiteX440" fmla="*/ 514654 w 1319413"/>
                    <a:gd name="connsiteY440" fmla="*/ 192118 h 192118"/>
                    <a:gd name="connsiteX441" fmla="*/ 514654 w 1319413"/>
                    <a:gd name="connsiteY441" fmla="*/ 191711 h 192118"/>
                    <a:gd name="connsiteX442" fmla="*/ 487149 w 1319413"/>
                    <a:gd name="connsiteY442" fmla="*/ 191711 h 192118"/>
                    <a:gd name="connsiteX443" fmla="*/ 487149 w 1319413"/>
                    <a:gd name="connsiteY443" fmla="*/ 192118 h 192118"/>
                    <a:gd name="connsiteX444" fmla="*/ 463189 w 1319413"/>
                    <a:gd name="connsiteY444" fmla="*/ 192118 h 192118"/>
                    <a:gd name="connsiteX445" fmla="*/ 463189 w 1319413"/>
                    <a:gd name="connsiteY445" fmla="*/ 191711 h 192118"/>
                    <a:gd name="connsiteX446" fmla="*/ 435683 w 1319413"/>
                    <a:gd name="connsiteY446" fmla="*/ 191711 h 192118"/>
                    <a:gd name="connsiteX447" fmla="*/ 435683 w 1319413"/>
                    <a:gd name="connsiteY447" fmla="*/ 192118 h 192118"/>
                    <a:gd name="connsiteX448" fmla="*/ 411724 w 1319413"/>
                    <a:gd name="connsiteY448" fmla="*/ 192118 h 192118"/>
                    <a:gd name="connsiteX449" fmla="*/ 411724 w 1319413"/>
                    <a:gd name="connsiteY449" fmla="*/ 191711 h 192118"/>
                    <a:gd name="connsiteX450" fmla="*/ 384218 w 1319413"/>
                    <a:gd name="connsiteY450" fmla="*/ 191711 h 192118"/>
                    <a:gd name="connsiteX451" fmla="*/ 384218 w 1319413"/>
                    <a:gd name="connsiteY451" fmla="*/ 192118 h 192118"/>
                    <a:gd name="connsiteX452" fmla="*/ 360258 w 1319413"/>
                    <a:gd name="connsiteY452" fmla="*/ 192118 h 192118"/>
                    <a:gd name="connsiteX453" fmla="*/ 360258 w 1319413"/>
                    <a:gd name="connsiteY453" fmla="*/ 191711 h 192118"/>
                    <a:gd name="connsiteX454" fmla="*/ 332752 w 1319413"/>
                    <a:gd name="connsiteY454" fmla="*/ 191711 h 192118"/>
                    <a:gd name="connsiteX455" fmla="*/ 332752 w 1319413"/>
                    <a:gd name="connsiteY455" fmla="*/ 192118 h 192118"/>
                    <a:gd name="connsiteX456" fmla="*/ 308793 w 1319413"/>
                    <a:gd name="connsiteY456" fmla="*/ 192118 h 192118"/>
                    <a:gd name="connsiteX457" fmla="*/ 308793 w 1319413"/>
                    <a:gd name="connsiteY457" fmla="*/ 191711 h 192118"/>
                    <a:gd name="connsiteX458" fmla="*/ 281287 w 1319413"/>
                    <a:gd name="connsiteY458" fmla="*/ 191711 h 192118"/>
                    <a:gd name="connsiteX459" fmla="*/ 281287 w 1319413"/>
                    <a:gd name="connsiteY459" fmla="*/ 192118 h 192118"/>
                    <a:gd name="connsiteX460" fmla="*/ 257327 w 1319413"/>
                    <a:gd name="connsiteY460" fmla="*/ 192118 h 192118"/>
                    <a:gd name="connsiteX461" fmla="*/ 257327 w 1319413"/>
                    <a:gd name="connsiteY461" fmla="*/ 191711 h 192118"/>
                    <a:gd name="connsiteX462" fmla="*/ 229821 w 1319413"/>
                    <a:gd name="connsiteY462" fmla="*/ 191711 h 192118"/>
                    <a:gd name="connsiteX463" fmla="*/ 229821 w 1319413"/>
                    <a:gd name="connsiteY463" fmla="*/ 192118 h 192118"/>
                    <a:gd name="connsiteX464" fmla="*/ 205861 w 1319413"/>
                    <a:gd name="connsiteY464" fmla="*/ 192118 h 192118"/>
                    <a:gd name="connsiteX465" fmla="*/ 205861 w 1319413"/>
                    <a:gd name="connsiteY465" fmla="*/ 191711 h 192118"/>
                    <a:gd name="connsiteX466" fmla="*/ 178356 w 1319413"/>
                    <a:gd name="connsiteY466" fmla="*/ 191711 h 192118"/>
                    <a:gd name="connsiteX467" fmla="*/ 178356 w 1319413"/>
                    <a:gd name="connsiteY467" fmla="*/ 192118 h 192118"/>
                    <a:gd name="connsiteX468" fmla="*/ 154396 w 1319413"/>
                    <a:gd name="connsiteY468" fmla="*/ 192118 h 192118"/>
                    <a:gd name="connsiteX469" fmla="*/ 154396 w 1319413"/>
                    <a:gd name="connsiteY469" fmla="*/ 191711 h 192118"/>
                    <a:gd name="connsiteX470" fmla="*/ 126891 w 1319413"/>
                    <a:gd name="connsiteY470" fmla="*/ 191711 h 192118"/>
                    <a:gd name="connsiteX471" fmla="*/ 126891 w 1319413"/>
                    <a:gd name="connsiteY471" fmla="*/ 192118 h 192118"/>
                    <a:gd name="connsiteX472" fmla="*/ 102931 w 1319413"/>
                    <a:gd name="connsiteY472" fmla="*/ 192118 h 192118"/>
                    <a:gd name="connsiteX473" fmla="*/ 102931 w 1319413"/>
                    <a:gd name="connsiteY473" fmla="*/ 191711 h 192118"/>
                    <a:gd name="connsiteX474" fmla="*/ 75425 w 1319413"/>
                    <a:gd name="connsiteY474" fmla="*/ 191711 h 192118"/>
                    <a:gd name="connsiteX475" fmla="*/ 75425 w 1319413"/>
                    <a:gd name="connsiteY475" fmla="*/ 192118 h 192118"/>
                    <a:gd name="connsiteX476" fmla="*/ 51465 w 1319413"/>
                    <a:gd name="connsiteY476" fmla="*/ 192118 h 192118"/>
                    <a:gd name="connsiteX477" fmla="*/ 51465 w 1319413"/>
                    <a:gd name="connsiteY477" fmla="*/ 191711 h 192118"/>
                    <a:gd name="connsiteX478" fmla="*/ 23960 w 1319413"/>
                    <a:gd name="connsiteY478" fmla="*/ 191711 h 192118"/>
                    <a:gd name="connsiteX479" fmla="*/ 23960 w 1319413"/>
                    <a:gd name="connsiteY479" fmla="*/ 192118 h 192118"/>
                    <a:gd name="connsiteX480" fmla="*/ 0 w 1319413"/>
                    <a:gd name="connsiteY480" fmla="*/ 192118 h 192118"/>
                    <a:gd name="connsiteX481" fmla="*/ 0 w 1319413"/>
                    <a:gd name="connsiteY481" fmla="*/ 5528 h 192118"/>
                    <a:gd name="connsiteX482" fmla="*/ 11980 w 1319413"/>
                    <a:gd name="connsiteY482" fmla="*/ 0 h 192118"/>
                    <a:gd name="connsiteX0" fmla="*/ 1259129 w 1319413"/>
                    <a:gd name="connsiteY0" fmla="*/ 90321 h 192118"/>
                    <a:gd name="connsiteX1" fmla="*/ 1259129 w 1319413"/>
                    <a:gd name="connsiteY1" fmla="*/ 173811 h 192118"/>
                    <a:gd name="connsiteX2" fmla="*/ 1286635 w 1319413"/>
                    <a:gd name="connsiteY2" fmla="*/ 173811 h 192118"/>
                    <a:gd name="connsiteX3" fmla="*/ 1286635 w 1319413"/>
                    <a:gd name="connsiteY3" fmla="*/ 90321 h 192118"/>
                    <a:gd name="connsiteX4" fmla="*/ 1259129 w 1319413"/>
                    <a:gd name="connsiteY4" fmla="*/ 90321 h 192118"/>
                    <a:gd name="connsiteX5" fmla="*/ 1207666 w 1319413"/>
                    <a:gd name="connsiteY5" fmla="*/ 90321 h 192118"/>
                    <a:gd name="connsiteX6" fmla="*/ 1207666 w 1319413"/>
                    <a:gd name="connsiteY6" fmla="*/ 173811 h 192118"/>
                    <a:gd name="connsiteX7" fmla="*/ 1235169 w 1319413"/>
                    <a:gd name="connsiteY7" fmla="*/ 173811 h 192118"/>
                    <a:gd name="connsiteX8" fmla="*/ 1235169 w 1319413"/>
                    <a:gd name="connsiteY8" fmla="*/ 90321 h 192118"/>
                    <a:gd name="connsiteX9" fmla="*/ 1207666 w 1319413"/>
                    <a:gd name="connsiteY9" fmla="*/ 90321 h 192118"/>
                    <a:gd name="connsiteX10" fmla="*/ 1156201 w 1319413"/>
                    <a:gd name="connsiteY10" fmla="*/ 90321 h 192118"/>
                    <a:gd name="connsiteX11" fmla="*/ 1156201 w 1319413"/>
                    <a:gd name="connsiteY11" fmla="*/ 173811 h 192118"/>
                    <a:gd name="connsiteX12" fmla="*/ 1183706 w 1319413"/>
                    <a:gd name="connsiteY12" fmla="*/ 173811 h 192118"/>
                    <a:gd name="connsiteX13" fmla="*/ 1183706 w 1319413"/>
                    <a:gd name="connsiteY13" fmla="*/ 90321 h 192118"/>
                    <a:gd name="connsiteX14" fmla="*/ 1156201 w 1319413"/>
                    <a:gd name="connsiteY14" fmla="*/ 90321 h 192118"/>
                    <a:gd name="connsiteX15" fmla="*/ 1104735 w 1319413"/>
                    <a:gd name="connsiteY15" fmla="*/ 90321 h 192118"/>
                    <a:gd name="connsiteX16" fmla="*/ 1104735 w 1319413"/>
                    <a:gd name="connsiteY16" fmla="*/ 173811 h 192118"/>
                    <a:gd name="connsiteX17" fmla="*/ 1132241 w 1319413"/>
                    <a:gd name="connsiteY17" fmla="*/ 173811 h 192118"/>
                    <a:gd name="connsiteX18" fmla="*/ 1132241 w 1319413"/>
                    <a:gd name="connsiteY18" fmla="*/ 90321 h 192118"/>
                    <a:gd name="connsiteX19" fmla="*/ 1104735 w 1319413"/>
                    <a:gd name="connsiteY19" fmla="*/ 90321 h 192118"/>
                    <a:gd name="connsiteX20" fmla="*/ 1053270 w 1319413"/>
                    <a:gd name="connsiteY20" fmla="*/ 90321 h 192118"/>
                    <a:gd name="connsiteX21" fmla="*/ 1053270 w 1319413"/>
                    <a:gd name="connsiteY21" fmla="*/ 173811 h 192118"/>
                    <a:gd name="connsiteX22" fmla="*/ 1080776 w 1319413"/>
                    <a:gd name="connsiteY22" fmla="*/ 173811 h 192118"/>
                    <a:gd name="connsiteX23" fmla="*/ 1080776 w 1319413"/>
                    <a:gd name="connsiteY23" fmla="*/ 90321 h 192118"/>
                    <a:gd name="connsiteX24" fmla="*/ 1053270 w 1319413"/>
                    <a:gd name="connsiteY24" fmla="*/ 90321 h 192118"/>
                    <a:gd name="connsiteX25" fmla="*/ 1001805 w 1319413"/>
                    <a:gd name="connsiteY25" fmla="*/ 90321 h 192118"/>
                    <a:gd name="connsiteX26" fmla="*/ 1001805 w 1319413"/>
                    <a:gd name="connsiteY26" fmla="*/ 173811 h 192118"/>
                    <a:gd name="connsiteX27" fmla="*/ 1029310 w 1319413"/>
                    <a:gd name="connsiteY27" fmla="*/ 173811 h 192118"/>
                    <a:gd name="connsiteX28" fmla="*/ 1029310 w 1319413"/>
                    <a:gd name="connsiteY28" fmla="*/ 90321 h 192118"/>
                    <a:gd name="connsiteX29" fmla="*/ 1001805 w 1319413"/>
                    <a:gd name="connsiteY29" fmla="*/ 90321 h 192118"/>
                    <a:gd name="connsiteX30" fmla="*/ 950340 w 1319413"/>
                    <a:gd name="connsiteY30" fmla="*/ 90321 h 192118"/>
                    <a:gd name="connsiteX31" fmla="*/ 950340 w 1319413"/>
                    <a:gd name="connsiteY31" fmla="*/ 173811 h 192118"/>
                    <a:gd name="connsiteX32" fmla="*/ 977845 w 1319413"/>
                    <a:gd name="connsiteY32" fmla="*/ 173811 h 192118"/>
                    <a:gd name="connsiteX33" fmla="*/ 977845 w 1319413"/>
                    <a:gd name="connsiteY33" fmla="*/ 90321 h 192118"/>
                    <a:gd name="connsiteX34" fmla="*/ 950340 w 1319413"/>
                    <a:gd name="connsiteY34" fmla="*/ 90321 h 192118"/>
                    <a:gd name="connsiteX35" fmla="*/ 898874 w 1319413"/>
                    <a:gd name="connsiteY35" fmla="*/ 90321 h 192118"/>
                    <a:gd name="connsiteX36" fmla="*/ 898874 w 1319413"/>
                    <a:gd name="connsiteY36" fmla="*/ 173811 h 192118"/>
                    <a:gd name="connsiteX37" fmla="*/ 926380 w 1319413"/>
                    <a:gd name="connsiteY37" fmla="*/ 173811 h 192118"/>
                    <a:gd name="connsiteX38" fmla="*/ 926380 w 1319413"/>
                    <a:gd name="connsiteY38" fmla="*/ 90321 h 192118"/>
                    <a:gd name="connsiteX39" fmla="*/ 898874 w 1319413"/>
                    <a:gd name="connsiteY39" fmla="*/ 90321 h 192118"/>
                    <a:gd name="connsiteX40" fmla="*/ 847409 w 1319413"/>
                    <a:gd name="connsiteY40" fmla="*/ 90321 h 192118"/>
                    <a:gd name="connsiteX41" fmla="*/ 847409 w 1319413"/>
                    <a:gd name="connsiteY41" fmla="*/ 173811 h 192118"/>
                    <a:gd name="connsiteX42" fmla="*/ 874914 w 1319413"/>
                    <a:gd name="connsiteY42" fmla="*/ 173811 h 192118"/>
                    <a:gd name="connsiteX43" fmla="*/ 874914 w 1319413"/>
                    <a:gd name="connsiteY43" fmla="*/ 90321 h 192118"/>
                    <a:gd name="connsiteX44" fmla="*/ 847409 w 1319413"/>
                    <a:gd name="connsiteY44" fmla="*/ 90321 h 192118"/>
                    <a:gd name="connsiteX45" fmla="*/ 795943 w 1319413"/>
                    <a:gd name="connsiteY45" fmla="*/ 90321 h 192118"/>
                    <a:gd name="connsiteX46" fmla="*/ 795943 w 1319413"/>
                    <a:gd name="connsiteY46" fmla="*/ 173811 h 192118"/>
                    <a:gd name="connsiteX47" fmla="*/ 823448 w 1319413"/>
                    <a:gd name="connsiteY47" fmla="*/ 173811 h 192118"/>
                    <a:gd name="connsiteX48" fmla="*/ 823448 w 1319413"/>
                    <a:gd name="connsiteY48" fmla="*/ 90321 h 192118"/>
                    <a:gd name="connsiteX49" fmla="*/ 795943 w 1319413"/>
                    <a:gd name="connsiteY49" fmla="*/ 90321 h 192118"/>
                    <a:gd name="connsiteX50" fmla="*/ 744477 w 1319413"/>
                    <a:gd name="connsiteY50" fmla="*/ 90321 h 192118"/>
                    <a:gd name="connsiteX51" fmla="*/ 744477 w 1319413"/>
                    <a:gd name="connsiteY51" fmla="*/ 173811 h 192118"/>
                    <a:gd name="connsiteX52" fmla="*/ 771983 w 1319413"/>
                    <a:gd name="connsiteY52" fmla="*/ 173811 h 192118"/>
                    <a:gd name="connsiteX53" fmla="*/ 771983 w 1319413"/>
                    <a:gd name="connsiteY53" fmla="*/ 90321 h 192118"/>
                    <a:gd name="connsiteX54" fmla="*/ 744477 w 1319413"/>
                    <a:gd name="connsiteY54" fmla="*/ 90321 h 192118"/>
                    <a:gd name="connsiteX55" fmla="*/ 693012 w 1319413"/>
                    <a:gd name="connsiteY55" fmla="*/ 90321 h 192118"/>
                    <a:gd name="connsiteX56" fmla="*/ 693012 w 1319413"/>
                    <a:gd name="connsiteY56" fmla="*/ 173811 h 192118"/>
                    <a:gd name="connsiteX57" fmla="*/ 720517 w 1319413"/>
                    <a:gd name="connsiteY57" fmla="*/ 173811 h 192118"/>
                    <a:gd name="connsiteX58" fmla="*/ 720517 w 1319413"/>
                    <a:gd name="connsiteY58" fmla="*/ 90321 h 192118"/>
                    <a:gd name="connsiteX59" fmla="*/ 693012 w 1319413"/>
                    <a:gd name="connsiteY59" fmla="*/ 90321 h 192118"/>
                    <a:gd name="connsiteX60" fmla="*/ 641546 w 1319413"/>
                    <a:gd name="connsiteY60" fmla="*/ 90321 h 192118"/>
                    <a:gd name="connsiteX61" fmla="*/ 641546 w 1319413"/>
                    <a:gd name="connsiteY61" fmla="*/ 173811 h 192118"/>
                    <a:gd name="connsiteX62" fmla="*/ 669052 w 1319413"/>
                    <a:gd name="connsiteY62" fmla="*/ 173811 h 192118"/>
                    <a:gd name="connsiteX63" fmla="*/ 669052 w 1319413"/>
                    <a:gd name="connsiteY63" fmla="*/ 90321 h 192118"/>
                    <a:gd name="connsiteX64" fmla="*/ 641546 w 1319413"/>
                    <a:gd name="connsiteY64" fmla="*/ 90321 h 192118"/>
                    <a:gd name="connsiteX65" fmla="*/ 590081 w 1319413"/>
                    <a:gd name="connsiteY65" fmla="*/ 90321 h 192118"/>
                    <a:gd name="connsiteX66" fmla="*/ 590081 w 1319413"/>
                    <a:gd name="connsiteY66" fmla="*/ 173811 h 192118"/>
                    <a:gd name="connsiteX67" fmla="*/ 617586 w 1319413"/>
                    <a:gd name="connsiteY67" fmla="*/ 173811 h 192118"/>
                    <a:gd name="connsiteX68" fmla="*/ 617586 w 1319413"/>
                    <a:gd name="connsiteY68" fmla="*/ 90321 h 192118"/>
                    <a:gd name="connsiteX69" fmla="*/ 590081 w 1319413"/>
                    <a:gd name="connsiteY69" fmla="*/ 90321 h 192118"/>
                    <a:gd name="connsiteX70" fmla="*/ 538615 w 1319413"/>
                    <a:gd name="connsiteY70" fmla="*/ 90321 h 192118"/>
                    <a:gd name="connsiteX71" fmla="*/ 538615 w 1319413"/>
                    <a:gd name="connsiteY71" fmla="*/ 173811 h 192118"/>
                    <a:gd name="connsiteX72" fmla="*/ 566121 w 1319413"/>
                    <a:gd name="connsiteY72" fmla="*/ 173811 h 192118"/>
                    <a:gd name="connsiteX73" fmla="*/ 566121 w 1319413"/>
                    <a:gd name="connsiteY73" fmla="*/ 90321 h 192118"/>
                    <a:gd name="connsiteX74" fmla="*/ 538615 w 1319413"/>
                    <a:gd name="connsiteY74" fmla="*/ 90321 h 192118"/>
                    <a:gd name="connsiteX75" fmla="*/ 487149 w 1319413"/>
                    <a:gd name="connsiteY75" fmla="*/ 90321 h 192118"/>
                    <a:gd name="connsiteX76" fmla="*/ 487149 w 1319413"/>
                    <a:gd name="connsiteY76" fmla="*/ 173811 h 192118"/>
                    <a:gd name="connsiteX77" fmla="*/ 514654 w 1319413"/>
                    <a:gd name="connsiteY77" fmla="*/ 173811 h 192118"/>
                    <a:gd name="connsiteX78" fmla="*/ 514654 w 1319413"/>
                    <a:gd name="connsiteY78" fmla="*/ 90321 h 192118"/>
                    <a:gd name="connsiteX79" fmla="*/ 487149 w 1319413"/>
                    <a:gd name="connsiteY79" fmla="*/ 90321 h 192118"/>
                    <a:gd name="connsiteX80" fmla="*/ 435683 w 1319413"/>
                    <a:gd name="connsiteY80" fmla="*/ 90321 h 192118"/>
                    <a:gd name="connsiteX81" fmla="*/ 435683 w 1319413"/>
                    <a:gd name="connsiteY81" fmla="*/ 173811 h 192118"/>
                    <a:gd name="connsiteX82" fmla="*/ 463189 w 1319413"/>
                    <a:gd name="connsiteY82" fmla="*/ 173811 h 192118"/>
                    <a:gd name="connsiteX83" fmla="*/ 463189 w 1319413"/>
                    <a:gd name="connsiteY83" fmla="*/ 90321 h 192118"/>
                    <a:gd name="connsiteX84" fmla="*/ 435683 w 1319413"/>
                    <a:gd name="connsiteY84" fmla="*/ 90321 h 192118"/>
                    <a:gd name="connsiteX85" fmla="*/ 384218 w 1319413"/>
                    <a:gd name="connsiteY85" fmla="*/ 90321 h 192118"/>
                    <a:gd name="connsiteX86" fmla="*/ 384218 w 1319413"/>
                    <a:gd name="connsiteY86" fmla="*/ 173811 h 192118"/>
                    <a:gd name="connsiteX87" fmla="*/ 411724 w 1319413"/>
                    <a:gd name="connsiteY87" fmla="*/ 173811 h 192118"/>
                    <a:gd name="connsiteX88" fmla="*/ 411724 w 1319413"/>
                    <a:gd name="connsiteY88" fmla="*/ 90321 h 192118"/>
                    <a:gd name="connsiteX89" fmla="*/ 384218 w 1319413"/>
                    <a:gd name="connsiteY89" fmla="*/ 90321 h 192118"/>
                    <a:gd name="connsiteX90" fmla="*/ 332752 w 1319413"/>
                    <a:gd name="connsiteY90" fmla="*/ 90321 h 192118"/>
                    <a:gd name="connsiteX91" fmla="*/ 332752 w 1319413"/>
                    <a:gd name="connsiteY91" fmla="*/ 173811 h 192118"/>
                    <a:gd name="connsiteX92" fmla="*/ 360258 w 1319413"/>
                    <a:gd name="connsiteY92" fmla="*/ 173811 h 192118"/>
                    <a:gd name="connsiteX93" fmla="*/ 360258 w 1319413"/>
                    <a:gd name="connsiteY93" fmla="*/ 90321 h 192118"/>
                    <a:gd name="connsiteX94" fmla="*/ 332752 w 1319413"/>
                    <a:gd name="connsiteY94" fmla="*/ 90321 h 192118"/>
                    <a:gd name="connsiteX95" fmla="*/ 281287 w 1319413"/>
                    <a:gd name="connsiteY95" fmla="*/ 90321 h 192118"/>
                    <a:gd name="connsiteX96" fmla="*/ 281287 w 1319413"/>
                    <a:gd name="connsiteY96" fmla="*/ 173811 h 192118"/>
                    <a:gd name="connsiteX97" fmla="*/ 308793 w 1319413"/>
                    <a:gd name="connsiteY97" fmla="*/ 173811 h 192118"/>
                    <a:gd name="connsiteX98" fmla="*/ 308793 w 1319413"/>
                    <a:gd name="connsiteY98" fmla="*/ 90321 h 192118"/>
                    <a:gd name="connsiteX99" fmla="*/ 281287 w 1319413"/>
                    <a:gd name="connsiteY99" fmla="*/ 90321 h 192118"/>
                    <a:gd name="connsiteX100" fmla="*/ 229821 w 1319413"/>
                    <a:gd name="connsiteY100" fmla="*/ 90321 h 192118"/>
                    <a:gd name="connsiteX101" fmla="*/ 229821 w 1319413"/>
                    <a:gd name="connsiteY101" fmla="*/ 173811 h 192118"/>
                    <a:gd name="connsiteX102" fmla="*/ 257327 w 1319413"/>
                    <a:gd name="connsiteY102" fmla="*/ 173811 h 192118"/>
                    <a:gd name="connsiteX103" fmla="*/ 257327 w 1319413"/>
                    <a:gd name="connsiteY103" fmla="*/ 90321 h 192118"/>
                    <a:gd name="connsiteX104" fmla="*/ 229821 w 1319413"/>
                    <a:gd name="connsiteY104" fmla="*/ 90321 h 192118"/>
                    <a:gd name="connsiteX105" fmla="*/ 178356 w 1319413"/>
                    <a:gd name="connsiteY105" fmla="*/ 90321 h 192118"/>
                    <a:gd name="connsiteX106" fmla="*/ 178356 w 1319413"/>
                    <a:gd name="connsiteY106" fmla="*/ 173811 h 192118"/>
                    <a:gd name="connsiteX107" fmla="*/ 205861 w 1319413"/>
                    <a:gd name="connsiteY107" fmla="*/ 173811 h 192118"/>
                    <a:gd name="connsiteX108" fmla="*/ 205861 w 1319413"/>
                    <a:gd name="connsiteY108" fmla="*/ 90321 h 192118"/>
                    <a:gd name="connsiteX109" fmla="*/ 178356 w 1319413"/>
                    <a:gd name="connsiteY109" fmla="*/ 90321 h 192118"/>
                    <a:gd name="connsiteX110" fmla="*/ 126891 w 1319413"/>
                    <a:gd name="connsiteY110" fmla="*/ 90321 h 192118"/>
                    <a:gd name="connsiteX111" fmla="*/ 126891 w 1319413"/>
                    <a:gd name="connsiteY111" fmla="*/ 173811 h 192118"/>
                    <a:gd name="connsiteX112" fmla="*/ 154396 w 1319413"/>
                    <a:gd name="connsiteY112" fmla="*/ 173811 h 192118"/>
                    <a:gd name="connsiteX113" fmla="*/ 154396 w 1319413"/>
                    <a:gd name="connsiteY113" fmla="*/ 90321 h 192118"/>
                    <a:gd name="connsiteX114" fmla="*/ 126891 w 1319413"/>
                    <a:gd name="connsiteY114" fmla="*/ 90321 h 192118"/>
                    <a:gd name="connsiteX115" fmla="*/ 75425 w 1319413"/>
                    <a:gd name="connsiteY115" fmla="*/ 90321 h 192118"/>
                    <a:gd name="connsiteX116" fmla="*/ 75425 w 1319413"/>
                    <a:gd name="connsiteY116" fmla="*/ 173811 h 192118"/>
                    <a:gd name="connsiteX117" fmla="*/ 102931 w 1319413"/>
                    <a:gd name="connsiteY117" fmla="*/ 173811 h 192118"/>
                    <a:gd name="connsiteX118" fmla="*/ 102931 w 1319413"/>
                    <a:gd name="connsiteY118" fmla="*/ 90321 h 192118"/>
                    <a:gd name="connsiteX119" fmla="*/ 75425 w 1319413"/>
                    <a:gd name="connsiteY119" fmla="*/ 90321 h 192118"/>
                    <a:gd name="connsiteX120" fmla="*/ 23960 w 1319413"/>
                    <a:gd name="connsiteY120" fmla="*/ 90321 h 192118"/>
                    <a:gd name="connsiteX121" fmla="*/ 23960 w 1319413"/>
                    <a:gd name="connsiteY121" fmla="*/ 173811 h 192118"/>
                    <a:gd name="connsiteX122" fmla="*/ 51465 w 1319413"/>
                    <a:gd name="connsiteY122" fmla="*/ 173811 h 192118"/>
                    <a:gd name="connsiteX123" fmla="*/ 51465 w 1319413"/>
                    <a:gd name="connsiteY123" fmla="*/ 90321 h 192118"/>
                    <a:gd name="connsiteX124" fmla="*/ 23960 w 1319413"/>
                    <a:gd name="connsiteY124" fmla="*/ 90321 h 192118"/>
                    <a:gd name="connsiteX125" fmla="*/ 1259129 w 1319413"/>
                    <a:gd name="connsiteY125" fmla="*/ 47230 h 192118"/>
                    <a:gd name="connsiteX126" fmla="*/ 1259129 w 1319413"/>
                    <a:gd name="connsiteY126" fmla="*/ 72421 h 192118"/>
                    <a:gd name="connsiteX127" fmla="*/ 1286635 w 1319413"/>
                    <a:gd name="connsiteY127" fmla="*/ 72421 h 192118"/>
                    <a:gd name="connsiteX128" fmla="*/ 1286635 w 1319413"/>
                    <a:gd name="connsiteY128" fmla="*/ 47230 h 192118"/>
                    <a:gd name="connsiteX129" fmla="*/ 1259129 w 1319413"/>
                    <a:gd name="connsiteY129" fmla="*/ 47230 h 192118"/>
                    <a:gd name="connsiteX130" fmla="*/ 1207666 w 1319413"/>
                    <a:gd name="connsiteY130" fmla="*/ 47230 h 192118"/>
                    <a:gd name="connsiteX131" fmla="*/ 1207666 w 1319413"/>
                    <a:gd name="connsiteY131" fmla="*/ 72421 h 192118"/>
                    <a:gd name="connsiteX132" fmla="*/ 1235169 w 1319413"/>
                    <a:gd name="connsiteY132" fmla="*/ 72421 h 192118"/>
                    <a:gd name="connsiteX133" fmla="*/ 1235169 w 1319413"/>
                    <a:gd name="connsiteY133" fmla="*/ 47230 h 192118"/>
                    <a:gd name="connsiteX134" fmla="*/ 1207666 w 1319413"/>
                    <a:gd name="connsiteY134" fmla="*/ 47230 h 192118"/>
                    <a:gd name="connsiteX135" fmla="*/ 1156201 w 1319413"/>
                    <a:gd name="connsiteY135" fmla="*/ 47230 h 192118"/>
                    <a:gd name="connsiteX136" fmla="*/ 1156201 w 1319413"/>
                    <a:gd name="connsiteY136" fmla="*/ 72421 h 192118"/>
                    <a:gd name="connsiteX137" fmla="*/ 1183706 w 1319413"/>
                    <a:gd name="connsiteY137" fmla="*/ 72421 h 192118"/>
                    <a:gd name="connsiteX138" fmla="*/ 1183706 w 1319413"/>
                    <a:gd name="connsiteY138" fmla="*/ 47230 h 192118"/>
                    <a:gd name="connsiteX139" fmla="*/ 1156201 w 1319413"/>
                    <a:gd name="connsiteY139" fmla="*/ 47230 h 192118"/>
                    <a:gd name="connsiteX140" fmla="*/ 1104735 w 1319413"/>
                    <a:gd name="connsiteY140" fmla="*/ 47230 h 192118"/>
                    <a:gd name="connsiteX141" fmla="*/ 1104735 w 1319413"/>
                    <a:gd name="connsiteY141" fmla="*/ 72421 h 192118"/>
                    <a:gd name="connsiteX142" fmla="*/ 1132241 w 1319413"/>
                    <a:gd name="connsiteY142" fmla="*/ 72421 h 192118"/>
                    <a:gd name="connsiteX143" fmla="*/ 1132241 w 1319413"/>
                    <a:gd name="connsiteY143" fmla="*/ 47230 h 192118"/>
                    <a:gd name="connsiteX144" fmla="*/ 1104735 w 1319413"/>
                    <a:gd name="connsiteY144" fmla="*/ 47230 h 192118"/>
                    <a:gd name="connsiteX145" fmla="*/ 1053270 w 1319413"/>
                    <a:gd name="connsiteY145" fmla="*/ 47230 h 192118"/>
                    <a:gd name="connsiteX146" fmla="*/ 1053270 w 1319413"/>
                    <a:gd name="connsiteY146" fmla="*/ 72421 h 192118"/>
                    <a:gd name="connsiteX147" fmla="*/ 1080776 w 1319413"/>
                    <a:gd name="connsiteY147" fmla="*/ 72421 h 192118"/>
                    <a:gd name="connsiteX148" fmla="*/ 1080776 w 1319413"/>
                    <a:gd name="connsiteY148" fmla="*/ 47230 h 192118"/>
                    <a:gd name="connsiteX149" fmla="*/ 1053270 w 1319413"/>
                    <a:gd name="connsiteY149" fmla="*/ 47230 h 192118"/>
                    <a:gd name="connsiteX150" fmla="*/ 1001805 w 1319413"/>
                    <a:gd name="connsiteY150" fmla="*/ 47230 h 192118"/>
                    <a:gd name="connsiteX151" fmla="*/ 1001805 w 1319413"/>
                    <a:gd name="connsiteY151" fmla="*/ 72421 h 192118"/>
                    <a:gd name="connsiteX152" fmla="*/ 1029310 w 1319413"/>
                    <a:gd name="connsiteY152" fmla="*/ 72421 h 192118"/>
                    <a:gd name="connsiteX153" fmla="*/ 1029310 w 1319413"/>
                    <a:gd name="connsiteY153" fmla="*/ 47230 h 192118"/>
                    <a:gd name="connsiteX154" fmla="*/ 1001805 w 1319413"/>
                    <a:gd name="connsiteY154" fmla="*/ 47230 h 192118"/>
                    <a:gd name="connsiteX155" fmla="*/ 950340 w 1319413"/>
                    <a:gd name="connsiteY155" fmla="*/ 47230 h 192118"/>
                    <a:gd name="connsiteX156" fmla="*/ 950340 w 1319413"/>
                    <a:gd name="connsiteY156" fmla="*/ 72421 h 192118"/>
                    <a:gd name="connsiteX157" fmla="*/ 977845 w 1319413"/>
                    <a:gd name="connsiteY157" fmla="*/ 72421 h 192118"/>
                    <a:gd name="connsiteX158" fmla="*/ 977845 w 1319413"/>
                    <a:gd name="connsiteY158" fmla="*/ 47230 h 192118"/>
                    <a:gd name="connsiteX159" fmla="*/ 950340 w 1319413"/>
                    <a:gd name="connsiteY159" fmla="*/ 47230 h 192118"/>
                    <a:gd name="connsiteX160" fmla="*/ 898874 w 1319413"/>
                    <a:gd name="connsiteY160" fmla="*/ 47230 h 192118"/>
                    <a:gd name="connsiteX161" fmla="*/ 898874 w 1319413"/>
                    <a:gd name="connsiteY161" fmla="*/ 72421 h 192118"/>
                    <a:gd name="connsiteX162" fmla="*/ 926380 w 1319413"/>
                    <a:gd name="connsiteY162" fmla="*/ 72421 h 192118"/>
                    <a:gd name="connsiteX163" fmla="*/ 926380 w 1319413"/>
                    <a:gd name="connsiteY163" fmla="*/ 47230 h 192118"/>
                    <a:gd name="connsiteX164" fmla="*/ 898874 w 1319413"/>
                    <a:gd name="connsiteY164" fmla="*/ 47230 h 192118"/>
                    <a:gd name="connsiteX165" fmla="*/ 847409 w 1319413"/>
                    <a:gd name="connsiteY165" fmla="*/ 47230 h 192118"/>
                    <a:gd name="connsiteX166" fmla="*/ 847409 w 1319413"/>
                    <a:gd name="connsiteY166" fmla="*/ 72421 h 192118"/>
                    <a:gd name="connsiteX167" fmla="*/ 874914 w 1319413"/>
                    <a:gd name="connsiteY167" fmla="*/ 72421 h 192118"/>
                    <a:gd name="connsiteX168" fmla="*/ 874914 w 1319413"/>
                    <a:gd name="connsiteY168" fmla="*/ 47230 h 192118"/>
                    <a:gd name="connsiteX169" fmla="*/ 847409 w 1319413"/>
                    <a:gd name="connsiteY169" fmla="*/ 47230 h 192118"/>
                    <a:gd name="connsiteX170" fmla="*/ 795943 w 1319413"/>
                    <a:gd name="connsiteY170" fmla="*/ 47230 h 192118"/>
                    <a:gd name="connsiteX171" fmla="*/ 795943 w 1319413"/>
                    <a:gd name="connsiteY171" fmla="*/ 72421 h 192118"/>
                    <a:gd name="connsiteX172" fmla="*/ 823448 w 1319413"/>
                    <a:gd name="connsiteY172" fmla="*/ 72421 h 192118"/>
                    <a:gd name="connsiteX173" fmla="*/ 823448 w 1319413"/>
                    <a:gd name="connsiteY173" fmla="*/ 47230 h 192118"/>
                    <a:gd name="connsiteX174" fmla="*/ 795943 w 1319413"/>
                    <a:gd name="connsiteY174" fmla="*/ 47230 h 192118"/>
                    <a:gd name="connsiteX175" fmla="*/ 744477 w 1319413"/>
                    <a:gd name="connsiteY175" fmla="*/ 47230 h 192118"/>
                    <a:gd name="connsiteX176" fmla="*/ 744477 w 1319413"/>
                    <a:gd name="connsiteY176" fmla="*/ 72421 h 192118"/>
                    <a:gd name="connsiteX177" fmla="*/ 771983 w 1319413"/>
                    <a:gd name="connsiteY177" fmla="*/ 72421 h 192118"/>
                    <a:gd name="connsiteX178" fmla="*/ 771983 w 1319413"/>
                    <a:gd name="connsiteY178" fmla="*/ 47230 h 192118"/>
                    <a:gd name="connsiteX179" fmla="*/ 744477 w 1319413"/>
                    <a:gd name="connsiteY179" fmla="*/ 47230 h 192118"/>
                    <a:gd name="connsiteX180" fmla="*/ 693012 w 1319413"/>
                    <a:gd name="connsiteY180" fmla="*/ 47230 h 192118"/>
                    <a:gd name="connsiteX181" fmla="*/ 693012 w 1319413"/>
                    <a:gd name="connsiteY181" fmla="*/ 72421 h 192118"/>
                    <a:gd name="connsiteX182" fmla="*/ 720517 w 1319413"/>
                    <a:gd name="connsiteY182" fmla="*/ 72421 h 192118"/>
                    <a:gd name="connsiteX183" fmla="*/ 720517 w 1319413"/>
                    <a:gd name="connsiteY183" fmla="*/ 47230 h 192118"/>
                    <a:gd name="connsiteX184" fmla="*/ 693012 w 1319413"/>
                    <a:gd name="connsiteY184" fmla="*/ 47230 h 192118"/>
                    <a:gd name="connsiteX185" fmla="*/ 641546 w 1319413"/>
                    <a:gd name="connsiteY185" fmla="*/ 47230 h 192118"/>
                    <a:gd name="connsiteX186" fmla="*/ 641546 w 1319413"/>
                    <a:gd name="connsiteY186" fmla="*/ 72421 h 192118"/>
                    <a:gd name="connsiteX187" fmla="*/ 669052 w 1319413"/>
                    <a:gd name="connsiteY187" fmla="*/ 72421 h 192118"/>
                    <a:gd name="connsiteX188" fmla="*/ 669052 w 1319413"/>
                    <a:gd name="connsiteY188" fmla="*/ 47230 h 192118"/>
                    <a:gd name="connsiteX189" fmla="*/ 641546 w 1319413"/>
                    <a:gd name="connsiteY189" fmla="*/ 47230 h 192118"/>
                    <a:gd name="connsiteX190" fmla="*/ 590081 w 1319413"/>
                    <a:gd name="connsiteY190" fmla="*/ 47230 h 192118"/>
                    <a:gd name="connsiteX191" fmla="*/ 590081 w 1319413"/>
                    <a:gd name="connsiteY191" fmla="*/ 72421 h 192118"/>
                    <a:gd name="connsiteX192" fmla="*/ 617586 w 1319413"/>
                    <a:gd name="connsiteY192" fmla="*/ 72421 h 192118"/>
                    <a:gd name="connsiteX193" fmla="*/ 617586 w 1319413"/>
                    <a:gd name="connsiteY193" fmla="*/ 47230 h 192118"/>
                    <a:gd name="connsiteX194" fmla="*/ 590081 w 1319413"/>
                    <a:gd name="connsiteY194" fmla="*/ 47230 h 192118"/>
                    <a:gd name="connsiteX195" fmla="*/ 538615 w 1319413"/>
                    <a:gd name="connsiteY195" fmla="*/ 47230 h 192118"/>
                    <a:gd name="connsiteX196" fmla="*/ 538615 w 1319413"/>
                    <a:gd name="connsiteY196" fmla="*/ 72421 h 192118"/>
                    <a:gd name="connsiteX197" fmla="*/ 566121 w 1319413"/>
                    <a:gd name="connsiteY197" fmla="*/ 72421 h 192118"/>
                    <a:gd name="connsiteX198" fmla="*/ 566121 w 1319413"/>
                    <a:gd name="connsiteY198" fmla="*/ 47230 h 192118"/>
                    <a:gd name="connsiteX199" fmla="*/ 538615 w 1319413"/>
                    <a:gd name="connsiteY199" fmla="*/ 47230 h 192118"/>
                    <a:gd name="connsiteX200" fmla="*/ 487149 w 1319413"/>
                    <a:gd name="connsiteY200" fmla="*/ 47230 h 192118"/>
                    <a:gd name="connsiteX201" fmla="*/ 487149 w 1319413"/>
                    <a:gd name="connsiteY201" fmla="*/ 72421 h 192118"/>
                    <a:gd name="connsiteX202" fmla="*/ 514654 w 1319413"/>
                    <a:gd name="connsiteY202" fmla="*/ 72421 h 192118"/>
                    <a:gd name="connsiteX203" fmla="*/ 514654 w 1319413"/>
                    <a:gd name="connsiteY203" fmla="*/ 47230 h 192118"/>
                    <a:gd name="connsiteX204" fmla="*/ 487149 w 1319413"/>
                    <a:gd name="connsiteY204" fmla="*/ 47230 h 192118"/>
                    <a:gd name="connsiteX205" fmla="*/ 435683 w 1319413"/>
                    <a:gd name="connsiteY205" fmla="*/ 47230 h 192118"/>
                    <a:gd name="connsiteX206" fmla="*/ 435683 w 1319413"/>
                    <a:gd name="connsiteY206" fmla="*/ 72421 h 192118"/>
                    <a:gd name="connsiteX207" fmla="*/ 463189 w 1319413"/>
                    <a:gd name="connsiteY207" fmla="*/ 72421 h 192118"/>
                    <a:gd name="connsiteX208" fmla="*/ 463189 w 1319413"/>
                    <a:gd name="connsiteY208" fmla="*/ 47230 h 192118"/>
                    <a:gd name="connsiteX209" fmla="*/ 435683 w 1319413"/>
                    <a:gd name="connsiteY209" fmla="*/ 47230 h 192118"/>
                    <a:gd name="connsiteX210" fmla="*/ 384218 w 1319413"/>
                    <a:gd name="connsiteY210" fmla="*/ 47230 h 192118"/>
                    <a:gd name="connsiteX211" fmla="*/ 384218 w 1319413"/>
                    <a:gd name="connsiteY211" fmla="*/ 72421 h 192118"/>
                    <a:gd name="connsiteX212" fmla="*/ 411724 w 1319413"/>
                    <a:gd name="connsiteY212" fmla="*/ 72421 h 192118"/>
                    <a:gd name="connsiteX213" fmla="*/ 411724 w 1319413"/>
                    <a:gd name="connsiteY213" fmla="*/ 47230 h 192118"/>
                    <a:gd name="connsiteX214" fmla="*/ 384218 w 1319413"/>
                    <a:gd name="connsiteY214" fmla="*/ 47230 h 192118"/>
                    <a:gd name="connsiteX215" fmla="*/ 332752 w 1319413"/>
                    <a:gd name="connsiteY215" fmla="*/ 47230 h 192118"/>
                    <a:gd name="connsiteX216" fmla="*/ 332752 w 1319413"/>
                    <a:gd name="connsiteY216" fmla="*/ 72421 h 192118"/>
                    <a:gd name="connsiteX217" fmla="*/ 360258 w 1319413"/>
                    <a:gd name="connsiteY217" fmla="*/ 72421 h 192118"/>
                    <a:gd name="connsiteX218" fmla="*/ 360258 w 1319413"/>
                    <a:gd name="connsiteY218" fmla="*/ 47230 h 192118"/>
                    <a:gd name="connsiteX219" fmla="*/ 332752 w 1319413"/>
                    <a:gd name="connsiteY219" fmla="*/ 47230 h 192118"/>
                    <a:gd name="connsiteX220" fmla="*/ 281287 w 1319413"/>
                    <a:gd name="connsiteY220" fmla="*/ 47230 h 192118"/>
                    <a:gd name="connsiteX221" fmla="*/ 281287 w 1319413"/>
                    <a:gd name="connsiteY221" fmla="*/ 72421 h 192118"/>
                    <a:gd name="connsiteX222" fmla="*/ 308793 w 1319413"/>
                    <a:gd name="connsiteY222" fmla="*/ 72421 h 192118"/>
                    <a:gd name="connsiteX223" fmla="*/ 308793 w 1319413"/>
                    <a:gd name="connsiteY223" fmla="*/ 47230 h 192118"/>
                    <a:gd name="connsiteX224" fmla="*/ 281287 w 1319413"/>
                    <a:gd name="connsiteY224" fmla="*/ 47230 h 192118"/>
                    <a:gd name="connsiteX225" fmla="*/ 229821 w 1319413"/>
                    <a:gd name="connsiteY225" fmla="*/ 47230 h 192118"/>
                    <a:gd name="connsiteX226" fmla="*/ 229821 w 1319413"/>
                    <a:gd name="connsiteY226" fmla="*/ 72421 h 192118"/>
                    <a:gd name="connsiteX227" fmla="*/ 257327 w 1319413"/>
                    <a:gd name="connsiteY227" fmla="*/ 72421 h 192118"/>
                    <a:gd name="connsiteX228" fmla="*/ 257327 w 1319413"/>
                    <a:gd name="connsiteY228" fmla="*/ 47230 h 192118"/>
                    <a:gd name="connsiteX229" fmla="*/ 229821 w 1319413"/>
                    <a:gd name="connsiteY229" fmla="*/ 47230 h 192118"/>
                    <a:gd name="connsiteX230" fmla="*/ 178356 w 1319413"/>
                    <a:gd name="connsiteY230" fmla="*/ 47230 h 192118"/>
                    <a:gd name="connsiteX231" fmla="*/ 178356 w 1319413"/>
                    <a:gd name="connsiteY231" fmla="*/ 72421 h 192118"/>
                    <a:gd name="connsiteX232" fmla="*/ 205861 w 1319413"/>
                    <a:gd name="connsiteY232" fmla="*/ 72421 h 192118"/>
                    <a:gd name="connsiteX233" fmla="*/ 205861 w 1319413"/>
                    <a:gd name="connsiteY233" fmla="*/ 47230 h 192118"/>
                    <a:gd name="connsiteX234" fmla="*/ 178356 w 1319413"/>
                    <a:gd name="connsiteY234" fmla="*/ 47230 h 192118"/>
                    <a:gd name="connsiteX235" fmla="*/ 126891 w 1319413"/>
                    <a:gd name="connsiteY235" fmla="*/ 47230 h 192118"/>
                    <a:gd name="connsiteX236" fmla="*/ 126891 w 1319413"/>
                    <a:gd name="connsiteY236" fmla="*/ 72421 h 192118"/>
                    <a:gd name="connsiteX237" fmla="*/ 154396 w 1319413"/>
                    <a:gd name="connsiteY237" fmla="*/ 72421 h 192118"/>
                    <a:gd name="connsiteX238" fmla="*/ 154396 w 1319413"/>
                    <a:gd name="connsiteY238" fmla="*/ 47230 h 192118"/>
                    <a:gd name="connsiteX239" fmla="*/ 126891 w 1319413"/>
                    <a:gd name="connsiteY239" fmla="*/ 47230 h 192118"/>
                    <a:gd name="connsiteX240" fmla="*/ 75425 w 1319413"/>
                    <a:gd name="connsiteY240" fmla="*/ 47230 h 192118"/>
                    <a:gd name="connsiteX241" fmla="*/ 75425 w 1319413"/>
                    <a:gd name="connsiteY241" fmla="*/ 72421 h 192118"/>
                    <a:gd name="connsiteX242" fmla="*/ 102931 w 1319413"/>
                    <a:gd name="connsiteY242" fmla="*/ 72421 h 192118"/>
                    <a:gd name="connsiteX243" fmla="*/ 102931 w 1319413"/>
                    <a:gd name="connsiteY243" fmla="*/ 47230 h 192118"/>
                    <a:gd name="connsiteX244" fmla="*/ 75425 w 1319413"/>
                    <a:gd name="connsiteY244" fmla="*/ 47230 h 192118"/>
                    <a:gd name="connsiteX245" fmla="*/ 23960 w 1319413"/>
                    <a:gd name="connsiteY245" fmla="*/ 47230 h 192118"/>
                    <a:gd name="connsiteX246" fmla="*/ 23960 w 1319413"/>
                    <a:gd name="connsiteY246" fmla="*/ 72421 h 192118"/>
                    <a:gd name="connsiteX247" fmla="*/ 51465 w 1319413"/>
                    <a:gd name="connsiteY247" fmla="*/ 72421 h 192118"/>
                    <a:gd name="connsiteX248" fmla="*/ 51465 w 1319413"/>
                    <a:gd name="connsiteY248" fmla="*/ 47230 h 192118"/>
                    <a:gd name="connsiteX249" fmla="*/ 23960 w 1319413"/>
                    <a:gd name="connsiteY249" fmla="*/ 47230 h 192118"/>
                    <a:gd name="connsiteX250" fmla="*/ 11980 w 1319413"/>
                    <a:gd name="connsiteY250" fmla="*/ 0 h 192118"/>
                    <a:gd name="connsiteX251" fmla="*/ 23960 w 1319413"/>
                    <a:gd name="connsiteY251" fmla="*/ 5528 h 192118"/>
                    <a:gd name="connsiteX252" fmla="*/ 23960 w 1319413"/>
                    <a:gd name="connsiteY252" fmla="*/ 29331 h 192118"/>
                    <a:gd name="connsiteX253" fmla="*/ 51465 w 1319413"/>
                    <a:gd name="connsiteY253" fmla="*/ 29331 h 192118"/>
                    <a:gd name="connsiteX254" fmla="*/ 51465 w 1319413"/>
                    <a:gd name="connsiteY254" fmla="*/ 5528 h 192118"/>
                    <a:gd name="connsiteX255" fmla="*/ 63446 w 1319413"/>
                    <a:gd name="connsiteY255" fmla="*/ 0 h 192118"/>
                    <a:gd name="connsiteX256" fmla="*/ 75425 w 1319413"/>
                    <a:gd name="connsiteY256" fmla="*/ 5528 h 192118"/>
                    <a:gd name="connsiteX257" fmla="*/ 75425 w 1319413"/>
                    <a:gd name="connsiteY257" fmla="*/ 29331 h 192118"/>
                    <a:gd name="connsiteX258" fmla="*/ 102931 w 1319413"/>
                    <a:gd name="connsiteY258" fmla="*/ 29331 h 192118"/>
                    <a:gd name="connsiteX259" fmla="*/ 102931 w 1319413"/>
                    <a:gd name="connsiteY259" fmla="*/ 5528 h 192118"/>
                    <a:gd name="connsiteX260" fmla="*/ 114911 w 1319413"/>
                    <a:gd name="connsiteY260" fmla="*/ 0 h 192118"/>
                    <a:gd name="connsiteX261" fmla="*/ 126891 w 1319413"/>
                    <a:gd name="connsiteY261" fmla="*/ 5528 h 192118"/>
                    <a:gd name="connsiteX262" fmla="*/ 126891 w 1319413"/>
                    <a:gd name="connsiteY262" fmla="*/ 29331 h 192118"/>
                    <a:gd name="connsiteX263" fmla="*/ 154396 w 1319413"/>
                    <a:gd name="connsiteY263" fmla="*/ 29331 h 192118"/>
                    <a:gd name="connsiteX264" fmla="*/ 154396 w 1319413"/>
                    <a:gd name="connsiteY264" fmla="*/ 5528 h 192118"/>
                    <a:gd name="connsiteX265" fmla="*/ 166376 w 1319413"/>
                    <a:gd name="connsiteY265" fmla="*/ 0 h 192118"/>
                    <a:gd name="connsiteX266" fmla="*/ 178356 w 1319413"/>
                    <a:gd name="connsiteY266" fmla="*/ 5528 h 192118"/>
                    <a:gd name="connsiteX267" fmla="*/ 178356 w 1319413"/>
                    <a:gd name="connsiteY267" fmla="*/ 29331 h 192118"/>
                    <a:gd name="connsiteX268" fmla="*/ 205861 w 1319413"/>
                    <a:gd name="connsiteY268" fmla="*/ 29331 h 192118"/>
                    <a:gd name="connsiteX269" fmla="*/ 205861 w 1319413"/>
                    <a:gd name="connsiteY269" fmla="*/ 5528 h 192118"/>
                    <a:gd name="connsiteX270" fmla="*/ 217842 w 1319413"/>
                    <a:gd name="connsiteY270" fmla="*/ 0 h 192118"/>
                    <a:gd name="connsiteX271" fmla="*/ 229821 w 1319413"/>
                    <a:gd name="connsiteY271" fmla="*/ 5528 h 192118"/>
                    <a:gd name="connsiteX272" fmla="*/ 229821 w 1319413"/>
                    <a:gd name="connsiteY272" fmla="*/ 29331 h 192118"/>
                    <a:gd name="connsiteX273" fmla="*/ 257327 w 1319413"/>
                    <a:gd name="connsiteY273" fmla="*/ 29331 h 192118"/>
                    <a:gd name="connsiteX274" fmla="*/ 257327 w 1319413"/>
                    <a:gd name="connsiteY274" fmla="*/ 5528 h 192118"/>
                    <a:gd name="connsiteX275" fmla="*/ 269307 w 1319413"/>
                    <a:gd name="connsiteY275" fmla="*/ 0 h 192118"/>
                    <a:gd name="connsiteX276" fmla="*/ 281287 w 1319413"/>
                    <a:gd name="connsiteY276" fmla="*/ 5528 h 192118"/>
                    <a:gd name="connsiteX277" fmla="*/ 281287 w 1319413"/>
                    <a:gd name="connsiteY277" fmla="*/ 29331 h 192118"/>
                    <a:gd name="connsiteX278" fmla="*/ 308793 w 1319413"/>
                    <a:gd name="connsiteY278" fmla="*/ 29331 h 192118"/>
                    <a:gd name="connsiteX279" fmla="*/ 308793 w 1319413"/>
                    <a:gd name="connsiteY279" fmla="*/ 5528 h 192118"/>
                    <a:gd name="connsiteX280" fmla="*/ 320772 w 1319413"/>
                    <a:gd name="connsiteY280" fmla="*/ 0 h 192118"/>
                    <a:gd name="connsiteX281" fmla="*/ 332752 w 1319413"/>
                    <a:gd name="connsiteY281" fmla="*/ 5528 h 192118"/>
                    <a:gd name="connsiteX282" fmla="*/ 332752 w 1319413"/>
                    <a:gd name="connsiteY282" fmla="*/ 29331 h 192118"/>
                    <a:gd name="connsiteX283" fmla="*/ 360258 w 1319413"/>
                    <a:gd name="connsiteY283" fmla="*/ 29331 h 192118"/>
                    <a:gd name="connsiteX284" fmla="*/ 360258 w 1319413"/>
                    <a:gd name="connsiteY284" fmla="*/ 5528 h 192118"/>
                    <a:gd name="connsiteX285" fmla="*/ 372238 w 1319413"/>
                    <a:gd name="connsiteY285" fmla="*/ 0 h 192118"/>
                    <a:gd name="connsiteX286" fmla="*/ 384218 w 1319413"/>
                    <a:gd name="connsiteY286" fmla="*/ 5528 h 192118"/>
                    <a:gd name="connsiteX287" fmla="*/ 384218 w 1319413"/>
                    <a:gd name="connsiteY287" fmla="*/ 29331 h 192118"/>
                    <a:gd name="connsiteX288" fmla="*/ 411724 w 1319413"/>
                    <a:gd name="connsiteY288" fmla="*/ 29331 h 192118"/>
                    <a:gd name="connsiteX289" fmla="*/ 411724 w 1319413"/>
                    <a:gd name="connsiteY289" fmla="*/ 5528 h 192118"/>
                    <a:gd name="connsiteX290" fmla="*/ 423703 w 1319413"/>
                    <a:gd name="connsiteY290" fmla="*/ 0 h 192118"/>
                    <a:gd name="connsiteX291" fmla="*/ 435683 w 1319413"/>
                    <a:gd name="connsiteY291" fmla="*/ 5528 h 192118"/>
                    <a:gd name="connsiteX292" fmla="*/ 435683 w 1319413"/>
                    <a:gd name="connsiteY292" fmla="*/ 29331 h 192118"/>
                    <a:gd name="connsiteX293" fmla="*/ 463189 w 1319413"/>
                    <a:gd name="connsiteY293" fmla="*/ 29331 h 192118"/>
                    <a:gd name="connsiteX294" fmla="*/ 463189 w 1319413"/>
                    <a:gd name="connsiteY294" fmla="*/ 5528 h 192118"/>
                    <a:gd name="connsiteX295" fmla="*/ 475169 w 1319413"/>
                    <a:gd name="connsiteY295" fmla="*/ 0 h 192118"/>
                    <a:gd name="connsiteX296" fmla="*/ 487149 w 1319413"/>
                    <a:gd name="connsiteY296" fmla="*/ 5528 h 192118"/>
                    <a:gd name="connsiteX297" fmla="*/ 487149 w 1319413"/>
                    <a:gd name="connsiteY297" fmla="*/ 29331 h 192118"/>
                    <a:gd name="connsiteX298" fmla="*/ 514654 w 1319413"/>
                    <a:gd name="connsiteY298" fmla="*/ 29331 h 192118"/>
                    <a:gd name="connsiteX299" fmla="*/ 514654 w 1319413"/>
                    <a:gd name="connsiteY299" fmla="*/ 5528 h 192118"/>
                    <a:gd name="connsiteX300" fmla="*/ 526635 w 1319413"/>
                    <a:gd name="connsiteY300" fmla="*/ 0 h 192118"/>
                    <a:gd name="connsiteX301" fmla="*/ 538615 w 1319413"/>
                    <a:gd name="connsiteY301" fmla="*/ 5528 h 192118"/>
                    <a:gd name="connsiteX302" fmla="*/ 538615 w 1319413"/>
                    <a:gd name="connsiteY302" fmla="*/ 29331 h 192118"/>
                    <a:gd name="connsiteX303" fmla="*/ 566121 w 1319413"/>
                    <a:gd name="connsiteY303" fmla="*/ 29331 h 192118"/>
                    <a:gd name="connsiteX304" fmla="*/ 566121 w 1319413"/>
                    <a:gd name="connsiteY304" fmla="*/ 5528 h 192118"/>
                    <a:gd name="connsiteX305" fmla="*/ 578101 w 1319413"/>
                    <a:gd name="connsiteY305" fmla="*/ 0 h 192118"/>
                    <a:gd name="connsiteX306" fmla="*/ 590081 w 1319413"/>
                    <a:gd name="connsiteY306" fmla="*/ 5528 h 192118"/>
                    <a:gd name="connsiteX307" fmla="*/ 590081 w 1319413"/>
                    <a:gd name="connsiteY307" fmla="*/ 29331 h 192118"/>
                    <a:gd name="connsiteX308" fmla="*/ 617586 w 1319413"/>
                    <a:gd name="connsiteY308" fmla="*/ 29331 h 192118"/>
                    <a:gd name="connsiteX309" fmla="*/ 617586 w 1319413"/>
                    <a:gd name="connsiteY309" fmla="*/ 5528 h 192118"/>
                    <a:gd name="connsiteX310" fmla="*/ 629566 w 1319413"/>
                    <a:gd name="connsiteY310" fmla="*/ 0 h 192118"/>
                    <a:gd name="connsiteX311" fmla="*/ 641546 w 1319413"/>
                    <a:gd name="connsiteY311" fmla="*/ 5528 h 192118"/>
                    <a:gd name="connsiteX312" fmla="*/ 641546 w 1319413"/>
                    <a:gd name="connsiteY312" fmla="*/ 29331 h 192118"/>
                    <a:gd name="connsiteX313" fmla="*/ 669052 w 1319413"/>
                    <a:gd name="connsiteY313" fmla="*/ 29331 h 192118"/>
                    <a:gd name="connsiteX314" fmla="*/ 669052 w 1319413"/>
                    <a:gd name="connsiteY314" fmla="*/ 5528 h 192118"/>
                    <a:gd name="connsiteX315" fmla="*/ 681032 w 1319413"/>
                    <a:gd name="connsiteY315" fmla="*/ 0 h 192118"/>
                    <a:gd name="connsiteX316" fmla="*/ 693012 w 1319413"/>
                    <a:gd name="connsiteY316" fmla="*/ 5528 h 192118"/>
                    <a:gd name="connsiteX317" fmla="*/ 693012 w 1319413"/>
                    <a:gd name="connsiteY317" fmla="*/ 29331 h 192118"/>
                    <a:gd name="connsiteX318" fmla="*/ 720517 w 1319413"/>
                    <a:gd name="connsiteY318" fmla="*/ 29331 h 192118"/>
                    <a:gd name="connsiteX319" fmla="*/ 720517 w 1319413"/>
                    <a:gd name="connsiteY319" fmla="*/ 5528 h 192118"/>
                    <a:gd name="connsiteX320" fmla="*/ 732497 w 1319413"/>
                    <a:gd name="connsiteY320" fmla="*/ 0 h 192118"/>
                    <a:gd name="connsiteX321" fmla="*/ 744477 w 1319413"/>
                    <a:gd name="connsiteY321" fmla="*/ 5528 h 192118"/>
                    <a:gd name="connsiteX322" fmla="*/ 744477 w 1319413"/>
                    <a:gd name="connsiteY322" fmla="*/ 29331 h 192118"/>
                    <a:gd name="connsiteX323" fmla="*/ 771983 w 1319413"/>
                    <a:gd name="connsiteY323" fmla="*/ 29331 h 192118"/>
                    <a:gd name="connsiteX324" fmla="*/ 771983 w 1319413"/>
                    <a:gd name="connsiteY324" fmla="*/ 5528 h 192118"/>
                    <a:gd name="connsiteX325" fmla="*/ 783963 w 1319413"/>
                    <a:gd name="connsiteY325" fmla="*/ 0 h 192118"/>
                    <a:gd name="connsiteX326" fmla="*/ 795943 w 1319413"/>
                    <a:gd name="connsiteY326" fmla="*/ 5528 h 192118"/>
                    <a:gd name="connsiteX327" fmla="*/ 795943 w 1319413"/>
                    <a:gd name="connsiteY327" fmla="*/ 29331 h 192118"/>
                    <a:gd name="connsiteX328" fmla="*/ 823448 w 1319413"/>
                    <a:gd name="connsiteY328" fmla="*/ 29331 h 192118"/>
                    <a:gd name="connsiteX329" fmla="*/ 823448 w 1319413"/>
                    <a:gd name="connsiteY329" fmla="*/ 5528 h 192118"/>
                    <a:gd name="connsiteX330" fmla="*/ 835429 w 1319413"/>
                    <a:gd name="connsiteY330" fmla="*/ 0 h 192118"/>
                    <a:gd name="connsiteX331" fmla="*/ 847409 w 1319413"/>
                    <a:gd name="connsiteY331" fmla="*/ 5528 h 192118"/>
                    <a:gd name="connsiteX332" fmla="*/ 847409 w 1319413"/>
                    <a:gd name="connsiteY332" fmla="*/ 29331 h 192118"/>
                    <a:gd name="connsiteX333" fmla="*/ 874914 w 1319413"/>
                    <a:gd name="connsiteY333" fmla="*/ 29331 h 192118"/>
                    <a:gd name="connsiteX334" fmla="*/ 874914 w 1319413"/>
                    <a:gd name="connsiteY334" fmla="*/ 5528 h 192118"/>
                    <a:gd name="connsiteX335" fmla="*/ 886894 w 1319413"/>
                    <a:gd name="connsiteY335" fmla="*/ 0 h 192118"/>
                    <a:gd name="connsiteX336" fmla="*/ 898874 w 1319413"/>
                    <a:gd name="connsiteY336" fmla="*/ 5528 h 192118"/>
                    <a:gd name="connsiteX337" fmla="*/ 898874 w 1319413"/>
                    <a:gd name="connsiteY337" fmla="*/ 29331 h 192118"/>
                    <a:gd name="connsiteX338" fmla="*/ 926380 w 1319413"/>
                    <a:gd name="connsiteY338" fmla="*/ 29331 h 192118"/>
                    <a:gd name="connsiteX339" fmla="*/ 926380 w 1319413"/>
                    <a:gd name="connsiteY339" fmla="*/ 5528 h 192118"/>
                    <a:gd name="connsiteX340" fmla="*/ 938360 w 1319413"/>
                    <a:gd name="connsiteY340" fmla="*/ 0 h 192118"/>
                    <a:gd name="connsiteX341" fmla="*/ 950340 w 1319413"/>
                    <a:gd name="connsiteY341" fmla="*/ 5528 h 192118"/>
                    <a:gd name="connsiteX342" fmla="*/ 950340 w 1319413"/>
                    <a:gd name="connsiteY342" fmla="*/ 29331 h 192118"/>
                    <a:gd name="connsiteX343" fmla="*/ 977845 w 1319413"/>
                    <a:gd name="connsiteY343" fmla="*/ 29331 h 192118"/>
                    <a:gd name="connsiteX344" fmla="*/ 977845 w 1319413"/>
                    <a:gd name="connsiteY344" fmla="*/ 5528 h 192118"/>
                    <a:gd name="connsiteX345" fmla="*/ 989825 w 1319413"/>
                    <a:gd name="connsiteY345" fmla="*/ 0 h 192118"/>
                    <a:gd name="connsiteX346" fmla="*/ 1001805 w 1319413"/>
                    <a:gd name="connsiteY346" fmla="*/ 5528 h 192118"/>
                    <a:gd name="connsiteX347" fmla="*/ 1001805 w 1319413"/>
                    <a:gd name="connsiteY347" fmla="*/ 29331 h 192118"/>
                    <a:gd name="connsiteX348" fmla="*/ 1029310 w 1319413"/>
                    <a:gd name="connsiteY348" fmla="*/ 29331 h 192118"/>
                    <a:gd name="connsiteX349" fmla="*/ 1029310 w 1319413"/>
                    <a:gd name="connsiteY349" fmla="*/ 5528 h 192118"/>
                    <a:gd name="connsiteX350" fmla="*/ 1041290 w 1319413"/>
                    <a:gd name="connsiteY350" fmla="*/ 0 h 192118"/>
                    <a:gd name="connsiteX351" fmla="*/ 1053270 w 1319413"/>
                    <a:gd name="connsiteY351" fmla="*/ 5528 h 192118"/>
                    <a:gd name="connsiteX352" fmla="*/ 1053270 w 1319413"/>
                    <a:gd name="connsiteY352" fmla="*/ 29331 h 192118"/>
                    <a:gd name="connsiteX353" fmla="*/ 1080776 w 1319413"/>
                    <a:gd name="connsiteY353" fmla="*/ 29331 h 192118"/>
                    <a:gd name="connsiteX354" fmla="*/ 1080776 w 1319413"/>
                    <a:gd name="connsiteY354" fmla="*/ 5528 h 192118"/>
                    <a:gd name="connsiteX355" fmla="*/ 1092756 w 1319413"/>
                    <a:gd name="connsiteY355" fmla="*/ 0 h 192118"/>
                    <a:gd name="connsiteX356" fmla="*/ 1104735 w 1319413"/>
                    <a:gd name="connsiteY356" fmla="*/ 5528 h 192118"/>
                    <a:gd name="connsiteX357" fmla="*/ 1104735 w 1319413"/>
                    <a:gd name="connsiteY357" fmla="*/ 29331 h 192118"/>
                    <a:gd name="connsiteX358" fmla="*/ 1132241 w 1319413"/>
                    <a:gd name="connsiteY358" fmla="*/ 29331 h 192118"/>
                    <a:gd name="connsiteX359" fmla="*/ 1132241 w 1319413"/>
                    <a:gd name="connsiteY359" fmla="*/ 5528 h 192118"/>
                    <a:gd name="connsiteX360" fmla="*/ 1144221 w 1319413"/>
                    <a:gd name="connsiteY360" fmla="*/ 0 h 192118"/>
                    <a:gd name="connsiteX361" fmla="*/ 1156201 w 1319413"/>
                    <a:gd name="connsiteY361" fmla="*/ 5528 h 192118"/>
                    <a:gd name="connsiteX362" fmla="*/ 1156201 w 1319413"/>
                    <a:gd name="connsiteY362" fmla="*/ 29331 h 192118"/>
                    <a:gd name="connsiteX363" fmla="*/ 1183706 w 1319413"/>
                    <a:gd name="connsiteY363" fmla="*/ 29331 h 192118"/>
                    <a:gd name="connsiteX364" fmla="*/ 1183706 w 1319413"/>
                    <a:gd name="connsiteY364" fmla="*/ 5528 h 192118"/>
                    <a:gd name="connsiteX365" fmla="*/ 1195686 w 1319413"/>
                    <a:gd name="connsiteY365" fmla="*/ 0 h 192118"/>
                    <a:gd name="connsiteX366" fmla="*/ 1207666 w 1319413"/>
                    <a:gd name="connsiteY366" fmla="*/ 5528 h 192118"/>
                    <a:gd name="connsiteX367" fmla="*/ 1207666 w 1319413"/>
                    <a:gd name="connsiteY367" fmla="*/ 29331 h 192118"/>
                    <a:gd name="connsiteX368" fmla="*/ 1235169 w 1319413"/>
                    <a:gd name="connsiteY368" fmla="*/ 29331 h 192118"/>
                    <a:gd name="connsiteX369" fmla="*/ 1235169 w 1319413"/>
                    <a:gd name="connsiteY369" fmla="*/ 5528 h 192118"/>
                    <a:gd name="connsiteX370" fmla="*/ 1247149 w 1319413"/>
                    <a:gd name="connsiteY370" fmla="*/ 0 h 192118"/>
                    <a:gd name="connsiteX371" fmla="*/ 1259129 w 1319413"/>
                    <a:gd name="connsiteY371" fmla="*/ 5528 h 192118"/>
                    <a:gd name="connsiteX372" fmla="*/ 1259129 w 1319413"/>
                    <a:gd name="connsiteY372" fmla="*/ 29331 h 192118"/>
                    <a:gd name="connsiteX373" fmla="*/ 1286635 w 1319413"/>
                    <a:gd name="connsiteY373" fmla="*/ 29331 h 192118"/>
                    <a:gd name="connsiteX374" fmla="*/ 1286635 w 1319413"/>
                    <a:gd name="connsiteY374" fmla="*/ 5528 h 192118"/>
                    <a:gd name="connsiteX375" fmla="*/ 1298615 w 1319413"/>
                    <a:gd name="connsiteY375" fmla="*/ 0 h 192118"/>
                    <a:gd name="connsiteX376" fmla="*/ 1310595 w 1319413"/>
                    <a:gd name="connsiteY376" fmla="*/ 5528 h 192118"/>
                    <a:gd name="connsiteX377" fmla="*/ 1319413 w 1319413"/>
                    <a:gd name="connsiteY377" fmla="*/ 191711 h 192118"/>
                    <a:gd name="connsiteX378" fmla="*/ 1310595 w 1319413"/>
                    <a:gd name="connsiteY378" fmla="*/ 191711 h 192118"/>
                    <a:gd name="connsiteX379" fmla="*/ 1286635 w 1319413"/>
                    <a:gd name="connsiteY379" fmla="*/ 192118 h 192118"/>
                    <a:gd name="connsiteX380" fmla="*/ 1286635 w 1319413"/>
                    <a:gd name="connsiteY380" fmla="*/ 191711 h 192118"/>
                    <a:gd name="connsiteX381" fmla="*/ 1259129 w 1319413"/>
                    <a:gd name="connsiteY381" fmla="*/ 191711 h 192118"/>
                    <a:gd name="connsiteX382" fmla="*/ 1259129 w 1319413"/>
                    <a:gd name="connsiteY382" fmla="*/ 192118 h 192118"/>
                    <a:gd name="connsiteX383" fmla="*/ 1235169 w 1319413"/>
                    <a:gd name="connsiteY383" fmla="*/ 192118 h 192118"/>
                    <a:gd name="connsiteX384" fmla="*/ 1235169 w 1319413"/>
                    <a:gd name="connsiteY384" fmla="*/ 191711 h 192118"/>
                    <a:gd name="connsiteX385" fmla="*/ 1207666 w 1319413"/>
                    <a:gd name="connsiteY385" fmla="*/ 191711 h 192118"/>
                    <a:gd name="connsiteX386" fmla="*/ 1207666 w 1319413"/>
                    <a:gd name="connsiteY386" fmla="*/ 192118 h 192118"/>
                    <a:gd name="connsiteX387" fmla="*/ 1183706 w 1319413"/>
                    <a:gd name="connsiteY387" fmla="*/ 192118 h 192118"/>
                    <a:gd name="connsiteX388" fmla="*/ 1183706 w 1319413"/>
                    <a:gd name="connsiteY388" fmla="*/ 191711 h 192118"/>
                    <a:gd name="connsiteX389" fmla="*/ 1156201 w 1319413"/>
                    <a:gd name="connsiteY389" fmla="*/ 191711 h 192118"/>
                    <a:gd name="connsiteX390" fmla="*/ 1156201 w 1319413"/>
                    <a:gd name="connsiteY390" fmla="*/ 192118 h 192118"/>
                    <a:gd name="connsiteX391" fmla="*/ 1132241 w 1319413"/>
                    <a:gd name="connsiteY391" fmla="*/ 192118 h 192118"/>
                    <a:gd name="connsiteX392" fmla="*/ 1132241 w 1319413"/>
                    <a:gd name="connsiteY392" fmla="*/ 191711 h 192118"/>
                    <a:gd name="connsiteX393" fmla="*/ 1104735 w 1319413"/>
                    <a:gd name="connsiteY393" fmla="*/ 191711 h 192118"/>
                    <a:gd name="connsiteX394" fmla="*/ 1104735 w 1319413"/>
                    <a:gd name="connsiteY394" fmla="*/ 192118 h 192118"/>
                    <a:gd name="connsiteX395" fmla="*/ 1080776 w 1319413"/>
                    <a:gd name="connsiteY395" fmla="*/ 192118 h 192118"/>
                    <a:gd name="connsiteX396" fmla="*/ 1080776 w 1319413"/>
                    <a:gd name="connsiteY396" fmla="*/ 191711 h 192118"/>
                    <a:gd name="connsiteX397" fmla="*/ 1053270 w 1319413"/>
                    <a:gd name="connsiteY397" fmla="*/ 191711 h 192118"/>
                    <a:gd name="connsiteX398" fmla="*/ 1053270 w 1319413"/>
                    <a:gd name="connsiteY398" fmla="*/ 192118 h 192118"/>
                    <a:gd name="connsiteX399" fmla="*/ 1029310 w 1319413"/>
                    <a:gd name="connsiteY399" fmla="*/ 192118 h 192118"/>
                    <a:gd name="connsiteX400" fmla="*/ 1029310 w 1319413"/>
                    <a:gd name="connsiteY400" fmla="*/ 191711 h 192118"/>
                    <a:gd name="connsiteX401" fmla="*/ 1001805 w 1319413"/>
                    <a:gd name="connsiteY401" fmla="*/ 191711 h 192118"/>
                    <a:gd name="connsiteX402" fmla="*/ 1001805 w 1319413"/>
                    <a:gd name="connsiteY402" fmla="*/ 192118 h 192118"/>
                    <a:gd name="connsiteX403" fmla="*/ 977845 w 1319413"/>
                    <a:gd name="connsiteY403" fmla="*/ 192118 h 192118"/>
                    <a:gd name="connsiteX404" fmla="*/ 977845 w 1319413"/>
                    <a:gd name="connsiteY404" fmla="*/ 191711 h 192118"/>
                    <a:gd name="connsiteX405" fmla="*/ 950340 w 1319413"/>
                    <a:gd name="connsiteY405" fmla="*/ 191711 h 192118"/>
                    <a:gd name="connsiteX406" fmla="*/ 950340 w 1319413"/>
                    <a:gd name="connsiteY406" fmla="*/ 192118 h 192118"/>
                    <a:gd name="connsiteX407" fmla="*/ 926380 w 1319413"/>
                    <a:gd name="connsiteY407" fmla="*/ 192118 h 192118"/>
                    <a:gd name="connsiteX408" fmla="*/ 926380 w 1319413"/>
                    <a:gd name="connsiteY408" fmla="*/ 191711 h 192118"/>
                    <a:gd name="connsiteX409" fmla="*/ 898874 w 1319413"/>
                    <a:gd name="connsiteY409" fmla="*/ 191711 h 192118"/>
                    <a:gd name="connsiteX410" fmla="*/ 898874 w 1319413"/>
                    <a:gd name="connsiteY410" fmla="*/ 192118 h 192118"/>
                    <a:gd name="connsiteX411" fmla="*/ 874914 w 1319413"/>
                    <a:gd name="connsiteY411" fmla="*/ 192118 h 192118"/>
                    <a:gd name="connsiteX412" fmla="*/ 874914 w 1319413"/>
                    <a:gd name="connsiteY412" fmla="*/ 191711 h 192118"/>
                    <a:gd name="connsiteX413" fmla="*/ 847409 w 1319413"/>
                    <a:gd name="connsiteY413" fmla="*/ 191711 h 192118"/>
                    <a:gd name="connsiteX414" fmla="*/ 847409 w 1319413"/>
                    <a:gd name="connsiteY414" fmla="*/ 192118 h 192118"/>
                    <a:gd name="connsiteX415" fmla="*/ 823448 w 1319413"/>
                    <a:gd name="connsiteY415" fmla="*/ 192118 h 192118"/>
                    <a:gd name="connsiteX416" fmla="*/ 823448 w 1319413"/>
                    <a:gd name="connsiteY416" fmla="*/ 191711 h 192118"/>
                    <a:gd name="connsiteX417" fmla="*/ 795943 w 1319413"/>
                    <a:gd name="connsiteY417" fmla="*/ 191711 h 192118"/>
                    <a:gd name="connsiteX418" fmla="*/ 795943 w 1319413"/>
                    <a:gd name="connsiteY418" fmla="*/ 192118 h 192118"/>
                    <a:gd name="connsiteX419" fmla="*/ 771983 w 1319413"/>
                    <a:gd name="connsiteY419" fmla="*/ 192118 h 192118"/>
                    <a:gd name="connsiteX420" fmla="*/ 771983 w 1319413"/>
                    <a:gd name="connsiteY420" fmla="*/ 191711 h 192118"/>
                    <a:gd name="connsiteX421" fmla="*/ 744477 w 1319413"/>
                    <a:gd name="connsiteY421" fmla="*/ 191711 h 192118"/>
                    <a:gd name="connsiteX422" fmla="*/ 744477 w 1319413"/>
                    <a:gd name="connsiteY422" fmla="*/ 192118 h 192118"/>
                    <a:gd name="connsiteX423" fmla="*/ 720517 w 1319413"/>
                    <a:gd name="connsiteY423" fmla="*/ 192118 h 192118"/>
                    <a:gd name="connsiteX424" fmla="*/ 720517 w 1319413"/>
                    <a:gd name="connsiteY424" fmla="*/ 191711 h 192118"/>
                    <a:gd name="connsiteX425" fmla="*/ 693012 w 1319413"/>
                    <a:gd name="connsiteY425" fmla="*/ 191711 h 192118"/>
                    <a:gd name="connsiteX426" fmla="*/ 693012 w 1319413"/>
                    <a:gd name="connsiteY426" fmla="*/ 192118 h 192118"/>
                    <a:gd name="connsiteX427" fmla="*/ 669052 w 1319413"/>
                    <a:gd name="connsiteY427" fmla="*/ 192118 h 192118"/>
                    <a:gd name="connsiteX428" fmla="*/ 669052 w 1319413"/>
                    <a:gd name="connsiteY428" fmla="*/ 191711 h 192118"/>
                    <a:gd name="connsiteX429" fmla="*/ 641546 w 1319413"/>
                    <a:gd name="connsiteY429" fmla="*/ 191711 h 192118"/>
                    <a:gd name="connsiteX430" fmla="*/ 641546 w 1319413"/>
                    <a:gd name="connsiteY430" fmla="*/ 192118 h 192118"/>
                    <a:gd name="connsiteX431" fmla="*/ 617586 w 1319413"/>
                    <a:gd name="connsiteY431" fmla="*/ 192118 h 192118"/>
                    <a:gd name="connsiteX432" fmla="*/ 617586 w 1319413"/>
                    <a:gd name="connsiteY432" fmla="*/ 191711 h 192118"/>
                    <a:gd name="connsiteX433" fmla="*/ 590081 w 1319413"/>
                    <a:gd name="connsiteY433" fmla="*/ 191711 h 192118"/>
                    <a:gd name="connsiteX434" fmla="*/ 590081 w 1319413"/>
                    <a:gd name="connsiteY434" fmla="*/ 192118 h 192118"/>
                    <a:gd name="connsiteX435" fmla="*/ 566121 w 1319413"/>
                    <a:gd name="connsiteY435" fmla="*/ 192118 h 192118"/>
                    <a:gd name="connsiteX436" fmla="*/ 566121 w 1319413"/>
                    <a:gd name="connsiteY436" fmla="*/ 191711 h 192118"/>
                    <a:gd name="connsiteX437" fmla="*/ 538615 w 1319413"/>
                    <a:gd name="connsiteY437" fmla="*/ 191711 h 192118"/>
                    <a:gd name="connsiteX438" fmla="*/ 538615 w 1319413"/>
                    <a:gd name="connsiteY438" fmla="*/ 192118 h 192118"/>
                    <a:gd name="connsiteX439" fmla="*/ 514654 w 1319413"/>
                    <a:gd name="connsiteY439" fmla="*/ 192118 h 192118"/>
                    <a:gd name="connsiteX440" fmla="*/ 514654 w 1319413"/>
                    <a:gd name="connsiteY440" fmla="*/ 191711 h 192118"/>
                    <a:gd name="connsiteX441" fmla="*/ 487149 w 1319413"/>
                    <a:gd name="connsiteY441" fmla="*/ 191711 h 192118"/>
                    <a:gd name="connsiteX442" fmla="*/ 487149 w 1319413"/>
                    <a:gd name="connsiteY442" fmla="*/ 192118 h 192118"/>
                    <a:gd name="connsiteX443" fmla="*/ 463189 w 1319413"/>
                    <a:gd name="connsiteY443" fmla="*/ 192118 h 192118"/>
                    <a:gd name="connsiteX444" fmla="*/ 463189 w 1319413"/>
                    <a:gd name="connsiteY444" fmla="*/ 191711 h 192118"/>
                    <a:gd name="connsiteX445" fmla="*/ 435683 w 1319413"/>
                    <a:gd name="connsiteY445" fmla="*/ 191711 h 192118"/>
                    <a:gd name="connsiteX446" fmla="*/ 435683 w 1319413"/>
                    <a:gd name="connsiteY446" fmla="*/ 192118 h 192118"/>
                    <a:gd name="connsiteX447" fmla="*/ 411724 w 1319413"/>
                    <a:gd name="connsiteY447" fmla="*/ 192118 h 192118"/>
                    <a:gd name="connsiteX448" fmla="*/ 411724 w 1319413"/>
                    <a:gd name="connsiteY448" fmla="*/ 191711 h 192118"/>
                    <a:gd name="connsiteX449" fmla="*/ 384218 w 1319413"/>
                    <a:gd name="connsiteY449" fmla="*/ 191711 h 192118"/>
                    <a:gd name="connsiteX450" fmla="*/ 384218 w 1319413"/>
                    <a:gd name="connsiteY450" fmla="*/ 192118 h 192118"/>
                    <a:gd name="connsiteX451" fmla="*/ 360258 w 1319413"/>
                    <a:gd name="connsiteY451" fmla="*/ 192118 h 192118"/>
                    <a:gd name="connsiteX452" fmla="*/ 360258 w 1319413"/>
                    <a:gd name="connsiteY452" fmla="*/ 191711 h 192118"/>
                    <a:gd name="connsiteX453" fmla="*/ 332752 w 1319413"/>
                    <a:gd name="connsiteY453" fmla="*/ 191711 h 192118"/>
                    <a:gd name="connsiteX454" fmla="*/ 332752 w 1319413"/>
                    <a:gd name="connsiteY454" fmla="*/ 192118 h 192118"/>
                    <a:gd name="connsiteX455" fmla="*/ 308793 w 1319413"/>
                    <a:gd name="connsiteY455" fmla="*/ 192118 h 192118"/>
                    <a:gd name="connsiteX456" fmla="*/ 308793 w 1319413"/>
                    <a:gd name="connsiteY456" fmla="*/ 191711 h 192118"/>
                    <a:gd name="connsiteX457" fmla="*/ 281287 w 1319413"/>
                    <a:gd name="connsiteY457" fmla="*/ 191711 h 192118"/>
                    <a:gd name="connsiteX458" fmla="*/ 281287 w 1319413"/>
                    <a:gd name="connsiteY458" fmla="*/ 192118 h 192118"/>
                    <a:gd name="connsiteX459" fmla="*/ 257327 w 1319413"/>
                    <a:gd name="connsiteY459" fmla="*/ 192118 h 192118"/>
                    <a:gd name="connsiteX460" fmla="*/ 257327 w 1319413"/>
                    <a:gd name="connsiteY460" fmla="*/ 191711 h 192118"/>
                    <a:gd name="connsiteX461" fmla="*/ 229821 w 1319413"/>
                    <a:gd name="connsiteY461" fmla="*/ 191711 h 192118"/>
                    <a:gd name="connsiteX462" fmla="*/ 229821 w 1319413"/>
                    <a:gd name="connsiteY462" fmla="*/ 192118 h 192118"/>
                    <a:gd name="connsiteX463" fmla="*/ 205861 w 1319413"/>
                    <a:gd name="connsiteY463" fmla="*/ 192118 h 192118"/>
                    <a:gd name="connsiteX464" fmla="*/ 205861 w 1319413"/>
                    <a:gd name="connsiteY464" fmla="*/ 191711 h 192118"/>
                    <a:gd name="connsiteX465" fmla="*/ 178356 w 1319413"/>
                    <a:gd name="connsiteY465" fmla="*/ 191711 h 192118"/>
                    <a:gd name="connsiteX466" fmla="*/ 178356 w 1319413"/>
                    <a:gd name="connsiteY466" fmla="*/ 192118 h 192118"/>
                    <a:gd name="connsiteX467" fmla="*/ 154396 w 1319413"/>
                    <a:gd name="connsiteY467" fmla="*/ 192118 h 192118"/>
                    <a:gd name="connsiteX468" fmla="*/ 154396 w 1319413"/>
                    <a:gd name="connsiteY468" fmla="*/ 191711 h 192118"/>
                    <a:gd name="connsiteX469" fmla="*/ 126891 w 1319413"/>
                    <a:gd name="connsiteY469" fmla="*/ 191711 h 192118"/>
                    <a:gd name="connsiteX470" fmla="*/ 126891 w 1319413"/>
                    <a:gd name="connsiteY470" fmla="*/ 192118 h 192118"/>
                    <a:gd name="connsiteX471" fmla="*/ 102931 w 1319413"/>
                    <a:gd name="connsiteY471" fmla="*/ 192118 h 192118"/>
                    <a:gd name="connsiteX472" fmla="*/ 102931 w 1319413"/>
                    <a:gd name="connsiteY472" fmla="*/ 191711 h 192118"/>
                    <a:gd name="connsiteX473" fmla="*/ 75425 w 1319413"/>
                    <a:gd name="connsiteY473" fmla="*/ 191711 h 192118"/>
                    <a:gd name="connsiteX474" fmla="*/ 75425 w 1319413"/>
                    <a:gd name="connsiteY474" fmla="*/ 192118 h 192118"/>
                    <a:gd name="connsiteX475" fmla="*/ 51465 w 1319413"/>
                    <a:gd name="connsiteY475" fmla="*/ 192118 h 192118"/>
                    <a:gd name="connsiteX476" fmla="*/ 51465 w 1319413"/>
                    <a:gd name="connsiteY476" fmla="*/ 191711 h 192118"/>
                    <a:gd name="connsiteX477" fmla="*/ 23960 w 1319413"/>
                    <a:gd name="connsiteY477" fmla="*/ 191711 h 192118"/>
                    <a:gd name="connsiteX478" fmla="*/ 23960 w 1319413"/>
                    <a:gd name="connsiteY478" fmla="*/ 192118 h 192118"/>
                    <a:gd name="connsiteX479" fmla="*/ 0 w 1319413"/>
                    <a:gd name="connsiteY479" fmla="*/ 192118 h 192118"/>
                    <a:gd name="connsiteX480" fmla="*/ 0 w 1319413"/>
                    <a:gd name="connsiteY480" fmla="*/ 5528 h 192118"/>
                    <a:gd name="connsiteX481" fmla="*/ 11980 w 1319413"/>
                    <a:gd name="connsiteY481" fmla="*/ 0 h 192118"/>
                    <a:gd name="connsiteX0" fmla="*/ 1259129 w 1310595"/>
                    <a:gd name="connsiteY0" fmla="*/ 90321 h 192118"/>
                    <a:gd name="connsiteX1" fmla="*/ 1259129 w 1310595"/>
                    <a:gd name="connsiteY1" fmla="*/ 173811 h 192118"/>
                    <a:gd name="connsiteX2" fmla="*/ 1286635 w 1310595"/>
                    <a:gd name="connsiteY2" fmla="*/ 173811 h 192118"/>
                    <a:gd name="connsiteX3" fmla="*/ 1286635 w 1310595"/>
                    <a:gd name="connsiteY3" fmla="*/ 90321 h 192118"/>
                    <a:gd name="connsiteX4" fmla="*/ 1259129 w 1310595"/>
                    <a:gd name="connsiteY4" fmla="*/ 90321 h 192118"/>
                    <a:gd name="connsiteX5" fmla="*/ 1207666 w 1310595"/>
                    <a:gd name="connsiteY5" fmla="*/ 90321 h 192118"/>
                    <a:gd name="connsiteX6" fmla="*/ 1207666 w 1310595"/>
                    <a:gd name="connsiteY6" fmla="*/ 173811 h 192118"/>
                    <a:gd name="connsiteX7" fmla="*/ 1235169 w 1310595"/>
                    <a:gd name="connsiteY7" fmla="*/ 173811 h 192118"/>
                    <a:gd name="connsiteX8" fmla="*/ 1235169 w 1310595"/>
                    <a:gd name="connsiteY8" fmla="*/ 90321 h 192118"/>
                    <a:gd name="connsiteX9" fmla="*/ 1207666 w 1310595"/>
                    <a:gd name="connsiteY9" fmla="*/ 90321 h 192118"/>
                    <a:gd name="connsiteX10" fmla="*/ 1156201 w 1310595"/>
                    <a:gd name="connsiteY10" fmla="*/ 90321 h 192118"/>
                    <a:gd name="connsiteX11" fmla="*/ 1156201 w 1310595"/>
                    <a:gd name="connsiteY11" fmla="*/ 173811 h 192118"/>
                    <a:gd name="connsiteX12" fmla="*/ 1183706 w 1310595"/>
                    <a:gd name="connsiteY12" fmla="*/ 173811 h 192118"/>
                    <a:gd name="connsiteX13" fmla="*/ 1183706 w 1310595"/>
                    <a:gd name="connsiteY13" fmla="*/ 90321 h 192118"/>
                    <a:gd name="connsiteX14" fmla="*/ 1156201 w 1310595"/>
                    <a:gd name="connsiteY14" fmla="*/ 90321 h 192118"/>
                    <a:gd name="connsiteX15" fmla="*/ 1104735 w 1310595"/>
                    <a:gd name="connsiteY15" fmla="*/ 90321 h 192118"/>
                    <a:gd name="connsiteX16" fmla="*/ 1104735 w 1310595"/>
                    <a:gd name="connsiteY16" fmla="*/ 173811 h 192118"/>
                    <a:gd name="connsiteX17" fmla="*/ 1132241 w 1310595"/>
                    <a:gd name="connsiteY17" fmla="*/ 173811 h 192118"/>
                    <a:gd name="connsiteX18" fmla="*/ 1132241 w 1310595"/>
                    <a:gd name="connsiteY18" fmla="*/ 90321 h 192118"/>
                    <a:gd name="connsiteX19" fmla="*/ 1104735 w 1310595"/>
                    <a:gd name="connsiteY19" fmla="*/ 90321 h 192118"/>
                    <a:gd name="connsiteX20" fmla="*/ 1053270 w 1310595"/>
                    <a:gd name="connsiteY20" fmla="*/ 90321 h 192118"/>
                    <a:gd name="connsiteX21" fmla="*/ 1053270 w 1310595"/>
                    <a:gd name="connsiteY21" fmla="*/ 173811 h 192118"/>
                    <a:gd name="connsiteX22" fmla="*/ 1080776 w 1310595"/>
                    <a:gd name="connsiteY22" fmla="*/ 173811 h 192118"/>
                    <a:gd name="connsiteX23" fmla="*/ 1080776 w 1310595"/>
                    <a:gd name="connsiteY23" fmla="*/ 90321 h 192118"/>
                    <a:gd name="connsiteX24" fmla="*/ 1053270 w 1310595"/>
                    <a:gd name="connsiteY24" fmla="*/ 90321 h 192118"/>
                    <a:gd name="connsiteX25" fmla="*/ 1001805 w 1310595"/>
                    <a:gd name="connsiteY25" fmla="*/ 90321 h 192118"/>
                    <a:gd name="connsiteX26" fmla="*/ 1001805 w 1310595"/>
                    <a:gd name="connsiteY26" fmla="*/ 173811 h 192118"/>
                    <a:gd name="connsiteX27" fmla="*/ 1029310 w 1310595"/>
                    <a:gd name="connsiteY27" fmla="*/ 173811 h 192118"/>
                    <a:gd name="connsiteX28" fmla="*/ 1029310 w 1310595"/>
                    <a:gd name="connsiteY28" fmla="*/ 90321 h 192118"/>
                    <a:gd name="connsiteX29" fmla="*/ 1001805 w 1310595"/>
                    <a:gd name="connsiteY29" fmla="*/ 90321 h 192118"/>
                    <a:gd name="connsiteX30" fmla="*/ 950340 w 1310595"/>
                    <a:gd name="connsiteY30" fmla="*/ 90321 h 192118"/>
                    <a:gd name="connsiteX31" fmla="*/ 950340 w 1310595"/>
                    <a:gd name="connsiteY31" fmla="*/ 173811 h 192118"/>
                    <a:gd name="connsiteX32" fmla="*/ 977845 w 1310595"/>
                    <a:gd name="connsiteY32" fmla="*/ 173811 h 192118"/>
                    <a:gd name="connsiteX33" fmla="*/ 977845 w 1310595"/>
                    <a:gd name="connsiteY33" fmla="*/ 90321 h 192118"/>
                    <a:gd name="connsiteX34" fmla="*/ 950340 w 1310595"/>
                    <a:gd name="connsiteY34" fmla="*/ 90321 h 192118"/>
                    <a:gd name="connsiteX35" fmla="*/ 898874 w 1310595"/>
                    <a:gd name="connsiteY35" fmla="*/ 90321 h 192118"/>
                    <a:gd name="connsiteX36" fmla="*/ 898874 w 1310595"/>
                    <a:gd name="connsiteY36" fmla="*/ 173811 h 192118"/>
                    <a:gd name="connsiteX37" fmla="*/ 926380 w 1310595"/>
                    <a:gd name="connsiteY37" fmla="*/ 173811 h 192118"/>
                    <a:gd name="connsiteX38" fmla="*/ 926380 w 1310595"/>
                    <a:gd name="connsiteY38" fmla="*/ 90321 h 192118"/>
                    <a:gd name="connsiteX39" fmla="*/ 898874 w 1310595"/>
                    <a:gd name="connsiteY39" fmla="*/ 90321 h 192118"/>
                    <a:gd name="connsiteX40" fmla="*/ 847409 w 1310595"/>
                    <a:gd name="connsiteY40" fmla="*/ 90321 h 192118"/>
                    <a:gd name="connsiteX41" fmla="*/ 847409 w 1310595"/>
                    <a:gd name="connsiteY41" fmla="*/ 173811 h 192118"/>
                    <a:gd name="connsiteX42" fmla="*/ 874914 w 1310595"/>
                    <a:gd name="connsiteY42" fmla="*/ 173811 h 192118"/>
                    <a:gd name="connsiteX43" fmla="*/ 874914 w 1310595"/>
                    <a:gd name="connsiteY43" fmla="*/ 90321 h 192118"/>
                    <a:gd name="connsiteX44" fmla="*/ 847409 w 1310595"/>
                    <a:gd name="connsiteY44" fmla="*/ 90321 h 192118"/>
                    <a:gd name="connsiteX45" fmla="*/ 795943 w 1310595"/>
                    <a:gd name="connsiteY45" fmla="*/ 90321 h 192118"/>
                    <a:gd name="connsiteX46" fmla="*/ 795943 w 1310595"/>
                    <a:gd name="connsiteY46" fmla="*/ 173811 h 192118"/>
                    <a:gd name="connsiteX47" fmla="*/ 823448 w 1310595"/>
                    <a:gd name="connsiteY47" fmla="*/ 173811 h 192118"/>
                    <a:gd name="connsiteX48" fmla="*/ 823448 w 1310595"/>
                    <a:gd name="connsiteY48" fmla="*/ 90321 h 192118"/>
                    <a:gd name="connsiteX49" fmla="*/ 795943 w 1310595"/>
                    <a:gd name="connsiteY49" fmla="*/ 90321 h 192118"/>
                    <a:gd name="connsiteX50" fmla="*/ 744477 w 1310595"/>
                    <a:gd name="connsiteY50" fmla="*/ 90321 h 192118"/>
                    <a:gd name="connsiteX51" fmla="*/ 744477 w 1310595"/>
                    <a:gd name="connsiteY51" fmla="*/ 173811 h 192118"/>
                    <a:gd name="connsiteX52" fmla="*/ 771983 w 1310595"/>
                    <a:gd name="connsiteY52" fmla="*/ 173811 h 192118"/>
                    <a:gd name="connsiteX53" fmla="*/ 771983 w 1310595"/>
                    <a:gd name="connsiteY53" fmla="*/ 90321 h 192118"/>
                    <a:gd name="connsiteX54" fmla="*/ 744477 w 1310595"/>
                    <a:gd name="connsiteY54" fmla="*/ 90321 h 192118"/>
                    <a:gd name="connsiteX55" fmla="*/ 693012 w 1310595"/>
                    <a:gd name="connsiteY55" fmla="*/ 90321 h 192118"/>
                    <a:gd name="connsiteX56" fmla="*/ 693012 w 1310595"/>
                    <a:gd name="connsiteY56" fmla="*/ 173811 h 192118"/>
                    <a:gd name="connsiteX57" fmla="*/ 720517 w 1310595"/>
                    <a:gd name="connsiteY57" fmla="*/ 173811 h 192118"/>
                    <a:gd name="connsiteX58" fmla="*/ 720517 w 1310595"/>
                    <a:gd name="connsiteY58" fmla="*/ 90321 h 192118"/>
                    <a:gd name="connsiteX59" fmla="*/ 693012 w 1310595"/>
                    <a:gd name="connsiteY59" fmla="*/ 90321 h 192118"/>
                    <a:gd name="connsiteX60" fmla="*/ 641546 w 1310595"/>
                    <a:gd name="connsiteY60" fmla="*/ 90321 h 192118"/>
                    <a:gd name="connsiteX61" fmla="*/ 641546 w 1310595"/>
                    <a:gd name="connsiteY61" fmla="*/ 173811 h 192118"/>
                    <a:gd name="connsiteX62" fmla="*/ 669052 w 1310595"/>
                    <a:gd name="connsiteY62" fmla="*/ 173811 h 192118"/>
                    <a:gd name="connsiteX63" fmla="*/ 669052 w 1310595"/>
                    <a:gd name="connsiteY63" fmla="*/ 90321 h 192118"/>
                    <a:gd name="connsiteX64" fmla="*/ 641546 w 1310595"/>
                    <a:gd name="connsiteY64" fmla="*/ 90321 h 192118"/>
                    <a:gd name="connsiteX65" fmla="*/ 590081 w 1310595"/>
                    <a:gd name="connsiteY65" fmla="*/ 90321 h 192118"/>
                    <a:gd name="connsiteX66" fmla="*/ 590081 w 1310595"/>
                    <a:gd name="connsiteY66" fmla="*/ 173811 h 192118"/>
                    <a:gd name="connsiteX67" fmla="*/ 617586 w 1310595"/>
                    <a:gd name="connsiteY67" fmla="*/ 173811 h 192118"/>
                    <a:gd name="connsiteX68" fmla="*/ 617586 w 1310595"/>
                    <a:gd name="connsiteY68" fmla="*/ 90321 h 192118"/>
                    <a:gd name="connsiteX69" fmla="*/ 590081 w 1310595"/>
                    <a:gd name="connsiteY69" fmla="*/ 90321 h 192118"/>
                    <a:gd name="connsiteX70" fmla="*/ 538615 w 1310595"/>
                    <a:gd name="connsiteY70" fmla="*/ 90321 h 192118"/>
                    <a:gd name="connsiteX71" fmla="*/ 538615 w 1310595"/>
                    <a:gd name="connsiteY71" fmla="*/ 173811 h 192118"/>
                    <a:gd name="connsiteX72" fmla="*/ 566121 w 1310595"/>
                    <a:gd name="connsiteY72" fmla="*/ 173811 h 192118"/>
                    <a:gd name="connsiteX73" fmla="*/ 566121 w 1310595"/>
                    <a:gd name="connsiteY73" fmla="*/ 90321 h 192118"/>
                    <a:gd name="connsiteX74" fmla="*/ 538615 w 1310595"/>
                    <a:gd name="connsiteY74" fmla="*/ 90321 h 192118"/>
                    <a:gd name="connsiteX75" fmla="*/ 487149 w 1310595"/>
                    <a:gd name="connsiteY75" fmla="*/ 90321 h 192118"/>
                    <a:gd name="connsiteX76" fmla="*/ 487149 w 1310595"/>
                    <a:gd name="connsiteY76" fmla="*/ 173811 h 192118"/>
                    <a:gd name="connsiteX77" fmla="*/ 514654 w 1310595"/>
                    <a:gd name="connsiteY77" fmla="*/ 173811 h 192118"/>
                    <a:gd name="connsiteX78" fmla="*/ 514654 w 1310595"/>
                    <a:gd name="connsiteY78" fmla="*/ 90321 h 192118"/>
                    <a:gd name="connsiteX79" fmla="*/ 487149 w 1310595"/>
                    <a:gd name="connsiteY79" fmla="*/ 90321 h 192118"/>
                    <a:gd name="connsiteX80" fmla="*/ 435683 w 1310595"/>
                    <a:gd name="connsiteY80" fmla="*/ 90321 h 192118"/>
                    <a:gd name="connsiteX81" fmla="*/ 435683 w 1310595"/>
                    <a:gd name="connsiteY81" fmla="*/ 173811 h 192118"/>
                    <a:gd name="connsiteX82" fmla="*/ 463189 w 1310595"/>
                    <a:gd name="connsiteY82" fmla="*/ 173811 h 192118"/>
                    <a:gd name="connsiteX83" fmla="*/ 463189 w 1310595"/>
                    <a:gd name="connsiteY83" fmla="*/ 90321 h 192118"/>
                    <a:gd name="connsiteX84" fmla="*/ 435683 w 1310595"/>
                    <a:gd name="connsiteY84" fmla="*/ 90321 h 192118"/>
                    <a:gd name="connsiteX85" fmla="*/ 384218 w 1310595"/>
                    <a:gd name="connsiteY85" fmla="*/ 90321 h 192118"/>
                    <a:gd name="connsiteX86" fmla="*/ 384218 w 1310595"/>
                    <a:gd name="connsiteY86" fmla="*/ 173811 h 192118"/>
                    <a:gd name="connsiteX87" fmla="*/ 411724 w 1310595"/>
                    <a:gd name="connsiteY87" fmla="*/ 173811 h 192118"/>
                    <a:gd name="connsiteX88" fmla="*/ 411724 w 1310595"/>
                    <a:gd name="connsiteY88" fmla="*/ 90321 h 192118"/>
                    <a:gd name="connsiteX89" fmla="*/ 384218 w 1310595"/>
                    <a:gd name="connsiteY89" fmla="*/ 90321 h 192118"/>
                    <a:gd name="connsiteX90" fmla="*/ 332752 w 1310595"/>
                    <a:gd name="connsiteY90" fmla="*/ 90321 h 192118"/>
                    <a:gd name="connsiteX91" fmla="*/ 332752 w 1310595"/>
                    <a:gd name="connsiteY91" fmla="*/ 173811 h 192118"/>
                    <a:gd name="connsiteX92" fmla="*/ 360258 w 1310595"/>
                    <a:gd name="connsiteY92" fmla="*/ 173811 h 192118"/>
                    <a:gd name="connsiteX93" fmla="*/ 360258 w 1310595"/>
                    <a:gd name="connsiteY93" fmla="*/ 90321 h 192118"/>
                    <a:gd name="connsiteX94" fmla="*/ 332752 w 1310595"/>
                    <a:gd name="connsiteY94" fmla="*/ 90321 h 192118"/>
                    <a:gd name="connsiteX95" fmla="*/ 281287 w 1310595"/>
                    <a:gd name="connsiteY95" fmla="*/ 90321 h 192118"/>
                    <a:gd name="connsiteX96" fmla="*/ 281287 w 1310595"/>
                    <a:gd name="connsiteY96" fmla="*/ 173811 h 192118"/>
                    <a:gd name="connsiteX97" fmla="*/ 308793 w 1310595"/>
                    <a:gd name="connsiteY97" fmla="*/ 173811 h 192118"/>
                    <a:gd name="connsiteX98" fmla="*/ 308793 w 1310595"/>
                    <a:gd name="connsiteY98" fmla="*/ 90321 h 192118"/>
                    <a:gd name="connsiteX99" fmla="*/ 281287 w 1310595"/>
                    <a:gd name="connsiteY99" fmla="*/ 90321 h 192118"/>
                    <a:gd name="connsiteX100" fmla="*/ 229821 w 1310595"/>
                    <a:gd name="connsiteY100" fmla="*/ 90321 h 192118"/>
                    <a:gd name="connsiteX101" fmla="*/ 229821 w 1310595"/>
                    <a:gd name="connsiteY101" fmla="*/ 173811 h 192118"/>
                    <a:gd name="connsiteX102" fmla="*/ 257327 w 1310595"/>
                    <a:gd name="connsiteY102" fmla="*/ 173811 h 192118"/>
                    <a:gd name="connsiteX103" fmla="*/ 257327 w 1310595"/>
                    <a:gd name="connsiteY103" fmla="*/ 90321 h 192118"/>
                    <a:gd name="connsiteX104" fmla="*/ 229821 w 1310595"/>
                    <a:gd name="connsiteY104" fmla="*/ 90321 h 192118"/>
                    <a:gd name="connsiteX105" fmla="*/ 178356 w 1310595"/>
                    <a:gd name="connsiteY105" fmla="*/ 90321 h 192118"/>
                    <a:gd name="connsiteX106" fmla="*/ 178356 w 1310595"/>
                    <a:gd name="connsiteY106" fmla="*/ 173811 h 192118"/>
                    <a:gd name="connsiteX107" fmla="*/ 205861 w 1310595"/>
                    <a:gd name="connsiteY107" fmla="*/ 173811 h 192118"/>
                    <a:gd name="connsiteX108" fmla="*/ 205861 w 1310595"/>
                    <a:gd name="connsiteY108" fmla="*/ 90321 h 192118"/>
                    <a:gd name="connsiteX109" fmla="*/ 178356 w 1310595"/>
                    <a:gd name="connsiteY109" fmla="*/ 90321 h 192118"/>
                    <a:gd name="connsiteX110" fmla="*/ 126891 w 1310595"/>
                    <a:gd name="connsiteY110" fmla="*/ 90321 h 192118"/>
                    <a:gd name="connsiteX111" fmla="*/ 126891 w 1310595"/>
                    <a:gd name="connsiteY111" fmla="*/ 173811 h 192118"/>
                    <a:gd name="connsiteX112" fmla="*/ 154396 w 1310595"/>
                    <a:gd name="connsiteY112" fmla="*/ 173811 h 192118"/>
                    <a:gd name="connsiteX113" fmla="*/ 154396 w 1310595"/>
                    <a:gd name="connsiteY113" fmla="*/ 90321 h 192118"/>
                    <a:gd name="connsiteX114" fmla="*/ 126891 w 1310595"/>
                    <a:gd name="connsiteY114" fmla="*/ 90321 h 192118"/>
                    <a:gd name="connsiteX115" fmla="*/ 75425 w 1310595"/>
                    <a:gd name="connsiteY115" fmla="*/ 90321 h 192118"/>
                    <a:gd name="connsiteX116" fmla="*/ 75425 w 1310595"/>
                    <a:gd name="connsiteY116" fmla="*/ 173811 h 192118"/>
                    <a:gd name="connsiteX117" fmla="*/ 102931 w 1310595"/>
                    <a:gd name="connsiteY117" fmla="*/ 173811 h 192118"/>
                    <a:gd name="connsiteX118" fmla="*/ 102931 w 1310595"/>
                    <a:gd name="connsiteY118" fmla="*/ 90321 h 192118"/>
                    <a:gd name="connsiteX119" fmla="*/ 75425 w 1310595"/>
                    <a:gd name="connsiteY119" fmla="*/ 90321 h 192118"/>
                    <a:gd name="connsiteX120" fmla="*/ 23960 w 1310595"/>
                    <a:gd name="connsiteY120" fmla="*/ 90321 h 192118"/>
                    <a:gd name="connsiteX121" fmla="*/ 23960 w 1310595"/>
                    <a:gd name="connsiteY121" fmla="*/ 173811 h 192118"/>
                    <a:gd name="connsiteX122" fmla="*/ 51465 w 1310595"/>
                    <a:gd name="connsiteY122" fmla="*/ 173811 h 192118"/>
                    <a:gd name="connsiteX123" fmla="*/ 51465 w 1310595"/>
                    <a:gd name="connsiteY123" fmla="*/ 90321 h 192118"/>
                    <a:gd name="connsiteX124" fmla="*/ 23960 w 1310595"/>
                    <a:gd name="connsiteY124" fmla="*/ 90321 h 192118"/>
                    <a:gd name="connsiteX125" fmla="*/ 1259129 w 1310595"/>
                    <a:gd name="connsiteY125" fmla="*/ 47230 h 192118"/>
                    <a:gd name="connsiteX126" fmla="*/ 1259129 w 1310595"/>
                    <a:gd name="connsiteY126" fmla="*/ 72421 h 192118"/>
                    <a:gd name="connsiteX127" fmla="*/ 1286635 w 1310595"/>
                    <a:gd name="connsiteY127" fmla="*/ 72421 h 192118"/>
                    <a:gd name="connsiteX128" fmla="*/ 1286635 w 1310595"/>
                    <a:gd name="connsiteY128" fmla="*/ 47230 h 192118"/>
                    <a:gd name="connsiteX129" fmla="*/ 1259129 w 1310595"/>
                    <a:gd name="connsiteY129" fmla="*/ 47230 h 192118"/>
                    <a:gd name="connsiteX130" fmla="*/ 1207666 w 1310595"/>
                    <a:gd name="connsiteY130" fmla="*/ 47230 h 192118"/>
                    <a:gd name="connsiteX131" fmla="*/ 1207666 w 1310595"/>
                    <a:gd name="connsiteY131" fmla="*/ 72421 h 192118"/>
                    <a:gd name="connsiteX132" fmla="*/ 1235169 w 1310595"/>
                    <a:gd name="connsiteY132" fmla="*/ 72421 h 192118"/>
                    <a:gd name="connsiteX133" fmla="*/ 1235169 w 1310595"/>
                    <a:gd name="connsiteY133" fmla="*/ 47230 h 192118"/>
                    <a:gd name="connsiteX134" fmla="*/ 1207666 w 1310595"/>
                    <a:gd name="connsiteY134" fmla="*/ 47230 h 192118"/>
                    <a:gd name="connsiteX135" fmla="*/ 1156201 w 1310595"/>
                    <a:gd name="connsiteY135" fmla="*/ 47230 h 192118"/>
                    <a:gd name="connsiteX136" fmla="*/ 1156201 w 1310595"/>
                    <a:gd name="connsiteY136" fmla="*/ 72421 h 192118"/>
                    <a:gd name="connsiteX137" fmla="*/ 1183706 w 1310595"/>
                    <a:gd name="connsiteY137" fmla="*/ 72421 h 192118"/>
                    <a:gd name="connsiteX138" fmla="*/ 1183706 w 1310595"/>
                    <a:gd name="connsiteY138" fmla="*/ 47230 h 192118"/>
                    <a:gd name="connsiteX139" fmla="*/ 1156201 w 1310595"/>
                    <a:gd name="connsiteY139" fmla="*/ 47230 h 192118"/>
                    <a:gd name="connsiteX140" fmla="*/ 1104735 w 1310595"/>
                    <a:gd name="connsiteY140" fmla="*/ 47230 h 192118"/>
                    <a:gd name="connsiteX141" fmla="*/ 1104735 w 1310595"/>
                    <a:gd name="connsiteY141" fmla="*/ 72421 h 192118"/>
                    <a:gd name="connsiteX142" fmla="*/ 1132241 w 1310595"/>
                    <a:gd name="connsiteY142" fmla="*/ 72421 h 192118"/>
                    <a:gd name="connsiteX143" fmla="*/ 1132241 w 1310595"/>
                    <a:gd name="connsiteY143" fmla="*/ 47230 h 192118"/>
                    <a:gd name="connsiteX144" fmla="*/ 1104735 w 1310595"/>
                    <a:gd name="connsiteY144" fmla="*/ 47230 h 192118"/>
                    <a:gd name="connsiteX145" fmla="*/ 1053270 w 1310595"/>
                    <a:gd name="connsiteY145" fmla="*/ 47230 h 192118"/>
                    <a:gd name="connsiteX146" fmla="*/ 1053270 w 1310595"/>
                    <a:gd name="connsiteY146" fmla="*/ 72421 h 192118"/>
                    <a:gd name="connsiteX147" fmla="*/ 1080776 w 1310595"/>
                    <a:gd name="connsiteY147" fmla="*/ 72421 h 192118"/>
                    <a:gd name="connsiteX148" fmla="*/ 1080776 w 1310595"/>
                    <a:gd name="connsiteY148" fmla="*/ 47230 h 192118"/>
                    <a:gd name="connsiteX149" fmla="*/ 1053270 w 1310595"/>
                    <a:gd name="connsiteY149" fmla="*/ 47230 h 192118"/>
                    <a:gd name="connsiteX150" fmla="*/ 1001805 w 1310595"/>
                    <a:gd name="connsiteY150" fmla="*/ 47230 h 192118"/>
                    <a:gd name="connsiteX151" fmla="*/ 1001805 w 1310595"/>
                    <a:gd name="connsiteY151" fmla="*/ 72421 h 192118"/>
                    <a:gd name="connsiteX152" fmla="*/ 1029310 w 1310595"/>
                    <a:gd name="connsiteY152" fmla="*/ 72421 h 192118"/>
                    <a:gd name="connsiteX153" fmla="*/ 1029310 w 1310595"/>
                    <a:gd name="connsiteY153" fmla="*/ 47230 h 192118"/>
                    <a:gd name="connsiteX154" fmla="*/ 1001805 w 1310595"/>
                    <a:gd name="connsiteY154" fmla="*/ 47230 h 192118"/>
                    <a:gd name="connsiteX155" fmla="*/ 950340 w 1310595"/>
                    <a:gd name="connsiteY155" fmla="*/ 47230 h 192118"/>
                    <a:gd name="connsiteX156" fmla="*/ 950340 w 1310595"/>
                    <a:gd name="connsiteY156" fmla="*/ 72421 h 192118"/>
                    <a:gd name="connsiteX157" fmla="*/ 977845 w 1310595"/>
                    <a:gd name="connsiteY157" fmla="*/ 72421 h 192118"/>
                    <a:gd name="connsiteX158" fmla="*/ 977845 w 1310595"/>
                    <a:gd name="connsiteY158" fmla="*/ 47230 h 192118"/>
                    <a:gd name="connsiteX159" fmla="*/ 950340 w 1310595"/>
                    <a:gd name="connsiteY159" fmla="*/ 47230 h 192118"/>
                    <a:gd name="connsiteX160" fmla="*/ 898874 w 1310595"/>
                    <a:gd name="connsiteY160" fmla="*/ 47230 h 192118"/>
                    <a:gd name="connsiteX161" fmla="*/ 898874 w 1310595"/>
                    <a:gd name="connsiteY161" fmla="*/ 72421 h 192118"/>
                    <a:gd name="connsiteX162" fmla="*/ 926380 w 1310595"/>
                    <a:gd name="connsiteY162" fmla="*/ 72421 h 192118"/>
                    <a:gd name="connsiteX163" fmla="*/ 926380 w 1310595"/>
                    <a:gd name="connsiteY163" fmla="*/ 47230 h 192118"/>
                    <a:gd name="connsiteX164" fmla="*/ 898874 w 1310595"/>
                    <a:gd name="connsiteY164" fmla="*/ 47230 h 192118"/>
                    <a:gd name="connsiteX165" fmla="*/ 847409 w 1310595"/>
                    <a:gd name="connsiteY165" fmla="*/ 47230 h 192118"/>
                    <a:gd name="connsiteX166" fmla="*/ 847409 w 1310595"/>
                    <a:gd name="connsiteY166" fmla="*/ 72421 h 192118"/>
                    <a:gd name="connsiteX167" fmla="*/ 874914 w 1310595"/>
                    <a:gd name="connsiteY167" fmla="*/ 72421 h 192118"/>
                    <a:gd name="connsiteX168" fmla="*/ 874914 w 1310595"/>
                    <a:gd name="connsiteY168" fmla="*/ 47230 h 192118"/>
                    <a:gd name="connsiteX169" fmla="*/ 847409 w 1310595"/>
                    <a:gd name="connsiteY169" fmla="*/ 47230 h 192118"/>
                    <a:gd name="connsiteX170" fmla="*/ 795943 w 1310595"/>
                    <a:gd name="connsiteY170" fmla="*/ 47230 h 192118"/>
                    <a:gd name="connsiteX171" fmla="*/ 795943 w 1310595"/>
                    <a:gd name="connsiteY171" fmla="*/ 72421 h 192118"/>
                    <a:gd name="connsiteX172" fmla="*/ 823448 w 1310595"/>
                    <a:gd name="connsiteY172" fmla="*/ 72421 h 192118"/>
                    <a:gd name="connsiteX173" fmla="*/ 823448 w 1310595"/>
                    <a:gd name="connsiteY173" fmla="*/ 47230 h 192118"/>
                    <a:gd name="connsiteX174" fmla="*/ 795943 w 1310595"/>
                    <a:gd name="connsiteY174" fmla="*/ 47230 h 192118"/>
                    <a:gd name="connsiteX175" fmla="*/ 744477 w 1310595"/>
                    <a:gd name="connsiteY175" fmla="*/ 47230 h 192118"/>
                    <a:gd name="connsiteX176" fmla="*/ 744477 w 1310595"/>
                    <a:gd name="connsiteY176" fmla="*/ 72421 h 192118"/>
                    <a:gd name="connsiteX177" fmla="*/ 771983 w 1310595"/>
                    <a:gd name="connsiteY177" fmla="*/ 72421 h 192118"/>
                    <a:gd name="connsiteX178" fmla="*/ 771983 w 1310595"/>
                    <a:gd name="connsiteY178" fmla="*/ 47230 h 192118"/>
                    <a:gd name="connsiteX179" fmla="*/ 744477 w 1310595"/>
                    <a:gd name="connsiteY179" fmla="*/ 47230 h 192118"/>
                    <a:gd name="connsiteX180" fmla="*/ 693012 w 1310595"/>
                    <a:gd name="connsiteY180" fmla="*/ 47230 h 192118"/>
                    <a:gd name="connsiteX181" fmla="*/ 693012 w 1310595"/>
                    <a:gd name="connsiteY181" fmla="*/ 72421 h 192118"/>
                    <a:gd name="connsiteX182" fmla="*/ 720517 w 1310595"/>
                    <a:gd name="connsiteY182" fmla="*/ 72421 h 192118"/>
                    <a:gd name="connsiteX183" fmla="*/ 720517 w 1310595"/>
                    <a:gd name="connsiteY183" fmla="*/ 47230 h 192118"/>
                    <a:gd name="connsiteX184" fmla="*/ 693012 w 1310595"/>
                    <a:gd name="connsiteY184" fmla="*/ 47230 h 192118"/>
                    <a:gd name="connsiteX185" fmla="*/ 641546 w 1310595"/>
                    <a:gd name="connsiteY185" fmla="*/ 47230 h 192118"/>
                    <a:gd name="connsiteX186" fmla="*/ 641546 w 1310595"/>
                    <a:gd name="connsiteY186" fmla="*/ 72421 h 192118"/>
                    <a:gd name="connsiteX187" fmla="*/ 669052 w 1310595"/>
                    <a:gd name="connsiteY187" fmla="*/ 72421 h 192118"/>
                    <a:gd name="connsiteX188" fmla="*/ 669052 w 1310595"/>
                    <a:gd name="connsiteY188" fmla="*/ 47230 h 192118"/>
                    <a:gd name="connsiteX189" fmla="*/ 641546 w 1310595"/>
                    <a:gd name="connsiteY189" fmla="*/ 47230 h 192118"/>
                    <a:gd name="connsiteX190" fmla="*/ 590081 w 1310595"/>
                    <a:gd name="connsiteY190" fmla="*/ 47230 h 192118"/>
                    <a:gd name="connsiteX191" fmla="*/ 590081 w 1310595"/>
                    <a:gd name="connsiteY191" fmla="*/ 72421 h 192118"/>
                    <a:gd name="connsiteX192" fmla="*/ 617586 w 1310595"/>
                    <a:gd name="connsiteY192" fmla="*/ 72421 h 192118"/>
                    <a:gd name="connsiteX193" fmla="*/ 617586 w 1310595"/>
                    <a:gd name="connsiteY193" fmla="*/ 47230 h 192118"/>
                    <a:gd name="connsiteX194" fmla="*/ 590081 w 1310595"/>
                    <a:gd name="connsiteY194" fmla="*/ 47230 h 192118"/>
                    <a:gd name="connsiteX195" fmla="*/ 538615 w 1310595"/>
                    <a:gd name="connsiteY195" fmla="*/ 47230 h 192118"/>
                    <a:gd name="connsiteX196" fmla="*/ 538615 w 1310595"/>
                    <a:gd name="connsiteY196" fmla="*/ 72421 h 192118"/>
                    <a:gd name="connsiteX197" fmla="*/ 566121 w 1310595"/>
                    <a:gd name="connsiteY197" fmla="*/ 72421 h 192118"/>
                    <a:gd name="connsiteX198" fmla="*/ 566121 w 1310595"/>
                    <a:gd name="connsiteY198" fmla="*/ 47230 h 192118"/>
                    <a:gd name="connsiteX199" fmla="*/ 538615 w 1310595"/>
                    <a:gd name="connsiteY199" fmla="*/ 47230 h 192118"/>
                    <a:gd name="connsiteX200" fmla="*/ 487149 w 1310595"/>
                    <a:gd name="connsiteY200" fmla="*/ 47230 h 192118"/>
                    <a:gd name="connsiteX201" fmla="*/ 487149 w 1310595"/>
                    <a:gd name="connsiteY201" fmla="*/ 72421 h 192118"/>
                    <a:gd name="connsiteX202" fmla="*/ 514654 w 1310595"/>
                    <a:gd name="connsiteY202" fmla="*/ 72421 h 192118"/>
                    <a:gd name="connsiteX203" fmla="*/ 514654 w 1310595"/>
                    <a:gd name="connsiteY203" fmla="*/ 47230 h 192118"/>
                    <a:gd name="connsiteX204" fmla="*/ 487149 w 1310595"/>
                    <a:gd name="connsiteY204" fmla="*/ 47230 h 192118"/>
                    <a:gd name="connsiteX205" fmla="*/ 435683 w 1310595"/>
                    <a:gd name="connsiteY205" fmla="*/ 47230 h 192118"/>
                    <a:gd name="connsiteX206" fmla="*/ 435683 w 1310595"/>
                    <a:gd name="connsiteY206" fmla="*/ 72421 h 192118"/>
                    <a:gd name="connsiteX207" fmla="*/ 463189 w 1310595"/>
                    <a:gd name="connsiteY207" fmla="*/ 72421 h 192118"/>
                    <a:gd name="connsiteX208" fmla="*/ 463189 w 1310595"/>
                    <a:gd name="connsiteY208" fmla="*/ 47230 h 192118"/>
                    <a:gd name="connsiteX209" fmla="*/ 435683 w 1310595"/>
                    <a:gd name="connsiteY209" fmla="*/ 47230 h 192118"/>
                    <a:gd name="connsiteX210" fmla="*/ 384218 w 1310595"/>
                    <a:gd name="connsiteY210" fmla="*/ 47230 h 192118"/>
                    <a:gd name="connsiteX211" fmla="*/ 384218 w 1310595"/>
                    <a:gd name="connsiteY211" fmla="*/ 72421 h 192118"/>
                    <a:gd name="connsiteX212" fmla="*/ 411724 w 1310595"/>
                    <a:gd name="connsiteY212" fmla="*/ 72421 h 192118"/>
                    <a:gd name="connsiteX213" fmla="*/ 411724 w 1310595"/>
                    <a:gd name="connsiteY213" fmla="*/ 47230 h 192118"/>
                    <a:gd name="connsiteX214" fmla="*/ 384218 w 1310595"/>
                    <a:gd name="connsiteY214" fmla="*/ 47230 h 192118"/>
                    <a:gd name="connsiteX215" fmla="*/ 332752 w 1310595"/>
                    <a:gd name="connsiteY215" fmla="*/ 47230 h 192118"/>
                    <a:gd name="connsiteX216" fmla="*/ 332752 w 1310595"/>
                    <a:gd name="connsiteY216" fmla="*/ 72421 h 192118"/>
                    <a:gd name="connsiteX217" fmla="*/ 360258 w 1310595"/>
                    <a:gd name="connsiteY217" fmla="*/ 72421 h 192118"/>
                    <a:gd name="connsiteX218" fmla="*/ 360258 w 1310595"/>
                    <a:gd name="connsiteY218" fmla="*/ 47230 h 192118"/>
                    <a:gd name="connsiteX219" fmla="*/ 332752 w 1310595"/>
                    <a:gd name="connsiteY219" fmla="*/ 47230 h 192118"/>
                    <a:gd name="connsiteX220" fmla="*/ 281287 w 1310595"/>
                    <a:gd name="connsiteY220" fmla="*/ 47230 h 192118"/>
                    <a:gd name="connsiteX221" fmla="*/ 281287 w 1310595"/>
                    <a:gd name="connsiteY221" fmla="*/ 72421 h 192118"/>
                    <a:gd name="connsiteX222" fmla="*/ 308793 w 1310595"/>
                    <a:gd name="connsiteY222" fmla="*/ 72421 h 192118"/>
                    <a:gd name="connsiteX223" fmla="*/ 308793 w 1310595"/>
                    <a:gd name="connsiteY223" fmla="*/ 47230 h 192118"/>
                    <a:gd name="connsiteX224" fmla="*/ 281287 w 1310595"/>
                    <a:gd name="connsiteY224" fmla="*/ 47230 h 192118"/>
                    <a:gd name="connsiteX225" fmla="*/ 229821 w 1310595"/>
                    <a:gd name="connsiteY225" fmla="*/ 47230 h 192118"/>
                    <a:gd name="connsiteX226" fmla="*/ 229821 w 1310595"/>
                    <a:gd name="connsiteY226" fmla="*/ 72421 h 192118"/>
                    <a:gd name="connsiteX227" fmla="*/ 257327 w 1310595"/>
                    <a:gd name="connsiteY227" fmla="*/ 72421 h 192118"/>
                    <a:gd name="connsiteX228" fmla="*/ 257327 w 1310595"/>
                    <a:gd name="connsiteY228" fmla="*/ 47230 h 192118"/>
                    <a:gd name="connsiteX229" fmla="*/ 229821 w 1310595"/>
                    <a:gd name="connsiteY229" fmla="*/ 47230 h 192118"/>
                    <a:gd name="connsiteX230" fmla="*/ 178356 w 1310595"/>
                    <a:gd name="connsiteY230" fmla="*/ 47230 h 192118"/>
                    <a:gd name="connsiteX231" fmla="*/ 178356 w 1310595"/>
                    <a:gd name="connsiteY231" fmla="*/ 72421 h 192118"/>
                    <a:gd name="connsiteX232" fmla="*/ 205861 w 1310595"/>
                    <a:gd name="connsiteY232" fmla="*/ 72421 h 192118"/>
                    <a:gd name="connsiteX233" fmla="*/ 205861 w 1310595"/>
                    <a:gd name="connsiteY233" fmla="*/ 47230 h 192118"/>
                    <a:gd name="connsiteX234" fmla="*/ 178356 w 1310595"/>
                    <a:gd name="connsiteY234" fmla="*/ 47230 h 192118"/>
                    <a:gd name="connsiteX235" fmla="*/ 126891 w 1310595"/>
                    <a:gd name="connsiteY235" fmla="*/ 47230 h 192118"/>
                    <a:gd name="connsiteX236" fmla="*/ 126891 w 1310595"/>
                    <a:gd name="connsiteY236" fmla="*/ 72421 h 192118"/>
                    <a:gd name="connsiteX237" fmla="*/ 154396 w 1310595"/>
                    <a:gd name="connsiteY237" fmla="*/ 72421 h 192118"/>
                    <a:gd name="connsiteX238" fmla="*/ 154396 w 1310595"/>
                    <a:gd name="connsiteY238" fmla="*/ 47230 h 192118"/>
                    <a:gd name="connsiteX239" fmla="*/ 126891 w 1310595"/>
                    <a:gd name="connsiteY239" fmla="*/ 47230 h 192118"/>
                    <a:gd name="connsiteX240" fmla="*/ 75425 w 1310595"/>
                    <a:gd name="connsiteY240" fmla="*/ 47230 h 192118"/>
                    <a:gd name="connsiteX241" fmla="*/ 75425 w 1310595"/>
                    <a:gd name="connsiteY241" fmla="*/ 72421 h 192118"/>
                    <a:gd name="connsiteX242" fmla="*/ 102931 w 1310595"/>
                    <a:gd name="connsiteY242" fmla="*/ 72421 h 192118"/>
                    <a:gd name="connsiteX243" fmla="*/ 102931 w 1310595"/>
                    <a:gd name="connsiteY243" fmla="*/ 47230 h 192118"/>
                    <a:gd name="connsiteX244" fmla="*/ 75425 w 1310595"/>
                    <a:gd name="connsiteY244" fmla="*/ 47230 h 192118"/>
                    <a:gd name="connsiteX245" fmla="*/ 23960 w 1310595"/>
                    <a:gd name="connsiteY245" fmla="*/ 47230 h 192118"/>
                    <a:gd name="connsiteX246" fmla="*/ 23960 w 1310595"/>
                    <a:gd name="connsiteY246" fmla="*/ 72421 h 192118"/>
                    <a:gd name="connsiteX247" fmla="*/ 51465 w 1310595"/>
                    <a:gd name="connsiteY247" fmla="*/ 72421 h 192118"/>
                    <a:gd name="connsiteX248" fmla="*/ 51465 w 1310595"/>
                    <a:gd name="connsiteY248" fmla="*/ 47230 h 192118"/>
                    <a:gd name="connsiteX249" fmla="*/ 23960 w 1310595"/>
                    <a:gd name="connsiteY249" fmla="*/ 47230 h 192118"/>
                    <a:gd name="connsiteX250" fmla="*/ 11980 w 1310595"/>
                    <a:gd name="connsiteY250" fmla="*/ 0 h 192118"/>
                    <a:gd name="connsiteX251" fmla="*/ 23960 w 1310595"/>
                    <a:gd name="connsiteY251" fmla="*/ 5528 h 192118"/>
                    <a:gd name="connsiteX252" fmla="*/ 23960 w 1310595"/>
                    <a:gd name="connsiteY252" fmla="*/ 29331 h 192118"/>
                    <a:gd name="connsiteX253" fmla="*/ 51465 w 1310595"/>
                    <a:gd name="connsiteY253" fmla="*/ 29331 h 192118"/>
                    <a:gd name="connsiteX254" fmla="*/ 51465 w 1310595"/>
                    <a:gd name="connsiteY254" fmla="*/ 5528 h 192118"/>
                    <a:gd name="connsiteX255" fmla="*/ 63446 w 1310595"/>
                    <a:gd name="connsiteY255" fmla="*/ 0 h 192118"/>
                    <a:gd name="connsiteX256" fmla="*/ 75425 w 1310595"/>
                    <a:gd name="connsiteY256" fmla="*/ 5528 h 192118"/>
                    <a:gd name="connsiteX257" fmla="*/ 75425 w 1310595"/>
                    <a:gd name="connsiteY257" fmla="*/ 29331 h 192118"/>
                    <a:gd name="connsiteX258" fmla="*/ 102931 w 1310595"/>
                    <a:gd name="connsiteY258" fmla="*/ 29331 h 192118"/>
                    <a:gd name="connsiteX259" fmla="*/ 102931 w 1310595"/>
                    <a:gd name="connsiteY259" fmla="*/ 5528 h 192118"/>
                    <a:gd name="connsiteX260" fmla="*/ 114911 w 1310595"/>
                    <a:gd name="connsiteY260" fmla="*/ 0 h 192118"/>
                    <a:gd name="connsiteX261" fmla="*/ 126891 w 1310595"/>
                    <a:gd name="connsiteY261" fmla="*/ 5528 h 192118"/>
                    <a:gd name="connsiteX262" fmla="*/ 126891 w 1310595"/>
                    <a:gd name="connsiteY262" fmla="*/ 29331 h 192118"/>
                    <a:gd name="connsiteX263" fmla="*/ 154396 w 1310595"/>
                    <a:gd name="connsiteY263" fmla="*/ 29331 h 192118"/>
                    <a:gd name="connsiteX264" fmla="*/ 154396 w 1310595"/>
                    <a:gd name="connsiteY264" fmla="*/ 5528 h 192118"/>
                    <a:gd name="connsiteX265" fmla="*/ 166376 w 1310595"/>
                    <a:gd name="connsiteY265" fmla="*/ 0 h 192118"/>
                    <a:gd name="connsiteX266" fmla="*/ 178356 w 1310595"/>
                    <a:gd name="connsiteY266" fmla="*/ 5528 h 192118"/>
                    <a:gd name="connsiteX267" fmla="*/ 178356 w 1310595"/>
                    <a:gd name="connsiteY267" fmla="*/ 29331 h 192118"/>
                    <a:gd name="connsiteX268" fmla="*/ 205861 w 1310595"/>
                    <a:gd name="connsiteY268" fmla="*/ 29331 h 192118"/>
                    <a:gd name="connsiteX269" fmla="*/ 205861 w 1310595"/>
                    <a:gd name="connsiteY269" fmla="*/ 5528 h 192118"/>
                    <a:gd name="connsiteX270" fmla="*/ 217842 w 1310595"/>
                    <a:gd name="connsiteY270" fmla="*/ 0 h 192118"/>
                    <a:gd name="connsiteX271" fmla="*/ 229821 w 1310595"/>
                    <a:gd name="connsiteY271" fmla="*/ 5528 h 192118"/>
                    <a:gd name="connsiteX272" fmla="*/ 229821 w 1310595"/>
                    <a:gd name="connsiteY272" fmla="*/ 29331 h 192118"/>
                    <a:gd name="connsiteX273" fmla="*/ 257327 w 1310595"/>
                    <a:gd name="connsiteY273" fmla="*/ 29331 h 192118"/>
                    <a:gd name="connsiteX274" fmla="*/ 257327 w 1310595"/>
                    <a:gd name="connsiteY274" fmla="*/ 5528 h 192118"/>
                    <a:gd name="connsiteX275" fmla="*/ 269307 w 1310595"/>
                    <a:gd name="connsiteY275" fmla="*/ 0 h 192118"/>
                    <a:gd name="connsiteX276" fmla="*/ 281287 w 1310595"/>
                    <a:gd name="connsiteY276" fmla="*/ 5528 h 192118"/>
                    <a:gd name="connsiteX277" fmla="*/ 281287 w 1310595"/>
                    <a:gd name="connsiteY277" fmla="*/ 29331 h 192118"/>
                    <a:gd name="connsiteX278" fmla="*/ 308793 w 1310595"/>
                    <a:gd name="connsiteY278" fmla="*/ 29331 h 192118"/>
                    <a:gd name="connsiteX279" fmla="*/ 308793 w 1310595"/>
                    <a:gd name="connsiteY279" fmla="*/ 5528 h 192118"/>
                    <a:gd name="connsiteX280" fmla="*/ 320772 w 1310595"/>
                    <a:gd name="connsiteY280" fmla="*/ 0 h 192118"/>
                    <a:gd name="connsiteX281" fmla="*/ 332752 w 1310595"/>
                    <a:gd name="connsiteY281" fmla="*/ 5528 h 192118"/>
                    <a:gd name="connsiteX282" fmla="*/ 332752 w 1310595"/>
                    <a:gd name="connsiteY282" fmla="*/ 29331 h 192118"/>
                    <a:gd name="connsiteX283" fmla="*/ 360258 w 1310595"/>
                    <a:gd name="connsiteY283" fmla="*/ 29331 h 192118"/>
                    <a:gd name="connsiteX284" fmla="*/ 360258 w 1310595"/>
                    <a:gd name="connsiteY284" fmla="*/ 5528 h 192118"/>
                    <a:gd name="connsiteX285" fmla="*/ 372238 w 1310595"/>
                    <a:gd name="connsiteY285" fmla="*/ 0 h 192118"/>
                    <a:gd name="connsiteX286" fmla="*/ 384218 w 1310595"/>
                    <a:gd name="connsiteY286" fmla="*/ 5528 h 192118"/>
                    <a:gd name="connsiteX287" fmla="*/ 384218 w 1310595"/>
                    <a:gd name="connsiteY287" fmla="*/ 29331 h 192118"/>
                    <a:gd name="connsiteX288" fmla="*/ 411724 w 1310595"/>
                    <a:gd name="connsiteY288" fmla="*/ 29331 h 192118"/>
                    <a:gd name="connsiteX289" fmla="*/ 411724 w 1310595"/>
                    <a:gd name="connsiteY289" fmla="*/ 5528 h 192118"/>
                    <a:gd name="connsiteX290" fmla="*/ 423703 w 1310595"/>
                    <a:gd name="connsiteY290" fmla="*/ 0 h 192118"/>
                    <a:gd name="connsiteX291" fmla="*/ 435683 w 1310595"/>
                    <a:gd name="connsiteY291" fmla="*/ 5528 h 192118"/>
                    <a:gd name="connsiteX292" fmla="*/ 435683 w 1310595"/>
                    <a:gd name="connsiteY292" fmla="*/ 29331 h 192118"/>
                    <a:gd name="connsiteX293" fmla="*/ 463189 w 1310595"/>
                    <a:gd name="connsiteY293" fmla="*/ 29331 h 192118"/>
                    <a:gd name="connsiteX294" fmla="*/ 463189 w 1310595"/>
                    <a:gd name="connsiteY294" fmla="*/ 5528 h 192118"/>
                    <a:gd name="connsiteX295" fmla="*/ 475169 w 1310595"/>
                    <a:gd name="connsiteY295" fmla="*/ 0 h 192118"/>
                    <a:gd name="connsiteX296" fmla="*/ 487149 w 1310595"/>
                    <a:gd name="connsiteY296" fmla="*/ 5528 h 192118"/>
                    <a:gd name="connsiteX297" fmla="*/ 487149 w 1310595"/>
                    <a:gd name="connsiteY297" fmla="*/ 29331 h 192118"/>
                    <a:gd name="connsiteX298" fmla="*/ 514654 w 1310595"/>
                    <a:gd name="connsiteY298" fmla="*/ 29331 h 192118"/>
                    <a:gd name="connsiteX299" fmla="*/ 514654 w 1310595"/>
                    <a:gd name="connsiteY299" fmla="*/ 5528 h 192118"/>
                    <a:gd name="connsiteX300" fmla="*/ 526635 w 1310595"/>
                    <a:gd name="connsiteY300" fmla="*/ 0 h 192118"/>
                    <a:gd name="connsiteX301" fmla="*/ 538615 w 1310595"/>
                    <a:gd name="connsiteY301" fmla="*/ 5528 h 192118"/>
                    <a:gd name="connsiteX302" fmla="*/ 538615 w 1310595"/>
                    <a:gd name="connsiteY302" fmla="*/ 29331 h 192118"/>
                    <a:gd name="connsiteX303" fmla="*/ 566121 w 1310595"/>
                    <a:gd name="connsiteY303" fmla="*/ 29331 h 192118"/>
                    <a:gd name="connsiteX304" fmla="*/ 566121 w 1310595"/>
                    <a:gd name="connsiteY304" fmla="*/ 5528 h 192118"/>
                    <a:gd name="connsiteX305" fmla="*/ 578101 w 1310595"/>
                    <a:gd name="connsiteY305" fmla="*/ 0 h 192118"/>
                    <a:gd name="connsiteX306" fmla="*/ 590081 w 1310595"/>
                    <a:gd name="connsiteY306" fmla="*/ 5528 h 192118"/>
                    <a:gd name="connsiteX307" fmla="*/ 590081 w 1310595"/>
                    <a:gd name="connsiteY307" fmla="*/ 29331 h 192118"/>
                    <a:gd name="connsiteX308" fmla="*/ 617586 w 1310595"/>
                    <a:gd name="connsiteY308" fmla="*/ 29331 h 192118"/>
                    <a:gd name="connsiteX309" fmla="*/ 617586 w 1310595"/>
                    <a:gd name="connsiteY309" fmla="*/ 5528 h 192118"/>
                    <a:gd name="connsiteX310" fmla="*/ 629566 w 1310595"/>
                    <a:gd name="connsiteY310" fmla="*/ 0 h 192118"/>
                    <a:gd name="connsiteX311" fmla="*/ 641546 w 1310595"/>
                    <a:gd name="connsiteY311" fmla="*/ 5528 h 192118"/>
                    <a:gd name="connsiteX312" fmla="*/ 641546 w 1310595"/>
                    <a:gd name="connsiteY312" fmla="*/ 29331 h 192118"/>
                    <a:gd name="connsiteX313" fmla="*/ 669052 w 1310595"/>
                    <a:gd name="connsiteY313" fmla="*/ 29331 h 192118"/>
                    <a:gd name="connsiteX314" fmla="*/ 669052 w 1310595"/>
                    <a:gd name="connsiteY314" fmla="*/ 5528 h 192118"/>
                    <a:gd name="connsiteX315" fmla="*/ 681032 w 1310595"/>
                    <a:gd name="connsiteY315" fmla="*/ 0 h 192118"/>
                    <a:gd name="connsiteX316" fmla="*/ 693012 w 1310595"/>
                    <a:gd name="connsiteY316" fmla="*/ 5528 h 192118"/>
                    <a:gd name="connsiteX317" fmla="*/ 693012 w 1310595"/>
                    <a:gd name="connsiteY317" fmla="*/ 29331 h 192118"/>
                    <a:gd name="connsiteX318" fmla="*/ 720517 w 1310595"/>
                    <a:gd name="connsiteY318" fmla="*/ 29331 h 192118"/>
                    <a:gd name="connsiteX319" fmla="*/ 720517 w 1310595"/>
                    <a:gd name="connsiteY319" fmla="*/ 5528 h 192118"/>
                    <a:gd name="connsiteX320" fmla="*/ 732497 w 1310595"/>
                    <a:gd name="connsiteY320" fmla="*/ 0 h 192118"/>
                    <a:gd name="connsiteX321" fmla="*/ 744477 w 1310595"/>
                    <a:gd name="connsiteY321" fmla="*/ 5528 h 192118"/>
                    <a:gd name="connsiteX322" fmla="*/ 744477 w 1310595"/>
                    <a:gd name="connsiteY322" fmla="*/ 29331 h 192118"/>
                    <a:gd name="connsiteX323" fmla="*/ 771983 w 1310595"/>
                    <a:gd name="connsiteY323" fmla="*/ 29331 h 192118"/>
                    <a:gd name="connsiteX324" fmla="*/ 771983 w 1310595"/>
                    <a:gd name="connsiteY324" fmla="*/ 5528 h 192118"/>
                    <a:gd name="connsiteX325" fmla="*/ 783963 w 1310595"/>
                    <a:gd name="connsiteY325" fmla="*/ 0 h 192118"/>
                    <a:gd name="connsiteX326" fmla="*/ 795943 w 1310595"/>
                    <a:gd name="connsiteY326" fmla="*/ 5528 h 192118"/>
                    <a:gd name="connsiteX327" fmla="*/ 795943 w 1310595"/>
                    <a:gd name="connsiteY327" fmla="*/ 29331 h 192118"/>
                    <a:gd name="connsiteX328" fmla="*/ 823448 w 1310595"/>
                    <a:gd name="connsiteY328" fmla="*/ 29331 h 192118"/>
                    <a:gd name="connsiteX329" fmla="*/ 823448 w 1310595"/>
                    <a:gd name="connsiteY329" fmla="*/ 5528 h 192118"/>
                    <a:gd name="connsiteX330" fmla="*/ 835429 w 1310595"/>
                    <a:gd name="connsiteY330" fmla="*/ 0 h 192118"/>
                    <a:gd name="connsiteX331" fmla="*/ 847409 w 1310595"/>
                    <a:gd name="connsiteY331" fmla="*/ 5528 h 192118"/>
                    <a:gd name="connsiteX332" fmla="*/ 847409 w 1310595"/>
                    <a:gd name="connsiteY332" fmla="*/ 29331 h 192118"/>
                    <a:gd name="connsiteX333" fmla="*/ 874914 w 1310595"/>
                    <a:gd name="connsiteY333" fmla="*/ 29331 h 192118"/>
                    <a:gd name="connsiteX334" fmla="*/ 874914 w 1310595"/>
                    <a:gd name="connsiteY334" fmla="*/ 5528 h 192118"/>
                    <a:gd name="connsiteX335" fmla="*/ 886894 w 1310595"/>
                    <a:gd name="connsiteY335" fmla="*/ 0 h 192118"/>
                    <a:gd name="connsiteX336" fmla="*/ 898874 w 1310595"/>
                    <a:gd name="connsiteY336" fmla="*/ 5528 h 192118"/>
                    <a:gd name="connsiteX337" fmla="*/ 898874 w 1310595"/>
                    <a:gd name="connsiteY337" fmla="*/ 29331 h 192118"/>
                    <a:gd name="connsiteX338" fmla="*/ 926380 w 1310595"/>
                    <a:gd name="connsiteY338" fmla="*/ 29331 h 192118"/>
                    <a:gd name="connsiteX339" fmla="*/ 926380 w 1310595"/>
                    <a:gd name="connsiteY339" fmla="*/ 5528 h 192118"/>
                    <a:gd name="connsiteX340" fmla="*/ 938360 w 1310595"/>
                    <a:gd name="connsiteY340" fmla="*/ 0 h 192118"/>
                    <a:gd name="connsiteX341" fmla="*/ 950340 w 1310595"/>
                    <a:gd name="connsiteY341" fmla="*/ 5528 h 192118"/>
                    <a:gd name="connsiteX342" fmla="*/ 950340 w 1310595"/>
                    <a:gd name="connsiteY342" fmla="*/ 29331 h 192118"/>
                    <a:gd name="connsiteX343" fmla="*/ 977845 w 1310595"/>
                    <a:gd name="connsiteY343" fmla="*/ 29331 h 192118"/>
                    <a:gd name="connsiteX344" fmla="*/ 977845 w 1310595"/>
                    <a:gd name="connsiteY344" fmla="*/ 5528 h 192118"/>
                    <a:gd name="connsiteX345" fmla="*/ 989825 w 1310595"/>
                    <a:gd name="connsiteY345" fmla="*/ 0 h 192118"/>
                    <a:gd name="connsiteX346" fmla="*/ 1001805 w 1310595"/>
                    <a:gd name="connsiteY346" fmla="*/ 5528 h 192118"/>
                    <a:gd name="connsiteX347" fmla="*/ 1001805 w 1310595"/>
                    <a:gd name="connsiteY347" fmla="*/ 29331 h 192118"/>
                    <a:gd name="connsiteX348" fmla="*/ 1029310 w 1310595"/>
                    <a:gd name="connsiteY348" fmla="*/ 29331 h 192118"/>
                    <a:gd name="connsiteX349" fmla="*/ 1029310 w 1310595"/>
                    <a:gd name="connsiteY349" fmla="*/ 5528 h 192118"/>
                    <a:gd name="connsiteX350" fmla="*/ 1041290 w 1310595"/>
                    <a:gd name="connsiteY350" fmla="*/ 0 h 192118"/>
                    <a:gd name="connsiteX351" fmla="*/ 1053270 w 1310595"/>
                    <a:gd name="connsiteY351" fmla="*/ 5528 h 192118"/>
                    <a:gd name="connsiteX352" fmla="*/ 1053270 w 1310595"/>
                    <a:gd name="connsiteY352" fmla="*/ 29331 h 192118"/>
                    <a:gd name="connsiteX353" fmla="*/ 1080776 w 1310595"/>
                    <a:gd name="connsiteY353" fmla="*/ 29331 h 192118"/>
                    <a:gd name="connsiteX354" fmla="*/ 1080776 w 1310595"/>
                    <a:gd name="connsiteY354" fmla="*/ 5528 h 192118"/>
                    <a:gd name="connsiteX355" fmla="*/ 1092756 w 1310595"/>
                    <a:gd name="connsiteY355" fmla="*/ 0 h 192118"/>
                    <a:gd name="connsiteX356" fmla="*/ 1104735 w 1310595"/>
                    <a:gd name="connsiteY356" fmla="*/ 5528 h 192118"/>
                    <a:gd name="connsiteX357" fmla="*/ 1104735 w 1310595"/>
                    <a:gd name="connsiteY357" fmla="*/ 29331 h 192118"/>
                    <a:gd name="connsiteX358" fmla="*/ 1132241 w 1310595"/>
                    <a:gd name="connsiteY358" fmla="*/ 29331 h 192118"/>
                    <a:gd name="connsiteX359" fmla="*/ 1132241 w 1310595"/>
                    <a:gd name="connsiteY359" fmla="*/ 5528 h 192118"/>
                    <a:gd name="connsiteX360" fmla="*/ 1144221 w 1310595"/>
                    <a:gd name="connsiteY360" fmla="*/ 0 h 192118"/>
                    <a:gd name="connsiteX361" fmla="*/ 1156201 w 1310595"/>
                    <a:gd name="connsiteY361" fmla="*/ 5528 h 192118"/>
                    <a:gd name="connsiteX362" fmla="*/ 1156201 w 1310595"/>
                    <a:gd name="connsiteY362" fmla="*/ 29331 h 192118"/>
                    <a:gd name="connsiteX363" fmla="*/ 1183706 w 1310595"/>
                    <a:gd name="connsiteY363" fmla="*/ 29331 h 192118"/>
                    <a:gd name="connsiteX364" fmla="*/ 1183706 w 1310595"/>
                    <a:gd name="connsiteY364" fmla="*/ 5528 h 192118"/>
                    <a:gd name="connsiteX365" fmla="*/ 1195686 w 1310595"/>
                    <a:gd name="connsiteY365" fmla="*/ 0 h 192118"/>
                    <a:gd name="connsiteX366" fmla="*/ 1207666 w 1310595"/>
                    <a:gd name="connsiteY366" fmla="*/ 5528 h 192118"/>
                    <a:gd name="connsiteX367" fmla="*/ 1207666 w 1310595"/>
                    <a:gd name="connsiteY367" fmla="*/ 29331 h 192118"/>
                    <a:gd name="connsiteX368" fmla="*/ 1235169 w 1310595"/>
                    <a:gd name="connsiteY368" fmla="*/ 29331 h 192118"/>
                    <a:gd name="connsiteX369" fmla="*/ 1235169 w 1310595"/>
                    <a:gd name="connsiteY369" fmla="*/ 5528 h 192118"/>
                    <a:gd name="connsiteX370" fmla="*/ 1247149 w 1310595"/>
                    <a:gd name="connsiteY370" fmla="*/ 0 h 192118"/>
                    <a:gd name="connsiteX371" fmla="*/ 1259129 w 1310595"/>
                    <a:gd name="connsiteY371" fmla="*/ 5528 h 192118"/>
                    <a:gd name="connsiteX372" fmla="*/ 1259129 w 1310595"/>
                    <a:gd name="connsiteY372" fmla="*/ 29331 h 192118"/>
                    <a:gd name="connsiteX373" fmla="*/ 1286635 w 1310595"/>
                    <a:gd name="connsiteY373" fmla="*/ 29331 h 192118"/>
                    <a:gd name="connsiteX374" fmla="*/ 1286635 w 1310595"/>
                    <a:gd name="connsiteY374" fmla="*/ 5528 h 192118"/>
                    <a:gd name="connsiteX375" fmla="*/ 1298615 w 1310595"/>
                    <a:gd name="connsiteY375" fmla="*/ 0 h 192118"/>
                    <a:gd name="connsiteX376" fmla="*/ 1310595 w 1310595"/>
                    <a:gd name="connsiteY376" fmla="*/ 5528 h 192118"/>
                    <a:gd name="connsiteX377" fmla="*/ 1310595 w 1310595"/>
                    <a:gd name="connsiteY377" fmla="*/ 191711 h 192118"/>
                    <a:gd name="connsiteX378" fmla="*/ 1286635 w 1310595"/>
                    <a:gd name="connsiteY378" fmla="*/ 192118 h 192118"/>
                    <a:gd name="connsiteX379" fmla="*/ 1286635 w 1310595"/>
                    <a:gd name="connsiteY379" fmla="*/ 191711 h 192118"/>
                    <a:gd name="connsiteX380" fmla="*/ 1259129 w 1310595"/>
                    <a:gd name="connsiteY380" fmla="*/ 191711 h 192118"/>
                    <a:gd name="connsiteX381" fmla="*/ 1259129 w 1310595"/>
                    <a:gd name="connsiteY381" fmla="*/ 192118 h 192118"/>
                    <a:gd name="connsiteX382" fmla="*/ 1235169 w 1310595"/>
                    <a:gd name="connsiteY382" fmla="*/ 192118 h 192118"/>
                    <a:gd name="connsiteX383" fmla="*/ 1235169 w 1310595"/>
                    <a:gd name="connsiteY383" fmla="*/ 191711 h 192118"/>
                    <a:gd name="connsiteX384" fmla="*/ 1207666 w 1310595"/>
                    <a:gd name="connsiteY384" fmla="*/ 191711 h 192118"/>
                    <a:gd name="connsiteX385" fmla="*/ 1207666 w 1310595"/>
                    <a:gd name="connsiteY385" fmla="*/ 192118 h 192118"/>
                    <a:gd name="connsiteX386" fmla="*/ 1183706 w 1310595"/>
                    <a:gd name="connsiteY386" fmla="*/ 192118 h 192118"/>
                    <a:gd name="connsiteX387" fmla="*/ 1183706 w 1310595"/>
                    <a:gd name="connsiteY387" fmla="*/ 191711 h 192118"/>
                    <a:gd name="connsiteX388" fmla="*/ 1156201 w 1310595"/>
                    <a:gd name="connsiteY388" fmla="*/ 191711 h 192118"/>
                    <a:gd name="connsiteX389" fmla="*/ 1156201 w 1310595"/>
                    <a:gd name="connsiteY389" fmla="*/ 192118 h 192118"/>
                    <a:gd name="connsiteX390" fmla="*/ 1132241 w 1310595"/>
                    <a:gd name="connsiteY390" fmla="*/ 192118 h 192118"/>
                    <a:gd name="connsiteX391" fmla="*/ 1132241 w 1310595"/>
                    <a:gd name="connsiteY391" fmla="*/ 191711 h 192118"/>
                    <a:gd name="connsiteX392" fmla="*/ 1104735 w 1310595"/>
                    <a:gd name="connsiteY392" fmla="*/ 191711 h 192118"/>
                    <a:gd name="connsiteX393" fmla="*/ 1104735 w 1310595"/>
                    <a:gd name="connsiteY393" fmla="*/ 192118 h 192118"/>
                    <a:gd name="connsiteX394" fmla="*/ 1080776 w 1310595"/>
                    <a:gd name="connsiteY394" fmla="*/ 192118 h 192118"/>
                    <a:gd name="connsiteX395" fmla="*/ 1080776 w 1310595"/>
                    <a:gd name="connsiteY395" fmla="*/ 191711 h 192118"/>
                    <a:gd name="connsiteX396" fmla="*/ 1053270 w 1310595"/>
                    <a:gd name="connsiteY396" fmla="*/ 191711 h 192118"/>
                    <a:gd name="connsiteX397" fmla="*/ 1053270 w 1310595"/>
                    <a:gd name="connsiteY397" fmla="*/ 192118 h 192118"/>
                    <a:gd name="connsiteX398" fmla="*/ 1029310 w 1310595"/>
                    <a:gd name="connsiteY398" fmla="*/ 192118 h 192118"/>
                    <a:gd name="connsiteX399" fmla="*/ 1029310 w 1310595"/>
                    <a:gd name="connsiteY399" fmla="*/ 191711 h 192118"/>
                    <a:gd name="connsiteX400" fmla="*/ 1001805 w 1310595"/>
                    <a:gd name="connsiteY400" fmla="*/ 191711 h 192118"/>
                    <a:gd name="connsiteX401" fmla="*/ 1001805 w 1310595"/>
                    <a:gd name="connsiteY401" fmla="*/ 192118 h 192118"/>
                    <a:gd name="connsiteX402" fmla="*/ 977845 w 1310595"/>
                    <a:gd name="connsiteY402" fmla="*/ 192118 h 192118"/>
                    <a:gd name="connsiteX403" fmla="*/ 977845 w 1310595"/>
                    <a:gd name="connsiteY403" fmla="*/ 191711 h 192118"/>
                    <a:gd name="connsiteX404" fmla="*/ 950340 w 1310595"/>
                    <a:gd name="connsiteY404" fmla="*/ 191711 h 192118"/>
                    <a:gd name="connsiteX405" fmla="*/ 950340 w 1310595"/>
                    <a:gd name="connsiteY405" fmla="*/ 192118 h 192118"/>
                    <a:gd name="connsiteX406" fmla="*/ 926380 w 1310595"/>
                    <a:gd name="connsiteY406" fmla="*/ 192118 h 192118"/>
                    <a:gd name="connsiteX407" fmla="*/ 926380 w 1310595"/>
                    <a:gd name="connsiteY407" fmla="*/ 191711 h 192118"/>
                    <a:gd name="connsiteX408" fmla="*/ 898874 w 1310595"/>
                    <a:gd name="connsiteY408" fmla="*/ 191711 h 192118"/>
                    <a:gd name="connsiteX409" fmla="*/ 898874 w 1310595"/>
                    <a:gd name="connsiteY409" fmla="*/ 192118 h 192118"/>
                    <a:gd name="connsiteX410" fmla="*/ 874914 w 1310595"/>
                    <a:gd name="connsiteY410" fmla="*/ 192118 h 192118"/>
                    <a:gd name="connsiteX411" fmla="*/ 874914 w 1310595"/>
                    <a:gd name="connsiteY411" fmla="*/ 191711 h 192118"/>
                    <a:gd name="connsiteX412" fmla="*/ 847409 w 1310595"/>
                    <a:gd name="connsiteY412" fmla="*/ 191711 h 192118"/>
                    <a:gd name="connsiteX413" fmla="*/ 847409 w 1310595"/>
                    <a:gd name="connsiteY413" fmla="*/ 192118 h 192118"/>
                    <a:gd name="connsiteX414" fmla="*/ 823448 w 1310595"/>
                    <a:gd name="connsiteY414" fmla="*/ 192118 h 192118"/>
                    <a:gd name="connsiteX415" fmla="*/ 823448 w 1310595"/>
                    <a:gd name="connsiteY415" fmla="*/ 191711 h 192118"/>
                    <a:gd name="connsiteX416" fmla="*/ 795943 w 1310595"/>
                    <a:gd name="connsiteY416" fmla="*/ 191711 h 192118"/>
                    <a:gd name="connsiteX417" fmla="*/ 795943 w 1310595"/>
                    <a:gd name="connsiteY417" fmla="*/ 192118 h 192118"/>
                    <a:gd name="connsiteX418" fmla="*/ 771983 w 1310595"/>
                    <a:gd name="connsiteY418" fmla="*/ 192118 h 192118"/>
                    <a:gd name="connsiteX419" fmla="*/ 771983 w 1310595"/>
                    <a:gd name="connsiteY419" fmla="*/ 191711 h 192118"/>
                    <a:gd name="connsiteX420" fmla="*/ 744477 w 1310595"/>
                    <a:gd name="connsiteY420" fmla="*/ 191711 h 192118"/>
                    <a:gd name="connsiteX421" fmla="*/ 744477 w 1310595"/>
                    <a:gd name="connsiteY421" fmla="*/ 192118 h 192118"/>
                    <a:gd name="connsiteX422" fmla="*/ 720517 w 1310595"/>
                    <a:gd name="connsiteY422" fmla="*/ 192118 h 192118"/>
                    <a:gd name="connsiteX423" fmla="*/ 720517 w 1310595"/>
                    <a:gd name="connsiteY423" fmla="*/ 191711 h 192118"/>
                    <a:gd name="connsiteX424" fmla="*/ 693012 w 1310595"/>
                    <a:gd name="connsiteY424" fmla="*/ 191711 h 192118"/>
                    <a:gd name="connsiteX425" fmla="*/ 693012 w 1310595"/>
                    <a:gd name="connsiteY425" fmla="*/ 192118 h 192118"/>
                    <a:gd name="connsiteX426" fmla="*/ 669052 w 1310595"/>
                    <a:gd name="connsiteY426" fmla="*/ 192118 h 192118"/>
                    <a:gd name="connsiteX427" fmla="*/ 669052 w 1310595"/>
                    <a:gd name="connsiteY427" fmla="*/ 191711 h 192118"/>
                    <a:gd name="connsiteX428" fmla="*/ 641546 w 1310595"/>
                    <a:gd name="connsiteY428" fmla="*/ 191711 h 192118"/>
                    <a:gd name="connsiteX429" fmla="*/ 641546 w 1310595"/>
                    <a:gd name="connsiteY429" fmla="*/ 192118 h 192118"/>
                    <a:gd name="connsiteX430" fmla="*/ 617586 w 1310595"/>
                    <a:gd name="connsiteY430" fmla="*/ 192118 h 192118"/>
                    <a:gd name="connsiteX431" fmla="*/ 617586 w 1310595"/>
                    <a:gd name="connsiteY431" fmla="*/ 191711 h 192118"/>
                    <a:gd name="connsiteX432" fmla="*/ 590081 w 1310595"/>
                    <a:gd name="connsiteY432" fmla="*/ 191711 h 192118"/>
                    <a:gd name="connsiteX433" fmla="*/ 590081 w 1310595"/>
                    <a:gd name="connsiteY433" fmla="*/ 192118 h 192118"/>
                    <a:gd name="connsiteX434" fmla="*/ 566121 w 1310595"/>
                    <a:gd name="connsiteY434" fmla="*/ 192118 h 192118"/>
                    <a:gd name="connsiteX435" fmla="*/ 566121 w 1310595"/>
                    <a:gd name="connsiteY435" fmla="*/ 191711 h 192118"/>
                    <a:gd name="connsiteX436" fmla="*/ 538615 w 1310595"/>
                    <a:gd name="connsiteY436" fmla="*/ 191711 h 192118"/>
                    <a:gd name="connsiteX437" fmla="*/ 538615 w 1310595"/>
                    <a:gd name="connsiteY437" fmla="*/ 192118 h 192118"/>
                    <a:gd name="connsiteX438" fmla="*/ 514654 w 1310595"/>
                    <a:gd name="connsiteY438" fmla="*/ 192118 h 192118"/>
                    <a:gd name="connsiteX439" fmla="*/ 514654 w 1310595"/>
                    <a:gd name="connsiteY439" fmla="*/ 191711 h 192118"/>
                    <a:gd name="connsiteX440" fmla="*/ 487149 w 1310595"/>
                    <a:gd name="connsiteY440" fmla="*/ 191711 h 192118"/>
                    <a:gd name="connsiteX441" fmla="*/ 487149 w 1310595"/>
                    <a:gd name="connsiteY441" fmla="*/ 192118 h 192118"/>
                    <a:gd name="connsiteX442" fmla="*/ 463189 w 1310595"/>
                    <a:gd name="connsiteY442" fmla="*/ 192118 h 192118"/>
                    <a:gd name="connsiteX443" fmla="*/ 463189 w 1310595"/>
                    <a:gd name="connsiteY443" fmla="*/ 191711 h 192118"/>
                    <a:gd name="connsiteX444" fmla="*/ 435683 w 1310595"/>
                    <a:gd name="connsiteY444" fmla="*/ 191711 h 192118"/>
                    <a:gd name="connsiteX445" fmla="*/ 435683 w 1310595"/>
                    <a:gd name="connsiteY445" fmla="*/ 192118 h 192118"/>
                    <a:gd name="connsiteX446" fmla="*/ 411724 w 1310595"/>
                    <a:gd name="connsiteY446" fmla="*/ 192118 h 192118"/>
                    <a:gd name="connsiteX447" fmla="*/ 411724 w 1310595"/>
                    <a:gd name="connsiteY447" fmla="*/ 191711 h 192118"/>
                    <a:gd name="connsiteX448" fmla="*/ 384218 w 1310595"/>
                    <a:gd name="connsiteY448" fmla="*/ 191711 h 192118"/>
                    <a:gd name="connsiteX449" fmla="*/ 384218 w 1310595"/>
                    <a:gd name="connsiteY449" fmla="*/ 192118 h 192118"/>
                    <a:gd name="connsiteX450" fmla="*/ 360258 w 1310595"/>
                    <a:gd name="connsiteY450" fmla="*/ 192118 h 192118"/>
                    <a:gd name="connsiteX451" fmla="*/ 360258 w 1310595"/>
                    <a:gd name="connsiteY451" fmla="*/ 191711 h 192118"/>
                    <a:gd name="connsiteX452" fmla="*/ 332752 w 1310595"/>
                    <a:gd name="connsiteY452" fmla="*/ 191711 h 192118"/>
                    <a:gd name="connsiteX453" fmla="*/ 332752 w 1310595"/>
                    <a:gd name="connsiteY453" fmla="*/ 192118 h 192118"/>
                    <a:gd name="connsiteX454" fmla="*/ 308793 w 1310595"/>
                    <a:gd name="connsiteY454" fmla="*/ 192118 h 192118"/>
                    <a:gd name="connsiteX455" fmla="*/ 308793 w 1310595"/>
                    <a:gd name="connsiteY455" fmla="*/ 191711 h 192118"/>
                    <a:gd name="connsiteX456" fmla="*/ 281287 w 1310595"/>
                    <a:gd name="connsiteY456" fmla="*/ 191711 h 192118"/>
                    <a:gd name="connsiteX457" fmla="*/ 281287 w 1310595"/>
                    <a:gd name="connsiteY457" fmla="*/ 192118 h 192118"/>
                    <a:gd name="connsiteX458" fmla="*/ 257327 w 1310595"/>
                    <a:gd name="connsiteY458" fmla="*/ 192118 h 192118"/>
                    <a:gd name="connsiteX459" fmla="*/ 257327 w 1310595"/>
                    <a:gd name="connsiteY459" fmla="*/ 191711 h 192118"/>
                    <a:gd name="connsiteX460" fmla="*/ 229821 w 1310595"/>
                    <a:gd name="connsiteY460" fmla="*/ 191711 h 192118"/>
                    <a:gd name="connsiteX461" fmla="*/ 229821 w 1310595"/>
                    <a:gd name="connsiteY461" fmla="*/ 192118 h 192118"/>
                    <a:gd name="connsiteX462" fmla="*/ 205861 w 1310595"/>
                    <a:gd name="connsiteY462" fmla="*/ 192118 h 192118"/>
                    <a:gd name="connsiteX463" fmla="*/ 205861 w 1310595"/>
                    <a:gd name="connsiteY463" fmla="*/ 191711 h 192118"/>
                    <a:gd name="connsiteX464" fmla="*/ 178356 w 1310595"/>
                    <a:gd name="connsiteY464" fmla="*/ 191711 h 192118"/>
                    <a:gd name="connsiteX465" fmla="*/ 178356 w 1310595"/>
                    <a:gd name="connsiteY465" fmla="*/ 192118 h 192118"/>
                    <a:gd name="connsiteX466" fmla="*/ 154396 w 1310595"/>
                    <a:gd name="connsiteY466" fmla="*/ 192118 h 192118"/>
                    <a:gd name="connsiteX467" fmla="*/ 154396 w 1310595"/>
                    <a:gd name="connsiteY467" fmla="*/ 191711 h 192118"/>
                    <a:gd name="connsiteX468" fmla="*/ 126891 w 1310595"/>
                    <a:gd name="connsiteY468" fmla="*/ 191711 h 192118"/>
                    <a:gd name="connsiteX469" fmla="*/ 126891 w 1310595"/>
                    <a:gd name="connsiteY469" fmla="*/ 192118 h 192118"/>
                    <a:gd name="connsiteX470" fmla="*/ 102931 w 1310595"/>
                    <a:gd name="connsiteY470" fmla="*/ 192118 h 192118"/>
                    <a:gd name="connsiteX471" fmla="*/ 102931 w 1310595"/>
                    <a:gd name="connsiteY471" fmla="*/ 191711 h 192118"/>
                    <a:gd name="connsiteX472" fmla="*/ 75425 w 1310595"/>
                    <a:gd name="connsiteY472" fmla="*/ 191711 h 192118"/>
                    <a:gd name="connsiteX473" fmla="*/ 75425 w 1310595"/>
                    <a:gd name="connsiteY473" fmla="*/ 192118 h 192118"/>
                    <a:gd name="connsiteX474" fmla="*/ 51465 w 1310595"/>
                    <a:gd name="connsiteY474" fmla="*/ 192118 h 192118"/>
                    <a:gd name="connsiteX475" fmla="*/ 51465 w 1310595"/>
                    <a:gd name="connsiteY475" fmla="*/ 191711 h 192118"/>
                    <a:gd name="connsiteX476" fmla="*/ 23960 w 1310595"/>
                    <a:gd name="connsiteY476" fmla="*/ 191711 h 192118"/>
                    <a:gd name="connsiteX477" fmla="*/ 23960 w 1310595"/>
                    <a:gd name="connsiteY477" fmla="*/ 192118 h 192118"/>
                    <a:gd name="connsiteX478" fmla="*/ 0 w 1310595"/>
                    <a:gd name="connsiteY478" fmla="*/ 192118 h 192118"/>
                    <a:gd name="connsiteX479" fmla="*/ 0 w 1310595"/>
                    <a:gd name="connsiteY479" fmla="*/ 5528 h 192118"/>
                    <a:gd name="connsiteX480" fmla="*/ 11980 w 1310595"/>
                    <a:gd name="connsiteY480" fmla="*/ 0 h 19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</a:cxnLst>
                  <a:rect l="l" t="t" r="r" b="b"/>
                  <a:pathLst>
                    <a:path w="1310595" h="192118">
                      <a:moveTo>
                        <a:pt x="1259129" y="90321"/>
                      </a:moveTo>
                      <a:lnTo>
                        <a:pt x="1259129" y="173811"/>
                      </a:lnTo>
                      <a:lnTo>
                        <a:pt x="1286635" y="173811"/>
                      </a:lnTo>
                      <a:lnTo>
                        <a:pt x="1286635" y="90321"/>
                      </a:lnTo>
                      <a:lnTo>
                        <a:pt x="1259129" y="90321"/>
                      </a:lnTo>
                      <a:close/>
                      <a:moveTo>
                        <a:pt x="1207666" y="90321"/>
                      </a:moveTo>
                      <a:lnTo>
                        <a:pt x="1207666" y="173811"/>
                      </a:lnTo>
                      <a:lnTo>
                        <a:pt x="1235169" y="173811"/>
                      </a:lnTo>
                      <a:lnTo>
                        <a:pt x="1235169" y="90321"/>
                      </a:lnTo>
                      <a:lnTo>
                        <a:pt x="1207666" y="90321"/>
                      </a:lnTo>
                      <a:close/>
                      <a:moveTo>
                        <a:pt x="1156201" y="90321"/>
                      </a:moveTo>
                      <a:lnTo>
                        <a:pt x="1156201" y="173811"/>
                      </a:lnTo>
                      <a:lnTo>
                        <a:pt x="1183706" y="173811"/>
                      </a:lnTo>
                      <a:lnTo>
                        <a:pt x="1183706" y="90321"/>
                      </a:lnTo>
                      <a:lnTo>
                        <a:pt x="1156201" y="90321"/>
                      </a:lnTo>
                      <a:close/>
                      <a:moveTo>
                        <a:pt x="1104735" y="90321"/>
                      </a:moveTo>
                      <a:lnTo>
                        <a:pt x="1104735" y="173811"/>
                      </a:lnTo>
                      <a:lnTo>
                        <a:pt x="1132241" y="173811"/>
                      </a:lnTo>
                      <a:lnTo>
                        <a:pt x="1132241" y="90321"/>
                      </a:lnTo>
                      <a:lnTo>
                        <a:pt x="1104735" y="90321"/>
                      </a:lnTo>
                      <a:close/>
                      <a:moveTo>
                        <a:pt x="1053270" y="90321"/>
                      </a:moveTo>
                      <a:lnTo>
                        <a:pt x="1053270" y="173811"/>
                      </a:lnTo>
                      <a:lnTo>
                        <a:pt x="1080776" y="173811"/>
                      </a:lnTo>
                      <a:lnTo>
                        <a:pt x="1080776" y="90321"/>
                      </a:lnTo>
                      <a:lnTo>
                        <a:pt x="1053270" y="90321"/>
                      </a:lnTo>
                      <a:close/>
                      <a:moveTo>
                        <a:pt x="1001805" y="90321"/>
                      </a:moveTo>
                      <a:lnTo>
                        <a:pt x="1001805" y="173811"/>
                      </a:lnTo>
                      <a:lnTo>
                        <a:pt x="1029310" y="173811"/>
                      </a:lnTo>
                      <a:lnTo>
                        <a:pt x="1029310" y="90321"/>
                      </a:lnTo>
                      <a:lnTo>
                        <a:pt x="1001805" y="90321"/>
                      </a:lnTo>
                      <a:close/>
                      <a:moveTo>
                        <a:pt x="950340" y="90321"/>
                      </a:moveTo>
                      <a:lnTo>
                        <a:pt x="950340" y="173811"/>
                      </a:lnTo>
                      <a:lnTo>
                        <a:pt x="977845" y="173811"/>
                      </a:lnTo>
                      <a:lnTo>
                        <a:pt x="977845" y="90321"/>
                      </a:lnTo>
                      <a:lnTo>
                        <a:pt x="950340" y="90321"/>
                      </a:lnTo>
                      <a:close/>
                      <a:moveTo>
                        <a:pt x="898874" y="90321"/>
                      </a:moveTo>
                      <a:lnTo>
                        <a:pt x="898874" y="173811"/>
                      </a:lnTo>
                      <a:lnTo>
                        <a:pt x="926380" y="173811"/>
                      </a:lnTo>
                      <a:lnTo>
                        <a:pt x="926380" y="90321"/>
                      </a:lnTo>
                      <a:lnTo>
                        <a:pt x="898874" y="90321"/>
                      </a:lnTo>
                      <a:close/>
                      <a:moveTo>
                        <a:pt x="847409" y="90321"/>
                      </a:moveTo>
                      <a:lnTo>
                        <a:pt x="847409" y="173811"/>
                      </a:lnTo>
                      <a:lnTo>
                        <a:pt x="874914" y="173811"/>
                      </a:lnTo>
                      <a:lnTo>
                        <a:pt x="874914" y="90321"/>
                      </a:lnTo>
                      <a:lnTo>
                        <a:pt x="847409" y="90321"/>
                      </a:lnTo>
                      <a:close/>
                      <a:moveTo>
                        <a:pt x="795943" y="90321"/>
                      </a:moveTo>
                      <a:lnTo>
                        <a:pt x="795943" y="173811"/>
                      </a:lnTo>
                      <a:lnTo>
                        <a:pt x="823448" y="173811"/>
                      </a:lnTo>
                      <a:lnTo>
                        <a:pt x="823448" y="90321"/>
                      </a:lnTo>
                      <a:lnTo>
                        <a:pt x="795943" y="90321"/>
                      </a:lnTo>
                      <a:close/>
                      <a:moveTo>
                        <a:pt x="744477" y="90321"/>
                      </a:moveTo>
                      <a:lnTo>
                        <a:pt x="744477" y="173811"/>
                      </a:lnTo>
                      <a:lnTo>
                        <a:pt x="771983" y="173811"/>
                      </a:lnTo>
                      <a:lnTo>
                        <a:pt x="771983" y="90321"/>
                      </a:lnTo>
                      <a:lnTo>
                        <a:pt x="744477" y="90321"/>
                      </a:lnTo>
                      <a:close/>
                      <a:moveTo>
                        <a:pt x="693012" y="90321"/>
                      </a:moveTo>
                      <a:lnTo>
                        <a:pt x="693012" y="173811"/>
                      </a:lnTo>
                      <a:lnTo>
                        <a:pt x="720517" y="173811"/>
                      </a:lnTo>
                      <a:lnTo>
                        <a:pt x="720517" y="90321"/>
                      </a:lnTo>
                      <a:lnTo>
                        <a:pt x="693012" y="90321"/>
                      </a:lnTo>
                      <a:close/>
                      <a:moveTo>
                        <a:pt x="641546" y="90321"/>
                      </a:moveTo>
                      <a:lnTo>
                        <a:pt x="641546" y="173811"/>
                      </a:lnTo>
                      <a:lnTo>
                        <a:pt x="669052" y="173811"/>
                      </a:lnTo>
                      <a:lnTo>
                        <a:pt x="669052" y="90321"/>
                      </a:lnTo>
                      <a:lnTo>
                        <a:pt x="641546" y="90321"/>
                      </a:lnTo>
                      <a:close/>
                      <a:moveTo>
                        <a:pt x="590081" y="90321"/>
                      </a:moveTo>
                      <a:lnTo>
                        <a:pt x="590081" y="173811"/>
                      </a:lnTo>
                      <a:lnTo>
                        <a:pt x="617586" y="173811"/>
                      </a:lnTo>
                      <a:lnTo>
                        <a:pt x="617586" y="90321"/>
                      </a:lnTo>
                      <a:lnTo>
                        <a:pt x="590081" y="90321"/>
                      </a:lnTo>
                      <a:close/>
                      <a:moveTo>
                        <a:pt x="538615" y="90321"/>
                      </a:moveTo>
                      <a:lnTo>
                        <a:pt x="538615" y="173811"/>
                      </a:lnTo>
                      <a:lnTo>
                        <a:pt x="566121" y="173811"/>
                      </a:lnTo>
                      <a:lnTo>
                        <a:pt x="566121" y="90321"/>
                      </a:lnTo>
                      <a:lnTo>
                        <a:pt x="538615" y="90321"/>
                      </a:lnTo>
                      <a:close/>
                      <a:moveTo>
                        <a:pt x="487149" y="90321"/>
                      </a:moveTo>
                      <a:lnTo>
                        <a:pt x="487149" y="173811"/>
                      </a:lnTo>
                      <a:lnTo>
                        <a:pt x="514654" y="173811"/>
                      </a:lnTo>
                      <a:lnTo>
                        <a:pt x="514654" y="90321"/>
                      </a:lnTo>
                      <a:lnTo>
                        <a:pt x="487149" y="90321"/>
                      </a:lnTo>
                      <a:close/>
                      <a:moveTo>
                        <a:pt x="435683" y="90321"/>
                      </a:moveTo>
                      <a:lnTo>
                        <a:pt x="435683" y="173811"/>
                      </a:lnTo>
                      <a:lnTo>
                        <a:pt x="463189" y="173811"/>
                      </a:lnTo>
                      <a:lnTo>
                        <a:pt x="463189" y="90321"/>
                      </a:lnTo>
                      <a:lnTo>
                        <a:pt x="435683" y="90321"/>
                      </a:lnTo>
                      <a:close/>
                      <a:moveTo>
                        <a:pt x="384218" y="90321"/>
                      </a:moveTo>
                      <a:lnTo>
                        <a:pt x="384218" y="173811"/>
                      </a:lnTo>
                      <a:lnTo>
                        <a:pt x="411724" y="173811"/>
                      </a:lnTo>
                      <a:lnTo>
                        <a:pt x="411724" y="90321"/>
                      </a:lnTo>
                      <a:lnTo>
                        <a:pt x="384218" y="90321"/>
                      </a:lnTo>
                      <a:close/>
                      <a:moveTo>
                        <a:pt x="332752" y="90321"/>
                      </a:moveTo>
                      <a:lnTo>
                        <a:pt x="332752" y="173811"/>
                      </a:lnTo>
                      <a:lnTo>
                        <a:pt x="360258" y="173811"/>
                      </a:lnTo>
                      <a:lnTo>
                        <a:pt x="360258" y="90321"/>
                      </a:lnTo>
                      <a:lnTo>
                        <a:pt x="332752" y="90321"/>
                      </a:lnTo>
                      <a:close/>
                      <a:moveTo>
                        <a:pt x="281287" y="90321"/>
                      </a:moveTo>
                      <a:lnTo>
                        <a:pt x="281287" y="173811"/>
                      </a:lnTo>
                      <a:lnTo>
                        <a:pt x="308793" y="173811"/>
                      </a:lnTo>
                      <a:lnTo>
                        <a:pt x="308793" y="90321"/>
                      </a:lnTo>
                      <a:lnTo>
                        <a:pt x="281287" y="90321"/>
                      </a:lnTo>
                      <a:close/>
                      <a:moveTo>
                        <a:pt x="229821" y="90321"/>
                      </a:moveTo>
                      <a:lnTo>
                        <a:pt x="229821" y="173811"/>
                      </a:lnTo>
                      <a:lnTo>
                        <a:pt x="257327" y="173811"/>
                      </a:lnTo>
                      <a:lnTo>
                        <a:pt x="257327" y="90321"/>
                      </a:lnTo>
                      <a:lnTo>
                        <a:pt x="229821" y="90321"/>
                      </a:lnTo>
                      <a:close/>
                      <a:moveTo>
                        <a:pt x="178356" y="90321"/>
                      </a:moveTo>
                      <a:lnTo>
                        <a:pt x="178356" y="173811"/>
                      </a:lnTo>
                      <a:lnTo>
                        <a:pt x="205861" y="173811"/>
                      </a:lnTo>
                      <a:lnTo>
                        <a:pt x="205861" y="90321"/>
                      </a:lnTo>
                      <a:lnTo>
                        <a:pt x="178356" y="90321"/>
                      </a:lnTo>
                      <a:close/>
                      <a:moveTo>
                        <a:pt x="126891" y="90321"/>
                      </a:moveTo>
                      <a:lnTo>
                        <a:pt x="126891" y="173811"/>
                      </a:lnTo>
                      <a:lnTo>
                        <a:pt x="154396" y="173811"/>
                      </a:lnTo>
                      <a:lnTo>
                        <a:pt x="154396" y="90321"/>
                      </a:lnTo>
                      <a:lnTo>
                        <a:pt x="126891" y="90321"/>
                      </a:lnTo>
                      <a:close/>
                      <a:moveTo>
                        <a:pt x="75425" y="90321"/>
                      </a:moveTo>
                      <a:lnTo>
                        <a:pt x="75425" y="173811"/>
                      </a:lnTo>
                      <a:lnTo>
                        <a:pt x="102931" y="173811"/>
                      </a:lnTo>
                      <a:lnTo>
                        <a:pt x="102931" y="90321"/>
                      </a:lnTo>
                      <a:lnTo>
                        <a:pt x="75425" y="90321"/>
                      </a:lnTo>
                      <a:close/>
                      <a:moveTo>
                        <a:pt x="23960" y="90321"/>
                      </a:moveTo>
                      <a:lnTo>
                        <a:pt x="23960" y="173811"/>
                      </a:lnTo>
                      <a:lnTo>
                        <a:pt x="51465" y="173811"/>
                      </a:lnTo>
                      <a:lnTo>
                        <a:pt x="51465" y="90321"/>
                      </a:lnTo>
                      <a:lnTo>
                        <a:pt x="23960" y="90321"/>
                      </a:lnTo>
                      <a:close/>
                      <a:moveTo>
                        <a:pt x="1259129" y="47230"/>
                      </a:moveTo>
                      <a:lnTo>
                        <a:pt x="1259129" y="72421"/>
                      </a:lnTo>
                      <a:lnTo>
                        <a:pt x="1286635" y="72421"/>
                      </a:lnTo>
                      <a:lnTo>
                        <a:pt x="1286635" y="47230"/>
                      </a:lnTo>
                      <a:lnTo>
                        <a:pt x="1259129" y="47230"/>
                      </a:lnTo>
                      <a:close/>
                      <a:moveTo>
                        <a:pt x="1207666" y="47230"/>
                      </a:moveTo>
                      <a:lnTo>
                        <a:pt x="1207666" y="72421"/>
                      </a:lnTo>
                      <a:lnTo>
                        <a:pt x="1235169" y="72421"/>
                      </a:lnTo>
                      <a:lnTo>
                        <a:pt x="1235169" y="47230"/>
                      </a:lnTo>
                      <a:lnTo>
                        <a:pt x="1207666" y="47230"/>
                      </a:lnTo>
                      <a:close/>
                      <a:moveTo>
                        <a:pt x="1156201" y="47230"/>
                      </a:moveTo>
                      <a:lnTo>
                        <a:pt x="1156201" y="72421"/>
                      </a:lnTo>
                      <a:lnTo>
                        <a:pt x="1183706" y="72421"/>
                      </a:lnTo>
                      <a:lnTo>
                        <a:pt x="1183706" y="47230"/>
                      </a:lnTo>
                      <a:lnTo>
                        <a:pt x="1156201" y="47230"/>
                      </a:lnTo>
                      <a:close/>
                      <a:moveTo>
                        <a:pt x="1104735" y="47230"/>
                      </a:moveTo>
                      <a:lnTo>
                        <a:pt x="1104735" y="72421"/>
                      </a:lnTo>
                      <a:lnTo>
                        <a:pt x="1132241" y="72421"/>
                      </a:lnTo>
                      <a:lnTo>
                        <a:pt x="1132241" y="47230"/>
                      </a:lnTo>
                      <a:lnTo>
                        <a:pt x="1104735" y="47230"/>
                      </a:lnTo>
                      <a:close/>
                      <a:moveTo>
                        <a:pt x="1053270" y="47230"/>
                      </a:moveTo>
                      <a:lnTo>
                        <a:pt x="1053270" y="72421"/>
                      </a:lnTo>
                      <a:lnTo>
                        <a:pt x="1080776" y="72421"/>
                      </a:lnTo>
                      <a:lnTo>
                        <a:pt x="1080776" y="47230"/>
                      </a:lnTo>
                      <a:lnTo>
                        <a:pt x="1053270" y="47230"/>
                      </a:lnTo>
                      <a:close/>
                      <a:moveTo>
                        <a:pt x="1001805" y="47230"/>
                      </a:moveTo>
                      <a:lnTo>
                        <a:pt x="1001805" y="72421"/>
                      </a:lnTo>
                      <a:lnTo>
                        <a:pt x="1029310" y="72421"/>
                      </a:lnTo>
                      <a:lnTo>
                        <a:pt x="1029310" y="47230"/>
                      </a:lnTo>
                      <a:lnTo>
                        <a:pt x="1001805" y="47230"/>
                      </a:lnTo>
                      <a:close/>
                      <a:moveTo>
                        <a:pt x="950340" y="47230"/>
                      </a:moveTo>
                      <a:lnTo>
                        <a:pt x="950340" y="72421"/>
                      </a:lnTo>
                      <a:lnTo>
                        <a:pt x="977845" y="72421"/>
                      </a:lnTo>
                      <a:lnTo>
                        <a:pt x="977845" y="47230"/>
                      </a:lnTo>
                      <a:lnTo>
                        <a:pt x="950340" y="47230"/>
                      </a:lnTo>
                      <a:close/>
                      <a:moveTo>
                        <a:pt x="898874" y="47230"/>
                      </a:moveTo>
                      <a:lnTo>
                        <a:pt x="898874" y="72421"/>
                      </a:lnTo>
                      <a:lnTo>
                        <a:pt x="926380" y="72421"/>
                      </a:lnTo>
                      <a:lnTo>
                        <a:pt x="926380" y="47230"/>
                      </a:lnTo>
                      <a:lnTo>
                        <a:pt x="898874" y="47230"/>
                      </a:lnTo>
                      <a:close/>
                      <a:moveTo>
                        <a:pt x="847409" y="47230"/>
                      </a:moveTo>
                      <a:lnTo>
                        <a:pt x="847409" y="72421"/>
                      </a:lnTo>
                      <a:lnTo>
                        <a:pt x="874914" y="72421"/>
                      </a:lnTo>
                      <a:lnTo>
                        <a:pt x="874914" y="47230"/>
                      </a:lnTo>
                      <a:lnTo>
                        <a:pt x="847409" y="47230"/>
                      </a:lnTo>
                      <a:close/>
                      <a:moveTo>
                        <a:pt x="795943" y="47230"/>
                      </a:moveTo>
                      <a:lnTo>
                        <a:pt x="795943" y="72421"/>
                      </a:lnTo>
                      <a:lnTo>
                        <a:pt x="823448" y="72421"/>
                      </a:lnTo>
                      <a:lnTo>
                        <a:pt x="823448" y="47230"/>
                      </a:lnTo>
                      <a:lnTo>
                        <a:pt x="795943" y="47230"/>
                      </a:lnTo>
                      <a:close/>
                      <a:moveTo>
                        <a:pt x="744477" y="47230"/>
                      </a:moveTo>
                      <a:lnTo>
                        <a:pt x="744477" y="72421"/>
                      </a:lnTo>
                      <a:lnTo>
                        <a:pt x="771983" y="72421"/>
                      </a:lnTo>
                      <a:lnTo>
                        <a:pt x="771983" y="47230"/>
                      </a:lnTo>
                      <a:lnTo>
                        <a:pt x="744477" y="47230"/>
                      </a:lnTo>
                      <a:close/>
                      <a:moveTo>
                        <a:pt x="693012" y="47230"/>
                      </a:moveTo>
                      <a:lnTo>
                        <a:pt x="693012" y="72421"/>
                      </a:lnTo>
                      <a:lnTo>
                        <a:pt x="720517" y="72421"/>
                      </a:lnTo>
                      <a:lnTo>
                        <a:pt x="720517" y="47230"/>
                      </a:lnTo>
                      <a:lnTo>
                        <a:pt x="693012" y="47230"/>
                      </a:lnTo>
                      <a:close/>
                      <a:moveTo>
                        <a:pt x="641546" y="47230"/>
                      </a:moveTo>
                      <a:lnTo>
                        <a:pt x="641546" y="72421"/>
                      </a:lnTo>
                      <a:lnTo>
                        <a:pt x="669052" y="72421"/>
                      </a:lnTo>
                      <a:lnTo>
                        <a:pt x="669052" y="47230"/>
                      </a:lnTo>
                      <a:lnTo>
                        <a:pt x="641546" y="47230"/>
                      </a:lnTo>
                      <a:close/>
                      <a:moveTo>
                        <a:pt x="590081" y="47230"/>
                      </a:moveTo>
                      <a:lnTo>
                        <a:pt x="590081" y="72421"/>
                      </a:lnTo>
                      <a:lnTo>
                        <a:pt x="617586" y="72421"/>
                      </a:lnTo>
                      <a:lnTo>
                        <a:pt x="617586" y="47230"/>
                      </a:lnTo>
                      <a:lnTo>
                        <a:pt x="590081" y="47230"/>
                      </a:lnTo>
                      <a:close/>
                      <a:moveTo>
                        <a:pt x="538615" y="47230"/>
                      </a:moveTo>
                      <a:lnTo>
                        <a:pt x="538615" y="72421"/>
                      </a:lnTo>
                      <a:lnTo>
                        <a:pt x="566121" y="72421"/>
                      </a:lnTo>
                      <a:lnTo>
                        <a:pt x="566121" y="47230"/>
                      </a:lnTo>
                      <a:lnTo>
                        <a:pt x="538615" y="47230"/>
                      </a:lnTo>
                      <a:close/>
                      <a:moveTo>
                        <a:pt x="487149" y="47230"/>
                      </a:moveTo>
                      <a:lnTo>
                        <a:pt x="487149" y="72421"/>
                      </a:lnTo>
                      <a:lnTo>
                        <a:pt x="514654" y="72421"/>
                      </a:lnTo>
                      <a:lnTo>
                        <a:pt x="514654" y="47230"/>
                      </a:lnTo>
                      <a:lnTo>
                        <a:pt x="487149" y="47230"/>
                      </a:lnTo>
                      <a:close/>
                      <a:moveTo>
                        <a:pt x="435683" y="47230"/>
                      </a:moveTo>
                      <a:lnTo>
                        <a:pt x="435683" y="72421"/>
                      </a:lnTo>
                      <a:lnTo>
                        <a:pt x="463189" y="72421"/>
                      </a:lnTo>
                      <a:lnTo>
                        <a:pt x="463189" y="47230"/>
                      </a:lnTo>
                      <a:lnTo>
                        <a:pt x="435683" y="47230"/>
                      </a:lnTo>
                      <a:close/>
                      <a:moveTo>
                        <a:pt x="384218" y="47230"/>
                      </a:moveTo>
                      <a:lnTo>
                        <a:pt x="384218" y="72421"/>
                      </a:lnTo>
                      <a:lnTo>
                        <a:pt x="411724" y="72421"/>
                      </a:lnTo>
                      <a:lnTo>
                        <a:pt x="411724" y="47230"/>
                      </a:lnTo>
                      <a:lnTo>
                        <a:pt x="384218" y="47230"/>
                      </a:lnTo>
                      <a:close/>
                      <a:moveTo>
                        <a:pt x="332752" y="47230"/>
                      </a:moveTo>
                      <a:lnTo>
                        <a:pt x="332752" y="72421"/>
                      </a:lnTo>
                      <a:lnTo>
                        <a:pt x="360258" y="72421"/>
                      </a:lnTo>
                      <a:lnTo>
                        <a:pt x="360258" y="47230"/>
                      </a:lnTo>
                      <a:lnTo>
                        <a:pt x="332752" y="47230"/>
                      </a:lnTo>
                      <a:close/>
                      <a:moveTo>
                        <a:pt x="281287" y="47230"/>
                      </a:moveTo>
                      <a:lnTo>
                        <a:pt x="281287" y="72421"/>
                      </a:lnTo>
                      <a:lnTo>
                        <a:pt x="308793" y="72421"/>
                      </a:lnTo>
                      <a:lnTo>
                        <a:pt x="308793" y="47230"/>
                      </a:lnTo>
                      <a:lnTo>
                        <a:pt x="281287" y="47230"/>
                      </a:lnTo>
                      <a:close/>
                      <a:moveTo>
                        <a:pt x="229821" y="47230"/>
                      </a:moveTo>
                      <a:lnTo>
                        <a:pt x="229821" y="72421"/>
                      </a:lnTo>
                      <a:lnTo>
                        <a:pt x="257327" y="72421"/>
                      </a:lnTo>
                      <a:lnTo>
                        <a:pt x="257327" y="47230"/>
                      </a:lnTo>
                      <a:lnTo>
                        <a:pt x="229821" y="47230"/>
                      </a:lnTo>
                      <a:close/>
                      <a:moveTo>
                        <a:pt x="178356" y="47230"/>
                      </a:moveTo>
                      <a:lnTo>
                        <a:pt x="178356" y="72421"/>
                      </a:lnTo>
                      <a:lnTo>
                        <a:pt x="205861" y="72421"/>
                      </a:lnTo>
                      <a:lnTo>
                        <a:pt x="205861" y="47230"/>
                      </a:lnTo>
                      <a:lnTo>
                        <a:pt x="178356" y="47230"/>
                      </a:lnTo>
                      <a:close/>
                      <a:moveTo>
                        <a:pt x="126891" y="47230"/>
                      </a:moveTo>
                      <a:lnTo>
                        <a:pt x="126891" y="72421"/>
                      </a:lnTo>
                      <a:lnTo>
                        <a:pt x="154396" y="72421"/>
                      </a:lnTo>
                      <a:lnTo>
                        <a:pt x="154396" y="47230"/>
                      </a:lnTo>
                      <a:lnTo>
                        <a:pt x="126891" y="47230"/>
                      </a:lnTo>
                      <a:close/>
                      <a:moveTo>
                        <a:pt x="75425" y="47230"/>
                      </a:moveTo>
                      <a:lnTo>
                        <a:pt x="75425" y="72421"/>
                      </a:lnTo>
                      <a:lnTo>
                        <a:pt x="102931" y="72421"/>
                      </a:lnTo>
                      <a:lnTo>
                        <a:pt x="102931" y="47230"/>
                      </a:lnTo>
                      <a:lnTo>
                        <a:pt x="75425" y="47230"/>
                      </a:lnTo>
                      <a:close/>
                      <a:moveTo>
                        <a:pt x="23960" y="47230"/>
                      </a:moveTo>
                      <a:lnTo>
                        <a:pt x="23960" y="72421"/>
                      </a:lnTo>
                      <a:lnTo>
                        <a:pt x="51465" y="72421"/>
                      </a:lnTo>
                      <a:lnTo>
                        <a:pt x="51465" y="47230"/>
                      </a:lnTo>
                      <a:lnTo>
                        <a:pt x="23960" y="47230"/>
                      </a:lnTo>
                      <a:close/>
                      <a:moveTo>
                        <a:pt x="11980" y="0"/>
                      </a:moveTo>
                      <a:lnTo>
                        <a:pt x="23960" y="5528"/>
                      </a:lnTo>
                      <a:lnTo>
                        <a:pt x="23960" y="29331"/>
                      </a:lnTo>
                      <a:lnTo>
                        <a:pt x="51465" y="29331"/>
                      </a:lnTo>
                      <a:lnTo>
                        <a:pt x="51465" y="5528"/>
                      </a:lnTo>
                      <a:lnTo>
                        <a:pt x="63446" y="0"/>
                      </a:lnTo>
                      <a:lnTo>
                        <a:pt x="75425" y="5528"/>
                      </a:lnTo>
                      <a:lnTo>
                        <a:pt x="75425" y="29331"/>
                      </a:lnTo>
                      <a:lnTo>
                        <a:pt x="102931" y="29331"/>
                      </a:lnTo>
                      <a:lnTo>
                        <a:pt x="102931" y="5528"/>
                      </a:lnTo>
                      <a:lnTo>
                        <a:pt x="114911" y="0"/>
                      </a:lnTo>
                      <a:lnTo>
                        <a:pt x="126891" y="5528"/>
                      </a:lnTo>
                      <a:lnTo>
                        <a:pt x="126891" y="29331"/>
                      </a:lnTo>
                      <a:lnTo>
                        <a:pt x="154396" y="29331"/>
                      </a:lnTo>
                      <a:lnTo>
                        <a:pt x="154396" y="5528"/>
                      </a:lnTo>
                      <a:lnTo>
                        <a:pt x="166376" y="0"/>
                      </a:lnTo>
                      <a:lnTo>
                        <a:pt x="178356" y="5528"/>
                      </a:lnTo>
                      <a:lnTo>
                        <a:pt x="178356" y="29331"/>
                      </a:lnTo>
                      <a:lnTo>
                        <a:pt x="205861" y="29331"/>
                      </a:lnTo>
                      <a:lnTo>
                        <a:pt x="205861" y="5528"/>
                      </a:lnTo>
                      <a:lnTo>
                        <a:pt x="217842" y="0"/>
                      </a:lnTo>
                      <a:lnTo>
                        <a:pt x="229821" y="5528"/>
                      </a:lnTo>
                      <a:lnTo>
                        <a:pt x="229821" y="29331"/>
                      </a:lnTo>
                      <a:lnTo>
                        <a:pt x="257327" y="29331"/>
                      </a:lnTo>
                      <a:lnTo>
                        <a:pt x="257327" y="5528"/>
                      </a:lnTo>
                      <a:lnTo>
                        <a:pt x="269307" y="0"/>
                      </a:lnTo>
                      <a:lnTo>
                        <a:pt x="281287" y="5528"/>
                      </a:lnTo>
                      <a:lnTo>
                        <a:pt x="281287" y="29331"/>
                      </a:lnTo>
                      <a:lnTo>
                        <a:pt x="308793" y="29331"/>
                      </a:lnTo>
                      <a:lnTo>
                        <a:pt x="308793" y="5528"/>
                      </a:lnTo>
                      <a:lnTo>
                        <a:pt x="320772" y="0"/>
                      </a:lnTo>
                      <a:lnTo>
                        <a:pt x="332752" y="5528"/>
                      </a:lnTo>
                      <a:lnTo>
                        <a:pt x="332752" y="29331"/>
                      </a:lnTo>
                      <a:lnTo>
                        <a:pt x="360258" y="29331"/>
                      </a:lnTo>
                      <a:lnTo>
                        <a:pt x="360258" y="5528"/>
                      </a:lnTo>
                      <a:lnTo>
                        <a:pt x="372238" y="0"/>
                      </a:lnTo>
                      <a:lnTo>
                        <a:pt x="384218" y="5528"/>
                      </a:lnTo>
                      <a:lnTo>
                        <a:pt x="384218" y="29331"/>
                      </a:lnTo>
                      <a:lnTo>
                        <a:pt x="411724" y="29331"/>
                      </a:lnTo>
                      <a:lnTo>
                        <a:pt x="411724" y="5528"/>
                      </a:lnTo>
                      <a:lnTo>
                        <a:pt x="423703" y="0"/>
                      </a:lnTo>
                      <a:lnTo>
                        <a:pt x="435683" y="5528"/>
                      </a:lnTo>
                      <a:lnTo>
                        <a:pt x="435683" y="29331"/>
                      </a:lnTo>
                      <a:lnTo>
                        <a:pt x="463189" y="29331"/>
                      </a:lnTo>
                      <a:lnTo>
                        <a:pt x="463189" y="5528"/>
                      </a:lnTo>
                      <a:lnTo>
                        <a:pt x="475169" y="0"/>
                      </a:lnTo>
                      <a:lnTo>
                        <a:pt x="487149" y="5528"/>
                      </a:lnTo>
                      <a:lnTo>
                        <a:pt x="487149" y="29331"/>
                      </a:lnTo>
                      <a:lnTo>
                        <a:pt x="514654" y="29331"/>
                      </a:lnTo>
                      <a:lnTo>
                        <a:pt x="514654" y="5528"/>
                      </a:lnTo>
                      <a:lnTo>
                        <a:pt x="526635" y="0"/>
                      </a:lnTo>
                      <a:lnTo>
                        <a:pt x="538615" y="5528"/>
                      </a:lnTo>
                      <a:lnTo>
                        <a:pt x="538615" y="29331"/>
                      </a:lnTo>
                      <a:lnTo>
                        <a:pt x="566121" y="29331"/>
                      </a:lnTo>
                      <a:lnTo>
                        <a:pt x="566121" y="5528"/>
                      </a:lnTo>
                      <a:lnTo>
                        <a:pt x="578101" y="0"/>
                      </a:lnTo>
                      <a:lnTo>
                        <a:pt x="590081" y="5528"/>
                      </a:lnTo>
                      <a:lnTo>
                        <a:pt x="590081" y="29331"/>
                      </a:lnTo>
                      <a:lnTo>
                        <a:pt x="617586" y="29331"/>
                      </a:lnTo>
                      <a:lnTo>
                        <a:pt x="617586" y="5528"/>
                      </a:lnTo>
                      <a:lnTo>
                        <a:pt x="629566" y="0"/>
                      </a:lnTo>
                      <a:lnTo>
                        <a:pt x="641546" y="5528"/>
                      </a:lnTo>
                      <a:lnTo>
                        <a:pt x="641546" y="29331"/>
                      </a:lnTo>
                      <a:lnTo>
                        <a:pt x="669052" y="29331"/>
                      </a:lnTo>
                      <a:lnTo>
                        <a:pt x="669052" y="5528"/>
                      </a:lnTo>
                      <a:lnTo>
                        <a:pt x="681032" y="0"/>
                      </a:lnTo>
                      <a:lnTo>
                        <a:pt x="693012" y="5528"/>
                      </a:lnTo>
                      <a:lnTo>
                        <a:pt x="693012" y="29331"/>
                      </a:lnTo>
                      <a:lnTo>
                        <a:pt x="720517" y="29331"/>
                      </a:lnTo>
                      <a:lnTo>
                        <a:pt x="720517" y="5528"/>
                      </a:lnTo>
                      <a:lnTo>
                        <a:pt x="732497" y="0"/>
                      </a:lnTo>
                      <a:lnTo>
                        <a:pt x="744477" y="5528"/>
                      </a:lnTo>
                      <a:lnTo>
                        <a:pt x="744477" y="29331"/>
                      </a:lnTo>
                      <a:lnTo>
                        <a:pt x="771983" y="29331"/>
                      </a:lnTo>
                      <a:lnTo>
                        <a:pt x="771983" y="5528"/>
                      </a:lnTo>
                      <a:lnTo>
                        <a:pt x="783963" y="0"/>
                      </a:lnTo>
                      <a:lnTo>
                        <a:pt x="795943" y="5528"/>
                      </a:lnTo>
                      <a:lnTo>
                        <a:pt x="795943" y="29331"/>
                      </a:lnTo>
                      <a:lnTo>
                        <a:pt x="823448" y="29331"/>
                      </a:lnTo>
                      <a:lnTo>
                        <a:pt x="823448" y="5528"/>
                      </a:lnTo>
                      <a:lnTo>
                        <a:pt x="835429" y="0"/>
                      </a:lnTo>
                      <a:lnTo>
                        <a:pt x="847409" y="5528"/>
                      </a:lnTo>
                      <a:lnTo>
                        <a:pt x="847409" y="29331"/>
                      </a:lnTo>
                      <a:lnTo>
                        <a:pt x="874914" y="29331"/>
                      </a:lnTo>
                      <a:lnTo>
                        <a:pt x="874914" y="5528"/>
                      </a:lnTo>
                      <a:lnTo>
                        <a:pt x="886894" y="0"/>
                      </a:lnTo>
                      <a:lnTo>
                        <a:pt x="898874" y="5528"/>
                      </a:lnTo>
                      <a:lnTo>
                        <a:pt x="898874" y="29331"/>
                      </a:lnTo>
                      <a:lnTo>
                        <a:pt x="926380" y="29331"/>
                      </a:lnTo>
                      <a:lnTo>
                        <a:pt x="926380" y="5528"/>
                      </a:lnTo>
                      <a:lnTo>
                        <a:pt x="938360" y="0"/>
                      </a:lnTo>
                      <a:lnTo>
                        <a:pt x="950340" y="5528"/>
                      </a:lnTo>
                      <a:lnTo>
                        <a:pt x="950340" y="29331"/>
                      </a:lnTo>
                      <a:lnTo>
                        <a:pt x="977845" y="29331"/>
                      </a:lnTo>
                      <a:lnTo>
                        <a:pt x="977845" y="5528"/>
                      </a:lnTo>
                      <a:lnTo>
                        <a:pt x="989825" y="0"/>
                      </a:lnTo>
                      <a:lnTo>
                        <a:pt x="1001805" y="5528"/>
                      </a:lnTo>
                      <a:lnTo>
                        <a:pt x="1001805" y="29331"/>
                      </a:lnTo>
                      <a:lnTo>
                        <a:pt x="1029310" y="29331"/>
                      </a:lnTo>
                      <a:lnTo>
                        <a:pt x="1029310" y="5528"/>
                      </a:lnTo>
                      <a:lnTo>
                        <a:pt x="1041290" y="0"/>
                      </a:lnTo>
                      <a:lnTo>
                        <a:pt x="1053270" y="5528"/>
                      </a:lnTo>
                      <a:lnTo>
                        <a:pt x="1053270" y="29331"/>
                      </a:lnTo>
                      <a:lnTo>
                        <a:pt x="1080776" y="29331"/>
                      </a:lnTo>
                      <a:lnTo>
                        <a:pt x="1080776" y="5528"/>
                      </a:lnTo>
                      <a:lnTo>
                        <a:pt x="1092756" y="0"/>
                      </a:lnTo>
                      <a:lnTo>
                        <a:pt x="1104735" y="5528"/>
                      </a:lnTo>
                      <a:lnTo>
                        <a:pt x="1104735" y="29331"/>
                      </a:lnTo>
                      <a:lnTo>
                        <a:pt x="1132241" y="29331"/>
                      </a:lnTo>
                      <a:lnTo>
                        <a:pt x="1132241" y="5528"/>
                      </a:lnTo>
                      <a:lnTo>
                        <a:pt x="1144221" y="0"/>
                      </a:lnTo>
                      <a:lnTo>
                        <a:pt x="1156201" y="5528"/>
                      </a:lnTo>
                      <a:lnTo>
                        <a:pt x="1156201" y="29331"/>
                      </a:lnTo>
                      <a:lnTo>
                        <a:pt x="1183706" y="29331"/>
                      </a:lnTo>
                      <a:lnTo>
                        <a:pt x="1183706" y="5528"/>
                      </a:lnTo>
                      <a:lnTo>
                        <a:pt x="1195686" y="0"/>
                      </a:lnTo>
                      <a:lnTo>
                        <a:pt x="1207666" y="5528"/>
                      </a:lnTo>
                      <a:lnTo>
                        <a:pt x="1207666" y="29331"/>
                      </a:lnTo>
                      <a:lnTo>
                        <a:pt x="1235169" y="29331"/>
                      </a:lnTo>
                      <a:lnTo>
                        <a:pt x="1235169" y="5528"/>
                      </a:lnTo>
                      <a:lnTo>
                        <a:pt x="1247149" y="0"/>
                      </a:lnTo>
                      <a:lnTo>
                        <a:pt x="1259129" y="5528"/>
                      </a:lnTo>
                      <a:lnTo>
                        <a:pt x="1259129" y="29331"/>
                      </a:lnTo>
                      <a:lnTo>
                        <a:pt x="1286635" y="29331"/>
                      </a:lnTo>
                      <a:lnTo>
                        <a:pt x="1286635" y="5528"/>
                      </a:lnTo>
                      <a:lnTo>
                        <a:pt x="1298615" y="0"/>
                      </a:lnTo>
                      <a:lnTo>
                        <a:pt x="1310595" y="5528"/>
                      </a:lnTo>
                      <a:lnTo>
                        <a:pt x="1310595" y="191711"/>
                      </a:lnTo>
                      <a:lnTo>
                        <a:pt x="1286635" y="192118"/>
                      </a:lnTo>
                      <a:lnTo>
                        <a:pt x="1286635" y="191711"/>
                      </a:lnTo>
                      <a:lnTo>
                        <a:pt x="1259129" y="191711"/>
                      </a:lnTo>
                      <a:lnTo>
                        <a:pt x="1259129" y="192118"/>
                      </a:lnTo>
                      <a:lnTo>
                        <a:pt x="1235169" y="192118"/>
                      </a:lnTo>
                      <a:lnTo>
                        <a:pt x="1235169" y="191711"/>
                      </a:lnTo>
                      <a:lnTo>
                        <a:pt x="1207666" y="191711"/>
                      </a:lnTo>
                      <a:lnTo>
                        <a:pt x="1207666" y="192118"/>
                      </a:lnTo>
                      <a:lnTo>
                        <a:pt x="1183706" y="192118"/>
                      </a:lnTo>
                      <a:lnTo>
                        <a:pt x="1183706" y="191711"/>
                      </a:lnTo>
                      <a:lnTo>
                        <a:pt x="1156201" y="191711"/>
                      </a:lnTo>
                      <a:lnTo>
                        <a:pt x="1156201" y="192118"/>
                      </a:lnTo>
                      <a:lnTo>
                        <a:pt x="1132241" y="192118"/>
                      </a:lnTo>
                      <a:lnTo>
                        <a:pt x="1132241" y="191711"/>
                      </a:lnTo>
                      <a:lnTo>
                        <a:pt x="1104735" y="191711"/>
                      </a:lnTo>
                      <a:lnTo>
                        <a:pt x="1104735" y="192118"/>
                      </a:lnTo>
                      <a:lnTo>
                        <a:pt x="1080776" y="192118"/>
                      </a:lnTo>
                      <a:lnTo>
                        <a:pt x="1080776" y="191711"/>
                      </a:lnTo>
                      <a:lnTo>
                        <a:pt x="1053270" y="191711"/>
                      </a:lnTo>
                      <a:lnTo>
                        <a:pt x="1053270" y="192118"/>
                      </a:lnTo>
                      <a:lnTo>
                        <a:pt x="1029310" y="192118"/>
                      </a:lnTo>
                      <a:lnTo>
                        <a:pt x="1029310" y="191711"/>
                      </a:lnTo>
                      <a:lnTo>
                        <a:pt x="1001805" y="191711"/>
                      </a:lnTo>
                      <a:lnTo>
                        <a:pt x="1001805" y="192118"/>
                      </a:lnTo>
                      <a:lnTo>
                        <a:pt x="977845" y="192118"/>
                      </a:lnTo>
                      <a:lnTo>
                        <a:pt x="977845" y="191711"/>
                      </a:lnTo>
                      <a:lnTo>
                        <a:pt x="950340" y="191711"/>
                      </a:lnTo>
                      <a:lnTo>
                        <a:pt x="950340" y="192118"/>
                      </a:lnTo>
                      <a:lnTo>
                        <a:pt x="926380" y="192118"/>
                      </a:lnTo>
                      <a:lnTo>
                        <a:pt x="926380" y="191711"/>
                      </a:lnTo>
                      <a:lnTo>
                        <a:pt x="898874" y="191711"/>
                      </a:lnTo>
                      <a:lnTo>
                        <a:pt x="898874" y="192118"/>
                      </a:lnTo>
                      <a:lnTo>
                        <a:pt x="874914" y="192118"/>
                      </a:lnTo>
                      <a:lnTo>
                        <a:pt x="874914" y="191711"/>
                      </a:lnTo>
                      <a:lnTo>
                        <a:pt x="847409" y="191711"/>
                      </a:lnTo>
                      <a:lnTo>
                        <a:pt x="847409" y="192118"/>
                      </a:lnTo>
                      <a:lnTo>
                        <a:pt x="823448" y="192118"/>
                      </a:lnTo>
                      <a:lnTo>
                        <a:pt x="823448" y="191711"/>
                      </a:lnTo>
                      <a:lnTo>
                        <a:pt x="795943" y="191711"/>
                      </a:lnTo>
                      <a:lnTo>
                        <a:pt x="795943" y="192118"/>
                      </a:lnTo>
                      <a:lnTo>
                        <a:pt x="771983" y="192118"/>
                      </a:lnTo>
                      <a:lnTo>
                        <a:pt x="771983" y="191711"/>
                      </a:lnTo>
                      <a:lnTo>
                        <a:pt x="744477" y="191711"/>
                      </a:lnTo>
                      <a:lnTo>
                        <a:pt x="744477" y="192118"/>
                      </a:lnTo>
                      <a:lnTo>
                        <a:pt x="720517" y="192118"/>
                      </a:lnTo>
                      <a:lnTo>
                        <a:pt x="720517" y="191711"/>
                      </a:lnTo>
                      <a:lnTo>
                        <a:pt x="693012" y="191711"/>
                      </a:lnTo>
                      <a:lnTo>
                        <a:pt x="693012" y="192118"/>
                      </a:lnTo>
                      <a:lnTo>
                        <a:pt x="669052" y="192118"/>
                      </a:lnTo>
                      <a:lnTo>
                        <a:pt x="669052" y="191711"/>
                      </a:lnTo>
                      <a:lnTo>
                        <a:pt x="641546" y="191711"/>
                      </a:lnTo>
                      <a:lnTo>
                        <a:pt x="641546" y="192118"/>
                      </a:lnTo>
                      <a:lnTo>
                        <a:pt x="617586" y="192118"/>
                      </a:lnTo>
                      <a:lnTo>
                        <a:pt x="617586" y="191711"/>
                      </a:lnTo>
                      <a:lnTo>
                        <a:pt x="590081" y="191711"/>
                      </a:lnTo>
                      <a:lnTo>
                        <a:pt x="590081" y="192118"/>
                      </a:lnTo>
                      <a:lnTo>
                        <a:pt x="566121" y="192118"/>
                      </a:lnTo>
                      <a:lnTo>
                        <a:pt x="566121" y="191711"/>
                      </a:lnTo>
                      <a:lnTo>
                        <a:pt x="538615" y="191711"/>
                      </a:lnTo>
                      <a:lnTo>
                        <a:pt x="538615" y="192118"/>
                      </a:lnTo>
                      <a:lnTo>
                        <a:pt x="514654" y="192118"/>
                      </a:lnTo>
                      <a:lnTo>
                        <a:pt x="514654" y="191711"/>
                      </a:lnTo>
                      <a:lnTo>
                        <a:pt x="487149" y="191711"/>
                      </a:lnTo>
                      <a:lnTo>
                        <a:pt x="487149" y="192118"/>
                      </a:lnTo>
                      <a:lnTo>
                        <a:pt x="463189" y="192118"/>
                      </a:lnTo>
                      <a:lnTo>
                        <a:pt x="463189" y="191711"/>
                      </a:lnTo>
                      <a:lnTo>
                        <a:pt x="435683" y="191711"/>
                      </a:lnTo>
                      <a:lnTo>
                        <a:pt x="435683" y="192118"/>
                      </a:lnTo>
                      <a:lnTo>
                        <a:pt x="411724" y="192118"/>
                      </a:lnTo>
                      <a:lnTo>
                        <a:pt x="411724" y="191711"/>
                      </a:lnTo>
                      <a:lnTo>
                        <a:pt x="384218" y="191711"/>
                      </a:lnTo>
                      <a:lnTo>
                        <a:pt x="384218" y="192118"/>
                      </a:lnTo>
                      <a:lnTo>
                        <a:pt x="360258" y="192118"/>
                      </a:lnTo>
                      <a:lnTo>
                        <a:pt x="360258" y="191711"/>
                      </a:lnTo>
                      <a:lnTo>
                        <a:pt x="332752" y="191711"/>
                      </a:lnTo>
                      <a:lnTo>
                        <a:pt x="332752" y="192118"/>
                      </a:lnTo>
                      <a:lnTo>
                        <a:pt x="308793" y="192118"/>
                      </a:lnTo>
                      <a:lnTo>
                        <a:pt x="308793" y="191711"/>
                      </a:lnTo>
                      <a:lnTo>
                        <a:pt x="281287" y="191711"/>
                      </a:lnTo>
                      <a:lnTo>
                        <a:pt x="281287" y="192118"/>
                      </a:lnTo>
                      <a:lnTo>
                        <a:pt x="257327" y="192118"/>
                      </a:lnTo>
                      <a:lnTo>
                        <a:pt x="257327" y="191711"/>
                      </a:lnTo>
                      <a:lnTo>
                        <a:pt x="229821" y="191711"/>
                      </a:lnTo>
                      <a:lnTo>
                        <a:pt x="229821" y="192118"/>
                      </a:lnTo>
                      <a:lnTo>
                        <a:pt x="205861" y="192118"/>
                      </a:lnTo>
                      <a:lnTo>
                        <a:pt x="205861" y="191711"/>
                      </a:lnTo>
                      <a:lnTo>
                        <a:pt x="178356" y="191711"/>
                      </a:lnTo>
                      <a:lnTo>
                        <a:pt x="178356" y="192118"/>
                      </a:lnTo>
                      <a:lnTo>
                        <a:pt x="154396" y="192118"/>
                      </a:lnTo>
                      <a:lnTo>
                        <a:pt x="154396" y="191711"/>
                      </a:lnTo>
                      <a:lnTo>
                        <a:pt x="126891" y="191711"/>
                      </a:lnTo>
                      <a:lnTo>
                        <a:pt x="126891" y="192118"/>
                      </a:lnTo>
                      <a:lnTo>
                        <a:pt x="102931" y="192118"/>
                      </a:lnTo>
                      <a:lnTo>
                        <a:pt x="102931" y="191711"/>
                      </a:lnTo>
                      <a:lnTo>
                        <a:pt x="75425" y="191711"/>
                      </a:lnTo>
                      <a:lnTo>
                        <a:pt x="75425" y="192118"/>
                      </a:lnTo>
                      <a:lnTo>
                        <a:pt x="51465" y="192118"/>
                      </a:lnTo>
                      <a:lnTo>
                        <a:pt x="51465" y="191711"/>
                      </a:lnTo>
                      <a:lnTo>
                        <a:pt x="23960" y="191711"/>
                      </a:lnTo>
                      <a:lnTo>
                        <a:pt x="23960" y="192118"/>
                      </a:lnTo>
                      <a:lnTo>
                        <a:pt x="0" y="192118"/>
                      </a:lnTo>
                      <a:lnTo>
                        <a:pt x="0" y="5528"/>
                      </a:lnTo>
                      <a:lnTo>
                        <a:pt x="11980" y="0"/>
                      </a:ln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3175" cap="flat" cmpd="sng" algn="ctr">
                  <a:solidFill>
                    <a:srgbClr val="6633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06358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８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D203CDFD-3EE3-42AF-A02F-70031F887146}"/>
              </a:ext>
            </a:extLst>
          </p:cNvPr>
          <p:cNvGrpSpPr/>
          <p:nvPr/>
        </p:nvGrpSpPr>
        <p:grpSpPr>
          <a:xfrm>
            <a:off x="8758815" y="1602238"/>
            <a:ext cx="2044736" cy="3418198"/>
            <a:chOff x="8758815" y="1602238"/>
            <a:chExt cx="2044736" cy="3418198"/>
          </a:xfrm>
        </p:grpSpPr>
        <p:sp>
          <p:nvSpPr>
            <p:cNvPr id="25" name="テキスト ボックス 24">
              <a:extLst>
                <a:ext uri="{FF2B5EF4-FFF2-40B4-BE49-F238E27FC236}">
                  <a16:creationId xmlns:a16="http://schemas.microsoft.com/office/drawing/2014/main" id="{88CDA6D7-5D4C-4A1A-A51A-5CF848DF62DA}"/>
                </a:ext>
              </a:extLst>
            </p:cNvPr>
            <p:cNvSpPr txBox="1"/>
            <p:nvPr/>
          </p:nvSpPr>
          <p:spPr>
            <a:xfrm>
              <a:off x="9000168" y="4374105"/>
              <a:ext cx="156966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たぬき</a:t>
              </a:r>
            </a:p>
          </p:txBody>
        </p:sp>
        <p:grpSp>
          <p:nvGrpSpPr>
            <p:cNvPr id="234" name="グループ化 233">
              <a:extLst>
                <a:ext uri="{FF2B5EF4-FFF2-40B4-BE49-F238E27FC236}">
                  <a16:creationId xmlns:a16="http://schemas.microsoft.com/office/drawing/2014/main" id="{133E13ED-1DA7-470F-807E-30029D84101D}"/>
                </a:ext>
              </a:extLst>
            </p:cNvPr>
            <p:cNvGrpSpPr/>
            <p:nvPr/>
          </p:nvGrpSpPr>
          <p:grpSpPr>
            <a:xfrm>
              <a:off x="8758815" y="1602238"/>
              <a:ext cx="2044736" cy="2620701"/>
              <a:chOff x="1344818" y="1010195"/>
              <a:chExt cx="3052308" cy="3912087"/>
            </a:xfrm>
          </p:grpSpPr>
          <p:grpSp>
            <p:nvGrpSpPr>
              <p:cNvPr id="235" name="グループ化 234">
                <a:extLst>
                  <a:ext uri="{FF2B5EF4-FFF2-40B4-BE49-F238E27FC236}">
                    <a16:creationId xmlns:a16="http://schemas.microsoft.com/office/drawing/2014/main" id="{FAA8C15F-6D04-4949-95BA-0A375C8974B3}"/>
                  </a:ext>
                </a:extLst>
              </p:cNvPr>
              <p:cNvGrpSpPr/>
              <p:nvPr/>
            </p:nvGrpSpPr>
            <p:grpSpPr>
              <a:xfrm>
                <a:off x="1344818" y="1010195"/>
                <a:ext cx="3032330" cy="3912087"/>
                <a:chOff x="1344818" y="1010195"/>
                <a:chExt cx="3032330" cy="3912087"/>
              </a:xfrm>
              <a:solidFill>
                <a:srgbClr val="ED7D31">
                  <a:lumMod val="50000"/>
                </a:srgbClr>
              </a:solidFill>
            </p:grpSpPr>
            <p:grpSp>
              <p:nvGrpSpPr>
                <p:cNvPr id="242" name="グループ化 241">
                  <a:extLst>
                    <a:ext uri="{FF2B5EF4-FFF2-40B4-BE49-F238E27FC236}">
                      <a16:creationId xmlns:a16="http://schemas.microsoft.com/office/drawing/2014/main" id="{1200840E-C50C-4AD5-9BD9-785AF5A470AC}"/>
                    </a:ext>
                  </a:extLst>
                </p:cNvPr>
                <p:cNvGrpSpPr/>
                <p:nvPr/>
              </p:nvGrpSpPr>
              <p:grpSpPr>
                <a:xfrm rot="20995827" flipH="1">
                  <a:off x="3205720" y="4316358"/>
                  <a:ext cx="745413" cy="551949"/>
                  <a:chOff x="1921647" y="5111749"/>
                  <a:chExt cx="784026" cy="569647"/>
                </a:xfrm>
                <a:grpFill/>
              </p:grpSpPr>
              <p:sp>
                <p:nvSpPr>
                  <p:cNvPr id="287" name="楕円 1">
                    <a:extLst>
                      <a:ext uri="{FF2B5EF4-FFF2-40B4-BE49-F238E27FC236}">
                        <a16:creationId xmlns:a16="http://schemas.microsoft.com/office/drawing/2014/main" id="{972BC8D3-2BE5-4B8E-B185-D90A6B40C3C8}"/>
                      </a:ext>
                    </a:extLst>
                  </p:cNvPr>
                  <p:cNvSpPr/>
                  <p:nvPr/>
                </p:nvSpPr>
                <p:spPr>
                  <a:xfrm>
                    <a:off x="1921647" y="5111749"/>
                    <a:ext cx="745353" cy="488575"/>
                  </a:xfrm>
                  <a:custGeom>
                    <a:avLst/>
                    <a:gdLst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2407"/>
                      <a:gd name="connsiteY0" fmla="*/ 1490411 h 2138028"/>
                      <a:gd name="connsiteX1" fmla="*/ 930174 w 1882407"/>
                      <a:gd name="connsiteY1" fmla="*/ 2430 h 2138028"/>
                      <a:gd name="connsiteX2" fmla="*/ 1882407 w 1882407"/>
                      <a:gd name="connsiteY2" fmla="*/ 1193148 h 2138028"/>
                      <a:gd name="connsiteX3" fmla="*/ 937527 w 1882407"/>
                      <a:gd name="connsiteY3" fmla="*/ 2138028 h 2138028"/>
                      <a:gd name="connsiteX4" fmla="*/ 0 w 1882407"/>
                      <a:gd name="connsiteY4" fmla="*/ 1490411 h 2138028"/>
                      <a:gd name="connsiteX0" fmla="*/ 0 w 1882407"/>
                      <a:gd name="connsiteY0" fmla="*/ 1487993 h 2135610"/>
                      <a:gd name="connsiteX1" fmla="*/ 930174 w 1882407"/>
                      <a:gd name="connsiteY1" fmla="*/ 12 h 2135610"/>
                      <a:gd name="connsiteX2" fmla="*/ 1882407 w 1882407"/>
                      <a:gd name="connsiteY2" fmla="*/ 1511461 h 2135610"/>
                      <a:gd name="connsiteX3" fmla="*/ 937527 w 1882407"/>
                      <a:gd name="connsiteY3" fmla="*/ 2135610 h 2135610"/>
                      <a:gd name="connsiteX4" fmla="*/ 0 w 1882407"/>
                      <a:gd name="connsiteY4" fmla="*/ 1487993 h 2135610"/>
                      <a:gd name="connsiteX0" fmla="*/ 0 w 1882407"/>
                      <a:gd name="connsiteY0" fmla="*/ 1488535 h 2136152"/>
                      <a:gd name="connsiteX1" fmla="*/ 930174 w 1882407"/>
                      <a:gd name="connsiteY1" fmla="*/ 554 h 2136152"/>
                      <a:gd name="connsiteX2" fmla="*/ 1882407 w 1882407"/>
                      <a:gd name="connsiteY2" fmla="*/ 1512003 h 2136152"/>
                      <a:gd name="connsiteX3" fmla="*/ 937527 w 1882407"/>
                      <a:gd name="connsiteY3" fmla="*/ 2136152 h 2136152"/>
                      <a:gd name="connsiteX4" fmla="*/ 0 w 1882407"/>
                      <a:gd name="connsiteY4" fmla="*/ 1488535 h 2136152"/>
                      <a:gd name="connsiteX0" fmla="*/ 0 w 1882407"/>
                      <a:gd name="connsiteY0" fmla="*/ 1488086 h 2135703"/>
                      <a:gd name="connsiteX1" fmla="*/ 930174 w 1882407"/>
                      <a:gd name="connsiteY1" fmla="*/ 105 h 2135703"/>
                      <a:gd name="connsiteX2" fmla="*/ 1882407 w 1882407"/>
                      <a:gd name="connsiteY2" fmla="*/ 1511554 h 2135703"/>
                      <a:gd name="connsiteX3" fmla="*/ 937527 w 1882407"/>
                      <a:gd name="connsiteY3" fmla="*/ 2135703 h 2135703"/>
                      <a:gd name="connsiteX4" fmla="*/ 0 w 1882407"/>
                      <a:gd name="connsiteY4" fmla="*/ 1488086 h 2135703"/>
                      <a:gd name="connsiteX0" fmla="*/ 0 w 1882407"/>
                      <a:gd name="connsiteY0" fmla="*/ 1488086 h 2268689"/>
                      <a:gd name="connsiteX1" fmla="*/ 930174 w 1882407"/>
                      <a:gd name="connsiteY1" fmla="*/ 105 h 2268689"/>
                      <a:gd name="connsiteX2" fmla="*/ 1882407 w 1882407"/>
                      <a:gd name="connsiteY2" fmla="*/ 1511554 h 2268689"/>
                      <a:gd name="connsiteX3" fmla="*/ 952233 w 1882407"/>
                      <a:gd name="connsiteY3" fmla="*/ 2268689 h 2268689"/>
                      <a:gd name="connsiteX4" fmla="*/ 0 w 1882407"/>
                      <a:gd name="connsiteY4" fmla="*/ 1488086 h 2268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07" h="2268689">
                        <a:moveTo>
                          <a:pt x="0" y="1488086"/>
                        </a:moveTo>
                        <a:cubicBezTo>
                          <a:pt x="0" y="966243"/>
                          <a:pt x="263488" y="-11628"/>
                          <a:pt x="930174" y="105"/>
                        </a:cubicBezTo>
                        <a:cubicBezTo>
                          <a:pt x="1596860" y="11838"/>
                          <a:pt x="1882407" y="989711"/>
                          <a:pt x="1882407" y="1511554"/>
                        </a:cubicBezTo>
                        <a:cubicBezTo>
                          <a:pt x="1882407" y="2033397"/>
                          <a:pt x="1474076" y="2268689"/>
                          <a:pt x="952233" y="2268689"/>
                        </a:cubicBezTo>
                        <a:cubicBezTo>
                          <a:pt x="430390" y="2268689"/>
                          <a:pt x="0" y="2009929"/>
                          <a:pt x="0" y="1488086"/>
                        </a:cubicBezTo>
                        <a:close/>
                      </a:path>
                    </a:pathLst>
                  </a:cu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88" name="楕円 1">
                    <a:extLst>
                      <a:ext uri="{FF2B5EF4-FFF2-40B4-BE49-F238E27FC236}">
                        <a16:creationId xmlns:a16="http://schemas.microsoft.com/office/drawing/2014/main" id="{B00D3AB7-8513-4C38-A046-18EB8426E62F}"/>
                      </a:ext>
                    </a:extLst>
                  </p:cNvPr>
                  <p:cNvSpPr/>
                  <p:nvPr/>
                </p:nvSpPr>
                <p:spPr>
                  <a:xfrm rot="13500000">
                    <a:off x="2052303" y="5125601"/>
                    <a:ext cx="449632" cy="555796"/>
                  </a:xfrm>
                  <a:custGeom>
                    <a:avLst/>
                    <a:gdLst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2407"/>
                      <a:gd name="connsiteY0" fmla="*/ 1490411 h 2138028"/>
                      <a:gd name="connsiteX1" fmla="*/ 930174 w 1882407"/>
                      <a:gd name="connsiteY1" fmla="*/ 2430 h 2138028"/>
                      <a:gd name="connsiteX2" fmla="*/ 1882407 w 1882407"/>
                      <a:gd name="connsiteY2" fmla="*/ 1193148 h 2138028"/>
                      <a:gd name="connsiteX3" fmla="*/ 937527 w 1882407"/>
                      <a:gd name="connsiteY3" fmla="*/ 2138028 h 2138028"/>
                      <a:gd name="connsiteX4" fmla="*/ 0 w 1882407"/>
                      <a:gd name="connsiteY4" fmla="*/ 1490411 h 2138028"/>
                      <a:gd name="connsiteX0" fmla="*/ 0 w 1882407"/>
                      <a:gd name="connsiteY0" fmla="*/ 1487993 h 2135610"/>
                      <a:gd name="connsiteX1" fmla="*/ 930174 w 1882407"/>
                      <a:gd name="connsiteY1" fmla="*/ 12 h 2135610"/>
                      <a:gd name="connsiteX2" fmla="*/ 1882407 w 1882407"/>
                      <a:gd name="connsiteY2" fmla="*/ 1511461 h 2135610"/>
                      <a:gd name="connsiteX3" fmla="*/ 937527 w 1882407"/>
                      <a:gd name="connsiteY3" fmla="*/ 2135610 h 2135610"/>
                      <a:gd name="connsiteX4" fmla="*/ 0 w 1882407"/>
                      <a:gd name="connsiteY4" fmla="*/ 1487993 h 2135610"/>
                      <a:gd name="connsiteX0" fmla="*/ 0 w 1882407"/>
                      <a:gd name="connsiteY0" fmla="*/ 1488535 h 2136152"/>
                      <a:gd name="connsiteX1" fmla="*/ 930174 w 1882407"/>
                      <a:gd name="connsiteY1" fmla="*/ 554 h 2136152"/>
                      <a:gd name="connsiteX2" fmla="*/ 1882407 w 1882407"/>
                      <a:gd name="connsiteY2" fmla="*/ 1512003 h 2136152"/>
                      <a:gd name="connsiteX3" fmla="*/ 937527 w 1882407"/>
                      <a:gd name="connsiteY3" fmla="*/ 2136152 h 2136152"/>
                      <a:gd name="connsiteX4" fmla="*/ 0 w 1882407"/>
                      <a:gd name="connsiteY4" fmla="*/ 1488535 h 2136152"/>
                      <a:gd name="connsiteX0" fmla="*/ 0 w 1882407"/>
                      <a:gd name="connsiteY0" fmla="*/ 1488086 h 2135703"/>
                      <a:gd name="connsiteX1" fmla="*/ 930174 w 1882407"/>
                      <a:gd name="connsiteY1" fmla="*/ 105 h 2135703"/>
                      <a:gd name="connsiteX2" fmla="*/ 1882407 w 1882407"/>
                      <a:gd name="connsiteY2" fmla="*/ 1511554 h 2135703"/>
                      <a:gd name="connsiteX3" fmla="*/ 937527 w 1882407"/>
                      <a:gd name="connsiteY3" fmla="*/ 2135703 h 2135703"/>
                      <a:gd name="connsiteX4" fmla="*/ 0 w 1882407"/>
                      <a:gd name="connsiteY4" fmla="*/ 1488086 h 2135703"/>
                      <a:gd name="connsiteX0" fmla="*/ 0 w 1882407"/>
                      <a:gd name="connsiteY0" fmla="*/ 1488086 h 2268689"/>
                      <a:gd name="connsiteX1" fmla="*/ 930174 w 1882407"/>
                      <a:gd name="connsiteY1" fmla="*/ 105 h 2268689"/>
                      <a:gd name="connsiteX2" fmla="*/ 1882407 w 1882407"/>
                      <a:gd name="connsiteY2" fmla="*/ 1511554 h 2268689"/>
                      <a:gd name="connsiteX3" fmla="*/ 952233 w 1882407"/>
                      <a:gd name="connsiteY3" fmla="*/ 2268689 h 2268689"/>
                      <a:gd name="connsiteX4" fmla="*/ 0 w 1882407"/>
                      <a:gd name="connsiteY4" fmla="*/ 1488086 h 2268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07" h="2268689">
                        <a:moveTo>
                          <a:pt x="0" y="1488086"/>
                        </a:moveTo>
                        <a:cubicBezTo>
                          <a:pt x="0" y="966243"/>
                          <a:pt x="263488" y="-11628"/>
                          <a:pt x="930174" y="105"/>
                        </a:cubicBezTo>
                        <a:cubicBezTo>
                          <a:pt x="1596860" y="11838"/>
                          <a:pt x="1882407" y="989711"/>
                          <a:pt x="1882407" y="1511554"/>
                        </a:cubicBezTo>
                        <a:cubicBezTo>
                          <a:pt x="1882407" y="2033397"/>
                          <a:pt x="1474076" y="2268689"/>
                          <a:pt x="952233" y="2268689"/>
                        </a:cubicBezTo>
                        <a:cubicBezTo>
                          <a:pt x="430390" y="2268689"/>
                          <a:pt x="0" y="2009929"/>
                          <a:pt x="0" y="1488086"/>
                        </a:cubicBezTo>
                        <a:close/>
                      </a:path>
                    </a:pathLst>
                  </a:cu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89" name="楕円 1">
                    <a:extLst>
                      <a:ext uri="{FF2B5EF4-FFF2-40B4-BE49-F238E27FC236}">
                        <a16:creationId xmlns:a16="http://schemas.microsoft.com/office/drawing/2014/main" id="{2BCFD017-7AF9-43CF-9FDD-FF16043890D6}"/>
                      </a:ext>
                    </a:extLst>
                  </p:cNvPr>
                  <p:cNvSpPr/>
                  <p:nvPr/>
                </p:nvSpPr>
                <p:spPr>
                  <a:xfrm rot="12600000">
                    <a:off x="2256041" y="5125600"/>
                    <a:ext cx="449632" cy="555796"/>
                  </a:xfrm>
                  <a:custGeom>
                    <a:avLst/>
                    <a:gdLst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2407"/>
                      <a:gd name="connsiteY0" fmla="*/ 1490411 h 2138028"/>
                      <a:gd name="connsiteX1" fmla="*/ 930174 w 1882407"/>
                      <a:gd name="connsiteY1" fmla="*/ 2430 h 2138028"/>
                      <a:gd name="connsiteX2" fmla="*/ 1882407 w 1882407"/>
                      <a:gd name="connsiteY2" fmla="*/ 1193148 h 2138028"/>
                      <a:gd name="connsiteX3" fmla="*/ 937527 w 1882407"/>
                      <a:gd name="connsiteY3" fmla="*/ 2138028 h 2138028"/>
                      <a:gd name="connsiteX4" fmla="*/ 0 w 1882407"/>
                      <a:gd name="connsiteY4" fmla="*/ 1490411 h 2138028"/>
                      <a:gd name="connsiteX0" fmla="*/ 0 w 1882407"/>
                      <a:gd name="connsiteY0" fmla="*/ 1487993 h 2135610"/>
                      <a:gd name="connsiteX1" fmla="*/ 930174 w 1882407"/>
                      <a:gd name="connsiteY1" fmla="*/ 12 h 2135610"/>
                      <a:gd name="connsiteX2" fmla="*/ 1882407 w 1882407"/>
                      <a:gd name="connsiteY2" fmla="*/ 1511461 h 2135610"/>
                      <a:gd name="connsiteX3" fmla="*/ 937527 w 1882407"/>
                      <a:gd name="connsiteY3" fmla="*/ 2135610 h 2135610"/>
                      <a:gd name="connsiteX4" fmla="*/ 0 w 1882407"/>
                      <a:gd name="connsiteY4" fmla="*/ 1487993 h 2135610"/>
                      <a:gd name="connsiteX0" fmla="*/ 0 w 1882407"/>
                      <a:gd name="connsiteY0" fmla="*/ 1488535 h 2136152"/>
                      <a:gd name="connsiteX1" fmla="*/ 930174 w 1882407"/>
                      <a:gd name="connsiteY1" fmla="*/ 554 h 2136152"/>
                      <a:gd name="connsiteX2" fmla="*/ 1882407 w 1882407"/>
                      <a:gd name="connsiteY2" fmla="*/ 1512003 h 2136152"/>
                      <a:gd name="connsiteX3" fmla="*/ 937527 w 1882407"/>
                      <a:gd name="connsiteY3" fmla="*/ 2136152 h 2136152"/>
                      <a:gd name="connsiteX4" fmla="*/ 0 w 1882407"/>
                      <a:gd name="connsiteY4" fmla="*/ 1488535 h 2136152"/>
                      <a:gd name="connsiteX0" fmla="*/ 0 w 1882407"/>
                      <a:gd name="connsiteY0" fmla="*/ 1488086 h 2135703"/>
                      <a:gd name="connsiteX1" fmla="*/ 930174 w 1882407"/>
                      <a:gd name="connsiteY1" fmla="*/ 105 h 2135703"/>
                      <a:gd name="connsiteX2" fmla="*/ 1882407 w 1882407"/>
                      <a:gd name="connsiteY2" fmla="*/ 1511554 h 2135703"/>
                      <a:gd name="connsiteX3" fmla="*/ 937527 w 1882407"/>
                      <a:gd name="connsiteY3" fmla="*/ 2135703 h 2135703"/>
                      <a:gd name="connsiteX4" fmla="*/ 0 w 1882407"/>
                      <a:gd name="connsiteY4" fmla="*/ 1488086 h 2135703"/>
                      <a:gd name="connsiteX0" fmla="*/ 0 w 1882407"/>
                      <a:gd name="connsiteY0" fmla="*/ 1488086 h 2268689"/>
                      <a:gd name="connsiteX1" fmla="*/ 930174 w 1882407"/>
                      <a:gd name="connsiteY1" fmla="*/ 105 h 2268689"/>
                      <a:gd name="connsiteX2" fmla="*/ 1882407 w 1882407"/>
                      <a:gd name="connsiteY2" fmla="*/ 1511554 h 2268689"/>
                      <a:gd name="connsiteX3" fmla="*/ 952233 w 1882407"/>
                      <a:gd name="connsiteY3" fmla="*/ 2268689 h 2268689"/>
                      <a:gd name="connsiteX4" fmla="*/ 0 w 1882407"/>
                      <a:gd name="connsiteY4" fmla="*/ 1488086 h 2268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07" h="2268689">
                        <a:moveTo>
                          <a:pt x="0" y="1488086"/>
                        </a:moveTo>
                        <a:cubicBezTo>
                          <a:pt x="0" y="966243"/>
                          <a:pt x="263488" y="-11628"/>
                          <a:pt x="930174" y="105"/>
                        </a:cubicBezTo>
                        <a:cubicBezTo>
                          <a:pt x="1596860" y="11838"/>
                          <a:pt x="1882407" y="989711"/>
                          <a:pt x="1882407" y="1511554"/>
                        </a:cubicBezTo>
                        <a:cubicBezTo>
                          <a:pt x="1882407" y="2033397"/>
                          <a:pt x="1474076" y="2268689"/>
                          <a:pt x="952233" y="2268689"/>
                        </a:cubicBezTo>
                        <a:cubicBezTo>
                          <a:pt x="430390" y="2268689"/>
                          <a:pt x="0" y="2009929"/>
                          <a:pt x="0" y="1488086"/>
                        </a:cubicBezTo>
                        <a:close/>
                      </a:path>
                    </a:pathLst>
                  </a:cu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243" name="グループ化 242">
                  <a:extLst>
                    <a:ext uri="{FF2B5EF4-FFF2-40B4-BE49-F238E27FC236}">
                      <a16:creationId xmlns:a16="http://schemas.microsoft.com/office/drawing/2014/main" id="{E8321590-0372-4457-AB14-CE333CA02201}"/>
                    </a:ext>
                  </a:extLst>
                </p:cNvPr>
                <p:cNvGrpSpPr/>
                <p:nvPr/>
              </p:nvGrpSpPr>
              <p:grpSpPr>
                <a:xfrm rot="604173">
                  <a:off x="1870833" y="4316356"/>
                  <a:ext cx="745413" cy="551949"/>
                  <a:chOff x="1921647" y="5111749"/>
                  <a:chExt cx="784026" cy="569647"/>
                </a:xfrm>
                <a:grpFill/>
              </p:grpSpPr>
              <p:sp>
                <p:nvSpPr>
                  <p:cNvPr id="284" name="楕円 1">
                    <a:extLst>
                      <a:ext uri="{FF2B5EF4-FFF2-40B4-BE49-F238E27FC236}">
                        <a16:creationId xmlns:a16="http://schemas.microsoft.com/office/drawing/2014/main" id="{5034AF1B-A2E9-4CCB-9ED4-781A5BF8DFDC}"/>
                      </a:ext>
                    </a:extLst>
                  </p:cNvPr>
                  <p:cNvSpPr/>
                  <p:nvPr/>
                </p:nvSpPr>
                <p:spPr>
                  <a:xfrm>
                    <a:off x="1921647" y="5111749"/>
                    <a:ext cx="745353" cy="488575"/>
                  </a:xfrm>
                  <a:custGeom>
                    <a:avLst/>
                    <a:gdLst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2407"/>
                      <a:gd name="connsiteY0" fmla="*/ 1490411 h 2138028"/>
                      <a:gd name="connsiteX1" fmla="*/ 930174 w 1882407"/>
                      <a:gd name="connsiteY1" fmla="*/ 2430 h 2138028"/>
                      <a:gd name="connsiteX2" fmla="*/ 1882407 w 1882407"/>
                      <a:gd name="connsiteY2" fmla="*/ 1193148 h 2138028"/>
                      <a:gd name="connsiteX3" fmla="*/ 937527 w 1882407"/>
                      <a:gd name="connsiteY3" fmla="*/ 2138028 h 2138028"/>
                      <a:gd name="connsiteX4" fmla="*/ 0 w 1882407"/>
                      <a:gd name="connsiteY4" fmla="*/ 1490411 h 2138028"/>
                      <a:gd name="connsiteX0" fmla="*/ 0 w 1882407"/>
                      <a:gd name="connsiteY0" fmla="*/ 1487993 h 2135610"/>
                      <a:gd name="connsiteX1" fmla="*/ 930174 w 1882407"/>
                      <a:gd name="connsiteY1" fmla="*/ 12 h 2135610"/>
                      <a:gd name="connsiteX2" fmla="*/ 1882407 w 1882407"/>
                      <a:gd name="connsiteY2" fmla="*/ 1511461 h 2135610"/>
                      <a:gd name="connsiteX3" fmla="*/ 937527 w 1882407"/>
                      <a:gd name="connsiteY3" fmla="*/ 2135610 h 2135610"/>
                      <a:gd name="connsiteX4" fmla="*/ 0 w 1882407"/>
                      <a:gd name="connsiteY4" fmla="*/ 1487993 h 2135610"/>
                      <a:gd name="connsiteX0" fmla="*/ 0 w 1882407"/>
                      <a:gd name="connsiteY0" fmla="*/ 1488535 h 2136152"/>
                      <a:gd name="connsiteX1" fmla="*/ 930174 w 1882407"/>
                      <a:gd name="connsiteY1" fmla="*/ 554 h 2136152"/>
                      <a:gd name="connsiteX2" fmla="*/ 1882407 w 1882407"/>
                      <a:gd name="connsiteY2" fmla="*/ 1512003 h 2136152"/>
                      <a:gd name="connsiteX3" fmla="*/ 937527 w 1882407"/>
                      <a:gd name="connsiteY3" fmla="*/ 2136152 h 2136152"/>
                      <a:gd name="connsiteX4" fmla="*/ 0 w 1882407"/>
                      <a:gd name="connsiteY4" fmla="*/ 1488535 h 2136152"/>
                      <a:gd name="connsiteX0" fmla="*/ 0 w 1882407"/>
                      <a:gd name="connsiteY0" fmla="*/ 1488086 h 2135703"/>
                      <a:gd name="connsiteX1" fmla="*/ 930174 w 1882407"/>
                      <a:gd name="connsiteY1" fmla="*/ 105 h 2135703"/>
                      <a:gd name="connsiteX2" fmla="*/ 1882407 w 1882407"/>
                      <a:gd name="connsiteY2" fmla="*/ 1511554 h 2135703"/>
                      <a:gd name="connsiteX3" fmla="*/ 937527 w 1882407"/>
                      <a:gd name="connsiteY3" fmla="*/ 2135703 h 2135703"/>
                      <a:gd name="connsiteX4" fmla="*/ 0 w 1882407"/>
                      <a:gd name="connsiteY4" fmla="*/ 1488086 h 2135703"/>
                      <a:gd name="connsiteX0" fmla="*/ 0 w 1882407"/>
                      <a:gd name="connsiteY0" fmla="*/ 1488086 h 2268689"/>
                      <a:gd name="connsiteX1" fmla="*/ 930174 w 1882407"/>
                      <a:gd name="connsiteY1" fmla="*/ 105 h 2268689"/>
                      <a:gd name="connsiteX2" fmla="*/ 1882407 w 1882407"/>
                      <a:gd name="connsiteY2" fmla="*/ 1511554 h 2268689"/>
                      <a:gd name="connsiteX3" fmla="*/ 952233 w 1882407"/>
                      <a:gd name="connsiteY3" fmla="*/ 2268689 h 2268689"/>
                      <a:gd name="connsiteX4" fmla="*/ 0 w 1882407"/>
                      <a:gd name="connsiteY4" fmla="*/ 1488086 h 2268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07" h="2268689">
                        <a:moveTo>
                          <a:pt x="0" y="1488086"/>
                        </a:moveTo>
                        <a:cubicBezTo>
                          <a:pt x="0" y="966243"/>
                          <a:pt x="263488" y="-11628"/>
                          <a:pt x="930174" y="105"/>
                        </a:cubicBezTo>
                        <a:cubicBezTo>
                          <a:pt x="1596860" y="11838"/>
                          <a:pt x="1882407" y="989711"/>
                          <a:pt x="1882407" y="1511554"/>
                        </a:cubicBezTo>
                        <a:cubicBezTo>
                          <a:pt x="1882407" y="2033397"/>
                          <a:pt x="1474076" y="2268689"/>
                          <a:pt x="952233" y="2268689"/>
                        </a:cubicBezTo>
                        <a:cubicBezTo>
                          <a:pt x="430390" y="2268689"/>
                          <a:pt x="0" y="2009929"/>
                          <a:pt x="0" y="1488086"/>
                        </a:cubicBezTo>
                        <a:close/>
                      </a:path>
                    </a:pathLst>
                  </a:cu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85" name="楕円 1">
                    <a:extLst>
                      <a:ext uri="{FF2B5EF4-FFF2-40B4-BE49-F238E27FC236}">
                        <a16:creationId xmlns:a16="http://schemas.microsoft.com/office/drawing/2014/main" id="{ADBF11C4-7583-40AB-92E6-6EE04365C666}"/>
                      </a:ext>
                    </a:extLst>
                  </p:cNvPr>
                  <p:cNvSpPr/>
                  <p:nvPr/>
                </p:nvSpPr>
                <p:spPr>
                  <a:xfrm rot="13500000">
                    <a:off x="2052303" y="5125601"/>
                    <a:ext cx="449632" cy="555796"/>
                  </a:xfrm>
                  <a:custGeom>
                    <a:avLst/>
                    <a:gdLst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2407"/>
                      <a:gd name="connsiteY0" fmla="*/ 1490411 h 2138028"/>
                      <a:gd name="connsiteX1" fmla="*/ 930174 w 1882407"/>
                      <a:gd name="connsiteY1" fmla="*/ 2430 h 2138028"/>
                      <a:gd name="connsiteX2" fmla="*/ 1882407 w 1882407"/>
                      <a:gd name="connsiteY2" fmla="*/ 1193148 h 2138028"/>
                      <a:gd name="connsiteX3" fmla="*/ 937527 w 1882407"/>
                      <a:gd name="connsiteY3" fmla="*/ 2138028 h 2138028"/>
                      <a:gd name="connsiteX4" fmla="*/ 0 w 1882407"/>
                      <a:gd name="connsiteY4" fmla="*/ 1490411 h 2138028"/>
                      <a:gd name="connsiteX0" fmla="*/ 0 w 1882407"/>
                      <a:gd name="connsiteY0" fmla="*/ 1487993 h 2135610"/>
                      <a:gd name="connsiteX1" fmla="*/ 930174 w 1882407"/>
                      <a:gd name="connsiteY1" fmla="*/ 12 h 2135610"/>
                      <a:gd name="connsiteX2" fmla="*/ 1882407 w 1882407"/>
                      <a:gd name="connsiteY2" fmla="*/ 1511461 h 2135610"/>
                      <a:gd name="connsiteX3" fmla="*/ 937527 w 1882407"/>
                      <a:gd name="connsiteY3" fmla="*/ 2135610 h 2135610"/>
                      <a:gd name="connsiteX4" fmla="*/ 0 w 1882407"/>
                      <a:gd name="connsiteY4" fmla="*/ 1487993 h 2135610"/>
                      <a:gd name="connsiteX0" fmla="*/ 0 w 1882407"/>
                      <a:gd name="connsiteY0" fmla="*/ 1488535 h 2136152"/>
                      <a:gd name="connsiteX1" fmla="*/ 930174 w 1882407"/>
                      <a:gd name="connsiteY1" fmla="*/ 554 h 2136152"/>
                      <a:gd name="connsiteX2" fmla="*/ 1882407 w 1882407"/>
                      <a:gd name="connsiteY2" fmla="*/ 1512003 h 2136152"/>
                      <a:gd name="connsiteX3" fmla="*/ 937527 w 1882407"/>
                      <a:gd name="connsiteY3" fmla="*/ 2136152 h 2136152"/>
                      <a:gd name="connsiteX4" fmla="*/ 0 w 1882407"/>
                      <a:gd name="connsiteY4" fmla="*/ 1488535 h 2136152"/>
                      <a:gd name="connsiteX0" fmla="*/ 0 w 1882407"/>
                      <a:gd name="connsiteY0" fmla="*/ 1488086 h 2135703"/>
                      <a:gd name="connsiteX1" fmla="*/ 930174 w 1882407"/>
                      <a:gd name="connsiteY1" fmla="*/ 105 h 2135703"/>
                      <a:gd name="connsiteX2" fmla="*/ 1882407 w 1882407"/>
                      <a:gd name="connsiteY2" fmla="*/ 1511554 h 2135703"/>
                      <a:gd name="connsiteX3" fmla="*/ 937527 w 1882407"/>
                      <a:gd name="connsiteY3" fmla="*/ 2135703 h 2135703"/>
                      <a:gd name="connsiteX4" fmla="*/ 0 w 1882407"/>
                      <a:gd name="connsiteY4" fmla="*/ 1488086 h 2135703"/>
                      <a:gd name="connsiteX0" fmla="*/ 0 w 1882407"/>
                      <a:gd name="connsiteY0" fmla="*/ 1488086 h 2268689"/>
                      <a:gd name="connsiteX1" fmla="*/ 930174 w 1882407"/>
                      <a:gd name="connsiteY1" fmla="*/ 105 h 2268689"/>
                      <a:gd name="connsiteX2" fmla="*/ 1882407 w 1882407"/>
                      <a:gd name="connsiteY2" fmla="*/ 1511554 h 2268689"/>
                      <a:gd name="connsiteX3" fmla="*/ 952233 w 1882407"/>
                      <a:gd name="connsiteY3" fmla="*/ 2268689 h 2268689"/>
                      <a:gd name="connsiteX4" fmla="*/ 0 w 1882407"/>
                      <a:gd name="connsiteY4" fmla="*/ 1488086 h 2268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07" h="2268689">
                        <a:moveTo>
                          <a:pt x="0" y="1488086"/>
                        </a:moveTo>
                        <a:cubicBezTo>
                          <a:pt x="0" y="966243"/>
                          <a:pt x="263488" y="-11628"/>
                          <a:pt x="930174" y="105"/>
                        </a:cubicBezTo>
                        <a:cubicBezTo>
                          <a:pt x="1596860" y="11838"/>
                          <a:pt x="1882407" y="989711"/>
                          <a:pt x="1882407" y="1511554"/>
                        </a:cubicBezTo>
                        <a:cubicBezTo>
                          <a:pt x="1882407" y="2033397"/>
                          <a:pt x="1474076" y="2268689"/>
                          <a:pt x="952233" y="2268689"/>
                        </a:cubicBezTo>
                        <a:cubicBezTo>
                          <a:pt x="430390" y="2268689"/>
                          <a:pt x="0" y="2009929"/>
                          <a:pt x="0" y="1488086"/>
                        </a:cubicBezTo>
                        <a:close/>
                      </a:path>
                    </a:pathLst>
                  </a:cu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86" name="楕円 1">
                    <a:extLst>
                      <a:ext uri="{FF2B5EF4-FFF2-40B4-BE49-F238E27FC236}">
                        <a16:creationId xmlns:a16="http://schemas.microsoft.com/office/drawing/2014/main" id="{466536AF-927B-4742-9472-65F30D151BF4}"/>
                      </a:ext>
                    </a:extLst>
                  </p:cNvPr>
                  <p:cNvSpPr/>
                  <p:nvPr/>
                </p:nvSpPr>
                <p:spPr>
                  <a:xfrm rot="12600000">
                    <a:off x="2256041" y="5125600"/>
                    <a:ext cx="449632" cy="555796"/>
                  </a:xfrm>
                  <a:custGeom>
                    <a:avLst/>
                    <a:gdLst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2407"/>
                      <a:gd name="connsiteY0" fmla="*/ 1490411 h 2138028"/>
                      <a:gd name="connsiteX1" fmla="*/ 930174 w 1882407"/>
                      <a:gd name="connsiteY1" fmla="*/ 2430 h 2138028"/>
                      <a:gd name="connsiteX2" fmla="*/ 1882407 w 1882407"/>
                      <a:gd name="connsiteY2" fmla="*/ 1193148 h 2138028"/>
                      <a:gd name="connsiteX3" fmla="*/ 937527 w 1882407"/>
                      <a:gd name="connsiteY3" fmla="*/ 2138028 h 2138028"/>
                      <a:gd name="connsiteX4" fmla="*/ 0 w 1882407"/>
                      <a:gd name="connsiteY4" fmla="*/ 1490411 h 2138028"/>
                      <a:gd name="connsiteX0" fmla="*/ 0 w 1882407"/>
                      <a:gd name="connsiteY0" fmla="*/ 1487993 h 2135610"/>
                      <a:gd name="connsiteX1" fmla="*/ 930174 w 1882407"/>
                      <a:gd name="connsiteY1" fmla="*/ 12 h 2135610"/>
                      <a:gd name="connsiteX2" fmla="*/ 1882407 w 1882407"/>
                      <a:gd name="connsiteY2" fmla="*/ 1511461 h 2135610"/>
                      <a:gd name="connsiteX3" fmla="*/ 937527 w 1882407"/>
                      <a:gd name="connsiteY3" fmla="*/ 2135610 h 2135610"/>
                      <a:gd name="connsiteX4" fmla="*/ 0 w 1882407"/>
                      <a:gd name="connsiteY4" fmla="*/ 1487993 h 2135610"/>
                      <a:gd name="connsiteX0" fmla="*/ 0 w 1882407"/>
                      <a:gd name="connsiteY0" fmla="*/ 1488535 h 2136152"/>
                      <a:gd name="connsiteX1" fmla="*/ 930174 w 1882407"/>
                      <a:gd name="connsiteY1" fmla="*/ 554 h 2136152"/>
                      <a:gd name="connsiteX2" fmla="*/ 1882407 w 1882407"/>
                      <a:gd name="connsiteY2" fmla="*/ 1512003 h 2136152"/>
                      <a:gd name="connsiteX3" fmla="*/ 937527 w 1882407"/>
                      <a:gd name="connsiteY3" fmla="*/ 2136152 h 2136152"/>
                      <a:gd name="connsiteX4" fmla="*/ 0 w 1882407"/>
                      <a:gd name="connsiteY4" fmla="*/ 1488535 h 2136152"/>
                      <a:gd name="connsiteX0" fmla="*/ 0 w 1882407"/>
                      <a:gd name="connsiteY0" fmla="*/ 1488086 h 2135703"/>
                      <a:gd name="connsiteX1" fmla="*/ 930174 w 1882407"/>
                      <a:gd name="connsiteY1" fmla="*/ 105 h 2135703"/>
                      <a:gd name="connsiteX2" fmla="*/ 1882407 w 1882407"/>
                      <a:gd name="connsiteY2" fmla="*/ 1511554 h 2135703"/>
                      <a:gd name="connsiteX3" fmla="*/ 937527 w 1882407"/>
                      <a:gd name="connsiteY3" fmla="*/ 2135703 h 2135703"/>
                      <a:gd name="connsiteX4" fmla="*/ 0 w 1882407"/>
                      <a:gd name="connsiteY4" fmla="*/ 1488086 h 2135703"/>
                      <a:gd name="connsiteX0" fmla="*/ 0 w 1882407"/>
                      <a:gd name="connsiteY0" fmla="*/ 1488086 h 2268689"/>
                      <a:gd name="connsiteX1" fmla="*/ 930174 w 1882407"/>
                      <a:gd name="connsiteY1" fmla="*/ 105 h 2268689"/>
                      <a:gd name="connsiteX2" fmla="*/ 1882407 w 1882407"/>
                      <a:gd name="connsiteY2" fmla="*/ 1511554 h 2268689"/>
                      <a:gd name="connsiteX3" fmla="*/ 952233 w 1882407"/>
                      <a:gd name="connsiteY3" fmla="*/ 2268689 h 2268689"/>
                      <a:gd name="connsiteX4" fmla="*/ 0 w 1882407"/>
                      <a:gd name="connsiteY4" fmla="*/ 1488086 h 2268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07" h="2268689">
                        <a:moveTo>
                          <a:pt x="0" y="1488086"/>
                        </a:moveTo>
                        <a:cubicBezTo>
                          <a:pt x="0" y="966243"/>
                          <a:pt x="263488" y="-11628"/>
                          <a:pt x="930174" y="105"/>
                        </a:cubicBezTo>
                        <a:cubicBezTo>
                          <a:pt x="1596860" y="11838"/>
                          <a:pt x="1882407" y="989711"/>
                          <a:pt x="1882407" y="1511554"/>
                        </a:cubicBezTo>
                        <a:cubicBezTo>
                          <a:pt x="1882407" y="2033397"/>
                          <a:pt x="1474076" y="2268689"/>
                          <a:pt x="952233" y="2268689"/>
                        </a:cubicBezTo>
                        <a:cubicBezTo>
                          <a:pt x="430390" y="2268689"/>
                          <a:pt x="0" y="2009929"/>
                          <a:pt x="0" y="1488086"/>
                        </a:cubicBezTo>
                        <a:close/>
                      </a:path>
                    </a:pathLst>
                  </a:cu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244" name="フリーフォーム: 図形 243">
                  <a:extLst>
                    <a:ext uri="{FF2B5EF4-FFF2-40B4-BE49-F238E27FC236}">
                      <a16:creationId xmlns:a16="http://schemas.microsoft.com/office/drawing/2014/main" id="{70F9B224-A93D-4BBF-AB8F-A19CBCD53EA3}"/>
                    </a:ext>
                  </a:extLst>
                </p:cNvPr>
                <p:cNvSpPr/>
                <p:nvPr/>
              </p:nvSpPr>
              <p:spPr>
                <a:xfrm>
                  <a:off x="2385511" y="4429900"/>
                  <a:ext cx="1060313" cy="492382"/>
                </a:xfrm>
                <a:custGeom>
                  <a:avLst/>
                  <a:gdLst>
                    <a:gd name="connsiteX0" fmla="*/ 285471 w 1060313"/>
                    <a:gd name="connsiteY0" fmla="*/ 23 h 492382"/>
                    <a:gd name="connsiteX1" fmla="*/ 508320 w 1060313"/>
                    <a:gd name="connsiteY1" fmla="*/ 122524 h 492382"/>
                    <a:gd name="connsiteX2" fmla="*/ 527795 w 1060313"/>
                    <a:gd name="connsiteY2" fmla="*/ 162161 h 492382"/>
                    <a:gd name="connsiteX3" fmla="*/ 548608 w 1060313"/>
                    <a:gd name="connsiteY3" fmla="*/ 118068 h 492382"/>
                    <a:gd name="connsiteX4" fmla="*/ 768072 w 1060313"/>
                    <a:gd name="connsiteY4" fmla="*/ 23 h 492382"/>
                    <a:gd name="connsiteX5" fmla="*/ 1060313 w 1060313"/>
                    <a:gd name="connsiteY5" fmla="*/ 328058 h 492382"/>
                    <a:gd name="connsiteX6" fmla="*/ 774842 w 1060313"/>
                    <a:gd name="connsiteY6" fmla="*/ 492382 h 492382"/>
                    <a:gd name="connsiteX7" fmla="*/ 568663 w 1060313"/>
                    <a:gd name="connsiteY7" fmla="*/ 450145 h 492382"/>
                    <a:gd name="connsiteX8" fmla="*/ 533285 w 1060313"/>
                    <a:gd name="connsiteY8" fmla="*/ 420386 h 492382"/>
                    <a:gd name="connsiteX9" fmla="*/ 495035 w 1060313"/>
                    <a:gd name="connsiteY9" fmla="*/ 452692 h 492382"/>
                    <a:gd name="connsiteX10" fmla="*/ 292241 w 1060313"/>
                    <a:gd name="connsiteY10" fmla="*/ 492382 h 492382"/>
                    <a:gd name="connsiteX11" fmla="*/ 0 w 1060313"/>
                    <a:gd name="connsiteY11" fmla="*/ 322965 h 492382"/>
                    <a:gd name="connsiteX12" fmla="*/ 285471 w 1060313"/>
                    <a:gd name="connsiteY12" fmla="*/ 23 h 49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60313" h="492382">
                      <a:moveTo>
                        <a:pt x="285471" y="23"/>
                      </a:moveTo>
                      <a:cubicBezTo>
                        <a:pt x="387775" y="1296"/>
                        <a:pt x="460835" y="54991"/>
                        <a:pt x="508320" y="122524"/>
                      </a:cubicBezTo>
                      <a:lnTo>
                        <a:pt x="527795" y="162161"/>
                      </a:lnTo>
                      <a:lnTo>
                        <a:pt x="548608" y="118068"/>
                      </a:lnTo>
                      <a:cubicBezTo>
                        <a:pt x="594400" y="51171"/>
                        <a:pt x="665768" y="-1250"/>
                        <a:pt x="768072" y="23"/>
                      </a:cubicBezTo>
                      <a:cubicBezTo>
                        <a:pt x="972678" y="2569"/>
                        <a:pt x="1060313" y="214801"/>
                        <a:pt x="1060313" y="328058"/>
                      </a:cubicBezTo>
                      <a:cubicBezTo>
                        <a:pt x="1060313" y="441316"/>
                        <a:pt x="934996" y="492382"/>
                        <a:pt x="774842" y="492382"/>
                      </a:cubicBezTo>
                      <a:cubicBezTo>
                        <a:pt x="694764" y="492382"/>
                        <a:pt x="621704" y="478342"/>
                        <a:pt x="568663" y="450145"/>
                      </a:cubicBezTo>
                      <a:lnTo>
                        <a:pt x="533285" y="420386"/>
                      </a:lnTo>
                      <a:lnTo>
                        <a:pt x="495035" y="452692"/>
                      </a:lnTo>
                      <a:cubicBezTo>
                        <a:pt x="443686" y="479616"/>
                        <a:pt x="372319" y="492382"/>
                        <a:pt x="292241" y="492382"/>
                      </a:cubicBezTo>
                      <a:cubicBezTo>
                        <a:pt x="132087" y="492382"/>
                        <a:pt x="0" y="436223"/>
                        <a:pt x="0" y="322965"/>
                      </a:cubicBezTo>
                      <a:cubicBezTo>
                        <a:pt x="0" y="209708"/>
                        <a:pt x="80865" y="-2524"/>
                        <a:pt x="285471" y="23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5" name="楕円 1">
                  <a:extLst>
                    <a:ext uri="{FF2B5EF4-FFF2-40B4-BE49-F238E27FC236}">
                      <a16:creationId xmlns:a16="http://schemas.microsoft.com/office/drawing/2014/main" id="{93F08358-EA08-4708-BA16-27A7EF44C9E3}"/>
                    </a:ext>
                  </a:extLst>
                </p:cNvPr>
                <p:cNvSpPr/>
                <p:nvPr/>
              </p:nvSpPr>
              <p:spPr>
                <a:xfrm>
                  <a:off x="1565910" y="1010195"/>
                  <a:ext cx="2694940" cy="2694940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9760" h="1889760">
                      <a:moveTo>
                        <a:pt x="0" y="944880"/>
                      </a:moveTo>
                      <a:cubicBezTo>
                        <a:pt x="0" y="423037"/>
                        <a:pt x="423037" y="0"/>
                        <a:pt x="944880" y="0"/>
                      </a:cubicBezTo>
                      <a:cubicBezTo>
                        <a:pt x="1466723" y="0"/>
                        <a:pt x="1889760" y="423037"/>
                        <a:pt x="1889760" y="944880"/>
                      </a:cubicBezTo>
                      <a:cubicBezTo>
                        <a:pt x="1889760" y="1466723"/>
                        <a:pt x="1466723" y="1889760"/>
                        <a:pt x="944880" y="1889760"/>
                      </a:cubicBezTo>
                      <a:cubicBezTo>
                        <a:pt x="423037" y="1889760"/>
                        <a:pt x="0" y="1466723"/>
                        <a:pt x="0" y="944880"/>
                      </a:cubicBezTo>
                      <a:close/>
                    </a:path>
                  </a:pathLst>
                </a:custGeom>
                <a:pattFill prst="dkVert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5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6" name="楕円 1">
                  <a:extLst>
                    <a:ext uri="{FF2B5EF4-FFF2-40B4-BE49-F238E27FC236}">
                      <a16:creationId xmlns:a16="http://schemas.microsoft.com/office/drawing/2014/main" id="{2D189CD2-A7D4-4CCC-AF05-B0A1C772B9C7}"/>
                    </a:ext>
                  </a:extLst>
                </p:cNvPr>
                <p:cNvSpPr/>
                <p:nvPr/>
              </p:nvSpPr>
              <p:spPr>
                <a:xfrm>
                  <a:off x="1762760" y="1200695"/>
                  <a:ext cx="2313940" cy="2313940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9760" h="1889760">
                      <a:moveTo>
                        <a:pt x="0" y="944880"/>
                      </a:moveTo>
                      <a:cubicBezTo>
                        <a:pt x="0" y="423037"/>
                        <a:pt x="423037" y="0"/>
                        <a:pt x="944880" y="0"/>
                      </a:cubicBezTo>
                      <a:cubicBezTo>
                        <a:pt x="1466723" y="0"/>
                        <a:pt x="1889760" y="423037"/>
                        <a:pt x="1889760" y="944880"/>
                      </a:cubicBezTo>
                      <a:cubicBezTo>
                        <a:pt x="1889760" y="1466723"/>
                        <a:pt x="1466723" y="1889760"/>
                        <a:pt x="944880" y="1889760"/>
                      </a:cubicBezTo>
                      <a:cubicBezTo>
                        <a:pt x="423037" y="1889760"/>
                        <a:pt x="0" y="1466723"/>
                        <a:pt x="0" y="944880"/>
                      </a:cubicBezTo>
                      <a:close/>
                    </a:path>
                  </a:pathLst>
                </a:custGeom>
                <a:pattFill prst="dkVert">
                  <a:fgClr>
                    <a:srgbClr val="FFC000">
                      <a:lumMod val="75000"/>
                    </a:srgbClr>
                  </a:fgClr>
                  <a:bgClr>
                    <a:srgbClr val="FFC000">
                      <a:lumMod val="5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7" name="楕円 1">
                  <a:extLst>
                    <a:ext uri="{FF2B5EF4-FFF2-40B4-BE49-F238E27FC236}">
                      <a16:creationId xmlns:a16="http://schemas.microsoft.com/office/drawing/2014/main" id="{BD5B3B08-941B-4ADE-9104-4C658892444C}"/>
                    </a:ext>
                  </a:extLst>
                </p:cNvPr>
                <p:cNvSpPr/>
                <p:nvPr/>
              </p:nvSpPr>
              <p:spPr>
                <a:xfrm>
                  <a:off x="1828800" y="2385059"/>
                  <a:ext cx="2225040" cy="2174242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8" name="楕円 1">
                  <a:extLst>
                    <a:ext uri="{FF2B5EF4-FFF2-40B4-BE49-F238E27FC236}">
                      <a16:creationId xmlns:a16="http://schemas.microsoft.com/office/drawing/2014/main" id="{E79EC186-8F0A-455D-8A67-6BCA8681462E}"/>
                    </a:ext>
                  </a:extLst>
                </p:cNvPr>
                <p:cNvSpPr/>
                <p:nvPr/>
              </p:nvSpPr>
              <p:spPr>
                <a:xfrm>
                  <a:off x="1992856" y="2439846"/>
                  <a:ext cx="1878104" cy="2174242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9" name="月 248">
                  <a:extLst>
                    <a:ext uri="{FF2B5EF4-FFF2-40B4-BE49-F238E27FC236}">
                      <a16:creationId xmlns:a16="http://schemas.microsoft.com/office/drawing/2014/main" id="{AE114DE8-2B7C-40DD-BE70-C653BE6CBAED}"/>
                    </a:ext>
                  </a:extLst>
                </p:cNvPr>
                <p:cNvSpPr/>
                <p:nvPr/>
              </p:nvSpPr>
              <p:spPr>
                <a:xfrm rot="16200000">
                  <a:off x="2396046" y="3292606"/>
                  <a:ext cx="193980" cy="691286"/>
                </a:xfrm>
                <a:prstGeom prst="moon">
                  <a:avLst>
                    <a:gd name="adj" fmla="val 34435"/>
                  </a:avLst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50" name="月 249">
                  <a:extLst>
                    <a:ext uri="{FF2B5EF4-FFF2-40B4-BE49-F238E27FC236}">
                      <a16:creationId xmlns:a16="http://schemas.microsoft.com/office/drawing/2014/main" id="{EEBD3D2B-F7F9-49B6-A690-6FAE838B6FF5}"/>
                    </a:ext>
                  </a:extLst>
                </p:cNvPr>
                <p:cNvSpPr/>
                <p:nvPr/>
              </p:nvSpPr>
              <p:spPr>
                <a:xfrm rot="16200000">
                  <a:off x="3257106" y="3292606"/>
                  <a:ext cx="193980" cy="691286"/>
                </a:xfrm>
                <a:prstGeom prst="moon">
                  <a:avLst>
                    <a:gd name="adj" fmla="val 34435"/>
                  </a:avLst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51" name="フリーフォーム: 図形 250">
                  <a:extLst>
                    <a:ext uri="{FF2B5EF4-FFF2-40B4-BE49-F238E27FC236}">
                      <a16:creationId xmlns:a16="http://schemas.microsoft.com/office/drawing/2014/main" id="{932A03B0-7292-46F3-806F-E8787FE3B969}"/>
                    </a:ext>
                  </a:extLst>
                </p:cNvPr>
                <p:cNvSpPr/>
                <p:nvPr/>
              </p:nvSpPr>
              <p:spPr>
                <a:xfrm>
                  <a:off x="2814502" y="4226194"/>
                  <a:ext cx="200748" cy="200748"/>
                </a:xfrm>
                <a:custGeom>
                  <a:avLst/>
                  <a:gdLst>
                    <a:gd name="connsiteX0" fmla="*/ 113000 w 466076"/>
                    <a:gd name="connsiteY0" fmla="*/ 0 h 466076"/>
                    <a:gd name="connsiteX1" fmla="*/ 233038 w 466076"/>
                    <a:gd name="connsiteY1" fmla="*/ 120038 h 466076"/>
                    <a:gd name="connsiteX2" fmla="*/ 353076 w 466076"/>
                    <a:gd name="connsiteY2" fmla="*/ 0 h 466076"/>
                    <a:gd name="connsiteX3" fmla="*/ 466076 w 466076"/>
                    <a:gd name="connsiteY3" fmla="*/ 113000 h 466076"/>
                    <a:gd name="connsiteX4" fmla="*/ 346038 w 466076"/>
                    <a:gd name="connsiteY4" fmla="*/ 233038 h 466076"/>
                    <a:gd name="connsiteX5" fmla="*/ 466076 w 466076"/>
                    <a:gd name="connsiteY5" fmla="*/ 353076 h 466076"/>
                    <a:gd name="connsiteX6" fmla="*/ 353076 w 466076"/>
                    <a:gd name="connsiteY6" fmla="*/ 466076 h 466076"/>
                    <a:gd name="connsiteX7" fmla="*/ 233038 w 466076"/>
                    <a:gd name="connsiteY7" fmla="*/ 346038 h 466076"/>
                    <a:gd name="connsiteX8" fmla="*/ 113000 w 466076"/>
                    <a:gd name="connsiteY8" fmla="*/ 466076 h 466076"/>
                    <a:gd name="connsiteX9" fmla="*/ 0 w 466076"/>
                    <a:gd name="connsiteY9" fmla="*/ 353076 h 466076"/>
                    <a:gd name="connsiteX10" fmla="*/ 120038 w 466076"/>
                    <a:gd name="connsiteY10" fmla="*/ 233038 h 466076"/>
                    <a:gd name="connsiteX11" fmla="*/ 0 w 466076"/>
                    <a:gd name="connsiteY11" fmla="*/ 113000 h 466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6076" h="466076">
                      <a:moveTo>
                        <a:pt x="113000" y="0"/>
                      </a:moveTo>
                      <a:lnTo>
                        <a:pt x="233038" y="120038"/>
                      </a:lnTo>
                      <a:lnTo>
                        <a:pt x="353076" y="0"/>
                      </a:lnTo>
                      <a:lnTo>
                        <a:pt x="466076" y="113000"/>
                      </a:lnTo>
                      <a:lnTo>
                        <a:pt x="346038" y="233038"/>
                      </a:lnTo>
                      <a:lnTo>
                        <a:pt x="466076" y="353076"/>
                      </a:lnTo>
                      <a:lnTo>
                        <a:pt x="353076" y="466076"/>
                      </a:lnTo>
                      <a:lnTo>
                        <a:pt x="233038" y="346038"/>
                      </a:lnTo>
                      <a:lnTo>
                        <a:pt x="113000" y="466076"/>
                      </a:lnTo>
                      <a:lnTo>
                        <a:pt x="0" y="353076"/>
                      </a:lnTo>
                      <a:lnTo>
                        <a:pt x="120038" y="233038"/>
                      </a:lnTo>
                      <a:lnTo>
                        <a:pt x="0" y="11300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252" name="グループ化 251">
                  <a:extLst>
                    <a:ext uri="{FF2B5EF4-FFF2-40B4-BE49-F238E27FC236}">
                      <a16:creationId xmlns:a16="http://schemas.microsoft.com/office/drawing/2014/main" id="{E5C13201-62B6-4770-BA35-DC0703470A86}"/>
                    </a:ext>
                  </a:extLst>
                </p:cNvPr>
                <p:cNvGrpSpPr/>
                <p:nvPr/>
              </p:nvGrpSpPr>
              <p:grpSpPr>
                <a:xfrm>
                  <a:off x="1785670" y="2883076"/>
                  <a:ext cx="2329130" cy="820718"/>
                  <a:chOff x="4900884" y="3729532"/>
                  <a:chExt cx="2356122" cy="894988"/>
                </a:xfrm>
                <a:grpFill/>
              </p:grpSpPr>
              <p:sp>
                <p:nvSpPr>
                  <p:cNvPr id="281" name="フリーフォーム: 図形 280">
                    <a:extLst>
                      <a:ext uri="{FF2B5EF4-FFF2-40B4-BE49-F238E27FC236}">
                        <a16:creationId xmlns:a16="http://schemas.microsoft.com/office/drawing/2014/main" id="{6F75B09F-5B31-46C8-B99D-9FE27D7A102D}"/>
                      </a:ext>
                    </a:extLst>
                  </p:cNvPr>
                  <p:cNvSpPr/>
                  <p:nvPr/>
                </p:nvSpPr>
                <p:spPr>
                  <a:xfrm rot="12600000">
                    <a:off x="4900884" y="3729532"/>
                    <a:ext cx="1354692" cy="894988"/>
                  </a:xfrm>
                  <a:custGeom>
                    <a:avLst/>
                    <a:gdLst>
                      <a:gd name="connsiteX0" fmla="*/ 1348104 w 1354692"/>
                      <a:gd name="connsiteY0" fmla="*/ 894988 h 894988"/>
                      <a:gd name="connsiteX1" fmla="*/ 1052943 w 1354692"/>
                      <a:gd name="connsiteY1" fmla="*/ 642931 h 894988"/>
                      <a:gd name="connsiteX2" fmla="*/ 746690 w 1354692"/>
                      <a:gd name="connsiteY2" fmla="*/ 662416 h 894988"/>
                      <a:gd name="connsiteX3" fmla="*/ 717228 w 1354692"/>
                      <a:gd name="connsiteY3" fmla="*/ 682433 h 894988"/>
                      <a:gd name="connsiteX4" fmla="*/ 677960 w 1354692"/>
                      <a:gd name="connsiteY4" fmla="*/ 711598 h 894988"/>
                      <a:gd name="connsiteX5" fmla="*/ 366896 w 1354692"/>
                      <a:gd name="connsiteY5" fmla="*/ 735421 h 894988"/>
                      <a:gd name="connsiteX6" fmla="*/ 98890 w 1354692"/>
                      <a:gd name="connsiteY6" fmla="*/ 438107 h 894988"/>
                      <a:gd name="connsiteX7" fmla="*/ 106219 w 1354692"/>
                      <a:gd name="connsiteY7" fmla="*/ 392874 h 894988"/>
                      <a:gd name="connsiteX8" fmla="*/ 66253 w 1354692"/>
                      <a:gd name="connsiteY8" fmla="*/ 378232 h 894988"/>
                      <a:gd name="connsiteX9" fmla="*/ 0 w 1354692"/>
                      <a:gd name="connsiteY9" fmla="*/ 196851 h 894988"/>
                      <a:gd name="connsiteX10" fmla="*/ 108478 w 1354692"/>
                      <a:gd name="connsiteY10" fmla="*/ 0 h 894988"/>
                      <a:gd name="connsiteX11" fmla="*/ 54239 w 1354692"/>
                      <a:gd name="connsiteY11" fmla="*/ 196851 h 894988"/>
                      <a:gd name="connsiteX12" fmla="*/ 85599 w 1354692"/>
                      <a:gd name="connsiteY12" fmla="*/ 354231 h 894988"/>
                      <a:gd name="connsiteX13" fmla="*/ 106608 w 1354692"/>
                      <a:gd name="connsiteY13" fmla="*/ 390475 h 894988"/>
                      <a:gd name="connsiteX14" fmla="*/ 107282 w 1354692"/>
                      <a:gd name="connsiteY14" fmla="*/ 386311 h 894988"/>
                      <a:gd name="connsiteX15" fmla="*/ 393466 w 1354692"/>
                      <a:gd name="connsiteY15" fmla="*/ 648515 h 894988"/>
                      <a:gd name="connsiteX16" fmla="*/ 700211 w 1354692"/>
                      <a:gd name="connsiteY16" fmla="*/ 639731 h 894988"/>
                      <a:gd name="connsiteX17" fmla="*/ 722277 w 1354692"/>
                      <a:gd name="connsiteY17" fmla="*/ 625840 h 894988"/>
                      <a:gd name="connsiteX18" fmla="*/ 723879 w 1354692"/>
                      <a:gd name="connsiteY18" fmla="*/ 623779 h 894988"/>
                      <a:gd name="connsiteX19" fmla="*/ 1076464 w 1354692"/>
                      <a:gd name="connsiteY19" fmla="*/ 555151 h 894988"/>
                      <a:gd name="connsiteX20" fmla="*/ 1348104 w 1354692"/>
                      <a:gd name="connsiteY20" fmla="*/ 894988 h 89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354692" h="894988">
                        <a:moveTo>
                          <a:pt x="1348104" y="894988"/>
                        </a:moveTo>
                        <a:cubicBezTo>
                          <a:pt x="1314655" y="780785"/>
                          <a:pt x="1199078" y="682088"/>
                          <a:pt x="1052943" y="642931"/>
                        </a:cubicBezTo>
                        <a:cubicBezTo>
                          <a:pt x="943342" y="613564"/>
                          <a:pt x="831881" y="621795"/>
                          <a:pt x="746690" y="662416"/>
                        </a:cubicBezTo>
                        <a:lnTo>
                          <a:pt x="717228" y="682433"/>
                        </a:lnTo>
                        <a:lnTo>
                          <a:pt x="677960" y="711598"/>
                        </a:lnTo>
                        <a:cubicBezTo>
                          <a:pt x="597692" y="758809"/>
                          <a:pt x="482541" y="770778"/>
                          <a:pt x="366896" y="735421"/>
                        </a:cubicBezTo>
                        <a:cubicBezTo>
                          <a:pt x="204992" y="685923"/>
                          <a:pt x="95763" y="560066"/>
                          <a:pt x="98890" y="438107"/>
                        </a:cubicBezTo>
                        <a:lnTo>
                          <a:pt x="106219" y="392874"/>
                        </a:lnTo>
                        <a:lnTo>
                          <a:pt x="66253" y="378232"/>
                        </a:lnTo>
                        <a:cubicBezTo>
                          <a:pt x="27319" y="348349"/>
                          <a:pt x="0" y="278389"/>
                          <a:pt x="0" y="196851"/>
                        </a:cubicBezTo>
                        <a:cubicBezTo>
                          <a:pt x="0" y="88133"/>
                          <a:pt x="48567" y="0"/>
                          <a:pt x="108478" y="0"/>
                        </a:cubicBezTo>
                        <a:cubicBezTo>
                          <a:pt x="74333" y="46470"/>
                          <a:pt x="54239" y="119400"/>
                          <a:pt x="54239" y="196851"/>
                        </a:cubicBezTo>
                        <a:cubicBezTo>
                          <a:pt x="54238" y="254938"/>
                          <a:pt x="65542" y="310484"/>
                          <a:pt x="85599" y="354231"/>
                        </a:cubicBezTo>
                        <a:lnTo>
                          <a:pt x="106608" y="390475"/>
                        </a:lnTo>
                        <a:lnTo>
                          <a:pt x="107282" y="386311"/>
                        </a:lnTo>
                        <a:cubicBezTo>
                          <a:pt x="136725" y="501612"/>
                          <a:pt x="248786" y="604282"/>
                          <a:pt x="393466" y="648515"/>
                        </a:cubicBezTo>
                        <a:cubicBezTo>
                          <a:pt x="501975" y="681690"/>
                          <a:pt x="613656" y="677353"/>
                          <a:pt x="700211" y="639731"/>
                        </a:cubicBezTo>
                        <a:lnTo>
                          <a:pt x="722277" y="625840"/>
                        </a:lnTo>
                        <a:lnTo>
                          <a:pt x="723879" y="623779"/>
                        </a:lnTo>
                        <a:cubicBezTo>
                          <a:pt x="799213" y="548116"/>
                          <a:pt x="936293" y="517592"/>
                          <a:pt x="1076464" y="555151"/>
                        </a:cubicBezTo>
                        <a:cubicBezTo>
                          <a:pt x="1263358" y="605229"/>
                          <a:pt x="1384975" y="757379"/>
                          <a:pt x="1348104" y="894988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82" name="フリーフォーム: 図形 281">
                    <a:extLst>
                      <a:ext uri="{FF2B5EF4-FFF2-40B4-BE49-F238E27FC236}">
                        <a16:creationId xmlns:a16="http://schemas.microsoft.com/office/drawing/2014/main" id="{4F4B5DDC-3890-42DA-B12E-6B23615EBC2D}"/>
                      </a:ext>
                    </a:extLst>
                  </p:cNvPr>
                  <p:cNvSpPr/>
                  <p:nvPr/>
                </p:nvSpPr>
                <p:spPr>
                  <a:xfrm rot="9000000" flipH="1">
                    <a:off x="5902314" y="3729532"/>
                    <a:ext cx="1354692" cy="894988"/>
                  </a:xfrm>
                  <a:custGeom>
                    <a:avLst/>
                    <a:gdLst>
                      <a:gd name="connsiteX0" fmla="*/ 1348104 w 1354692"/>
                      <a:gd name="connsiteY0" fmla="*/ 894988 h 894988"/>
                      <a:gd name="connsiteX1" fmla="*/ 1052943 w 1354692"/>
                      <a:gd name="connsiteY1" fmla="*/ 642931 h 894988"/>
                      <a:gd name="connsiteX2" fmla="*/ 746690 w 1354692"/>
                      <a:gd name="connsiteY2" fmla="*/ 662416 h 894988"/>
                      <a:gd name="connsiteX3" fmla="*/ 717228 w 1354692"/>
                      <a:gd name="connsiteY3" fmla="*/ 682433 h 894988"/>
                      <a:gd name="connsiteX4" fmla="*/ 677960 w 1354692"/>
                      <a:gd name="connsiteY4" fmla="*/ 711598 h 894988"/>
                      <a:gd name="connsiteX5" fmla="*/ 366896 w 1354692"/>
                      <a:gd name="connsiteY5" fmla="*/ 735421 h 894988"/>
                      <a:gd name="connsiteX6" fmla="*/ 98890 w 1354692"/>
                      <a:gd name="connsiteY6" fmla="*/ 438107 h 894988"/>
                      <a:gd name="connsiteX7" fmla="*/ 106219 w 1354692"/>
                      <a:gd name="connsiteY7" fmla="*/ 392874 h 894988"/>
                      <a:gd name="connsiteX8" fmla="*/ 66253 w 1354692"/>
                      <a:gd name="connsiteY8" fmla="*/ 378232 h 894988"/>
                      <a:gd name="connsiteX9" fmla="*/ 0 w 1354692"/>
                      <a:gd name="connsiteY9" fmla="*/ 196851 h 894988"/>
                      <a:gd name="connsiteX10" fmla="*/ 108478 w 1354692"/>
                      <a:gd name="connsiteY10" fmla="*/ 0 h 894988"/>
                      <a:gd name="connsiteX11" fmla="*/ 54239 w 1354692"/>
                      <a:gd name="connsiteY11" fmla="*/ 196851 h 894988"/>
                      <a:gd name="connsiteX12" fmla="*/ 85599 w 1354692"/>
                      <a:gd name="connsiteY12" fmla="*/ 354231 h 894988"/>
                      <a:gd name="connsiteX13" fmla="*/ 106608 w 1354692"/>
                      <a:gd name="connsiteY13" fmla="*/ 390475 h 894988"/>
                      <a:gd name="connsiteX14" fmla="*/ 107282 w 1354692"/>
                      <a:gd name="connsiteY14" fmla="*/ 386311 h 894988"/>
                      <a:gd name="connsiteX15" fmla="*/ 393466 w 1354692"/>
                      <a:gd name="connsiteY15" fmla="*/ 648515 h 894988"/>
                      <a:gd name="connsiteX16" fmla="*/ 700211 w 1354692"/>
                      <a:gd name="connsiteY16" fmla="*/ 639731 h 894988"/>
                      <a:gd name="connsiteX17" fmla="*/ 722277 w 1354692"/>
                      <a:gd name="connsiteY17" fmla="*/ 625840 h 894988"/>
                      <a:gd name="connsiteX18" fmla="*/ 723879 w 1354692"/>
                      <a:gd name="connsiteY18" fmla="*/ 623779 h 894988"/>
                      <a:gd name="connsiteX19" fmla="*/ 1076464 w 1354692"/>
                      <a:gd name="connsiteY19" fmla="*/ 555151 h 894988"/>
                      <a:gd name="connsiteX20" fmla="*/ 1348104 w 1354692"/>
                      <a:gd name="connsiteY20" fmla="*/ 894988 h 89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354692" h="894988">
                        <a:moveTo>
                          <a:pt x="1348104" y="894988"/>
                        </a:moveTo>
                        <a:cubicBezTo>
                          <a:pt x="1314655" y="780785"/>
                          <a:pt x="1199078" y="682088"/>
                          <a:pt x="1052943" y="642931"/>
                        </a:cubicBezTo>
                        <a:cubicBezTo>
                          <a:pt x="943342" y="613564"/>
                          <a:pt x="831881" y="621795"/>
                          <a:pt x="746690" y="662416"/>
                        </a:cubicBezTo>
                        <a:lnTo>
                          <a:pt x="717228" y="682433"/>
                        </a:lnTo>
                        <a:lnTo>
                          <a:pt x="677960" y="711598"/>
                        </a:lnTo>
                        <a:cubicBezTo>
                          <a:pt x="597692" y="758809"/>
                          <a:pt x="482541" y="770778"/>
                          <a:pt x="366896" y="735421"/>
                        </a:cubicBezTo>
                        <a:cubicBezTo>
                          <a:pt x="204992" y="685923"/>
                          <a:pt x="95763" y="560066"/>
                          <a:pt x="98890" y="438107"/>
                        </a:cubicBezTo>
                        <a:lnTo>
                          <a:pt x="106219" y="392874"/>
                        </a:lnTo>
                        <a:lnTo>
                          <a:pt x="66253" y="378232"/>
                        </a:lnTo>
                        <a:cubicBezTo>
                          <a:pt x="27319" y="348349"/>
                          <a:pt x="0" y="278389"/>
                          <a:pt x="0" y="196851"/>
                        </a:cubicBezTo>
                        <a:cubicBezTo>
                          <a:pt x="0" y="88133"/>
                          <a:pt x="48567" y="0"/>
                          <a:pt x="108478" y="0"/>
                        </a:cubicBezTo>
                        <a:cubicBezTo>
                          <a:pt x="74333" y="46470"/>
                          <a:pt x="54239" y="119400"/>
                          <a:pt x="54239" y="196851"/>
                        </a:cubicBezTo>
                        <a:cubicBezTo>
                          <a:pt x="54238" y="254938"/>
                          <a:pt x="65542" y="310484"/>
                          <a:pt x="85599" y="354231"/>
                        </a:cubicBezTo>
                        <a:lnTo>
                          <a:pt x="106608" y="390475"/>
                        </a:lnTo>
                        <a:lnTo>
                          <a:pt x="107282" y="386311"/>
                        </a:lnTo>
                        <a:cubicBezTo>
                          <a:pt x="136725" y="501612"/>
                          <a:pt x="248786" y="604282"/>
                          <a:pt x="393466" y="648515"/>
                        </a:cubicBezTo>
                        <a:cubicBezTo>
                          <a:pt x="501975" y="681690"/>
                          <a:pt x="613656" y="677353"/>
                          <a:pt x="700211" y="639731"/>
                        </a:cubicBezTo>
                        <a:lnTo>
                          <a:pt x="722277" y="625840"/>
                        </a:lnTo>
                        <a:lnTo>
                          <a:pt x="723879" y="623779"/>
                        </a:lnTo>
                        <a:cubicBezTo>
                          <a:pt x="799213" y="548116"/>
                          <a:pt x="936293" y="517592"/>
                          <a:pt x="1076464" y="555151"/>
                        </a:cubicBezTo>
                        <a:cubicBezTo>
                          <a:pt x="1263358" y="605229"/>
                          <a:pt x="1384975" y="757379"/>
                          <a:pt x="1348104" y="894988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83" name="楕円 282">
                    <a:extLst>
                      <a:ext uri="{FF2B5EF4-FFF2-40B4-BE49-F238E27FC236}">
                        <a16:creationId xmlns:a16="http://schemas.microsoft.com/office/drawing/2014/main" id="{BAECA455-1DC7-4579-BA7F-F4D5801C816D}"/>
                      </a:ext>
                    </a:extLst>
                  </p:cNvPr>
                  <p:cNvSpPr/>
                  <p:nvPr/>
                </p:nvSpPr>
                <p:spPr>
                  <a:xfrm>
                    <a:off x="5993940" y="4426942"/>
                    <a:ext cx="180636" cy="180975"/>
                  </a:xfrm>
                  <a:prstGeom prst="ellipse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253" name="グループ化 252">
                  <a:extLst>
                    <a:ext uri="{FF2B5EF4-FFF2-40B4-BE49-F238E27FC236}">
                      <a16:creationId xmlns:a16="http://schemas.microsoft.com/office/drawing/2014/main" id="{E72222BA-3224-460B-B1FC-4C5DE1BCC269}"/>
                    </a:ext>
                  </a:extLst>
                </p:cNvPr>
                <p:cNvGrpSpPr/>
                <p:nvPr/>
              </p:nvGrpSpPr>
              <p:grpSpPr>
                <a:xfrm rot="637343">
                  <a:off x="1971040" y="1554479"/>
                  <a:ext cx="1958390" cy="1508436"/>
                  <a:chOff x="1958340" y="1516379"/>
                  <a:chExt cx="1958390" cy="1508436"/>
                </a:xfrm>
                <a:grpFill/>
              </p:grpSpPr>
              <p:sp>
                <p:nvSpPr>
                  <p:cNvPr id="267" name="楕円 266">
                    <a:extLst>
                      <a:ext uri="{FF2B5EF4-FFF2-40B4-BE49-F238E27FC236}">
                        <a16:creationId xmlns:a16="http://schemas.microsoft.com/office/drawing/2014/main" id="{5E09E943-1741-463E-8A25-24ACB514BD0E}"/>
                      </a:ext>
                    </a:extLst>
                  </p:cNvPr>
                  <p:cNvSpPr/>
                  <p:nvPr/>
                </p:nvSpPr>
                <p:spPr>
                  <a:xfrm>
                    <a:off x="1967172" y="1516379"/>
                    <a:ext cx="723900" cy="723900"/>
                  </a:xfrm>
                  <a:prstGeom prst="ellipse">
                    <a:avLst/>
                  </a:pr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8" name="楕円 267">
                    <a:extLst>
                      <a:ext uri="{FF2B5EF4-FFF2-40B4-BE49-F238E27FC236}">
                        <a16:creationId xmlns:a16="http://schemas.microsoft.com/office/drawing/2014/main" id="{E1FCB4B4-E3E4-4D4B-9EF0-D0E28D29E56E}"/>
                      </a:ext>
                    </a:extLst>
                  </p:cNvPr>
                  <p:cNvSpPr/>
                  <p:nvPr/>
                </p:nvSpPr>
                <p:spPr>
                  <a:xfrm>
                    <a:off x="2072397" y="1621604"/>
                    <a:ext cx="513450" cy="51345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9" name="楕円 268">
                    <a:extLst>
                      <a:ext uri="{FF2B5EF4-FFF2-40B4-BE49-F238E27FC236}">
                        <a16:creationId xmlns:a16="http://schemas.microsoft.com/office/drawing/2014/main" id="{1CFC2601-D812-4A3F-954F-71C4DD2B6D0A}"/>
                      </a:ext>
                    </a:extLst>
                  </p:cNvPr>
                  <p:cNvSpPr/>
                  <p:nvPr/>
                </p:nvSpPr>
                <p:spPr>
                  <a:xfrm>
                    <a:off x="3173730" y="1516379"/>
                    <a:ext cx="723900" cy="723900"/>
                  </a:xfrm>
                  <a:prstGeom prst="ellipse">
                    <a:avLst/>
                  </a:pr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0" name="楕円 269">
                    <a:extLst>
                      <a:ext uri="{FF2B5EF4-FFF2-40B4-BE49-F238E27FC236}">
                        <a16:creationId xmlns:a16="http://schemas.microsoft.com/office/drawing/2014/main" id="{B55273A7-B7F9-444B-B619-F97F41424AD4}"/>
                      </a:ext>
                    </a:extLst>
                  </p:cNvPr>
                  <p:cNvSpPr/>
                  <p:nvPr/>
                </p:nvSpPr>
                <p:spPr>
                  <a:xfrm>
                    <a:off x="3278955" y="1621604"/>
                    <a:ext cx="513450" cy="51345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1" name="フリーフォーム: 図形 270">
                    <a:extLst>
                      <a:ext uri="{FF2B5EF4-FFF2-40B4-BE49-F238E27FC236}">
                        <a16:creationId xmlns:a16="http://schemas.microsoft.com/office/drawing/2014/main" id="{41311B6E-B905-42C8-90CA-891DFE5BA050}"/>
                      </a:ext>
                    </a:extLst>
                  </p:cNvPr>
                  <p:cNvSpPr/>
                  <p:nvPr/>
                </p:nvSpPr>
                <p:spPr>
                  <a:xfrm>
                    <a:off x="1958340" y="1516379"/>
                    <a:ext cx="1958390" cy="1508436"/>
                  </a:xfrm>
                  <a:custGeom>
                    <a:avLst/>
                    <a:gdLst>
                      <a:gd name="connsiteX0" fmla="*/ 971550 w 1958340"/>
                      <a:gd name="connsiteY0" fmla="*/ 0 h 1616346"/>
                      <a:gd name="connsiteX1" fmla="*/ 1958340 w 1958340"/>
                      <a:gd name="connsiteY1" fmla="*/ 922688 h 1616346"/>
                      <a:gd name="connsiteX2" fmla="*/ 1360307 w 1958340"/>
                      <a:gd name="connsiteY2" fmla="*/ 1597336 h 1616346"/>
                      <a:gd name="connsiteX3" fmla="*/ 1278409 w 1958340"/>
                      <a:gd name="connsiteY3" fmla="*/ 1616346 h 1616346"/>
                      <a:gd name="connsiteX4" fmla="*/ 1258226 w 1958340"/>
                      <a:gd name="connsiteY4" fmla="*/ 1602358 h 1616346"/>
                      <a:gd name="connsiteX5" fmla="*/ 979170 w 1958340"/>
                      <a:gd name="connsiteY5" fmla="*/ 1179276 h 1616346"/>
                      <a:gd name="connsiteX6" fmla="*/ 702752 w 1958340"/>
                      <a:gd name="connsiteY6" fmla="*/ 1595371 h 1616346"/>
                      <a:gd name="connsiteX7" fmla="*/ 674847 w 1958340"/>
                      <a:gd name="connsiteY7" fmla="*/ 1615166 h 1616346"/>
                      <a:gd name="connsiteX8" fmla="*/ 598033 w 1958340"/>
                      <a:gd name="connsiteY8" fmla="*/ 1597336 h 1616346"/>
                      <a:gd name="connsiteX9" fmla="*/ 0 w 1958340"/>
                      <a:gd name="connsiteY9" fmla="*/ 922688 h 1616346"/>
                      <a:gd name="connsiteX10" fmla="*/ 971550 w 1958340"/>
                      <a:gd name="connsiteY10" fmla="*/ 0 h 1616346"/>
                      <a:gd name="connsiteX0" fmla="*/ 971550 w 1958340"/>
                      <a:gd name="connsiteY0" fmla="*/ 0 h 1616346"/>
                      <a:gd name="connsiteX1" fmla="*/ 1958340 w 1958340"/>
                      <a:gd name="connsiteY1" fmla="*/ 922688 h 1616346"/>
                      <a:gd name="connsiteX2" fmla="*/ 1360307 w 1958340"/>
                      <a:gd name="connsiteY2" fmla="*/ 1597336 h 1616346"/>
                      <a:gd name="connsiteX3" fmla="*/ 1278409 w 1958340"/>
                      <a:gd name="connsiteY3" fmla="*/ 1616346 h 1616346"/>
                      <a:gd name="connsiteX4" fmla="*/ 1258226 w 1958340"/>
                      <a:gd name="connsiteY4" fmla="*/ 1602358 h 1616346"/>
                      <a:gd name="connsiteX5" fmla="*/ 979170 w 1958340"/>
                      <a:gd name="connsiteY5" fmla="*/ 1179276 h 1616346"/>
                      <a:gd name="connsiteX6" fmla="*/ 702752 w 1958340"/>
                      <a:gd name="connsiteY6" fmla="*/ 1595371 h 1616346"/>
                      <a:gd name="connsiteX7" fmla="*/ 598033 w 1958340"/>
                      <a:gd name="connsiteY7" fmla="*/ 1597336 h 1616346"/>
                      <a:gd name="connsiteX8" fmla="*/ 0 w 1958340"/>
                      <a:gd name="connsiteY8" fmla="*/ 922688 h 1616346"/>
                      <a:gd name="connsiteX9" fmla="*/ 971550 w 1958340"/>
                      <a:gd name="connsiteY9" fmla="*/ 0 h 1616346"/>
                      <a:gd name="connsiteX0" fmla="*/ 971550 w 1958340"/>
                      <a:gd name="connsiteY0" fmla="*/ 0 h 1602358"/>
                      <a:gd name="connsiteX1" fmla="*/ 1958340 w 1958340"/>
                      <a:gd name="connsiteY1" fmla="*/ 922688 h 1602358"/>
                      <a:gd name="connsiteX2" fmla="*/ 1360307 w 1958340"/>
                      <a:gd name="connsiteY2" fmla="*/ 1597336 h 1602358"/>
                      <a:gd name="connsiteX3" fmla="*/ 1258226 w 1958340"/>
                      <a:gd name="connsiteY3" fmla="*/ 1602358 h 1602358"/>
                      <a:gd name="connsiteX4" fmla="*/ 979170 w 1958340"/>
                      <a:gd name="connsiteY4" fmla="*/ 1179276 h 1602358"/>
                      <a:gd name="connsiteX5" fmla="*/ 702752 w 1958340"/>
                      <a:gd name="connsiteY5" fmla="*/ 1595371 h 1602358"/>
                      <a:gd name="connsiteX6" fmla="*/ 598033 w 1958340"/>
                      <a:gd name="connsiteY6" fmla="*/ 1597336 h 1602358"/>
                      <a:gd name="connsiteX7" fmla="*/ 0 w 1958340"/>
                      <a:gd name="connsiteY7" fmla="*/ 922688 h 1602358"/>
                      <a:gd name="connsiteX8" fmla="*/ 971550 w 1958340"/>
                      <a:gd name="connsiteY8" fmla="*/ 0 h 1602358"/>
                      <a:gd name="connsiteX0" fmla="*/ 971550 w 1958340"/>
                      <a:gd name="connsiteY0" fmla="*/ 0 h 1602358"/>
                      <a:gd name="connsiteX1" fmla="*/ 1958340 w 1958340"/>
                      <a:gd name="connsiteY1" fmla="*/ 922688 h 1602358"/>
                      <a:gd name="connsiteX2" fmla="*/ 1360307 w 1958340"/>
                      <a:gd name="connsiteY2" fmla="*/ 1597336 h 1602358"/>
                      <a:gd name="connsiteX3" fmla="*/ 1258226 w 1958340"/>
                      <a:gd name="connsiteY3" fmla="*/ 1602358 h 1602358"/>
                      <a:gd name="connsiteX4" fmla="*/ 979170 w 1958340"/>
                      <a:gd name="connsiteY4" fmla="*/ 1179276 h 1602358"/>
                      <a:gd name="connsiteX5" fmla="*/ 702752 w 1958340"/>
                      <a:gd name="connsiteY5" fmla="*/ 1595371 h 1602358"/>
                      <a:gd name="connsiteX6" fmla="*/ 540883 w 1958340"/>
                      <a:gd name="connsiteY6" fmla="*/ 1457636 h 1602358"/>
                      <a:gd name="connsiteX7" fmla="*/ 0 w 1958340"/>
                      <a:gd name="connsiteY7" fmla="*/ 922688 h 1602358"/>
                      <a:gd name="connsiteX8" fmla="*/ 971550 w 1958340"/>
                      <a:gd name="connsiteY8" fmla="*/ 0 h 1602358"/>
                      <a:gd name="connsiteX0" fmla="*/ 971550 w 1958340"/>
                      <a:gd name="connsiteY0" fmla="*/ 0 h 1602358"/>
                      <a:gd name="connsiteX1" fmla="*/ 1958340 w 1958340"/>
                      <a:gd name="connsiteY1" fmla="*/ 922688 h 1602358"/>
                      <a:gd name="connsiteX2" fmla="*/ 1360307 w 1958340"/>
                      <a:gd name="connsiteY2" fmla="*/ 1597336 h 1602358"/>
                      <a:gd name="connsiteX3" fmla="*/ 1258226 w 1958340"/>
                      <a:gd name="connsiteY3" fmla="*/ 1602358 h 1602358"/>
                      <a:gd name="connsiteX4" fmla="*/ 979170 w 1958340"/>
                      <a:gd name="connsiteY4" fmla="*/ 1179276 h 1602358"/>
                      <a:gd name="connsiteX5" fmla="*/ 715452 w 1958340"/>
                      <a:gd name="connsiteY5" fmla="*/ 1462021 h 1602358"/>
                      <a:gd name="connsiteX6" fmla="*/ 540883 w 1958340"/>
                      <a:gd name="connsiteY6" fmla="*/ 1457636 h 1602358"/>
                      <a:gd name="connsiteX7" fmla="*/ 0 w 1958340"/>
                      <a:gd name="connsiteY7" fmla="*/ 922688 h 1602358"/>
                      <a:gd name="connsiteX8" fmla="*/ 971550 w 1958340"/>
                      <a:gd name="connsiteY8" fmla="*/ 0 h 1602358"/>
                      <a:gd name="connsiteX0" fmla="*/ 971550 w 1958340"/>
                      <a:gd name="connsiteY0" fmla="*/ 0 h 1597336"/>
                      <a:gd name="connsiteX1" fmla="*/ 1958340 w 1958340"/>
                      <a:gd name="connsiteY1" fmla="*/ 922688 h 1597336"/>
                      <a:gd name="connsiteX2" fmla="*/ 1360307 w 1958340"/>
                      <a:gd name="connsiteY2" fmla="*/ 1597336 h 1597336"/>
                      <a:gd name="connsiteX3" fmla="*/ 1245526 w 1958340"/>
                      <a:gd name="connsiteY3" fmla="*/ 1481708 h 1597336"/>
                      <a:gd name="connsiteX4" fmla="*/ 979170 w 1958340"/>
                      <a:gd name="connsiteY4" fmla="*/ 1179276 h 1597336"/>
                      <a:gd name="connsiteX5" fmla="*/ 715452 w 1958340"/>
                      <a:gd name="connsiteY5" fmla="*/ 1462021 h 1597336"/>
                      <a:gd name="connsiteX6" fmla="*/ 540883 w 1958340"/>
                      <a:gd name="connsiteY6" fmla="*/ 1457636 h 1597336"/>
                      <a:gd name="connsiteX7" fmla="*/ 0 w 1958340"/>
                      <a:gd name="connsiteY7" fmla="*/ 922688 h 1597336"/>
                      <a:gd name="connsiteX8" fmla="*/ 971550 w 1958340"/>
                      <a:gd name="connsiteY8" fmla="*/ 0 h 1597336"/>
                      <a:gd name="connsiteX0" fmla="*/ 971550 w 1966938"/>
                      <a:gd name="connsiteY0" fmla="*/ 0 h 1508436"/>
                      <a:gd name="connsiteX1" fmla="*/ 1958340 w 1966938"/>
                      <a:gd name="connsiteY1" fmla="*/ 922688 h 1508436"/>
                      <a:gd name="connsiteX2" fmla="*/ 1360307 w 1966938"/>
                      <a:gd name="connsiteY2" fmla="*/ 1508436 h 1508436"/>
                      <a:gd name="connsiteX3" fmla="*/ 1245526 w 1966938"/>
                      <a:gd name="connsiteY3" fmla="*/ 1481708 h 1508436"/>
                      <a:gd name="connsiteX4" fmla="*/ 979170 w 1966938"/>
                      <a:gd name="connsiteY4" fmla="*/ 1179276 h 1508436"/>
                      <a:gd name="connsiteX5" fmla="*/ 715452 w 1966938"/>
                      <a:gd name="connsiteY5" fmla="*/ 1462021 h 1508436"/>
                      <a:gd name="connsiteX6" fmla="*/ 540883 w 1966938"/>
                      <a:gd name="connsiteY6" fmla="*/ 1457636 h 1508436"/>
                      <a:gd name="connsiteX7" fmla="*/ 0 w 1966938"/>
                      <a:gd name="connsiteY7" fmla="*/ 922688 h 1508436"/>
                      <a:gd name="connsiteX8" fmla="*/ 971550 w 1966938"/>
                      <a:gd name="connsiteY8" fmla="*/ 0 h 1508436"/>
                      <a:gd name="connsiteX0" fmla="*/ 971550 w 1958390"/>
                      <a:gd name="connsiteY0" fmla="*/ 0 h 1508436"/>
                      <a:gd name="connsiteX1" fmla="*/ 1958340 w 1958390"/>
                      <a:gd name="connsiteY1" fmla="*/ 922688 h 1508436"/>
                      <a:gd name="connsiteX2" fmla="*/ 1360307 w 1958390"/>
                      <a:gd name="connsiteY2" fmla="*/ 1508436 h 1508436"/>
                      <a:gd name="connsiteX3" fmla="*/ 1245526 w 1958390"/>
                      <a:gd name="connsiteY3" fmla="*/ 1481708 h 1508436"/>
                      <a:gd name="connsiteX4" fmla="*/ 979170 w 1958390"/>
                      <a:gd name="connsiteY4" fmla="*/ 1179276 h 1508436"/>
                      <a:gd name="connsiteX5" fmla="*/ 715452 w 1958390"/>
                      <a:gd name="connsiteY5" fmla="*/ 1462021 h 1508436"/>
                      <a:gd name="connsiteX6" fmla="*/ 540883 w 1958390"/>
                      <a:gd name="connsiteY6" fmla="*/ 1457636 h 1508436"/>
                      <a:gd name="connsiteX7" fmla="*/ 0 w 1958390"/>
                      <a:gd name="connsiteY7" fmla="*/ 922688 h 1508436"/>
                      <a:gd name="connsiteX8" fmla="*/ 971550 w 1958390"/>
                      <a:gd name="connsiteY8" fmla="*/ 0 h 1508436"/>
                      <a:gd name="connsiteX0" fmla="*/ 971550 w 1958390"/>
                      <a:gd name="connsiteY0" fmla="*/ 0 h 1508436"/>
                      <a:gd name="connsiteX1" fmla="*/ 1958340 w 1958390"/>
                      <a:gd name="connsiteY1" fmla="*/ 922688 h 1508436"/>
                      <a:gd name="connsiteX2" fmla="*/ 1360307 w 1958390"/>
                      <a:gd name="connsiteY2" fmla="*/ 1508436 h 1508436"/>
                      <a:gd name="connsiteX3" fmla="*/ 1245526 w 1958390"/>
                      <a:gd name="connsiteY3" fmla="*/ 1481708 h 1508436"/>
                      <a:gd name="connsiteX4" fmla="*/ 979170 w 1958390"/>
                      <a:gd name="connsiteY4" fmla="*/ 1179276 h 1508436"/>
                      <a:gd name="connsiteX5" fmla="*/ 715452 w 1958390"/>
                      <a:gd name="connsiteY5" fmla="*/ 1462021 h 1508436"/>
                      <a:gd name="connsiteX6" fmla="*/ 540883 w 1958390"/>
                      <a:gd name="connsiteY6" fmla="*/ 1457636 h 1508436"/>
                      <a:gd name="connsiteX7" fmla="*/ 0 w 1958390"/>
                      <a:gd name="connsiteY7" fmla="*/ 922688 h 1508436"/>
                      <a:gd name="connsiteX8" fmla="*/ 971550 w 1958390"/>
                      <a:gd name="connsiteY8" fmla="*/ 0 h 1508436"/>
                      <a:gd name="connsiteX0" fmla="*/ 971550 w 1958390"/>
                      <a:gd name="connsiteY0" fmla="*/ 0 h 1508436"/>
                      <a:gd name="connsiteX1" fmla="*/ 1958340 w 1958390"/>
                      <a:gd name="connsiteY1" fmla="*/ 922688 h 1508436"/>
                      <a:gd name="connsiteX2" fmla="*/ 1360307 w 1958390"/>
                      <a:gd name="connsiteY2" fmla="*/ 1508436 h 1508436"/>
                      <a:gd name="connsiteX3" fmla="*/ 1245526 w 1958390"/>
                      <a:gd name="connsiteY3" fmla="*/ 1481708 h 1508436"/>
                      <a:gd name="connsiteX4" fmla="*/ 979170 w 1958390"/>
                      <a:gd name="connsiteY4" fmla="*/ 1179276 h 1508436"/>
                      <a:gd name="connsiteX5" fmla="*/ 715452 w 1958390"/>
                      <a:gd name="connsiteY5" fmla="*/ 1462021 h 1508436"/>
                      <a:gd name="connsiteX6" fmla="*/ 540883 w 1958390"/>
                      <a:gd name="connsiteY6" fmla="*/ 1457636 h 1508436"/>
                      <a:gd name="connsiteX7" fmla="*/ 0 w 1958390"/>
                      <a:gd name="connsiteY7" fmla="*/ 922688 h 1508436"/>
                      <a:gd name="connsiteX8" fmla="*/ 971550 w 1958390"/>
                      <a:gd name="connsiteY8" fmla="*/ 0 h 1508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58390" h="1508436">
                        <a:moveTo>
                          <a:pt x="971550" y="0"/>
                        </a:moveTo>
                        <a:cubicBezTo>
                          <a:pt x="1588532" y="0"/>
                          <a:pt x="1963397" y="531582"/>
                          <a:pt x="1958340" y="922688"/>
                        </a:cubicBezTo>
                        <a:cubicBezTo>
                          <a:pt x="1953283" y="1313794"/>
                          <a:pt x="1705396" y="1435384"/>
                          <a:pt x="1360307" y="1508436"/>
                        </a:cubicBezTo>
                        <a:lnTo>
                          <a:pt x="1245526" y="1481708"/>
                        </a:lnTo>
                        <a:cubicBezTo>
                          <a:pt x="1173017" y="1425827"/>
                          <a:pt x="1100675" y="1438561"/>
                          <a:pt x="979170" y="1179276"/>
                        </a:cubicBezTo>
                        <a:cubicBezTo>
                          <a:pt x="860443" y="1431200"/>
                          <a:pt x="788448" y="1404845"/>
                          <a:pt x="715452" y="1462021"/>
                        </a:cubicBezTo>
                        <a:lnTo>
                          <a:pt x="540883" y="1457636"/>
                        </a:lnTo>
                        <a:cubicBezTo>
                          <a:pt x="170394" y="1365534"/>
                          <a:pt x="0" y="1225970"/>
                          <a:pt x="0" y="922688"/>
                        </a:cubicBezTo>
                        <a:cubicBezTo>
                          <a:pt x="0" y="518311"/>
                          <a:pt x="354569" y="0"/>
                          <a:pt x="971550" y="0"/>
                        </a:cubicBezTo>
                        <a:close/>
                      </a:path>
                    </a:pathLst>
                  </a:cu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2" name="楕円 1">
                    <a:extLst>
                      <a:ext uri="{FF2B5EF4-FFF2-40B4-BE49-F238E27FC236}">
                        <a16:creationId xmlns:a16="http://schemas.microsoft.com/office/drawing/2014/main" id="{D78E1B9E-598E-4C80-9011-77B09B510E94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2033109" y="1911293"/>
                    <a:ext cx="853933" cy="757206"/>
                  </a:xfrm>
                  <a:custGeom>
                    <a:avLst/>
                    <a:gdLst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1847316"/>
                      <a:gd name="connsiteX1" fmla="*/ 937527 w 1889760"/>
                      <a:gd name="connsiteY1" fmla="*/ 0 h 1847316"/>
                      <a:gd name="connsiteX2" fmla="*/ 1889760 w 1889760"/>
                      <a:gd name="connsiteY2" fmla="*/ 1190718 h 1847316"/>
                      <a:gd name="connsiteX3" fmla="*/ 952088 w 1889760"/>
                      <a:gd name="connsiteY3" fmla="*/ 1847316 h 1847316"/>
                      <a:gd name="connsiteX4" fmla="*/ 0 w 1889760"/>
                      <a:gd name="connsiteY4" fmla="*/ 1190718 h 1847316"/>
                      <a:gd name="connsiteX0" fmla="*/ 0 w 1889760"/>
                      <a:gd name="connsiteY0" fmla="*/ 1190718 h 1737090"/>
                      <a:gd name="connsiteX1" fmla="*/ 937527 w 1889760"/>
                      <a:gd name="connsiteY1" fmla="*/ 0 h 1737090"/>
                      <a:gd name="connsiteX2" fmla="*/ 1889760 w 1889760"/>
                      <a:gd name="connsiteY2" fmla="*/ 1190718 h 1737090"/>
                      <a:gd name="connsiteX3" fmla="*/ 959296 w 1889760"/>
                      <a:gd name="connsiteY3" fmla="*/ 1737090 h 1737090"/>
                      <a:gd name="connsiteX4" fmla="*/ 0 w 1889760"/>
                      <a:gd name="connsiteY4" fmla="*/ 1190718 h 1737090"/>
                      <a:gd name="connsiteX0" fmla="*/ 0 w 1889760"/>
                      <a:gd name="connsiteY0" fmla="*/ 1155047 h 1701419"/>
                      <a:gd name="connsiteX1" fmla="*/ 726738 w 1889760"/>
                      <a:gd name="connsiteY1" fmla="*/ 0 h 1701419"/>
                      <a:gd name="connsiteX2" fmla="*/ 1889760 w 1889760"/>
                      <a:gd name="connsiteY2" fmla="*/ 1155047 h 1701419"/>
                      <a:gd name="connsiteX3" fmla="*/ 959296 w 1889760"/>
                      <a:gd name="connsiteY3" fmla="*/ 1701419 h 1701419"/>
                      <a:gd name="connsiteX4" fmla="*/ 0 w 1889760"/>
                      <a:gd name="connsiteY4" fmla="*/ 1155047 h 170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9760" h="1701419">
                        <a:moveTo>
                          <a:pt x="0" y="1155047"/>
                        </a:moveTo>
                        <a:cubicBezTo>
                          <a:pt x="0" y="633204"/>
                          <a:pt x="131363" y="0"/>
                          <a:pt x="726738" y="0"/>
                        </a:cubicBezTo>
                        <a:cubicBezTo>
                          <a:pt x="1322113" y="0"/>
                          <a:pt x="1889760" y="633204"/>
                          <a:pt x="1889760" y="1155047"/>
                        </a:cubicBezTo>
                        <a:cubicBezTo>
                          <a:pt x="1889760" y="1676890"/>
                          <a:pt x="1481139" y="1701419"/>
                          <a:pt x="959296" y="1701419"/>
                        </a:cubicBezTo>
                        <a:cubicBezTo>
                          <a:pt x="437453" y="1701419"/>
                          <a:pt x="0" y="1676890"/>
                          <a:pt x="0" y="1155047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3" name="楕円 1">
                    <a:extLst>
                      <a:ext uri="{FF2B5EF4-FFF2-40B4-BE49-F238E27FC236}">
                        <a16:creationId xmlns:a16="http://schemas.microsoft.com/office/drawing/2014/main" id="{1CB6C3C4-3233-422A-AB77-DF528DF0D170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2976431" y="1911293"/>
                    <a:ext cx="853933" cy="757206"/>
                  </a:xfrm>
                  <a:custGeom>
                    <a:avLst/>
                    <a:gdLst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1847316"/>
                      <a:gd name="connsiteX1" fmla="*/ 937527 w 1889760"/>
                      <a:gd name="connsiteY1" fmla="*/ 0 h 1847316"/>
                      <a:gd name="connsiteX2" fmla="*/ 1889760 w 1889760"/>
                      <a:gd name="connsiteY2" fmla="*/ 1190718 h 1847316"/>
                      <a:gd name="connsiteX3" fmla="*/ 952088 w 1889760"/>
                      <a:gd name="connsiteY3" fmla="*/ 1847316 h 1847316"/>
                      <a:gd name="connsiteX4" fmla="*/ 0 w 1889760"/>
                      <a:gd name="connsiteY4" fmla="*/ 1190718 h 1847316"/>
                      <a:gd name="connsiteX0" fmla="*/ 0 w 1889760"/>
                      <a:gd name="connsiteY0" fmla="*/ 1190718 h 1737090"/>
                      <a:gd name="connsiteX1" fmla="*/ 937527 w 1889760"/>
                      <a:gd name="connsiteY1" fmla="*/ 0 h 1737090"/>
                      <a:gd name="connsiteX2" fmla="*/ 1889760 w 1889760"/>
                      <a:gd name="connsiteY2" fmla="*/ 1190718 h 1737090"/>
                      <a:gd name="connsiteX3" fmla="*/ 959296 w 1889760"/>
                      <a:gd name="connsiteY3" fmla="*/ 1737090 h 1737090"/>
                      <a:gd name="connsiteX4" fmla="*/ 0 w 1889760"/>
                      <a:gd name="connsiteY4" fmla="*/ 1190718 h 1737090"/>
                      <a:gd name="connsiteX0" fmla="*/ 0 w 1889760"/>
                      <a:gd name="connsiteY0" fmla="*/ 1155047 h 1701419"/>
                      <a:gd name="connsiteX1" fmla="*/ 726738 w 1889760"/>
                      <a:gd name="connsiteY1" fmla="*/ 0 h 1701419"/>
                      <a:gd name="connsiteX2" fmla="*/ 1889760 w 1889760"/>
                      <a:gd name="connsiteY2" fmla="*/ 1155047 h 1701419"/>
                      <a:gd name="connsiteX3" fmla="*/ 959296 w 1889760"/>
                      <a:gd name="connsiteY3" fmla="*/ 1701419 h 1701419"/>
                      <a:gd name="connsiteX4" fmla="*/ 0 w 1889760"/>
                      <a:gd name="connsiteY4" fmla="*/ 1155047 h 170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9760" h="1701419">
                        <a:moveTo>
                          <a:pt x="0" y="1155047"/>
                        </a:moveTo>
                        <a:cubicBezTo>
                          <a:pt x="0" y="633204"/>
                          <a:pt x="131363" y="0"/>
                          <a:pt x="726738" y="0"/>
                        </a:cubicBezTo>
                        <a:cubicBezTo>
                          <a:pt x="1322113" y="0"/>
                          <a:pt x="1889760" y="633204"/>
                          <a:pt x="1889760" y="1155047"/>
                        </a:cubicBezTo>
                        <a:cubicBezTo>
                          <a:pt x="1889760" y="1676890"/>
                          <a:pt x="1481139" y="1701419"/>
                          <a:pt x="959296" y="1701419"/>
                        </a:cubicBezTo>
                        <a:cubicBezTo>
                          <a:pt x="437453" y="1701419"/>
                          <a:pt x="0" y="1676890"/>
                          <a:pt x="0" y="1155047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4" name="楕円 1">
                    <a:extLst>
                      <a:ext uri="{FF2B5EF4-FFF2-40B4-BE49-F238E27FC236}">
                        <a16:creationId xmlns:a16="http://schemas.microsoft.com/office/drawing/2014/main" id="{676B691A-8AF8-4C7B-A793-6384245E1941}"/>
                      </a:ext>
                    </a:extLst>
                  </p:cNvPr>
                  <p:cNvSpPr/>
                  <p:nvPr/>
                </p:nvSpPr>
                <p:spPr>
                  <a:xfrm>
                    <a:off x="2803028" y="2139953"/>
                    <a:ext cx="259080" cy="315676"/>
                  </a:xfrm>
                  <a:custGeom>
                    <a:avLst/>
                    <a:gdLst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944880 h 1889760"/>
                      <a:gd name="connsiteX1" fmla="*/ 944880 w 1889760"/>
                      <a:gd name="connsiteY1" fmla="*/ 0 h 1889760"/>
                      <a:gd name="connsiteX2" fmla="*/ 1889760 w 1889760"/>
                      <a:gd name="connsiteY2" fmla="*/ 944880 h 1889760"/>
                      <a:gd name="connsiteX3" fmla="*/ 944880 w 1889760"/>
                      <a:gd name="connsiteY3" fmla="*/ 1889760 h 1889760"/>
                      <a:gd name="connsiteX4" fmla="*/ 0 w 1889760"/>
                      <a:gd name="connsiteY4" fmla="*/ 944880 h 1889760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2135598"/>
                      <a:gd name="connsiteX1" fmla="*/ 937527 w 1889760"/>
                      <a:gd name="connsiteY1" fmla="*/ 0 h 2135598"/>
                      <a:gd name="connsiteX2" fmla="*/ 1889760 w 1889760"/>
                      <a:gd name="connsiteY2" fmla="*/ 1190718 h 2135598"/>
                      <a:gd name="connsiteX3" fmla="*/ 944880 w 1889760"/>
                      <a:gd name="connsiteY3" fmla="*/ 2135598 h 2135598"/>
                      <a:gd name="connsiteX4" fmla="*/ 0 w 1889760"/>
                      <a:gd name="connsiteY4" fmla="*/ 1190718 h 2135598"/>
                      <a:gd name="connsiteX0" fmla="*/ 0 w 1889760"/>
                      <a:gd name="connsiteY0" fmla="*/ 1190718 h 1672163"/>
                      <a:gd name="connsiteX1" fmla="*/ 937527 w 1889760"/>
                      <a:gd name="connsiteY1" fmla="*/ 0 h 1672163"/>
                      <a:gd name="connsiteX2" fmla="*/ 1889760 w 1889760"/>
                      <a:gd name="connsiteY2" fmla="*/ 1190718 h 1672163"/>
                      <a:gd name="connsiteX3" fmla="*/ 854605 w 1889760"/>
                      <a:gd name="connsiteY3" fmla="*/ 1671397 h 1672163"/>
                      <a:gd name="connsiteX4" fmla="*/ 0 w 1889760"/>
                      <a:gd name="connsiteY4" fmla="*/ 1190718 h 1672163"/>
                      <a:gd name="connsiteX0" fmla="*/ 0 w 1889760"/>
                      <a:gd name="connsiteY0" fmla="*/ 1190718 h 1623692"/>
                      <a:gd name="connsiteX1" fmla="*/ 937527 w 1889760"/>
                      <a:gd name="connsiteY1" fmla="*/ 0 h 1623692"/>
                      <a:gd name="connsiteX2" fmla="*/ 1889760 w 1889760"/>
                      <a:gd name="connsiteY2" fmla="*/ 1190718 h 1623692"/>
                      <a:gd name="connsiteX3" fmla="*/ 914788 w 1889760"/>
                      <a:gd name="connsiteY3" fmla="*/ 1616786 h 1623692"/>
                      <a:gd name="connsiteX4" fmla="*/ 0 w 1889760"/>
                      <a:gd name="connsiteY4" fmla="*/ 1190718 h 162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9760" h="1623692">
                        <a:moveTo>
                          <a:pt x="0" y="1190718"/>
                        </a:moveTo>
                        <a:cubicBezTo>
                          <a:pt x="0" y="668875"/>
                          <a:pt x="342152" y="0"/>
                          <a:pt x="937527" y="0"/>
                        </a:cubicBezTo>
                        <a:cubicBezTo>
                          <a:pt x="1532902" y="0"/>
                          <a:pt x="1889760" y="668875"/>
                          <a:pt x="1889760" y="1190718"/>
                        </a:cubicBezTo>
                        <a:cubicBezTo>
                          <a:pt x="1889760" y="1712561"/>
                          <a:pt x="1436631" y="1616786"/>
                          <a:pt x="914788" y="1616786"/>
                        </a:cubicBezTo>
                        <a:cubicBezTo>
                          <a:pt x="392945" y="1616786"/>
                          <a:pt x="0" y="1712561"/>
                          <a:pt x="0" y="1190718"/>
                        </a:cubicBezTo>
                        <a:close/>
                      </a:path>
                    </a:pathLst>
                  </a:custGeom>
                  <a:solidFill>
                    <a:srgbClr val="4C26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5" name="楕円 274">
                    <a:extLst>
                      <a:ext uri="{FF2B5EF4-FFF2-40B4-BE49-F238E27FC236}">
                        <a16:creationId xmlns:a16="http://schemas.microsoft.com/office/drawing/2014/main" id="{0E3B620F-274E-4EB2-9D79-829D96A4D692}"/>
                      </a:ext>
                    </a:extLst>
                  </p:cNvPr>
                  <p:cNvSpPr/>
                  <p:nvPr/>
                </p:nvSpPr>
                <p:spPr>
                  <a:xfrm>
                    <a:off x="2353194" y="2077021"/>
                    <a:ext cx="307456" cy="30745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6" name="楕円 275">
                    <a:extLst>
                      <a:ext uri="{FF2B5EF4-FFF2-40B4-BE49-F238E27FC236}">
                        <a16:creationId xmlns:a16="http://schemas.microsoft.com/office/drawing/2014/main" id="{7B6BBCED-A27E-4EAA-99F6-8407DBA48B1B}"/>
                      </a:ext>
                    </a:extLst>
                  </p:cNvPr>
                  <p:cNvSpPr/>
                  <p:nvPr/>
                </p:nvSpPr>
                <p:spPr>
                  <a:xfrm>
                    <a:off x="3191394" y="2077021"/>
                    <a:ext cx="307456" cy="30745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7" name="楕円 276">
                    <a:extLst>
                      <a:ext uri="{FF2B5EF4-FFF2-40B4-BE49-F238E27FC236}">
                        <a16:creationId xmlns:a16="http://schemas.microsoft.com/office/drawing/2014/main" id="{5810099D-667A-4530-879F-035944331BA0}"/>
                      </a:ext>
                    </a:extLst>
                  </p:cNvPr>
                  <p:cNvSpPr/>
                  <p:nvPr/>
                </p:nvSpPr>
                <p:spPr>
                  <a:xfrm>
                    <a:off x="2403994" y="2118741"/>
                    <a:ext cx="205856" cy="205856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8" name="楕円 277">
                    <a:extLst>
                      <a:ext uri="{FF2B5EF4-FFF2-40B4-BE49-F238E27FC236}">
                        <a16:creationId xmlns:a16="http://schemas.microsoft.com/office/drawing/2014/main" id="{E8866AF6-3209-4CC5-A294-86E36C4992D8}"/>
                      </a:ext>
                    </a:extLst>
                  </p:cNvPr>
                  <p:cNvSpPr/>
                  <p:nvPr/>
                </p:nvSpPr>
                <p:spPr>
                  <a:xfrm>
                    <a:off x="3242194" y="2118741"/>
                    <a:ext cx="205856" cy="205856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9" name="楕円 278">
                    <a:extLst>
                      <a:ext uri="{FF2B5EF4-FFF2-40B4-BE49-F238E27FC236}">
                        <a16:creationId xmlns:a16="http://schemas.microsoft.com/office/drawing/2014/main" id="{47471C8B-7E42-42B8-A85B-45BDA65DED3B}"/>
                      </a:ext>
                    </a:extLst>
                  </p:cNvPr>
                  <p:cNvSpPr/>
                  <p:nvPr/>
                </p:nvSpPr>
                <p:spPr>
                  <a:xfrm>
                    <a:off x="2470190" y="2154609"/>
                    <a:ext cx="59460" cy="59460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80" name="楕円 279">
                    <a:extLst>
                      <a:ext uri="{FF2B5EF4-FFF2-40B4-BE49-F238E27FC236}">
                        <a16:creationId xmlns:a16="http://schemas.microsoft.com/office/drawing/2014/main" id="{D4726775-0A80-43F9-B73E-010C5898E680}"/>
                      </a:ext>
                    </a:extLst>
                  </p:cNvPr>
                  <p:cNvSpPr/>
                  <p:nvPr/>
                </p:nvSpPr>
                <p:spPr>
                  <a:xfrm>
                    <a:off x="3308391" y="2154609"/>
                    <a:ext cx="59460" cy="59460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254" name="グループ化 253">
                  <a:extLst>
                    <a:ext uri="{FF2B5EF4-FFF2-40B4-BE49-F238E27FC236}">
                      <a16:creationId xmlns:a16="http://schemas.microsoft.com/office/drawing/2014/main" id="{728B9400-A0A2-44A1-A9A2-8BACE8120E85}"/>
                    </a:ext>
                  </a:extLst>
                </p:cNvPr>
                <p:cNvGrpSpPr/>
                <p:nvPr/>
              </p:nvGrpSpPr>
              <p:grpSpPr>
                <a:xfrm>
                  <a:off x="1344818" y="1779929"/>
                  <a:ext cx="832567" cy="3013592"/>
                  <a:chOff x="1320703" y="2064491"/>
                  <a:chExt cx="796212" cy="2619115"/>
                </a:xfrm>
                <a:grpFill/>
              </p:grpSpPr>
              <p:sp>
                <p:nvSpPr>
                  <p:cNvPr id="265" name="フリーフォーム: 図形 264">
                    <a:extLst>
                      <a:ext uri="{FF2B5EF4-FFF2-40B4-BE49-F238E27FC236}">
                        <a16:creationId xmlns:a16="http://schemas.microsoft.com/office/drawing/2014/main" id="{D2C2B1CA-FD9D-4FC2-ABF3-B7C6D02D8E72}"/>
                      </a:ext>
                    </a:extLst>
                  </p:cNvPr>
                  <p:cNvSpPr/>
                  <p:nvPr/>
                </p:nvSpPr>
                <p:spPr>
                  <a:xfrm>
                    <a:off x="1320703" y="2064491"/>
                    <a:ext cx="796212" cy="2619115"/>
                  </a:xfrm>
                  <a:custGeom>
                    <a:avLst/>
                    <a:gdLst>
                      <a:gd name="connsiteX0" fmla="*/ 323383 w 796212"/>
                      <a:gd name="connsiteY0" fmla="*/ 0 h 2619115"/>
                      <a:gd name="connsiteX1" fmla="*/ 646766 w 796212"/>
                      <a:gd name="connsiteY1" fmla="*/ 323383 h 2619115"/>
                      <a:gd name="connsiteX2" fmla="*/ 621353 w 796212"/>
                      <a:gd name="connsiteY2" fmla="*/ 449258 h 2619115"/>
                      <a:gd name="connsiteX3" fmla="*/ 607919 w 796212"/>
                      <a:gd name="connsiteY3" fmla="*/ 474009 h 2619115"/>
                      <a:gd name="connsiteX4" fmla="*/ 625053 w 796212"/>
                      <a:gd name="connsiteY4" fmla="*/ 494356 h 2619115"/>
                      <a:gd name="connsiteX5" fmla="*/ 713799 w 796212"/>
                      <a:gd name="connsiteY5" fmla="*/ 685677 h 2619115"/>
                      <a:gd name="connsiteX6" fmla="*/ 681150 w 796212"/>
                      <a:gd name="connsiteY6" fmla="*/ 1085180 h 2619115"/>
                      <a:gd name="connsiteX7" fmla="*/ 642531 w 796212"/>
                      <a:gd name="connsiteY7" fmla="*/ 1148722 h 2619115"/>
                      <a:gd name="connsiteX8" fmla="*/ 745953 w 796212"/>
                      <a:gd name="connsiteY8" fmla="*/ 1121630 h 2619115"/>
                      <a:gd name="connsiteX9" fmla="*/ 593771 w 796212"/>
                      <a:gd name="connsiteY9" fmla="*/ 1666848 h 2619115"/>
                      <a:gd name="connsiteX10" fmla="*/ 632988 w 796212"/>
                      <a:gd name="connsiteY10" fmla="*/ 1956785 h 2619115"/>
                      <a:gd name="connsiteX11" fmla="*/ 648862 w 796212"/>
                      <a:gd name="connsiteY11" fmla="*/ 2001222 h 2619115"/>
                      <a:gd name="connsiteX12" fmla="*/ 649242 w 796212"/>
                      <a:gd name="connsiteY12" fmla="*/ 2001669 h 2619115"/>
                      <a:gd name="connsiteX13" fmla="*/ 710146 w 796212"/>
                      <a:gd name="connsiteY13" fmla="*/ 2619115 h 2619115"/>
                      <a:gd name="connsiteX14" fmla="*/ 492920 w 796212"/>
                      <a:gd name="connsiteY14" fmla="*/ 2107668 h 2619115"/>
                      <a:gd name="connsiteX15" fmla="*/ 463615 w 796212"/>
                      <a:gd name="connsiteY15" fmla="*/ 2068580 h 2619115"/>
                      <a:gd name="connsiteX16" fmla="*/ 463841 w 796212"/>
                      <a:gd name="connsiteY16" fmla="*/ 2068446 h 2619115"/>
                      <a:gd name="connsiteX17" fmla="*/ 448830 w 796212"/>
                      <a:gd name="connsiteY17" fmla="*/ 2052376 h 2619115"/>
                      <a:gd name="connsiteX18" fmla="*/ 325757 w 796212"/>
                      <a:gd name="connsiteY18" fmla="*/ 1666848 h 2619115"/>
                      <a:gd name="connsiteX19" fmla="*/ 397520 w 796212"/>
                      <a:gd name="connsiteY19" fmla="*/ 1362011 h 2619115"/>
                      <a:gd name="connsiteX20" fmla="*/ 429643 w 796212"/>
                      <a:gd name="connsiteY20" fmla="*/ 1311494 h 2619115"/>
                      <a:gd name="connsiteX21" fmla="*/ 406949 w 796212"/>
                      <a:gd name="connsiteY21" fmla="*/ 1320507 h 2619115"/>
                      <a:gd name="connsiteX22" fmla="*/ 393162 w 796212"/>
                      <a:gd name="connsiteY22" fmla="*/ 771592 h 2619115"/>
                      <a:gd name="connsiteX23" fmla="*/ 350890 w 796212"/>
                      <a:gd name="connsiteY23" fmla="*/ 643993 h 2619115"/>
                      <a:gd name="connsiteX24" fmla="*/ 323383 w 796212"/>
                      <a:gd name="connsiteY24" fmla="*/ 646766 h 2619115"/>
                      <a:gd name="connsiteX25" fmla="*/ 0 w 796212"/>
                      <a:gd name="connsiteY25" fmla="*/ 323383 h 2619115"/>
                      <a:gd name="connsiteX26" fmla="*/ 323383 w 796212"/>
                      <a:gd name="connsiteY26" fmla="*/ 0 h 2619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796212" h="2619115">
                        <a:moveTo>
                          <a:pt x="323383" y="0"/>
                        </a:moveTo>
                        <a:cubicBezTo>
                          <a:pt x="501982" y="0"/>
                          <a:pt x="646766" y="144784"/>
                          <a:pt x="646766" y="323383"/>
                        </a:cubicBezTo>
                        <a:cubicBezTo>
                          <a:pt x="646766" y="368033"/>
                          <a:pt x="637717" y="410569"/>
                          <a:pt x="621353" y="449258"/>
                        </a:cubicBezTo>
                        <a:lnTo>
                          <a:pt x="607919" y="474009"/>
                        </a:lnTo>
                        <a:lnTo>
                          <a:pt x="625053" y="494356"/>
                        </a:lnTo>
                        <a:cubicBezTo>
                          <a:pt x="664100" y="550006"/>
                          <a:pt x="694724" y="614489"/>
                          <a:pt x="713799" y="685677"/>
                        </a:cubicBezTo>
                        <a:cubicBezTo>
                          <a:pt x="751949" y="828054"/>
                          <a:pt x="736679" y="970298"/>
                          <a:pt x="681150" y="1085180"/>
                        </a:cubicBezTo>
                        <a:lnTo>
                          <a:pt x="642531" y="1148722"/>
                        </a:lnTo>
                        <a:lnTo>
                          <a:pt x="745953" y="1121630"/>
                        </a:lnTo>
                        <a:cubicBezTo>
                          <a:pt x="647623" y="1274667"/>
                          <a:pt x="593771" y="1467604"/>
                          <a:pt x="593771" y="1666848"/>
                        </a:cubicBezTo>
                        <a:cubicBezTo>
                          <a:pt x="593771" y="1766471"/>
                          <a:pt x="607234" y="1864516"/>
                          <a:pt x="632988" y="1956785"/>
                        </a:cubicBezTo>
                        <a:lnTo>
                          <a:pt x="648862" y="2001222"/>
                        </a:lnTo>
                        <a:lnTo>
                          <a:pt x="649242" y="2001669"/>
                        </a:lnTo>
                        <a:cubicBezTo>
                          <a:pt x="818236" y="2250892"/>
                          <a:pt x="845503" y="2527331"/>
                          <a:pt x="710146" y="2619115"/>
                        </a:cubicBezTo>
                        <a:cubicBezTo>
                          <a:pt x="681610" y="2453562"/>
                          <a:pt x="604741" y="2272577"/>
                          <a:pt x="492920" y="2107668"/>
                        </a:cubicBezTo>
                        <a:lnTo>
                          <a:pt x="463615" y="2068580"/>
                        </a:lnTo>
                        <a:lnTo>
                          <a:pt x="463841" y="2068446"/>
                        </a:lnTo>
                        <a:lnTo>
                          <a:pt x="448830" y="2052376"/>
                        </a:lnTo>
                        <a:cubicBezTo>
                          <a:pt x="372789" y="1953710"/>
                          <a:pt x="325757" y="1817407"/>
                          <a:pt x="325757" y="1666848"/>
                        </a:cubicBezTo>
                        <a:cubicBezTo>
                          <a:pt x="325757" y="1553930"/>
                          <a:pt x="352212" y="1449029"/>
                          <a:pt x="397520" y="1362011"/>
                        </a:cubicBezTo>
                        <a:lnTo>
                          <a:pt x="429643" y="1311494"/>
                        </a:lnTo>
                        <a:lnTo>
                          <a:pt x="406949" y="1320507"/>
                        </a:lnTo>
                        <a:cubicBezTo>
                          <a:pt x="447405" y="1139851"/>
                          <a:pt x="441011" y="950167"/>
                          <a:pt x="393162" y="771592"/>
                        </a:cubicBezTo>
                        <a:lnTo>
                          <a:pt x="350890" y="643993"/>
                        </a:lnTo>
                        <a:lnTo>
                          <a:pt x="323383" y="646766"/>
                        </a:lnTo>
                        <a:cubicBezTo>
                          <a:pt x="144784" y="646766"/>
                          <a:pt x="0" y="501982"/>
                          <a:pt x="0" y="323383"/>
                        </a:cubicBezTo>
                        <a:cubicBezTo>
                          <a:pt x="0" y="144784"/>
                          <a:pt x="144784" y="0"/>
                          <a:pt x="323383" y="0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6" name="楕円 265">
                    <a:extLst>
                      <a:ext uri="{FF2B5EF4-FFF2-40B4-BE49-F238E27FC236}">
                        <a16:creationId xmlns:a16="http://schemas.microsoft.com/office/drawing/2014/main" id="{09A6FCF8-0F25-42BB-8249-198AF8AE2909}"/>
                      </a:ext>
                    </a:extLst>
                  </p:cNvPr>
                  <p:cNvSpPr/>
                  <p:nvPr/>
                </p:nvSpPr>
                <p:spPr>
                  <a:xfrm>
                    <a:off x="1406901" y="2246038"/>
                    <a:ext cx="326105" cy="326105"/>
                  </a:xfrm>
                  <a:prstGeom prst="ellips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255" name="フリーフォーム: 図形 254">
                  <a:extLst>
                    <a:ext uri="{FF2B5EF4-FFF2-40B4-BE49-F238E27FC236}">
                      <a16:creationId xmlns:a16="http://schemas.microsoft.com/office/drawing/2014/main" id="{65C22AB1-0F3C-4B49-8517-C184F0110D64}"/>
                    </a:ext>
                  </a:extLst>
                </p:cNvPr>
                <p:cNvSpPr/>
                <p:nvPr/>
              </p:nvSpPr>
              <p:spPr>
                <a:xfrm>
                  <a:off x="1580299" y="2684201"/>
                  <a:ext cx="578573" cy="646766"/>
                </a:xfrm>
                <a:custGeom>
                  <a:avLst/>
                  <a:gdLst>
                    <a:gd name="connsiteX0" fmla="*/ 273020 w 578573"/>
                    <a:gd name="connsiteY0" fmla="*/ 0 h 646766"/>
                    <a:gd name="connsiteX1" fmla="*/ 328043 w 578573"/>
                    <a:gd name="connsiteY1" fmla="*/ 6159 h 646766"/>
                    <a:gd name="connsiteX2" fmla="*/ 373290 w 578573"/>
                    <a:gd name="connsiteY2" fmla="*/ 21756 h 646766"/>
                    <a:gd name="connsiteX3" fmla="*/ 420595 w 578573"/>
                    <a:gd name="connsiteY3" fmla="*/ 14840 h 646766"/>
                    <a:gd name="connsiteX4" fmla="*/ 578573 w 578573"/>
                    <a:gd name="connsiteY4" fmla="*/ 129213 h 646766"/>
                    <a:gd name="connsiteX5" fmla="*/ 566157 w 578573"/>
                    <a:gd name="connsiteY5" fmla="*/ 173732 h 646766"/>
                    <a:gd name="connsiteX6" fmla="*/ 536655 w 578573"/>
                    <a:gd name="connsiteY6" fmla="*/ 205413 h 646766"/>
                    <a:gd name="connsiteX7" fmla="*/ 566158 w 578573"/>
                    <a:gd name="connsiteY7" fmla="*/ 237095 h 646766"/>
                    <a:gd name="connsiteX8" fmla="*/ 578572 w 578573"/>
                    <a:gd name="connsiteY8" fmla="*/ 281613 h 646766"/>
                    <a:gd name="connsiteX9" fmla="*/ 566158 w 578573"/>
                    <a:gd name="connsiteY9" fmla="*/ 326132 h 646766"/>
                    <a:gd name="connsiteX10" fmla="*/ 541559 w 578573"/>
                    <a:gd name="connsiteY10" fmla="*/ 352546 h 646766"/>
                    <a:gd name="connsiteX11" fmla="*/ 540494 w 578573"/>
                    <a:gd name="connsiteY11" fmla="*/ 364267 h 646766"/>
                    <a:gd name="connsiteX12" fmla="*/ 539518 w 578573"/>
                    <a:gd name="connsiteY12" fmla="*/ 367239 h 646766"/>
                    <a:gd name="connsiteX13" fmla="*/ 566158 w 578573"/>
                    <a:gd name="connsiteY13" fmla="*/ 395844 h 646766"/>
                    <a:gd name="connsiteX14" fmla="*/ 578572 w 578573"/>
                    <a:gd name="connsiteY14" fmla="*/ 440363 h 646766"/>
                    <a:gd name="connsiteX15" fmla="*/ 482087 w 578573"/>
                    <a:gd name="connsiteY15" fmla="*/ 545747 h 646766"/>
                    <a:gd name="connsiteX16" fmla="*/ 451784 w 578573"/>
                    <a:gd name="connsiteY16" fmla="*/ 550177 h 646766"/>
                    <a:gd name="connsiteX17" fmla="*/ 455924 w 578573"/>
                    <a:gd name="connsiteY17" fmla="*/ 560950 h 646766"/>
                    <a:gd name="connsiteX18" fmla="*/ 451420 w 578573"/>
                    <a:gd name="connsiteY18" fmla="*/ 598451 h 646766"/>
                    <a:gd name="connsiteX19" fmla="*/ 292139 w 578573"/>
                    <a:gd name="connsiteY19" fmla="*/ 632177 h 646766"/>
                    <a:gd name="connsiteX20" fmla="*/ 247159 w 578573"/>
                    <a:gd name="connsiteY20" fmla="*/ 605153 h 646766"/>
                    <a:gd name="connsiteX21" fmla="*/ 245458 w 578573"/>
                    <a:gd name="connsiteY21" fmla="*/ 603251 h 646766"/>
                    <a:gd name="connsiteX22" fmla="*/ 217998 w 578573"/>
                    <a:gd name="connsiteY22" fmla="*/ 600177 h 646766"/>
                    <a:gd name="connsiteX23" fmla="*/ 0 w 578573"/>
                    <a:gd name="connsiteY23" fmla="*/ 303168 h 646766"/>
                    <a:gd name="connsiteX24" fmla="*/ 273020 w 578573"/>
                    <a:gd name="connsiteY24" fmla="*/ 0 h 64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78573" h="646766">
                      <a:moveTo>
                        <a:pt x="273020" y="0"/>
                      </a:moveTo>
                      <a:cubicBezTo>
                        <a:pt x="291868" y="-1"/>
                        <a:pt x="310271" y="2120"/>
                        <a:pt x="328043" y="6159"/>
                      </a:cubicBezTo>
                      <a:lnTo>
                        <a:pt x="373290" y="21756"/>
                      </a:lnTo>
                      <a:lnTo>
                        <a:pt x="420595" y="14840"/>
                      </a:lnTo>
                      <a:cubicBezTo>
                        <a:pt x="507843" y="14841"/>
                        <a:pt x="578572" y="66047"/>
                        <a:pt x="578573" y="129213"/>
                      </a:cubicBezTo>
                      <a:cubicBezTo>
                        <a:pt x="578572" y="145004"/>
                        <a:pt x="574152" y="160048"/>
                        <a:pt x="566157" y="173732"/>
                      </a:cubicBezTo>
                      <a:lnTo>
                        <a:pt x="536655" y="205413"/>
                      </a:lnTo>
                      <a:lnTo>
                        <a:pt x="566158" y="237095"/>
                      </a:lnTo>
                      <a:cubicBezTo>
                        <a:pt x="574152" y="250778"/>
                        <a:pt x="578573" y="265821"/>
                        <a:pt x="578572" y="281613"/>
                      </a:cubicBezTo>
                      <a:cubicBezTo>
                        <a:pt x="578573" y="297404"/>
                        <a:pt x="574152" y="312448"/>
                        <a:pt x="566158" y="326132"/>
                      </a:cubicBezTo>
                      <a:lnTo>
                        <a:pt x="541559" y="352546"/>
                      </a:lnTo>
                      <a:lnTo>
                        <a:pt x="540494" y="364267"/>
                      </a:lnTo>
                      <a:lnTo>
                        <a:pt x="539518" y="367239"/>
                      </a:lnTo>
                      <a:lnTo>
                        <a:pt x="566158" y="395844"/>
                      </a:lnTo>
                      <a:cubicBezTo>
                        <a:pt x="574152" y="409527"/>
                        <a:pt x="578573" y="424572"/>
                        <a:pt x="578572" y="440363"/>
                      </a:cubicBezTo>
                      <a:cubicBezTo>
                        <a:pt x="578572" y="487738"/>
                        <a:pt x="538788" y="528385"/>
                        <a:pt x="482087" y="545747"/>
                      </a:cubicBezTo>
                      <a:lnTo>
                        <a:pt x="451784" y="550177"/>
                      </a:lnTo>
                      <a:lnTo>
                        <a:pt x="455924" y="560950"/>
                      </a:lnTo>
                      <a:cubicBezTo>
                        <a:pt x="457791" y="573855"/>
                        <a:pt x="456444" y="586601"/>
                        <a:pt x="451420" y="598451"/>
                      </a:cubicBezTo>
                      <a:cubicBezTo>
                        <a:pt x="431327" y="645851"/>
                        <a:pt x="360014" y="660950"/>
                        <a:pt x="292139" y="632177"/>
                      </a:cubicBezTo>
                      <a:cubicBezTo>
                        <a:pt x="275169" y="624983"/>
                        <a:pt x="260022" y="615729"/>
                        <a:pt x="247159" y="605153"/>
                      </a:cubicBezTo>
                      <a:lnTo>
                        <a:pt x="245458" y="603251"/>
                      </a:lnTo>
                      <a:lnTo>
                        <a:pt x="217998" y="600177"/>
                      </a:lnTo>
                      <a:cubicBezTo>
                        <a:pt x="93586" y="571907"/>
                        <a:pt x="-1" y="449674"/>
                        <a:pt x="0" y="303168"/>
                      </a:cubicBezTo>
                      <a:cubicBezTo>
                        <a:pt x="-1" y="135733"/>
                        <a:pt x="122235" y="0"/>
                        <a:pt x="273020" y="0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56" name="楕円 1">
                  <a:extLst>
                    <a:ext uri="{FF2B5EF4-FFF2-40B4-BE49-F238E27FC236}">
                      <a16:creationId xmlns:a16="http://schemas.microsoft.com/office/drawing/2014/main" id="{C4F53D46-42FA-405B-9A85-7525E6B56AD1}"/>
                    </a:ext>
                  </a:extLst>
                </p:cNvPr>
                <p:cNvSpPr/>
                <p:nvPr/>
              </p:nvSpPr>
              <p:spPr>
                <a:xfrm>
                  <a:off x="3524545" y="3456132"/>
                  <a:ext cx="852603" cy="1039913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57" name="楕円 1">
                  <a:extLst>
                    <a:ext uri="{FF2B5EF4-FFF2-40B4-BE49-F238E27FC236}">
                      <a16:creationId xmlns:a16="http://schemas.microsoft.com/office/drawing/2014/main" id="{76550490-9012-47C9-A967-E3D988306EDA}"/>
                    </a:ext>
                  </a:extLst>
                </p:cNvPr>
                <p:cNvSpPr/>
                <p:nvPr/>
              </p:nvSpPr>
              <p:spPr>
                <a:xfrm flipV="1">
                  <a:off x="3685293" y="3456355"/>
                  <a:ext cx="531108" cy="105872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58" name="楕円 1">
                  <a:extLst>
                    <a:ext uri="{FF2B5EF4-FFF2-40B4-BE49-F238E27FC236}">
                      <a16:creationId xmlns:a16="http://schemas.microsoft.com/office/drawing/2014/main" id="{4AD0747E-396F-4E4B-B5BB-3AB1F0E0C14B}"/>
                    </a:ext>
                  </a:extLst>
                </p:cNvPr>
                <p:cNvSpPr/>
                <p:nvPr/>
              </p:nvSpPr>
              <p:spPr>
                <a:xfrm flipV="1">
                  <a:off x="3685293" y="3526205"/>
                  <a:ext cx="531108" cy="105872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711B8C88-50D1-4D4F-84A2-C6E4A9630B48}"/>
                    </a:ext>
                  </a:extLst>
                </p:cNvPr>
                <p:cNvSpPr/>
                <p:nvPr/>
              </p:nvSpPr>
              <p:spPr>
                <a:xfrm rot="9900000">
                  <a:off x="3646655" y="2892755"/>
                  <a:ext cx="578573" cy="646766"/>
                </a:xfrm>
                <a:custGeom>
                  <a:avLst/>
                  <a:gdLst>
                    <a:gd name="connsiteX0" fmla="*/ 273020 w 578573"/>
                    <a:gd name="connsiteY0" fmla="*/ 0 h 646766"/>
                    <a:gd name="connsiteX1" fmla="*/ 328043 w 578573"/>
                    <a:gd name="connsiteY1" fmla="*/ 6159 h 646766"/>
                    <a:gd name="connsiteX2" fmla="*/ 373290 w 578573"/>
                    <a:gd name="connsiteY2" fmla="*/ 21756 h 646766"/>
                    <a:gd name="connsiteX3" fmla="*/ 420595 w 578573"/>
                    <a:gd name="connsiteY3" fmla="*/ 14840 h 646766"/>
                    <a:gd name="connsiteX4" fmla="*/ 578573 w 578573"/>
                    <a:gd name="connsiteY4" fmla="*/ 129213 h 646766"/>
                    <a:gd name="connsiteX5" fmla="*/ 566157 w 578573"/>
                    <a:gd name="connsiteY5" fmla="*/ 173732 h 646766"/>
                    <a:gd name="connsiteX6" fmla="*/ 536655 w 578573"/>
                    <a:gd name="connsiteY6" fmla="*/ 205413 h 646766"/>
                    <a:gd name="connsiteX7" fmla="*/ 566158 w 578573"/>
                    <a:gd name="connsiteY7" fmla="*/ 237095 h 646766"/>
                    <a:gd name="connsiteX8" fmla="*/ 578572 w 578573"/>
                    <a:gd name="connsiteY8" fmla="*/ 281613 h 646766"/>
                    <a:gd name="connsiteX9" fmla="*/ 566158 w 578573"/>
                    <a:gd name="connsiteY9" fmla="*/ 326132 h 646766"/>
                    <a:gd name="connsiteX10" fmla="*/ 541559 w 578573"/>
                    <a:gd name="connsiteY10" fmla="*/ 352546 h 646766"/>
                    <a:gd name="connsiteX11" fmla="*/ 540494 w 578573"/>
                    <a:gd name="connsiteY11" fmla="*/ 364267 h 646766"/>
                    <a:gd name="connsiteX12" fmla="*/ 539518 w 578573"/>
                    <a:gd name="connsiteY12" fmla="*/ 367239 h 646766"/>
                    <a:gd name="connsiteX13" fmla="*/ 566158 w 578573"/>
                    <a:gd name="connsiteY13" fmla="*/ 395844 h 646766"/>
                    <a:gd name="connsiteX14" fmla="*/ 578572 w 578573"/>
                    <a:gd name="connsiteY14" fmla="*/ 440363 h 646766"/>
                    <a:gd name="connsiteX15" fmla="*/ 482087 w 578573"/>
                    <a:gd name="connsiteY15" fmla="*/ 545747 h 646766"/>
                    <a:gd name="connsiteX16" fmla="*/ 451784 w 578573"/>
                    <a:gd name="connsiteY16" fmla="*/ 550177 h 646766"/>
                    <a:gd name="connsiteX17" fmla="*/ 455924 w 578573"/>
                    <a:gd name="connsiteY17" fmla="*/ 560950 h 646766"/>
                    <a:gd name="connsiteX18" fmla="*/ 451420 w 578573"/>
                    <a:gd name="connsiteY18" fmla="*/ 598451 h 646766"/>
                    <a:gd name="connsiteX19" fmla="*/ 292139 w 578573"/>
                    <a:gd name="connsiteY19" fmla="*/ 632177 h 646766"/>
                    <a:gd name="connsiteX20" fmla="*/ 247159 w 578573"/>
                    <a:gd name="connsiteY20" fmla="*/ 605153 h 646766"/>
                    <a:gd name="connsiteX21" fmla="*/ 245458 w 578573"/>
                    <a:gd name="connsiteY21" fmla="*/ 603251 h 646766"/>
                    <a:gd name="connsiteX22" fmla="*/ 217998 w 578573"/>
                    <a:gd name="connsiteY22" fmla="*/ 600177 h 646766"/>
                    <a:gd name="connsiteX23" fmla="*/ 0 w 578573"/>
                    <a:gd name="connsiteY23" fmla="*/ 303168 h 646766"/>
                    <a:gd name="connsiteX24" fmla="*/ 273020 w 578573"/>
                    <a:gd name="connsiteY24" fmla="*/ 0 h 64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78573" h="646766">
                      <a:moveTo>
                        <a:pt x="273020" y="0"/>
                      </a:moveTo>
                      <a:cubicBezTo>
                        <a:pt x="291868" y="-1"/>
                        <a:pt x="310271" y="2120"/>
                        <a:pt x="328043" y="6159"/>
                      </a:cubicBezTo>
                      <a:lnTo>
                        <a:pt x="373290" y="21756"/>
                      </a:lnTo>
                      <a:lnTo>
                        <a:pt x="420595" y="14840"/>
                      </a:lnTo>
                      <a:cubicBezTo>
                        <a:pt x="507843" y="14841"/>
                        <a:pt x="578572" y="66047"/>
                        <a:pt x="578573" y="129213"/>
                      </a:cubicBezTo>
                      <a:cubicBezTo>
                        <a:pt x="578572" y="145004"/>
                        <a:pt x="574152" y="160048"/>
                        <a:pt x="566157" y="173732"/>
                      </a:cubicBezTo>
                      <a:lnTo>
                        <a:pt x="536655" y="205413"/>
                      </a:lnTo>
                      <a:lnTo>
                        <a:pt x="566158" y="237095"/>
                      </a:lnTo>
                      <a:cubicBezTo>
                        <a:pt x="574152" y="250778"/>
                        <a:pt x="578573" y="265821"/>
                        <a:pt x="578572" y="281613"/>
                      </a:cubicBezTo>
                      <a:cubicBezTo>
                        <a:pt x="578573" y="297404"/>
                        <a:pt x="574152" y="312448"/>
                        <a:pt x="566158" y="326132"/>
                      </a:cubicBezTo>
                      <a:lnTo>
                        <a:pt x="541559" y="352546"/>
                      </a:lnTo>
                      <a:lnTo>
                        <a:pt x="540494" y="364267"/>
                      </a:lnTo>
                      <a:lnTo>
                        <a:pt x="539518" y="367239"/>
                      </a:lnTo>
                      <a:lnTo>
                        <a:pt x="566158" y="395844"/>
                      </a:lnTo>
                      <a:cubicBezTo>
                        <a:pt x="574152" y="409527"/>
                        <a:pt x="578573" y="424572"/>
                        <a:pt x="578572" y="440363"/>
                      </a:cubicBezTo>
                      <a:cubicBezTo>
                        <a:pt x="578572" y="487738"/>
                        <a:pt x="538788" y="528385"/>
                        <a:pt x="482087" y="545747"/>
                      </a:cubicBezTo>
                      <a:lnTo>
                        <a:pt x="451784" y="550177"/>
                      </a:lnTo>
                      <a:lnTo>
                        <a:pt x="455924" y="560950"/>
                      </a:lnTo>
                      <a:cubicBezTo>
                        <a:pt x="457791" y="573855"/>
                        <a:pt x="456444" y="586601"/>
                        <a:pt x="451420" y="598451"/>
                      </a:cubicBezTo>
                      <a:cubicBezTo>
                        <a:pt x="431327" y="645851"/>
                        <a:pt x="360014" y="660950"/>
                        <a:pt x="292139" y="632177"/>
                      </a:cubicBezTo>
                      <a:cubicBezTo>
                        <a:pt x="275169" y="624983"/>
                        <a:pt x="260022" y="615729"/>
                        <a:pt x="247159" y="605153"/>
                      </a:cubicBezTo>
                      <a:lnTo>
                        <a:pt x="245458" y="603251"/>
                      </a:lnTo>
                      <a:lnTo>
                        <a:pt x="217998" y="600177"/>
                      </a:lnTo>
                      <a:cubicBezTo>
                        <a:pt x="93586" y="571907"/>
                        <a:pt x="-1" y="449674"/>
                        <a:pt x="0" y="303168"/>
                      </a:cubicBezTo>
                      <a:cubicBezTo>
                        <a:pt x="-1" y="135733"/>
                        <a:pt x="122235" y="0"/>
                        <a:pt x="273020" y="0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0" name="楕円 1">
                  <a:extLst>
                    <a:ext uri="{FF2B5EF4-FFF2-40B4-BE49-F238E27FC236}">
                      <a16:creationId xmlns:a16="http://schemas.microsoft.com/office/drawing/2014/main" id="{0C64248F-BF06-4843-B973-3CAF069E2069}"/>
                    </a:ext>
                  </a:extLst>
                </p:cNvPr>
                <p:cNvSpPr/>
                <p:nvPr/>
              </p:nvSpPr>
              <p:spPr>
                <a:xfrm rot="16200000" flipV="1">
                  <a:off x="3793490" y="3697317"/>
                  <a:ext cx="531108" cy="105872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1" name="楕円 1">
                  <a:extLst>
                    <a:ext uri="{FF2B5EF4-FFF2-40B4-BE49-F238E27FC236}">
                      <a16:creationId xmlns:a16="http://schemas.microsoft.com/office/drawing/2014/main" id="{A0578227-ED76-47D2-AF44-275AB11E815D}"/>
                    </a:ext>
                  </a:extLst>
                </p:cNvPr>
                <p:cNvSpPr/>
                <p:nvPr/>
              </p:nvSpPr>
              <p:spPr>
                <a:xfrm rot="14975660" flipV="1">
                  <a:off x="3926840" y="3697317"/>
                  <a:ext cx="531108" cy="105872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2" name="楕円 261">
                  <a:extLst>
                    <a:ext uri="{FF2B5EF4-FFF2-40B4-BE49-F238E27FC236}">
                      <a16:creationId xmlns:a16="http://schemas.microsoft.com/office/drawing/2014/main" id="{6E2EDBBC-62E7-4DCD-8C57-D7401F473879}"/>
                    </a:ext>
                  </a:extLst>
                </p:cNvPr>
                <p:cNvSpPr/>
                <p:nvPr/>
              </p:nvSpPr>
              <p:spPr>
                <a:xfrm>
                  <a:off x="3970503" y="3451769"/>
                  <a:ext cx="178567" cy="165957"/>
                </a:xfrm>
                <a:prstGeom prst="ellipse">
                  <a:avLst/>
                </a:pr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3" name="楕円 1">
                  <a:extLst>
                    <a:ext uri="{FF2B5EF4-FFF2-40B4-BE49-F238E27FC236}">
                      <a16:creationId xmlns:a16="http://schemas.microsoft.com/office/drawing/2014/main" id="{5E3A322F-8CD5-44B9-B9D6-A511D7135C3C}"/>
                    </a:ext>
                  </a:extLst>
                </p:cNvPr>
                <p:cNvSpPr/>
                <p:nvPr/>
              </p:nvSpPr>
              <p:spPr>
                <a:xfrm rot="633138">
                  <a:off x="2558905" y="2497573"/>
                  <a:ext cx="643026" cy="319512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9760" h="1889760">
                      <a:moveTo>
                        <a:pt x="0" y="944880"/>
                      </a:moveTo>
                      <a:cubicBezTo>
                        <a:pt x="0" y="423037"/>
                        <a:pt x="423037" y="0"/>
                        <a:pt x="944880" y="0"/>
                      </a:cubicBezTo>
                      <a:cubicBezTo>
                        <a:pt x="1466723" y="0"/>
                        <a:pt x="1889760" y="423037"/>
                        <a:pt x="1889760" y="944880"/>
                      </a:cubicBezTo>
                      <a:cubicBezTo>
                        <a:pt x="1889760" y="1466723"/>
                        <a:pt x="1466723" y="1889760"/>
                        <a:pt x="944880" y="1889760"/>
                      </a:cubicBezTo>
                      <a:cubicBezTo>
                        <a:pt x="423037" y="1889760"/>
                        <a:pt x="0" y="1466723"/>
                        <a:pt x="0" y="944880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4" name="楕円 1">
                  <a:extLst>
                    <a:ext uri="{FF2B5EF4-FFF2-40B4-BE49-F238E27FC236}">
                      <a16:creationId xmlns:a16="http://schemas.microsoft.com/office/drawing/2014/main" id="{FB4A7526-DAC8-441F-9CD7-80BD7F7ED8BE}"/>
                    </a:ext>
                  </a:extLst>
                </p:cNvPr>
                <p:cNvSpPr/>
                <p:nvPr/>
              </p:nvSpPr>
              <p:spPr>
                <a:xfrm rot="633138">
                  <a:off x="2676287" y="2628209"/>
                  <a:ext cx="398264" cy="98034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3101479"/>
                    <a:gd name="connsiteX1" fmla="*/ 944880 w 1889760"/>
                    <a:gd name="connsiteY1" fmla="*/ 0 h 3101479"/>
                    <a:gd name="connsiteX2" fmla="*/ 1889760 w 1889760"/>
                    <a:gd name="connsiteY2" fmla="*/ 944880 h 3101479"/>
                    <a:gd name="connsiteX3" fmla="*/ 890182 w 1889760"/>
                    <a:gd name="connsiteY3" fmla="*/ 3101488 h 3101479"/>
                    <a:gd name="connsiteX4" fmla="*/ 0 w 1889760"/>
                    <a:gd name="connsiteY4" fmla="*/ 944880 h 310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9760" h="3101479">
                      <a:moveTo>
                        <a:pt x="0" y="944880"/>
                      </a:moveTo>
                      <a:cubicBezTo>
                        <a:pt x="0" y="423037"/>
                        <a:pt x="423037" y="0"/>
                        <a:pt x="944880" y="0"/>
                      </a:cubicBezTo>
                      <a:cubicBezTo>
                        <a:pt x="1466723" y="0"/>
                        <a:pt x="1889760" y="423037"/>
                        <a:pt x="1889760" y="944880"/>
                      </a:cubicBezTo>
                      <a:cubicBezTo>
                        <a:pt x="1889760" y="1466723"/>
                        <a:pt x="1412025" y="3101488"/>
                        <a:pt x="890182" y="3101488"/>
                      </a:cubicBezTo>
                      <a:cubicBezTo>
                        <a:pt x="368339" y="3101488"/>
                        <a:pt x="0" y="1466723"/>
                        <a:pt x="0" y="944880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F118554C-4F02-499E-B5B3-FE68DD40B271}"/>
                  </a:ext>
                </a:extLst>
              </p:cNvPr>
              <p:cNvSpPr/>
              <p:nvPr/>
            </p:nvSpPr>
            <p:spPr>
              <a:xfrm>
                <a:off x="3213374" y="1663741"/>
                <a:ext cx="281444" cy="208360"/>
              </a:xfrm>
              <a:custGeom>
                <a:avLst/>
                <a:gdLst>
                  <a:gd name="connsiteX0" fmla="*/ 156571 w 338397"/>
                  <a:gd name="connsiteY0" fmla="*/ 67084 h 250524"/>
                  <a:gd name="connsiteX1" fmla="*/ 194336 w 338397"/>
                  <a:gd name="connsiteY1" fmla="*/ 75013 h 250524"/>
                  <a:gd name="connsiteX2" fmla="*/ 316429 w 338397"/>
                  <a:gd name="connsiteY2" fmla="*/ 158480 h 250524"/>
                  <a:gd name="connsiteX3" fmla="*/ 329597 w 338397"/>
                  <a:gd name="connsiteY3" fmla="*/ 228555 h 250524"/>
                  <a:gd name="connsiteX4" fmla="*/ 259521 w 338397"/>
                  <a:gd name="connsiteY4" fmla="*/ 241723 h 250524"/>
                  <a:gd name="connsiteX5" fmla="*/ 137428 w 338397"/>
                  <a:gd name="connsiteY5" fmla="*/ 158256 h 250524"/>
                  <a:gd name="connsiteX6" fmla="*/ 124260 w 338397"/>
                  <a:gd name="connsiteY6" fmla="*/ 88181 h 250524"/>
                  <a:gd name="connsiteX7" fmla="*/ 156571 w 338397"/>
                  <a:gd name="connsiteY7" fmla="*/ 67084 h 250524"/>
                  <a:gd name="connsiteX8" fmla="*/ 51327 w 338397"/>
                  <a:gd name="connsiteY8" fmla="*/ 0 h 250524"/>
                  <a:gd name="connsiteX9" fmla="*/ 102654 w 338397"/>
                  <a:gd name="connsiteY9" fmla="*/ 51327 h 250524"/>
                  <a:gd name="connsiteX10" fmla="*/ 51327 w 338397"/>
                  <a:gd name="connsiteY10" fmla="*/ 102654 h 250524"/>
                  <a:gd name="connsiteX11" fmla="*/ 0 w 338397"/>
                  <a:gd name="connsiteY11" fmla="*/ 51327 h 250524"/>
                  <a:gd name="connsiteX12" fmla="*/ 51327 w 338397"/>
                  <a:gd name="connsiteY12" fmla="*/ 0 h 2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8397" h="250524">
                    <a:moveTo>
                      <a:pt x="156571" y="67084"/>
                    </a:moveTo>
                    <a:cubicBezTo>
                      <a:pt x="169252" y="64701"/>
                      <a:pt x="182842" y="67156"/>
                      <a:pt x="194336" y="75013"/>
                    </a:cubicBezTo>
                    <a:lnTo>
                      <a:pt x="316429" y="158480"/>
                    </a:lnTo>
                    <a:cubicBezTo>
                      <a:pt x="339416" y="174195"/>
                      <a:pt x="345311" y="205569"/>
                      <a:pt x="329597" y="228555"/>
                    </a:cubicBezTo>
                    <a:cubicBezTo>
                      <a:pt x="313882" y="251542"/>
                      <a:pt x="282508" y="257438"/>
                      <a:pt x="259521" y="241723"/>
                    </a:cubicBezTo>
                    <a:lnTo>
                      <a:pt x="137428" y="158256"/>
                    </a:lnTo>
                    <a:cubicBezTo>
                      <a:pt x="114441" y="142542"/>
                      <a:pt x="108546" y="111168"/>
                      <a:pt x="124260" y="88181"/>
                    </a:cubicBezTo>
                    <a:cubicBezTo>
                      <a:pt x="132118" y="76687"/>
                      <a:pt x="143890" y="69467"/>
                      <a:pt x="156571" y="67084"/>
                    </a:cubicBezTo>
                    <a:close/>
                    <a:moveTo>
                      <a:pt x="51327" y="0"/>
                    </a:moveTo>
                    <a:cubicBezTo>
                      <a:pt x="79674" y="0"/>
                      <a:pt x="102654" y="22980"/>
                      <a:pt x="102654" y="51327"/>
                    </a:cubicBezTo>
                    <a:cubicBezTo>
                      <a:pt x="102654" y="79674"/>
                      <a:pt x="79674" y="102654"/>
                      <a:pt x="51327" y="102654"/>
                    </a:cubicBezTo>
                    <a:cubicBezTo>
                      <a:pt x="22980" y="102654"/>
                      <a:pt x="0" y="79674"/>
                      <a:pt x="0" y="51327"/>
                    </a:cubicBezTo>
                    <a:cubicBezTo>
                      <a:pt x="0" y="22980"/>
                      <a:pt x="22980" y="0"/>
                      <a:pt x="51327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7FDB33B0-79FD-446B-AD2D-2070D70ED14C}"/>
                  </a:ext>
                </a:extLst>
              </p:cNvPr>
              <p:cNvSpPr/>
              <p:nvPr/>
            </p:nvSpPr>
            <p:spPr>
              <a:xfrm rot="849648">
                <a:off x="4006045" y="3006756"/>
                <a:ext cx="185309" cy="137189"/>
              </a:xfrm>
              <a:custGeom>
                <a:avLst/>
                <a:gdLst>
                  <a:gd name="connsiteX0" fmla="*/ 156571 w 338397"/>
                  <a:gd name="connsiteY0" fmla="*/ 67084 h 250524"/>
                  <a:gd name="connsiteX1" fmla="*/ 194336 w 338397"/>
                  <a:gd name="connsiteY1" fmla="*/ 75013 h 250524"/>
                  <a:gd name="connsiteX2" fmla="*/ 316429 w 338397"/>
                  <a:gd name="connsiteY2" fmla="*/ 158480 h 250524"/>
                  <a:gd name="connsiteX3" fmla="*/ 329597 w 338397"/>
                  <a:gd name="connsiteY3" fmla="*/ 228555 h 250524"/>
                  <a:gd name="connsiteX4" fmla="*/ 259521 w 338397"/>
                  <a:gd name="connsiteY4" fmla="*/ 241723 h 250524"/>
                  <a:gd name="connsiteX5" fmla="*/ 137428 w 338397"/>
                  <a:gd name="connsiteY5" fmla="*/ 158256 h 250524"/>
                  <a:gd name="connsiteX6" fmla="*/ 124260 w 338397"/>
                  <a:gd name="connsiteY6" fmla="*/ 88181 h 250524"/>
                  <a:gd name="connsiteX7" fmla="*/ 156571 w 338397"/>
                  <a:gd name="connsiteY7" fmla="*/ 67084 h 250524"/>
                  <a:gd name="connsiteX8" fmla="*/ 51327 w 338397"/>
                  <a:gd name="connsiteY8" fmla="*/ 0 h 250524"/>
                  <a:gd name="connsiteX9" fmla="*/ 102654 w 338397"/>
                  <a:gd name="connsiteY9" fmla="*/ 51327 h 250524"/>
                  <a:gd name="connsiteX10" fmla="*/ 51327 w 338397"/>
                  <a:gd name="connsiteY10" fmla="*/ 102654 h 250524"/>
                  <a:gd name="connsiteX11" fmla="*/ 0 w 338397"/>
                  <a:gd name="connsiteY11" fmla="*/ 51327 h 250524"/>
                  <a:gd name="connsiteX12" fmla="*/ 51327 w 338397"/>
                  <a:gd name="connsiteY12" fmla="*/ 0 h 2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8397" h="250524">
                    <a:moveTo>
                      <a:pt x="156571" y="67084"/>
                    </a:moveTo>
                    <a:cubicBezTo>
                      <a:pt x="169252" y="64701"/>
                      <a:pt x="182842" y="67156"/>
                      <a:pt x="194336" y="75013"/>
                    </a:cubicBezTo>
                    <a:lnTo>
                      <a:pt x="316429" y="158480"/>
                    </a:lnTo>
                    <a:cubicBezTo>
                      <a:pt x="339416" y="174195"/>
                      <a:pt x="345311" y="205569"/>
                      <a:pt x="329597" y="228555"/>
                    </a:cubicBezTo>
                    <a:cubicBezTo>
                      <a:pt x="313882" y="251542"/>
                      <a:pt x="282508" y="257438"/>
                      <a:pt x="259521" y="241723"/>
                    </a:cubicBezTo>
                    <a:lnTo>
                      <a:pt x="137428" y="158256"/>
                    </a:lnTo>
                    <a:cubicBezTo>
                      <a:pt x="114441" y="142542"/>
                      <a:pt x="108546" y="111168"/>
                      <a:pt x="124260" y="88181"/>
                    </a:cubicBezTo>
                    <a:cubicBezTo>
                      <a:pt x="132118" y="76687"/>
                      <a:pt x="143890" y="69467"/>
                      <a:pt x="156571" y="67084"/>
                    </a:cubicBezTo>
                    <a:close/>
                    <a:moveTo>
                      <a:pt x="51327" y="0"/>
                    </a:moveTo>
                    <a:cubicBezTo>
                      <a:pt x="79674" y="0"/>
                      <a:pt x="102654" y="22980"/>
                      <a:pt x="102654" y="51327"/>
                    </a:cubicBezTo>
                    <a:cubicBezTo>
                      <a:pt x="102654" y="79674"/>
                      <a:pt x="79674" y="102654"/>
                      <a:pt x="51327" y="102654"/>
                    </a:cubicBezTo>
                    <a:cubicBezTo>
                      <a:pt x="22980" y="102654"/>
                      <a:pt x="0" y="79674"/>
                      <a:pt x="0" y="51327"/>
                    </a:cubicBezTo>
                    <a:cubicBezTo>
                      <a:pt x="0" y="22980"/>
                      <a:pt x="22980" y="0"/>
                      <a:pt x="51327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AAABFF02-2DB8-4EF4-B42C-533F4E25D7C8}"/>
                  </a:ext>
                </a:extLst>
              </p:cNvPr>
              <p:cNvSpPr/>
              <p:nvPr/>
            </p:nvSpPr>
            <p:spPr>
              <a:xfrm rot="3671282">
                <a:off x="4218870" y="4080961"/>
                <a:ext cx="204854" cy="151659"/>
              </a:xfrm>
              <a:custGeom>
                <a:avLst/>
                <a:gdLst>
                  <a:gd name="connsiteX0" fmla="*/ 156571 w 338397"/>
                  <a:gd name="connsiteY0" fmla="*/ 67084 h 250524"/>
                  <a:gd name="connsiteX1" fmla="*/ 194336 w 338397"/>
                  <a:gd name="connsiteY1" fmla="*/ 75013 h 250524"/>
                  <a:gd name="connsiteX2" fmla="*/ 316429 w 338397"/>
                  <a:gd name="connsiteY2" fmla="*/ 158480 h 250524"/>
                  <a:gd name="connsiteX3" fmla="*/ 329597 w 338397"/>
                  <a:gd name="connsiteY3" fmla="*/ 228555 h 250524"/>
                  <a:gd name="connsiteX4" fmla="*/ 259521 w 338397"/>
                  <a:gd name="connsiteY4" fmla="*/ 241723 h 250524"/>
                  <a:gd name="connsiteX5" fmla="*/ 137428 w 338397"/>
                  <a:gd name="connsiteY5" fmla="*/ 158256 h 250524"/>
                  <a:gd name="connsiteX6" fmla="*/ 124260 w 338397"/>
                  <a:gd name="connsiteY6" fmla="*/ 88181 h 250524"/>
                  <a:gd name="connsiteX7" fmla="*/ 156571 w 338397"/>
                  <a:gd name="connsiteY7" fmla="*/ 67084 h 250524"/>
                  <a:gd name="connsiteX8" fmla="*/ 51327 w 338397"/>
                  <a:gd name="connsiteY8" fmla="*/ 0 h 250524"/>
                  <a:gd name="connsiteX9" fmla="*/ 102654 w 338397"/>
                  <a:gd name="connsiteY9" fmla="*/ 51327 h 250524"/>
                  <a:gd name="connsiteX10" fmla="*/ 51327 w 338397"/>
                  <a:gd name="connsiteY10" fmla="*/ 102654 h 250524"/>
                  <a:gd name="connsiteX11" fmla="*/ 0 w 338397"/>
                  <a:gd name="connsiteY11" fmla="*/ 51327 h 250524"/>
                  <a:gd name="connsiteX12" fmla="*/ 51327 w 338397"/>
                  <a:gd name="connsiteY12" fmla="*/ 0 h 2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8397" h="250524">
                    <a:moveTo>
                      <a:pt x="156571" y="67084"/>
                    </a:moveTo>
                    <a:cubicBezTo>
                      <a:pt x="169252" y="64701"/>
                      <a:pt x="182842" y="67156"/>
                      <a:pt x="194336" y="75013"/>
                    </a:cubicBezTo>
                    <a:lnTo>
                      <a:pt x="316429" y="158480"/>
                    </a:lnTo>
                    <a:cubicBezTo>
                      <a:pt x="339416" y="174195"/>
                      <a:pt x="345311" y="205569"/>
                      <a:pt x="329597" y="228555"/>
                    </a:cubicBezTo>
                    <a:cubicBezTo>
                      <a:pt x="313882" y="251542"/>
                      <a:pt x="282508" y="257438"/>
                      <a:pt x="259521" y="241723"/>
                    </a:cubicBezTo>
                    <a:lnTo>
                      <a:pt x="137428" y="158256"/>
                    </a:lnTo>
                    <a:cubicBezTo>
                      <a:pt x="114441" y="142542"/>
                      <a:pt x="108546" y="111168"/>
                      <a:pt x="124260" y="88181"/>
                    </a:cubicBezTo>
                    <a:cubicBezTo>
                      <a:pt x="132118" y="76687"/>
                      <a:pt x="143890" y="69467"/>
                      <a:pt x="156571" y="67084"/>
                    </a:cubicBezTo>
                    <a:close/>
                    <a:moveTo>
                      <a:pt x="51327" y="0"/>
                    </a:moveTo>
                    <a:cubicBezTo>
                      <a:pt x="79674" y="0"/>
                      <a:pt x="102654" y="22980"/>
                      <a:pt x="102654" y="51327"/>
                    </a:cubicBezTo>
                    <a:cubicBezTo>
                      <a:pt x="102654" y="79674"/>
                      <a:pt x="79674" y="102654"/>
                      <a:pt x="51327" y="102654"/>
                    </a:cubicBezTo>
                    <a:cubicBezTo>
                      <a:pt x="22980" y="102654"/>
                      <a:pt x="0" y="79674"/>
                      <a:pt x="0" y="51327"/>
                    </a:cubicBezTo>
                    <a:cubicBezTo>
                      <a:pt x="0" y="22980"/>
                      <a:pt x="22980" y="0"/>
                      <a:pt x="51327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5B3FA6E9-C9BD-4653-A6DD-163099B0FD70}"/>
                  </a:ext>
                </a:extLst>
              </p:cNvPr>
              <p:cNvSpPr/>
              <p:nvPr/>
            </p:nvSpPr>
            <p:spPr>
              <a:xfrm rot="5989014">
                <a:off x="1620546" y="2753590"/>
                <a:ext cx="204854" cy="151659"/>
              </a:xfrm>
              <a:custGeom>
                <a:avLst/>
                <a:gdLst>
                  <a:gd name="connsiteX0" fmla="*/ 156571 w 338397"/>
                  <a:gd name="connsiteY0" fmla="*/ 67084 h 250524"/>
                  <a:gd name="connsiteX1" fmla="*/ 194336 w 338397"/>
                  <a:gd name="connsiteY1" fmla="*/ 75013 h 250524"/>
                  <a:gd name="connsiteX2" fmla="*/ 316429 w 338397"/>
                  <a:gd name="connsiteY2" fmla="*/ 158480 h 250524"/>
                  <a:gd name="connsiteX3" fmla="*/ 329597 w 338397"/>
                  <a:gd name="connsiteY3" fmla="*/ 228555 h 250524"/>
                  <a:gd name="connsiteX4" fmla="*/ 259521 w 338397"/>
                  <a:gd name="connsiteY4" fmla="*/ 241723 h 250524"/>
                  <a:gd name="connsiteX5" fmla="*/ 137428 w 338397"/>
                  <a:gd name="connsiteY5" fmla="*/ 158256 h 250524"/>
                  <a:gd name="connsiteX6" fmla="*/ 124260 w 338397"/>
                  <a:gd name="connsiteY6" fmla="*/ 88181 h 250524"/>
                  <a:gd name="connsiteX7" fmla="*/ 156571 w 338397"/>
                  <a:gd name="connsiteY7" fmla="*/ 67084 h 250524"/>
                  <a:gd name="connsiteX8" fmla="*/ 51327 w 338397"/>
                  <a:gd name="connsiteY8" fmla="*/ 0 h 250524"/>
                  <a:gd name="connsiteX9" fmla="*/ 102654 w 338397"/>
                  <a:gd name="connsiteY9" fmla="*/ 51327 h 250524"/>
                  <a:gd name="connsiteX10" fmla="*/ 51327 w 338397"/>
                  <a:gd name="connsiteY10" fmla="*/ 102654 h 250524"/>
                  <a:gd name="connsiteX11" fmla="*/ 0 w 338397"/>
                  <a:gd name="connsiteY11" fmla="*/ 51327 h 250524"/>
                  <a:gd name="connsiteX12" fmla="*/ 51327 w 338397"/>
                  <a:gd name="connsiteY12" fmla="*/ 0 h 2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8397" h="250524">
                    <a:moveTo>
                      <a:pt x="156571" y="67084"/>
                    </a:moveTo>
                    <a:cubicBezTo>
                      <a:pt x="169252" y="64701"/>
                      <a:pt x="182842" y="67156"/>
                      <a:pt x="194336" y="75013"/>
                    </a:cubicBezTo>
                    <a:lnTo>
                      <a:pt x="316429" y="158480"/>
                    </a:lnTo>
                    <a:cubicBezTo>
                      <a:pt x="339416" y="174195"/>
                      <a:pt x="345311" y="205569"/>
                      <a:pt x="329597" y="228555"/>
                    </a:cubicBezTo>
                    <a:cubicBezTo>
                      <a:pt x="313882" y="251542"/>
                      <a:pt x="282508" y="257438"/>
                      <a:pt x="259521" y="241723"/>
                    </a:cubicBezTo>
                    <a:lnTo>
                      <a:pt x="137428" y="158256"/>
                    </a:lnTo>
                    <a:cubicBezTo>
                      <a:pt x="114441" y="142542"/>
                      <a:pt x="108546" y="111168"/>
                      <a:pt x="124260" y="88181"/>
                    </a:cubicBezTo>
                    <a:cubicBezTo>
                      <a:pt x="132118" y="76687"/>
                      <a:pt x="143890" y="69467"/>
                      <a:pt x="156571" y="67084"/>
                    </a:cubicBezTo>
                    <a:close/>
                    <a:moveTo>
                      <a:pt x="51327" y="0"/>
                    </a:moveTo>
                    <a:cubicBezTo>
                      <a:pt x="79674" y="0"/>
                      <a:pt x="102654" y="22980"/>
                      <a:pt x="102654" y="51327"/>
                    </a:cubicBezTo>
                    <a:cubicBezTo>
                      <a:pt x="102654" y="79674"/>
                      <a:pt x="79674" y="102654"/>
                      <a:pt x="51327" y="102654"/>
                    </a:cubicBezTo>
                    <a:cubicBezTo>
                      <a:pt x="22980" y="102654"/>
                      <a:pt x="0" y="79674"/>
                      <a:pt x="0" y="51327"/>
                    </a:cubicBezTo>
                    <a:cubicBezTo>
                      <a:pt x="0" y="22980"/>
                      <a:pt x="22980" y="0"/>
                      <a:pt x="51327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40" name="テキスト ボックス 239">
                <a:extLst>
                  <a:ext uri="{FF2B5EF4-FFF2-40B4-BE49-F238E27FC236}">
                    <a16:creationId xmlns:a16="http://schemas.microsoft.com/office/drawing/2014/main" id="{FA1C398D-9E56-4DBA-8A50-F35855C372B7}"/>
                  </a:ext>
                </a:extLst>
              </p:cNvPr>
              <p:cNvSpPr txBox="1"/>
              <p:nvPr/>
            </p:nvSpPr>
            <p:spPr>
              <a:xfrm>
                <a:off x="3622833" y="3875224"/>
                <a:ext cx="339567" cy="422455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kumimoji="0" lang="ja-JP" altLang="en-US" b="1" kern="0" dirty="0">
                    <a:solidFill>
                      <a:prstClr val="black"/>
                    </a:solidFill>
                    <a:latin typeface="メイリオ" panose="020B0604030504040204" pitchFamily="50" charset="-128"/>
                    <a:ea typeface="メイリオ" panose="020B0604030504040204" pitchFamily="50" charset="-128"/>
                  </a:rPr>
                  <a:t>酒</a:t>
                </a:r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9B48B676-9AD8-4B88-8543-B7E3514E5005}"/>
                  </a:ext>
                </a:extLst>
              </p:cNvPr>
              <p:cNvSpPr/>
              <p:nvPr/>
            </p:nvSpPr>
            <p:spPr>
              <a:xfrm rot="1520839">
                <a:off x="1788696" y="1901421"/>
                <a:ext cx="204854" cy="151659"/>
              </a:xfrm>
              <a:custGeom>
                <a:avLst/>
                <a:gdLst>
                  <a:gd name="connsiteX0" fmla="*/ 156571 w 338397"/>
                  <a:gd name="connsiteY0" fmla="*/ 67084 h 250524"/>
                  <a:gd name="connsiteX1" fmla="*/ 194336 w 338397"/>
                  <a:gd name="connsiteY1" fmla="*/ 75013 h 250524"/>
                  <a:gd name="connsiteX2" fmla="*/ 316429 w 338397"/>
                  <a:gd name="connsiteY2" fmla="*/ 158480 h 250524"/>
                  <a:gd name="connsiteX3" fmla="*/ 329597 w 338397"/>
                  <a:gd name="connsiteY3" fmla="*/ 228555 h 250524"/>
                  <a:gd name="connsiteX4" fmla="*/ 259521 w 338397"/>
                  <a:gd name="connsiteY4" fmla="*/ 241723 h 250524"/>
                  <a:gd name="connsiteX5" fmla="*/ 137428 w 338397"/>
                  <a:gd name="connsiteY5" fmla="*/ 158256 h 250524"/>
                  <a:gd name="connsiteX6" fmla="*/ 124260 w 338397"/>
                  <a:gd name="connsiteY6" fmla="*/ 88181 h 250524"/>
                  <a:gd name="connsiteX7" fmla="*/ 156571 w 338397"/>
                  <a:gd name="connsiteY7" fmla="*/ 67084 h 250524"/>
                  <a:gd name="connsiteX8" fmla="*/ 51327 w 338397"/>
                  <a:gd name="connsiteY8" fmla="*/ 0 h 250524"/>
                  <a:gd name="connsiteX9" fmla="*/ 102654 w 338397"/>
                  <a:gd name="connsiteY9" fmla="*/ 51327 h 250524"/>
                  <a:gd name="connsiteX10" fmla="*/ 51327 w 338397"/>
                  <a:gd name="connsiteY10" fmla="*/ 102654 h 250524"/>
                  <a:gd name="connsiteX11" fmla="*/ 0 w 338397"/>
                  <a:gd name="connsiteY11" fmla="*/ 51327 h 250524"/>
                  <a:gd name="connsiteX12" fmla="*/ 51327 w 338397"/>
                  <a:gd name="connsiteY12" fmla="*/ 0 h 2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8397" h="250524">
                    <a:moveTo>
                      <a:pt x="156571" y="67084"/>
                    </a:moveTo>
                    <a:cubicBezTo>
                      <a:pt x="169252" y="64701"/>
                      <a:pt x="182842" y="67156"/>
                      <a:pt x="194336" y="75013"/>
                    </a:cubicBezTo>
                    <a:lnTo>
                      <a:pt x="316429" y="158480"/>
                    </a:lnTo>
                    <a:cubicBezTo>
                      <a:pt x="339416" y="174195"/>
                      <a:pt x="345311" y="205569"/>
                      <a:pt x="329597" y="228555"/>
                    </a:cubicBezTo>
                    <a:cubicBezTo>
                      <a:pt x="313882" y="251542"/>
                      <a:pt x="282508" y="257438"/>
                      <a:pt x="259521" y="241723"/>
                    </a:cubicBezTo>
                    <a:lnTo>
                      <a:pt x="137428" y="158256"/>
                    </a:lnTo>
                    <a:cubicBezTo>
                      <a:pt x="114441" y="142542"/>
                      <a:pt x="108546" y="111168"/>
                      <a:pt x="124260" y="88181"/>
                    </a:cubicBezTo>
                    <a:cubicBezTo>
                      <a:pt x="132118" y="76687"/>
                      <a:pt x="143890" y="69467"/>
                      <a:pt x="156571" y="67084"/>
                    </a:cubicBezTo>
                    <a:close/>
                    <a:moveTo>
                      <a:pt x="51327" y="0"/>
                    </a:moveTo>
                    <a:cubicBezTo>
                      <a:pt x="79674" y="0"/>
                      <a:pt x="102654" y="22980"/>
                      <a:pt x="102654" y="51327"/>
                    </a:cubicBezTo>
                    <a:cubicBezTo>
                      <a:pt x="102654" y="79674"/>
                      <a:pt x="79674" y="102654"/>
                      <a:pt x="51327" y="102654"/>
                    </a:cubicBezTo>
                    <a:cubicBezTo>
                      <a:pt x="22980" y="102654"/>
                      <a:pt x="0" y="79674"/>
                      <a:pt x="0" y="51327"/>
                    </a:cubicBezTo>
                    <a:cubicBezTo>
                      <a:pt x="0" y="22980"/>
                      <a:pt x="22980" y="0"/>
                      <a:pt x="51327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510B12A-56B8-46C8-829A-4FD093D7334B}"/>
              </a:ext>
            </a:extLst>
          </p:cNvPr>
          <p:cNvGrpSpPr/>
          <p:nvPr/>
        </p:nvGrpSpPr>
        <p:grpSpPr>
          <a:xfrm>
            <a:off x="1401649" y="1559377"/>
            <a:ext cx="2249220" cy="3461059"/>
            <a:chOff x="1401649" y="1559377"/>
            <a:chExt cx="2249220" cy="3461059"/>
          </a:xfrm>
        </p:grpSpPr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738F6591-0E58-4157-A686-23B2E60C7F7A}"/>
                </a:ext>
              </a:extLst>
            </p:cNvPr>
            <p:cNvSpPr txBox="1"/>
            <p:nvPr/>
          </p:nvSpPr>
          <p:spPr>
            <a:xfrm>
              <a:off x="2124572" y="4374105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城</a:t>
              </a:r>
            </a:p>
          </p:txBody>
        </p:sp>
        <p:grpSp>
          <p:nvGrpSpPr>
            <p:cNvPr id="290" name="グループ化 289">
              <a:extLst>
                <a:ext uri="{FF2B5EF4-FFF2-40B4-BE49-F238E27FC236}">
                  <a16:creationId xmlns:a16="http://schemas.microsoft.com/office/drawing/2014/main" id="{A84B570F-5627-4875-884B-6A10AF6B9EC4}"/>
                </a:ext>
              </a:extLst>
            </p:cNvPr>
            <p:cNvGrpSpPr/>
            <p:nvPr/>
          </p:nvGrpSpPr>
          <p:grpSpPr>
            <a:xfrm>
              <a:off x="1401649" y="1559377"/>
              <a:ext cx="2249220" cy="2636097"/>
              <a:chOff x="-221272" y="1003561"/>
              <a:chExt cx="3589244" cy="4206614"/>
            </a:xfrm>
          </p:grpSpPr>
          <p:sp>
            <p:nvSpPr>
              <p:cNvPr id="291" name="二等辺三角形 290">
                <a:extLst>
                  <a:ext uri="{FF2B5EF4-FFF2-40B4-BE49-F238E27FC236}">
                    <a16:creationId xmlns:a16="http://schemas.microsoft.com/office/drawing/2014/main" id="{8D9965E8-C7B7-4021-B77F-39E4E489BAE3}"/>
                  </a:ext>
                </a:extLst>
              </p:cNvPr>
              <p:cNvSpPr/>
              <p:nvPr/>
            </p:nvSpPr>
            <p:spPr>
              <a:xfrm>
                <a:off x="984542" y="1240782"/>
                <a:ext cx="1163169" cy="371470"/>
              </a:xfrm>
              <a:prstGeom prst="triangl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2" name="正方形/長方形 291">
                <a:extLst>
                  <a:ext uri="{FF2B5EF4-FFF2-40B4-BE49-F238E27FC236}">
                    <a16:creationId xmlns:a16="http://schemas.microsoft.com/office/drawing/2014/main" id="{FB78D35D-A532-4596-8312-A942FB323850}"/>
                  </a:ext>
                </a:extLst>
              </p:cNvPr>
              <p:cNvSpPr/>
              <p:nvPr/>
            </p:nvSpPr>
            <p:spPr>
              <a:xfrm>
                <a:off x="727463" y="1567791"/>
                <a:ext cx="1663312" cy="685025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93" name="グループ化 292">
                <a:extLst>
                  <a:ext uri="{FF2B5EF4-FFF2-40B4-BE49-F238E27FC236}">
                    <a16:creationId xmlns:a16="http://schemas.microsoft.com/office/drawing/2014/main" id="{61CAF01F-D6C4-4FC8-96C1-CC21C216420F}"/>
                  </a:ext>
                </a:extLst>
              </p:cNvPr>
              <p:cNvGrpSpPr/>
              <p:nvPr/>
            </p:nvGrpSpPr>
            <p:grpSpPr>
              <a:xfrm>
                <a:off x="1837819" y="1865146"/>
                <a:ext cx="349622" cy="360878"/>
                <a:chOff x="969674" y="1935256"/>
                <a:chExt cx="357476" cy="388153"/>
              </a:xfrm>
            </p:grpSpPr>
            <p:sp>
              <p:nvSpPr>
                <p:cNvPr id="342" name="四角形: 上の 2 つの角を丸める 341">
                  <a:extLst>
                    <a:ext uri="{FF2B5EF4-FFF2-40B4-BE49-F238E27FC236}">
                      <a16:creationId xmlns:a16="http://schemas.microsoft.com/office/drawing/2014/main" id="{EDB23A9F-5F32-4F0F-A6A9-31C38C2CC20C}"/>
                    </a:ext>
                  </a:extLst>
                </p:cNvPr>
                <p:cNvSpPr/>
                <p:nvPr/>
              </p:nvSpPr>
              <p:spPr>
                <a:xfrm>
                  <a:off x="969674" y="1935256"/>
                  <a:ext cx="357476" cy="38660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3" name="四角形: 上の 2 つの角を丸める 342">
                  <a:extLst>
                    <a:ext uri="{FF2B5EF4-FFF2-40B4-BE49-F238E27FC236}">
                      <a16:creationId xmlns:a16="http://schemas.microsoft.com/office/drawing/2014/main" id="{EEE0670F-E85D-4570-BE17-E2BEB6AE5309}"/>
                    </a:ext>
                  </a:extLst>
                </p:cNvPr>
                <p:cNvSpPr/>
                <p:nvPr/>
              </p:nvSpPr>
              <p:spPr>
                <a:xfrm>
                  <a:off x="1003736" y="1978205"/>
                  <a:ext cx="291664" cy="345204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94" name="グループ化 293">
                <a:extLst>
                  <a:ext uri="{FF2B5EF4-FFF2-40B4-BE49-F238E27FC236}">
                    <a16:creationId xmlns:a16="http://schemas.microsoft.com/office/drawing/2014/main" id="{DDA0CD9D-1B39-4E4E-93DA-C9A81C661F23}"/>
                  </a:ext>
                </a:extLst>
              </p:cNvPr>
              <p:cNvGrpSpPr/>
              <p:nvPr/>
            </p:nvGrpSpPr>
            <p:grpSpPr>
              <a:xfrm>
                <a:off x="943509" y="1865146"/>
                <a:ext cx="349622" cy="360878"/>
                <a:chOff x="969674" y="1935256"/>
                <a:chExt cx="357476" cy="388153"/>
              </a:xfrm>
            </p:grpSpPr>
            <p:sp>
              <p:nvSpPr>
                <p:cNvPr id="340" name="四角形: 上の 2 つの角を丸める 339">
                  <a:extLst>
                    <a:ext uri="{FF2B5EF4-FFF2-40B4-BE49-F238E27FC236}">
                      <a16:creationId xmlns:a16="http://schemas.microsoft.com/office/drawing/2014/main" id="{539756D4-D9BF-4F85-A508-42F2C72E1DEB}"/>
                    </a:ext>
                  </a:extLst>
                </p:cNvPr>
                <p:cNvSpPr/>
                <p:nvPr/>
              </p:nvSpPr>
              <p:spPr>
                <a:xfrm>
                  <a:off x="969674" y="1935256"/>
                  <a:ext cx="357476" cy="38660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1" name="四角形: 上の 2 つの角を丸める 340">
                  <a:extLst>
                    <a:ext uri="{FF2B5EF4-FFF2-40B4-BE49-F238E27FC236}">
                      <a16:creationId xmlns:a16="http://schemas.microsoft.com/office/drawing/2014/main" id="{00FB8C1A-03BE-45A8-A9F0-9B19C506278D}"/>
                    </a:ext>
                  </a:extLst>
                </p:cNvPr>
                <p:cNvSpPr/>
                <p:nvPr/>
              </p:nvSpPr>
              <p:spPr>
                <a:xfrm>
                  <a:off x="1003736" y="1978205"/>
                  <a:ext cx="291664" cy="345204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92E72DFE-7BD9-4114-9DFA-40B354C1D38B}"/>
                  </a:ext>
                </a:extLst>
              </p:cNvPr>
              <p:cNvSpPr/>
              <p:nvPr/>
            </p:nvSpPr>
            <p:spPr>
              <a:xfrm>
                <a:off x="607273" y="2019490"/>
                <a:ext cx="1917709" cy="209486"/>
              </a:xfrm>
              <a:custGeom>
                <a:avLst/>
                <a:gdLst>
                  <a:gd name="connsiteX0" fmla="*/ 1470725 w 1763709"/>
                  <a:gd name="connsiteY0" fmla="*/ 69668 h 218417"/>
                  <a:gd name="connsiteX1" fmla="*/ 1470725 w 1763709"/>
                  <a:gd name="connsiteY1" fmla="*/ 119385 h 218417"/>
                  <a:gd name="connsiteX2" fmla="*/ 1727903 w 1763709"/>
                  <a:gd name="connsiteY2" fmla="*/ 119385 h 218417"/>
                  <a:gd name="connsiteX3" fmla="*/ 1727903 w 1763709"/>
                  <a:gd name="connsiteY3" fmla="*/ 69668 h 218417"/>
                  <a:gd name="connsiteX4" fmla="*/ 1188728 w 1763709"/>
                  <a:gd name="connsiteY4" fmla="*/ 69668 h 218417"/>
                  <a:gd name="connsiteX5" fmla="*/ 1188728 w 1763709"/>
                  <a:gd name="connsiteY5" fmla="*/ 119385 h 218417"/>
                  <a:gd name="connsiteX6" fmla="*/ 1434919 w 1763709"/>
                  <a:gd name="connsiteY6" fmla="*/ 119385 h 218417"/>
                  <a:gd name="connsiteX7" fmla="*/ 1434919 w 1763709"/>
                  <a:gd name="connsiteY7" fmla="*/ 69668 h 218417"/>
                  <a:gd name="connsiteX8" fmla="*/ 900109 w 1763709"/>
                  <a:gd name="connsiteY8" fmla="*/ 69668 h 218417"/>
                  <a:gd name="connsiteX9" fmla="*/ 900109 w 1763709"/>
                  <a:gd name="connsiteY9" fmla="*/ 119385 h 218417"/>
                  <a:gd name="connsiteX10" fmla="*/ 1152922 w 1763709"/>
                  <a:gd name="connsiteY10" fmla="*/ 119385 h 218417"/>
                  <a:gd name="connsiteX11" fmla="*/ 1152922 w 1763709"/>
                  <a:gd name="connsiteY11" fmla="*/ 69668 h 218417"/>
                  <a:gd name="connsiteX12" fmla="*/ 607125 w 1763709"/>
                  <a:gd name="connsiteY12" fmla="*/ 69668 h 218417"/>
                  <a:gd name="connsiteX13" fmla="*/ 607125 w 1763709"/>
                  <a:gd name="connsiteY13" fmla="*/ 119385 h 218417"/>
                  <a:gd name="connsiteX14" fmla="*/ 863600 w 1763709"/>
                  <a:gd name="connsiteY14" fmla="*/ 119385 h 218417"/>
                  <a:gd name="connsiteX15" fmla="*/ 863600 w 1763709"/>
                  <a:gd name="connsiteY15" fmla="*/ 69668 h 218417"/>
                  <a:gd name="connsiteX16" fmla="*/ 325128 w 1763709"/>
                  <a:gd name="connsiteY16" fmla="*/ 69668 h 218417"/>
                  <a:gd name="connsiteX17" fmla="*/ 325128 w 1763709"/>
                  <a:gd name="connsiteY17" fmla="*/ 119385 h 218417"/>
                  <a:gd name="connsiteX18" fmla="*/ 571319 w 1763709"/>
                  <a:gd name="connsiteY18" fmla="*/ 119385 h 218417"/>
                  <a:gd name="connsiteX19" fmla="*/ 571319 w 1763709"/>
                  <a:gd name="connsiteY19" fmla="*/ 69668 h 218417"/>
                  <a:gd name="connsiteX20" fmla="*/ 35806 w 1763709"/>
                  <a:gd name="connsiteY20" fmla="*/ 69668 h 218417"/>
                  <a:gd name="connsiteX21" fmla="*/ 35806 w 1763709"/>
                  <a:gd name="connsiteY21" fmla="*/ 119385 h 218417"/>
                  <a:gd name="connsiteX22" fmla="*/ 289322 w 1763709"/>
                  <a:gd name="connsiteY22" fmla="*/ 119385 h 218417"/>
                  <a:gd name="connsiteX23" fmla="*/ 289322 w 1763709"/>
                  <a:gd name="connsiteY23" fmla="*/ 69668 h 218417"/>
                  <a:gd name="connsiteX24" fmla="*/ 17903 w 1763709"/>
                  <a:gd name="connsiteY24" fmla="*/ 0 h 218417"/>
                  <a:gd name="connsiteX25" fmla="*/ 35806 w 1763709"/>
                  <a:gd name="connsiteY25" fmla="*/ 9205 h 218417"/>
                  <a:gd name="connsiteX26" fmla="*/ 35806 w 1763709"/>
                  <a:gd name="connsiteY26" fmla="*/ 47073 h 218417"/>
                  <a:gd name="connsiteX27" fmla="*/ 289322 w 1763709"/>
                  <a:gd name="connsiteY27" fmla="*/ 47073 h 218417"/>
                  <a:gd name="connsiteX28" fmla="*/ 289322 w 1763709"/>
                  <a:gd name="connsiteY28" fmla="*/ 9205 h 218417"/>
                  <a:gd name="connsiteX29" fmla="*/ 307225 w 1763709"/>
                  <a:gd name="connsiteY29" fmla="*/ 0 h 218417"/>
                  <a:gd name="connsiteX30" fmla="*/ 325128 w 1763709"/>
                  <a:gd name="connsiteY30" fmla="*/ 9205 h 218417"/>
                  <a:gd name="connsiteX31" fmla="*/ 325128 w 1763709"/>
                  <a:gd name="connsiteY31" fmla="*/ 47073 h 218417"/>
                  <a:gd name="connsiteX32" fmla="*/ 571319 w 1763709"/>
                  <a:gd name="connsiteY32" fmla="*/ 47073 h 218417"/>
                  <a:gd name="connsiteX33" fmla="*/ 571319 w 1763709"/>
                  <a:gd name="connsiteY33" fmla="*/ 9205 h 218417"/>
                  <a:gd name="connsiteX34" fmla="*/ 589222 w 1763709"/>
                  <a:gd name="connsiteY34" fmla="*/ 0 h 218417"/>
                  <a:gd name="connsiteX35" fmla="*/ 607125 w 1763709"/>
                  <a:gd name="connsiteY35" fmla="*/ 9205 h 218417"/>
                  <a:gd name="connsiteX36" fmla="*/ 607125 w 1763709"/>
                  <a:gd name="connsiteY36" fmla="*/ 47073 h 218417"/>
                  <a:gd name="connsiteX37" fmla="*/ 863600 w 1763709"/>
                  <a:gd name="connsiteY37" fmla="*/ 47073 h 218417"/>
                  <a:gd name="connsiteX38" fmla="*/ 863600 w 1763709"/>
                  <a:gd name="connsiteY38" fmla="*/ 9205 h 218417"/>
                  <a:gd name="connsiteX39" fmla="*/ 881503 w 1763709"/>
                  <a:gd name="connsiteY39" fmla="*/ 0 h 218417"/>
                  <a:gd name="connsiteX40" fmla="*/ 881855 w 1763709"/>
                  <a:gd name="connsiteY40" fmla="*/ 181 h 218417"/>
                  <a:gd name="connsiteX41" fmla="*/ 882206 w 1763709"/>
                  <a:gd name="connsiteY41" fmla="*/ 0 h 218417"/>
                  <a:gd name="connsiteX42" fmla="*/ 900109 w 1763709"/>
                  <a:gd name="connsiteY42" fmla="*/ 9205 h 218417"/>
                  <a:gd name="connsiteX43" fmla="*/ 900109 w 1763709"/>
                  <a:gd name="connsiteY43" fmla="*/ 47073 h 218417"/>
                  <a:gd name="connsiteX44" fmla="*/ 1152922 w 1763709"/>
                  <a:gd name="connsiteY44" fmla="*/ 47073 h 218417"/>
                  <a:gd name="connsiteX45" fmla="*/ 1152922 w 1763709"/>
                  <a:gd name="connsiteY45" fmla="*/ 9205 h 218417"/>
                  <a:gd name="connsiteX46" fmla="*/ 1170825 w 1763709"/>
                  <a:gd name="connsiteY46" fmla="*/ 0 h 218417"/>
                  <a:gd name="connsiteX47" fmla="*/ 1188728 w 1763709"/>
                  <a:gd name="connsiteY47" fmla="*/ 9205 h 218417"/>
                  <a:gd name="connsiteX48" fmla="*/ 1188728 w 1763709"/>
                  <a:gd name="connsiteY48" fmla="*/ 47073 h 218417"/>
                  <a:gd name="connsiteX49" fmla="*/ 1434919 w 1763709"/>
                  <a:gd name="connsiteY49" fmla="*/ 47073 h 218417"/>
                  <a:gd name="connsiteX50" fmla="*/ 1434919 w 1763709"/>
                  <a:gd name="connsiteY50" fmla="*/ 9205 h 218417"/>
                  <a:gd name="connsiteX51" fmla="*/ 1452822 w 1763709"/>
                  <a:gd name="connsiteY51" fmla="*/ 0 h 218417"/>
                  <a:gd name="connsiteX52" fmla="*/ 1470725 w 1763709"/>
                  <a:gd name="connsiteY52" fmla="*/ 9205 h 218417"/>
                  <a:gd name="connsiteX53" fmla="*/ 1470725 w 1763709"/>
                  <a:gd name="connsiteY53" fmla="*/ 47073 h 218417"/>
                  <a:gd name="connsiteX54" fmla="*/ 1727903 w 1763709"/>
                  <a:gd name="connsiteY54" fmla="*/ 47073 h 218417"/>
                  <a:gd name="connsiteX55" fmla="*/ 1727903 w 1763709"/>
                  <a:gd name="connsiteY55" fmla="*/ 9205 h 218417"/>
                  <a:gd name="connsiteX56" fmla="*/ 1745806 w 1763709"/>
                  <a:gd name="connsiteY56" fmla="*/ 0 h 218417"/>
                  <a:gd name="connsiteX57" fmla="*/ 1763709 w 1763709"/>
                  <a:gd name="connsiteY57" fmla="*/ 9205 h 218417"/>
                  <a:gd name="connsiteX58" fmla="*/ 1763709 w 1763709"/>
                  <a:gd name="connsiteY58" fmla="*/ 218417 h 218417"/>
                  <a:gd name="connsiteX59" fmla="*/ 1727903 w 1763709"/>
                  <a:gd name="connsiteY59" fmla="*/ 218417 h 218417"/>
                  <a:gd name="connsiteX60" fmla="*/ 1727903 w 1763709"/>
                  <a:gd name="connsiteY60" fmla="*/ 141980 h 218417"/>
                  <a:gd name="connsiteX61" fmla="*/ 1470725 w 1763709"/>
                  <a:gd name="connsiteY61" fmla="*/ 141980 h 218417"/>
                  <a:gd name="connsiteX62" fmla="*/ 1470725 w 1763709"/>
                  <a:gd name="connsiteY62" fmla="*/ 218417 h 218417"/>
                  <a:gd name="connsiteX63" fmla="*/ 1434919 w 1763709"/>
                  <a:gd name="connsiteY63" fmla="*/ 218417 h 218417"/>
                  <a:gd name="connsiteX64" fmla="*/ 1434919 w 1763709"/>
                  <a:gd name="connsiteY64" fmla="*/ 141980 h 218417"/>
                  <a:gd name="connsiteX65" fmla="*/ 1188728 w 1763709"/>
                  <a:gd name="connsiteY65" fmla="*/ 141980 h 218417"/>
                  <a:gd name="connsiteX66" fmla="*/ 1188728 w 1763709"/>
                  <a:gd name="connsiteY66" fmla="*/ 218417 h 218417"/>
                  <a:gd name="connsiteX67" fmla="*/ 1152922 w 1763709"/>
                  <a:gd name="connsiteY67" fmla="*/ 218417 h 218417"/>
                  <a:gd name="connsiteX68" fmla="*/ 1152922 w 1763709"/>
                  <a:gd name="connsiteY68" fmla="*/ 141980 h 218417"/>
                  <a:gd name="connsiteX69" fmla="*/ 900109 w 1763709"/>
                  <a:gd name="connsiteY69" fmla="*/ 141980 h 218417"/>
                  <a:gd name="connsiteX70" fmla="*/ 900109 w 1763709"/>
                  <a:gd name="connsiteY70" fmla="*/ 218417 h 218417"/>
                  <a:gd name="connsiteX71" fmla="*/ 899406 w 1763709"/>
                  <a:gd name="connsiteY71" fmla="*/ 218417 h 218417"/>
                  <a:gd name="connsiteX72" fmla="*/ 864303 w 1763709"/>
                  <a:gd name="connsiteY72" fmla="*/ 218417 h 218417"/>
                  <a:gd name="connsiteX73" fmla="*/ 863600 w 1763709"/>
                  <a:gd name="connsiteY73" fmla="*/ 218417 h 218417"/>
                  <a:gd name="connsiteX74" fmla="*/ 863600 w 1763709"/>
                  <a:gd name="connsiteY74" fmla="*/ 141980 h 218417"/>
                  <a:gd name="connsiteX75" fmla="*/ 607125 w 1763709"/>
                  <a:gd name="connsiteY75" fmla="*/ 141980 h 218417"/>
                  <a:gd name="connsiteX76" fmla="*/ 607125 w 1763709"/>
                  <a:gd name="connsiteY76" fmla="*/ 218417 h 218417"/>
                  <a:gd name="connsiteX77" fmla="*/ 571319 w 1763709"/>
                  <a:gd name="connsiteY77" fmla="*/ 218417 h 218417"/>
                  <a:gd name="connsiteX78" fmla="*/ 571319 w 1763709"/>
                  <a:gd name="connsiteY78" fmla="*/ 141980 h 218417"/>
                  <a:gd name="connsiteX79" fmla="*/ 325128 w 1763709"/>
                  <a:gd name="connsiteY79" fmla="*/ 141980 h 218417"/>
                  <a:gd name="connsiteX80" fmla="*/ 325128 w 1763709"/>
                  <a:gd name="connsiteY80" fmla="*/ 218417 h 218417"/>
                  <a:gd name="connsiteX81" fmla="*/ 289322 w 1763709"/>
                  <a:gd name="connsiteY81" fmla="*/ 218417 h 218417"/>
                  <a:gd name="connsiteX82" fmla="*/ 289322 w 1763709"/>
                  <a:gd name="connsiteY82" fmla="*/ 141980 h 218417"/>
                  <a:gd name="connsiteX83" fmla="*/ 35806 w 1763709"/>
                  <a:gd name="connsiteY83" fmla="*/ 141980 h 218417"/>
                  <a:gd name="connsiteX84" fmla="*/ 35806 w 1763709"/>
                  <a:gd name="connsiteY84" fmla="*/ 218417 h 218417"/>
                  <a:gd name="connsiteX85" fmla="*/ 0 w 1763709"/>
                  <a:gd name="connsiteY85" fmla="*/ 218417 h 218417"/>
                  <a:gd name="connsiteX86" fmla="*/ 0 w 1763709"/>
                  <a:gd name="connsiteY86" fmla="*/ 9205 h 218417"/>
                  <a:gd name="connsiteX87" fmla="*/ 17903 w 1763709"/>
                  <a:gd name="connsiteY87" fmla="*/ 0 h 218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763709" h="218417">
                    <a:moveTo>
                      <a:pt x="1470725" y="69668"/>
                    </a:moveTo>
                    <a:lnTo>
                      <a:pt x="1470725" y="119385"/>
                    </a:lnTo>
                    <a:lnTo>
                      <a:pt x="1727903" y="119385"/>
                    </a:lnTo>
                    <a:lnTo>
                      <a:pt x="1727903" y="69668"/>
                    </a:lnTo>
                    <a:close/>
                    <a:moveTo>
                      <a:pt x="1188728" y="69668"/>
                    </a:moveTo>
                    <a:lnTo>
                      <a:pt x="1188728" y="119385"/>
                    </a:lnTo>
                    <a:lnTo>
                      <a:pt x="1434919" y="119385"/>
                    </a:lnTo>
                    <a:lnTo>
                      <a:pt x="1434919" y="69668"/>
                    </a:lnTo>
                    <a:close/>
                    <a:moveTo>
                      <a:pt x="900109" y="69668"/>
                    </a:moveTo>
                    <a:lnTo>
                      <a:pt x="900109" y="119385"/>
                    </a:lnTo>
                    <a:lnTo>
                      <a:pt x="1152922" y="119385"/>
                    </a:lnTo>
                    <a:lnTo>
                      <a:pt x="1152922" y="69668"/>
                    </a:lnTo>
                    <a:close/>
                    <a:moveTo>
                      <a:pt x="607125" y="69668"/>
                    </a:moveTo>
                    <a:lnTo>
                      <a:pt x="607125" y="119385"/>
                    </a:lnTo>
                    <a:lnTo>
                      <a:pt x="863600" y="119385"/>
                    </a:lnTo>
                    <a:lnTo>
                      <a:pt x="863600" y="69668"/>
                    </a:lnTo>
                    <a:close/>
                    <a:moveTo>
                      <a:pt x="325128" y="69668"/>
                    </a:moveTo>
                    <a:lnTo>
                      <a:pt x="325128" y="119385"/>
                    </a:lnTo>
                    <a:lnTo>
                      <a:pt x="571319" y="119385"/>
                    </a:lnTo>
                    <a:lnTo>
                      <a:pt x="571319" y="69668"/>
                    </a:lnTo>
                    <a:close/>
                    <a:moveTo>
                      <a:pt x="35806" y="69668"/>
                    </a:moveTo>
                    <a:lnTo>
                      <a:pt x="35806" y="119385"/>
                    </a:lnTo>
                    <a:lnTo>
                      <a:pt x="289322" y="119385"/>
                    </a:lnTo>
                    <a:lnTo>
                      <a:pt x="289322" y="69668"/>
                    </a:lnTo>
                    <a:close/>
                    <a:moveTo>
                      <a:pt x="17903" y="0"/>
                    </a:moveTo>
                    <a:cubicBezTo>
                      <a:pt x="27791" y="0"/>
                      <a:pt x="35806" y="4121"/>
                      <a:pt x="35806" y="9205"/>
                    </a:cubicBezTo>
                    <a:lnTo>
                      <a:pt x="35806" y="47073"/>
                    </a:lnTo>
                    <a:lnTo>
                      <a:pt x="289322" y="47073"/>
                    </a:lnTo>
                    <a:lnTo>
                      <a:pt x="289322" y="9205"/>
                    </a:lnTo>
                    <a:cubicBezTo>
                      <a:pt x="289322" y="4121"/>
                      <a:pt x="297337" y="0"/>
                      <a:pt x="307225" y="0"/>
                    </a:cubicBezTo>
                    <a:cubicBezTo>
                      <a:pt x="317112" y="0"/>
                      <a:pt x="325128" y="4121"/>
                      <a:pt x="325128" y="9205"/>
                    </a:cubicBezTo>
                    <a:lnTo>
                      <a:pt x="325128" y="47073"/>
                    </a:lnTo>
                    <a:lnTo>
                      <a:pt x="571319" y="47073"/>
                    </a:lnTo>
                    <a:lnTo>
                      <a:pt x="571319" y="9205"/>
                    </a:lnTo>
                    <a:cubicBezTo>
                      <a:pt x="571319" y="4121"/>
                      <a:pt x="579334" y="0"/>
                      <a:pt x="589222" y="0"/>
                    </a:cubicBezTo>
                    <a:cubicBezTo>
                      <a:pt x="599109" y="0"/>
                      <a:pt x="607125" y="4121"/>
                      <a:pt x="607125" y="9205"/>
                    </a:cubicBezTo>
                    <a:lnTo>
                      <a:pt x="607125" y="47073"/>
                    </a:lnTo>
                    <a:lnTo>
                      <a:pt x="863600" y="47073"/>
                    </a:lnTo>
                    <a:lnTo>
                      <a:pt x="863600" y="9205"/>
                    </a:lnTo>
                    <a:cubicBezTo>
                      <a:pt x="863600" y="4121"/>
                      <a:pt x="871616" y="0"/>
                      <a:pt x="881503" y="0"/>
                    </a:cubicBezTo>
                    <a:lnTo>
                      <a:pt x="881855" y="181"/>
                    </a:lnTo>
                    <a:lnTo>
                      <a:pt x="882206" y="0"/>
                    </a:lnTo>
                    <a:cubicBezTo>
                      <a:pt x="892094" y="0"/>
                      <a:pt x="900109" y="4121"/>
                      <a:pt x="900109" y="9205"/>
                    </a:cubicBezTo>
                    <a:lnTo>
                      <a:pt x="900109" y="47073"/>
                    </a:lnTo>
                    <a:lnTo>
                      <a:pt x="1152922" y="47073"/>
                    </a:lnTo>
                    <a:lnTo>
                      <a:pt x="1152922" y="9205"/>
                    </a:lnTo>
                    <a:cubicBezTo>
                      <a:pt x="1152922" y="4121"/>
                      <a:pt x="1160937" y="0"/>
                      <a:pt x="1170825" y="0"/>
                    </a:cubicBezTo>
                    <a:cubicBezTo>
                      <a:pt x="1180713" y="0"/>
                      <a:pt x="1188728" y="4121"/>
                      <a:pt x="1188728" y="9205"/>
                    </a:cubicBezTo>
                    <a:lnTo>
                      <a:pt x="1188728" y="47073"/>
                    </a:lnTo>
                    <a:lnTo>
                      <a:pt x="1434919" y="47073"/>
                    </a:lnTo>
                    <a:lnTo>
                      <a:pt x="1434919" y="9205"/>
                    </a:lnTo>
                    <a:cubicBezTo>
                      <a:pt x="1434919" y="4121"/>
                      <a:pt x="1442934" y="0"/>
                      <a:pt x="1452822" y="0"/>
                    </a:cubicBezTo>
                    <a:cubicBezTo>
                      <a:pt x="1462710" y="0"/>
                      <a:pt x="1470725" y="4121"/>
                      <a:pt x="1470725" y="9205"/>
                    </a:cubicBezTo>
                    <a:lnTo>
                      <a:pt x="1470725" y="47073"/>
                    </a:lnTo>
                    <a:lnTo>
                      <a:pt x="1727903" y="47073"/>
                    </a:lnTo>
                    <a:lnTo>
                      <a:pt x="1727903" y="9205"/>
                    </a:lnTo>
                    <a:cubicBezTo>
                      <a:pt x="1727903" y="4121"/>
                      <a:pt x="1735918" y="0"/>
                      <a:pt x="1745806" y="0"/>
                    </a:cubicBezTo>
                    <a:cubicBezTo>
                      <a:pt x="1755694" y="0"/>
                      <a:pt x="1763709" y="4121"/>
                      <a:pt x="1763709" y="9205"/>
                    </a:cubicBezTo>
                    <a:lnTo>
                      <a:pt x="1763709" y="218417"/>
                    </a:lnTo>
                    <a:lnTo>
                      <a:pt x="1727903" y="218417"/>
                    </a:lnTo>
                    <a:lnTo>
                      <a:pt x="1727903" y="141980"/>
                    </a:lnTo>
                    <a:lnTo>
                      <a:pt x="1470725" y="141980"/>
                    </a:lnTo>
                    <a:lnTo>
                      <a:pt x="1470725" y="218417"/>
                    </a:lnTo>
                    <a:lnTo>
                      <a:pt x="1434919" y="218417"/>
                    </a:lnTo>
                    <a:lnTo>
                      <a:pt x="1434919" y="141980"/>
                    </a:lnTo>
                    <a:lnTo>
                      <a:pt x="1188728" y="141980"/>
                    </a:lnTo>
                    <a:lnTo>
                      <a:pt x="1188728" y="218417"/>
                    </a:lnTo>
                    <a:lnTo>
                      <a:pt x="1152922" y="218417"/>
                    </a:lnTo>
                    <a:lnTo>
                      <a:pt x="1152922" y="141980"/>
                    </a:lnTo>
                    <a:lnTo>
                      <a:pt x="900109" y="141980"/>
                    </a:lnTo>
                    <a:lnTo>
                      <a:pt x="900109" y="218417"/>
                    </a:lnTo>
                    <a:lnTo>
                      <a:pt x="899406" y="218417"/>
                    </a:lnTo>
                    <a:lnTo>
                      <a:pt x="864303" y="218417"/>
                    </a:lnTo>
                    <a:lnTo>
                      <a:pt x="863600" y="218417"/>
                    </a:lnTo>
                    <a:lnTo>
                      <a:pt x="863600" y="141980"/>
                    </a:lnTo>
                    <a:lnTo>
                      <a:pt x="607125" y="141980"/>
                    </a:lnTo>
                    <a:lnTo>
                      <a:pt x="607125" y="218417"/>
                    </a:lnTo>
                    <a:lnTo>
                      <a:pt x="571319" y="218417"/>
                    </a:lnTo>
                    <a:lnTo>
                      <a:pt x="571319" y="141980"/>
                    </a:lnTo>
                    <a:lnTo>
                      <a:pt x="325128" y="141980"/>
                    </a:lnTo>
                    <a:lnTo>
                      <a:pt x="325128" y="218417"/>
                    </a:lnTo>
                    <a:lnTo>
                      <a:pt x="289322" y="218417"/>
                    </a:lnTo>
                    <a:lnTo>
                      <a:pt x="289322" y="141980"/>
                    </a:lnTo>
                    <a:lnTo>
                      <a:pt x="35806" y="141980"/>
                    </a:lnTo>
                    <a:lnTo>
                      <a:pt x="35806" y="218417"/>
                    </a:lnTo>
                    <a:lnTo>
                      <a:pt x="0" y="218417"/>
                    </a:lnTo>
                    <a:lnTo>
                      <a:pt x="0" y="9205"/>
                    </a:lnTo>
                    <a:cubicBezTo>
                      <a:pt x="0" y="4121"/>
                      <a:pt x="8015" y="0"/>
                      <a:pt x="17903" y="0"/>
                    </a:cubicBezTo>
                    <a:close/>
                  </a:path>
                </a:pathLst>
              </a:cu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6" name="正方形/長方形 295">
                <a:extLst>
                  <a:ext uri="{FF2B5EF4-FFF2-40B4-BE49-F238E27FC236}">
                    <a16:creationId xmlns:a16="http://schemas.microsoft.com/office/drawing/2014/main" id="{0202766F-1B67-40ED-BD96-08B65B341C25}"/>
                  </a:ext>
                </a:extLst>
              </p:cNvPr>
              <p:cNvSpPr/>
              <p:nvPr/>
            </p:nvSpPr>
            <p:spPr>
              <a:xfrm>
                <a:off x="502273" y="2214750"/>
                <a:ext cx="2113692" cy="740617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0E88F465-802B-4E70-9131-7D48F7AD4E54}"/>
                  </a:ext>
                </a:extLst>
              </p:cNvPr>
              <p:cNvSpPr/>
              <p:nvPr/>
            </p:nvSpPr>
            <p:spPr>
              <a:xfrm>
                <a:off x="289573" y="2223648"/>
                <a:ext cx="2548798" cy="277290"/>
              </a:xfrm>
              <a:custGeom>
                <a:avLst/>
                <a:gdLst>
                  <a:gd name="connsiteX0" fmla="*/ 184719 w 2606054"/>
                  <a:gd name="connsiteY0" fmla="*/ 0 h 298247"/>
                  <a:gd name="connsiteX1" fmla="*/ 2421335 w 2606054"/>
                  <a:gd name="connsiteY1" fmla="*/ 0 h 298247"/>
                  <a:gd name="connsiteX2" fmla="*/ 2606054 w 2606054"/>
                  <a:gd name="connsiteY2" fmla="*/ 298247 h 298247"/>
                  <a:gd name="connsiteX3" fmla="*/ 1990664 w 2606054"/>
                  <a:gd name="connsiteY3" fmla="*/ 298247 h 298247"/>
                  <a:gd name="connsiteX4" fmla="*/ 1956193 w 2606054"/>
                  <a:gd name="connsiteY4" fmla="*/ 240806 h 298247"/>
                  <a:gd name="connsiteX5" fmla="*/ 1321171 w 2606054"/>
                  <a:gd name="connsiteY5" fmla="*/ 99199 h 298247"/>
                  <a:gd name="connsiteX6" fmla="*/ 686149 w 2606054"/>
                  <a:gd name="connsiteY6" fmla="*/ 240806 h 298247"/>
                  <a:gd name="connsiteX7" fmla="*/ 651678 w 2606054"/>
                  <a:gd name="connsiteY7" fmla="*/ 298247 h 298247"/>
                  <a:gd name="connsiteX8" fmla="*/ 0 w 2606054"/>
                  <a:gd name="connsiteY8" fmla="*/ 298247 h 29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6054" h="298247">
                    <a:moveTo>
                      <a:pt x="184719" y="0"/>
                    </a:moveTo>
                    <a:lnTo>
                      <a:pt x="2421335" y="0"/>
                    </a:lnTo>
                    <a:lnTo>
                      <a:pt x="2606054" y="298247"/>
                    </a:lnTo>
                    <a:lnTo>
                      <a:pt x="1990664" y="298247"/>
                    </a:lnTo>
                    <a:lnTo>
                      <a:pt x="1956193" y="240806"/>
                    </a:lnTo>
                    <a:cubicBezTo>
                      <a:pt x="1851569" y="157589"/>
                      <a:pt x="1606639" y="99199"/>
                      <a:pt x="1321171" y="99199"/>
                    </a:cubicBezTo>
                    <a:cubicBezTo>
                      <a:pt x="1035703" y="99199"/>
                      <a:pt x="790773" y="157589"/>
                      <a:pt x="686149" y="240806"/>
                    </a:cubicBezTo>
                    <a:lnTo>
                      <a:pt x="651678" y="298247"/>
                    </a:lnTo>
                    <a:lnTo>
                      <a:pt x="0" y="298247"/>
                    </a:lnTo>
                    <a:close/>
                  </a:path>
                </a:pathLst>
              </a:cu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D9B0AC0A-30A9-4AA4-B3DD-23A3E03A9226}"/>
                  </a:ext>
                </a:extLst>
              </p:cNvPr>
              <p:cNvSpPr/>
              <p:nvPr/>
            </p:nvSpPr>
            <p:spPr>
              <a:xfrm>
                <a:off x="889047" y="2280881"/>
                <a:ext cx="1348079" cy="218211"/>
              </a:xfrm>
              <a:custGeom>
                <a:avLst/>
                <a:gdLst>
                  <a:gd name="connsiteX0" fmla="*/ 689181 w 1378362"/>
                  <a:gd name="connsiteY0" fmla="*/ 0 h 234703"/>
                  <a:gd name="connsiteX1" fmla="*/ 1378362 w 1378362"/>
                  <a:gd name="connsiteY1" fmla="*/ 231856 h 234703"/>
                  <a:gd name="connsiteX2" fmla="*/ 1376654 w 1378362"/>
                  <a:gd name="connsiteY2" fmla="*/ 234703 h 234703"/>
                  <a:gd name="connsiteX3" fmla="*/ 1264874 w 1378362"/>
                  <a:gd name="connsiteY3" fmla="*/ 234703 h 234703"/>
                  <a:gd name="connsiteX4" fmla="*/ 1252861 w 1378362"/>
                  <a:gd name="connsiteY4" fmla="*/ 212311 h 234703"/>
                  <a:gd name="connsiteX5" fmla="*/ 685125 w 1378362"/>
                  <a:gd name="connsiteY5" fmla="*/ 70704 h 234703"/>
                  <a:gd name="connsiteX6" fmla="*/ 117390 w 1378362"/>
                  <a:gd name="connsiteY6" fmla="*/ 212311 h 234703"/>
                  <a:gd name="connsiteX7" fmla="*/ 105376 w 1378362"/>
                  <a:gd name="connsiteY7" fmla="*/ 234703 h 234703"/>
                  <a:gd name="connsiteX8" fmla="*/ 1709 w 1378362"/>
                  <a:gd name="connsiteY8" fmla="*/ 234703 h 234703"/>
                  <a:gd name="connsiteX9" fmla="*/ 0 w 1378362"/>
                  <a:gd name="connsiteY9" fmla="*/ 231856 h 234703"/>
                  <a:gd name="connsiteX10" fmla="*/ 689181 w 1378362"/>
                  <a:gd name="connsiteY10" fmla="*/ 0 h 234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8362" h="234703">
                    <a:moveTo>
                      <a:pt x="689181" y="0"/>
                    </a:moveTo>
                    <a:cubicBezTo>
                      <a:pt x="1069805" y="0"/>
                      <a:pt x="1378362" y="103805"/>
                      <a:pt x="1378362" y="231856"/>
                    </a:cubicBezTo>
                    <a:lnTo>
                      <a:pt x="1376654" y="234703"/>
                    </a:lnTo>
                    <a:lnTo>
                      <a:pt x="1264874" y="234703"/>
                    </a:lnTo>
                    <a:lnTo>
                      <a:pt x="1252861" y="212311"/>
                    </a:lnTo>
                    <a:cubicBezTo>
                      <a:pt x="1159323" y="129094"/>
                      <a:pt x="940346" y="70704"/>
                      <a:pt x="685125" y="70704"/>
                    </a:cubicBezTo>
                    <a:cubicBezTo>
                      <a:pt x="429905" y="70704"/>
                      <a:pt x="210927" y="129094"/>
                      <a:pt x="117390" y="212311"/>
                    </a:cubicBezTo>
                    <a:lnTo>
                      <a:pt x="105376" y="234703"/>
                    </a:lnTo>
                    <a:lnTo>
                      <a:pt x="1709" y="234703"/>
                    </a:lnTo>
                    <a:lnTo>
                      <a:pt x="0" y="231856"/>
                    </a:lnTo>
                    <a:cubicBezTo>
                      <a:pt x="0" y="103805"/>
                      <a:pt x="308557" y="0"/>
                      <a:pt x="689181" y="0"/>
                    </a:cubicBezTo>
                    <a:close/>
                  </a:path>
                </a:pathLst>
              </a:cu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DC7B62B2-501C-443B-BBB8-269653C8FBEB}"/>
                  </a:ext>
                </a:extLst>
              </p:cNvPr>
              <p:cNvSpPr/>
              <p:nvPr/>
            </p:nvSpPr>
            <p:spPr>
              <a:xfrm>
                <a:off x="111481" y="3162981"/>
                <a:ext cx="2937823" cy="807839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0" name="台形 299">
                <a:extLst>
                  <a:ext uri="{FF2B5EF4-FFF2-40B4-BE49-F238E27FC236}">
                    <a16:creationId xmlns:a16="http://schemas.microsoft.com/office/drawing/2014/main" id="{85E5B6CB-F8BC-4040-9FD6-FED02221B9ED}"/>
                  </a:ext>
                </a:extLst>
              </p:cNvPr>
              <p:cNvSpPr/>
              <p:nvPr/>
            </p:nvSpPr>
            <p:spPr>
              <a:xfrm>
                <a:off x="-60066" y="2913589"/>
                <a:ext cx="3248077" cy="277290"/>
              </a:xfrm>
              <a:prstGeom prst="trapezoid">
                <a:avLst>
                  <a:gd name="adj" fmla="val 61935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1" name="台形 300">
                <a:extLst>
                  <a:ext uri="{FF2B5EF4-FFF2-40B4-BE49-F238E27FC236}">
                    <a16:creationId xmlns:a16="http://schemas.microsoft.com/office/drawing/2014/main" id="{4AB213CF-E4A9-4563-A374-8BF63D12A60E}"/>
                  </a:ext>
                </a:extLst>
              </p:cNvPr>
              <p:cNvSpPr/>
              <p:nvPr/>
            </p:nvSpPr>
            <p:spPr>
              <a:xfrm>
                <a:off x="-189055" y="4100064"/>
                <a:ext cx="3549915" cy="1110110"/>
              </a:xfrm>
              <a:prstGeom prst="trapezoid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157AB765-7038-40B3-BE49-24143E8F206B}"/>
                  </a:ext>
                </a:extLst>
              </p:cNvPr>
              <p:cNvSpPr/>
              <p:nvPr/>
            </p:nvSpPr>
            <p:spPr>
              <a:xfrm>
                <a:off x="-189055" y="4100065"/>
                <a:ext cx="3549915" cy="1110110"/>
              </a:xfrm>
              <a:custGeom>
                <a:avLst/>
                <a:gdLst>
                  <a:gd name="connsiteX0" fmla="*/ 1379902 w 3629660"/>
                  <a:gd name="connsiteY0" fmla="*/ 1191511 h 1194011"/>
                  <a:gd name="connsiteX1" fmla="*/ 1385937 w 3629660"/>
                  <a:gd name="connsiteY1" fmla="*/ 1194011 h 1194011"/>
                  <a:gd name="connsiteX2" fmla="*/ 1373866 w 3629660"/>
                  <a:gd name="connsiteY2" fmla="*/ 1194011 h 1194011"/>
                  <a:gd name="connsiteX3" fmla="*/ 1945730 w 3629660"/>
                  <a:gd name="connsiteY3" fmla="*/ 1186636 h 1194011"/>
                  <a:gd name="connsiteX4" fmla="*/ 1963535 w 3629660"/>
                  <a:gd name="connsiteY4" fmla="*/ 1194011 h 1194011"/>
                  <a:gd name="connsiteX5" fmla="*/ 1927925 w 3629660"/>
                  <a:gd name="connsiteY5" fmla="*/ 1194011 h 1194011"/>
                  <a:gd name="connsiteX6" fmla="*/ 3626589 w 3629660"/>
                  <a:gd name="connsiteY6" fmla="*/ 1181728 h 1194011"/>
                  <a:gd name="connsiteX7" fmla="*/ 3629660 w 3629660"/>
                  <a:gd name="connsiteY7" fmla="*/ 1194011 h 1194011"/>
                  <a:gd name="connsiteX8" fmla="*/ 3614306 w 3629660"/>
                  <a:gd name="connsiteY8" fmla="*/ 1194011 h 1194011"/>
                  <a:gd name="connsiteX9" fmla="*/ 2530387 w 3629660"/>
                  <a:gd name="connsiteY9" fmla="*/ 1170834 h 1194011"/>
                  <a:gd name="connsiteX10" fmla="*/ 2555667 w 3629660"/>
                  <a:gd name="connsiteY10" fmla="*/ 1181305 h 1194011"/>
                  <a:gd name="connsiteX11" fmla="*/ 2568373 w 3629660"/>
                  <a:gd name="connsiteY11" fmla="*/ 1194011 h 1194011"/>
                  <a:gd name="connsiteX12" fmla="*/ 2492401 w 3629660"/>
                  <a:gd name="connsiteY12" fmla="*/ 1194011 h 1194011"/>
                  <a:gd name="connsiteX13" fmla="*/ 2505107 w 3629660"/>
                  <a:gd name="connsiteY13" fmla="*/ 1181305 h 1194011"/>
                  <a:gd name="connsiteX14" fmla="*/ 2530387 w 3629660"/>
                  <a:gd name="connsiteY14" fmla="*/ 1170834 h 1194011"/>
                  <a:gd name="connsiteX15" fmla="*/ 3096215 w 3629660"/>
                  <a:gd name="connsiteY15" fmla="*/ 1165959 h 1194011"/>
                  <a:gd name="connsiteX16" fmla="*/ 3121495 w 3629660"/>
                  <a:gd name="connsiteY16" fmla="*/ 1176430 h 1194011"/>
                  <a:gd name="connsiteX17" fmla="*/ 3139076 w 3629660"/>
                  <a:gd name="connsiteY17" fmla="*/ 1194011 h 1194011"/>
                  <a:gd name="connsiteX18" fmla="*/ 3053354 w 3629660"/>
                  <a:gd name="connsiteY18" fmla="*/ 1194011 h 1194011"/>
                  <a:gd name="connsiteX19" fmla="*/ 3070935 w 3629660"/>
                  <a:gd name="connsiteY19" fmla="*/ 1176430 h 1194011"/>
                  <a:gd name="connsiteX20" fmla="*/ 3096215 w 3629660"/>
                  <a:gd name="connsiteY20" fmla="*/ 1165959 h 1194011"/>
                  <a:gd name="connsiteX21" fmla="*/ 7619 w 3629660"/>
                  <a:gd name="connsiteY21" fmla="*/ 1163537 h 1194011"/>
                  <a:gd name="connsiteX22" fmla="*/ 23016 w 3629660"/>
                  <a:gd name="connsiteY22" fmla="*/ 1169914 h 1194011"/>
                  <a:gd name="connsiteX23" fmla="*/ 47114 w 3629660"/>
                  <a:gd name="connsiteY23" fmla="*/ 1194011 h 1194011"/>
                  <a:gd name="connsiteX24" fmla="*/ 0 w 3629660"/>
                  <a:gd name="connsiteY24" fmla="*/ 1194011 h 1194011"/>
                  <a:gd name="connsiteX25" fmla="*/ 563564 w 3629660"/>
                  <a:gd name="connsiteY25" fmla="*/ 1154567 h 1194011"/>
                  <a:gd name="connsiteX26" fmla="*/ 588845 w 3629660"/>
                  <a:gd name="connsiteY26" fmla="*/ 1165038 h 1194011"/>
                  <a:gd name="connsiteX27" fmla="*/ 617819 w 3629660"/>
                  <a:gd name="connsiteY27" fmla="*/ 1194011 h 1194011"/>
                  <a:gd name="connsiteX28" fmla="*/ 509312 w 3629660"/>
                  <a:gd name="connsiteY28" fmla="*/ 1194011 h 1194011"/>
                  <a:gd name="connsiteX29" fmla="*/ 538284 w 3629660"/>
                  <a:gd name="connsiteY29" fmla="*/ 1165038 h 1194011"/>
                  <a:gd name="connsiteX30" fmla="*/ 563564 w 3629660"/>
                  <a:gd name="connsiteY30" fmla="*/ 1154567 h 1194011"/>
                  <a:gd name="connsiteX31" fmla="*/ 1156121 w 3629660"/>
                  <a:gd name="connsiteY31" fmla="*/ 1130867 h 1194011"/>
                  <a:gd name="connsiteX32" fmla="*/ 1181401 w 3629660"/>
                  <a:gd name="connsiteY32" fmla="*/ 1141338 h 1194011"/>
                  <a:gd name="connsiteX33" fmla="*/ 1234076 w 3629660"/>
                  <a:gd name="connsiteY33" fmla="*/ 1194011 h 1194011"/>
                  <a:gd name="connsiteX34" fmla="*/ 1078167 w 3629660"/>
                  <a:gd name="connsiteY34" fmla="*/ 1194011 h 1194011"/>
                  <a:gd name="connsiteX35" fmla="*/ 1130842 w 3629660"/>
                  <a:gd name="connsiteY35" fmla="*/ 1141338 h 1194011"/>
                  <a:gd name="connsiteX36" fmla="*/ 1156121 w 3629660"/>
                  <a:gd name="connsiteY36" fmla="*/ 1130867 h 1194011"/>
                  <a:gd name="connsiteX37" fmla="*/ 1727537 w 3629660"/>
                  <a:gd name="connsiteY37" fmla="*/ 1120406 h 1194011"/>
                  <a:gd name="connsiteX38" fmla="*/ 1752817 w 3629660"/>
                  <a:gd name="connsiteY38" fmla="*/ 1130875 h 1194011"/>
                  <a:gd name="connsiteX39" fmla="*/ 1815951 w 3629660"/>
                  <a:gd name="connsiteY39" fmla="*/ 1194011 h 1194011"/>
                  <a:gd name="connsiteX40" fmla="*/ 1639119 w 3629660"/>
                  <a:gd name="connsiteY40" fmla="*/ 1194011 h 1194011"/>
                  <a:gd name="connsiteX41" fmla="*/ 1702257 w 3629660"/>
                  <a:gd name="connsiteY41" fmla="*/ 1130875 h 1194011"/>
                  <a:gd name="connsiteX42" fmla="*/ 1727537 w 3629660"/>
                  <a:gd name="connsiteY42" fmla="*/ 1120406 h 1194011"/>
                  <a:gd name="connsiteX43" fmla="*/ 2312192 w 3629660"/>
                  <a:gd name="connsiteY43" fmla="*/ 1104601 h 1194011"/>
                  <a:gd name="connsiteX44" fmla="*/ 2337474 w 3629660"/>
                  <a:gd name="connsiteY44" fmla="*/ 1115072 h 1194011"/>
                  <a:gd name="connsiteX45" fmla="*/ 2404249 w 3629660"/>
                  <a:gd name="connsiteY45" fmla="*/ 1181850 h 1194011"/>
                  <a:gd name="connsiteX46" fmla="*/ 2409287 w 3629660"/>
                  <a:gd name="connsiteY46" fmla="*/ 1194011 h 1194011"/>
                  <a:gd name="connsiteX47" fmla="*/ 2216745 w 3629660"/>
                  <a:gd name="connsiteY47" fmla="*/ 1194011 h 1194011"/>
                  <a:gd name="connsiteX48" fmla="*/ 2222946 w 3629660"/>
                  <a:gd name="connsiteY48" fmla="*/ 1179040 h 1194011"/>
                  <a:gd name="connsiteX49" fmla="*/ 2286914 w 3629660"/>
                  <a:gd name="connsiteY49" fmla="*/ 1115072 h 1194011"/>
                  <a:gd name="connsiteX50" fmla="*/ 2312192 w 3629660"/>
                  <a:gd name="connsiteY50" fmla="*/ 1104601 h 1194011"/>
                  <a:gd name="connsiteX51" fmla="*/ 2878022 w 3629660"/>
                  <a:gd name="connsiteY51" fmla="*/ 1099727 h 1194011"/>
                  <a:gd name="connsiteX52" fmla="*/ 2903302 w 3629660"/>
                  <a:gd name="connsiteY52" fmla="*/ 1110198 h 1194011"/>
                  <a:gd name="connsiteX53" fmla="*/ 2970078 w 3629660"/>
                  <a:gd name="connsiteY53" fmla="*/ 1176976 h 1194011"/>
                  <a:gd name="connsiteX54" fmla="*/ 2977135 w 3629660"/>
                  <a:gd name="connsiteY54" fmla="*/ 1194011 h 1194011"/>
                  <a:gd name="connsiteX55" fmla="*/ 2780554 w 3629660"/>
                  <a:gd name="connsiteY55" fmla="*/ 1194011 h 1194011"/>
                  <a:gd name="connsiteX56" fmla="*/ 2788774 w 3629660"/>
                  <a:gd name="connsiteY56" fmla="*/ 1174166 h 1194011"/>
                  <a:gd name="connsiteX57" fmla="*/ 2852742 w 3629660"/>
                  <a:gd name="connsiteY57" fmla="*/ 1110198 h 1194011"/>
                  <a:gd name="connsiteX58" fmla="*/ 2878022 w 3629660"/>
                  <a:gd name="connsiteY58" fmla="*/ 1099727 h 1194011"/>
                  <a:gd name="connsiteX59" fmla="*/ 3441999 w 3629660"/>
                  <a:gd name="connsiteY59" fmla="*/ 1096701 h 1194011"/>
                  <a:gd name="connsiteX60" fmla="*/ 3467280 w 3629660"/>
                  <a:gd name="connsiteY60" fmla="*/ 1107170 h 1194011"/>
                  <a:gd name="connsiteX61" fmla="*/ 3534058 w 3629660"/>
                  <a:gd name="connsiteY61" fmla="*/ 1173949 h 1194011"/>
                  <a:gd name="connsiteX62" fmla="*/ 3542366 w 3629660"/>
                  <a:gd name="connsiteY62" fmla="*/ 1194011 h 1194011"/>
                  <a:gd name="connsiteX63" fmla="*/ 3343278 w 3629660"/>
                  <a:gd name="connsiteY63" fmla="*/ 1194011 h 1194011"/>
                  <a:gd name="connsiteX64" fmla="*/ 3352751 w 3629660"/>
                  <a:gd name="connsiteY64" fmla="*/ 1171140 h 1194011"/>
                  <a:gd name="connsiteX65" fmla="*/ 3416720 w 3629660"/>
                  <a:gd name="connsiteY65" fmla="*/ 1107172 h 1194011"/>
                  <a:gd name="connsiteX66" fmla="*/ 3441999 w 3629660"/>
                  <a:gd name="connsiteY66" fmla="*/ 1096701 h 1194011"/>
                  <a:gd name="connsiteX67" fmla="*/ 352804 w 3629660"/>
                  <a:gd name="connsiteY67" fmla="*/ 1088800 h 1194011"/>
                  <a:gd name="connsiteX68" fmla="*/ 378084 w 3629660"/>
                  <a:gd name="connsiteY68" fmla="*/ 1099271 h 1194011"/>
                  <a:gd name="connsiteX69" fmla="*/ 444862 w 3629660"/>
                  <a:gd name="connsiteY69" fmla="*/ 1166049 h 1194011"/>
                  <a:gd name="connsiteX70" fmla="*/ 455332 w 3629660"/>
                  <a:gd name="connsiteY70" fmla="*/ 1191329 h 1194011"/>
                  <a:gd name="connsiteX71" fmla="*/ 454221 w 3629660"/>
                  <a:gd name="connsiteY71" fmla="*/ 1194011 h 1194011"/>
                  <a:gd name="connsiteX72" fmla="*/ 255361 w 3629660"/>
                  <a:gd name="connsiteY72" fmla="*/ 1194011 h 1194011"/>
                  <a:gd name="connsiteX73" fmla="*/ 253086 w 3629660"/>
                  <a:gd name="connsiteY73" fmla="*/ 1188519 h 1194011"/>
                  <a:gd name="connsiteX74" fmla="*/ 263557 w 3629660"/>
                  <a:gd name="connsiteY74" fmla="*/ 1163239 h 1194011"/>
                  <a:gd name="connsiteX75" fmla="*/ 327524 w 3629660"/>
                  <a:gd name="connsiteY75" fmla="*/ 1099271 h 1194011"/>
                  <a:gd name="connsiteX76" fmla="*/ 352804 w 3629660"/>
                  <a:gd name="connsiteY76" fmla="*/ 1088800 h 1194011"/>
                  <a:gd name="connsiteX77" fmla="*/ 918633 w 3629660"/>
                  <a:gd name="connsiteY77" fmla="*/ 1083926 h 1194011"/>
                  <a:gd name="connsiteX78" fmla="*/ 943912 w 3629660"/>
                  <a:gd name="connsiteY78" fmla="*/ 1094397 h 1194011"/>
                  <a:gd name="connsiteX79" fmla="*/ 1010690 w 3629660"/>
                  <a:gd name="connsiteY79" fmla="*/ 1161174 h 1194011"/>
                  <a:gd name="connsiteX80" fmla="*/ 1021161 w 3629660"/>
                  <a:gd name="connsiteY80" fmla="*/ 1186453 h 1194011"/>
                  <a:gd name="connsiteX81" fmla="*/ 1018030 w 3629660"/>
                  <a:gd name="connsiteY81" fmla="*/ 1194011 h 1194011"/>
                  <a:gd name="connsiteX82" fmla="*/ 823209 w 3629660"/>
                  <a:gd name="connsiteY82" fmla="*/ 1194011 h 1194011"/>
                  <a:gd name="connsiteX83" fmla="*/ 818914 w 3629660"/>
                  <a:gd name="connsiteY83" fmla="*/ 1183644 h 1194011"/>
                  <a:gd name="connsiteX84" fmla="*/ 829387 w 3629660"/>
                  <a:gd name="connsiteY84" fmla="*/ 1158363 h 1194011"/>
                  <a:gd name="connsiteX85" fmla="*/ 893353 w 3629660"/>
                  <a:gd name="connsiteY85" fmla="*/ 1094397 h 1194011"/>
                  <a:gd name="connsiteX86" fmla="*/ 918633 w 3629660"/>
                  <a:gd name="connsiteY86" fmla="*/ 1083926 h 1194011"/>
                  <a:gd name="connsiteX87" fmla="*/ 1511188 w 3629660"/>
                  <a:gd name="connsiteY87" fmla="*/ 1060224 h 1194011"/>
                  <a:gd name="connsiteX88" fmla="*/ 1536470 w 3629660"/>
                  <a:gd name="connsiteY88" fmla="*/ 1070695 h 1194011"/>
                  <a:gd name="connsiteX89" fmla="*/ 1603246 w 3629660"/>
                  <a:gd name="connsiteY89" fmla="*/ 1137473 h 1194011"/>
                  <a:gd name="connsiteX90" fmla="*/ 1603246 w 3629660"/>
                  <a:gd name="connsiteY90" fmla="*/ 1188032 h 1194011"/>
                  <a:gd name="connsiteX91" fmla="*/ 1597267 w 3629660"/>
                  <a:gd name="connsiteY91" fmla="*/ 1194011 h 1194011"/>
                  <a:gd name="connsiteX92" fmla="*/ 1430731 w 3629660"/>
                  <a:gd name="connsiteY92" fmla="*/ 1194011 h 1194011"/>
                  <a:gd name="connsiteX93" fmla="*/ 1421943 w 3629660"/>
                  <a:gd name="connsiteY93" fmla="*/ 1185223 h 1194011"/>
                  <a:gd name="connsiteX94" fmla="*/ 1421941 w 3629660"/>
                  <a:gd name="connsiteY94" fmla="*/ 1134661 h 1194011"/>
                  <a:gd name="connsiteX95" fmla="*/ 1485909 w 3629660"/>
                  <a:gd name="connsiteY95" fmla="*/ 1070695 h 1194011"/>
                  <a:gd name="connsiteX96" fmla="*/ 1511188 w 3629660"/>
                  <a:gd name="connsiteY96" fmla="*/ 1060224 h 1194011"/>
                  <a:gd name="connsiteX97" fmla="*/ 2077017 w 3629660"/>
                  <a:gd name="connsiteY97" fmla="*/ 1055350 h 1194011"/>
                  <a:gd name="connsiteX98" fmla="*/ 2102298 w 3629660"/>
                  <a:gd name="connsiteY98" fmla="*/ 1065821 h 1194011"/>
                  <a:gd name="connsiteX99" fmla="*/ 2169074 w 3629660"/>
                  <a:gd name="connsiteY99" fmla="*/ 1132598 h 1194011"/>
                  <a:gd name="connsiteX100" fmla="*/ 2169074 w 3629660"/>
                  <a:gd name="connsiteY100" fmla="*/ 1183158 h 1194011"/>
                  <a:gd name="connsiteX101" fmla="*/ 2158221 w 3629660"/>
                  <a:gd name="connsiteY101" fmla="*/ 1194011 h 1194011"/>
                  <a:gd name="connsiteX102" fmla="*/ 2001434 w 3629660"/>
                  <a:gd name="connsiteY102" fmla="*/ 1194011 h 1194011"/>
                  <a:gd name="connsiteX103" fmla="*/ 1987771 w 3629660"/>
                  <a:gd name="connsiteY103" fmla="*/ 1180348 h 1194011"/>
                  <a:gd name="connsiteX104" fmla="*/ 1987771 w 3629660"/>
                  <a:gd name="connsiteY104" fmla="*/ 1129788 h 1194011"/>
                  <a:gd name="connsiteX105" fmla="*/ 2051737 w 3629660"/>
                  <a:gd name="connsiteY105" fmla="*/ 1065821 h 1194011"/>
                  <a:gd name="connsiteX106" fmla="*/ 2077017 w 3629660"/>
                  <a:gd name="connsiteY106" fmla="*/ 1055350 h 1194011"/>
                  <a:gd name="connsiteX107" fmla="*/ 2661674 w 3629660"/>
                  <a:gd name="connsiteY107" fmla="*/ 1039547 h 1194011"/>
                  <a:gd name="connsiteX108" fmla="*/ 2686954 w 3629660"/>
                  <a:gd name="connsiteY108" fmla="*/ 1050018 h 1194011"/>
                  <a:gd name="connsiteX109" fmla="*/ 2753731 w 3629660"/>
                  <a:gd name="connsiteY109" fmla="*/ 1116795 h 1194011"/>
                  <a:gd name="connsiteX110" fmla="*/ 2753731 w 3629660"/>
                  <a:gd name="connsiteY110" fmla="*/ 1167355 h 1194011"/>
                  <a:gd name="connsiteX111" fmla="*/ 2727074 w 3629660"/>
                  <a:gd name="connsiteY111" fmla="*/ 1194011 h 1194011"/>
                  <a:gd name="connsiteX112" fmla="*/ 2601894 w 3629660"/>
                  <a:gd name="connsiteY112" fmla="*/ 1194011 h 1194011"/>
                  <a:gd name="connsiteX113" fmla="*/ 2572428 w 3629660"/>
                  <a:gd name="connsiteY113" fmla="*/ 1164545 h 1194011"/>
                  <a:gd name="connsiteX114" fmla="*/ 2572428 w 3629660"/>
                  <a:gd name="connsiteY114" fmla="*/ 1113986 h 1194011"/>
                  <a:gd name="connsiteX115" fmla="*/ 2636394 w 3629660"/>
                  <a:gd name="connsiteY115" fmla="*/ 1050018 h 1194011"/>
                  <a:gd name="connsiteX116" fmla="*/ 2661674 w 3629660"/>
                  <a:gd name="connsiteY116" fmla="*/ 1039547 h 1194011"/>
                  <a:gd name="connsiteX117" fmla="*/ 3227502 w 3629660"/>
                  <a:gd name="connsiteY117" fmla="*/ 1034672 h 1194011"/>
                  <a:gd name="connsiteX118" fmla="*/ 3252782 w 3629660"/>
                  <a:gd name="connsiteY118" fmla="*/ 1045144 h 1194011"/>
                  <a:gd name="connsiteX119" fmla="*/ 3319559 w 3629660"/>
                  <a:gd name="connsiteY119" fmla="*/ 1111919 h 1194011"/>
                  <a:gd name="connsiteX120" fmla="*/ 3319559 w 3629660"/>
                  <a:gd name="connsiteY120" fmla="*/ 1162479 h 1194011"/>
                  <a:gd name="connsiteX121" fmla="*/ 3288028 w 3629660"/>
                  <a:gd name="connsiteY121" fmla="*/ 1194011 h 1194011"/>
                  <a:gd name="connsiteX122" fmla="*/ 3172598 w 3629660"/>
                  <a:gd name="connsiteY122" fmla="*/ 1194011 h 1194011"/>
                  <a:gd name="connsiteX123" fmla="*/ 3138256 w 3629660"/>
                  <a:gd name="connsiteY123" fmla="*/ 1159669 h 1194011"/>
                  <a:gd name="connsiteX124" fmla="*/ 3138256 w 3629660"/>
                  <a:gd name="connsiteY124" fmla="*/ 1109110 h 1194011"/>
                  <a:gd name="connsiteX125" fmla="*/ 3202224 w 3629660"/>
                  <a:gd name="connsiteY125" fmla="*/ 1045144 h 1194011"/>
                  <a:gd name="connsiteX126" fmla="*/ 3227502 w 3629660"/>
                  <a:gd name="connsiteY126" fmla="*/ 1034672 h 1194011"/>
                  <a:gd name="connsiteX127" fmla="*/ 129023 w 3629660"/>
                  <a:gd name="connsiteY127" fmla="*/ 1028155 h 1194011"/>
                  <a:gd name="connsiteX128" fmla="*/ 154302 w 3629660"/>
                  <a:gd name="connsiteY128" fmla="*/ 1038626 h 1194011"/>
                  <a:gd name="connsiteX129" fmla="*/ 221081 w 3629660"/>
                  <a:gd name="connsiteY129" fmla="*/ 1105403 h 1194011"/>
                  <a:gd name="connsiteX130" fmla="*/ 221081 w 3629660"/>
                  <a:gd name="connsiteY130" fmla="*/ 1155963 h 1194011"/>
                  <a:gd name="connsiteX131" fmla="*/ 183033 w 3629660"/>
                  <a:gd name="connsiteY131" fmla="*/ 1194011 h 1194011"/>
                  <a:gd name="connsiteX132" fmla="*/ 80634 w 3629660"/>
                  <a:gd name="connsiteY132" fmla="*/ 1194011 h 1194011"/>
                  <a:gd name="connsiteX133" fmla="*/ 39777 w 3629660"/>
                  <a:gd name="connsiteY133" fmla="*/ 1153153 h 1194011"/>
                  <a:gd name="connsiteX134" fmla="*/ 39777 w 3629660"/>
                  <a:gd name="connsiteY134" fmla="*/ 1102594 h 1194011"/>
                  <a:gd name="connsiteX135" fmla="*/ 103743 w 3629660"/>
                  <a:gd name="connsiteY135" fmla="*/ 1038626 h 1194011"/>
                  <a:gd name="connsiteX136" fmla="*/ 129023 w 3629660"/>
                  <a:gd name="connsiteY136" fmla="*/ 1028155 h 1194011"/>
                  <a:gd name="connsiteX137" fmla="*/ 700438 w 3629660"/>
                  <a:gd name="connsiteY137" fmla="*/ 1017693 h 1194011"/>
                  <a:gd name="connsiteX138" fmla="*/ 725719 w 3629660"/>
                  <a:gd name="connsiteY138" fmla="*/ 1028164 h 1194011"/>
                  <a:gd name="connsiteX139" fmla="*/ 792495 w 3629660"/>
                  <a:gd name="connsiteY139" fmla="*/ 1094942 h 1194011"/>
                  <a:gd name="connsiteX140" fmla="*/ 792495 w 3629660"/>
                  <a:gd name="connsiteY140" fmla="*/ 1145502 h 1194011"/>
                  <a:gd name="connsiteX141" fmla="*/ 743985 w 3629660"/>
                  <a:gd name="connsiteY141" fmla="*/ 1194011 h 1194011"/>
                  <a:gd name="connsiteX142" fmla="*/ 662512 w 3629660"/>
                  <a:gd name="connsiteY142" fmla="*/ 1194011 h 1194011"/>
                  <a:gd name="connsiteX143" fmla="*/ 611192 w 3629660"/>
                  <a:gd name="connsiteY143" fmla="*/ 1142692 h 1194011"/>
                  <a:gd name="connsiteX144" fmla="*/ 611192 w 3629660"/>
                  <a:gd name="connsiteY144" fmla="*/ 1092132 h 1194011"/>
                  <a:gd name="connsiteX145" fmla="*/ 675159 w 3629660"/>
                  <a:gd name="connsiteY145" fmla="*/ 1028164 h 1194011"/>
                  <a:gd name="connsiteX146" fmla="*/ 700438 w 3629660"/>
                  <a:gd name="connsiteY146" fmla="*/ 1017693 h 1194011"/>
                  <a:gd name="connsiteX147" fmla="*/ 1292995 w 3629660"/>
                  <a:gd name="connsiteY147" fmla="*/ 993993 h 1194011"/>
                  <a:gd name="connsiteX148" fmla="*/ 1318275 w 3629660"/>
                  <a:gd name="connsiteY148" fmla="*/ 1004463 h 1194011"/>
                  <a:gd name="connsiteX149" fmla="*/ 1385051 w 3629660"/>
                  <a:gd name="connsiteY149" fmla="*/ 1071242 h 1194011"/>
                  <a:gd name="connsiteX150" fmla="*/ 1385051 w 3629660"/>
                  <a:gd name="connsiteY150" fmla="*/ 1121802 h 1194011"/>
                  <a:gd name="connsiteX151" fmla="*/ 1321085 w 3629660"/>
                  <a:gd name="connsiteY151" fmla="*/ 1185768 h 1194011"/>
                  <a:gd name="connsiteX152" fmla="*/ 1301183 w 3629660"/>
                  <a:gd name="connsiteY152" fmla="*/ 1194011 h 1194011"/>
                  <a:gd name="connsiteX153" fmla="*/ 1290428 w 3629660"/>
                  <a:gd name="connsiteY153" fmla="*/ 1194011 h 1194011"/>
                  <a:gd name="connsiteX154" fmla="*/ 1270525 w 3629660"/>
                  <a:gd name="connsiteY154" fmla="*/ 1185768 h 1194011"/>
                  <a:gd name="connsiteX155" fmla="*/ 1203748 w 3629660"/>
                  <a:gd name="connsiteY155" fmla="*/ 1118990 h 1194011"/>
                  <a:gd name="connsiteX156" fmla="*/ 1203748 w 3629660"/>
                  <a:gd name="connsiteY156" fmla="*/ 1068430 h 1194011"/>
                  <a:gd name="connsiteX157" fmla="*/ 1267715 w 3629660"/>
                  <a:gd name="connsiteY157" fmla="*/ 1004463 h 1194011"/>
                  <a:gd name="connsiteX158" fmla="*/ 1292995 w 3629660"/>
                  <a:gd name="connsiteY158" fmla="*/ 993993 h 1194011"/>
                  <a:gd name="connsiteX159" fmla="*/ 1858823 w 3629660"/>
                  <a:gd name="connsiteY159" fmla="*/ 989119 h 1194011"/>
                  <a:gd name="connsiteX160" fmla="*/ 1884103 w 3629660"/>
                  <a:gd name="connsiteY160" fmla="*/ 999588 h 1194011"/>
                  <a:gd name="connsiteX161" fmla="*/ 1950879 w 3629660"/>
                  <a:gd name="connsiteY161" fmla="*/ 1066366 h 1194011"/>
                  <a:gd name="connsiteX162" fmla="*/ 1950879 w 3629660"/>
                  <a:gd name="connsiteY162" fmla="*/ 1116926 h 1194011"/>
                  <a:gd name="connsiteX163" fmla="*/ 1886913 w 3629660"/>
                  <a:gd name="connsiteY163" fmla="*/ 1180892 h 1194011"/>
                  <a:gd name="connsiteX164" fmla="*/ 1836353 w 3629660"/>
                  <a:gd name="connsiteY164" fmla="*/ 1180892 h 1194011"/>
                  <a:gd name="connsiteX165" fmla="*/ 1769576 w 3629660"/>
                  <a:gd name="connsiteY165" fmla="*/ 1114116 h 1194011"/>
                  <a:gd name="connsiteX166" fmla="*/ 1769574 w 3629660"/>
                  <a:gd name="connsiteY166" fmla="*/ 1063554 h 1194011"/>
                  <a:gd name="connsiteX167" fmla="*/ 1833544 w 3629660"/>
                  <a:gd name="connsiteY167" fmla="*/ 999588 h 1194011"/>
                  <a:gd name="connsiteX168" fmla="*/ 1858823 w 3629660"/>
                  <a:gd name="connsiteY168" fmla="*/ 989119 h 1194011"/>
                  <a:gd name="connsiteX169" fmla="*/ 2443479 w 3629660"/>
                  <a:gd name="connsiteY169" fmla="*/ 973314 h 1194011"/>
                  <a:gd name="connsiteX170" fmla="*/ 2468761 w 3629660"/>
                  <a:gd name="connsiteY170" fmla="*/ 983786 h 1194011"/>
                  <a:gd name="connsiteX171" fmla="*/ 2535536 w 3629660"/>
                  <a:gd name="connsiteY171" fmla="*/ 1050563 h 1194011"/>
                  <a:gd name="connsiteX172" fmla="*/ 2535536 w 3629660"/>
                  <a:gd name="connsiteY172" fmla="*/ 1101123 h 1194011"/>
                  <a:gd name="connsiteX173" fmla="*/ 2471570 w 3629660"/>
                  <a:gd name="connsiteY173" fmla="*/ 1165089 h 1194011"/>
                  <a:gd name="connsiteX174" fmla="*/ 2421011 w 3629660"/>
                  <a:gd name="connsiteY174" fmla="*/ 1165089 h 1194011"/>
                  <a:gd name="connsiteX175" fmla="*/ 2354233 w 3629660"/>
                  <a:gd name="connsiteY175" fmla="*/ 1098313 h 1194011"/>
                  <a:gd name="connsiteX176" fmla="*/ 2354233 w 3629660"/>
                  <a:gd name="connsiteY176" fmla="*/ 1047753 h 1194011"/>
                  <a:gd name="connsiteX177" fmla="*/ 2418201 w 3629660"/>
                  <a:gd name="connsiteY177" fmla="*/ 983786 h 1194011"/>
                  <a:gd name="connsiteX178" fmla="*/ 2443479 w 3629660"/>
                  <a:gd name="connsiteY178" fmla="*/ 973314 h 1194011"/>
                  <a:gd name="connsiteX179" fmla="*/ 3009309 w 3629660"/>
                  <a:gd name="connsiteY179" fmla="*/ 968440 h 1194011"/>
                  <a:gd name="connsiteX180" fmla="*/ 3034589 w 3629660"/>
                  <a:gd name="connsiteY180" fmla="*/ 978911 h 1194011"/>
                  <a:gd name="connsiteX181" fmla="*/ 3101366 w 3629660"/>
                  <a:gd name="connsiteY181" fmla="*/ 1045687 h 1194011"/>
                  <a:gd name="connsiteX182" fmla="*/ 3101364 w 3629660"/>
                  <a:gd name="connsiteY182" fmla="*/ 1096248 h 1194011"/>
                  <a:gd name="connsiteX183" fmla="*/ 3037398 w 3629660"/>
                  <a:gd name="connsiteY183" fmla="*/ 1160214 h 1194011"/>
                  <a:gd name="connsiteX184" fmla="*/ 2986839 w 3629660"/>
                  <a:gd name="connsiteY184" fmla="*/ 1160214 h 1194011"/>
                  <a:gd name="connsiteX185" fmla="*/ 2920061 w 3629660"/>
                  <a:gd name="connsiteY185" fmla="*/ 1093437 h 1194011"/>
                  <a:gd name="connsiteX186" fmla="*/ 2920063 w 3629660"/>
                  <a:gd name="connsiteY186" fmla="*/ 1042877 h 1194011"/>
                  <a:gd name="connsiteX187" fmla="*/ 2984029 w 3629660"/>
                  <a:gd name="connsiteY187" fmla="*/ 978911 h 1194011"/>
                  <a:gd name="connsiteX188" fmla="*/ 3009309 w 3629660"/>
                  <a:gd name="connsiteY188" fmla="*/ 968440 h 1194011"/>
                  <a:gd name="connsiteX189" fmla="*/ 3572584 w 3629660"/>
                  <a:gd name="connsiteY189" fmla="*/ 965705 h 1194011"/>
                  <a:gd name="connsiteX190" fmla="*/ 3616639 w 3629660"/>
                  <a:gd name="connsiteY190" fmla="*/ 1141926 h 1194011"/>
                  <a:gd name="connsiteX191" fmla="*/ 3601377 w 3629660"/>
                  <a:gd name="connsiteY191" fmla="*/ 1157188 h 1194011"/>
                  <a:gd name="connsiteX192" fmla="*/ 3550817 w 3629660"/>
                  <a:gd name="connsiteY192" fmla="*/ 1157188 h 1194011"/>
                  <a:gd name="connsiteX193" fmla="*/ 3484038 w 3629660"/>
                  <a:gd name="connsiteY193" fmla="*/ 1090412 h 1194011"/>
                  <a:gd name="connsiteX194" fmla="*/ 3484038 w 3629660"/>
                  <a:gd name="connsiteY194" fmla="*/ 1039853 h 1194011"/>
                  <a:gd name="connsiteX195" fmla="*/ 3548007 w 3629660"/>
                  <a:gd name="connsiteY195" fmla="*/ 975883 h 1194011"/>
                  <a:gd name="connsiteX196" fmla="*/ 484091 w 3629660"/>
                  <a:gd name="connsiteY196" fmla="*/ 957513 h 1194011"/>
                  <a:gd name="connsiteX197" fmla="*/ 509371 w 3629660"/>
                  <a:gd name="connsiteY197" fmla="*/ 967984 h 1194011"/>
                  <a:gd name="connsiteX198" fmla="*/ 576148 w 3629660"/>
                  <a:gd name="connsiteY198" fmla="*/ 1034762 h 1194011"/>
                  <a:gd name="connsiteX199" fmla="*/ 576148 w 3629660"/>
                  <a:gd name="connsiteY199" fmla="*/ 1085322 h 1194011"/>
                  <a:gd name="connsiteX200" fmla="*/ 512181 w 3629660"/>
                  <a:gd name="connsiteY200" fmla="*/ 1149289 h 1194011"/>
                  <a:gd name="connsiteX201" fmla="*/ 461621 w 3629660"/>
                  <a:gd name="connsiteY201" fmla="*/ 1149289 h 1194011"/>
                  <a:gd name="connsiteX202" fmla="*/ 394844 w 3629660"/>
                  <a:gd name="connsiteY202" fmla="*/ 1082512 h 1194011"/>
                  <a:gd name="connsiteX203" fmla="*/ 394844 w 3629660"/>
                  <a:gd name="connsiteY203" fmla="*/ 1031952 h 1194011"/>
                  <a:gd name="connsiteX204" fmla="*/ 458811 w 3629660"/>
                  <a:gd name="connsiteY204" fmla="*/ 967984 h 1194011"/>
                  <a:gd name="connsiteX205" fmla="*/ 484091 w 3629660"/>
                  <a:gd name="connsiteY205" fmla="*/ 957513 h 1194011"/>
                  <a:gd name="connsiteX206" fmla="*/ 1049919 w 3629660"/>
                  <a:gd name="connsiteY206" fmla="*/ 952639 h 1194011"/>
                  <a:gd name="connsiteX207" fmla="*/ 1075199 w 3629660"/>
                  <a:gd name="connsiteY207" fmla="*/ 963110 h 1194011"/>
                  <a:gd name="connsiteX208" fmla="*/ 1141977 w 3629660"/>
                  <a:gd name="connsiteY208" fmla="*/ 1029886 h 1194011"/>
                  <a:gd name="connsiteX209" fmla="*/ 1141977 w 3629660"/>
                  <a:gd name="connsiteY209" fmla="*/ 1080447 h 1194011"/>
                  <a:gd name="connsiteX210" fmla="*/ 1078011 w 3629660"/>
                  <a:gd name="connsiteY210" fmla="*/ 1144413 h 1194011"/>
                  <a:gd name="connsiteX211" fmla="*/ 1027449 w 3629660"/>
                  <a:gd name="connsiteY211" fmla="*/ 1144413 h 1194011"/>
                  <a:gd name="connsiteX212" fmla="*/ 960673 w 3629660"/>
                  <a:gd name="connsiteY212" fmla="*/ 1077636 h 1194011"/>
                  <a:gd name="connsiteX213" fmla="*/ 960672 w 3629660"/>
                  <a:gd name="connsiteY213" fmla="*/ 1027076 h 1194011"/>
                  <a:gd name="connsiteX214" fmla="*/ 1024640 w 3629660"/>
                  <a:gd name="connsiteY214" fmla="*/ 963110 h 1194011"/>
                  <a:gd name="connsiteX215" fmla="*/ 1049919 w 3629660"/>
                  <a:gd name="connsiteY215" fmla="*/ 952639 h 1194011"/>
                  <a:gd name="connsiteX216" fmla="*/ 1642475 w 3629660"/>
                  <a:gd name="connsiteY216" fmla="*/ 928937 h 1194011"/>
                  <a:gd name="connsiteX217" fmla="*/ 1667755 w 3629660"/>
                  <a:gd name="connsiteY217" fmla="*/ 939408 h 1194011"/>
                  <a:gd name="connsiteX218" fmla="*/ 1734533 w 3629660"/>
                  <a:gd name="connsiteY218" fmla="*/ 1006186 h 1194011"/>
                  <a:gd name="connsiteX219" fmla="*/ 1734533 w 3629660"/>
                  <a:gd name="connsiteY219" fmla="*/ 1056746 h 1194011"/>
                  <a:gd name="connsiteX220" fmla="*/ 1670567 w 3629660"/>
                  <a:gd name="connsiteY220" fmla="*/ 1120713 h 1194011"/>
                  <a:gd name="connsiteX221" fmla="*/ 1620005 w 3629660"/>
                  <a:gd name="connsiteY221" fmla="*/ 1120713 h 1194011"/>
                  <a:gd name="connsiteX222" fmla="*/ 1553229 w 3629660"/>
                  <a:gd name="connsiteY222" fmla="*/ 1053936 h 1194011"/>
                  <a:gd name="connsiteX223" fmla="*/ 1553228 w 3629660"/>
                  <a:gd name="connsiteY223" fmla="*/ 1003374 h 1194011"/>
                  <a:gd name="connsiteX224" fmla="*/ 1617197 w 3629660"/>
                  <a:gd name="connsiteY224" fmla="*/ 939408 h 1194011"/>
                  <a:gd name="connsiteX225" fmla="*/ 1642475 w 3629660"/>
                  <a:gd name="connsiteY225" fmla="*/ 928937 h 1194011"/>
                  <a:gd name="connsiteX226" fmla="*/ 2208305 w 3629660"/>
                  <a:gd name="connsiteY226" fmla="*/ 924063 h 1194011"/>
                  <a:gd name="connsiteX227" fmla="*/ 2233585 w 3629660"/>
                  <a:gd name="connsiteY227" fmla="*/ 934534 h 1194011"/>
                  <a:gd name="connsiteX228" fmla="*/ 2300361 w 3629660"/>
                  <a:gd name="connsiteY228" fmla="*/ 1001311 h 1194011"/>
                  <a:gd name="connsiteX229" fmla="*/ 2300361 w 3629660"/>
                  <a:gd name="connsiteY229" fmla="*/ 1051871 h 1194011"/>
                  <a:gd name="connsiteX230" fmla="*/ 2236393 w 3629660"/>
                  <a:gd name="connsiteY230" fmla="*/ 1115839 h 1194011"/>
                  <a:gd name="connsiteX231" fmla="*/ 2185835 w 3629660"/>
                  <a:gd name="connsiteY231" fmla="*/ 1115837 h 1194011"/>
                  <a:gd name="connsiteX232" fmla="*/ 2119058 w 3629660"/>
                  <a:gd name="connsiteY232" fmla="*/ 1049061 h 1194011"/>
                  <a:gd name="connsiteX233" fmla="*/ 2119058 w 3629660"/>
                  <a:gd name="connsiteY233" fmla="*/ 998502 h 1194011"/>
                  <a:gd name="connsiteX234" fmla="*/ 2183024 w 3629660"/>
                  <a:gd name="connsiteY234" fmla="*/ 934534 h 1194011"/>
                  <a:gd name="connsiteX235" fmla="*/ 2208305 w 3629660"/>
                  <a:gd name="connsiteY235" fmla="*/ 924063 h 1194011"/>
                  <a:gd name="connsiteX236" fmla="*/ 2792961 w 3629660"/>
                  <a:gd name="connsiteY236" fmla="*/ 908260 h 1194011"/>
                  <a:gd name="connsiteX237" fmla="*/ 2818241 w 3629660"/>
                  <a:gd name="connsiteY237" fmla="*/ 918731 h 1194011"/>
                  <a:gd name="connsiteX238" fmla="*/ 2885018 w 3629660"/>
                  <a:gd name="connsiteY238" fmla="*/ 985509 h 1194011"/>
                  <a:gd name="connsiteX239" fmla="*/ 2885018 w 3629660"/>
                  <a:gd name="connsiteY239" fmla="*/ 1036068 h 1194011"/>
                  <a:gd name="connsiteX240" fmla="*/ 2821050 w 3629660"/>
                  <a:gd name="connsiteY240" fmla="*/ 1100034 h 1194011"/>
                  <a:gd name="connsiteX241" fmla="*/ 2770492 w 3629660"/>
                  <a:gd name="connsiteY241" fmla="*/ 1100034 h 1194011"/>
                  <a:gd name="connsiteX242" fmla="*/ 2703715 w 3629660"/>
                  <a:gd name="connsiteY242" fmla="*/ 1033257 h 1194011"/>
                  <a:gd name="connsiteX243" fmla="*/ 2703715 w 3629660"/>
                  <a:gd name="connsiteY243" fmla="*/ 982699 h 1194011"/>
                  <a:gd name="connsiteX244" fmla="*/ 2767681 w 3629660"/>
                  <a:gd name="connsiteY244" fmla="*/ 918731 h 1194011"/>
                  <a:gd name="connsiteX245" fmla="*/ 2792961 w 3629660"/>
                  <a:gd name="connsiteY245" fmla="*/ 908260 h 1194011"/>
                  <a:gd name="connsiteX246" fmla="*/ 3356299 w 3629660"/>
                  <a:gd name="connsiteY246" fmla="*/ 895142 h 1194011"/>
                  <a:gd name="connsiteX247" fmla="*/ 3381579 w 3629660"/>
                  <a:gd name="connsiteY247" fmla="*/ 905613 h 1194011"/>
                  <a:gd name="connsiteX248" fmla="*/ 3448357 w 3629660"/>
                  <a:gd name="connsiteY248" fmla="*/ 972390 h 1194011"/>
                  <a:gd name="connsiteX249" fmla="*/ 3448357 w 3629660"/>
                  <a:gd name="connsiteY249" fmla="*/ 1022948 h 1194011"/>
                  <a:gd name="connsiteX250" fmla="*/ 3384389 w 3629660"/>
                  <a:gd name="connsiteY250" fmla="*/ 1086916 h 1194011"/>
                  <a:gd name="connsiteX251" fmla="*/ 3333829 w 3629660"/>
                  <a:gd name="connsiteY251" fmla="*/ 1086916 h 1194011"/>
                  <a:gd name="connsiteX252" fmla="*/ 3267052 w 3629660"/>
                  <a:gd name="connsiteY252" fmla="*/ 1020139 h 1194011"/>
                  <a:gd name="connsiteX253" fmla="*/ 3267054 w 3629660"/>
                  <a:gd name="connsiteY253" fmla="*/ 969579 h 1194011"/>
                  <a:gd name="connsiteX254" fmla="*/ 3331020 w 3629660"/>
                  <a:gd name="connsiteY254" fmla="*/ 905613 h 1194011"/>
                  <a:gd name="connsiteX255" fmla="*/ 3356299 w 3629660"/>
                  <a:gd name="connsiteY255" fmla="*/ 895142 h 1194011"/>
                  <a:gd name="connsiteX256" fmla="*/ 265896 w 3629660"/>
                  <a:gd name="connsiteY256" fmla="*/ 891282 h 1194011"/>
                  <a:gd name="connsiteX257" fmla="*/ 291178 w 3629660"/>
                  <a:gd name="connsiteY257" fmla="*/ 901752 h 1194011"/>
                  <a:gd name="connsiteX258" fmla="*/ 357954 w 3629660"/>
                  <a:gd name="connsiteY258" fmla="*/ 968529 h 1194011"/>
                  <a:gd name="connsiteX259" fmla="*/ 357954 w 3629660"/>
                  <a:gd name="connsiteY259" fmla="*/ 1019089 h 1194011"/>
                  <a:gd name="connsiteX260" fmla="*/ 293988 w 3629660"/>
                  <a:gd name="connsiteY260" fmla="*/ 1083055 h 1194011"/>
                  <a:gd name="connsiteX261" fmla="*/ 243428 w 3629660"/>
                  <a:gd name="connsiteY261" fmla="*/ 1083055 h 1194011"/>
                  <a:gd name="connsiteX262" fmla="*/ 176650 w 3629660"/>
                  <a:gd name="connsiteY262" fmla="*/ 1016279 h 1194011"/>
                  <a:gd name="connsiteX263" fmla="*/ 176650 w 3629660"/>
                  <a:gd name="connsiteY263" fmla="*/ 965720 h 1194011"/>
                  <a:gd name="connsiteX264" fmla="*/ 240618 w 3629660"/>
                  <a:gd name="connsiteY264" fmla="*/ 901752 h 1194011"/>
                  <a:gd name="connsiteX265" fmla="*/ 265896 w 3629660"/>
                  <a:gd name="connsiteY265" fmla="*/ 891282 h 1194011"/>
                  <a:gd name="connsiteX266" fmla="*/ 831725 w 3629660"/>
                  <a:gd name="connsiteY266" fmla="*/ 886406 h 1194011"/>
                  <a:gd name="connsiteX267" fmla="*/ 857006 w 3629660"/>
                  <a:gd name="connsiteY267" fmla="*/ 896878 h 1194011"/>
                  <a:gd name="connsiteX268" fmla="*/ 923782 w 3629660"/>
                  <a:gd name="connsiteY268" fmla="*/ 963655 h 1194011"/>
                  <a:gd name="connsiteX269" fmla="*/ 923782 w 3629660"/>
                  <a:gd name="connsiteY269" fmla="*/ 1014215 h 1194011"/>
                  <a:gd name="connsiteX270" fmla="*/ 859816 w 3629660"/>
                  <a:gd name="connsiteY270" fmla="*/ 1078181 h 1194011"/>
                  <a:gd name="connsiteX271" fmla="*/ 809256 w 3629660"/>
                  <a:gd name="connsiteY271" fmla="*/ 1078181 h 1194011"/>
                  <a:gd name="connsiteX272" fmla="*/ 742479 w 3629660"/>
                  <a:gd name="connsiteY272" fmla="*/ 1011405 h 1194011"/>
                  <a:gd name="connsiteX273" fmla="*/ 742479 w 3629660"/>
                  <a:gd name="connsiteY273" fmla="*/ 960845 h 1194011"/>
                  <a:gd name="connsiteX274" fmla="*/ 806446 w 3629660"/>
                  <a:gd name="connsiteY274" fmla="*/ 896878 h 1194011"/>
                  <a:gd name="connsiteX275" fmla="*/ 831725 w 3629660"/>
                  <a:gd name="connsiteY275" fmla="*/ 886406 h 1194011"/>
                  <a:gd name="connsiteX276" fmla="*/ 79503 w 3629660"/>
                  <a:gd name="connsiteY276" fmla="*/ 876002 h 1194011"/>
                  <a:gd name="connsiteX277" fmla="*/ 122778 w 3629660"/>
                  <a:gd name="connsiteY277" fmla="*/ 919278 h 1194011"/>
                  <a:gd name="connsiteX278" fmla="*/ 122778 w 3629660"/>
                  <a:gd name="connsiteY278" fmla="*/ 969838 h 1194011"/>
                  <a:gd name="connsiteX279" fmla="*/ 58812 w 3629660"/>
                  <a:gd name="connsiteY279" fmla="*/ 1033805 h 1194011"/>
                  <a:gd name="connsiteX280" fmla="*/ 37885 w 3629660"/>
                  <a:gd name="connsiteY280" fmla="*/ 1042473 h 1194011"/>
                  <a:gd name="connsiteX281" fmla="*/ 1424282 w 3629660"/>
                  <a:gd name="connsiteY281" fmla="*/ 862706 h 1194011"/>
                  <a:gd name="connsiteX282" fmla="*/ 1449562 w 3629660"/>
                  <a:gd name="connsiteY282" fmla="*/ 873176 h 1194011"/>
                  <a:gd name="connsiteX283" fmla="*/ 1516338 w 3629660"/>
                  <a:gd name="connsiteY283" fmla="*/ 939955 h 1194011"/>
                  <a:gd name="connsiteX284" fmla="*/ 1516338 w 3629660"/>
                  <a:gd name="connsiteY284" fmla="*/ 990515 h 1194011"/>
                  <a:gd name="connsiteX285" fmla="*/ 1452372 w 3629660"/>
                  <a:gd name="connsiteY285" fmla="*/ 1054481 h 1194011"/>
                  <a:gd name="connsiteX286" fmla="*/ 1401812 w 3629660"/>
                  <a:gd name="connsiteY286" fmla="*/ 1054481 h 1194011"/>
                  <a:gd name="connsiteX287" fmla="*/ 1335035 w 3629660"/>
                  <a:gd name="connsiteY287" fmla="*/ 987705 h 1194011"/>
                  <a:gd name="connsiteX288" fmla="*/ 1335035 w 3629660"/>
                  <a:gd name="connsiteY288" fmla="*/ 937145 h 1194011"/>
                  <a:gd name="connsiteX289" fmla="*/ 1399002 w 3629660"/>
                  <a:gd name="connsiteY289" fmla="*/ 873176 h 1194011"/>
                  <a:gd name="connsiteX290" fmla="*/ 1424282 w 3629660"/>
                  <a:gd name="connsiteY290" fmla="*/ 862706 h 1194011"/>
                  <a:gd name="connsiteX291" fmla="*/ 1990110 w 3629660"/>
                  <a:gd name="connsiteY291" fmla="*/ 857830 h 1194011"/>
                  <a:gd name="connsiteX292" fmla="*/ 2015390 w 3629660"/>
                  <a:gd name="connsiteY292" fmla="*/ 868301 h 1194011"/>
                  <a:gd name="connsiteX293" fmla="*/ 2082166 w 3629660"/>
                  <a:gd name="connsiteY293" fmla="*/ 935077 h 1194011"/>
                  <a:gd name="connsiteX294" fmla="*/ 2082168 w 3629660"/>
                  <a:gd name="connsiteY294" fmla="*/ 985639 h 1194011"/>
                  <a:gd name="connsiteX295" fmla="*/ 2018200 w 3629660"/>
                  <a:gd name="connsiteY295" fmla="*/ 1049605 h 1194011"/>
                  <a:gd name="connsiteX296" fmla="*/ 1967640 w 3629660"/>
                  <a:gd name="connsiteY296" fmla="*/ 1049605 h 1194011"/>
                  <a:gd name="connsiteX297" fmla="*/ 1900864 w 3629660"/>
                  <a:gd name="connsiteY297" fmla="*/ 982829 h 1194011"/>
                  <a:gd name="connsiteX298" fmla="*/ 1900863 w 3629660"/>
                  <a:gd name="connsiteY298" fmla="*/ 932269 h 1194011"/>
                  <a:gd name="connsiteX299" fmla="*/ 1964830 w 3629660"/>
                  <a:gd name="connsiteY299" fmla="*/ 868301 h 1194011"/>
                  <a:gd name="connsiteX300" fmla="*/ 1990110 w 3629660"/>
                  <a:gd name="connsiteY300" fmla="*/ 857830 h 1194011"/>
                  <a:gd name="connsiteX301" fmla="*/ 2574766 w 3629660"/>
                  <a:gd name="connsiteY301" fmla="*/ 842027 h 1194011"/>
                  <a:gd name="connsiteX302" fmla="*/ 2600047 w 3629660"/>
                  <a:gd name="connsiteY302" fmla="*/ 852499 h 1194011"/>
                  <a:gd name="connsiteX303" fmla="*/ 2666825 w 3629660"/>
                  <a:gd name="connsiteY303" fmla="*/ 919276 h 1194011"/>
                  <a:gd name="connsiteX304" fmla="*/ 2666823 w 3629660"/>
                  <a:gd name="connsiteY304" fmla="*/ 969836 h 1194011"/>
                  <a:gd name="connsiteX305" fmla="*/ 2602857 w 3629660"/>
                  <a:gd name="connsiteY305" fmla="*/ 1033802 h 1194011"/>
                  <a:gd name="connsiteX306" fmla="*/ 2552297 w 3629660"/>
                  <a:gd name="connsiteY306" fmla="*/ 1033802 h 1194011"/>
                  <a:gd name="connsiteX307" fmla="*/ 2485520 w 3629660"/>
                  <a:gd name="connsiteY307" fmla="*/ 967024 h 1194011"/>
                  <a:gd name="connsiteX308" fmla="*/ 2485520 w 3629660"/>
                  <a:gd name="connsiteY308" fmla="*/ 916466 h 1194011"/>
                  <a:gd name="connsiteX309" fmla="*/ 2549488 w 3629660"/>
                  <a:gd name="connsiteY309" fmla="*/ 852499 h 1194011"/>
                  <a:gd name="connsiteX310" fmla="*/ 2574766 w 3629660"/>
                  <a:gd name="connsiteY310" fmla="*/ 842027 h 1194011"/>
                  <a:gd name="connsiteX311" fmla="*/ 3140596 w 3629660"/>
                  <a:gd name="connsiteY311" fmla="*/ 837153 h 1194011"/>
                  <a:gd name="connsiteX312" fmla="*/ 3165875 w 3629660"/>
                  <a:gd name="connsiteY312" fmla="*/ 847623 h 1194011"/>
                  <a:gd name="connsiteX313" fmla="*/ 3232653 w 3629660"/>
                  <a:gd name="connsiteY313" fmla="*/ 914400 h 1194011"/>
                  <a:gd name="connsiteX314" fmla="*/ 3232653 w 3629660"/>
                  <a:gd name="connsiteY314" fmla="*/ 964960 h 1194011"/>
                  <a:gd name="connsiteX315" fmla="*/ 3168685 w 3629660"/>
                  <a:gd name="connsiteY315" fmla="*/ 1028928 h 1194011"/>
                  <a:gd name="connsiteX316" fmla="*/ 3118126 w 3629660"/>
                  <a:gd name="connsiteY316" fmla="*/ 1028928 h 1194011"/>
                  <a:gd name="connsiteX317" fmla="*/ 3051350 w 3629660"/>
                  <a:gd name="connsiteY317" fmla="*/ 962150 h 1194011"/>
                  <a:gd name="connsiteX318" fmla="*/ 3051350 w 3629660"/>
                  <a:gd name="connsiteY318" fmla="*/ 911590 h 1194011"/>
                  <a:gd name="connsiteX319" fmla="*/ 3115316 w 3629660"/>
                  <a:gd name="connsiteY319" fmla="*/ 847623 h 1194011"/>
                  <a:gd name="connsiteX320" fmla="*/ 3140596 w 3629660"/>
                  <a:gd name="connsiteY320" fmla="*/ 837153 h 1194011"/>
                  <a:gd name="connsiteX321" fmla="*/ 615378 w 3629660"/>
                  <a:gd name="connsiteY321" fmla="*/ 826226 h 1194011"/>
                  <a:gd name="connsiteX322" fmla="*/ 640658 w 3629660"/>
                  <a:gd name="connsiteY322" fmla="*/ 836697 h 1194011"/>
                  <a:gd name="connsiteX323" fmla="*/ 707435 w 3629660"/>
                  <a:gd name="connsiteY323" fmla="*/ 903475 h 1194011"/>
                  <a:gd name="connsiteX324" fmla="*/ 707435 w 3629660"/>
                  <a:gd name="connsiteY324" fmla="*/ 954035 h 1194011"/>
                  <a:gd name="connsiteX325" fmla="*/ 643468 w 3629660"/>
                  <a:gd name="connsiteY325" fmla="*/ 1018001 h 1194011"/>
                  <a:gd name="connsiteX326" fmla="*/ 592908 w 3629660"/>
                  <a:gd name="connsiteY326" fmla="*/ 1018002 h 1194011"/>
                  <a:gd name="connsiteX327" fmla="*/ 526130 w 3629660"/>
                  <a:gd name="connsiteY327" fmla="*/ 951225 h 1194011"/>
                  <a:gd name="connsiteX328" fmla="*/ 526132 w 3629660"/>
                  <a:gd name="connsiteY328" fmla="*/ 900665 h 1194011"/>
                  <a:gd name="connsiteX329" fmla="*/ 590098 w 3629660"/>
                  <a:gd name="connsiteY329" fmla="*/ 836697 h 1194011"/>
                  <a:gd name="connsiteX330" fmla="*/ 615378 w 3629660"/>
                  <a:gd name="connsiteY330" fmla="*/ 826226 h 1194011"/>
                  <a:gd name="connsiteX331" fmla="*/ 1181206 w 3629660"/>
                  <a:gd name="connsiteY331" fmla="*/ 821352 h 1194011"/>
                  <a:gd name="connsiteX332" fmla="*/ 1206486 w 3629660"/>
                  <a:gd name="connsiteY332" fmla="*/ 831823 h 1194011"/>
                  <a:gd name="connsiteX333" fmla="*/ 1273263 w 3629660"/>
                  <a:gd name="connsiteY333" fmla="*/ 898601 h 1194011"/>
                  <a:gd name="connsiteX334" fmla="*/ 1273263 w 3629660"/>
                  <a:gd name="connsiteY334" fmla="*/ 949159 h 1194011"/>
                  <a:gd name="connsiteX335" fmla="*/ 1209296 w 3629660"/>
                  <a:gd name="connsiteY335" fmla="*/ 1013126 h 1194011"/>
                  <a:gd name="connsiteX336" fmla="*/ 1158738 w 3629660"/>
                  <a:gd name="connsiteY336" fmla="*/ 1013126 h 1194011"/>
                  <a:gd name="connsiteX337" fmla="*/ 1091960 w 3629660"/>
                  <a:gd name="connsiteY337" fmla="*/ 946349 h 1194011"/>
                  <a:gd name="connsiteX338" fmla="*/ 1091960 w 3629660"/>
                  <a:gd name="connsiteY338" fmla="*/ 895789 h 1194011"/>
                  <a:gd name="connsiteX339" fmla="*/ 1155926 w 3629660"/>
                  <a:gd name="connsiteY339" fmla="*/ 831823 h 1194011"/>
                  <a:gd name="connsiteX340" fmla="*/ 1181206 w 3629660"/>
                  <a:gd name="connsiteY340" fmla="*/ 821352 h 1194011"/>
                  <a:gd name="connsiteX341" fmla="*/ 1773762 w 3629660"/>
                  <a:gd name="connsiteY341" fmla="*/ 797650 h 1194011"/>
                  <a:gd name="connsiteX342" fmla="*/ 1799044 w 3629660"/>
                  <a:gd name="connsiteY342" fmla="*/ 808121 h 1194011"/>
                  <a:gd name="connsiteX343" fmla="*/ 1865819 w 3629660"/>
                  <a:gd name="connsiteY343" fmla="*/ 874899 h 1194011"/>
                  <a:gd name="connsiteX344" fmla="*/ 1865819 w 3629660"/>
                  <a:gd name="connsiteY344" fmla="*/ 925459 h 1194011"/>
                  <a:gd name="connsiteX345" fmla="*/ 1801853 w 3629660"/>
                  <a:gd name="connsiteY345" fmla="*/ 989426 h 1194011"/>
                  <a:gd name="connsiteX346" fmla="*/ 1751294 w 3629660"/>
                  <a:gd name="connsiteY346" fmla="*/ 989426 h 1194011"/>
                  <a:gd name="connsiteX347" fmla="*/ 1684515 w 3629660"/>
                  <a:gd name="connsiteY347" fmla="*/ 922647 h 1194011"/>
                  <a:gd name="connsiteX348" fmla="*/ 1684515 w 3629660"/>
                  <a:gd name="connsiteY348" fmla="*/ 872087 h 1194011"/>
                  <a:gd name="connsiteX349" fmla="*/ 1748482 w 3629660"/>
                  <a:gd name="connsiteY349" fmla="*/ 808121 h 1194011"/>
                  <a:gd name="connsiteX350" fmla="*/ 1773762 w 3629660"/>
                  <a:gd name="connsiteY350" fmla="*/ 797650 h 1194011"/>
                  <a:gd name="connsiteX351" fmla="*/ 2337101 w 3629660"/>
                  <a:gd name="connsiteY351" fmla="*/ 784530 h 1194011"/>
                  <a:gd name="connsiteX352" fmla="*/ 2362381 w 3629660"/>
                  <a:gd name="connsiteY352" fmla="*/ 795003 h 1194011"/>
                  <a:gd name="connsiteX353" fmla="*/ 2429157 w 3629660"/>
                  <a:gd name="connsiteY353" fmla="*/ 861779 h 1194011"/>
                  <a:gd name="connsiteX354" fmla="*/ 2429158 w 3629660"/>
                  <a:gd name="connsiteY354" fmla="*/ 912339 h 1194011"/>
                  <a:gd name="connsiteX355" fmla="*/ 2365191 w 3629660"/>
                  <a:gd name="connsiteY355" fmla="*/ 976308 h 1194011"/>
                  <a:gd name="connsiteX356" fmla="*/ 2314631 w 3629660"/>
                  <a:gd name="connsiteY356" fmla="*/ 976308 h 1194011"/>
                  <a:gd name="connsiteX357" fmla="*/ 2247854 w 3629660"/>
                  <a:gd name="connsiteY357" fmla="*/ 909529 h 1194011"/>
                  <a:gd name="connsiteX358" fmla="*/ 2247854 w 3629660"/>
                  <a:gd name="connsiteY358" fmla="*/ 858971 h 1194011"/>
                  <a:gd name="connsiteX359" fmla="*/ 2311821 w 3629660"/>
                  <a:gd name="connsiteY359" fmla="*/ 795003 h 1194011"/>
                  <a:gd name="connsiteX360" fmla="*/ 2337101 w 3629660"/>
                  <a:gd name="connsiteY360" fmla="*/ 784530 h 1194011"/>
                  <a:gd name="connsiteX361" fmla="*/ 2921758 w 3629660"/>
                  <a:gd name="connsiteY361" fmla="*/ 768729 h 1194011"/>
                  <a:gd name="connsiteX362" fmla="*/ 2947038 w 3629660"/>
                  <a:gd name="connsiteY362" fmla="*/ 779200 h 1194011"/>
                  <a:gd name="connsiteX363" fmla="*/ 3013815 w 3629660"/>
                  <a:gd name="connsiteY363" fmla="*/ 845978 h 1194011"/>
                  <a:gd name="connsiteX364" fmla="*/ 3013815 w 3629660"/>
                  <a:gd name="connsiteY364" fmla="*/ 896538 h 1194011"/>
                  <a:gd name="connsiteX365" fmla="*/ 2949848 w 3629660"/>
                  <a:gd name="connsiteY365" fmla="*/ 960504 h 1194011"/>
                  <a:gd name="connsiteX366" fmla="*/ 2899288 w 3629660"/>
                  <a:gd name="connsiteY366" fmla="*/ 960504 h 1194011"/>
                  <a:gd name="connsiteX367" fmla="*/ 2832511 w 3629660"/>
                  <a:gd name="connsiteY367" fmla="*/ 893728 h 1194011"/>
                  <a:gd name="connsiteX368" fmla="*/ 2832511 w 3629660"/>
                  <a:gd name="connsiteY368" fmla="*/ 843168 h 1194011"/>
                  <a:gd name="connsiteX369" fmla="*/ 2896478 w 3629660"/>
                  <a:gd name="connsiteY369" fmla="*/ 779200 h 1194011"/>
                  <a:gd name="connsiteX370" fmla="*/ 2921758 w 3629660"/>
                  <a:gd name="connsiteY370" fmla="*/ 768729 h 1194011"/>
                  <a:gd name="connsiteX371" fmla="*/ 3487586 w 3629660"/>
                  <a:gd name="connsiteY371" fmla="*/ 763853 h 1194011"/>
                  <a:gd name="connsiteX372" fmla="*/ 3512866 w 3629660"/>
                  <a:gd name="connsiteY372" fmla="*/ 774326 h 1194011"/>
                  <a:gd name="connsiteX373" fmla="*/ 3528696 w 3629660"/>
                  <a:gd name="connsiteY373" fmla="*/ 790155 h 1194011"/>
                  <a:gd name="connsiteX374" fmla="*/ 3559187 w 3629660"/>
                  <a:gd name="connsiteY374" fmla="*/ 912118 h 1194011"/>
                  <a:gd name="connsiteX375" fmla="*/ 3515676 w 3629660"/>
                  <a:gd name="connsiteY375" fmla="*/ 955629 h 1194011"/>
                  <a:gd name="connsiteX376" fmla="*/ 3465116 w 3629660"/>
                  <a:gd name="connsiteY376" fmla="*/ 955629 h 1194011"/>
                  <a:gd name="connsiteX377" fmla="*/ 3398340 w 3629660"/>
                  <a:gd name="connsiteY377" fmla="*/ 888852 h 1194011"/>
                  <a:gd name="connsiteX378" fmla="*/ 3398340 w 3629660"/>
                  <a:gd name="connsiteY378" fmla="*/ 838292 h 1194011"/>
                  <a:gd name="connsiteX379" fmla="*/ 3462306 w 3629660"/>
                  <a:gd name="connsiteY379" fmla="*/ 774326 h 1194011"/>
                  <a:gd name="connsiteX380" fmla="*/ 3487586 w 3629660"/>
                  <a:gd name="connsiteY380" fmla="*/ 763853 h 1194011"/>
                  <a:gd name="connsiteX381" fmla="*/ 397183 w 3629660"/>
                  <a:gd name="connsiteY381" fmla="*/ 759994 h 1194011"/>
                  <a:gd name="connsiteX382" fmla="*/ 422465 w 3629660"/>
                  <a:gd name="connsiteY382" fmla="*/ 770465 h 1194011"/>
                  <a:gd name="connsiteX383" fmla="*/ 489241 w 3629660"/>
                  <a:gd name="connsiteY383" fmla="*/ 837242 h 1194011"/>
                  <a:gd name="connsiteX384" fmla="*/ 489241 w 3629660"/>
                  <a:gd name="connsiteY384" fmla="*/ 887802 h 1194011"/>
                  <a:gd name="connsiteX385" fmla="*/ 425275 w 3629660"/>
                  <a:gd name="connsiteY385" fmla="*/ 951768 h 1194011"/>
                  <a:gd name="connsiteX386" fmla="*/ 374715 w 3629660"/>
                  <a:gd name="connsiteY386" fmla="*/ 951768 h 1194011"/>
                  <a:gd name="connsiteX387" fmla="*/ 307937 w 3629660"/>
                  <a:gd name="connsiteY387" fmla="*/ 884993 h 1194011"/>
                  <a:gd name="connsiteX388" fmla="*/ 307937 w 3629660"/>
                  <a:gd name="connsiteY388" fmla="*/ 834433 h 1194011"/>
                  <a:gd name="connsiteX389" fmla="*/ 371905 w 3629660"/>
                  <a:gd name="connsiteY389" fmla="*/ 770465 h 1194011"/>
                  <a:gd name="connsiteX390" fmla="*/ 397183 w 3629660"/>
                  <a:gd name="connsiteY390" fmla="*/ 759994 h 1194011"/>
                  <a:gd name="connsiteX391" fmla="*/ 963011 w 3629660"/>
                  <a:gd name="connsiteY391" fmla="*/ 755119 h 1194011"/>
                  <a:gd name="connsiteX392" fmla="*/ 988293 w 3629660"/>
                  <a:gd name="connsiteY392" fmla="*/ 765591 h 1194011"/>
                  <a:gd name="connsiteX393" fmla="*/ 1055070 w 3629660"/>
                  <a:gd name="connsiteY393" fmla="*/ 832366 h 1194011"/>
                  <a:gd name="connsiteX394" fmla="*/ 1055069 w 3629660"/>
                  <a:gd name="connsiteY394" fmla="*/ 882928 h 1194011"/>
                  <a:gd name="connsiteX395" fmla="*/ 991103 w 3629660"/>
                  <a:gd name="connsiteY395" fmla="*/ 946894 h 1194011"/>
                  <a:gd name="connsiteX396" fmla="*/ 940543 w 3629660"/>
                  <a:gd name="connsiteY396" fmla="*/ 946894 h 1194011"/>
                  <a:gd name="connsiteX397" fmla="*/ 873765 w 3629660"/>
                  <a:gd name="connsiteY397" fmla="*/ 880116 h 1194011"/>
                  <a:gd name="connsiteX398" fmla="*/ 873765 w 3629660"/>
                  <a:gd name="connsiteY398" fmla="*/ 829557 h 1194011"/>
                  <a:gd name="connsiteX399" fmla="*/ 937733 w 3629660"/>
                  <a:gd name="connsiteY399" fmla="*/ 765591 h 1194011"/>
                  <a:gd name="connsiteX400" fmla="*/ 963011 w 3629660"/>
                  <a:gd name="connsiteY400" fmla="*/ 755119 h 1194011"/>
                  <a:gd name="connsiteX401" fmla="*/ 1555569 w 3629660"/>
                  <a:gd name="connsiteY401" fmla="*/ 731419 h 1194011"/>
                  <a:gd name="connsiteX402" fmla="*/ 1580849 w 3629660"/>
                  <a:gd name="connsiteY402" fmla="*/ 741889 h 1194011"/>
                  <a:gd name="connsiteX403" fmla="*/ 1647626 w 3629660"/>
                  <a:gd name="connsiteY403" fmla="*/ 808666 h 1194011"/>
                  <a:gd name="connsiteX404" fmla="*/ 1647625 w 3629660"/>
                  <a:gd name="connsiteY404" fmla="*/ 859226 h 1194011"/>
                  <a:gd name="connsiteX405" fmla="*/ 1583660 w 3629660"/>
                  <a:gd name="connsiteY405" fmla="*/ 923194 h 1194011"/>
                  <a:gd name="connsiteX406" fmla="*/ 1533099 w 3629660"/>
                  <a:gd name="connsiteY406" fmla="*/ 923194 h 1194011"/>
                  <a:gd name="connsiteX407" fmla="*/ 1466323 w 3629660"/>
                  <a:gd name="connsiteY407" fmla="*/ 856416 h 1194011"/>
                  <a:gd name="connsiteX408" fmla="*/ 1466321 w 3629660"/>
                  <a:gd name="connsiteY408" fmla="*/ 805857 h 1194011"/>
                  <a:gd name="connsiteX409" fmla="*/ 1530289 w 3629660"/>
                  <a:gd name="connsiteY409" fmla="*/ 741889 h 1194011"/>
                  <a:gd name="connsiteX410" fmla="*/ 1555569 w 3629660"/>
                  <a:gd name="connsiteY410" fmla="*/ 731419 h 1194011"/>
                  <a:gd name="connsiteX411" fmla="*/ 2121397 w 3629660"/>
                  <a:gd name="connsiteY411" fmla="*/ 726543 h 1194011"/>
                  <a:gd name="connsiteX412" fmla="*/ 2146677 w 3629660"/>
                  <a:gd name="connsiteY412" fmla="*/ 737015 h 1194011"/>
                  <a:gd name="connsiteX413" fmla="*/ 2213455 w 3629660"/>
                  <a:gd name="connsiteY413" fmla="*/ 803790 h 1194011"/>
                  <a:gd name="connsiteX414" fmla="*/ 2213455 w 3629660"/>
                  <a:gd name="connsiteY414" fmla="*/ 854352 h 1194011"/>
                  <a:gd name="connsiteX415" fmla="*/ 2149487 w 3629660"/>
                  <a:gd name="connsiteY415" fmla="*/ 918318 h 1194011"/>
                  <a:gd name="connsiteX416" fmla="*/ 2098927 w 3629660"/>
                  <a:gd name="connsiteY416" fmla="*/ 918318 h 1194011"/>
                  <a:gd name="connsiteX417" fmla="*/ 2032151 w 3629660"/>
                  <a:gd name="connsiteY417" fmla="*/ 851540 h 1194011"/>
                  <a:gd name="connsiteX418" fmla="*/ 2032151 w 3629660"/>
                  <a:gd name="connsiteY418" fmla="*/ 800981 h 1194011"/>
                  <a:gd name="connsiteX419" fmla="*/ 2096117 w 3629660"/>
                  <a:gd name="connsiteY419" fmla="*/ 737015 h 1194011"/>
                  <a:gd name="connsiteX420" fmla="*/ 2121397 w 3629660"/>
                  <a:gd name="connsiteY420" fmla="*/ 726543 h 1194011"/>
                  <a:gd name="connsiteX421" fmla="*/ 162008 w 3629660"/>
                  <a:gd name="connsiteY421" fmla="*/ 710742 h 1194011"/>
                  <a:gd name="connsiteX422" fmla="*/ 187288 w 3629660"/>
                  <a:gd name="connsiteY422" fmla="*/ 721213 h 1194011"/>
                  <a:gd name="connsiteX423" fmla="*/ 254065 w 3629660"/>
                  <a:gd name="connsiteY423" fmla="*/ 787991 h 1194011"/>
                  <a:gd name="connsiteX424" fmla="*/ 254065 w 3629660"/>
                  <a:gd name="connsiteY424" fmla="*/ 838551 h 1194011"/>
                  <a:gd name="connsiteX425" fmla="*/ 190099 w 3629660"/>
                  <a:gd name="connsiteY425" fmla="*/ 902518 h 1194011"/>
                  <a:gd name="connsiteX426" fmla="*/ 139538 w 3629660"/>
                  <a:gd name="connsiteY426" fmla="*/ 902517 h 1194011"/>
                  <a:gd name="connsiteX427" fmla="*/ 86207 w 3629660"/>
                  <a:gd name="connsiteY427" fmla="*/ 849186 h 1194011"/>
                  <a:gd name="connsiteX428" fmla="*/ 112023 w 3629660"/>
                  <a:gd name="connsiteY428" fmla="*/ 745919 h 1194011"/>
                  <a:gd name="connsiteX429" fmla="*/ 136728 w 3629660"/>
                  <a:gd name="connsiteY429" fmla="*/ 721213 h 1194011"/>
                  <a:gd name="connsiteX430" fmla="*/ 162008 w 3629660"/>
                  <a:gd name="connsiteY430" fmla="*/ 710742 h 1194011"/>
                  <a:gd name="connsiteX431" fmla="*/ 2706053 w 3629660"/>
                  <a:gd name="connsiteY431" fmla="*/ 710741 h 1194011"/>
                  <a:gd name="connsiteX432" fmla="*/ 2731334 w 3629660"/>
                  <a:gd name="connsiteY432" fmla="*/ 721212 h 1194011"/>
                  <a:gd name="connsiteX433" fmla="*/ 2798112 w 3629660"/>
                  <a:gd name="connsiteY433" fmla="*/ 787989 h 1194011"/>
                  <a:gd name="connsiteX434" fmla="*/ 2798112 w 3629660"/>
                  <a:gd name="connsiteY434" fmla="*/ 838549 h 1194011"/>
                  <a:gd name="connsiteX435" fmla="*/ 2734144 w 3629660"/>
                  <a:gd name="connsiteY435" fmla="*/ 902515 h 1194011"/>
                  <a:gd name="connsiteX436" fmla="*/ 2683584 w 3629660"/>
                  <a:gd name="connsiteY436" fmla="*/ 902515 h 1194011"/>
                  <a:gd name="connsiteX437" fmla="*/ 2616807 w 3629660"/>
                  <a:gd name="connsiteY437" fmla="*/ 835738 h 1194011"/>
                  <a:gd name="connsiteX438" fmla="*/ 2616807 w 3629660"/>
                  <a:gd name="connsiteY438" fmla="*/ 785178 h 1194011"/>
                  <a:gd name="connsiteX439" fmla="*/ 2680774 w 3629660"/>
                  <a:gd name="connsiteY439" fmla="*/ 721212 h 1194011"/>
                  <a:gd name="connsiteX440" fmla="*/ 2706053 w 3629660"/>
                  <a:gd name="connsiteY440" fmla="*/ 710741 h 1194011"/>
                  <a:gd name="connsiteX441" fmla="*/ 3269392 w 3629660"/>
                  <a:gd name="connsiteY441" fmla="*/ 697622 h 1194011"/>
                  <a:gd name="connsiteX442" fmla="*/ 3294671 w 3629660"/>
                  <a:gd name="connsiteY442" fmla="*/ 708093 h 1194011"/>
                  <a:gd name="connsiteX443" fmla="*/ 3361449 w 3629660"/>
                  <a:gd name="connsiteY443" fmla="*/ 774871 h 1194011"/>
                  <a:gd name="connsiteX444" fmla="*/ 3361449 w 3629660"/>
                  <a:gd name="connsiteY444" fmla="*/ 825431 h 1194011"/>
                  <a:gd name="connsiteX445" fmla="*/ 3297483 w 3629660"/>
                  <a:gd name="connsiteY445" fmla="*/ 889398 h 1194011"/>
                  <a:gd name="connsiteX446" fmla="*/ 3246921 w 3629660"/>
                  <a:gd name="connsiteY446" fmla="*/ 889398 h 1194011"/>
                  <a:gd name="connsiteX447" fmla="*/ 3180146 w 3629660"/>
                  <a:gd name="connsiteY447" fmla="*/ 822621 h 1194011"/>
                  <a:gd name="connsiteX448" fmla="*/ 3180146 w 3629660"/>
                  <a:gd name="connsiteY448" fmla="*/ 772061 h 1194011"/>
                  <a:gd name="connsiteX449" fmla="*/ 3244112 w 3629660"/>
                  <a:gd name="connsiteY449" fmla="*/ 708093 h 1194011"/>
                  <a:gd name="connsiteX450" fmla="*/ 3269392 w 3629660"/>
                  <a:gd name="connsiteY450" fmla="*/ 697622 h 1194011"/>
                  <a:gd name="connsiteX451" fmla="*/ 746665 w 3629660"/>
                  <a:gd name="connsiteY451" fmla="*/ 694939 h 1194011"/>
                  <a:gd name="connsiteX452" fmla="*/ 771945 w 3629660"/>
                  <a:gd name="connsiteY452" fmla="*/ 705411 h 1194011"/>
                  <a:gd name="connsiteX453" fmla="*/ 838722 w 3629660"/>
                  <a:gd name="connsiteY453" fmla="*/ 772188 h 1194011"/>
                  <a:gd name="connsiteX454" fmla="*/ 838722 w 3629660"/>
                  <a:gd name="connsiteY454" fmla="*/ 822748 h 1194011"/>
                  <a:gd name="connsiteX455" fmla="*/ 774754 w 3629660"/>
                  <a:gd name="connsiteY455" fmla="*/ 886714 h 1194011"/>
                  <a:gd name="connsiteX456" fmla="*/ 724195 w 3629660"/>
                  <a:gd name="connsiteY456" fmla="*/ 886714 h 1194011"/>
                  <a:gd name="connsiteX457" fmla="*/ 657419 w 3629660"/>
                  <a:gd name="connsiteY457" fmla="*/ 819938 h 1194011"/>
                  <a:gd name="connsiteX458" fmla="*/ 657417 w 3629660"/>
                  <a:gd name="connsiteY458" fmla="*/ 769378 h 1194011"/>
                  <a:gd name="connsiteX459" fmla="*/ 721385 w 3629660"/>
                  <a:gd name="connsiteY459" fmla="*/ 705411 h 1194011"/>
                  <a:gd name="connsiteX460" fmla="*/ 746665 w 3629660"/>
                  <a:gd name="connsiteY460" fmla="*/ 694939 h 1194011"/>
                  <a:gd name="connsiteX461" fmla="*/ 1310004 w 3629660"/>
                  <a:gd name="connsiteY461" fmla="*/ 681821 h 1194011"/>
                  <a:gd name="connsiteX462" fmla="*/ 1335284 w 3629660"/>
                  <a:gd name="connsiteY462" fmla="*/ 692292 h 1194011"/>
                  <a:gd name="connsiteX463" fmla="*/ 1402061 w 3629660"/>
                  <a:gd name="connsiteY463" fmla="*/ 759068 h 1194011"/>
                  <a:gd name="connsiteX464" fmla="*/ 1402061 w 3629660"/>
                  <a:gd name="connsiteY464" fmla="*/ 809630 h 1194011"/>
                  <a:gd name="connsiteX465" fmla="*/ 1338094 w 3629660"/>
                  <a:gd name="connsiteY465" fmla="*/ 873596 h 1194011"/>
                  <a:gd name="connsiteX466" fmla="*/ 1287534 w 3629660"/>
                  <a:gd name="connsiteY466" fmla="*/ 873596 h 1194011"/>
                  <a:gd name="connsiteX467" fmla="*/ 1220756 w 3629660"/>
                  <a:gd name="connsiteY467" fmla="*/ 806818 h 1194011"/>
                  <a:gd name="connsiteX468" fmla="*/ 1220756 w 3629660"/>
                  <a:gd name="connsiteY468" fmla="*/ 756258 h 1194011"/>
                  <a:gd name="connsiteX469" fmla="*/ 1284724 w 3629660"/>
                  <a:gd name="connsiteY469" fmla="*/ 692292 h 1194011"/>
                  <a:gd name="connsiteX470" fmla="*/ 1310004 w 3629660"/>
                  <a:gd name="connsiteY470" fmla="*/ 681821 h 1194011"/>
                  <a:gd name="connsiteX471" fmla="*/ 1902560 w 3629660"/>
                  <a:gd name="connsiteY471" fmla="*/ 658119 h 1194011"/>
                  <a:gd name="connsiteX472" fmla="*/ 1927840 w 3629660"/>
                  <a:gd name="connsiteY472" fmla="*/ 668591 h 1194011"/>
                  <a:gd name="connsiteX473" fmla="*/ 1994615 w 3629660"/>
                  <a:gd name="connsiteY473" fmla="*/ 735368 h 1194011"/>
                  <a:gd name="connsiteX474" fmla="*/ 1994615 w 3629660"/>
                  <a:gd name="connsiteY474" fmla="*/ 785928 h 1194011"/>
                  <a:gd name="connsiteX475" fmla="*/ 1930649 w 3629660"/>
                  <a:gd name="connsiteY475" fmla="*/ 849894 h 1194011"/>
                  <a:gd name="connsiteX476" fmla="*/ 1880090 w 3629660"/>
                  <a:gd name="connsiteY476" fmla="*/ 849894 h 1194011"/>
                  <a:gd name="connsiteX477" fmla="*/ 1813314 w 3629660"/>
                  <a:gd name="connsiteY477" fmla="*/ 783118 h 1194011"/>
                  <a:gd name="connsiteX478" fmla="*/ 1813312 w 3629660"/>
                  <a:gd name="connsiteY478" fmla="*/ 732557 h 1194011"/>
                  <a:gd name="connsiteX479" fmla="*/ 1877280 w 3629660"/>
                  <a:gd name="connsiteY479" fmla="*/ 668591 h 1194011"/>
                  <a:gd name="connsiteX480" fmla="*/ 1902560 w 3629660"/>
                  <a:gd name="connsiteY480" fmla="*/ 658119 h 1194011"/>
                  <a:gd name="connsiteX481" fmla="*/ 2468388 w 3629660"/>
                  <a:gd name="connsiteY481" fmla="*/ 653245 h 1194011"/>
                  <a:gd name="connsiteX482" fmla="*/ 2493668 w 3629660"/>
                  <a:gd name="connsiteY482" fmla="*/ 663715 h 1194011"/>
                  <a:gd name="connsiteX483" fmla="*/ 2560445 w 3629660"/>
                  <a:gd name="connsiteY483" fmla="*/ 730492 h 1194011"/>
                  <a:gd name="connsiteX484" fmla="*/ 2560445 w 3629660"/>
                  <a:gd name="connsiteY484" fmla="*/ 781052 h 1194011"/>
                  <a:gd name="connsiteX485" fmla="*/ 2496479 w 3629660"/>
                  <a:gd name="connsiteY485" fmla="*/ 845019 h 1194011"/>
                  <a:gd name="connsiteX486" fmla="*/ 2445919 w 3629660"/>
                  <a:gd name="connsiteY486" fmla="*/ 845019 h 1194011"/>
                  <a:gd name="connsiteX487" fmla="*/ 2379140 w 3629660"/>
                  <a:gd name="connsiteY487" fmla="*/ 778242 h 1194011"/>
                  <a:gd name="connsiteX488" fmla="*/ 2379142 w 3629660"/>
                  <a:gd name="connsiteY488" fmla="*/ 727682 h 1194011"/>
                  <a:gd name="connsiteX489" fmla="*/ 2443108 w 3629660"/>
                  <a:gd name="connsiteY489" fmla="*/ 663716 h 1194011"/>
                  <a:gd name="connsiteX490" fmla="*/ 2468388 w 3629660"/>
                  <a:gd name="connsiteY490" fmla="*/ 653245 h 1194011"/>
                  <a:gd name="connsiteX491" fmla="*/ 3053045 w 3629660"/>
                  <a:gd name="connsiteY491" fmla="*/ 637442 h 1194011"/>
                  <a:gd name="connsiteX492" fmla="*/ 3078325 w 3629660"/>
                  <a:gd name="connsiteY492" fmla="*/ 647913 h 1194011"/>
                  <a:gd name="connsiteX493" fmla="*/ 3145102 w 3629660"/>
                  <a:gd name="connsiteY493" fmla="*/ 714691 h 1194011"/>
                  <a:gd name="connsiteX494" fmla="*/ 3145102 w 3629660"/>
                  <a:gd name="connsiteY494" fmla="*/ 765251 h 1194011"/>
                  <a:gd name="connsiteX495" fmla="*/ 3081135 w 3629660"/>
                  <a:gd name="connsiteY495" fmla="*/ 829217 h 1194011"/>
                  <a:gd name="connsiteX496" fmla="*/ 3030575 w 3629660"/>
                  <a:gd name="connsiteY496" fmla="*/ 829217 h 1194011"/>
                  <a:gd name="connsiteX497" fmla="*/ 2963798 w 3629660"/>
                  <a:gd name="connsiteY497" fmla="*/ 762441 h 1194011"/>
                  <a:gd name="connsiteX498" fmla="*/ 2963798 w 3629660"/>
                  <a:gd name="connsiteY498" fmla="*/ 711881 h 1194011"/>
                  <a:gd name="connsiteX499" fmla="*/ 3027765 w 3629660"/>
                  <a:gd name="connsiteY499" fmla="*/ 647913 h 1194011"/>
                  <a:gd name="connsiteX500" fmla="*/ 3053045 w 3629660"/>
                  <a:gd name="connsiteY500" fmla="*/ 637442 h 1194011"/>
                  <a:gd name="connsiteX501" fmla="*/ 528470 w 3629660"/>
                  <a:gd name="connsiteY501" fmla="*/ 628707 h 1194011"/>
                  <a:gd name="connsiteX502" fmla="*/ 553752 w 3629660"/>
                  <a:gd name="connsiteY502" fmla="*/ 639178 h 1194011"/>
                  <a:gd name="connsiteX503" fmla="*/ 620529 w 3629660"/>
                  <a:gd name="connsiteY503" fmla="*/ 705956 h 1194011"/>
                  <a:gd name="connsiteX504" fmla="*/ 620527 w 3629660"/>
                  <a:gd name="connsiteY504" fmla="*/ 756515 h 1194011"/>
                  <a:gd name="connsiteX505" fmla="*/ 556561 w 3629660"/>
                  <a:gd name="connsiteY505" fmla="*/ 820481 h 1194011"/>
                  <a:gd name="connsiteX506" fmla="*/ 506002 w 3629660"/>
                  <a:gd name="connsiteY506" fmla="*/ 820481 h 1194011"/>
                  <a:gd name="connsiteX507" fmla="*/ 439224 w 3629660"/>
                  <a:gd name="connsiteY507" fmla="*/ 753706 h 1194011"/>
                  <a:gd name="connsiteX508" fmla="*/ 439224 w 3629660"/>
                  <a:gd name="connsiteY508" fmla="*/ 703144 h 1194011"/>
                  <a:gd name="connsiteX509" fmla="*/ 503192 w 3629660"/>
                  <a:gd name="connsiteY509" fmla="*/ 639178 h 1194011"/>
                  <a:gd name="connsiteX510" fmla="*/ 528470 w 3629660"/>
                  <a:gd name="connsiteY510" fmla="*/ 628707 h 1194011"/>
                  <a:gd name="connsiteX511" fmla="*/ 1094298 w 3629660"/>
                  <a:gd name="connsiteY511" fmla="*/ 623833 h 1194011"/>
                  <a:gd name="connsiteX512" fmla="*/ 1119580 w 3629660"/>
                  <a:gd name="connsiteY512" fmla="*/ 634304 h 1194011"/>
                  <a:gd name="connsiteX513" fmla="*/ 1186357 w 3629660"/>
                  <a:gd name="connsiteY513" fmla="*/ 701080 h 1194011"/>
                  <a:gd name="connsiteX514" fmla="*/ 1186357 w 3629660"/>
                  <a:gd name="connsiteY514" fmla="*/ 751639 h 1194011"/>
                  <a:gd name="connsiteX515" fmla="*/ 1122389 w 3629660"/>
                  <a:gd name="connsiteY515" fmla="*/ 815607 h 1194011"/>
                  <a:gd name="connsiteX516" fmla="*/ 1071830 w 3629660"/>
                  <a:gd name="connsiteY516" fmla="*/ 815607 h 1194011"/>
                  <a:gd name="connsiteX517" fmla="*/ 1005053 w 3629660"/>
                  <a:gd name="connsiteY517" fmla="*/ 748830 h 1194011"/>
                  <a:gd name="connsiteX518" fmla="*/ 1005053 w 3629660"/>
                  <a:gd name="connsiteY518" fmla="*/ 698270 h 1194011"/>
                  <a:gd name="connsiteX519" fmla="*/ 1069020 w 3629660"/>
                  <a:gd name="connsiteY519" fmla="*/ 634304 h 1194011"/>
                  <a:gd name="connsiteX520" fmla="*/ 1094298 w 3629660"/>
                  <a:gd name="connsiteY520" fmla="*/ 623833 h 1194011"/>
                  <a:gd name="connsiteX521" fmla="*/ 1686856 w 3629660"/>
                  <a:gd name="connsiteY521" fmla="*/ 600132 h 1194011"/>
                  <a:gd name="connsiteX522" fmla="*/ 1712136 w 3629660"/>
                  <a:gd name="connsiteY522" fmla="*/ 610602 h 1194011"/>
                  <a:gd name="connsiteX523" fmla="*/ 1778913 w 3629660"/>
                  <a:gd name="connsiteY523" fmla="*/ 677379 h 1194011"/>
                  <a:gd name="connsiteX524" fmla="*/ 1778913 w 3629660"/>
                  <a:gd name="connsiteY524" fmla="*/ 727939 h 1194011"/>
                  <a:gd name="connsiteX525" fmla="*/ 1714945 w 3629660"/>
                  <a:gd name="connsiteY525" fmla="*/ 791907 h 1194011"/>
                  <a:gd name="connsiteX526" fmla="*/ 1664386 w 3629660"/>
                  <a:gd name="connsiteY526" fmla="*/ 791907 h 1194011"/>
                  <a:gd name="connsiteX527" fmla="*/ 1597610 w 3629660"/>
                  <a:gd name="connsiteY527" fmla="*/ 725129 h 1194011"/>
                  <a:gd name="connsiteX528" fmla="*/ 1597610 w 3629660"/>
                  <a:gd name="connsiteY528" fmla="*/ 674570 h 1194011"/>
                  <a:gd name="connsiteX529" fmla="*/ 1661576 w 3629660"/>
                  <a:gd name="connsiteY529" fmla="*/ 610602 h 1194011"/>
                  <a:gd name="connsiteX530" fmla="*/ 1686856 w 3629660"/>
                  <a:gd name="connsiteY530" fmla="*/ 600132 h 1194011"/>
                  <a:gd name="connsiteX531" fmla="*/ 2250193 w 3629660"/>
                  <a:gd name="connsiteY531" fmla="*/ 587013 h 1194011"/>
                  <a:gd name="connsiteX532" fmla="*/ 2275473 w 3629660"/>
                  <a:gd name="connsiteY532" fmla="*/ 597484 h 1194011"/>
                  <a:gd name="connsiteX533" fmla="*/ 2342250 w 3629660"/>
                  <a:gd name="connsiteY533" fmla="*/ 664261 h 1194011"/>
                  <a:gd name="connsiteX534" fmla="*/ 2342250 w 3629660"/>
                  <a:gd name="connsiteY534" fmla="*/ 714821 h 1194011"/>
                  <a:gd name="connsiteX535" fmla="*/ 2278283 w 3629660"/>
                  <a:gd name="connsiteY535" fmla="*/ 778787 h 1194011"/>
                  <a:gd name="connsiteX536" fmla="*/ 2227723 w 3629660"/>
                  <a:gd name="connsiteY536" fmla="*/ 778787 h 1194011"/>
                  <a:gd name="connsiteX537" fmla="*/ 2160946 w 3629660"/>
                  <a:gd name="connsiteY537" fmla="*/ 712011 h 1194011"/>
                  <a:gd name="connsiteX538" fmla="*/ 2160946 w 3629660"/>
                  <a:gd name="connsiteY538" fmla="*/ 661451 h 1194011"/>
                  <a:gd name="connsiteX539" fmla="*/ 2224913 w 3629660"/>
                  <a:gd name="connsiteY539" fmla="*/ 597484 h 1194011"/>
                  <a:gd name="connsiteX540" fmla="*/ 2250193 w 3629660"/>
                  <a:gd name="connsiteY540" fmla="*/ 587013 h 1194011"/>
                  <a:gd name="connsiteX541" fmla="*/ 154140 w 3629660"/>
                  <a:gd name="connsiteY541" fmla="*/ 577453 h 1194011"/>
                  <a:gd name="connsiteX542" fmla="*/ 167159 w 3629660"/>
                  <a:gd name="connsiteY542" fmla="*/ 590471 h 1194011"/>
                  <a:gd name="connsiteX543" fmla="*/ 167159 w 3629660"/>
                  <a:gd name="connsiteY543" fmla="*/ 641031 h 1194011"/>
                  <a:gd name="connsiteX544" fmla="*/ 128608 w 3629660"/>
                  <a:gd name="connsiteY544" fmla="*/ 679581 h 1194011"/>
                  <a:gd name="connsiteX545" fmla="*/ 290805 w 3629660"/>
                  <a:gd name="connsiteY545" fmla="*/ 571211 h 1194011"/>
                  <a:gd name="connsiteX546" fmla="*/ 316085 w 3629660"/>
                  <a:gd name="connsiteY546" fmla="*/ 581683 h 1194011"/>
                  <a:gd name="connsiteX547" fmla="*/ 382863 w 3629660"/>
                  <a:gd name="connsiteY547" fmla="*/ 648460 h 1194011"/>
                  <a:gd name="connsiteX548" fmla="*/ 382863 w 3629660"/>
                  <a:gd name="connsiteY548" fmla="*/ 699020 h 1194011"/>
                  <a:gd name="connsiteX549" fmla="*/ 318895 w 3629660"/>
                  <a:gd name="connsiteY549" fmla="*/ 762986 h 1194011"/>
                  <a:gd name="connsiteX550" fmla="*/ 268335 w 3629660"/>
                  <a:gd name="connsiteY550" fmla="*/ 762987 h 1194011"/>
                  <a:gd name="connsiteX551" fmla="*/ 201558 w 3629660"/>
                  <a:gd name="connsiteY551" fmla="*/ 696210 h 1194011"/>
                  <a:gd name="connsiteX552" fmla="*/ 201558 w 3629660"/>
                  <a:gd name="connsiteY552" fmla="*/ 645650 h 1194011"/>
                  <a:gd name="connsiteX553" fmla="*/ 265525 w 3629660"/>
                  <a:gd name="connsiteY553" fmla="*/ 581683 h 1194011"/>
                  <a:gd name="connsiteX554" fmla="*/ 290805 w 3629660"/>
                  <a:gd name="connsiteY554" fmla="*/ 571211 h 1194011"/>
                  <a:gd name="connsiteX555" fmla="*/ 2834850 w 3629660"/>
                  <a:gd name="connsiteY555" fmla="*/ 571210 h 1194011"/>
                  <a:gd name="connsiteX556" fmla="*/ 2860130 w 3629660"/>
                  <a:gd name="connsiteY556" fmla="*/ 581681 h 1194011"/>
                  <a:gd name="connsiteX557" fmla="*/ 2926908 w 3629660"/>
                  <a:gd name="connsiteY557" fmla="*/ 648458 h 1194011"/>
                  <a:gd name="connsiteX558" fmla="*/ 2926908 w 3629660"/>
                  <a:gd name="connsiteY558" fmla="*/ 699018 h 1194011"/>
                  <a:gd name="connsiteX559" fmla="*/ 2862940 w 3629660"/>
                  <a:gd name="connsiteY559" fmla="*/ 762986 h 1194011"/>
                  <a:gd name="connsiteX560" fmla="*/ 2812380 w 3629660"/>
                  <a:gd name="connsiteY560" fmla="*/ 762986 h 1194011"/>
                  <a:gd name="connsiteX561" fmla="*/ 2745604 w 3629660"/>
                  <a:gd name="connsiteY561" fmla="*/ 696208 h 1194011"/>
                  <a:gd name="connsiteX562" fmla="*/ 2745604 w 3629660"/>
                  <a:gd name="connsiteY562" fmla="*/ 645649 h 1194011"/>
                  <a:gd name="connsiteX563" fmla="*/ 2809570 w 3629660"/>
                  <a:gd name="connsiteY563" fmla="*/ 581681 h 1194011"/>
                  <a:gd name="connsiteX564" fmla="*/ 2834850 w 3629660"/>
                  <a:gd name="connsiteY564" fmla="*/ 571210 h 1194011"/>
                  <a:gd name="connsiteX565" fmla="*/ 3400678 w 3629660"/>
                  <a:gd name="connsiteY565" fmla="*/ 566335 h 1194011"/>
                  <a:gd name="connsiteX566" fmla="*/ 3425958 w 3629660"/>
                  <a:gd name="connsiteY566" fmla="*/ 576807 h 1194011"/>
                  <a:gd name="connsiteX567" fmla="*/ 3491826 w 3629660"/>
                  <a:gd name="connsiteY567" fmla="*/ 642674 h 1194011"/>
                  <a:gd name="connsiteX568" fmla="*/ 3500193 w 3629660"/>
                  <a:gd name="connsiteY568" fmla="*/ 676142 h 1194011"/>
                  <a:gd name="connsiteX569" fmla="*/ 3492736 w 3629660"/>
                  <a:gd name="connsiteY569" fmla="*/ 694144 h 1194011"/>
                  <a:gd name="connsiteX570" fmla="*/ 3428770 w 3629660"/>
                  <a:gd name="connsiteY570" fmla="*/ 758110 h 1194011"/>
                  <a:gd name="connsiteX571" fmla="*/ 3378210 w 3629660"/>
                  <a:gd name="connsiteY571" fmla="*/ 758110 h 1194011"/>
                  <a:gd name="connsiteX572" fmla="*/ 3311432 w 3629660"/>
                  <a:gd name="connsiteY572" fmla="*/ 691334 h 1194011"/>
                  <a:gd name="connsiteX573" fmla="*/ 3311432 w 3629660"/>
                  <a:gd name="connsiteY573" fmla="*/ 640774 h 1194011"/>
                  <a:gd name="connsiteX574" fmla="*/ 3375399 w 3629660"/>
                  <a:gd name="connsiteY574" fmla="*/ 576807 h 1194011"/>
                  <a:gd name="connsiteX575" fmla="*/ 3400678 w 3629660"/>
                  <a:gd name="connsiteY575" fmla="*/ 566335 h 1194011"/>
                  <a:gd name="connsiteX576" fmla="*/ 875462 w 3629660"/>
                  <a:gd name="connsiteY576" fmla="*/ 555409 h 1194011"/>
                  <a:gd name="connsiteX577" fmla="*/ 900742 w 3629660"/>
                  <a:gd name="connsiteY577" fmla="*/ 565880 h 1194011"/>
                  <a:gd name="connsiteX578" fmla="*/ 967520 w 3629660"/>
                  <a:gd name="connsiteY578" fmla="*/ 632657 h 1194011"/>
                  <a:gd name="connsiteX579" fmla="*/ 967520 w 3629660"/>
                  <a:gd name="connsiteY579" fmla="*/ 683217 h 1194011"/>
                  <a:gd name="connsiteX580" fmla="*/ 903552 w 3629660"/>
                  <a:gd name="connsiteY580" fmla="*/ 747183 h 1194011"/>
                  <a:gd name="connsiteX581" fmla="*/ 852992 w 3629660"/>
                  <a:gd name="connsiteY581" fmla="*/ 747185 h 1194011"/>
                  <a:gd name="connsiteX582" fmla="*/ 786215 w 3629660"/>
                  <a:gd name="connsiteY582" fmla="*/ 680407 h 1194011"/>
                  <a:gd name="connsiteX583" fmla="*/ 786215 w 3629660"/>
                  <a:gd name="connsiteY583" fmla="*/ 629847 h 1194011"/>
                  <a:gd name="connsiteX584" fmla="*/ 850183 w 3629660"/>
                  <a:gd name="connsiteY584" fmla="*/ 565880 h 1194011"/>
                  <a:gd name="connsiteX585" fmla="*/ 875462 w 3629660"/>
                  <a:gd name="connsiteY585" fmla="*/ 555409 h 1194011"/>
                  <a:gd name="connsiteX586" fmla="*/ 1441291 w 3629660"/>
                  <a:gd name="connsiteY586" fmla="*/ 550534 h 1194011"/>
                  <a:gd name="connsiteX587" fmla="*/ 1466570 w 3629660"/>
                  <a:gd name="connsiteY587" fmla="*/ 561005 h 1194011"/>
                  <a:gd name="connsiteX588" fmla="*/ 1533348 w 3629660"/>
                  <a:gd name="connsiteY588" fmla="*/ 627781 h 1194011"/>
                  <a:gd name="connsiteX589" fmla="*/ 1533348 w 3629660"/>
                  <a:gd name="connsiteY589" fmla="*/ 678341 h 1194011"/>
                  <a:gd name="connsiteX590" fmla="*/ 1469380 w 3629660"/>
                  <a:gd name="connsiteY590" fmla="*/ 742309 h 1194011"/>
                  <a:gd name="connsiteX591" fmla="*/ 1418820 w 3629660"/>
                  <a:gd name="connsiteY591" fmla="*/ 742309 h 1194011"/>
                  <a:gd name="connsiteX592" fmla="*/ 1352045 w 3629660"/>
                  <a:gd name="connsiteY592" fmla="*/ 675531 h 1194011"/>
                  <a:gd name="connsiteX593" fmla="*/ 1352043 w 3629660"/>
                  <a:gd name="connsiteY593" fmla="*/ 624971 h 1194011"/>
                  <a:gd name="connsiteX594" fmla="*/ 1416011 w 3629660"/>
                  <a:gd name="connsiteY594" fmla="*/ 561005 h 1194011"/>
                  <a:gd name="connsiteX595" fmla="*/ 1441291 w 3629660"/>
                  <a:gd name="connsiteY595" fmla="*/ 550534 h 1194011"/>
                  <a:gd name="connsiteX596" fmla="*/ 2033847 w 3629660"/>
                  <a:gd name="connsiteY596" fmla="*/ 526832 h 1194011"/>
                  <a:gd name="connsiteX597" fmla="*/ 2059126 w 3629660"/>
                  <a:gd name="connsiteY597" fmla="*/ 537304 h 1194011"/>
                  <a:gd name="connsiteX598" fmla="*/ 2125904 w 3629660"/>
                  <a:gd name="connsiteY598" fmla="*/ 604079 h 1194011"/>
                  <a:gd name="connsiteX599" fmla="*/ 2125902 w 3629660"/>
                  <a:gd name="connsiteY599" fmla="*/ 654641 h 1194011"/>
                  <a:gd name="connsiteX600" fmla="*/ 2061936 w 3629660"/>
                  <a:gd name="connsiteY600" fmla="*/ 718607 h 1194011"/>
                  <a:gd name="connsiteX601" fmla="*/ 2011376 w 3629660"/>
                  <a:gd name="connsiteY601" fmla="*/ 718607 h 1194011"/>
                  <a:gd name="connsiteX602" fmla="*/ 1944599 w 3629660"/>
                  <a:gd name="connsiteY602" fmla="*/ 651831 h 1194011"/>
                  <a:gd name="connsiteX603" fmla="*/ 1944599 w 3629660"/>
                  <a:gd name="connsiteY603" fmla="*/ 601270 h 1194011"/>
                  <a:gd name="connsiteX604" fmla="*/ 2008567 w 3629660"/>
                  <a:gd name="connsiteY604" fmla="*/ 537304 h 1194011"/>
                  <a:gd name="connsiteX605" fmla="*/ 2033847 w 3629660"/>
                  <a:gd name="connsiteY605" fmla="*/ 526832 h 1194011"/>
                  <a:gd name="connsiteX606" fmla="*/ 2599675 w 3629660"/>
                  <a:gd name="connsiteY606" fmla="*/ 521956 h 1194011"/>
                  <a:gd name="connsiteX607" fmla="*/ 2624955 w 3629660"/>
                  <a:gd name="connsiteY607" fmla="*/ 532428 h 1194011"/>
                  <a:gd name="connsiteX608" fmla="*/ 2691730 w 3629660"/>
                  <a:gd name="connsiteY608" fmla="*/ 599205 h 1194011"/>
                  <a:gd name="connsiteX609" fmla="*/ 2691732 w 3629660"/>
                  <a:gd name="connsiteY609" fmla="*/ 649765 h 1194011"/>
                  <a:gd name="connsiteX610" fmla="*/ 2627764 w 3629660"/>
                  <a:gd name="connsiteY610" fmla="*/ 713733 h 1194011"/>
                  <a:gd name="connsiteX611" fmla="*/ 2577206 w 3629660"/>
                  <a:gd name="connsiteY611" fmla="*/ 713733 h 1194011"/>
                  <a:gd name="connsiteX612" fmla="*/ 2510427 w 3629660"/>
                  <a:gd name="connsiteY612" fmla="*/ 646955 h 1194011"/>
                  <a:gd name="connsiteX613" fmla="*/ 2510429 w 3629660"/>
                  <a:gd name="connsiteY613" fmla="*/ 596397 h 1194011"/>
                  <a:gd name="connsiteX614" fmla="*/ 2574395 w 3629660"/>
                  <a:gd name="connsiteY614" fmla="*/ 532429 h 1194011"/>
                  <a:gd name="connsiteX615" fmla="*/ 2599675 w 3629660"/>
                  <a:gd name="connsiteY615" fmla="*/ 521956 h 1194011"/>
                  <a:gd name="connsiteX616" fmla="*/ 3184332 w 3629660"/>
                  <a:gd name="connsiteY616" fmla="*/ 506155 h 1194011"/>
                  <a:gd name="connsiteX617" fmla="*/ 3209612 w 3629660"/>
                  <a:gd name="connsiteY617" fmla="*/ 516626 h 1194011"/>
                  <a:gd name="connsiteX618" fmla="*/ 3276389 w 3629660"/>
                  <a:gd name="connsiteY618" fmla="*/ 583404 h 1194011"/>
                  <a:gd name="connsiteX619" fmla="*/ 3276389 w 3629660"/>
                  <a:gd name="connsiteY619" fmla="*/ 633964 h 1194011"/>
                  <a:gd name="connsiteX620" fmla="*/ 3212422 w 3629660"/>
                  <a:gd name="connsiteY620" fmla="*/ 697930 h 1194011"/>
                  <a:gd name="connsiteX621" fmla="*/ 3161862 w 3629660"/>
                  <a:gd name="connsiteY621" fmla="*/ 697930 h 1194011"/>
                  <a:gd name="connsiteX622" fmla="*/ 3095084 w 3629660"/>
                  <a:gd name="connsiteY622" fmla="*/ 631152 h 1194011"/>
                  <a:gd name="connsiteX623" fmla="*/ 3095084 w 3629660"/>
                  <a:gd name="connsiteY623" fmla="*/ 580594 h 1194011"/>
                  <a:gd name="connsiteX624" fmla="*/ 3159052 w 3629660"/>
                  <a:gd name="connsiteY624" fmla="*/ 516626 h 1194011"/>
                  <a:gd name="connsiteX625" fmla="*/ 3184332 w 3629660"/>
                  <a:gd name="connsiteY625" fmla="*/ 506155 h 1194011"/>
                  <a:gd name="connsiteX626" fmla="*/ 659757 w 3629660"/>
                  <a:gd name="connsiteY626" fmla="*/ 497420 h 1194011"/>
                  <a:gd name="connsiteX627" fmla="*/ 685038 w 3629660"/>
                  <a:gd name="connsiteY627" fmla="*/ 507891 h 1194011"/>
                  <a:gd name="connsiteX628" fmla="*/ 751816 w 3629660"/>
                  <a:gd name="connsiteY628" fmla="*/ 574669 h 1194011"/>
                  <a:gd name="connsiteX629" fmla="*/ 751816 w 3629660"/>
                  <a:gd name="connsiteY629" fmla="*/ 625228 h 1194011"/>
                  <a:gd name="connsiteX630" fmla="*/ 687848 w 3629660"/>
                  <a:gd name="connsiteY630" fmla="*/ 689195 h 1194011"/>
                  <a:gd name="connsiteX631" fmla="*/ 637288 w 3629660"/>
                  <a:gd name="connsiteY631" fmla="*/ 689195 h 1194011"/>
                  <a:gd name="connsiteX632" fmla="*/ 570511 w 3629660"/>
                  <a:gd name="connsiteY632" fmla="*/ 622417 h 1194011"/>
                  <a:gd name="connsiteX633" fmla="*/ 570511 w 3629660"/>
                  <a:gd name="connsiteY633" fmla="*/ 571857 h 1194011"/>
                  <a:gd name="connsiteX634" fmla="*/ 634479 w 3629660"/>
                  <a:gd name="connsiteY634" fmla="*/ 507891 h 1194011"/>
                  <a:gd name="connsiteX635" fmla="*/ 659757 w 3629660"/>
                  <a:gd name="connsiteY635" fmla="*/ 497420 h 1194011"/>
                  <a:gd name="connsiteX636" fmla="*/ 3455367 w 3629660"/>
                  <a:gd name="connsiteY636" fmla="*/ 496839 h 1194011"/>
                  <a:gd name="connsiteX637" fmla="*/ 3480652 w 3629660"/>
                  <a:gd name="connsiteY637" fmla="*/ 597979 h 1194011"/>
                  <a:gd name="connsiteX638" fmla="*/ 3442719 w 3629660"/>
                  <a:gd name="connsiteY638" fmla="*/ 560047 h 1194011"/>
                  <a:gd name="connsiteX639" fmla="*/ 3442719 w 3629660"/>
                  <a:gd name="connsiteY639" fmla="*/ 509487 h 1194011"/>
                  <a:gd name="connsiteX640" fmla="*/ 1223096 w 3629660"/>
                  <a:gd name="connsiteY640" fmla="*/ 484302 h 1194011"/>
                  <a:gd name="connsiteX641" fmla="*/ 1248376 w 3629660"/>
                  <a:gd name="connsiteY641" fmla="*/ 494773 h 1194011"/>
                  <a:gd name="connsiteX642" fmla="*/ 1315153 w 3629660"/>
                  <a:gd name="connsiteY642" fmla="*/ 561550 h 1194011"/>
                  <a:gd name="connsiteX643" fmla="*/ 1315153 w 3629660"/>
                  <a:gd name="connsiteY643" fmla="*/ 612110 h 1194011"/>
                  <a:gd name="connsiteX644" fmla="*/ 1251186 w 3629660"/>
                  <a:gd name="connsiteY644" fmla="*/ 676078 h 1194011"/>
                  <a:gd name="connsiteX645" fmla="*/ 1200626 w 3629660"/>
                  <a:gd name="connsiteY645" fmla="*/ 676078 h 1194011"/>
                  <a:gd name="connsiteX646" fmla="*/ 1133848 w 3629660"/>
                  <a:gd name="connsiteY646" fmla="*/ 609300 h 1194011"/>
                  <a:gd name="connsiteX647" fmla="*/ 1133850 w 3629660"/>
                  <a:gd name="connsiteY647" fmla="*/ 558741 h 1194011"/>
                  <a:gd name="connsiteX648" fmla="*/ 1197816 w 3629660"/>
                  <a:gd name="connsiteY648" fmla="*/ 494773 h 1194011"/>
                  <a:gd name="connsiteX649" fmla="*/ 1223096 w 3629660"/>
                  <a:gd name="connsiteY649" fmla="*/ 484302 h 1194011"/>
                  <a:gd name="connsiteX650" fmla="*/ 1815652 w 3629660"/>
                  <a:gd name="connsiteY650" fmla="*/ 460600 h 1194011"/>
                  <a:gd name="connsiteX651" fmla="*/ 1840932 w 3629660"/>
                  <a:gd name="connsiteY651" fmla="*/ 471071 h 1194011"/>
                  <a:gd name="connsiteX652" fmla="*/ 1907707 w 3629660"/>
                  <a:gd name="connsiteY652" fmla="*/ 537850 h 1194011"/>
                  <a:gd name="connsiteX653" fmla="*/ 1907707 w 3629660"/>
                  <a:gd name="connsiteY653" fmla="*/ 588410 h 1194011"/>
                  <a:gd name="connsiteX654" fmla="*/ 1843741 w 3629660"/>
                  <a:gd name="connsiteY654" fmla="*/ 652376 h 1194011"/>
                  <a:gd name="connsiteX655" fmla="*/ 1793182 w 3629660"/>
                  <a:gd name="connsiteY655" fmla="*/ 652376 h 1194011"/>
                  <a:gd name="connsiteX656" fmla="*/ 1726404 w 3629660"/>
                  <a:gd name="connsiteY656" fmla="*/ 585599 h 1194011"/>
                  <a:gd name="connsiteX657" fmla="*/ 1726406 w 3629660"/>
                  <a:gd name="connsiteY657" fmla="*/ 535039 h 1194011"/>
                  <a:gd name="connsiteX658" fmla="*/ 1790372 w 3629660"/>
                  <a:gd name="connsiteY658" fmla="*/ 471071 h 1194011"/>
                  <a:gd name="connsiteX659" fmla="*/ 1815652 w 3629660"/>
                  <a:gd name="connsiteY659" fmla="*/ 460600 h 1194011"/>
                  <a:gd name="connsiteX660" fmla="*/ 2381480 w 3629660"/>
                  <a:gd name="connsiteY660" fmla="*/ 455726 h 1194011"/>
                  <a:gd name="connsiteX661" fmla="*/ 2406760 w 3629660"/>
                  <a:gd name="connsiteY661" fmla="*/ 466197 h 1194011"/>
                  <a:gd name="connsiteX662" fmla="*/ 2473537 w 3629660"/>
                  <a:gd name="connsiteY662" fmla="*/ 532974 h 1194011"/>
                  <a:gd name="connsiteX663" fmla="*/ 2473537 w 3629660"/>
                  <a:gd name="connsiteY663" fmla="*/ 583534 h 1194011"/>
                  <a:gd name="connsiteX664" fmla="*/ 2409571 w 3629660"/>
                  <a:gd name="connsiteY664" fmla="*/ 647500 h 1194011"/>
                  <a:gd name="connsiteX665" fmla="*/ 2359010 w 3629660"/>
                  <a:gd name="connsiteY665" fmla="*/ 647500 h 1194011"/>
                  <a:gd name="connsiteX666" fmla="*/ 2292233 w 3629660"/>
                  <a:gd name="connsiteY666" fmla="*/ 580724 h 1194011"/>
                  <a:gd name="connsiteX667" fmla="*/ 2292233 w 3629660"/>
                  <a:gd name="connsiteY667" fmla="*/ 530164 h 1194011"/>
                  <a:gd name="connsiteX668" fmla="*/ 2356200 w 3629660"/>
                  <a:gd name="connsiteY668" fmla="*/ 466197 h 1194011"/>
                  <a:gd name="connsiteX669" fmla="*/ 2381480 w 3629660"/>
                  <a:gd name="connsiteY669" fmla="*/ 455726 h 1194011"/>
                  <a:gd name="connsiteX670" fmla="*/ 422092 w 3629660"/>
                  <a:gd name="connsiteY670" fmla="*/ 439924 h 1194011"/>
                  <a:gd name="connsiteX671" fmla="*/ 447372 w 3629660"/>
                  <a:gd name="connsiteY671" fmla="*/ 450396 h 1194011"/>
                  <a:gd name="connsiteX672" fmla="*/ 514149 w 3629660"/>
                  <a:gd name="connsiteY672" fmla="*/ 517173 h 1194011"/>
                  <a:gd name="connsiteX673" fmla="*/ 514149 w 3629660"/>
                  <a:gd name="connsiteY673" fmla="*/ 567733 h 1194011"/>
                  <a:gd name="connsiteX674" fmla="*/ 450182 w 3629660"/>
                  <a:gd name="connsiteY674" fmla="*/ 631701 h 1194011"/>
                  <a:gd name="connsiteX675" fmla="*/ 399622 w 3629660"/>
                  <a:gd name="connsiteY675" fmla="*/ 631699 h 1194011"/>
                  <a:gd name="connsiteX676" fmla="*/ 332845 w 3629660"/>
                  <a:gd name="connsiteY676" fmla="*/ 564923 h 1194011"/>
                  <a:gd name="connsiteX677" fmla="*/ 332845 w 3629660"/>
                  <a:gd name="connsiteY677" fmla="*/ 514363 h 1194011"/>
                  <a:gd name="connsiteX678" fmla="*/ 396812 w 3629660"/>
                  <a:gd name="connsiteY678" fmla="*/ 450396 h 1194011"/>
                  <a:gd name="connsiteX679" fmla="*/ 422092 w 3629660"/>
                  <a:gd name="connsiteY679" fmla="*/ 439924 h 1194011"/>
                  <a:gd name="connsiteX680" fmla="*/ 2966137 w 3629660"/>
                  <a:gd name="connsiteY680" fmla="*/ 439923 h 1194011"/>
                  <a:gd name="connsiteX681" fmla="*/ 2991419 w 3629660"/>
                  <a:gd name="connsiteY681" fmla="*/ 450394 h 1194011"/>
                  <a:gd name="connsiteX682" fmla="*/ 3058194 w 3629660"/>
                  <a:gd name="connsiteY682" fmla="*/ 517171 h 1194011"/>
                  <a:gd name="connsiteX683" fmla="*/ 3058194 w 3629660"/>
                  <a:gd name="connsiteY683" fmla="*/ 567731 h 1194011"/>
                  <a:gd name="connsiteX684" fmla="*/ 2994228 w 3629660"/>
                  <a:gd name="connsiteY684" fmla="*/ 631697 h 1194011"/>
                  <a:gd name="connsiteX685" fmla="*/ 2943667 w 3629660"/>
                  <a:gd name="connsiteY685" fmla="*/ 631699 h 1194011"/>
                  <a:gd name="connsiteX686" fmla="*/ 2876891 w 3629660"/>
                  <a:gd name="connsiteY686" fmla="*/ 564921 h 1194011"/>
                  <a:gd name="connsiteX687" fmla="*/ 2876891 w 3629660"/>
                  <a:gd name="connsiteY687" fmla="*/ 514362 h 1194011"/>
                  <a:gd name="connsiteX688" fmla="*/ 2940857 w 3629660"/>
                  <a:gd name="connsiteY688" fmla="*/ 450394 h 1194011"/>
                  <a:gd name="connsiteX689" fmla="*/ 2966137 w 3629660"/>
                  <a:gd name="connsiteY689" fmla="*/ 439923 h 1194011"/>
                  <a:gd name="connsiteX690" fmla="*/ 1006749 w 3629660"/>
                  <a:gd name="connsiteY690" fmla="*/ 424122 h 1194011"/>
                  <a:gd name="connsiteX691" fmla="*/ 1032029 w 3629660"/>
                  <a:gd name="connsiteY691" fmla="*/ 434593 h 1194011"/>
                  <a:gd name="connsiteX692" fmla="*/ 1098807 w 3629660"/>
                  <a:gd name="connsiteY692" fmla="*/ 501370 h 1194011"/>
                  <a:gd name="connsiteX693" fmla="*/ 1098807 w 3629660"/>
                  <a:gd name="connsiteY693" fmla="*/ 551930 h 1194011"/>
                  <a:gd name="connsiteX694" fmla="*/ 1034839 w 3629660"/>
                  <a:gd name="connsiteY694" fmla="*/ 615896 h 1194011"/>
                  <a:gd name="connsiteX695" fmla="*/ 984279 w 3629660"/>
                  <a:gd name="connsiteY695" fmla="*/ 615896 h 1194011"/>
                  <a:gd name="connsiteX696" fmla="*/ 917502 w 3629660"/>
                  <a:gd name="connsiteY696" fmla="*/ 549120 h 1194011"/>
                  <a:gd name="connsiteX697" fmla="*/ 917502 w 3629660"/>
                  <a:gd name="connsiteY697" fmla="*/ 498561 h 1194011"/>
                  <a:gd name="connsiteX698" fmla="*/ 981469 w 3629660"/>
                  <a:gd name="connsiteY698" fmla="*/ 434593 h 1194011"/>
                  <a:gd name="connsiteX699" fmla="*/ 1006749 w 3629660"/>
                  <a:gd name="connsiteY699" fmla="*/ 424122 h 1194011"/>
                  <a:gd name="connsiteX700" fmla="*/ 1572577 w 3629660"/>
                  <a:gd name="connsiteY700" fmla="*/ 419247 h 1194011"/>
                  <a:gd name="connsiteX701" fmla="*/ 1597857 w 3629660"/>
                  <a:gd name="connsiteY701" fmla="*/ 429718 h 1194011"/>
                  <a:gd name="connsiteX702" fmla="*/ 1664635 w 3629660"/>
                  <a:gd name="connsiteY702" fmla="*/ 496494 h 1194011"/>
                  <a:gd name="connsiteX703" fmla="*/ 1664635 w 3629660"/>
                  <a:gd name="connsiteY703" fmla="*/ 547056 h 1194011"/>
                  <a:gd name="connsiteX704" fmla="*/ 1600667 w 3629660"/>
                  <a:gd name="connsiteY704" fmla="*/ 611022 h 1194011"/>
                  <a:gd name="connsiteX705" fmla="*/ 1550107 w 3629660"/>
                  <a:gd name="connsiteY705" fmla="*/ 611022 h 1194011"/>
                  <a:gd name="connsiteX706" fmla="*/ 1483330 w 3629660"/>
                  <a:gd name="connsiteY706" fmla="*/ 544244 h 1194011"/>
                  <a:gd name="connsiteX707" fmla="*/ 1483330 w 3629660"/>
                  <a:gd name="connsiteY707" fmla="*/ 493684 h 1194011"/>
                  <a:gd name="connsiteX708" fmla="*/ 1547297 w 3629660"/>
                  <a:gd name="connsiteY708" fmla="*/ 429718 h 1194011"/>
                  <a:gd name="connsiteX709" fmla="*/ 1572577 w 3629660"/>
                  <a:gd name="connsiteY709" fmla="*/ 419247 h 1194011"/>
                  <a:gd name="connsiteX710" fmla="*/ 2165133 w 3629660"/>
                  <a:gd name="connsiteY710" fmla="*/ 395545 h 1194011"/>
                  <a:gd name="connsiteX711" fmla="*/ 2190413 w 3629660"/>
                  <a:gd name="connsiteY711" fmla="*/ 406017 h 1194011"/>
                  <a:gd name="connsiteX712" fmla="*/ 2257191 w 3629660"/>
                  <a:gd name="connsiteY712" fmla="*/ 472794 h 1194011"/>
                  <a:gd name="connsiteX713" fmla="*/ 2257191 w 3629660"/>
                  <a:gd name="connsiteY713" fmla="*/ 523352 h 1194011"/>
                  <a:gd name="connsiteX714" fmla="*/ 2193223 w 3629660"/>
                  <a:gd name="connsiteY714" fmla="*/ 587320 h 1194011"/>
                  <a:gd name="connsiteX715" fmla="*/ 2142663 w 3629660"/>
                  <a:gd name="connsiteY715" fmla="*/ 587320 h 1194011"/>
                  <a:gd name="connsiteX716" fmla="*/ 2075886 w 3629660"/>
                  <a:gd name="connsiteY716" fmla="*/ 520543 h 1194011"/>
                  <a:gd name="connsiteX717" fmla="*/ 2075886 w 3629660"/>
                  <a:gd name="connsiteY717" fmla="*/ 469983 h 1194011"/>
                  <a:gd name="connsiteX718" fmla="*/ 2139853 w 3629660"/>
                  <a:gd name="connsiteY718" fmla="*/ 406017 h 1194011"/>
                  <a:gd name="connsiteX719" fmla="*/ 2165133 w 3629660"/>
                  <a:gd name="connsiteY719" fmla="*/ 395545 h 1194011"/>
                  <a:gd name="connsiteX720" fmla="*/ 2730962 w 3629660"/>
                  <a:gd name="connsiteY720" fmla="*/ 390669 h 1194011"/>
                  <a:gd name="connsiteX721" fmla="*/ 2756242 w 3629660"/>
                  <a:gd name="connsiteY721" fmla="*/ 401141 h 1194011"/>
                  <a:gd name="connsiteX722" fmla="*/ 2823019 w 3629660"/>
                  <a:gd name="connsiteY722" fmla="*/ 467918 h 1194011"/>
                  <a:gd name="connsiteX723" fmla="*/ 2823019 w 3629660"/>
                  <a:gd name="connsiteY723" fmla="*/ 518478 h 1194011"/>
                  <a:gd name="connsiteX724" fmla="*/ 2759053 w 3629660"/>
                  <a:gd name="connsiteY724" fmla="*/ 582446 h 1194011"/>
                  <a:gd name="connsiteX725" fmla="*/ 2708493 w 3629660"/>
                  <a:gd name="connsiteY725" fmla="*/ 582446 h 1194011"/>
                  <a:gd name="connsiteX726" fmla="*/ 2641714 w 3629660"/>
                  <a:gd name="connsiteY726" fmla="*/ 515668 h 1194011"/>
                  <a:gd name="connsiteX727" fmla="*/ 2641716 w 3629660"/>
                  <a:gd name="connsiteY727" fmla="*/ 465108 h 1194011"/>
                  <a:gd name="connsiteX728" fmla="*/ 2705682 w 3629660"/>
                  <a:gd name="connsiteY728" fmla="*/ 401142 h 1194011"/>
                  <a:gd name="connsiteX729" fmla="*/ 2730962 w 3629660"/>
                  <a:gd name="connsiteY729" fmla="*/ 390669 h 1194011"/>
                  <a:gd name="connsiteX730" fmla="*/ 3315619 w 3629660"/>
                  <a:gd name="connsiteY730" fmla="*/ 374868 h 1194011"/>
                  <a:gd name="connsiteX731" fmla="*/ 3340899 w 3629660"/>
                  <a:gd name="connsiteY731" fmla="*/ 385339 h 1194011"/>
                  <a:gd name="connsiteX732" fmla="*/ 3407676 w 3629660"/>
                  <a:gd name="connsiteY732" fmla="*/ 452117 h 1194011"/>
                  <a:gd name="connsiteX733" fmla="*/ 3407676 w 3629660"/>
                  <a:gd name="connsiteY733" fmla="*/ 502677 h 1194011"/>
                  <a:gd name="connsiteX734" fmla="*/ 3343708 w 3629660"/>
                  <a:gd name="connsiteY734" fmla="*/ 566643 h 1194011"/>
                  <a:gd name="connsiteX735" fmla="*/ 3293149 w 3629660"/>
                  <a:gd name="connsiteY735" fmla="*/ 566643 h 1194011"/>
                  <a:gd name="connsiteX736" fmla="*/ 3226373 w 3629660"/>
                  <a:gd name="connsiteY736" fmla="*/ 499865 h 1194011"/>
                  <a:gd name="connsiteX737" fmla="*/ 3226373 w 3629660"/>
                  <a:gd name="connsiteY737" fmla="*/ 449306 h 1194011"/>
                  <a:gd name="connsiteX738" fmla="*/ 3290339 w 3629660"/>
                  <a:gd name="connsiteY738" fmla="*/ 385339 h 1194011"/>
                  <a:gd name="connsiteX739" fmla="*/ 3315619 w 3629660"/>
                  <a:gd name="connsiteY739" fmla="*/ 374868 h 1194011"/>
                  <a:gd name="connsiteX740" fmla="*/ 204969 w 3629660"/>
                  <a:gd name="connsiteY740" fmla="*/ 374136 h 1194011"/>
                  <a:gd name="connsiteX741" fmla="*/ 229177 w 3629660"/>
                  <a:gd name="connsiteY741" fmla="*/ 384165 h 1194011"/>
                  <a:gd name="connsiteX742" fmla="*/ 295955 w 3629660"/>
                  <a:gd name="connsiteY742" fmla="*/ 450941 h 1194011"/>
                  <a:gd name="connsiteX743" fmla="*/ 295955 w 3629660"/>
                  <a:gd name="connsiteY743" fmla="*/ 501500 h 1194011"/>
                  <a:gd name="connsiteX744" fmla="*/ 231989 w 3629660"/>
                  <a:gd name="connsiteY744" fmla="*/ 565468 h 1194011"/>
                  <a:gd name="connsiteX745" fmla="*/ 181427 w 3629660"/>
                  <a:gd name="connsiteY745" fmla="*/ 565468 h 1194011"/>
                  <a:gd name="connsiteX746" fmla="*/ 161994 w 3629660"/>
                  <a:gd name="connsiteY746" fmla="*/ 546035 h 1194011"/>
                  <a:gd name="connsiteX747" fmla="*/ 788554 w 3629660"/>
                  <a:gd name="connsiteY747" fmla="*/ 357889 h 1194011"/>
                  <a:gd name="connsiteX748" fmla="*/ 813834 w 3629660"/>
                  <a:gd name="connsiteY748" fmla="*/ 368362 h 1194011"/>
                  <a:gd name="connsiteX749" fmla="*/ 880612 w 3629660"/>
                  <a:gd name="connsiteY749" fmla="*/ 435138 h 1194011"/>
                  <a:gd name="connsiteX750" fmla="*/ 880612 w 3629660"/>
                  <a:gd name="connsiteY750" fmla="*/ 485698 h 1194011"/>
                  <a:gd name="connsiteX751" fmla="*/ 816644 w 3629660"/>
                  <a:gd name="connsiteY751" fmla="*/ 549665 h 1194011"/>
                  <a:gd name="connsiteX752" fmla="*/ 766084 w 3629660"/>
                  <a:gd name="connsiteY752" fmla="*/ 549665 h 1194011"/>
                  <a:gd name="connsiteX753" fmla="*/ 699307 w 3629660"/>
                  <a:gd name="connsiteY753" fmla="*/ 482888 h 1194011"/>
                  <a:gd name="connsiteX754" fmla="*/ 699309 w 3629660"/>
                  <a:gd name="connsiteY754" fmla="*/ 432328 h 1194011"/>
                  <a:gd name="connsiteX755" fmla="*/ 763275 w 3629660"/>
                  <a:gd name="connsiteY755" fmla="*/ 368360 h 1194011"/>
                  <a:gd name="connsiteX756" fmla="*/ 788554 w 3629660"/>
                  <a:gd name="connsiteY756" fmla="*/ 357889 h 1194011"/>
                  <a:gd name="connsiteX757" fmla="*/ 1354383 w 3629660"/>
                  <a:gd name="connsiteY757" fmla="*/ 353015 h 1194011"/>
                  <a:gd name="connsiteX758" fmla="*/ 1379662 w 3629660"/>
                  <a:gd name="connsiteY758" fmla="*/ 363486 h 1194011"/>
                  <a:gd name="connsiteX759" fmla="*/ 1446440 w 3629660"/>
                  <a:gd name="connsiteY759" fmla="*/ 430263 h 1194011"/>
                  <a:gd name="connsiteX760" fmla="*/ 1446440 w 3629660"/>
                  <a:gd name="connsiteY760" fmla="*/ 480823 h 1194011"/>
                  <a:gd name="connsiteX761" fmla="*/ 1382474 w 3629660"/>
                  <a:gd name="connsiteY761" fmla="*/ 544789 h 1194011"/>
                  <a:gd name="connsiteX762" fmla="*/ 1331912 w 3629660"/>
                  <a:gd name="connsiteY762" fmla="*/ 544791 h 1194011"/>
                  <a:gd name="connsiteX763" fmla="*/ 1265137 w 3629660"/>
                  <a:gd name="connsiteY763" fmla="*/ 478013 h 1194011"/>
                  <a:gd name="connsiteX764" fmla="*/ 1265137 w 3629660"/>
                  <a:gd name="connsiteY764" fmla="*/ 427454 h 1194011"/>
                  <a:gd name="connsiteX765" fmla="*/ 1329103 w 3629660"/>
                  <a:gd name="connsiteY765" fmla="*/ 363486 h 1194011"/>
                  <a:gd name="connsiteX766" fmla="*/ 1354383 w 3629660"/>
                  <a:gd name="connsiteY766" fmla="*/ 353015 h 1194011"/>
                  <a:gd name="connsiteX767" fmla="*/ 1946939 w 3629660"/>
                  <a:gd name="connsiteY767" fmla="*/ 329313 h 1194011"/>
                  <a:gd name="connsiteX768" fmla="*/ 1972218 w 3629660"/>
                  <a:gd name="connsiteY768" fmla="*/ 339784 h 1194011"/>
                  <a:gd name="connsiteX769" fmla="*/ 2038994 w 3629660"/>
                  <a:gd name="connsiteY769" fmla="*/ 406563 h 1194011"/>
                  <a:gd name="connsiteX770" fmla="*/ 2038994 w 3629660"/>
                  <a:gd name="connsiteY770" fmla="*/ 457123 h 1194011"/>
                  <a:gd name="connsiteX771" fmla="*/ 1975030 w 3629660"/>
                  <a:gd name="connsiteY771" fmla="*/ 521089 h 1194011"/>
                  <a:gd name="connsiteX772" fmla="*/ 1924468 w 3629660"/>
                  <a:gd name="connsiteY772" fmla="*/ 521089 h 1194011"/>
                  <a:gd name="connsiteX773" fmla="*/ 1857691 w 3629660"/>
                  <a:gd name="connsiteY773" fmla="*/ 454312 h 1194011"/>
                  <a:gd name="connsiteX774" fmla="*/ 1857693 w 3629660"/>
                  <a:gd name="connsiteY774" fmla="*/ 403752 h 1194011"/>
                  <a:gd name="connsiteX775" fmla="*/ 1921659 w 3629660"/>
                  <a:gd name="connsiteY775" fmla="*/ 339784 h 1194011"/>
                  <a:gd name="connsiteX776" fmla="*/ 1946939 w 3629660"/>
                  <a:gd name="connsiteY776" fmla="*/ 329313 h 1194011"/>
                  <a:gd name="connsiteX777" fmla="*/ 2512767 w 3629660"/>
                  <a:gd name="connsiteY777" fmla="*/ 324439 h 1194011"/>
                  <a:gd name="connsiteX778" fmla="*/ 2538048 w 3629660"/>
                  <a:gd name="connsiteY778" fmla="*/ 334910 h 1194011"/>
                  <a:gd name="connsiteX779" fmla="*/ 2604824 w 3629660"/>
                  <a:gd name="connsiteY779" fmla="*/ 401687 h 1194011"/>
                  <a:gd name="connsiteX780" fmla="*/ 2604824 w 3629660"/>
                  <a:gd name="connsiteY780" fmla="*/ 452247 h 1194011"/>
                  <a:gd name="connsiteX781" fmla="*/ 2540858 w 3629660"/>
                  <a:gd name="connsiteY781" fmla="*/ 516213 h 1194011"/>
                  <a:gd name="connsiteX782" fmla="*/ 2490298 w 3629660"/>
                  <a:gd name="connsiteY782" fmla="*/ 516213 h 1194011"/>
                  <a:gd name="connsiteX783" fmla="*/ 2423519 w 3629660"/>
                  <a:gd name="connsiteY783" fmla="*/ 449436 h 1194011"/>
                  <a:gd name="connsiteX784" fmla="*/ 2423519 w 3629660"/>
                  <a:gd name="connsiteY784" fmla="*/ 398878 h 1194011"/>
                  <a:gd name="connsiteX785" fmla="*/ 2487489 w 3629660"/>
                  <a:gd name="connsiteY785" fmla="*/ 334908 h 1194011"/>
                  <a:gd name="connsiteX786" fmla="*/ 2512767 w 3629660"/>
                  <a:gd name="connsiteY786" fmla="*/ 324439 h 1194011"/>
                  <a:gd name="connsiteX787" fmla="*/ 553379 w 3629660"/>
                  <a:gd name="connsiteY787" fmla="*/ 308637 h 1194011"/>
                  <a:gd name="connsiteX788" fmla="*/ 578659 w 3629660"/>
                  <a:gd name="connsiteY788" fmla="*/ 319109 h 1194011"/>
                  <a:gd name="connsiteX789" fmla="*/ 645436 w 3629660"/>
                  <a:gd name="connsiteY789" fmla="*/ 385886 h 1194011"/>
                  <a:gd name="connsiteX790" fmla="*/ 645436 w 3629660"/>
                  <a:gd name="connsiteY790" fmla="*/ 436446 h 1194011"/>
                  <a:gd name="connsiteX791" fmla="*/ 581469 w 3629660"/>
                  <a:gd name="connsiteY791" fmla="*/ 500412 h 1194011"/>
                  <a:gd name="connsiteX792" fmla="*/ 530909 w 3629660"/>
                  <a:gd name="connsiteY792" fmla="*/ 500412 h 1194011"/>
                  <a:gd name="connsiteX793" fmla="*/ 464131 w 3629660"/>
                  <a:gd name="connsiteY793" fmla="*/ 433636 h 1194011"/>
                  <a:gd name="connsiteX794" fmla="*/ 464133 w 3629660"/>
                  <a:gd name="connsiteY794" fmla="*/ 383076 h 1194011"/>
                  <a:gd name="connsiteX795" fmla="*/ 528099 w 3629660"/>
                  <a:gd name="connsiteY795" fmla="*/ 319109 h 1194011"/>
                  <a:gd name="connsiteX796" fmla="*/ 553379 w 3629660"/>
                  <a:gd name="connsiteY796" fmla="*/ 308637 h 1194011"/>
                  <a:gd name="connsiteX797" fmla="*/ 3097426 w 3629660"/>
                  <a:gd name="connsiteY797" fmla="*/ 308636 h 1194011"/>
                  <a:gd name="connsiteX798" fmla="*/ 3122705 w 3629660"/>
                  <a:gd name="connsiteY798" fmla="*/ 319107 h 1194011"/>
                  <a:gd name="connsiteX799" fmla="*/ 3189483 w 3629660"/>
                  <a:gd name="connsiteY799" fmla="*/ 385883 h 1194011"/>
                  <a:gd name="connsiteX800" fmla="*/ 3189483 w 3629660"/>
                  <a:gd name="connsiteY800" fmla="*/ 436444 h 1194011"/>
                  <a:gd name="connsiteX801" fmla="*/ 3125515 w 3629660"/>
                  <a:gd name="connsiteY801" fmla="*/ 500410 h 1194011"/>
                  <a:gd name="connsiteX802" fmla="*/ 3074955 w 3629660"/>
                  <a:gd name="connsiteY802" fmla="*/ 500410 h 1194011"/>
                  <a:gd name="connsiteX803" fmla="*/ 3008178 w 3629660"/>
                  <a:gd name="connsiteY803" fmla="*/ 433633 h 1194011"/>
                  <a:gd name="connsiteX804" fmla="*/ 3008178 w 3629660"/>
                  <a:gd name="connsiteY804" fmla="*/ 383073 h 1194011"/>
                  <a:gd name="connsiteX805" fmla="*/ 3072146 w 3629660"/>
                  <a:gd name="connsiteY805" fmla="*/ 319107 h 1194011"/>
                  <a:gd name="connsiteX806" fmla="*/ 3097426 w 3629660"/>
                  <a:gd name="connsiteY806" fmla="*/ 308636 h 1194011"/>
                  <a:gd name="connsiteX807" fmla="*/ 1138036 w 3629660"/>
                  <a:gd name="connsiteY807" fmla="*/ 292835 h 1194011"/>
                  <a:gd name="connsiteX808" fmla="*/ 1163316 w 3629660"/>
                  <a:gd name="connsiteY808" fmla="*/ 303306 h 1194011"/>
                  <a:gd name="connsiteX809" fmla="*/ 1230093 w 3629660"/>
                  <a:gd name="connsiteY809" fmla="*/ 370083 h 1194011"/>
                  <a:gd name="connsiteX810" fmla="*/ 1230093 w 3629660"/>
                  <a:gd name="connsiteY810" fmla="*/ 420643 h 1194011"/>
                  <a:gd name="connsiteX811" fmla="*/ 1166126 w 3629660"/>
                  <a:gd name="connsiteY811" fmla="*/ 484609 h 1194011"/>
                  <a:gd name="connsiteX812" fmla="*/ 1115566 w 3629660"/>
                  <a:gd name="connsiteY812" fmla="*/ 484609 h 1194011"/>
                  <a:gd name="connsiteX813" fmla="*/ 1048789 w 3629660"/>
                  <a:gd name="connsiteY813" fmla="*/ 417833 h 1194011"/>
                  <a:gd name="connsiteX814" fmla="*/ 1048789 w 3629660"/>
                  <a:gd name="connsiteY814" fmla="*/ 367272 h 1194011"/>
                  <a:gd name="connsiteX815" fmla="*/ 1112756 w 3629660"/>
                  <a:gd name="connsiteY815" fmla="*/ 303306 h 1194011"/>
                  <a:gd name="connsiteX816" fmla="*/ 1138036 w 3629660"/>
                  <a:gd name="connsiteY816" fmla="*/ 292835 h 1194011"/>
                  <a:gd name="connsiteX817" fmla="*/ 1703864 w 3629660"/>
                  <a:gd name="connsiteY817" fmla="*/ 287960 h 1194011"/>
                  <a:gd name="connsiteX818" fmla="*/ 1729144 w 3629660"/>
                  <a:gd name="connsiteY818" fmla="*/ 298431 h 1194011"/>
                  <a:gd name="connsiteX819" fmla="*/ 1795921 w 3629660"/>
                  <a:gd name="connsiteY819" fmla="*/ 365207 h 1194011"/>
                  <a:gd name="connsiteX820" fmla="*/ 1795921 w 3629660"/>
                  <a:gd name="connsiteY820" fmla="*/ 415767 h 1194011"/>
                  <a:gd name="connsiteX821" fmla="*/ 1731954 w 3629660"/>
                  <a:gd name="connsiteY821" fmla="*/ 479735 h 1194011"/>
                  <a:gd name="connsiteX822" fmla="*/ 1681394 w 3629660"/>
                  <a:gd name="connsiteY822" fmla="*/ 479735 h 1194011"/>
                  <a:gd name="connsiteX823" fmla="*/ 1614617 w 3629660"/>
                  <a:gd name="connsiteY823" fmla="*/ 412957 h 1194011"/>
                  <a:gd name="connsiteX824" fmla="*/ 1614617 w 3629660"/>
                  <a:gd name="connsiteY824" fmla="*/ 362398 h 1194011"/>
                  <a:gd name="connsiteX825" fmla="*/ 1678584 w 3629660"/>
                  <a:gd name="connsiteY825" fmla="*/ 298431 h 1194011"/>
                  <a:gd name="connsiteX826" fmla="*/ 1703864 w 3629660"/>
                  <a:gd name="connsiteY826" fmla="*/ 287960 h 1194011"/>
                  <a:gd name="connsiteX827" fmla="*/ 3400062 w 3629660"/>
                  <a:gd name="connsiteY827" fmla="*/ 275617 h 1194011"/>
                  <a:gd name="connsiteX828" fmla="*/ 3441794 w 3629660"/>
                  <a:gd name="connsiteY828" fmla="*/ 442545 h 1194011"/>
                  <a:gd name="connsiteX829" fmla="*/ 3424435 w 3629660"/>
                  <a:gd name="connsiteY829" fmla="*/ 435356 h 1194011"/>
                  <a:gd name="connsiteX830" fmla="*/ 3357660 w 3629660"/>
                  <a:gd name="connsiteY830" fmla="*/ 368578 h 1194011"/>
                  <a:gd name="connsiteX831" fmla="*/ 3357660 w 3629660"/>
                  <a:gd name="connsiteY831" fmla="*/ 318019 h 1194011"/>
                  <a:gd name="connsiteX832" fmla="*/ 2296420 w 3629660"/>
                  <a:gd name="connsiteY832" fmla="*/ 264259 h 1194011"/>
                  <a:gd name="connsiteX833" fmla="*/ 2321700 w 3629660"/>
                  <a:gd name="connsiteY833" fmla="*/ 274730 h 1194011"/>
                  <a:gd name="connsiteX834" fmla="*/ 2388478 w 3629660"/>
                  <a:gd name="connsiteY834" fmla="*/ 341506 h 1194011"/>
                  <a:gd name="connsiteX835" fmla="*/ 2388478 w 3629660"/>
                  <a:gd name="connsiteY835" fmla="*/ 392065 h 1194011"/>
                  <a:gd name="connsiteX836" fmla="*/ 2324510 w 3629660"/>
                  <a:gd name="connsiteY836" fmla="*/ 456033 h 1194011"/>
                  <a:gd name="connsiteX837" fmla="*/ 2273950 w 3629660"/>
                  <a:gd name="connsiteY837" fmla="*/ 456033 h 1194011"/>
                  <a:gd name="connsiteX838" fmla="*/ 2207173 w 3629660"/>
                  <a:gd name="connsiteY838" fmla="*/ 389256 h 1194011"/>
                  <a:gd name="connsiteX839" fmla="*/ 2207173 w 3629660"/>
                  <a:gd name="connsiteY839" fmla="*/ 338696 h 1194011"/>
                  <a:gd name="connsiteX840" fmla="*/ 2271140 w 3629660"/>
                  <a:gd name="connsiteY840" fmla="*/ 274730 h 1194011"/>
                  <a:gd name="connsiteX841" fmla="*/ 2296420 w 3629660"/>
                  <a:gd name="connsiteY841" fmla="*/ 264259 h 1194011"/>
                  <a:gd name="connsiteX842" fmla="*/ 2862248 w 3629660"/>
                  <a:gd name="connsiteY842" fmla="*/ 259383 h 1194011"/>
                  <a:gd name="connsiteX843" fmla="*/ 2887528 w 3629660"/>
                  <a:gd name="connsiteY843" fmla="*/ 269854 h 1194011"/>
                  <a:gd name="connsiteX844" fmla="*/ 2954306 w 3629660"/>
                  <a:gd name="connsiteY844" fmla="*/ 336631 h 1194011"/>
                  <a:gd name="connsiteX845" fmla="*/ 2954306 w 3629660"/>
                  <a:gd name="connsiteY845" fmla="*/ 387191 h 1194011"/>
                  <a:gd name="connsiteX846" fmla="*/ 2890340 w 3629660"/>
                  <a:gd name="connsiteY846" fmla="*/ 451159 h 1194011"/>
                  <a:gd name="connsiteX847" fmla="*/ 2839780 w 3629660"/>
                  <a:gd name="connsiteY847" fmla="*/ 451159 h 1194011"/>
                  <a:gd name="connsiteX848" fmla="*/ 2773001 w 3629660"/>
                  <a:gd name="connsiteY848" fmla="*/ 384381 h 1194011"/>
                  <a:gd name="connsiteX849" fmla="*/ 2773003 w 3629660"/>
                  <a:gd name="connsiteY849" fmla="*/ 333821 h 1194011"/>
                  <a:gd name="connsiteX850" fmla="*/ 2836969 w 3629660"/>
                  <a:gd name="connsiteY850" fmla="*/ 269855 h 1194011"/>
                  <a:gd name="connsiteX851" fmla="*/ 2862248 w 3629660"/>
                  <a:gd name="connsiteY851" fmla="*/ 259383 h 1194011"/>
                  <a:gd name="connsiteX852" fmla="*/ 335184 w 3629660"/>
                  <a:gd name="connsiteY852" fmla="*/ 242405 h 1194011"/>
                  <a:gd name="connsiteX853" fmla="*/ 360464 w 3629660"/>
                  <a:gd name="connsiteY853" fmla="*/ 252876 h 1194011"/>
                  <a:gd name="connsiteX854" fmla="*/ 427242 w 3629660"/>
                  <a:gd name="connsiteY854" fmla="*/ 319654 h 1194011"/>
                  <a:gd name="connsiteX855" fmla="*/ 427242 w 3629660"/>
                  <a:gd name="connsiteY855" fmla="*/ 370214 h 1194011"/>
                  <a:gd name="connsiteX856" fmla="*/ 363276 w 3629660"/>
                  <a:gd name="connsiteY856" fmla="*/ 434180 h 1194011"/>
                  <a:gd name="connsiteX857" fmla="*/ 312716 w 3629660"/>
                  <a:gd name="connsiteY857" fmla="*/ 434181 h 1194011"/>
                  <a:gd name="connsiteX858" fmla="*/ 245938 w 3629660"/>
                  <a:gd name="connsiteY858" fmla="*/ 367404 h 1194011"/>
                  <a:gd name="connsiteX859" fmla="*/ 245938 w 3629660"/>
                  <a:gd name="connsiteY859" fmla="*/ 316844 h 1194011"/>
                  <a:gd name="connsiteX860" fmla="*/ 309904 w 3629660"/>
                  <a:gd name="connsiteY860" fmla="*/ 252876 h 1194011"/>
                  <a:gd name="connsiteX861" fmla="*/ 335184 w 3629660"/>
                  <a:gd name="connsiteY861" fmla="*/ 242405 h 1194011"/>
                  <a:gd name="connsiteX862" fmla="*/ 919841 w 3629660"/>
                  <a:gd name="connsiteY862" fmla="*/ 226602 h 1194011"/>
                  <a:gd name="connsiteX863" fmla="*/ 945123 w 3629660"/>
                  <a:gd name="connsiteY863" fmla="*/ 237073 h 1194011"/>
                  <a:gd name="connsiteX864" fmla="*/ 1011899 w 3629660"/>
                  <a:gd name="connsiteY864" fmla="*/ 303851 h 1194011"/>
                  <a:gd name="connsiteX865" fmla="*/ 1011899 w 3629660"/>
                  <a:gd name="connsiteY865" fmla="*/ 354411 h 1194011"/>
                  <a:gd name="connsiteX866" fmla="*/ 947933 w 3629660"/>
                  <a:gd name="connsiteY866" fmla="*/ 418377 h 1194011"/>
                  <a:gd name="connsiteX867" fmla="*/ 897371 w 3629660"/>
                  <a:gd name="connsiteY867" fmla="*/ 418378 h 1194011"/>
                  <a:gd name="connsiteX868" fmla="*/ 830595 w 3629660"/>
                  <a:gd name="connsiteY868" fmla="*/ 351601 h 1194011"/>
                  <a:gd name="connsiteX869" fmla="*/ 830595 w 3629660"/>
                  <a:gd name="connsiteY869" fmla="*/ 301041 h 1194011"/>
                  <a:gd name="connsiteX870" fmla="*/ 894562 w 3629660"/>
                  <a:gd name="connsiteY870" fmla="*/ 237073 h 1194011"/>
                  <a:gd name="connsiteX871" fmla="*/ 919841 w 3629660"/>
                  <a:gd name="connsiteY871" fmla="*/ 226602 h 1194011"/>
                  <a:gd name="connsiteX872" fmla="*/ 1485669 w 3629660"/>
                  <a:gd name="connsiteY872" fmla="*/ 221728 h 1194011"/>
                  <a:gd name="connsiteX873" fmla="*/ 1510951 w 3629660"/>
                  <a:gd name="connsiteY873" fmla="*/ 232197 h 1194011"/>
                  <a:gd name="connsiteX874" fmla="*/ 1577727 w 3629660"/>
                  <a:gd name="connsiteY874" fmla="*/ 298977 h 1194011"/>
                  <a:gd name="connsiteX875" fmla="*/ 1577727 w 3629660"/>
                  <a:gd name="connsiteY875" fmla="*/ 349536 h 1194011"/>
                  <a:gd name="connsiteX876" fmla="*/ 1513761 w 3629660"/>
                  <a:gd name="connsiteY876" fmla="*/ 413502 h 1194011"/>
                  <a:gd name="connsiteX877" fmla="*/ 1463201 w 3629660"/>
                  <a:gd name="connsiteY877" fmla="*/ 413502 h 1194011"/>
                  <a:gd name="connsiteX878" fmla="*/ 1396424 w 3629660"/>
                  <a:gd name="connsiteY878" fmla="*/ 346727 h 1194011"/>
                  <a:gd name="connsiteX879" fmla="*/ 1396424 w 3629660"/>
                  <a:gd name="connsiteY879" fmla="*/ 296167 h 1194011"/>
                  <a:gd name="connsiteX880" fmla="*/ 1460391 w 3629660"/>
                  <a:gd name="connsiteY880" fmla="*/ 232199 h 1194011"/>
                  <a:gd name="connsiteX881" fmla="*/ 1485669 w 3629660"/>
                  <a:gd name="connsiteY881" fmla="*/ 221728 h 1194011"/>
                  <a:gd name="connsiteX882" fmla="*/ 2078225 w 3629660"/>
                  <a:gd name="connsiteY882" fmla="*/ 198026 h 1194011"/>
                  <a:gd name="connsiteX883" fmla="*/ 2103505 w 3629660"/>
                  <a:gd name="connsiteY883" fmla="*/ 208497 h 1194011"/>
                  <a:gd name="connsiteX884" fmla="*/ 2170284 w 3629660"/>
                  <a:gd name="connsiteY884" fmla="*/ 275275 h 1194011"/>
                  <a:gd name="connsiteX885" fmla="*/ 2170284 w 3629660"/>
                  <a:gd name="connsiteY885" fmla="*/ 325835 h 1194011"/>
                  <a:gd name="connsiteX886" fmla="*/ 2106317 w 3629660"/>
                  <a:gd name="connsiteY886" fmla="*/ 389802 h 1194011"/>
                  <a:gd name="connsiteX887" fmla="*/ 2055757 w 3629660"/>
                  <a:gd name="connsiteY887" fmla="*/ 389802 h 1194011"/>
                  <a:gd name="connsiteX888" fmla="*/ 1988980 w 3629660"/>
                  <a:gd name="connsiteY888" fmla="*/ 323023 h 1194011"/>
                  <a:gd name="connsiteX889" fmla="*/ 1988980 w 3629660"/>
                  <a:gd name="connsiteY889" fmla="*/ 272463 h 1194011"/>
                  <a:gd name="connsiteX890" fmla="*/ 2052947 w 3629660"/>
                  <a:gd name="connsiteY890" fmla="*/ 208497 h 1194011"/>
                  <a:gd name="connsiteX891" fmla="*/ 2078225 w 3629660"/>
                  <a:gd name="connsiteY891" fmla="*/ 198026 h 1194011"/>
                  <a:gd name="connsiteX892" fmla="*/ 2644054 w 3629660"/>
                  <a:gd name="connsiteY892" fmla="*/ 193152 h 1194011"/>
                  <a:gd name="connsiteX893" fmla="*/ 2669335 w 3629660"/>
                  <a:gd name="connsiteY893" fmla="*/ 203623 h 1194011"/>
                  <a:gd name="connsiteX894" fmla="*/ 2736113 w 3629660"/>
                  <a:gd name="connsiteY894" fmla="*/ 270399 h 1194011"/>
                  <a:gd name="connsiteX895" fmla="*/ 2736111 w 3629660"/>
                  <a:gd name="connsiteY895" fmla="*/ 320959 h 1194011"/>
                  <a:gd name="connsiteX896" fmla="*/ 2672145 w 3629660"/>
                  <a:gd name="connsiteY896" fmla="*/ 384926 h 1194011"/>
                  <a:gd name="connsiteX897" fmla="*/ 2621584 w 3629660"/>
                  <a:gd name="connsiteY897" fmla="*/ 384926 h 1194011"/>
                  <a:gd name="connsiteX898" fmla="*/ 2554808 w 3629660"/>
                  <a:gd name="connsiteY898" fmla="*/ 318149 h 1194011"/>
                  <a:gd name="connsiteX899" fmla="*/ 2554808 w 3629660"/>
                  <a:gd name="connsiteY899" fmla="*/ 267589 h 1194011"/>
                  <a:gd name="connsiteX900" fmla="*/ 2618775 w 3629660"/>
                  <a:gd name="connsiteY900" fmla="*/ 203621 h 1194011"/>
                  <a:gd name="connsiteX901" fmla="*/ 2644054 w 3629660"/>
                  <a:gd name="connsiteY901" fmla="*/ 193152 h 1194011"/>
                  <a:gd name="connsiteX902" fmla="*/ 684666 w 3629660"/>
                  <a:gd name="connsiteY902" fmla="*/ 177351 h 1194011"/>
                  <a:gd name="connsiteX903" fmla="*/ 709946 w 3629660"/>
                  <a:gd name="connsiteY903" fmla="*/ 187822 h 1194011"/>
                  <a:gd name="connsiteX904" fmla="*/ 776723 w 3629660"/>
                  <a:gd name="connsiteY904" fmla="*/ 254599 h 1194011"/>
                  <a:gd name="connsiteX905" fmla="*/ 776723 w 3629660"/>
                  <a:gd name="connsiteY905" fmla="*/ 305159 h 1194011"/>
                  <a:gd name="connsiteX906" fmla="*/ 712755 w 3629660"/>
                  <a:gd name="connsiteY906" fmla="*/ 369125 h 1194011"/>
                  <a:gd name="connsiteX907" fmla="*/ 662196 w 3629660"/>
                  <a:gd name="connsiteY907" fmla="*/ 369125 h 1194011"/>
                  <a:gd name="connsiteX908" fmla="*/ 595420 w 3629660"/>
                  <a:gd name="connsiteY908" fmla="*/ 302349 h 1194011"/>
                  <a:gd name="connsiteX909" fmla="*/ 595420 w 3629660"/>
                  <a:gd name="connsiteY909" fmla="*/ 251789 h 1194011"/>
                  <a:gd name="connsiteX910" fmla="*/ 659386 w 3629660"/>
                  <a:gd name="connsiteY910" fmla="*/ 187822 h 1194011"/>
                  <a:gd name="connsiteX911" fmla="*/ 684666 w 3629660"/>
                  <a:gd name="connsiteY911" fmla="*/ 177351 h 1194011"/>
                  <a:gd name="connsiteX912" fmla="*/ 3228711 w 3629660"/>
                  <a:gd name="connsiteY912" fmla="*/ 177349 h 1194011"/>
                  <a:gd name="connsiteX913" fmla="*/ 3253992 w 3629660"/>
                  <a:gd name="connsiteY913" fmla="*/ 187820 h 1194011"/>
                  <a:gd name="connsiteX914" fmla="*/ 3320770 w 3629660"/>
                  <a:gd name="connsiteY914" fmla="*/ 254596 h 1194011"/>
                  <a:gd name="connsiteX915" fmla="*/ 3320770 w 3629660"/>
                  <a:gd name="connsiteY915" fmla="*/ 305157 h 1194011"/>
                  <a:gd name="connsiteX916" fmla="*/ 3256802 w 3629660"/>
                  <a:gd name="connsiteY916" fmla="*/ 369123 h 1194011"/>
                  <a:gd name="connsiteX917" fmla="*/ 3206242 w 3629660"/>
                  <a:gd name="connsiteY917" fmla="*/ 369123 h 1194011"/>
                  <a:gd name="connsiteX918" fmla="*/ 3139465 w 3629660"/>
                  <a:gd name="connsiteY918" fmla="*/ 302348 h 1194011"/>
                  <a:gd name="connsiteX919" fmla="*/ 3139465 w 3629660"/>
                  <a:gd name="connsiteY919" fmla="*/ 251786 h 1194011"/>
                  <a:gd name="connsiteX920" fmla="*/ 3203433 w 3629660"/>
                  <a:gd name="connsiteY920" fmla="*/ 187820 h 1194011"/>
                  <a:gd name="connsiteX921" fmla="*/ 3228711 w 3629660"/>
                  <a:gd name="connsiteY921" fmla="*/ 177349 h 1194011"/>
                  <a:gd name="connsiteX922" fmla="*/ 1269323 w 3629660"/>
                  <a:gd name="connsiteY922" fmla="*/ 161548 h 1194011"/>
                  <a:gd name="connsiteX923" fmla="*/ 1294603 w 3629660"/>
                  <a:gd name="connsiteY923" fmla="*/ 172019 h 1194011"/>
                  <a:gd name="connsiteX924" fmla="*/ 1361380 w 3629660"/>
                  <a:gd name="connsiteY924" fmla="*/ 238796 h 1194011"/>
                  <a:gd name="connsiteX925" fmla="*/ 1361380 w 3629660"/>
                  <a:gd name="connsiteY925" fmla="*/ 289356 h 1194011"/>
                  <a:gd name="connsiteX926" fmla="*/ 1297413 w 3629660"/>
                  <a:gd name="connsiteY926" fmla="*/ 353322 h 1194011"/>
                  <a:gd name="connsiteX927" fmla="*/ 1246853 w 3629660"/>
                  <a:gd name="connsiteY927" fmla="*/ 353322 h 1194011"/>
                  <a:gd name="connsiteX928" fmla="*/ 1180077 w 3629660"/>
                  <a:gd name="connsiteY928" fmla="*/ 286545 h 1194011"/>
                  <a:gd name="connsiteX929" fmla="*/ 1180077 w 3629660"/>
                  <a:gd name="connsiteY929" fmla="*/ 235985 h 1194011"/>
                  <a:gd name="connsiteX930" fmla="*/ 1244043 w 3629660"/>
                  <a:gd name="connsiteY930" fmla="*/ 172019 h 1194011"/>
                  <a:gd name="connsiteX931" fmla="*/ 1269323 w 3629660"/>
                  <a:gd name="connsiteY931" fmla="*/ 161548 h 1194011"/>
                  <a:gd name="connsiteX932" fmla="*/ 1835151 w 3629660"/>
                  <a:gd name="connsiteY932" fmla="*/ 156673 h 1194011"/>
                  <a:gd name="connsiteX933" fmla="*/ 1860431 w 3629660"/>
                  <a:gd name="connsiteY933" fmla="*/ 167143 h 1194011"/>
                  <a:gd name="connsiteX934" fmla="*/ 1927208 w 3629660"/>
                  <a:gd name="connsiteY934" fmla="*/ 233920 h 1194011"/>
                  <a:gd name="connsiteX935" fmla="*/ 1927208 w 3629660"/>
                  <a:gd name="connsiteY935" fmla="*/ 284480 h 1194011"/>
                  <a:gd name="connsiteX936" fmla="*/ 1863241 w 3629660"/>
                  <a:gd name="connsiteY936" fmla="*/ 348448 h 1194011"/>
                  <a:gd name="connsiteX937" fmla="*/ 1812681 w 3629660"/>
                  <a:gd name="connsiteY937" fmla="*/ 348448 h 1194011"/>
                  <a:gd name="connsiteX938" fmla="*/ 1745905 w 3629660"/>
                  <a:gd name="connsiteY938" fmla="*/ 281670 h 1194011"/>
                  <a:gd name="connsiteX939" fmla="*/ 1745904 w 3629660"/>
                  <a:gd name="connsiteY939" fmla="*/ 231111 h 1194011"/>
                  <a:gd name="connsiteX940" fmla="*/ 1809871 w 3629660"/>
                  <a:gd name="connsiteY940" fmla="*/ 167145 h 1194011"/>
                  <a:gd name="connsiteX941" fmla="*/ 1835151 w 3629660"/>
                  <a:gd name="connsiteY941" fmla="*/ 156673 h 1194011"/>
                  <a:gd name="connsiteX942" fmla="*/ 2427707 w 3629660"/>
                  <a:gd name="connsiteY942" fmla="*/ 132970 h 1194011"/>
                  <a:gd name="connsiteX943" fmla="*/ 2452987 w 3629660"/>
                  <a:gd name="connsiteY943" fmla="*/ 143443 h 1194011"/>
                  <a:gd name="connsiteX944" fmla="*/ 2519764 w 3629660"/>
                  <a:gd name="connsiteY944" fmla="*/ 210219 h 1194011"/>
                  <a:gd name="connsiteX945" fmla="*/ 2519764 w 3629660"/>
                  <a:gd name="connsiteY945" fmla="*/ 260778 h 1194011"/>
                  <a:gd name="connsiteX946" fmla="*/ 2455797 w 3629660"/>
                  <a:gd name="connsiteY946" fmla="*/ 324746 h 1194011"/>
                  <a:gd name="connsiteX947" fmla="*/ 2405237 w 3629660"/>
                  <a:gd name="connsiteY947" fmla="*/ 324746 h 1194011"/>
                  <a:gd name="connsiteX948" fmla="*/ 2338460 w 3629660"/>
                  <a:gd name="connsiteY948" fmla="*/ 257969 h 1194011"/>
                  <a:gd name="connsiteX949" fmla="*/ 2338460 w 3629660"/>
                  <a:gd name="connsiteY949" fmla="*/ 207409 h 1194011"/>
                  <a:gd name="connsiteX950" fmla="*/ 2402427 w 3629660"/>
                  <a:gd name="connsiteY950" fmla="*/ 143441 h 1194011"/>
                  <a:gd name="connsiteX951" fmla="*/ 2427707 w 3629660"/>
                  <a:gd name="connsiteY951" fmla="*/ 132970 h 1194011"/>
                  <a:gd name="connsiteX952" fmla="*/ 2993535 w 3629660"/>
                  <a:gd name="connsiteY952" fmla="*/ 128096 h 1194011"/>
                  <a:gd name="connsiteX953" fmla="*/ 3018815 w 3629660"/>
                  <a:gd name="connsiteY953" fmla="*/ 138567 h 1194011"/>
                  <a:gd name="connsiteX954" fmla="*/ 3085593 w 3629660"/>
                  <a:gd name="connsiteY954" fmla="*/ 205344 h 1194011"/>
                  <a:gd name="connsiteX955" fmla="*/ 3085593 w 3629660"/>
                  <a:gd name="connsiteY955" fmla="*/ 255904 h 1194011"/>
                  <a:gd name="connsiteX956" fmla="*/ 3021627 w 3629660"/>
                  <a:gd name="connsiteY956" fmla="*/ 319872 h 1194011"/>
                  <a:gd name="connsiteX957" fmla="*/ 2971067 w 3629660"/>
                  <a:gd name="connsiteY957" fmla="*/ 319872 h 1194011"/>
                  <a:gd name="connsiteX958" fmla="*/ 2904288 w 3629660"/>
                  <a:gd name="connsiteY958" fmla="*/ 253094 h 1194011"/>
                  <a:gd name="connsiteX959" fmla="*/ 2904289 w 3629660"/>
                  <a:gd name="connsiteY959" fmla="*/ 202534 h 1194011"/>
                  <a:gd name="connsiteX960" fmla="*/ 2968255 w 3629660"/>
                  <a:gd name="connsiteY960" fmla="*/ 138568 h 1194011"/>
                  <a:gd name="connsiteX961" fmla="*/ 2993535 w 3629660"/>
                  <a:gd name="connsiteY961" fmla="*/ 128096 h 1194011"/>
                  <a:gd name="connsiteX962" fmla="*/ 466471 w 3629660"/>
                  <a:gd name="connsiteY962" fmla="*/ 111118 h 1194011"/>
                  <a:gd name="connsiteX963" fmla="*/ 491753 w 3629660"/>
                  <a:gd name="connsiteY963" fmla="*/ 121589 h 1194011"/>
                  <a:gd name="connsiteX964" fmla="*/ 558528 w 3629660"/>
                  <a:gd name="connsiteY964" fmla="*/ 188367 h 1194011"/>
                  <a:gd name="connsiteX965" fmla="*/ 558528 w 3629660"/>
                  <a:gd name="connsiteY965" fmla="*/ 238927 h 1194011"/>
                  <a:gd name="connsiteX966" fmla="*/ 494562 w 3629660"/>
                  <a:gd name="connsiteY966" fmla="*/ 302893 h 1194011"/>
                  <a:gd name="connsiteX967" fmla="*/ 444003 w 3629660"/>
                  <a:gd name="connsiteY967" fmla="*/ 302893 h 1194011"/>
                  <a:gd name="connsiteX968" fmla="*/ 377225 w 3629660"/>
                  <a:gd name="connsiteY968" fmla="*/ 236117 h 1194011"/>
                  <a:gd name="connsiteX969" fmla="*/ 377225 w 3629660"/>
                  <a:gd name="connsiteY969" fmla="*/ 185557 h 1194011"/>
                  <a:gd name="connsiteX970" fmla="*/ 441193 w 3629660"/>
                  <a:gd name="connsiteY970" fmla="*/ 121589 h 1194011"/>
                  <a:gd name="connsiteX971" fmla="*/ 466471 w 3629660"/>
                  <a:gd name="connsiteY971" fmla="*/ 111118 h 1194011"/>
                  <a:gd name="connsiteX972" fmla="*/ 1051128 w 3629660"/>
                  <a:gd name="connsiteY972" fmla="*/ 95315 h 1194011"/>
                  <a:gd name="connsiteX973" fmla="*/ 1076410 w 3629660"/>
                  <a:gd name="connsiteY973" fmla="*/ 105787 h 1194011"/>
                  <a:gd name="connsiteX974" fmla="*/ 1143185 w 3629660"/>
                  <a:gd name="connsiteY974" fmla="*/ 172564 h 1194011"/>
                  <a:gd name="connsiteX975" fmla="*/ 1143187 w 3629660"/>
                  <a:gd name="connsiteY975" fmla="*/ 223124 h 1194011"/>
                  <a:gd name="connsiteX976" fmla="*/ 1079220 w 3629660"/>
                  <a:gd name="connsiteY976" fmla="*/ 287090 h 1194011"/>
                  <a:gd name="connsiteX977" fmla="*/ 1028660 w 3629660"/>
                  <a:gd name="connsiteY977" fmla="*/ 287090 h 1194011"/>
                  <a:gd name="connsiteX978" fmla="*/ 961882 w 3629660"/>
                  <a:gd name="connsiteY978" fmla="*/ 220314 h 1194011"/>
                  <a:gd name="connsiteX979" fmla="*/ 961882 w 3629660"/>
                  <a:gd name="connsiteY979" fmla="*/ 169753 h 1194011"/>
                  <a:gd name="connsiteX980" fmla="*/ 1025850 w 3629660"/>
                  <a:gd name="connsiteY980" fmla="*/ 105787 h 1194011"/>
                  <a:gd name="connsiteX981" fmla="*/ 1051128 w 3629660"/>
                  <a:gd name="connsiteY981" fmla="*/ 95315 h 1194011"/>
                  <a:gd name="connsiteX982" fmla="*/ 1616956 w 3629660"/>
                  <a:gd name="connsiteY982" fmla="*/ 90441 h 1194011"/>
                  <a:gd name="connsiteX983" fmla="*/ 1642238 w 3629660"/>
                  <a:gd name="connsiteY983" fmla="*/ 100911 h 1194011"/>
                  <a:gd name="connsiteX984" fmla="*/ 1709015 w 3629660"/>
                  <a:gd name="connsiteY984" fmla="*/ 167688 h 1194011"/>
                  <a:gd name="connsiteX985" fmla="*/ 1709015 w 3629660"/>
                  <a:gd name="connsiteY985" fmla="*/ 218248 h 1194011"/>
                  <a:gd name="connsiteX986" fmla="*/ 1645048 w 3629660"/>
                  <a:gd name="connsiteY986" fmla="*/ 282215 h 1194011"/>
                  <a:gd name="connsiteX987" fmla="*/ 1594488 w 3629660"/>
                  <a:gd name="connsiteY987" fmla="*/ 282215 h 1194011"/>
                  <a:gd name="connsiteX988" fmla="*/ 1527710 w 3629660"/>
                  <a:gd name="connsiteY988" fmla="*/ 215438 h 1194011"/>
                  <a:gd name="connsiteX989" fmla="*/ 1527710 w 3629660"/>
                  <a:gd name="connsiteY989" fmla="*/ 164878 h 1194011"/>
                  <a:gd name="connsiteX990" fmla="*/ 1591678 w 3629660"/>
                  <a:gd name="connsiteY990" fmla="*/ 100911 h 1194011"/>
                  <a:gd name="connsiteX991" fmla="*/ 1616956 w 3629660"/>
                  <a:gd name="connsiteY991" fmla="*/ 90441 h 1194011"/>
                  <a:gd name="connsiteX992" fmla="*/ 281602 w 3629660"/>
                  <a:gd name="connsiteY992" fmla="*/ 67606 h 1194011"/>
                  <a:gd name="connsiteX993" fmla="*/ 342182 w 3629660"/>
                  <a:gd name="connsiteY993" fmla="*/ 128187 h 1194011"/>
                  <a:gd name="connsiteX994" fmla="*/ 342182 w 3629660"/>
                  <a:gd name="connsiteY994" fmla="*/ 178747 h 1194011"/>
                  <a:gd name="connsiteX995" fmla="*/ 278214 w 3629660"/>
                  <a:gd name="connsiteY995" fmla="*/ 242714 h 1194011"/>
                  <a:gd name="connsiteX996" fmla="*/ 252935 w 3629660"/>
                  <a:gd name="connsiteY996" fmla="*/ 253185 h 1194011"/>
                  <a:gd name="connsiteX997" fmla="*/ 236870 w 3629660"/>
                  <a:gd name="connsiteY997" fmla="*/ 246531 h 1194011"/>
                  <a:gd name="connsiteX998" fmla="*/ 2209512 w 3629660"/>
                  <a:gd name="connsiteY998" fmla="*/ 66739 h 1194011"/>
                  <a:gd name="connsiteX999" fmla="*/ 2234792 w 3629660"/>
                  <a:gd name="connsiteY999" fmla="*/ 77210 h 1194011"/>
                  <a:gd name="connsiteX1000" fmla="*/ 2301571 w 3629660"/>
                  <a:gd name="connsiteY1000" fmla="*/ 143988 h 1194011"/>
                  <a:gd name="connsiteX1001" fmla="*/ 2301571 w 3629660"/>
                  <a:gd name="connsiteY1001" fmla="*/ 194548 h 1194011"/>
                  <a:gd name="connsiteX1002" fmla="*/ 2237604 w 3629660"/>
                  <a:gd name="connsiteY1002" fmla="*/ 258514 h 1194011"/>
                  <a:gd name="connsiteX1003" fmla="*/ 2187044 w 3629660"/>
                  <a:gd name="connsiteY1003" fmla="*/ 258515 h 1194011"/>
                  <a:gd name="connsiteX1004" fmla="*/ 2120265 w 3629660"/>
                  <a:gd name="connsiteY1004" fmla="*/ 191738 h 1194011"/>
                  <a:gd name="connsiteX1005" fmla="*/ 2120265 w 3629660"/>
                  <a:gd name="connsiteY1005" fmla="*/ 141178 h 1194011"/>
                  <a:gd name="connsiteX1006" fmla="*/ 2184234 w 3629660"/>
                  <a:gd name="connsiteY1006" fmla="*/ 77210 h 1194011"/>
                  <a:gd name="connsiteX1007" fmla="*/ 2209512 w 3629660"/>
                  <a:gd name="connsiteY1007" fmla="*/ 66739 h 1194011"/>
                  <a:gd name="connsiteX1008" fmla="*/ 2775341 w 3629660"/>
                  <a:gd name="connsiteY1008" fmla="*/ 61865 h 1194011"/>
                  <a:gd name="connsiteX1009" fmla="*/ 2800620 w 3629660"/>
                  <a:gd name="connsiteY1009" fmla="*/ 72336 h 1194011"/>
                  <a:gd name="connsiteX1010" fmla="*/ 2867399 w 3629660"/>
                  <a:gd name="connsiteY1010" fmla="*/ 139112 h 1194011"/>
                  <a:gd name="connsiteX1011" fmla="*/ 2867399 w 3629660"/>
                  <a:gd name="connsiteY1011" fmla="*/ 189672 h 1194011"/>
                  <a:gd name="connsiteX1012" fmla="*/ 2803430 w 3629660"/>
                  <a:gd name="connsiteY1012" fmla="*/ 253639 h 1194011"/>
                  <a:gd name="connsiteX1013" fmla="*/ 2752870 w 3629660"/>
                  <a:gd name="connsiteY1013" fmla="*/ 253639 h 1194011"/>
                  <a:gd name="connsiteX1014" fmla="*/ 2686095 w 3629660"/>
                  <a:gd name="connsiteY1014" fmla="*/ 186862 h 1194011"/>
                  <a:gd name="connsiteX1015" fmla="*/ 2686095 w 3629660"/>
                  <a:gd name="connsiteY1015" fmla="*/ 136302 h 1194011"/>
                  <a:gd name="connsiteX1016" fmla="*/ 2750061 w 3629660"/>
                  <a:gd name="connsiteY1016" fmla="*/ 72336 h 1194011"/>
                  <a:gd name="connsiteX1017" fmla="*/ 2775341 w 3629660"/>
                  <a:gd name="connsiteY1017" fmla="*/ 61865 h 1194011"/>
                  <a:gd name="connsiteX1018" fmla="*/ 3344299 w 3629660"/>
                  <a:gd name="connsiteY1018" fmla="*/ 52565 h 1194011"/>
                  <a:gd name="connsiteX1019" fmla="*/ 3390111 w 3629660"/>
                  <a:gd name="connsiteY1019" fmla="*/ 235815 h 1194011"/>
                  <a:gd name="connsiteX1020" fmla="*/ 3388089 w 3629660"/>
                  <a:gd name="connsiteY1020" fmla="*/ 237837 h 1194011"/>
                  <a:gd name="connsiteX1021" fmla="*/ 3337529 w 3629660"/>
                  <a:gd name="connsiteY1021" fmla="*/ 237837 h 1194011"/>
                  <a:gd name="connsiteX1022" fmla="*/ 3270752 w 3629660"/>
                  <a:gd name="connsiteY1022" fmla="*/ 171059 h 1194011"/>
                  <a:gd name="connsiteX1023" fmla="*/ 3270752 w 3629660"/>
                  <a:gd name="connsiteY1023" fmla="*/ 120499 h 1194011"/>
                  <a:gd name="connsiteX1024" fmla="*/ 3334719 w 3629660"/>
                  <a:gd name="connsiteY1024" fmla="*/ 56533 h 1194011"/>
                  <a:gd name="connsiteX1025" fmla="*/ 815953 w 3629660"/>
                  <a:gd name="connsiteY1025" fmla="*/ 46064 h 1194011"/>
                  <a:gd name="connsiteX1026" fmla="*/ 841233 w 3629660"/>
                  <a:gd name="connsiteY1026" fmla="*/ 56535 h 1194011"/>
                  <a:gd name="connsiteX1027" fmla="*/ 908010 w 3629660"/>
                  <a:gd name="connsiteY1027" fmla="*/ 123312 h 1194011"/>
                  <a:gd name="connsiteX1028" fmla="*/ 908010 w 3629660"/>
                  <a:gd name="connsiteY1028" fmla="*/ 173872 h 1194011"/>
                  <a:gd name="connsiteX1029" fmla="*/ 844044 w 3629660"/>
                  <a:gd name="connsiteY1029" fmla="*/ 237838 h 1194011"/>
                  <a:gd name="connsiteX1030" fmla="*/ 793483 w 3629660"/>
                  <a:gd name="connsiteY1030" fmla="*/ 237838 h 1194011"/>
                  <a:gd name="connsiteX1031" fmla="*/ 726707 w 3629660"/>
                  <a:gd name="connsiteY1031" fmla="*/ 171062 h 1194011"/>
                  <a:gd name="connsiteX1032" fmla="*/ 726707 w 3629660"/>
                  <a:gd name="connsiteY1032" fmla="*/ 120501 h 1194011"/>
                  <a:gd name="connsiteX1033" fmla="*/ 790673 w 3629660"/>
                  <a:gd name="connsiteY1033" fmla="*/ 56535 h 1194011"/>
                  <a:gd name="connsiteX1034" fmla="*/ 815953 w 3629660"/>
                  <a:gd name="connsiteY1034" fmla="*/ 46064 h 1194011"/>
                  <a:gd name="connsiteX1035" fmla="*/ 1400610 w 3629660"/>
                  <a:gd name="connsiteY1035" fmla="*/ 30261 h 1194011"/>
                  <a:gd name="connsiteX1036" fmla="*/ 1425890 w 3629660"/>
                  <a:gd name="connsiteY1036" fmla="*/ 40732 h 1194011"/>
                  <a:gd name="connsiteX1037" fmla="*/ 1492667 w 3629660"/>
                  <a:gd name="connsiteY1037" fmla="*/ 107510 h 1194011"/>
                  <a:gd name="connsiteX1038" fmla="*/ 1492667 w 3629660"/>
                  <a:gd name="connsiteY1038" fmla="*/ 158069 h 1194011"/>
                  <a:gd name="connsiteX1039" fmla="*/ 1428699 w 3629660"/>
                  <a:gd name="connsiteY1039" fmla="*/ 222035 h 1194011"/>
                  <a:gd name="connsiteX1040" fmla="*/ 1378140 w 3629660"/>
                  <a:gd name="connsiteY1040" fmla="*/ 222035 h 1194011"/>
                  <a:gd name="connsiteX1041" fmla="*/ 1311362 w 3629660"/>
                  <a:gd name="connsiteY1041" fmla="*/ 155260 h 1194011"/>
                  <a:gd name="connsiteX1042" fmla="*/ 1311362 w 3629660"/>
                  <a:gd name="connsiteY1042" fmla="*/ 104698 h 1194011"/>
                  <a:gd name="connsiteX1043" fmla="*/ 1375330 w 3629660"/>
                  <a:gd name="connsiteY1043" fmla="*/ 40732 h 1194011"/>
                  <a:gd name="connsiteX1044" fmla="*/ 1400610 w 3629660"/>
                  <a:gd name="connsiteY1044" fmla="*/ 30261 h 1194011"/>
                  <a:gd name="connsiteX1045" fmla="*/ 1966438 w 3629660"/>
                  <a:gd name="connsiteY1045" fmla="*/ 25385 h 1194011"/>
                  <a:gd name="connsiteX1046" fmla="*/ 1991718 w 3629660"/>
                  <a:gd name="connsiteY1046" fmla="*/ 35858 h 1194011"/>
                  <a:gd name="connsiteX1047" fmla="*/ 2058495 w 3629660"/>
                  <a:gd name="connsiteY1047" fmla="*/ 102633 h 1194011"/>
                  <a:gd name="connsiteX1048" fmla="*/ 2058495 w 3629660"/>
                  <a:gd name="connsiteY1048" fmla="*/ 153193 h 1194011"/>
                  <a:gd name="connsiteX1049" fmla="*/ 1994528 w 3629660"/>
                  <a:gd name="connsiteY1049" fmla="*/ 217161 h 1194011"/>
                  <a:gd name="connsiteX1050" fmla="*/ 1943968 w 3629660"/>
                  <a:gd name="connsiteY1050" fmla="*/ 217161 h 1194011"/>
                  <a:gd name="connsiteX1051" fmla="*/ 1877192 w 3629660"/>
                  <a:gd name="connsiteY1051" fmla="*/ 150384 h 1194011"/>
                  <a:gd name="connsiteX1052" fmla="*/ 1877190 w 3629660"/>
                  <a:gd name="connsiteY1052" fmla="*/ 99824 h 1194011"/>
                  <a:gd name="connsiteX1053" fmla="*/ 1941158 w 3629660"/>
                  <a:gd name="connsiteY1053" fmla="*/ 35856 h 1194011"/>
                  <a:gd name="connsiteX1054" fmla="*/ 1966438 w 3629660"/>
                  <a:gd name="connsiteY1054" fmla="*/ 25385 h 1194011"/>
                  <a:gd name="connsiteX1055" fmla="*/ 2558994 w 3629660"/>
                  <a:gd name="connsiteY1055" fmla="*/ 1685 h 1194011"/>
                  <a:gd name="connsiteX1056" fmla="*/ 2584274 w 3629660"/>
                  <a:gd name="connsiteY1056" fmla="*/ 12154 h 1194011"/>
                  <a:gd name="connsiteX1057" fmla="*/ 2651051 w 3629660"/>
                  <a:gd name="connsiteY1057" fmla="*/ 78932 h 1194011"/>
                  <a:gd name="connsiteX1058" fmla="*/ 2651051 w 3629660"/>
                  <a:gd name="connsiteY1058" fmla="*/ 129492 h 1194011"/>
                  <a:gd name="connsiteX1059" fmla="*/ 2587084 w 3629660"/>
                  <a:gd name="connsiteY1059" fmla="*/ 193459 h 1194011"/>
                  <a:gd name="connsiteX1060" fmla="*/ 2536524 w 3629660"/>
                  <a:gd name="connsiteY1060" fmla="*/ 193459 h 1194011"/>
                  <a:gd name="connsiteX1061" fmla="*/ 2469746 w 3629660"/>
                  <a:gd name="connsiteY1061" fmla="*/ 126682 h 1194011"/>
                  <a:gd name="connsiteX1062" fmla="*/ 2469746 w 3629660"/>
                  <a:gd name="connsiteY1062" fmla="*/ 76122 h 1194011"/>
                  <a:gd name="connsiteX1063" fmla="*/ 2533714 w 3629660"/>
                  <a:gd name="connsiteY1063" fmla="*/ 12156 h 1194011"/>
                  <a:gd name="connsiteX1064" fmla="*/ 2558994 w 3629660"/>
                  <a:gd name="connsiteY1064" fmla="*/ 1685 h 1194011"/>
                  <a:gd name="connsiteX1065" fmla="*/ 3176343 w 3629660"/>
                  <a:gd name="connsiteY1065" fmla="*/ 0 h 1194011"/>
                  <a:gd name="connsiteX1066" fmla="*/ 3331157 w 3629660"/>
                  <a:gd name="connsiteY1066" fmla="*/ 0 h 1194011"/>
                  <a:gd name="connsiteX1067" fmla="*/ 3333225 w 3629660"/>
                  <a:gd name="connsiteY1067" fmla="*/ 8271 h 1194011"/>
                  <a:gd name="connsiteX1068" fmla="*/ 3284199 w 3629660"/>
                  <a:gd name="connsiteY1068" fmla="*/ 57298 h 1194011"/>
                  <a:gd name="connsiteX1069" fmla="*/ 3233639 w 3629660"/>
                  <a:gd name="connsiteY1069" fmla="*/ 57296 h 1194011"/>
                  <a:gd name="connsiteX1070" fmla="*/ 3117119 w 3629660"/>
                  <a:gd name="connsiteY1070" fmla="*/ 0 h 1194011"/>
                  <a:gd name="connsiteX1071" fmla="*/ 3132527 w 3629660"/>
                  <a:gd name="connsiteY1071" fmla="*/ 0 h 1194011"/>
                  <a:gd name="connsiteX1072" fmla="*/ 3150102 w 3629660"/>
                  <a:gd name="connsiteY1072" fmla="*/ 7280 h 1194011"/>
                  <a:gd name="connsiteX1073" fmla="*/ 3216879 w 3629660"/>
                  <a:gd name="connsiteY1073" fmla="*/ 74057 h 1194011"/>
                  <a:gd name="connsiteX1074" fmla="*/ 3216879 w 3629660"/>
                  <a:gd name="connsiteY1074" fmla="*/ 124617 h 1194011"/>
                  <a:gd name="connsiteX1075" fmla="*/ 3152912 w 3629660"/>
                  <a:gd name="connsiteY1075" fmla="*/ 188585 h 1194011"/>
                  <a:gd name="connsiteX1076" fmla="*/ 3102352 w 3629660"/>
                  <a:gd name="connsiteY1076" fmla="*/ 188585 h 1194011"/>
                  <a:gd name="connsiteX1077" fmla="*/ 3035575 w 3629660"/>
                  <a:gd name="connsiteY1077" fmla="*/ 121807 h 1194011"/>
                  <a:gd name="connsiteX1078" fmla="*/ 3035576 w 3629660"/>
                  <a:gd name="connsiteY1078" fmla="*/ 71248 h 1194011"/>
                  <a:gd name="connsiteX1079" fmla="*/ 3099542 w 3629660"/>
                  <a:gd name="connsiteY1079" fmla="*/ 7282 h 1194011"/>
                  <a:gd name="connsiteX1080" fmla="*/ 3037016 w 3629660"/>
                  <a:gd name="connsiteY1080" fmla="*/ 0 h 1194011"/>
                  <a:gd name="connsiteX1081" fmla="*/ 3044433 w 3629660"/>
                  <a:gd name="connsiteY1081" fmla="*/ 0 h 1194011"/>
                  <a:gd name="connsiteX1082" fmla="*/ 3040725 w 3629660"/>
                  <a:gd name="connsiteY1082" fmla="*/ 1536 h 1194011"/>
                  <a:gd name="connsiteX1083" fmla="*/ 2822396 w 3629660"/>
                  <a:gd name="connsiteY1083" fmla="*/ 0 h 1194011"/>
                  <a:gd name="connsiteX1084" fmla="*/ 2990861 w 3629660"/>
                  <a:gd name="connsiteY1084" fmla="*/ 0 h 1194011"/>
                  <a:gd name="connsiteX1085" fmla="*/ 2998686 w 3629660"/>
                  <a:gd name="connsiteY1085" fmla="*/ 7825 h 1194011"/>
                  <a:gd name="connsiteX1086" fmla="*/ 2998685 w 3629660"/>
                  <a:gd name="connsiteY1086" fmla="*/ 58385 h 1194011"/>
                  <a:gd name="connsiteX1087" fmla="*/ 2934717 w 3629660"/>
                  <a:gd name="connsiteY1087" fmla="*/ 122352 h 1194011"/>
                  <a:gd name="connsiteX1088" fmla="*/ 2884157 w 3629660"/>
                  <a:gd name="connsiteY1088" fmla="*/ 122352 h 1194011"/>
                  <a:gd name="connsiteX1089" fmla="*/ 2817381 w 3629660"/>
                  <a:gd name="connsiteY1089" fmla="*/ 55575 h 1194011"/>
                  <a:gd name="connsiteX1090" fmla="*/ 2817381 w 3629660"/>
                  <a:gd name="connsiteY1090" fmla="*/ 5015 h 1194011"/>
                  <a:gd name="connsiteX1091" fmla="*/ 2605639 w 3629660"/>
                  <a:gd name="connsiteY1091" fmla="*/ 0 h 1194011"/>
                  <a:gd name="connsiteX1092" fmla="*/ 2780543 w 3629660"/>
                  <a:gd name="connsiteY1092" fmla="*/ 0 h 1194011"/>
                  <a:gd name="connsiteX1093" fmla="*/ 2718370 w 3629660"/>
                  <a:gd name="connsiteY1093" fmla="*/ 62172 h 1194011"/>
                  <a:gd name="connsiteX1094" fmla="*/ 2667811 w 3629660"/>
                  <a:gd name="connsiteY1094" fmla="*/ 62172 h 1194011"/>
                  <a:gd name="connsiteX1095" fmla="*/ 2459420 w 3629660"/>
                  <a:gd name="connsiteY1095" fmla="*/ 0 h 1194011"/>
                  <a:gd name="connsiteX1096" fmla="*/ 2490374 w 3629660"/>
                  <a:gd name="connsiteY1096" fmla="*/ 0 h 1194011"/>
                  <a:gd name="connsiteX1097" fmla="*/ 2474897 w 3629660"/>
                  <a:gd name="connsiteY1097" fmla="*/ 6411 h 1194011"/>
                  <a:gd name="connsiteX1098" fmla="*/ 2261443 w 3629660"/>
                  <a:gd name="connsiteY1098" fmla="*/ 0 h 1194011"/>
                  <a:gd name="connsiteX1099" fmla="*/ 2420158 w 3629660"/>
                  <a:gd name="connsiteY1099" fmla="*/ 0 h 1194011"/>
                  <a:gd name="connsiteX1100" fmla="*/ 2432858 w 3629660"/>
                  <a:gd name="connsiteY1100" fmla="*/ 12701 h 1194011"/>
                  <a:gd name="connsiteX1101" fmla="*/ 2432858 w 3629660"/>
                  <a:gd name="connsiteY1101" fmla="*/ 63261 h 1194011"/>
                  <a:gd name="connsiteX1102" fmla="*/ 2368891 w 3629660"/>
                  <a:gd name="connsiteY1102" fmla="*/ 127228 h 1194011"/>
                  <a:gd name="connsiteX1103" fmla="*/ 2318331 w 3629660"/>
                  <a:gd name="connsiteY1103" fmla="*/ 127227 h 1194011"/>
                  <a:gd name="connsiteX1104" fmla="*/ 2251552 w 3629660"/>
                  <a:gd name="connsiteY1104" fmla="*/ 60451 h 1194011"/>
                  <a:gd name="connsiteX1105" fmla="*/ 2251552 w 3629660"/>
                  <a:gd name="connsiteY1105" fmla="*/ 9891 h 1194011"/>
                  <a:gd name="connsiteX1106" fmla="*/ 2000568 w 3629660"/>
                  <a:gd name="connsiteY1106" fmla="*/ 0 h 1194011"/>
                  <a:gd name="connsiteX1107" fmla="*/ 2198855 w 3629660"/>
                  <a:gd name="connsiteY1107" fmla="*/ 0 h 1194011"/>
                  <a:gd name="connsiteX1108" fmla="*/ 2189782 w 3629660"/>
                  <a:gd name="connsiteY1108" fmla="*/ 21906 h 1194011"/>
                  <a:gd name="connsiteX1109" fmla="*/ 2125814 w 3629660"/>
                  <a:gd name="connsiteY1109" fmla="*/ 85874 h 1194011"/>
                  <a:gd name="connsiteX1110" fmla="*/ 2075255 w 3629660"/>
                  <a:gd name="connsiteY1110" fmla="*/ 85874 h 1194011"/>
                  <a:gd name="connsiteX1111" fmla="*/ 2008479 w 3629660"/>
                  <a:gd name="connsiteY1111" fmla="*/ 19097 h 1194011"/>
                  <a:gd name="connsiteX1112" fmla="*/ 1837420 w 3629660"/>
                  <a:gd name="connsiteY1112" fmla="*/ 0 h 1194011"/>
                  <a:gd name="connsiteX1113" fmla="*/ 1927263 w 3629660"/>
                  <a:gd name="connsiteY1113" fmla="*/ 0 h 1194011"/>
                  <a:gd name="connsiteX1114" fmla="*/ 1907621 w 3629660"/>
                  <a:gd name="connsiteY1114" fmla="*/ 19642 h 1194011"/>
                  <a:gd name="connsiteX1115" fmla="*/ 1857061 w 3629660"/>
                  <a:gd name="connsiteY1115" fmla="*/ 19642 h 1194011"/>
                  <a:gd name="connsiteX1116" fmla="*/ 1692588 w 3629660"/>
                  <a:gd name="connsiteY1116" fmla="*/ 0 h 1194011"/>
                  <a:gd name="connsiteX1117" fmla="*/ 1803899 w 3629660"/>
                  <a:gd name="connsiteY1117" fmla="*/ 0 h 1194011"/>
                  <a:gd name="connsiteX1118" fmla="*/ 1840302 w 3629660"/>
                  <a:gd name="connsiteY1118" fmla="*/ 36401 h 1194011"/>
                  <a:gd name="connsiteX1119" fmla="*/ 1840302 w 3629660"/>
                  <a:gd name="connsiteY1119" fmla="*/ 86961 h 1194011"/>
                  <a:gd name="connsiteX1120" fmla="*/ 1776334 w 3629660"/>
                  <a:gd name="connsiteY1120" fmla="*/ 150929 h 1194011"/>
                  <a:gd name="connsiteX1121" fmla="*/ 1725773 w 3629660"/>
                  <a:gd name="connsiteY1121" fmla="*/ 150930 h 1194011"/>
                  <a:gd name="connsiteX1122" fmla="*/ 1658997 w 3629660"/>
                  <a:gd name="connsiteY1122" fmla="*/ 84151 h 1194011"/>
                  <a:gd name="connsiteX1123" fmla="*/ 1658997 w 3629660"/>
                  <a:gd name="connsiteY1123" fmla="*/ 33591 h 1194011"/>
                  <a:gd name="connsiteX1124" fmla="*/ 1432721 w 3629660"/>
                  <a:gd name="connsiteY1124" fmla="*/ 0 h 1194011"/>
                  <a:gd name="connsiteX1125" fmla="*/ 1633803 w 3629660"/>
                  <a:gd name="connsiteY1125" fmla="*/ 0 h 1194011"/>
                  <a:gd name="connsiteX1126" fmla="*/ 1634425 w 3629660"/>
                  <a:gd name="connsiteY1126" fmla="*/ 1502 h 1194011"/>
                  <a:gd name="connsiteX1127" fmla="*/ 1623954 w 3629660"/>
                  <a:gd name="connsiteY1127" fmla="*/ 26781 h 1194011"/>
                  <a:gd name="connsiteX1128" fmla="*/ 1559986 w 3629660"/>
                  <a:gd name="connsiteY1128" fmla="*/ 90748 h 1194011"/>
                  <a:gd name="connsiteX1129" fmla="*/ 1509427 w 3629660"/>
                  <a:gd name="connsiteY1129" fmla="*/ 90748 h 1194011"/>
                  <a:gd name="connsiteX1130" fmla="*/ 1442649 w 3629660"/>
                  <a:gd name="connsiteY1130" fmla="*/ 23971 h 1194011"/>
                  <a:gd name="connsiteX1131" fmla="*/ 1266717 w 3629660"/>
                  <a:gd name="connsiteY1131" fmla="*/ 0 h 1194011"/>
                  <a:gd name="connsiteX1132" fmla="*/ 1366310 w 3629660"/>
                  <a:gd name="connsiteY1132" fmla="*/ 0 h 1194011"/>
                  <a:gd name="connsiteX1133" fmla="*/ 1341793 w 3629660"/>
                  <a:gd name="connsiteY1133" fmla="*/ 24516 h 1194011"/>
                  <a:gd name="connsiteX1134" fmla="*/ 1291233 w 3629660"/>
                  <a:gd name="connsiteY1134" fmla="*/ 24516 h 1194011"/>
                  <a:gd name="connsiteX1135" fmla="*/ 1131636 w 3629660"/>
                  <a:gd name="connsiteY1135" fmla="*/ 0 h 1194011"/>
                  <a:gd name="connsiteX1136" fmla="*/ 1233197 w 3629660"/>
                  <a:gd name="connsiteY1136" fmla="*/ 0 h 1194011"/>
                  <a:gd name="connsiteX1137" fmla="*/ 1274474 w 3629660"/>
                  <a:gd name="connsiteY1137" fmla="*/ 41277 h 1194011"/>
                  <a:gd name="connsiteX1138" fmla="*/ 1274474 w 3629660"/>
                  <a:gd name="connsiteY1138" fmla="*/ 91837 h 1194011"/>
                  <a:gd name="connsiteX1139" fmla="*/ 1210506 w 3629660"/>
                  <a:gd name="connsiteY1139" fmla="*/ 155803 h 1194011"/>
                  <a:gd name="connsiteX1140" fmla="*/ 1159946 w 3629660"/>
                  <a:gd name="connsiteY1140" fmla="*/ 155803 h 1194011"/>
                  <a:gd name="connsiteX1141" fmla="*/ 1093169 w 3629660"/>
                  <a:gd name="connsiteY1141" fmla="*/ 89025 h 1194011"/>
                  <a:gd name="connsiteX1142" fmla="*/ 1093169 w 3629660"/>
                  <a:gd name="connsiteY1142" fmla="*/ 38466 h 1194011"/>
                  <a:gd name="connsiteX1143" fmla="*/ 853526 w 3629660"/>
                  <a:gd name="connsiteY1143" fmla="*/ 0 h 1194011"/>
                  <a:gd name="connsiteX1144" fmla="*/ 1042600 w 3629660"/>
                  <a:gd name="connsiteY1144" fmla="*/ 0 h 1194011"/>
                  <a:gd name="connsiteX1145" fmla="*/ 1049768 w 3629660"/>
                  <a:gd name="connsiteY1145" fmla="*/ 17305 h 1194011"/>
                  <a:gd name="connsiteX1146" fmla="*/ 1039297 w 3629660"/>
                  <a:gd name="connsiteY1146" fmla="*/ 42585 h 1194011"/>
                  <a:gd name="connsiteX1147" fmla="*/ 975329 w 3629660"/>
                  <a:gd name="connsiteY1147" fmla="*/ 106551 h 1194011"/>
                  <a:gd name="connsiteX1148" fmla="*/ 924769 w 3629660"/>
                  <a:gd name="connsiteY1148" fmla="*/ 106551 h 1194011"/>
                  <a:gd name="connsiteX1149" fmla="*/ 857994 w 3629660"/>
                  <a:gd name="connsiteY1149" fmla="*/ 39774 h 1194011"/>
                  <a:gd name="connsiteX1150" fmla="*/ 847522 w 3629660"/>
                  <a:gd name="connsiteY1150" fmla="*/ 14495 h 1194011"/>
                  <a:gd name="connsiteX1151" fmla="*/ 666257 w 3629660"/>
                  <a:gd name="connsiteY1151" fmla="*/ 0 h 1194011"/>
                  <a:gd name="connsiteX1152" fmla="*/ 797456 w 3629660"/>
                  <a:gd name="connsiteY1152" fmla="*/ 0 h 1194011"/>
                  <a:gd name="connsiteX1153" fmla="*/ 757136 w 3629660"/>
                  <a:gd name="connsiteY1153" fmla="*/ 40320 h 1194011"/>
                  <a:gd name="connsiteX1154" fmla="*/ 706576 w 3629660"/>
                  <a:gd name="connsiteY1154" fmla="*/ 40320 h 1194011"/>
                  <a:gd name="connsiteX1155" fmla="*/ 562781 w 3629660"/>
                  <a:gd name="connsiteY1155" fmla="*/ 0 h 1194011"/>
                  <a:gd name="connsiteX1156" fmla="*/ 632737 w 3629660"/>
                  <a:gd name="connsiteY1156" fmla="*/ 0 h 1194011"/>
                  <a:gd name="connsiteX1157" fmla="*/ 689817 w 3629660"/>
                  <a:gd name="connsiteY1157" fmla="*/ 57080 h 1194011"/>
                  <a:gd name="connsiteX1158" fmla="*/ 689817 w 3629660"/>
                  <a:gd name="connsiteY1158" fmla="*/ 107640 h 1194011"/>
                  <a:gd name="connsiteX1159" fmla="*/ 625849 w 3629660"/>
                  <a:gd name="connsiteY1159" fmla="*/ 171606 h 1194011"/>
                  <a:gd name="connsiteX1160" fmla="*/ 575289 w 3629660"/>
                  <a:gd name="connsiteY1160" fmla="*/ 171606 h 1194011"/>
                  <a:gd name="connsiteX1161" fmla="*/ 508512 w 3629660"/>
                  <a:gd name="connsiteY1161" fmla="*/ 104828 h 1194011"/>
                  <a:gd name="connsiteX1162" fmla="*/ 508512 w 3629660"/>
                  <a:gd name="connsiteY1162" fmla="*/ 54268 h 1194011"/>
                  <a:gd name="connsiteX1163" fmla="*/ 298503 w 3629660"/>
                  <a:gd name="connsiteY1163" fmla="*/ 0 h 1194011"/>
                  <a:gd name="connsiteX1164" fmla="*/ 474753 w 3629660"/>
                  <a:gd name="connsiteY1164" fmla="*/ 0 h 1194011"/>
                  <a:gd name="connsiteX1165" fmla="*/ 483939 w 3629660"/>
                  <a:gd name="connsiteY1165" fmla="*/ 22180 h 1194011"/>
                  <a:gd name="connsiteX1166" fmla="*/ 473469 w 3629660"/>
                  <a:gd name="connsiteY1166" fmla="*/ 47460 h 1194011"/>
                  <a:gd name="connsiteX1167" fmla="*/ 409503 w 3629660"/>
                  <a:gd name="connsiteY1167" fmla="*/ 111427 h 1194011"/>
                  <a:gd name="connsiteX1168" fmla="*/ 358941 w 3629660"/>
                  <a:gd name="connsiteY1168" fmla="*/ 111427 h 1194011"/>
                  <a:gd name="connsiteX1169" fmla="*/ 292164 w 3629660"/>
                  <a:gd name="connsiteY1169" fmla="*/ 44650 h 1194011"/>
                  <a:gd name="connsiteX1170" fmla="*/ 289156 w 3629660"/>
                  <a:gd name="connsiteY1170" fmla="*/ 37388 h 119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</a:cxnLst>
                <a:rect l="l" t="t" r="r" b="b"/>
                <a:pathLst>
                  <a:path w="3629660" h="1194011">
                    <a:moveTo>
                      <a:pt x="1379902" y="1191511"/>
                    </a:moveTo>
                    <a:lnTo>
                      <a:pt x="1385937" y="1194011"/>
                    </a:lnTo>
                    <a:lnTo>
                      <a:pt x="1373866" y="1194011"/>
                    </a:lnTo>
                    <a:close/>
                    <a:moveTo>
                      <a:pt x="1945730" y="1186636"/>
                    </a:moveTo>
                    <a:lnTo>
                      <a:pt x="1963535" y="1194011"/>
                    </a:lnTo>
                    <a:lnTo>
                      <a:pt x="1927925" y="1194011"/>
                    </a:lnTo>
                    <a:close/>
                    <a:moveTo>
                      <a:pt x="3626589" y="1181728"/>
                    </a:moveTo>
                    <a:lnTo>
                      <a:pt x="3629660" y="1194011"/>
                    </a:lnTo>
                    <a:lnTo>
                      <a:pt x="3614306" y="1194011"/>
                    </a:lnTo>
                    <a:close/>
                    <a:moveTo>
                      <a:pt x="2530387" y="1170834"/>
                    </a:moveTo>
                    <a:cubicBezTo>
                      <a:pt x="2539537" y="1170834"/>
                      <a:pt x="2548687" y="1174325"/>
                      <a:pt x="2555667" y="1181305"/>
                    </a:cubicBezTo>
                    <a:lnTo>
                      <a:pt x="2568373" y="1194011"/>
                    </a:lnTo>
                    <a:lnTo>
                      <a:pt x="2492401" y="1194011"/>
                    </a:lnTo>
                    <a:lnTo>
                      <a:pt x="2505107" y="1181305"/>
                    </a:lnTo>
                    <a:cubicBezTo>
                      <a:pt x="2512088" y="1174324"/>
                      <a:pt x="2521237" y="1170834"/>
                      <a:pt x="2530387" y="1170834"/>
                    </a:cubicBezTo>
                    <a:close/>
                    <a:moveTo>
                      <a:pt x="3096215" y="1165959"/>
                    </a:moveTo>
                    <a:cubicBezTo>
                      <a:pt x="3105365" y="1165958"/>
                      <a:pt x="3114515" y="1169449"/>
                      <a:pt x="3121495" y="1176430"/>
                    </a:cubicBezTo>
                    <a:lnTo>
                      <a:pt x="3139076" y="1194011"/>
                    </a:lnTo>
                    <a:lnTo>
                      <a:pt x="3053354" y="1194011"/>
                    </a:lnTo>
                    <a:lnTo>
                      <a:pt x="3070935" y="1176430"/>
                    </a:lnTo>
                    <a:cubicBezTo>
                      <a:pt x="3077917" y="1169449"/>
                      <a:pt x="3087067" y="1165959"/>
                      <a:pt x="3096215" y="1165959"/>
                    </a:cubicBezTo>
                    <a:close/>
                    <a:moveTo>
                      <a:pt x="7619" y="1163537"/>
                    </a:moveTo>
                    <a:lnTo>
                      <a:pt x="23016" y="1169914"/>
                    </a:lnTo>
                    <a:lnTo>
                      <a:pt x="47114" y="1194011"/>
                    </a:lnTo>
                    <a:lnTo>
                      <a:pt x="0" y="1194011"/>
                    </a:lnTo>
                    <a:close/>
                    <a:moveTo>
                      <a:pt x="563564" y="1154567"/>
                    </a:moveTo>
                    <a:cubicBezTo>
                      <a:pt x="572714" y="1154567"/>
                      <a:pt x="581864" y="1158059"/>
                      <a:pt x="588845" y="1165038"/>
                    </a:cubicBezTo>
                    <a:lnTo>
                      <a:pt x="617819" y="1194011"/>
                    </a:lnTo>
                    <a:lnTo>
                      <a:pt x="509312" y="1194011"/>
                    </a:lnTo>
                    <a:lnTo>
                      <a:pt x="538284" y="1165038"/>
                    </a:lnTo>
                    <a:cubicBezTo>
                      <a:pt x="545265" y="1158057"/>
                      <a:pt x="554415" y="1154566"/>
                      <a:pt x="563564" y="1154567"/>
                    </a:cubicBezTo>
                    <a:close/>
                    <a:moveTo>
                      <a:pt x="1156121" y="1130867"/>
                    </a:moveTo>
                    <a:cubicBezTo>
                      <a:pt x="1165272" y="1130867"/>
                      <a:pt x="1174420" y="1134357"/>
                      <a:pt x="1181401" y="1141338"/>
                    </a:cubicBezTo>
                    <a:lnTo>
                      <a:pt x="1234076" y="1194011"/>
                    </a:lnTo>
                    <a:lnTo>
                      <a:pt x="1078167" y="1194011"/>
                    </a:lnTo>
                    <a:lnTo>
                      <a:pt x="1130842" y="1141338"/>
                    </a:lnTo>
                    <a:cubicBezTo>
                      <a:pt x="1137823" y="1134357"/>
                      <a:pt x="1146972" y="1130865"/>
                      <a:pt x="1156121" y="1130867"/>
                    </a:cubicBezTo>
                    <a:close/>
                    <a:moveTo>
                      <a:pt x="1727537" y="1120406"/>
                    </a:moveTo>
                    <a:cubicBezTo>
                      <a:pt x="1736685" y="1120404"/>
                      <a:pt x="1745837" y="1123896"/>
                      <a:pt x="1752817" y="1130875"/>
                    </a:cubicBezTo>
                    <a:lnTo>
                      <a:pt x="1815951" y="1194011"/>
                    </a:lnTo>
                    <a:lnTo>
                      <a:pt x="1639119" y="1194011"/>
                    </a:lnTo>
                    <a:lnTo>
                      <a:pt x="1702257" y="1130875"/>
                    </a:lnTo>
                    <a:cubicBezTo>
                      <a:pt x="1709236" y="1123894"/>
                      <a:pt x="1718388" y="1120406"/>
                      <a:pt x="1727537" y="1120406"/>
                    </a:cubicBezTo>
                    <a:close/>
                    <a:moveTo>
                      <a:pt x="2312192" y="1104601"/>
                    </a:moveTo>
                    <a:cubicBezTo>
                      <a:pt x="2321344" y="1104601"/>
                      <a:pt x="2330494" y="1108093"/>
                      <a:pt x="2337474" y="1115072"/>
                    </a:cubicBezTo>
                    <a:lnTo>
                      <a:pt x="2404249" y="1181850"/>
                    </a:lnTo>
                    <a:lnTo>
                      <a:pt x="2409287" y="1194011"/>
                    </a:lnTo>
                    <a:lnTo>
                      <a:pt x="2216745" y="1194011"/>
                    </a:lnTo>
                    <a:lnTo>
                      <a:pt x="2222946" y="1179040"/>
                    </a:lnTo>
                    <a:lnTo>
                      <a:pt x="2286914" y="1115072"/>
                    </a:lnTo>
                    <a:cubicBezTo>
                      <a:pt x="2293894" y="1108093"/>
                      <a:pt x="2303044" y="1104603"/>
                      <a:pt x="2312192" y="1104601"/>
                    </a:cubicBezTo>
                    <a:close/>
                    <a:moveTo>
                      <a:pt x="2878022" y="1099727"/>
                    </a:moveTo>
                    <a:cubicBezTo>
                      <a:pt x="2887170" y="1099727"/>
                      <a:pt x="2896322" y="1103217"/>
                      <a:pt x="2903302" y="1110198"/>
                    </a:cubicBezTo>
                    <a:lnTo>
                      <a:pt x="2970078" y="1176976"/>
                    </a:lnTo>
                    <a:lnTo>
                      <a:pt x="2977135" y="1194011"/>
                    </a:lnTo>
                    <a:lnTo>
                      <a:pt x="2780554" y="1194011"/>
                    </a:lnTo>
                    <a:lnTo>
                      <a:pt x="2788774" y="1174166"/>
                    </a:lnTo>
                    <a:lnTo>
                      <a:pt x="2852742" y="1110198"/>
                    </a:lnTo>
                    <a:cubicBezTo>
                      <a:pt x="2859722" y="1103217"/>
                      <a:pt x="2868873" y="1099727"/>
                      <a:pt x="2878022" y="1099727"/>
                    </a:cubicBezTo>
                    <a:close/>
                    <a:moveTo>
                      <a:pt x="3441999" y="1096701"/>
                    </a:moveTo>
                    <a:cubicBezTo>
                      <a:pt x="3451150" y="1096699"/>
                      <a:pt x="3460300" y="1100191"/>
                      <a:pt x="3467280" y="1107170"/>
                    </a:cubicBezTo>
                    <a:lnTo>
                      <a:pt x="3534058" y="1173949"/>
                    </a:lnTo>
                    <a:lnTo>
                      <a:pt x="3542366" y="1194011"/>
                    </a:lnTo>
                    <a:lnTo>
                      <a:pt x="3343278" y="1194011"/>
                    </a:lnTo>
                    <a:lnTo>
                      <a:pt x="3352751" y="1171140"/>
                    </a:lnTo>
                    <a:lnTo>
                      <a:pt x="3416720" y="1107172"/>
                    </a:lnTo>
                    <a:cubicBezTo>
                      <a:pt x="3423700" y="1100192"/>
                      <a:pt x="3432850" y="1096701"/>
                      <a:pt x="3441999" y="1096701"/>
                    </a:cubicBezTo>
                    <a:close/>
                    <a:moveTo>
                      <a:pt x="352804" y="1088800"/>
                    </a:moveTo>
                    <a:cubicBezTo>
                      <a:pt x="361954" y="1088800"/>
                      <a:pt x="371104" y="1092292"/>
                      <a:pt x="378084" y="1099271"/>
                    </a:cubicBezTo>
                    <a:lnTo>
                      <a:pt x="444862" y="1166049"/>
                    </a:lnTo>
                    <a:cubicBezTo>
                      <a:pt x="451842" y="1173029"/>
                      <a:pt x="455332" y="1182179"/>
                      <a:pt x="455332" y="1191329"/>
                    </a:cubicBezTo>
                    <a:lnTo>
                      <a:pt x="454221" y="1194011"/>
                    </a:lnTo>
                    <a:lnTo>
                      <a:pt x="255361" y="1194011"/>
                    </a:lnTo>
                    <a:lnTo>
                      <a:pt x="253086" y="1188519"/>
                    </a:lnTo>
                    <a:cubicBezTo>
                      <a:pt x="253086" y="1179369"/>
                      <a:pt x="256576" y="1170220"/>
                      <a:pt x="263557" y="1163239"/>
                    </a:cubicBezTo>
                    <a:lnTo>
                      <a:pt x="327524" y="1099271"/>
                    </a:lnTo>
                    <a:cubicBezTo>
                      <a:pt x="334506" y="1092290"/>
                      <a:pt x="343654" y="1088800"/>
                      <a:pt x="352804" y="1088800"/>
                    </a:cubicBezTo>
                    <a:close/>
                    <a:moveTo>
                      <a:pt x="918633" y="1083926"/>
                    </a:moveTo>
                    <a:cubicBezTo>
                      <a:pt x="927783" y="1083926"/>
                      <a:pt x="936933" y="1087416"/>
                      <a:pt x="943912" y="1094397"/>
                    </a:cubicBezTo>
                    <a:lnTo>
                      <a:pt x="1010690" y="1161174"/>
                    </a:lnTo>
                    <a:cubicBezTo>
                      <a:pt x="1017670" y="1168155"/>
                      <a:pt x="1021161" y="1177304"/>
                      <a:pt x="1021161" y="1186453"/>
                    </a:cubicBezTo>
                    <a:lnTo>
                      <a:pt x="1018030" y="1194011"/>
                    </a:lnTo>
                    <a:lnTo>
                      <a:pt x="823209" y="1194011"/>
                    </a:lnTo>
                    <a:lnTo>
                      <a:pt x="818914" y="1183644"/>
                    </a:lnTo>
                    <a:cubicBezTo>
                      <a:pt x="818915" y="1174494"/>
                      <a:pt x="822405" y="1165345"/>
                      <a:pt x="829387" y="1158363"/>
                    </a:cubicBezTo>
                    <a:lnTo>
                      <a:pt x="893353" y="1094397"/>
                    </a:lnTo>
                    <a:cubicBezTo>
                      <a:pt x="900334" y="1087416"/>
                      <a:pt x="909482" y="1083926"/>
                      <a:pt x="918633" y="1083926"/>
                    </a:cubicBezTo>
                    <a:close/>
                    <a:moveTo>
                      <a:pt x="1511188" y="1060224"/>
                    </a:moveTo>
                    <a:cubicBezTo>
                      <a:pt x="1520339" y="1060224"/>
                      <a:pt x="1529489" y="1063715"/>
                      <a:pt x="1536470" y="1070695"/>
                    </a:cubicBezTo>
                    <a:lnTo>
                      <a:pt x="1603246" y="1137473"/>
                    </a:lnTo>
                    <a:cubicBezTo>
                      <a:pt x="1617207" y="1151434"/>
                      <a:pt x="1617207" y="1174071"/>
                      <a:pt x="1603246" y="1188032"/>
                    </a:cubicBezTo>
                    <a:lnTo>
                      <a:pt x="1597267" y="1194011"/>
                    </a:lnTo>
                    <a:lnTo>
                      <a:pt x="1430731" y="1194011"/>
                    </a:lnTo>
                    <a:lnTo>
                      <a:pt x="1421943" y="1185223"/>
                    </a:lnTo>
                    <a:cubicBezTo>
                      <a:pt x="1407980" y="1171262"/>
                      <a:pt x="1407980" y="1148624"/>
                      <a:pt x="1421941" y="1134661"/>
                    </a:cubicBezTo>
                    <a:lnTo>
                      <a:pt x="1485909" y="1070695"/>
                    </a:lnTo>
                    <a:cubicBezTo>
                      <a:pt x="1492890" y="1063714"/>
                      <a:pt x="1502040" y="1060224"/>
                      <a:pt x="1511188" y="1060224"/>
                    </a:cubicBezTo>
                    <a:close/>
                    <a:moveTo>
                      <a:pt x="2077017" y="1055350"/>
                    </a:moveTo>
                    <a:cubicBezTo>
                      <a:pt x="2086167" y="1055350"/>
                      <a:pt x="2095317" y="1058841"/>
                      <a:pt x="2102298" y="1065821"/>
                    </a:cubicBezTo>
                    <a:lnTo>
                      <a:pt x="2169074" y="1132598"/>
                    </a:lnTo>
                    <a:cubicBezTo>
                      <a:pt x="2183035" y="1146559"/>
                      <a:pt x="2183037" y="1169197"/>
                      <a:pt x="2169074" y="1183158"/>
                    </a:cubicBezTo>
                    <a:lnTo>
                      <a:pt x="2158221" y="1194011"/>
                    </a:lnTo>
                    <a:lnTo>
                      <a:pt x="2001434" y="1194011"/>
                    </a:lnTo>
                    <a:lnTo>
                      <a:pt x="1987771" y="1180348"/>
                    </a:lnTo>
                    <a:cubicBezTo>
                      <a:pt x="1973810" y="1166387"/>
                      <a:pt x="1973810" y="1143749"/>
                      <a:pt x="1987771" y="1129788"/>
                    </a:cubicBezTo>
                    <a:lnTo>
                      <a:pt x="2051737" y="1065821"/>
                    </a:lnTo>
                    <a:cubicBezTo>
                      <a:pt x="2058718" y="1058839"/>
                      <a:pt x="2067868" y="1055351"/>
                      <a:pt x="2077017" y="1055350"/>
                    </a:cubicBezTo>
                    <a:close/>
                    <a:moveTo>
                      <a:pt x="2661674" y="1039547"/>
                    </a:moveTo>
                    <a:cubicBezTo>
                      <a:pt x="2670824" y="1039547"/>
                      <a:pt x="2679974" y="1043038"/>
                      <a:pt x="2686954" y="1050018"/>
                    </a:cubicBezTo>
                    <a:lnTo>
                      <a:pt x="2753731" y="1116795"/>
                    </a:lnTo>
                    <a:cubicBezTo>
                      <a:pt x="2767692" y="1130756"/>
                      <a:pt x="2767692" y="1153393"/>
                      <a:pt x="2753731" y="1167355"/>
                    </a:cubicBezTo>
                    <a:lnTo>
                      <a:pt x="2727074" y="1194011"/>
                    </a:lnTo>
                    <a:lnTo>
                      <a:pt x="2601894" y="1194011"/>
                    </a:lnTo>
                    <a:lnTo>
                      <a:pt x="2572428" y="1164545"/>
                    </a:lnTo>
                    <a:cubicBezTo>
                      <a:pt x="2558465" y="1150583"/>
                      <a:pt x="2558465" y="1127947"/>
                      <a:pt x="2572428" y="1113986"/>
                    </a:cubicBezTo>
                    <a:lnTo>
                      <a:pt x="2636394" y="1050018"/>
                    </a:lnTo>
                    <a:cubicBezTo>
                      <a:pt x="2643375" y="1043037"/>
                      <a:pt x="2652524" y="1039547"/>
                      <a:pt x="2661674" y="1039547"/>
                    </a:cubicBezTo>
                    <a:close/>
                    <a:moveTo>
                      <a:pt x="3227502" y="1034672"/>
                    </a:moveTo>
                    <a:cubicBezTo>
                      <a:pt x="3236652" y="1034672"/>
                      <a:pt x="3245802" y="1038162"/>
                      <a:pt x="3252782" y="1045144"/>
                    </a:cubicBezTo>
                    <a:lnTo>
                      <a:pt x="3319559" y="1111919"/>
                    </a:lnTo>
                    <a:cubicBezTo>
                      <a:pt x="3333520" y="1125882"/>
                      <a:pt x="3333520" y="1148518"/>
                      <a:pt x="3319559" y="1162479"/>
                    </a:cubicBezTo>
                    <a:lnTo>
                      <a:pt x="3288028" y="1194011"/>
                    </a:lnTo>
                    <a:lnTo>
                      <a:pt x="3172598" y="1194011"/>
                    </a:lnTo>
                    <a:lnTo>
                      <a:pt x="3138256" y="1159669"/>
                    </a:lnTo>
                    <a:cubicBezTo>
                      <a:pt x="3124295" y="1145708"/>
                      <a:pt x="3124295" y="1123072"/>
                      <a:pt x="3138256" y="1109110"/>
                    </a:cubicBezTo>
                    <a:lnTo>
                      <a:pt x="3202224" y="1045144"/>
                    </a:lnTo>
                    <a:cubicBezTo>
                      <a:pt x="3209203" y="1038162"/>
                      <a:pt x="3218353" y="1034672"/>
                      <a:pt x="3227502" y="1034672"/>
                    </a:cubicBezTo>
                    <a:close/>
                    <a:moveTo>
                      <a:pt x="129023" y="1028155"/>
                    </a:moveTo>
                    <a:cubicBezTo>
                      <a:pt x="138173" y="1028155"/>
                      <a:pt x="147321" y="1031646"/>
                      <a:pt x="154302" y="1038626"/>
                    </a:cubicBezTo>
                    <a:lnTo>
                      <a:pt x="221081" y="1105403"/>
                    </a:lnTo>
                    <a:cubicBezTo>
                      <a:pt x="235042" y="1119364"/>
                      <a:pt x="235042" y="1142001"/>
                      <a:pt x="221081" y="1155963"/>
                    </a:cubicBezTo>
                    <a:lnTo>
                      <a:pt x="183033" y="1194011"/>
                    </a:lnTo>
                    <a:lnTo>
                      <a:pt x="80634" y="1194011"/>
                    </a:lnTo>
                    <a:lnTo>
                      <a:pt x="39777" y="1153153"/>
                    </a:lnTo>
                    <a:cubicBezTo>
                      <a:pt x="25814" y="1139192"/>
                      <a:pt x="25816" y="1116555"/>
                      <a:pt x="39777" y="1102594"/>
                    </a:cubicBezTo>
                    <a:lnTo>
                      <a:pt x="103743" y="1038626"/>
                    </a:lnTo>
                    <a:cubicBezTo>
                      <a:pt x="110724" y="1031645"/>
                      <a:pt x="119874" y="1028155"/>
                      <a:pt x="129023" y="1028155"/>
                    </a:cubicBezTo>
                    <a:close/>
                    <a:moveTo>
                      <a:pt x="700438" y="1017693"/>
                    </a:moveTo>
                    <a:cubicBezTo>
                      <a:pt x="709588" y="1017693"/>
                      <a:pt x="718739" y="1021183"/>
                      <a:pt x="725719" y="1028164"/>
                    </a:cubicBezTo>
                    <a:lnTo>
                      <a:pt x="792495" y="1094942"/>
                    </a:lnTo>
                    <a:cubicBezTo>
                      <a:pt x="806456" y="1108903"/>
                      <a:pt x="806458" y="1131539"/>
                      <a:pt x="792495" y="1145502"/>
                    </a:cubicBezTo>
                    <a:lnTo>
                      <a:pt x="743985" y="1194011"/>
                    </a:lnTo>
                    <a:lnTo>
                      <a:pt x="662512" y="1194011"/>
                    </a:lnTo>
                    <a:lnTo>
                      <a:pt x="611192" y="1142692"/>
                    </a:lnTo>
                    <a:cubicBezTo>
                      <a:pt x="597229" y="1128731"/>
                      <a:pt x="597229" y="1106093"/>
                      <a:pt x="611192" y="1092132"/>
                    </a:cubicBezTo>
                    <a:lnTo>
                      <a:pt x="675159" y="1028164"/>
                    </a:lnTo>
                    <a:cubicBezTo>
                      <a:pt x="682139" y="1021183"/>
                      <a:pt x="691291" y="1017693"/>
                      <a:pt x="700438" y="1017693"/>
                    </a:cubicBezTo>
                    <a:close/>
                    <a:moveTo>
                      <a:pt x="1292995" y="993993"/>
                    </a:moveTo>
                    <a:cubicBezTo>
                      <a:pt x="1302146" y="993992"/>
                      <a:pt x="1311295" y="997483"/>
                      <a:pt x="1318275" y="1004463"/>
                    </a:cubicBezTo>
                    <a:lnTo>
                      <a:pt x="1385051" y="1071242"/>
                    </a:lnTo>
                    <a:cubicBezTo>
                      <a:pt x="1399014" y="1085203"/>
                      <a:pt x="1399014" y="1107841"/>
                      <a:pt x="1385051" y="1121802"/>
                    </a:cubicBezTo>
                    <a:lnTo>
                      <a:pt x="1321085" y="1185768"/>
                    </a:lnTo>
                    <a:lnTo>
                      <a:pt x="1301183" y="1194011"/>
                    </a:lnTo>
                    <a:lnTo>
                      <a:pt x="1290428" y="1194011"/>
                    </a:lnTo>
                    <a:lnTo>
                      <a:pt x="1270525" y="1185768"/>
                    </a:lnTo>
                    <a:lnTo>
                      <a:pt x="1203748" y="1118990"/>
                    </a:lnTo>
                    <a:cubicBezTo>
                      <a:pt x="1189785" y="1105029"/>
                      <a:pt x="1189787" y="1082393"/>
                      <a:pt x="1203748" y="1068430"/>
                    </a:cubicBezTo>
                    <a:lnTo>
                      <a:pt x="1267715" y="1004463"/>
                    </a:lnTo>
                    <a:cubicBezTo>
                      <a:pt x="1274695" y="997483"/>
                      <a:pt x="1283845" y="993993"/>
                      <a:pt x="1292995" y="993993"/>
                    </a:cubicBezTo>
                    <a:close/>
                    <a:moveTo>
                      <a:pt x="1858823" y="989119"/>
                    </a:moveTo>
                    <a:cubicBezTo>
                      <a:pt x="1867972" y="989117"/>
                      <a:pt x="1877124" y="992609"/>
                      <a:pt x="1884103" y="999588"/>
                    </a:cubicBezTo>
                    <a:lnTo>
                      <a:pt x="1950879" y="1066366"/>
                    </a:lnTo>
                    <a:cubicBezTo>
                      <a:pt x="1964842" y="1080327"/>
                      <a:pt x="1964842" y="1102963"/>
                      <a:pt x="1950879" y="1116926"/>
                    </a:cubicBezTo>
                    <a:lnTo>
                      <a:pt x="1886913" y="1180892"/>
                    </a:lnTo>
                    <a:cubicBezTo>
                      <a:pt x="1872952" y="1194854"/>
                      <a:pt x="1850316" y="1194854"/>
                      <a:pt x="1836353" y="1180892"/>
                    </a:cubicBezTo>
                    <a:lnTo>
                      <a:pt x="1769576" y="1114116"/>
                    </a:lnTo>
                    <a:cubicBezTo>
                      <a:pt x="1755615" y="1100155"/>
                      <a:pt x="1755615" y="1077517"/>
                      <a:pt x="1769574" y="1063554"/>
                    </a:cubicBezTo>
                    <a:lnTo>
                      <a:pt x="1833544" y="999588"/>
                    </a:lnTo>
                    <a:cubicBezTo>
                      <a:pt x="1840523" y="992607"/>
                      <a:pt x="1849675" y="989117"/>
                      <a:pt x="1858823" y="989119"/>
                    </a:cubicBezTo>
                    <a:close/>
                    <a:moveTo>
                      <a:pt x="2443479" y="973314"/>
                    </a:moveTo>
                    <a:cubicBezTo>
                      <a:pt x="2452629" y="973314"/>
                      <a:pt x="2461781" y="976806"/>
                      <a:pt x="2468761" y="983786"/>
                    </a:cubicBezTo>
                    <a:lnTo>
                      <a:pt x="2535536" y="1050563"/>
                    </a:lnTo>
                    <a:cubicBezTo>
                      <a:pt x="2549499" y="1064524"/>
                      <a:pt x="2549499" y="1087160"/>
                      <a:pt x="2535536" y="1101123"/>
                    </a:cubicBezTo>
                    <a:lnTo>
                      <a:pt x="2471570" y="1165089"/>
                    </a:lnTo>
                    <a:cubicBezTo>
                      <a:pt x="2457609" y="1179052"/>
                      <a:pt x="2434972" y="1179052"/>
                      <a:pt x="2421011" y="1165089"/>
                    </a:cubicBezTo>
                    <a:lnTo>
                      <a:pt x="2354233" y="1098313"/>
                    </a:lnTo>
                    <a:cubicBezTo>
                      <a:pt x="2340272" y="1084352"/>
                      <a:pt x="2340272" y="1061714"/>
                      <a:pt x="2354233" y="1047753"/>
                    </a:cubicBezTo>
                    <a:lnTo>
                      <a:pt x="2418201" y="983786"/>
                    </a:lnTo>
                    <a:cubicBezTo>
                      <a:pt x="2425180" y="976806"/>
                      <a:pt x="2434331" y="973314"/>
                      <a:pt x="2443479" y="973314"/>
                    </a:cubicBezTo>
                    <a:close/>
                    <a:moveTo>
                      <a:pt x="3009309" y="968440"/>
                    </a:moveTo>
                    <a:cubicBezTo>
                      <a:pt x="3018459" y="968440"/>
                      <a:pt x="3027609" y="971930"/>
                      <a:pt x="3034589" y="978911"/>
                    </a:cubicBezTo>
                    <a:lnTo>
                      <a:pt x="3101366" y="1045687"/>
                    </a:lnTo>
                    <a:cubicBezTo>
                      <a:pt x="3115327" y="1059650"/>
                      <a:pt x="3115327" y="1082287"/>
                      <a:pt x="3101364" y="1096248"/>
                    </a:cubicBezTo>
                    <a:lnTo>
                      <a:pt x="3037398" y="1160214"/>
                    </a:lnTo>
                    <a:cubicBezTo>
                      <a:pt x="3023437" y="1174176"/>
                      <a:pt x="3000800" y="1174176"/>
                      <a:pt x="2986839" y="1160214"/>
                    </a:cubicBezTo>
                    <a:lnTo>
                      <a:pt x="2920061" y="1093437"/>
                    </a:lnTo>
                    <a:cubicBezTo>
                      <a:pt x="2906100" y="1079478"/>
                      <a:pt x="2906100" y="1056840"/>
                      <a:pt x="2920063" y="1042877"/>
                    </a:cubicBezTo>
                    <a:lnTo>
                      <a:pt x="2984029" y="978911"/>
                    </a:lnTo>
                    <a:cubicBezTo>
                      <a:pt x="2991009" y="971930"/>
                      <a:pt x="3000160" y="968440"/>
                      <a:pt x="3009309" y="968440"/>
                    </a:cubicBezTo>
                    <a:close/>
                    <a:moveTo>
                      <a:pt x="3572584" y="965705"/>
                    </a:moveTo>
                    <a:lnTo>
                      <a:pt x="3616639" y="1141926"/>
                    </a:lnTo>
                    <a:lnTo>
                      <a:pt x="3601377" y="1157188"/>
                    </a:lnTo>
                    <a:cubicBezTo>
                      <a:pt x="3587417" y="1171149"/>
                      <a:pt x="3564778" y="1171149"/>
                      <a:pt x="3550817" y="1157188"/>
                    </a:cubicBezTo>
                    <a:lnTo>
                      <a:pt x="3484038" y="1090412"/>
                    </a:lnTo>
                    <a:cubicBezTo>
                      <a:pt x="3470078" y="1076450"/>
                      <a:pt x="3470077" y="1053814"/>
                      <a:pt x="3484038" y="1039853"/>
                    </a:cubicBezTo>
                    <a:lnTo>
                      <a:pt x="3548007" y="975883"/>
                    </a:lnTo>
                    <a:close/>
                    <a:moveTo>
                      <a:pt x="484091" y="957513"/>
                    </a:moveTo>
                    <a:cubicBezTo>
                      <a:pt x="493241" y="957513"/>
                      <a:pt x="502391" y="961005"/>
                      <a:pt x="509371" y="967984"/>
                    </a:cubicBezTo>
                    <a:lnTo>
                      <a:pt x="576148" y="1034762"/>
                    </a:lnTo>
                    <a:cubicBezTo>
                      <a:pt x="590109" y="1048723"/>
                      <a:pt x="590109" y="1071361"/>
                      <a:pt x="576148" y="1085322"/>
                    </a:cubicBezTo>
                    <a:lnTo>
                      <a:pt x="512181" y="1149289"/>
                    </a:lnTo>
                    <a:cubicBezTo>
                      <a:pt x="498220" y="1163250"/>
                      <a:pt x="475582" y="1163250"/>
                      <a:pt x="461621" y="1149289"/>
                    </a:cubicBezTo>
                    <a:lnTo>
                      <a:pt x="394844" y="1082512"/>
                    </a:lnTo>
                    <a:cubicBezTo>
                      <a:pt x="380883" y="1068549"/>
                      <a:pt x="380883" y="1045913"/>
                      <a:pt x="394844" y="1031952"/>
                    </a:cubicBezTo>
                    <a:lnTo>
                      <a:pt x="458811" y="967984"/>
                    </a:lnTo>
                    <a:cubicBezTo>
                      <a:pt x="465793" y="961003"/>
                      <a:pt x="474941" y="957513"/>
                      <a:pt x="484091" y="957513"/>
                    </a:cubicBezTo>
                    <a:close/>
                    <a:moveTo>
                      <a:pt x="1049919" y="952639"/>
                    </a:moveTo>
                    <a:cubicBezTo>
                      <a:pt x="1059069" y="952639"/>
                      <a:pt x="1068219" y="956129"/>
                      <a:pt x="1075199" y="963110"/>
                    </a:cubicBezTo>
                    <a:lnTo>
                      <a:pt x="1141977" y="1029886"/>
                    </a:lnTo>
                    <a:cubicBezTo>
                      <a:pt x="1155938" y="1043848"/>
                      <a:pt x="1155938" y="1066485"/>
                      <a:pt x="1141977" y="1080447"/>
                    </a:cubicBezTo>
                    <a:lnTo>
                      <a:pt x="1078011" y="1144413"/>
                    </a:lnTo>
                    <a:cubicBezTo>
                      <a:pt x="1064048" y="1158374"/>
                      <a:pt x="1041412" y="1158374"/>
                      <a:pt x="1027449" y="1144413"/>
                    </a:cubicBezTo>
                    <a:lnTo>
                      <a:pt x="960673" y="1077636"/>
                    </a:lnTo>
                    <a:cubicBezTo>
                      <a:pt x="946711" y="1063675"/>
                      <a:pt x="946711" y="1041039"/>
                      <a:pt x="960672" y="1027076"/>
                    </a:cubicBezTo>
                    <a:lnTo>
                      <a:pt x="1024640" y="963110"/>
                    </a:lnTo>
                    <a:cubicBezTo>
                      <a:pt x="1031621" y="956129"/>
                      <a:pt x="1040771" y="952639"/>
                      <a:pt x="1049919" y="952639"/>
                    </a:cubicBezTo>
                    <a:close/>
                    <a:moveTo>
                      <a:pt x="1642475" y="928937"/>
                    </a:moveTo>
                    <a:cubicBezTo>
                      <a:pt x="1651625" y="928937"/>
                      <a:pt x="1660775" y="932429"/>
                      <a:pt x="1667755" y="939408"/>
                    </a:cubicBezTo>
                    <a:lnTo>
                      <a:pt x="1734533" y="1006186"/>
                    </a:lnTo>
                    <a:cubicBezTo>
                      <a:pt x="1748494" y="1020147"/>
                      <a:pt x="1748495" y="1042784"/>
                      <a:pt x="1734533" y="1056746"/>
                    </a:cubicBezTo>
                    <a:lnTo>
                      <a:pt x="1670567" y="1120713"/>
                    </a:lnTo>
                    <a:cubicBezTo>
                      <a:pt x="1656604" y="1134673"/>
                      <a:pt x="1633968" y="1134674"/>
                      <a:pt x="1620005" y="1120713"/>
                    </a:cubicBezTo>
                    <a:lnTo>
                      <a:pt x="1553229" y="1053936"/>
                    </a:lnTo>
                    <a:cubicBezTo>
                      <a:pt x="1539269" y="1039975"/>
                      <a:pt x="1539269" y="1017337"/>
                      <a:pt x="1553228" y="1003374"/>
                    </a:cubicBezTo>
                    <a:lnTo>
                      <a:pt x="1617197" y="939408"/>
                    </a:lnTo>
                    <a:cubicBezTo>
                      <a:pt x="1624177" y="932427"/>
                      <a:pt x="1633325" y="928937"/>
                      <a:pt x="1642475" y="928937"/>
                    </a:cubicBezTo>
                    <a:close/>
                    <a:moveTo>
                      <a:pt x="2208305" y="924063"/>
                    </a:moveTo>
                    <a:cubicBezTo>
                      <a:pt x="2217454" y="924063"/>
                      <a:pt x="2226604" y="927554"/>
                      <a:pt x="2233585" y="934534"/>
                    </a:cubicBezTo>
                    <a:lnTo>
                      <a:pt x="2300361" y="1001311"/>
                    </a:lnTo>
                    <a:cubicBezTo>
                      <a:pt x="2314324" y="1015272"/>
                      <a:pt x="2314324" y="1037910"/>
                      <a:pt x="2300361" y="1051871"/>
                    </a:cubicBezTo>
                    <a:lnTo>
                      <a:pt x="2236393" y="1115839"/>
                    </a:lnTo>
                    <a:cubicBezTo>
                      <a:pt x="2222432" y="1129800"/>
                      <a:pt x="2199796" y="1129800"/>
                      <a:pt x="2185835" y="1115837"/>
                    </a:cubicBezTo>
                    <a:lnTo>
                      <a:pt x="2119058" y="1049061"/>
                    </a:lnTo>
                    <a:cubicBezTo>
                      <a:pt x="2105096" y="1035099"/>
                      <a:pt x="2105096" y="1012463"/>
                      <a:pt x="2119058" y="998502"/>
                    </a:cubicBezTo>
                    <a:lnTo>
                      <a:pt x="2183024" y="934534"/>
                    </a:lnTo>
                    <a:cubicBezTo>
                      <a:pt x="2190005" y="927552"/>
                      <a:pt x="2199155" y="924063"/>
                      <a:pt x="2208305" y="924063"/>
                    </a:cubicBezTo>
                    <a:close/>
                    <a:moveTo>
                      <a:pt x="2792961" y="908260"/>
                    </a:moveTo>
                    <a:cubicBezTo>
                      <a:pt x="2802111" y="908260"/>
                      <a:pt x="2811261" y="911750"/>
                      <a:pt x="2818241" y="918731"/>
                    </a:cubicBezTo>
                    <a:lnTo>
                      <a:pt x="2885018" y="985509"/>
                    </a:lnTo>
                    <a:cubicBezTo>
                      <a:pt x="2898979" y="999470"/>
                      <a:pt x="2898979" y="1022107"/>
                      <a:pt x="2885018" y="1036068"/>
                    </a:cubicBezTo>
                    <a:lnTo>
                      <a:pt x="2821050" y="1100034"/>
                    </a:lnTo>
                    <a:cubicBezTo>
                      <a:pt x="2807089" y="1113997"/>
                      <a:pt x="2784453" y="1113997"/>
                      <a:pt x="2770492" y="1100034"/>
                    </a:cubicBezTo>
                    <a:lnTo>
                      <a:pt x="2703715" y="1033257"/>
                    </a:lnTo>
                    <a:cubicBezTo>
                      <a:pt x="2689752" y="1019296"/>
                      <a:pt x="2689752" y="996660"/>
                      <a:pt x="2703715" y="982699"/>
                    </a:cubicBezTo>
                    <a:lnTo>
                      <a:pt x="2767681" y="918731"/>
                    </a:lnTo>
                    <a:cubicBezTo>
                      <a:pt x="2774662" y="911750"/>
                      <a:pt x="2783811" y="908260"/>
                      <a:pt x="2792961" y="908260"/>
                    </a:cubicBezTo>
                    <a:close/>
                    <a:moveTo>
                      <a:pt x="3356299" y="895142"/>
                    </a:moveTo>
                    <a:cubicBezTo>
                      <a:pt x="3365450" y="895142"/>
                      <a:pt x="3374598" y="898631"/>
                      <a:pt x="3381579" y="905613"/>
                    </a:cubicBezTo>
                    <a:lnTo>
                      <a:pt x="3448357" y="972390"/>
                    </a:lnTo>
                    <a:cubicBezTo>
                      <a:pt x="3462318" y="986351"/>
                      <a:pt x="3462318" y="1008987"/>
                      <a:pt x="3448357" y="1022948"/>
                    </a:cubicBezTo>
                    <a:lnTo>
                      <a:pt x="3384389" y="1086916"/>
                    </a:lnTo>
                    <a:cubicBezTo>
                      <a:pt x="3370428" y="1100877"/>
                      <a:pt x="3347792" y="1100877"/>
                      <a:pt x="3333829" y="1086916"/>
                    </a:cubicBezTo>
                    <a:lnTo>
                      <a:pt x="3267052" y="1020139"/>
                    </a:lnTo>
                    <a:cubicBezTo>
                      <a:pt x="3253091" y="1006178"/>
                      <a:pt x="3253091" y="983542"/>
                      <a:pt x="3267054" y="969579"/>
                    </a:cubicBezTo>
                    <a:lnTo>
                      <a:pt x="3331020" y="905613"/>
                    </a:lnTo>
                    <a:cubicBezTo>
                      <a:pt x="3338001" y="898631"/>
                      <a:pt x="3347149" y="895142"/>
                      <a:pt x="3356299" y="895142"/>
                    </a:cubicBezTo>
                    <a:close/>
                    <a:moveTo>
                      <a:pt x="265896" y="891282"/>
                    </a:moveTo>
                    <a:cubicBezTo>
                      <a:pt x="275048" y="891281"/>
                      <a:pt x="284198" y="894772"/>
                      <a:pt x="291178" y="901752"/>
                    </a:cubicBezTo>
                    <a:lnTo>
                      <a:pt x="357954" y="968529"/>
                    </a:lnTo>
                    <a:cubicBezTo>
                      <a:pt x="371915" y="982492"/>
                      <a:pt x="371916" y="1005128"/>
                      <a:pt x="357954" y="1019089"/>
                    </a:cubicBezTo>
                    <a:lnTo>
                      <a:pt x="293988" y="1083055"/>
                    </a:lnTo>
                    <a:cubicBezTo>
                      <a:pt x="280027" y="1097018"/>
                      <a:pt x="257389" y="1097018"/>
                      <a:pt x="243428" y="1083055"/>
                    </a:cubicBezTo>
                    <a:lnTo>
                      <a:pt x="176650" y="1016279"/>
                    </a:lnTo>
                    <a:cubicBezTo>
                      <a:pt x="162688" y="1002318"/>
                      <a:pt x="162688" y="979681"/>
                      <a:pt x="176650" y="965720"/>
                    </a:cubicBezTo>
                    <a:lnTo>
                      <a:pt x="240618" y="901752"/>
                    </a:lnTo>
                    <a:cubicBezTo>
                      <a:pt x="247598" y="894772"/>
                      <a:pt x="256748" y="891281"/>
                      <a:pt x="265896" y="891282"/>
                    </a:cubicBezTo>
                    <a:close/>
                    <a:moveTo>
                      <a:pt x="831725" y="886406"/>
                    </a:moveTo>
                    <a:cubicBezTo>
                      <a:pt x="840875" y="886406"/>
                      <a:pt x="850027" y="889896"/>
                      <a:pt x="857006" y="896878"/>
                    </a:cubicBezTo>
                    <a:lnTo>
                      <a:pt x="923782" y="963655"/>
                    </a:lnTo>
                    <a:cubicBezTo>
                      <a:pt x="937743" y="977616"/>
                      <a:pt x="937744" y="1000252"/>
                      <a:pt x="923782" y="1014215"/>
                    </a:cubicBezTo>
                    <a:lnTo>
                      <a:pt x="859816" y="1078181"/>
                    </a:lnTo>
                    <a:cubicBezTo>
                      <a:pt x="845855" y="1092142"/>
                      <a:pt x="823217" y="1092142"/>
                      <a:pt x="809256" y="1078181"/>
                    </a:cubicBezTo>
                    <a:lnTo>
                      <a:pt x="742479" y="1011405"/>
                    </a:lnTo>
                    <a:cubicBezTo>
                      <a:pt x="728516" y="997444"/>
                      <a:pt x="728518" y="974806"/>
                      <a:pt x="742479" y="960845"/>
                    </a:cubicBezTo>
                    <a:lnTo>
                      <a:pt x="806446" y="896878"/>
                    </a:lnTo>
                    <a:cubicBezTo>
                      <a:pt x="813426" y="889896"/>
                      <a:pt x="822578" y="886406"/>
                      <a:pt x="831725" y="886406"/>
                    </a:cubicBezTo>
                    <a:close/>
                    <a:moveTo>
                      <a:pt x="79503" y="876002"/>
                    </a:moveTo>
                    <a:lnTo>
                      <a:pt x="122778" y="919278"/>
                    </a:lnTo>
                    <a:cubicBezTo>
                      <a:pt x="136739" y="933239"/>
                      <a:pt x="136739" y="955876"/>
                      <a:pt x="122778" y="969838"/>
                    </a:cubicBezTo>
                    <a:lnTo>
                      <a:pt x="58812" y="1033805"/>
                    </a:lnTo>
                    <a:lnTo>
                      <a:pt x="37885" y="1042473"/>
                    </a:lnTo>
                    <a:close/>
                    <a:moveTo>
                      <a:pt x="1424282" y="862706"/>
                    </a:moveTo>
                    <a:cubicBezTo>
                      <a:pt x="1433431" y="862705"/>
                      <a:pt x="1442582" y="866196"/>
                      <a:pt x="1449562" y="873176"/>
                    </a:cubicBezTo>
                    <a:lnTo>
                      <a:pt x="1516338" y="939955"/>
                    </a:lnTo>
                    <a:cubicBezTo>
                      <a:pt x="1530301" y="953916"/>
                      <a:pt x="1530301" y="976552"/>
                      <a:pt x="1516338" y="990515"/>
                    </a:cubicBezTo>
                    <a:lnTo>
                      <a:pt x="1452372" y="1054481"/>
                    </a:lnTo>
                    <a:cubicBezTo>
                      <a:pt x="1438411" y="1068442"/>
                      <a:pt x="1415773" y="1068442"/>
                      <a:pt x="1401812" y="1054481"/>
                    </a:cubicBezTo>
                    <a:lnTo>
                      <a:pt x="1335035" y="987705"/>
                    </a:lnTo>
                    <a:cubicBezTo>
                      <a:pt x="1321072" y="973742"/>
                      <a:pt x="1321074" y="951106"/>
                      <a:pt x="1335035" y="937145"/>
                    </a:cubicBezTo>
                    <a:lnTo>
                      <a:pt x="1399002" y="873176"/>
                    </a:lnTo>
                    <a:cubicBezTo>
                      <a:pt x="1405982" y="866196"/>
                      <a:pt x="1415132" y="862706"/>
                      <a:pt x="1424282" y="862706"/>
                    </a:cubicBezTo>
                    <a:close/>
                    <a:moveTo>
                      <a:pt x="1990110" y="857830"/>
                    </a:moveTo>
                    <a:cubicBezTo>
                      <a:pt x="1999260" y="857830"/>
                      <a:pt x="2008410" y="861322"/>
                      <a:pt x="2015390" y="868301"/>
                    </a:cubicBezTo>
                    <a:lnTo>
                      <a:pt x="2082166" y="935077"/>
                    </a:lnTo>
                    <a:cubicBezTo>
                      <a:pt x="2096129" y="949040"/>
                      <a:pt x="2096129" y="971678"/>
                      <a:pt x="2082168" y="985639"/>
                    </a:cubicBezTo>
                    <a:lnTo>
                      <a:pt x="2018200" y="1049605"/>
                    </a:lnTo>
                    <a:cubicBezTo>
                      <a:pt x="2004239" y="1063567"/>
                      <a:pt x="1981603" y="1063567"/>
                      <a:pt x="1967640" y="1049605"/>
                    </a:cubicBezTo>
                    <a:lnTo>
                      <a:pt x="1900864" y="982829"/>
                    </a:lnTo>
                    <a:cubicBezTo>
                      <a:pt x="1886902" y="968868"/>
                      <a:pt x="1886902" y="946230"/>
                      <a:pt x="1900863" y="932269"/>
                    </a:cubicBezTo>
                    <a:lnTo>
                      <a:pt x="1964830" y="868301"/>
                    </a:lnTo>
                    <a:cubicBezTo>
                      <a:pt x="1971810" y="861320"/>
                      <a:pt x="1980962" y="857830"/>
                      <a:pt x="1990110" y="857830"/>
                    </a:cubicBezTo>
                    <a:close/>
                    <a:moveTo>
                      <a:pt x="2574766" y="842027"/>
                    </a:moveTo>
                    <a:cubicBezTo>
                      <a:pt x="2583916" y="842027"/>
                      <a:pt x="2593068" y="845519"/>
                      <a:pt x="2600047" y="852499"/>
                    </a:cubicBezTo>
                    <a:lnTo>
                      <a:pt x="2666825" y="919276"/>
                    </a:lnTo>
                    <a:cubicBezTo>
                      <a:pt x="2680786" y="933237"/>
                      <a:pt x="2680786" y="955875"/>
                      <a:pt x="2666823" y="969836"/>
                    </a:cubicBezTo>
                    <a:lnTo>
                      <a:pt x="2602857" y="1033802"/>
                    </a:lnTo>
                    <a:cubicBezTo>
                      <a:pt x="2588896" y="1047763"/>
                      <a:pt x="2566258" y="1047765"/>
                      <a:pt x="2552297" y="1033802"/>
                    </a:cubicBezTo>
                    <a:lnTo>
                      <a:pt x="2485520" y="967024"/>
                    </a:lnTo>
                    <a:cubicBezTo>
                      <a:pt x="2471559" y="953065"/>
                      <a:pt x="2471559" y="930427"/>
                      <a:pt x="2485520" y="916466"/>
                    </a:cubicBezTo>
                    <a:lnTo>
                      <a:pt x="2549488" y="852499"/>
                    </a:lnTo>
                    <a:cubicBezTo>
                      <a:pt x="2556467" y="845517"/>
                      <a:pt x="2565617" y="842027"/>
                      <a:pt x="2574766" y="842027"/>
                    </a:cubicBezTo>
                    <a:close/>
                    <a:moveTo>
                      <a:pt x="3140596" y="837153"/>
                    </a:moveTo>
                    <a:cubicBezTo>
                      <a:pt x="3149744" y="837153"/>
                      <a:pt x="3158896" y="840643"/>
                      <a:pt x="3165875" y="847623"/>
                    </a:cubicBezTo>
                    <a:lnTo>
                      <a:pt x="3232653" y="914400"/>
                    </a:lnTo>
                    <a:cubicBezTo>
                      <a:pt x="3246614" y="928363"/>
                      <a:pt x="3246614" y="951000"/>
                      <a:pt x="3232653" y="964960"/>
                    </a:cubicBezTo>
                    <a:lnTo>
                      <a:pt x="3168685" y="1028928"/>
                    </a:lnTo>
                    <a:cubicBezTo>
                      <a:pt x="3154724" y="1042889"/>
                      <a:pt x="3132088" y="1042889"/>
                      <a:pt x="3118126" y="1028928"/>
                    </a:cubicBezTo>
                    <a:lnTo>
                      <a:pt x="3051350" y="962150"/>
                    </a:lnTo>
                    <a:cubicBezTo>
                      <a:pt x="3037387" y="948189"/>
                      <a:pt x="3037387" y="925553"/>
                      <a:pt x="3051350" y="911590"/>
                    </a:cubicBezTo>
                    <a:lnTo>
                      <a:pt x="3115316" y="847623"/>
                    </a:lnTo>
                    <a:cubicBezTo>
                      <a:pt x="3122295" y="840643"/>
                      <a:pt x="3131446" y="837153"/>
                      <a:pt x="3140596" y="837153"/>
                    </a:cubicBezTo>
                    <a:close/>
                    <a:moveTo>
                      <a:pt x="615378" y="826226"/>
                    </a:moveTo>
                    <a:cubicBezTo>
                      <a:pt x="624528" y="826226"/>
                      <a:pt x="633678" y="829718"/>
                      <a:pt x="640658" y="836697"/>
                    </a:cubicBezTo>
                    <a:lnTo>
                      <a:pt x="707435" y="903475"/>
                    </a:lnTo>
                    <a:cubicBezTo>
                      <a:pt x="721396" y="917436"/>
                      <a:pt x="721396" y="940074"/>
                      <a:pt x="707435" y="954035"/>
                    </a:cubicBezTo>
                    <a:lnTo>
                      <a:pt x="643468" y="1018001"/>
                    </a:lnTo>
                    <a:cubicBezTo>
                      <a:pt x="629507" y="1031963"/>
                      <a:pt x="606869" y="1031963"/>
                      <a:pt x="592908" y="1018002"/>
                    </a:cubicBezTo>
                    <a:lnTo>
                      <a:pt x="526130" y="951225"/>
                    </a:lnTo>
                    <a:cubicBezTo>
                      <a:pt x="512169" y="937264"/>
                      <a:pt x="512169" y="914626"/>
                      <a:pt x="526132" y="900665"/>
                    </a:cubicBezTo>
                    <a:lnTo>
                      <a:pt x="590098" y="836697"/>
                    </a:lnTo>
                    <a:cubicBezTo>
                      <a:pt x="597079" y="829716"/>
                      <a:pt x="606228" y="826226"/>
                      <a:pt x="615378" y="826226"/>
                    </a:cubicBezTo>
                    <a:close/>
                    <a:moveTo>
                      <a:pt x="1181206" y="821352"/>
                    </a:moveTo>
                    <a:cubicBezTo>
                      <a:pt x="1190356" y="821352"/>
                      <a:pt x="1199506" y="824842"/>
                      <a:pt x="1206486" y="831823"/>
                    </a:cubicBezTo>
                    <a:lnTo>
                      <a:pt x="1273263" y="898601"/>
                    </a:lnTo>
                    <a:cubicBezTo>
                      <a:pt x="1287224" y="912562"/>
                      <a:pt x="1287224" y="935198"/>
                      <a:pt x="1273263" y="949159"/>
                    </a:cubicBezTo>
                    <a:lnTo>
                      <a:pt x="1209296" y="1013126"/>
                    </a:lnTo>
                    <a:cubicBezTo>
                      <a:pt x="1195335" y="1027087"/>
                      <a:pt x="1172699" y="1027087"/>
                      <a:pt x="1158738" y="1013126"/>
                    </a:cubicBezTo>
                    <a:lnTo>
                      <a:pt x="1091960" y="946349"/>
                    </a:lnTo>
                    <a:cubicBezTo>
                      <a:pt x="1077998" y="932388"/>
                      <a:pt x="1077998" y="909750"/>
                      <a:pt x="1091960" y="895789"/>
                    </a:cubicBezTo>
                    <a:lnTo>
                      <a:pt x="1155926" y="831823"/>
                    </a:lnTo>
                    <a:cubicBezTo>
                      <a:pt x="1162908" y="824842"/>
                      <a:pt x="1172056" y="821352"/>
                      <a:pt x="1181206" y="821352"/>
                    </a:cubicBezTo>
                    <a:close/>
                    <a:moveTo>
                      <a:pt x="1773762" y="797650"/>
                    </a:moveTo>
                    <a:cubicBezTo>
                      <a:pt x="1782912" y="797650"/>
                      <a:pt x="1792062" y="801142"/>
                      <a:pt x="1799044" y="808121"/>
                    </a:cubicBezTo>
                    <a:lnTo>
                      <a:pt x="1865819" y="874899"/>
                    </a:lnTo>
                    <a:cubicBezTo>
                      <a:pt x="1879780" y="888860"/>
                      <a:pt x="1879780" y="911498"/>
                      <a:pt x="1865819" y="925459"/>
                    </a:cubicBezTo>
                    <a:lnTo>
                      <a:pt x="1801853" y="989426"/>
                    </a:lnTo>
                    <a:cubicBezTo>
                      <a:pt x="1787891" y="1003386"/>
                      <a:pt x="1765255" y="1003387"/>
                      <a:pt x="1751294" y="989426"/>
                    </a:cubicBezTo>
                    <a:lnTo>
                      <a:pt x="1684515" y="922647"/>
                    </a:lnTo>
                    <a:cubicBezTo>
                      <a:pt x="1670555" y="908688"/>
                      <a:pt x="1670555" y="886050"/>
                      <a:pt x="1684515" y="872087"/>
                    </a:cubicBezTo>
                    <a:lnTo>
                      <a:pt x="1748482" y="808121"/>
                    </a:lnTo>
                    <a:cubicBezTo>
                      <a:pt x="1755464" y="801140"/>
                      <a:pt x="1764614" y="797650"/>
                      <a:pt x="1773762" y="797650"/>
                    </a:cubicBezTo>
                    <a:close/>
                    <a:moveTo>
                      <a:pt x="2337101" y="784530"/>
                    </a:moveTo>
                    <a:cubicBezTo>
                      <a:pt x="2346251" y="784532"/>
                      <a:pt x="2355400" y="788022"/>
                      <a:pt x="2362381" y="795003"/>
                    </a:cubicBezTo>
                    <a:lnTo>
                      <a:pt x="2429157" y="861779"/>
                    </a:lnTo>
                    <a:cubicBezTo>
                      <a:pt x="2443119" y="875740"/>
                      <a:pt x="2443119" y="898378"/>
                      <a:pt x="2429158" y="912339"/>
                    </a:cubicBezTo>
                    <a:lnTo>
                      <a:pt x="2365191" y="976308"/>
                    </a:lnTo>
                    <a:cubicBezTo>
                      <a:pt x="2351230" y="990269"/>
                      <a:pt x="2328592" y="990267"/>
                      <a:pt x="2314631" y="976308"/>
                    </a:cubicBezTo>
                    <a:lnTo>
                      <a:pt x="2247854" y="909529"/>
                    </a:lnTo>
                    <a:cubicBezTo>
                      <a:pt x="2233893" y="895568"/>
                      <a:pt x="2233891" y="872932"/>
                      <a:pt x="2247854" y="858971"/>
                    </a:cubicBezTo>
                    <a:lnTo>
                      <a:pt x="2311821" y="795003"/>
                    </a:lnTo>
                    <a:cubicBezTo>
                      <a:pt x="2318803" y="788022"/>
                      <a:pt x="2327951" y="784530"/>
                      <a:pt x="2337101" y="784530"/>
                    </a:cubicBezTo>
                    <a:close/>
                    <a:moveTo>
                      <a:pt x="2921758" y="768729"/>
                    </a:moveTo>
                    <a:cubicBezTo>
                      <a:pt x="2930908" y="768729"/>
                      <a:pt x="2940058" y="772221"/>
                      <a:pt x="2947038" y="779200"/>
                    </a:cubicBezTo>
                    <a:lnTo>
                      <a:pt x="3013815" y="845978"/>
                    </a:lnTo>
                    <a:cubicBezTo>
                      <a:pt x="3027777" y="859939"/>
                      <a:pt x="3027777" y="882575"/>
                      <a:pt x="3013815" y="896538"/>
                    </a:cubicBezTo>
                    <a:lnTo>
                      <a:pt x="2949848" y="960504"/>
                    </a:lnTo>
                    <a:cubicBezTo>
                      <a:pt x="2935887" y="974466"/>
                      <a:pt x="2913249" y="974466"/>
                      <a:pt x="2899288" y="960504"/>
                    </a:cubicBezTo>
                    <a:lnTo>
                      <a:pt x="2832511" y="893728"/>
                    </a:lnTo>
                    <a:cubicBezTo>
                      <a:pt x="2818550" y="879765"/>
                      <a:pt x="2818550" y="857129"/>
                      <a:pt x="2832511" y="843168"/>
                    </a:cubicBezTo>
                    <a:lnTo>
                      <a:pt x="2896478" y="779200"/>
                    </a:lnTo>
                    <a:cubicBezTo>
                      <a:pt x="2903458" y="772221"/>
                      <a:pt x="2912608" y="768729"/>
                      <a:pt x="2921758" y="768729"/>
                    </a:cubicBezTo>
                    <a:close/>
                    <a:moveTo>
                      <a:pt x="3487586" y="763853"/>
                    </a:moveTo>
                    <a:cubicBezTo>
                      <a:pt x="3496736" y="763855"/>
                      <a:pt x="3505885" y="767345"/>
                      <a:pt x="3512866" y="774326"/>
                    </a:cubicBezTo>
                    <a:lnTo>
                      <a:pt x="3528696" y="790155"/>
                    </a:lnTo>
                    <a:lnTo>
                      <a:pt x="3559187" y="912118"/>
                    </a:lnTo>
                    <a:lnTo>
                      <a:pt x="3515676" y="955629"/>
                    </a:lnTo>
                    <a:cubicBezTo>
                      <a:pt x="3501715" y="969590"/>
                      <a:pt x="3479079" y="969590"/>
                      <a:pt x="3465116" y="955629"/>
                    </a:cubicBezTo>
                    <a:lnTo>
                      <a:pt x="3398340" y="888852"/>
                    </a:lnTo>
                    <a:cubicBezTo>
                      <a:pt x="3384378" y="874891"/>
                      <a:pt x="3384378" y="852255"/>
                      <a:pt x="3398340" y="838292"/>
                    </a:cubicBezTo>
                    <a:lnTo>
                      <a:pt x="3462306" y="774326"/>
                    </a:lnTo>
                    <a:cubicBezTo>
                      <a:pt x="3469288" y="767345"/>
                      <a:pt x="3478436" y="763853"/>
                      <a:pt x="3487586" y="763853"/>
                    </a:cubicBezTo>
                    <a:close/>
                    <a:moveTo>
                      <a:pt x="397183" y="759994"/>
                    </a:moveTo>
                    <a:cubicBezTo>
                      <a:pt x="406333" y="759994"/>
                      <a:pt x="415483" y="763485"/>
                      <a:pt x="422465" y="770465"/>
                    </a:cubicBezTo>
                    <a:lnTo>
                      <a:pt x="489241" y="837242"/>
                    </a:lnTo>
                    <a:cubicBezTo>
                      <a:pt x="503202" y="851204"/>
                      <a:pt x="503203" y="873841"/>
                      <a:pt x="489241" y="887802"/>
                    </a:cubicBezTo>
                    <a:lnTo>
                      <a:pt x="425275" y="951768"/>
                    </a:lnTo>
                    <a:cubicBezTo>
                      <a:pt x="411313" y="965731"/>
                      <a:pt x="388676" y="965731"/>
                      <a:pt x="374715" y="951768"/>
                    </a:cubicBezTo>
                    <a:lnTo>
                      <a:pt x="307937" y="884993"/>
                    </a:lnTo>
                    <a:cubicBezTo>
                      <a:pt x="293975" y="871031"/>
                      <a:pt x="293975" y="848394"/>
                      <a:pt x="307937" y="834433"/>
                    </a:cubicBezTo>
                    <a:lnTo>
                      <a:pt x="371905" y="770465"/>
                    </a:lnTo>
                    <a:cubicBezTo>
                      <a:pt x="378885" y="763485"/>
                      <a:pt x="388033" y="759994"/>
                      <a:pt x="397183" y="759994"/>
                    </a:cubicBezTo>
                    <a:close/>
                    <a:moveTo>
                      <a:pt x="963011" y="755119"/>
                    </a:moveTo>
                    <a:cubicBezTo>
                      <a:pt x="972162" y="755119"/>
                      <a:pt x="981313" y="758609"/>
                      <a:pt x="988293" y="765591"/>
                    </a:cubicBezTo>
                    <a:lnTo>
                      <a:pt x="1055070" y="832366"/>
                    </a:lnTo>
                    <a:cubicBezTo>
                      <a:pt x="1069031" y="846329"/>
                      <a:pt x="1069031" y="868967"/>
                      <a:pt x="1055069" y="882928"/>
                    </a:cubicBezTo>
                    <a:lnTo>
                      <a:pt x="991103" y="946894"/>
                    </a:lnTo>
                    <a:cubicBezTo>
                      <a:pt x="977142" y="960855"/>
                      <a:pt x="954504" y="960855"/>
                      <a:pt x="940543" y="946894"/>
                    </a:cubicBezTo>
                    <a:lnTo>
                      <a:pt x="873765" y="880116"/>
                    </a:lnTo>
                    <a:cubicBezTo>
                      <a:pt x="859804" y="866155"/>
                      <a:pt x="859804" y="843519"/>
                      <a:pt x="873765" y="829557"/>
                    </a:cubicBezTo>
                    <a:lnTo>
                      <a:pt x="937733" y="765591"/>
                    </a:lnTo>
                    <a:cubicBezTo>
                      <a:pt x="944713" y="758609"/>
                      <a:pt x="953865" y="755119"/>
                      <a:pt x="963011" y="755119"/>
                    </a:cubicBezTo>
                    <a:close/>
                    <a:moveTo>
                      <a:pt x="1555569" y="731419"/>
                    </a:moveTo>
                    <a:cubicBezTo>
                      <a:pt x="1564717" y="731419"/>
                      <a:pt x="1573869" y="734909"/>
                      <a:pt x="1580849" y="741889"/>
                    </a:cubicBezTo>
                    <a:lnTo>
                      <a:pt x="1647626" y="808666"/>
                    </a:lnTo>
                    <a:cubicBezTo>
                      <a:pt x="1661587" y="822629"/>
                      <a:pt x="1661587" y="845265"/>
                      <a:pt x="1647625" y="859226"/>
                    </a:cubicBezTo>
                    <a:lnTo>
                      <a:pt x="1583660" y="923194"/>
                    </a:lnTo>
                    <a:cubicBezTo>
                      <a:pt x="1569698" y="937155"/>
                      <a:pt x="1547062" y="937155"/>
                      <a:pt x="1533099" y="923194"/>
                    </a:cubicBezTo>
                    <a:lnTo>
                      <a:pt x="1466323" y="856416"/>
                    </a:lnTo>
                    <a:cubicBezTo>
                      <a:pt x="1452359" y="842455"/>
                      <a:pt x="1452360" y="819819"/>
                      <a:pt x="1466321" y="805857"/>
                    </a:cubicBezTo>
                    <a:lnTo>
                      <a:pt x="1530289" y="741889"/>
                    </a:lnTo>
                    <a:cubicBezTo>
                      <a:pt x="1537269" y="734909"/>
                      <a:pt x="1546419" y="731419"/>
                      <a:pt x="1555569" y="731419"/>
                    </a:cubicBezTo>
                    <a:close/>
                    <a:moveTo>
                      <a:pt x="2121397" y="726543"/>
                    </a:moveTo>
                    <a:cubicBezTo>
                      <a:pt x="2130547" y="726543"/>
                      <a:pt x="2139697" y="730033"/>
                      <a:pt x="2146677" y="737015"/>
                    </a:cubicBezTo>
                    <a:lnTo>
                      <a:pt x="2213455" y="803790"/>
                    </a:lnTo>
                    <a:cubicBezTo>
                      <a:pt x="2227416" y="817753"/>
                      <a:pt x="2227416" y="840391"/>
                      <a:pt x="2213455" y="854352"/>
                    </a:cubicBezTo>
                    <a:lnTo>
                      <a:pt x="2149487" y="918318"/>
                    </a:lnTo>
                    <a:cubicBezTo>
                      <a:pt x="2135526" y="932280"/>
                      <a:pt x="2112890" y="932279"/>
                      <a:pt x="2098927" y="918318"/>
                    </a:cubicBezTo>
                    <a:lnTo>
                      <a:pt x="2032151" y="851540"/>
                    </a:lnTo>
                    <a:cubicBezTo>
                      <a:pt x="2018189" y="837581"/>
                      <a:pt x="2018189" y="814943"/>
                      <a:pt x="2032151" y="800981"/>
                    </a:cubicBezTo>
                    <a:lnTo>
                      <a:pt x="2096117" y="737015"/>
                    </a:lnTo>
                    <a:cubicBezTo>
                      <a:pt x="2103097" y="730033"/>
                      <a:pt x="2112247" y="726543"/>
                      <a:pt x="2121397" y="726543"/>
                    </a:cubicBezTo>
                    <a:close/>
                    <a:moveTo>
                      <a:pt x="162008" y="710742"/>
                    </a:moveTo>
                    <a:cubicBezTo>
                      <a:pt x="171158" y="710742"/>
                      <a:pt x="180308" y="714234"/>
                      <a:pt x="187288" y="721213"/>
                    </a:cubicBezTo>
                    <a:lnTo>
                      <a:pt x="254065" y="787991"/>
                    </a:lnTo>
                    <a:cubicBezTo>
                      <a:pt x="268026" y="801952"/>
                      <a:pt x="268028" y="824590"/>
                      <a:pt x="254065" y="838551"/>
                    </a:cubicBezTo>
                    <a:lnTo>
                      <a:pt x="190099" y="902518"/>
                    </a:lnTo>
                    <a:cubicBezTo>
                      <a:pt x="176136" y="916479"/>
                      <a:pt x="153500" y="916479"/>
                      <a:pt x="139538" y="902517"/>
                    </a:cubicBezTo>
                    <a:lnTo>
                      <a:pt x="86207" y="849186"/>
                    </a:lnTo>
                    <a:lnTo>
                      <a:pt x="112023" y="745919"/>
                    </a:lnTo>
                    <a:lnTo>
                      <a:pt x="136728" y="721213"/>
                    </a:lnTo>
                    <a:cubicBezTo>
                      <a:pt x="143709" y="714232"/>
                      <a:pt x="152858" y="710742"/>
                      <a:pt x="162008" y="710742"/>
                    </a:cubicBezTo>
                    <a:close/>
                    <a:moveTo>
                      <a:pt x="2706053" y="710741"/>
                    </a:moveTo>
                    <a:cubicBezTo>
                      <a:pt x="2715203" y="710741"/>
                      <a:pt x="2724354" y="714230"/>
                      <a:pt x="2731334" y="721212"/>
                    </a:cubicBezTo>
                    <a:lnTo>
                      <a:pt x="2798112" y="787989"/>
                    </a:lnTo>
                    <a:cubicBezTo>
                      <a:pt x="2812073" y="801950"/>
                      <a:pt x="2812073" y="824588"/>
                      <a:pt x="2798112" y="838549"/>
                    </a:cubicBezTo>
                    <a:lnTo>
                      <a:pt x="2734144" y="902515"/>
                    </a:lnTo>
                    <a:cubicBezTo>
                      <a:pt x="2720183" y="916476"/>
                      <a:pt x="2697547" y="916476"/>
                      <a:pt x="2683584" y="902515"/>
                    </a:cubicBezTo>
                    <a:lnTo>
                      <a:pt x="2616807" y="835738"/>
                    </a:lnTo>
                    <a:cubicBezTo>
                      <a:pt x="2602846" y="821778"/>
                      <a:pt x="2602846" y="799140"/>
                      <a:pt x="2616807" y="785178"/>
                    </a:cubicBezTo>
                    <a:lnTo>
                      <a:pt x="2680774" y="721212"/>
                    </a:lnTo>
                    <a:cubicBezTo>
                      <a:pt x="2687754" y="714230"/>
                      <a:pt x="2696906" y="710741"/>
                      <a:pt x="2706053" y="710741"/>
                    </a:cubicBezTo>
                    <a:close/>
                    <a:moveTo>
                      <a:pt x="3269392" y="697622"/>
                    </a:moveTo>
                    <a:cubicBezTo>
                      <a:pt x="3278542" y="697622"/>
                      <a:pt x="3287692" y="701112"/>
                      <a:pt x="3294671" y="708093"/>
                    </a:cubicBezTo>
                    <a:lnTo>
                      <a:pt x="3361449" y="774871"/>
                    </a:lnTo>
                    <a:cubicBezTo>
                      <a:pt x="3375410" y="788832"/>
                      <a:pt x="3375412" y="811470"/>
                      <a:pt x="3361449" y="825431"/>
                    </a:cubicBezTo>
                    <a:lnTo>
                      <a:pt x="3297483" y="889398"/>
                    </a:lnTo>
                    <a:cubicBezTo>
                      <a:pt x="3283522" y="903358"/>
                      <a:pt x="3260884" y="903358"/>
                      <a:pt x="3246921" y="889398"/>
                    </a:cubicBezTo>
                    <a:lnTo>
                      <a:pt x="3180146" y="822621"/>
                    </a:lnTo>
                    <a:cubicBezTo>
                      <a:pt x="3166185" y="808660"/>
                      <a:pt x="3166185" y="786021"/>
                      <a:pt x="3180146" y="772061"/>
                    </a:cubicBezTo>
                    <a:lnTo>
                      <a:pt x="3244112" y="708093"/>
                    </a:lnTo>
                    <a:cubicBezTo>
                      <a:pt x="3251093" y="701112"/>
                      <a:pt x="3260243" y="697622"/>
                      <a:pt x="3269392" y="697622"/>
                    </a:cubicBezTo>
                    <a:close/>
                    <a:moveTo>
                      <a:pt x="746665" y="694939"/>
                    </a:moveTo>
                    <a:cubicBezTo>
                      <a:pt x="755815" y="694939"/>
                      <a:pt x="764965" y="698431"/>
                      <a:pt x="771945" y="705411"/>
                    </a:cubicBezTo>
                    <a:lnTo>
                      <a:pt x="838722" y="772188"/>
                    </a:lnTo>
                    <a:cubicBezTo>
                      <a:pt x="852683" y="786149"/>
                      <a:pt x="852683" y="808785"/>
                      <a:pt x="838722" y="822748"/>
                    </a:cubicBezTo>
                    <a:lnTo>
                      <a:pt x="774754" y="886714"/>
                    </a:lnTo>
                    <a:cubicBezTo>
                      <a:pt x="760793" y="900677"/>
                      <a:pt x="738156" y="900677"/>
                      <a:pt x="724195" y="886714"/>
                    </a:cubicBezTo>
                    <a:lnTo>
                      <a:pt x="657419" y="819938"/>
                    </a:lnTo>
                    <a:cubicBezTo>
                      <a:pt x="643456" y="805975"/>
                      <a:pt x="643456" y="783339"/>
                      <a:pt x="657417" y="769378"/>
                    </a:cubicBezTo>
                    <a:lnTo>
                      <a:pt x="721385" y="705411"/>
                    </a:lnTo>
                    <a:cubicBezTo>
                      <a:pt x="728366" y="698429"/>
                      <a:pt x="737515" y="694939"/>
                      <a:pt x="746665" y="694939"/>
                    </a:cubicBezTo>
                    <a:close/>
                    <a:moveTo>
                      <a:pt x="1310004" y="681821"/>
                    </a:moveTo>
                    <a:cubicBezTo>
                      <a:pt x="1319154" y="681821"/>
                      <a:pt x="1328302" y="685311"/>
                      <a:pt x="1335284" y="692292"/>
                    </a:cubicBezTo>
                    <a:lnTo>
                      <a:pt x="1402061" y="759068"/>
                    </a:lnTo>
                    <a:cubicBezTo>
                      <a:pt x="1416022" y="773031"/>
                      <a:pt x="1416022" y="795667"/>
                      <a:pt x="1402061" y="809630"/>
                    </a:cubicBezTo>
                    <a:lnTo>
                      <a:pt x="1338094" y="873596"/>
                    </a:lnTo>
                    <a:cubicBezTo>
                      <a:pt x="1324132" y="887557"/>
                      <a:pt x="1301495" y="887557"/>
                      <a:pt x="1287534" y="873596"/>
                    </a:cubicBezTo>
                    <a:lnTo>
                      <a:pt x="1220756" y="806818"/>
                    </a:lnTo>
                    <a:cubicBezTo>
                      <a:pt x="1206795" y="792857"/>
                      <a:pt x="1206795" y="770221"/>
                      <a:pt x="1220756" y="756258"/>
                    </a:cubicBezTo>
                    <a:lnTo>
                      <a:pt x="1284724" y="692292"/>
                    </a:lnTo>
                    <a:cubicBezTo>
                      <a:pt x="1291705" y="685311"/>
                      <a:pt x="1300854" y="681821"/>
                      <a:pt x="1310004" y="681821"/>
                    </a:cubicBezTo>
                    <a:close/>
                    <a:moveTo>
                      <a:pt x="1902560" y="658119"/>
                    </a:moveTo>
                    <a:cubicBezTo>
                      <a:pt x="1911708" y="658119"/>
                      <a:pt x="1920858" y="661609"/>
                      <a:pt x="1927840" y="668591"/>
                    </a:cubicBezTo>
                    <a:lnTo>
                      <a:pt x="1994615" y="735368"/>
                    </a:lnTo>
                    <a:cubicBezTo>
                      <a:pt x="2008578" y="749329"/>
                      <a:pt x="2008578" y="771965"/>
                      <a:pt x="1994615" y="785928"/>
                    </a:cubicBezTo>
                    <a:lnTo>
                      <a:pt x="1930649" y="849894"/>
                    </a:lnTo>
                    <a:cubicBezTo>
                      <a:pt x="1916687" y="863857"/>
                      <a:pt x="1894051" y="863855"/>
                      <a:pt x="1880090" y="849894"/>
                    </a:cubicBezTo>
                    <a:lnTo>
                      <a:pt x="1813314" y="783118"/>
                    </a:lnTo>
                    <a:cubicBezTo>
                      <a:pt x="1799351" y="769157"/>
                      <a:pt x="1799351" y="746519"/>
                      <a:pt x="1813312" y="732557"/>
                    </a:cubicBezTo>
                    <a:lnTo>
                      <a:pt x="1877280" y="668591"/>
                    </a:lnTo>
                    <a:cubicBezTo>
                      <a:pt x="1884260" y="661609"/>
                      <a:pt x="1893410" y="658119"/>
                      <a:pt x="1902560" y="658119"/>
                    </a:cubicBezTo>
                    <a:close/>
                    <a:moveTo>
                      <a:pt x="2468388" y="653245"/>
                    </a:moveTo>
                    <a:cubicBezTo>
                      <a:pt x="2477538" y="653245"/>
                      <a:pt x="2486687" y="656735"/>
                      <a:pt x="2493668" y="663715"/>
                    </a:cubicBezTo>
                    <a:lnTo>
                      <a:pt x="2560445" y="730492"/>
                    </a:lnTo>
                    <a:cubicBezTo>
                      <a:pt x="2574406" y="744453"/>
                      <a:pt x="2574406" y="767091"/>
                      <a:pt x="2560445" y="781052"/>
                    </a:cubicBezTo>
                    <a:lnTo>
                      <a:pt x="2496479" y="845019"/>
                    </a:lnTo>
                    <a:cubicBezTo>
                      <a:pt x="2482517" y="858982"/>
                      <a:pt x="2459879" y="858980"/>
                      <a:pt x="2445919" y="845019"/>
                    </a:cubicBezTo>
                    <a:lnTo>
                      <a:pt x="2379140" y="778242"/>
                    </a:lnTo>
                    <a:cubicBezTo>
                      <a:pt x="2365179" y="764281"/>
                      <a:pt x="2365179" y="741645"/>
                      <a:pt x="2379142" y="727682"/>
                    </a:cubicBezTo>
                    <a:lnTo>
                      <a:pt x="2443108" y="663716"/>
                    </a:lnTo>
                    <a:cubicBezTo>
                      <a:pt x="2450089" y="656735"/>
                      <a:pt x="2459238" y="653243"/>
                      <a:pt x="2468388" y="653245"/>
                    </a:cubicBezTo>
                    <a:close/>
                    <a:moveTo>
                      <a:pt x="3053045" y="637442"/>
                    </a:moveTo>
                    <a:cubicBezTo>
                      <a:pt x="3062195" y="637442"/>
                      <a:pt x="3071345" y="640934"/>
                      <a:pt x="3078325" y="647913"/>
                    </a:cubicBezTo>
                    <a:lnTo>
                      <a:pt x="3145102" y="714691"/>
                    </a:lnTo>
                    <a:cubicBezTo>
                      <a:pt x="3159063" y="728652"/>
                      <a:pt x="3159063" y="751288"/>
                      <a:pt x="3145102" y="765251"/>
                    </a:cubicBezTo>
                    <a:lnTo>
                      <a:pt x="3081135" y="829217"/>
                    </a:lnTo>
                    <a:cubicBezTo>
                      <a:pt x="3067174" y="843179"/>
                      <a:pt x="3044536" y="843179"/>
                      <a:pt x="3030575" y="829217"/>
                    </a:cubicBezTo>
                    <a:lnTo>
                      <a:pt x="2963798" y="762441"/>
                    </a:lnTo>
                    <a:cubicBezTo>
                      <a:pt x="2949836" y="748480"/>
                      <a:pt x="2949836" y="725842"/>
                      <a:pt x="2963798" y="711881"/>
                    </a:cubicBezTo>
                    <a:lnTo>
                      <a:pt x="3027765" y="647913"/>
                    </a:lnTo>
                    <a:cubicBezTo>
                      <a:pt x="3034745" y="640934"/>
                      <a:pt x="3043895" y="637442"/>
                      <a:pt x="3053045" y="637442"/>
                    </a:cubicBezTo>
                    <a:close/>
                    <a:moveTo>
                      <a:pt x="528470" y="628707"/>
                    </a:moveTo>
                    <a:cubicBezTo>
                      <a:pt x="537620" y="628707"/>
                      <a:pt x="546772" y="632197"/>
                      <a:pt x="553752" y="639178"/>
                    </a:cubicBezTo>
                    <a:lnTo>
                      <a:pt x="620529" y="705956"/>
                    </a:lnTo>
                    <a:cubicBezTo>
                      <a:pt x="634488" y="719918"/>
                      <a:pt x="634488" y="742554"/>
                      <a:pt x="620527" y="756515"/>
                    </a:cubicBezTo>
                    <a:lnTo>
                      <a:pt x="556561" y="820481"/>
                    </a:lnTo>
                    <a:cubicBezTo>
                      <a:pt x="542600" y="834444"/>
                      <a:pt x="519963" y="834444"/>
                      <a:pt x="506002" y="820481"/>
                    </a:cubicBezTo>
                    <a:lnTo>
                      <a:pt x="439224" y="753706"/>
                    </a:lnTo>
                    <a:cubicBezTo>
                      <a:pt x="425261" y="739745"/>
                      <a:pt x="425261" y="717107"/>
                      <a:pt x="439224" y="703144"/>
                    </a:cubicBezTo>
                    <a:lnTo>
                      <a:pt x="503192" y="639178"/>
                    </a:lnTo>
                    <a:cubicBezTo>
                      <a:pt x="510172" y="632198"/>
                      <a:pt x="519322" y="628707"/>
                      <a:pt x="528470" y="628707"/>
                    </a:cubicBezTo>
                    <a:close/>
                    <a:moveTo>
                      <a:pt x="1094298" y="623833"/>
                    </a:moveTo>
                    <a:cubicBezTo>
                      <a:pt x="1103448" y="623833"/>
                      <a:pt x="1112600" y="627322"/>
                      <a:pt x="1119580" y="634304"/>
                    </a:cubicBezTo>
                    <a:lnTo>
                      <a:pt x="1186357" y="701080"/>
                    </a:lnTo>
                    <a:cubicBezTo>
                      <a:pt x="1200317" y="715042"/>
                      <a:pt x="1200318" y="737680"/>
                      <a:pt x="1186357" y="751639"/>
                    </a:cubicBezTo>
                    <a:lnTo>
                      <a:pt x="1122389" y="815607"/>
                    </a:lnTo>
                    <a:cubicBezTo>
                      <a:pt x="1108428" y="829568"/>
                      <a:pt x="1085791" y="829568"/>
                      <a:pt x="1071830" y="815607"/>
                    </a:cubicBezTo>
                    <a:lnTo>
                      <a:pt x="1005053" y="748830"/>
                    </a:lnTo>
                    <a:cubicBezTo>
                      <a:pt x="991091" y="734870"/>
                      <a:pt x="991091" y="712232"/>
                      <a:pt x="1005053" y="698270"/>
                    </a:cubicBezTo>
                    <a:lnTo>
                      <a:pt x="1069020" y="634304"/>
                    </a:lnTo>
                    <a:cubicBezTo>
                      <a:pt x="1076002" y="627322"/>
                      <a:pt x="1085148" y="623833"/>
                      <a:pt x="1094298" y="623833"/>
                    </a:cubicBezTo>
                    <a:close/>
                    <a:moveTo>
                      <a:pt x="1686856" y="600132"/>
                    </a:moveTo>
                    <a:cubicBezTo>
                      <a:pt x="1696006" y="600132"/>
                      <a:pt x="1705156" y="603622"/>
                      <a:pt x="1712136" y="610602"/>
                    </a:cubicBezTo>
                    <a:lnTo>
                      <a:pt x="1778913" y="677379"/>
                    </a:lnTo>
                    <a:cubicBezTo>
                      <a:pt x="1792874" y="691342"/>
                      <a:pt x="1792874" y="713978"/>
                      <a:pt x="1778913" y="727939"/>
                    </a:cubicBezTo>
                    <a:lnTo>
                      <a:pt x="1714945" y="791907"/>
                    </a:lnTo>
                    <a:cubicBezTo>
                      <a:pt x="1700984" y="805868"/>
                      <a:pt x="1678347" y="805868"/>
                      <a:pt x="1664386" y="791907"/>
                    </a:cubicBezTo>
                    <a:lnTo>
                      <a:pt x="1597610" y="725129"/>
                    </a:lnTo>
                    <a:cubicBezTo>
                      <a:pt x="1583646" y="711168"/>
                      <a:pt x="1583647" y="688532"/>
                      <a:pt x="1597610" y="674570"/>
                    </a:cubicBezTo>
                    <a:lnTo>
                      <a:pt x="1661576" y="610602"/>
                    </a:lnTo>
                    <a:cubicBezTo>
                      <a:pt x="1668556" y="603622"/>
                      <a:pt x="1677707" y="600132"/>
                      <a:pt x="1686856" y="600132"/>
                    </a:cubicBezTo>
                    <a:close/>
                    <a:moveTo>
                      <a:pt x="2250193" y="587013"/>
                    </a:moveTo>
                    <a:cubicBezTo>
                      <a:pt x="2259343" y="587013"/>
                      <a:pt x="2268493" y="590502"/>
                      <a:pt x="2275473" y="597484"/>
                    </a:cubicBezTo>
                    <a:lnTo>
                      <a:pt x="2342250" y="664261"/>
                    </a:lnTo>
                    <a:cubicBezTo>
                      <a:pt x="2356210" y="678222"/>
                      <a:pt x="2356212" y="700860"/>
                      <a:pt x="2342250" y="714821"/>
                    </a:cubicBezTo>
                    <a:lnTo>
                      <a:pt x="2278283" y="778787"/>
                    </a:lnTo>
                    <a:cubicBezTo>
                      <a:pt x="2264322" y="792748"/>
                      <a:pt x="2241686" y="792748"/>
                      <a:pt x="2227723" y="778787"/>
                    </a:cubicBezTo>
                    <a:lnTo>
                      <a:pt x="2160946" y="712011"/>
                    </a:lnTo>
                    <a:cubicBezTo>
                      <a:pt x="2146986" y="698050"/>
                      <a:pt x="2146986" y="675411"/>
                      <a:pt x="2160946" y="661451"/>
                    </a:cubicBezTo>
                    <a:lnTo>
                      <a:pt x="2224913" y="597484"/>
                    </a:lnTo>
                    <a:cubicBezTo>
                      <a:pt x="2231895" y="590502"/>
                      <a:pt x="2241045" y="587013"/>
                      <a:pt x="2250193" y="587013"/>
                    </a:cubicBezTo>
                    <a:close/>
                    <a:moveTo>
                      <a:pt x="154140" y="577453"/>
                    </a:moveTo>
                    <a:lnTo>
                      <a:pt x="167159" y="590471"/>
                    </a:lnTo>
                    <a:cubicBezTo>
                      <a:pt x="181120" y="604433"/>
                      <a:pt x="181120" y="627070"/>
                      <a:pt x="167159" y="641031"/>
                    </a:cubicBezTo>
                    <a:lnTo>
                      <a:pt x="128608" y="679581"/>
                    </a:lnTo>
                    <a:close/>
                    <a:moveTo>
                      <a:pt x="290805" y="571211"/>
                    </a:moveTo>
                    <a:cubicBezTo>
                      <a:pt x="299955" y="571211"/>
                      <a:pt x="309104" y="574701"/>
                      <a:pt x="316085" y="581683"/>
                    </a:cubicBezTo>
                    <a:lnTo>
                      <a:pt x="382863" y="648460"/>
                    </a:lnTo>
                    <a:cubicBezTo>
                      <a:pt x="396824" y="662421"/>
                      <a:pt x="396824" y="685059"/>
                      <a:pt x="382863" y="699020"/>
                    </a:cubicBezTo>
                    <a:lnTo>
                      <a:pt x="318895" y="762986"/>
                    </a:lnTo>
                    <a:cubicBezTo>
                      <a:pt x="304934" y="776949"/>
                      <a:pt x="282296" y="776949"/>
                      <a:pt x="268335" y="762987"/>
                    </a:cubicBezTo>
                    <a:lnTo>
                      <a:pt x="201558" y="696210"/>
                    </a:lnTo>
                    <a:cubicBezTo>
                      <a:pt x="187597" y="682249"/>
                      <a:pt x="187597" y="659611"/>
                      <a:pt x="201558" y="645650"/>
                    </a:cubicBezTo>
                    <a:lnTo>
                      <a:pt x="265525" y="581683"/>
                    </a:lnTo>
                    <a:cubicBezTo>
                      <a:pt x="272507" y="574701"/>
                      <a:pt x="281655" y="571211"/>
                      <a:pt x="290805" y="571211"/>
                    </a:cubicBezTo>
                    <a:close/>
                    <a:moveTo>
                      <a:pt x="2834850" y="571210"/>
                    </a:moveTo>
                    <a:cubicBezTo>
                      <a:pt x="2844000" y="571210"/>
                      <a:pt x="2853150" y="574701"/>
                      <a:pt x="2860130" y="581681"/>
                    </a:cubicBezTo>
                    <a:lnTo>
                      <a:pt x="2926908" y="648458"/>
                    </a:lnTo>
                    <a:cubicBezTo>
                      <a:pt x="2940869" y="662419"/>
                      <a:pt x="2940869" y="685057"/>
                      <a:pt x="2926908" y="699018"/>
                    </a:cubicBezTo>
                    <a:lnTo>
                      <a:pt x="2862940" y="762986"/>
                    </a:lnTo>
                    <a:cubicBezTo>
                      <a:pt x="2848981" y="776947"/>
                      <a:pt x="2826343" y="776947"/>
                      <a:pt x="2812380" y="762986"/>
                    </a:cubicBezTo>
                    <a:lnTo>
                      <a:pt x="2745604" y="696208"/>
                    </a:lnTo>
                    <a:cubicBezTo>
                      <a:pt x="2731642" y="682247"/>
                      <a:pt x="2731643" y="659610"/>
                      <a:pt x="2745604" y="645649"/>
                    </a:cubicBezTo>
                    <a:lnTo>
                      <a:pt x="2809570" y="581681"/>
                    </a:lnTo>
                    <a:cubicBezTo>
                      <a:pt x="2816552" y="574700"/>
                      <a:pt x="2825702" y="571210"/>
                      <a:pt x="2834850" y="571210"/>
                    </a:cubicBezTo>
                    <a:close/>
                    <a:moveTo>
                      <a:pt x="3400678" y="566335"/>
                    </a:moveTo>
                    <a:cubicBezTo>
                      <a:pt x="3409828" y="566335"/>
                      <a:pt x="3418979" y="569827"/>
                      <a:pt x="3425958" y="576807"/>
                    </a:cubicBezTo>
                    <a:lnTo>
                      <a:pt x="3491826" y="642674"/>
                    </a:lnTo>
                    <a:lnTo>
                      <a:pt x="3500193" y="676142"/>
                    </a:lnTo>
                    <a:lnTo>
                      <a:pt x="3492736" y="694144"/>
                    </a:lnTo>
                    <a:lnTo>
                      <a:pt x="3428770" y="758110"/>
                    </a:lnTo>
                    <a:cubicBezTo>
                      <a:pt x="3414809" y="772071"/>
                      <a:pt x="3392171" y="772071"/>
                      <a:pt x="3378210" y="758110"/>
                    </a:cubicBezTo>
                    <a:lnTo>
                      <a:pt x="3311432" y="691334"/>
                    </a:lnTo>
                    <a:cubicBezTo>
                      <a:pt x="3297471" y="677371"/>
                      <a:pt x="3297471" y="654734"/>
                      <a:pt x="3311432" y="640774"/>
                    </a:cubicBezTo>
                    <a:lnTo>
                      <a:pt x="3375399" y="576807"/>
                    </a:lnTo>
                    <a:cubicBezTo>
                      <a:pt x="3382380" y="569825"/>
                      <a:pt x="3391530" y="566334"/>
                      <a:pt x="3400678" y="566335"/>
                    </a:cubicBezTo>
                    <a:close/>
                    <a:moveTo>
                      <a:pt x="875462" y="555409"/>
                    </a:moveTo>
                    <a:cubicBezTo>
                      <a:pt x="884612" y="555409"/>
                      <a:pt x="893761" y="558900"/>
                      <a:pt x="900742" y="565880"/>
                    </a:cubicBezTo>
                    <a:lnTo>
                      <a:pt x="967520" y="632657"/>
                    </a:lnTo>
                    <a:cubicBezTo>
                      <a:pt x="981481" y="646618"/>
                      <a:pt x="981481" y="669256"/>
                      <a:pt x="967520" y="683217"/>
                    </a:cubicBezTo>
                    <a:lnTo>
                      <a:pt x="903552" y="747183"/>
                    </a:lnTo>
                    <a:cubicBezTo>
                      <a:pt x="889591" y="761146"/>
                      <a:pt x="866953" y="761146"/>
                      <a:pt x="852992" y="747185"/>
                    </a:cubicBezTo>
                    <a:lnTo>
                      <a:pt x="786215" y="680407"/>
                    </a:lnTo>
                    <a:cubicBezTo>
                      <a:pt x="772254" y="666446"/>
                      <a:pt x="772254" y="643808"/>
                      <a:pt x="786215" y="629847"/>
                    </a:cubicBezTo>
                    <a:lnTo>
                      <a:pt x="850183" y="565880"/>
                    </a:lnTo>
                    <a:cubicBezTo>
                      <a:pt x="857162" y="558900"/>
                      <a:pt x="866312" y="555409"/>
                      <a:pt x="875462" y="555409"/>
                    </a:cubicBezTo>
                    <a:close/>
                    <a:moveTo>
                      <a:pt x="1441291" y="550534"/>
                    </a:moveTo>
                    <a:cubicBezTo>
                      <a:pt x="1450441" y="550534"/>
                      <a:pt x="1459589" y="554024"/>
                      <a:pt x="1466570" y="561005"/>
                    </a:cubicBezTo>
                    <a:lnTo>
                      <a:pt x="1533348" y="627781"/>
                    </a:lnTo>
                    <a:cubicBezTo>
                      <a:pt x="1547309" y="641744"/>
                      <a:pt x="1547309" y="664380"/>
                      <a:pt x="1533348" y="678341"/>
                    </a:cubicBezTo>
                    <a:lnTo>
                      <a:pt x="1469380" y="742309"/>
                    </a:lnTo>
                    <a:cubicBezTo>
                      <a:pt x="1455419" y="756270"/>
                      <a:pt x="1432781" y="756270"/>
                      <a:pt x="1418820" y="742309"/>
                    </a:cubicBezTo>
                    <a:lnTo>
                      <a:pt x="1352045" y="675531"/>
                    </a:lnTo>
                    <a:cubicBezTo>
                      <a:pt x="1338082" y="661570"/>
                      <a:pt x="1338082" y="638932"/>
                      <a:pt x="1352043" y="624971"/>
                    </a:cubicBezTo>
                    <a:lnTo>
                      <a:pt x="1416011" y="561005"/>
                    </a:lnTo>
                    <a:cubicBezTo>
                      <a:pt x="1422992" y="554024"/>
                      <a:pt x="1432140" y="550534"/>
                      <a:pt x="1441291" y="550534"/>
                    </a:cubicBezTo>
                    <a:close/>
                    <a:moveTo>
                      <a:pt x="2033847" y="526832"/>
                    </a:moveTo>
                    <a:cubicBezTo>
                      <a:pt x="2042997" y="526832"/>
                      <a:pt x="2052145" y="530322"/>
                      <a:pt x="2059126" y="537304"/>
                    </a:cubicBezTo>
                    <a:lnTo>
                      <a:pt x="2125904" y="604079"/>
                    </a:lnTo>
                    <a:cubicBezTo>
                      <a:pt x="2139863" y="618042"/>
                      <a:pt x="2139865" y="640678"/>
                      <a:pt x="2125902" y="654641"/>
                    </a:cubicBezTo>
                    <a:lnTo>
                      <a:pt x="2061936" y="718607"/>
                    </a:lnTo>
                    <a:cubicBezTo>
                      <a:pt x="2047975" y="732568"/>
                      <a:pt x="2025337" y="732568"/>
                      <a:pt x="2011376" y="718607"/>
                    </a:cubicBezTo>
                    <a:lnTo>
                      <a:pt x="1944599" y="651831"/>
                    </a:lnTo>
                    <a:cubicBezTo>
                      <a:pt x="1930638" y="637870"/>
                      <a:pt x="1930638" y="615232"/>
                      <a:pt x="1944599" y="601270"/>
                    </a:cubicBezTo>
                    <a:lnTo>
                      <a:pt x="2008567" y="537304"/>
                    </a:lnTo>
                    <a:cubicBezTo>
                      <a:pt x="2015546" y="530322"/>
                      <a:pt x="2024696" y="526832"/>
                      <a:pt x="2033847" y="526832"/>
                    </a:cubicBezTo>
                    <a:close/>
                    <a:moveTo>
                      <a:pt x="2599675" y="521956"/>
                    </a:moveTo>
                    <a:cubicBezTo>
                      <a:pt x="2608825" y="521958"/>
                      <a:pt x="2617973" y="525448"/>
                      <a:pt x="2624955" y="532428"/>
                    </a:cubicBezTo>
                    <a:lnTo>
                      <a:pt x="2691730" y="599205"/>
                    </a:lnTo>
                    <a:cubicBezTo>
                      <a:pt x="2705693" y="613166"/>
                      <a:pt x="2705693" y="635804"/>
                      <a:pt x="2691732" y="649765"/>
                    </a:cubicBezTo>
                    <a:lnTo>
                      <a:pt x="2627764" y="713733"/>
                    </a:lnTo>
                    <a:cubicBezTo>
                      <a:pt x="2613803" y="727695"/>
                      <a:pt x="2591166" y="727694"/>
                      <a:pt x="2577206" y="713733"/>
                    </a:cubicBezTo>
                    <a:lnTo>
                      <a:pt x="2510427" y="646955"/>
                    </a:lnTo>
                    <a:cubicBezTo>
                      <a:pt x="2496466" y="632994"/>
                      <a:pt x="2496466" y="610358"/>
                      <a:pt x="2510429" y="596397"/>
                    </a:cubicBezTo>
                    <a:lnTo>
                      <a:pt x="2574395" y="532429"/>
                    </a:lnTo>
                    <a:cubicBezTo>
                      <a:pt x="2581376" y="525448"/>
                      <a:pt x="2590525" y="521956"/>
                      <a:pt x="2599675" y="521956"/>
                    </a:cubicBezTo>
                    <a:close/>
                    <a:moveTo>
                      <a:pt x="3184332" y="506155"/>
                    </a:moveTo>
                    <a:cubicBezTo>
                      <a:pt x="3193482" y="506155"/>
                      <a:pt x="3202630" y="509645"/>
                      <a:pt x="3209612" y="516626"/>
                    </a:cubicBezTo>
                    <a:lnTo>
                      <a:pt x="3276389" y="583404"/>
                    </a:lnTo>
                    <a:cubicBezTo>
                      <a:pt x="3290350" y="597365"/>
                      <a:pt x="3290350" y="620001"/>
                      <a:pt x="3276389" y="633964"/>
                    </a:cubicBezTo>
                    <a:lnTo>
                      <a:pt x="3212422" y="697930"/>
                    </a:lnTo>
                    <a:cubicBezTo>
                      <a:pt x="3198460" y="711891"/>
                      <a:pt x="3175824" y="711892"/>
                      <a:pt x="3161862" y="697930"/>
                    </a:cubicBezTo>
                    <a:lnTo>
                      <a:pt x="3095084" y="631152"/>
                    </a:lnTo>
                    <a:cubicBezTo>
                      <a:pt x="3081123" y="617191"/>
                      <a:pt x="3081123" y="594555"/>
                      <a:pt x="3095084" y="580594"/>
                    </a:cubicBezTo>
                    <a:lnTo>
                      <a:pt x="3159052" y="516626"/>
                    </a:lnTo>
                    <a:cubicBezTo>
                      <a:pt x="3166033" y="509645"/>
                      <a:pt x="3175182" y="506155"/>
                      <a:pt x="3184332" y="506155"/>
                    </a:cubicBezTo>
                    <a:close/>
                    <a:moveTo>
                      <a:pt x="659757" y="497420"/>
                    </a:moveTo>
                    <a:cubicBezTo>
                      <a:pt x="668907" y="497420"/>
                      <a:pt x="678059" y="500910"/>
                      <a:pt x="685038" y="507891"/>
                    </a:cubicBezTo>
                    <a:lnTo>
                      <a:pt x="751816" y="574669"/>
                    </a:lnTo>
                    <a:cubicBezTo>
                      <a:pt x="765775" y="588630"/>
                      <a:pt x="765775" y="611267"/>
                      <a:pt x="751816" y="625228"/>
                    </a:cubicBezTo>
                    <a:lnTo>
                      <a:pt x="687848" y="689195"/>
                    </a:lnTo>
                    <a:cubicBezTo>
                      <a:pt x="673887" y="703157"/>
                      <a:pt x="651249" y="703157"/>
                      <a:pt x="637288" y="689195"/>
                    </a:cubicBezTo>
                    <a:lnTo>
                      <a:pt x="570511" y="622417"/>
                    </a:lnTo>
                    <a:cubicBezTo>
                      <a:pt x="556550" y="608458"/>
                      <a:pt x="556548" y="585820"/>
                      <a:pt x="570511" y="571857"/>
                    </a:cubicBezTo>
                    <a:lnTo>
                      <a:pt x="634479" y="507891"/>
                    </a:lnTo>
                    <a:cubicBezTo>
                      <a:pt x="641458" y="500910"/>
                      <a:pt x="650610" y="497420"/>
                      <a:pt x="659757" y="497420"/>
                    </a:cubicBezTo>
                    <a:close/>
                    <a:moveTo>
                      <a:pt x="3455367" y="496839"/>
                    </a:moveTo>
                    <a:lnTo>
                      <a:pt x="3480652" y="597979"/>
                    </a:lnTo>
                    <a:lnTo>
                      <a:pt x="3442719" y="560047"/>
                    </a:lnTo>
                    <a:cubicBezTo>
                      <a:pt x="3428758" y="546086"/>
                      <a:pt x="3428758" y="523448"/>
                      <a:pt x="3442719" y="509487"/>
                    </a:cubicBezTo>
                    <a:close/>
                    <a:moveTo>
                      <a:pt x="1223096" y="484302"/>
                    </a:moveTo>
                    <a:cubicBezTo>
                      <a:pt x="1232246" y="484302"/>
                      <a:pt x="1241396" y="487792"/>
                      <a:pt x="1248376" y="494773"/>
                    </a:cubicBezTo>
                    <a:lnTo>
                      <a:pt x="1315153" y="561550"/>
                    </a:lnTo>
                    <a:cubicBezTo>
                      <a:pt x="1329114" y="575511"/>
                      <a:pt x="1329114" y="598149"/>
                      <a:pt x="1315153" y="612110"/>
                    </a:cubicBezTo>
                    <a:lnTo>
                      <a:pt x="1251186" y="676078"/>
                    </a:lnTo>
                    <a:cubicBezTo>
                      <a:pt x="1237226" y="690037"/>
                      <a:pt x="1214588" y="690037"/>
                      <a:pt x="1200626" y="676078"/>
                    </a:cubicBezTo>
                    <a:lnTo>
                      <a:pt x="1133848" y="609300"/>
                    </a:lnTo>
                    <a:cubicBezTo>
                      <a:pt x="1119887" y="595339"/>
                      <a:pt x="1119889" y="572702"/>
                      <a:pt x="1133850" y="558741"/>
                    </a:cubicBezTo>
                    <a:lnTo>
                      <a:pt x="1197816" y="494773"/>
                    </a:lnTo>
                    <a:cubicBezTo>
                      <a:pt x="1204797" y="487792"/>
                      <a:pt x="1213947" y="484302"/>
                      <a:pt x="1223096" y="484302"/>
                    </a:cubicBezTo>
                    <a:close/>
                    <a:moveTo>
                      <a:pt x="1815652" y="460600"/>
                    </a:moveTo>
                    <a:cubicBezTo>
                      <a:pt x="1824802" y="460600"/>
                      <a:pt x="1833952" y="464091"/>
                      <a:pt x="1840932" y="471071"/>
                    </a:cubicBezTo>
                    <a:lnTo>
                      <a:pt x="1907707" y="537850"/>
                    </a:lnTo>
                    <a:cubicBezTo>
                      <a:pt x="1921670" y="551811"/>
                      <a:pt x="1921670" y="574447"/>
                      <a:pt x="1907707" y="588410"/>
                    </a:cubicBezTo>
                    <a:lnTo>
                      <a:pt x="1843741" y="652376"/>
                    </a:lnTo>
                    <a:cubicBezTo>
                      <a:pt x="1829780" y="666337"/>
                      <a:pt x="1807144" y="666337"/>
                      <a:pt x="1793182" y="652376"/>
                    </a:cubicBezTo>
                    <a:lnTo>
                      <a:pt x="1726404" y="585599"/>
                    </a:lnTo>
                    <a:cubicBezTo>
                      <a:pt x="1712443" y="571638"/>
                      <a:pt x="1712443" y="549000"/>
                      <a:pt x="1726406" y="535039"/>
                    </a:cubicBezTo>
                    <a:lnTo>
                      <a:pt x="1790372" y="471071"/>
                    </a:lnTo>
                    <a:cubicBezTo>
                      <a:pt x="1797353" y="464091"/>
                      <a:pt x="1806503" y="460600"/>
                      <a:pt x="1815652" y="460600"/>
                    </a:cubicBezTo>
                    <a:close/>
                    <a:moveTo>
                      <a:pt x="2381480" y="455726"/>
                    </a:moveTo>
                    <a:cubicBezTo>
                      <a:pt x="2390630" y="455726"/>
                      <a:pt x="2399780" y="459215"/>
                      <a:pt x="2406760" y="466197"/>
                    </a:cubicBezTo>
                    <a:lnTo>
                      <a:pt x="2473537" y="532974"/>
                    </a:lnTo>
                    <a:cubicBezTo>
                      <a:pt x="2487497" y="546935"/>
                      <a:pt x="2487498" y="569571"/>
                      <a:pt x="2473537" y="583534"/>
                    </a:cubicBezTo>
                    <a:lnTo>
                      <a:pt x="2409571" y="647500"/>
                    </a:lnTo>
                    <a:cubicBezTo>
                      <a:pt x="2395609" y="661461"/>
                      <a:pt x="2372973" y="661461"/>
                      <a:pt x="2359010" y="647500"/>
                    </a:cubicBezTo>
                    <a:lnTo>
                      <a:pt x="2292233" y="580724"/>
                    </a:lnTo>
                    <a:cubicBezTo>
                      <a:pt x="2278271" y="566763"/>
                      <a:pt x="2278273" y="544124"/>
                      <a:pt x="2292233" y="530164"/>
                    </a:cubicBezTo>
                    <a:lnTo>
                      <a:pt x="2356200" y="466197"/>
                    </a:lnTo>
                    <a:cubicBezTo>
                      <a:pt x="2363181" y="459215"/>
                      <a:pt x="2372332" y="455726"/>
                      <a:pt x="2381480" y="455726"/>
                    </a:cubicBezTo>
                    <a:close/>
                    <a:moveTo>
                      <a:pt x="422092" y="439924"/>
                    </a:moveTo>
                    <a:cubicBezTo>
                      <a:pt x="431242" y="439924"/>
                      <a:pt x="440391" y="443414"/>
                      <a:pt x="447372" y="450396"/>
                    </a:cubicBezTo>
                    <a:lnTo>
                      <a:pt x="514149" y="517173"/>
                    </a:lnTo>
                    <a:cubicBezTo>
                      <a:pt x="528110" y="531134"/>
                      <a:pt x="528110" y="553772"/>
                      <a:pt x="514149" y="567733"/>
                    </a:cubicBezTo>
                    <a:lnTo>
                      <a:pt x="450182" y="631701"/>
                    </a:lnTo>
                    <a:cubicBezTo>
                      <a:pt x="436221" y="645662"/>
                      <a:pt x="413585" y="645662"/>
                      <a:pt x="399622" y="631699"/>
                    </a:cubicBezTo>
                    <a:lnTo>
                      <a:pt x="332845" y="564923"/>
                    </a:lnTo>
                    <a:cubicBezTo>
                      <a:pt x="318884" y="550960"/>
                      <a:pt x="318884" y="528324"/>
                      <a:pt x="332845" y="514363"/>
                    </a:cubicBezTo>
                    <a:lnTo>
                      <a:pt x="396812" y="450396"/>
                    </a:lnTo>
                    <a:cubicBezTo>
                      <a:pt x="403794" y="443414"/>
                      <a:pt x="412942" y="439924"/>
                      <a:pt x="422092" y="439924"/>
                    </a:cubicBezTo>
                    <a:close/>
                    <a:moveTo>
                      <a:pt x="2966137" y="439923"/>
                    </a:moveTo>
                    <a:cubicBezTo>
                      <a:pt x="2975287" y="439923"/>
                      <a:pt x="2984439" y="443413"/>
                      <a:pt x="2991419" y="450394"/>
                    </a:cubicBezTo>
                    <a:lnTo>
                      <a:pt x="3058194" y="517171"/>
                    </a:lnTo>
                    <a:cubicBezTo>
                      <a:pt x="3072155" y="531133"/>
                      <a:pt x="3072155" y="553770"/>
                      <a:pt x="3058194" y="567731"/>
                    </a:cubicBezTo>
                    <a:lnTo>
                      <a:pt x="2994228" y="631697"/>
                    </a:lnTo>
                    <a:cubicBezTo>
                      <a:pt x="2980267" y="645660"/>
                      <a:pt x="2957630" y="645660"/>
                      <a:pt x="2943667" y="631699"/>
                    </a:cubicBezTo>
                    <a:lnTo>
                      <a:pt x="2876891" y="564921"/>
                    </a:lnTo>
                    <a:cubicBezTo>
                      <a:pt x="2862929" y="550960"/>
                      <a:pt x="2862930" y="528323"/>
                      <a:pt x="2876891" y="514362"/>
                    </a:cubicBezTo>
                    <a:lnTo>
                      <a:pt x="2940857" y="450394"/>
                    </a:lnTo>
                    <a:cubicBezTo>
                      <a:pt x="2947839" y="443413"/>
                      <a:pt x="2956989" y="439923"/>
                      <a:pt x="2966137" y="439923"/>
                    </a:cubicBezTo>
                    <a:close/>
                    <a:moveTo>
                      <a:pt x="1006749" y="424122"/>
                    </a:moveTo>
                    <a:cubicBezTo>
                      <a:pt x="1015899" y="424122"/>
                      <a:pt x="1025050" y="427613"/>
                      <a:pt x="1032029" y="434593"/>
                    </a:cubicBezTo>
                    <a:lnTo>
                      <a:pt x="1098807" y="501370"/>
                    </a:lnTo>
                    <a:cubicBezTo>
                      <a:pt x="1112768" y="515331"/>
                      <a:pt x="1112768" y="537969"/>
                      <a:pt x="1098807" y="551930"/>
                    </a:cubicBezTo>
                    <a:lnTo>
                      <a:pt x="1034839" y="615896"/>
                    </a:lnTo>
                    <a:cubicBezTo>
                      <a:pt x="1020878" y="629859"/>
                      <a:pt x="998240" y="629859"/>
                      <a:pt x="984279" y="615896"/>
                    </a:cubicBezTo>
                    <a:lnTo>
                      <a:pt x="917502" y="549120"/>
                    </a:lnTo>
                    <a:cubicBezTo>
                      <a:pt x="903541" y="535158"/>
                      <a:pt x="903541" y="512522"/>
                      <a:pt x="917502" y="498561"/>
                    </a:cubicBezTo>
                    <a:lnTo>
                      <a:pt x="981469" y="434593"/>
                    </a:lnTo>
                    <a:cubicBezTo>
                      <a:pt x="988449" y="427613"/>
                      <a:pt x="997599" y="424122"/>
                      <a:pt x="1006749" y="424122"/>
                    </a:cubicBezTo>
                    <a:close/>
                    <a:moveTo>
                      <a:pt x="1572577" y="419247"/>
                    </a:moveTo>
                    <a:cubicBezTo>
                      <a:pt x="1581727" y="419247"/>
                      <a:pt x="1590876" y="422737"/>
                      <a:pt x="1597857" y="429718"/>
                    </a:cubicBezTo>
                    <a:lnTo>
                      <a:pt x="1664635" y="496494"/>
                    </a:lnTo>
                    <a:cubicBezTo>
                      <a:pt x="1678596" y="510457"/>
                      <a:pt x="1678596" y="533093"/>
                      <a:pt x="1664635" y="547056"/>
                    </a:cubicBezTo>
                    <a:lnTo>
                      <a:pt x="1600667" y="611022"/>
                    </a:lnTo>
                    <a:cubicBezTo>
                      <a:pt x="1586706" y="624983"/>
                      <a:pt x="1564068" y="624983"/>
                      <a:pt x="1550107" y="611022"/>
                    </a:cubicBezTo>
                    <a:lnTo>
                      <a:pt x="1483330" y="544244"/>
                    </a:lnTo>
                    <a:cubicBezTo>
                      <a:pt x="1469369" y="530283"/>
                      <a:pt x="1469369" y="507646"/>
                      <a:pt x="1483330" y="493684"/>
                    </a:cubicBezTo>
                    <a:lnTo>
                      <a:pt x="1547297" y="429718"/>
                    </a:lnTo>
                    <a:cubicBezTo>
                      <a:pt x="1554279" y="422737"/>
                      <a:pt x="1563427" y="419246"/>
                      <a:pt x="1572577" y="419247"/>
                    </a:cubicBezTo>
                    <a:close/>
                    <a:moveTo>
                      <a:pt x="2165133" y="395545"/>
                    </a:moveTo>
                    <a:cubicBezTo>
                      <a:pt x="2174282" y="395545"/>
                      <a:pt x="2183432" y="399035"/>
                      <a:pt x="2190413" y="406017"/>
                    </a:cubicBezTo>
                    <a:lnTo>
                      <a:pt x="2257191" y="472794"/>
                    </a:lnTo>
                    <a:cubicBezTo>
                      <a:pt x="2271150" y="486755"/>
                      <a:pt x="2271152" y="509391"/>
                      <a:pt x="2257191" y="523352"/>
                    </a:cubicBezTo>
                    <a:lnTo>
                      <a:pt x="2193223" y="587320"/>
                    </a:lnTo>
                    <a:cubicBezTo>
                      <a:pt x="2179262" y="601281"/>
                      <a:pt x="2156624" y="601281"/>
                      <a:pt x="2142663" y="587320"/>
                    </a:cubicBezTo>
                    <a:lnTo>
                      <a:pt x="2075886" y="520543"/>
                    </a:lnTo>
                    <a:cubicBezTo>
                      <a:pt x="2061925" y="506583"/>
                      <a:pt x="2061925" y="483945"/>
                      <a:pt x="2075886" y="469983"/>
                    </a:cubicBezTo>
                    <a:lnTo>
                      <a:pt x="2139853" y="406017"/>
                    </a:lnTo>
                    <a:cubicBezTo>
                      <a:pt x="2146835" y="399035"/>
                      <a:pt x="2155983" y="395545"/>
                      <a:pt x="2165133" y="395545"/>
                    </a:cubicBezTo>
                    <a:close/>
                    <a:moveTo>
                      <a:pt x="2730962" y="390669"/>
                    </a:moveTo>
                    <a:cubicBezTo>
                      <a:pt x="2740112" y="390671"/>
                      <a:pt x="2749260" y="394159"/>
                      <a:pt x="2756242" y="401141"/>
                    </a:cubicBezTo>
                    <a:lnTo>
                      <a:pt x="2823019" y="467918"/>
                    </a:lnTo>
                    <a:cubicBezTo>
                      <a:pt x="2836980" y="481879"/>
                      <a:pt x="2836980" y="504517"/>
                      <a:pt x="2823019" y="518478"/>
                    </a:cubicBezTo>
                    <a:lnTo>
                      <a:pt x="2759053" y="582446"/>
                    </a:lnTo>
                    <a:cubicBezTo>
                      <a:pt x="2745090" y="596408"/>
                      <a:pt x="2722453" y="596407"/>
                      <a:pt x="2708493" y="582446"/>
                    </a:cubicBezTo>
                    <a:lnTo>
                      <a:pt x="2641714" y="515668"/>
                    </a:lnTo>
                    <a:cubicBezTo>
                      <a:pt x="2627755" y="501707"/>
                      <a:pt x="2627753" y="479071"/>
                      <a:pt x="2641716" y="465108"/>
                    </a:cubicBezTo>
                    <a:lnTo>
                      <a:pt x="2705682" y="401142"/>
                    </a:lnTo>
                    <a:cubicBezTo>
                      <a:pt x="2712663" y="394161"/>
                      <a:pt x="2721812" y="390669"/>
                      <a:pt x="2730962" y="390669"/>
                    </a:cubicBezTo>
                    <a:close/>
                    <a:moveTo>
                      <a:pt x="3315619" y="374868"/>
                    </a:moveTo>
                    <a:cubicBezTo>
                      <a:pt x="3324769" y="374868"/>
                      <a:pt x="3333919" y="378358"/>
                      <a:pt x="3340899" y="385339"/>
                    </a:cubicBezTo>
                    <a:lnTo>
                      <a:pt x="3407676" y="452117"/>
                    </a:lnTo>
                    <a:cubicBezTo>
                      <a:pt x="3421637" y="466078"/>
                      <a:pt x="3421637" y="488714"/>
                      <a:pt x="3407676" y="502677"/>
                    </a:cubicBezTo>
                    <a:lnTo>
                      <a:pt x="3343708" y="566643"/>
                    </a:lnTo>
                    <a:cubicBezTo>
                      <a:pt x="3329747" y="580604"/>
                      <a:pt x="3307111" y="580604"/>
                      <a:pt x="3293149" y="566643"/>
                    </a:cubicBezTo>
                    <a:lnTo>
                      <a:pt x="3226373" y="499865"/>
                    </a:lnTo>
                    <a:cubicBezTo>
                      <a:pt x="3212410" y="485904"/>
                      <a:pt x="3212410" y="463268"/>
                      <a:pt x="3226373" y="449306"/>
                    </a:cubicBezTo>
                    <a:lnTo>
                      <a:pt x="3290339" y="385339"/>
                    </a:lnTo>
                    <a:cubicBezTo>
                      <a:pt x="3297320" y="378358"/>
                      <a:pt x="3306469" y="374868"/>
                      <a:pt x="3315619" y="374868"/>
                    </a:cubicBezTo>
                    <a:close/>
                    <a:moveTo>
                      <a:pt x="204969" y="374136"/>
                    </a:moveTo>
                    <a:lnTo>
                      <a:pt x="229177" y="384165"/>
                    </a:lnTo>
                    <a:lnTo>
                      <a:pt x="295955" y="450941"/>
                    </a:lnTo>
                    <a:cubicBezTo>
                      <a:pt x="309916" y="464903"/>
                      <a:pt x="309916" y="487539"/>
                      <a:pt x="295955" y="501500"/>
                    </a:cubicBezTo>
                    <a:lnTo>
                      <a:pt x="231989" y="565468"/>
                    </a:lnTo>
                    <a:cubicBezTo>
                      <a:pt x="218028" y="579429"/>
                      <a:pt x="195390" y="579429"/>
                      <a:pt x="181427" y="565468"/>
                    </a:cubicBezTo>
                    <a:lnTo>
                      <a:pt x="161994" y="546035"/>
                    </a:lnTo>
                    <a:close/>
                    <a:moveTo>
                      <a:pt x="788554" y="357889"/>
                    </a:moveTo>
                    <a:cubicBezTo>
                      <a:pt x="797705" y="357889"/>
                      <a:pt x="806855" y="361381"/>
                      <a:pt x="813834" y="368362"/>
                    </a:cubicBezTo>
                    <a:lnTo>
                      <a:pt x="880612" y="435138"/>
                    </a:lnTo>
                    <a:cubicBezTo>
                      <a:pt x="894573" y="449101"/>
                      <a:pt x="894573" y="471737"/>
                      <a:pt x="880612" y="485698"/>
                    </a:cubicBezTo>
                    <a:lnTo>
                      <a:pt x="816644" y="549665"/>
                    </a:lnTo>
                    <a:cubicBezTo>
                      <a:pt x="802685" y="563626"/>
                      <a:pt x="780047" y="563626"/>
                      <a:pt x="766084" y="549665"/>
                    </a:cubicBezTo>
                    <a:lnTo>
                      <a:pt x="699307" y="482888"/>
                    </a:lnTo>
                    <a:cubicBezTo>
                      <a:pt x="685346" y="468927"/>
                      <a:pt x="685348" y="446289"/>
                      <a:pt x="699309" y="432328"/>
                    </a:cubicBezTo>
                    <a:lnTo>
                      <a:pt x="763275" y="368360"/>
                    </a:lnTo>
                    <a:cubicBezTo>
                      <a:pt x="770256" y="361381"/>
                      <a:pt x="779406" y="357889"/>
                      <a:pt x="788554" y="357889"/>
                    </a:cubicBezTo>
                    <a:close/>
                    <a:moveTo>
                      <a:pt x="1354383" y="353015"/>
                    </a:moveTo>
                    <a:cubicBezTo>
                      <a:pt x="1363533" y="353015"/>
                      <a:pt x="1372683" y="356506"/>
                      <a:pt x="1379662" y="363486"/>
                    </a:cubicBezTo>
                    <a:lnTo>
                      <a:pt x="1446440" y="430263"/>
                    </a:lnTo>
                    <a:cubicBezTo>
                      <a:pt x="1460401" y="444225"/>
                      <a:pt x="1460401" y="466862"/>
                      <a:pt x="1446440" y="480823"/>
                    </a:cubicBezTo>
                    <a:lnTo>
                      <a:pt x="1382474" y="544789"/>
                    </a:lnTo>
                    <a:cubicBezTo>
                      <a:pt x="1368513" y="558750"/>
                      <a:pt x="1345875" y="558750"/>
                      <a:pt x="1331912" y="544791"/>
                    </a:cubicBezTo>
                    <a:lnTo>
                      <a:pt x="1265137" y="478013"/>
                    </a:lnTo>
                    <a:cubicBezTo>
                      <a:pt x="1251174" y="464052"/>
                      <a:pt x="1251176" y="441413"/>
                      <a:pt x="1265137" y="427454"/>
                    </a:cubicBezTo>
                    <a:lnTo>
                      <a:pt x="1329103" y="363486"/>
                    </a:lnTo>
                    <a:cubicBezTo>
                      <a:pt x="1336084" y="356505"/>
                      <a:pt x="1345234" y="353015"/>
                      <a:pt x="1354383" y="353015"/>
                    </a:cubicBezTo>
                    <a:close/>
                    <a:moveTo>
                      <a:pt x="1946939" y="329313"/>
                    </a:moveTo>
                    <a:cubicBezTo>
                      <a:pt x="1956089" y="329313"/>
                      <a:pt x="1965239" y="332803"/>
                      <a:pt x="1972218" y="339784"/>
                    </a:cubicBezTo>
                    <a:lnTo>
                      <a:pt x="2038994" y="406563"/>
                    </a:lnTo>
                    <a:cubicBezTo>
                      <a:pt x="2052957" y="420524"/>
                      <a:pt x="2052959" y="443160"/>
                      <a:pt x="2038994" y="457123"/>
                    </a:cubicBezTo>
                    <a:lnTo>
                      <a:pt x="1975030" y="521089"/>
                    </a:lnTo>
                    <a:cubicBezTo>
                      <a:pt x="1961067" y="535050"/>
                      <a:pt x="1938431" y="535050"/>
                      <a:pt x="1924468" y="521089"/>
                    </a:cubicBezTo>
                    <a:lnTo>
                      <a:pt x="1857691" y="454312"/>
                    </a:lnTo>
                    <a:cubicBezTo>
                      <a:pt x="1843730" y="440351"/>
                      <a:pt x="1843732" y="417711"/>
                      <a:pt x="1857693" y="403752"/>
                    </a:cubicBezTo>
                    <a:lnTo>
                      <a:pt x="1921659" y="339784"/>
                    </a:lnTo>
                    <a:cubicBezTo>
                      <a:pt x="1928640" y="332805"/>
                      <a:pt x="1937790" y="329311"/>
                      <a:pt x="1946939" y="329313"/>
                    </a:cubicBezTo>
                    <a:close/>
                    <a:moveTo>
                      <a:pt x="2512767" y="324439"/>
                    </a:moveTo>
                    <a:cubicBezTo>
                      <a:pt x="2521917" y="324439"/>
                      <a:pt x="2531067" y="327929"/>
                      <a:pt x="2538048" y="334910"/>
                    </a:cubicBezTo>
                    <a:lnTo>
                      <a:pt x="2604824" y="401687"/>
                    </a:lnTo>
                    <a:cubicBezTo>
                      <a:pt x="2618784" y="415648"/>
                      <a:pt x="2618785" y="438284"/>
                      <a:pt x="2604824" y="452247"/>
                    </a:cubicBezTo>
                    <a:lnTo>
                      <a:pt x="2540858" y="516213"/>
                    </a:lnTo>
                    <a:cubicBezTo>
                      <a:pt x="2526895" y="530174"/>
                      <a:pt x="2504259" y="530174"/>
                      <a:pt x="2490298" y="516213"/>
                    </a:cubicBezTo>
                    <a:lnTo>
                      <a:pt x="2423519" y="449436"/>
                    </a:lnTo>
                    <a:cubicBezTo>
                      <a:pt x="2409560" y="435476"/>
                      <a:pt x="2409560" y="412839"/>
                      <a:pt x="2423519" y="398878"/>
                    </a:cubicBezTo>
                    <a:lnTo>
                      <a:pt x="2487489" y="334908"/>
                    </a:lnTo>
                    <a:cubicBezTo>
                      <a:pt x="2494468" y="327929"/>
                      <a:pt x="2503618" y="324439"/>
                      <a:pt x="2512767" y="324439"/>
                    </a:cubicBezTo>
                    <a:close/>
                    <a:moveTo>
                      <a:pt x="553379" y="308637"/>
                    </a:moveTo>
                    <a:cubicBezTo>
                      <a:pt x="562529" y="308637"/>
                      <a:pt x="571678" y="312127"/>
                      <a:pt x="578659" y="319109"/>
                    </a:cubicBezTo>
                    <a:lnTo>
                      <a:pt x="645436" y="385886"/>
                    </a:lnTo>
                    <a:cubicBezTo>
                      <a:pt x="659397" y="399847"/>
                      <a:pt x="659397" y="422485"/>
                      <a:pt x="645436" y="436446"/>
                    </a:cubicBezTo>
                    <a:lnTo>
                      <a:pt x="581469" y="500412"/>
                    </a:lnTo>
                    <a:cubicBezTo>
                      <a:pt x="567508" y="514375"/>
                      <a:pt x="544870" y="514375"/>
                      <a:pt x="530909" y="500412"/>
                    </a:cubicBezTo>
                    <a:lnTo>
                      <a:pt x="464131" y="433636"/>
                    </a:lnTo>
                    <a:cubicBezTo>
                      <a:pt x="450170" y="419673"/>
                      <a:pt x="450170" y="397037"/>
                      <a:pt x="464133" y="383076"/>
                    </a:cubicBezTo>
                    <a:lnTo>
                      <a:pt x="528099" y="319109"/>
                    </a:lnTo>
                    <a:cubicBezTo>
                      <a:pt x="535080" y="312127"/>
                      <a:pt x="544229" y="308637"/>
                      <a:pt x="553379" y="308637"/>
                    </a:cubicBezTo>
                    <a:close/>
                    <a:moveTo>
                      <a:pt x="3097426" y="308636"/>
                    </a:moveTo>
                    <a:cubicBezTo>
                      <a:pt x="3106574" y="308636"/>
                      <a:pt x="3115726" y="312126"/>
                      <a:pt x="3122705" y="319107"/>
                    </a:cubicBezTo>
                    <a:lnTo>
                      <a:pt x="3189483" y="385883"/>
                    </a:lnTo>
                    <a:cubicBezTo>
                      <a:pt x="3203442" y="399846"/>
                      <a:pt x="3203442" y="422483"/>
                      <a:pt x="3189483" y="436444"/>
                    </a:cubicBezTo>
                    <a:lnTo>
                      <a:pt x="3125515" y="500410"/>
                    </a:lnTo>
                    <a:cubicBezTo>
                      <a:pt x="3111554" y="514371"/>
                      <a:pt x="3088916" y="514371"/>
                      <a:pt x="3074955" y="500410"/>
                    </a:cubicBezTo>
                    <a:lnTo>
                      <a:pt x="3008178" y="433633"/>
                    </a:lnTo>
                    <a:cubicBezTo>
                      <a:pt x="2994217" y="419672"/>
                      <a:pt x="2994217" y="397034"/>
                      <a:pt x="3008178" y="383073"/>
                    </a:cubicBezTo>
                    <a:lnTo>
                      <a:pt x="3072146" y="319107"/>
                    </a:lnTo>
                    <a:cubicBezTo>
                      <a:pt x="3079125" y="312126"/>
                      <a:pt x="3088275" y="308636"/>
                      <a:pt x="3097426" y="308636"/>
                    </a:cubicBezTo>
                    <a:close/>
                    <a:moveTo>
                      <a:pt x="1138036" y="292835"/>
                    </a:moveTo>
                    <a:cubicBezTo>
                      <a:pt x="1147186" y="292835"/>
                      <a:pt x="1156335" y="296325"/>
                      <a:pt x="1163316" y="303306"/>
                    </a:cubicBezTo>
                    <a:lnTo>
                      <a:pt x="1230093" y="370083"/>
                    </a:lnTo>
                    <a:cubicBezTo>
                      <a:pt x="1244054" y="384044"/>
                      <a:pt x="1244054" y="406680"/>
                      <a:pt x="1230093" y="420643"/>
                    </a:cubicBezTo>
                    <a:lnTo>
                      <a:pt x="1166126" y="484609"/>
                    </a:lnTo>
                    <a:cubicBezTo>
                      <a:pt x="1152165" y="498572"/>
                      <a:pt x="1129527" y="498572"/>
                      <a:pt x="1115566" y="484609"/>
                    </a:cubicBezTo>
                    <a:lnTo>
                      <a:pt x="1048789" y="417833"/>
                    </a:lnTo>
                    <a:cubicBezTo>
                      <a:pt x="1034827" y="403871"/>
                      <a:pt x="1034827" y="381235"/>
                      <a:pt x="1048789" y="367272"/>
                    </a:cubicBezTo>
                    <a:lnTo>
                      <a:pt x="1112756" y="303306"/>
                    </a:lnTo>
                    <a:cubicBezTo>
                      <a:pt x="1119738" y="296325"/>
                      <a:pt x="1128886" y="292835"/>
                      <a:pt x="1138036" y="292835"/>
                    </a:cubicBezTo>
                    <a:close/>
                    <a:moveTo>
                      <a:pt x="1703864" y="287960"/>
                    </a:moveTo>
                    <a:cubicBezTo>
                      <a:pt x="1713014" y="287959"/>
                      <a:pt x="1722163" y="291450"/>
                      <a:pt x="1729144" y="298431"/>
                    </a:cubicBezTo>
                    <a:lnTo>
                      <a:pt x="1795921" y="365207"/>
                    </a:lnTo>
                    <a:cubicBezTo>
                      <a:pt x="1809883" y="379170"/>
                      <a:pt x="1809883" y="401806"/>
                      <a:pt x="1795921" y="415767"/>
                    </a:cubicBezTo>
                    <a:lnTo>
                      <a:pt x="1731954" y="479735"/>
                    </a:lnTo>
                    <a:cubicBezTo>
                      <a:pt x="1717993" y="493696"/>
                      <a:pt x="1695355" y="493696"/>
                      <a:pt x="1681394" y="479735"/>
                    </a:cubicBezTo>
                    <a:lnTo>
                      <a:pt x="1614617" y="412957"/>
                    </a:lnTo>
                    <a:cubicBezTo>
                      <a:pt x="1600656" y="398996"/>
                      <a:pt x="1600656" y="376359"/>
                      <a:pt x="1614617" y="362398"/>
                    </a:cubicBezTo>
                    <a:lnTo>
                      <a:pt x="1678584" y="298431"/>
                    </a:lnTo>
                    <a:cubicBezTo>
                      <a:pt x="1685566" y="291450"/>
                      <a:pt x="1694714" y="287960"/>
                      <a:pt x="1703864" y="287960"/>
                    </a:cubicBezTo>
                    <a:close/>
                    <a:moveTo>
                      <a:pt x="3400062" y="275617"/>
                    </a:moveTo>
                    <a:lnTo>
                      <a:pt x="3441794" y="442545"/>
                    </a:lnTo>
                    <a:lnTo>
                      <a:pt x="3424435" y="435356"/>
                    </a:lnTo>
                    <a:lnTo>
                      <a:pt x="3357660" y="368578"/>
                    </a:lnTo>
                    <a:cubicBezTo>
                      <a:pt x="3343697" y="354617"/>
                      <a:pt x="3343697" y="331981"/>
                      <a:pt x="3357660" y="318019"/>
                    </a:cubicBezTo>
                    <a:close/>
                    <a:moveTo>
                      <a:pt x="2296420" y="264259"/>
                    </a:moveTo>
                    <a:cubicBezTo>
                      <a:pt x="2305570" y="264259"/>
                      <a:pt x="2314721" y="267748"/>
                      <a:pt x="2321700" y="274730"/>
                    </a:cubicBezTo>
                    <a:lnTo>
                      <a:pt x="2388478" y="341506"/>
                    </a:lnTo>
                    <a:cubicBezTo>
                      <a:pt x="2402437" y="355468"/>
                      <a:pt x="2402439" y="378104"/>
                      <a:pt x="2388478" y="392065"/>
                    </a:cubicBezTo>
                    <a:lnTo>
                      <a:pt x="2324510" y="456033"/>
                    </a:lnTo>
                    <a:cubicBezTo>
                      <a:pt x="2310549" y="469994"/>
                      <a:pt x="2287911" y="469994"/>
                      <a:pt x="2273950" y="456033"/>
                    </a:cubicBezTo>
                    <a:lnTo>
                      <a:pt x="2207173" y="389256"/>
                    </a:lnTo>
                    <a:cubicBezTo>
                      <a:pt x="2193212" y="375296"/>
                      <a:pt x="2193212" y="352658"/>
                      <a:pt x="2207173" y="338696"/>
                    </a:cubicBezTo>
                    <a:lnTo>
                      <a:pt x="2271140" y="274730"/>
                    </a:lnTo>
                    <a:cubicBezTo>
                      <a:pt x="2278122" y="267748"/>
                      <a:pt x="2287270" y="264257"/>
                      <a:pt x="2296420" y="264259"/>
                    </a:cubicBezTo>
                    <a:close/>
                    <a:moveTo>
                      <a:pt x="2862248" y="259383"/>
                    </a:moveTo>
                    <a:cubicBezTo>
                      <a:pt x="2871399" y="259384"/>
                      <a:pt x="2880547" y="262872"/>
                      <a:pt x="2887528" y="269854"/>
                    </a:cubicBezTo>
                    <a:lnTo>
                      <a:pt x="2954306" y="336631"/>
                    </a:lnTo>
                    <a:cubicBezTo>
                      <a:pt x="2968267" y="350592"/>
                      <a:pt x="2968267" y="373230"/>
                      <a:pt x="2954306" y="387191"/>
                    </a:cubicBezTo>
                    <a:lnTo>
                      <a:pt x="2890340" y="451159"/>
                    </a:lnTo>
                    <a:cubicBezTo>
                      <a:pt x="2876377" y="465120"/>
                      <a:pt x="2853739" y="465120"/>
                      <a:pt x="2839780" y="451159"/>
                    </a:cubicBezTo>
                    <a:lnTo>
                      <a:pt x="2773001" y="384381"/>
                    </a:lnTo>
                    <a:cubicBezTo>
                      <a:pt x="2759042" y="370420"/>
                      <a:pt x="2759042" y="347784"/>
                      <a:pt x="2773003" y="333821"/>
                    </a:cubicBezTo>
                    <a:lnTo>
                      <a:pt x="2836969" y="269855"/>
                    </a:lnTo>
                    <a:cubicBezTo>
                      <a:pt x="2843948" y="262874"/>
                      <a:pt x="2853098" y="259383"/>
                      <a:pt x="2862248" y="259383"/>
                    </a:cubicBezTo>
                    <a:close/>
                    <a:moveTo>
                      <a:pt x="335184" y="242405"/>
                    </a:moveTo>
                    <a:cubicBezTo>
                      <a:pt x="344334" y="242405"/>
                      <a:pt x="353484" y="245897"/>
                      <a:pt x="360464" y="252876"/>
                    </a:cubicBezTo>
                    <a:lnTo>
                      <a:pt x="427242" y="319654"/>
                    </a:lnTo>
                    <a:cubicBezTo>
                      <a:pt x="441203" y="333615"/>
                      <a:pt x="441203" y="356252"/>
                      <a:pt x="427242" y="370214"/>
                    </a:cubicBezTo>
                    <a:lnTo>
                      <a:pt x="363276" y="434180"/>
                    </a:lnTo>
                    <a:cubicBezTo>
                      <a:pt x="349314" y="448142"/>
                      <a:pt x="326677" y="448142"/>
                      <a:pt x="312716" y="434181"/>
                    </a:cubicBezTo>
                    <a:lnTo>
                      <a:pt x="245938" y="367404"/>
                    </a:lnTo>
                    <a:cubicBezTo>
                      <a:pt x="231977" y="353443"/>
                      <a:pt x="231977" y="330805"/>
                      <a:pt x="245938" y="316844"/>
                    </a:cubicBezTo>
                    <a:lnTo>
                      <a:pt x="309904" y="252876"/>
                    </a:lnTo>
                    <a:cubicBezTo>
                      <a:pt x="316886" y="245897"/>
                      <a:pt x="326036" y="242405"/>
                      <a:pt x="335184" y="242405"/>
                    </a:cubicBezTo>
                    <a:close/>
                    <a:moveTo>
                      <a:pt x="919841" y="226602"/>
                    </a:moveTo>
                    <a:cubicBezTo>
                      <a:pt x="928991" y="226602"/>
                      <a:pt x="938141" y="230092"/>
                      <a:pt x="945123" y="237073"/>
                    </a:cubicBezTo>
                    <a:lnTo>
                      <a:pt x="1011899" y="303851"/>
                    </a:lnTo>
                    <a:cubicBezTo>
                      <a:pt x="1025860" y="317812"/>
                      <a:pt x="1025860" y="340450"/>
                      <a:pt x="1011899" y="354411"/>
                    </a:cubicBezTo>
                    <a:lnTo>
                      <a:pt x="947933" y="418377"/>
                    </a:lnTo>
                    <a:cubicBezTo>
                      <a:pt x="933972" y="432339"/>
                      <a:pt x="911334" y="432339"/>
                      <a:pt x="897371" y="418378"/>
                    </a:cubicBezTo>
                    <a:lnTo>
                      <a:pt x="830595" y="351601"/>
                    </a:lnTo>
                    <a:cubicBezTo>
                      <a:pt x="816633" y="337640"/>
                      <a:pt x="816634" y="315002"/>
                      <a:pt x="830595" y="301041"/>
                    </a:cubicBezTo>
                    <a:lnTo>
                      <a:pt x="894562" y="237073"/>
                    </a:lnTo>
                    <a:cubicBezTo>
                      <a:pt x="901543" y="230094"/>
                      <a:pt x="910693" y="226602"/>
                      <a:pt x="919841" y="226602"/>
                    </a:cubicBezTo>
                    <a:close/>
                    <a:moveTo>
                      <a:pt x="1485669" y="221728"/>
                    </a:moveTo>
                    <a:cubicBezTo>
                      <a:pt x="1494820" y="221728"/>
                      <a:pt x="1503971" y="225218"/>
                      <a:pt x="1510951" y="232197"/>
                    </a:cubicBezTo>
                    <a:lnTo>
                      <a:pt x="1577727" y="298977"/>
                    </a:lnTo>
                    <a:cubicBezTo>
                      <a:pt x="1591688" y="312938"/>
                      <a:pt x="1591688" y="335575"/>
                      <a:pt x="1577727" y="349536"/>
                    </a:cubicBezTo>
                    <a:lnTo>
                      <a:pt x="1513761" y="413502"/>
                    </a:lnTo>
                    <a:cubicBezTo>
                      <a:pt x="1499798" y="427465"/>
                      <a:pt x="1477162" y="427463"/>
                      <a:pt x="1463201" y="413502"/>
                    </a:cubicBezTo>
                    <a:lnTo>
                      <a:pt x="1396424" y="346727"/>
                    </a:lnTo>
                    <a:cubicBezTo>
                      <a:pt x="1382461" y="332765"/>
                      <a:pt x="1382461" y="310128"/>
                      <a:pt x="1396424" y="296167"/>
                    </a:cubicBezTo>
                    <a:lnTo>
                      <a:pt x="1460391" y="232199"/>
                    </a:lnTo>
                    <a:cubicBezTo>
                      <a:pt x="1467371" y="225218"/>
                      <a:pt x="1476521" y="221726"/>
                      <a:pt x="1485669" y="221728"/>
                    </a:cubicBezTo>
                    <a:close/>
                    <a:moveTo>
                      <a:pt x="2078225" y="198026"/>
                    </a:moveTo>
                    <a:cubicBezTo>
                      <a:pt x="2087376" y="198026"/>
                      <a:pt x="2096526" y="201516"/>
                      <a:pt x="2103505" y="208497"/>
                    </a:cubicBezTo>
                    <a:lnTo>
                      <a:pt x="2170284" y="275275"/>
                    </a:lnTo>
                    <a:cubicBezTo>
                      <a:pt x="2184246" y="289237"/>
                      <a:pt x="2184246" y="311874"/>
                      <a:pt x="2170284" y="325835"/>
                    </a:cubicBezTo>
                    <a:lnTo>
                      <a:pt x="2106317" y="389802"/>
                    </a:lnTo>
                    <a:cubicBezTo>
                      <a:pt x="2092354" y="403763"/>
                      <a:pt x="2069718" y="403763"/>
                      <a:pt x="2055757" y="389802"/>
                    </a:cubicBezTo>
                    <a:lnTo>
                      <a:pt x="1988980" y="323023"/>
                    </a:lnTo>
                    <a:cubicBezTo>
                      <a:pt x="1975019" y="309062"/>
                      <a:pt x="1975019" y="286426"/>
                      <a:pt x="1988980" y="272463"/>
                    </a:cubicBezTo>
                    <a:lnTo>
                      <a:pt x="2052947" y="208497"/>
                    </a:lnTo>
                    <a:cubicBezTo>
                      <a:pt x="2059927" y="201518"/>
                      <a:pt x="2069077" y="198026"/>
                      <a:pt x="2078225" y="198026"/>
                    </a:cubicBezTo>
                    <a:close/>
                    <a:moveTo>
                      <a:pt x="2644054" y="193152"/>
                    </a:moveTo>
                    <a:cubicBezTo>
                      <a:pt x="2653204" y="193152"/>
                      <a:pt x="2662354" y="196642"/>
                      <a:pt x="2669335" y="203623"/>
                    </a:cubicBezTo>
                    <a:lnTo>
                      <a:pt x="2736113" y="270399"/>
                    </a:lnTo>
                    <a:cubicBezTo>
                      <a:pt x="2750074" y="284360"/>
                      <a:pt x="2750074" y="306998"/>
                      <a:pt x="2736111" y="320959"/>
                    </a:cubicBezTo>
                    <a:lnTo>
                      <a:pt x="2672145" y="384926"/>
                    </a:lnTo>
                    <a:cubicBezTo>
                      <a:pt x="2658182" y="398887"/>
                      <a:pt x="2635546" y="398887"/>
                      <a:pt x="2621584" y="384926"/>
                    </a:cubicBezTo>
                    <a:lnTo>
                      <a:pt x="2554808" y="318149"/>
                    </a:lnTo>
                    <a:cubicBezTo>
                      <a:pt x="2540847" y="304188"/>
                      <a:pt x="2540847" y="281552"/>
                      <a:pt x="2554808" y="267589"/>
                    </a:cubicBezTo>
                    <a:lnTo>
                      <a:pt x="2618775" y="203621"/>
                    </a:lnTo>
                    <a:cubicBezTo>
                      <a:pt x="2625755" y="196642"/>
                      <a:pt x="2634905" y="193152"/>
                      <a:pt x="2644054" y="193152"/>
                    </a:cubicBezTo>
                    <a:close/>
                    <a:moveTo>
                      <a:pt x="684666" y="177351"/>
                    </a:moveTo>
                    <a:cubicBezTo>
                      <a:pt x="693816" y="177351"/>
                      <a:pt x="702964" y="180840"/>
                      <a:pt x="709946" y="187822"/>
                    </a:cubicBezTo>
                    <a:lnTo>
                      <a:pt x="776723" y="254599"/>
                    </a:lnTo>
                    <a:cubicBezTo>
                      <a:pt x="790684" y="268560"/>
                      <a:pt x="790684" y="291198"/>
                      <a:pt x="776723" y="305159"/>
                    </a:cubicBezTo>
                    <a:lnTo>
                      <a:pt x="712755" y="369125"/>
                    </a:lnTo>
                    <a:cubicBezTo>
                      <a:pt x="698794" y="383088"/>
                      <a:pt x="676158" y="383088"/>
                      <a:pt x="662196" y="369125"/>
                    </a:cubicBezTo>
                    <a:lnTo>
                      <a:pt x="595420" y="302349"/>
                    </a:lnTo>
                    <a:cubicBezTo>
                      <a:pt x="581457" y="288387"/>
                      <a:pt x="581457" y="265750"/>
                      <a:pt x="595420" y="251789"/>
                    </a:cubicBezTo>
                    <a:lnTo>
                      <a:pt x="659386" y="187822"/>
                    </a:lnTo>
                    <a:cubicBezTo>
                      <a:pt x="666367" y="180840"/>
                      <a:pt x="675516" y="177351"/>
                      <a:pt x="684666" y="177351"/>
                    </a:cubicBezTo>
                    <a:close/>
                    <a:moveTo>
                      <a:pt x="3228711" y="177349"/>
                    </a:moveTo>
                    <a:cubicBezTo>
                      <a:pt x="3237861" y="177349"/>
                      <a:pt x="3247013" y="180839"/>
                      <a:pt x="3253992" y="187820"/>
                    </a:cubicBezTo>
                    <a:lnTo>
                      <a:pt x="3320770" y="254596"/>
                    </a:lnTo>
                    <a:cubicBezTo>
                      <a:pt x="3334731" y="268559"/>
                      <a:pt x="3334731" y="291196"/>
                      <a:pt x="3320770" y="305157"/>
                    </a:cubicBezTo>
                    <a:lnTo>
                      <a:pt x="3256802" y="369123"/>
                    </a:lnTo>
                    <a:cubicBezTo>
                      <a:pt x="3242839" y="383086"/>
                      <a:pt x="3220203" y="383085"/>
                      <a:pt x="3206242" y="369123"/>
                    </a:cubicBezTo>
                    <a:lnTo>
                      <a:pt x="3139465" y="302348"/>
                    </a:lnTo>
                    <a:cubicBezTo>
                      <a:pt x="3125504" y="288385"/>
                      <a:pt x="3125504" y="265749"/>
                      <a:pt x="3139465" y="251786"/>
                    </a:cubicBezTo>
                    <a:lnTo>
                      <a:pt x="3203433" y="187820"/>
                    </a:lnTo>
                    <a:cubicBezTo>
                      <a:pt x="3210412" y="180839"/>
                      <a:pt x="3219562" y="177349"/>
                      <a:pt x="3228711" y="177349"/>
                    </a:cubicBezTo>
                    <a:close/>
                    <a:moveTo>
                      <a:pt x="1269323" y="161548"/>
                    </a:moveTo>
                    <a:cubicBezTo>
                      <a:pt x="1278473" y="161548"/>
                      <a:pt x="1287623" y="165038"/>
                      <a:pt x="1294603" y="172019"/>
                    </a:cubicBezTo>
                    <a:lnTo>
                      <a:pt x="1361380" y="238796"/>
                    </a:lnTo>
                    <a:cubicBezTo>
                      <a:pt x="1375341" y="252758"/>
                      <a:pt x="1375341" y="275395"/>
                      <a:pt x="1361380" y="289356"/>
                    </a:cubicBezTo>
                    <a:lnTo>
                      <a:pt x="1297413" y="353322"/>
                    </a:lnTo>
                    <a:cubicBezTo>
                      <a:pt x="1283452" y="367285"/>
                      <a:pt x="1260814" y="367285"/>
                      <a:pt x="1246853" y="353322"/>
                    </a:cubicBezTo>
                    <a:lnTo>
                      <a:pt x="1180077" y="286545"/>
                    </a:lnTo>
                    <a:cubicBezTo>
                      <a:pt x="1166114" y="272584"/>
                      <a:pt x="1166114" y="249948"/>
                      <a:pt x="1180077" y="235985"/>
                    </a:cubicBezTo>
                    <a:lnTo>
                      <a:pt x="1244043" y="172019"/>
                    </a:lnTo>
                    <a:cubicBezTo>
                      <a:pt x="1251025" y="165038"/>
                      <a:pt x="1260173" y="161548"/>
                      <a:pt x="1269323" y="161548"/>
                    </a:cubicBezTo>
                    <a:close/>
                    <a:moveTo>
                      <a:pt x="1835151" y="156673"/>
                    </a:moveTo>
                    <a:cubicBezTo>
                      <a:pt x="1844301" y="156672"/>
                      <a:pt x="1853450" y="160163"/>
                      <a:pt x="1860431" y="167143"/>
                    </a:cubicBezTo>
                    <a:lnTo>
                      <a:pt x="1927208" y="233920"/>
                    </a:lnTo>
                    <a:cubicBezTo>
                      <a:pt x="1941169" y="247881"/>
                      <a:pt x="1941169" y="270519"/>
                      <a:pt x="1927208" y="284480"/>
                    </a:cubicBezTo>
                    <a:lnTo>
                      <a:pt x="1863241" y="348448"/>
                    </a:lnTo>
                    <a:cubicBezTo>
                      <a:pt x="1849280" y="362409"/>
                      <a:pt x="1826644" y="362409"/>
                      <a:pt x="1812681" y="348448"/>
                    </a:cubicBezTo>
                    <a:lnTo>
                      <a:pt x="1745905" y="281670"/>
                    </a:lnTo>
                    <a:cubicBezTo>
                      <a:pt x="1731942" y="267709"/>
                      <a:pt x="1731942" y="245072"/>
                      <a:pt x="1745904" y="231111"/>
                    </a:cubicBezTo>
                    <a:lnTo>
                      <a:pt x="1809871" y="167145"/>
                    </a:lnTo>
                    <a:cubicBezTo>
                      <a:pt x="1816851" y="160163"/>
                      <a:pt x="1826001" y="156672"/>
                      <a:pt x="1835151" y="156673"/>
                    </a:cubicBezTo>
                    <a:close/>
                    <a:moveTo>
                      <a:pt x="2427707" y="132970"/>
                    </a:moveTo>
                    <a:cubicBezTo>
                      <a:pt x="2436857" y="132972"/>
                      <a:pt x="2446006" y="136462"/>
                      <a:pt x="2452987" y="143443"/>
                    </a:cubicBezTo>
                    <a:lnTo>
                      <a:pt x="2519764" y="210219"/>
                    </a:lnTo>
                    <a:cubicBezTo>
                      <a:pt x="2533724" y="224181"/>
                      <a:pt x="2533726" y="246817"/>
                      <a:pt x="2519764" y="260778"/>
                    </a:cubicBezTo>
                    <a:lnTo>
                      <a:pt x="2455797" y="324746"/>
                    </a:lnTo>
                    <a:cubicBezTo>
                      <a:pt x="2441836" y="338707"/>
                      <a:pt x="2419198" y="338707"/>
                      <a:pt x="2405237" y="324746"/>
                    </a:cubicBezTo>
                    <a:lnTo>
                      <a:pt x="2338460" y="257969"/>
                    </a:lnTo>
                    <a:cubicBezTo>
                      <a:pt x="2324500" y="244009"/>
                      <a:pt x="2324500" y="221372"/>
                      <a:pt x="2338460" y="207409"/>
                    </a:cubicBezTo>
                    <a:lnTo>
                      <a:pt x="2402427" y="143441"/>
                    </a:lnTo>
                    <a:cubicBezTo>
                      <a:pt x="2409409" y="136462"/>
                      <a:pt x="2418557" y="132970"/>
                      <a:pt x="2427707" y="132970"/>
                    </a:cubicBezTo>
                    <a:close/>
                    <a:moveTo>
                      <a:pt x="2993535" y="128096"/>
                    </a:moveTo>
                    <a:cubicBezTo>
                      <a:pt x="3002685" y="128097"/>
                      <a:pt x="3011834" y="131585"/>
                      <a:pt x="3018815" y="138567"/>
                    </a:cubicBezTo>
                    <a:lnTo>
                      <a:pt x="3085593" y="205344"/>
                    </a:lnTo>
                    <a:cubicBezTo>
                      <a:pt x="3099554" y="219305"/>
                      <a:pt x="3099554" y="241943"/>
                      <a:pt x="3085593" y="255904"/>
                    </a:cubicBezTo>
                    <a:lnTo>
                      <a:pt x="3021627" y="319872"/>
                    </a:lnTo>
                    <a:cubicBezTo>
                      <a:pt x="3007664" y="333833"/>
                      <a:pt x="2985026" y="333833"/>
                      <a:pt x="2971067" y="319872"/>
                    </a:cubicBezTo>
                    <a:lnTo>
                      <a:pt x="2904288" y="253094"/>
                    </a:lnTo>
                    <a:cubicBezTo>
                      <a:pt x="2890328" y="239133"/>
                      <a:pt x="2890328" y="216497"/>
                      <a:pt x="2904289" y="202534"/>
                    </a:cubicBezTo>
                    <a:lnTo>
                      <a:pt x="2968255" y="138568"/>
                    </a:lnTo>
                    <a:cubicBezTo>
                      <a:pt x="2975235" y="131587"/>
                      <a:pt x="2984385" y="128096"/>
                      <a:pt x="2993535" y="128096"/>
                    </a:cubicBezTo>
                    <a:close/>
                    <a:moveTo>
                      <a:pt x="466471" y="111118"/>
                    </a:moveTo>
                    <a:cubicBezTo>
                      <a:pt x="475621" y="111118"/>
                      <a:pt x="484771" y="114610"/>
                      <a:pt x="491753" y="121589"/>
                    </a:cubicBezTo>
                    <a:lnTo>
                      <a:pt x="558528" y="188367"/>
                    </a:lnTo>
                    <a:cubicBezTo>
                      <a:pt x="572489" y="202328"/>
                      <a:pt x="572491" y="224966"/>
                      <a:pt x="558528" y="238927"/>
                    </a:cubicBezTo>
                    <a:lnTo>
                      <a:pt x="494562" y="302893"/>
                    </a:lnTo>
                    <a:cubicBezTo>
                      <a:pt x="480600" y="316855"/>
                      <a:pt x="457964" y="316855"/>
                      <a:pt x="444003" y="302893"/>
                    </a:cubicBezTo>
                    <a:lnTo>
                      <a:pt x="377225" y="236117"/>
                    </a:lnTo>
                    <a:cubicBezTo>
                      <a:pt x="363262" y="222156"/>
                      <a:pt x="363264" y="199518"/>
                      <a:pt x="377225" y="185557"/>
                    </a:cubicBezTo>
                    <a:lnTo>
                      <a:pt x="441193" y="121589"/>
                    </a:lnTo>
                    <a:cubicBezTo>
                      <a:pt x="448173" y="114610"/>
                      <a:pt x="457323" y="111118"/>
                      <a:pt x="466471" y="111118"/>
                    </a:cubicBezTo>
                    <a:close/>
                    <a:moveTo>
                      <a:pt x="1051128" y="95315"/>
                    </a:moveTo>
                    <a:cubicBezTo>
                      <a:pt x="1060278" y="95315"/>
                      <a:pt x="1069428" y="98807"/>
                      <a:pt x="1076410" y="105787"/>
                    </a:cubicBezTo>
                    <a:lnTo>
                      <a:pt x="1143185" y="172564"/>
                    </a:lnTo>
                    <a:cubicBezTo>
                      <a:pt x="1157146" y="186525"/>
                      <a:pt x="1157146" y="209163"/>
                      <a:pt x="1143187" y="223124"/>
                    </a:cubicBezTo>
                    <a:lnTo>
                      <a:pt x="1079220" y="287090"/>
                    </a:lnTo>
                    <a:cubicBezTo>
                      <a:pt x="1065259" y="301051"/>
                      <a:pt x="1042621" y="301053"/>
                      <a:pt x="1028660" y="287090"/>
                    </a:cubicBezTo>
                    <a:lnTo>
                      <a:pt x="961882" y="220314"/>
                    </a:lnTo>
                    <a:cubicBezTo>
                      <a:pt x="947921" y="206351"/>
                      <a:pt x="947921" y="183715"/>
                      <a:pt x="961882" y="169753"/>
                    </a:cubicBezTo>
                    <a:lnTo>
                      <a:pt x="1025850" y="105787"/>
                    </a:lnTo>
                    <a:cubicBezTo>
                      <a:pt x="1032830" y="98805"/>
                      <a:pt x="1041980" y="95315"/>
                      <a:pt x="1051128" y="95315"/>
                    </a:cubicBezTo>
                    <a:close/>
                    <a:moveTo>
                      <a:pt x="1616956" y="90441"/>
                    </a:moveTo>
                    <a:cubicBezTo>
                      <a:pt x="1626106" y="90441"/>
                      <a:pt x="1635258" y="93931"/>
                      <a:pt x="1642238" y="100911"/>
                    </a:cubicBezTo>
                    <a:lnTo>
                      <a:pt x="1709015" y="167688"/>
                    </a:lnTo>
                    <a:cubicBezTo>
                      <a:pt x="1722976" y="181649"/>
                      <a:pt x="1722976" y="204287"/>
                      <a:pt x="1709015" y="218248"/>
                    </a:cubicBezTo>
                    <a:lnTo>
                      <a:pt x="1645048" y="282215"/>
                    </a:lnTo>
                    <a:cubicBezTo>
                      <a:pt x="1631085" y="296178"/>
                      <a:pt x="1608449" y="296177"/>
                      <a:pt x="1594488" y="282215"/>
                    </a:cubicBezTo>
                    <a:lnTo>
                      <a:pt x="1527710" y="215438"/>
                    </a:lnTo>
                    <a:cubicBezTo>
                      <a:pt x="1513749" y="201477"/>
                      <a:pt x="1513749" y="178841"/>
                      <a:pt x="1527710" y="164878"/>
                    </a:cubicBezTo>
                    <a:lnTo>
                      <a:pt x="1591678" y="100911"/>
                    </a:lnTo>
                    <a:cubicBezTo>
                      <a:pt x="1598658" y="93931"/>
                      <a:pt x="1607808" y="90439"/>
                      <a:pt x="1616956" y="90441"/>
                    </a:cubicBezTo>
                    <a:close/>
                    <a:moveTo>
                      <a:pt x="281602" y="67606"/>
                    </a:moveTo>
                    <a:lnTo>
                      <a:pt x="342182" y="128187"/>
                    </a:lnTo>
                    <a:cubicBezTo>
                      <a:pt x="356143" y="142148"/>
                      <a:pt x="356143" y="164785"/>
                      <a:pt x="342182" y="178747"/>
                    </a:cubicBezTo>
                    <a:lnTo>
                      <a:pt x="278214" y="242714"/>
                    </a:lnTo>
                    <a:cubicBezTo>
                      <a:pt x="271234" y="249695"/>
                      <a:pt x="262084" y="253185"/>
                      <a:pt x="252935" y="253185"/>
                    </a:cubicBezTo>
                    <a:lnTo>
                      <a:pt x="236870" y="246531"/>
                    </a:lnTo>
                    <a:close/>
                    <a:moveTo>
                      <a:pt x="2209512" y="66739"/>
                    </a:moveTo>
                    <a:cubicBezTo>
                      <a:pt x="2218662" y="66739"/>
                      <a:pt x="2227813" y="70231"/>
                      <a:pt x="2234792" y="77210"/>
                    </a:cubicBezTo>
                    <a:lnTo>
                      <a:pt x="2301571" y="143988"/>
                    </a:lnTo>
                    <a:cubicBezTo>
                      <a:pt x="2315531" y="157951"/>
                      <a:pt x="2315532" y="180587"/>
                      <a:pt x="2301571" y="194548"/>
                    </a:cubicBezTo>
                    <a:lnTo>
                      <a:pt x="2237604" y="258514"/>
                    </a:lnTo>
                    <a:cubicBezTo>
                      <a:pt x="2223641" y="272476"/>
                      <a:pt x="2201005" y="272476"/>
                      <a:pt x="2187044" y="258515"/>
                    </a:cubicBezTo>
                    <a:lnTo>
                      <a:pt x="2120265" y="191738"/>
                    </a:lnTo>
                    <a:cubicBezTo>
                      <a:pt x="2106305" y="177775"/>
                      <a:pt x="2106305" y="155139"/>
                      <a:pt x="2120265" y="141178"/>
                    </a:cubicBezTo>
                    <a:lnTo>
                      <a:pt x="2184234" y="77210"/>
                    </a:lnTo>
                    <a:cubicBezTo>
                      <a:pt x="2191214" y="70231"/>
                      <a:pt x="2200364" y="66738"/>
                      <a:pt x="2209512" y="66739"/>
                    </a:cubicBezTo>
                    <a:close/>
                    <a:moveTo>
                      <a:pt x="2775341" y="61865"/>
                    </a:moveTo>
                    <a:cubicBezTo>
                      <a:pt x="2784491" y="61865"/>
                      <a:pt x="2793641" y="65355"/>
                      <a:pt x="2800620" y="72336"/>
                    </a:cubicBezTo>
                    <a:lnTo>
                      <a:pt x="2867399" y="139112"/>
                    </a:lnTo>
                    <a:cubicBezTo>
                      <a:pt x="2881360" y="153073"/>
                      <a:pt x="2881360" y="175711"/>
                      <a:pt x="2867399" y="189672"/>
                    </a:cubicBezTo>
                    <a:lnTo>
                      <a:pt x="2803430" y="253639"/>
                    </a:lnTo>
                    <a:cubicBezTo>
                      <a:pt x="2789469" y="267600"/>
                      <a:pt x="2766831" y="267600"/>
                      <a:pt x="2752870" y="253639"/>
                    </a:cubicBezTo>
                    <a:lnTo>
                      <a:pt x="2686095" y="186862"/>
                    </a:lnTo>
                    <a:cubicBezTo>
                      <a:pt x="2672134" y="172901"/>
                      <a:pt x="2672134" y="150265"/>
                      <a:pt x="2686095" y="136302"/>
                    </a:cubicBezTo>
                    <a:lnTo>
                      <a:pt x="2750061" y="72336"/>
                    </a:lnTo>
                    <a:cubicBezTo>
                      <a:pt x="2757042" y="65355"/>
                      <a:pt x="2766192" y="61865"/>
                      <a:pt x="2775341" y="61865"/>
                    </a:cubicBezTo>
                    <a:close/>
                    <a:moveTo>
                      <a:pt x="3344299" y="52565"/>
                    </a:moveTo>
                    <a:lnTo>
                      <a:pt x="3390111" y="235815"/>
                    </a:lnTo>
                    <a:lnTo>
                      <a:pt x="3388089" y="237837"/>
                    </a:lnTo>
                    <a:cubicBezTo>
                      <a:pt x="3374126" y="251799"/>
                      <a:pt x="3351490" y="251798"/>
                      <a:pt x="3337529" y="237837"/>
                    </a:cubicBezTo>
                    <a:lnTo>
                      <a:pt x="3270752" y="171059"/>
                    </a:lnTo>
                    <a:cubicBezTo>
                      <a:pt x="3256791" y="157098"/>
                      <a:pt x="3256789" y="134462"/>
                      <a:pt x="3270752" y="120499"/>
                    </a:cubicBezTo>
                    <a:lnTo>
                      <a:pt x="3334719" y="56533"/>
                    </a:lnTo>
                    <a:close/>
                    <a:moveTo>
                      <a:pt x="815953" y="46064"/>
                    </a:moveTo>
                    <a:cubicBezTo>
                      <a:pt x="825103" y="46064"/>
                      <a:pt x="834251" y="49554"/>
                      <a:pt x="841233" y="56535"/>
                    </a:cubicBezTo>
                    <a:lnTo>
                      <a:pt x="908010" y="123312"/>
                    </a:lnTo>
                    <a:cubicBezTo>
                      <a:pt x="921971" y="137273"/>
                      <a:pt x="921971" y="159909"/>
                      <a:pt x="908010" y="173872"/>
                    </a:cubicBezTo>
                    <a:lnTo>
                      <a:pt x="844044" y="237838"/>
                    </a:lnTo>
                    <a:cubicBezTo>
                      <a:pt x="830082" y="251801"/>
                      <a:pt x="807445" y="251801"/>
                      <a:pt x="793483" y="237838"/>
                    </a:cubicBezTo>
                    <a:lnTo>
                      <a:pt x="726707" y="171062"/>
                    </a:lnTo>
                    <a:cubicBezTo>
                      <a:pt x="712744" y="157100"/>
                      <a:pt x="712744" y="134464"/>
                      <a:pt x="726707" y="120501"/>
                    </a:cubicBezTo>
                    <a:lnTo>
                      <a:pt x="790673" y="56535"/>
                    </a:lnTo>
                    <a:cubicBezTo>
                      <a:pt x="797654" y="49554"/>
                      <a:pt x="806804" y="46064"/>
                      <a:pt x="815953" y="46064"/>
                    </a:cubicBezTo>
                    <a:close/>
                    <a:moveTo>
                      <a:pt x="1400610" y="30261"/>
                    </a:moveTo>
                    <a:cubicBezTo>
                      <a:pt x="1409760" y="30261"/>
                      <a:pt x="1418910" y="33751"/>
                      <a:pt x="1425890" y="40732"/>
                    </a:cubicBezTo>
                    <a:lnTo>
                      <a:pt x="1492667" y="107510"/>
                    </a:lnTo>
                    <a:cubicBezTo>
                      <a:pt x="1506628" y="121471"/>
                      <a:pt x="1506628" y="144107"/>
                      <a:pt x="1492667" y="158069"/>
                    </a:cubicBezTo>
                    <a:lnTo>
                      <a:pt x="1428699" y="222035"/>
                    </a:lnTo>
                    <a:cubicBezTo>
                      <a:pt x="1414738" y="235996"/>
                      <a:pt x="1392101" y="235998"/>
                      <a:pt x="1378140" y="222035"/>
                    </a:cubicBezTo>
                    <a:lnTo>
                      <a:pt x="1311362" y="155260"/>
                    </a:lnTo>
                    <a:cubicBezTo>
                      <a:pt x="1297401" y="141297"/>
                      <a:pt x="1297401" y="118661"/>
                      <a:pt x="1311362" y="104698"/>
                    </a:cubicBezTo>
                    <a:lnTo>
                      <a:pt x="1375330" y="40732"/>
                    </a:lnTo>
                    <a:cubicBezTo>
                      <a:pt x="1382311" y="33751"/>
                      <a:pt x="1391461" y="30261"/>
                      <a:pt x="1400610" y="30261"/>
                    </a:cubicBezTo>
                    <a:close/>
                    <a:moveTo>
                      <a:pt x="1966438" y="25385"/>
                    </a:moveTo>
                    <a:cubicBezTo>
                      <a:pt x="1975588" y="25385"/>
                      <a:pt x="1984736" y="28876"/>
                      <a:pt x="1991718" y="35858"/>
                    </a:cubicBezTo>
                    <a:lnTo>
                      <a:pt x="2058495" y="102633"/>
                    </a:lnTo>
                    <a:cubicBezTo>
                      <a:pt x="2072456" y="116596"/>
                      <a:pt x="2072456" y="139232"/>
                      <a:pt x="2058495" y="153193"/>
                    </a:cubicBezTo>
                    <a:lnTo>
                      <a:pt x="1994528" y="217161"/>
                    </a:lnTo>
                    <a:cubicBezTo>
                      <a:pt x="1980566" y="231122"/>
                      <a:pt x="1957930" y="231122"/>
                      <a:pt x="1943968" y="217161"/>
                    </a:cubicBezTo>
                    <a:lnTo>
                      <a:pt x="1877192" y="150384"/>
                    </a:lnTo>
                    <a:cubicBezTo>
                      <a:pt x="1863229" y="136422"/>
                      <a:pt x="1863229" y="113785"/>
                      <a:pt x="1877190" y="99824"/>
                    </a:cubicBezTo>
                    <a:lnTo>
                      <a:pt x="1941158" y="35856"/>
                    </a:lnTo>
                    <a:cubicBezTo>
                      <a:pt x="1948139" y="28876"/>
                      <a:pt x="1957288" y="25385"/>
                      <a:pt x="1966438" y="25385"/>
                    </a:cubicBezTo>
                    <a:close/>
                    <a:moveTo>
                      <a:pt x="2558994" y="1685"/>
                    </a:moveTo>
                    <a:cubicBezTo>
                      <a:pt x="2568144" y="1683"/>
                      <a:pt x="2577294" y="5175"/>
                      <a:pt x="2584274" y="12154"/>
                    </a:cubicBezTo>
                    <a:lnTo>
                      <a:pt x="2651051" y="78932"/>
                    </a:lnTo>
                    <a:cubicBezTo>
                      <a:pt x="2665011" y="92894"/>
                      <a:pt x="2665012" y="115531"/>
                      <a:pt x="2651051" y="129492"/>
                    </a:cubicBezTo>
                    <a:lnTo>
                      <a:pt x="2587084" y="193459"/>
                    </a:lnTo>
                    <a:cubicBezTo>
                      <a:pt x="2573123" y="207420"/>
                      <a:pt x="2550485" y="207420"/>
                      <a:pt x="2536524" y="193459"/>
                    </a:cubicBezTo>
                    <a:lnTo>
                      <a:pt x="2469746" y="126682"/>
                    </a:lnTo>
                    <a:cubicBezTo>
                      <a:pt x="2455787" y="112722"/>
                      <a:pt x="2455787" y="90085"/>
                      <a:pt x="2469746" y="76122"/>
                    </a:cubicBezTo>
                    <a:lnTo>
                      <a:pt x="2533714" y="12156"/>
                    </a:lnTo>
                    <a:cubicBezTo>
                      <a:pt x="2540694" y="5175"/>
                      <a:pt x="2549844" y="1683"/>
                      <a:pt x="2558994" y="1685"/>
                    </a:cubicBezTo>
                    <a:close/>
                    <a:moveTo>
                      <a:pt x="3176343" y="0"/>
                    </a:moveTo>
                    <a:lnTo>
                      <a:pt x="3331157" y="0"/>
                    </a:lnTo>
                    <a:lnTo>
                      <a:pt x="3333225" y="8271"/>
                    </a:lnTo>
                    <a:lnTo>
                      <a:pt x="3284199" y="57298"/>
                    </a:lnTo>
                    <a:cubicBezTo>
                      <a:pt x="3270239" y="71259"/>
                      <a:pt x="3247600" y="71259"/>
                      <a:pt x="3233639" y="57296"/>
                    </a:cubicBezTo>
                    <a:close/>
                    <a:moveTo>
                      <a:pt x="3117119" y="0"/>
                    </a:moveTo>
                    <a:lnTo>
                      <a:pt x="3132527" y="0"/>
                    </a:lnTo>
                    <a:lnTo>
                      <a:pt x="3150102" y="7280"/>
                    </a:lnTo>
                    <a:lnTo>
                      <a:pt x="3216879" y="74057"/>
                    </a:lnTo>
                    <a:cubicBezTo>
                      <a:pt x="3230840" y="88018"/>
                      <a:pt x="3230840" y="110656"/>
                      <a:pt x="3216879" y="124617"/>
                    </a:cubicBezTo>
                    <a:lnTo>
                      <a:pt x="3152912" y="188585"/>
                    </a:lnTo>
                    <a:cubicBezTo>
                      <a:pt x="3138952" y="202546"/>
                      <a:pt x="3116313" y="202546"/>
                      <a:pt x="3102352" y="188585"/>
                    </a:cubicBezTo>
                    <a:lnTo>
                      <a:pt x="3035575" y="121807"/>
                    </a:lnTo>
                    <a:cubicBezTo>
                      <a:pt x="3021615" y="107846"/>
                      <a:pt x="3021615" y="85209"/>
                      <a:pt x="3035576" y="71248"/>
                    </a:cubicBezTo>
                    <a:lnTo>
                      <a:pt x="3099542" y="7282"/>
                    </a:lnTo>
                    <a:close/>
                    <a:moveTo>
                      <a:pt x="3037016" y="0"/>
                    </a:moveTo>
                    <a:lnTo>
                      <a:pt x="3044433" y="0"/>
                    </a:lnTo>
                    <a:lnTo>
                      <a:pt x="3040725" y="1536"/>
                    </a:lnTo>
                    <a:close/>
                    <a:moveTo>
                      <a:pt x="2822396" y="0"/>
                    </a:moveTo>
                    <a:lnTo>
                      <a:pt x="2990861" y="0"/>
                    </a:lnTo>
                    <a:lnTo>
                      <a:pt x="2998686" y="7825"/>
                    </a:lnTo>
                    <a:cubicBezTo>
                      <a:pt x="3012647" y="21786"/>
                      <a:pt x="3012647" y="44424"/>
                      <a:pt x="2998685" y="58385"/>
                    </a:cubicBezTo>
                    <a:lnTo>
                      <a:pt x="2934717" y="122352"/>
                    </a:lnTo>
                    <a:cubicBezTo>
                      <a:pt x="2920756" y="136313"/>
                      <a:pt x="2898118" y="136313"/>
                      <a:pt x="2884157" y="122352"/>
                    </a:cubicBezTo>
                    <a:lnTo>
                      <a:pt x="2817381" y="55575"/>
                    </a:lnTo>
                    <a:cubicBezTo>
                      <a:pt x="2803420" y="41612"/>
                      <a:pt x="2803419" y="18978"/>
                      <a:pt x="2817381" y="5015"/>
                    </a:cubicBezTo>
                    <a:close/>
                    <a:moveTo>
                      <a:pt x="2605639" y="0"/>
                    </a:moveTo>
                    <a:lnTo>
                      <a:pt x="2780543" y="0"/>
                    </a:lnTo>
                    <a:lnTo>
                      <a:pt x="2718370" y="62172"/>
                    </a:lnTo>
                    <a:cubicBezTo>
                      <a:pt x="2704409" y="76133"/>
                      <a:pt x="2681772" y="76133"/>
                      <a:pt x="2667811" y="62172"/>
                    </a:cubicBezTo>
                    <a:close/>
                    <a:moveTo>
                      <a:pt x="2459420" y="0"/>
                    </a:moveTo>
                    <a:lnTo>
                      <a:pt x="2490374" y="0"/>
                    </a:lnTo>
                    <a:lnTo>
                      <a:pt x="2474897" y="6411"/>
                    </a:lnTo>
                    <a:close/>
                    <a:moveTo>
                      <a:pt x="2261443" y="0"/>
                    </a:moveTo>
                    <a:lnTo>
                      <a:pt x="2420158" y="0"/>
                    </a:lnTo>
                    <a:lnTo>
                      <a:pt x="2432858" y="12701"/>
                    </a:lnTo>
                    <a:cubicBezTo>
                      <a:pt x="2446819" y="26662"/>
                      <a:pt x="2446819" y="49300"/>
                      <a:pt x="2432858" y="63261"/>
                    </a:cubicBezTo>
                    <a:lnTo>
                      <a:pt x="2368891" y="127228"/>
                    </a:lnTo>
                    <a:cubicBezTo>
                      <a:pt x="2354928" y="141189"/>
                      <a:pt x="2332292" y="141188"/>
                      <a:pt x="2318331" y="127227"/>
                    </a:cubicBezTo>
                    <a:lnTo>
                      <a:pt x="2251552" y="60451"/>
                    </a:lnTo>
                    <a:cubicBezTo>
                      <a:pt x="2237592" y="46488"/>
                      <a:pt x="2237592" y="23852"/>
                      <a:pt x="2251552" y="9891"/>
                    </a:cubicBezTo>
                    <a:close/>
                    <a:moveTo>
                      <a:pt x="2000568" y="0"/>
                    </a:moveTo>
                    <a:lnTo>
                      <a:pt x="2198855" y="0"/>
                    </a:lnTo>
                    <a:lnTo>
                      <a:pt x="2189782" y="21906"/>
                    </a:lnTo>
                    <a:lnTo>
                      <a:pt x="2125814" y="85874"/>
                    </a:lnTo>
                    <a:cubicBezTo>
                      <a:pt x="2111853" y="99835"/>
                      <a:pt x="2089217" y="99835"/>
                      <a:pt x="2075255" y="85874"/>
                    </a:cubicBezTo>
                    <a:lnTo>
                      <a:pt x="2008479" y="19097"/>
                    </a:lnTo>
                    <a:close/>
                    <a:moveTo>
                      <a:pt x="1837420" y="0"/>
                    </a:moveTo>
                    <a:lnTo>
                      <a:pt x="1927263" y="0"/>
                    </a:lnTo>
                    <a:lnTo>
                      <a:pt x="1907621" y="19642"/>
                    </a:lnTo>
                    <a:cubicBezTo>
                      <a:pt x="1893659" y="33603"/>
                      <a:pt x="1871022" y="33604"/>
                      <a:pt x="1857061" y="19642"/>
                    </a:cubicBezTo>
                    <a:close/>
                    <a:moveTo>
                      <a:pt x="1692588" y="0"/>
                    </a:moveTo>
                    <a:lnTo>
                      <a:pt x="1803899" y="0"/>
                    </a:lnTo>
                    <a:lnTo>
                      <a:pt x="1840302" y="36401"/>
                    </a:lnTo>
                    <a:cubicBezTo>
                      <a:pt x="1854263" y="50362"/>
                      <a:pt x="1854263" y="73000"/>
                      <a:pt x="1840302" y="86961"/>
                    </a:cubicBezTo>
                    <a:lnTo>
                      <a:pt x="1776334" y="150929"/>
                    </a:lnTo>
                    <a:cubicBezTo>
                      <a:pt x="1762372" y="164891"/>
                      <a:pt x="1739736" y="164891"/>
                      <a:pt x="1725773" y="150930"/>
                    </a:cubicBezTo>
                    <a:lnTo>
                      <a:pt x="1658997" y="84151"/>
                    </a:lnTo>
                    <a:cubicBezTo>
                      <a:pt x="1645036" y="70190"/>
                      <a:pt x="1645036" y="47554"/>
                      <a:pt x="1658997" y="33591"/>
                    </a:cubicBezTo>
                    <a:close/>
                    <a:moveTo>
                      <a:pt x="1432721" y="0"/>
                    </a:moveTo>
                    <a:lnTo>
                      <a:pt x="1633803" y="0"/>
                    </a:lnTo>
                    <a:lnTo>
                      <a:pt x="1634425" y="1502"/>
                    </a:lnTo>
                    <a:cubicBezTo>
                      <a:pt x="1634425" y="10651"/>
                      <a:pt x="1630934" y="19800"/>
                      <a:pt x="1623954" y="26781"/>
                    </a:cubicBezTo>
                    <a:lnTo>
                      <a:pt x="1559986" y="90748"/>
                    </a:lnTo>
                    <a:cubicBezTo>
                      <a:pt x="1546025" y="104710"/>
                      <a:pt x="1523389" y="104710"/>
                      <a:pt x="1509427" y="90748"/>
                    </a:cubicBezTo>
                    <a:lnTo>
                      <a:pt x="1442649" y="23971"/>
                    </a:lnTo>
                    <a:close/>
                    <a:moveTo>
                      <a:pt x="1266717" y="0"/>
                    </a:moveTo>
                    <a:lnTo>
                      <a:pt x="1366310" y="0"/>
                    </a:lnTo>
                    <a:lnTo>
                      <a:pt x="1341793" y="24516"/>
                    </a:lnTo>
                    <a:cubicBezTo>
                      <a:pt x="1327832" y="38479"/>
                      <a:pt x="1305195" y="38477"/>
                      <a:pt x="1291233" y="24516"/>
                    </a:cubicBezTo>
                    <a:close/>
                    <a:moveTo>
                      <a:pt x="1131636" y="0"/>
                    </a:moveTo>
                    <a:lnTo>
                      <a:pt x="1233197" y="0"/>
                    </a:lnTo>
                    <a:lnTo>
                      <a:pt x="1274474" y="41277"/>
                    </a:lnTo>
                    <a:cubicBezTo>
                      <a:pt x="1288435" y="55238"/>
                      <a:pt x="1288433" y="77876"/>
                      <a:pt x="1274474" y="91837"/>
                    </a:cubicBezTo>
                    <a:lnTo>
                      <a:pt x="1210506" y="155803"/>
                    </a:lnTo>
                    <a:cubicBezTo>
                      <a:pt x="1196544" y="169766"/>
                      <a:pt x="1173908" y="169764"/>
                      <a:pt x="1159946" y="155803"/>
                    </a:cubicBezTo>
                    <a:lnTo>
                      <a:pt x="1093169" y="89025"/>
                    </a:lnTo>
                    <a:cubicBezTo>
                      <a:pt x="1079208" y="75064"/>
                      <a:pt x="1079207" y="52428"/>
                      <a:pt x="1093169" y="38466"/>
                    </a:cubicBezTo>
                    <a:close/>
                    <a:moveTo>
                      <a:pt x="853526" y="0"/>
                    </a:moveTo>
                    <a:lnTo>
                      <a:pt x="1042600" y="0"/>
                    </a:lnTo>
                    <a:lnTo>
                      <a:pt x="1049768" y="17305"/>
                    </a:lnTo>
                    <a:cubicBezTo>
                      <a:pt x="1049768" y="26454"/>
                      <a:pt x="1046277" y="35604"/>
                      <a:pt x="1039297" y="42585"/>
                    </a:cubicBezTo>
                    <a:lnTo>
                      <a:pt x="975329" y="106551"/>
                    </a:lnTo>
                    <a:cubicBezTo>
                      <a:pt x="961368" y="120512"/>
                      <a:pt x="938732" y="120512"/>
                      <a:pt x="924769" y="106551"/>
                    </a:cubicBezTo>
                    <a:lnTo>
                      <a:pt x="857994" y="39774"/>
                    </a:lnTo>
                    <a:cubicBezTo>
                      <a:pt x="851012" y="32793"/>
                      <a:pt x="847522" y="23644"/>
                      <a:pt x="847522" y="14495"/>
                    </a:cubicBezTo>
                    <a:close/>
                    <a:moveTo>
                      <a:pt x="666257" y="0"/>
                    </a:moveTo>
                    <a:lnTo>
                      <a:pt x="797456" y="0"/>
                    </a:lnTo>
                    <a:lnTo>
                      <a:pt x="757136" y="40320"/>
                    </a:lnTo>
                    <a:cubicBezTo>
                      <a:pt x="743175" y="54281"/>
                      <a:pt x="720537" y="54281"/>
                      <a:pt x="706576" y="40320"/>
                    </a:cubicBezTo>
                    <a:close/>
                    <a:moveTo>
                      <a:pt x="562781" y="0"/>
                    </a:moveTo>
                    <a:lnTo>
                      <a:pt x="632737" y="0"/>
                    </a:lnTo>
                    <a:lnTo>
                      <a:pt x="689817" y="57080"/>
                    </a:lnTo>
                    <a:cubicBezTo>
                      <a:pt x="703778" y="71041"/>
                      <a:pt x="703778" y="93679"/>
                      <a:pt x="689817" y="107640"/>
                    </a:cubicBezTo>
                    <a:lnTo>
                      <a:pt x="625849" y="171606"/>
                    </a:lnTo>
                    <a:cubicBezTo>
                      <a:pt x="611887" y="185568"/>
                      <a:pt x="589250" y="185567"/>
                      <a:pt x="575289" y="171606"/>
                    </a:cubicBezTo>
                    <a:lnTo>
                      <a:pt x="508512" y="104828"/>
                    </a:lnTo>
                    <a:cubicBezTo>
                      <a:pt x="494551" y="90867"/>
                      <a:pt x="494551" y="68231"/>
                      <a:pt x="508512" y="54268"/>
                    </a:cubicBezTo>
                    <a:close/>
                    <a:moveTo>
                      <a:pt x="298503" y="0"/>
                    </a:moveTo>
                    <a:lnTo>
                      <a:pt x="474753" y="0"/>
                    </a:lnTo>
                    <a:lnTo>
                      <a:pt x="483939" y="22180"/>
                    </a:lnTo>
                    <a:cubicBezTo>
                      <a:pt x="483939" y="31330"/>
                      <a:pt x="480449" y="40479"/>
                      <a:pt x="473469" y="47460"/>
                    </a:cubicBezTo>
                    <a:lnTo>
                      <a:pt x="409503" y="111427"/>
                    </a:lnTo>
                    <a:cubicBezTo>
                      <a:pt x="395540" y="125388"/>
                      <a:pt x="372904" y="125388"/>
                      <a:pt x="358941" y="111427"/>
                    </a:cubicBezTo>
                    <a:lnTo>
                      <a:pt x="292164" y="44650"/>
                    </a:lnTo>
                    <a:lnTo>
                      <a:pt x="289156" y="3738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E7E6E6"/>
                  </a:gs>
                  <a:gs pos="23000">
                    <a:srgbClr val="FFC000">
                      <a:lumMod val="75000"/>
                    </a:srgbClr>
                  </a:gs>
                  <a:gs pos="88000">
                    <a:srgbClr val="ED7D31">
                      <a:lumMod val="75000"/>
                    </a:srgbClr>
                  </a:gs>
                  <a:gs pos="73447">
                    <a:srgbClr val="FFC000">
                      <a:lumMod val="75000"/>
                    </a:srgbClr>
                  </a:gs>
                  <a:gs pos="47000">
                    <a:sysClr val="window" lastClr="FFFFFF">
                      <a:lumMod val="75000"/>
                    </a:sysClr>
                  </a:gs>
                </a:gsLst>
                <a:lin ang="189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3" name="台形 302">
                <a:extLst>
                  <a:ext uri="{FF2B5EF4-FFF2-40B4-BE49-F238E27FC236}">
                    <a16:creationId xmlns:a16="http://schemas.microsoft.com/office/drawing/2014/main" id="{C3B41AD5-E6BA-4400-9551-E3A3ED0321F4}"/>
                  </a:ext>
                </a:extLst>
              </p:cNvPr>
              <p:cNvSpPr/>
              <p:nvPr/>
            </p:nvSpPr>
            <p:spPr>
              <a:xfrm>
                <a:off x="-60066" y="4028986"/>
                <a:ext cx="3248077" cy="71077"/>
              </a:xfrm>
              <a:prstGeom prst="trapezoid">
                <a:avLst>
                  <a:gd name="adj" fmla="val 136454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D0C892D2-BB68-469C-9662-4D668FA4D9D6}"/>
                  </a:ext>
                </a:extLst>
              </p:cNvPr>
              <p:cNvSpPr/>
              <p:nvPr/>
            </p:nvSpPr>
            <p:spPr>
              <a:xfrm>
                <a:off x="111481" y="3835394"/>
                <a:ext cx="2937823" cy="185018"/>
              </a:xfrm>
              <a:prstGeom prst="rect">
                <a:avLst/>
              </a:prstGeom>
              <a:pattFill prst="lgGrid">
                <a:fgClr>
                  <a:sysClr val="windowText" lastClr="000000"/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05" name="グループ化 304">
                <a:extLst>
                  <a:ext uri="{FF2B5EF4-FFF2-40B4-BE49-F238E27FC236}">
                    <a16:creationId xmlns:a16="http://schemas.microsoft.com/office/drawing/2014/main" id="{27B120FB-CF93-43ED-8F1B-43704B5AD9B9}"/>
                  </a:ext>
                </a:extLst>
              </p:cNvPr>
              <p:cNvGrpSpPr/>
              <p:nvPr/>
            </p:nvGrpSpPr>
            <p:grpSpPr>
              <a:xfrm>
                <a:off x="502273" y="3689229"/>
                <a:ext cx="441236" cy="266069"/>
                <a:chOff x="5654406" y="3950542"/>
                <a:chExt cx="451148" cy="286178"/>
              </a:xfrm>
            </p:grpSpPr>
            <p:sp>
              <p:nvSpPr>
                <p:cNvPr id="338" name="正方形/長方形 337">
                  <a:extLst>
                    <a:ext uri="{FF2B5EF4-FFF2-40B4-BE49-F238E27FC236}">
                      <a16:creationId xmlns:a16="http://schemas.microsoft.com/office/drawing/2014/main" id="{7D876D46-1D6D-4FDB-BE4C-DC154FA48507}"/>
                    </a:ext>
                  </a:extLst>
                </p:cNvPr>
                <p:cNvSpPr/>
                <p:nvPr/>
              </p:nvSpPr>
              <p:spPr>
                <a:xfrm>
                  <a:off x="5673606" y="4009078"/>
                  <a:ext cx="407154" cy="227642"/>
                </a:xfrm>
                <a:prstGeom prst="rect">
                  <a:avLst/>
                </a:prstGeom>
                <a:pattFill prst="dkVert">
                  <a:fgClr>
                    <a:sysClr val="windowText" lastClr="000000"/>
                  </a:fgClr>
                  <a:bgClr>
                    <a:srgbClr val="6633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9" name="台形 338">
                  <a:extLst>
                    <a:ext uri="{FF2B5EF4-FFF2-40B4-BE49-F238E27FC236}">
                      <a16:creationId xmlns:a16="http://schemas.microsoft.com/office/drawing/2014/main" id="{B4F236A7-5EA3-4C13-8E90-6819FF3D5A06}"/>
                    </a:ext>
                  </a:extLst>
                </p:cNvPr>
                <p:cNvSpPr/>
                <p:nvPr/>
              </p:nvSpPr>
              <p:spPr>
                <a:xfrm>
                  <a:off x="5654406" y="3950542"/>
                  <a:ext cx="451148" cy="89980"/>
                </a:xfrm>
                <a:prstGeom prst="trapezoid">
                  <a:avLst>
                    <a:gd name="adj" fmla="val 19986"/>
                  </a:avLst>
                </a:pr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6" name="グループ化 305">
                <a:extLst>
                  <a:ext uri="{FF2B5EF4-FFF2-40B4-BE49-F238E27FC236}">
                    <a16:creationId xmlns:a16="http://schemas.microsoft.com/office/drawing/2014/main" id="{A1E22307-5AB5-4631-8217-EC9141BDA95C}"/>
                  </a:ext>
                </a:extLst>
              </p:cNvPr>
              <p:cNvGrpSpPr/>
              <p:nvPr/>
            </p:nvGrpSpPr>
            <p:grpSpPr>
              <a:xfrm>
                <a:off x="1389131" y="3689229"/>
                <a:ext cx="441236" cy="266069"/>
                <a:chOff x="5654406" y="3950542"/>
                <a:chExt cx="451148" cy="286178"/>
              </a:xfrm>
            </p:grpSpPr>
            <p:sp>
              <p:nvSpPr>
                <p:cNvPr id="336" name="正方形/長方形 335">
                  <a:extLst>
                    <a:ext uri="{FF2B5EF4-FFF2-40B4-BE49-F238E27FC236}">
                      <a16:creationId xmlns:a16="http://schemas.microsoft.com/office/drawing/2014/main" id="{4BA34E46-F5C6-42DA-8A82-7D3A1CC80812}"/>
                    </a:ext>
                  </a:extLst>
                </p:cNvPr>
                <p:cNvSpPr/>
                <p:nvPr/>
              </p:nvSpPr>
              <p:spPr>
                <a:xfrm>
                  <a:off x="5673606" y="4009078"/>
                  <a:ext cx="407154" cy="227642"/>
                </a:xfrm>
                <a:prstGeom prst="rect">
                  <a:avLst/>
                </a:prstGeom>
                <a:pattFill prst="dkVert">
                  <a:fgClr>
                    <a:sysClr val="windowText" lastClr="000000"/>
                  </a:fgClr>
                  <a:bgClr>
                    <a:srgbClr val="6633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7" name="台形 336">
                  <a:extLst>
                    <a:ext uri="{FF2B5EF4-FFF2-40B4-BE49-F238E27FC236}">
                      <a16:creationId xmlns:a16="http://schemas.microsoft.com/office/drawing/2014/main" id="{DD4A8C82-7EB9-41A0-AF58-7F867E51DEB9}"/>
                    </a:ext>
                  </a:extLst>
                </p:cNvPr>
                <p:cNvSpPr/>
                <p:nvPr/>
              </p:nvSpPr>
              <p:spPr>
                <a:xfrm>
                  <a:off x="5654406" y="3950542"/>
                  <a:ext cx="451148" cy="89980"/>
                </a:xfrm>
                <a:prstGeom prst="trapezoid">
                  <a:avLst>
                    <a:gd name="adj" fmla="val 19986"/>
                  </a:avLst>
                </a:pr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7" name="グループ化 306">
                <a:extLst>
                  <a:ext uri="{FF2B5EF4-FFF2-40B4-BE49-F238E27FC236}">
                    <a16:creationId xmlns:a16="http://schemas.microsoft.com/office/drawing/2014/main" id="{1B7FE286-88D0-415A-8B95-D77667775C15}"/>
                  </a:ext>
                </a:extLst>
              </p:cNvPr>
              <p:cNvGrpSpPr/>
              <p:nvPr/>
            </p:nvGrpSpPr>
            <p:grpSpPr>
              <a:xfrm>
                <a:off x="2261083" y="3505031"/>
                <a:ext cx="441236" cy="266069"/>
                <a:chOff x="5654406" y="3950542"/>
                <a:chExt cx="451148" cy="286178"/>
              </a:xfrm>
            </p:grpSpPr>
            <p:sp>
              <p:nvSpPr>
                <p:cNvPr id="334" name="正方形/長方形 333">
                  <a:extLst>
                    <a:ext uri="{FF2B5EF4-FFF2-40B4-BE49-F238E27FC236}">
                      <a16:creationId xmlns:a16="http://schemas.microsoft.com/office/drawing/2014/main" id="{5FADD0EE-E6AB-4EA9-8AFB-303AB4A7A631}"/>
                    </a:ext>
                  </a:extLst>
                </p:cNvPr>
                <p:cNvSpPr/>
                <p:nvPr/>
              </p:nvSpPr>
              <p:spPr>
                <a:xfrm>
                  <a:off x="5673606" y="4009078"/>
                  <a:ext cx="407154" cy="227642"/>
                </a:xfrm>
                <a:prstGeom prst="rect">
                  <a:avLst/>
                </a:prstGeom>
                <a:pattFill prst="dkVert">
                  <a:fgClr>
                    <a:sysClr val="windowText" lastClr="000000"/>
                  </a:fgClr>
                  <a:bgClr>
                    <a:srgbClr val="6633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5" name="台形 334">
                  <a:extLst>
                    <a:ext uri="{FF2B5EF4-FFF2-40B4-BE49-F238E27FC236}">
                      <a16:creationId xmlns:a16="http://schemas.microsoft.com/office/drawing/2014/main" id="{93FF0EB3-F0D5-44F9-ABF8-5ECE24ABBB75}"/>
                    </a:ext>
                  </a:extLst>
                </p:cNvPr>
                <p:cNvSpPr/>
                <p:nvPr/>
              </p:nvSpPr>
              <p:spPr>
                <a:xfrm>
                  <a:off x="5654406" y="3950542"/>
                  <a:ext cx="451148" cy="89980"/>
                </a:xfrm>
                <a:prstGeom prst="trapezoid">
                  <a:avLst>
                    <a:gd name="adj" fmla="val 19986"/>
                  </a:avLst>
                </a:pr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8" name="グループ化 307">
                <a:extLst>
                  <a:ext uri="{FF2B5EF4-FFF2-40B4-BE49-F238E27FC236}">
                    <a16:creationId xmlns:a16="http://schemas.microsoft.com/office/drawing/2014/main" id="{55E78FAF-AB7E-4E8D-BC63-7989E53ABA1E}"/>
                  </a:ext>
                </a:extLst>
              </p:cNvPr>
              <p:cNvGrpSpPr/>
              <p:nvPr/>
            </p:nvGrpSpPr>
            <p:grpSpPr>
              <a:xfrm>
                <a:off x="598334" y="2239988"/>
                <a:ext cx="1926648" cy="774361"/>
                <a:chOff x="4940940" y="3105148"/>
                <a:chExt cx="1453723" cy="510932"/>
              </a:xfrm>
            </p:grpSpPr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DF3F9B7D-6172-4421-96EC-F04DA0B1D60E}"/>
                    </a:ext>
                  </a:extLst>
                </p:cNvPr>
                <p:cNvSpPr/>
                <p:nvPr/>
              </p:nvSpPr>
              <p:spPr>
                <a:xfrm rot="10800000">
                  <a:off x="5582500" y="3344276"/>
                  <a:ext cx="170600" cy="147070"/>
                </a:xfrm>
                <a:custGeom>
                  <a:avLst/>
                  <a:gdLst>
                    <a:gd name="connsiteX0" fmla="*/ 128588 w 128588"/>
                    <a:gd name="connsiteY0" fmla="*/ 110852 h 110852"/>
                    <a:gd name="connsiteX1" fmla="*/ 0 w 128588"/>
                    <a:gd name="connsiteY1" fmla="*/ 110852 h 110852"/>
                    <a:gd name="connsiteX2" fmla="*/ 0 w 128588"/>
                    <a:gd name="connsiteY2" fmla="*/ 0 h 110852"/>
                    <a:gd name="connsiteX3" fmla="*/ 42863 w 128588"/>
                    <a:gd name="connsiteY3" fmla="*/ 36951 h 110852"/>
                    <a:gd name="connsiteX4" fmla="*/ 64294 w 128588"/>
                    <a:gd name="connsiteY4" fmla="*/ 0 h 110852"/>
                    <a:gd name="connsiteX5" fmla="*/ 85726 w 128588"/>
                    <a:gd name="connsiteY5" fmla="*/ 36951 h 110852"/>
                    <a:gd name="connsiteX6" fmla="*/ 128588 w 128588"/>
                    <a:gd name="connsiteY6" fmla="*/ 0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8588" h="110852">
                      <a:moveTo>
                        <a:pt x="128588" y="110852"/>
                      </a:moveTo>
                      <a:lnTo>
                        <a:pt x="0" y="110852"/>
                      </a:lnTo>
                      <a:lnTo>
                        <a:pt x="0" y="0"/>
                      </a:lnTo>
                      <a:lnTo>
                        <a:pt x="42863" y="36951"/>
                      </a:lnTo>
                      <a:lnTo>
                        <a:pt x="64294" y="0"/>
                      </a:lnTo>
                      <a:lnTo>
                        <a:pt x="85726" y="36951"/>
                      </a:lnTo>
                      <a:lnTo>
                        <a:pt x="128588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1" name="六角形 330">
                  <a:extLst>
                    <a:ext uri="{FF2B5EF4-FFF2-40B4-BE49-F238E27FC236}">
                      <a16:creationId xmlns:a16="http://schemas.microsoft.com/office/drawing/2014/main" id="{603FAE57-AD7B-4BE2-AA02-480625507E9C}"/>
                    </a:ext>
                  </a:extLst>
                </p:cNvPr>
                <p:cNvSpPr/>
                <p:nvPr/>
              </p:nvSpPr>
              <p:spPr>
                <a:xfrm rot="5400000">
                  <a:off x="5639224" y="3377330"/>
                  <a:ext cx="57150" cy="49267"/>
                </a:xfrm>
                <a:prstGeom prst="hexagon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07DC8E7E-043C-457C-B6DA-EC0E121DB84F}"/>
                    </a:ext>
                  </a:extLst>
                </p:cNvPr>
                <p:cNvSpPr/>
                <p:nvPr/>
              </p:nvSpPr>
              <p:spPr>
                <a:xfrm>
                  <a:off x="5006241" y="3254448"/>
                  <a:ext cx="1323122" cy="345415"/>
                </a:xfrm>
                <a:custGeom>
                  <a:avLst/>
                  <a:gdLst>
                    <a:gd name="connsiteX0" fmla="*/ 641383 w 1453723"/>
                    <a:gd name="connsiteY0" fmla="*/ 0 h 396539"/>
                    <a:gd name="connsiteX1" fmla="*/ 812340 w 1453723"/>
                    <a:gd name="connsiteY1" fmla="*/ 0 h 396539"/>
                    <a:gd name="connsiteX2" fmla="*/ 1453723 w 1453723"/>
                    <a:gd name="connsiteY2" fmla="*/ 327135 h 396539"/>
                    <a:gd name="connsiteX3" fmla="*/ 1408973 w 1453723"/>
                    <a:gd name="connsiteY3" fmla="*/ 396539 h 396539"/>
                    <a:gd name="connsiteX4" fmla="*/ 726861 w 1453723"/>
                    <a:gd name="connsiteY4" fmla="*/ 48631 h 396539"/>
                    <a:gd name="connsiteX5" fmla="*/ 44750 w 1453723"/>
                    <a:gd name="connsiteY5" fmla="*/ 396539 h 396539"/>
                    <a:gd name="connsiteX6" fmla="*/ 0 w 1453723"/>
                    <a:gd name="connsiteY6" fmla="*/ 327135 h 396539"/>
                    <a:gd name="connsiteX0" fmla="*/ 712022 w 1453723"/>
                    <a:gd name="connsiteY0" fmla="*/ 0 h 443623"/>
                    <a:gd name="connsiteX1" fmla="*/ 812340 w 1453723"/>
                    <a:gd name="connsiteY1" fmla="*/ 47084 h 443623"/>
                    <a:gd name="connsiteX2" fmla="*/ 1453723 w 1453723"/>
                    <a:gd name="connsiteY2" fmla="*/ 374219 h 443623"/>
                    <a:gd name="connsiteX3" fmla="*/ 1408973 w 1453723"/>
                    <a:gd name="connsiteY3" fmla="*/ 443623 h 443623"/>
                    <a:gd name="connsiteX4" fmla="*/ 726861 w 1453723"/>
                    <a:gd name="connsiteY4" fmla="*/ 95715 h 443623"/>
                    <a:gd name="connsiteX5" fmla="*/ 44750 w 1453723"/>
                    <a:gd name="connsiteY5" fmla="*/ 443623 h 443623"/>
                    <a:gd name="connsiteX6" fmla="*/ 0 w 1453723"/>
                    <a:gd name="connsiteY6" fmla="*/ 374219 h 443623"/>
                    <a:gd name="connsiteX7" fmla="*/ 712022 w 1453723"/>
                    <a:gd name="connsiteY7" fmla="*/ 0 h 443623"/>
                    <a:gd name="connsiteX0" fmla="*/ 712022 w 1453723"/>
                    <a:gd name="connsiteY0" fmla="*/ 0 h 443623"/>
                    <a:gd name="connsiteX1" fmla="*/ 744316 w 1453723"/>
                    <a:gd name="connsiteY1" fmla="*/ 2614 h 443623"/>
                    <a:gd name="connsiteX2" fmla="*/ 1453723 w 1453723"/>
                    <a:gd name="connsiteY2" fmla="*/ 374219 h 443623"/>
                    <a:gd name="connsiteX3" fmla="*/ 1408973 w 1453723"/>
                    <a:gd name="connsiteY3" fmla="*/ 443623 h 443623"/>
                    <a:gd name="connsiteX4" fmla="*/ 726861 w 1453723"/>
                    <a:gd name="connsiteY4" fmla="*/ 95715 h 443623"/>
                    <a:gd name="connsiteX5" fmla="*/ 44750 w 1453723"/>
                    <a:gd name="connsiteY5" fmla="*/ 443623 h 443623"/>
                    <a:gd name="connsiteX6" fmla="*/ 0 w 1453723"/>
                    <a:gd name="connsiteY6" fmla="*/ 374219 h 443623"/>
                    <a:gd name="connsiteX7" fmla="*/ 712022 w 1453723"/>
                    <a:gd name="connsiteY7" fmla="*/ 0 h 443623"/>
                    <a:gd name="connsiteX0" fmla="*/ 712022 w 1453723"/>
                    <a:gd name="connsiteY0" fmla="*/ 0 h 443623"/>
                    <a:gd name="connsiteX1" fmla="*/ 744316 w 1453723"/>
                    <a:gd name="connsiteY1" fmla="*/ 2614 h 443623"/>
                    <a:gd name="connsiteX2" fmla="*/ 1453723 w 1453723"/>
                    <a:gd name="connsiteY2" fmla="*/ 374219 h 443623"/>
                    <a:gd name="connsiteX3" fmla="*/ 1306002 w 1453723"/>
                    <a:gd name="connsiteY3" fmla="*/ 387995 h 443623"/>
                    <a:gd name="connsiteX4" fmla="*/ 726861 w 1453723"/>
                    <a:gd name="connsiteY4" fmla="*/ 95715 h 443623"/>
                    <a:gd name="connsiteX5" fmla="*/ 44750 w 1453723"/>
                    <a:gd name="connsiteY5" fmla="*/ 443623 h 443623"/>
                    <a:gd name="connsiteX6" fmla="*/ 0 w 1453723"/>
                    <a:gd name="connsiteY6" fmla="*/ 374219 h 443623"/>
                    <a:gd name="connsiteX7" fmla="*/ 712022 w 1453723"/>
                    <a:gd name="connsiteY7" fmla="*/ 0 h 443623"/>
                    <a:gd name="connsiteX0" fmla="*/ 712022 w 1453723"/>
                    <a:gd name="connsiteY0" fmla="*/ 0 h 443623"/>
                    <a:gd name="connsiteX1" fmla="*/ 744316 w 1453723"/>
                    <a:gd name="connsiteY1" fmla="*/ 2614 h 443623"/>
                    <a:gd name="connsiteX2" fmla="*/ 1453723 w 1453723"/>
                    <a:gd name="connsiteY2" fmla="*/ 374219 h 443623"/>
                    <a:gd name="connsiteX3" fmla="*/ 1280259 w 1453723"/>
                    <a:gd name="connsiteY3" fmla="*/ 370879 h 443623"/>
                    <a:gd name="connsiteX4" fmla="*/ 726861 w 1453723"/>
                    <a:gd name="connsiteY4" fmla="*/ 95715 h 443623"/>
                    <a:gd name="connsiteX5" fmla="*/ 44750 w 1453723"/>
                    <a:gd name="connsiteY5" fmla="*/ 443623 h 443623"/>
                    <a:gd name="connsiteX6" fmla="*/ 0 w 1453723"/>
                    <a:gd name="connsiteY6" fmla="*/ 374219 h 443623"/>
                    <a:gd name="connsiteX7" fmla="*/ 712022 w 1453723"/>
                    <a:gd name="connsiteY7" fmla="*/ 0 h 443623"/>
                    <a:gd name="connsiteX0" fmla="*/ 712022 w 1453723"/>
                    <a:gd name="connsiteY0" fmla="*/ 0 h 396553"/>
                    <a:gd name="connsiteX1" fmla="*/ 744316 w 1453723"/>
                    <a:gd name="connsiteY1" fmla="*/ 2614 h 396553"/>
                    <a:gd name="connsiteX2" fmla="*/ 1453723 w 1453723"/>
                    <a:gd name="connsiteY2" fmla="*/ 374219 h 396553"/>
                    <a:gd name="connsiteX3" fmla="*/ 1280259 w 1453723"/>
                    <a:gd name="connsiteY3" fmla="*/ 370879 h 396553"/>
                    <a:gd name="connsiteX4" fmla="*/ 726861 w 1453723"/>
                    <a:gd name="connsiteY4" fmla="*/ 95715 h 396553"/>
                    <a:gd name="connsiteX5" fmla="*/ 137424 w 1453723"/>
                    <a:gd name="connsiteY5" fmla="*/ 396553 h 396553"/>
                    <a:gd name="connsiteX6" fmla="*/ 0 w 1453723"/>
                    <a:gd name="connsiteY6" fmla="*/ 374219 h 396553"/>
                    <a:gd name="connsiteX7" fmla="*/ 712022 w 1453723"/>
                    <a:gd name="connsiteY7" fmla="*/ 0 h 396553"/>
                    <a:gd name="connsiteX0" fmla="*/ 712022 w 1453723"/>
                    <a:gd name="connsiteY0" fmla="*/ 0 h 379437"/>
                    <a:gd name="connsiteX1" fmla="*/ 744316 w 1453723"/>
                    <a:gd name="connsiteY1" fmla="*/ 2614 h 379437"/>
                    <a:gd name="connsiteX2" fmla="*/ 1453723 w 1453723"/>
                    <a:gd name="connsiteY2" fmla="*/ 374219 h 379437"/>
                    <a:gd name="connsiteX3" fmla="*/ 1280259 w 1453723"/>
                    <a:gd name="connsiteY3" fmla="*/ 370879 h 379437"/>
                    <a:gd name="connsiteX4" fmla="*/ 726861 w 1453723"/>
                    <a:gd name="connsiteY4" fmla="*/ 95715 h 379437"/>
                    <a:gd name="connsiteX5" fmla="*/ 163167 w 1453723"/>
                    <a:gd name="connsiteY5" fmla="*/ 379437 h 379437"/>
                    <a:gd name="connsiteX6" fmla="*/ 0 w 1453723"/>
                    <a:gd name="connsiteY6" fmla="*/ 374219 h 379437"/>
                    <a:gd name="connsiteX7" fmla="*/ 712022 w 1453723"/>
                    <a:gd name="connsiteY7" fmla="*/ 0 h 379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3723" h="379437">
                      <a:moveTo>
                        <a:pt x="712022" y="0"/>
                      </a:moveTo>
                      <a:lnTo>
                        <a:pt x="744316" y="2614"/>
                      </a:lnTo>
                      <a:lnTo>
                        <a:pt x="1453723" y="374219"/>
                      </a:lnTo>
                      <a:lnTo>
                        <a:pt x="1280259" y="370879"/>
                      </a:lnTo>
                      <a:lnTo>
                        <a:pt x="726861" y="95715"/>
                      </a:lnTo>
                      <a:lnTo>
                        <a:pt x="163167" y="379437"/>
                      </a:lnTo>
                      <a:lnTo>
                        <a:pt x="0" y="374219"/>
                      </a:lnTo>
                      <a:cubicBezTo>
                        <a:pt x="213794" y="265174"/>
                        <a:pt x="498228" y="109045"/>
                        <a:pt x="712022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51D426CB-4B53-4796-A245-98C6BA79A68E}"/>
                    </a:ext>
                  </a:extLst>
                </p:cNvPr>
                <p:cNvSpPr/>
                <p:nvPr/>
              </p:nvSpPr>
              <p:spPr>
                <a:xfrm>
                  <a:off x="4940940" y="3105148"/>
                  <a:ext cx="1453723" cy="510932"/>
                </a:xfrm>
                <a:custGeom>
                  <a:avLst/>
                  <a:gdLst>
                    <a:gd name="connsiteX0" fmla="*/ 726860 w 1453723"/>
                    <a:gd name="connsiteY0" fmla="*/ 0 h 510932"/>
                    <a:gd name="connsiteX1" fmla="*/ 784010 w 1453723"/>
                    <a:gd name="connsiteY1" fmla="*/ 57150 h 510932"/>
                    <a:gd name="connsiteX2" fmla="*/ 784010 w 1453723"/>
                    <a:gd name="connsiteY2" fmla="*/ 114393 h 510932"/>
                    <a:gd name="connsiteX3" fmla="*/ 812340 w 1453723"/>
                    <a:gd name="connsiteY3" fmla="*/ 114393 h 510932"/>
                    <a:gd name="connsiteX4" fmla="*/ 1453723 w 1453723"/>
                    <a:gd name="connsiteY4" fmla="*/ 441528 h 510932"/>
                    <a:gd name="connsiteX5" fmla="*/ 1408973 w 1453723"/>
                    <a:gd name="connsiteY5" fmla="*/ 510932 h 510932"/>
                    <a:gd name="connsiteX6" fmla="*/ 726861 w 1453723"/>
                    <a:gd name="connsiteY6" fmla="*/ 163024 h 510932"/>
                    <a:gd name="connsiteX7" fmla="*/ 44750 w 1453723"/>
                    <a:gd name="connsiteY7" fmla="*/ 510932 h 510932"/>
                    <a:gd name="connsiteX8" fmla="*/ 0 w 1453723"/>
                    <a:gd name="connsiteY8" fmla="*/ 441528 h 510932"/>
                    <a:gd name="connsiteX9" fmla="*/ 641383 w 1453723"/>
                    <a:gd name="connsiteY9" fmla="*/ 114393 h 510932"/>
                    <a:gd name="connsiteX10" fmla="*/ 669710 w 1453723"/>
                    <a:gd name="connsiteY10" fmla="*/ 114393 h 510932"/>
                    <a:gd name="connsiteX11" fmla="*/ 669710 w 1453723"/>
                    <a:gd name="connsiteY11" fmla="*/ 57150 h 510932"/>
                    <a:gd name="connsiteX12" fmla="*/ 726860 w 1453723"/>
                    <a:gd name="connsiteY12" fmla="*/ 0 h 510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53723" h="510932">
                      <a:moveTo>
                        <a:pt x="726860" y="0"/>
                      </a:moveTo>
                      <a:cubicBezTo>
                        <a:pt x="758423" y="0"/>
                        <a:pt x="784010" y="25587"/>
                        <a:pt x="784010" y="57150"/>
                      </a:cubicBezTo>
                      <a:lnTo>
                        <a:pt x="784010" y="114393"/>
                      </a:lnTo>
                      <a:lnTo>
                        <a:pt x="812340" y="114393"/>
                      </a:lnTo>
                      <a:lnTo>
                        <a:pt x="1453723" y="441528"/>
                      </a:lnTo>
                      <a:lnTo>
                        <a:pt x="1408973" y="510932"/>
                      </a:lnTo>
                      <a:lnTo>
                        <a:pt x="726861" y="163024"/>
                      </a:lnTo>
                      <a:lnTo>
                        <a:pt x="44750" y="510932"/>
                      </a:lnTo>
                      <a:lnTo>
                        <a:pt x="0" y="441528"/>
                      </a:lnTo>
                      <a:lnTo>
                        <a:pt x="641383" y="114393"/>
                      </a:lnTo>
                      <a:lnTo>
                        <a:pt x="669710" y="114393"/>
                      </a:lnTo>
                      <a:lnTo>
                        <a:pt x="669710" y="57150"/>
                      </a:lnTo>
                      <a:cubicBezTo>
                        <a:pt x="669710" y="25587"/>
                        <a:pt x="695297" y="0"/>
                        <a:pt x="726860" y="0"/>
                      </a:cubicBezTo>
                      <a:close/>
                    </a:path>
                  </a:pathLst>
                </a:cu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9" name="グループ化 308">
                <a:extLst>
                  <a:ext uri="{FF2B5EF4-FFF2-40B4-BE49-F238E27FC236}">
                    <a16:creationId xmlns:a16="http://schemas.microsoft.com/office/drawing/2014/main" id="{9A387CBC-DE02-4796-ACE4-48B83919EC08}"/>
                  </a:ext>
                </a:extLst>
              </p:cNvPr>
              <p:cNvGrpSpPr/>
              <p:nvPr/>
            </p:nvGrpSpPr>
            <p:grpSpPr>
              <a:xfrm>
                <a:off x="-221272" y="2913590"/>
                <a:ext cx="1421784" cy="514277"/>
                <a:chOff x="4940940" y="3105148"/>
                <a:chExt cx="1453723" cy="553146"/>
              </a:xfrm>
            </p:grpSpPr>
            <p:sp>
              <p:nvSpPr>
                <p:cNvPr id="323" name="正方形/長方形 322">
                  <a:extLst>
                    <a:ext uri="{FF2B5EF4-FFF2-40B4-BE49-F238E27FC236}">
                      <a16:creationId xmlns:a16="http://schemas.microsoft.com/office/drawing/2014/main" id="{9316D48F-F148-4059-BCAC-C3CB48EFFB31}"/>
                    </a:ext>
                  </a:extLst>
                </p:cNvPr>
                <p:cNvSpPr/>
                <p:nvPr/>
              </p:nvSpPr>
              <p:spPr>
                <a:xfrm>
                  <a:off x="5281992" y="3463948"/>
                  <a:ext cx="101600" cy="132556"/>
                </a:xfrm>
                <a:prstGeom prst="rect">
                  <a:avLst/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4" name="正方形/長方形 323">
                  <a:extLst>
                    <a:ext uri="{FF2B5EF4-FFF2-40B4-BE49-F238E27FC236}">
                      <a16:creationId xmlns:a16="http://schemas.microsoft.com/office/drawing/2014/main" id="{333951B7-2A83-4189-AD67-72658706B59C}"/>
                    </a:ext>
                  </a:extLst>
                </p:cNvPr>
                <p:cNvSpPr/>
                <p:nvPr/>
              </p:nvSpPr>
              <p:spPr>
                <a:xfrm>
                  <a:off x="5967792" y="3463948"/>
                  <a:ext cx="101600" cy="132556"/>
                </a:xfrm>
                <a:prstGeom prst="rect">
                  <a:avLst/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325" name="グループ化 324">
                  <a:extLst>
                    <a:ext uri="{FF2B5EF4-FFF2-40B4-BE49-F238E27FC236}">
                      <a16:creationId xmlns:a16="http://schemas.microsoft.com/office/drawing/2014/main" id="{5857A663-37C0-4899-AB2A-5CB748113629}"/>
                    </a:ext>
                  </a:extLst>
                </p:cNvPr>
                <p:cNvGrpSpPr/>
                <p:nvPr/>
              </p:nvGrpSpPr>
              <p:grpSpPr>
                <a:xfrm>
                  <a:off x="4940940" y="3105148"/>
                  <a:ext cx="1453723" cy="553146"/>
                  <a:chOff x="4940940" y="3105148"/>
                  <a:chExt cx="1453723" cy="553146"/>
                </a:xfrm>
              </p:grpSpPr>
              <p:sp>
                <p:nvSpPr>
                  <p:cNvPr id="326" name="フリーフォーム: 図形 325">
                    <a:extLst>
                      <a:ext uri="{FF2B5EF4-FFF2-40B4-BE49-F238E27FC236}">
                        <a16:creationId xmlns:a16="http://schemas.microsoft.com/office/drawing/2014/main" id="{9035FE5B-2779-4D30-9D8D-6C0CCC81727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582500" y="3344276"/>
                    <a:ext cx="170600" cy="147070"/>
                  </a:xfrm>
                  <a:custGeom>
                    <a:avLst/>
                    <a:gdLst>
                      <a:gd name="connsiteX0" fmla="*/ 128588 w 128588"/>
                      <a:gd name="connsiteY0" fmla="*/ 110852 h 110852"/>
                      <a:gd name="connsiteX1" fmla="*/ 0 w 128588"/>
                      <a:gd name="connsiteY1" fmla="*/ 110852 h 110852"/>
                      <a:gd name="connsiteX2" fmla="*/ 0 w 128588"/>
                      <a:gd name="connsiteY2" fmla="*/ 0 h 110852"/>
                      <a:gd name="connsiteX3" fmla="*/ 42863 w 128588"/>
                      <a:gd name="connsiteY3" fmla="*/ 36951 h 110852"/>
                      <a:gd name="connsiteX4" fmla="*/ 64294 w 128588"/>
                      <a:gd name="connsiteY4" fmla="*/ 0 h 110852"/>
                      <a:gd name="connsiteX5" fmla="*/ 85726 w 128588"/>
                      <a:gd name="connsiteY5" fmla="*/ 36951 h 110852"/>
                      <a:gd name="connsiteX6" fmla="*/ 128588 w 128588"/>
                      <a:gd name="connsiteY6" fmla="*/ 0 h 110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8588" h="110852">
                        <a:moveTo>
                          <a:pt x="128588" y="110852"/>
                        </a:moveTo>
                        <a:lnTo>
                          <a:pt x="0" y="110852"/>
                        </a:lnTo>
                        <a:lnTo>
                          <a:pt x="0" y="0"/>
                        </a:lnTo>
                        <a:lnTo>
                          <a:pt x="42863" y="36951"/>
                        </a:lnTo>
                        <a:lnTo>
                          <a:pt x="64294" y="0"/>
                        </a:lnTo>
                        <a:lnTo>
                          <a:pt x="85726" y="36951"/>
                        </a:lnTo>
                        <a:lnTo>
                          <a:pt x="128588" y="0"/>
                        </a:ln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27" name="六角形 326">
                    <a:extLst>
                      <a:ext uri="{FF2B5EF4-FFF2-40B4-BE49-F238E27FC236}">
                        <a16:creationId xmlns:a16="http://schemas.microsoft.com/office/drawing/2014/main" id="{C32D3132-4817-4F6B-93EC-85E1B3B03B41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5639224" y="3377330"/>
                    <a:ext cx="57150" cy="49267"/>
                  </a:xfrm>
                  <a:prstGeom prst="hexag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28" name="フリーフォーム: 図形 327">
                    <a:extLst>
                      <a:ext uri="{FF2B5EF4-FFF2-40B4-BE49-F238E27FC236}">
                        <a16:creationId xmlns:a16="http://schemas.microsoft.com/office/drawing/2014/main" id="{61DECAD1-B347-4860-AF54-36EB0E7BA794}"/>
                      </a:ext>
                    </a:extLst>
                  </p:cNvPr>
                  <p:cNvSpPr/>
                  <p:nvPr/>
                </p:nvSpPr>
                <p:spPr>
                  <a:xfrm>
                    <a:off x="5006241" y="3254448"/>
                    <a:ext cx="1323122" cy="403846"/>
                  </a:xfrm>
                  <a:custGeom>
                    <a:avLst/>
                    <a:gdLst>
                      <a:gd name="connsiteX0" fmla="*/ 641383 w 1453723"/>
                      <a:gd name="connsiteY0" fmla="*/ 0 h 396539"/>
                      <a:gd name="connsiteX1" fmla="*/ 812340 w 1453723"/>
                      <a:gd name="connsiteY1" fmla="*/ 0 h 396539"/>
                      <a:gd name="connsiteX2" fmla="*/ 1453723 w 1453723"/>
                      <a:gd name="connsiteY2" fmla="*/ 327135 h 396539"/>
                      <a:gd name="connsiteX3" fmla="*/ 1408973 w 1453723"/>
                      <a:gd name="connsiteY3" fmla="*/ 396539 h 396539"/>
                      <a:gd name="connsiteX4" fmla="*/ 726861 w 1453723"/>
                      <a:gd name="connsiteY4" fmla="*/ 48631 h 396539"/>
                      <a:gd name="connsiteX5" fmla="*/ 44750 w 1453723"/>
                      <a:gd name="connsiteY5" fmla="*/ 396539 h 396539"/>
                      <a:gd name="connsiteX6" fmla="*/ 0 w 1453723"/>
                      <a:gd name="connsiteY6" fmla="*/ 327135 h 396539"/>
                      <a:gd name="connsiteX0" fmla="*/ 712022 w 1453723"/>
                      <a:gd name="connsiteY0" fmla="*/ 0 h 443623"/>
                      <a:gd name="connsiteX1" fmla="*/ 812340 w 1453723"/>
                      <a:gd name="connsiteY1" fmla="*/ 47084 h 443623"/>
                      <a:gd name="connsiteX2" fmla="*/ 1453723 w 1453723"/>
                      <a:gd name="connsiteY2" fmla="*/ 374219 h 443623"/>
                      <a:gd name="connsiteX3" fmla="*/ 1408973 w 1453723"/>
                      <a:gd name="connsiteY3" fmla="*/ 443623 h 443623"/>
                      <a:gd name="connsiteX4" fmla="*/ 726861 w 1453723"/>
                      <a:gd name="connsiteY4" fmla="*/ 95715 h 443623"/>
                      <a:gd name="connsiteX5" fmla="*/ 44750 w 1453723"/>
                      <a:gd name="connsiteY5" fmla="*/ 443623 h 443623"/>
                      <a:gd name="connsiteX6" fmla="*/ 0 w 1453723"/>
                      <a:gd name="connsiteY6" fmla="*/ 374219 h 443623"/>
                      <a:gd name="connsiteX7" fmla="*/ 712022 w 1453723"/>
                      <a:gd name="connsiteY7" fmla="*/ 0 h 443623"/>
                      <a:gd name="connsiteX0" fmla="*/ 712022 w 1453723"/>
                      <a:gd name="connsiteY0" fmla="*/ 0 h 443623"/>
                      <a:gd name="connsiteX1" fmla="*/ 744316 w 1453723"/>
                      <a:gd name="connsiteY1" fmla="*/ 2614 h 443623"/>
                      <a:gd name="connsiteX2" fmla="*/ 1453723 w 1453723"/>
                      <a:gd name="connsiteY2" fmla="*/ 374219 h 443623"/>
                      <a:gd name="connsiteX3" fmla="*/ 1408973 w 1453723"/>
                      <a:gd name="connsiteY3" fmla="*/ 443623 h 443623"/>
                      <a:gd name="connsiteX4" fmla="*/ 726861 w 1453723"/>
                      <a:gd name="connsiteY4" fmla="*/ 95715 h 443623"/>
                      <a:gd name="connsiteX5" fmla="*/ 44750 w 1453723"/>
                      <a:gd name="connsiteY5" fmla="*/ 443623 h 443623"/>
                      <a:gd name="connsiteX6" fmla="*/ 0 w 1453723"/>
                      <a:gd name="connsiteY6" fmla="*/ 374219 h 443623"/>
                      <a:gd name="connsiteX7" fmla="*/ 712022 w 1453723"/>
                      <a:gd name="connsiteY7" fmla="*/ 0 h 443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3723" h="443623">
                        <a:moveTo>
                          <a:pt x="712022" y="0"/>
                        </a:moveTo>
                        <a:lnTo>
                          <a:pt x="744316" y="2614"/>
                        </a:lnTo>
                        <a:lnTo>
                          <a:pt x="1453723" y="374219"/>
                        </a:lnTo>
                        <a:lnTo>
                          <a:pt x="1408973" y="443623"/>
                        </a:lnTo>
                        <a:lnTo>
                          <a:pt x="726861" y="95715"/>
                        </a:lnTo>
                        <a:lnTo>
                          <a:pt x="44750" y="443623"/>
                        </a:lnTo>
                        <a:lnTo>
                          <a:pt x="0" y="374219"/>
                        </a:lnTo>
                        <a:cubicBezTo>
                          <a:pt x="213794" y="265174"/>
                          <a:pt x="498228" y="109045"/>
                          <a:pt x="712022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29" name="フリーフォーム: 図形 328">
                    <a:extLst>
                      <a:ext uri="{FF2B5EF4-FFF2-40B4-BE49-F238E27FC236}">
                        <a16:creationId xmlns:a16="http://schemas.microsoft.com/office/drawing/2014/main" id="{C07D90E6-C613-4A42-8E6F-73AC16E64683}"/>
                      </a:ext>
                    </a:extLst>
                  </p:cNvPr>
                  <p:cNvSpPr/>
                  <p:nvPr/>
                </p:nvSpPr>
                <p:spPr>
                  <a:xfrm>
                    <a:off x="4940940" y="3105148"/>
                    <a:ext cx="1453723" cy="510932"/>
                  </a:xfrm>
                  <a:custGeom>
                    <a:avLst/>
                    <a:gdLst>
                      <a:gd name="connsiteX0" fmla="*/ 726860 w 1453723"/>
                      <a:gd name="connsiteY0" fmla="*/ 0 h 510932"/>
                      <a:gd name="connsiteX1" fmla="*/ 784010 w 1453723"/>
                      <a:gd name="connsiteY1" fmla="*/ 57150 h 510932"/>
                      <a:gd name="connsiteX2" fmla="*/ 784010 w 1453723"/>
                      <a:gd name="connsiteY2" fmla="*/ 114393 h 510932"/>
                      <a:gd name="connsiteX3" fmla="*/ 812340 w 1453723"/>
                      <a:gd name="connsiteY3" fmla="*/ 114393 h 510932"/>
                      <a:gd name="connsiteX4" fmla="*/ 1453723 w 1453723"/>
                      <a:gd name="connsiteY4" fmla="*/ 441528 h 510932"/>
                      <a:gd name="connsiteX5" fmla="*/ 1408973 w 1453723"/>
                      <a:gd name="connsiteY5" fmla="*/ 510932 h 510932"/>
                      <a:gd name="connsiteX6" fmla="*/ 726861 w 1453723"/>
                      <a:gd name="connsiteY6" fmla="*/ 163024 h 510932"/>
                      <a:gd name="connsiteX7" fmla="*/ 44750 w 1453723"/>
                      <a:gd name="connsiteY7" fmla="*/ 510932 h 510932"/>
                      <a:gd name="connsiteX8" fmla="*/ 0 w 1453723"/>
                      <a:gd name="connsiteY8" fmla="*/ 441528 h 510932"/>
                      <a:gd name="connsiteX9" fmla="*/ 641383 w 1453723"/>
                      <a:gd name="connsiteY9" fmla="*/ 114393 h 510932"/>
                      <a:gd name="connsiteX10" fmla="*/ 669710 w 1453723"/>
                      <a:gd name="connsiteY10" fmla="*/ 114393 h 510932"/>
                      <a:gd name="connsiteX11" fmla="*/ 669710 w 1453723"/>
                      <a:gd name="connsiteY11" fmla="*/ 57150 h 510932"/>
                      <a:gd name="connsiteX12" fmla="*/ 726860 w 1453723"/>
                      <a:gd name="connsiteY12" fmla="*/ 0 h 510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453723" h="510932">
                        <a:moveTo>
                          <a:pt x="726860" y="0"/>
                        </a:moveTo>
                        <a:cubicBezTo>
                          <a:pt x="758423" y="0"/>
                          <a:pt x="784010" y="25587"/>
                          <a:pt x="784010" y="57150"/>
                        </a:cubicBezTo>
                        <a:lnTo>
                          <a:pt x="784010" y="114393"/>
                        </a:lnTo>
                        <a:lnTo>
                          <a:pt x="812340" y="114393"/>
                        </a:lnTo>
                        <a:lnTo>
                          <a:pt x="1453723" y="441528"/>
                        </a:lnTo>
                        <a:lnTo>
                          <a:pt x="1408973" y="510932"/>
                        </a:lnTo>
                        <a:lnTo>
                          <a:pt x="726861" y="163024"/>
                        </a:lnTo>
                        <a:lnTo>
                          <a:pt x="44750" y="510932"/>
                        </a:lnTo>
                        <a:lnTo>
                          <a:pt x="0" y="441528"/>
                        </a:lnTo>
                        <a:lnTo>
                          <a:pt x="641383" y="114393"/>
                        </a:lnTo>
                        <a:lnTo>
                          <a:pt x="669710" y="114393"/>
                        </a:lnTo>
                        <a:lnTo>
                          <a:pt x="669710" y="57150"/>
                        </a:lnTo>
                        <a:cubicBezTo>
                          <a:pt x="669710" y="25587"/>
                          <a:pt x="695297" y="0"/>
                          <a:pt x="726860" y="0"/>
                        </a:cubicBezTo>
                        <a:close/>
                      </a:path>
                    </a:pathLst>
                  </a:custGeom>
                  <a:pattFill prst="dkVert">
                    <a:fgClr>
                      <a:sysClr val="windowText" lastClr="000000"/>
                    </a:fgClr>
                    <a:bgClr>
                      <a:sysClr val="windowText" lastClr="000000">
                        <a:lumMod val="50000"/>
                        <a:lumOff val="50000"/>
                      </a:sysClr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310" name="グループ化 309">
                <a:extLst>
                  <a:ext uri="{FF2B5EF4-FFF2-40B4-BE49-F238E27FC236}">
                    <a16:creationId xmlns:a16="http://schemas.microsoft.com/office/drawing/2014/main" id="{29793E0F-782C-4F78-B999-6FD78CF32273}"/>
                  </a:ext>
                </a:extLst>
              </p:cNvPr>
              <p:cNvGrpSpPr/>
              <p:nvPr/>
            </p:nvGrpSpPr>
            <p:grpSpPr>
              <a:xfrm>
                <a:off x="1946188" y="2913590"/>
                <a:ext cx="1421784" cy="514277"/>
                <a:chOff x="4940940" y="3105148"/>
                <a:chExt cx="1453723" cy="553146"/>
              </a:xfrm>
            </p:grpSpPr>
            <p:sp>
              <p:nvSpPr>
                <p:cNvPr id="316" name="正方形/長方形 315">
                  <a:extLst>
                    <a:ext uri="{FF2B5EF4-FFF2-40B4-BE49-F238E27FC236}">
                      <a16:creationId xmlns:a16="http://schemas.microsoft.com/office/drawing/2014/main" id="{FE35A8BB-129B-40D7-9CC1-1107744955A9}"/>
                    </a:ext>
                  </a:extLst>
                </p:cNvPr>
                <p:cNvSpPr/>
                <p:nvPr/>
              </p:nvSpPr>
              <p:spPr>
                <a:xfrm>
                  <a:off x="5281992" y="3463948"/>
                  <a:ext cx="101600" cy="132556"/>
                </a:xfrm>
                <a:prstGeom prst="rect">
                  <a:avLst/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7" name="正方形/長方形 316">
                  <a:extLst>
                    <a:ext uri="{FF2B5EF4-FFF2-40B4-BE49-F238E27FC236}">
                      <a16:creationId xmlns:a16="http://schemas.microsoft.com/office/drawing/2014/main" id="{2D31F61D-B8F9-4A6B-AC1A-BE231BE49EF9}"/>
                    </a:ext>
                  </a:extLst>
                </p:cNvPr>
                <p:cNvSpPr/>
                <p:nvPr/>
              </p:nvSpPr>
              <p:spPr>
                <a:xfrm>
                  <a:off x="5967792" y="3463948"/>
                  <a:ext cx="101600" cy="132556"/>
                </a:xfrm>
                <a:prstGeom prst="rect">
                  <a:avLst/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318" name="グループ化 317">
                  <a:extLst>
                    <a:ext uri="{FF2B5EF4-FFF2-40B4-BE49-F238E27FC236}">
                      <a16:creationId xmlns:a16="http://schemas.microsoft.com/office/drawing/2014/main" id="{714904D9-9D5A-4F92-9577-3B573334A170}"/>
                    </a:ext>
                  </a:extLst>
                </p:cNvPr>
                <p:cNvGrpSpPr/>
                <p:nvPr/>
              </p:nvGrpSpPr>
              <p:grpSpPr>
                <a:xfrm>
                  <a:off x="4940940" y="3105148"/>
                  <a:ext cx="1453723" cy="553146"/>
                  <a:chOff x="4940940" y="3105148"/>
                  <a:chExt cx="1453723" cy="553146"/>
                </a:xfrm>
              </p:grpSpPr>
              <p:sp>
                <p:nvSpPr>
                  <p:cNvPr id="319" name="フリーフォーム: 図形 318">
                    <a:extLst>
                      <a:ext uri="{FF2B5EF4-FFF2-40B4-BE49-F238E27FC236}">
                        <a16:creationId xmlns:a16="http://schemas.microsoft.com/office/drawing/2014/main" id="{6AA8A7BF-B70B-4AC9-8658-1E698624EDA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582500" y="3344276"/>
                    <a:ext cx="170600" cy="147070"/>
                  </a:xfrm>
                  <a:custGeom>
                    <a:avLst/>
                    <a:gdLst>
                      <a:gd name="connsiteX0" fmla="*/ 128588 w 128588"/>
                      <a:gd name="connsiteY0" fmla="*/ 110852 h 110852"/>
                      <a:gd name="connsiteX1" fmla="*/ 0 w 128588"/>
                      <a:gd name="connsiteY1" fmla="*/ 110852 h 110852"/>
                      <a:gd name="connsiteX2" fmla="*/ 0 w 128588"/>
                      <a:gd name="connsiteY2" fmla="*/ 0 h 110852"/>
                      <a:gd name="connsiteX3" fmla="*/ 42863 w 128588"/>
                      <a:gd name="connsiteY3" fmla="*/ 36951 h 110852"/>
                      <a:gd name="connsiteX4" fmla="*/ 64294 w 128588"/>
                      <a:gd name="connsiteY4" fmla="*/ 0 h 110852"/>
                      <a:gd name="connsiteX5" fmla="*/ 85726 w 128588"/>
                      <a:gd name="connsiteY5" fmla="*/ 36951 h 110852"/>
                      <a:gd name="connsiteX6" fmla="*/ 128588 w 128588"/>
                      <a:gd name="connsiteY6" fmla="*/ 0 h 110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8588" h="110852">
                        <a:moveTo>
                          <a:pt x="128588" y="110852"/>
                        </a:moveTo>
                        <a:lnTo>
                          <a:pt x="0" y="110852"/>
                        </a:lnTo>
                        <a:lnTo>
                          <a:pt x="0" y="0"/>
                        </a:lnTo>
                        <a:lnTo>
                          <a:pt x="42863" y="36951"/>
                        </a:lnTo>
                        <a:lnTo>
                          <a:pt x="64294" y="0"/>
                        </a:lnTo>
                        <a:lnTo>
                          <a:pt x="85726" y="36951"/>
                        </a:lnTo>
                        <a:lnTo>
                          <a:pt x="128588" y="0"/>
                        </a:ln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20" name="六角形 319">
                    <a:extLst>
                      <a:ext uri="{FF2B5EF4-FFF2-40B4-BE49-F238E27FC236}">
                        <a16:creationId xmlns:a16="http://schemas.microsoft.com/office/drawing/2014/main" id="{BCF82424-1D55-49FC-B8F0-3874CE26536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5639224" y="3377330"/>
                    <a:ext cx="57150" cy="49267"/>
                  </a:xfrm>
                  <a:prstGeom prst="hexag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21" name="フリーフォーム: 図形 320">
                    <a:extLst>
                      <a:ext uri="{FF2B5EF4-FFF2-40B4-BE49-F238E27FC236}">
                        <a16:creationId xmlns:a16="http://schemas.microsoft.com/office/drawing/2014/main" id="{CAE9CEF0-0844-4B28-85E9-6F8760BBA012}"/>
                      </a:ext>
                    </a:extLst>
                  </p:cNvPr>
                  <p:cNvSpPr/>
                  <p:nvPr/>
                </p:nvSpPr>
                <p:spPr>
                  <a:xfrm>
                    <a:off x="5006241" y="3254448"/>
                    <a:ext cx="1323122" cy="403846"/>
                  </a:xfrm>
                  <a:custGeom>
                    <a:avLst/>
                    <a:gdLst>
                      <a:gd name="connsiteX0" fmla="*/ 641383 w 1453723"/>
                      <a:gd name="connsiteY0" fmla="*/ 0 h 396539"/>
                      <a:gd name="connsiteX1" fmla="*/ 812340 w 1453723"/>
                      <a:gd name="connsiteY1" fmla="*/ 0 h 396539"/>
                      <a:gd name="connsiteX2" fmla="*/ 1453723 w 1453723"/>
                      <a:gd name="connsiteY2" fmla="*/ 327135 h 396539"/>
                      <a:gd name="connsiteX3" fmla="*/ 1408973 w 1453723"/>
                      <a:gd name="connsiteY3" fmla="*/ 396539 h 396539"/>
                      <a:gd name="connsiteX4" fmla="*/ 726861 w 1453723"/>
                      <a:gd name="connsiteY4" fmla="*/ 48631 h 396539"/>
                      <a:gd name="connsiteX5" fmla="*/ 44750 w 1453723"/>
                      <a:gd name="connsiteY5" fmla="*/ 396539 h 396539"/>
                      <a:gd name="connsiteX6" fmla="*/ 0 w 1453723"/>
                      <a:gd name="connsiteY6" fmla="*/ 327135 h 396539"/>
                      <a:gd name="connsiteX0" fmla="*/ 712022 w 1453723"/>
                      <a:gd name="connsiteY0" fmla="*/ 0 h 443623"/>
                      <a:gd name="connsiteX1" fmla="*/ 812340 w 1453723"/>
                      <a:gd name="connsiteY1" fmla="*/ 47084 h 443623"/>
                      <a:gd name="connsiteX2" fmla="*/ 1453723 w 1453723"/>
                      <a:gd name="connsiteY2" fmla="*/ 374219 h 443623"/>
                      <a:gd name="connsiteX3" fmla="*/ 1408973 w 1453723"/>
                      <a:gd name="connsiteY3" fmla="*/ 443623 h 443623"/>
                      <a:gd name="connsiteX4" fmla="*/ 726861 w 1453723"/>
                      <a:gd name="connsiteY4" fmla="*/ 95715 h 443623"/>
                      <a:gd name="connsiteX5" fmla="*/ 44750 w 1453723"/>
                      <a:gd name="connsiteY5" fmla="*/ 443623 h 443623"/>
                      <a:gd name="connsiteX6" fmla="*/ 0 w 1453723"/>
                      <a:gd name="connsiteY6" fmla="*/ 374219 h 443623"/>
                      <a:gd name="connsiteX7" fmla="*/ 712022 w 1453723"/>
                      <a:gd name="connsiteY7" fmla="*/ 0 h 443623"/>
                      <a:gd name="connsiteX0" fmla="*/ 712022 w 1453723"/>
                      <a:gd name="connsiteY0" fmla="*/ 0 h 443623"/>
                      <a:gd name="connsiteX1" fmla="*/ 744316 w 1453723"/>
                      <a:gd name="connsiteY1" fmla="*/ 2614 h 443623"/>
                      <a:gd name="connsiteX2" fmla="*/ 1453723 w 1453723"/>
                      <a:gd name="connsiteY2" fmla="*/ 374219 h 443623"/>
                      <a:gd name="connsiteX3" fmla="*/ 1408973 w 1453723"/>
                      <a:gd name="connsiteY3" fmla="*/ 443623 h 443623"/>
                      <a:gd name="connsiteX4" fmla="*/ 726861 w 1453723"/>
                      <a:gd name="connsiteY4" fmla="*/ 95715 h 443623"/>
                      <a:gd name="connsiteX5" fmla="*/ 44750 w 1453723"/>
                      <a:gd name="connsiteY5" fmla="*/ 443623 h 443623"/>
                      <a:gd name="connsiteX6" fmla="*/ 0 w 1453723"/>
                      <a:gd name="connsiteY6" fmla="*/ 374219 h 443623"/>
                      <a:gd name="connsiteX7" fmla="*/ 712022 w 1453723"/>
                      <a:gd name="connsiteY7" fmla="*/ 0 h 443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3723" h="443623">
                        <a:moveTo>
                          <a:pt x="712022" y="0"/>
                        </a:moveTo>
                        <a:lnTo>
                          <a:pt x="744316" y="2614"/>
                        </a:lnTo>
                        <a:lnTo>
                          <a:pt x="1453723" y="374219"/>
                        </a:lnTo>
                        <a:lnTo>
                          <a:pt x="1408973" y="443623"/>
                        </a:lnTo>
                        <a:lnTo>
                          <a:pt x="726861" y="95715"/>
                        </a:lnTo>
                        <a:lnTo>
                          <a:pt x="44750" y="443623"/>
                        </a:lnTo>
                        <a:lnTo>
                          <a:pt x="0" y="374219"/>
                        </a:lnTo>
                        <a:cubicBezTo>
                          <a:pt x="213794" y="265174"/>
                          <a:pt x="498228" y="109045"/>
                          <a:pt x="712022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22" name="フリーフォーム: 図形 321">
                    <a:extLst>
                      <a:ext uri="{FF2B5EF4-FFF2-40B4-BE49-F238E27FC236}">
                        <a16:creationId xmlns:a16="http://schemas.microsoft.com/office/drawing/2014/main" id="{2FC3C012-53A5-4AC3-A418-3AC42AFD1888}"/>
                      </a:ext>
                    </a:extLst>
                  </p:cNvPr>
                  <p:cNvSpPr/>
                  <p:nvPr/>
                </p:nvSpPr>
                <p:spPr>
                  <a:xfrm>
                    <a:off x="4940940" y="3105148"/>
                    <a:ext cx="1453723" cy="510932"/>
                  </a:xfrm>
                  <a:custGeom>
                    <a:avLst/>
                    <a:gdLst>
                      <a:gd name="connsiteX0" fmla="*/ 726860 w 1453723"/>
                      <a:gd name="connsiteY0" fmla="*/ 0 h 510932"/>
                      <a:gd name="connsiteX1" fmla="*/ 784010 w 1453723"/>
                      <a:gd name="connsiteY1" fmla="*/ 57150 h 510932"/>
                      <a:gd name="connsiteX2" fmla="*/ 784010 w 1453723"/>
                      <a:gd name="connsiteY2" fmla="*/ 114393 h 510932"/>
                      <a:gd name="connsiteX3" fmla="*/ 812340 w 1453723"/>
                      <a:gd name="connsiteY3" fmla="*/ 114393 h 510932"/>
                      <a:gd name="connsiteX4" fmla="*/ 1453723 w 1453723"/>
                      <a:gd name="connsiteY4" fmla="*/ 441528 h 510932"/>
                      <a:gd name="connsiteX5" fmla="*/ 1408973 w 1453723"/>
                      <a:gd name="connsiteY5" fmla="*/ 510932 h 510932"/>
                      <a:gd name="connsiteX6" fmla="*/ 726861 w 1453723"/>
                      <a:gd name="connsiteY6" fmla="*/ 163024 h 510932"/>
                      <a:gd name="connsiteX7" fmla="*/ 44750 w 1453723"/>
                      <a:gd name="connsiteY7" fmla="*/ 510932 h 510932"/>
                      <a:gd name="connsiteX8" fmla="*/ 0 w 1453723"/>
                      <a:gd name="connsiteY8" fmla="*/ 441528 h 510932"/>
                      <a:gd name="connsiteX9" fmla="*/ 641383 w 1453723"/>
                      <a:gd name="connsiteY9" fmla="*/ 114393 h 510932"/>
                      <a:gd name="connsiteX10" fmla="*/ 669710 w 1453723"/>
                      <a:gd name="connsiteY10" fmla="*/ 114393 h 510932"/>
                      <a:gd name="connsiteX11" fmla="*/ 669710 w 1453723"/>
                      <a:gd name="connsiteY11" fmla="*/ 57150 h 510932"/>
                      <a:gd name="connsiteX12" fmla="*/ 726860 w 1453723"/>
                      <a:gd name="connsiteY12" fmla="*/ 0 h 510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453723" h="510932">
                        <a:moveTo>
                          <a:pt x="726860" y="0"/>
                        </a:moveTo>
                        <a:cubicBezTo>
                          <a:pt x="758423" y="0"/>
                          <a:pt x="784010" y="25587"/>
                          <a:pt x="784010" y="57150"/>
                        </a:cubicBezTo>
                        <a:lnTo>
                          <a:pt x="784010" y="114393"/>
                        </a:lnTo>
                        <a:lnTo>
                          <a:pt x="812340" y="114393"/>
                        </a:lnTo>
                        <a:lnTo>
                          <a:pt x="1453723" y="441528"/>
                        </a:lnTo>
                        <a:lnTo>
                          <a:pt x="1408973" y="510932"/>
                        </a:lnTo>
                        <a:lnTo>
                          <a:pt x="726861" y="163024"/>
                        </a:lnTo>
                        <a:lnTo>
                          <a:pt x="44750" y="510932"/>
                        </a:lnTo>
                        <a:lnTo>
                          <a:pt x="0" y="441528"/>
                        </a:lnTo>
                        <a:lnTo>
                          <a:pt x="641383" y="114393"/>
                        </a:lnTo>
                        <a:lnTo>
                          <a:pt x="669710" y="114393"/>
                        </a:lnTo>
                        <a:lnTo>
                          <a:pt x="669710" y="57150"/>
                        </a:lnTo>
                        <a:cubicBezTo>
                          <a:pt x="669710" y="25587"/>
                          <a:pt x="695297" y="0"/>
                          <a:pt x="726860" y="0"/>
                        </a:cubicBezTo>
                        <a:close/>
                      </a:path>
                    </a:pathLst>
                  </a:custGeom>
                  <a:pattFill prst="dkVert">
                    <a:fgClr>
                      <a:sysClr val="windowText" lastClr="000000"/>
                    </a:fgClr>
                    <a:bgClr>
                      <a:sysClr val="windowText" lastClr="000000">
                        <a:lumMod val="50000"/>
                        <a:lumOff val="50000"/>
                      </a:sysClr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sp>
            <p:nvSpPr>
              <p:cNvPr id="311" name="台形 310">
                <a:extLst>
                  <a:ext uri="{FF2B5EF4-FFF2-40B4-BE49-F238E27FC236}">
                    <a16:creationId xmlns:a16="http://schemas.microsoft.com/office/drawing/2014/main" id="{EEAF95E8-38D6-450B-AD14-F998B6D1E08D}"/>
                  </a:ext>
                </a:extLst>
              </p:cNvPr>
              <p:cNvSpPr/>
              <p:nvPr/>
            </p:nvSpPr>
            <p:spPr>
              <a:xfrm>
                <a:off x="519102" y="1533524"/>
                <a:ext cx="2094049" cy="220953"/>
              </a:xfrm>
              <a:prstGeom prst="trapezoid">
                <a:avLst>
                  <a:gd name="adj" fmla="val 61935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EB503CDF-C6EA-4F15-B7EF-AAD8FE8FC0B8}"/>
                  </a:ext>
                </a:extLst>
              </p:cNvPr>
              <p:cNvSpPr/>
              <p:nvPr/>
            </p:nvSpPr>
            <p:spPr>
              <a:xfrm rot="10800000">
                <a:off x="1482701" y="1299701"/>
                <a:ext cx="166852" cy="182134"/>
              </a:xfrm>
              <a:custGeom>
                <a:avLst/>
                <a:gdLst>
                  <a:gd name="connsiteX0" fmla="*/ 128588 w 128588"/>
                  <a:gd name="connsiteY0" fmla="*/ 110852 h 110852"/>
                  <a:gd name="connsiteX1" fmla="*/ 0 w 128588"/>
                  <a:gd name="connsiteY1" fmla="*/ 110852 h 110852"/>
                  <a:gd name="connsiteX2" fmla="*/ 0 w 128588"/>
                  <a:gd name="connsiteY2" fmla="*/ 0 h 110852"/>
                  <a:gd name="connsiteX3" fmla="*/ 42863 w 128588"/>
                  <a:gd name="connsiteY3" fmla="*/ 36951 h 110852"/>
                  <a:gd name="connsiteX4" fmla="*/ 64294 w 128588"/>
                  <a:gd name="connsiteY4" fmla="*/ 0 h 110852"/>
                  <a:gd name="connsiteX5" fmla="*/ 85726 w 128588"/>
                  <a:gd name="connsiteY5" fmla="*/ 36951 h 110852"/>
                  <a:gd name="connsiteX6" fmla="*/ 128588 w 128588"/>
                  <a:gd name="connsiteY6" fmla="*/ 0 h 11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588" h="110852">
                    <a:moveTo>
                      <a:pt x="128588" y="110852"/>
                    </a:moveTo>
                    <a:lnTo>
                      <a:pt x="0" y="110852"/>
                    </a:lnTo>
                    <a:lnTo>
                      <a:pt x="0" y="0"/>
                    </a:lnTo>
                    <a:lnTo>
                      <a:pt x="42863" y="36951"/>
                    </a:lnTo>
                    <a:lnTo>
                      <a:pt x="64294" y="0"/>
                    </a:lnTo>
                    <a:lnTo>
                      <a:pt x="85726" y="36951"/>
                    </a:lnTo>
                    <a:lnTo>
                      <a:pt x="128588" y="0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3" name="六角形 312">
                <a:extLst>
                  <a:ext uri="{FF2B5EF4-FFF2-40B4-BE49-F238E27FC236}">
                    <a16:creationId xmlns:a16="http://schemas.microsoft.com/office/drawing/2014/main" id="{C6FE856C-A390-4AB5-8EE1-A589A8D6A7F5}"/>
                  </a:ext>
                </a:extLst>
              </p:cNvPr>
              <p:cNvSpPr/>
              <p:nvPr/>
            </p:nvSpPr>
            <p:spPr>
              <a:xfrm rot="5400000">
                <a:off x="1530738" y="1347050"/>
                <a:ext cx="70776" cy="48185"/>
              </a:xfrm>
              <a:prstGeom prst="hexagon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922ADB36-2812-4F57-98E6-3545A2219ADC}"/>
                  </a:ext>
                </a:extLst>
              </p:cNvPr>
              <p:cNvSpPr/>
              <p:nvPr/>
            </p:nvSpPr>
            <p:spPr>
              <a:xfrm>
                <a:off x="919100" y="1188458"/>
                <a:ext cx="1294052" cy="436817"/>
              </a:xfrm>
              <a:custGeom>
                <a:avLst/>
                <a:gdLst>
                  <a:gd name="connsiteX0" fmla="*/ 648055 w 1323122"/>
                  <a:gd name="connsiteY0" fmla="*/ 0 h 469831"/>
                  <a:gd name="connsiteX1" fmla="*/ 677447 w 1323122"/>
                  <a:gd name="connsiteY1" fmla="*/ 3170 h 469831"/>
                  <a:gd name="connsiteX2" fmla="*/ 1323122 w 1323122"/>
                  <a:gd name="connsiteY2" fmla="*/ 453770 h 469831"/>
                  <a:gd name="connsiteX3" fmla="*/ 1315349 w 1323122"/>
                  <a:gd name="connsiteY3" fmla="*/ 469831 h 469831"/>
                  <a:gd name="connsiteX4" fmla="*/ 1182179 w 1323122"/>
                  <a:gd name="connsiteY4" fmla="*/ 469831 h 469831"/>
                  <a:gd name="connsiteX5" fmla="*/ 661561 w 1323122"/>
                  <a:gd name="connsiteY5" fmla="*/ 116062 h 469831"/>
                  <a:gd name="connsiteX6" fmla="*/ 140943 w 1323122"/>
                  <a:gd name="connsiteY6" fmla="*/ 469831 h 469831"/>
                  <a:gd name="connsiteX7" fmla="*/ 7773 w 1323122"/>
                  <a:gd name="connsiteY7" fmla="*/ 469831 h 469831"/>
                  <a:gd name="connsiteX8" fmla="*/ 0 w 1323122"/>
                  <a:gd name="connsiteY8" fmla="*/ 453770 h 469831"/>
                  <a:gd name="connsiteX9" fmla="*/ 648055 w 1323122"/>
                  <a:gd name="connsiteY9" fmla="*/ 0 h 469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3122" h="469831">
                    <a:moveTo>
                      <a:pt x="648055" y="0"/>
                    </a:moveTo>
                    <a:lnTo>
                      <a:pt x="677447" y="3170"/>
                    </a:lnTo>
                    <a:lnTo>
                      <a:pt x="1323122" y="453770"/>
                    </a:lnTo>
                    <a:lnTo>
                      <a:pt x="1315349" y="469831"/>
                    </a:lnTo>
                    <a:lnTo>
                      <a:pt x="1182179" y="469831"/>
                    </a:lnTo>
                    <a:lnTo>
                      <a:pt x="661561" y="116062"/>
                    </a:lnTo>
                    <a:lnTo>
                      <a:pt x="140943" y="469831"/>
                    </a:lnTo>
                    <a:lnTo>
                      <a:pt x="7773" y="469831"/>
                    </a:lnTo>
                    <a:lnTo>
                      <a:pt x="0" y="453770"/>
                    </a:lnTo>
                    <a:cubicBezTo>
                      <a:pt x="194587" y="321545"/>
                      <a:pt x="453468" y="132226"/>
                      <a:pt x="648055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F2C7E140-C29B-410D-A074-275CD38CEB9D}"/>
                  </a:ext>
                </a:extLst>
              </p:cNvPr>
              <p:cNvSpPr/>
              <p:nvPr/>
            </p:nvSpPr>
            <p:spPr>
              <a:xfrm>
                <a:off x="855234" y="1003561"/>
                <a:ext cx="1421784" cy="632746"/>
              </a:xfrm>
              <a:custGeom>
                <a:avLst/>
                <a:gdLst>
                  <a:gd name="connsiteX0" fmla="*/ 726860 w 1453723"/>
                  <a:gd name="connsiteY0" fmla="*/ 0 h 510932"/>
                  <a:gd name="connsiteX1" fmla="*/ 784010 w 1453723"/>
                  <a:gd name="connsiteY1" fmla="*/ 57150 h 510932"/>
                  <a:gd name="connsiteX2" fmla="*/ 784010 w 1453723"/>
                  <a:gd name="connsiteY2" fmla="*/ 114393 h 510932"/>
                  <a:gd name="connsiteX3" fmla="*/ 812340 w 1453723"/>
                  <a:gd name="connsiteY3" fmla="*/ 114393 h 510932"/>
                  <a:gd name="connsiteX4" fmla="*/ 1453723 w 1453723"/>
                  <a:gd name="connsiteY4" fmla="*/ 441528 h 510932"/>
                  <a:gd name="connsiteX5" fmla="*/ 1408973 w 1453723"/>
                  <a:gd name="connsiteY5" fmla="*/ 510932 h 510932"/>
                  <a:gd name="connsiteX6" fmla="*/ 726861 w 1453723"/>
                  <a:gd name="connsiteY6" fmla="*/ 163024 h 510932"/>
                  <a:gd name="connsiteX7" fmla="*/ 44750 w 1453723"/>
                  <a:gd name="connsiteY7" fmla="*/ 510932 h 510932"/>
                  <a:gd name="connsiteX8" fmla="*/ 0 w 1453723"/>
                  <a:gd name="connsiteY8" fmla="*/ 441528 h 510932"/>
                  <a:gd name="connsiteX9" fmla="*/ 641383 w 1453723"/>
                  <a:gd name="connsiteY9" fmla="*/ 114393 h 510932"/>
                  <a:gd name="connsiteX10" fmla="*/ 669710 w 1453723"/>
                  <a:gd name="connsiteY10" fmla="*/ 114393 h 510932"/>
                  <a:gd name="connsiteX11" fmla="*/ 669710 w 1453723"/>
                  <a:gd name="connsiteY11" fmla="*/ 57150 h 510932"/>
                  <a:gd name="connsiteX12" fmla="*/ 726860 w 1453723"/>
                  <a:gd name="connsiteY12" fmla="*/ 0 h 510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3723" h="510932">
                    <a:moveTo>
                      <a:pt x="726860" y="0"/>
                    </a:moveTo>
                    <a:cubicBezTo>
                      <a:pt x="758423" y="0"/>
                      <a:pt x="784010" y="25587"/>
                      <a:pt x="784010" y="57150"/>
                    </a:cubicBezTo>
                    <a:lnTo>
                      <a:pt x="784010" y="114393"/>
                    </a:lnTo>
                    <a:lnTo>
                      <a:pt x="812340" y="114393"/>
                    </a:lnTo>
                    <a:lnTo>
                      <a:pt x="1453723" y="441528"/>
                    </a:lnTo>
                    <a:lnTo>
                      <a:pt x="1408973" y="510932"/>
                    </a:lnTo>
                    <a:lnTo>
                      <a:pt x="726861" y="163024"/>
                    </a:lnTo>
                    <a:lnTo>
                      <a:pt x="44750" y="510932"/>
                    </a:lnTo>
                    <a:lnTo>
                      <a:pt x="0" y="441528"/>
                    </a:lnTo>
                    <a:lnTo>
                      <a:pt x="641383" y="114393"/>
                    </a:lnTo>
                    <a:lnTo>
                      <a:pt x="669710" y="114393"/>
                    </a:lnTo>
                    <a:lnTo>
                      <a:pt x="669710" y="57150"/>
                    </a:lnTo>
                    <a:cubicBezTo>
                      <a:pt x="669710" y="25587"/>
                      <a:pt x="695297" y="0"/>
                      <a:pt x="726860" y="0"/>
                    </a:cubicBezTo>
                    <a:close/>
                  </a:path>
                </a:pathLst>
              </a:cu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441A382E-DD49-447A-B8C3-A488724AC2DF}"/>
              </a:ext>
            </a:extLst>
          </p:cNvPr>
          <p:cNvGrpSpPr/>
          <p:nvPr/>
        </p:nvGrpSpPr>
        <p:grpSpPr>
          <a:xfrm>
            <a:off x="4602332" y="2176664"/>
            <a:ext cx="3106752" cy="2843772"/>
            <a:chOff x="4602332" y="2176664"/>
            <a:chExt cx="3106752" cy="2843772"/>
          </a:xfrm>
        </p:grpSpPr>
        <p:sp>
          <p:nvSpPr>
            <p:cNvPr id="23" name="テキスト ボックス 22">
              <a:extLst>
                <a:ext uri="{FF2B5EF4-FFF2-40B4-BE49-F238E27FC236}">
                  <a16:creationId xmlns:a16="http://schemas.microsoft.com/office/drawing/2014/main" id="{9D18B72E-61F7-42D7-95BF-B9FDF4A12B55}"/>
                </a:ext>
              </a:extLst>
            </p:cNvPr>
            <p:cNvSpPr txBox="1"/>
            <p:nvPr/>
          </p:nvSpPr>
          <p:spPr>
            <a:xfrm>
              <a:off x="5787903" y="4374105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寺</a:t>
              </a:r>
            </a:p>
          </p:txBody>
        </p:sp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0C34C422-FA04-4DB5-96CA-822E62067650}"/>
                </a:ext>
              </a:extLst>
            </p:cNvPr>
            <p:cNvGrpSpPr/>
            <p:nvPr/>
          </p:nvGrpSpPr>
          <p:grpSpPr>
            <a:xfrm>
              <a:off x="4602332" y="2176664"/>
              <a:ext cx="3106752" cy="1787040"/>
              <a:chOff x="2739125" y="2240757"/>
              <a:chExt cx="4096650" cy="2356443"/>
            </a:xfrm>
          </p:grpSpPr>
          <p:sp>
            <p:nvSpPr>
              <p:cNvPr id="345" name="台形 344">
                <a:extLst>
                  <a:ext uri="{FF2B5EF4-FFF2-40B4-BE49-F238E27FC236}">
                    <a16:creationId xmlns:a16="http://schemas.microsoft.com/office/drawing/2014/main" id="{9C1E77F5-B268-4804-9F51-EE51DFB1CC5F}"/>
                  </a:ext>
                </a:extLst>
              </p:cNvPr>
              <p:cNvSpPr/>
              <p:nvPr/>
            </p:nvSpPr>
            <p:spPr>
              <a:xfrm rot="10800000">
                <a:off x="2869052" y="3408359"/>
                <a:ext cx="3836548" cy="503239"/>
              </a:xfrm>
              <a:prstGeom prst="trapezoid">
                <a:avLst>
                  <a:gd name="adj" fmla="val 86468"/>
                </a:avLst>
              </a:prstGeom>
              <a:pattFill prst="dkVert">
                <a:fgClr>
                  <a:srgbClr val="C00000"/>
                </a:fgClr>
                <a:bgClr>
                  <a:srgbClr val="FF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6" name="正方形/長方形 345">
                <a:extLst>
                  <a:ext uri="{FF2B5EF4-FFF2-40B4-BE49-F238E27FC236}">
                    <a16:creationId xmlns:a16="http://schemas.microsoft.com/office/drawing/2014/main" id="{AECB0764-0077-4386-84C8-970BCB7CB2D8}"/>
                  </a:ext>
                </a:extLst>
              </p:cNvPr>
              <p:cNvSpPr/>
              <p:nvPr/>
            </p:nvSpPr>
            <p:spPr>
              <a:xfrm>
                <a:off x="3456958" y="3649257"/>
                <a:ext cx="45719" cy="697517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A427511C-E789-427E-82E6-AA9EF2E74846}"/>
                  </a:ext>
                </a:extLst>
              </p:cNvPr>
              <p:cNvSpPr/>
              <p:nvPr/>
            </p:nvSpPr>
            <p:spPr>
              <a:xfrm>
                <a:off x="3556971" y="3649257"/>
                <a:ext cx="45719" cy="697517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EE2BDF83-A57D-45A6-94DE-500F06CDDDAB}"/>
                  </a:ext>
                </a:extLst>
              </p:cNvPr>
              <p:cNvSpPr/>
              <p:nvPr/>
            </p:nvSpPr>
            <p:spPr>
              <a:xfrm>
                <a:off x="3652221" y="3649257"/>
                <a:ext cx="45719" cy="697517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B29F5CB8-2441-47E0-9645-9946851A6DFF}"/>
                  </a:ext>
                </a:extLst>
              </p:cNvPr>
              <p:cNvSpPr/>
              <p:nvPr/>
            </p:nvSpPr>
            <p:spPr>
              <a:xfrm>
                <a:off x="5890596" y="3649257"/>
                <a:ext cx="45719" cy="697517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668F0387-2C0D-4EB4-B719-6910FA55334E}"/>
                  </a:ext>
                </a:extLst>
              </p:cNvPr>
              <p:cNvSpPr/>
              <p:nvPr/>
            </p:nvSpPr>
            <p:spPr>
              <a:xfrm>
                <a:off x="5990609" y="3649257"/>
                <a:ext cx="45719" cy="697517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105E60A3-E278-49B5-B3C9-02C453B67248}"/>
                  </a:ext>
                </a:extLst>
              </p:cNvPr>
              <p:cNvSpPr/>
              <p:nvPr/>
            </p:nvSpPr>
            <p:spPr>
              <a:xfrm>
                <a:off x="6085859" y="3649257"/>
                <a:ext cx="45719" cy="697517"/>
              </a:xfrm>
              <a:prstGeom prst="rect">
                <a:avLst/>
              </a:pr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DF7093C0-EADE-4CE3-B152-684EE5DA8564}"/>
                  </a:ext>
                </a:extLst>
              </p:cNvPr>
              <p:cNvSpPr/>
              <p:nvPr/>
            </p:nvSpPr>
            <p:spPr>
              <a:xfrm>
                <a:off x="5414962" y="3647673"/>
                <a:ext cx="409575" cy="568727"/>
              </a:xfrm>
              <a:prstGeom prst="rect">
                <a:avLst/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B2489CAF-F812-4170-B174-5D33EFA38DDC}"/>
                  </a:ext>
                </a:extLst>
              </p:cNvPr>
              <p:cNvSpPr/>
              <p:nvPr/>
            </p:nvSpPr>
            <p:spPr>
              <a:xfrm>
                <a:off x="4191000" y="3647673"/>
                <a:ext cx="1223962" cy="568727"/>
              </a:xfrm>
              <a:prstGeom prst="rect">
                <a:avLst/>
              </a:prstGeom>
              <a:pattFill prst="smGrid">
                <a:fgClr>
                  <a:sysClr val="windowText" lastClr="000000"/>
                </a:fgClr>
                <a:bgClr>
                  <a:sysClr val="window" lastClr="FFFFFF">
                    <a:lumMod val="6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FA40FF4B-598D-4BD9-8F01-8C1EA5207E30}"/>
                  </a:ext>
                </a:extLst>
              </p:cNvPr>
              <p:cNvSpPr/>
              <p:nvPr/>
            </p:nvSpPr>
            <p:spPr>
              <a:xfrm>
                <a:off x="5414962" y="3973513"/>
                <a:ext cx="409575" cy="244476"/>
              </a:xfrm>
              <a:prstGeom prst="rect">
                <a:avLst/>
              </a:prstGeom>
              <a:solidFill>
                <a:srgbClr val="ED7D31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79D43A3E-9B41-4C22-B100-758A38B2BFD2}"/>
                  </a:ext>
                </a:extLst>
              </p:cNvPr>
              <p:cNvSpPr/>
              <p:nvPr/>
            </p:nvSpPr>
            <p:spPr>
              <a:xfrm>
                <a:off x="4174473" y="4155673"/>
                <a:ext cx="1273828" cy="45720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C2BCAC20-E226-4E27-95AC-0B5FAB5B7468}"/>
                  </a:ext>
                </a:extLst>
              </p:cNvPr>
              <p:cNvSpPr/>
              <p:nvPr/>
            </p:nvSpPr>
            <p:spPr>
              <a:xfrm>
                <a:off x="3781425" y="3647673"/>
                <a:ext cx="409575" cy="568727"/>
              </a:xfrm>
              <a:prstGeom prst="rect">
                <a:avLst/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3CA5AA8A-79DF-4675-A946-0F3A12390181}"/>
                  </a:ext>
                </a:extLst>
              </p:cNvPr>
              <p:cNvSpPr/>
              <p:nvPr/>
            </p:nvSpPr>
            <p:spPr>
              <a:xfrm>
                <a:off x="3781425" y="3973513"/>
                <a:ext cx="409575" cy="244476"/>
              </a:xfrm>
              <a:prstGeom prst="rect">
                <a:avLst/>
              </a:prstGeom>
              <a:solidFill>
                <a:srgbClr val="ED7D31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DB10F726-79CA-4932-B37E-39A8BEB3FD5C}"/>
                  </a:ext>
                </a:extLst>
              </p:cNvPr>
              <p:cNvSpPr/>
              <p:nvPr/>
            </p:nvSpPr>
            <p:spPr>
              <a:xfrm>
                <a:off x="5414962" y="3959226"/>
                <a:ext cx="409575" cy="5079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493878DE-B157-45CB-829C-D461D94576FB}"/>
                  </a:ext>
                </a:extLst>
              </p:cNvPr>
              <p:cNvSpPr/>
              <p:nvPr/>
            </p:nvSpPr>
            <p:spPr>
              <a:xfrm>
                <a:off x="3781425" y="3959226"/>
                <a:ext cx="409575" cy="5079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0" name="台形 359">
                <a:extLst>
                  <a:ext uri="{FF2B5EF4-FFF2-40B4-BE49-F238E27FC236}">
                    <a16:creationId xmlns:a16="http://schemas.microsoft.com/office/drawing/2014/main" id="{7FA642E5-B6C4-4FB0-8F17-D2F90D14C120}"/>
                  </a:ext>
                </a:extLst>
              </p:cNvPr>
              <p:cNvSpPr/>
              <p:nvPr/>
            </p:nvSpPr>
            <p:spPr>
              <a:xfrm>
                <a:off x="3158200" y="4349749"/>
                <a:ext cx="3258499" cy="244476"/>
              </a:xfrm>
              <a:prstGeom prst="trapezoid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26822F27-B430-4F53-B8D9-A9B81DC66D32}"/>
                  </a:ext>
                </a:extLst>
              </p:cNvPr>
              <p:cNvSpPr/>
              <p:nvPr/>
            </p:nvSpPr>
            <p:spPr>
              <a:xfrm>
                <a:off x="3158201" y="4352122"/>
                <a:ext cx="3258499" cy="245078"/>
              </a:xfrm>
              <a:custGeom>
                <a:avLst/>
                <a:gdLst>
                  <a:gd name="connsiteX0" fmla="*/ 2968222 w 3258499"/>
                  <a:gd name="connsiteY0" fmla="*/ 243452 h 245078"/>
                  <a:gd name="connsiteX1" fmla="*/ 2982895 w 3258499"/>
                  <a:gd name="connsiteY1" fmla="*/ 243452 h 245078"/>
                  <a:gd name="connsiteX2" fmla="*/ 2984521 w 3258499"/>
                  <a:gd name="connsiteY2" fmla="*/ 245078 h 245078"/>
                  <a:gd name="connsiteX3" fmla="*/ 2966596 w 3258499"/>
                  <a:gd name="connsiteY3" fmla="*/ 245078 h 245078"/>
                  <a:gd name="connsiteX4" fmla="*/ 2635077 w 3258499"/>
                  <a:gd name="connsiteY4" fmla="*/ 243452 h 245078"/>
                  <a:gd name="connsiteX5" fmla="*/ 2649749 w 3258499"/>
                  <a:gd name="connsiteY5" fmla="*/ 243452 h 245078"/>
                  <a:gd name="connsiteX6" fmla="*/ 2651375 w 3258499"/>
                  <a:gd name="connsiteY6" fmla="*/ 245078 h 245078"/>
                  <a:gd name="connsiteX7" fmla="*/ 2633451 w 3258499"/>
                  <a:gd name="connsiteY7" fmla="*/ 245078 h 245078"/>
                  <a:gd name="connsiteX8" fmla="*/ 2301931 w 3258499"/>
                  <a:gd name="connsiteY8" fmla="*/ 243452 h 245078"/>
                  <a:gd name="connsiteX9" fmla="*/ 2316603 w 3258499"/>
                  <a:gd name="connsiteY9" fmla="*/ 243452 h 245078"/>
                  <a:gd name="connsiteX10" fmla="*/ 2318229 w 3258499"/>
                  <a:gd name="connsiteY10" fmla="*/ 245078 h 245078"/>
                  <a:gd name="connsiteX11" fmla="*/ 2300305 w 3258499"/>
                  <a:gd name="connsiteY11" fmla="*/ 245078 h 245078"/>
                  <a:gd name="connsiteX12" fmla="*/ 1968784 w 3258499"/>
                  <a:gd name="connsiteY12" fmla="*/ 243452 h 245078"/>
                  <a:gd name="connsiteX13" fmla="*/ 1983456 w 3258499"/>
                  <a:gd name="connsiteY13" fmla="*/ 243452 h 245078"/>
                  <a:gd name="connsiteX14" fmla="*/ 1985082 w 3258499"/>
                  <a:gd name="connsiteY14" fmla="*/ 245078 h 245078"/>
                  <a:gd name="connsiteX15" fmla="*/ 1967158 w 3258499"/>
                  <a:gd name="connsiteY15" fmla="*/ 245078 h 245078"/>
                  <a:gd name="connsiteX16" fmla="*/ 1635637 w 3258499"/>
                  <a:gd name="connsiteY16" fmla="*/ 243452 h 245078"/>
                  <a:gd name="connsiteX17" fmla="*/ 1650309 w 3258499"/>
                  <a:gd name="connsiteY17" fmla="*/ 243452 h 245078"/>
                  <a:gd name="connsiteX18" fmla="*/ 1651935 w 3258499"/>
                  <a:gd name="connsiteY18" fmla="*/ 245078 h 245078"/>
                  <a:gd name="connsiteX19" fmla="*/ 1634011 w 3258499"/>
                  <a:gd name="connsiteY19" fmla="*/ 245078 h 245078"/>
                  <a:gd name="connsiteX20" fmla="*/ 1302491 w 3258499"/>
                  <a:gd name="connsiteY20" fmla="*/ 243452 h 245078"/>
                  <a:gd name="connsiteX21" fmla="*/ 1317164 w 3258499"/>
                  <a:gd name="connsiteY21" fmla="*/ 243452 h 245078"/>
                  <a:gd name="connsiteX22" fmla="*/ 1318790 w 3258499"/>
                  <a:gd name="connsiteY22" fmla="*/ 245078 h 245078"/>
                  <a:gd name="connsiteX23" fmla="*/ 1300865 w 3258499"/>
                  <a:gd name="connsiteY23" fmla="*/ 245078 h 245078"/>
                  <a:gd name="connsiteX24" fmla="*/ 969345 w 3258499"/>
                  <a:gd name="connsiteY24" fmla="*/ 243452 h 245078"/>
                  <a:gd name="connsiteX25" fmla="*/ 984017 w 3258499"/>
                  <a:gd name="connsiteY25" fmla="*/ 243452 h 245078"/>
                  <a:gd name="connsiteX26" fmla="*/ 985643 w 3258499"/>
                  <a:gd name="connsiteY26" fmla="*/ 245078 h 245078"/>
                  <a:gd name="connsiteX27" fmla="*/ 967719 w 3258499"/>
                  <a:gd name="connsiteY27" fmla="*/ 245078 h 245078"/>
                  <a:gd name="connsiteX28" fmla="*/ 636199 w 3258499"/>
                  <a:gd name="connsiteY28" fmla="*/ 243452 h 245078"/>
                  <a:gd name="connsiteX29" fmla="*/ 650871 w 3258499"/>
                  <a:gd name="connsiteY29" fmla="*/ 243452 h 245078"/>
                  <a:gd name="connsiteX30" fmla="*/ 652497 w 3258499"/>
                  <a:gd name="connsiteY30" fmla="*/ 245078 h 245078"/>
                  <a:gd name="connsiteX31" fmla="*/ 634573 w 3258499"/>
                  <a:gd name="connsiteY31" fmla="*/ 245078 h 245078"/>
                  <a:gd name="connsiteX32" fmla="*/ 303052 w 3258499"/>
                  <a:gd name="connsiteY32" fmla="*/ 243452 h 245078"/>
                  <a:gd name="connsiteX33" fmla="*/ 317725 w 3258499"/>
                  <a:gd name="connsiteY33" fmla="*/ 243452 h 245078"/>
                  <a:gd name="connsiteX34" fmla="*/ 319351 w 3258499"/>
                  <a:gd name="connsiteY34" fmla="*/ 245078 h 245078"/>
                  <a:gd name="connsiteX35" fmla="*/ 301426 w 3258499"/>
                  <a:gd name="connsiteY35" fmla="*/ 245078 h 245078"/>
                  <a:gd name="connsiteX36" fmla="*/ 2948076 w 3258499"/>
                  <a:gd name="connsiteY36" fmla="*/ 238829 h 245078"/>
                  <a:gd name="connsiteX37" fmla="*/ 2950585 w 3258499"/>
                  <a:gd name="connsiteY37" fmla="*/ 240781 h 245078"/>
                  <a:gd name="connsiteX38" fmla="*/ 2953029 w 3258499"/>
                  <a:gd name="connsiteY38" fmla="*/ 245078 h 245078"/>
                  <a:gd name="connsiteX39" fmla="*/ 2938699 w 3258499"/>
                  <a:gd name="connsiteY39" fmla="*/ 245078 h 245078"/>
                  <a:gd name="connsiteX40" fmla="*/ 2939455 w 3258499"/>
                  <a:gd name="connsiteY40" fmla="*/ 242331 h 245078"/>
                  <a:gd name="connsiteX41" fmla="*/ 2944923 w 3258499"/>
                  <a:gd name="connsiteY41" fmla="*/ 239222 h 245078"/>
                  <a:gd name="connsiteX42" fmla="*/ 2948076 w 3258499"/>
                  <a:gd name="connsiteY42" fmla="*/ 238829 h 245078"/>
                  <a:gd name="connsiteX43" fmla="*/ 2614931 w 3258499"/>
                  <a:gd name="connsiteY43" fmla="*/ 238829 h 245078"/>
                  <a:gd name="connsiteX44" fmla="*/ 2617438 w 3258499"/>
                  <a:gd name="connsiteY44" fmla="*/ 240781 h 245078"/>
                  <a:gd name="connsiteX45" fmla="*/ 2619882 w 3258499"/>
                  <a:gd name="connsiteY45" fmla="*/ 245078 h 245078"/>
                  <a:gd name="connsiteX46" fmla="*/ 2605553 w 3258499"/>
                  <a:gd name="connsiteY46" fmla="*/ 245078 h 245078"/>
                  <a:gd name="connsiteX47" fmla="*/ 2606309 w 3258499"/>
                  <a:gd name="connsiteY47" fmla="*/ 242331 h 245078"/>
                  <a:gd name="connsiteX48" fmla="*/ 2611777 w 3258499"/>
                  <a:gd name="connsiteY48" fmla="*/ 239222 h 245078"/>
                  <a:gd name="connsiteX49" fmla="*/ 2614931 w 3258499"/>
                  <a:gd name="connsiteY49" fmla="*/ 238829 h 245078"/>
                  <a:gd name="connsiteX50" fmla="*/ 2281784 w 3258499"/>
                  <a:gd name="connsiteY50" fmla="*/ 238829 h 245078"/>
                  <a:gd name="connsiteX51" fmla="*/ 2284293 w 3258499"/>
                  <a:gd name="connsiteY51" fmla="*/ 240781 h 245078"/>
                  <a:gd name="connsiteX52" fmla="*/ 2286736 w 3258499"/>
                  <a:gd name="connsiteY52" fmla="*/ 245078 h 245078"/>
                  <a:gd name="connsiteX53" fmla="*/ 2272406 w 3258499"/>
                  <a:gd name="connsiteY53" fmla="*/ 245078 h 245078"/>
                  <a:gd name="connsiteX54" fmla="*/ 2273162 w 3258499"/>
                  <a:gd name="connsiteY54" fmla="*/ 242331 h 245078"/>
                  <a:gd name="connsiteX55" fmla="*/ 2278631 w 3258499"/>
                  <a:gd name="connsiteY55" fmla="*/ 239222 h 245078"/>
                  <a:gd name="connsiteX56" fmla="*/ 2281784 w 3258499"/>
                  <a:gd name="connsiteY56" fmla="*/ 238829 h 245078"/>
                  <a:gd name="connsiteX57" fmla="*/ 1948637 w 3258499"/>
                  <a:gd name="connsiteY57" fmla="*/ 238829 h 245078"/>
                  <a:gd name="connsiteX58" fmla="*/ 1951146 w 3258499"/>
                  <a:gd name="connsiteY58" fmla="*/ 240781 h 245078"/>
                  <a:gd name="connsiteX59" fmla="*/ 1953590 w 3258499"/>
                  <a:gd name="connsiteY59" fmla="*/ 245078 h 245078"/>
                  <a:gd name="connsiteX60" fmla="*/ 1939261 w 3258499"/>
                  <a:gd name="connsiteY60" fmla="*/ 245078 h 245078"/>
                  <a:gd name="connsiteX61" fmla="*/ 1940016 w 3258499"/>
                  <a:gd name="connsiteY61" fmla="*/ 242331 h 245078"/>
                  <a:gd name="connsiteX62" fmla="*/ 1945484 w 3258499"/>
                  <a:gd name="connsiteY62" fmla="*/ 239222 h 245078"/>
                  <a:gd name="connsiteX63" fmla="*/ 1948637 w 3258499"/>
                  <a:gd name="connsiteY63" fmla="*/ 238829 h 245078"/>
                  <a:gd name="connsiteX64" fmla="*/ 1615491 w 3258499"/>
                  <a:gd name="connsiteY64" fmla="*/ 238829 h 245078"/>
                  <a:gd name="connsiteX65" fmla="*/ 1618000 w 3258499"/>
                  <a:gd name="connsiteY65" fmla="*/ 240781 h 245078"/>
                  <a:gd name="connsiteX66" fmla="*/ 1620444 w 3258499"/>
                  <a:gd name="connsiteY66" fmla="*/ 245078 h 245078"/>
                  <a:gd name="connsiteX67" fmla="*/ 1606114 w 3258499"/>
                  <a:gd name="connsiteY67" fmla="*/ 245078 h 245078"/>
                  <a:gd name="connsiteX68" fmla="*/ 1606870 w 3258499"/>
                  <a:gd name="connsiteY68" fmla="*/ 242331 h 245078"/>
                  <a:gd name="connsiteX69" fmla="*/ 1612338 w 3258499"/>
                  <a:gd name="connsiteY69" fmla="*/ 239222 h 245078"/>
                  <a:gd name="connsiteX70" fmla="*/ 1615491 w 3258499"/>
                  <a:gd name="connsiteY70" fmla="*/ 238829 h 245078"/>
                  <a:gd name="connsiteX71" fmla="*/ 1282345 w 3258499"/>
                  <a:gd name="connsiteY71" fmla="*/ 238829 h 245078"/>
                  <a:gd name="connsiteX72" fmla="*/ 1284853 w 3258499"/>
                  <a:gd name="connsiteY72" fmla="*/ 240781 h 245078"/>
                  <a:gd name="connsiteX73" fmla="*/ 1287296 w 3258499"/>
                  <a:gd name="connsiteY73" fmla="*/ 245078 h 245078"/>
                  <a:gd name="connsiteX74" fmla="*/ 1272968 w 3258499"/>
                  <a:gd name="connsiteY74" fmla="*/ 245078 h 245078"/>
                  <a:gd name="connsiteX75" fmla="*/ 1273724 w 3258499"/>
                  <a:gd name="connsiteY75" fmla="*/ 242331 h 245078"/>
                  <a:gd name="connsiteX76" fmla="*/ 1279191 w 3258499"/>
                  <a:gd name="connsiteY76" fmla="*/ 239222 h 245078"/>
                  <a:gd name="connsiteX77" fmla="*/ 1282345 w 3258499"/>
                  <a:gd name="connsiteY77" fmla="*/ 238829 h 245078"/>
                  <a:gd name="connsiteX78" fmla="*/ 949199 w 3258499"/>
                  <a:gd name="connsiteY78" fmla="*/ 238829 h 245078"/>
                  <a:gd name="connsiteX79" fmla="*/ 951707 w 3258499"/>
                  <a:gd name="connsiteY79" fmla="*/ 240781 h 245078"/>
                  <a:gd name="connsiteX80" fmla="*/ 954151 w 3258499"/>
                  <a:gd name="connsiteY80" fmla="*/ 245078 h 245078"/>
                  <a:gd name="connsiteX81" fmla="*/ 939821 w 3258499"/>
                  <a:gd name="connsiteY81" fmla="*/ 245078 h 245078"/>
                  <a:gd name="connsiteX82" fmla="*/ 940577 w 3258499"/>
                  <a:gd name="connsiteY82" fmla="*/ 242331 h 245078"/>
                  <a:gd name="connsiteX83" fmla="*/ 946045 w 3258499"/>
                  <a:gd name="connsiteY83" fmla="*/ 239222 h 245078"/>
                  <a:gd name="connsiteX84" fmla="*/ 949199 w 3258499"/>
                  <a:gd name="connsiteY84" fmla="*/ 238829 h 245078"/>
                  <a:gd name="connsiteX85" fmla="*/ 616052 w 3258499"/>
                  <a:gd name="connsiteY85" fmla="*/ 238829 h 245078"/>
                  <a:gd name="connsiteX86" fmla="*/ 618561 w 3258499"/>
                  <a:gd name="connsiteY86" fmla="*/ 240781 h 245078"/>
                  <a:gd name="connsiteX87" fmla="*/ 621004 w 3258499"/>
                  <a:gd name="connsiteY87" fmla="*/ 245078 h 245078"/>
                  <a:gd name="connsiteX88" fmla="*/ 606675 w 3258499"/>
                  <a:gd name="connsiteY88" fmla="*/ 245078 h 245078"/>
                  <a:gd name="connsiteX89" fmla="*/ 607430 w 3258499"/>
                  <a:gd name="connsiteY89" fmla="*/ 242331 h 245078"/>
                  <a:gd name="connsiteX90" fmla="*/ 612899 w 3258499"/>
                  <a:gd name="connsiteY90" fmla="*/ 239222 h 245078"/>
                  <a:gd name="connsiteX91" fmla="*/ 616052 w 3258499"/>
                  <a:gd name="connsiteY91" fmla="*/ 238829 h 245078"/>
                  <a:gd name="connsiteX92" fmla="*/ 282906 w 3258499"/>
                  <a:gd name="connsiteY92" fmla="*/ 238829 h 245078"/>
                  <a:gd name="connsiteX93" fmla="*/ 285415 w 3258499"/>
                  <a:gd name="connsiteY93" fmla="*/ 240781 h 245078"/>
                  <a:gd name="connsiteX94" fmla="*/ 287858 w 3258499"/>
                  <a:gd name="connsiteY94" fmla="*/ 245078 h 245078"/>
                  <a:gd name="connsiteX95" fmla="*/ 273529 w 3258499"/>
                  <a:gd name="connsiteY95" fmla="*/ 245078 h 245078"/>
                  <a:gd name="connsiteX96" fmla="*/ 274284 w 3258499"/>
                  <a:gd name="connsiteY96" fmla="*/ 242331 h 245078"/>
                  <a:gd name="connsiteX97" fmla="*/ 279752 w 3258499"/>
                  <a:gd name="connsiteY97" fmla="*/ 239222 h 245078"/>
                  <a:gd name="connsiteX98" fmla="*/ 282906 w 3258499"/>
                  <a:gd name="connsiteY98" fmla="*/ 238829 h 245078"/>
                  <a:gd name="connsiteX99" fmla="*/ 3090405 w 3258499"/>
                  <a:gd name="connsiteY99" fmla="*/ 233454 h 245078"/>
                  <a:gd name="connsiteX100" fmla="*/ 3093042 w 3258499"/>
                  <a:gd name="connsiteY100" fmla="*/ 234685 h 245078"/>
                  <a:gd name="connsiteX101" fmla="*/ 3096085 w 3258499"/>
                  <a:gd name="connsiteY101" fmla="*/ 238011 h 245078"/>
                  <a:gd name="connsiteX102" fmla="*/ 3095848 w 3258499"/>
                  <a:gd name="connsiteY102" fmla="*/ 243384 h 245078"/>
                  <a:gd name="connsiteX103" fmla="*/ 3093996 w 3258499"/>
                  <a:gd name="connsiteY103" fmla="*/ 245078 h 245078"/>
                  <a:gd name="connsiteX104" fmla="*/ 3086132 w 3258499"/>
                  <a:gd name="connsiteY104" fmla="*/ 245078 h 245078"/>
                  <a:gd name="connsiteX105" fmla="*/ 3084104 w 3258499"/>
                  <a:gd name="connsiteY105" fmla="*/ 242863 h 245078"/>
                  <a:gd name="connsiteX106" fmla="*/ 3084344 w 3258499"/>
                  <a:gd name="connsiteY106" fmla="*/ 237489 h 245078"/>
                  <a:gd name="connsiteX107" fmla="*/ 3087670 w 3258499"/>
                  <a:gd name="connsiteY107" fmla="*/ 234446 h 245078"/>
                  <a:gd name="connsiteX108" fmla="*/ 3090405 w 3258499"/>
                  <a:gd name="connsiteY108" fmla="*/ 233454 h 245078"/>
                  <a:gd name="connsiteX109" fmla="*/ 2757259 w 3258499"/>
                  <a:gd name="connsiteY109" fmla="*/ 233454 h 245078"/>
                  <a:gd name="connsiteX110" fmla="*/ 2759896 w 3258499"/>
                  <a:gd name="connsiteY110" fmla="*/ 234685 h 245078"/>
                  <a:gd name="connsiteX111" fmla="*/ 2762939 w 3258499"/>
                  <a:gd name="connsiteY111" fmla="*/ 238011 h 245078"/>
                  <a:gd name="connsiteX112" fmla="*/ 2762700 w 3258499"/>
                  <a:gd name="connsiteY112" fmla="*/ 243384 h 245078"/>
                  <a:gd name="connsiteX113" fmla="*/ 2760850 w 3258499"/>
                  <a:gd name="connsiteY113" fmla="*/ 245078 h 245078"/>
                  <a:gd name="connsiteX114" fmla="*/ 2752986 w 3258499"/>
                  <a:gd name="connsiteY114" fmla="*/ 245078 h 245078"/>
                  <a:gd name="connsiteX115" fmla="*/ 2750959 w 3258499"/>
                  <a:gd name="connsiteY115" fmla="*/ 242863 h 245078"/>
                  <a:gd name="connsiteX116" fmla="*/ 2751198 w 3258499"/>
                  <a:gd name="connsiteY116" fmla="*/ 237489 h 245078"/>
                  <a:gd name="connsiteX117" fmla="*/ 2754522 w 3258499"/>
                  <a:gd name="connsiteY117" fmla="*/ 234446 h 245078"/>
                  <a:gd name="connsiteX118" fmla="*/ 2757259 w 3258499"/>
                  <a:gd name="connsiteY118" fmla="*/ 233454 h 245078"/>
                  <a:gd name="connsiteX119" fmla="*/ 2424113 w 3258499"/>
                  <a:gd name="connsiteY119" fmla="*/ 233454 h 245078"/>
                  <a:gd name="connsiteX120" fmla="*/ 2426750 w 3258499"/>
                  <a:gd name="connsiteY120" fmla="*/ 234685 h 245078"/>
                  <a:gd name="connsiteX121" fmla="*/ 2429794 w 3258499"/>
                  <a:gd name="connsiteY121" fmla="*/ 238011 h 245078"/>
                  <a:gd name="connsiteX122" fmla="*/ 2429554 w 3258499"/>
                  <a:gd name="connsiteY122" fmla="*/ 243384 h 245078"/>
                  <a:gd name="connsiteX123" fmla="*/ 2427703 w 3258499"/>
                  <a:gd name="connsiteY123" fmla="*/ 245078 h 245078"/>
                  <a:gd name="connsiteX124" fmla="*/ 2419840 w 3258499"/>
                  <a:gd name="connsiteY124" fmla="*/ 245078 h 245078"/>
                  <a:gd name="connsiteX125" fmla="*/ 2417813 w 3258499"/>
                  <a:gd name="connsiteY125" fmla="*/ 242863 h 245078"/>
                  <a:gd name="connsiteX126" fmla="*/ 2418051 w 3258499"/>
                  <a:gd name="connsiteY126" fmla="*/ 237489 h 245078"/>
                  <a:gd name="connsiteX127" fmla="*/ 2421377 w 3258499"/>
                  <a:gd name="connsiteY127" fmla="*/ 234446 h 245078"/>
                  <a:gd name="connsiteX128" fmla="*/ 2424113 w 3258499"/>
                  <a:gd name="connsiteY128" fmla="*/ 233454 h 245078"/>
                  <a:gd name="connsiteX129" fmla="*/ 2090966 w 3258499"/>
                  <a:gd name="connsiteY129" fmla="*/ 233454 h 245078"/>
                  <a:gd name="connsiteX130" fmla="*/ 2093603 w 3258499"/>
                  <a:gd name="connsiteY130" fmla="*/ 234685 h 245078"/>
                  <a:gd name="connsiteX131" fmla="*/ 2096646 w 3258499"/>
                  <a:gd name="connsiteY131" fmla="*/ 238011 h 245078"/>
                  <a:gd name="connsiteX132" fmla="*/ 2096409 w 3258499"/>
                  <a:gd name="connsiteY132" fmla="*/ 243384 h 245078"/>
                  <a:gd name="connsiteX133" fmla="*/ 2094557 w 3258499"/>
                  <a:gd name="connsiteY133" fmla="*/ 245078 h 245078"/>
                  <a:gd name="connsiteX134" fmla="*/ 2086693 w 3258499"/>
                  <a:gd name="connsiteY134" fmla="*/ 245078 h 245078"/>
                  <a:gd name="connsiteX135" fmla="*/ 2084666 w 3258499"/>
                  <a:gd name="connsiteY135" fmla="*/ 242863 h 245078"/>
                  <a:gd name="connsiteX136" fmla="*/ 2084905 w 3258499"/>
                  <a:gd name="connsiteY136" fmla="*/ 237489 h 245078"/>
                  <a:gd name="connsiteX137" fmla="*/ 2088230 w 3258499"/>
                  <a:gd name="connsiteY137" fmla="*/ 234446 h 245078"/>
                  <a:gd name="connsiteX138" fmla="*/ 2090966 w 3258499"/>
                  <a:gd name="connsiteY138" fmla="*/ 233454 h 245078"/>
                  <a:gd name="connsiteX139" fmla="*/ 1757820 w 3258499"/>
                  <a:gd name="connsiteY139" fmla="*/ 233454 h 245078"/>
                  <a:gd name="connsiteX140" fmla="*/ 1760457 w 3258499"/>
                  <a:gd name="connsiteY140" fmla="*/ 234685 h 245078"/>
                  <a:gd name="connsiteX141" fmla="*/ 1763500 w 3258499"/>
                  <a:gd name="connsiteY141" fmla="*/ 238011 h 245078"/>
                  <a:gd name="connsiteX142" fmla="*/ 1763262 w 3258499"/>
                  <a:gd name="connsiteY142" fmla="*/ 243384 h 245078"/>
                  <a:gd name="connsiteX143" fmla="*/ 1761410 w 3258499"/>
                  <a:gd name="connsiteY143" fmla="*/ 245078 h 245078"/>
                  <a:gd name="connsiteX144" fmla="*/ 1753547 w 3258499"/>
                  <a:gd name="connsiteY144" fmla="*/ 245078 h 245078"/>
                  <a:gd name="connsiteX145" fmla="*/ 1751520 w 3258499"/>
                  <a:gd name="connsiteY145" fmla="*/ 242863 h 245078"/>
                  <a:gd name="connsiteX146" fmla="*/ 1751758 w 3258499"/>
                  <a:gd name="connsiteY146" fmla="*/ 237489 h 245078"/>
                  <a:gd name="connsiteX147" fmla="*/ 1755084 w 3258499"/>
                  <a:gd name="connsiteY147" fmla="*/ 234446 h 245078"/>
                  <a:gd name="connsiteX148" fmla="*/ 1757820 w 3258499"/>
                  <a:gd name="connsiteY148" fmla="*/ 233454 h 245078"/>
                  <a:gd name="connsiteX149" fmla="*/ 1424673 w 3258499"/>
                  <a:gd name="connsiteY149" fmla="*/ 233454 h 245078"/>
                  <a:gd name="connsiteX150" fmla="*/ 1427311 w 3258499"/>
                  <a:gd name="connsiteY150" fmla="*/ 234685 h 245078"/>
                  <a:gd name="connsiteX151" fmla="*/ 1430354 w 3258499"/>
                  <a:gd name="connsiteY151" fmla="*/ 238011 h 245078"/>
                  <a:gd name="connsiteX152" fmla="*/ 1430116 w 3258499"/>
                  <a:gd name="connsiteY152" fmla="*/ 243384 h 245078"/>
                  <a:gd name="connsiteX153" fmla="*/ 1428264 w 3258499"/>
                  <a:gd name="connsiteY153" fmla="*/ 245078 h 245078"/>
                  <a:gd name="connsiteX154" fmla="*/ 1420401 w 3258499"/>
                  <a:gd name="connsiteY154" fmla="*/ 245078 h 245078"/>
                  <a:gd name="connsiteX155" fmla="*/ 1418373 w 3258499"/>
                  <a:gd name="connsiteY155" fmla="*/ 242863 h 245078"/>
                  <a:gd name="connsiteX156" fmla="*/ 1418612 w 3258499"/>
                  <a:gd name="connsiteY156" fmla="*/ 237489 h 245078"/>
                  <a:gd name="connsiteX157" fmla="*/ 1421938 w 3258499"/>
                  <a:gd name="connsiteY157" fmla="*/ 234446 h 245078"/>
                  <a:gd name="connsiteX158" fmla="*/ 1424673 w 3258499"/>
                  <a:gd name="connsiteY158" fmla="*/ 233454 h 245078"/>
                  <a:gd name="connsiteX159" fmla="*/ 1091528 w 3258499"/>
                  <a:gd name="connsiteY159" fmla="*/ 233454 h 245078"/>
                  <a:gd name="connsiteX160" fmla="*/ 1094165 w 3258499"/>
                  <a:gd name="connsiteY160" fmla="*/ 234685 h 245078"/>
                  <a:gd name="connsiteX161" fmla="*/ 1097208 w 3258499"/>
                  <a:gd name="connsiteY161" fmla="*/ 238011 h 245078"/>
                  <a:gd name="connsiteX162" fmla="*/ 1096969 w 3258499"/>
                  <a:gd name="connsiteY162" fmla="*/ 243384 h 245078"/>
                  <a:gd name="connsiteX163" fmla="*/ 1095118 w 3258499"/>
                  <a:gd name="connsiteY163" fmla="*/ 245078 h 245078"/>
                  <a:gd name="connsiteX164" fmla="*/ 1087255 w 3258499"/>
                  <a:gd name="connsiteY164" fmla="*/ 245078 h 245078"/>
                  <a:gd name="connsiteX165" fmla="*/ 1085227 w 3258499"/>
                  <a:gd name="connsiteY165" fmla="*/ 242863 h 245078"/>
                  <a:gd name="connsiteX166" fmla="*/ 1085465 w 3258499"/>
                  <a:gd name="connsiteY166" fmla="*/ 237489 h 245078"/>
                  <a:gd name="connsiteX167" fmla="*/ 1088790 w 3258499"/>
                  <a:gd name="connsiteY167" fmla="*/ 234446 h 245078"/>
                  <a:gd name="connsiteX168" fmla="*/ 1091528 w 3258499"/>
                  <a:gd name="connsiteY168" fmla="*/ 233454 h 245078"/>
                  <a:gd name="connsiteX169" fmla="*/ 758381 w 3258499"/>
                  <a:gd name="connsiteY169" fmla="*/ 233454 h 245078"/>
                  <a:gd name="connsiteX170" fmla="*/ 761018 w 3258499"/>
                  <a:gd name="connsiteY170" fmla="*/ 234685 h 245078"/>
                  <a:gd name="connsiteX171" fmla="*/ 764061 w 3258499"/>
                  <a:gd name="connsiteY171" fmla="*/ 238011 h 245078"/>
                  <a:gd name="connsiteX172" fmla="*/ 763822 w 3258499"/>
                  <a:gd name="connsiteY172" fmla="*/ 243384 h 245078"/>
                  <a:gd name="connsiteX173" fmla="*/ 761971 w 3258499"/>
                  <a:gd name="connsiteY173" fmla="*/ 245078 h 245078"/>
                  <a:gd name="connsiteX174" fmla="*/ 754108 w 3258499"/>
                  <a:gd name="connsiteY174" fmla="*/ 245078 h 245078"/>
                  <a:gd name="connsiteX175" fmla="*/ 752081 w 3258499"/>
                  <a:gd name="connsiteY175" fmla="*/ 242863 h 245078"/>
                  <a:gd name="connsiteX176" fmla="*/ 752319 w 3258499"/>
                  <a:gd name="connsiteY176" fmla="*/ 237489 h 245078"/>
                  <a:gd name="connsiteX177" fmla="*/ 755645 w 3258499"/>
                  <a:gd name="connsiteY177" fmla="*/ 234446 h 245078"/>
                  <a:gd name="connsiteX178" fmla="*/ 758381 w 3258499"/>
                  <a:gd name="connsiteY178" fmla="*/ 233454 h 245078"/>
                  <a:gd name="connsiteX179" fmla="*/ 425234 w 3258499"/>
                  <a:gd name="connsiteY179" fmla="*/ 233454 h 245078"/>
                  <a:gd name="connsiteX180" fmla="*/ 427872 w 3258499"/>
                  <a:gd name="connsiteY180" fmla="*/ 234685 h 245078"/>
                  <a:gd name="connsiteX181" fmla="*/ 430915 w 3258499"/>
                  <a:gd name="connsiteY181" fmla="*/ 238011 h 245078"/>
                  <a:gd name="connsiteX182" fmla="*/ 430677 w 3258499"/>
                  <a:gd name="connsiteY182" fmla="*/ 243384 h 245078"/>
                  <a:gd name="connsiteX183" fmla="*/ 428825 w 3258499"/>
                  <a:gd name="connsiteY183" fmla="*/ 245078 h 245078"/>
                  <a:gd name="connsiteX184" fmla="*/ 420962 w 3258499"/>
                  <a:gd name="connsiteY184" fmla="*/ 245078 h 245078"/>
                  <a:gd name="connsiteX185" fmla="*/ 418934 w 3258499"/>
                  <a:gd name="connsiteY185" fmla="*/ 242863 h 245078"/>
                  <a:gd name="connsiteX186" fmla="*/ 419173 w 3258499"/>
                  <a:gd name="connsiteY186" fmla="*/ 237489 h 245078"/>
                  <a:gd name="connsiteX187" fmla="*/ 422499 w 3258499"/>
                  <a:gd name="connsiteY187" fmla="*/ 234446 h 245078"/>
                  <a:gd name="connsiteX188" fmla="*/ 425234 w 3258499"/>
                  <a:gd name="connsiteY188" fmla="*/ 233454 h 245078"/>
                  <a:gd name="connsiteX189" fmla="*/ 92089 w 3258499"/>
                  <a:gd name="connsiteY189" fmla="*/ 233454 h 245078"/>
                  <a:gd name="connsiteX190" fmla="*/ 94726 w 3258499"/>
                  <a:gd name="connsiteY190" fmla="*/ 234685 h 245078"/>
                  <a:gd name="connsiteX191" fmla="*/ 97769 w 3258499"/>
                  <a:gd name="connsiteY191" fmla="*/ 238011 h 245078"/>
                  <a:gd name="connsiteX192" fmla="*/ 97530 w 3258499"/>
                  <a:gd name="connsiteY192" fmla="*/ 243384 h 245078"/>
                  <a:gd name="connsiteX193" fmla="*/ 95679 w 3258499"/>
                  <a:gd name="connsiteY193" fmla="*/ 245078 h 245078"/>
                  <a:gd name="connsiteX194" fmla="*/ 87815 w 3258499"/>
                  <a:gd name="connsiteY194" fmla="*/ 245078 h 245078"/>
                  <a:gd name="connsiteX195" fmla="*/ 85788 w 3258499"/>
                  <a:gd name="connsiteY195" fmla="*/ 242863 h 245078"/>
                  <a:gd name="connsiteX196" fmla="*/ 86027 w 3258499"/>
                  <a:gd name="connsiteY196" fmla="*/ 237489 h 245078"/>
                  <a:gd name="connsiteX197" fmla="*/ 89352 w 3258499"/>
                  <a:gd name="connsiteY197" fmla="*/ 234446 h 245078"/>
                  <a:gd name="connsiteX198" fmla="*/ 92089 w 3258499"/>
                  <a:gd name="connsiteY198" fmla="*/ 233454 h 245078"/>
                  <a:gd name="connsiteX199" fmla="*/ 2962865 w 3258499"/>
                  <a:gd name="connsiteY199" fmla="*/ 227046 h 245078"/>
                  <a:gd name="connsiteX200" fmla="*/ 2964947 w 3258499"/>
                  <a:gd name="connsiteY200" fmla="*/ 228665 h 245078"/>
                  <a:gd name="connsiteX201" fmla="*/ 2967527 w 3258499"/>
                  <a:gd name="connsiteY201" fmla="*/ 233204 h 245078"/>
                  <a:gd name="connsiteX202" fmla="*/ 2966235 w 3258499"/>
                  <a:gd name="connsiteY202" fmla="*/ 237903 h 245078"/>
                  <a:gd name="connsiteX203" fmla="*/ 2961696 w 3258499"/>
                  <a:gd name="connsiteY203" fmla="*/ 240484 h 245078"/>
                  <a:gd name="connsiteX204" fmla="*/ 2956996 w 3258499"/>
                  <a:gd name="connsiteY204" fmla="*/ 239191 h 245078"/>
                  <a:gd name="connsiteX205" fmla="*/ 2954416 w 3258499"/>
                  <a:gd name="connsiteY205" fmla="*/ 234652 h 245078"/>
                  <a:gd name="connsiteX206" fmla="*/ 2955709 w 3258499"/>
                  <a:gd name="connsiteY206" fmla="*/ 229952 h 245078"/>
                  <a:gd name="connsiteX207" fmla="*/ 2960247 w 3258499"/>
                  <a:gd name="connsiteY207" fmla="*/ 227372 h 245078"/>
                  <a:gd name="connsiteX208" fmla="*/ 2962865 w 3258499"/>
                  <a:gd name="connsiteY208" fmla="*/ 227046 h 245078"/>
                  <a:gd name="connsiteX209" fmla="*/ 2629719 w 3258499"/>
                  <a:gd name="connsiteY209" fmla="*/ 227046 h 245078"/>
                  <a:gd name="connsiteX210" fmla="*/ 2631801 w 3258499"/>
                  <a:gd name="connsiteY210" fmla="*/ 228665 h 245078"/>
                  <a:gd name="connsiteX211" fmla="*/ 2634381 w 3258499"/>
                  <a:gd name="connsiteY211" fmla="*/ 233204 h 245078"/>
                  <a:gd name="connsiteX212" fmla="*/ 2633089 w 3258499"/>
                  <a:gd name="connsiteY212" fmla="*/ 237903 h 245078"/>
                  <a:gd name="connsiteX213" fmla="*/ 2628550 w 3258499"/>
                  <a:gd name="connsiteY213" fmla="*/ 240484 h 245078"/>
                  <a:gd name="connsiteX214" fmla="*/ 2623850 w 3258499"/>
                  <a:gd name="connsiteY214" fmla="*/ 239191 h 245078"/>
                  <a:gd name="connsiteX215" fmla="*/ 2621269 w 3258499"/>
                  <a:gd name="connsiteY215" fmla="*/ 234652 h 245078"/>
                  <a:gd name="connsiteX216" fmla="*/ 2622563 w 3258499"/>
                  <a:gd name="connsiteY216" fmla="*/ 229952 h 245078"/>
                  <a:gd name="connsiteX217" fmla="*/ 2627101 w 3258499"/>
                  <a:gd name="connsiteY217" fmla="*/ 227372 h 245078"/>
                  <a:gd name="connsiteX218" fmla="*/ 2629719 w 3258499"/>
                  <a:gd name="connsiteY218" fmla="*/ 227046 h 245078"/>
                  <a:gd name="connsiteX219" fmla="*/ 2296572 w 3258499"/>
                  <a:gd name="connsiteY219" fmla="*/ 227046 h 245078"/>
                  <a:gd name="connsiteX220" fmla="*/ 2298655 w 3258499"/>
                  <a:gd name="connsiteY220" fmla="*/ 228665 h 245078"/>
                  <a:gd name="connsiteX221" fmla="*/ 2301235 w 3258499"/>
                  <a:gd name="connsiteY221" fmla="*/ 233204 h 245078"/>
                  <a:gd name="connsiteX222" fmla="*/ 2299943 w 3258499"/>
                  <a:gd name="connsiteY222" fmla="*/ 237903 h 245078"/>
                  <a:gd name="connsiteX223" fmla="*/ 2295403 w 3258499"/>
                  <a:gd name="connsiteY223" fmla="*/ 240484 h 245078"/>
                  <a:gd name="connsiteX224" fmla="*/ 2290704 w 3258499"/>
                  <a:gd name="connsiteY224" fmla="*/ 239191 h 245078"/>
                  <a:gd name="connsiteX225" fmla="*/ 2288123 w 3258499"/>
                  <a:gd name="connsiteY225" fmla="*/ 234652 h 245078"/>
                  <a:gd name="connsiteX226" fmla="*/ 2289416 w 3258499"/>
                  <a:gd name="connsiteY226" fmla="*/ 229952 h 245078"/>
                  <a:gd name="connsiteX227" fmla="*/ 2293955 w 3258499"/>
                  <a:gd name="connsiteY227" fmla="*/ 227372 h 245078"/>
                  <a:gd name="connsiteX228" fmla="*/ 2296572 w 3258499"/>
                  <a:gd name="connsiteY228" fmla="*/ 227046 h 245078"/>
                  <a:gd name="connsiteX229" fmla="*/ 1963426 w 3258499"/>
                  <a:gd name="connsiteY229" fmla="*/ 227046 h 245078"/>
                  <a:gd name="connsiteX230" fmla="*/ 1965508 w 3258499"/>
                  <a:gd name="connsiteY230" fmla="*/ 228665 h 245078"/>
                  <a:gd name="connsiteX231" fmla="*/ 1968089 w 3258499"/>
                  <a:gd name="connsiteY231" fmla="*/ 233204 h 245078"/>
                  <a:gd name="connsiteX232" fmla="*/ 1966796 w 3258499"/>
                  <a:gd name="connsiteY232" fmla="*/ 237903 h 245078"/>
                  <a:gd name="connsiteX233" fmla="*/ 1962257 w 3258499"/>
                  <a:gd name="connsiteY233" fmla="*/ 240484 h 245078"/>
                  <a:gd name="connsiteX234" fmla="*/ 1957557 w 3258499"/>
                  <a:gd name="connsiteY234" fmla="*/ 239191 h 245078"/>
                  <a:gd name="connsiteX235" fmla="*/ 1954977 w 3258499"/>
                  <a:gd name="connsiteY235" fmla="*/ 234652 h 245078"/>
                  <a:gd name="connsiteX236" fmla="*/ 1956270 w 3258499"/>
                  <a:gd name="connsiteY236" fmla="*/ 229952 h 245078"/>
                  <a:gd name="connsiteX237" fmla="*/ 1960809 w 3258499"/>
                  <a:gd name="connsiteY237" fmla="*/ 227372 h 245078"/>
                  <a:gd name="connsiteX238" fmla="*/ 1963426 w 3258499"/>
                  <a:gd name="connsiteY238" fmla="*/ 227046 h 245078"/>
                  <a:gd name="connsiteX239" fmla="*/ 1630280 w 3258499"/>
                  <a:gd name="connsiteY239" fmla="*/ 227046 h 245078"/>
                  <a:gd name="connsiteX240" fmla="*/ 1632362 w 3258499"/>
                  <a:gd name="connsiteY240" fmla="*/ 228665 h 245078"/>
                  <a:gd name="connsiteX241" fmla="*/ 1634943 w 3258499"/>
                  <a:gd name="connsiteY241" fmla="*/ 233204 h 245078"/>
                  <a:gd name="connsiteX242" fmla="*/ 1633649 w 3258499"/>
                  <a:gd name="connsiteY242" fmla="*/ 237903 h 245078"/>
                  <a:gd name="connsiteX243" fmla="*/ 1629111 w 3258499"/>
                  <a:gd name="connsiteY243" fmla="*/ 240484 h 245078"/>
                  <a:gd name="connsiteX244" fmla="*/ 1624411 w 3258499"/>
                  <a:gd name="connsiteY244" fmla="*/ 239191 h 245078"/>
                  <a:gd name="connsiteX245" fmla="*/ 1621831 w 3258499"/>
                  <a:gd name="connsiteY245" fmla="*/ 234652 h 245078"/>
                  <a:gd name="connsiteX246" fmla="*/ 1623123 w 3258499"/>
                  <a:gd name="connsiteY246" fmla="*/ 229952 h 245078"/>
                  <a:gd name="connsiteX247" fmla="*/ 1627662 w 3258499"/>
                  <a:gd name="connsiteY247" fmla="*/ 227372 h 245078"/>
                  <a:gd name="connsiteX248" fmla="*/ 1630280 w 3258499"/>
                  <a:gd name="connsiteY248" fmla="*/ 227046 h 245078"/>
                  <a:gd name="connsiteX249" fmla="*/ 1297134 w 3258499"/>
                  <a:gd name="connsiteY249" fmla="*/ 227046 h 245078"/>
                  <a:gd name="connsiteX250" fmla="*/ 1299216 w 3258499"/>
                  <a:gd name="connsiteY250" fmla="*/ 228665 h 245078"/>
                  <a:gd name="connsiteX251" fmla="*/ 1301795 w 3258499"/>
                  <a:gd name="connsiteY251" fmla="*/ 233204 h 245078"/>
                  <a:gd name="connsiteX252" fmla="*/ 1300503 w 3258499"/>
                  <a:gd name="connsiteY252" fmla="*/ 237903 h 245078"/>
                  <a:gd name="connsiteX253" fmla="*/ 1295964 w 3258499"/>
                  <a:gd name="connsiteY253" fmla="*/ 240484 h 245078"/>
                  <a:gd name="connsiteX254" fmla="*/ 1291265 w 3258499"/>
                  <a:gd name="connsiteY254" fmla="*/ 239191 h 245078"/>
                  <a:gd name="connsiteX255" fmla="*/ 1288685 w 3258499"/>
                  <a:gd name="connsiteY255" fmla="*/ 234652 h 245078"/>
                  <a:gd name="connsiteX256" fmla="*/ 1289978 w 3258499"/>
                  <a:gd name="connsiteY256" fmla="*/ 229952 h 245078"/>
                  <a:gd name="connsiteX257" fmla="*/ 1294516 w 3258499"/>
                  <a:gd name="connsiteY257" fmla="*/ 227372 h 245078"/>
                  <a:gd name="connsiteX258" fmla="*/ 1297134 w 3258499"/>
                  <a:gd name="connsiteY258" fmla="*/ 227046 h 245078"/>
                  <a:gd name="connsiteX259" fmla="*/ 963987 w 3258499"/>
                  <a:gd name="connsiteY259" fmla="*/ 227046 h 245078"/>
                  <a:gd name="connsiteX260" fmla="*/ 966070 w 3258499"/>
                  <a:gd name="connsiteY260" fmla="*/ 228665 h 245078"/>
                  <a:gd name="connsiteX261" fmla="*/ 968650 w 3258499"/>
                  <a:gd name="connsiteY261" fmla="*/ 233204 h 245078"/>
                  <a:gd name="connsiteX262" fmla="*/ 967357 w 3258499"/>
                  <a:gd name="connsiteY262" fmla="*/ 237903 h 245078"/>
                  <a:gd name="connsiteX263" fmla="*/ 962818 w 3258499"/>
                  <a:gd name="connsiteY263" fmla="*/ 240484 h 245078"/>
                  <a:gd name="connsiteX264" fmla="*/ 958118 w 3258499"/>
                  <a:gd name="connsiteY264" fmla="*/ 239191 h 245078"/>
                  <a:gd name="connsiteX265" fmla="*/ 955538 w 3258499"/>
                  <a:gd name="connsiteY265" fmla="*/ 234652 h 245078"/>
                  <a:gd name="connsiteX266" fmla="*/ 956831 w 3258499"/>
                  <a:gd name="connsiteY266" fmla="*/ 229952 h 245078"/>
                  <a:gd name="connsiteX267" fmla="*/ 961370 w 3258499"/>
                  <a:gd name="connsiteY267" fmla="*/ 227372 h 245078"/>
                  <a:gd name="connsiteX268" fmla="*/ 963987 w 3258499"/>
                  <a:gd name="connsiteY268" fmla="*/ 227046 h 245078"/>
                  <a:gd name="connsiteX269" fmla="*/ 630841 w 3258499"/>
                  <a:gd name="connsiteY269" fmla="*/ 227046 h 245078"/>
                  <a:gd name="connsiteX270" fmla="*/ 632923 w 3258499"/>
                  <a:gd name="connsiteY270" fmla="*/ 228665 h 245078"/>
                  <a:gd name="connsiteX271" fmla="*/ 635503 w 3258499"/>
                  <a:gd name="connsiteY271" fmla="*/ 233204 h 245078"/>
                  <a:gd name="connsiteX272" fmla="*/ 634210 w 3258499"/>
                  <a:gd name="connsiteY272" fmla="*/ 237903 h 245078"/>
                  <a:gd name="connsiteX273" fmla="*/ 629671 w 3258499"/>
                  <a:gd name="connsiteY273" fmla="*/ 240484 h 245078"/>
                  <a:gd name="connsiteX274" fmla="*/ 624971 w 3258499"/>
                  <a:gd name="connsiteY274" fmla="*/ 239191 h 245078"/>
                  <a:gd name="connsiteX275" fmla="*/ 622392 w 3258499"/>
                  <a:gd name="connsiteY275" fmla="*/ 234652 h 245078"/>
                  <a:gd name="connsiteX276" fmla="*/ 623684 w 3258499"/>
                  <a:gd name="connsiteY276" fmla="*/ 229952 h 245078"/>
                  <a:gd name="connsiteX277" fmla="*/ 628223 w 3258499"/>
                  <a:gd name="connsiteY277" fmla="*/ 227372 h 245078"/>
                  <a:gd name="connsiteX278" fmla="*/ 630841 w 3258499"/>
                  <a:gd name="connsiteY278" fmla="*/ 227046 h 245078"/>
                  <a:gd name="connsiteX279" fmla="*/ 297695 w 3258499"/>
                  <a:gd name="connsiteY279" fmla="*/ 227046 h 245078"/>
                  <a:gd name="connsiteX280" fmla="*/ 299776 w 3258499"/>
                  <a:gd name="connsiteY280" fmla="*/ 228665 h 245078"/>
                  <a:gd name="connsiteX281" fmla="*/ 302357 w 3258499"/>
                  <a:gd name="connsiteY281" fmla="*/ 233204 h 245078"/>
                  <a:gd name="connsiteX282" fmla="*/ 301064 w 3258499"/>
                  <a:gd name="connsiteY282" fmla="*/ 237903 h 245078"/>
                  <a:gd name="connsiteX283" fmla="*/ 296525 w 3258499"/>
                  <a:gd name="connsiteY283" fmla="*/ 240484 h 245078"/>
                  <a:gd name="connsiteX284" fmla="*/ 291826 w 3258499"/>
                  <a:gd name="connsiteY284" fmla="*/ 239191 h 245078"/>
                  <a:gd name="connsiteX285" fmla="*/ 289246 w 3258499"/>
                  <a:gd name="connsiteY285" fmla="*/ 234652 h 245078"/>
                  <a:gd name="connsiteX286" fmla="*/ 290538 w 3258499"/>
                  <a:gd name="connsiteY286" fmla="*/ 229952 h 245078"/>
                  <a:gd name="connsiteX287" fmla="*/ 295077 w 3258499"/>
                  <a:gd name="connsiteY287" fmla="*/ 227372 h 245078"/>
                  <a:gd name="connsiteX288" fmla="*/ 297695 w 3258499"/>
                  <a:gd name="connsiteY288" fmla="*/ 227046 h 245078"/>
                  <a:gd name="connsiteX289" fmla="*/ 3013961 w 3258499"/>
                  <a:gd name="connsiteY289" fmla="*/ 219437 h 245078"/>
                  <a:gd name="connsiteX290" fmla="*/ 3037750 w 3258499"/>
                  <a:gd name="connsiteY290" fmla="*/ 219437 h 245078"/>
                  <a:gd name="connsiteX291" fmla="*/ 3061539 w 3258499"/>
                  <a:gd name="connsiteY291" fmla="*/ 219437 h 245078"/>
                  <a:gd name="connsiteX292" fmla="*/ 3078415 w 3258499"/>
                  <a:gd name="connsiteY292" fmla="*/ 236313 h 245078"/>
                  <a:gd name="connsiteX293" fmla="*/ 3078415 w 3258499"/>
                  <a:gd name="connsiteY293" fmla="*/ 245078 h 245078"/>
                  <a:gd name="connsiteX294" fmla="*/ 2997084 w 3258499"/>
                  <a:gd name="connsiteY294" fmla="*/ 245078 h 245078"/>
                  <a:gd name="connsiteX295" fmla="*/ 2997084 w 3258499"/>
                  <a:gd name="connsiteY295" fmla="*/ 236313 h 245078"/>
                  <a:gd name="connsiteX296" fmla="*/ 3013961 w 3258499"/>
                  <a:gd name="connsiteY296" fmla="*/ 219437 h 245078"/>
                  <a:gd name="connsiteX297" fmla="*/ 2680815 w 3258499"/>
                  <a:gd name="connsiteY297" fmla="*/ 219437 h 245078"/>
                  <a:gd name="connsiteX298" fmla="*/ 2704603 w 3258499"/>
                  <a:gd name="connsiteY298" fmla="*/ 219437 h 245078"/>
                  <a:gd name="connsiteX299" fmla="*/ 2728392 w 3258499"/>
                  <a:gd name="connsiteY299" fmla="*/ 219437 h 245078"/>
                  <a:gd name="connsiteX300" fmla="*/ 2745269 w 3258499"/>
                  <a:gd name="connsiteY300" fmla="*/ 236313 h 245078"/>
                  <a:gd name="connsiteX301" fmla="*/ 2745269 w 3258499"/>
                  <a:gd name="connsiteY301" fmla="*/ 245078 h 245078"/>
                  <a:gd name="connsiteX302" fmla="*/ 2663939 w 3258499"/>
                  <a:gd name="connsiteY302" fmla="*/ 245078 h 245078"/>
                  <a:gd name="connsiteX303" fmla="*/ 2663939 w 3258499"/>
                  <a:gd name="connsiteY303" fmla="*/ 236313 h 245078"/>
                  <a:gd name="connsiteX304" fmla="*/ 2680815 w 3258499"/>
                  <a:gd name="connsiteY304" fmla="*/ 219437 h 245078"/>
                  <a:gd name="connsiteX305" fmla="*/ 2347669 w 3258499"/>
                  <a:gd name="connsiteY305" fmla="*/ 219437 h 245078"/>
                  <a:gd name="connsiteX306" fmla="*/ 2371457 w 3258499"/>
                  <a:gd name="connsiteY306" fmla="*/ 219437 h 245078"/>
                  <a:gd name="connsiteX307" fmla="*/ 2395246 w 3258499"/>
                  <a:gd name="connsiteY307" fmla="*/ 219437 h 245078"/>
                  <a:gd name="connsiteX308" fmla="*/ 2412123 w 3258499"/>
                  <a:gd name="connsiteY308" fmla="*/ 236313 h 245078"/>
                  <a:gd name="connsiteX309" fmla="*/ 2412123 w 3258499"/>
                  <a:gd name="connsiteY309" fmla="*/ 245078 h 245078"/>
                  <a:gd name="connsiteX310" fmla="*/ 2330791 w 3258499"/>
                  <a:gd name="connsiteY310" fmla="*/ 245078 h 245078"/>
                  <a:gd name="connsiteX311" fmla="*/ 2330791 w 3258499"/>
                  <a:gd name="connsiteY311" fmla="*/ 236313 h 245078"/>
                  <a:gd name="connsiteX312" fmla="*/ 2347669 w 3258499"/>
                  <a:gd name="connsiteY312" fmla="*/ 219437 h 245078"/>
                  <a:gd name="connsiteX313" fmla="*/ 2014522 w 3258499"/>
                  <a:gd name="connsiteY313" fmla="*/ 219437 h 245078"/>
                  <a:gd name="connsiteX314" fmla="*/ 2038311 w 3258499"/>
                  <a:gd name="connsiteY314" fmla="*/ 219437 h 245078"/>
                  <a:gd name="connsiteX315" fmla="*/ 2062100 w 3258499"/>
                  <a:gd name="connsiteY315" fmla="*/ 219437 h 245078"/>
                  <a:gd name="connsiteX316" fmla="*/ 2078977 w 3258499"/>
                  <a:gd name="connsiteY316" fmla="*/ 236313 h 245078"/>
                  <a:gd name="connsiteX317" fmla="*/ 2078977 w 3258499"/>
                  <a:gd name="connsiteY317" fmla="*/ 245078 h 245078"/>
                  <a:gd name="connsiteX318" fmla="*/ 1997645 w 3258499"/>
                  <a:gd name="connsiteY318" fmla="*/ 245078 h 245078"/>
                  <a:gd name="connsiteX319" fmla="*/ 1997645 w 3258499"/>
                  <a:gd name="connsiteY319" fmla="*/ 236313 h 245078"/>
                  <a:gd name="connsiteX320" fmla="*/ 2014522 w 3258499"/>
                  <a:gd name="connsiteY320" fmla="*/ 219437 h 245078"/>
                  <a:gd name="connsiteX321" fmla="*/ 1681376 w 3258499"/>
                  <a:gd name="connsiteY321" fmla="*/ 219437 h 245078"/>
                  <a:gd name="connsiteX322" fmla="*/ 1705164 w 3258499"/>
                  <a:gd name="connsiteY322" fmla="*/ 219437 h 245078"/>
                  <a:gd name="connsiteX323" fmla="*/ 1728953 w 3258499"/>
                  <a:gd name="connsiteY323" fmla="*/ 219437 h 245078"/>
                  <a:gd name="connsiteX324" fmla="*/ 1745831 w 3258499"/>
                  <a:gd name="connsiteY324" fmla="*/ 236313 h 245078"/>
                  <a:gd name="connsiteX325" fmla="*/ 1745831 w 3258499"/>
                  <a:gd name="connsiteY325" fmla="*/ 245078 h 245078"/>
                  <a:gd name="connsiteX326" fmla="*/ 1664499 w 3258499"/>
                  <a:gd name="connsiteY326" fmla="*/ 245078 h 245078"/>
                  <a:gd name="connsiteX327" fmla="*/ 1664499 w 3258499"/>
                  <a:gd name="connsiteY327" fmla="*/ 236313 h 245078"/>
                  <a:gd name="connsiteX328" fmla="*/ 1681376 w 3258499"/>
                  <a:gd name="connsiteY328" fmla="*/ 219437 h 245078"/>
                  <a:gd name="connsiteX329" fmla="*/ 1348229 w 3258499"/>
                  <a:gd name="connsiteY329" fmla="*/ 219437 h 245078"/>
                  <a:gd name="connsiteX330" fmla="*/ 1372018 w 3258499"/>
                  <a:gd name="connsiteY330" fmla="*/ 219437 h 245078"/>
                  <a:gd name="connsiteX331" fmla="*/ 1395807 w 3258499"/>
                  <a:gd name="connsiteY331" fmla="*/ 219437 h 245078"/>
                  <a:gd name="connsiteX332" fmla="*/ 1412683 w 3258499"/>
                  <a:gd name="connsiteY332" fmla="*/ 236313 h 245078"/>
                  <a:gd name="connsiteX333" fmla="*/ 1412683 w 3258499"/>
                  <a:gd name="connsiteY333" fmla="*/ 245078 h 245078"/>
                  <a:gd name="connsiteX334" fmla="*/ 1331353 w 3258499"/>
                  <a:gd name="connsiteY334" fmla="*/ 245078 h 245078"/>
                  <a:gd name="connsiteX335" fmla="*/ 1331353 w 3258499"/>
                  <a:gd name="connsiteY335" fmla="*/ 236313 h 245078"/>
                  <a:gd name="connsiteX336" fmla="*/ 1348229 w 3258499"/>
                  <a:gd name="connsiteY336" fmla="*/ 219437 h 245078"/>
                  <a:gd name="connsiteX337" fmla="*/ 1015083 w 3258499"/>
                  <a:gd name="connsiteY337" fmla="*/ 219437 h 245078"/>
                  <a:gd name="connsiteX338" fmla="*/ 1038871 w 3258499"/>
                  <a:gd name="connsiteY338" fmla="*/ 219437 h 245078"/>
                  <a:gd name="connsiteX339" fmla="*/ 1062661 w 3258499"/>
                  <a:gd name="connsiteY339" fmla="*/ 219437 h 245078"/>
                  <a:gd name="connsiteX340" fmla="*/ 1079537 w 3258499"/>
                  <a:gd name="connsiteY340" fmla="*/ 236313 h 245078"/>
                  <a:gd name="connsiteX341" fmla="*/ 1079537 w 3258499"/>
                  <a:gd name="connsiteY341" fmla="*/ 245078 h 245078"/>
                  <a:gd name="connsiteX342" fmla="*/ 998206 w 3258499"/>
                  <a:gd name="connsiteY342" fmla="*/ 245078 h 245078"/>
                  <a:gd name="connsiteX343" fmla="*/ 998206 w 3258499"/>
                  <a:gd name="connsiteY343" fmla="*/ 236313 h 245078"/>
                  <a:gd name="connsiteX344" fmla="*/ 1015083 w 3258499"/>
                  <a:gd name="connsiteY344" fmla="*/ 219437 h 245078"/>
                  <a:gd name="connsiteX345" fmla="*/ 681937 w 3258499"/>
                  <a:gd name="connsiteY345" fmla="*/ 219437 h 245078"/>
                  <a:gd name="connsiteX346" fmla="*/ 705725 w 3258499"/>
                  <a:gd name="connsiteY346" fmla="*/ 219437 h 245078"/>
                  <a:gd name="connsiteX347" fmla="*/ 729515 w 3258499"/>
                  <a:gd name="connsiteY347" fmla="*/ 219437 h 245078"/>
                  <a:gd name="connsiteX348" fmla="*/ 746391 w 3258499"/>
                  <a:gd name="connsiteY348" fmla="*/ 236313 h 245078"/>
                  <a:gd name="connsiteX349" fmla="*/ 746391 w 3258499"/>
                  <a:gd name="connsiteY349" fmla="*/ 245078 h 245078"/>
                  <a:gd name="connsiteX350" fmla="*/ 665060 w 3258499"/>
                  <a:gd name="connsiteY350" fmla="*/ 245078 h 245078"/>
                  <a:gd name="connsiteX351" fmla="*/ 665060 w 3258499"/>
                  <a:gd name="connsiteY351" fmla="*/ 236313 h 245078"/>
                  <a:gd name="connsiteX352" fmla="*/ 681937 w 3258499"/>
                  <a:gd name="connsiteY352" fmla="*/ 219437 h 245078"/>
                  <a:gd name="connsiteX353" fmla="*/ 348790 w 3258499"/>
                  <a:gd name="connsiteY353" fmla="*/ 219437 h 245078"/>
                  <a:gd name="connsiteX354" fmla="*/ 372579 w 3258499"/>
                  <a:gd name="connsiteY354" fmla="*/ 219437 h 245078"/>
                  <a:gd name="connsiteX355" fmla="*/ 396368 w 3258499"/>
                  <a:gd name="connsiteY355" fmla="*/ 219437 h 245078"/>
                  <a:gd name="connsiteX356" fmla="*/ 413245 w 3258499"/>
                  <a:gd name="connsiteY356" fmla="*/ 236313 h 245078"/>
                  <a:gd name="connsiteX357" fmla="*/ 413245 w 3258499"/>
                  <a:gd name="connsiteY357" fmla="*/ 245078 h 245078"/>
                  <a:gd name="connsiteX358" fmla="*/ 331914 w 3258499"/>
                  <a:gd name="connsiteY358" fmla="*/ 245078 h 245078"/>
                  <a:gd name="connsiteX359" fmla="*/ 331914 w 3258499"/>
                  <a:gd name="connsiteY359" fmla="*/ 236313 h 245078"/>
                  <a:gd name="connsiteX360" fmla="*/ 348790 w 3258499"/>
                  <a:gd name="connsiteY360" fmla="*/ 219437 h 245078"/>
                  <a:gd name="connsiteX361" fmla="*/ 15644 w 3258499"/>
                  <a:gd name="connsiteY361" fmla="*/ 219437 h 245078"/>
                  <a:gd name="connsiteX362" fmla="*/ 39433 w 3258499"/>
                  <a:gd name="connsiteY362" fmla="*/ 219437 h 245078"/>
                  <a:gd name="connsiteX363" fmla="*/ 63222 w 3258499"/>
                  <a:gd name="connsiteY363" fmla="*/ 219437 h 245078"/>
                  <a:gd name="connsiteX364" fmla="*/ 80099 w 3258499"/>
                  <a:gd name="connsiteY364" fmla="*/ 236313 h 245078"/>
                  <a:gd name="connsiteX365" fmla="*/ 80099 w 3258499"/>
                  <a:gd name="connsiteY365" fmla="*/ 245078 h 245078"/>
                  <a:gd name="connsiteX366" fmla="*/ 0 w 3258499"/>
                  <a:gd name="connsiteY366" fmla="*/ 245078 h 245078"/>
                  <a:gd name="connsiteX367" fmla="*/ 5344 w 3258499"/>
                  <a:gd name="connsiteY367" fmla="*/ 223703 h 245078"/>
                  <a:gd name="connsiteX368" fmla="*/ 2982061 w 3258499"/>
                  <a:gd name="connsiteY368" fmla="*/ 206212 h 245078"/>
                  <a:gd name="connsiteX369" fmla="*/ 2986750 w 3258499"/>
                  <a:gd name="connsiteY369" fmla="*/ 207382 h 245078"/>
                  <a:gd name="connsiteX370" fmla="*/ 2994438 w 3258499"/>
                  <a:gd name="connsiteY370" fmla="*/ 213073 h 245078"/>
                  <a:gd name="connsiteX371" fmla="*/ 2995756 w 3258499"/>
                  <a:gd name="connsiteY371" fmla="*/ 221906 h 245078"/>
                  <a:gd name="connsiteX372" fmla="*/ 2987172 w 3258499"/>
                  <a:gd name="connsiteY372" fmla="*/ 233501 h 245078"/>
                  <a:gd name="connsiteX373" fmla="*/ 2978340 w 3258499"/>
                  <a:gd name="connsiteY373" fmla="*/ 234819 h 245078"/>
                  <a:gd name="connsiteX374" fmla="*/ 2970652 w 3258499"/>
                  <a:gd name="connsiteY374" fmla="*/ 229127 h 245078"/>
                  <a:gd name="connsiteX375" fmla="*/ 2969334 w 3258499"/>
                  <a:gd name="connsiteY375" fmla="*/ 220295 h 245078"/>
                  <a:gd name="connsiteX376" fmla="*/ 2977918 w 3258499"/>
                  <a:gd name="connsiteY376" fmla="*/ 208700 h 245078"/>
                  <a:gd name="connsiteX377" fmla="*/ 2982061 w 3258499"/>
                  <a:gd name="connsiteY377" fmla="*/ 206212 h 245078"/>
                  <a:gd name="connsiteX378" fmla="*/ 2648915 w 3258499"/>
                  <a:gd name="connsiteY378" fmla="*/ 206212 h 245078"/>
                  <a:gd name="connsiteX379" fmla="*/ 2653605 w 3258499"/>
                  <a:gd name="connsiteY379" fmla="*/ 207382 h 245078"/>
                  <a:gd name="connsiteX380" fmla="*/ 2661293 w 3258499"/>
                  <a:gd name="connsiteY380" fmla="*/ 213073 h 245078"/>
                  <a:gd name="connsiteX381" fmla="*/ 2662610 w 3258499"/>
                  <a:gd name="connsiteY381" fmla="*/ 221906 h 245078"/>
                  <a:gd name="connsiteX382" fmla="*/ 2654026 w 3258499"/>
                  <a:gd name="connsiteY382" fmla="*/ 233501 h 245078"/>
                  <a:gd name="connsiteX383" fmla="*/ 2645193 w 3258499"/>
                  <a:gd name="connsiteY383" fmla="*/ 234819 h 245078"/>
                  <a:gd name="connsiteX384" fmla="*/ 2637505 w 3258499"/>
                  <a:gd name="connsiteY384" fmla="*/ 229127 h 245078"/>
                  <a:gd name="connsiteX385" fmla="*/ 2636188 w 3258499"/>
                  <a:gd name="connsiteY385" fmla="*/ 220295 h 245078"/>
                  <a:gd name="connsiteX386" fmla="*/ 2644773 w 3258499"/>
                  <a:gd name="connsiteY386" fmla="*/ 208700 h 245078"/>
                  <a:gd name="connsiteX387" fmla="*/ 2648915 w 3258499"/>
                  <a:gd name="connsiteY387" fmla="*/ 206212 h 245078"/>
                  <a:gd name="connsiteX388" fmla="*/ 2315769 w 3258499"/>
                  <a:gd name="connsiteY388" fmla="*/ 206212 h 245078"/>
                  <a:gd name="connsiteX389" fmla="*/ 2320459 w 3258499"/>
                  <a:gd name="connsiteY389" fmla="*/ 207382 h 245078"/>
                  <a:gd name="connsiteX390" fmla="*/ 2328146 w 3258499"/>
                  <a:gd name="connsiteY390" fmla="*/ 213073 h 245078"/>
                  <a:gd name="connsiteX391" fmla="*/ 2329464 w 3258499"/>
                  <a:gd name="connsiteY391" fmla="*/ 221906 h 245078"/>
                  <a:gd name="connsiteX392" fmla="*/ 2320880 w 3258499"/>
                  <a:gd name="connsiteY392" fmla="*/ 233501 h 245078"/>
                  <a:gd name="connsiteX393" fmla="*/ 2312047 w 3258499"/>
                  <a:gd name="connsiteY393" fmla="*/ 234819 h 245078"/>
                  <a:gd name="connsiteX394" fmla="*/ 2304360 w 3258499"/>
                  <a:gd name="connsiteY394" fmla="*/ 229127 h 245078"/>
                  <a:gd name="connsiteX395" fmla="*/ 2303041 w 3258499"/>
                  <a:gd name="connsiteY395" fmla="*/ 220295 h 245078"/>
                  <a:gd name="connsiteX396" fmla="*/ 2311625 w 3258499"/>
                  <a:gd name="connsiteY396" fmla="*/ 208700 h 245078"/>
                  <a:gd name="connsiteX397" fmla="*/ 2315769 w 3258499"/>
                  <a:gd name="connsiteY397" fmla="*/ 206212 h 245078"/>
                  <a:gd name="connsiteX398" fmla="*/ 1982622 w 3258499"/>
                  <a:gd name="connsiteY398" fmla="*/ 206212 h 245078"/>
                  <a:gd name="connsiteX399" fmla="*/ 1987311 w 3258499"/>
                  <a:gd name="connsiteY399" fmla="*/ 207382 h 245078"/>
                  <a:gd name="connsiteX400" fmla="*/ 1994999 w 3258499"/>
                  <a:gd name="connsiteY400" fmla="*/ 213073 h 245078"/>
                  <a:gd name="connsiteX401" fmla="*/ 1996317 w 3258499"/>
                  <a:gd name="connsiteY401" fmla="*/ 221906 h 245078"/>
                  <a:gd name="connsiteX402" fmla="*/ 1987733 w 3258499"/>
                  <a:gd name="connsiteY402" fmla="*/ 233501 h 245078"/>
                  <a:gd name="connsiteX403" fmla="*/ 1978900 w 3258499"/>
                  <a:gd name="connsiteY403" fmla="*/ 234819 h 245078"/>
                  <a:gd name="connsiteX404" fmla="*/ 1971213 w 3258499"/>
                  <a:gd name="connsiteY404" fmla="*/ 229127 h 245078"/>
                  <a:gd name="connsiteX405" fmla="*/ 1969895 w 3258499"/>
                  <a:gd name="connsiteY405" fmla="*/ 220295 h 245078"/>
                  <a:gd name="connsiteX406" fmla="*/ 1978479 w 3258499"/>
                  <a:gd name="connsiteY406" fmla="*/ 208700 h 245078"/>
                  <a:gd name="connsiteX407" fmla="*/ 1982622 w 3258499"/>
                  <a:gd name="connsiteY407" fmla="*/ 206212 h 245078"/>
                  <a:gd name="connsiteX408" fmla="*/ 1649476 w 3258499"/>
                  <a:gd name="connsiteY408" fmla="*/ 206212 h 245078"/>
                  <a:gd name="connsiteX409" fmla="*/ 1654165 w 3258499"/>
                  <a:gd name="connsiteY409" fmla="*/ 207382 h 245078"/>
                  <a:gd name="connsiteX410" fmla="*/ 1661853 w 3258499"/>
                  <a:gd name="connsiteY410" fmla="*/ 213073 h 245078"/>
                  <a:gd name="connsiteX411" fmla="*/ 1663171 w 3258499"/>
                  <a:gd name="connsiteY411" fmla="*/ 221906 h 245078"/>
                  <a:gd name="connsiteX412" fmla="*/ 1654587 w 3258499"/>
                  <a:gd name="connsiteY412" fmla="*/ 233501 h 245078"/>
                  <a:gd name="connsiteX413" fmla="*/ 1645754 w 3258499"/>
                  <a:gd name="connsiteY413" fmla="*/ 234819 h 245078"/>
                  <a:gd name="connsiteX414" fmla="*/ 1638066 w 3258499"/>
                  <a:gd name="connsiteY414" fmla="*/ 229127 h 245078"/>
                  <a:gd name="connsiteX415" fmla="*/ 1636749 w 3258499"/>
                  <a:gd name="connsiteY415" fmla="*/ 220295 h 245078"/>
                  <a:gd name="connsiteX416" fmla="*/ 1645333 w 3258499"/>
                  <a:gd name="connsiteY416" fmla="*/ 208700 h 245078"/>
                  <a:gd name="connsiteX417" fmla="*/ 1649476 w 3258499"/>
                  <a:gd name="connsiteY417" fmla="*/ 206212 h 245078"/>
                  <a:gd name="connsiteX418" fmla="*/ 1316330 w 3258499"/>
                  <a:gd name="connsiteY418" fmla="*/ 206212 h 245078"/>
                  <a:gd name="connsiteX419" fmla="*/ 1321019 w 3258499"/>
                  <a:gd name="connsiteY419" fmla="*/ 207382 h 245078"/>
                  <a:gd name="connsiteX420" fmla="*/ 1328707 w 3258499"/>
                  <a:gd name="connsiteY420" fmla="*/ 213073 h 245078"/>
                  <a:gd name="connsiteX421" fmla="*/ 1330025 w 3258499"/>
                  <a:gd name="connsiteY421" fmla="*/ 221906 h 245078"/>
                  <a:gd name="connsiteX422" fmla="*/ 1321441 w 3258499"/>
                  <a:gd name="connsiteY422" fmla="*/ 233501 h 245078"/>
                  <a:gd name="connsiteX423" fmla="*/ 1312608 w 3258499"/>
                  <a:gd name="connsiteY423" fmla="*/ 234819 h 245078"/>
                  <a:gd name="connsiteX424" fmla="*/ 1304920 w 3258499"/>
                  <a:gd name="connsiteY424" fmla="*/ 229127 h 245078"/>
                  <a:gd name="connsiteX425" fmla="*/ 1303603 w 3258499"/>
                  <a:gd name="connsiteY425" fmla="*/ 220295 h 245078"/>
                  <a:gd name="connsiteX426" fmla="*/ 1312187 w 3258499"/>
                  <a:gd name="connsiteY426" fmla="*/ 208700 h 245078"/>
                  <a:gd name="connsiteX427" fmla="*/ 1316330 w 3258499"/>
                  <a:gd name="connsiteY427" fmla="*/ 206212 h 245078"/>
                  <a:gd name="connsiteX428" fmla="*/ 983184 w 3258499"/>
                  <a:gd name="connsiteY428" fmla="*/ 206212 h 245078"/>
                  <a:gd name="connsiteX429" fmla="*/ 987873 w 3258499"/>
                  <a:gd name="connsiteY429" fmla="*/ 207382 h 245078"/>
                  <a:gd name="connsiteX430" fmla="*/ 995561 w 3258499"/>
                  <a:gd name="connsiteY430" fmla="*/ 213073 h 245078"/>
                  <a:gd name="connsiteX431" fmla="*/ 996879 w 3258499"/>
                  <a:gd name="connsiteY431" fmla="*/ 221906 h 245078"/>
                  <a:gd name="connsiteX432" fmla="*/ 988294 w 3258499"/>
                  <a:gd name="connsiteY432" fmla="*/ 233501 h 245078"/>
                  <a:gd name="connsiteX433" fmla="*/ 979462 w 3258499"/>
                  <a:gd name="connsiteY433" fmla="*/ 234819 h 245078"/>
                  <a:gd name="connsiteX434" fmla="*/ 971774 w 3258499"/>
                  <a:gd name="connsiteY434" fmla="*/ 229127 h 245078"/>
                  <a:gd name="connsiteX435" fmla="*/ 970457 w 3258499"/>
                  <a:gd name="connsiteY435" fmla="*/ 220295 h 245078"/>
                  <a:gd name="connsiteX436" fmla="*/ 979041 w 3258499"/>
                  <a:gd name="connsiteY436" fmla="*/ 208700 h 245078"/>
                  <a:gd name="connsiteX437" fmla="*/ 983184 w 3258499"/>
                  <a:gd name="connsiteY437" fmla="*/ 206212 h 245078"/>
                  <a:gd name="connsiteX438" fmla="*/ 650037 w 3258499"/>
                  <a:gd name="connsiteY438" fmla="*/ 206212 h 245078"/>
                  <a:gd name="connsiteX439" fmla="*/ 654726 w 3258499"/>
                  <a:gd name="connsiteY439" fmla="*/ 207382 h 245078"/>
                  <a:gd name="connsiteX440" fmla="*/ 662414 w 3258499"/>
                  <a:gd name="connsiteY440" fmla="*/ 213073 h 245078"/>
                  <a:gd name="connsiteX441" fmla="*/ 663732 w 3258499"/>
                  <a:gd name="connsiteY441" fmla="*/ 221906 h 245078"/>
                  <a:gd name="connsiteX442" fmla="*/ 655147 w 3258499"/>
                  <a:gd name="connsiteY442" fmla="*/ 233501 h 245078"/>
                  <a:gd name="connsiteX443" fmla="*/ 646315 w 3258499"/>
                  <a:gd name="connsiteY443" fmla="*/ 234819 h 245078"/>
                  <a:gd name="connsiteX444" fmla="*/ 638627 w 3258499"/>
                  <a:gd name="connsiteY444" fmla="*/ 229127 h 245078"/>
                  <a:gd name="connsiteX445" fmla="*/ 637310 w 3258499"/>
                  <a:gd name="connsiteY445" fmla="*/ 220295 h 245078"/>
                  <a:gd name="connsiteX446" fmla="*/ 645894 w 3258499"/>
                  <a:gd name="connsiteY446" fmla="*/ 208700 h 245078"/>
                  <a:gd name="connsiteX447" fmla="*/ 650037 w 3258499"/>
                  <a:gd name="connsiteY447" fmla="*/ 206212 h 245078"/>
                  <a:gd name="connsiteX448" fmla="*/ 316891 w 3258499"/>
                  <a:gd name="connsiteY448" fmla="*/ 206212 h 245078"/>
                  <a:gd name="connsiteX449" fmla="*/ 321580 w 3258499"/>
                  <a:gd name="connsiteY449" fmla="*/ 207382 h 245078"/>
                  <a:gd name="connsiteX450" fmla="*/ 329268 w 3258499"/>
                  <a:gd name="connsiteY450" fmla="*/ 213073 h 245078"/>
                  <a:gd name="connsiteX451" fmla="*/ 330586 w 3258499"/>
                  <a:gd name="connsiteY451" fmla="*/ 221906 h 245078"/>
                  <a:gd name="connsiteX452" fmla="*/ 322002 w 3258499"/>
                  <a:gd name="connsiteY452" fmla="*/ 233501 h 245078"/>
                  <a:gd name="connsiteX453" fmla="*/ 313169 w 3258499"/>
                  <a:gd name="connsiteY453" fmla="*/ 234819 h 245078"/>
                  <a:gd name="connsiteX454" fmla="*/ 305481 w 3258499"/>
                  <a:gd name="connsiteY454" fmla="*/ 229127 h 245078"/>
                  <a:gd name="connsiteX455" fmla="*/ 304164 w 3258499"/>
                  <a:gd name="connsiteY455" fmla="*/ 220295 h 245078"/>
                  <a:gd name="connsiteX456" fmla="*/ 312748 w 3258499"/>
                  <a:gd name="connsiteY456" fmla="*/ 208700 h 245078"/>
                  <a:gd name="connsiteX457" fmla="*/ 316891 w 3258499"/>
                  <a:gd name="connsiteY457" fmla="*/ 206212 h 245078"/>
                  <a:gd name="connsiteX458" fmla="*/ 3204323 w 3258499"/>
                  <a:gd name="connsiteY458" fmla="*/ 205442 h 245078"/>
                  <a:gd name="connsiteX459" fmla="*/ 3231133 w 3258499"/>
                  <a:gd name="connsiteY459" fmla="*/ 216547 h 245078"/>
                  <a:gd name="connsiteX460" fmla="*/ 3258111 w 3258499"/>
                  <a:gd name="connsiteY460" fmla="*/ 243525 h 245078"/>
                  <a:gd name="connsiteX461" fmla="*/ 3258499 w 3258499"/>
                  <a:gd name="connsiteY461" fmla="*/ 245078 h 245078"/>
                  <a:gd name="connsiteX462" fmla="*/ 3148982 w 3258499"/>
                  <a:gd name="connsiteY462" fmla="*/ 245078 h 245078"/>
                  <a:gd name="connsiteX463" fmla="*/ 3177513 w 3258499"/>
                  <a:gd name="connsiteY463" fmla="*/ 216547 h 245078"/>
                  <a:gd name="connsiteX464" fmla="*/ 3204323 w 3258499"/>
                  <a:gd name="connsiteY464" fmla="*/ 205442 h 245078"/>
                  <a:gd name="connsiteX465" fmla="*/ 2871177 w 3258499"/>
                  <a:gd name="connsiteY465" fmla="*/ 205442 h 245078"/>
                  <a:gd name="connsiteX466" fmla="*/ 2897987 w 3258499"/>
                  <a:gd name="connsiteY466" fmla="*/ 216547 h 245078"/>
                  <a:gd name="connsiteX467" fmla="*/ 2926518 w 3258499"/>
                  <a:gd name="connsiteY467" fmla="*/ 245078 h 245078"/>
                  <a:gd name="connsiteX468" fmla="*/ 2815836 w 3258499"/>
                  <a:gd name="connsiteY468" fmla="*/ 245078 h 245078"/>
                  <a:gd name="connsiteX469" fmla="*/ 2844367 w 3258499"/>
                  <a:gd name="connsiteY469" fmla="*/ 216547 h 245078"/>
                  <a:gd name="connsiteX470" fmla="*/ 2871177 w 3258499"/>
                  <a:gd name="connsiteY470" fmla="*/ 205442 h 245078"/>
                  <a:gd name="connsiteX471" fmla="*/ 2538030 w 3258499"/>
                  <a:gd name="connsiteY471" fmla="*/ 205442 h 245078"/>
                  <a:gd name="connsiteX472" fmla="*/ 2564841 w 3258499"/>
                  <a:gd name="connsiteY472" fmla="*/ 216547 h 245078"/>
                  <a:gd name="connsiteX473" fmla="*/ 2593372 w 3258499"/>
                  <a:gd name="connsiteY473" fmla="*/ 245078 h 245078"/>
                  <a:gd name="connsiteX474" fmla="*/ 2482690 w 3258499"/>
                  <a:gd name="connsiteY474" fmla="*/ 245078 h 245078"/>
                  <a:gd name="connsiteX475" fmla="*/ 2511221 w 3258499"/>
                  <a:gd name="connsiteY475" fmla="*/ 216547 h 245078"/>
                  <a:gd name="connsiteX476" fmla="*/ 2538030 w 3258499"/>
                  <a:gd name="connsiteY476" fmla="*/ 205442 h 245078"/>
                  <a:gd name="connsiteX477" fmla="*/ 2204884 w 3258499"/>
                  <a:gd name="connsiteY477" fmla="*/ 205442 h 245078"/>
                  <a:gd name="connsiteX478" fmla="*/ 2231693 w 3258499"/>
                  <a:gd name="connsiteY478" fmla="*/ 216547 h 245078"/>
                  <a:gd name="connsiteX479" fmla="*/ 2260225 w 3258499"/>
                  <a:gd name="connsiteY479" fmla="*/ 245078 h 245078"/>
                  <a:gd name="connsiteX480" fmla="*/ 2149543 w 3258499"/>
                  <a:gd name="connsiteY480" fmla="*/ 245078 h 245078"/>
                  <a:gd name="connsiteX481" fmla="*/ 2178075 w 3258499"/>
                  <a:gd name="connsiteY481" fmla="*/ 216547 h 245078"/>
                  <a:gd name="connsiteX482" fmla="*/ 2204884 w 3258499"/>
                  <a:gd name="connsiteY482" fmla="*/ 205442 h 245078"/>
                  <a:gd name="connsiteX483" fmla="*/ 1871738 w 3258499"/>
                  <a:gd name="connsiteY483" fmla="*/ 205442 h 245078"/>
                  <a:gd name="connsiteX484" fmla="*/ 1898548 w 3258499"/>
                  <a:gd name="connsiteY484" fmla="*/ 216547 h 245078"/>
                  <a:gd name="connsiteX485" fmla="*/ 1927079 w 3258499"/>
                  <a:gd name="connsiteY485" fmla="*/ 245078 h 245078"/>
                  <a:gd name="connsiteX486" fmla="*/ 1816397 w 3258499"/>
                  <a:gd name="connsiteY486" fmla="*/ 245078 h 245078"/>
                  <a:gd name="connsiteX487" fmla="*/ 1844928 w 3258499"/>
                  <a:gd name="connsiteY487" fmla="*/ 216547 h 245078"/>
                  <a:gd name="connsiteX488" fmla="*/ 1871738 w 3258499"/>
                  <a:gd name="connsiteY488" fmla="*/ 205442 h 245078"/>
                  <a:gd name="connsiteX489" fmla="*/ 1538592 w 3258499"/>
                  <a:gd name="connsiteY489" fmla="*/ 205442 h 245078"/>
                  <a:gd name="connsiteX490" fmla="*/ 1565401 w 3258499"/>
                  <a:gd name="connsiteY490" fmla="*/ 216547 h 245078"/>
                  <a:gd name="connsiteX491" fmla="*/ 1593933 w 3258499"/>
                  <a:gd name="connsiteY491" fmla="*/ 245078 h 245078"/>
                  <a:gd name="connsiteX492" fmla="*/ 1483251 w 3258499"/>
                  <a:gd name="connsiteY492" fmla="*/ 245078 h 245078"/>
                  <a:gd name="connsiteX493" fmla="*/ 1511782 w 3258499"/>
                  <a:gd name="connsiteY493" fmla="*/ 216547 h 245078"/>
                  <a:gd name="connsiteX494" fmla="*/ 1538592 w 3258499"/>
                  <a:gd name="connsiteY494" fmla="*/ 205442 h 245078"/>
                  <a:gd name="connsiteX495" fmla="*/ 1205445 w 3258499"/>
                  <a:gd name="connsiteY495" fmla="*/ 205442 h 245078"/>
                  <a:gd name="connsiteX496" fmla="*/ 1232255 w 3258499"/>
                  <a:gd name="connsiteY496" fmla="*/ 216547 h 245078"/>
                  <a:gd name="connsiteX497" fmla="*/ 1260786 w 3258499"/>
                  <a:gd name="connsiteY497" fmla="*/ 245078 h 245078"/>
                  <a:gd name="connsiteX498" fmla="*/ 1150104 w 3258499"/>
                  <a:gd name="connsiteY498" fmla="*/ 245078 h 245078"/>
                  <a:gd name="connsiteX499" fmla="*/ 1178635 w 3258499"/>
                  <a:gd name="connsiteY499" fmla="*/ 216547 h 245078"/>
                  <a:gd name="connsiteX500" fmla="*/ 1205445 w 3258499"/>
                  <a:gd name="connsiteY500" fmla="*/ 205442 h 245078"/>
                  <a:gd name="connsiteX501" fmla="*/ 872298 w 3258499"/>
                  <a:gd name="connsiteY501" fmla="*/ 205442 h 245078"/>
                  <a:gd name="connsiteX502" fmla="*/ 899109 w 3258499"/>
                  <a:gd name="connsiteY502" fmla="*/ 216547 h 245078"/>
                  <a:gd name="connsiteX503" fmla="*/ 927640 w 3258499"/>
                  <a:gd name="connsiteY503" fmla="*/ 245078 h 245078"/>
                  <a:gd name="connsiteX504" fmla="*/ 816958 w 3258499"/>
                  <a:gd name="connsiteY504" fmla="*/ 245078 h 245078"/>
                  <a:gd name="connsiteX505" fmla="*/ 845489 w 3258499"/>
                  <a:gd name="connsiteY505" fmla="*/ 216547 h 245078"/>
                  <a:gd name="connsiteX506" fmla="*/ 872298 w 3258499"/>
                  <a:gd name="connsiteY506" fmla="*/ 205442 h 245078"/>
                  <a:gd name="connsiteX507" fmla="*/ 539153 w 3258499"/>
                  <a:gd name="connsiteY507" fmla="*/ 205442 h 245078"/>
                  <a:gd name="connsiteX508" fmla="*/ 565962 w 3258499"/>
                  <a:gd name="connsiteY508" fmla="*/ 216547 h 245078"/>
                  <a:gd name="connsiteX509" fmla="*/ 594493 w 3258499"/>
                  <a:gd name="connsiteY509" fmla="*/ 245078 h 245078"/>
                  <a:gd name="connsiteX510" fmla="*/ 483812 w 3258499"/>
                  <a:gd name="connsiteY510" fmla="*/ 245078 h 245078"/>
                  <a:gd name="connsiteX511" fmla="*/ 512343 w 3258499"/>
                  <a:gd name="connsiteY511" fmla="*/ 216547 h 245078"/>
                  <a:gd name="connsiteX512" fmla="*/ 539153 w 3258499"/>
                  <a:gd name="connsiteY512" fmla="*/ 205442 h 245078"/>
                  <a:gd name="connsiteX513" fmla="*/ 206007 w 3258499"/>
                  <a:gd name="connsiteY513" fmla="*/ 205442 h 245078"/>
                  <a:gd name="connsiteX514" fmla="*/ 232816 w 3258499"/>
                  <a:gd name="connsiteY514" fmla="*/ 216547 h 245078"/>
                  <a:gd name="connsiteX515" fmla="*/ 261347 w 3258499"/>
                  <a:gd name="connsiteY515" fmla="*/ 245078 h 245078"/>
                  <a:gd name="connsiteX516" fmla="*/ 150665 w 3258499"/>
                  <a:gd name="connsiteY516" fmla="*/ 245078 h 245078"/>
                  <a:gd name="connsiteX517" fmla="*/ 179197 w 3258499"/>
                  <a:gd name="connsiteY517" fmla="*/ 216547 h 245078"/>
                  <a:gd name="connsiteX518" fmla="*/ 206007 w 3258499"/>
                  <a:gd name="connsiteY518" fmla="*/ 205442 h 245078"/>
                  <a:gd name="connsiteX519" fmla="*/ 3019108 w 3258499"/>
                  <a:gd name="connsiteY519" fmla="*/ 202536 h 245078"/>
                  <a:gd name="connsiteX520" fmla="*/ 3021745 w 3258499"/>
                  <a:gd name="connsiteY520" fmla="*/ 203768 h 245078"/>
                  <a:gd name="connsiteX521" fmla="*/ 3024788 w 3258499"/>
                  <a:gd name="connsiteY521" fmla="*/ 207094 h 245078"/>
                  <a:gd name="connsiteX522" fmla="*/ 3024549 w 3258499"/>
                  <a:gd name="connsiteY522" fmla="*/ 212468 h 245078"/>
                  <a:gd name="connsiteX523" fmla="*/ 3021223 w 3258499"/>
                  <a:gd name="connsiteY523" fmla="*/ 215511 h 245078"/>
                  <a:gd name="connsiteX524" fmla="*/ 3015850 w 3258499"/>
                  <a:gd name="connsiteY524" fmla="*/ 215272 h 245078"/>
                  <a:gd name="connsiteX525" fmla="*/ 3012807 w 3258499"/>
                  <a:gd name="connsiteY525" fmla="*/ 211947 h 245078"/>
                  <a:gd name="connsiteX526" fmla="*/ 3013045 w 3258499"/>
                  <a:gd name="connsiteY526" fmla="*/ 206572 h 245078"/>
                  <a:gd name="connsiteX527" fmla="*/ 3016371 w 3258499"/>
                  <a:gd name="connsiteY527" fmla="*/ 203529 h 245078"/>
                  <a:gd name="connsiteX528" fmla="*/ 3019108 w 3258499"/>
                  <a:gd name="connsiteY528" fmla="*/ 202536 h 245078"/>
                  <a:gd name="connsiteX529" fmla="*/ 2685960 w 3258499"/>
                  <a:gd name="connsiteY529" fmla="*/ 202536 h 245078"/>
                  <a:gd name="connsiteX530" fmla="*/ 2688598 w 3258499"/>
                  <a:gd name="connsiteY530" fmla="*/ 203768 h 245078"/>
                  <a:gd name="connsiteX531" fmla="*/ 2691641 w 3258499"/>
                  <a:gd name="connsiteY531" fmla="*/ 207094 h 245078"/>
                  <a:gd name="connsiteX532" fmla="*/ 2691403 w 3258499"/>
                  <a:gd name="connsiteY532" fmla="*/ 212468 h 245078"/>
                  <a:gd name="connsiteX533" fmla="*/ 2688077 w 3258499"/>
                  <a:gd name="connsiteY533" fmla="*/ 215511 h 245078"/>
                  <a:gd name="connsiteX534" fmla="*/ 2682704 w 3258499"/>
                  <a:gd name="connsiteY534" fmla="*/ 215272 h 245078"/>
                  <a:gd name="connsiteX535" fmla="*/ 2679661 w 3258499"/>
                  <a:gd name="connsiteY535" fmla="*/ 211947 h 245078"/>
                  <a:gd name="connsiteX536" fmla="*/ 2679900 w 3258499"/>
                  <a:gd name="connsiteY536" fmla="*/ 206572 h 245078"/>
                  <a:gd name="connsiteX537" fmla="*/ 2683225 w 3258499"/>
                  <a:gd name="connsiteY537" fmla="*/ 203529 h 245078"/>
                  <a:gd name="connsiteX538" fmla="*/ 2685960 w 3258499"/>
                  <a:gd name="connsiteY538" fmla="*/ 202536 h 245078"/>
                  <a:gd name="connsiteX539" fmla="*/ 2352815 w 3258499"/>
                  <a:gd name="connsiteY539" fmla="*/ 202536 h 245078"/>
                  <a:gd name="connsiteX540" fmla="*/ 2355452 w 3258499"/>
                  <a:gd name="connsiteY540" fmla="*/ 203768 h 245078"/>
                  <a:gd name="connsiteX541" fmla="*/ 2358495 w 3258499"/>
                  <a:gd name="connsiteY541" fmla="*/ 207094 h 245078"/>
                  <a:gd name="connsiteX542" fmla="*/ 2358257 w 3258499"/>
                  <a:gd name="connsiteY542" fmla="*/ 212468 h 245078"/>
                  <a:gd name="connsiteX543" fmla="*/ 2354932 w 3258499"/>
                  <a:gd name="connsiteY543" fmla="*/ 215511 h 245078"/>
                  <a:gd name="connsiteX544" fmla="*/ 2349558 w 3258499"/>
                  <a:gd name="connsiteY544" fmla="*/ 215272 h 245078"/>
                  <a:gd name="connsiteX545" fmla="*/ 2346515 w 3258499"/>
                  <a:gd name="connsiteY545" fmla="*/ 211947 h 245078"/>
                  <a:gd name="connsiteX546" fmla="*/ 2346754 w 3258499"/>
                  <a:gd name="connsiteY546" fmla="*/ 206572 h 245078"/>
                  <a:gd name="connsiteX547" fmla="*/ 2350079 w 3258499"/>
                  <a:gd name="connsiteY547" fmla="*/ 203529 h 245078"/>
                  <a:gd name="connsiteX548" fmla="*/ 2352815 w 3258499"/>
                  <a:gd name="connsiteY548" fmla="*/ 202536 h 245078"/>
                  <a:gd name="connsiteX549" fmla="*/ 2019669 w 3258499"/>
                  <a:gd name="connsiteY549" fmla="*/ 202536 h 245078"/>
                  <a:gd name="connsiteX550" fmla="*/ 2022306 w 3258499"/>
                  <a:gd name="connsiteY550" fmla="*/ 203768 h 245078"/>
                  <a:gd name="connsiteX551" fmla="*/ 2025349 w 3258499"/>
                  <a:gd name="connsiteY551" fmla="*/ 207094 h 245078"/>
                  <a:gd name="connsiteX552" fmla="*/ 2025111 w 3258499"/>
                  <a:gd name="connsiteY552" fmla="*/ 212468 h 245078"/>
                  <a:gd name="connsiteX553" fmla="*/ 2021785 w 3258499"/>
                  <a:gd name="connsiteY553" fmla="*/ 215511 h 245078"/>
                  <a:gd name="connsiteX554" fmla="*/ 2016411 w 3258499"/>
                  <a:gd name="connsiteY554" fmla="*/ 215272 h 245078"/>
                  <a:gd name="connsiteX555" fmla="*/ 2013368 w 3258499"/>
                  <a:gd name="connsiteY555" fmla="*/ 211947 h 245078"/>
                  <a:gd name="connsiteX556" fmla="*/ 2013607 w 3258499"/>
                  <a:gd name="connsiteY556" fmla="*/ 206572 h 245078"/>
                  <a:gd name="connsiteX557" fmla="*/ 2016933 w 3258499"/>
                  <a:gd name="connsiteY557" fmla="*/ 203529 h 245078"/>
                  <a:gd name="connsiteX558" fmla="*/ 2019669 w 3258499"/>
                  <a:gd name="connsiteY558" fmla="*/ 202536 h 245078"/>
                  <a:gd name="connsiteX559" fmla="*/ 1686523 w 3258499"/>
                  <a:gd name="connsiteY559" fmla="*/ 202536 h 245078"/>
                  <a:gd name="connsiteX560" fmla="*/ 1689160 w 3258499"/>
                  <a:gd name="connsiteY560" fmla="*/ 203768 h 245078"/>
                  <a:gd name="connsiteX561" fmla="*/ 1692202 w 3258499"/>
                  <a:gd name="connsiteY561" fmla="*/ 207094 h 245078"/>
                  <a:gd name="connsiteX562" fmla="*/ 1691964 w 3258499"/>
                  <a:gd name="connsiteY562" fmla="*/ 212468 h 245078"/>
                  <a:gd name="connsiteX563" fmla="*/ 1688639 w 3258499"/>
                  <a:gd name="connsiteY563" fmla="*/ 215511 h 245078"/>
                  <a:gd name="connsiteX564" fmla="*/ 1683264 w 3258499"/>
                  <a:gd name="connsiteY564" fmla="*/ 215272 h 245078"/>
                  <a:gd name="connsiteX565" fmla="*/ 1680222 w 3258499"/>
                  <a:gd name="connsiteY565" fmla="*/ 211947 h 245078"/>
                  <a:gd name="connsiteX566" fmla="*/ 1680461 w 3258499"/>
                  <a:gd name="connsiteY566" fmla="*/ 206572 h 245078"/>
                  <a:gd name="connsiteX567" fmla="*/ 1683785 w 3258499"/>
                  <a:gd name="connsiteY567" fmla="*/ 203529 h 245078"/>
                  <a:gd name="connsiteX568" fmla="*/ 1686523 w 3258499"/>
                  <a:gd name="connsiteY568" fmla="*/ 202536 h 245078"/>
                  <a:gd name="connsiteX569" fmla="*/ 1353376 w 3258499"/>
                  <a:gd name="connsiteY569" fmla="*/ 202536 h 245078"/>
                  <a:gd name="connsiteX570" fmla="*/ 1356013 w 3258499"/>
                  <a:gd name="connsiteY570" fmla="*/ 203768 h 245078"/>
                  <a:gd name="connsiteX571" fmla="*/ 1359056 w 3258499"/>
                  <a:gd name="connsiteY571" fmla="*/ 207094 h 245078"/>
                  <a:gd name="connsiteX572" fmla="*/ 1358817 w 3258499"/>
                  <a:gd name="connsiteY572" fmla="*/ 212468 h 245078"/>
                  <a:gd name="connsiteX573" fmla="*/ 1355492 w 3258499"/>
                  <a:gd name="connsiteY573" fmla="*/ 215511 h 245078"/>
                  <a:gd name="connsiteX574" fmla="*/ 1350119 w 3258499"/>
                  <a:gd name="connsiteY574" fmla="*/ 215272 h 245078"/>
                  <a:gd name="connsiteX575" fmla="*/ 1347076 w 3258499"/>
                  <a:gd name="connsiteY575" fmla="*/ 211947 h 245078"/>
                  <a:gd name="connsiteX576" fmla="*/ 1347314 w 3258499"/>
                  <a:gd name="connsiteY576" fmla="*/ 206572 h 245078"/>
                  <a:gd name="connsiteX577" fmla="*/ 1350640 w 3258499"/>
                  <a:gd name="connsiteY577" fmla="*/ 203529 h 245078"/>
                  <a:gd name="connsiteX578" fmla="*/ 1353376 w 3258499"/>
                  <a:gd name="connsiteY578" fmla="*/ 202536 h 245078"/>
                  <a:gd name="connsiteX579" fmla="*/ 1020229 w 3258499"/>
                  <a:gd name="connsiteY579" fmla="*/ 202536 h 245078"/>
                  <a:gd name="connsiteX580" fmla="*/ 1022866 w 3258499"/>
                  <a:gd name="connsiteY580" fmla="*/ 203768 h 245078"/>
                  <a:gd name="connsiteX581" fmla="*/ 1025909 w 3258499"/>
                  <a:gd name="connsiteY581" fmla="*/ 207094 h 245078"/>
                  <a:gd name="connsiteX582" fmla="*/ 1025671 w 3258499"/>
                  <a:gd name="connsiteY582" fmla="*/ 212468 h 245078"/>
                  <a:gd name="connsiteX583" fmla="*/ 1022345 w 3258499"/>
                  <a:gd name="connsiteY583" fmla="*/ 215511 h 245078"/>
                  <a:gd name="connsiteX584" fmla="*/ 1016972 w 3258499"/>
                  <a:gd name="connsiteY584" fmla="*/ 215272 h 245078"/>
                  <a:gd name="connsiteX585" fmla="*/ 1013929 w 3258499"/>
                  <a:gd name="connsiteY585" fmla="*/ 211947 h 245078"/>
                  <a:gd name="connsiteX586" fmla="*/ 1014168 w 3258499"/>
                  <a:gd name="connsiteY586" fmla="*/ 206572 h 245078"/>
                  <a:gd name="connsiteX587" fmla="*/ 1017493 w 3258499"/>
                  <a:gd name="connsiteY587" fmla="*/ 203529 h 245078"/>
                  <a:gd name="connsiteX588" fmla="*/ 1020229 w 3258499"/>
                  <a:gd name="connsiteY588" fmla="*/ 202536 h 245078"/>
                  <a:gd name="connsiteX589" fmla="*/ 687083 w 3258499"/>
                  <a:gd name="connsiteY589" fmla="*/ 202536 h 245078"/>
                  <a:gd name="connsiteX590" fmla="*/ 689720 w 3258499"/>
                  <a:gd name="connsiteY590" fmla="*/ 203768 h 245078"/>
                  <a:gd name="connsiteX591" fmla="*/ 692763 w 3258499"/>
                  <a:gd name="connsiteY591" fmla="*/ 207094 h 245078"/>
                  <a:gd name="connsiteX592" fmla="*/ 692525 w 3258499"/>
                  <a:gd name="connsiteY592" fmla="*/ 212468 h 245078"/>
                  <a:gd name="connsiteX593" fmla="*/ 689199 w 3258499"/>
                  <a:gd name="connsiteY593" fmla="*/ 215511 h 245078"/>
                  <a:gd name="connsiteX594" fmla="*/ 683825 w 3258499"/>
                  <a:gd name="connsiteY594" fmla="*/ 215272 h 245078"/>
                  <a:gd name="connsiteX595" fmla="*/ 680783 w 3258499"/>
                  <a:gd name="connsiteY595" fmla="*/ 211947 h 245078"/>
                  <a:gd name="connsiteX596" fmla="*/ 681022 w 3258499"/>
                  <a:gd name="connsiteY596" fmla="*/ 206572 h 245078"/>
                  <a:gd name="connsiteX597" fmla="*/ 684347 w 3258499"/>
                  <a:gd name="connsiteY597" fmla="*/ 203529 h 245078"/>
                  <a:gd name="connsiteX598" fmla="*/ 687083 w 3258499"/>
                  <a:gd name="connsiteY598" fmla="*/ 202536 h 245078"/>
                  <a:gd name="connsiteX599" fmla="*/ 353937 w 3258499"/>
                  <a:gd name="connsiteY599" fmla="*/ 202536 h 245078"/>
                  <a:gd name="connsiteX600" fmla="*/ 356574 w 3258499"/>
                  <a:gd name="connsiteY600" fmla="*/ 203768 h 245078"/>
                  <a:gd name="connsiteX601" fmla="*/ 359617 w 3258499"/>
                  <a:gd name="connsiteY601" fmla="*/ 207094 h 245078"/>
                  <a:gd name="connsiteX602" fmla="*/ 359378 w 3258499"/>
                  <a:gd name="connsiteY602" fmla="*/ 212468 h 245078"/>
                  <a:gd name="connsiteX603" fmla="*/ 356053 w 3258499"/>
                  <a:gd name="connsiteY603" fmla="*/ 215511 h 245078"/>
                  <a:gd name="connsiteX604" fmla="*/ 350680 w 3258499"/>
                  <a:gd name="connsiteY604" fmla="*/ 215272 h 245078"/>
                  <a:gd name="connsiteX605" fmla="*/ 347637 w 3258499"/>
                  <a:gd name="connsiteY605" fmla="*/ 211947 h 245078"/>
                  <a:gd name="connsiteX606" fmla="*/ 347875 w 3258499"/>
                  <a:gd name="connsiteY606" fmla="*/ 206572 h 245078"/>
                  <a:gd name="connsiteX607" fmla="*/ 351201 w 3258499"/>
                  <a:gd name="connsiteY607" fmla="*/ 203529 h 245078"/>
                  <a:gd name="connsiteX608" fmla="*/ 353937 w 3258499"/>
                  <a:gd name="connsiteY608" fmla="*/ 202536 h 245078"/>
                  <a:gd name="connsiteX609" fmla="*/ 20790 w 3258499"/>
                  <a:gd name="connsiteY609" fmla="*/ 202536 h 245078"/>
                  <a:gd name="connsiteX610" fmla="*/ 23428 w 3258499"/>
                  <a:gd name="connsiteY610" fmla="*/ 203768 h 245078"/>
                  <a:gd name="connsiteX611" fmla="*/ 26471 w 3258499"/>
                  <a:gd name="connsiteY611" fmla="*/ 207094 h 245078"/>
                  <a:gd name="connsiteX612" fmla="*/ 26232 w 3258499"/>
                  <a:gd name="connsiteY612" fmla="*/ 212468 h 245078"/>
                  <a:gd name="connsiteX613" fmla="*/ 22907 w 3258499"/>
                  <a:gd name="connsiteY613" fmla="*/ 215511 h 245078"/>
                  <a:gd name="connsiteX614" fmla="*/ 17534 w 3258499"/>
                  <a:gd name="connsiteY614" fmla="*/ 215272 h 245078"/>
                  <a:gd name="connsiteX615" fmla="*/ 14491 w 3258499"/>
                  <a:gd name="connsiteY615" fmla="*/ 211947 h 245078"/>
                  <a:gd name="connsiteX616" fmla="*/ 14729 w 3258499"/>
                  <a:gd name="connsiteY616" fmla="*/ 206572 h 245078"/>
                  <a:gd name="connsiteX617" fmla="*/ 18055 w 3258499"/>
                  <a:gd name="connsiteY617" fmla="*/ 203529 h 245078"/>
                  <a:gd name="connsiteX618" fmla="*/ 20790 w 3258499"/>
                  <a:gd name="connsiteY618" fmla="*/ 202536 h 245078"/>
                  <a:gd name="connsiteX619" fmla="*/ 3060118 w 3258499"/>
                  <a:gd name="connsiteY619" fmla="*/ 202536 h 245078"/>
                  <a:gd name="connsiteX620" fmla="*/ 3062756 w 3258499"/>
                  <a:gd name="connsiteY620" fmla="*/ 203768 h 245078"/>
                  <a:gd name="connsiteX621" fmla="*/ 3065799 w 3258499"/>
                  <a:gd name="connsiteY621" fmla="*/ 207094 h 245078"/>
                  <a:gd name="connsiteX622" fmla="*/ 3065561 w 3258499"/>
                  <a:gd name="connsiteY622" fmla="*/ 212466 h 245078"/>
                  <a:gd name="connsiteX623" fmla="*/ 3062235 w 3258499"/>
                  <a:gd name="connsiteY623" fmla="*/ 215509 h 245078"/>
                  <a:gd name="connsiteX624" fmla="*/ 3056862 w 3258499"/>
                  <a:gd name="connsiteY624" fmla="*/ 215272 h 245078"/>
                  <a:gd name="connsiteX625" fmla="*/ 3053819 w 3258499"/>
                  <a:gd name="connsiteY625" fmla="*/ 211945 h 245078"/>
                  <a:gd name="connsiteX626" fmla="*/ 3054057 w 3258499"/>
                  <a:gd name="connsiteY626" fmla="*/ 206572 h 245078"/>
                  <a:gd name="connsiteX627" fmla="*/ 3057383 w 3258499"/>
                  <a:gd name="connsiteY627" fmla="*/ 203529 h 245078"/>
                  <a:gd name="connsiteX628" fmla="*/ 3060118 w 3258499"/>
                  <a:gd name="connsiteY628" fmla="*/ 202536 h 245078"/>
                  <a:gd name="connsiteX629" fmla="*/ 2726973 w 3258499"/>
                  <a:gd name="connsiteY629" fmla="*/ 202536 h 245078"/>
                  <a:gd name="connsiteX630" fmla="*/ 2729610 w 3258499"/>
                  <a:gd name="connsiteY630" fmla="*/ 203768 h 245078"/>
                  <a:gd name="connsiteX631" fmla="*/ 2732653 w 3258499"/>
                  <a:gd name="connsiteY631" fmla="*/ 207094 h 245078"/>
                  <a:gd name="connsiteX632" fmla="*/ 2732415 w 3258499"/>
                  <a:gd name="connsiteY632" fmla="*/ 212466 h 245078"/>
                  <a:gd name="connsiteX633" fmla="*/ 2729089 w 3258499"/>
                  <a:gd name="connsiteY633" fmla="*/ 215509 h 245078"/>
                  <a:gd name="connsiteX634" fmla="*/ 2723715 w 3258499"/>
                  <a:gd name="connsiteY634" fmla="*/ 215272 h 245078"/>
                  <a:gd name="connsiteX635" fmla="*/ 2720672 w 3258499"/>
                  <a:gd name="connsiteY635" fmla="*/ 211945 h 245078"/>
                  <a:gd name="connsiteX636" fmla="*/ 2720911 w 3258499"/>
                  <a:gd name="connsiteY636" fmla="*/ 206572 h 245078"/>
                  <a:gd name="connsiteX637" fmla="*/ 2724237 w 3258499"/>
                  <a:gd name="connsiteY637" fmla="*/ 203529 h 245078"/>
                  <a:gd name="connsiteX638" fmla="*/ 2726973 w 3258499"/>
                  <a:gd name="connsiteY638" fmla="*/ 202536 h 245078"/>
                  <a:gd name="connsiteX639" fmla="*/ 2393827 w 3258499"/>
                  <a:gd name="connsiteY639" fmla="*/ 202536 h 245078"/>
                  <a:gd name="connsiteX640" fmla="*/ 2396464 w 3258499"/>
                  <a:gd name="connsiteY640" fmla="*/ 203768 h 245078"/>
                  <a:gd name="connsiteX641" fmla="*/ 2399507 w 3258499"/>
                  <a:gd name="connsiteY641" fmla="*/ 207094 h 245078"/>
                  <a:gd name="connsiteX642" fmla="*/ 2399268 w 3258499"/>
                  <a:gd name="connsiteY642" fmla="*/ 212466 h 245078"/>
                  <a:gd name="connsiteX643" fmla="*/ 2395942 w 3258499"/>
                  <a:gd name="connsiteY643" fmla="*/ 215509 h 245078"/>
                  <a:gd name="connsiteX644" fmla="*/ 2390569 w 3258499"/>
                  <a:gd name="connsiteY644" fmla="*/ 215272 h 245078"/>
                  <a:gd name="connsiteX645" fmla="*/ 2387526 w 3258499"/>
                  <a:gd name="connsiteY645" fmla="*/ 211945 h 245078"/>
                  <a:gd name="connsiteX646" fmla="*/ 2387764 w 3258499"/>
                  <a:gd name="connsiteY646" fmla="*/ 206572 h 245078"/>
                  <a:gd name="connsiteX647" fmla="*/ 2391090 w 3258499"/>
                  <a:gd name="connsiteY647" fmla="*/ 203529 h 245078"/>
                  <a:gd name="connsiteX648" fmla="*/ 2393827 w 3258499"/>
                  <a:gd name="connsiteY648" fmla="*/ 202536 h 245078"/>
                  <a:gd name="connsiteX649" fmla="*/ 2060679 w 3258499"/>
                  <a:gd name="connsiteY649" fmla="*/ 202536 h 245078"/>
                  <a:gd name="connsiteX650" fmla="*/ 2063317 w 3258499"/>
                  <a:gd name="connsiteY650" fmla="*/ 203768 h 245078"/>
                  <a:gd name="connsiteX651" fmla="*/ 2066360 w 3258499"/>
                  <a:gd name="connsiteY651" fmla="*/ 207094 h 245078"/>
                  <a:gd name="connsiteX652" fmla="*/ 2066122 w 3258499"/>
                  <a:gd name="connsiteY652" fmla="*/ 212466 h 245078"/>
                  <a:gd name="connsiteX653" fmla="*/ 2062796 w 3258499"/>
                  <a:gd name="connsiteY653" fmla="*/ 215509 h 245078"/>
                  <a:gd name="connsiteX654" fmla="*/ 2057424 w 3258499"/>
                  <a:gd name="connsiteY654" fmla="*/ 215272 h 245078"/>
                  <a:gd name="connsiteX655" fmla="*/ 2054380 w 3258499"/>
                  <a:gd name="connsiteY655" fmla="*/ 211945 h 245078"/>
                  <a:gd name="connsiteX656" fmla="*/ 2054618 w 3258499"/>
                  <a:gd name="connsiteY656" fmla="*/ 206572 h 245078"/>
                  <a:gd name="connsiteX657" fmla="*/ 2057944 w 3258499"/>
                  <a:gd name="connsiteY657" fmla="*/ 203529 h 245078"/>
                  <a:gd name="connsiteX658" fmla="*/ 2060679 w 3258499"/>
                  <a:gd name="connsiteY658" fmla="*/ 202536 h 245078"/>
                  <a:gd name="connsiteX659" fmla="*/ 1727533 w 3258499"/>
                  <a:gd name="connsiteY659" fmla="*/ 202536 h 245078"/>
                  <a:gd name="connsiteX660" fmla="*/ 1730171 w 3258499"/>
                  <a:gd name="connsiteY660" fmla="*/ 203768 h 245078"/>
                  <a:gd name="connsiteX661" fmla="*/ 1733214 w 3258499"/>
                  <a:gd name="connsiteY661" fmla="*/ 207094 h 245078"/>
                  <a:gd name="connsiteX662" fmla="*/ 1732976 w 3258499"/>
                  <a:gd name="connsiteY662" fmla="*/ 212466 h 245078"/>
                  <a:gd name="connsiteX663" fmla="*/ 1729650 w 3258499"/>
                  <a:gd name="connsiteY663" fmla="*/ 215509 h 245078"/>
                  <a:gd name="connsiteX664" fmla="*/ 1724277 w 3258499"/>
                  <a:gd name="connsiteY664" fmla="*/ 215272 h 245078"/>
                  <a:gd name="connsiteX665" fmla="*/ 1721234 w 3258499"/>
                  <a:gd name="connsiteY665" fmla="*/ 211945 h 245078"/>
                  <a:gd name="connsiteX666" fmla="*/ 1721472 w 3258499"/>
                  <a:gd name="connsiteY666" fmla="*/ 206572 h 245078"/>
                  <a:gd name="connsiteX667" fmla="*/ 1724798 w 3258499"/>
                  <a:gd name="connsiteY667" fmla="*/ 203529 h 245078"/>
                  <a:gd name="connsiteX668" fmla="*/ 1727533 w 3258499"/>
                  <a:gd name="connsiteY668" fmla="*/ 202536 h 245078"/>
                  <a:gd name="connsiteX669" fmla="*/ 1394387 w 3258499"/>
                  <a:gd name="connsiteY669" fmla="*/ 202536 h 245078"/>
                  <a:gd name="connsiteX670" fmla="*/ 1397025 w 3258499"/>
                  <a:gd name="connsiteY670" fmla="*/ 203768 h 245078"/>
                  <a:gd name="connsiteX671" fmla="*/ 1400068 w 3258499"/>
                  <a:gd name="connsiteY671" fmla="*/ 207094 h 245078"/>
                  <a:gd name="connsiteX672" fmla="*/ 1399829 w 3258499"/>
                  <a:gd name="connsiteY672" fmla="*/ 212466 h 245078"/>
                  <a:gd name="connsiteX673" fmla="*/ 1396504 w 3258499"/>
                  <a:gd name="connsiteY673" fmla="*/ 215509 h 245078"/>
                  <a:gd name="connsiteX674" fmla="*/ 1391130 w 3258499"/>
                  <a:gd name="connsiteY674" fmla="*/ 215272 h 245078"/>
                  <a:gd name="connsiteX675" fmla="*/ 1388087 w 3258499"/>
                  <a:gd name="connsiteY675" fmla="*/ 211945 h 245078"/>
                  <a:gd name="connsiteX676" fmla="*/ 1388326 w 3258499"/>
                  <a:gd name="connsiteY676" fmla="*/ 206572 h 245078"/>
                  <a:gd name="connsiteX677" fmla="*/ 1391652 w 3258499"/>
                  <a:gd name="connsiteY677" fmla="*/ 203529 h 245078"/>
                  <a:gd name="connsiteX678" fmla="*/ 1394387 w 3258499"/>
                  <a:gd name="connsiteY678" fmla="*/ 202536 h 245078"/>
                  <a:gd name="connsiteX679" fmla="*/ 1061241 w 3258499"/>
                  <a:gd name="connsiteY679" fmla="*/ 202536 h 245078"/>
                  <a:gd name="connsiteX680" fmla="*/ 1063878 w 3258499"/>
                  <a:gd name="connsiteY680" fmla="*/ 203768 h 245078"/>
                  <a:gd name="connsiteX681" fmla="*/ 1066921 w 3258499"/>
                  <a:gd name="connsiteY681" fmla="*/ 207094 h 245078"/>
                  <a:gd name="connsiteX682" fmla="*/ 1066682 w 3258499"/>
                  <a:gd name="connsiteY682" fmla="*/ 212466 h 245078"/>
                  <a:gd name="connsiteX683" fmla="*/ 1063358 w 3258499"/>
                  <a:gd name="connsiteY683" fmla="*/ 215509 h 245078"/>
                  <a:gd name="connsiteX684" fmla="*/ 1057984 w 3258499"/>
                  <a:gd name="connsiteY684" fmla="*/ 215272 h 245078"/>
                  <a:gd name="connsiteX685" fmla="*/ 1054941 w 3258499"/>
                  <a:gd name="connsiteY685" fmla="*/ 211945 h 245078"/>
                  <a:gd name="connsiteX686" fmla="*/ 1055180 w 3258499"/>
                  <a:gd name="connsiteY686" fmla="*/ 206572 h 245078"/>
                  <a:gd name="connsiteX687" fmla="*/ 1058505 w 3258499"/>
                  <a:gd name="connsiteY687" fmla="*/ 203529 h 245078"/>
                  <a:gd name="connsiteX688" fmla="*/ 1061241 w 3258499"/>
                  <a:gd name="connsiteY688" fmla="*/ 202536 h 245078"/>
                  <a:gd name="connsiteX689" fmla="*/ 728094 w 3258499"/>
                  <a:gd name="connsiteY689" fmla="*/ 202536 h 245078"/>
                  <a:gd name="connsiteX690" fmla="*/ 730732 w 3258499"/>
                  <a:gd name="connsiteY690" fmla="*/ 203768 h 245078"/>
                  <a:gd name="connsiteX691" fmla="*/ 733775 w 3258499"/>
                  <a:gd name="connsiteY691" fmla="*/ 207094 h 245078"/>
                  <a:gd name="connsiteX692" fmla="*/ 733536 w 3258499"/>
                  <a:gd name="connsiteY692" fmla="*/ 212466 h 245078"/>
                  <a:gd name="connsiteX693" fmla="*/ 730211 w 3258499"/>
                  <a:gd name="connsiteY693" fmla="*/ 215509 h 245078"/>
                  <a:gd name="connsiteX694" fmla="*/ 724838 w 3258499"/>
                  <a:gd name="connsiteY694" fmla="*/ 215272 h 245078"/>
                  <a:gd name="connsiteX695" fmla="*/ 721794 w 3258499"/>
                  <a:gd name="connsiteY695" fmla="*/ 211945 h 245078"/>
                  <a:gd name="connsiteX696" fmla="*/ 722032 w 3258499"/>
                  <a:gd name="connsiteY696" fmla="*/ 206572 h 245078"/>
                  <a:gd name="connsiteX697" fmla="*/ 725359 w 3258499"/>
                  <a:gd name="connsiteY697" fmla="*/ 203529 h 245078"/>
                  <a:gd name="connsiteX698" fmla="*/ 728094 w 3258499"/>
                  <a:gd name="connsiteY698" fmla="*/ 202536 h 245078"/>
                  <a:gd name="connsiteX699" fmla="*/ 394948 w 3258499"/>
                  <a:gd name="connsiteY699" fmla="*/ 202536 h 245078"/>
                  <a:gd name="connsiteX700" fmla="*/ 397585 w 3258499"/>
                  <a:gd name="connsiteY700" fmla="*/ 203768 h 245078"/>
                  <a:gd name="connsiteX701" fmla="*/ 400628 w 3258499"/>
                  <a:gd name="connsiteY701" fmla="*/ 207094 h 245078"/>
                  <a:gd name="connsiteX702" fmla="*/ 400390 w 3258499"/>
                  <a:gd name="connsiteY702" fmla="*/ 212466 h 245078"/>
                  <a:gd name="connsiteX703" fmla="*/ 397065 w 3258499"/>
                  <a:gd name="connsiteY703" fmla="*/ 215509 h 245078"/>
                  <a:gd name="connsiteX704" fmla="*/ 391692 w 3258499"/>
                  <a:gd name="connsiteY704" fmla="*/ 215272 h 245078"/>
                  <a:gd name="connsiteX705" fmla="*/ 388648 w 3258499"/>
                  <a:gd name="connsiteY705" fmla="*/ 211945 h 245078"/>
                  <a:gd name="connsiteX706" fmla="*/ 388886 w 3258499"/>
                  <a:gd name="connsiteY706" fmla="*/ 206572 h 245078"/>
                  <a:gd name="connsiteX707" fmla="*/ 392213 w 3258499"/>
                  <a:gd name="connsiteY707" fmla="*/ 203529 h 245078"/>
                  <a:gd name="connsiteX708" fmla="*/ 394948 w 3258499"/>
                  <a:gd name="connsiteY708" fmla="*/ 202536 h 245078"/>
                  <a:gd name="connsiteX709" fmla="*/ 61802 w 3258499"/>
                  <a:gd name="connsiteY709" fmla="*/ 202536 h 245078"/>
                  <a:gd name="connsiteX710" fmla="*/ 64440 w 3258499"/>
                  <a:gd name="connsiteY710" fmla="*/ 203768 h 245078"/>
                  <a:gd name="connsiteX711" fmla="*/ 67483 w 3258499"/>
                  <a:gd name="connsiteY711" fmla="*/ 207094 h 245078"/>
                  <a:gd name="connsiteX712" fmla="*/ 67245 w 3258499"/>
                  <a:gd name="connsiteY712" fmla="*/ 212466 h 245078"/>
                  <a:gd name="connsiteX713" fmla="*/ 63919 w 3258499"/>
                  <a:gd name="connsiteY713" fmla="*/ 215509 h 245078"/>
                  <a:gd name="connsiteX714" fmla="*/ 58545 w 3258499"/>
                  <a:gd name="connsiteY714" fmla="*/ 215272 h 245078"/>
                  <a:gd name="connsiteX715" fmla="*/ 55502 w 3258499"/>
                  <a:gd name="connsiteY715" fmla="*/ 211945 h 245078"/>
                  <a:gd name="connsiteX716" fmla="*/ 55741 w 3258499"/>
                  <a:gd name="connsiteY716" fmla="*/ 206572 h 245078"/>
                  <a:gd name="connsiteX717" fmla="*/ 59067 w 3258499"/>
                  <a:gd name="connsiteY717" fmla="*/ 203529 h 245078"/>
                  <a:gd name="connsiteX718" fmla="*/ 61802 w 3258499"/>
                  <a:gd name="connsiteY718" fmla="*/ 202536 h 245078"/>
                  <a:gd name="connsiteX719" fmla="*/ 3037750 w 3258499"/>
                  <a:gd name="connsiteY719" fmla="*/ 194538 h 245078"/>
                  <a:gd name="connsiteX720" fmla="*/ 3041481 w 3258499"/>
                  <a:gd name="connsiteY720" fmla="*/ 194538 h 245078"/>
                  <a:gd name="connsiteX721" fmla="*/ 3047272 w 3258499"/>
                  <a:gd name="connsiteY721" fmla="*/ 200330 h 245078"/>
                  <a:gd name="connsiteX722" fmla="*/ 3047273 w 3258499"/>
                  <a:gd name="connsiteY722" fmla="*/ 207562 h 245078"/>
                  <a:gd name="connsiteX723" fmla="*/ 3041481 w 3258499"/>
                  <a:gd name="connsiteY723" fmla="*/ 213354 h 245078"/>
                  <a:gd name="connsiteX724" fmla="*/ 3037750 w 3258499"/>
                  <a:gd name="connsiteY724" fmla="*/ 213354 h 245078"/>
                  <a:gd name="connsiteX725" fmla="*/ 3035898 w 3258499"/>
                  <a:gd name="connsiteY725" fmla="*/ 213354 h 245078"/>
                  <a:gd name="connsiteX726" fmla="*/ 3030105 w 3258499"/>
                  <a:gd name="connsiteY726" fmla="*/ 207562 h 245078"/>
                  <a:gd name="connsiteX727" fmla="*/ 3030105 w 3258499"/>
                  <a:gd name="connsiteY727" fmla="*/ 200330 h 245078"/>
                  <a:gd name="connsiteX728" fmla="*/ 3035898 w 3258499"/>
                  <a:gd name="connsiteY728" fmla="*/ 194538 h 245078"/>
                  <a:gd name="connsiteX729" fmla="*/ 3037750 w 3258499"/>
                  <a:gd name="connsiteY729" fmla="*/ 194538 h 245078"/>
                  <a:gd name="connsiteX730" fmla="*/ 2704603 w 3258499"/>
                  <a:gd name="connsiteY730" fmla="*/ 194538 h 245078"/>
                  <a:gd name="connsiteX731" fmla="*/ 2708334 w 3258499"/>
                  <a:gd name="connsiteY731" fmla="*/ 194538 h 245078"/>
                  <a:gd name="connsiteX732" fmla="*/ 2714126 w 3258499"/>
                  <a:gd name="connsiteY732" fmla="*/ 200330 h 245078"/>
                  <a:gd name="connsiteX733" fmla="*/ 2714126 w 3258499"/>
                  <a:gd name="connsiteY733" fmla="*/ 207562 h 245078"/>
                  <a:gd name="connsiteX734" fmla="*/ 2708334 w 3258499"/>
                  <a:gd name="connsiteY734" fmla="*/ 213354 h 245078"/>
                  <a:gd name="connsiteX735" fmla="*/ 2704603 w 3258499"/>
                  <a:gd name="connsiteY735" fmla="*/ 213354 h 245078"/>
                  <a:gd name="connsiteX736" fmla="*/ 2702752 w 3258499"/>
                  <a:gd name="connsiteY736" fmla="*/ 213354 h 245078"/>
                  <a:gd name="connsiteX737" fmla="*/ 2696959 w 3258499"/>
                  <a:gd name="connsiteY737" fmla="*/ 207562 h 245078"/>
                  <a:gd name="connsiteX738" fmla="*/ 2696959 w 3258499"/>
                  <a:gd name="connsiteY738" fmla="*/ 200330 h 245078"/>
                  <a:gd name="connsiteX739" fmla="*/ 2702752 w 3258499"/>
                  <a:gd name="connsiteY739" fmla="*/ 194538 h 245078"/>
                  <a:gd name="connsiteX740" fmla="*/ 2704603 w 3258499"/>
                  <a:gd name="connsiteY740" fmla="*/ 194538 h 245078"/>
                  <a:gd name="connsiteX741" fmla="*/ 2371457 w 3258499"/>
                  <a:gd name="connsiteY741" fmla="*/ 194538 h 245078"/>
                  <a:gd name="connsiteX742" fmla="*/ 2375188 w 3258499"/>
                  <a:gd name="connsiteY742" fmla="*/ 194538 h 245078"/>
                  <a:gd name="connsiteX743" fmla="*/ 2380980 w 3258499"/>
                  <a:gd name="connsiteY743" fmla="*/ 200330 h 245078"/>
                  <a:gd name="connsiteX744" fmla="*/ 2380980 w 3258499"/>
                  <a:gd name="connsiteY744" fmla="*/ 207562 h 245078"/>
                  <a:gd name="connsiteX745" fmla="*/ 2375188 w 3258499"/>
                  <a:gd name="connsiteY745" fmla="*/ 213354 h 245078"/>
                  <a:gd name="connsiteX746" fmla="*/ 2371457 w 3258499"/>
                  <a:gd name="connsiteY746" fmla="*/ 213354 h 245078"/>
                  <a:gd name="connsiteX747" fmla="*/ 2369605 w 3258499"/>
                  <a:gd name="connsiteY747" fmla="*/ 213354 h 245078"/>
                  <a:gd name="connsiteX748" fmla="*/ 2363814 w 3258499"/>
                  <a:gd name="connsiteY748" fmla="*/ 207562 h 245078"/>
                  <a:gd name="connsiteX749" fmla="*/ 2363814 w 3258499"/>
                  <a:gd name="connsiteY749" fmla="*/ 200330 h 245078"/>
                  <a:gd name="connsiteX750" fmla="*/ 2369605 w 3258499"/>
                  <a:gd name="connsiteY750" fmla="*/ 194538 h 245078"/>
                  <a:gd name="connsiteX751" fmla="*/ 2371457 w 3258499"/>
                  <a:gd name="connsiteY751" fmla="*/ 194538 h 245078"/>
                  <a:gd name="connsiteX752" fmla="*/ 2038311 w 3258499"/>
                  <a:gd name="connsiteY752" fmla="*/ 194538 h 245078"/>
                  <a:gd name="connsiteX753" fmla="*/ 2042042 w 3258499"/>
                  <a:gd name="connsiteY753" fmla="*/ 194538 h 245078"/>
                  <a:gd name="connsiteX754" fmla="*/ 2047834 w 3258499"/>
                  <a:gd name="connsiteY754" fmla="*/ 200330 h 245078"/>
                  <a:gd name="connsiteX755" fmla="*/ 2047835 w 3258499"/>
                  <a:gd name="connsiteY755" fmla="*/ 207562 h 245078"/>
                  <a:gd name="connsiteX756" fmla="*/ 2042042 w 3258499"/>
                  <a:gd name="connsiteY756" fmla="*/ 213354 h 245078"/>
                  <a:gd name="connsiteX757" fmla="*/ 2038311 w 3258499"/>
                  <a:gd name="connsiteY757" fmla="*/ 213354 h 245078"/>
                  <a:gd name="connsiteX758" fmla="*/ 2036459 w 3258499"/>
                  <a:gd name="connsiteY758" fmla="*/ 213354 h 245078"/>
                  <a:gd name="connsiteX759" fmla="*/ 2030667 w 3258499"/>
                  <a:gd name="connsiteY759" fmla="*/ 207562 h 245078"/>
                  <a:gd name="connsiteX760" fmla="*/ 2030667 w 3258499"/>
                  <a:gd name="connsiteY760" fmla="*/ 200330 h 245078"/>
                  <a:gd name="connsiteX761" fmla="*/ 2036459 w 3258499"/>
                  <a:gd name="connsiteY761" fmla="*/ 194538 h 245078"/>
                  <a:gd name="connsiteX762" fmla="*/ 2038311 w 3258499"/>
                  <a:gd name="connsiteY762" fmla="*/ 194538 h 245078"/>
                  <a:gd name="connsiteX763" fmla="*/ 1705164 w 3258499"/>
                  <a:gd name="connsiteY763" fmla="*/ 194538 h 245078"/>
                  <a:gd name="connsiteX764" fmla="*/ 1708896 w 3258499"/>
                  <a:gd name="connsiteY764" fmla="*/ 194538 h 245078"/>
                  <a:gd name="connsiteX765" fmla="*/ 1714687 w 3258499"/>
                  <a:gd name="connsiteY765" fmla="*/ 200330 h 245078"/>
                  <a:gd name="connsiteX766" fmla="*/ 1714687 w 3258499"/>
                  <a:gd name="connsiteY766" fmla="*/ 207562 h 245078"/>
                  <a:gd name="connsiteX767" fmla="*/ 1708896 w 3258499"/>
                  <a:gd name="connsiteY767" fmla="*/ 213354 h 245078"/>
                  <a:gd name="connsiteX768" fmla="*/ 1705164 w 3258499"/>
                  <a:gd name="connsiteY768" fmla="*/ 213354 h 245078"/>
                  <a:gd name="connsiteX769" fmla="*/ 1703313 w 3258499"/>
                  <a:gd name="connsiteY769" fmla="*/ 213354 h 245078"/>
                  <a:gd name="connsiteX770" fmla="*/ 1697521 w 3258499"/>
                  <a:gd name="connsiteY770" fmla="*/ 207562 h 245078"/>
                  <a:gd name="connsiteX771" fmla="*/ 1697521 w 3258499"/>
                  <a:gd name="connsiteY771" fmla="*/ 200330 h 245078"/>
                  <a:gd name="connsiteX772" fmla="*/ 1703313 w 3258499"/>
                  <a:gd name="connsiteY772" fmla="*/ 194538 h 245078"/>
                  <a:gd name="connsiteX773" fmla="*/ 1705164 w 3258499"/>
                  <a:gd name="connsiteY773" fmla="*/ 194538 h 245078"/>
                  <a:gd name="connsiteX774" fmla="*/ 1372018 w 3258499"/>
                  <a:gd name="connsiteY774" fmla="*/ 194538 h 245078"/>
                  <a:gd name="connsiteX775" fmla="*/ 1375749 w 3258499"/>
                  <a:gd name="connsiteY775" fmla="*/ 194538 h 245078"/>
                  <a:gd name="connsiteX776" fmla="*/ 1381541 w 3258499"/>
                  <a:gd name="connsiteY776" fmla="*/ 200330 h 245078"/>
                  <a:gd name="connsiteX777" fmla="*/ 1381541 w 3258499"/>
                  <a:gd name="connsiteY777" fmla="*/ 207562 h 245078"/>
                  <a:gd name="connsiteX778" fmla="*/ 1375749 w 3258499"/>
                  <a:gd name="connsiteY778" fmla="*/ 213354 h 245078"/>
                  <a:gd name="connsiteX779" fmla="*/ 1372018 w 3258499"/>
                  <a:gd name="connsiteY779" fmla="*/ 213354 h 245078"/>
                  <a:gd name="connsiteX780" fmla="*/ 1370167 w 3258499"/>
                  <a:gd name="connsiteY780" fmla="*/ 213354 h 245078"/>
                  <a:gd name="connsiteX781" fmla="*/ 1364374 w 3258499"/>
                  <a:gd name="connsiteY781" fmla="*/ 207562 h 245078"/>
                  <a:gd name="connsiteX782" fmla="*/ 1364374 w 3258499"/>
                  <a:gd name="connsiteY782" fmla="*/ 200330 h 245078"/>
                  <a:gd name="connsiteX783" fmla="*/ 1370167 w 3258499"/>
                  <a:gd name="connsiteY783" fmla="*/ 194538 h 245078"/>
                  <a:gd name="connsiteX784" fmla="*/ 1372018 w 3258499"/>
                  <a:gd name="connsiteY784" fmla="*/ 194538 h 245078"/>
                  <a:gd name="connsiteX785" fmla="*/ 1038871 w 3258499"/>
                  <a:gd name="connsiteY785" fmla="*/ 194538 h 245078"/>
                  <a:gd name="connsiteX786" fmla="*/ 1042602 w 3258499"/>
                  <a:gd name="connsiteY786" fmla="*/ 194538 h 245078"/>
                  <a:gd name="connsiteX787" fmla="*/ 1048395 w 3258499"/>
                  <a:gd name="connsiteY787" fmla="*/ 200330 h 245078"/>
                  <a:gd name="connsiteX788" fmla="*/ 1048395 w 3258499"/>
                  <a:gd name="connsiteY788" fmla="*/ 207562 h 245078"/>
                  <a:gd name="connsiteX789" fmla="*/ 1042603 w 3258499"/>
                  <a:gd name="connsiteY789" fmla="*/ 213354 h 245078"/>
                  <a:gd name="connsiteX790" fmla="*/ 1038871 w 3258499"/>
                  <a:gd name="connsiteY790" fmla="*/ 213354 h 245078"/>
                  <a:gd name="connsiteX791" fmla="*/ 1037021 w 3258499"/>
                  <a:gd name="connsiteY791" fmla="*/ 213354 h 245078"/>
                  <a:gd name="connsiteX792" fmla="*/ 1031228 w 3258499"/>
                  <a:gd name="connsiteY792" fmla="*/ 207562 h 245078"/>
                  <a:gd name="connsiteX793" fmla="*/ 1031228 w 3258499"/>
                  <a:gd name="connsiteY793" fmla="*/ 200330 h 245078"/>
                  <a:gd name="connsiteX794" fmla="*/ 1037020 w 3258499"/>
                  <a:gd name="connsiteY794" fmla="*/ 194538 h 245078"/>
                  <a:gd name="connsiteX795" fmla="*/ 1038871 w 3258499"/>
                  <a:gd name="connsiteY795" fmla="*/ 194538 h 245078"/>
                  <a:gd name="connsiteX796" fmla="*/ 705725 w 3258499"/>
                  <a:gd name="connsiteY796" fmla="*/ 194538 h 245078"/>
                  <a:gd name="connsiteX797" fmla="*/ 709456 w 3258499"/>
                  <a:gd name="connsiteY797" fmla="*/ 194538 h 245078"/>
                  <a:gd name="connsiteX798" fmla="*/ 715249 w 3258499"/>
                  <a:gd name="connsiteY798" fmla="*/ 200330 h 245078"/>
                  <a:gd name="connsiteX799" fmla="*/ 715249 w 3258499"/>
                  <a:gd name="connsiteY799" fmla="*/ 207562 h 245078"/>
                  <a:gd name="connsiteX800" fmla="*/ 709456 w 3258499"/>
                  <a:gd name="connsiteY800" fmla="*/ 213354 h 245078"/>
                  <a:gd name="connsiteX801" fmla="*/ 705725 w 3258499"/>
                  <a:gd name="connsiteY801" fmla="*/ 213354 h 245078"/>
                  <a:gd name="connsiteX802" fmla="*/ 703873 w 3258499"/>
                  <a:gd name="connsiteY802" fmla="*/ 213354 h 245078"/>
                  <a:gd name="connsiteX803" fmla="*/ 698082 w 3258499"/>
                  <a:gd name="connsiteY803" fmla="*/ 207562 h 245078"/>
                  <a:gd name="connsiteX804" fmla="*/ 698082 w 3258499"/>
                  <a:gd name="connsiteY804" fmla="*/ 200330 h 245078"/>
                  <a:gd name="connsiteX805" fmla="*/ 703873 w 3258499"/>
                  <a:gd name="connsiteY805" fmla="*/ 194538 h 245078"/>
                  <a:gd name="connsiteX806" fmla="*/ 705725 w 3258499"/>
                  <a:gd name="connsiteY806" fmla="*/ 194538 h 245078"/>
                  <a:gd name="connsiteX807" fmla="*/ 372579 w 3258499"/>
                  <a:gd name="connsiteY807" fmla="*/ 194538 h 245078"/>
                  <a:gd name="connsiteX808" fmla="*/ 376310 w 3258499"/>
                  <a:gd name="connsiteY808" fmla="*/ 194538 h 245078"/>
                  <a:gd name="connsiteX809" fmla="*/ 382102 w 3258499"/>
                  <a:gd name="connsiteY809" fmla="*/ 200330 h 245078"/>
                  <a:gd name="connsiteX810" fmla="*/ 382102 w 3258499"/>
                  <a:gd name="connsiteY810" fmla="*/ 207562 h 245078"/>
                  <a:gd name="connsiteX811" fmla="*/ 376310 w 3258499"/>
                  <a:gd name="connsiteY811" fmla="*/ 213354 h 245078"/>
                  <a:gd name="connsiteX812" fmla="*/ 372579 w 3258499"/>
                  <a:gd name="connsiteY812" fmla="*/ 213354 h 245078"/>
                  <a:gd name="connsiteX813" fmla="*/ 370728 w 3258499"/>
                  <a:gd name="connsiteY813" fmla="*/ 213354 h 245078"/>
                  <a:gd name="connsiteX814" fmla="*/ 364935 w 3258499"/>
                  <a:gd name="connsiteY814" fmla="*/ 207562 h 245078"/>
                  <a:gd name="connsiteX815" fmla="*/ 364935 w 3258499"/>
                  <a:gd name="connsiteY815" fmla="*/ 200330 h 245078"/>
                  <a:gd name="connsiteX816" fmla="*/ 370728 w 3258499"/>
                  <a:gd name="connsiteY816" fmla="*/ 194538 h 245078"/>
                  <a:gd name="connsiteX817" fmla="*/ 372579 w 3258499"/>
                  <a:gd name="connsiteY817" fmla="*/ 194538 h 245078"/>
                  <a:gd name="connsiteX818" fmla="*/ 39433 w 3258499"/>
                  <a:gd name="connsiteY818" fmla="*/ 194538 h 245078"/>
                  <a:gd name="connsiteX819" fmla="*/ 43163 w 3258499"/>
                  <a:gd name="connsiteY819" fmla="*/ 194538 h 245078"/>
                  <a:gd name="connsiteX820" fmla="*/ 48956 w 3258499"/>
                  <a:gd name="connsiteY820" fmla="*/ 200330 h 245078"/>
                  <a:gd name="connsiteX821" fmla="*/ 48956 w 3258499"/>
                  <a:gd name="connsiteY821" fmla="*/ 207562 h 245078"/>
                  <a:gd name="connsiteX822" fmla="*/ 43163 w 3258499"/>
                  <a:gd name="connsiteY822" fmla="*/ 213354 h 245078"/>
                  <a:gd name="connsiteX823" fmla="*/ 39433 w 3258499"/>
                  <a:gd name="connsiteY823" fmla="*/ 213354 h 245078"/>
                  <a:gd name="connsiteX824" fmla="*/ 37582 w 3258499"/>
                  <a:gd name="connsiteY824" fmla="*/ 213354 h 245078"/>
                  <a:gd name="connsiteX825" fmla="*/ 31789 w 3258499"/>
                  <a:gd name="connsiteY825" fmla="*/ 207562 h 245078"/>
                  <a:gd name="connsiteX826" fmla="*/ 31789 w 3258499"/>
                  <a:gd name="connsiteY826" fmla="*/ 200330 h 245078"/>
                  <a:gd name="connsiteX827" fmla="*/ 37581 w 3258499"/>
                  <a:gd name="connsiteY827" fmla="*/ 194538 h 245078"/>
                  <a:gd name="connsiteX828" fmla="*/ 39433 w 3258499"/>
                  <a:gd name="connsiteY828" fmla="*/ 194538 h 245078"/>
                  <a:gd name="connsiteX829" fmla="*/ 3212811 w 3258499"/>
                  <a:gd name="connsiteY829" fmla="*/ 187393 h 245078"/>
                  <a:gd name="connsiteX830" fmla="*/ 3215449 w 3258499"/>
                  <a:gd name="connsiteY830" fmla="*/ 188625 h 245078"/>
                  <a:gd name="connsiteX831" fmla="*/ 3218492 w 3258499"/>
                  <a:gd name="connsiteY831" fmla="*/ 191951 h 245078"/>
                  <a:gd name="connsiteX832" fmla="*/ 3218254 w 3258499"/>
                  <a:gd name="connsiteY832" fmla="*/ 197324 h 245078"/>
                  <a:gd name="connsiteX833" fmla="*/ 3214928 w 3258499"/>
                  <a:gd name="connsiteY833" fmla="*/ 200367 h 245078"/>
                  <a:gd name="connsiteX834" fmla="*/ 3209555 w 3258499"/>
                  <a:gd name="connsiteY834" fmla="*/ 200128 h 245078"/>
                  <a:gd name="connsiteX835" fmla="*/ 3206511 w 3258499"/>
                  <a:gd name="connsiteY835" fmla="*/ 196803 h 245078"/>
                  <a:gd name="connsiteX836" fmla="*/ 3206750 w 3258499"/>
                  <a:gd name="connsiteY836" fmla="*/ 191430 h 245078"/>
                  <a:gd name="connsiteX837" fmla="*/ 3210076 w 3258499"/>
                  <a:gd name="connsiteY837" fmla="*/ 188387 h 245078"/>
                  <a:gd name="connsiteX838" fmla="*/ 3212811 w 3258499"/>
                  <a:gd name="connsiteY838" fmla="*/ 187393 h 245078"/>
                  <a:gd name="connsiteX839" fmla="*/ 2879665 w 3258499"/>
                  <a:gd name="connsiteY839" fmla="*/ 187393 h 245078"/>
                  <a:gd name="connsiteX840" fmla="*/ 2882303 w 3258499"/>
                  <a:gd name="connsiteY840" fmla="*/ 188625 h 245078"/>
                  <a:gd name="connsiteX841" fmla="*/ 2885346 w 3258499"/>
                  <a:gd name="connsiteY841" fmla="*/ 191951 h 245078"/>
                  <a:gd name="connsiteX842" fmla="*/ 2885107 w 3258499"/>
                  <a:gd name="connsiteY842" fmla="*/ 197324 h 245078"/>
                  <a:gd name="connsiteX843" fmla="*/ 2881782 w 3258499"/>
                  <a:gd name="connsiteY843" fmla="*/ 200367 h 245078"/>
                  <a:gd name="connsiteX844" fmla="*/ 2876408 w 3258499"/>
                  <a:gd name="connsiteY844" fmla="*/ 200128 h 245078"/>
                  <a:gd name="connsiteX845" fmla="*/ 2873365 w 3258499"/>
                  <a:gd name="connsiteY845" fmla="*/ 196803 h 245078"/>
                  <a:gd name="connsiteX846" fmla="*/ 2873604 w 3258499"/>
                  <a:gd name="connsiteY846" fmla="*/ 191430 h 245078"/>
                  <a:gd name="connsiteX847" fmla="*/ 2876929 w 3258499"/>
                  <a:gd name="connsiteY847" fmla="*/ 188387 h 245078"/>
                  <a:gd name="connsiteX848" fmla="*/ 2879665 w 3258499"/>
                  <a:gd name="connsiteY848" fmla="*/ 187393 h 245078"/>
                  <a:gd name="connsiteX849" fmla="*/ 2546519 w 3258499"/>
                  <a:gd name="connsiteY849" fmla="*/ 187393 h 245078"/>
                  <a:gd name="connsiteX850" fmla="*/ 2549157 w 3258499"/>
                  <a:gd name="connsiteY850" fmla="*/ 188625 h 245078"/>
                  <a:gd name="connsiteX851" fmla="*/ 2552200 w 3258499"/>
                  <a:gd name="connsiteY851" fmla="*/ 191951 h 245078"/>
                  <a:gd name="connsiteX852" fmla="*/ 2551961 w 3258499"/>
                  <a:gd name="connsiteY852" fmla="*/ 197324 h 245078"/>
                  <a:gd name="connsiteX853" fmla="*/ 2548635 w 3258499"/>
                  <a:gd name="connsiteY853" fmla="*/ 200367 h 245078"/>
                  <a:gd name="connsiteX854" fmla="*/ 2543262 w 3258499"/>
                  <a:gd name="connsiteY854" fmla="*/ 200128 h 245078"/>
                  <a:gd name="connsiteX855" fmla="*/ 2540220 w 3258499"/>
                  <a:gd name="connsiteY855" fmla="*/ 196803 h 245078"/>
                  <a:gd name="connsiteX856" fmla="*/ 2540457 w 3258499"/>
                  <a:gd name="connsiteY856" fmla="*/ 191430 h 245078"/>
                  <a:gd name="connsiteX857" fmla="*/ 2543783 w 3258499"/>
                  <a:gd name="connsiteY857" fmla="*/ 188387 h 245078"/>
                  <a:gd name="connsiteX858" fmla="*/ 2546519 w 3258499"/>
                  <a:gd name="connsiteY858" fmla="*/ 187393 h 245078"/>
                  <a:gd name="connsiteX859" fmla="*/ 2213372 w 3258499"/>
                  <a:gd name="connsiteY859" fmla="*/ 187393 h 245078"/>
                  <a:gd name="connsiteX860" fmla="*/ 2216009 w 3258499"/>
                  <a:gd name="connsiteY860" fmla="*/ 188625 h 245078"/>
                  <a:gd name="connsiteX861" fmla="*/ 2219053 w 3258499"/>
                  <a:gd name="connsiteY861" fmla="*/ 191951 h 245078"/>
                  <a:gd name="connsiteX862" fmla="*/ 2218815 w 3258499"/>
                  <a:gd name="connsiteY862" fmla="*/ 197324 h 245078"/>
                  <a:gd name="connsiteX863" fmla="*/ 2215489 w 3258499"/>
                  <a:gd name="connsiteY863" fmla="*/ 200367 h 245078"/>
                  <a:gd name="connsiteX864" fmla="*/ 2210116 w 3258499"/>
                  <a:gd name="connsiteY864" fmla="*/ 200128 h 245078"/>
                  <a:gd name="connsiteX865" fmla="*/ 2207073 w 3258499"/>
                  <a:gd name="connsiteY865" fmla="*/ 196803 h 245078"/>
                  <a:gd name="connsiteX866" fmla="*/ 2207311 w 3258499"/>
                  <a:gd name="connsiteY866" fmla="*/ 191430 h 245078"/>
                  <a:gd name="connsiteX867" fmla="*/ 2210637 w 3258499"/>
                  <a:gd name="connsiteY867" fmla="*/ 188387 h 245078"/>
                  <a:gd name="connsiteX868" fmla="*/ 2213372 w 3258499"/>
                  <a:gd name="connsiteY868" fmla="*/ 187393 h 245078"/>
                  <a:gd name="connsiteX869" fmla="*/ 1880226 w 3258499"/>
                  <a:gd name="connsiteY869" fmla="*/ 187393 h 245078"/>
                  <a:gd name="connsiteX870" fmla="*/ 1882864 w 3258499"/>
                  <a:gd name="connsiteY870" fmla="*/ 188625 h 245078"/>
                  <a:gd name="connsiteX871" fmla="*/ 1885906 w 3258499"/>
                  <a:gd name="connsiteY871" fmla="*/ 191951 h 245078"/>
                  <a:gd name="connsiteX872" fmla="*/ 1885669 w 3258499"/>
                  <a:gd name="connsiteY872" fmla="*/ 197324 h 245078"/>
                  <a:gd name="connsiteX873" fmla="*/ 1882343 w 3258499"/>
                  <a:gd name="connsiteY873" fmla="*/ 200367 h 245078"/>
                  <a:gd name="connsiteX874" fmla="*/ 1876969 w 3258499"/>
                  <a:gd name="connsiteY874" fmla="*/ 200128 h 245078"/>
                  <a:gd name="connsiteX875" fmla="*/ 1873926 w 3258499"/>
                  <a:gd name="connsiteY875" fmla="*/ 196803 h 245078"/>
                  <a:gd name="connsiteX876" fmla="*/ 1874165 w 3258499"/>
                  <a:gd name="connsiteY876" fmla="*/ 191430 h 245078"/>
                  <a:gd name="connsiteX877" fmla="*/ 1877491 w 3258499"/>
                  <a:gd name="connsiteY877" fmla="*/ 188387 h 245078"/>
                  <a:gd name="connsiteX878" fmla="*/ 1880226 w 3258499"/>
                  <a:gd name="connsiteY878" fmla="*/ 187393 h 245078"/>
                  <a:gd name="connsiteX879" fmla="*/ 1547080 w 3258499"/>
                  <a:gd name="connsiteY879" fmla="*/ 187393 h 245078"/>
                  <a:gd name="connsiteX880" fmla="*/ 1549717 w 3258499"/>
                  <a:gd name="connsiteY880" fmla="*/ 188625 h 245078"/>
                  <a:gd name="connsiteX881" fmla="*/ 1552761 w 3258499"/>
                  <a:gd name="connsiteY881" fmla="*/ 191951 h 245078"/>
                  <a:gd name="connsiteX882" fmla="*/ 1552522 w 3258499"/>
                  <a:gd name="connsiteY882" fmla="*/ 197324 h 245078"/>
                  <a:gd name="connsiteX883" fmla="*/ 1549196 w 3258499"/>
                  <a:gd name="connsiteY883" fmla="*/ 200367 h 245078"/>
                  <a:gd name="connsiteX884" fmla="*/ 1543823 w 3258499"/>
                  <a:gd name="connsiteY884" fmla="*/ 200128 h 245078"/>
                  <a:gd name="connsiteX885" fmla="*/ 1540780 w 3258499"/>
                  <a:gd name="connsiteY885" fmla="*/ 196803 h 245078"/>
                  <a:gd name="connsiteX886" fmla="*/ 1541019 w 3258499"/>
                  <a:gd name="connsiteY886" fmla="*/ 191430 h 245078"/>
                  <a:gd name="connsiteX887" fmla="*/ 1544344 w 3258499"/>
                  <a:gd name="connsiteY887" fmla="*/ 188387 h 245078"/>
                  <a:gd name="connsiteX888" fmla="*/ 1547080 w 3258499"/>
                  <a:gd name="connsiteY888" fmla="*/ 187393 h 245078"/>
                  <a:gd name="connsiteX889" fmla="*/ 1213934 w 3258499"/>
                  <a:gd name="connsiteY889" fmla="*/ 187393 h 245078"/>
                  <a:gd name="connsiteX890" fmla="*/ 1216571 w 3258499"/>
                  <a:gd name="connsiteY890" fmla="*/ 188625 h 245078"/>
                  <a:gd name="connsiteX891" fmla="*/ 1219614 w 3258499"/>
                  <a:gd name="connsiteY891" fmla="*/ 191951 h 245078"/>
                  <a:gd name="connsiteX892" fmla="*/ 1219375 w 3258499"/>
                  <a:gd name="connsiteY892" fmla="*/ 197324 h 245078"/>
                  <a:gd name="connsiteX893" fmla="*/ 1216049 w 3258499"/>
                  <a:gd name="connsiteY893" fmla="*/ 200367 h 245078"/>
                  <a:gd name="connsiteX894" fmla="*/ 1210677 w 3258499"/>
                  <a:gd name="connsiteY894" fmla="*/ 200128 h 245078"/>
                  <a:gd name="connsiteX895" fmla="*/ 1207634 w 3258499"/>
                  <a:gd name="connsiteY895" fmla="*/ 196803 h 245078"/>
                  <a:gd name="connsiteX896" fmla="*/ 1207872 w 3258499"/>
                  <a:gd name="connsiteY896" fmla="*/ 191430 h 245078"/>
                  <a:gd name="connsiteX897" fmla="*/ 1211198 w 3258499"/>
                  <a:gd name="connsiteY897" fmla="*/ 188387 h 245078"/>
                  <a:gd name="connsiteX898" fmla="*/ 1213934 w 3258499"/>
                  <a:gd name="connsiteY898" fmla="*/ 187393 h 245078"/>
                  <a:gd name="connsiteX899" fmla="*/ 880787 w 3258499"/>
                  <a:gd name="connsiteY899" fmla="*/ 187393 h 245078"/>
                  <a:gd name="connsiteX900" fmla="*/ 883424 w 3258499"/>
                  <a:gd name="connsiteY900" fmla="*/ 188625 h 245078"/>
                  <a:gd name="connsiteX901" fmla="*/ 886467 w 3258499"/>
                  <a:gd name="connsiteY901" fmla="*/ 191951 h 245078"/>
                  <a:gd name="connsiteX902" fmla="*/ 886229 w 3258499"/>
                  <a:gd name="connsiteY902" fmla="*/ 197324 h 245078"/>
                  <a:gd name="connsiteX903" fmla="*/ 882903 w 3258499"/>
                  <a:gd name="connsiteY903" fmla="*/ 200367 h 245078"/>
                  <a:gd name="connsiteX904" fmla="*/ 877531 w 3258499"/>
                  <a:gd name="connsiteY904" fmla="*/ 200128 h 245078"/>
                  <a:gd name="connsiteX905" fmla="*/ 874488 w 3258499"/>
                  <a:gd name="connsiteY905" fmla="*/ 196803 h 245078"/>
                  <a:gd name="connsiteX906" fmla="*/ 874725 w 3258499"/>
                  <a:gd name="connsiteY906" fmla="*/ 191430 h 245078"/>
                  <a:gd name="connsiteX907" fmla="*/ 878051 w 3258499"/>
                  <a:gd name="connsiteY907" fmla="*/ 188387 h 245078"/>
                  <a:gd name="connsiteX908" fmla="*/ 880787 w 3258499"/>
                  <a:gd name="connsiteY908" fmla="*/ 187393 h 245078"/>
                  <a:gd name="connsiteX909" fmla="*/ 547641 w 3258499"/>
                  <a:gd name="connsiteY909" fmla="*/ 187393 h 245078"/>
                  <a:gd name="connsiteX910" fmla="*/ 550278 w 3258499"/>
                  <a:gd name="connsiteY910" fmla="*/ 188625 h 245078"/>
                  <a:gd name="connsiteX911" fmla="*/ 553321 w 3258499"/>
                  <a:gd name="connsiteY911" fmla="*/ 191951 h 245078"/>
                  <a:gd name="connsiteX912" fmla="*/ 553083 w 3258499"/>
                  <a:gd name="connsiteY912" fmla="*/ 197324 h 245078"/>
                  <a:gd name="connsiteX913" fmla="*/ 549757 w 3258499"/>
                  <a:gd name="connsiteY913" fmla="*/ 200367 h 245078"/>
                  <a:gd name="connsiteX914" fmla="*/ 544384 w 3258499"/>
                  <a:gd name="connsiteY914" fmla="*/ 200128 h 245078"/>
                  <a:gd name="connsiteX915" fmla="*/ 541341 w 3258499"/>
                  <a:gd name="connsiteY915" fmla="*/ 196803 h 245078"/>
                  <a:gd name="connsiteX916" fmla="*/ 541579 w 3258499"/>
                  <a:gd name="connsiteY916" fmla="*/ 191430 h 245078"/>
                  <a:gd name="connsiteX917" fmla="*/ 544906 w 3258499"/>
                  <a:gd name="connsiteY917" fmla="*/ 188387 h 245078"/>
                  <a:gd name="connsiteX918" fmla="*/ 547641 w 3258499"/>
                  <a:gd name="connsiteY918" fmla="*/ 187393 h 245078"/>
                  <a:gd name="connsiteX919" fmla="*/ 214495 w 3258499"/>
                  <a:gd name="connsiteY919" fmla="*/ 187393 h 245078"/>
                  <a:gd name="connsiteX920" fmla="*/ 217132 w 3258499"/>
                  <a:gd name="connsiteY920" fmla="*/ 188625 h 245078"/>
                  <a:gd name="connsiteX921" fmla="*/ 220175 w 3258499"/>
                  <a:gd name="connsiteY921" fmla="*/ 191951 h 245078"/>
                  <a:gd name="connsiteX922" fmla="*/ 219936 w 3258499"/>
                  <a:gd name="connsiteY922" fmla="*/ 197324 h 245078"/>
                  <a:gd name="connsiteX923" fmla="*/ 216611 w 3258499"/>
                  <a:gd name="connsiteY923" fmla="*/ 200367 h 245078"/>
                  <a:gd name="connsiteX924" fmla="*/ 211238 w 3258499"/>
                  <a:gd name="connsiteY924" fmla="*/ 200128 h 245078"/>
                  <a:gd name="connsiteX925" fmla="*/ 208195 w 3258499"/>
                  <a:gd name="connsiteY925" fmla="*/ 196803 h 245078"/>
                  <a:gd name="connsiteX926" fmla="*/ 208434 w 3258499"/>
                  <a:gd name="connsiteY926" fmla="*/ 191430 h 245078"/>
                  <a:gd name="connsiteX927" fmla="*/ 211758 w 3258499"/>
                  <a:gd name="connsiteY927" fmla="*/ 188387 h 245078"/>
                  <a:gd name="connsiteX928" fmla="*/ 214495 w 3258499"/>
                  <a:gd name="connsiteY928" fmla="*/ 187393 h 245078"/>
                  <a:gd name="connsiteX929" fmla="*/ 3239436 w 3258499"/>
                  <a:gd name="connsiteY929" fmla="*/ 168826 h 245078"/>
                  <a:gd name="connsiteX930" fmla="*/ 3252285 w 3258499"/>
                  <a:gd name="connsiteY930" fmla="*/ 220221 h 245078"/>
                  <a:gd name="connsiteX931" fmla="*/ 3232587 w 3258499"/>
                  <a:gd name="connsiteY931" fmla="*/ 208160 h 245078"/>
                  <a:gd name="connsiteX932" fmla="*/ 3227713 w 3258499"/>
                  <a:gd name="connsiteY932" fmla="*/ 187896 h 245078"/>
                  <a:gd name="connsiteX933" fmla="*/ 3239371 w 3258499"/>
                  <a:gd name="connsiteY933" fmla="*/ 168856 h 245078"/>
                  <a:gd name="connsiteX934" fmla="*/ 19617 w 3258499"/>
                  <a:gd name="connsiteY934" fmla="*/ 166613 h 245078"/>
                  <a:gd name="connsiteX935" fmla="*/ 24474 w 3258499"/>
                  <a:gd name="connsiteY935" fmla="*/ 171110 h 245078"/>
                  <a:gd name="connsiteX936" fmla="*/ 25171 w 3258499"/>
                  <a:gd name="connsiteY936" fmla="*/ 189223 h 245078"/>
                  <a:gd name="connsiteX937" fmla="*/ 11981 w 3258499"/>
                  <a:gd name="connsiteY937" fmla="*/ 203470 h 245078"/>
                  <a:gd name="connsiteX938" fmla="*/ 10197 w 3258499"/>
                  <a:gd name="connsiteY938" fmla="*/ 204291 h 245078"/>
                  <a:gd name="connsiteX939" fmla="*/ 2920993 w 3258499"/>
                  <a:gd name="connsiteY939" fmla="*/ 161975 h 245078"/>
                  <a:gd name="connsiteX940" fmla="*/ 2926490 w 3258499"/>
                  <a:gd name="connsiteY940" fmla="*/ 163983 h 245078"/>
                  <a:gd name="connsiteX941" fmla="*/ 2959970 w 3258499"/>
                  <a:gd name="connsiteY941" fmla="*/ 184483 h 245078"/>
                  <a:gd name="connsiteX942" fmla="*/ 2964843 w 3258499"/>
                  <a:gd name="connsiteY942" fmla="*/ 204748 h 245078"/>
                  <a:gd name="connsiteX943" fmla="*/ 2953186 w 3258499"/>
                  <a:gd name="connsiteY943" fmla="*/ 223786 h 245078"/>
                  <a:gd name="connsiteX944" fmla="*/ 2932921 w 3258499"/>
                  <a:gd name="connsiteY944" fmla="*/ 228660 h 245078"/>
                  <a:gd name="connsiteX945" fmla="*/ 2899441 w 3258499"/>
                  <a:gd name="connsiteY945" fmla="*/ 208160 h 245078"/>
                  <a:gd name="connsiteX946" fmla="*/ 2894567 w 3258499"/>
                  <a:gd name="connsiteY946" fmla="*/ 187896 h 245078"/>
                  <a:gd name="connsiteX947" fmla="*/ 2906224 w 3258499"/>
                  <a:gd name="connsiteY947" fmla="*/ 168856 h 245078"/>
                  <a:gd name="connsiteX948" fmla="*/ 2920993 w 3258499"/>
                  <a:gd name="connsiteY948" fmla="*/ 161975 h 245078"/>
                  <a:gd name="connsiteX949" fmla="*/ 2587846 w 3258499"/>
                  <a:gd name="connsiteY949" fmla="*/ 161975 h 245078"/>
                  <a:gd name="connsiteX950" fmla="*/ 2593343 w 3258499"/>
                  <a:gd name="connsiteY950" fmla="*/ 163983 h 245078"/>
                  <a:gd name="connsiteX951" fmla="*/ 2626825 w 3258499"/>
                  <a:gd name="connsiteY951" fmla="*/ 184483 h 245078"/>
                  <a:gd name="connsiteX952" fmla="*/ 2631697 w 3258499"/>
                  <a:gd name="connsiteY952" fmla="*/ 204748 h 245078"/>
                  <a:gd name="connsiteX953" fmla="*/ 2620041 w 3258499"/>
                  <a:gd name="connsiteY953" fmla="*/ 223786 h 245078"/>
                  <a:gd name="connsiteX954" fmla="*/ 2599775 w 3258499"/>
                  <a:gd name="connsiteY954" fmla="*/ 228660 h 245078"/>
                  <a:gd name="connsiteX955" fmla="*/ 2566294 w 3258499"/>
                  <a:gd name="connsiteY955" fmla="*/ 208160 h 245078"/>
                  <a:gd name="connsiteX956" fmla="*/ 2561421 w 3258499"/>
                  <a:gd name="connsiteY956" fmla="*/ 187896 h 245078"/>
                  <a:gd name="connsiteX957" fmla="*/ 2573078 w 3258499"/>
                  <a:gd name="connsiteY957" fmla="*/ 168856 h 245078"/>
                  <a:gd name="connsiteX958" fmla="*/ 2587846 w 3258499"/>
                  <a:gd name="connsiteY958" fmla="*/ 161975 h 245078"/>
                  <a:gd name="connsiteX959" fmla="*/ 2254699 w 3258499"/>
                  <a:gd name="connsiteY959" fmla="*/ 161975 h 245078"/>
                  <a:gd name="connsiteX960" fmla="*/ 2260197 w 3258499"/>
                  <a:gd name="connsiteY960" fmla="*/ 163983 h 245078"/>
                  <a:gd name="connsiteX961" fmla="*/ 2293677 w 3258499"/>
                  <a:gd name="connsiteY961" fmla="*/ 184483 h 245078"/>
                  <a:gd name="connsiteX962" fmla="*/ 2298551 w 3258499"/>
                  <a:gd name="connsiteY962" fmla="*/ 204748 h 245078"/>
                  <a:gd name="connsiteX963" fmla="*/ 2286895 w 3258499"/>
                  <a:gd name="connsiteY963" fmla="*/ 223786 h 245078"/>
                  <a:gd name="connsiteX964" fmla="*/ 2266629 w 3258499"/>
                  <a:gd name="connsiteY964" fmla="*/ 228660 h 245078"/>
                  <a:gd name="connsiteX965" fmla="*/ 2233148 w 3258499"/>
                  <a:gd name="connsiteY965" fmla="*/ 208160 h 245078"/>
                  <a:gd name="connsiteX966" fmla="*/ 2228275 w 3258499"/>
                  <a:gd name="connsiteY966" fmla="*/ 187896 h 245078"/>
                  <a:gd name="connsiteX967" fmla="*/ 2239933 w 3258499"/>
                  <a:gd name="connsiteY967" fmla="*/ 168856 h 245078"/>
                  <a:gd name="connsiteX968" fmla="*/ 2254699 w 3258499"/>
                  <a:gd name="connsiteY968" fmla="*/ 161975 h 245078"/>
                  <a:gd name="connsiteX969" fmla="*/ 1921554 w 3258499"/>
                  <a:gd name="connsiteY969" fmla="*/ 161975 h 245078"/>
                  <a:gd name="connsiteX970" fmla="*/ 1927051 w 3258499"/>
                  <a:gd name="connsiteY970" fmla="*/ 163983 h 245078"/>
                  <a:gd name="connsiteX971" fmla="*/ 1960532 w 3258499"/>
                  <a:gd name="connsiteY971" fmla="*/ 184483 h 245078"/>
                  <a:gd name="connsiteX972" fmla="*/ 1965405 w 3258499"/>
                  <a:gd name="connsiteY972" fmla="*/ 204748 h 245078"/>
                  <a:gd name="connsiteX973" fmla="*/ 1953747 w 3258499"/>
                  <a:gd name="connsiteY973" fmla="*/ 223786 h 245078"/>
                  <a:gd name="connsiteX974" fmla="*/ 1933482 w 3258499"/>
                  <a:gd name="connsiteY974" fmla="*/ 228660 h 245078"/>
                  <a:gd name="connsiteX975" fmla="*/ 1900002 w 3258499"/>
                  <a:gd name="connsiteY975" fmla="*/ 208160 h 245078"/>
                  <a:gd name="connsiteX976" fmla="*/ 1895128 w 3258499"/>
                  <a:gd name="connsiteY976" fmla="*/ 187896 h 245078"/>
                  <a:gd name="connsiteX977" fmla="*/ 1906786 w 3258499"/>
                  <a:gd name="connsiteY977" fmla="*/ 168856 h 245078"/>
                  <a:gd name="connsiteX978" fmla="*/ 1921554 w 3258499"/>
                  <a:gd name="connsiteY978" fmla="*/ 161975 h 245078"/>
                  <a:gd name="connsiteX979" fmla="*/ 1588407 w 3258499"/>
                  <a:gd name="connsiteY979" fmla="*/ 161975 h 245078"/>
                  <a:gd name="connsiteX980" fmla="*/ 1593904 w 3258499"/>
                  <a:gd name="connsiteY980" fmla="*/ 163983 h 245078"/>
                  <a:gd name="connsiteX981" fmla="*/ 1627385 w 3258499"/>
                  <a:gd name="connsiteY981" fmla="*/ 184483 h 245078"/>
                  <a:gd name="connsiteX982" fmla="*/ 1632258 w 3258499"/>
                  <a:gd name="connsiteY982" fmla="*/ 204748 h 245078"/>
                  <a:gd name="connsiteX983" fmla="*/ 1620601 w 3258499"/>
                  <a:gd name="connsiteY983" fmla="*/ 223786 h 245078"/>
                  <a:gd name="connsiteX984" fmla="*/ 1600336 w 3258499"/>
                  <a:gd name="connsiteY984" fmla="*/ 228660 h 245078"/>
                  <a:gd name="connsiteX985" fmla="*/ 1566856 w 3258499"/>
                  <a:gd name="connsiteY985" fmla="*/ 208160 h 245078"/>
                  <a:gd name="connsiteX986" fmla="*/ 1561982 w 3258499"/>
                  <a:gd name="connsiteY986" fmla="*/ 187896 h 245078"/>
                  <a:gd name="connsiteX987" fmla="*/ 1573639 w 3258499"/>
                  <a:gd name="connsiteY987" fmla="*/ 168856 h 245078"/>
                  <a:gd name="connsiteX988" fmla="*/ 1588407 w 3258499"/>
                  <a:gd name="connsiteY988" fmla="*/ 161975 h 245078"/>
                  <a:gd name="connsiteX989" fmla="*/ 1255261 w 3258499"/>
                  <a:gd name="connsiteY989" fmla="*/ 161975 h 245078"/>
                  <a:gd name="connsiteX990" fmla="*/ 1260758 w 3258499"/>
                  <a:gd name="connsiteY990" fmla="*/ 163983 h 245078"/>
                  <a:gd name="connsiteX991" fmla="*/ 1294239 w 3258499"/>
                  <a:gd name="connsiteY991" fmla="*/ 184483 h 245078"/>
                  <a:gd name="connsiteX992" fmla="*/ 1299112 w 3258499"/>
                  <a:gd name="connsiteY992" fmla="*/ 204748 h 245078"/>
                  <a:gd name="connsiteX993" fmla="*/ 1287455 w 3258499"/>
                  <a:gd name="connsiteY993" fmla="*/ 223786 h 245078"/>
                  <a:gd name="connsiteX994" fmla="*/ 1267190 w 3258499"/>
                  <a:gd name="connsiteY994" fmla="*/ 228660 h 245078"/>
                  <a:gd name="connsiteX995" fmla="*/ 1233709 w 3258499"/>
                  <a:gd name="connsiteY995" fmla="*/ 208160 h 245078"/>
                  <a:gd name="connsiteX996" fmla="*/ 1228836 w 3258499"/>
                  <a:gd name="connsiteY996" fmla="*/ 187896 h 245078"/>
                  <a:gd name="connsiteX997" fmla="*/ 1240493 w 3258499"/>
                  <a:gd name="connsiteY997" fmla="*/ 168856 h 245078"/>
                  <a:gd name="connsiteX998" fmla="*/ 1255261 w 3258499"/>
                  <a:gd name="connsiteY998" fmla="*/ 161975 h 245078"/>
                  <a:gd name="connsiteX999" fmla="*/ 922114 w 3258499"/>
                  <a:gd name="connsiteY999" fmla="*/ 161975 h 245078"/>
                  <a:gd name="connsiteX1000" fmla="*/ 927612 w 3258499"/>
                  <a:gd name="connsiteY1000" fmla="*/ 163983 h 245078"/>
                  <a:gd name="connsiteX1001" fmla="*/ 961092 w 3258499"/>
                  <a:gd name="connsiteY1001" fmla="*/ 184483 h 245078"/>
                  <a:gd name="connsiteX1002" fmla="*/ 965966 w 3258499"/>
                  <a:gd name="connsiteY1002" fmla="*/ 204748 h 245078"/>
                  <a:gd name="connsiteX1003" fmla="*/ 954309 w 3258499"/>
                  <a:gd name="connsiteY1003" fmla="*/ 223786 h 245078"/>
                  <a:gd name="connsiteX1004" fmla="*/ 934043 w 3258499"/>
                  <a:gd name="connsiteY1004" fmla="*/ 228660 h 245078"/>
                  <a:gd name="connsiteX1005" fmla="*/ 900562 w 3258499"/>
                  <a:gd name="connsiteY1005" fmla="*/ 208160 h 245078"/>
                  <a:gd name="connsiteX1006" fmla="*/ 895690 w 3258499"/>
                  <a:gd name="connsiteY1006" fmla="*/ 187896 h 245078"/>
                  <a:gd name="connsiteX1007" fmla="*/ 907346 w 3258499"/>
                  <a:gd name="connsiteY1007" fmla="*/ 168856 h 245078"/>
                  <a:gd name="connsiteX1008" fmla="*/ 922114 w 3258499"/>
                  <a:gd name="connsiteY1008" fmla="*/ 161975 h 245078"/>
                  <a:gd name="connsiteX1009" fmla="*/ 588968 w 3258499"/>
                  <a:gd name="connsiteY1009" fmla="*/ 161975 h 245078"/>
                  <a:gd name="connsiteX1010" fmla="*/ 594466 w 3258499"/>
                  <a:gd name="connsiteY1010" fmla="*/ 163983 h 245078"/>
                  <a:gd name="connsiteX1011" fmla="*/ 627946 w 3258499"/>
                  <a:gd name="connsiteY1011" fmla="*/ 184483 h 245078"/>
                  <a:gd name="connsiteX1012" fmla="*/ 632820 w 3258499"/>
                  <a:gd name="connsiteY1012" fmla="*/ 204748 h 245078"/>
                  <a:gd name="connsiteX1013" fmla="*/ 621163 w 3258499"/>
                  <a:gd name="connsiteY1013" fmla="*/ 223786 h 245078"/>
                  <a:gd name="connsiteX1014" fmla="*/ 600897 w 3258499"/>
                  <a:gd name="connsiteY1014" fmla="*/ 228660 h 245078"/>
                  <a:gd name="connsiteX1015" fmla="*/ 567416 w 3258499"/>
                  <a:gd name="connsiteY1015" fmla="*/ 208160 h 245078"/>
                  <a:gd name="connsiteX1016" fmla="*/ 562543 w 3258499"/>
                  <a:gd name="connsiteY1016" fmla="*/ 187896 h 245078"/>
                  <a:gd name="connsiteX1017" fmla="*/ 574201 w 3258499"/>
                  <a:gd name="connsiteY1017" fmla="*/ 168856 h 245078"/>
                  <a:gd name="connsiteX1018" fmla="*/ 588968 w 3258499"/>
                  <a:gd name="connsiteY1018" fmla="*/ 161975 h 245078"/>
                  <a:gd name="connsiteX1019" fmla="*/ 255822 w 3258499"/>
                  <a:gd name="connsiteY1019" fmla="*/ 161975 h 245078"/>
                  <a:gd name="connsiteX1020" fmla="*/ 261319 w 3258499"/>
                  <a:gd name="connsiteY1020" fmla="*/ 163983 h 245078"/>
                  <a:gd name="connsiteX1021" fmla="*/ 294800 w 3258499"/>
                  <a:gd name="connsiteY1021" fmla="*/ 184483 h 245078"/>
                  <a:gd name="connsiteX1022" fmla="*/ 299673 w 3258499"/>
                  <a:gd name="connsiteY1022" fmla="*/ 204748 h 245078"/>
                  <a:gd name="connsiteX1023" fmla="*/ 288016 w 3258499"/>
                  <a:gd name="connsiteY1023" fmla="*/ 223786 h 245078"/>
                  <a:gd name="connsiteX1024" fmla="*/ 267751 w 3258499"/>
                  <a:gd name="connsiteY1024" fmla="*/ 228660 h 245078"/>
                  <a:gd name="connsiteX1025" fmla="*/ 234271 w 3258499"/>
                  <a:gd name="connsiteY1025" fmla="*/ 208160 h 245078"/>
                  <a:gd name="connsiteX1026" fmla="*/ 229397 w 3258499"/>
                  <a:gd name="connsiteY1026" fmla="*/ 187896 h 245078"/>
                  <a:gd name="connsiteX1027" fmla="*/ 241054 w 3258499"/>
                  <a:gd name="connsiteY1027" fmla="*/ 168856 h 245078"/>
                  <a:gd name="connsiteX1028" fmla="*/ 255822 w 3258499"/>
                  <a:gd name="connsiteY1028" fmla="*/ 161975 h 245078"/>
                  <a:gd name="connsiteX1029" fmla="*/ 3223093 w 3258499"/>
                  <a:gd name="connsiteY1029" fmla="*/ 157595 h 245078"/>
                  <a:gd name="connsiteX1030" fmla="*/ 3226953 w 3258499"/>
                  <a:gd name="connsiteY1030" fmla="*/ 159775 h 245078"/>
                  <a:gd name="connsiteX1031" fmla="*/ 3231182 w 3258499"/>
                  <a:gd name="connsiteY1031" fmla="*/ 165182 h 245078"/>
                  <a:gd name="connsiteX1032" fmla="*/ 3230188 w 3258499"/>
                  <a:gd name="connsiteY1032" fmla="*/ 173313 h 245078"/>
                  <a:gd name="connsiteX1033" fmla="*/ 3224492 w 3258499"/>
                  <a:gd name="connsiteY1033" fmla="*/ 177769 h 245078"/>
                  <a:gd name="connsiteX1034" fmla="*/ 3216361 w 3258499"/>
                  <a:gd name="connsiteY1034" fmla="*/ 176776 h 245078"/>
                  <a:gd name="connsiteX1035" fmla="*/ 3212132 w 3258499"/>
                  <a:gd name="connsiteY1035" fmla="*/ 171369 h 245078"/>
                  <a:gd name="connsiteX1036" fmla="*/ 3213125 w 3258499"/>
                  <a:gd name="connsiteY1036" fmla="*/ 163238 h 245078"/>
                  <a:gd name="connsiteX1037" fmla="*/ 3218821 w 3258499"/>
                  <a:gd name="connsiteY1037" fmla="*/ 158782 h 245078"/>
                  <a:gd name="connsiteX1038" fmla="*/ 3223093 w 3258499"/>
                  <a:gd name="connsiteY1038" fmla="*/ 157595 h 245078"/>
                  <a:gd name="connsiteX1039" fmla="*/ 2889946 w 3258499"/>
                  <a:gd name="connsiteY1039" fmla="*/ 157595 h 245078"/>
                  <a:gd name="connsiteX1040" fmla="*/ 2893806 w 3258499"/>
                  <a:gd name="connsiteY1040" fmla="*/ 159775 h 245078"/>
                  <a:gd name="connsiteX1041" fmla="*/ 2898036 w 3258499"/>
                  <a:gd name="connsiteY1041" fmla="*/ 165182 h 245078"/>
                  <a:gd name="connsiteX1042" fmla="*/ 2897042 w 3258499"/>
                  <a:gd name="connsiteY1042" fmla="*/ 173313 h 245078"/>
                  <a:gd name="connsiteX1043" fmla="*/ 2891346 w 3258499"/>
                  <a:gd name="connsiteY1043" fmla="*/ 177769 h 245078"/>
                  <a:gd name="connsiteX1044" fmla="*/ 2883215 w 3258499"/>
                  <a:gd name="connsiteY1044" fmla="*/ 176776 h 245078"/>
                  <a:gd name="connsiteX1045" fmla="*/ 2878985 w 3258499"/>
                  <a:gd name="connsiteY1045" fmla="*/ 171369 h 245078"/>
                  <a:gd name="connsiteX1046" fmla="*/ 2879979 w 3258499"/>
                  <a:gd name="connsiteY1046" fmla="*/ 163238 h 245078"/>
                  <a:gd name="connsiteX1047" fmla="*/ 2885675 w 3258499"/>
                  <a:gd name="connsiteY1047" fmla="*/ 158782 h 245078"/>
                  <a:gd name="connsiteX1048" fmla="*/ 2889946 w 3258499"/>
                  <a:gd name="connsiteY1048" fmla="*/ 157595 h 245078"/>
                  <a:gd name="connsiteX1049" fmla="*/ 2556800 w 3258499"/>
                  <a:gd name="connsiteY1049" fmla="*/ 157595 h 245078"/>
                  <a:gd name="connsiteX1050" fmla="*/ 2560660 w 3258499"/>
                  <a:gd name="connsiteY1050" fmla="*/ 159775 h 245078"/>
                  <a:gd name="connsiteX1051" fmla="*/ 2564889 w 3258499"/>
                  <a:gd name="connsiteY1051" fmla="*/ 165182 h 245078"/>
                  <a:gd name="connsiteX1052" fmla="*/ 2563896 w 3258499"/>
                  <a:gd name="connsiteY1052" fmla="*/ 173313 h 245078"/>
                  <a:gd name="connsiteX1053" fmla="*/ 2558200 w 3258499"/>
                  <a:gd name="connsiteY1053" fmla="*/ 177769 h 245078"/>
                  <a:gd name="connsiteX1054" fmla="*/ 2550069 w 3258499"/>
                  <a:gd name="connsiteY1054" fmla="*/ 176776 h 245078"/>
                  <a:gd name="connsiteX1055" fmla="*/ 2545840 w 3258499"/>
                  <a:gd name="connsiteY1055" fmla="*/ 171369 h 245078"/>
                  <a:gd name="connsiteX1056" fmla="*/ 2546832 w 3258499"/>
                  <a:gd name="connsiteY1056" fmla="*/ 163238 h 245078"/>
                  <a:gd name="connsiteX1057" fmla="*/ 2552528 w 3258499"/>
                  <a:gd name="connsiteY1057" fmla="*/ 158782 h 245078"/>
                  <a:gd name="connsiteX1058" fmla="*/ 2556800 w 3258499"/>
                  <a:gd name="connsiteY1058" fmla="*/ 157595 h 245078"/>
                  <a:gd name="connsiteX1059" fmla="*/ 2223654 w 3258499"/>
                  <a:gd name="connsiteY1059" fmla="*/ 157595 h 245078"/>
                  <a:gd name="connsiteX1060" fmla="*/ 2227514 w 3258499"/>
                  <a:gd name="connsiteY1060" fmla="*/ 159775 h 245078"/>
                  <a:gd name="connsiteX1061" fmla="*/ 2231743 w 3258499"/>
                  <a:gd name="connsiteY1061" fmla="*/ 165182 h 245078"/>
                  <a:gd name="connsiteX1062" fmla="*/ 2230749 w 3258499"/>
                  <a:gd name="connsiteY1062" fmla="*/ 173313 h 245078"/>
                  <a:gd name="connsiteX1063" fmla="*/ 2225053 w 3258499"/>
                  <a:gd name="connsiteY1063" fmla="*/ 177769 h 245078"/>
                  <a:gd name="connsiteX1064" fmla="*/ 2216922 w 3258499"/>
                  <a:gd name="connsiteY1064" fmla="*/ 176776 h 245078"/>
                  <a:gd name="connsiteX1065" fmla="*/ 2212693 w 3258499"/>
                  <a:gd name="connsiteY1065" fmla="*/ 171369 h 245078"/>
                  <a:gd name="connsiteX1066" fmla="*/ 2213686 w 3258499"/>
                  <a:gd name="connsiteY1066" fmla="*/ 163238 h 245078"/>
                  <a:gd name="connsiteX1067" fmla="*/ 2219382 w 3258499"/>
                  <a:gd name="connsiteY1067" fmla="*/ 158782 h 245078"/>
                  <a:gd name="connsiteX1068" fmla="*/ 2223654 w 3258499"/>
                  <a:gd name="connsiteY1068" fmla="*/ 157595 h 245078"/>
                  <a:gd name="connsiteX1069" fmla="*/ 1890508 w 3258499"/>
                  <a:gd name="connsiteY1069" fmla="*/ 157595 h 245078"/>
                  <a:gd name="connsiteX1070" fmla="*/ 1894368 w 3258499"/>
                  <a:gd name="connsiteY1070" fmla="*/ 159775 h 245078"/>
                  <a:gd name="connsiteX1071" fmla="*/ 1898597 w 3258499"/>
                  <a:gd name="connsiteY1071" fmla="*/ 165182 h 245078"/>
                  <a:gd name="connsiteX1072" fmla="*/ 1897603 w 3258499"/>
                  <a:gd name="connsiteY1072" fmla="*/ 173313 h 245078"/>
                  <a:gd name="connsiteX1073" fmla="*/ 1891907 w 3258499"/>
                  <a:gd name="connsiteY1073" fmla="*/ 177769 h 245078"/>
                  <a:gd name="connsiteX1074" fmla="*/ 1883776 w 3258499"/>
                  <a:gd name="connsiteY1074" fmla="*/ 176776 h 245078"/>
                  <a:gd name="connsiteX1075" fmla="*/ 1879546 w 3258499"/>
                  <a:gd name="connsiteY1075" fmla="*/ 171369 h 245078"/>
                  <a:gd name="connsiteX1076" fmla="*/ 1880540 w 3258499"/>
                  <a:gd name="connsiteY1076" fmla="*/ 163238 h 245078"/>
                  <a:gd name="connsiteX1077" fmla="*/ 1886236 w 3258499"/>
                  <a:gd name="connsiteY1077" fmla="*/ 158782 h 245078"/>
                  <a:gd name="connsiteX1078" fmla="*/ 1890508 w 3258499"/>
                  <a:gd name="connsiteY1078" fmla="*/ 157595 h 245078"/>
                  <a:gd name="connsiteX1079" fmla="*/ 1557361 w 3258499"/>
                  <a:gd name="connsiteY1079" fmla="*/ 157595 h 245078"/>
                  <a:gd name="connsiteX1080" fmla="*/ 1561221 w 3258499"/>
                  <a:gd name="connsiteY1080" fmla="*/ 159775 h 245078"/>
                  <a:gd name="connsiteX1081" fmla="*/ 1565450 w 3258499"/>
                  <a:gd name="connsiteY1081" fmla="*/ 165182 h 245078"/>
                  <a:gd name="connsiteX1082" fmla="*/ 1564457 w 3258499"/>
                  <a:gd name="connsiteY1082" fmla="*/ 173313 h 245078"/>
                  <a:gd name="connsiteX1083" fmla="*/ 1558761 w 3258499"/>
                  <a:gd name="connsiteY1083" fmla="*/ 177769 h 245078"/>
                  <a:gd name="connsiteX1084" fmla="*/ 1550629 w 3258499"/>
                  <a:gd name="connsiteY1084" fmla="*/ 176776 h 245078"/>
                  <a:gd name="connsiteX1085" fmla="*/ 1546400 w 3258499"/>
                  <a:gd name="connsiteY1085" fmla="*/ 171369 h 245078"/>
                  <a:gd name="connsiteX1086" fmla="*/ 1547394 w 3258499"/>
                  <a:gd name="connsiteY1086" fmla="*/ 163238 h 245078"/>
                  <a:gd name="connsiteX1087" fmla="*/ 1553090 w 3258499"/>
                  <a:gd name="connsiteY1087" fmla="*/ 158782 h 245078"/>
                  <a:gd name="connsiteX1088" fmla="*/ 1557361 w 3258499"/>
                  <a:gd name="connsiteY1088" fmla="*/ 157595 h 245078"/>
                  <a:gd name="connsiteX1089" fmla="*/ 1224214 w 3258499"/>
                  <a:gd name="connsiteY1089" fmla="*/ 157595 h 245078"/>
                  <a:gd name="connsiteX1090" fmla="*/ 1228075 w 3258499"/>
                  <a:gd name="connsiteY1090" fmla="*/ 159775 h 245078"/>
                  <a:gd name="connsiteX1091" fmla="*/ 1232304 w 3258499"/>
                  <a:gd name="connsiteY1091" fmla="*/ 165182 h 245078"/>
                  <a:gd name="connsiteX1092" fmla="*/ 1231311 w 3258499"/>
                  <a:gd name="connsiteY1092" fmla="*/ 173313 h 245078"/>
                  <a:gd name="connsiteX1093" fmla="*/ 1225614 w 3258499"/>
                  <a:gd name="connsiteY1093" fmla="*/ 177769 h 245078"/>
                  <a:gd name="connsiteX1094" fmla="*/ 1217484 w 3258499"/>
                  <a:gd name="connsiteY1094" fmla="*/ 176776 h 245078"/>
                  <a:gd name="connsiteX1095" fmla="*/ 1213254 w 3258499"/>
                  <a:gd name="connsiteY1095" fmla="*/ 171369 h 245078"/>
                  <a:gd name="connsiteX1096" fmla="*/ 1214247 w 3258499"/>
                  <a:gd name="connsiteY1096" fmla="*/ 163238 h 245078"/>
                  <a:gd name="connsiteX1097" fmla="*/ 1219943 w 3258499"/>
                  <a:gd name="connsiteY1097" fmla="*/ 158782 h 245078"/>
                  <a:gd name="connsiteX1098" fmla="*/ 1224214 w 3258499"/>
                  <a:gd name="connsiteY1098" fmla="*/ 157595 h 245078"/>
                  <a:gd name="connsiteX1099" fmla="*/ 891068 w 3258499"/>
                  <a:gd name="connsiteY1099" fmla="*/ 157595 h 245078"/>
                  <a:gd name="connsiteX1100" fmla="*/ 894928 w 3258499"/>
                  <a:gd name="connsiteY1100" fmla="*/ 159775 h 245078"/>
                  <a:gd name="connsiteX1101" fmla="*/ 899157 w 3258499"/>
                  <a:gd name="connsiteY1101" fmla="*/ 165182 h 245078"/>
                  <a:gd name="connsiteX1102" fmla="*/ 898164 w 3258499"/>
                  <a:gd name="connsiteY1102" fmla="*/ 173313 h 245078"/>
                  <a:gd name="connsiteX1103" fmla="*/ 892468 w 3258499"/>
                  <a:gd name="connsiteY1103" fmla="*/ 177769 h 245078"/>
                  <a:gd name="connsiteX1104" fmla="*/ 884337 w 3258499"/>
                  <a:gd name="connsiteY1104" fmla="*/ 176776 h 245078"/>
                  <a:gd name="connsiteX1105" fmla="*/ 880107 w 3258499"/>
                  <a:gd name="connsiteY1105" fmla="*/ 171369 h 245078"/>
                  <a:gd name="connsiteX1106" fmla="*/ 881100 w 3258499"/>
                  <a:gd name="connsiteY1106" fmla="*/ 163238 h 245078"/>
                  <a:gd name="connsiteX1107" fmla="*/ 886797 w 3258499"/>
                  <a:gd name="connsiteY1107" fmla="*/ 158782 h 245078"/>
                  <a:gd name="connsiteX1108" fmla="*/ 891068 w 3258499"/>
                  <a:gd name="connsiteY1108" fmla="*/ 157595 h 245078"/>
                  <a:gd name="connsiteX1109" fmla="*/ 557923 w 3258499"/>
                  <a:gd name="connsiteY1109" fmla="*/ 157595 h 245078"/>
                  <a:gd name="connsiteX1110" fmla="*/ 561782 w 3258499"/>
                  <a:gd name="connsiteY1110" fmla="*/ 159775 h 245078"/>
                  <a:gd name="connsiteX1111" fmla="*/ 566012 w 3258499"/>
                  <a:gd name="connsiteY1111" fmla="*/ 165182 h 245078"/>
                  <a:gd name="connsiteX1112" fmla="*/ 565018 w 3258499"/>
                  <a:gd name="connsiteY1112" fmla="*/ 173313 h 245078"/>
                  <a:gd name="connsiteX1113" fmla="*/ 559322 w 3258499"/>
                  <a:gd name="connsiteY1113" fmla="*/ 177769 h 245078"/>
                  <a:gd name="connsiteX1114" fmla="*/ 551190 w 3258499"/>
                  <a:gd name="connsiteY1114" fmla="*/ 176776 h 245078"/>
                  <a:gd name="connsiteX1115" fmla="*/ 546961 w 3258499"/>
                  <a:gd name="connsiteY1115" fmla="*/ 171369 h 245078"/>
                  <a:gd name="connsiteX1116" fmla="*/ 547955 w 3258499"/>
                  <a:gd name="connsiteY1116" fmla="*/ 163238 h 245078"/>
                  <a:gd name="connsiteX1117" fmla="*/ 553651 w 3258499"/>
                  <a:gd name="connsiteY1117" fmla="*/ 158782 h 245078"/>
                  <a:gd name="connsiteX1118" fmla="*/ 557923 w 3258499"/>
                  <a:gd name="connsiteY1118" fmla="*/ 157595 h 245078"/>
                  <a:gd name="connsiteX1119" fmla="*/ 224775 w 3258499"/>
                  <a:gd name="connsiteY1119" fmla="*/ 157595 h 245078"/>
                  <a:gd name="connsiteX1120" fmla="*/ 228636 w 3258499"/>
                  <a:gd name="connsiteY1120" fmla="*/ 159775 h 245078"/>
                  <a:gd name="connsiteX1121" fmla="*/ 232866 w 3258499"/>
                  <a:gd name="connsiteY1121" fmla="*/ 165182 h 245078"/>
                  <a:gd name="connsiteX1122" fmla="*/ 231871 w 3258499"/>
                  <a:gd name="connsiteY1122" fmla="*/ 173313 h 245078"/>
                  <a:gd name="connsiteX1123" fmla="*/ 226175 w 3258499"/>
                  <a:gd name="connsiteY1123" fmla="*/ 177769 h 245078"/>
                  <a:gd name="connsiteX1124" fmla="*/ 218045 w 3258499"/>
                  <a:gd name="connsiteY1124" fmla="*/ 176776 h 245078"/>
                  <a:gd name="connsiteX1125" fmla="*/ 213815 w 3258499"/>
                  <a:gd name="connsiteY1125" fmla="*/ 171369 h 245078"/>
                  <a:gd name="connsiteX1126" fmla="*/ 214808 w 3258499"/>
                  <a:gd name="connsiteY1126" fmla="*/ 163238 h 245078"/>
                  <a:gd name="connsiteX1127" fmla="*/ 220505 w 3258499"/>
                  <a:gd name="connsiteY1127" fmla="*/ 158782 h 245078"/>
                  <a:gd name="connsiteX1128" fmla="*/ 224775 w 3258499"/>
                  <a:gd name="connsiteY1128" fmla="*/ 157595 h 245078"/>
                  <a:gd name="connsiteX1129" fmla="*/ 3187261 w 3258499"/>
                  <a:gd name="connsiteY1129" fmla="*/ 157570 h 245078"/>
                  <a:gd name="connsiteX1130" fmla="*/ 3194914 w 3258499"/>
                  <a:gd name="connsiteY1130" fmla="*/ 161894 h 245078"/>
                  <a:gd name="connsiteX1131" fmla="*/ 3203301 w 3258499"/>
                  <a:gd name="connsiteY1131" fmla="*/ 172615 h 245078"/>
                  <a:gd name="connsiteX1132" fmla="*/ 3201331 w 3258499"/>
                  <a:gd name="connsiteY1132" fmla="*/ 188737 h 245078"/>
                  <a:gd name="connsiteX1133" fmla="*/ 3183335 w 3258499"/>
                  <a:gd name="connsiteY1133" fmla="*/ 202814 h 245078"/>
                  <a:gd name="connsiteX1134" fmla="*/ 3167213 w 3258499"/>
                  <a:gd name="connsiteY1134" fmla="*/ 200844 h 245078"/>
                  <a:gd name="connsiteX1135" fmla="*/ 3158827 w 3258499"/>
                  <a:gd name="connsiteY1135" fmla="*/ 190123 h 245078"/>
                  <a:gd name="connsiteX1136" fmla="*/ 3160797 w 3258499"/>
                  <a:gd name="connsiteY1136" fmla="*/ 174001 h 245078"/>
                  <a:gd name="connsiteX1137" fmla="*/ 3178792 w 3258499"/>
                  <a:gd name="connsiteY1137" fmla="*/ 159924 h 245078"/>
                  <a:gd name="connsiteX1138" fmla="*/ 3187261 w 3258499"/>
                  <a:gd name="connsiteY1138" fmla="*/ 157570 h 245078"/>
                  <a:gd name="connsiteX1139" fmla="*/ 2854115 w 3258499"/>
                  <a:gd name="connsiteY1139" fmla="*/ 157570 h 245078"/>
                  <a:gd name="connsiteX1140" fmla="*/ 2861768 w 3258499"/>
                  <a:gd name="connsiteY1140" fmla="*/ 161894 h 245078"/>
                  <a:gd name="connsiteX1141" fmla="*/ 2870155 w 3258499"/>
                  <a:gd name="connsiteY1141" fmla="*/ 172615 h 245078"/>
                  <a:gd name="connsiteX1142" fmla="*/ 2868184 w 3258499"/>
                  <a:gd name="connsiteY1142" fmla="*/ 188737 h 245078"/>
                  <a:gd name="connsiteX1143" fmla="*/ 2850188 w 3258499"/>
                  <a:gd name="connsiteY1143" fmla="*/ 202814 h 245078"/>
                  <a:gd name="connsiteX1144" fmla="*/ 2834067 w 3258499"/>
                  <a:gd name="connsiteY1144" fmla="*/ 200844 h 245078"/>
                  <a:gd name="connsiteX1145" fmla="*/ 2825681 w 3258499"/>
                  <a:gd name="connsiteY1145" fmla="*/ 190123 h 245078"/>
                  <a:gd name="connsiteX1146" fmla="*/ 2827650 w 3258499"/>
                  <a:gd name="connsiteY1146" fmla="*/ 174001 h 245078"/>
                  <a:gd name="connsiteX1147" fmla="*/ 2845646 w 3258499"/>
                  <a:gd name="connsiteY1147" fmla="*/ 159924 h 245078"/>
                  <a:gd name="connsiteX1148" fmla="*/ 2854115 w 3258499"/>
                  <a:gd name="connsiteY1148" fmla="*/ 157570 h 245078"/>
                  <a:gd name="connsiteX1149" fmla="*/ 2520969 w 3258499"/>
                  <a:gd name="connsiteY1149" fmla="*/ 157570 h 245078"/>
                  <a:gd name="connsiteX1150" fmla="*/ 2528622 w 3258499"/>
                  <a:gd name="connsiteY1150" fmla="*/ 161894 h 245078"/>
                  <a:gd name="connsiteX1151" fmla="*/ 2537008 w 3258499"/>
                  <a:gd name="connsiteY1151" fmla="*/ 172615 h 245078"/>
                  <a:gd name="connsiteX1152" fmla="*/ 2535039 w 3258499"/>
                  <a:gd name="connsiteY1152" fmla="*/ 188737 h 245078"/>
                  <a:gd name="connsiteX1153" fmla="*/ 2517042 w 3258499"/>
                  <a:gd name="connsiteY1153" fmla="*/ 202814 h 245078"/>
                  <a:gd name="connsiteX1154" fmla="*/ 2500921 w 3258499"/>
                  <a:gd name="connsiteY1154" fmla="*/ 200844 h 245078"/>
                  <a:gd name="connsiteX1155" fmla="*/ 2492534 w 3258499"/>
                  <a:gd name="connsiteY1155" fmla="*/ 190123 h 245078"/>
                  <a:gd name="connsiteX1156" fmla="*/ 2494504 w 3258499"/>
                  <a:gd name="connsiteY1156" fmla="*/ 174001 h 245078"/>
                  <a:gd name="connsiteX1157" fmla="*/ 2512500 w 3258499"/>
                  <a:gd name="connsiteY1157" fmla="*/ 159924 h 245078"/>
                  <a:gd name="connsiteX1158" fmla="*/ 2520969 w 3258499"/>
                  <a:gd name="connsiteY1158" fmla="*/ 157570 h 245078"/>
                  <a:gd name="connsiteX1159" fmla="*/ 2187822 w 3258499"/>
                  <a:gd name="connsiteY1159" fmla="*/ 157570 h 245078"/>
                  <a:gd name="connsiteX1160" fmla="*/ 2195476 w 3258499"/>
                  <a:gd name="connsiteY1160" fmla="*/ 161894 h 245078"/>
                  <a:gd name="connsiteX1161" fmla="*/ 2203862 w 3258499"/>
                  <a:gd name="connsiteY1161" fmla="*/ 172615 h 245078"/>
                  <a:gd name="connsiteX1162" fmla="*/ 2201892 w 3258499"/>
                  <a:gd name="connsiteY1162" fmla="*/ 188737 h 245078"/>
                  <a:gd name="connsiteX1163" fmla="*/ 2183897 w 3258499"/>
                  <a:gd name="connsiteY1163" fmla="*/ 202814 h 245078"/>
                  <a:gd name="connsiteX1164" fmla="*/ 2167775 w 3258499"/>
                  <a:gd name="connsiteY1164" fmla="*/ 200844 h 245078"/>
                  <a:gd name="connsiteX1165" fmla="*/ 2159388 w 3258499"/>
                  <a:gd name="connsiteY1165" fmla="*/ 190123 h 245078"/>
                  <a:gd name="connsiteX1166" fmla="*/ 2161358 w 3258499"/>
                  <a:gd name="connsiteY1166" fmla="*/ 174001 h 245078"/>
                  <a:gd name="connsiteX1167" fmla="*/ 2179354 w 3258499"/>
                  <a:gd name="connsiteY1167" fmla="*/ 159924 h 245078"/>
                  <a:gd name="connsiteX1168" fmla="*/ 2187822 w 3258499"/>
                  <a:gd name="connsiteY1168" fmla="*/ 157570 h 245078"/>
                  <a:gd name="connsiteX1169" fmla="*/ 1854676 w 3258499"/>
                  <a:gd name="connsiteY1169" fmla="*/ 157570 h 245078"/>
                  <a:gd name="connsiteX1170" fmla="*/ 1862330 w 3258499"/>
                  <a:gd name="connsiteY1170" fmla="*/ 161894 h 245078"/>
                  <a:gd name="connsiteX1171" fmla="*/ 1870716 w 3258499"/>
                  <a:gd name="connsiteY1171" fmla="*/ 172615 h 245078"/>
                  <a:gd name="connsiteX1172" fmla="*/ 1868745 w 3258499"/>
                  <a:gd name="connsiteY1172" fmla="*/ 188737 h 245078"/>
                  <a:gd name="connsiteX1173" fmla="*/ 1850749 w 3258499"/>
                  <a:gd name="connsiteY1173" fmla="*/ 202814 h 245078"/>
                  <a:gd name="connsiteX1174" fmla="*/ 1834627 w 3258499"/>
                  <a:gd name="connsiteY1174" fmla="*/ 200844 h 245078"/>
                  <a:gd name="connsiteX1175" fmla="*/ 1826242 w 3258499"/>
                  <a:gd name="connsiteY1175" fmla="*/ 190123 h 245078"/>
                  <a:gd name="connsiteX1176" fmla="*/ 1828212 w 3258499"/>
                  <a:gd name="connsiteY1176" fmla="*/ 174001 h 245078"/>
                  <a:gd name="connsiteX1177" fmla="*/ 1846208 w 3258499"/>
                  <a:gd name="connsiteY1177" fmla="*/ 159924 h 245078"/>
                  <a:gd name="connsiteX1178" fmla="*/ 1854676 w 3258499"/>
                  <a:gd name="connsiteY1178" fmla="*/ 157570 h 245078"/>
                  <a:gd name="connsiteX1179" fmla="*/ 1521530 w 3258499"/>
                  <a:gd name="connsiteY1179" fmla="*/ 157570 h 245078"/>
                  <a:gd name="connsiteX1180" fmla="*/ 1529182 w 3258499"/>
                  <a:gd name="connsiteY1180" fmla="*/ 161894 h 245078"/>
                  <a:gd name="connsiteX1181" fmla="*/ 1537570 w 3258499"/>
                  <a:gd name="connsiteY1181" fmla="*/ 172615 h 245078"/>
                  <a:gd name="connsiteX1182" fmla="*/ 1535599 w 3258499"/>
                  <a:gd name="connsiteY1182" fmla="*/ 188737 h 245078"/>
                  <a:gd name="connsiteX1183" fmla="*/ 1517603 w 3258499"/>
                  <a:gd name="connsiteY1183" fmla="*/ 202814 h 245078"/>
                  <a:gd name="connsiteX1184" fmla="*/ 1501482 w 3258499"/>
                  <a:gd name="connsiteY1184" fmla="*/ 200844 h 245078"/>
                  <a:gd name="connsiteX1185" fmla="*/ 1493095 w 3258499"/>
                  <a:gd name="connsiteY1185" fmla="*/ 190123 h 245078"/>
                  <a:gd name="connsiteX1186" fmla="*/ 1495064 w 3258499"/>
                  <a:gd name="connsiteY1186" fmla="*/ 174001 h 245078"/>
                  <a:gd name="connsiteX1187" fmla="*/ 1513060 w 3258499"/>
                  <a:gd name="connsiteY1187" fmla="*/ 159924 h 245078"/>
                  <a:gd name="connsiteX1188" fmla="*/ 1521530 w 3258499"/>
                  <a:gd name="connsiteY1188" fmla="*/ 157570 h 245078"/>
                  <a:gd name="connsiteX1189" fmla="*/ 1188383 w 3258499"/>
                  <a:gd name="connsiteY1189" fmla="*/ 157570 h 245078"/>
                  <a:gd name="connsiteX1190" fmla="*/ 1196036 w 3258499"/>
                  <a:gd name="connsiteY1190" fmla="*/ 161894 h 245078"/>
                  <a:gd name="connsiteX1191" fmla="*/ 1204422 w 3258499"/>
                  <a:gd name="connsiteY1191" fmla="*/ 172615 h 245078"/>
                  <a:gd name="connsiteX1192" fmla="*/ 1202453 w 3258499"/>
                  <a:gd name="connsiteY1192" fmla="*/ 188737 h 245078"/>
                  <a:gd name="connsiteX1193" fmla="*/ 1184457 w 3258499"/>
                  <a:gd name="connsiteY1193" fmla="*/ 202814 h 245078"/>
                  <a:gd name="connsiteX1194" fmla="*/ 1168335 w 3258499"/>
                  <a:gd name="connsiteY1194" fmla="*/ 200844 h 245078"/>
                  <a:gd name="connsiteX1195" fmla="*/ 1159950 w 3258499"/>
                  <a:gd name="connsiteY1195" fmla="*/ 190123 h 245078"/>
                  <a:gd name="connsiteX1196" fmla="*/ 1161918 w 3258499"/>
                  <a:gd name="connsiteY1196" fmla="*/ 174001 h 245078"/>
                  <a:gd name="connsiteX1197" fmla="*/ 1179914 w 3258499"/>
                  <a:gd name="connsiteY1197" fmla="*/ 159924 h 245078"/>
                  <a:gd name="connsiteX1198" fmla="*/ 1188383 w 3258499"/>
                  <a:gd name="connsiteY1198" fmla="*/ 157570 h 245078"/>
                  <a:gd name="connsiteX1199" fmla="*/ 855237 w 3258499"/>
                  <a:gd name="connsiteY1199" fmla="*/ 157570 h 245078"/>
                  <a:gd name="connsiteX1200" fmla="*/ 862890 w 3258499"/>
                  <a:gd name="connsiteY1200" fmla="*/ 161894 h 245078"/>
                  <a:gd name="connsiteX1201" fmla="*/ 871276 w 3258499"/>
                  <a:gd name="connsiteY1201" fmla="*/ 172615 h 245078"/>
                  <a:gd name="connsiteX1202" fmla="*/ 869307 w 3258499"/>
                  <a:gd name="connsiteY1202" fmla="*/ 188737 h 245078"/>
                  <a:gd name="connsiteX1203" fmla="*/ 851311 w 3258499"/>
                  <a:gd name="connsiteY1203" fmla="*/ 202814 h 245078"/>
                  <a:gd name="connsiteX1204" fmla="*/ 835189 w 3258499"/>
                  <a:gd name="connsiteY1204" fmla="*/ 200844 h 245078"/>
                  <a:gd name="connsiteX1205" fmla="*/ 826802 w 3258499"/>
                  <a:gd name="connsiteY1205" fmla="*/ 190123 h 245078"/>
                  <a:gd name="connsiteX1206" fmla="*/ 828772 w 3258499"/>
                  <a:gd name="connsiteY1206" fmla="*/ 174001 h 245078"/>
                  <a:gd name="connsiteX1207" fmla="*/ 846768 w 3258499"/>
                  <a:gd name="connsiteY1207" fmla="*/ 159924 h 245078"/>
                  <a:gd name="connsiteX1208" fmla="*/ 855237 w 3258499"/>
                  <a:gd name="connsiteY1208" fmla="*/ 157570 h 245078"/>
                  <a:gd name="connsiteX1209" fmla="*/ 522091 w 3258499"/>
                  <a:gd name="connsiteY1209" fmla="*/ 157570 h 245078"/>
                  <a:gd name="connsiteX1210" fmla="*/ 529744 w 3258499"/>
                  <a:gd name="connsiteY1210" fmla="*/ 161894 h 245078"/>
                  <a:gd name="connsiteX1211" fmla="*/ 538131 w 3258499"/>
                  <a:gd name="connsiteY1211" fmla="*/ 172615 h 245078"/>
                  <a:gd name="connsiteX1212" fmla="*/ 536160 w 3258499"/>
                  <a:gd name="connsiteY1212" fmla="*/ 188737 h 245078"/>
                  <a:gd name="connsiteX1213" fmla="*/ 518164 w 3258499"/>
                  <a:gd name="connsiteY1213" fmla="*/ 202814 h 245078"/>
                  <a:gd name="connsiteX1214" fmla="*/ 502042 w 3258499"/>
                  <a:gd name="connsiteY1214" fmla="*/ 200844 h 245078"/>
                  <a:gd name="connsiteX1215" fmla="*/ 493656 w 3258499"/>
                  <a:gd name="connsiteY1215" fmla="*/ 190123 h 245078"/>
                  <a:gd name="connsiteX1216" fmla="*/ 495626 w 3258499"/>
                  <a:gd name="connsiteY1216" fmla="*/ 174001 h 245078"/>
                  <a:gd name="connsiteX1217" fmla="*/ 513622 w 3258499"/>
                  <a:gd name="connsiteY1217" fmla="*/ 159924 h 245078"/>
                  <a:gd name="connsiteX1218" fmla="*/ 522091 w 3258499"/>
                  <a:gd name="connsiteY1218" fmla="*/ 157570 h 245078"/>
                  <a:gd name="connsiteX1219" fmla="*/ 188945 w 3258499"/>
                  <a:gd name="connsiteY1219" fmla="*/ 157570 h 245078"/>
                  <a:gd name="connsiteX1220" fmla="*/ 196597 w 3258499"/>
                  <a:gd name="connsiteY1220" fmla="*/ 161894 h 245078"/>
                  <a:gd name="connsiteX1221" fmla="*/ 204984 w 3258499"/>
                  <a:gd name="connsiteY1221" fmla="*/ 172615 h 245078"/>
                  <a:gd name="connsiteX1222" fmla="*/ 203014 w 3258499"/>
                  <a:gd name="connsiteY1222" fmla="*/ 188737 h 245078"/>
                  <a:gd name="connsiteX1223" fmla="*/ 185018 w 3258499"/>
                  <a:gd name="connsiteY1223" fmla="*/ 202814 h 245078"/>
                  <a:gd name="connsiteX1224" fmla="*/ 168897 w 3258499"/>
                  <a:gd name="connsiteY1224" fmla="*/ 200844 h 245078"/>
                  <a:gd name="connsiteX1225" fmla="*/ 160510 w 3258499"/>
                  <a:gd name="connsiteY1225" fmla="*/ 190123 h 245078"/>
                  <a:gd name="connsiteX1226" fmla="*/ 162480 w 3258499"/>
                  <a:gd name="connsiteY1226" fmla="*/ 174001 h 245078"/>
                  <a:gd name="connsiteX1227" fmla="*/ 180475 w 3258499"/>
                  <a:gd name="connsiteY1227" fmla="*/ 159924 h 245078"/>
                  <a:gd name="connsiteX1228" fmla="*/ 188945 w 3258499"/>
                  <a:gd name="connsiteY1228" fmla="*/ 157570 h 245078"/>
                  <a:gd name="connsiteX1229" fmla="*/ 2951863 w 3258499"/>
                  <a:gd name="connsiteY1229" fmla="*/ 151757 h 245078"/>
                  <a:gd name="connsiteX1230" fmla="*/ 2954371 w 3258499"/>
                  <a:gd name="connsiteY1230" fmla="*/ 153708 h 245078"/>
                  <a:gd name="connsiteX1231" fmla="*/ 2957545 w 3258499"/>
                  <a:gd name="connsiteY1231" fmla="*/ 159290 h 245078"/>
                  <a:gd name="connsiteX1232" fmla="*/ 2955987 w 3258499"/>
                  <a:gd name="connsiteY1232" fmla="*/ 164953 h 245078"/>
                  <a:gd name="connsiteX1233" fmla="*/ 2950519 w 3258499"/>
                  <a:gd name="connsiteY1233" fmla="*/ 168062 h 245078"/>
                  <a:gd name="connsiteX1234" fmla="*/ 2944857 w 3258499"/>
                  <a:gd name="connsiteY1234" fmla="*/ 166504 h 245078"/>
                  <a:gd name="connsiteX1235" fmla="*/ 2941682 w 3258499"/>
                  <a:gd name="connsiteY1235" fmla="*/ 160921 h 245078"/>
                  <a:gd name="connsiteX1236" fmla="*/ 2943241 w 3258499"/>
                  <a:gd name="connsiteY1236" fmla="*/ 155259 h 245078"/>
                  <a:gd name="connsiteX1237" fmla="*/ 2948709 w 3258499"/>
                  <a:gd name="connsiteY1237" fmla="*/ 152149 h 245078"/>
                  <a:gd name="connsiteX1238" fmla="*/ 2951863 w 3258499"/>
                  <a:gd name="connsiteY1238" fmla="*/ 151757 h 245078"/>
                  <a:gd name="connsiteX1239" fmla="*/ 2618717 w 3258499"/>
                  <a:gd name="connsiteY1239" fmla="*/ 151757 h 245078"/>
                  <a:gd name="connsiteX1240" fmla="*/ 2621225 w 3258499"/>
                  <a:gd name="connsiteY1240" fmla="*/ 153708 h 245078"/>
                  <a:gd name="connsiteX1241" fmla="*/ 2624398 w 3258499"/>
                  <a:gd name="connsiteY1241" fmla="*/ 159290 h 245078"/>
                  <a:gd name="connsiteX1242" fmla="*/ 2622841 w 3258499"/>
                  <a:gd name="connsiteY1242" fmla="*/ 164953 h 245078"/>
                  <a:gd name="connsiteX1243" fmla="*/ 2617373 w 3258499"/>
                  <a:gd name="connsiteY1243" fmla="*/ 168062 h 245078"/>
                  <a:gd name="connsiteX1244" fmla="*/ 2611710 w 3258499"/>
                  <a:gd name="connsiteY1244" fmla="*/ 166504 h 245078"/>
                  <a:gd name="connsiteX1245" fmla="*/ 2608537 w 3258499"/>
                  <a:gd name="connsiteY1245" fmla="*/ 160921 h 245078"/>
                  <a:gd name="connsiteX1246" fmla="*/ 2610094 w 3258499"/>
                  <a:gd name="connsiteY1246" fmla="*/ 155259 h 245078"/>
                  <a:gd name="connsiteX1247" fmla="*/ 2615563 w 3258499"/>
                  <a:gd name="connsiteY1247" fmla="*/ 152149 h 245078"/>
                  <a:gd name="connsiteX1248" fmla="*/ 2618717 w 3258499"/>
                  <a:gd name="connsiteY1248" fmla="*/ 151757 h 245078"/>
                  <a:gd name="connsiteX1249" fmla="*/ 2285570 w 3258499"/>
                  <a:gd name="connsiteY1249" fmla="*/ 151757 h 245078"/>
                  <a:gd name="connsiteX1250" fmla="*/ 2288079 w 3258499"/>
                  <a:gd name="connsiteY1250" fmla="*/ 153708 h 245078"/>
                  <a:gd name="connsiteX1251" fmla="*/ 2291252 w 3258499"/>
                  <a:gd name="connsiteY1251" fmla="*/ 159290 h 245078"/>
                  <a:gd name="connsiteX1252" fmla="*/ 2289694 w 3258499"/>
                  <a:gd name="connsiteY1252" fmla="*/ 164953 h 245078"/>
                  <a:gd name="connsiteX1253" fmla="*/ 2284227 w 3258499"/>
                  <a:gd name="connsiteY1253" fmla="*/ 168062 h 245078"/>
                  <a:gd name="connsiteX1254" fmla="*/ 2278564 w 3258499"/>
                  <a:gd name="connsiteY1254" fmla="*/ 166504 h 245078"/>
                  <a:gd name="connsiteX1255" fmla="*/ 2275391 w 3258499"/>
                  <a:gd name="connsiteY1255" fmla="*/ 160921 h 245078"/>
                  <a:gd name="connsiteX1256" fmla="*/ 2276948 w 3258499"/>
                  <a:gd name="connsiteY1256" fmla="*/ 155259 h 245078"/>
                  <a:gd name="connsiteX1257" fmla="*/ 2282416 w 3258499"/>
                  <a:gd name="connsiteY1257" fmla="*/ 152149 h 245078"/>
                  <a:gd name="connsiteX1258" fmla="*/ 2285570 w 3258499"/>
                  <a:gd name="connsiteY1258" fmla="*/ 151757 h 245078"/>
                  <a:gd name="connsiteX1259" fmla="*/ 1952424 w 3258499"/>
                  <a:gd name="connsiteY1259" fmla="*/ 151757 h 245078"/>
                  <a:gd name="connsiteX1260" fmla="*/ 1954933 w 3258499"/>
                  <a:gd name="connsiteY1260" fmla="*/ 153708 h 245078"/>
                  <a:gd name="connsiteX1261" fmla="*/ 1958106 w 3258499"/>
                  <a:gd name="connsiteY1261" fmla="*/ 159290 h 245078"/>
                  <a:gd name="connsiteX1262" fmla="*/ 1956549 w 3258499"/>
                  <a:gd name="connsiteY1262" fmla="*/ 164953 h 245078"/>
                  <a:gd name="connsiteX1263" fmla="*/ 1951080 w 3258499"/>
                  <a:gd name="connsiteY1263" fmla="*/ 168062 h 245078"/>
                  <a:gd name="connsiteX1264" fmla="*/ 1945418 w 3258499"/>
                  <a:gd name="connsiteY1264" fmla="*/ 166504 h 245078"/>
                  <a:gd name="connsiteX1265" fmla="*/ 1942244 w 3258499"/>
                  <a:gd name="connsiteY1265" fmla="*/ 160921 h 245078"/>
                  <a:gd name="connsiteX1266" fmla="*/ 1943802 w 3258499"/>
                  <a:gd name="connsiteY1266" fmla="*/ 155259 h 245078"/>
                  <a:gd name="connsiteX1267" fmla="*/ 1949270 w 3258499"/>
                  <a:gd name="connsiteY1267" fmla="*/ 152149 h 245078"/>
                  <a:gd name="connsiteX1268" fmla="*/ 1952424 w 3258499"/>
                  <a:gd name="connsiteY1268" fmla="*/ 151757 h 245078"/>
                  <a:gd name="connsiteX1269" fmla="*/ 1619278 w 3258499"/>
                  <a:gd name="connsiteY1269" fmla="*/ 151757 h 245078"/>
                  <a:gd name="connsiteX1270" fmla="*/ 1621786 w 3258499"/>
                  <a:gd name="connsiteY1270" fmla="*/ 153708 h 245078"/>
                  <a:gd name="connsiteX1271" fmla="*/ 1624960 w 3258499"/>
                  <a:gd name="connsiteY1271" fmla="*/ 159290 h 245078"/>
                  <a:gd name="connsiteX1272" fmla="*/ 1623401 w 3258499"/>
                  <a:gd name="connsiteY1272" fmla="*/ 164953 h 245078"/>
                  <a:gd name="connsiteX1273" fmla="*/ 1617934 w 3258499"/>
                  <a:gd name="connsiteY1273" fmla="*/ 168062 h 245078"/>
                  <a:gd name="connsiteX1274" fmla="*/ 1612272 w 3258499"/>
                  <a:gd name="connsiteY1274" fmla="*/ 166504 h 245078"/>
                  <a:gd name="connsiteX1275" fmla="*/ 1609097 w 3258499"/>
                  <a:gd name="connsiteY1275" fmla="*/ 160921 h 245078"/>
                  <a:gd name="connsiteX1276" fmla="*/ 1610656 w 3258499"/>
                  <a:gd name="connsiteY1276" fmla="*/ 155259 h 245078"/>
                  <a:gd name="connsiteX1277" fmla="*/ 1616123 w 3258499"/>
                  <a:gd name="connsiteY1277" fmla="*/ 152149 h 245078"/>
                  <a:gd name="connsiteX1278" fmla="*/ 1619278 w 3258499"/>
                  <a:gd name="connsiteY1278" fmla="*/ 151757 h 245078"/>
                  <a:gd name="connsiteX1279" fmla="*/ 1286131 w 3258499"/>
                  <a:gd name="connsiteY1279" fmla="*/ 151757 h 245078"/>
                  <a:gd name="connsiteX1280" fmla="*/ 1288639 w 3258499"/>
                  <a:gd name="connsiteY1280" fmla="*/ 153708 h 245078"/>
                  <a:gd name="connsiteX1281" fmla="*/ 1291814 w 3258499"/>
                  <a:gd name="connsiteY1281" fmla="*/ 159290 h 245078"/>
                  <a:gd name="connsiteX1282" fmla="*/ 1290255 w 3258499"/>
                  <a:gd name="connsiteY1282" fmla="*/ 164953 h 245078"/>
                  <a:gd name="connsiteX1283" fmla="*/ 1284787 w 3258499"/>
                  <a:gd name="connsiteY1283" fmla="*/ 168062 h 245078"/>
                  <a:gd name="connsiteX1284" fmla="*/ 1279125 w 3258499"/>
                  <a:gd name="connsiteY1284" fmla="*/ 166504 h 245078"/>
                  <a:gd name="connsiteX1285" fmla="*/ 1275951 w 3258499"/>
                  <a:gd name="connsiteY1285" fmla="*/ 160921 h 245078"/>
                  <a:gd name="connsiteX1286" fmla="*/ 1277509 w 3258499"/>
                  <a:gd name="connsiteY1286" fmla="*/ 155259 h 245078"/>
                  <a:gd name="connsiteX1287" fmla="*/ 1282977 w 3258499"/>
                  <a:gd name="connsiteY1287" fmla="*/ 152149 h 245078"/>
                  <a:gd name="connsiteX1288" fmla="*/ 1286131 w 3258499"/>
                  <a:gd name="connsiteY1288" fmla="*/ 151757 h 245078"/>
                  <a:gd name="connsiteX1289" fmla="*/ 952985 w 3258499"/>
                  <a:gd name="connsiteY1289" fmla="*/ 151757 h 245078"/>
                  <a:gd name="connsiteX1290" fmla="*/ 955493 w 3258499"/>
                  <a:gd name="connsiteY1290" fmla="*/ 153708 h 245078"/>
                  <a:gd name="connsiteX1291" fmla="*/ 958666 w 3258499"/>
                  <a:gd name="connsiteY1291" fmla="*/ 159290 h 245078"/>
                  <a:gd name="connsiteX1292" fmla="*/ 957109 w 3258499"/>
                  <a:gd name="connsiteY1292" fmla="*/ 164953 h 245078"/>
                  <a:gd name="connsiteX1293" fmla="*/ 951642 w 3258499"/>
                  <a:gd name="connsiteY1293" fmla="*/ 168062 h 245078"/>
                  <a:gd name="connsiteX1294" fmla="*/ 945979 w 3258499"/>
                  <a:gd name="connsiteY1294" fmla="*/ 166504 h 245078"/>
                  <a:gd name="connsiteX1295" fmla="*/ 942805 w 3258499"/>
                  <a:gd name="connsiteY1295" fmla="*/ 160921 h 245078"/>
                  <a:gd name="connsiteX1296" fmla="*/ 944362 w 3258499"/>
                  <a:gd name="connsiteY1296" fmla="*/ 155259 h 245078"/>
                  <a:gd name="connsiteX1297" fmla="*/ 949831 w 3258499"/>
                  <a:gd name="connsiteY1297" fmla="*/ 152149 h 245078"/>
                  <a:gd name="connsiteX1298" fmla="*/ 952985 w 3258499"/>
                  <a:gd name="connsiteY1298" fmla="*/ 151757 h 245078"/>
                  <a:gd name="connsiteX1299" fmla="*/ 619838 w 3258499"/>
                  <a:gd name="connsiteY1299" fmla="*/ 151757 h 245078"/>
                  <a:gd name="connsiteX1300" fmla="*/ 622347 w 3258499"/>
                  <a:gd name="connsiteY1300" fmla="*/ 153708 h 245078"/>
                  <a:gd name="connsiteX1301" fmla="*/ 625521 w 3258499"/>
                  <a:gd name="connsiteY1301" fmla="*/ 159290 h 245078"/>
                  <a:gd name="connsiteX1302" fmla="*/ 623963 w 3258499"/>
                  <a:gd name="connsiteY1302" fmla="*/ 164953 h 245078"/>
                  <a:gd name="connsiteX1303" fmla="*/ 618495 w 3258499"/>
                  <a:gd name="connsiteY1303" fmla="*/ 168062 h 245078"/>
                  <a:gd name="connsiteX1304" fmla="*/ 612832 w 3258499"/>
                  <a:gd name="connsiteY1304" fmla="*/ 166504 h 245078"/>
                  <a:gd name="connsiteX1305" fmla="*/ 609659 w 3258499"/>
                  <a:gd name="connsiteY1305" fmla="*/ 160921 h 245078"/>
                  <a:gd name="connsiteX1306" fmla="*/ 611216 w 3258499"/>
                  <a:gd name="connsiteY1306" fmla="*/ 155259 h 245078"/>
                  <a:gd name="connsiteX1307" fmla="*/ 616684 w 3258499"/>
                  <a:gd name="connsiteY1307" fmla="*/ 152149 h 245078"/>
                  <a:gd name="connsiteX1308" fmla="*/ 619838 w 3258499"/>
                  <a:gd name="connsiteY1308" fmla="*/ 151757 h 245078"/>
                  <a:gd name="connsiteX1309" fmla="*/ 286692 w 3258499"/>
                  <a:gd name="connsiteY1309" fmla="*/ 151757 h 245078"/>
                  <a:gd name="connsiteX1310" fmla="*/ 289201 w 3258499"/>
                  <a:gd name="connsiteY1310" fmla="*/ 153708 h 245078"/>
                  <a:gd name="connsiteX1311" fmla="*/ 292375 w 3258499"/>
                  <a:gd name="connsiteY1311" fmla="*/ 159290 h 245078"/>
                  <a:gd name="connsiteX1312" fmla="*/ 290816 w 3258499"/>
                  <a:gd name="connsiteY1312" fmla="*/ 164953 h 245078"/>
                  <a:gd name="connsiteX1313" fmla="*/ 285348 w 3258499"/>
                  <a:gd name="connsiteY1313" fmla="*/ 168062 h 245078"/>
                  <a:gd name="connsiteX1314" fmla="*/ 279687 w 3258499"/>
                  <a:gd name="connsiteY1314" fmla="*/ 166504 h 245078"/>
                  <a:gd name="connsiteX1315" fmla="*/ 276512 w 3258499"/>
                  <a:gd name="connsiteY1315" fmla="*/ 160921 h 245078"/>
                  <a:gd name="connsiteX1316" fmla="*/ 278070 w 3258499"/>
                  <a:gd name="connsiteY1316" fmla="*/ 155259 h 245078"/>
                  <a:gd name="connsiteX1317" fmla="*/ 283538 w 3258499"/>
                  <a:gd name="connsiteY1317" fmla="*/ 152149 h 245078"/>
                  <a:gd name="connsiteX1318" fmla="*/ 286692 w 3258499"/>
                  <a:gd name="connsiteY1318" fmla="*/ 151757 h 245078"/>
                  <a:gd name="connsiteX1319" fmla="*/ 2987289 w 3258499"/>
                  <a:gd name="connsiteY1319" fmla="*/ 143359 h 245078"/>
                  <a:gd name="connsiteX1320" fmla="*/ 2996490 w 3258499"/>
                  <a:gd name="connsiteY1320" fmla="*/ 146761 h 245078"/>
                  <a:gd name="connsiteX1321" fmla="*/ 3022790 w 3258499"/>
                  <a:gd name="connsiteY1321" fmla="*/ 171110 h 245078"/>
                  <a:gd name="connsiteX1322" fmla="*/ 3023488 w 3258499"/>
                  <a:gd name="connsiteY1322" fmla="*/ 189223 h 245078"/>
                  <a:gd name="connsiteX1323" fmla="*/ 3010298 w 3258499"/>
                  <a:gd name="connsiteY1323" fmla="*/ 203470 h 245078"/>
                  <a:gd name="connsiteX1324" fmla="*/ 2992184 w 3258499"/>
                  <a:gd name="connsiteY1324" fmla="*/ 204168 h 245078"/>
                  <a:gd name="connsiteX1325" fmla="*/ 2965884 w 3258499"/>
                  <a:gd name="connsiteY1325" fmla="*/ 179819 h 245078"/>
                  <a:gd name="connsiteX1326" fmla="*/ 2965186 w 3258499"/>
                  <a:gd name="connsiteY1326" fmla="*/ 161705 h 245078"/>
                  <a:gd name="connsiteX1327" fmla="*/ 2978376 w 3258499"/>
                  <a:gd name="connsiteY1327" fmla="*/ 147459 h 245078"/>
                  <a:gd name="connsiteX1328" fmla="*/ 2987289 w 3258499"/>
                  <a:gd name="connsiteY1328" fmla="*/ 143359 h 245078"/>
                  <a:gd name="connsiteX1329" fmla="*/ 2654143 w 3258499"/>
                  <a:gd name="connsiteY1329" fmla="*/ 143359 h 245078"/>
                  <a:gd name="connsiteX1330" fmla="*/ 2663345 w 3258499"/>
                  <a:gd name="connsiteY1330" fmla="*/ 146761 h 245078"/>
                  <a:gd name="connsiteX1331" fmla="*/ 2689644 w 3258499"/>
                  <a:gd name="connsiteY1331" fmla="*/ 171110 h 245078"/>
                  <a:gd name="connsiteX1332" fmla="*/ 2690342 w 3258499"/>
                  <a:gd name="connsiteY1332" fmla="*/ 189223 h 245078"/>
                  <a:gd name="connsiteX1333" fmla="*/ 2677151 w 3258499"/>
                  <a:gd name="connsiteY1333" fmla="*/ 203470 h 245078"/>
                  <a:gd name="connsiteX1334" fmla="*/ 2659038 w 3258499"/>
                  <a:gd name="connsiteY1334" fmla="*/ 204168 h 245078"/>
                  <a:gd name="connsiteX1335" fmla="*/ 2632738 w 3258499"/>
                  <a:gd name="connsiteY1335" fmla="*/ 179819 h 245078"/>
                  <a:gd name="connsiteX1336" fmla="*/ 2632040 w 3258499"/>
                  <a:gd name="connsiteY1336" fmla="*/ 161705 h 245078"/>
                  <a:gd name="connsiteX1337" fmla="*/ 2645230 w 3258499"/>
                  <a:gd name="connsiteY1337" fmla="*/ 147459 h 245078"/>
                  <a:gd name="connsiteX1338" fmla="*/ 2654143 w 3258499"/>
                  <a:gd name="connsiteY1338" fmla="*/ 143359 h 245078"/>
                  <a:gd name="connsiteX1339" fmla="*/ 2320997 w 3258499"/>
                  <a:gd name="connsiteY1339" fmla="*/ 143359 h 245078"/>
                  <a:gd name="connsiteX1340" fmla="*/ 2330197 w 3258499"/>
                  <a:gd name="connsiteY1340" fmla="*/ 146761 h 245078"/>
                  <a:gd name="connsiteX1341" fmla="*/ 2356497 w 3258499"/>
                  <a:gd name="connsiteY1341" fmla="*/ 171110 h 245078"/>
                  <a:gd name="connsiteX1342" fmla="*/ 2357196 w 3258499"/>
                  <a:gd name="connsiteY1342" fmla="*/ 189223 h 245078"/>
                  <a:gd name="connsiteX1343" fmla="*/ 2344005 w 3258499"/>
                  <a:gd name="connsiteY1343" fmla="*/ 203470 h 245078"/>
                  <a:gd name="connsiteX1344" fmla="*/ 2325891 w 3258499"/>
                  <a:gd name="connsiteY1344" fmla="*/ 204168 h 245078"/>
                  <a:gd name="connsiteX1345" fmla="*/ 2299592 w 3258499"/>
                  <a:gd name="connsiteY1345" fmla="*/ 179819 h 245078"/>
                  <a:gd name="connsiteX1346" fmla="*/ 2298895 w 3258499"/>
                  <a:gd name="connsiteY1346" fmla="*/ 161705 h 245078"/>
                  <a:gd name="connsiteX1347" fmla="*/ 2312085 w 3258499"/>
                  <a:gd name="connsiteY1347" fmla="*/ 147459 h 245078"/>
                  <a:gd name="connsiteX1348" fmla="*/ 2320997 w 3258499"/>
                  <a:gd name="connsiteY1348" fmla="*/ 143359 h 245078"/>
                  <a:gd name="connsiteX1349" fmla="*/ 1987850 w 3258499"/>
                  <a:gd name="connsiteY1349" fmla="*/ 143359 h 245078"/>
                  <a:gd name="connsiteX1350" fmla="*/ 1997052 w 3258499"/>
                  <a:gd name="connsiteY1350" fmla="*/ 146761 h 245078"/>
                  <a:gd name="connsiteX1351" fmla="*/ 2023351 w 3258499"/>
                  <a:gd name="connsiteY1351" fmla="*/ 171110 h 245078"/>
                  <a:gd name="connsiteX1352" fmla="*/ 2024049 w 3258499"/>
                  <a:gd name="connsiteY1352" fmla="*/ 189223 h 245078"/>
                  <a:gd name="connsiteX1353" fmla="*/ 2010860 w 3258499"/>
                  <a:gd name="connsiteY1353" fmla="*/ 203470 h 245078"/>
                  <a:gd name="connsiteX1354" fmla="*/ 1992745 w 3258499"/>
                  <a:gd name="connsiteY1354" fmla="*/ 204168 h 245078"/>
                  <a:gd name="connsiteX1355" fmla="*/ 1966445 w 3258499"/>
                  <a:gd name="connsiteY1355" fmla="*/ 179819 h 245078"/>
                  <a:gd name="connsiteX1356" fmla="*/ 1965748 w 3258499"/>
                  <a:gd name="connsiteY1356" fmla="*/ 161705 h 245078"/>
                  <a:gd name="connsiteX1357" fmla="*/ 1978937 w 3258499"/>
                  <a:gd name="connsiteY1357" fmla="*/ 147459 h 245078"/>
                  <a:gd name="connsiteX1358" fmla="*/ 1987850 w 3258499"/>
                  <a:gd name="connsiteY1358" fmla="*/ 143359 h 245078"/>
                  <a:gd name="connsiteX1359" fmla="*/ 1654704 w 3258499"/>
                  <a:gd name="connsiteY1359" fmla="*/ 143359 h 245078"/>
                  <a:gd name="connsiteX1360" fmla="*/ 1663905 w 3258499"/>
                  <a:gd name="connsiteY1360" fmla="*/ 146761 h 245078"/>
                  <a:gd name="connsiteX1361" fmla="*/ 1690205 w 3258499"/>
                  <a:gd name="connsiteY1361" fmla="*/ 171110 h 245078"/>
                  <a:gd name="connsiteX1362" fmla="*/ 1690902 w 3258499"/>
                  <a:gd name="connsiteY1362" fmla="*/ 189223 h 245078"/>
                  <a:gd name="connsiteX1363" fmla="*/ 1677713 w 3258499"/>
                  <a:gd name="connsiteY1363" fmla="*/ 203470 h 245078"/>
                  <a:gd name="connsiteX1364" fmla="*/ 1659599 w 3258499"/>
                  <a:gd name="connsiteY1364" fmla="*/ 204168 h 245078"/>
                  <a:gd name="connsiteX1365" fmla="*/ 1633299 w 3258499"/>
                  <a:gd name="connsiteY1365" fmla="*/ 179819 h 245078"/>
                  <a:gd name="connsiteX1366" fmla="*/ 1632602 w 3258499"/>
                  <a:gd name="connsiteY1366" fmla="*/ 161705 h 245078"/>
                  <a:gd name="connsiteX1367" fmla="*/ 1645791 w 3258499"/>
                  <a:gd name="connsiteY1367" fmla="*/ 147459 h 245078"/>
                  <a:gd name="connsiteX1368" fmla="*/ 1654704 w 3258499"/>
                  <a:gd name="connsiteY1368" fmla="*/ 143359 h 245078"/>
                  <a:gd name="connsiteX1369" fmla="*/ 1321558 w 3258499"/>
                  <a:gd name="connsiteY1369" fmla="*/ 143359 h 245078"/>
                  <a:gd name="connsiteX1370" fmla="*/ 1330759 w 3258499"/>
                  <a:gd name="connsiteY1370" fmla="*/ 146761 h 245078"/>
                  <a:gd name="connsiteX1371" fmla="*/ 1357058 w 3258499"/>
                  <a:gd name="connsiteY1371" fmla="*/ 171110 h 245078"/>
                  <a:gd name="connsiteX1372" fmla="*/ 1357756 w 3258499"/>
                  <a:gd name="connsiteY1372" fmla="*/ 189223 h 245078"/>
                  <a:gd name="connsiteX1373" fmla="*/ 1344566 w 3258499"/>
                  <a:gd name="connsiteY1373" fmla="*/ 203470 h 245078"/>
                  <a:gd name="connsiteX1374" fmla="*/ 1326453 w 3258499"/>
                  <a:gd name="connsiteY1374" fmla="*/ 204168 h 245078"/>
                  <a:gd name="connsiteX1375" fmla="*/ 1300153 w 3258499"/>
                  <a:gd name="connsiteY1375" fmla="*/ 179819 h 245078"/>
                  <a:gd name="connsiteX1376" fmla="*/ 1299455 w 3258499"/>
                  <a:gd name="connsiteY1376" fmla="*/ 161705 h 245078"/>
                  <a:gd name="connsiteX1377" fmla="*/ 1312644 w 3258499"/>
                  <a:gd name="connsiteY1377" fmla="*/ 147459 h 245078"/>
                  <a:gd name="connsiteX1378" fmla="*/ 1321558 w 3258499"/>
                  <a:gd name="connsiteY1378" fmla="*/ 143359 h 245078"/>
                  <a:gd name="connsiteX1379" fmla="*/ 988411 w 3258499"/>
                  <a:gd name="connsiteY1379" fmla="*/ 143359 h 245078"/>
                  <a:gd name="connsiteX1380" fmla="*/ 997613 w 3258499"/>
                  <a:gd name="connsiteY1380" fmla="*/ 146761 h 245078"/>
                  <a:gd name="connsiteX1381" fmla="*/ 1023912 w 3258499"/>
                  <a:gd name="connsiteY1381" fmla="*/ 171110 h 245078"/>
                  <a:gd name="connsiteX1382" fmla="*/ 1024610 w 3258499"/>
                  <a:gd name="connsiteY1382" fmla="*/ 189223 h 245078"/>
                  <a:gd name="connsiteX1383" fmla="*/ 1011420 w 3258499"/>
                  <a:gd name="connsiteY1383" fmla="*/ 203470 h 245078"/>
                  <a:gd name="connsiteX1384" fmla="*/ 993305 w 3258499"/>
                  <a:gd name="connsiteY1384" fmla="*/ 204168 h 245078"/>
                  <a:gd name="connsiteX1385" fmla="*/ 967007 w 3258499"/>
                  <a:gd name="connsiteY1385" fmla="*/ 179819 h 245078"/>
                  <a:gd name="connsiteX1386" fmla="*/ 966309 w 3258499"/>
                  <a:gd name="connsiteY1386" fmla="*/ 161705 h 245078"/>
                  <a:gd name="connsiteX1387" fmla="*/ 979499 w 3258499"/>
                  <a:gd name="connsiteY1387" fmla="*/ 147459 h 245078"/>
                  <a:gd name="connsiteX1388" fmla="*/ 988411 w 3258499"/>
                  <a:gd name="connsiteY1388" fmla="*/ 143359 h 245078"/>
                  <a:gd name="connsiteX1389" fmla="*/ 655264 w 3258499"/>
                  <a:gd name="connsiteY1389" fmla="*/ 143359 h 245078"/>
                  <a:gd name="connsiteX1390" fmla="*/ 664466 w 3258499"/>
                  <a:gd name="connsiteY1390" fmla="*/ 146761 h 245078"/>
                  <a:gd name="connsiteX1391" fmla="*/ 690766 w 3258499"/>
                  <a:gd name="connsiteY1391" fmla="*/ 171110 h 245078"/>
                  <a:gd name="connsiteX1392" fmla="*/ 691464 w 3258499"/>
                  <a:gd name="connsiteY1392" fmla="*/ 189223 h 245078"/>
                  <a:gd name="connsiteX1393" fmla="*/ 678273 w 3258499"/>
                  <a:gd name="connsiteY1393" fmla="*/ 203470 h 245078"/>
                  <a:gd name="connsiteX1394" fmla="*/ 660160 w 3258499"/>
                  <a:gd name="connsiteY1394" fmla="*/ 204168 h 245078"/>
                  <a:gd name="connsiteX1395" fmla="*/ 633860 w 3258499"/>
                  <a:gd name="connsiteY1395" fmla="*/ 179819 h 245078"/>
                  <a:gd name="connsiteX1396" fmla="*/ 633163 w 3258499"/>
                  <a:gd name="connsiteY1396" fmla="*/ 161705 h 245078"/>
                  <a:gd name="connsiteX1397" fmla="*/ 646353 w 3258499"/>
                  <a:gd name="connsiteY1397" fmla="*/ 147459 h 245078"/>
                  <a:gd name="connsiteX1398" fmla="*/ 655264 w 3258499"/>
                  <a:gd name="connsiteY1398" fmla="*/ 143359 h 245078"/>
                  <a:gd name="connsiteX1399" fmla="*/ 322118 w 3258499"/>
                  <a:gd name="connsiteY1399" fmla="*/ 143359 h 245078"/>
                  <a:gd name="connsiteX1400" fmla="*/ 331320 w 3258499"/>
                  <a:gd name="connsiteY1400" fmla="*/ 146761 h 245078"/>
                  <a:gd name="connsiteX1401" fmla="*/ 357619 w 3258499"/>
                  <a:gd name="connsiteY1401" fmla="*/ 171110 h 245078"/>
                  <a:gd name="connsiteX1402" fmla="*/ 358317 w 3258499"/>
                  <a:gd name="connsiteY1402" fmla="*/ 189223 h 245078"/>
                  <a:gd name="connsiteX1403" fmla="*/ 345128 w 3258499"/>
                  <a:gd name="connsiteY1403" fmla="*/ 203470 h 245078"/>
                  <a:gd name="connsiteX1404" fmla="*/ 327014 w 3258499"/>
                  <a:gd name="connsiteY1404" fmla="*/ 204168 h 245078"/>
                  <a:gd name="connsiteX1405" fmla="*/ 300714 w 3258499"/>
                  <a:gd name="connsiteY1405" fmla="*/ 179819 h 245078"/>
                  <a:gd name="connsiteX1406" fmla="*/ 300016 w 3258499"/>
                  <a:gd name="connsiteY1406" fmla="*/ 161705 h 245078"/>
                  <a:gd name="connsiteX1407" fmla="*/ 313205 w 3258499"/>
                  <a:gd name="connsiteY1407" fmla="*/ 147459 h 245078"/>
                  <a:gd name="connsiteX1408" fmla="*/ 322118 w 3258499"/>
                  <a:gd name="connsiteY1408" fmla="*/ 143359 h 245078"/>
                  <a:gd name="connsiteX1409" fmla="*/ 3094789 w 3258499"/>
                  <a:gd name="connsiteY1409" fmla="*/ 141790 h 245078"/>
                  <a:gd name="connsiteX1410" fmla="*/ 3102404 w 3258499"/>
                  <a:gd name="connsiteY1410" fmla="*/ 144945 h 245078"/>
                  <a:gd name="connsiteX1411" fmla="*/ 3163520 w 3258499"/>
                  <a:gd name="connsiteY1411" fmla="*/ 206060 h 245078"/>
                  <a:gd name="connsiteX1412" fmla="*/ 3163520 w 3258499"/>
                  <a:gd name="connsiteY1412" fmla="*/ 221290 h 245078"/>
                  <a:gd name="connsiteX1413" fmla="*/ 3139733 w 3258499"/>
                  <a:gd name="connsiteY1413" fmla="*/ 245078 h 245078"/>
                  <a:gd name="connsiteX1414" fmla="*/ 3111049 w 3258499"/>
                  <a:gd name="connsiteY1414" fmla="*/ 245078 h 245078"/>
                  <a:gd name="connsiteX1415" fmla="*/ 3056660 w 3258499"/>
                  <a:gd name="connsiteY1415" fmla="*/ 190689 h 245078"/>
                  <a:gd name="connsiteX1416" fmla="*/ 3056660 w 3258499"/>
                  <a:gd name="connsiteY1416" fmla="*/ 175458 h 245078"/>
                  <a:gd name="connsiteX1417" fmla="*/ 3087174 w 3258499"/>
                  <a:gd name="connsiteY1417" fmla="*/ 144945 h 245078"/>
                  <a:gd name="connsiteX1418" fmla="*/ 3094789 w 3258499"/>
                  <a:gd name="connsiteY1418" fmla="*/ 141790 h 245078"/>
                  <a:gd name="connsiteX1419" fmla="*/ 2761643 w 3258499"/>
                  <a:gd name="connsiteY1419" fmla="*/ 141790 h 245078"/>
                  <a:gd name="connsiteX1420" fmla="*/ 2769258 w 3258499"/>
                  <a:gd name="connsiteY1420" fmla="*/ 144945 h 245078"/>
                  <a:gd name="connsiteX1421" fmla="*/ 2830373 w 3258499"/>
                  <a:gd name="connsiteY1421" fmla="*/ 206060 h 245078"/>
                  <a:gd name="connsiteX1422" fmla="*/ 2830373 w 3258499"/>
                  <a:gd name="connsiteY1422" fmla="*/ 221290 h 245078"/>
                  <a:gd name="connsiteX1423" fmla="*/ 2806586 w 3258499"/>
                  <a:gd name="connsiteY1423" fmla="*/ 245078 h 245078"/>
                  <a:gd name="connsiteX1424" fmla="*/ 2777903 w 3258499"/>
                  <a:gd name="connsiteY1424" fmla="*/ 245078 h 245078"/>
                  <a:gd name="connsiteX1425" fmla="*/ 2723513 w 3258499"/>
                  <a:gd name="connsiteY1425" fmla="*/ 190689 h 245078"/>
                  <a:gd name="connsiteX1426" fmla="*/ 2723513 w 3258499"/>
                  <a:gd name="connsiteY1426" fmla="*/ 175458 h 245078"/>
                  <a:gd name="connsiteX1427" fmla="*/ 2754028 w 3258499"/>
                  <a:gd name="connsiteY1427" fmla="*/ 144945 h 245078"/>
                  <a:gd name="connsiteX1428" fmla="*/ 2761643 w 3258499"/>
                  <a:gd name="connsiteY1428" fmla="*/ 141790 h 245078"/>
                  <a:gd name="connsiteX1429" fmla="*/ 2428497 w 3258499"/>
                  <a:gd name="connsiteY1429" fmla="*/ 141790 h 245078"/>
                  <a:gd name="connsiteX1430" fmla="*/ 2436111 w 3258499"/>
                  <a:gd name="connsiteY1430" fmla="*/ 144945 h 245078"/>
                  <a:gd name="connsiteX1431" fmla="*/ 2497227 w 3258499"/>
                  <a:gd name="connsiteY1431" fmla="*/ 206060 h 245078"/>
                  <a:gd name="connsiteX1432" fmla="*/ 2497227 w 3258499"/>
                  <a:gd name="connsiteY1432" fmla="*/ 221290 h 245078"/>
                  <a:gd name="connsiteX1433" fmla="*/ 2473440 w 3258499"/>
                  <a:gd name="connsiteY1433" fmla="*/ 245078 h 245078"/>
                  <a:gd name="connsiteX1434" fmla="*/ 2444757 w 3258499"/>
                  <a:gd name="connsiteY1434" fmla="*/ 245078 h 245078"/>
                  <a:gd name="connsiteX1435" fmla="*/ 2390367 w 3258499"/>
                  <a:gd name="connsiteY1435" fmla="*/ 190689 h 245078"/>
                  <a:gd name="connsiteX1436" fmla="*/ 2390367 w 3258499"/>
                  <a:gd name="connsiteY1436" fmla="*/ 175458 h 245078"/>
                  <a:gd name="connsiteX1437" fmla="*/ 2420882 w 3258499"/>
                  <a:gd name="connsiteY1437" fmla="*/ 144945 h 245078"/>
                  <a:gd name="connsiteX1438" fmla="*/ 2428497 w 3258499"/>
                  <a:gd name="connsiteY1438" fmla="*/ 141790 h 245078"/>
                  <a:gd name="connsiteX1439" fmla="*/ 2095350 w 3258499"/>
                  <a:gd name="connsiteY1439" fmla="*/ 141790 h 245078"/>
                  <a:gd name="connsiteX1440" fmla="*/ 2102966 w 3258499"/>
                  <a:gd name="connsiteY1440" fmla="*/ 144945 h 245078"/>
                  <a:gd name="connsiteX1441" fmla="*/ 2164081 w 3258499"/>
                  <a:gd name="connsiteY1441" fmla="*/ 206060 h 245078"/>
                  <a:gd name="connsiteX1442" fmla="*/ 2164081 w 3258499"/>
                  <a:gd name="connsiteY1442" fmla="*/ 221290 h 245078"/>
                  <a:gd name="connsiteX1443" fmla="*/ 2140294 w 3258499"/>
                  <a:gd name="connsiteY1443" fmla="*/ 245078 h 245078"/>
                  <a:gd name="connsiteX1444" fmla="*/ 2111611 w 3258499"/>
                  <a:gd name="connsiteY1444" fmla="*/ 245078 h 245078"/>
                  <a:gd name="connsiteX1445" fmla="*/ 2057221 w 3258499"/>
                  <a:gd name="connsiteY1445" fmla="*/ 190689 h 245078"/>
                  <a:gd name="connsiteX1446" fmla="*/ 2057221 w 3258499"/>
                  <a:gd name="connsiteY1446" fmla="*/ 175458 h 245078"/>
                  <a:gd name="connsiteX1447" fmla="*/ 2087735 w 3258499"/>
                  <a:gd name="connsiteY1447" fmla="*/ 144945 h 245078"/>
                  <a:gd name="connsiteX1448" fmla="*/ 2095350 w 3258499"/>
                  <a:gd name="connsiteY1448" fmla="*/ 141790 h 245078"/>
                  <a:gd name="connsiteX1449" fmla="*/ 1762204 w 3258499"/>
                  <a:gd name="connsiteY1449" fmla="*/ 141790 h 245078"/>
                  <a:gd name="connsiteX1450" fmla="*/ 1769819 w 3258499"/>
                  <a:gd name="connsiteY1450" fmla="*/ 144945 h 245078"/>
                  <a:gd name="connsiteX1451" fmla="*/ 1830935 w 3258499"/>
                  <a:gd name="connsiteY1451" fmla="*/ 206060 h 245078"/>
                  <a:gd name="connsiteX1452" fmla="*/ 1830935 w 3258499"/>
                  <a:gd name="connsiteY1452" fmla="*/ 221290 h 245078"/>
                  <a:gd name="connsiteX1453" fmla="*/ 1807147 w 3258499"/>
                  <a:gd name="connsiteY1453" fmla="*/ 245078 h 245078"/>
                  <a:gd name="connsiteX1454" fmla="*/ 1778464 w 3258499"/>
                  <a:gd name="connsiteY1454" fmla="*/ 245078 h 245078"/>
                  <a:gd name="connsiteX1455" fmla="*/ 1724075 w 3258499"/>
                  <a:gd name="connsiteY1455" fmla="*/ 190689 h 245078"/>
                  <a:gd name="connsiteX1456" fmla="*/ 1724075 w 3258499"/>
                  <a:gd name="connsiteY1456" fmla="*/ 175458 h 245078"/>
                  <a:gd name="connsiteX1457" fmla="*/ 1754589 w 3258499"/>
                  <a:gd name="connsiteY1457" fmla="*/ 144945 h 245078"/>
                  <a:gd name="connsiteX1458" fmla="*/ 1762204 w 3258499"/>
                  <a:gd name="connsiteY1458" fmla="*/ 141790 h 245078"/>
                  <a:gd name="connsiteX1459" fmla="*/ 1429058 w 3258499"/>
                  <a:gd name="connsiteY1459" fmla="*/ 141790 h 245078"/>
                  <a:gd name="connsiteX1460" fmla="*/ 1436673 w 3258499"/>
                  <a:gd name="connsiteY1460" fmla="*/ 144945 h 245078"/>
                  <a:gd name="connsiteX1461" fmla="*/ 1497788 w 3258499"/>
                  <a:gd name="connsiteY1461" fmla="*/ 206060 h 245078"/>
                  <a:gd name="connsiteX1462" fmla="*/ 1497788 w 3258499"/>
                  <a:gd name="connsiteY1462" fmla="*/ 221290 h 245078"/>
                  <a:gd name="connsiteX1463" fmla="*/ 1474000 w 3258499"/>
                  <a:gd name="connsiteY1463" fmla="*/ 245078 h 245078"/>
                  <a:gd name="connsiteX1464" fmla="*/ 1445318 w 3258499"/>
                  <a:gd name="connsiteY1464" fmla="*/ 245078 h 245078"/>
                  <a:gd name="connsiteX1465" fmla="*/ 1390928 w 3258499"/>
                  <a:gd name="connsiteY1465" fmla="*/ 190689 h 245078"/>
                  <a:gd name="connsiteX1466" fmla="*/ 1390928 w 3258499"/>
                  <a:gd name="connsiteY1466" fmla="*/ 175458 h 245078"/>
                  <a:gd name="connsiteX1467" fmla="*/ 1421443 w 3258499"/>
                  <a:gd name="connsiteY1467" fmla="*/ 144945 h 245078"/>
                  <a:gd name="connsiteX1468" fmla="*/ 1429058 w 3258499"/>
                  <a:gd name="connsiteY1468" fmla="*/ 141790 h 245078"/>
                  <a:gd name="connsiteX1469" fmla="*/ 1095911 w 3258499"/>
                  <a:gd name="connsiteY1469" fmla="*/ 141790 h 245078"/>
                  <a:gd name="connsiteX1470" fmla="*/ 1103526 w 3258499"/>
                  <a:gd name="connsiteY1470" fmla="*/ 144945 h 245078"/>
                  <a:gd name="connsiteX1471" fmla="*/ 1164642 w 3258499"/>
                  <a:gd name="connsiteY1471" fmla="*/ 206060 h 245078"/>
                  <a:gd name="connsiteX1472" fmla="*/ 1164642 w 3258499"/>
                  <a:gd name="connsiteY1472" fmla="*/ 221290 h 245078"/>
                  <a:gd name="connsiteX1473" fmla="*/ 1140854 w 3258499"/>
                  <a:gd name="connsiteY1473" fmla="*/ 245078 h 245078"/>
                  <a:gd name="connsiteX1474" fmla="*/ 1112171 w 3258499"/>
                  <a:gd name="connsiteY1474" fmla="*/ 245078 h 245078"/>
                  <a:gd name="connsiteX1475" fmla="*/ 1057782 w 3258499"/>
                  <a:gd name="connsiteY1475" fmla="*/ 190689 h 245078"/>
                  <a:gd name="connsiteX1476" fmla="*/ 1057782 w 3258499"/>
                  <a:gd name="connsiteY1476" fmla="*/ 175458 h 245078"/>
                  <a:gd name="connsiteX1477" fmla="*/ 1088296 w 3258499"/>
                  <a:gd name="connsiteY1477" fmla="*/ 144945 h 245078"/>
                  <a:gd name="connsiteX1478" fmla="*/ 1095911 w 3258499"/>
                  <a:gd name="connsiteY1478" fmla="*/ 141790 h 245078"/>
                  <a:gd name="connsiteX1479" fmla="*/ 762765 w 3258499"/>
                  <a:gd name="connsiteY1479" fmla="*/ 141790 h 245078"/>
                  <a:gd name="connsiteX1480" fmla="*/ 770380 w 3258499"/>
                  <a:gd name="connsiteY1480" fmla="*/ 144945 h 245078"/>
                  <a:gd name="connsiteX1481" fmla="*/ 831495 w 3258499"/>
                  <a:gd name="connsiteY1481" fmla="*/ 206060 h 245078"/>
                  <a:gd name="connsiteX1482" fmla="*/ 831496 w 3258499"/>
                  <a:gd name="connsiteY1482" fmla="*/ 221290 h 245078"/>
                  <a:gd name="connsiteX1483" fmla="*/ 807708 w 3258499"/>
                  <a:gd name="connsiteY1483" fmla="*/ 245078 h 245078"/>
                  <a:gd name="connsiteX1484" fmla="*/ 779025 w 3258499"/>
                  <a:gd name="connsiteY1484" fmla="*/ 245078 h 245078"/>
                  <a:gd name="connsiteX1485" fmla="*/ 724636 w 3258499"/>
                  <a:gd name="connsiteY1485" fmla="*/ 190689 h 245078"/>
                  <a:gd name="connsiteX1486" fmla="*/ 724636 w 3258499"/>
                  <a:gd name="connsiteY1486" fmla="*/ 175458 h 245078"/>
                  <a:gd name="connsiteX1487" fmla="*/ 755149 w 3258499"/>
                  <a:gd name="connsiteY1487" fmla="*/ 144945 h 245078"/>
                  <a:gd name="connsiteX1488" fmla="*/ 762765 w 3258499"/>
                  <a:gd name="connsiteY1488" fmla="*/ 141790 h 245078"/>
                  <a:gd name="connsiteX1489" fmla="*/ 429618 w 3258499"/>
                  <a:gd name="connsiteY1489" fmla="*/ 141790 h 245078"/>
                  <a:gd name="connsiteX1490" fmla="*/ 437234 w 3258499"/>
                  <a:gd name="connsiteY1490" fmla="*/ 144945 h 245078"/>
                  <a:gd name="connsiteX1491" fmla="*/ 498350 w 3258499"/>
                  <a:gd name="connsiteY1491" fmla="*/ 206060 h 245078"/>
                  <a:gd name="connsiteX1492" fmla="*/ 498350 w 3258499"/>
                  <a:gd name="connsiteY1492" fmla="*/ 221290 h 245078"/>
                  <a:gd name="connsiteX1493" fmla="*/ 474562 w 3258499"/>
                  <a:gd name="connsiteY1493" fmla="*/ 245078 h 245078"/>
                  <a:gd name="connsiteX1494" fmla="*/ 445879 w 3258499"/>
                  <a:gd name="connsiteY1494" fmla="*/ 245078 h 245078"/>
                  <a:gd name="connsiteX1495" fmla="*/ 391489 w 3258499"/>
                  <a:gd name="connsiteY1495" fmla="*/ 190689 h 245078"/>
                  <a:gd name="connsiteX1496" fmla="*/ 391489 w 3258499"/>
                  <a:gd name="connsiteY1496" fmla="*/ 175458 h 245078"/>
                  <a:gd name="connsiteX1497" fmla="*/ 422004 w 3258499"/>
                  <a:gd name="connsiteY1497" fmla="*/ 144945 h 245078"/>
                  <a:gd name="connsiteX1498" fmla="*/ 429618 w 3258499"/>
                  <a:gd name="connsiteY1498" fmla="*/ 141790 h 245078"/>
                  <a:gd name="connsiteX1499" fmla="*/ 96473 w 3258499"/>
                  <a:gd name="connsiteY1499" fmla="*/ 141790 h 245078"/>
                  <a:gd name="connsiteX1500" fmla="*/ 104087 w 3258499"/>
                  <a:gd name="connsiteY1500" fmla="*/ 144945 h 245078"/>
                  <a:gd name="connsiteX1501" fmla="*/ 165203 w 3258499"/>
                  <a:gd name="connsiteY1501" fmla="*/ 206060 h 245078"/>
                  <a:gd name="connsiteX1502" fmla="*/ 165203 w 3258499"/>
                  <a:gd name="connsiteY1502" fmla="*/ 221290 h 245078"/>
                  <a:gd name="connsiteX1503" fmla="*/ 141415 w 3258499"/>
                  <a:gd name="connsiteY1503" fmla="*/ 245078 h 245078"/>
                  <a:gd name="connsiteX1504" fmla="*/ 112732 w 3258499"/>
                  <a:gd name="connsiteY1504" fmla="*/ 245078 h 245078"/>
                  <a:gd name="connsiteX1505" fmla="*/ 58343 w 3258499"/>
                  <a:gd name="connsiteY1505" fmla="*/ 190689 h 245078"/>
                  <a:gd name="connsiteX1506" fmla="*/ 58343 w 3258499"/>
                  <a:gd name="connsiteY1506" fmla="*/ 175458 h 245078"/>
                  <a:gd name="connsiteX1507" fmla="*/ 88858 w 3258499"/>
                  <a:gd name="connsiteY1507" fmla="*/ 144945 h 245078"/>
                  <a:gd name="connsiteX1508" fmla="*/ 96473 w 3258499"/>
                  <a:gd name="connsiteY1508" fmla="*/ 141790 h 245078"/>
                  <a:gd name="connsiteX1509" fmla="*/ 3191989 w 3258499"/>
                  <a:gd name="connsiteY1509" fmla="*/ 140071 h 245078"/>
                  <a:gd name="connsiteX1510" fmla="*/ 3194627 w 3258499"/>
                  <a:gd name="connsiteY1510" fmla="*/ 141303 h 245078"/>
                  <a:gd name="connsiteX1511" fmla="*/ 3197669 w 3258499"/>
                  <a:gd name="connsiteY1511" fmla="*/ 144629 h 245078"/>
                  <a:gd name="connsiteX1512" fmla="*/ 3197432 w 3258499"/>
                  <a:gd name="connsiteY1512" fmla="*/ 150002 h 245078"/>
                  <a:gd name="connsiteX1513" fmla="*/ 3194106 w 3258499"/>
                  <a:gd name="connsiteY1513" fmla="*/ 153045 h 245078"/>
                  <a:gd name="connsiteX1514" fmla="*/ 3188733 w 3258499"/>
                  <a:gd name="connsiteY1514" fmla="*/ 152807 h 245078"/>
                  <a:gd name="connsiteX1515" fmla="*/ 3185690 w 3258499"/>
                  <a:gd name="connsiteY1515" fmla="*/ 149480 h 245078"/>
                  <a:gd name="connsiteX1516" fmla="*/ 3185928 w 3258499"/>
                  <a:gd name="connsiteY1516" fmla="*/ 144108 h 245078"/>
                  <a:gd name="connsiteX1517" fmla="*/ 3189254 w 3258499"/>
                  <a:gd name="connsiteY1517" fmla="*/ 141065 h 245078"/>
                  <a:gd name="connsiteX1518" fmla="*/ 3191989 w 3258499"/>
                  <a:gd name="connsiteY1518" fmla="*/ 140071 h 245078"/>
                  <a:gd name="connsiteX1519" fmla="*/ 2858843 w 3258499"/>
                  <a:gd name="connsiteY1519" fmla="*/ 140071 h 245078"/>
                  <a:gd name="connsiteX1520" fmla="*/ 2861481 w 3258499"/>
                  <a:gd name="connsiteY1520" fmla="*/ 141303 h 245078"/>
                  <a:gd name="connsiteX1521" fmla="*/ 2864524 w 3258499"/>
                  <a:gd name="connsiteY1521" fmla="*/ 144629 h 245078"/>
                  <a:gd name="connsiteX1522" fmla="*/ 2864286 w 3258499"/>
                  <a:gd name="connsiteY1522" fmla="*/ 150002 h 245078"/>
                  <a:gd name="connsiteX1523" fmla="*/ 2860960 w 3258499"/>
                  <a:gd name="connsiteY1523" fmla="*/ 153045 h 245078"/>
                  <a:gd name="connsiteX1524" fmla="*/ 2855586 w 3258499"/>
                  <a:gd name="connsiteY1524" fmla="*/ 152807 h 245078"/>
                  <a:gd name="connsiteX1525" fmla="*/ 2852543 w 3258499"/>
                  <a:gd name="connsiteY1525" fmla="*/ 149480 h 245078"/>
                  <a:gd name="connsiteX1526" fmla="*/ 2852782 w 3258499"/>
                  <a:gd name="connsiteY1526" fmla="*/ 144108 h 245078"/>
                  <a:gd name="connsiteX1527" fmla="*/ 2856108 w 3258499"/>
                  <a:gd name="connsiteY1527" fmla="*/ 141065 h 245078"/>
                  <a:gd name="connsiteX1528" fmla="*/ 2858843 w 3258499"/>
                  <a:gd name="connsiteY1528" fmla="*/ 140071 h 245078"/>
                  <a:gd name="connsiteX1529" fmla="*/ 2525698 w 3258499"/>
                  <a:gd name="connsiteY1529" fmla="*/ 140071 h 245078"/>
                  <a:gd name="connsiteX1530" fmla="*/ 2528335 w 3258499"/>
                  <a:gd name="connsiteY1530" fmla="*/ 141303 h 245078"/>
                  <a:gd name="connsiteX1531" fmla="*/ 2531378 w 3258499"/>
                  <a:gd name="connsiteY1531" fmla="*/ 144629 h 245078"/>
                  <a:gd name="connsiteX1532" fmla="*/ 2531139 w 3258499"/>
                  <a:gd name="connsiteY1532" fmla="*/ 150002 h 245078"/>
                  <a:gd name="connsiteX1533" fmla="*/ 2527814 w 3258499"/>
                  <a:gd name="connsiteY1533" fmla="*/ 153045 h 245078"/>
                  <a:gd name="connsiteX1534" fmla="*/ 2522440 w 3258499"/>
                  <a:gd name="connsiteY1534" fmla="*/ 152807 h 245078"/>
                  <a:gd name="connsiteX1535" fmla="*/ 2519397 w 3258499"/>
                  <a:gd name="connsiteY1535" fmla="*/ 149480 h 245078"/>
                  <a:gd name="connsiteX1536" fmla="*/ 2519636 w 3258499"/>
                  <a:gd name="connsiteY1536" fmla="*/ 144108 h 245078"/>
                  <a:gd name="connsiteX1537" fmla="*/ 2522961 w 3258499"/>
                  <a:gd name="connsiteY1537" fmla="*/ 141065 h 245078"/>
                  <a:gd name="connsiteX1538" fmla="*/ 2525698 w 3258499"/>
                  <a:gd name="connsiteY1538" fmla="*/ 140071 h 245078"/>
                  <a:gd name="connsiteX1539" fmla="*/ 2192551 w 3258499"/>
                  <a:gd name="connsiteY1539" fmla="*/ 140071 h 245078"/>
                  <a:gd name="connsiteX1540" fmla="*/ 2195189 w 3258499"/>
                  <a:gd name="connsiteY1540" fmla="*/ 141303 h 245078"/>
                  <a:gd name="connsiteX1541" fmla="*/ 2198231 w 3258499"/>
                  <a:gd name="connsiteY1541" fmla="*/ 144629 h 245078"/>
                  <a:gd name="connsiteX1542" fmla="*/ 2197993 w 3258499"/>
                  <a:gd name="connsiteY1542" fmla="*/ 150002 h 245078"/>
                  <a:gd name="connsiteX1543" fmla="*/ 2194667 w 3258499"/>
                  <a:gd name="connsiteY1543" fmla="*/ 153045 h 245078"/>
                  <a:gd name="connsiteX1544" fmla="*/ 2189294 w 3258499"/>
                  <a:gd name="connsiteY1544" fmla="*/ 152807 h 245078"/>
                  <a:gd name="connsiteX1545" fmla="*/ 2186251 w 3258499"/>
                  <a:gd name="connsiteY1545" fmla="*/ 149480 h 245078"/>
                  <a:gd name="connsiteX1546" fmla="*/ 2186489 w 3258499"/>
                  <a:gd name="connsiteY1546" fmla="*/ 144108 h 245078"/>
                  <a:gd name="connsiteX1547" fmla="*/ 2189815 w 3258499"/>
                  <a:gd name="connsiteY1547" fmla="*/ 141065 h 245078"/>
                  <a:gd name="connsiteX1548" fmla="*/ 2192551 w 3258499"/>
                  <a:gd name="connsiteY1548" fmla="*/ 140071 h 245078"/>
                  <a:gd name="connsiteX1549" fmla="*/ 1859404 w 3258499"/>
                  <a:gd name="connsiteY1549" fmla="*/ 140071 h 245078"/>
                  <a:gd name="connsiteX1550" fmla="*/ 1862041 w 3258499"/>
                  <a:gd name="connsiteY1550" fmla="*/ 141303 h 245078"/>
                  <a:gd name="connsiteX1551" fmla="*/ 1865085 w 3258499"/>
                  <a:gd name="connsiteY1551" fmla="*/ 144629 h 245078"/>
                  <a:gd name="connsiteX1552" fmla="*/ 1864846 w 3258499"/>
                  <a:gd name="connsiteY1552" fmla="*/ 150002 h 245078"/>
                  <a:gd name="connsiteX1553" fmla="*/ 1861521 w 3258499"/>
                  <a:gd name="connsiteY1553" fmla="*/ 153045 h 245078"/>
                  <a:gd name="connsiteX1554" fmla="*/ 1856148 w 3258499"/>
                  <a:gd name="connsiteY1554" fmla="*/ 152807 h 245078"/>
                  <a:gd name="connsiteX1555" fmla="*/ 1853105 w 3258499"/>
                  <a:gd name="connsiteY1555" fmla="*/ 149480 h 245078"/>
                  <a:gd name="connsiteX1556" fmla="*/ 1853343 w 3258499"/>
                  <a:gd name="connsiteY1556" fmla="*/ 144108 h 245078"/>
                  <a:gd name="connsiteX1557" fmla="*/ 1856669 w 3258499"/>
                  <a:gd name="connsiteY1557" fmla="*/ 141065 h 245078"/>
                  <a:gd name="connsiteX1558" fmla="*/ 1859404 w 3258499"/>
                  <a:gd name="connsiteY1558" fmla="*/ 140071 h 245078"/>
                  <a:gd name="connsiteX1559" fmla="*/ 1526258 w 3258499"/>
                  <a:gd name="connsiteY1559" fmla="*/ 140071 h 245078"/>
                  <a:gd name="connsiteX1560" fmla="*/ 1528895 w 3258499"/>
                  <a:gd name="connsiteY1560" fmla="*/ 141303 h 245078"/>
                  <a:gd name="connsiteX1561" fmla="*/ 1531938 w 3258499"/>
                  <a:gd name="connsiteY1561" fmla="*/ 144629 h 245078"/>
                  <a:gd name="connsiteX1562" fmla="*/ 1531701 w 3258499"/>
                  <a:gd name="connsiteY1562" fmla="*/ 150002 h 245078"/>
                  <a:gd name="connsiteX1563" fmla="*/ 1528374 w 3258499"/>
                  <a:gd name="connsiteY1563" fmla="*/ 153045 h 245078"/>
                  <a:gd name="connsiteX1564" fmla="*/ 1523001 w 3258499"/>
                  <a:gd name="connsiteY1564" fmla="*/ 152807 h 245078"/>
                  <a:gd name="connsiteX1565" fmla="*/ 1519958 w 3258499"/>
                  <a:gd name="connsiteY1565" fmla="*/ 149480 h 245078"/>
                  <a:gd name="connsiteX1566" fmla="*/ 1520197 w 3258499"/>
                  <a:gd name="connsiteY1566" fmla="*/ 144108 h 245078"/>
                  <a:gd name="connsiteX1567" fmla="*/ 1523522 w 3258499"/>
                  <a:gd name="connsiteY1567" fmla="*/ 141065 h 245078"/>
                  <a:gd name="connsiteX1568" fmla="*/ 1526258 w 3258499"/>
                  <a:gd name="connsiteY1568" fmla="*/ 140071 h 245078"/>
                  <a:gd name="connsiteX1569" fmla="*/ 1193112 w 3258499"/>
                  <a:gd name="connsiteY1569" fmla="*/ 140071 h 245078"/>
                  <a:gd name="connsiteX1570" fmla="*/ 1195749 w 3258499"/>
                  <a:gd name="connsiteY1570" fmla="*/ 141303 h 245078"/>
                  <a:gd name="connsiteX1571" fmla="*/ 1198792 w 3258499"/>
                  <a:gd name="connsiteY1571" fmla="*/ 144629 h 245078"/>
                  <a:gd name="connsiteX1572" fmla="*/ 1198554 w 3258499"/>
                  <a:gd name="connsiteY1572" fmla="*/ 150002 h 245078"/>
                  <a:gd name="connsiteX1573" fmla="*/ 1195228 w 3258499"/>
                  <a:gd name="connsiteY1573" fmla="*/ 153045 h 245078"/>
                  <a:gd name="connsiteX1574" fmla="*/ 1189855 w 3258499"/>
                  <a:gd name="connsiteY1574" fmla="*/ 152807 h 245078"/>
                  <a:gd name="connsiteX1575" fmla="*/ 1186811 w 3258499"/>
                  <a:gd name="connsiteY1575" fmla="*/ 149480 h 245078"/>
                  <a:gd name="connsiteX1576" fmla="*/ 1187050 w 3258499"/>
                  <a:gd name="connsiteY1576" fmla="*/ 144108 h 245078"/>
                  <a:gd name="connsiteX1577" fmla="*/ 1190376 w 3258499"/>
                  <a:gd name="connsiteY1577" fmla="*/ 141065 h 245078"/>
                  <a:gd name="connsiteX1578" fmla="*/ 1193112 w 3258499"/>
                  <a:gd name="connsiteY1578" fmla="*/ 140071 h 245078"/>
                  <a:gd name="connsiteX1579" fmla="*/ 859966 w 3258499"/>
                  <a:gd name="connsiteY1579" fmla="*/ 140071 h 245078"/>
                  <a:gd name="connsiteX1580" fmla="*/ 862603 w 3258499"/>
                  <a:gd name="connsiteY1580" fmla="*/ 141303 h 245078"/>
                  <a:gd name="connsiteX1581" fmla="*/ 865646 w 3258499"/>
                  <a:gd name="connsiteY1581" fmla="*/ 144629 h 245078"/>
                  <a:gd name="connsiteX1582" fmla="*/ 865407 w 3258499"/>
                  <a:gd name="connsiteY1582" fmla="*/ 150002 h 245078"/>
                  <a:gd name="connsiteX1583" fmla="*/ 862081 w 3258499"/>
                  <a:gd name="connsiteY1583" fmla="*/ 153045 h 245078"/>
                  <a:gd name="connsiteX1584" fmla="*/ 856709 w 3258499"/>
                  <a:gd name="connsiteY1584" fmla="*/ 152807 h 245078"/>
                  <a:gd name="connsiteX1585" fmla="*/ 853665 w 3258499"/>
                  <a:gd name="connsiteY1585" fmla="*/ 149480 h 245078"/>
                  <a:gd name="connsiteX1586" fmla="*/ 853904 w 3258499"/>
                  <a:gd name="connsiteY1586" fmla="*/ 144108 h 245078"/>
                  <a:gd name="connsiteX1587" fmla="*/ 857229 w 3258499"/>
                  <a:gd name="connsiteY1587" fmla="*/ 141065 h 245078"/>
                  <a:gd name="connsiteX1588" fmla="*/ 859966 w 3258499"/>
                  <a:gd name="connsiteY1588" fmla="*/ 140071 h 245078"/>
                  <a:gd name="connsiteX1589" fmla="*/ 526819 w 3258499"/>
                  <a:gd name="connsiteY1589" fmla="*/ 140071 h 245078"/>
                  <a:gd name="connsiteX1590" fmla="*/ 529456 w 3258499"/>
                  <a:gd name="connsiteY1590" fmla="*/ 141303 h 245078"/>
                  <a:gd name="connsiteX1591" fmla="*/ 532499 w 3258499"/>
                  <a:gd name="connsiteY1591" fmla="*/ 144629 h 245078"/>
                  <a:gd name="connsiteX1592" fmla="*/ 532261 w 3258499"/>
                  <a:gd name="connsiteY1592" fmla="*/ 150002 h 245078"/>
                  <a:gd name="connsiteX1593" fmla="*/ 528935 w 3258499"/>
                  <a:gd name="connsiteY1593" fmla="*/ 153045 h 245078"/>
                  <a:gd name="connsiteX1594" fmla="*/ 523563 w 3258499"/>
                  <a:gd name="connsiteY1594" fmla="*/ 152807 h 245078"/>
                  <a:gd name="connsiteX1595" fmla="*/ 520520 w 3258499"/>
                  <a:gd name="connsiteY1595" fmla="*/ 149480 h 245078"/>
                  <a:gd name="connsiteX1596" fmla="*/ 520758 w 3258499"/>
                  <a:gd name="connsiteY1596" fmla="*/ 144108 h 245078"/>
                  <a:gd name="connsiteX1597" fmla="*/ 524083 w 3258499"/>
                  <a:gd name="connsiteY1597" fmla="*/ 141065 h 245078"/>
                  <a:gd name="connsiteX1598" fmla="*/ 526819 w 3258499"/>
                  <a:gd name="connsiteY1598" fmla="*/ 140071 h 245078"/>
                  <a:gd name="connsiteX1599" fmla="*/ 193673 w 3258499"/>
                  <a:gd name="connsiteY1599" fmla="*/ 140071 h 245078"/>
                  <a:gd name="connsiteX1600" fmla="*/ 196310 w 3258499"/>
                  <a:gd name="connsiteY1600" fmla="*/ 141303 h 245078"/>
                  <a:gd name="connsiteX1601" fmla="*/ 199353 w 3258499"/>
                  <a:gd name="connsiteY1601" fmla="*/ 144629 h 245078"/>
                  <a:gd name="connsiteX1602" fmla="*/ 199115 w 3258499"/>
                  <a:gd name="connsiteY1602" fmla="*/ 150002 h 245078"/>
                  <a:gd name="connsiteX1603" fmla="*/ 195789 w 3258499"/>
                  <a:gd name="connsiteY1603" fmla="*/ 153045 h 245078"/>
                  <a:gd name="connsiteX1604" fmla="*/ 190416 w 3258499"/>
                  <a:gd name="connsiteY1604" fmla="*/ 152807 h 245078"/>
                  <a:gd name="connsiteX1605" fmla="*/ 187373 w 3258499"/>
                  <a:gd name="connsiteY1605" fmla="*/ 149480 h 245078"/>
                  <a:gd name="connsiteX1606" fmla="*/ 187611 w 3258499"/>
                  <a:gd name="connsiteY1606" fmla="*/ 144108 h 245078"/>
                  <a:gd name="connsiteX1607" fmla="*/ 190937 w 3258499"/>
                  <a:gd name="connsiteY1607" fmla="*/ 141065 h 245078"/>
                  <a:gd name="connsiteX1608" fmla="*/ 193673 w 3258499"/>
                  <a:gd name="connsiteY1608" fmla="*/ 140071 h 245078"/>
                  <a:gd name="connsiteX1609" fmla="*/ 2932820 w 3258499"/>
                  <a:gd name="connsiteY1609" fmla="*/ 131487 h 245078"/>
                  <a:gd name="connsiteX1610" fmla="*/ 2936691 w 3258499"/>
                  <a:gd name="connsiteY1610" fmla="*/ 133400 h 245078"/>
                  <a:gd name="connsiteX1611" fmla="*/ 2942321 w 3258499"/>
                  <a:gd name="connsiteY1611" fmla="*/ 139832 h 245078"/>
                  <a:gd name="connsiteX1612" fmla="*/ 2941791 w 3258499"/>
                  <a:gd name="connsiteY1612" fmla="*/ 147794 h 245078"/>
                  <a:gd name="connsiteX1613" fmla="*/ 2933687 w 3258499"/>
                  <a:gd name="connsiteY1613" fmla="*/ 154888 h 245078"/>
                  <a:gd name="connsiteX1614" fmla="*/ 2925724 w 3258499"/>
                  <a:gd name="connsiteY1614" fmla="*/ 154359 h 245078"/>
                  <a:gd name="connsiteX1615" fmla="*/ 2920094 w 3258499"/>
                  <a:gd name="connsiteY1615" fmla="*/ 147927 h 245078"/>
                  <a:gd name="connsiteX1616" fmla="*/ 2920624 w 3258499"/>
                  <a:gd name="connsiteY1616" fmla="*/ 139965 h 245078"/>
                  <a:gd name="connsiteX1617" fmla="*/ 2928728 w 3258499"/>
                  <a:gd name="connsiteY1617" fmla="*/ 132871 h 245078"/>
                  <a:gd name="connsiteX1618" fmla="*/ 2932820 w 3258499"/>
                  <a:gd name="connsiteY1618" fmla="*/ 131487 h 245078"/>
                  <a:gd name="connsiteX1619" fmla="*/ 2599673 w 3258499"/>
                  <a:gd name="connsiteY1619" fmla="*/ 131487 h 245078"/>
                  <a:gd name="connsiteX1620" fmla="*/ 2603545 w 3258499"/>
                  <a:gd name="connsiteY1620" fmla="*/ 133400 h 245078"/>
                  <a:gd name="connsiteX1621" fmla="*/ 2609174 w 3258499"/>
                  <a:gd name="connsiteY1621" fmla="*/ 139832 h 245078"/>
                  <a:gd name="connsiteX1622" fmla="*/ 2608645 w 3258499"/>
                  <a:gd name="connsiteY1622" fmla="*/ 147794 h 245078"/>
                  <a:gd name="connsiteX1623" fmla="*/ 2600541 w 3258499"/>
                  <a:gd name="connsiteY1623" fmla="*/ 154888 h 245078"/>
                  <a:gd name="connsiteX1624" fmla="*/ 2592578 w 3258499"/>
                  <a:gd name="connsiteY1624" fmla="*/ 154359 h 245078"/>
                  <a:gd name="connsiteX1625" fmla="*/ 2586949 w 3258499"/>
                  <a:gd name="connsiteY1625" fmla="*/ 147927 h 245078"/>
                  <a:gd name="connsiteX1626" fmla="*/ 2587478 w 3258499"/>
                  <a:gd name="connsiteY1626" fmla="*/ 139965 h 245078"/>
                  <a:gd name="connsiteX1627" fmla="*/ 2595583 w 3258499"/>
                  <a:gd name="connsiteY1627" fmla="*/ 132871 h 245078"/>
                  <a:gd name="connsiteX1628" fmla="*/ 2599673 w 3258499"/>
                  <a:gd name="connsiteY1628" fmla="*/ 131487 h 245078"/>
                  <a:gd name="connsiteX1629" fmla="*/ 2266527 w 3258499"/>
                  <a:gd name="connsiteY1629" fmla="*/ 131487 h 245078"/>
                  <a:gd name="connsiteX1630" fmla="*/ 2270399 w 3258499"/>
                  <a:gd name="connsiteY1630" fmla="*/ 133400 h 245078"/>
                  <a:gd name="connsiteX1631" fmla="*/ 2276028 w 3258499"/>
                  <a:gd name="connsiteY1631" fmla="*/ 139832 h 245078"/>
                  <a:gd name="connsiteX1632" fmla="*/ 2275499 w 3258499"/>
                  <a:gd name="connsiteY1632" fmla="*/ 147794 h 245078"/>
                  <a:gd name="connsiteX1633" fmla="*/ 2267394 w 3258499"/>
                  <a:gd name="connsiteY1633" fmla="*/ 154888 h 245078"/>
                  <a:gd name="connsiteX1634" fmla="*/ 2259432 w 3258499"/>
                  <a:gd name="connsiteY1634" fmla="*/ 154359 h 245078"/>
                  <a:gd name="connsiteX1635" fmla="*/ 2253801 w 3258499"/>
                  <a:gd name="connsiteY1635" fmla="*/ 147927 h 245078"/>
                  <a:gd name="connsiteX1636" fmla="*/ 2254332 w 3258499"/>
                  <a:gd name="connsiteY1636" fmla="*/ 139965 h 245078"/>
                  <a:gd name="connsiteX1637" fmla="*/ 2262436 w 3258499"/>
                  <a:gd name="connsiteY1637" fmla="*/ 132871 h 245078"/>
                  <a:gd name="connsiteX1638" fmla="*/ 2266527 w 3258499"/>
                  <a:gd name="connsiteY1638" fmla="*/ 131487 h 245078"/>
                  <a:gd name="connsiteX1639" fmla="*/ 1933380 w 3258499"/>
                  <a:gd name="connsiteY1639" fmla="*/ 131487 h 245078"/>
                  <a:gd name="connsiteX1640" fmla="*/ 1937252 w 3258499"/>
                  <a:gd name="connsiteY1640" fmla="*/ 133400 h 245078"/>
                  <a:gd name="connsiteX1641" fmla="*/ 1942882 w 3258499"/>
                  <a:gd name="connsiteY1641" fmla="*/ 139832 h 245078"/>
                  <a:gd name="connsiteX1642" fmla="*/ 1942353 w 3258499"/>
                  <a:gd name="connsiteY1642" fmla="*/ 147794 h 245078"/>
                  <a:gd name="connsiteX1643" fmla="*/ 1934248 w 3258499"/>
                  <a:gd name="connsiteY1643" fmla="*/ 154888 h 245078"/>
                  <a:gd name="connsiteX1644" fmla="*/ 1926286 w 3258499"/>
                  <a:gd name="connsiteY1644" fmla="*/ 154359 h 245078"/>
                  <a:gd name="connsiteX1645" fmla="*/ 1920655 w 3258499"/>
                  <a:gd name="connsiteY1645" fmla="*/ 147927 h 245078"/>
                  <a:gd name="connsiteX1646" fmla="*/ 1921185 w 3258499"/>
                  <a:gd name="connsiteY1646" fmla="*/ 139965 h 245078"/>
                  <a:gd name="connsiteX1647" fmla="*/ 1929290 w 3258499"/>
                  <a:gd name="connsiteY1647" fmla="*/ 132871 h 245078"/>
                  <a:gd name="connsiteX1648" fmla="*/ 1933380 w 3258499"/>
                  <a:gd name="connsiteY1648" fmla="*/ 131487 h 245078"/>
                  <a:gd name="connsiteX1649" fmla="*/ 1600234 w 3258499"/>
                  <a:gd name="connsiteY1649" fmla="*/ 131487 h 245078"/>
                  <a:gd name="connsiteX1650" fmla="*/ 1604106 w 3258499"/>
                  <a:gd name="connsiteY1650" fmla="*/ 133400 h 245078"/>
                  <a:gd name="connsiteX1651" fmla="*/ 1609735 w 3258499"/>
                  <a:gd name="connsiteY1651" fmla="*/ 139832 h 245078"/>
                  <a:gd name="connsiteX1652" fmla="*/ 1609207 w 3258499"/>
                  <a:gd name="connsiteY1652" fmla="*/ 147794 h 245078"/>
                  <a:gd name="connsiteX1653" fmla="*/ 1601101 w 3258499"/>
                  <a:gd name="connsiteY1653" fmla="*/ 154888 h 245078"/>
                  <a:gd name="connsiteX1654" fmla="*/ 1593139 w 3258499"/>
                  <a:gd name="connsiteY1654" fmla="*/ 154359 h 245078"/>
                  <a:gd name="connsiteX1655" fmla="*/ 1587509 w 3258499"/>
                  <a:gd name="connsiteY1655" fmla="*/ 147927 h 245078"/>
                  <a:gd name="connsiteX1656" fmla="*/ 1588039 w 3258499"/>
                  <a:gd name="connsiteY1656" fmla="*/ 139965 h 245078"/>
                  <a:gd name="connsiteX1657" fmla="*/ 1596144 w 3258499"/>
                  <a:gd name="connsiteY1657" fmla="*/ 132871 h 245078"/>
                  <a:gd name="connsiteX1658" fmla="*/ 1600234 w 3258499"/>
                  <a:gd name="connsiteY1658" fmla="*/ 131487 h 245078"/>
                  <a:gd name="connsiteX1659" fmla="*/ 1267088 w 3258499"/>
                  <a:gd name="connsiteY1659" fmla="*/ 131487 h 245078"/>
                  <a:gd name="connsiteX1660" fmla="*/ 1270960 w 3258499"/>
                  <a:gd name="connsiteY1660" fmla="*/ 133400 h 245078"/>
                  <a:gd name="connsiteX1661" fmla="*/ 1276589 w 3258499"/>
                  <a:gd name="connsiteY1661" fmla="*/ 139832 h 245078"/>
                  <a:gd name="connsiteX1662" fmla="*/ 1276060 w 3258499"/>
                  <a:gd name="connsiteY1662" fmla="*/ 147794 h 245078"/>
                  <a:gd name="connsiteX1663" fmla="*/ 1267955 w 3258499"/>
                  <a:gd name="connsiteY1663" fmla="*/ 154888 h 245078"/>
                  <a:gd name="connsiteX1664" fmla="*/ 1259992 w 3258499"/>
                  <a:gd name="connsiteY1664" fmla="*/ 154359 h 245078"/>
                  <a:gd name="connsiteX1665" fmla="*/ 1254363 w 3258499"/>
                  <a:gd name="connsiteY1665" fmla="*/ 147927 h 245078"/>
                  <a:gd name="connsiteX1666" fmla="*/ 1254892 w 3258499"/>
                  <a:gd name="connsiteY1666" fmla="*/ 139965 h 245078"/>
                  <a:gd name="connsiteX1667" fmla="*/ 1262996 w 3258499"/>
                  <a:gd name="connsiteY1667" fmla="*/ 132871 h 245078"/>
                  <a:gd name="connsiteX1668" fmla="*/ 1267088 w 3258499"/>
                  <a:gd name="connsiteY1668" fmla="*/ 131487 h 245078"/>
                  <a:gd name="connsiteX1669" fmla="*/ 933942 w 3258499"/>
                  <a:gd name="connsiteY1669" fmla="*/ 131487 h 245078"/>
                  <a:gd name="connsiteX1670" fmla="*/ 937813 w 3258499"/>
                  <a:gd name="connsiteY1670" fmla="*/ 133400 h 245078"/>
                  <a:gd name="connsiteX1671" fmla="*/ 943442 w 3258499"/>
                  <a:gd name="connsiteY1671" fmla="*/ 139832 h 245078"/>
                  <a:gd name="connsiteX1672" fmla="*/ 942914 w 3258499"/>
                  <a:gd name="connsiteY1672" fmla="*/ 147794 h 245078"/>
                  <a:gd name="connsiteX1673" fmla="*/ 934809 w 3258499"/>
                  <a:gd name="connsiteY1673" fmla="*/ 154888 h 245078"/>
                  <a:gd name="connsiteX1674" fmla="*/ 926846 w 3258499"/>
                  <a:gd name="connsiteY1674" fmla="*/ 154359 h 245078"/>
                  <a:gd name="connsiteX1675" fmla="*/ 921216 w 3258499"/>
                  <a:gd name="connsiteY1675" fmla="*/ 147927 h 245078"/>
                  <a:gd name="connsiteX1676" fmla="*/ 921746 w 3258499"/>
                  <a:gd name="connsiteY1676" fmla="*/ 139965 h 245078"/>
                  <a:gd name="connsiteX1677" fmla="*/ 929850 w 3258499"/>
                  <a:gd name="connsiteY1677" fmla="*/ 132871 h 245078"/>
                  <a:gd name="connsiteX1678" fmla="*/ 933942 w 3258499"/>
                  <a:gd name="connsiteY1678" fmla="*/ 131487 h 245078"/>
                  <a:gd name="connsiteX1679" fmla="*/ 600796 w 3258499"/>
                  <a:gd name="connsiteY1679" fmla="*/ 131487 h 245078"/>
                  <a:gd name="connsiteX1680" fmla="*/ 604667 w 3258499"/>
                  <a:gd name="connsiteY1680" fmla="*/ 133400 h 245078"/>
                  <a:gd name="connsiteX1681" fmla="*/ 610297 w 3258499"/>
                  <a:gd name="connsiteY1681" fmla="*/ 139832 h 245078"/>
                  <a:gd name="connsiteX1682" fmla="*/ 609768 w 3258499"/>
                  <a:gd name="connsiteY1682" fmla="*/ 147794 h 245078"/>
                  <a:gd name="connsiteX1683" fmla="*/ 601662 w 3258499"/>
                  <a:gd name="connsiteY1683" fmla="*/ 154888 h 245078"/>
                  <a:gd name="connsiteX1684" fmla="*/ 593700 w 3258499"/>
                  <a:gd name="connsiteY1684" fmla="*/ 154359 h 245078"/>
                  <a:gd name="connsiteX1685" fmla="*/ 588070 w 3258499"/>
                  <a:gd name="connsiteY1685" fmla="*/ 147927 h 245078"/>
                  <a:gd name="connsiteX1686" fmla="*/ 588600 w 3258499"/>
                  <a:gd name="connsiteY1686" fmla="*/ 139965 h 245078"/>
                  <a:gd name="connsiteX1687" fmla="*/ 596705 w 3258499"/>
                  <a:gd name="connsiteY1687" fmla="*/ 132871 h 245078"/>
                  <a:gd name="connsiteX1688" fmla="*/ 600796 w 3258499"/>
                  <a:gd name="connsiteY1688" fmla="*/ 131487 h 245078"/>
                  <a:gd name="connsiteX1689" fmla="*/ 267649 w 3258499"/>
                  <a:gd name="connsiteY1689" fmla="*/ 131487 h 245078"/>
                  <a:gd name="connsiteX1690" fmla="*/ 271521 w 3258499"/>
                  <a:gd name="connsiteY1690" fmla="*/ 133400 h 245078"/>
                  <a:gd name="connsiteX1691" fmla="*/ 277151 w 3258499"/>
                  <a:gd name="connsiteY1691" fmla="*/ 139832 h 245078"/>
                  <a:gd name="connsiteX1692" fmla="*/ 276621 w 3258499"/>
                  <a:gd name="connsiteY1692" fmla="*/ 147794 h 245078"/>
                  <a:gd name="connsiteX1693" fmla="*/ 268516 w 3258499"/>
                  <a:gd name="connsiteY1693" fmla="*/ 154888 h 245078"/>
                  <a:gd name="connsiteX1694" fmla="*/ 260554 w 3258499"/>
                  <a:gd name="connsiteY1694" fmla="*/ 154359 h 245078"/>
                  <a:gd name="connsiteX1695" fmla="*/ 254924 w 3258499"/>
                  <a:gd name="connsiteY1695" fmla="*/ 147927 h 245078"/>
                  <a:gd name="connsiteX1696" fmla="*/ 255453 w 3258499"/>
                  <a:gd name="connsiteY1696" fmla="*/ 139965 h 245078"/>
                  <a:gd name="connsiteX1697" fmla="*/ 263558 w 3258499"/>
                  <a:gd name="connsiteY1697" fmla="*/ 132871 h 245078"/>
                  <a:gd name="connsiteX1698" fmla="*/ 267649 w 3258499"/>
                  <a:gd name="connsiteY1698" fmla="*/ 131487 h 245078"/>
                  <a:gd name="connsiteX1699" fmla="*/ 3105735 w 3258499"/>
                  <a:gd name="connsiteY1699" fmla="*/ 116582 h 245078"/>
                  <a:gd name="connsiteX1700" fmla="*/ 3109594 w 3258499"/>
                  <a:gd name="connsiteY1700" fmla="*/ 118762 h 245078"/>
                  <a:gd name="connsiteX1701" fmla="*/ 3113823 w 3258499"/>
                  <a:gd name="connsiteY1701" fmla="*/ 124170 h 245078"/>
                  <a:gd name="connsiteX1702" fmla="*/ 3112830 w 3258499"/>
                  <a:gd name="connsiteY1702" fmla="*/ 132300 h 245078"/>
                  <a:gd name="connsiteX1703" fmla="*/ 3107133 w 3258499"/>
                  <a:gd name="connsiteY1703" fmla="*/ 136756 h 245078"/>
                  <a:gd name="connsiteX1704" fmla="*/ 3099002 w 3258499"/>
                  <a:gd name="connsiteY1704" fmla="*/ 135763 h 245078"/>
                  <a:gd name="connsiteX1705" fmla="*/ 3094773 w 3258499"/>
                  <a:gd name="connsiteY1705" fmla="*/ 130356 h 245078"/>
                  <a:gd name="connsiteX1706" fmla="*/ 3095766 w 3258499"/>
                  <a:gd name="connsiteY1706" fmla="*/ 122225 h 245078"/>
                  <a:gd name="connsiteX1707" fmla="*/ 3101462 w 3258499"/>
                  <a:gd name="connsiteY1707" fmla="*/ 117769 h 245078"/>
                  <a:gd name="connsiteX1708" fmla="*/ 3105735 w 3258499"/>
                  <a:gd name="connsiteY1708" fmla="*/ 116582 h 245078"/>
                  <a:gd name="connsiteX1709" fmla="*/ 2772587 w 3258499"/>
                  <a:gd name="connsiteY1709" fmla="*/ 116582 h 245078"/>
                  <a:gd name="connsiteX1710" fmla="*/ 2776448 w 3258499"/>
                  <a:gd name="connsiteY1710" fmla="*/ 118762 h 245078"/>
                  <a:gd name="connsiteX1711" fmla="*/ 2780678 w 3258499"/>
                  <a:gd name="connsiteY1711" fmla="*/ 124170 h 245078"/>
                  <a:gd name="connsiteX1712" fmla="*/ 2779683 w 3258499"/>
                  <a:gd name="connsiteY1712" fmla="*/ 132300 h 245078"/>
                  <a:gd name="connsiteX1713" fmla="*/ 2773987 w 3258499"/>
                  <a:gd name="connsiteY1713" fmla="*/ 136756 h 245078"/>
                  <a:gd name="connsiteX1714" fmla="*/ 2765857 w 3258499"/>
                  <a:gd name="connsiteY1714" fmla="*/ 135763 h 245078"/>
                  <a:gd name="connsiteX1715" fmla="*/ 2761627 w 3258499"/>
                  <a:gd name="connsiteY1715" fmla="*/ 130356 h 245078"/>
                  <a:gd name="connsiteX1716" fmla="*/ 2762620 w 3258499"/>
                  <a:gd name="connsiteY1716" fmla="*/ 122225 h 245078"/>
                  <a:gd name="connsiteX1717" fmla="*/ 2768317 w 3258499"/>
                  <a:gd name="connsiteY1717" fmla="*/ 117769 h 245078"/>
                  <a:gd name="connsiteX1718" fmla="*/ 2772587 w 3258499"/>
                  <a:gd name="connsiteY1718" fmla="*/ 116582 h 245078"/>
                  <a:gd name="connsiteX1719" fmla="*/ 2439442 w 3258499"/>
                  <a:gd name="connsiteY1719" fmla="*/ 116582 h 245078"/>
                  <a:gd name="connsiteX1720" fmla="*/ 2443302 w 3258499"/>
                  <a:gd name="connsiteY1720" fmla="*/ 118762 h 245078"/>
                  <a:gd name="connsiteX1721" fmla="*/ 2447531 w 3258499"/>
                  <a:gd name="connsiteY1721" fmla="*/ 124170 h 245078"/>
                  <a:gd name="connsiteX1722" fmla="*/ 2446538 w 3258499"/>
                  <a:gd name="connsiteY1722" fmla="*/ 132300 h 245078"/>
                  <a:gd name="connsiteX1723" fmla="*/ 2440841 w 3258499"/>
                  <a:gd name="connsiteY1723" fmla="*/ 136756 h 245078"/>
                  <a:gd name="connsiteX1724" fmla="*/ 2432710 w 3258499"/>
                  <a:gd name="connsiteY1724" fmla="*/ 135763 h 245078"/>
                  <a:gd name="connsiteX1725" fmla="*/ 2428481 w 3258499"/>
                  <a:gd name="connsiteY1725" fmla="*/ 130356 h 245078"/>
                  <a:gd name="connsiteX1726" fmla="*/ 2429474 w 3258499"/>
                  <a:gd name="connsiteY1726" fmla="*/ 122225 h 245078"/>
                  <a:gd name="connsiteX1727" fmla="*/ 2435170 w 3258499"/>
                  <a:gd name="connsiteY1727" fmla="*/ 117769 h 245078"/>
                  <a:gd name="connsiteX1728" fmla="*/ 2439442 w 3258499"/>
                  <a:gd name="connsiteY1728" fmla="*/ 116582 h 245078"/>
                  <a:gd name="connsiteX1729" fmla="*/ 2106296 w 3258499"/>
                  <a:gd name="connsiteY1729" fmla="*/ 116582 h 245078"/>
                  <a:gd name="connsiteX1730" fmla="*/ 2110155 w 3258499"/>
                  <a:gd name="connsiteY1730" fmla="*/ 118762 h 245078"/>
                  <a:gd name="connsiteX1731" fmla="*/ 2114385 w 3258499"/>
                  <a:gd name="connsiteY1731" fmla="*/ 124170 h 245078"/>
                  <a:gd name="connsiteX1732" fmla="*/ 2113392 w 3258499"/>
                  <a:gd name="connsiteY1732" fmla="*/ 132300 h 245078"/>
                  <a:gd name="connsiteX1733" fmla="*/ 2107695 w 3258499"/>
                  <a:gd name="connsiteY1733" fmla="*/ 136756 h 245078"/>
                  <a:gd name="connsiteX1734" fmla="*/ 2099564 w 3258499"/>
                  <a:gd name="connsiteY1734" fmla="*/ 135763 h 245078"/>
                  <a:gd name="connsiteX1735" fmla="*/ 2095335 w 3258499"/>
                  <a:gd name="connsiteY1735" fmla="*/ 130356 h 245078"/>
                  <a:gd name="connsiteX1736" fmla="*/ 2096327 w 3258499"/>
                  <a:gd name="connsiteY1736" fmla="*/ 122225 h 245078"/>
                  <a:gd name="connsiteX1737" fmla="*/ 2102024 w 3258499"/>
                  <a:gd name="connsiteY1737" fmla="*/ 117769 h 245078"/>
                  <a:gd name="connsiteX1738" fmla="*/ 2106296 w 3258499"/>
                  <a:gd name="connsiteY1738" fmla="*/ 116582 h 245078"/>
                  <a:gd name="connsiteX1739" fmla="*/ 1773149 w 3258499"/>
                  <a:gd name="connsiteY1739" fmla="*/ 116582 h 245078"/>
                  <a:gd name="connsiteX1740" fmla="*/ 1777009 w 3258499"/>
                  <a:gd name="connsiteY1740" fmla="*/ 118762 h 245078"/>
                  <a:gd name="connsiteX1741" fmla="*/ 1781239 w 3258499"/>
                  <a:gd name="connsiteY1741" fmla="*/ 124170 h 245078"/>
                  <a:gd name="connsiteX1742" fmla="*/ 1780244 w 3258499"/>
                  <a:gd name="connsiteY1742" fmla="*/ 132300 h 245078"/>
                  <a:gd name="connsiteX1743" fmla="*/ 1774548 w 3258499"/>
                  <a:gd name="connsiteY1743" fmla="*/ 136756 h 245078"/>
                  <a:gd name="connsiteX1744" fmla="*/ 1766417 w 3258499"/>
                  <a:gd name="connsiteY1744" fmla="*/ 135763 h 245078"/>
                  <a:gd name="connsiteX1745" fmla="*/ 1762188 w 3258499"/>
                  <a:gd name="connsiteY1745" fmla="*/ 130356 h 245078"/>
                  <a:gd name="connsiteX1746" fmla="*/ 1763181 w 3258499"/>
                  <a:gd name="connsiteY1746" fmla="*/ 122225 h 245078"/>
                  <a:gd name="connsiteX1747" fmla="*/ 1768878 w 3258499"/>
                  <a:gd name="connsiteY1747" fmla="*/ 117769 h 245078"/>
                  <a:gd name="connsiteX1748" fmla="*/ 1773149 w 3258499"/>
                  <a:gd name="connsiteY1748" fmla="*/ 116582 h 245078"/>
                  <a:gd name="connsiteX1749" fmla="*/ 1440003 w 3258499"/>
                  <a:gd name="connsiteY1749" fmla="*/ 116582 h 245078"/>
                  <a:gd name="connsiteX1750" fmla="*/ 1443863 w 3258499"/>
                  <a:gd name="connsiteY1750" fmla="*/ 118762 h 245078"/>
                  <a:gd name="connsiteX1751" fmla="*/ 1448092 w 3258499"/>
                  <a:gd name="connsiteY1751" fmla="*/ 124170 h 245078"/>
                  <a:gd name="connsiteX1752" fmla="*/ 1447098 w 3258499"/>
                  <a:gd name="connsiteY1752" fmla="*/ 132300 h 245078"/>
                  <a:gd name="connsiteX1753" fmla="*/ 1441402 w 3258499"/>
                  <a:gd name="connsiteY1753" fmla="*/ 136756 h 245078"/>
                  <a:gd name="connsiteX1754" fmla="*/ 1433271 w 3258499"/>
                  <a:gd name="connsiteY1754" fmla="*/ 135763 h 245078"/>
                  <a:gd name="connsiteX1755" fmla="*/ 1429042 w 3258499"/>
                  <a:gd name="connsiteY1755" fmla="*/ 130356 h 245078"/>
                  <a:gd name="connsiteX1756" fmla="*/ 1430035 w 3258499"/>
                  <a:gd name="connsiteY1756" fmla="*/ 122225 h 245078"/>
                  <a:gd name="connsiteX1757" fmla="*/ 1435731 w 3258499"/>
                  <a:gd name="connsiteY1757" fmla="*/ 117769 h 245078"/>
                  <a:gd name="connsiteX1758" fmla="*/ 1440003 w 3258499"/>
                  <a:gd name="connsiteY1758" fmla="*/ 116582 h 245078"/>
                  <a:gd name="connsiteX1759" fmla="*/ 1106856 w 3258499"/>
                  <a:gd name="connsiteY1759" fmla="*/ 116582 h 245078"/>
                  <a:gd name="connsiteX1760" fmla="*/ 1110716 w 3258499"/>
                  <a:gd name="connsiteY1760" fmla="*/ 118762 h 245078"/>
                  <a:gd name="connsiteX1761" fmla="*/ 1114946 w 3258499"/>
                  <a:gd name="connsiteY1761" fmla="*/ 124170 h 245078"/>
                  <a:gd name="connsiteX1762" fmla="*/ 1113952 w 3258499"/>
                  <a:gd name="connsiteY1762" fmla="*/ 132300 h 245078"/>
                  <a:gd name="connsiteX1763" fmla="*/ 1108256 w 3258499"/>
                  <a:gd name="connsiteY1763" fmla="*/ 136756 h 245078"/>
                  <a:gd name="connsiteX1764" fmla="*/ 1100125 w 3258499"/>
                  <a:gd name="connsiteY1764" fmla="*/ 135763 h 245078"/>
                  <a:gd name="connsiteX1765" fmla="*/ 1095895 w 3258499"/>
                  <a:gd name="connsiteY1765" fmla="*/ 130356 h 245078"/>
                  <a:gd name="connsiteX1766" fmla="*/ 1096889 w 3258499"/>
                  <a:gd name="connsiteY1766" fmla="*/ 122225 h 245078"/>
                  <a:gd name="connsiteX1767" fmla="*/ 1102585 w 3258499"/>
                  <a:gd name="connsiteY1767" fmla="*/ 117769 h 245078"/>
                  <a:gd name="connsiteX1768" fmla="*/ 1106856 w 3258499"/>
                  <a:gd name="connsiteY1768" fmla="*/ 116582 h 245078"/>
                  <a:gd name="connsiteX1769" fmla="*/ 773710 w 3258499"/>
                  <a:gd name="connsiteY1769" fmla="*/ 116582 h 245078"/>
                  <a:gd name="connsiteX1770" fmla="*/ 777569 w 3258499"/>
                  <a:gd name="connsiteY1770" fmla="*/ 118762 h 245078"/>
                  <a:gd name="connsiteX1771" fmla="*/ 781799 w 3258499"/>
                  <a:gd name="connsiteY1771" fmla="*/ 124170 h 245078"/>
                  <a:gd name="connsiteX1772" fmla="*/ 780806 w 3258499"/>
                  <a:gd name="connsiteY1772" fmla="*/ 132300 h 245078"/>
                  <a:gd name="connsiteX1773" fmla="*/ 775110 w 3258499"/>
                  <a:gd name="connsiteY1773" fmla="*/ 136756 h 245078"/>
                  <a:gd name="connsiteX1774" fmla="*/ 766979 w 3258499"/>
                  <a:gd name="connsiteY1774" fmla="*/ 135763 h 245078"/>
                  <a:gd name="connsiteX1775" fmla="*/ 762749 w 3258499"/>
                  <a:gd name="connsiteY1775" fmla="*/ 130356 h 245078"/>
                  <a:gd name="connsiteX1776" fmla="*/ 763742 w 3258499"/>
                  <a:gd name="connsiteY1776" fmla="*/ 122225 h 245078"/>
                  <a:gd name="connsiteX1777" fmla="*/ 769438 w 3258499"/>
                  <a:gd name="connsiteY1777" fmla="*/ 117769 h 245078"/>
                  <a:gd name="connsiteX1778" fmla="*/ 773710 w 3258499"/>
                  <a:gd name="connsiteY1778" fmla="*/ 116582 h 245078"/>
                  <a:gd name="connsiteX1779" fmla="*/ 440564 w 3258499"/>
                  <a:gd name="connsiteY1779" fmla="*/ 116582 h 245078"/>
                  <a:gd name="connsiteX1780" fmla="*/ 444423 w 3258499"/>
                  <a:gd name="connsiteY1780" fmla="*/ 118762 h 245078"/>
                  <a:gd name="connsiteX1781" fmla="*/ 448653 w 3258499"/>
                  <a:gd name="connsiteY1781" fmla="*/ 124170 h 245078"/>
                  <a:gd name="connsiteX1782" fmla="*/ 447659 w 3258499"/>
                  <a:gd name="connsiteY1782" fmla="*/ 132300 h 245078"/>
                  <a:gd name="connsiteX1783" fmla="*/ 441963 w 3258499"/>
                  <a:gd name="connsiteY1783" fmla="*/ 136756 h 245078"/>
                  <a:gd name="connsiteX1784" fmla="*/ 433832 w 3258499"/>
                  <a:gd name="connsiteY1784" fmla="*/ 135763 h 245078"/>
                  <a:gd name="connsiteX1785" fmla="*/ 429602 w 3258499"/>
                  <a:gd name="connsiteY1785" fmla="*/ 130356 h 245078"/>
                  <a:gd name="connsiteX1786" fmla="*/ 430596 w 3258499"/>
                  <a:gd name="connsiteY1786" fmla="*/ 122225 h 245078"/>
                  <a:gd name="connsiteX1787" fmla="*/ 436292 w 3258499"/>
                  <a:gd name="connsiteY1787" fmla="*/ 117769 h 245078"/>
                  <a:gd name="connsiteX1788" fmla="*/ 440564 w 3258499"/>
                  <a:gd name="connsiteY1788" fmla="*/ 116582 h 245078"/>
                  <a:gd name="connsiteX1789" fmla="*/ 107417 w 3258499"/>
                  <a:gd name="connsiteY1789" fmla="*/ 116582 h 245078"/>
                  <a:gd name="connsiteX1790" fmla="*/ 111278 w 3258499"/>
                  <a:gd name="connsiteY1790" fmla="*/ 118762 h 245078"/>
                  <a:gd name="connsiteX1791" fmla="*/ 115507 w 3258499"/>
                  <a:gd name="connsiteY1791" fmla="*/ 124170 h 245078"/>
                  <a:gd name="connsiteX1792" fmla="*/ 114513 w 3258499"/>
                  <a:gd name="connsiteY1792" fmla="*/ 132300 h 245078"/>
                  <a:gd name="connsiteX1793" fmla="*/ 108817 w 3258499"/>
                  <a:gd name="connsiteY1793" fmla="*/ 136756 h 245078"/>
                  <a:gd name="connsiteX1794" fmla="*/ 100686 w 3258499"/>
                  <a:gd name="connsiteY1794" fmla="*/ 135763 h 245078"/>
                  <a:gd name="connsiteX1795" fmla="*/ 96456 w 3258499"/>
                  <a:gd name="connsiteY1795" fmla="*/ 130356 h 245078"/>
                  <a:gd name="connsiteX1796" fmla="*/ 97450 w 3258499"/>
                  <a:gd name="connsiteY1796" fmla="*/ 122225 h 245078"/>
                  <a:gd name="connsiteX1797" fmla="*/ 103146 w 3258499"/>
                  <a:gd name="connsiteY1797" fmla="*/ 117769 h 245078"/>
                  <a:gd name="connsiteX1798" fmla="*/ 107417 w 3258499"/>
                  <a:gd name="connsiteY1798" fmla="*/ 116582 h 245078"/>
                  <a:gd name="connsiteX1799" fmla="*/ 3156326 w 3258499"/>
                  <a:gd name="connsiteY1799" fmla="*/ 110299 h 245078"/>
                  <a:gd name="connsiteX1800" fmla="*/ 3161312 w 3258499"/>
                  <a:gd name="connsiteY1800" fmla="*/ 112365 h 245078"/>
                  <a:gd name="connsiteX1801" fmla="*/ 3181292 w 3258499"/>
                  <a:gd name="connsiteY1801" fmla="*/ 132343 h 245078"/>
                  <a:gd name="connsiteX1802" fmla="*/ 3181292 w 3258499"/>
                  <a:gd name="connsiteY1802" fmla="*/ 142316 h 245078"/>
                  <a:gd name="connsiteX1803" fmla="*/ 3152144 w 3258499"/>
                  <a:gd name="connsiteY1803" fmla="*/ 171463 h 245078"/>
                  <a:gd name="connsiteX1804" fmla="*/ 3142172 w 3258499"/>
                  <a:gd name="connsiteY1804" fmla="*/ 171463 h 245078"/>
                  <a:gd name="connsiteX1805" fmla="*/ 3122193 w 3258499"/>
                  <a:gd name="connsiteY1805" fmla="*/ 151484 h 245078"/>
                  <a:gd name="connsiteX1806" fmla="*/ 3122193 w 3258499"/>
                  <a:gd name="connsiteY1806" fmla="*/ 141512 h 245078"/>
                  <a:gd name="connsiteX1807" fmla="*/ 3151340 w 3258499"/>
                  <a:gd name="connsiteY1807" fmla="*/ 112365 h 245078"/>
                  <a:gd name="connsiteX1808" fmla="*/ 3156326 w 3258499"/>
                  <a:gd name="connsiteY1808" fmla="*/ 110299 h 245078"/>
                  <a:gd name="connsiteX1809" fmla="*/ 2823180 w 3258499"/>
                  <a:gd name="connsiteY1809" fmla="*/ 110299 h 245078"/>
                  <a:gd name="connsiteX1810" fmla="*/ 2828166 w 3258499"/>
                  <a:gd name="connsiteY1810" fmla="*/ 112365 h 245078"/>
                  <a:gd name="connsiteX1811" fmla="*/ 2848146 w 3258499"/>
                  <a:gd name="connsiteY1811" fmla="*/ 132343 h 245078"/>
                  <a:gd name="connsiteX1812" fmla="*/ 2848146 w 3258499"/>
                  <a:gd name="connsiteY1812" fmla="*/ 142316 h 245078"/>
                  <a:gd name="connsiteX1813" fmla="*/ 2818998 w 3258499"/>
                  <a:gd name="connsiteY1813" fmla="*/ 171463 h 245078"/>
                  <a:gd name="connsiteX1814" fmla="*/ 2809026 w 3258499"/>
                  <a:gd name="connsiteY1814" fmla="*/ 171463 h 245078"/>
                  <a:gd name="connsiteX1815" fmla="*/ 2789046 w 3258499"/>
                  <a:gd name="connsiteY1815" fmla="*/ 151484 h 245078"/>
                  <a:gd name="connsiteX1816" fmla="*/ 2789046 w 3258499"/>
                  <a:gd name="connsiteY1816" fmla="*/ 141512 h 245078"/>
                  <a:gd name="connsiteX1817" fmla="*/ 2818194 w 3258499"/>
                  <a:gd name="connsiteY1817" fmla="*/ 112365 h 245078"/>
                  <a:gd name="connsiteX1818" fmla="*/ 2823180 w 3258499"/>
                  <a:gd name="connsiteY1818" fmla="*/ 110299 h 245078"/>
                  <a:gd name="connsiteX1819" fmla="*/ 2490035 w 3258499"/>
                  <a:gd name="connsiteY1819" fmla="*/ 110299 h 245078"/>
                  <a:gd name="connsiteX1820" fmla="*/ 2495020 w 3258499"/>
                  <a:gd name="connsiteY1820" fmla="*/ 112365 h 245078"/>
                  <a:gd name="connsiteX1821" fmla="*/ 2515000 w 3258499"/>
                  <a:gd name="connsiteY1821" fmla="*/ 132343 h 245078"/>
                  <a:gd name="connsiteX1822" fmla="*/ 2515000 w 3258499"/>
                  <a:gd name="connsiteY1822" fmla="*/ 142316 h 245078"/>
                  <a:gd name="connsiteX1823" fmla="*/ 2485852 w 3258499"/>
                  <a:gd name="connsiteY1823" fmla="*/ 171463 h 245078"/>
                  <a:gd name="connsiteX1824" fmla="*/ 2475880 w 3258499"/>
                  <a:gd name="connsiteY1824" fmla="*/ 171463 h 245078"/>
                  <a:gd name="connsiteX1825" fmla="*/ 2455900 w 3258499"/>
                  <a:gd name="connsiteY1825" fmla="*/ 151484 h 245078"/>
                  <a:gd name="connsiteX1826" fmla="*/ 2455900 w 3258499"/>
                  <a:gd name="connsiteY1826" fmla="*/ 141512 h 245078"/>
                  <a:gd name="connsiteX1827" fmla="*/ 2485048 w 3258499"/>
                  <a:gd name="connsiteY1827" fmla="*/ 112365 h 245078"/>
                  <a:gd name="connsiteX1828" fmla="*/ 2490035 w 3258499"/>
                  <a:gd name="connsiteY1828" fmla="*/ 110299 h 245078"/>
                  <a:gd name="connsiteX1829" fmla="*/ 2156888 w 3258499"/>
                  <a:gd name="connsiteY1829" fmla="*/ 110299 h 245078"/>
                  <a:gd name="connsiteX1830" fmla="*/ 2161874 w 3258499"/>
                  <a:gd name="connsiteY1830" fmla="*/ 112365 h 245078"/>
                  <a:gd name="connsiteX1831" fmla="*/ 2181853 w 3258499"/>
                  <a:gd name="connsiteY1831" fmla="*/ 132343 h 245078"/>
                  <a:gd name="connsiteX1832" fmla="*/ 2181853 w 3258499"/>
                  <a:gd name="connsiteY1832" fmla="*/ 142316 h 245078"/>
                  <a:gd name="connsiteX1833" fmla="*/ 2152706 w 3258499"/>
                  <a:gd name="connsiteY1833" fmla="*/ 171463 h 245078"/>
                  <a:gd name="connsiteX1834" fmla="*/ 2142733 w 3258499"/>
                  <a:gd name="connsiteY1834" fmla="*/ 171463 h 245078"/>
                  <a:gd name="connsiteX1835" fmla="*/ 2122754 w 3258499"/>
                  <a:gd name="connsiteY1835" fmla="*/ 151484 h 245078"/>
                  <a:gd name="connsiteX1836" fmla="*/ 2122754 w 3258499"/>
                  <a:gd name="connsiteY1836" fmla="*/ 141512 h 245078"/>
                  <a:gd name="connsiteX1837" fmla="*/ 2151902 w 3258499"/>
                  <a:gd name="connsiteY1837" fmla="*/ 112365 h 245078"/>
                  <a:gd name="connsiteX1838" fmla="*/ 2156888 w 3258499"/>
                  <a:gd name="connsiteY1838" fmla="*/ 110299 h 245078"/>
                  <a:gd name="connsiteX1839" fmla="*/ 1823741 w 3258499"/>
                  <a:gd name="connsiteY1839" fmla="*/ 110299 h 245078"/>
                  <a:gd name="connsiteX1840" fmla="*/ 1828728 w 3258499"/>
                  <a:gd name="connsiteY1840" fmla="*/ 112365 h 245078"/>
                  <a:gd name="connsiteX1841" fmla="*/ 1848707 w 3258499"/>
                  <a:gd name="connsiteY1841" fmla="*/ 132343 h 245078"/>
                  <a:gd name="connsiteX1842" fmla="*/ 1848707 w 3258499"/>
                  <a:gd name="connsiteY1842" fmla="*/ 142316 h 245078"/>
                  <a:gd name="connsiteX1843" fmla="*/ 1819559 w 3258499"/>
                  <a:gd name="connsiteY1843" fmla="*/ 171463 h 245078"/>
                  <a:gd name="connsiteX1844" fmla="*/ 1809587 w 3258499"/>
                  <a:gd name="connsiteY1844" fmla="*/ 171463 h 245078"/>
                  <a:gd name="connsiteX1845" fmla="*/ 1789608 w 3258499"/>
                  <a:gd name="connsiteY1845" fmla="*/ 151484 h 245078"/>
                  <a:gd name="connsiteX1846" fmla="*/ 1789608 w 3258499"/>
                  <a:gd name="connsiteY1846" fmla="*/ 141512 h 245078"/>
                  <a:gd name="connsiteX1847" fmla="*/ 1818755 w 3258499"/>
                  <a:gd name="connsiteY1847" fmla="*/ 112365 h 245078"/>
                  <a:gd name="connsiteX1848" fmla="*/ 1823741 w 3258499"/>
                  <a:gd name="connsiteY1848" fmla="*/ 110299 h 245078"/>
                  <a:gd name="connsiteX1849" fmla="*/ 1490595 w 3258499"/>
                  <a:gd name="connsiteY1849" fmla="*/ 110299 h 245078"/>
                  <a:gd name="connsiteX1850" fmla="*/ 1495581 w 3258499"/>
                  <a:gd name="connsiteY1850" fmla="*/ 112365 h 245078"/>
                  <a:gd name="connsiteX1851" fmla="*/ 1515560 w 3258499"/>
                  <a:gd name="connsiteY1851" fmla="*/ 132343 h 245078"/>
                  <a:gd name="connsiteX1852" fmla="*/ 1515560 w 3258499"/>
                  <a:gd name="connsiteY1852" fmla="*/ 142316 h 245078"/>
                  <a:gd name="connsiteX1853" fmla="*/ 1486412 w 3258499"/>
                  <a:gd name="connsiteY1853" fmla="*/ 171463 h 245078"/>
                  <a:gd name="connsiteX1854" fmla="*/ 1476440 w 3258499"/>
                  <a:gd name="connsiteY1854" fmla="*/ 171463 h 245078"/>
                  <a:gd name="connsiteX1855" fmla="*/ 1456461 w 3258499"/>
                  <a:gd name="connsiteY1855" fmla="*/ 151484 h 245078"/>
                  <a:gd name="connsiteX1856" fmla="*/ 1456461 w 3258499"/>
                  <a:gd name="connsiteY1856" fmla="*/ 141512 h 245078"/>
                  <a:gd name="connsiteX1857" fmla="*/ 1485609 w 3258499"/>
                  <a:gd name="connsiteY1857" fmla="*/ 112365 h 245078"/>
                  <a:gd name="connsiteX1858" fmla="*/ 1490595 w 3258499"/>
                  <a:gd name="connsiteY1858" fmla="*/ 110299 h 245078"/>
                  <a:gd name="connsiteX1859" fmla="*/ 1157448 w 3258499"/>
                  <a:gd name="connsiteY1859" fmla="*/ 110299 h 245078"/>
                  <a:gd name="connsiteX1860" fmla="*/ 1162435 w 3258499"/>
                  <a:gd name="connsiteY1860" fmla="*/ 112365 h 245078"/>
                  <a:gd name="connsiteX1861" fmla="*/ 1182414 w 3258499"/>
                  <a:gd name="connsiteY1861" fmla="*/ 132343 h 245078"/>
                  <a:gd name="connsiteX1862" fmla="*/ 1182414 w 3258499"/>
                  <a:gd name="connsiteY1862" fmla="*/ 142316 h 245078"/>
                  <a:gd name="connsiteX1863" fmla="*/ 1153266 w 3258499"/>
                  <a:gd name="connsiteY1863" fmla="*/ 171463 h 245078"/>
                  <a:gd name="connsiteX1864" fmla="*/ 1143294 w 3258499"/>
                  <a:gd name="connsiteY1864" fmla="*/ 171463 h 245078"/>
                  <a:gd name="connsiteX1865" fmla="*/ 1123315 w 3258499"/>
                  <a:gd name="connsiteY1865" fmla="*/ 151484 h 245078"/>
                  <a:gd name="connsiteX1866" fmla="*/ 1123315 w 3258499"/>
                  <a:gd name="connsiteY1866" fmla="*/ 141512 h 245078"/>
                  <a:gd name="connsiteX1867" fmla="*/ 1152463 w 3258499"/>
                  <a:gd name="connsiteY1867" fmla="*/ 112365 h 245078"/>
                  <a:gd name="connsiteX1868" fmla="*/ 1157448 w 3258499"/>
                  <a:gd name="connsiteY1868" fmla="*/ 110299 h 245078"/>
                  <a:gd name="connsiteX1869" fmla="*/ 824303 w 3258499"/>
                  <a:gd name="connsiteY1869" fmla="*/ 110299 h 245078"/>
                  <a:gd name="connsiteX1870" fmla="*/ 829288 w 3258499"/>
                  <a:gd name="connsiteY1870" fmla="*/ 112365 h 245078"/>
                  <a:gd name="connsiteX1871" fmla="*/ 849268 w 3258499"/>
                  <a:gd name="connsiteY1871" fmla="*/ 132343 h 245078"/>
                  <a:gd name="connsiteX1872" fmla="*/ 849268 w 3258499"/>
                  <a:gd name="connsiteY1872" fmla="*/ 142316 h 245078"/>
                  <a:gd name="connsiteX1873" fmla="*/ 820120 w 3258499"/>
                  <a:gd name="connsiteY1873" fmla="*/ 171463 h 245078"/>
                  <a:gd name="connsiteX1874" fmla="*/ 810148 w 3258499"/>
                  <a:gd name="connsiteY1874" fmla="*/ 171463 h 245078"/>
                  <a:gd name="connsiteX1875" fmla="*/ 790168 w 3258499"/>
                  <a:gd name="connsiteY1875" fmla="*/ 151484 h 245078"/>
                  <a:gd name="connsiteX1876" fmla="*/ 790168 w 3258499"/>
                  <a:gd name="connsiteY1876" fmla="*/ 141512 h 245078"/>
                  <a:gd name="connsiteX1877" fmla="*/ 819317 w 3258499"/>
                  <a:gd name="connsiteY1877" fmla="*/ 112365 h 245078"/>
                  <a:gd name="connsiteX1878" fmla="*/ 824303 w 3258499"/>
                  <a:gd name="connsiteY1878" fmla="*/ 110299 h 245078"/>
                  <a:gd name="connsiteX1879" fmla="*/ 491156 w 3258499"/>
                  <a:gd name="connsiteY1879" fmla="*/ 110299 h 245078"/>
                  <a:gd name="connsiteX1880" fmla="*/ 496142 w 3258499"/>
                  <a:gd name="connsiteY1880" fmla="*/ 112365 h 245078"/>
                  <a:gd name="connsiteX1881" fmla="*/ 516121 w 3258499"/>
                  <a:gd name="connsiteY1881" fmla="*/ 132343 h 245078"/>
                  <a:gd name="connsiteX1882" fmla="*/ 516121 w 3258499"/>
                  <a:gd name="connsiteY1882" fmla="*/ 142316 h 245078"/>
                  <a:gd name="connsiteX1883" fmla="*/ 486974 w 3258499"/>
                  <a:gd name="connsiteY1883" fmla="*/ 171463 h 245078"/>
                  <a:gd name="connsiteX1884" fmla="*/ 477002 w 3258499"/>
                  <a:gd name="connsiteY1884" fmla="*/ 171463 h 245078"/>
                  <a:gd name="connsiteX1885" fmla="*/ 457023 w 3258499"/>
                  <a:gd name="connsiteY1885" fmla="*/ 151484 h 245078"/>
                  <a:gd name="connsiteX1886" fmla="*/ 457023 w 3258499"/>
                  <a:gd name="connsiteY1886" fmla="*/ 141512 h 245078"/>
                  <a:gd name="connsiteX1887" fmla="*/ 486170 w 3258499"/>
                  <a:gd name="connsiteY1887" fmla="*/ 112365 h 245078"/>
                  <a:gd name="connsiteX1888" fmla="*/ 491156 w 3258499"/>
                  <a:gd name="connsiteY1888" fmla="*/ 110299 h 245078"/>
                  <a:gd name="connsiteX1889" fmla="*/ 158010 w 3258499"/>
                  <a:gd name="connsiteY1889" fmla="*/ 110299 h 245078"/>
                  <a:gd name="connsiteX1890" fmla="*/ 162996 w 3258499"/>
                  <a:gd name="connsiteY1890" fmla="*/ 112365 h 245078"/>
                  <a:gd name="connsiteX1891" fmla="*/ 182976 w 3258499"/>
                  <a:gd name="connsiteY1891" fmla="*/ 132343 h 245078"/>
                  <a:gd name="connsiteX1892" fmla="*/ 182976 w 3258499"/>
                  <a:gd name="connsiteY1892" fmla="*/ 142316 h 245078"/>
                  <a:gd name="connsiteX1893" fmla="*/ 153827 w 3258499"/>
                  <a:gd name="connsiteY1893" fmla="*/ 171463 h 245078"/>
                  <a:gd name="connsiteX1894" fmla="*/ 143855 w 3258499"/>
                  <a:gd name="connsiteY1894" fmla="*/ 171463 h 245078"/>
                  <a:gd name="connsiteX1895" fmla="*/ 123876 w 3258499"/>
                  <a:gd name="connsiteY1895" fmla="*/ 151484 h 245078"/>
                  <a:gd name="connsiteX1896" fmla="*/ 123876 w 3258499"/>
                  <a:gd name="connsiteY1896" fmla="*/ 141512 h 245078"/>
                  <a:gd name="connsiteX1897" fmla="*/ 153024 w 3258499"/>
                  <a:gd name="connsiteY1897" fmla="*/ 112365 h 245078"/>
                  <a:gd name="connsiteX1898" fmla="*/ 158010 w 3258499"/>
                  <a:gd name="connsiteY1898" fmla="*/ 110299 h 245078"/>
                  <a:gd name="connsiteX1899" fmla="*/ 2966271 w 3258499"/>
                  <a:gd name="connsiteY1899" fmla="*/ 106496 h 245078"/>
                  <a:gd name="connsiteX1900" fmla="*/ 2972122 w 3258499"/>
                  <a:gd name="connsiteY1900" fmla="*/ 111048 h 245078"/>
                  <a:gd name="connsiteX1901" fmla="*/ 2979526 w 3258499"/>
                  <a:gd name="connsiteY1901" fmla="*/ 124072 h 245078"/>
                  <a:gd name="connsiteX1902" fmla="*/ 2975892 w 3258499"/>
                  <a:gd name="connsiteY1902" fmla="*/ 137280 h 245078"/>
                  <a:gd name="connsiteX1903" fmla="*/ 2963137 w 3258499"/>
                  <a:gd name="connsiteY1903" fmla="*/ 144531 h 245078"/>
                  <a:gd name="connsiteX1904" fmla="*/ 2949929 w 3258499"/>
                  <a:gd name="connsiteY1904" fmla="*/ 140897 h 245078"/>
                  <a:gd name="connsiteX1905" fmla="*/ 2942525 w 3258499"/>
                  <a:gd name="connsiteY1905" fmla="*/ 127874 h 245078"/>
                  <a:gd name="connsiteX1906" fmla="*/ 2946158 w 3258499"/>
                  <a:gd name="connsiteY1906" fmla="*/ 114666 h 245078"/>
                  <a:gd name="connsiteX1907" fmla="*/ 2958913 w 3258499"/>
                  <a:gd name="connsiteY1907" fmla="*/ 107415 h 245078"/>
                  <a:gd name="connsiteX1908" fmla="*/ 2966271 w 3258499"/>
                  <a:gd name="connsiteY1908" fmla="*/ 106496 h 245078"/>
                  <a:gd name="connsiteX1909" fmla="*/ 2633124 w 3258499"/>
                  <a:gd name="connsiteY1909" fmla="*/ 106496 h 245078"/>
                  <a:gd name="connsiteX1910" fmla="*/ 2638976 w 3258499"/>
                  <a:gd name="connsiteY1910" fmla="*/ 111048 h 245078"/>
                  <a:gd name="connsiteX1911" fmla="*/ 2646380 w 3258499"/>
                  <a:gd name="connsiteY1911" fmla="*/ 124072 h 245078"/>
                  <a:gd name="connsiteX1912" fmla="*/ 2642745 w 3258499"/>
                  <a:gd name="connsiteY1912" fmla="*/ 137280 h 245078"/>
                  <a:gd name="connsiteX1913" fmla="*/ 2629991 w 3258499"/>
                  <a:gd name="connsiteY1913" fmla="*/ 144531 h 245078"/>
                  <a:gd name="connsiteX1914" fmla="*/ 2616782 w 3258499"/>
                  <a:gd name="connsiteY1914" fmla="*/ 140897 h 245078"/>
                  <a:gd name="connsiteX1915" fmla="*/ 2609379 w 3258499"/>
                  <a:gd name="connsiteY1915" fmla="*/ 127874 h 245078"/>
                  <a:gd name="connsiteX1916" fmla="*/ 2613013 w 3258499"/>
                  <a:gd name="connsiteY1916" fmla="*/ 114666 h 245078"/>
                  <a:gd name="connsiteX1917" fmla="*/ 2625767 w 3258499"/>
                  <a:gd name="connsiteY1917" fmla="*/ 107415 h 245078"/>
                  <a:gd name="connsiteX1918" fmla="*/ 2633124 w 3258499"/>
                  <a:gd name="connsiteY1918" fmla="*/ 106496 h 245078"/>
                  <a:gd name="connsiteX1919" fmla="*/ 2299978 w 3258499"/>
                  <a:gd name="connsiteY1919" fmla="*/ 106496 h 245078"/>
                  <a:gd name="connsiteX1920" fmla="*/ 2305830 w 3258499"/>
                  <a:gd name="connsiteY1920" fmla="*/ 111048 h 245078"/>
                  <a:gd name="connsiteX1921" fmla="*/ 2313233 w 3258499"/>
                  <a:gd name="connsiteY1921" fmla="*/ 124072 h 245078"/>
                  <a:gd name="connsiteX1922" fmla="*/ 2309599 w 3258499"/>
                  <a:gd name="connsiteY1922" fmla="*/ 137280 h 245078"/>
                  <a:gd name="connsiteX1923" fmla="*/ 2296845 w 3258499"/>
                  <a:gd name="connsiteY1923" fmla="*/ 144531 h 245078"/>
                  <a:gd name="connsiteX1924" fmla="*/ 2283636 w 3258499"/>
                  <a:gd name="connsiteY1924" fmla="*/ 140897 h 245078"/>
                  <a:gd name="connsiteX1925" fmla="*/ 2276232 w 3258499"/>
                  <a:gd name="connsiteY1925" fmla="*/ 127874 h 245078"/>
                  <a:gd name="connsiteX1926" fmla="*/ 2279866 w 3258499"/>
                  <a:gd name="connsiteY1926" fmla="*/ 114666 h 245078"/>
                  <a:gd name="connsiteX1927" fmla="*/ 2292621 w 3258499"/>
                  <a:gd name="connsiteY1927" fmla="*/ 107415 h 245078"/>
                  <a:gd name="connsiteX1928" fmla="*/ 2299978 w 3258499"/>
                  <a:gd name="connsiteY1928" fmla="*/ 106496 h 245078"/>
                  <a:gd name="connsiteX1929" fmla="*/ 1966832 w 3258499"/>
                  <a:gd name="connsiteY1929" fmla="*/ 106496 h 245078"/>
                  <a:gd name="connsiteX1930" fmla="*/ 1972683 w 3258499"/>
                  <a:gd name="connsiteY1930" fmla="*/ 111048 h 245078"/>
                  <a:gd name="connsiteX1931" fmla="*/ 1980087 w 3258499"/>
                  <a:gd name="connsiteY1931" fmla="*/ 124072 h 245078"/>
                  <a:gd name="connsiteX1932" fmla="*/ 1976453 w 3258499"/>
                  <a:gd name="connsiteY1932" fmla="*/ 137280 h 245078"/>
                  <a:gd name="connsiteX1933" fmla="*/ 1963698 w 3258499"/>
                  <a:gd name="connsiteY1933" fmla="*/ 144531 h 245078"/>
                  <a:gd name="connsiteX1934" fmla="*/ 1950490 w 3258499"/>
                  <a:gd name="connsiteY1934" fmla="*/ 140897 h 245078"/>
                  <a:gd name="connsiteX1935" fmla="*/ 1943086 w 3258499"/>
                  <a:gd name="connsiteY1935" fmla="*/ 127874 h 245078"/>
                  <a:gd name="connsiteX1936" fmla="*/ 1946719 w 3258499"/>
                  <a:gd name="connsiteY1936" fmla="*/ 114666 h 245078"/>
                  <a:gd name="connsiteX1937" fmla="*/ 1959475 w 3258499"/>
                  <a:gd name="connsiteY1937" fmla="*/ 107415 h 245078"/>
                  <a:gd name="connsiteX1938" fmla="*/ 1966832 w 3258499"/>
                  <a:gd name="connsiteY1938" fmla="*/ 106496 h 245078"/>
                  <a:gd name="connsiteX1939" fmla="*/ 1633686 w 3258499"/>
                  <a:gd name="connsiteY1939" fmla="*/ 106496 h 245078"/>
                  <a:gd name="connsiteX1940" fmla="*/ 1639537 w 3258499"/>
                  <a:gd name="connsiteY1940" fmla="*/ 111048 h 245078"/>
                  <a:gd name="connsiteX1941" fmla="*/ 1646940 w 3258499"/>
                  <a:gd name="connsiteY1941" fmla="*/ 124072 h 245078"/>
                  <a:gd name="connsiteX1942" fmla="*/ 1643307 w 3258499"/>
                  <a:gd name="connsiteY1942" fmla="*/ 137280 h 245078"/>
                  <a:gd name="connsiteX1943" fmla="*/ 1630551 w 3258499"/>
                  <a:gd name="connsiteY1943" fmla="*/ 144531 h 245078"/>
                  <a:gd name="connsiteX1944" fmla="*/ 1617343 w 3258499"/>
                  <a:gd name="connsiteY1944" fmla="*/ 140897 h 245078"/>
                  <a:gd name="connsiteX1945" fmla="*/ 1609940 w 3258499"/>
                  <a:gd name="connsiteY1945" fmla="*/ 127874 h 245078"/>
                  <a:gd name="connsiteX1946" fmla="*/ 1613573 w 3258499"/>
                  <a:gd name="connsiteY1946" fmla="*/ 114666 h 245078"/>
                  <a:gd name="connsiteX1947" fmla="*/ 1626328 w 3258499"/>
                  <a:gd name="connsiteY1947" fmla="*/ 107415 h 245078"/>
                  <a:gd name="connsiteX1948" fmla="*/ 1633686 w 3258499"/>
                  <a:gd name="connsiteY1948" fmla="*/ 106496 h 245078"/>
                  <a:gd name="connsiteX1949" fmla="*/ 1300538 w 3258499"/>
                  <a:gd name="connsiteY1949" fmla="*/ 106496 h 245078"/>
                  <a:gd name="connsiteX1950" fmla="*/ 1306391 w 3258499"/>
                  <a:gd name="connsiteY1950" fmla="*/ 111048 h 245078"/>
                  <a:gd name="connsiteX1951" fmla="*/ 1313794 w 3258499"/>
                  <a:gd name="connsiteY1951" fmla="*/ 124072 h 245078"/>
                  <a:gd name="connsiteX1952" fmla="*/ 1310160 w 3258499"/>
                  <a:gd name="connsiteY1952" fmla="*/ 137280 h 245078"/>
                  <a:gd name="connsiteX1953" fmla="*/ 1297406 w 3258499"/>
                  <a:gd name="connsiteY1953" fmla="*/ 144531 h 245078"/>
                  <a:gd name="connsiteX1954" fmla="*/ 1284198 w 3258499"/>
                  <a:gd name="connsiteY1954" fmla="*/ 140897 h 245078"/>
                  <a:gd name="connsiteX1955" fmla="*/ 1276792 w 3258499"/>
                  <a:gd name="connsiteY1955" fmla="*/ 127874 h 245078"/>
                  <a:gd name="connsiteX1956" fmla="*/ 1280427 w 3258499"/>
                  <a:gd name="connsiteY1956" fmla="*/ 114666 h 245078"/>
                  <a:gd name="connsiteX1957" fmla="*/ 1293182 w 3258499"/>
                  <a:gd name="connsiteY1957" fmla="*/ 107415 h 245078"/>
                  <a:gd name="connsiteX1958" fmla="*/ 1300538 w 3258499"/>
                  <a:gd name="connsiteY1958" fmla="*/ 106496 h 245078"/>
                  <a:gd name="connsiteX1959" fmla="*/ 967393 w 3258499"/>
                  <a:gd name="connsiteY1959" fmla="*/ 106496 h 245078"/>
                  <a:gd name="connsiteX1960" fmla="*/ 973244 w 3258499"/>
                  <a:gd name="connsiteY1960" fmla="*/ 111048 h 245078"/>
                  <a:gd name="connsiteX1961" fmla="*/ 980648 w 3258499"/>
                  <a:gd name="connsiteY1961" fmla="*/ 124072 h 245078"/>
                  <a:gd name="connsiteX1962" fmla="*/ 977014 w 3258499"/>
                  <a:gd name="connsiteY1962" fmla="*/ 137280 h 245078"/>
                  <a:gd name="connsiteX1963" fmla="*/ 964259 w 3258499"/>
                  <a:gd name="connsiteY1963" fmla="*/ 144531 h 245078"/>
                  <a:gd name="connsiteX1964" fmla="*/ 951050 w 3258499"/>
                  <a:gd name="connsiteY1964" fmla="*/ 140897 h 245078"/>
                  <a:gd name="connsiteX1965" fmla="*/ 943647 w 3258499"/>
                  <a:gd name="connsiteY1965" fmla="*/ 127874 h 245078"/>
                  <a:gd name="connsiteX1966" fmla="*/ 947280 w 3258499"/>
                  <a:gd name="connsiteY1966" fmla="*/ 114666 h 245078"/>
                  <a:gd name="connsiteX1967" fmla="*/ 960036 w 3258499"/>
                  <a:gd name="connsiteY1967" fmla="*/ 107415 h 245078"/>
                  <a:gd name="connsiteX1968" fmla="*/ 967393 w 3258499"/>
                  <a:gd name="connsiteY1968" fmla="*/ 106496 h 245078"/>
                  <a:gd name="connsiteX1969" fmla="*/ 634247 w 3258499"/>
                  <a:gd name="connsiteY1969" fmla="*/ 106496 h 245078"/>
                  <a:gd name="connsiteX1970" fmla="*/ 640098 w 3258499"/>
                  <a:gd name="connsiteY1970" fmla="*/ 111048 h 245078"/>
                  <a:gd name="connsiteX1971" fmla="*/ 647501 w 3258499"/>
                  <a:gd name="connsiteY1971" fmla="*/ 124072 h 245078"/>
                  <a:gd name="connsiteX1972" fmla="*/ 643867 w 3258499"/>
                  <a:gd name="connsiteY1972" fmla="*/ 137280 h 245078"/>
                  <a:gd name="connsiteX1973" fmla="*/ 631112 w 3258499"/>
                  <a:gd name="connsiteY1973" fmla="*/ 144531 h 245078"/>
                  <a:gd name="connsiteX1974" fmla="*/ 617904 w 3258499"/>
                  <a:gd name="connsiteY1974" fmla="*/ 140897 h 245078"/>
                  <a:gd name="connsiteX1975" fmla="*/ 610500 w 3258499"/>
                  <a:gd name="connsiteY1975" fmla="*/ 127874 h 245078"/>
                  <a:gd name="connsiteX1976" fmla="*/ 614134 w 3258499"/>
                  <a:gd name="connsiteY1976" fmla="*/ 114666 h 245078"/>
                  <a:gd name="connsiteX1977" fmla="*/ 626889 w 3258499"/>
                  <a:gd name="connsiteY1977" fmla="*/ 107415 h 245078"/>
                  <a:gd name="connsiteX1978" fmla="*/ 634247 w 3258499"/>
                  <a:gd name="connsiteY1978" fmla="*/ 106496 h 245078"/>
                  <a:gd name="connsiteX1979" fmla="*/ 301100 w 3258499"/>
                  <a:gd name="connsiteY1979" fmla="*/ 106496 h 245078"/>
                  <a:gd name="connsiteX1980" fmla="*/ 306952 w 3258499"/>
                  <a:gd name="connsiteY1980" fmla="*/ 111048 h 245078"/>
                  <a:gd name="connsiteX1981" fmla="*/ 314355 w 3258499"/>
                  <a:gd name="connsiteY1981" fmla="*/ 124072 h 245078"/>
                  <a:gd name="connsiteX1982" fmla="*/ 310722 w 3258499"/>
                  <a:gd name="connsiteY1982" fmla="*/ 137280 h 245078"/>
                  <a:gd name="connsiteX1983" fmla="*/ 297967 w 3258499"/>
                  <a:gd name="connsiteY1983" fmla="*/ 144531 h 245078"/>
                  <a:gd name="connsiteX1984" fmla="*/ 284758 w 3258499"/>
                  <a:gd name="connsiteY1984" fmla="*/ 140897 h 245078"/>
                  <a:gd name="connsiteX1985" fmla="*/ 277354 w 3258499"/>
                  <a:gd name="connsiteY1985" fmla="*/ 127874 h 245078"/>
                  <a:gd name="connsiteX1986" fmla="*/ 280988 w 3258499"/>
                  <a:gd name="connsiteY1986" fmla="*/ 114666 h 245078"/>
                  <a:gd name="connsiteX1987" fmla="*/ 293743 w 3258499"/>
                  <a:gd name="connsiteY1987" fmla="*/ 107415 h 245078"/>
                  <a:gd name="connsiteX1988" fmla="*/ 301100 w 3258499"/>
                  <a:gd name="connsiteY1988" fmla="*/ 106496 h 245078"/>
                  <a:gd name="connsiteX1989" fmla="*/ 2967999 w 3258499"/>
                  <a:gd name="connsiteY1989" fmla="*/ 87070 h 245078"/>
                  <a:gd name="connsiteX1990" fmla="*/ 2970637 w 3258499"/>
                  <a:gd name="connsiteY1990" fmla="*/ 88302 h 245078"/>
                  <a:gd name="connsiteX1991" fmla="*/ 2973680 w 3258499"/>
                  <a:gd name="connsiteY1991" fmla="*/ 91628 h 245078"/>
                  <a:gd name="connsiteX1992" fmla="*/ 2973442 w 3258499"/>
                  <a:gd name="connsiteY1992" fmla="*/ 97001 h 245078"/>
                  <a:gd name="connsiteX1993" fmla="*/ 2970116 w 3258499"/>
                  <a:gd name="connsiteY1993" fmla="*/ 100044 h 245078"/>
                  <a:gd name="connsiteX1994" fmla="*/ 2964742 w 3258499"/>
                  <a:gd name="connsiteY1994" fmla="*/ 99806 h 245078"/>
                  <a:gd name="connsiteX1995" fmla="*/ 2961699 w 3258499"/>
                  <a:gd name="connsiteY1995" fmla="*/ 96480 h 245078"/>
                  <a:gd name="connsiteX1996" fmla="*/ 2961938 w 3258499"/>
                  <a:gd name="connsiteY1996" fmla="*/ 91107 h 245078"/>
                  <a:gd name="connsiteX1997" fmla="*/ 2965264 w 3258499"/>
                  <a:gd name="connsiteY1997" fmla="*/ 88064 h 245078"/>
                  <a:gd name="connsiteX1998" fmla="*/ 2967999 w 3258499"/>
                  <a:gd name="connsiteY1998" fmla="*/ 87070 h 245078"/>
                  <a:gd name="connsiteX1999" fmla="*/ 2634854 w 3258499"/>
                  <a:gd name="connsiteY1999" fmla="*/ 87070 h 245078"/>
                  <a:gd name="connsiteX2000" fmla="*/ 2637491 w 3258499"/>
                  <a:gd name="connsiteY2000" fmla="*/ 88302 h 245078"/>
                  <a:gd name="connsiteX2001" fmla="*/ 2640534 w 3258499"/>
                  <a:gd name="connsiteY2001" fmla="*/ 91628 h 245078"/>
                  <a:gd name="connsiteX2002" fmla="*/ 2640295 w 3258499"/>
                  <a:gd name="connsiteY2002" fmla="*/ 97001 h 245078"/>
                  <a:gd name="connsiteX2003" fmla="*/ 2636970 w 3258499"/>
                  <a:gd name="connsiteY2003" fmla="*/ 100044 h 245078"/>
                  <a:gd name="connsiteX2004" fmla="*/ 2631596 w 3258499"/>
                  <a:gd name="connsiteY2004" fmla="*/ 99806 h 245078"/>
                  <a:gd name="connsiteX2005" fmla="*/ 2628553 w 3258499"/>
                  <a:gd name="connsiteY2005" fmla="*/ 96480 h 245078"/>
                  <a:gd name="connsiteX2006" fmla="*/ 2628792 w 3258499"/>
                  <a:gd name="connsiteY2006" fmla="*/ 91107 h 245078"/>
                  <a:gd name="connsiteX2007" fmla="*/ 2632117 w 3258499"/>
                  <a:gd name="connsiteY2007" fmla="*/ 88064 h 245078"/>
                  <a:gd name="connsiteX2008" fmla="*/ 2634854 w 3258499"/>
                  <a:gd name="connsiteY2008" fmla="*/ 87070 h 245078"/>
                  <a:gd name="connsiteX2009" fmla="*/ 2301707 w 3258499"/>
                  <a:gd name="connsiteY2009" fmla="*/ 87070 h 245078"/>
                  <a:gd name="connsiteX2010" fmla="*/ 2304344 w 3258499"/>
                  <a:gd name="connsiteY2010" fmla="*/ 88302 h 245078"/>
                  <a:gd name="connsiteX2011" fmla="*/ 2307388 w 3258499"/>
                  <a:gd name="connsiteY2011" fmla="*/ 91628 h 245078"/>
                  <a:gd name="connsiteX2012" fmla="*/ 2307149 w 3258499"/>
                  <a:gd name="connsiteY2012" fmla="*/ 97001 h 245078"/>
                  <a:gd name="connsiteX2013" fmla="*/ 2303823 w 3258499"/>
                  <a:gd name="connsiteY2013" fmla="*/ 100044 h 245078"/>
                  <a:gd name="connsiteX2014" fmla="*/ 2298450 w 3258499"/>
                  <a:gd name="connsiteY2014" fmla="*/ 99806 h 245078"/>
                  <a:gd name="connsiteX2015" fmla="*/ 2295407 w 3258499"/>
                  <a:gd name="connsiteY2015" fmla="*/ 96480 h 245078"/>
                  <a:gd name="connsiteX2016" fmla="*/ 2295645 w 3258499"/>
                  <a:gd name="connsiteY2016" fmla="*/ 91107 h 245078"/>
                  <a:gd name="connsiteX2017" fmla="*/ 2298971 w 3258499"/>
                  <a:gd name="connsiteY2017" fmla="*/ 88064 h 245078"/>
                  <a:gd name="connsiteX2018" fmla="*/ 2301707 w 3258499"/>
                  <a:gd name="connsiteY2018" fmla="*/ 87070 h 245078"/>
                  <a:gd name="connsiteX2019" fmla="*/ 1968561 w 3258499"/>
                  <a:gd name="connsiteY2019" fmla="*/ 87070 h 245078"/>
                  <a:gd name="connsiteX2020" fmla="*/ 1971197 w 3258499"/>
                  <a:gd name="connsiteY2020" fmla="*/ 88302 h 245078"/>
                  <a:gd name="connsiteX2021" fmla="*/ 1974241 w 3258499"/>
                  <a:gd name="connsiteY2021" fmla="*/ 91628 h 245078"/>
                  <a:gd name="connsiteX2022" fmla="*/ 1974003 w 3258499"/>
                  <a:gd name="connsiteY2022" fmla="*/ 97001 h 245078"/>
                  <a:gd name="connsiteX2023" fmla="*/ 1970677 w 3258499"/>
                  <a:gd name="connsiteY2023" fmla="*/ 100044 h 245078"/>
                  <a:gd name="connsiteX2024" fmla="*/ 1965304 w 3258499"/>
                  <a:gd name="connsiteY2024" fmla="*/ 99806 h 245078"/>
                  <a:gd name="connsiteX2025" fmla="*/ 1962261 w 3258499"/>
                  <a:gd name="connsiteY2025" fmla="*/ 96480 h 245078"/>
                  <a:gd name="connsiteX2026" fmla="*/ 1962499 w 3258499"/>
                  <a:gd name="connsiteY2026" fmla="*/ 91107 h 245078"/>
                  <a:gd name="connsiteX2027" fmla="*/ 1965825 w 3258499"/>
                  <a:gd name="connsiteY2027" fmla="*/ 88064 h 245078"/>
                  <a:gd name="connsiteX2028" fmla="*/ 1968561 w 3258499"/>
                  <a:gd name="connsiteY2028" fmla="*/ 87070 h 245078"/>
                  <a:gd name="connsiteX2029" fmla="*/ 1635414 w 3258499"/>
                  <a:gd name="connsiteY2029" fmla="*/ 87070 h 245078"/>
                  <a:gd name="connsiteX2030" fmla="*/ 1638052 w 3258499"/>
                  <a:gd name="connsiteY2030" fmla="*/ 88302 h 245078"/>
                  <a:gd name="connsiteX2031" fmla="*/ 1641094 w 3258499"/>
                  <a:gd name="connsiteY2031" fmla="*/ 91628 h 245078"/>
                  <a:gd name="connsiteX2032" fmla="*/ 1640857 w 3258499"/>
                  <a:gd name="connsiteY2032" fmla="*/ 97001 h 245078"/>
                  <a:gd name="connsiteX2033" fmla="*/ 1637531 w 3258499"/>
                  <a:gd name="connsiteY2033" fmla="*/ 100044 h 245078"/>
                  <a:gd name="connsiteX2034" fmla="*/ 1632157 w 3258499"/>
                  <a:gd name="connsiteY2034" fmla="*/ 99806 h 245078"/>
                  <a:gd name="connsiteX2035" fmla="*/ 1629114 w 3258499"/>
                  <a:gd name="connsiteY2035" fmla="*/ 96480 h 245078"/>
                  <a:gd name="connsiteX2036" fmla="*/ 1629353 w 3258499"/>
                  <a:gd name="connsiteY2036" fmla="*/ 91107 h 245078"/>
                  <a:gd name="connsiteX2037" fmla="*/ 1632679 w 3258499"/>
                  <a:gd name="connsiteY2037" fmla="*/ 88064 h 245078"/>
                  <a:gd name="connsiteX2038" fmla="*/ 1635414 w 3258499"/>
                  <a:gd name="connsiteY2038" fmla="*/ 87070 h 245078"/>
                  <a:gd name="connsiteX2039" fmla="*/ 1302268 w 3258499"/>
                  <a:gd name="connsiteY2039" fmla="*/ 87070 h 245078"/>
                  <a:gd name="connsiteX2040" fmla="*/ 1304905 w 3258499"/>
                  <a:gd name="connsiteY2040" fmla="*/ 88302 h 245078"/>
                  <a:gd name="connsiteX2041" fmla="*/ 1307948 w 3258499"/>
                  <a:gd name="connsiteY2041" fmla="*/ 91628 h 245078"/>
                  <a:gd name="connsiteX2042" fmla="*/ 1307710 w 3258499"/>
                  <a:gd name="connsiteY2042" fmla="*/ 97001 h 245078"/>
                  <a:gd name="connsiteX2043" fmla="*/ 1304385 w 3258499"/>
                  <a:gd name="connsiteY2043" fmla="*/ 100044 h 245078"/>
                  <a:gd name="connsiteX2044" fmla="*/ 1299011 w 3258499"/>
                  <a:gd name="connsiteY2044" fmla="*/ 99806 h 245078"/>
                  <a:gd name="connsiteX2045" fmla="*/ 1295968 w 3258499"/>
                  <a:gd name="connsiteY2045" fmla="*/ 96480 h 245078"/>
                  <a:gd name="connsiteX2046" fmla="*/ 1296207 w 3258499"/>
                  <a:gd name="connsiteY2046" fmla="*/ 91107 h 245078"/>
                  <a:gd name="connsiteX2047" fmla="*/ 1299532 w 3258499"/>
                  <a:gd name="connsiteY2047" fmla="*/ 88064 h 245078"/>
                  <a:gd name="connsiteX2048" fmla="*/ 1302268 w 3258499"/>
                  <a:gd name="connsiteY2048" fmla="*/ 87070 h 245078"/>
                  <a:gd name="connsiteX2049" fmla="*/ 969122 w 3258499"/>
                  <a:gd name="connsiteY2049" fmla="*/ 87070 h 245078"/>
                  <a:gd name="connsiteX2050" fmla="*/ 971759 w 3258499"/>
                  <a:gd name="connsiteY2050" fmla="*/ 88302 h 245078"/>
                  <a:gd name="connsiteX2051" fmla="*/ 974802 w 3258499"/>
                  <a:gd name="connsiteY2051" fmla="*/ 91628 h 245078"/>
                  <a:gd name="connsiteX2052" fmla="*/ 974564 w 3258499"/>
                  <a:gd name="connsiteY2052" fmla="*/ 97001 h 245078"/>
                  <a:gd name="connsiteX2053" fmla="*/ 971237 w 3258499"/>
                  <a:gd name="connsiteY2053" fmla="*/ 100044 h 245078"/>
                  <a:gd name="connsiteX2054" fmla="*/ 965865 w 3258499"/>
                  <a:gd name="connsiteY2054" fmla="*/ 99806 h 245078"/>
                  <a:gd name="connsiteX2055" fmla="*/ 962822 w 3258499"/>
                  <a:gd name="connsiteY2055" fmla="*/ 96480 h 245078"/>
                  <a:gd name="connsiteX2056" fmla="*/ 963060 w 3258499"/>
                  <a:gd name="connsiteY2056" fmla="*/ 91107 h 245078"/>
                  <a:gd name="connsiteX2057" fmla="*/ 966386 w 3258499"/>
                  <a:gd name="connsiteY2057" fmla="*/ 88064 h 245078"/>
                  <a:gd name="connsiteX2058" fmla="*/ 969122 w 3258499"/>
                  <a:gd name="connsiteY2058" fmla="*/ 87070 h 245078"/>
                  <a:gd name="connsiteX2059" fmla="*/ 635975 w 3258499"/>
                  <a:gd name="connsiteY2059" fmla="*/ 87070 h 245078"/>
                  <a:gd name="connsiteX2060" fmla="*/ 638612 w 3258499"/>
                  <a:gd name="connsiteY2060" fmla="*/ 88302 h 245078"/>
                  <a:gd name="connsiteX2061" fmla="*/ 641655 w 3258499"/>
                  <a:gd name="connsiteY2061" fmla="*/ 91628 h 245078"/>
                  <a:gd name="connsiteX2062" fmla="*/ 641417 w 3258499"/>
                  <a:gd name="connsiteY2062" fmla="*/ 97001 h 245078"/>
                  <a:gd name="connsiteX2063" fmla="*/ 638092 w 3258499"/>
                  <a:gd name="connsiteY2063" fmla="*/ 100044 h 245078"/>
                  <a:gd name="connsiteX2064" fmla="*/ 632718 w 3258499"/>
                  <a:gd name="connsiteY2064" fmla="*/ 99806 h 245078"/>
                  <a:gd name="connsiteX2065" fmla="*/ 629675 w 3258499"/>
                  <a:gd name="connsiteY2065" fmla="*/ 96480 h 245078"/>
                  <a:gd name="connsiteX2066" fmla="*/ 629913 w 3258499"/>
                  <a:gd name="connsiteY2066" fmla="*/ 91107 h 245078"/>
                  <a:gd name="connsiteX2067" fmla="*/ 633239 w 3258499"/>
                  <a:gd name="connsiteY2067" fmla="*/ 88064 h 245078"/>
                  <a:gd name="connsiteX2068" fmla="*/ 635975 w 3258499"/>
                  <a:gd name="connsiteY2068" fmla="*/ 87070 h 245078"/>
                  <a:gd name="connsiteX2069" fmla="*/ 302829 w 3258499"/>
                  <a:gd name="connsiteY2069" fmla="*/ 87070 h 245078"/>
                  <a:gd name="connsiteX2070" fmla="*/ 305466 w 3258499"/>
                  <a:gd name="connsiteY2070" fmla="*/ 88302 h 245078"/>
                  <a:gd name="connsiteX2071" fmla="*/ 308509 w 3258499"/>
                  <a:gd name="connsiteY2071" fmla="*/ 91628 h 245078"/>
                  <a:gd name="connsiteX2072" fmla="*/ 308271 w 3258499"/>
                  <a:gd name="connsiteY2072" fmla="*/ 97001 h 245078"/>
                  <a:gd name="connsiteX2073" fmla="*/ 304945 w 3258499"/>
                  <a:gd name="connsiteY2073" fmla="*/ 100044 h 245078"/>
                  <a:gd name="connsiteX2074" fmla="*/ 299572 w 3258499"/>
                  <a:gd name="connsiteY2074" fmla="*/ 99806 h 245078"/>
                  <a:gd name="connsiteX2075" fmla="*/ 296528 w 3258499"/>
                  <a:gd name="connsiteY2075" fmla="*/ 96480 h 245078"/>
                  <a:gd name="connsiteX2076" fmla="*/ 296768 w 3258499"/>
                  <a:gd name="connsiteY2076" fmla="*/ 91107 h 245078"/>
                  <a:gd name="connsiteX2077" fmla="*/ 300094 w 3258499"/>
                  <a:gd name="connsiteY2077" fmla="*/ 88064 h 245078"/>
                  <a:gd name="connsiteX2078" fmla="*/ 302829 w 3258499"/>
                  <a:gd name="connsiteY2078" fmla="*/ 87070 h 245078"/>
                  <a:gd name="connsiteX2079" fmla="*/ 44039 w 3258499"/>
                  <a:gd name="connsiteY2079" fmla="*/ 68922 h 245078"/>
                  <a:gd name="connsiteX2080" fmla="*/ 57064 w 3258499"/>
                  <a:gd name="connsiteY2080" fmla="*/ 74316 h 245078"/>
                  <a:gd name="connsiteX2081" fmla="*/ 83770 w 3258499"/>
                  <a:gd name="connsiteY2081" fmla="*/ 101022 h 245078"/>
                  <a:gd name="connsiteX2082" fmla="*/ 83770 w 3258499"/>
                  <a:gd name="connsiteY2082" fmla="*/ 136284 h 245078"/>
                  <a:gd name="connsiteX2083" fmla="*/ 57064 w 3258499"/>
                  <a:gd name="connsiteY2083" fmla="*/ 162990 h 245078"/>
                  <a:gd name="connsiteX2084" fmla="*/ 39433 w 3258499"/>
                  <a:gd name="connsiteY2084" fmla="*/ 170293 h 245078"/>
                  <a:gd name="connsiteX2085" fmla="*/ 39433 w 3258499"/>
                  <a:gd name="connsiteY2085" fmla="*/ 170270 h 245078"/>
                  <a:gd name="connsiteX2086" fmla="*/ 39316 w 3258499"/>
                  <a:gd name="connsiteY2086" fmla="*/ 170293 h 245078"/>
                  <a:gd name="connsiteX2087" fmla="*/ 21684 w 3258499"/>
                  <a:gd name="connsiteY2087" fmla="*/ 162990 h 245078"/>
                  <a:gd name="connsiteX2088" fmla="*/ 20755 w 3258499"/>
                  <a:gd name="connsiteY2088" fmla="*/ 162061 h 245078"/>
                  <a:gd name="connsiteX2089" fmla="*/ 3037632 w 3258499"/>
                  <a:gd name="connsiteY2089" fmla="*/ 67014 h 245078"/>
                  <a:gd name="connsiteX2090" fmla="*/ 3037750 w 3258499"/>
                  <a:gd name="connsiteY2090" fmla="*/ 67037 h 245078"/>
                  <a:gd name="connsiteX2091" fmla="*/ 3037750 w 3258499"/>
                  <a:gd name="connsiteY2091" fmla="*/ 67014 h 245078"/>
                  <a:gd name="connsiteX2092" fmla="*/ 3055381 w 3258499"/>
                  <a:gd name="connsiteY2092" fmla="*/ 74316 h 245078"/>
                  <a:gd name="connsiteX2093" fmla="*/ 3082086 w 3258499"/>
                  <a:gd name="connsiteY2093" fmla="*/ 101022 h 245078"/>
                  <a:gd name="connsiteX2094" fmla="*/ 3082086 w 3258499"/>
                  <a:gd name="connsiteY2094" fmla="*/ 136284 h 245078"/>
                  <a:gd name="connsiteX2095" fmla="*/ 3055381 w 3258499"/>
                  <a:gd name="connsiteY2095" fmla="*/ 162990 h 245078"/>
                  <a:gd name="connsiteX2096" fmla="*/ 3037750 w 3258499"/>
                  <a:gd name="connsiteY2096" fmla="*/ 170293 h 245078"/>
                  <a:gd name="connsiteX2097" fmla="*/ 3037750 w 3258499"/>
                  <a:gd name="connsiteY2097" fmla="*/ 170270 h 245078"/>
                  <a:gd name="connsiteX2098" fmla="*/ 3037632 w 3258499"/>
                  <a:gd name="connsiteY2098" fmla="*/ 170293 h 245078"/>
                  <a:gd name="connsiteX2099" fmla="*/ 3020001 w 3258499"/>
                  <a:gd name="connsiteY2099" fmla="*/ 162990 h 245078"/>
                  <a:gd name="connsiteX2100" fmla="*/ 2993295 w 3258499"/>
                  <a:gd name="connsiteY2100" fmla="*/ 136285 h 245078"/>
                  <a:gd name="connsiteX2101" fmla="*/ 2993295 w 3258499"/>
                  <a:gd name="connsiteY2101" fmla="*/ 101022 h 245078"/>
                  <a:gd name="connsiteX2102" fmla="*/ 3020001 w 3258499"/>
                  <a:gd name="connsiteY2102" fmla="*/ 74317 h 245078"/>
                  <a:gd name="connsiteX2103" fmla="*/ 3037632 w 3258499"/>
                  <a:gd name="connsiteY2103" fmla="*/ 67014 h 245078"/>
                  <a:gd name="connsiteX2104" fmla="*/ 2704486 w 3258499"/>
                  <a:gd name="connsiteY2104" fmla="*/ 67014 h 245078"/>
                  <a:gd name="connsiteX2105" fmla="*/ 2704603 w 3258499"/>
                  <a:gd name="connsiteY2105" fmla="*/ 67037 h 245078"/>
                  <a:gd name="connsiteX2106" fmla="*/ 2704603 w 3258499"/>
                  <a:gd name="connsiteY2106" fmla="*/ 67014 h 245078"/>
                  <a:gd name="connsiteX2107" fmla="*/ 2704603 w 3258499"/>
                  <a:gd name="connsiteY2107" fmla="*/ 67014 h 245078"/>
                  <a:gd name="connsiteX2108" fmla="*/ 2722235 w 3258499"/>
                  <a:gd name="connsiteY2108" fmla="*/ 74316 h 245078"/>
                  <a:gd name="connsiteX2109" fmla="*/ 2748941 w 3258499"/>
                  <a:gd name="connsiteY2109" fmla="*/ 101022 h 245078"/>
                  <a:gd name="connsiteX2110" fmla="*/ 2748941 w 3258499"/>
                  <a:gd name="connsiteY2110" fmla="*/ 136284 h 245078"/>
                  <a:gd name="connsiteX2111" fmla="*/ 2722235 w 3258499"/>
                  <a:gd name="connsiteY2111" fmla="*/ 162990 h 245078"/>
                  <a:gd name="connsiteX2112" fmla="*/ 2704603 w 3258499"/>
                  <a:gd name="connsiteY2112" fmla="*/ 170293 h 245078"/>
                  <a:gd name="connsiteX2113" fmla="*/ 2704603 w 3258499"/>
                  <a:gd name="connsiteY2113" fmla="*/ 170293 h 245078"/>
                  <a:gd name="connsiteX2114" fmla="*/ 2704603 w 3258499"/>
                  <a:gd name="connsiteY2114" fmla="*/ 170270 h 245078"/>
                  <a:gd name="connsiteX2115" fmla="*/ 2704486 w 3258499"/>
                  <a:gd name="connsiteY2115" fmla="*/ 170293 h 245078"/>
                  <a:gd name="connsiteX2116" fmla="*/ 2686854 w 3258499"/>
                  <a:gd name="connsiteY2116" fmla="*/ 162990 h 245078"/>
                  <a:gd name="connsiteX2117" fmla="*/ 2660149 w 3258499"/>
                  <a:gd name="connsiteY2117" fmla="*/ 136285 h 245078"/>
                  <a:gd name="connsiteX2118" fmla="*/ 2660149 w 3258499"/>
                  <a:gd name="connsiteY2118" fmla="*/ 101022 h 245078"/>
                  <a:gd name="connsiteX2119" fmla="*/ 2686855 w 3258499"/>
                  <a:gd name="connsiteY2119" fmla="*/ 74317 h 245078"/>
                  <a:gd name="connsiteX2120" fmla="*/ 2704486 w 3258499"/>
                  <a:gd name="connsiteY2120" fmla="*/ 67014 h 245078"/>
                  <a:gd name="connsiteX2121" fmla="*/ 2371339 w 3258499"/>
                  <a:gd name="connsiteY2121" fmla="*/ 67014 h 245078"/>
                  <a:gd name="connsiteX2122" fmla="*/ 2371457 w 3258499"/>
                  <a:gd name="connsiteY2122" fmla="*/ 67037 h 245078"/>
                  <a:gd name="connsiteX2123" fmla="*/ 2371457 w 3258499"/>
                  <a:gd name="connsiteY2123" fmla="*/ 67014 h 245078"/>
                  <a:gd name="connsiteX2124" fmla="*/ 2389089 w 3258499"/>
                  <a:gd name="connsiteY2124" fmla="*/ 74316 h 245078"/>
                  <a:gd name="connsiteX2125" fmla="*/ 2415794 w 3258499"/>
                  <a:gd name="connsiteY2125" fmla="*/ 101022 h 245078"/>
                  <a:gd name="connsiteX2126" fmla="*/ 2415794 w 3258499"/>
                  <a:gd name="connsiteY2126" fmla="*/ 136284 h 245078"/>
                  <a:gd name="connsiteX2127" fmla="*/ 2389088 w 3258499"/>
                  <a:gd name="connsiteY2127" fmla="*/ 162990 h 245078"/>
                  <a:gd name="connsiteX2128" fmla="*/ 2371457 w 3258499"/>
                  <a:gd name="connsiteY2128" fmla="*/ 170293 h 245078"/>
                  <a:gd name="connsiteX2129" fmla="*/ 2371457 w 3258499"/>
                  <a:gd name="connsiteY2129" fmla="*/ 170270 h 245078"/>
                  <a:gd name="connsiteX2130" fmla="*/ 2371339 w 3258499"/>
                  <a:gd name="connsiteY2130" fmla="*/ 170293 h 245078"/>
                  <a:gd name="connsiteX2131" fmla="*/ 2353708 w 3258499"/>
                  <a:gd name="connsiteY2131" fmla="*/ 162990 h 245078"/>
                  <a:gd name="connsiteX2132" fmla="*/ 2327003 w 3258499"/>
                  <a:gd name="connsiteY2132" fmla="*/ 136285 h 245078"/>
                  <a:gd name="connsiteX2133" fmla="*/ 2327003 w 3258499"/>
                  <a:gd name="connsiteY2133" fmla="*/ 101022 h 245078"/>
                  <a:gd name="connsiteX2134" fmla="*/ 2353709 w 3258499"/>
                  <a:gd name="connsiteY2134" fmla="*/ 74317 h 245078"/>
                  <a:gd name="connsiteX2135" fmla="*/ 2371339 w 3258499"/>
                  <a:gd name="connsiteY2135" fmla="*/ 67014 h 245078"/>
                  <a:gd name="connsiteX2136" fmla="*/ 2038193 w 3258499"/>
                  <a:gd name="connsiteY2136" fmla="*/ 67014 h 245078"/>
                  <a:gd name="connsiteX2137" fmla="*/ 2038311 w 3258499"/>
                  <a:gd name="connsiteY2137" fmla="*/ 67037 h 245078"/>
                  <a:gd name="connsiteX2138" fmla="*/ 2038311 w 3258499"/>
                  <a:gd name="connsiteY2138" fmla="*/ 67014 h 245078"/>
                  <a:gd name="connsiteX2139" fmla="*/ 2055942 w 3258499"/>
                  <a:gd name="connsiteY2139" fmla="*/ 74316 h 245078"/>
                  <a:gd name="connsiteX2140" fmla="*/ 2082647 w 3258499"/>
                  <a:gd name="connsiteY2140" fmla="*/ 101022 h 245078"/>
                  <a:gd name="connsiteX2141" fmla="*/ 2082647 w 3258499"/>
                  <a:gd name="connsiteY2141" fmla="*/ 136284 h 245078"/>
                  <a:gd name="connsiteX2142" fmla="*/ 2055942 w 3258499"/>
                  <a:gd name="connsiteY2142" fmla="*/ 162990 h 245078"/>
                  <a:gd name="connsiteX2143" fmla="*/ 2038311 w 3258499"/>
                  <a:gd name="connsiteY2143" fmla="*/ 170293 h 245078"/>
                  <a:gd name="connsiteX2144" fmla="*/ 2038311 w 3258499"/>
                  <a:gd name="connsiteY2144" fmla="*/ 170270 h 245078"/>
                  <a:gd name="connsiteX2145" fmla="*/ 2038193 w 3258499"/>
                  <a:gd name="connsiteY2145" fmla="*/ 170293 h 245078"/>
                  <a:gd name="connsiteX2146" fmla="*/ 2020562 w 3258499"/>
                  <a:gd name="connsiteY2146" fmla="*/ 162990 h 245078"/>
                  <a:gd name="connsiteX2147" fmla="*/ 1993857 w 3258499"/>
                  <a:gd name="connsiteY2147" fmla="*/ 136285 h 245078"/>
                  <a:gd name="connsiteX2148" fmla="*/ 1993857 w 3258499"/>
                  <a:gd name="connsiteY2148" fmla="*/ 101022 h 245078"/>
                  <a:gd name="connsiteX2149" fmla="*/ 2020562 w 3258499"/>
                  <a:gd name="connsiteY2149" fmla="*/ 74317 h 245078"/>
                  <a:gd name="connsiteX2150" fmla="*/ 2038193 w 3258499"/>
                  <a:gd name="connsiteY2150" fmla="*/ 67014 h 245078"/>
                  <a:gd name="connsiteX2151" fmla="*/ 1705047 w 3258499"/>
                  <a:gd name="connsiteY2151" fmla="*/ 67014 h 245078"/>
                  <a:gd name="connsiteX2152" fmla="*/ 1705164 w 3258499"/>
                  <a:gd name="connsiteY2152" fmla="*/ 67037 h 245078"/>
                  <a:gd name="connsiteX2153" fmla="*/ 1705164 w 3258499"/>
                  <a:gd name="connsiteY2153" fmla="*/ 67014 h 245078"/>
                  <a:gd name="connsiteX2154" fmla="*/ 1705165 w 3258499"/>
                  <a:gd name="connsiteY2154" fmla="*/ 67014 h 245078"/>
                  <a:gd name="connsiteX2155" fmla="*/ 1722796 w 3258499"/>
                  <a:gd name="connsiteY2155" fmla="*/ 74316 h 245078"/>
                  <a:gd name="connsiteX2156" fmla="*/ 1749501 w 3258499"/>
                  <a:gd name="connsiteY2156" fmla="*/ 101022 h 245078"/>
                  <a:gd name="connsiteX2157" fmla="*/ 1749501 w 3258499"/>
                  <a:gd name="connsiteY2157" fmla="*/ 136284 h 245078"/>
                  <a:gd name="connsiteX2158" fmla="*/ 1722795 w 3258499"/>
                  <a:gd name="connsiteY2158" fmla="*/ 162990 h 245078"/>
                  <a:gd name="connsiteX2159" fmla="*/ 1705165 w 3258499"/>
                  <a:gd name="connsiteY2159" fmla="*/ 170293 h 245078"/>
                  <a:gd name="connsiteX2160" fmla="*/ 1705164 w 3258499"/>
                  <a:gd name="connsiteY2160" fmla="*/ 170293 h 245078"/>
                  <a:gd name="connsiteX2161" fmla="*/ 1705164 w 3258499"/>
                  <a:gd name="connsiteY2161" fmla="*/ 170270 h 245078"/>
                  <a:gd name="connsiteX2162" fmla="*/ 1705047 w 3258499"/>
                  <a:gd name="connsiteY2162" fmla="*/ 170293 h 245078"/>
                  <a:gd name="connsiteX2163" fmla="*/ 1687415 w 3258499"/>
                  <a:gd name="connsiteY2163" fmla="*/ 162990 h 245078"/>
                  <a:gd name="connsiteX2164" fmla="*/ 1660710 w 3258499"/>
                  <a:gd name="connsiteY2164" fmla="*/ 136285 h 245078"/>
                  <a:gd name="connsiteX2165" fmla="*/ 1660710 w 3258499"/>
                  <a:gd name="connsiteY2165" fmla="*/ 101022 h 245078"/>
                  <a:gd name="connsiteX2166" fmla="*/ 1687415 w 3258499"/>
                  <a:gd name="connsiteY2166" fmla="*/ 74317 h 245078"/>
                  <a:gd name="connsiteX2167" fmla="*/ 1705047 w 3258499"/>
                  <a:gd name="connsiteY2167" fmla="*/ 67014 h 245078"/>
                  <a:gd name="connsiteX2168" fmla="*/ 1371900 w 3258499"/>
                  <a:gd name="connsiteY2168" fmla="*/ 67014 h 245078"/>
                  <a:gd name="connsiteX2169" fmla="*/ 1372018 w 3258499"/>
                  <a:gd name="connsiteY2169" fmla="*/ 67037 h 245078"/>
                  <a:gd name="connsiteX2170" fmla="*/ 1372018 w 3258499"/>
                  <a:gd name="connsiteY2170" fmla="*/ 67014 h 245078"/>
                  <a:gd name="connsiteX2171" fmla="*/ 1372018 w 3258499"/>
                  <a:gd name="connsiteY2171" fmla="*/ 67014 h 245078"/>
                  <a:gd name="connsiteX2172" fmla="*/ 1389649 w 3258499"/>
                  <a:gd name="connsiteY2172" fmla="*/ 74316 h 245078"/>
                  <a:gd name="connsiteX2173" fmla="*/ 1416355 w 3258499"/>
                  <a:gd name="connsiteY2173" fmla="*/ 101022 h 245078"/>
                  <a:gd name="connsiteX2174" fmla="*/ 1416355 w 3258499"/>
                  <a:gd name="connsiteY2174" fmla="*/ 136284 h 245078"/>
                  <a:gd name="connsiteX2175" fmla="*/ 1389649 w 3258499"/>
                  <a:gd name="connsiteY2175" fmla="*/ 162990 h 245078"/>
                  <a:gd name="connsiteX2176" fmla="*/ 1372018 w 3258499"/>
                  <a:gd name="connsiteY2176" fmla="*/ 170293 h 245078"/>
                  <a:gd name="connsiteX2177" fmla="*/ 1372018 w 3258499"/>
                  <a:gd name="connsiteY2177" fmla="*/ 170293 h 245078"/>
                  <a:gd name="connsiteX2178" fmla="*/ 1372018 w 3258499"/>
                  <a:gd name="connsiteY2178" fmla="*/ 170270 h 245078"/>
                  <a:gd name="connsiteX2179" fmla="*/ 1371900 w 3258499"/>
                  <a:gd name="connsiteY2179" fmla="*/ 170293 h 245078"/>
                  <a:gd name="connsiteX2180" fmla="*/ 1354269 w 3258499"/>
                  <a:gd name="connsiteY2180" fmla="*/ 162990 h 245078"/>
                  <a:gd name="connsiteX2181" fmla="*/ 1327564 w 3258499"/>
                  <a:gd name="connsiteY2181" fmla="*/ 136285 h 245078"/>
                  <a:gd name="connsiteX2182" fmla="*/ 1327564 w 3258499"/>
                  <a:gd name="connsiteY2182" fmla="*/ 101022 h 245078"/>
                  <a:gd name="connsiteX2183" fmla="*/ 1354269 w 3258499"/>
                  <a:gd name="connsiteY2183" fmla="*/ 74317 h 245078"/>
                  <a:gd name="connsiteX2184" fmla="*/ 1371900 w 3258499"/>
                  <a:gd name="connsiteY2184" fmla="*/ 67014 h 245078"/>
                  <a:gd name="connsiteX2185" fmla="*/ 1038754 w 3258499"/>
                  <a:gd name="connsiteY2185" fmla="*/ 67014 h 245078"/>
                  <a:gd name="connsiteX2186" fmla="*/ 1038871 w 3258499"/>
                  <a:gd name="connsiteY2186" fmla="*/ 67037 h 245078"/>
                  <a:gd name="connsiteX2187" fmla="*/ 1038871 w 3258499"/>
                  <a:gd name="connsiteY2187" fmla="*/ 67014 h 245078"/>
                  <a:gd name="connsiteX2188" fmla="*/ 1056504 w 3258499"/>
                  <a:gd name="connsiteY2188" fmla="*/ 74316 h 245078"/>
                  <a:gd name="connsiteX2189" fmla="*/ 1083209 w 3258499"/>
                  <a:gd name="connsiteY2189" fmla="*/ 101022 h 245078"/>
                  <a:gd name="connsiteX2190" fmla="*/ 1083209 w 3258499"/>
                  <a:gd name="connsiteY2190" fmla="*/ 136284 h 245078"/>
                  <a:gd name="connsiteX2191" fmla="*/ 1056503 w 3258499"/>
                  <a:gd name="connsiteY2191" fmla="*/ 162990 h 245078"/>
                  <a:gd name="connsiteX2192" fmla="*/ 1038871 w 3258499"/>
                  <a:gd name="connsiteY2192" fmla="*/ 170293 h 245078"/>
                  <a:gd name="connsiteX2193" fmla="*/ 1038871 w 3258499"/>
                  <a:gd name="connsiteY2193" fmla="*/ 170270 h 245078"/>
                  <a:gd name="connsiteX2194" fmla="*/ 1038754 w 3258499"/>
                  <a:gd name="connsiteY2194" fmla="*/ 170293 h 245078"/>
                  <a:gd name="connsiteX2195" fmla="*/ 1021123 w 3258499"/>
                  <a:gd name="connsiteY2195" fmla="*/ 162990 h 245078"/>
                  <a:gd name="connsiteX2196" fmla="*/ 994417 w 3258499"/>
                  <a:gd name="connsiteY2196" fmla="*/ 136285 h 245078"/>
                  <a:gd name="connsiteX2197" fmla="*/ 994417 w 3258499"/>
                  <a:gd name="connsiteY2197" fmla="*/ 101022 h 245078"/>
                  <a:gd name="connsiteX2198" fmla="*/ 1021123 w 3258499"/>
                  <a:gd name="connsiteY2198" fmla="*/ 74317 h 245078"/>
                  <a:gd name="connsiteX2199" fmla="*/ 1038754 w 3258499"/>
                  <a:gd name="connsiteY2199" fmla="*/ 67014 h 245078"/>
                  <a:gd name="connsiteX2200" fmla="*/ 705608 w 3258499"/>
                  <a:gd name="connsiteY2200" fmla="*/ 67014 h 245078"/>
                  <a:gd name="connsiteX2201" fmla="*/ 705725 w 3258499"/>
                  <a:gd name="connsiteY2201" fmla="*/ 67037 h 245078"/>
                  <a:gd name="connsiteX2202" fmla="*/ 705725 w 3258499"/>
                  <a:gd name="connsiteY2202" fmla="*/ 67014 h 245078"/>
                  <a:gd name="connsiteX2203" fmla="*/ 723357 w 3258499"/>
                  <a:gd name="connsiteY2203" fmla="*/ 74316 h 245078"/>
                  <a:gd name="connsiteX2204" fmla="*/ 750061 w 3258499"/>
                  <a:gd name="connsiteY2204" fmla="*/ 101022 h 245078"/>
                  <a:gd name="connsiteX2205" fmla="*/ 750061 w 3258499"/>
                  <a:gd name="connsiteY2205" fmla="*/ 136284 h 245078"/>
                  <a:gd name="connsiteX2206" fmla="*/ 723357 w 3258499"/>
                  <a:gd name="connsiteY2206" fmla="*/ 162990 h 245078"/>
                  <a:gd name="connsiteX2207" fmla="*/ 705725 w 3258499"/>
                  <a:gd name="connsiteY2207" fmla="*/ 170293 h 245078"/>
                  <a:gd name="connsiteX2208" fmla="*/ 705725 w 3258499"/>
                  <a:gd name="connsiteY2208" fmla="*/ 170270 h 245078"/>
                  <a:gd name="connsiteX2209" fmla="*/ 705608 w 3258499"/>
                  <a:gd name="connsiteY2209" fmla="*/ 170293 h 245078"/>
                  <a:gd name="connsiteX2210" fmla="*/ 687977 w 3258499"/>
                  <a:gd name="connsiteY2210" fmla="*/ 162990 h 245078"/>
                  <a:gd name="connsiteX2211" fmla="*/ 661272 w 3258499"/>
                  <a:gd name="connsiteY2211" fmla="*/ 136285 h 245078"/>
                  <a:gd name="connsiteX2212" fmla="*/ 661272 w 3258499"/>
                  <a:gd name="connsiteY2212" fmla="*/ 101022 h 245078"/>
                  <a:gd name="connsiteX2213" fmla="*/ 687977 w 3258499"/>
                  <a:gd name="connsiteY2213" fmla="*/ 74317 h 245078"/>
                  <a:gd name="connsiteX2214" fmla="*/ 705608 w 3258499"/>
                  <a:gd name="connsiteY2214" fmla="*/ 67014 h 245078"/>
                  <a:gd name="connsiteX2215" fmla="*/ 372462 w 3258499"/>
                  <a:gd name="connsiteY2215" fmla="*/ 67014 h 245078"/>
                  <a:gd name="connsiteX2216" fmla="*/ 372579 w 3258499"/>
                  <a:gd name="connsiteY2216" fmla="*/ 67037 h 245078"/>
                  <a:gd name="connsiteX2217" fmla="*/ 372579 w 3258499"/>
                  <a:gd name="connsiteY2217" fmla="*/ 67014 h 245078"/>
                  <a:gd name="connsiteX2218" fmla="*/ 372580 w 3258499"/>
                  <a:gd name="connsiteY2218" fmla="*/ 67014 h 245078"/>
                  <a:gd name="connsiteX2219" fmla="*/ 390210 w 3258499"/>
                  <a:gd name="connsiteY2219" fmla="*/ 74316 h 245078"/>
                  <a:gd name="connsiteX2220" fmla="*/ 416916 w 3258499"/>
                  <a:gd name="connsiteY2220" fmla="*/ 101022 h 245078"/>
                  <a:gd name="connsiteX2221" fmla="*/ 416916 w 3258499"/>
                  <a:gd name="connsiteY2221" fmla="*/ 136284 h 245078"/>
                  <a:gd name="connsiteX2222" fmla="*/ 390210 w 3258499"/>
                  <a:gd name="connsiteY2222" fmla="*/ 162990 h 245078"/>
                  <a:gd name="connsiteX2223" fmla="*/ 372580 w 3258499"/>
                  <a:gd name="connsiteY2223" fmla="*/ 170293 h 245078"/>
                  <a:gd name="connsiteX2224" fmla="*/ 372579 w 3258499"/>
                  <a:gd name="connsiteY2224" fmla="*/ 170293 h 245078"/>
                  <a:gd name="connsiteX2225" fmla="*/ 372579 w 3258499"/>
                  <a:gd name="connsiteY2225" fmla="*/ 170270 h 245078"/>
                  <a:gd name="connsiteX2226" fmla="*/ 372462 w 3258499"/>
                  <a:gd name="connsiteY2226" fmla="*/ 170293 h 245078"/>
                  <a:gd name="connsiteX2227" fmla="*/ 354830 w 3258499"/>
                  <a:gd name="connsiteY2227" fmla="*/ 162990 h 245078"/>
                  <a:gd name="connsiteX2228" fmla="*/ 328125 w 3258499"/>
                  <a:gd name="connsiteY2228" fmla="*/ 136285 h 245078"/>
                  <a:gd name="connsiteX2229" fmla="*/ 328125 w 3258499"/>
                  <a:gd name="connsiteY2229" fmla="*/ 101022 h 245078"/>
                  <a:gd name="connsiteX2230" fmla="*/ 354830 w 3258499"/>
                  <a:gd name="connsiteY2230" fmla="*/ 74317 h 245078"/>
                  <a:gd name="connsiteX2231" fmla="*/ 372462 w 3258499"/>
                  <a:gd name="connsiteY2231" fmla="*/ 67014 h 245078"/>
                  <a:gd name="connsiteX2232" fmla="*/ 3123182 w 3258499"/>
                  <a:gd name="connsiteY2232" fmla="*/ 58282 h 245078"/>
                  <a:gd name="connsiteX2233" fmla="*/ 3132573 w 3258499"/>
                  <a:gd name="connsiteY2233" fmla="*/ 62174 h 245078"/>
                  <a:gd name="connsiteX2234" fmla="*/ 3152785 w 3258499"/>
                  <a:gd name="connsiteY2234" fmla="*/ 82385 h 245078"/>
                  <a:gd name="connsiteX2235" fmla="*/ 3152785 w 3258499"/>
                  <a:gd name="connsiteY2235" fmla="*/ 101168 h 245078"/>
                  <a:gd name="connsiteX2236" fmla="*/ 3134322 w 3258499"/>
                  <a:gd name="connsiteY2236" fmla="*/ 119631 h 245078"/>
                  <a:gd name="connsiteX2237" fmla="*/ 3115539 w 3258499"/>
                  <a:gd name="connsiteY2237" fmla="*/ 119631 h 245078"/>
                  <a:gd name="connsiteX2238" fmla="*/ 3095328 w 3258499"/>
                  <a:gd name="connsiteY2238" fmla="*/ 99419 h 245078"/>
                  <a:gd name="connsiteX2239" fmla="*/ 3095328 w 3258499"/>
                  <a:gd name="connsiteY2239" fmla="*/ 80636 h 245078"/>
                  <a:gd name="connsiteX2240" fmla="*/ 3113790 w 3258499"/>
                  <a:gd name="connsiteY2240" fmla="*/ 62173 h 245078"/>
                  <a:gd name="connsiteX2241" fmla="*/ 3123182 w 3258499"/>
                  <a:gd name="connsiteY2241" fmla="*/ 58282 h 245078"/>
                  <a:gd name="connsiteX2242" fmla="*/ 2790036 w 3258499"/>
                  <a:gd name="connsiteY2242" fmla="*/ 58282 h 245078"/>
                  <a:gd name="connsiteX2243" fmla="*/ 2799427 w 3258499"/>
                  <a:gd name="connsiteY2243" fmla="*/ 62174 h 245078"/>
                  <a:gd name="connsiteX2244" fmla="*/ 2819638 w 3258499"/>
                  <a:gd name="connsiteY2244" fmla="*/ 82385 h 245078"/>
                  <a:gd name="connsiteX2245" fmla="*/ 2819638 w 3258499"/>
                  <a:gd name="connsiteY2245" fmla="*/ 101168 h 245078"/>
                  <a:gd name="connsiteX2246" fmla="*/ 2801175 w 3258499"/>
                  <a:gd name="connsiteY2246" fmla="*/ 119631 h 245078"/>
                  <a:gd name="connsiteX2247" fmla="*/ 2782393 w 3258499"/>
                  <a:gd name="connsiteY2247" fmla="*/ 119631 h 245078"/>
                  <a:gd name="connsiteX2248" fmla="*/ 2762181 w 3258499"/>
                  <a:gd name="connsiteY2248" fmla="*/ 99419 h 245078"/>
                  <a:gd name="connsiteX2249" fmla="*/ 2762181 w 3258499"/>
                  <a:gd name="connsiteY2249" fmla="*/ 80636 h 245078"/>
                  <a:gd name="connsiteX2250" fmla="*/ 2780644 w 3258499"/>
                  <a:gd name="connsiteY2250" fmla="*/ 62173 h 245078"/>
                  <a:gd name="connsiteX2251" fmla="*/ 2790036 w 3258499"/>
                  <a:gd name="connsiteY2251" fmla="*/ 58282 h 245078"/>
                  <a:gd name="connsiteX2252" fmla="*/ 2456889 w 3258499"/>
                  <a:gd name="connsiteY2252" fmla="*/ 58282 h 245078"/>
                  <a:gd name="connsiteX2253" fmla="*/ 2466281 w 3258499"/>
                  <a:gd name="connsiteY2253" fmla="*/ 62174 h 245078"/>
                  <a:gd name="connsiteX2254" fmla="*/ 2486493 w 3258499"/>
                  <a:gd name="connsiteY2254" fmla="*/ 82385 h 245078"/>
                  <a:gd name="connsiteX2255" fmla="*/ 2486493 w 3258499"/>
                  <a:gd name="connsiteY2255" fmla="*/ 101168 h 245078"/>
                  <a:gd name="connsiteX2256" fmla="*/ 2468030 w 3258499"/>
                  <a:gd name="connsiteY2256" fmla="*/ 119631 h 245078"/>
                  <a:gd name="connsiteX2257" fmla="*/ 2449247 w 3258499"/>
                  <a:gd name="connsiteY2257" fmla="*/ 119631 h 245078"/>
                  <a:gd name="connsiteX2258" fmla="*/ 2429036 w 3258499"/>
                  <a:gd name="connsiteY2258" fmla="*/ 99419 h 245078"/>
                  <a:gd name="connsiteX2259" fmla="*/ 2429036 w 3258499"/>
                  <a:gd name="connsiteY2259" fmla="*/ 80636 h 245078"/>
                  <a:gd name="connsiteX2260" fmla="*/ 2447498 w 3258499"/>
                  <a:gd name="connsiteY2260" fmla="*/ 62173 h 245078"/>
                  <a:gd name="connsiteX2261" fmla="*/ 2456889 w 3258499"/>
                  <a:gd name="connsiteY2261" fmla="*/ 58282 h 245078"/>
                  <a:gd name="connsiteX2262" fmla="*/ 2123743 w 3258499"/>
                  <a:gd name="connsiteY2262" fmla="*/ 58282 h 245078"/>
                  <a:gd name="connsiteX2263" fmla="*/ 2133135 w 3258499"/>
                  <a:gd name="connsiteY2263" fmla="*/ 62174 h 245078"/>
                  <a:gd name="connsiteX2264" fmla="*/ 2153346 w 3258499"/>
                  <a:gd name="connsiteY2264" fmla="*/ 82385 h 245078"/>
                  <a:gd name="connsiteX2265" fmla="*/ 2153346 w 3258499"/>
                  <a:gd name="connsiteY2265" fmla="*/ 101168 h 245078"/>
                  <a:gd name="connsiteX2266" fmla="*/ 2134883 w 3258499"/>
                  <a:gd name="connsiteY2266" fmla="*/ 119631 h 245078"/>
                  <a:gd name="connsiteX2267" fmla="*/ 2116100 w 3258499"/>
                  <a:gd name="connsiteY2267" fmla="*/ 119631 h 245078"/>
                  <a:gd name="connsiteX2268" fmla="*/ 2095889 w 3258499"/>
                  <a:gd name="connsiteY2268" fmla="*/ 99419 h 245078"/>
                  <a:gd name="connsiteX2269" fmla="*/ 2095889 w 3258499"/>
                  <a:gd name="connsiteY2269" fmla="*/ 80636 h 245078"/>
                  <a:gd name="connsiteX2270" fmla="*/ 2114352 w 3258499"/>
                  <a:gd name="connsiteY2270" fmla="*/ 62173 h 245078"/>
                  <a:gd name="connsiteX2271" fmla="*/ 2123743 w 3258499"/>
                  <a:gd name="connsiteY2271" fmla="*/ 58282 h 245078"/>
                  <a:gd name="connsiteX2272" fmla="*/ 1790597 w 3258499"/>
                  <a:gd name="connsiteY2272" fmla="*/ 58282 h 245078"/>
                  <a:gd name="connsiteX2273" fmla="*/ 1799988 w 3258499"/>
                  <a:gd name="connsiteY2273" fmla="*/ 62174 h 245078"/>
                  <a:gd name="connsiteX2274" fmla="*/ 1820200 w 3258499"/>
                  <a:gd name="connsiteY2274" fmla="*/ 82385 h 245078"/>
                  <a:gd name="connsiteX2275" fmla="*/ 1820200 w 3258499"/>
                  <a:gd name="connsiteY2275" fmla="*/ 101168 h 245078"/>
                  <a:gd name="connsiteX2276" fmla="*/ 1801736 w 3258499"/>
                  <a:gd name="connsiteY2276" fmla="*/ 119631 h 245078"/>
                  <a:gd name="connsiteX2277" fmla="*/ 1782953 w 3258499"/>
                  <a:gd name="connsiteY2277" fmla="*/ 119631 h 245078"/>
                  <a:gd name="connsiteX2278" fmla="*/ 1762742 w 3258499"/>
                  <a:gd name="connsiteY2278" fmla="*/ 99419 h 245078"/>
                  <a:gd name="connsiteX2279" fmla="*/ 1762742 w 3258499"/>
                  <a:gd name="connsiteY2279" fmla="*/ 80636 h 245078"/>
                  <a:gd name="connsiteX2280" fmla="*/ 1781205 w 3258499"/>
                  <a:gd name="connsiteY2280" fmla="*/ 62173 h 245078"/>
                  <a:gd name="connsiteX2281" fmla="*/ 1790597 w 3258499"/>
                  <a:gd name="connsiteY2281" fmla="*/ 58282 h 245078"/>
                  <a:gd name="connsiteX2282" fmla="*/ 1457451 w 3258499"/>
                  <a:gd name="connsiteY2282" fmla="*/ 58282 h 245078"/>
                  <a:gd name="connsiteX2283" fmla="*/ 1466842 w 3258499"/>
                  <a:gd name="connsiteY2283" fmla="*/ 62174 h 245078"/>
                  <a:gd name="connsiteX2284" fmla="*/ 1487053 w 3258499"/>
                  <a:gd name="connsiteY2284" fmla="*/ 82385 h 245078"/>
                  <a:gd name="connsiteX2285" fmla="*/ 1487053 w 3258499"/>
                  <a:gd name="connsiteY2285" fmla="*/ 101168 h 245078"/>
                  <a:gd name="connsiteX2286" fmla="*/ 1468590 w 3258499"/>
                  <a:gd name="connsiteY2286" fmla="*/ 119631 h 245078"/>
                  <a:gd name="connsiteX2287" fmla="*/ 1449808 w 3258499"/>
                  <a:gd name="connsiteY2287" fmla="*/ 119631 h 245078"/>
                  <a:gd name="connsiteX2288" fmla="*/ 1429596 w 3258499"/>
                  <a:gd name="connsiteY2288" fmla="*/ 99419 h 245078"/>
                  <a:gd name="connsiteX2289" fmla="*/ 1429596 w 3258499"/>
                  <a:gd name="connsiteY2289" fmla="*/ 80636 h 245078"/>
                  <a:gd name="connsiteX2290" fmla="*/ 1448059 w 3258499"/>
                  <a:gd name="connsiteY2290" fmla="*/ 62173 h 245078"/>
                  <a:gd name="connsiteX2291" fmla="*/ 1457451 w 3258499"/>
                  <a:gd name="connsiteY2291" fmla="*/ 58282 h 245078"/>
                  <a:gd name="connsiteX2292" fmla="*/ 1124304 w 3258499"/>
                  <a:gd name="connsiteY2292" fmla="*/ 58282 h 245078"/>
                  <a:gd name="connsiteX2293" fmla="*/ 1133696 w 3258499"/>
                  <a:gd name="connsiteY2293" fmla="*/ 62174 h 245078"/>
                  <a:gd name="connsiteX2294" fmla="*/ 1153907 w 3258499"/>
                  <a:gd name="connsiteY2294" fmla="*/ 82385 h 245078"/>
                  <a:gd name="connsiteX2295" fmla="*/ 1153907 w 3258499"/>
                  <a:gd name="connsiteY2295" fmla="*/ 101168 h 245078"/>
                  <a:gd name="connsiteX2296" fmla="*/ 1135444 w 3258499"/>
                  <a:gd name="connsiteY2296" fmla="*/ 119631 h 245078"/>
                  <a:gd name="connsiteX2297" fmla="*/ 1116661 w 3258499"/>
                  <a:gd name="connsiteY2297" fmla="*/ 119631 h 245078"/>
                  <a:gd name="connsiteX2298" fmla="*/ 1096450 w 3258499"/>
                  <a:gd name="connsiteY2298" fmla="*/ 99419 h 245078"/>
                  <a:gd name="connsiteX2299" fmla="*/ 1096450 w 3258499"/>
                  <a:gd name="connsiteY2299" fmla="*/ 80636 h 245078"/>
                  <a:gd name="connsiteX2300" fmla="*/ 1114913 w 3258499"/>
                  <a:gd name="connsiteY2300" fmla="*/ 62173 h 245078"/>
                  <a:gd name="connsiteX2301" fmla="*/ 1124304 w 3258499"/>
                  <a:gd name="connsiteY2301" fmla="*/ 58282 h 245078"/>
                  <a:gd name="connsiteX2302" fmla="*/ 791157 w 3258499"/>
                  <a:gd name="connsiteY2302" fmla="*/ 58282 h 245078"/>
                  <a:gd name="connsiteX2303" fmla="*/ 800549 w 3258499"/>
                  <a:gd name="connsiteY2303" fmla="*/ 62174 h 245078"/>
                  <a:gd name="connsiteX2304" fmla="*/ 820761 w 3258499"/>
                  <a:gd name="connsiteY2304" fmla="*/ 82385 h 245078"/>
                  <a:gd name="connsiteX2305" fmla="*/ 820761 w 3258499"/>
                  <a:gd name="connsiteY2305" fmla="*/ 101168 h 245078"/>
                  <a:gd name="connsiteX2306" fmla="*/ 802298 w 3258499"/>
                  <a:gd name="connsiteY2306" fmla="*/ 119631 h 245078"/>
                  <a:gd name="connsiteX2307" fmla="*/ 783515 w 3258499"/>
                  <a:gd name="connsiteY2307" fmla="*/ 119631 h 245078"/>
                  <a:gd name="connsiteX2308" fmla="*/ 763304 w 3258499"/>
                  <a:gd name="connsiteY2308" fmla="*/ 99419 h 245078"/>
                  <a:gd name="connsiteX2309" fmla="*/ 763304 w 3258499"/>
                  <a:gd name="connsiteY2309" fmla="*/ 80636 h 245078"/>
                  <a:gd name="connsiteX2310" fmla="*/ 781767 w 3258499"/>
                  <a:gd name="connsiteY2310" fmla="*/ 62173 h 245078"/>
                  <a:gd name="connsiteX2311" fmla="*/ 791157 w 3258499"/>
                  <a:gd name="connsiteY2311" fmla="*/ 58282 h 245078"/>
                  <a:gd name="connsiteX2312" fmla="*/ 458012 w 3258499"/>
                  <a:gd name="connsiteY2312" fmla="*/ 58282 h 245078"/>
                  <a:gd name="connsiteX2313" fmla="*/ 467402 w 3258499"/>
                  <a:gd name="connsiteY2313" fmla="*/ 62174 h 245078"/>
                  <a:gd name="connsiteX2314" fmla="*/ 487614 w 3258499"/>
                  <a:gd name="connsiteY2314" fmla="*/ 82385 h 245078"/>
                  <a:gd name="connsiteX2315" fmla="*/ 487614 w 3258499"/>
                  <a:gd name="connsiteY2315" fmla="*/ 101168 h 245078"/>
                  <a:gd name="connsiteX2316" fmla="*/ 469151 w 3258499"/>
                  <a:gd name="connsiteY2316" fmla="*/ 119631 h 245078"/>
                  <a:gd name="connsiteX2317" fmla="*/ 450368 w 3258499"/>
                  <a:gd name="connsiteY2317" fmla="*/ 119631 h 245078"/>
                  <a:gd name="connsiteX2318" fmla="*/ 430157 w 3258499"/>
                  <a:gd name="connsiteY2318" fmla="*/ 99419 h 245078"/>
                  <a:gd name="connsiteX2319" fmla="*/ 430157 w 3258499"/>
                  <a:gd name="connsiteY2319" fmla="*/ 80636 h 245078"/>
                  <a:gd name="connsiteX2320" fmla="*/ 448620 w 3258499"/>
                  <a:gd name="connsiteY2320" fmla="*/ 62173 h 245078"/>
                  <a:gd name="connsiteX2321" fmla="*/ 458012 w 3258499"/>
                  <a:gd name="connsiteY2321" fmla="*/ 58282 h 245078"/>
                  <a:gd name="connsiteX2322" fmla="*/ 124865 w 3258499"/>
                  <a:gd name="connsiteY2322" fmla="*/ 58282 h 245078"/>
                  <a:gd name="connsiteX2323" fmla="*/ 134257 w 3258499"/>
                  <a:gd name="connsiteY2323" fmla="*/ 62174 h 245078"/>
                  <a:gd name="connsiteX2324" fmla="*/ 154468 w 3258499"/>
                  <a:gd name="connsiteY2324" fmla="*/ 82385 h 245078"/>
                  <a:gd name="connsiteX2325" fmla="*/ 154468 w 3258499"/>
                  <a:gd name="connsiteY2325" fmla="*/ 101168 h 245078"/>
                  <a:gd name="connsiteX2326" fmla="*/ 136005 w 3258499"/>
                  <a:gd name="connsiteY2326" fmla="*/ 119631 h 245078"/>
                  <a:gd name="connsiteX2327" fmla="*/ 117223 w 3258499"/>
                  <a:gd name="connsiteY2327" fmla="*/ 119631 h 245078"/>
                  <a:gd name="connsiteX2328" fmla="*/ 97011 w 3258499"/>
                  <a:gd name="connsiteY2328" fmla="*/ 99419 h 245078"/>
                  <a:gd name="connsiteX2329" fmla="*/ 97011 w 3258499"/>
                  <a:gd name="connsiteY2329" fmla="*/ 80636 h 245078"/>
                  <a:gd name="connsiteX2330" fmla="*/ 115474 w 3258499"/>
                  <a:gd name="connsiteY2330" fmla="*/ 62173 h 245078"/>
                  <a:gd name="connsiteX2331" fmla="*/ 124865 w 3258499"/>
                  <a:gd name="connsiteY2331" fmla="*/ 58282 h 245078"/>
                  <a:gd name="connsiteX2332" fmla="*/ 3074915 w 3258499"/>
                  <a:gd name="connsiteY2332" fmla="*/ 57905 h 245078"/>
                  <a:gd name="connsiteX2333" fmla="*/ 3079705 w 3258499"/>
                  <a:gd name="connsiteY2333" fmla="*/ 59671 h 245078"/>
                  <a:gd name="connsiteX2334" fmla="*/ 3088663 w 3258499"/>
                  <a:gd name="connsiteY2334" fmla="*/ 67951 h 245078"/>
                  <a:gd name="connsiteX2335" fmla="*/ 3089034 w 3258499"/>
                  <a:gd name="connsiteY2335" fmla="*/ 77378 h 245078"/>
                  <a:gd name="connsiteX2336" fmla="*/ 3083667 w 3258499"/>
                  <a:gd name="connsiteY2336" fmla="*/ 83184 h 245078"/>
                  <a:gd name="connsiteX2337" fmla="*/ 3074240 w 3258499"/>
                  <a:gd name="connsiteY2337" fmla="*/ 83555 h 245078"/>
                  <a:gd name="connsiteX2338" fmla="*/ 3065282 w 3258499"/>
                  <a:gd name="connsiteY2338" fmla="*/ 75275 h 245078"/>
                  <a:gd name="connsiteX2339" fmla="*/ 3064912 w 3258499"/>
                  <a:gd name="connsiteY2339" fmla="*/ 65848 h 245078"/>
                  <a:gd name="connsiteX2340" fmla="*/ 3070278 w 3258499"/>
                  <a:gd name="connsiteY2340" fmla="*/ 60042 h 245078"/>
                  <a:gd name="connsiteX2341" fmla="*/ 3074915 w 3258499"/>
                  <a:gd name="connsiteY2341" fmla="*/ 57905 h 245078"/>
                  <a:gd name="connsiteX2342" fmla="*/ 2741769 w 3258499"/>
                  <a:gd name="connsiteY2342" fmla="*/ 57905 h 245078"/>
                  <a:gd name="connsiteX2343" fmla="*/ 2746559 w 3258499"/>
                  <a:gd name="connsiteY2343" fmla="*/ 59671 h 245078"/>
                  <a:gd name="connsiteX2344" fmla="*/ 2755517 w 3258499"/>
                  <a:gd name="connsiteY2344" fmla="*/ 67951 h 245078"/>
                  <a:gd name="connsiteX2345" fmla="*/ 2755888 w 3258499"/>
                  <a:gd name="connsiteY2345" fmla="*/ 77378 h 245078"/>
                  <a:gd name="connsiteX2346" fmla="*/ 2750520 w 3258499"/>
                  <a:gd name="connsiteY2346" fmla="*/ 83184 h 245078"/>
                  <a:gd name="connsiteX2347" fmla="*/ 2741093 w 3258499"/>
                  <a:gd name="connsiteY2347" fmla="*/ 83555 h 245078"/>
                  <a:gd name="connsiteX2348" fmla="*/ 2732136 w 3258499"/>
                  <a:gd name="connsiteY2348" fmla="*/ 75275 h 245078"/>
                  <a:gd name="connsiteX2349" fmla="*/ 2731766 w 3258499"/>
                  <a:gd name="connsiteY2349" fmla="*/ 65848 h 245078"/>
                  <a:gd name="connsiteX2350" fmla="*/ 2737132 w 3258499"/>
                  <a:gd name="connsiteY2350" fmla="*/ 60042 h 245078"/>
                  <a:gd name="connsiteX2351" fmla="*/ 2741769 w 3258499"/>
                  <a:gd name="connsiteY2351" fmla="*/ 57905 h 245078"/>
                  <a:gd name="connsiteX2352" fmla="*/ 2408623 w 3258499"/>
                  <a:gd name="connsiteY2352" fmla="*/ 57905 h 245078"/>
                  <a:gd name="connsiteX2353" fmla="*/ 2413413 w 3258499"/>
                  <a:gd name="connsiteY2353" fmla="*/ 59671 h 245078"/>
                  <a:gd name="connsiteX2354" fmla="*/ 2422371 w 3258499"/>
                  <a:gd name="connsiteY2354" fmla="*/ 67951 h 245078"/>
                  <a:gd name="connsiteX2355" fmla="*/ 2422741 w 3258499"/>
                  <a:gd name="connsiteY2355" fmla="*/ 77378 h 245078"/>
                  <a:gd name="connsiteX2356" fmla="*/ 2417374 w 3258499"/>
                  <a:gd name="connsiteY2356" fmla="*/ 83184 h 245078"/>
                  <a:gd name="connsiteX2357" fmla="*/ 2407947 w 3258499"/>
                  <a:gd name="connsiteY2357" fmla="*/ 83555 h 245078"/>
                  <a:gd name="connsiteX2358" fmla="*/ 2398989 w 3258499"/>
                  <a:gd name="connsiteY2358" fmla="*/ 75275 h 245078"/>
                  <a:gd name="connsiteX2359" fmla="*/ 2398619 w 3258499"/>
                  <a:gd name="connsiteY2359" fmla="*/ 65848 h 245078"/>
                  <a:gd name="connsiteX2360" fmla="*/ 2403986 w 3258499"/>
                  <a:gd name="connsiteY2360" fmla="*/ 60042 h 245078"/>
                  <a:gd name="connsiteX2361" fmla="*/ 2408623 w 3258499"/>
                  <a:gd name="connsiteY2361" fmla="*/ 57905 h 245078"/>
                  <a:gd name="connsiteX2362" fmla="*/ 2075476 w 3258499"/>
                  <a:gd name="connsiteY2362" fmla="*/ 57905 h 245078"/>
                  <a:gd name="connsiteX2363" fmla="*/ 2080266 w 3258499"/>
                  <a:gd name="connsiteY2363" fmla="*/ 59671 h 245078"/>
                  <a:gd name="connsiteX2364" fmla="*/ 2089224 w 3258499"/>
                  <a:gd name="connsiteY2364" fmla="*/ 67951 h 245078"/>
                  <a:gd name="connsiteX2365" fmla="*/ 2089595 w 3258499"/>
                  <a:gd name="connsiteY2365" fmla="*/ 77378 h 245078"/>
                  <a:gd name="connsiteX2366" fmla="*/ 2084228 w 3258499"/>
                  <a:gd name="connsiteY2366" fmla="*/ 83184 h 245078"/>
                  <a:gd name="connsiteX2367" fmla="*/ 2074801 w 3258499"/>
                  <a:gd name="connsiteY2367" fmla="*/ 83555 h 245078"/>
                  <a:gd name="connsiteX2368" fmla="*/ 2065844 w 3258499"/>
                  <a:gd name="connsiteY2368" fmla="*/ 75275 h 245078"/>
                  <a:gd name="connsiteX2369" fmla="*/ 2065473 w 3258499"/>
                  <a:gd name="connsiteY2369" fmla="*/ 65848 h 245078"/>
                  <a:gd name="connsiteX2370" fmla="*/ 2070839 w 3258499"/>
                  <a:gd name="connsiteY2370" fmla="*/ 60042 h 245078"/>
                  <a:gd name="connsiteX2371" fmla="*/ 2075476 w 3258499"/>
                  <a:gd name="connsiteY2371" fmla="*/ 57905 h 245078"/>
                  <a:gd name="connsiteX2372" fmla="*/ 1742330 w 3258499"/>
                  <a:gd name="connsiteY2372" fmla="*/ 57905 h 245078"/>
                  <a:gd name="connsiteX2373" fmla="*/ 1747120 w 3258499"/>
                  <a:gd name="connsiteY2373" fmla="*/ 59671 h 245078"/>
                  <a:gd name="connsiteX2374" fmla="*/ 1756078 w 3258499"/>
                  <a:gd name="connsiteY2374" fmla="*/ 67951 h 245078"/>
                  <a:gd name="connsiteX2375" fmla="*/ 1756448 w 3258499"/>
                  <a:gd name="connsiteY2375" fmla="*/ 77378 h 245078"/>
                  <a:gd name="connsiteX2376" fmla="*/ 1751082 w 3258499"/>
                  <a:gd name="connsiteY2376" fmla="*/ 83184 h 245078"/>
                  <a:gd name="connsiteX2377" fmla="*/ 1741655 w 3258499"/>
                  <a:gd name="connsiteY2377" fmla="*/ 83555 h 245078"/>
                  <a:gd name="connsiteX2378" fmla="*/ 1732697 w 3258499"/>
                  <a:gd name="connsiteY2378" fmla="*/ 75275 h 245078"/>
                  <a:gd name="connsiteX2379" fmla="*/ 1732326 w 3258499"/>
                  <a:gd name="connsiteY2379" fmla="*/ 65848 h 245078"/>
                  <a:gd name="connsiteX2380" fmla="*/ 1737693 w 3258499"/>
                  <a:gd name="connsiteY2380" fmla="*/ 60042 h 245078"/>
                  <a:gd name="connsiteX2381" fmla="*/ 1742330 w 3258499"/>
                  <a:gd name="connsiteY2381" fmla="*/ 57905 h 245078"/>
                  <a:gd name="connsiteX2382" fmla="*/ 1409184 w 3258499"/>
                  <a:gd name="connsiteY2382" fmla="*/ 57905 h 245078"/>
                  <a:gd name="connsiteX2383" fmla="*/ 1413973 w 3258499"/>
                  <a:gd name="connsiteY2383" fmla="*/ 59671 h 245078"/>
                  <a:gd name="connsiteX2384" fmla="*/ 1422932 w 3258499"/>
                  <a:gd name="connsiteY2384" fmla="*/ 67951 h 245078"/>
                  <a:gd name="connsiteX2385" fmla="*/ 1423303 w 3258499"/>
                  <a:gd name="connsiteY2385" fmla="*/ 77378 h 245078"/>
                  <a:gd name="connsiteX2386" fmla="*/ 1417934 w 3258499"/>
                  <a:gd name="connsiteY2386" fmla="*/ 83184 h 245078"/>
                  <a:gd name="connsiteX2387" fmla="*/ 1408508 w 3258499"/>
                  <a:gd name="connsiteY2387" fmla="*/ 83555 h 245078"/>
                  <a:gd name="connsiteX2388" fmla="*/ 1399550 w 3258499"/>
                  <a:gd name="connsiteY2388" fmla="*/ 75275 h 245078"/>
                  <a:gd name="connsiteX2389" fmla="*/ 1399180 w 3258499"/>
                  <a:gd name="connsiteY2389" fmla="*/ 65848 h 245078"/>
                  <a:gd name="connsiteX2390" fmla="*/ 1404547 w 3258499"/>
                  <a:gd name="connsiteY2390" fmla="*/ 60042 h 245078"/>
                  <a:gd name="connsiteX2391" fmla="*/ 1409184 w 3258499"/>
                  <a:gd name="connsiteY2391" fmla="*/ 57905 h 245078"/>
                  <a:gd name="connsiteX2392" fmla="*/ 1076038 w 3258499"/>
                  <a:gd name="connsiteY2392" fmla="*/ 57905 h 245078"/>
                  <a:gd name="connsiteX2393" fmla="*/ 1080828 w 3258499"/>
                  <a:gd name="connsiteY2393" fmla="*/ 59671 h 245078"/>
                  <a:gd name="connsiteX2394" fmla="*/ 1089785 w 3258499"/>
                  <a:gd name="connsiteY2394" fmla="*/ 67951 h 245078"/>
                  <a:gd name="connsiteX2395" fmla="*/ 1090155 w 3258499"/>
                  <a:gd name="connsiteY2395" fmla="*/ 77378 h 245078"/>
                  <a:gd name="connsiteX2396" fmla="*/ 1084789 w 3258499"/>
                  <a:gd name="connsiteY2396" fmla="*/ 83184 h 245078"/>
                  <a:gd name="connsiteX2397" fmla="*/ 1075361 w 3258499"/>
                  <a:gd name="connsiteY2397" fmla="*/ 83555 h 245078"/>
                  <a:gd name="connsiteX2398" fmla="*/ 1066404 w 3258499"/>
                  <a:gd name="connsiteY2398" fmla="*/ 75275 h 245078"/>
                  <a:gd name="connsiteX2399" fmla="*/ 1066034 w 3258499"/>
                  <a:gd name="connsiteY2399" fmla="*/ 65848 h 245078"/>
                  <a:gd name="connsiteX2400" fmla="*/ 1071400 w 3258499"/>
                  <a:gd name="connsiteY2400" fmla="*/ 60042 h 245078"/>
                  <a:gd name="connsiteX2401" fmla="*/ 1076038 w 3258499"/>
                  <a:gd name="connsiteY2401" fmla="*/ 57905 h 245078"/>
                  <a:gd name="connsiteX2402" fmla="*/ 742890 w 3258499"/>
                  <a:gd name="connsiteY2402" fmla="*/ 57905 h 245078"/>
                  <a:gd name="connsiteX2403" fmla="*/ 747681 w 3258499"/>
                  <a:gd name="connsiteY2403" fmla="*/ 59671 h 245078"/>
                  <a:gd name="connsiteX2404" fmla="*/ 756639 w 3258499"/>
                  <a:gd name="connsiteY2404" fmla="*/ 67951 h 245078"/>
                  <a:gd name="connsiteX2405" fmla="*/ 757009 w 3258499"/>
                  <a:gd name="connsiteY2405" fmla="*/ 77378 h 245078"/>
                  <a:gd name="connsiteX2406" fmla="*/ 751642 w 3258499"/>
                  <a:gd name="connsiteY2406" fmla="*/ 83184 h 245078"/>
                  <a:gd name="connsiteX2407" fmla="*/ 742216 w 3258499"/>
                  <a:gd name="connsiteY2407" fmla="*/ 83555 h 245078"/>
                  <a:gd name="connsiteX2408" fmla="*/ 733258 w 3258499"/>
                  <a:gd name="connsiteY2408" fmla="*/ 75275 h 245078"/>
                  <a:gd name="connsiteX2409" fmla="*/ 732887 w 3258499"/>
                  <a:gd name="connsiteY2409" fmla="*/ 65848 h 245078"/>
                  <a:gd name="connsiteX2410" fmla="*/ 738254 w 3258499"/>
                  <a:gd name="connsiteY2410" fmla="*/ 60042 h 245078"/>
                  <a:gd name="connsiteX2411" fmla="*/ 742890 w 3258499"/>
                  <a:gd name="connsiteY2411" fmla="*/ 57905 h 245078"/>
                  <a:gd name="connsiteX2412" fmla="*/ 409744 w 3258499"/>
                  <a:gd name="connsiteY2412" fmla="*/ 57905 h 245078"/>
                  <a:gd name="connsiteX2413" fmla="*/ 414535 w 3258499"/>
                  <a:gd name="connsiteY2413" fmla="*/ 59671 h 245078"/>
                  <a:gd name="connsiteX2414" fmla="*/ 423493 w 3258499"/>
                  <a:gd name="connsiteY2414" fmla="*/ 67951 h 245078"/>
                  <a:gd name="connsiteX2415" fmla="*/ 423863 w 3258499"/>
                  <a:gd name="connsiteY2415" fmla="*/ 77378 h 245078"/>
                  <a:gd name="connsiteX2416" fmla="*/ 418496 w 3258499"/>
                  <a:gd name="connsiteY2416" fmla="*/ 83184 h 245078"/>
                  <a:gd name="connsiteX2417" fmla="*/ 409070 w 3258499"/>
                  <a:gd name="connsiteY2417" fmla="*/ 83555 h 245078"/>
                  <a:gd name="connsiteX2418" fmla="*/ 400112 w 3258499"/>
                  <a:gd name="connsiteY2418" fmla="*/ 75275 h 245078"/>
                  <a:gd name="connsiteX2419" fmla="*/ 399741 w 3258499"/>
                  <a:gd name="connsiteY2419" fmla="*/ 65848 h 245078"/>
                  <a:gd name="connsiteX2420" fmla="*/ 405108 w 3258499"/>
                  <a:gd name="connsiteY2420" fmla="*/ 60042 h 245078"/>
                  <a:gd name="connsiteX2421" fmla="*/ 409744 w 3258499"/>
                  <a:gd name="connsiteY2421" fmla="*/ 57905 h 245078"/>
                  <a:gd name="connsiteX2422" fmla="*/ 76599 w 3258499"/>
                  <a:gd name="connsiteY2422" fmla="*/ 57905 h 245078"/>
                  <a:gd name="connsiteX2423" fmla="*/ 81389 w 3258499"/>
                  <a:gd name="connsiteY2423" fmla="*/ 59671 h 245078"/>
                  <a:gd name="connsiteX2424" fmla="*/ 90347 w 3258499"/>
                  <a:gd name="connsiteY2424" fmla="*/ 67951 h 245078"/>
                  <a:gd name="connsiteX2425" fmla="*/ 90717 w 3258499"/>
                  <a:gd name="connsiteY2425" fmla="*/ 77378 h 245078"/>
                  <a:gd name="connsiteX2426" fmla="*/ 85350 w 3258499"/>
                  <a:gd name="connsiteY2426" fmla="*/ 83184 h 245078"/>
                  <a:gd name="connsiteX2427" fmla="*/ 75923 w 3258499"/>
                  <a:gd name="connsiteY2427" fmla="*/ 83555 h 245078"/>
                  <a:gd name="connsiteX2428" fmla="*/ 66965 w 3258499"/>
                  <a:gd name="connsiteY2428" fmla="*/ 75275 h 245078"/>
                  <a:gd name="connsiteX2429" fmla="*/ 66595 w 3258499"/>
                  <a:gd name="connsiteY2429" fmla="*/ 65848 h 245078"/>
                  <a:gd name="connsiteX2430" fmla="*/ 71961 w 3258499"/>
                  <a:gd name="connsiteY2430" fmla="*/ 60042 h 245078"/>
                  <a:gd name="connsiteX2431" fmla="*/ 76599 w 3258499"/>
                  <a:gd name="connsiteY2431" fmla="*/ 57905 h 245078"/>
                  <a:gd name="connsiteX2432" fmla="*/ 3211156 w 3258499"/>
                  <a:gd name="connsiteY2432" fmla="*/ 55704 h 245078"/>
                  <a:gd name="connsiteX2433" fmla="*/ 3233822 w 3258499"/>
                  <a:gd name="connsiteY2433" fmla="*/ 146369 h 245078"/>
                  <a:gd name="connsiteX2434" fmla="*/ 3220980 w 3258499"/>
                  <a:gd name="connsiteY2434" fmla="*/ 151687 h 245078"/>
                  <a:gd name="connsiteX2435" fmla="*/ 3204559 w 3258499"/>
                  <a:gd name="connsiteY2435" fmla="*/ 144886 h 245078"/>
                  <a:gd name="connsiteX2436" fmla="*/ 3179688 w 3258499"/>
                  <a:gd name="connsiteY2436" fmla="*/ 120014 h 245078"/>
                  <a:gd name="connsiteX2437" fmla="*/ 3179688 w 3258499"/>
                  <a:gd name="connsiteY2437" fmla="*/ 87172 h 245078"/>
                  <a:gd name="connsiteX2438" fmla="*/ 3059168 w 3258499"/>
                  <a:gd name="connsiteY2438" fmla="*/ 45399 h 245078"/>
                  <a:gd name="connsiteX2439" fmla="*/ 3062266 w 3258499"/>
                  <a:gd name="connsiteY2439" fmla="*/ 46542 h 245078"/>
                  <a:gd name="connsiteX2440" fmla="*/ 3066021 w 3258499"/>
                  <a:gd name="connsiteY2440" fmla="*/ 50013 h 245078"/>
                  <a:gd name="connsiteX2441" fmla="*/ 3066261 w 3258499"/>
                  <a:gd name="connsiteY2441" fmla="*/ 56110 h 245078"/>
                  <a:gd name="connsiteX2442" fmla="*/ 3061753 w 3258499"/>
                  <a:gd name="connsiteY2442" fmla="*/ 60986 h 245078"/>
                  <a:gd name="connsiteX2443" fmla="*/ 3055656 w 3258499"/>
                  <a:gd name="connsiteY2443" fmla="*/ 61226 h 245078"/>
                  <a:gd name="connsiteX2444" fmla="*/ 3051901 w 3258499"/>
                  <a:gd name="connsiteY2444" fmla="*/ 57755 h 245078"/>
                  <a:gd name="connsiteX2445" fmla="*/ 3051661 w 3258499"/>
                  <a:gd name="connsiteY2445" fmla="*/ 51658 h 245078"/>
                  <a:gd name="connsiteX2446" fmla="*/ 3056168 w 3258499"/>
                  <a:gd name="connsiteY2446" fmla="*/ 46781 h 245078"/>
                  <a:gd name="connsiteX2447" fmla="*/ 3059168 w 3258499"/>
                  <a:gd name="connsiteY2447" fmla="*/ 45399 h 245078"/>
                  <a:gd name="connsiteX2448" fmla="*/ 2726022 w 3258499"/>
                  <a:gd name="connsiteY2448" fmla="*/ 45399 h 245078"/>
                  <a:gd name="connsiteX2449" fmla="*/ 2729119 w 3258499"/>
                  <a:gd name="connsiteY2449" fmla="*/ 46542 h 245078"/>
                  <a:gd name="connsiteX2450" fmla="*/ 2732875 w 3258499"/>
                  <a:gd name="connsiteY2450" fmla="*/ 50013 h 245078"/>
                  <a:gd name="connsiteX2451" fmla="*/ 2733115 w 3258499"/>
                  <a:gd name="connsiteY2451" fmla="*/ 56110 h 245078"/>
                  <a:gd name="connsiteX2452" fmla="*/ 2728607 w 3258499"/>
                  <a:gd name="connsiteY2452" fmla="*/ 60986 h 245078"/>
                  <a:gd name="connsiteX2453" fmla="*/ 2722510 w 3258499"/>
                  <a:gd name="connsiteY2453" fmla="*/ 61226 h 245078"/>
                  <a:gd name="connsiteX2454" fmla="*/ 2718755 w 3258499"/>
                  <a:gd name="connsiteY2454" fmla="*/ 57755 h 245078"/>
                  <a:gd name="connsiteX2455" fmla="*/ 2718515 w 3258499"/>
                  <a:gd name="connsiteY2455" fmla="*/ 51658 h 245078"/>
                  <a:gd name="connsiteX2456" fmla="*/ 2723022 w 3258499"/>
                  <a:gd name="connsiteY2456" fmla="*/ 46781 h 245078"/>
                  <a:gd name="connsiteX2457" fmla="*/ 2726022 w 3258499"/>
                  <a:gd name="connsiteY2457" fmla="*/ 45399 h 245078"/>
                  <a:gd name="connsiteX2458" fmla="*/ 2392875 w 3258499"/>
                  <a:gd name="connsiteY2458" fmla="*/ 45399 h 245078"/>
                  <a:gd name="connsiteX2459" fmla="*/ 2395973 w 3258499"/>
                  <a:gd name="connsiteY2459" fmla="*/ 46542 h 245078"/>
                  <a:gd name="connsiteX2460" fmla="*/ 2399728 w 3258499"/>
                  <a:gd name="connsiteY2460" fmla="*/ 50013 h 245078"/>
                  <a:gd name="connsiteX2461" fmla="*/ 2399969 w 3258499"/>
                  <a:gd name="connsiteY2461" fmla="*/ 56110 h 245078"/>
                  <a:gd name="connsiteX2462" fmla="*/ 2395460 w 3258499"/>
                  <a:gd name="connsiteY2462" fmla="*/ 60986 h 245078"/>
                  <a:gd name="connsiteX2463" fmla="*/ 2389364 w 3258499"/>
                  <a:gd name="connsiteY2463" fmla="*/ 61226 h 245078"/>
                  <a:gd name="connsiteX2464" fmla="*/ 2385609 w 3258499"/>
                  <a:gd name="connsiteY2464" fmla="*/ 57755 h 245078"/>
                  <a:gd name="connsiteX2465" fmla="*/ 2385369 w 3258499"/>
                  <a:gd name="connsiteY2465" fmla="*/ 51658 h 245078"/>
                  <a:gd name="connsiteX2466" fmla="*/ 2389876 w 3258499"/>
                  <a:gd name="connsiteY2466" fmla="*/ 46781 h 245078"/>
                  <a:gd name="connsiteX2467" fmla="*/ 2392875 w 3258499"/>
                  <a:gd name="connsiteY2467" fmla="*/ 45399 h 245078"/>
                  <a:gd name="connsiteX2468" fmla="*/ 2059729 w 3258499"/>
                  <a:gd name="connsiteY2468" fmla="*/ 45399 h 245078"/>
                  <a:gd name="connsiteX2469" fmla="*/ 2062827 w 3258499"/>
                  <a:gd name="connsiteY2469" fmla="*/ 46542 h 245078"/>
                  <a:gd name="connsiteX2470" fmla="*/ 2066582 w 3258499"/>
                  <a:gd name="connsiteY2470" fmla="*/ 50013 h 245078"/>
                  <a:gd name="connsiteX2471" fmla="*/ 2066822 w 3258499"/>
                  <a:gd name="connsiteY2471" fmla="*/ 56110 h 245078"/>
                  <a:gd name="connsiteX2472" fmla="*/ 2062314 w 3258499"/>
                  <a:gd name="connsiteY2472" fmla="*/ 60986 h 245078"/>
                  <a:gd name="connsiteX2473" fmla="*/ 2056217 w 3258499"/>
                  <a:gd name="connsiteY2473" fmla="*/ 61226 h 245078"/>
                  <a:gd name="connsiteX2474" fmla="*/ 2052462 w 3258499"/>
                  <a:gd name="connsiteY2474" fmla="*/ 57755 h 245078"/>
                  <a:gd name="connsiteX2475" fmla="*/ 2052222 w 3258499"/>
                  <a:gd name="connsiteY2475" fmla="*/ 51658 h 245078"/>
                  <a:gd name="connsiteX2476" fmla="*/ 2056731 w 3258499"/>
                  <a:gd name="connsiteY2476" fmla="*/ 46781 h 245078"/>
                  <a:gd name="connsiteX2477" fmla="*/ 2059729 w 3258499"/>
                  <a:gd name="connsiteY2477" fmla="*/ 45399 h 245078"/>
                  <a:gd name="connsiteX2478" fmla="*/ 1726583 w 3258499"/>
                  <a:gd name="connsiteY2478" fmla="*/ 45399 h 245078"/>
                  <a:gd name="connsiteX2479" fmla="*/ 1729680 w 3258499"/>
                  <a:gd name="connsiteY2479" fmla="*/ 46542 h 245078"/>
                  <a:gd name="connsiteX2480" fmla="*/ 1733436 w 3258499"/>
                  <a:gd name="connsiteY2480" fmla="*/ 50013 h 245078"/>
                  <a:gd name="connsiteX2481" fmla="*/ 1733675 w 3258499"/>
                  <a:gd name="connsiteY2481" fmla="*/ 56110 h 245078"/>
                  <a:gd name="connsiteX2482" fmla="*/ 1729168 w 3258499"/>
                  <a:gd name="connsiteY2482" fmla="*/ 60986 h 245078"/>
                  <a:gd name="connsiteX2483" fmla="*/ 1723071 w 3258499"/>
                  <a:gd name="connsiteY2483" fmla="*/ 61226 h 245078"/>
                  <a:gd name="connsiteX2484" fmla="*/ 1719316 w 3258499"/>
                  <a:gd name="connsiteY2484" fmla="*/ 57755 h 245078"/>
                  <a:gd name="connsiteX2485" fmla="*/ 1719076 w 3258499"/>
                  <a:gd name="connsiteY2485" fmla="*/ 51658 h 245078"/>
                  <a:gd name="connsiteX2486" fmla="*/ 1723583 w 3258499"/>
                  <a:gd name="connsiteY2486" fmla="*/ 46781 h 245078"/>
                  <a:gd name="connsiteX2487" fmla="*/ 1726583 w 3258499"/>
                  <a:gd name="connsiteY2487" fmla="*/ 45399 h 245078"/>
                  <a:gd name="connsiteX2488" fmla="*/ 1393437 w 3258499"/>
                  <a:gd name="connsiteY2488" fmla="*/ 45399 h 245078"/>
                  <a:gd name="connsiteX2489" fmla="*/ 1396535 w 3258499"/>
                  <a:gd name="connsiteY2489" fmla="*/ 46542 h 245078"/>
                  <a:gd name="connsiteX2490" fmla="*/ 1400289 w 3258499"/>
                  <a:gd name="connsiteY2490" fmla="*/ 50013 h 245078"/>
                  <a:gd name="connsiteX2491" fmla="*/ 1400530 w 3258499"/>
                  <a:gd name="connsiteY2491" fmla="*/ 56110 h 245078"/>
                  <a:gd name="connsiteX2492" fmla="*/ 1396022 w 3258499"/>
                  <a:gd name="connsiteY2492" fmla="*/ 60986 h 245078"/>
                  <a:gd name="connsiteX2493" fmla="*/ 1389924 w 3258499"/>
                  <a:gd name="connsiteY2493" fmla="*/ 61226 h 245078"/>
                  <a:gd name="connsiteX2494" fmla="*/ 1386169 w 3258499"/>
                  <a:gd name="connsiteY2494" fmla="*/ 57755 h 245078"/>
                  <a:gd name="connsiteX2495" fmla="*/ 1385930 w 3258499"/>
                  <a:gd name="connsiteY2495" fmla="*/ 51658 h 245078"/>
                  <a:gd name="connsiteX2496" fmla="*/ 1390437 w 3258499"/>
                  <a:gd name="connsiteY2496" fmla="*/ 46781 h 245078"/>
                  <a:gd name="connsiteX2497" fmla="*/ 1393437 w 3258499"/>
                  <a:gd name="connsiteY2497" fmla="*/ 45399 h 245078"/>
                  <a:gd name="connsiteX2498" fmla="*/ 1060290 w 3258499"/>
                  <a:gd name="connsiteY2498" fmla="*/ 45399 h 245078"/>
                  <a:gd name="connsiteX2499" fmla="*/ 1063388 w 3258499"/>
                  <a:gd name="connsiteY2499" fmla="*/ 46542 h 245078"/>
                  <a:gd name="connsiteX2500" fmla="*/ 1067142 w 3258499"/>
                  <a:gd name="connsiteY2500" fmla="*/ 50013 h 245078"/>
                  <a:gd name="connsiteX2501" fmla="*/ 1067383 w 3258499"/>
                  <a:gd name="connsiteY2501" fmla="*/ 56110 h 245078"/>
                  <a:gd name="connsiteX2502" fmla="*/ 1062875 w 3258499"/>
                  <a:gd name="connsiteY2502" fmla="*/ 60986 h 245078"/>
                  <a:gd name="connsiteX2503" fmla="*/ 1056778 w 3258499"/>
                  <a:gd name="connsiteY2503" fmla="*/ 61226 h 245078"/>
                  <a:gd name="connsiteX2504" fmla="*/ 1053023 w 3258499"/>
                  <a:gd name="connsiteY2504" fmla="*/ 57755 h 245078"/>
                  <a:gd name="connsiteX2505" fmla="*/ 1052784 w 3258499"/>
                  <a:gd name="connsiteY2505" fmla="*/ 51658 h 245078"/>
                  <a:gd name="connsiteX2506" fmla="*/ 1057291 w 3258499"/>
                  <a:gd name="connsiteY2506" fmla="*/ 46781 h 245078"/>
                  <a:gd name="connsiteX2507" fmla="*/ 1060290 w 3258499"/>
                  <a:gd name="connsiteY2507" fmla="*/ 45399 h 245078"/>
                  <a:gd name="connsiteX2508" fmla="*/ 727144 w 3258499"/>
                  <a:gd name="connsiteY2508" fmla="*/ 45399 h 245078"/>
                  <a:gd name="connsiteX2509" fmla="*/ 730241 w 3258499"/>
                  <a:gd name="connsiteY2509" fmla="*/ 46542 h 245078"/>
                  <a:gd name="connsiteX2510" fmla="*/ 733996 w 3258499"/>
                  <a:gd name="connsiteY2510" fmla="*/ 50013 h 245078"/>
                  <a:gd name="connsiteX2511" fmla="*/ 734236 w 3258499"/>
                  <a:gd name="connsiteY2511" fmla="*/ 56110 h 245078"/>
                  <a:gd name="connsiteX2512" fmla="*/ 729728 w 3258499"/>
                  <a:gd name="connsiteY2512" fmla="*/ 60986 h 245078"/>
                  <a:gd name="connsiteX2513" fmla="*/ 723631 w 3258499"/>
                  <a:gd name="connsiteY2513" fmla="*/ 61226 h 245078"/>
                  <a:gd name="connsiteX2514" fmla="*/ 719877 w 3258499"/>
                  <a:gd name="connsiteY2514" fmla="*/ 57755 h 245078"/>
                  <a:gd name="connsiteX2515" fmla="*/ 719636 w 3258499"/>
                  <a:gd name="connsiteY2515" fmla="*/ 51658 h 245078"/>
                  <a:gd name="connsiteX2516" fmla="*/ 724145 w 3258499"/>
                  <a:gd name="connsiteY2516" fmla="*/ 46781 h 245078"/>
                  <a:gd name="connsiteX2517" fmla="*/ 727144 w 3258499"/>
                  <a:gd name="connsiteY2517" fmla="*/ 45399 h 245078"/>
                  <a:gd name="connsiteX2518" fmla="*/ 393998 w 3258499"/>
                  <a:gd name="connsiteY2518" fmla="*/ 45399 h 245078"/>
                  <a:gd name="connsiteX2519" fmla="*/ 397095 w 3258499"/>
                  <a:gd name="connsiteY2519" fmla="*/ 46542 h 245078"/>
                  <a:gd name="connsiteX2520" fmla="*/ 400850 w 3258499"/>
                  <a:gd name="connsiteY2520" fmla="*/ 50013 h 245078"/>
                  <a:gd name="connsiteX2521" fmla="*/ 401090 w 3258499"/>
                  <a:gd name="connsiteY2521" fmla="*/ 56110 h 245078"/>
                  <a:gd name="connsiteX2522" fmla="*/ 396583 w 3258499"/>
                  <a:gd name="connsiteY2522" fmla="*/ 60986 h 245078"/>
                  <a:gd name="connsiteX2523" fmla="*/ 390485 w 3258499"/>
                  <a:gd name="connsiteY2523" fmla="*/ 61226 h 245078"/>
                  <a:gd name="connsiteX2524" fmla="*/ 386730 w 3258499"/>
                  <a:gd name="connsiteY2524" fmla="*/ 57755 h 245078"/>
                  <a:gd name="connsiteX2525" fmla="*/ 386491 w 3258499"/>
                  <a:gd name="connsiteY2525" fmla="*/ 51658 h 245078"/>
                  <a:gd name="connsiteX2526" fmla="*/ 390998 w 3258499"/>
                  <a:gd name="connsiteY2526" fmla="*/ 46781 h 245078"/>
                  <a:gd name="connsiteX2527" fmla="*/ 393998 w 3258499"/>
                  <a:gd name="connsiteY2527" fmla="*/ 45399 h 245078"/>
                  <a:gd name="connsiteX2528" fmla="*/ 60852 w 3258499"/>
                  <a:gd name="connsiteY2528" fmla="*/ 45399 h 245078"/>
                  <a:gd name="connsiteX2529" fmla="*/ 63950 w 3258499"/>
                  <a:gd name="connsiteY2529" fmla="*/ 46542 h 245078"/>
                  <a:gd name="connsiteX2530" fmla="*/ 67705 w 3258499"/>
                  <a:gd name="connsiteY2530" fmla="*/ 50013 h 245078"/>
                  <a:gd name="connsiteX2531" fmla="*/ 67944 w 3258499"/>
                  <a:gd name="connsiteY2531" fmla="*/ 56110 h 245078"/>
                  <a:gd name="connsiteX2532" fmla="*/ 63437 w 3258499"/>
                  <a:gd name="connsiteY2532" fmla="*/ 60986 h 245078"/>
                  <a:gd name="connsiteX2533" fmla="*/ 57340 w 3258499"/>
                  <a:gd name="connsiteY2533" fmla="*/ 61226 h 245078"/>
                  <a:gd name="connsiteX2534" fmla="*/ 53585 w 3258499"/>
                  <a:gd name="connsiteY2534" fmla="*/ 57755 h 245078"/>
                  <a:gd name="connsiteX2535" fmla="*/ 53345 w 3258499"/>
                  <a:gd name="connsiteY2535" fmla="*/ 51658 h 245078"/>
                  <a:gd name="connsiteX2536" fmla="*/ 57852 w 3258499"/>
                  <a:gd name="connsiteY2536" fmla="*/ 46781 h 245078"/>
                  <a:gd name="connsiteX2537" fmla="*/ 60852 w 3258499"/>
                  <a:gd name="connsiteY2537" fmla="*/ 45399 h 245078"/>
                  <a:gd name="connsiteX2538" fmla="*/ 2994656 w 3258499"/>
                  <a:gd name="connsiteY2538" fmla="*/ 38327 h 245078"/>
                  <a:gd name="connsiteX2539" fmla="*/ 3001971 w 3258499"/>
                  <a:gd name="connsiteY2539" fmla="*/ 41358 h 245078"/>
                  <a:gd name="connsiteX2540" fmla="*/ 3013051 w 3258499"/>
                  <a:gd name="connsiteY2540" fmla="*/ 52438 h 245078"/>
                  <a:gd name="connsiteX2541" fmla="*/ 3013051 w 3258499"/>
                  <a:gd name="connsiteY2541" fmla="*/ 67068 h 245078"/>
                  <a:gd name="connsiteX2542" fmla="*/ 2993609 w 3258499"/>
                  <a:gd name="connsiteY2542" fmla="*/ 86509 h 245078"/>
                  <a:gd name="connsiteX2543" fmla="*/ 2978979 w 3258499"/>
                  <a:gd name="connsiteY2543" fmla="*/ 86510 h 245078"/>
                  <a:gd name="connsiteX2544" fmla="*/ 2967899 w 3258499"/>
                  <a:gd name="connsiteY2544" fmla="*/ 75430 h 245078"/>
                  <a:gd name="connsiteX2545" fmla="*/ 2967899 w 3258499"/>
                  <a:gd name="connsiteY2545" fmla="*/ 60799 h 245078"/>
                  <a:gd name="connsiteX2546" fmla="*/ 2987340 w 3258499"/>
                  <a:gd name="connsiteY2546" fmla="*/ 41358 h 245078"/>
                  <a:gd name="connsiteX2547" fmla="*/ 2994656 w 3258499"/>
                  <a:gd name="connsiteY2547" fmla="*/ 38327 h 245078"/>
                  <a:gd name="connsiteX2548" fmla="*/ 2661510 w 3258499"/>
                  <a:gd name="connsiteY2548" fmla="*/ 38327 h 245078"/>
                  <a:gd name="connsiteX2549" fmla="*/ 2668825 w 3258499"/>
                  <a:gd name="connsiteY2549" fmla="*/ 41358 h 245078"/>
                  <a:gd name="connsiteX2550" fmla="*/ 2679905 w 3258499"/>
                  <a:gd name="connsiteY2550" fmla="*/ 52438 h 245078"/>
                  <a:gd name="connsiteX2551" fmla="*/ 2679905 w 3258499"/>
                  <a:gd name="connsiteY2551" fmla="*/ 67068 h 245078"/>
                  <a:gd name="connsiteX2552" fmla="*/ 2660464 w 3258499"/>
                  <a:gd name="connsiteY2552" fmla="*/ 86509 h 245078"/>
                  <a:gd name="connsiteX2553" fmla="*/ 2645833 w 3258499"/>
                  <a:gd name="connsiteY2553" fmla="*/ 86510 h 245078"/>
                  <a:gd name="connsiteX2554" fmla="*/ 2634753 w 3258499"/>
                  <a:gd name="connsiteY2554" fmla="*/ 75430 h 245078"/>
                  <a:gd name="connsiteX2555" fmla="*/ 2634753 w 3258499"/>
                  <a:gd name="connsiteY2555" fmla="*/ 60799 h 245078"/>
                  <a:gd name="connsiteX2556" fmla="*/ 2654194 w 3258499"/>
                  <a:gd name="connsiteY2556" fmla="*/ 41358 h 245078"/>
                  <a:gd name="connsiteX2557" fmla="*/ 2661510 w 3258499"/>
                  <a:gd name="connsiteY2557" fmla="*/ 38327 h 245078"/>
                  <a:gd name="connsiteX2558" fmla="*/ 2328364 w 3258499"/>
                  <a:gd name="connsiteY2558" fmla="*/ 38327 h 245078"/>
                  <a:gd name="connsiteX2559" fmla="*/ 2335678 w 3258499"/>
                  <a:gd name="connsiteY2559" fmla="*/ 41358 h 245078"/>
                  <a:gd name="connsiteX2560" fmla="*/ 2346759 w 3258499"/>
                  <a:gd name="connsiteY2560" fmla="*/ 52438 h 245078"/>
                  <a:gd name="connsiteX2561" fmla="*/ 2346759 w 3258499"/>
                  <a:gd name="connsiteY2561" fmla="*/ 67068 h 245078"/>
                  <a:gd name="connsiteX2562" fmla="*/ 2327317 w 3258499"/>
                  <a:gd name="connsiteY2562" fmla="*/ 86509 h 245078"/>
                  <a:gd name="connsiteX2563" fmla="*/ 2312686 w 3258499"/>
                  <a:gd name="connsiteY2563" fmla="*/ 86510 h 245078"/>
                  <a:gd name="connsiteX2564" fmla="*/ 2301606 w 3258499"/>
                  <a:gd name="connsiteY2564" fmla="*/ 75430 h 245078"/>
                  <a:gd name="connsiteX2565" fmla="*/ 2301607 w 3258499"/>
                  <a:gd name="connsiteY2565" fmla="*/ 60799 h 245078"/>
                  <a:gd name="connsiteX2566" fmla="*/ 2321048 w 3258499"/>
                  <a:gd name="connsiteY2566" fmla="*/ 41358 h 245078"/>
                  <a:gd name="connsiteX2567" fmla="*/ 2328364 w 3258499"/>
                  <a:gd name="connsiteY2567" fmla="*/ 38327 h 245078"/>
                  <a:gd name="connsiteX2568" fmla="*/ 1995217 w 3258499"/>
                  <a:gd name="connsiteY2568" fmla="*/ 38327 h 245078"/>
                  <a:gd name="connsiteX2569" fmla="*/ 2002532 w 3258499"/>
                  <a:gd name="connsiteY2569" fmla="*/ 41358 h 245078"/>
                  <a:gd name="connsiteX2570" fmla="*/ 2013612 w 3258499"/>
                  <a:gd name="connsiteY2570" fmla="*/ 52438 h 245078"/>
                  <a:gd name="connsiteX2571" fmla="*/ 2013612 w 3258499"/>
                  <a:gd name="connsiteY2571" fmla="*/ 67068 h 245078"/>
                  <a:gd name="connsiteX2572" fmla="*/ 1994171 w 3258499"/>
                  <a:gd name="connsiteY2572" fmla="*/ 86509 h 245078"/>
                  <a:gd name="connsiteX2573" fmla="*/ 1979540 w 3258499"/>
                  <a:gd name="connsiteY2573" fmla="*/ 86510 h 245078"/>
                  <a:gd name="connsiteX2574" fmla="*/ 1968460 w 3258499"/>
                  <a:gd name="connsiteY2574" fmla="*/ 75430 h 245078"/>
                  <a:gd name="connsiteX2575" fmla="*/ 1968460 w 3258499"/>
                  <a:gd name="connsiteY2575" fmla="*/ 60799 h 245078"/>
                  <a:gd name="connsiteX2576" fmla="*/ 1987902 w 3258499"/>
                  <a:gd name="connsiteY2576" fmla="*/ 41358 h 245078"/>
                  <a:gd name="connsiteX2577" fmla="*/ 1995217 w 3258499"/>
                  <a:gd name="connsiteY2577" fmla="*/ 38327 h 245078"/>
                  <a:gd name="connsiteX2578" fmla="*/ 1662070 w 3258499"/>
                  <a:gd name="connsiteY2578" fmla="*/ 38327 h 245078"/>
                  <a:gd name="connsiteX2579" fmla="*/ 1669386 w 3258499"/>
                  <a:gd name="connsiteY2579" fmla="*/ 41358 h 245078"/>
                  <a:gd name="connsiteX2580" fmla="*/ 1680466 w 3258499"/>
                  <a:gd name="connsiteY2580" fmla="*/ 52438 h 245078"/>
                  <a:gd name="connsiteX2581" fmla="*/ 1680466 w 3258499"/>
                  <a:gd name="connsiteY2581" fmla="*/ 67068 h 245078"/>
                  <a:gd name="connsiteX2582" fmla="*/ 1661024 w 3258499"/>
                  <a:gd name="connsiteY2582" fmla="*/ 86509 h 245078"/>
                  <a:gd name="connsiteX2583" fmla="*/ 1646394 w 3258499"/>
                  <a:gd name="connsiteY2583" fmla="*/ 86510 h 245078"/>
                  <a:gd name="connsiteX2584" fmla="*/ 1635314 w 3258499"/>
                  <a:gd name="connsiteY2584" fmla="*/ 75430 h 245078"/>
                  <a:gd name="connsiteX2585" fmla="*/ 1635314 w 3258499"/>
                  <a:gd name="connsiteY2585" fmla="*/ 60799 h 245078"/>
                  <a:gd name="connsiteX2586" fmla="*/ 1654756 w 3258499"/>
                  <a:gd name="connsiteY2586" fmla="*/ 41358 h 245078"/>
                  <a:gd name="connsiteX2587" fmla="*/ 1662070 w 3258499"/>
                  <a:gd name="connsiteY2587" fmla="*/ 38327 h 245078"/>
                  <a:gd name="connsiteX2588" fmla="*/ 1328925 w 3258499"/>
                  <a:gd name="connsiteY2588" fmla="*/ 38327 h 245078"/>
                  <a:gd name="connsiteX2589" fmla="*/ 1336239 w 3258499"/>
                  <a:gd name="connsiteY2589" fmla="*/ 41358 h 245078"/>
                  <a:gd name="connsiteX2590" fmla="*/ 1347320 w 3258499"/>
                  <a:gd name="connsiteY2590" fmla="*/ 52438 h 245078"/>
                  <a:gd name="connsiteX2591" fmla="*/ 1347320 w 3258499"/>
                  <a:gd name="connsiteY2591" fmla="*/ 67068 h 245078"/>
                  <a:gd name="connsiteX2592" fmla="*/ 1327878 w 3258499"/>
                  <a:gd name="connsiteY2592" fmla="*/ 86509 h 245078"/>
                  <a:gd name="connsiteX2593" fmla="*/ 1313248 w 3258499"/>
                  <a:gd name="connsiteY2593" fmla="*/ 86510 h 245078"/>
                  <a:gd name="connsiteX2594" fmla="*/ 1302167 w 3258499"/>
                  <a:gd name="connsiteY2594" fmla="*/ 75430 h 245078"/>
                  <a:gd name="connsiteX2595" fmla="*/ 1302168 w 3258499"/>
                  <a:gd name="connsiteY2595" fmla="*/ 60799 h 245078"/>
                  <a:gd name="connsiteX2596" fmla="*/ 1321609 w 3258499"/>
                  <a:gd name="connsiteY2596" fmla="*/ 41358 h 245078"/>
                  <a:gd name="connsiteX2597" fmla="*/ 1328925 w 3258499"/>
                  <a:gd name="connsiteY2597" fmla="*/ 38327 h 245078"/>
                  <a:gd name="connsiteX2598" fmla="*/ 995778 w 3258499"/>
                  <a:gd name="connsiteY2598" fmla="*/ 38327 h 245078"/>
                  <a:gd name="connsiteX2599" fmla="*/ 1003093 w 3258499"/>
                  <a:gd name="connsiteY2599" fmla="*/ 41358 h 245078"/>
                  <a:gd name="connsiteX2600" fmla="*/ 1014172 w 3258499"/>
                  <a:gd name="connsiteY2600" fmla="*/ 52438 h 245078"/>
                  <a:gd name="connsiteX2601" fmla="*/ 1014172 w 3258499"/>
                  <a:gd name="connsiteY2601" fmla="*/ 67068 h 245078"/>
                  <a:gd name="connsiteX2602" fmla="*/ 994732 w 3258499"/>
                  <a:gd name="connsiteY2602" fmla="*/ 86509 h 245078"/>
                  <a:gd name="connsiteX2603" fmla="*/ 980101 w 3258499"/>
                  <a:gd name="connsiteY2603" fmla="*/ 86510 h 245078"/>
                  <a:gd name="connsiteX2604" fmla="*/ 969021 w 3258499"/>
                  <a:gd name="connsiteY2604" fmla="*/ 75430 h 245078"/>
                  <a:gd name="connsiteX2605" fmla="*/ 969021 w 3258499"/>
                  <a:gd name="connsiteY2605" fmla="*/ 60799 h 245078"/>
                  <a:gd name="connsiteX2606" fmla="*/ 988463 w 3258499"/>
                  <a:gd name="connsiteY2606" fmla="*/ 41358 h 245078"/>
                  <a:gd name="connsiteX2607" fmla="*/ 995778 w 3258499"/>
                  <a:gd name="connsiteY2607" fmla="*/ 38327 h 245078"/>
                  <a:gd name="connsiteX2608" fmla="*/ 662631 w 3258499"/>
                  <a:gd name="connsiteY2608" fmla="*/ 38327 h 245078"/>
                  <a:gd name="connsiteX2609" fmla="*/ 669947 w 3258499"/>
                  <a:gd name="connsiteY2609" fmla="*/ 41358 h 245078"/>
                  <a:gd name="connsiteX2610" fmla="*/ 681026 w 3258499"/>
                  <a:gd name="connsiteY2610" fmla="*/ 52438 h 245078"/>
                  <a:gd name="connsiteX2611" fmla="*/ 681026 w 3258499"/>
                  <a:gd name="connsiteY2611" fmla="*/ 67068 h 245078"/>
                  <a:gd name="connsiteX2612" fmla="*/ 661585 w 3258499"/>
                  <a:gd name="connsiteY2612" fmla="*/ 86509 h 245078"/>
                  <a:gd name="connsiteX2613" fmla="*/ 646955 w 3258499"/>
                  <a:gd name="connsiteY2613" fmla="*/ 86510 h 245078"/>
                  <a:gd name="connsiteX2614" fmla="*/ 635874 w 3258499"/>
                  <a:gd name="connsiteY2614" fmla="*/ 75430 h 245078"/>
                  <a:gd name="connsiteX2615" fmla="*/ 635875 w 3258499"/>
                  <a:gd name="connsiteY2615" fmla="*/ 60799 h 245078"/>
                  <a:gd name="connsiteX2616" fmla="*/ 655317 w 3258499"/>
                  <a:gd name="connsiteY2616" fmla="*/ 41358 h 245078"/>
                  <a:gd name="connsiteX2617" fmla="*/ 662631 w 3258499"/>
                  <a:gd name="connsiteY2617" fmla="*/ 38327 h 245078"/>
                  <a:gd name="connsiteX2618" fmla="*/ 329485 w 3258499"/>
                  <a:gd name="connsiteY2618" fmla="*/ 38327 h 245078"/>
                  <a:gd name="connsiteX2619" fmla="*/ 336801 w 3258499"/>
                  <a:gd name="connsiteY2619" fmla="*/ 41358 h 245078"/>
                  <a:gd name="connsiteX2620" fmla="*/ 347880 w 3258499"/>
                  <a:gd name="connsiteY2620" fmla="*/ 52438 h 245078"/>
                  <a:gd name="connsiteX2621" fmla="*/ 347880 w 3258499"/>
                  <a:gd name="connsiteY2621" fmla="*/ 67068 h 245078"/>
                  <a:gd name="connsiteX2622" fmla="*/ 328439 w 3258499"/>
                  <a:gd name="connsiteY2622" fmla="*/ 86509 h 245078"/>
                  <a:gd name="connsiteX2623" fmla="*/ 313808 w 3258499"/>
                  <a:gd name="connsiteY2623" fmla="*/ 86510 h 245078"/>
                  <a:gd name="connsiteX2624" fmla="*/ 302729 w 3258499"/>
                  <a:gd name="connsiteY2624" fmla="*/ 75430 h 245078"/>
                  <a:gd name="connsiteX2625" fmla="*/ 302729 w 3258499"/>
                  <a:gd name="connsiteY2625" fmla="*/ 60799 h 245078"/>
                  <a:gd name="connsiteX2626" fmla="*/ 322170 w 3258499"/>
                  <a:gd name="connsiteY2626" fmla="*/ 41358 h 245078"/>
                  <a:gd name="connsiteX2627" fmla="*/ 329485 w 3258499"/>
                  <a:gd name="connsiteY2627" fmla="*/ 38327 h 245078"/>
                  <a:gd name="connsiteX2628" fmla="*/ 3205853 w 3258499"/>
                  <a:gd name="connsiteY2628" fmla="*/ 34494 h 245078"/>
                  <a:gd name="connsiteX2629" fmla="*/ 3209402 w 3258499"/>
                  <a:gd name="connsiteY2629" fmla="*/ 48690 h 245078"/>
                  <a:gd name="connsiteX2630" fmla="*/ 3207033 w 3258499"/>
                  <a:gd name="connsiteY2630" fmla="*/ 49488 h 245078"/>
                  <a:gd name="connsiteX2631" fmla="*/ 3201232 w 3258499"/>
                  <a:gd name="connsiteY2631" fmla="*/ 46611 h 245078"/>
                  <a:gd name="connsiteX2632" fmla="*/ 3199499 w 3258499"/>
                  <a:gd name="connsiteY2632" fmla="*/ 41467 h 245078"/>
                  <a:gd name="connsiteX2633" fmla="*/ 3202376 w 3258499"/>
                  <a:gd name="connsiteY2633" fmla="*/ 35665 h 245078"/>
                  <a:gd name="connsiteX2634" fmla="*/ 2874649 w 3258499"/>
                  <a:gd name="connsiteY2634" fmla="*/ 33840 h 245078"/>
                  <a:gd name="connsiteX2635" fmla="*/ 2880450 w 3258499"/>
                  <a:gd name="connsiteY2635" fmla="*/ 36718 h 245078"/>
                  <a:gd name="connsiteX2636" fmla="*/ 2882183 w 3258499"/>
                  <a:gd name="connsiteY2636" fmla="*/ 41861 h 245078"/>
                  <a:gd name="connsiteX2637" fmla="*/ 2879305 w 3258499"/>
                  <a:gd name="connsiteY2637" fmla="*/ 47663 h 245078"/>
                  <a:gd name="connsiteX2638" fmla="*/ 2873887 w 3258499"/>
                  <a:gd name="connsiteY2638" fmla="*/ 49488 h 245078"/>
                  <a:gd name="connsiteX2639" fmla="*/ 2868086 w 3258499"/>
                  <a:gd name="connsiteY2639" fmla="*/ 46611 h 245078"/>
                  <a:gd name="connsiteX2640" fmla="*/ 2866353 w 3258499"/>
                  <a:gd name="connsiteY2640" fmla="*/ 41467 h 245078"/>
                  <a:gd name="connsiteX2641" fmla="*/ 2869230 w 3258499"/>
                  <a:gd name="connsiteY2641" fmla="*/ 35665 h 245078"/>
                  <a:gd name="connsiteX2642" fmla="*/ 2541502 w 3258499"/>
                  <a:gd name="connsiteY2642" fmla="*/ 33840 h 245078"/>
                  <a:gd name="connsiteX2643" fmla="*/ 2547304 w 3258499"/>
                  <a:gd name="connsiteY2643" fmla="*/ 36718 h 245078"/>
                  <a:gd name="connsiteX2644" fmla="*/ 2549037 w 3258499"/>
                  <a:gd name="connsiteY2644" fmla="*/ 41861 h 245078"/>
                  <a:gd name="connsiteX2645" fmla="*/ 2546160 w 3258499"/>
                  <a:gd name="connsiteY2645" fmla="*/ 47663 h 245078"/>
                  <a:gd name="connsiteX2646" fmla="*/ 2540741 w 3258499"/>
                  <a:gd name="connsiteY2646" fmla="*/ 49488 h 245078"/>
                  <a:gd name="connsiteX2647" fmla="*/ 2534939 w 3258499"/>
                  <a:gd name="connsiteY2647" fmla="*/ 46611 h 245078"/>
                  <a:gd name="connsiteX2648" fmla="*/ 2533206 w 3258499"/>
                  <a:gd name="connsiteY2648" fmla="*/ 41467 h 245078"/>
                  <a:gd name="connsiteX2649" fmla="*/ 2536084 w 3258499"/>
                  <a:gd name="connsiteY2649" fmla="*/ 35665 h 245078"/>
                  <a:gd name="connsiteX2650" fmla="*/ 2208356 w 3258499"/>
                  <a:gd name="connsiteY2650" fmla="*/ 33840 h 245078"/>
                  <a:gd name="connsiteX2651" fmla="*/ 2214158 w 3258499"/>
                  <a:gd name="connsiteY2651" fmla="*/ 36718 h 245078"/>
                  <a:gd name="connsiteX2652" fmla="*/ 2215891 w 3258499"/>
                  <a:gd name="connsiteY2652" fmla="*/ 41861 h 245078"/>
                  <a:gd name="connsiteX2653" fmla="*/ 2213013 w 3258499"/>
                  <a:gd name="connsiteY2653" fmla="*/ 47663 h 245078"/>
                  <a:gd name="connsiteX2654" fmla="*/ 2207595 w 3258499"/>
                  <a:gd name="connsiteY2654" fmla="*/ 49488 h 245078"/>
                  <a:gd name="connsiteX2655" fmla="*/ 2201793 w 3258499"/>
                  <a:gd name="connsiteY2655" fmla="*/ 46611 h 245078"/>
                  <a:gd name="connsiteX2656" fmla="*/ 2200060 w 3258499"/>
                  <a:gd name="connsiteY2656" fmla="*/ 41467 h 245078"/>
                  <a:gd name="connsiteX2657" fmla="*/ 2202937 w 3258499"/>
                  <a:gd name="connsiteY2657" fmla="*/ 35665 h 245078"/>
                  <a:gd name="connsiteX2658" fmla="*/ 1875210 w 3258499"/>
                  <a:gd name="connsiteY2658" fmla="*/ 33840 h 245078"/>
                  <a:gd name="connsiteX2659" fmla="*/ 1881011 w 3258499"/>
                  <a:gd name="connsiteY2659" fmla="*/ 36718 h 245078"/>
                  <a:gd name="connsiteX2660" fmla="*/ 1882744 w 3258499"/>
                  <a:gd name="connsiteY2660" fmla="*/ 41861 h 245078"/>
                  <a:gd name="connsiteX2661" fmla="*/ 1879866 w 3258499"/>
                  <a:gd name="connsiteY2661" fmla="*/ 47663 h 245078"/>
                  <a:gd name="connsiteX2662" fmla="*/ 1874449 w 3258499"/>
                  <a:gd name="connsiteY2662" fmla="*/ 49488 h 245078"/>
                  <a:gd name="connsiteX2663" fmla="*/ 1868647 w 3258499"/>
                  <a:gd name="connsiteY2663" fmla="*/ 46611 h 245078"/>
                  <a:gd name="connsiteX2664" fmla="*/ 1866914 w 3258499"/>
                  <a:gd name="connsiteY2664" fmla="*/ 41467 h 245078"/>
                  <a:gd name="connsiteX2665" fmla="*/ 1869791 w 3258499"/>
                  <a:gd name="connsiteY2665" fmla="*/ 35665 h 245078"/>
                  <a:gd name="connsiteX2666" fmla="*/ 1542063 w 3258499"/>
                  <a:gd name="connsiteY2666" fmla="*/ 33840 h 245078"/>
                  <a:gd name="connsiteX2667" fmla="*/ 1547865 w 3258499"/>
                  <a:gd name="connsiteY2667" fmla="*/ 36718 h 245078"/>
                  <a:gd name="connsiteX2668" fmla="*/ 1549598 w 3258499"/>
                  <a:gd name="connsiteY2668" fmla="*/ 41861 h 245078"/>
                  <a:gd name="connsiteX2669" fmla="*/ 1546720 w 3258499"/>
                  <a:gd name="connsiteY2669" fmla="*/ 47663 h 245078"/>
                  <a:gd name="connsiteX2670" fmla="*/ 1541302 w 3258499"/>
                  <a:gd name="connsiteY2670" fmla="*/ 49488 h 245078"/>
                  <a:gd name="connsiteX2671" fmla="*/ 1535500 w 3258499"/>
                  <a:gd name="connsiteY2671" fmla="*/ 46611 h 245078"/>
                  <a:gd name="connsiteX2672" fmla="*/ 1533767 w 3258499"/>
                  <a:gd name="connsiteY2672" fmla="*/ 41467 h 245078"/>
                  <a:gd name="connsiteX2673" fmla="*/ 1536644 w 3258499"/>
                  <a:gd name="connsiteY2673" fmla="*/ 35665 h 245078"/>
                  <a:gd name="connsiteX2674" fmla="*/ 1208917 w 3258499"/>
                  <a:gd name="connsiteY2674" fmla="*/ 33840 h 245078"/>
                  <a:gd name="connsiteX2675" fmla="*/ 1214719 w 3258499"/>
                  <a:gd name="connsiteY2675" fmla="*/ 36718 h 245078"/>
                  <a:gd name="connsiteX2676" fmla="*/ 1216451 w 3258499"/>
                  <a:gd name="connsiteY2676" fmla="*/ 41861 h 245078"/>
                  <a:gd name="connsiteX2677" fmla="*/ 1213574 w 3258499"/>
                  <a:gd name="connsiteY2677" fmla="*/ 47663 h 245078"/>
                  <a:gd name="connsiteX2678" fmla="*/ 1208155 w 3258499"/>
                  <a:gd name="connsiteY2678" fmla="*/ 49488 h 245078"/>
                  <a:gd name="connsiteX2679" fmla="*/ 1202354 w 3258499"/>
                  <a:gd name="connsiteY2679" fmla="*/ 46611 h 245078"/>
                  <a:gd name="connsiteX2680" fmla="*/ 1200621 w 3258499"/>
                  <a:gd name="connsiteY2680" fmla="*/ 41467 h 245078"/>
                  <a:gd name="connsiteX2681" fmla="*/ 1203498 w 3258499"/>
                  <a:gd name="connsiteY2681" fmla="*/ 35665 h 245078"/>
                  <a:gd name="connsiteX2682" fmla="*/ 875770 w 3258499"/>
                  <a:gd name="connsiteY2682" fmla="*/ 33840 h 245078"/>
                  <a:gd name="connsiteX2683" fmla="*/ 881572 w 3258499"/>
                  <a:gd name="connsiteY2683" fmla="*/ 36718 h 245078"/>
                  <a:gd name="connsiteX2684" fmla="*/ 883305 w 3258499"/>
                  <a:gd name="connsiteY2684" fmla="*/ 41861 h 245078"/>
                  <a:gd name="connsiteX2685" fmla="*/ 880427 w 3258499"/>
                  <a:gd name="connsiteY2685" fmla="*/ 47663 h 245078"/>
                  <a:gd name="connsiteX2686" fmla="*/ 875010 w 3258499"/>
                  <a:gd name="connsiteY2686" fmla="*/ 49488 h 245078"/>
                  <a:gd name="connsiteX2687" fmla="*/ 869207 w 3258499"/>
                  <a:gd name="connsiteY2687" fmla="*/ 46611 h 245078"/>
                  <a:gd name="connsiteX2688" fmla="*/ 867474 w 3258499"/>
                  <a:gd name="connsiteY2688" fmla="*/ 41467 h 245078"/>
                  <a:gd name="connsiteX2689" fmla="*/ 870352 w 3258499"/>
                  <a:gd name="connsiteY2689" fmla="*/ 35665 h 245078"/>
                  <a:gd name="connsiteX2690" fmla="*/ 542624 w 3258499"/>
                  <a:gd name="connsiteY2690" fmla="*/ 33840 h 245078"/>
                  <a:gd name="connsiteX2691" fmla="*/ 548426 w 3258499"/>
                  <a:gd name="connsiteY2691" fmla="*/ 36718 h 245078"/>
                  <a:gd name="connsiteX2692" fmla="*/ 550159 w 3258499"/>
                  <a:gd name="connsiteY2692" fmla="*/ 41861 h 245078"/>
                  <a:gd name="connsiteX2693" fmla="*/ 547281 w 3258499"/>
                  <a:gd name="connsiteY2693" fmla="*/ 47663 h 245078"/>
                  <a:gd name="connsiteX2694" fmla="*/ 541863 w 3258499"/>
                  <a:gd name="connsiteY2694" fmla="*/ 49488 h 245078"/>
                  <a:gd name="connsiteX2695" fmla="*/ 536061 w 3258499"/>
                  <a:gd name="connsiteY2695" fmla="*/ 46611 h 245078"/>
                  <a:gd name="connsiteX2696" fmla="*/ 534328 w 3258499"/>
                  <a:gd name="connsiteY2696" fmla="*/ 41467 h 245078"/>
                  <a:gd name="connsiteX2697" fmla="*/ 537205 w 3258499"/>
                  <a:gd name="connsiteY2697" fmla="*/ 35665 h 245078"/>
                  <a:gd name="connsiteX2698" fmla="*/ 209479 w 3258499"/>
                  <a:gd name="connsiteY2698" fmla="*/ 33840 h 245078"/>
                  <a:gd name="connsiteX2699" fmla="*/ 215280 w 3258499"/>
                  <a:gd name="connsiteY2699" fmla="*/ 36718 h 245078"/>
                  <a:gd name="connsiteX2700" fmla="*/ 217012 w 3258499"/>
                  <a:gd name="connsiteY2700" fmla="*/ 41861 h 245078"/>
                  <a:gd name="connsiteX2701" fmla="*/ 214135 w 3258499"/>
                  <a:gd name="connsiteY2701" fmla="*/ 47663 h 245078"/>
                  <a:gd name="connsiteX2702" fmla="*/ 208716 w 3258499"/>
                  <a:gd name="connsiteY2702" fmla="*/ 49488 h 245078"/>
                  <a:gd name="connsiteX2703" fmla="*/ 202915 w 3258499"/>
                  <a:gd name="connsiteY2703" fmla="*/ 46611 h 245078"/>
                  <a:gd name="connsiteX2704" fmla="*/ 201182 w 3258499"/>
                  <a:gd name="connsiteY2704" fmla="*/ 41467 h 245078"/>
                  <a:gd name="connsiteX2705" fmla="*/ 204059 w 3258499"/>
                  <a:gd name="connsiteY2705" fmla="*/ 35665 h 245078"/>
                  <a:gd name="connsiteX2706" fmla="*/ 2910883 w 3258499"/>
                  <a:gd name="connsiteY2706" fmla="*/ 32449 h 245078"/>
                  <a:gd name="connsiteX2707" fmla="*/ 2927304 w 3258499"/>
                  <a:gd name="connsiteY2707" fmla="*/ 39250 h 245078"/>
                  <a:gd name="connsiteX2708" fmla="*/ 2952177 w 3258499"/>
                  <a:gd name="connsiteY2708" fmla="*/ 64123 h 245078"/>
                  <a:gd name="connsiteX2709" fmla="*/ 2952177 w 3258499"/>
                  <a:gd name="connsiteY2709" fmla="*/ 96964 h 245078"/>
                  <a:gd name="connsiteX2710" fmla="*/ 2904255 w 3258499"/>
                  <a:gd name="connsiteY2710" fmla="*/ 144886 h 245078"/>
                  <a:gd name="connsiteX2711" fmla="*/ 2871413 w 3258499"/>
                  <a:gd name="connsiteY2711" fmla="*/ 144886 h 245078"/>
                  <a:gd name="connsiteX2712" fmla="*/ 2846541 w 3258499"/>
                  <a:gd name="connsiteY2712" fmla="*/ 120014 h 245078"/>
                  <a:gd name="connsiteX2713" fmla="*/ 2846541 w 3258499"/>
                  <a:gd name="connsiteY2713" fmla="*/ 87172 h 245078"/>
                  <a:gd name="connsiteX2714" fmla="*/ 2894463 w 3258499"/>
                  <a:gd name="connsiteY2714" fmla="*/ 39250 h 245078"/>
                  <a:gd name="connsiteX2715" fmla="*/ 2910883 w 3258499"/>
                  <a:gd name="connsiteY2715" fmla="*/ 32449 h 245078"/>
                  <a:gd name="connsiteX2716" fmla="*/ 2577738 w 3258499"/>
                  <a:gd name="connsiteY2716" fmla="*/ 32449 h 245078"/>
                  <a:gd name="connsiteX2717" fmla="*/ 2594158 w 3258499"/>
                  <a:gd name="connsiteY2717" fmla="*/ 39250 h 245078"/>
                  <a:gd name="connsiteX2718" fmla="*/ 2619030 w 3258499"/>
                  <a:gd name="connsiteY2718" fmla="*/ 64123 h 245078"/>
                  <a:gd name="connsiteX2719" fmla="*/ 2619030 w 3258499"/>
                  <a:gd name="connsiteY2719" fmla="*/ 96964 h 245078"/>
                  <a:gd name="connsiteX2720" fmla="*/ 2571109 w 3258499"/>
                  <a:gd name="connsiteY2720" fmla="*/ 144886 h 245078"/>
                  <a:gd name="connsiteX2721" fmla="*/ 2538267 w 3258499"/>
                  <a:gd name="connsiteY2721" fmla="*/ 144886 h 245078"/>
                  <a:gd name="connsiteX2722" fmla="*/ 2513395 w 3258499"/>
                  <a:gd name="connsiteY2722" fmla="*/ 120014 h 245078"/>
                  <a:gd name="connsiteX2723" fmla="*/ 2513395 w 3258499"/>
                  <a:gd name="connsiteY2723" fmla="*/ 87172 h 245078"/>
                  <a:gd name="connsiteX2724" fmla="*/ 2561316 w 3258499"/>
                  <a:gd name="connsiteY2724" fmla="*/ 39250 h 245078"/>
                  <a:gd name="connsiteX2725" fmla="*/ 2577738 w 3258499"/>
                  <a:gd name="connsiteY2725" fmla="*/ 32449 h 245078"/>
                  <a:gd name="connsiteX2726" fmla="*/ 2244591 w 3258499"/>
                  <a:gd name="connsiteY2726" fmla="*/ 32449 h 245078"/>
                  <a:gd name="connsiteX2727" fmla="*/ 2261011 w 3258499"/>
                  <a:gd name="connsiteY2727" fmla="*/ 39250 h 245078"/>
                  <a:gd name="connsiteX2728" fmla="*/ 2285884 w 3258499"/>
                  <a:gd name="connsiteY2728" fmla="*/ 64123 h 245078"/>
                  <a:gd name="connsiteX2729" fmla="*/ 2285884 w 3258499"/>
                  <a:gd name="connsiteY2729" fmla="*/ 96964 h 245078"/>
                  <a:gd name="connsiteX2730" fmla="*/ 2237963 w 3258499"/>
                  <a:gd name="connsiteY2730" fmla="*/ 144886 h 245078"/>
                  <a:gd name="connsiteX2731" fmla="*/ 2205121 w 3258499"/>
                  <a:gd name="connsiteY2731" fmla="*/ 144886 h 245078"/>
                  <a:gd name="connsiteX2732" fmla="*/ 2180248 w 3258499"/>
                  <a:gd name="connsiteY2732" fmla="*/ 120014 h 245078"/>
                  <a:gd name="connsiteX2733" fmla="*/ 2180248 w 3258499"/>
                  <a:gd name="connsiteY2733" fmla="*/ 87172 h 245078"/>
                  <a:gd name="connsiteX2734" fmla="*/ 2228170 w 3258499"/>
                  <a:gd name="connsiteY2734" fmla="*/ 39250 h 245078"/>
                  <a:gd name="connsiteX2735" fmla="*/ 2244591 w 3258499"/>
                  <a:gd name="connsiteY2735" fmla="*/ 32449 h 245078"/>
                  <a:gd name="connsiteX2736" fmla="*/ 1911445 w 3258499"/>
                  <a:gd name="connsiteY2736" fmla="*/ 32449 h 245078"/>
                  <a:gd name="connsiteX2737" fmla="*/ 1927865 w 3258499"/>
                  <a:gd name="connsiteY2737" fmla="*/ 39250 h 245078"/>
                  <a:gd name="connsiteX2738" fmla="*/ 1952738 w 3258499"/>
                  <a:gd name="connsiteY2738" fmla="*/ 64123 h 245078"/>
                  <a:gd name="connsiteX2739" fmla="*/ 1952738 w 3258499"/>
                  <a:gd name="connsiteY2739" fmla="*/ 96964 h 245078"/>
                  <a:gd name="connsiteX2740" fmla="*/ 1904816 w 3258499"/>
                  <a:gd name="connsiteY2740" fmla="*/ 144886 h 245078"/>
                  <a:gd name="connsiteX2741" fmla="*/ 1871975 w 3258499"/>
                  <a:gd name="connsiteY2741" fmla="*/ 144886 h 245078"/>
                  <a:gd name="connsiteX2742" fmla="*/ 1847102 w 3258499"/>
                  <a:gd name="connsiteY2742" fmla="*/ 120014 h 245078"/>
                  <a:gd name="connsiteX2743" fmla="*/ 1847102 w 3258499"/>
                  <a:gd name="connsiteY2743" fmla="*/ 87172 h 245078"/>
                  <a:gd name="connsiteX2744" fmla="*/ 1895024 w 3258499"/>
                  <a:gd name="connsiteY2744" fmla="*/ 39250 h 245078"/>
                  <a:gd name="connsiteX2745" fmla="*/ 1911445 w 3258499"/>
                  <a:gd name="connsiteY2745" fmla="*/ 32449 h 245078"/>
                  <a:gd name="connsiteX2746" fmla="*/ 1578298 w 3258499"/>
                  <a:gd name="connsiteY2746" fmla="*/ 32449 h 245078"/>
                  <a:gd name="connsiteX2747" fmla="*/ 1594719 w 3258499"/>
                  <a:gd name="connsiteY2747" fmla="*/ 39250 h 245078"/>
                  <a:gd name="connsiteX2748" fmla="*/ 1619592 w 3258499"/>
                  <a:gd name="connsiteY2748" fmla="*/ 64123 h 245078"/>
                  <a:gd name="connsiteX2749" fmla="*/ 1619592 w 3258499"/>
                  <a:gd name="connsiteY2749" fmla="*/ 96964 h 245078"/>
                  <a:gd name="connsiteX2750" fmla="*/ 1571670 w 3258499"/>
                  <a:gd name="connsiteY2750" fmla="*/ 144886 h 245078"/>
                  <a:gd name="connsiteX2751" fmla="*/ 1538828 w 3258499"/>
                  <a:gd name="connsiteY2751" fmla="*/ 144886 h 245078"/>
                  <a:gd name="connsiteX2752" fmla="*/ 1513956 w 3258499"/>
                  <a:gd name="connsiteY2752" fmla="*/ 120014 h 245078"/>
                  <a:gd name="connsiteX2753" fmla="*/ 1513956 w 3258499"/>
                  <a:gd name="connsiteY2753" fmla="*/ 87172 h 245078"/>
                  <a:gd name="connsiteX2754" fmla="*/ 1561878 w 3258499"/>
                  <a:gd name="connsiteY2754" fmla="*/ 39250 h 245078"/>
                  <a:gd name="connsiteX2755" fmla="*/ 1578298 w 3258499"/>
                  <a:gd name="connsiteY2755" fmla="*/ 32449 h 245078"/>
                  <a:gd name="connsiteX2756" fmla="*/ 1245151 w 3258499"/>
                  <a:gd name="connsiteY2756" fmla="*/ 32449 h 245078"/>
                  <a:gd name="connsiteX2757" fmla="*/ 1261573 w 3258499"/>
                  <a:gd name="connsiteY2757" fmla="*/ 39250 h 245078"/>
                  <a:gd name="connsiteX2758" fmla="*/ 1286445 w 3258499"/>
                  <a:gd name="connsiteY2758" fmla="*/ 64123 h 245078"/>
                  <a:gd name="connsiteX2759" fmla="*/ 1286445 w 3258499"/>
                  <a:gd name="connsiteY2759" fmla="*/ 96964 h 245078"/>
                  <a:gd name="connsiteX2760" fmla="*/ 1238523 w 3258499"/>
                  <a:gd name="connsiteY2760" fmla="*/ 144886 h 245078"/>
                  <a:gd name="connsiteX2761" fmla="*/ 1205682 w 3258499"/>
                  <a:gd name="connsiteY2761" fmla="*/ 144886 h 245078"/>
                  <a:gd name="connsiteX2762" fmla="*/ 1180809 w 3258499"/>
                  <a:gd name="connsiteY2762" fmla="*/ 120014 h 245078"/>
                  <a:gd name="connsiteX2763" fmla="*/ 1180809 w 3258499"/>
                  <a:gd name="connsiteY2763" fmla="*/ 87172 h 245078"/>
                  <a:gd name="connsiteX2764" fmla="*/ 1228731 w 3258499"/>
                  <a:gd name="connsiteY2764" fmla="*/ 39250 h 245078"/>
                  <a:gd name="connsiteX2765" fmla="*/ 1245151 w 3258499"/>
                  <a:gd name="connsiteY2765" fmla="*/ 32449 h 245078"/>
                  <a:gd name="connsiteX2766" fmla="*/ 912006 w 3258499"/>
                  <a:gd name="connsiteY2766" fmla="*/ 32449 h 245078"/>
                  <a:gd name="connsiteX2767" fmla="*/ 928427 w 3258499"/>
                  <a:gd name="connsiteY2767" fmla="*/ 39250 h 245078"/>
                  <a:gd name="connsiteX2768" fmla="*/ 953299 w 3258499"/>
                  <a:gd name="connsiteY2768" fmla="*/ 64123 h 245078"/>
                  <a:gd name="connsiteX2769" fmla="*/ 953299 w 3258499"/>
                  <a:gd name="connsiteY2769" fmla="*/ 96964 h 245078"/>
                  <a:gd name="connsiteX2770" fmla="*/ 905377 w 3258499"/>
                  <a:gd name="connsiteY2770" fmla="*/ 144886 h 245078"/>
                  <a:gd name="connsiteX2771" fmla="*/ 872535 w 3258499"/>
                  <a:gd name="connsiteY2771" fmla="*/ 144886 h 245078"/>
                  <a:gd name="connsiteX2772" fmla="*/ 847663 w 3258499"/>
                  <a:gd name="connsiteY2772" fmla="*/ 120014 h 245078"/>
                  <a:gd name="connsiteX2773" fmla="*/ 847663 w 3258499"/>
                  <a:gd name="connsiteY2773" fmla="*/ 87172 h 245078"/>
                  <a:gd name="connsiteX2774" fmla="*/ 895585 w 3258499"/>
                  <a:gd name="connsiteY2774" fmla="*/ 39250 h 245078"/>
                  <a:gd name="connsiteX2775" fmla="*/ 912006 w 3258499"/>
                  <a:gd name="connsiteY2775" fmla="*/ 32449 h 245078"/>
                  <a:gd name="connsiteX2776" fmla="*/ 578860 w 3258499"/>
                  <a:gd name="connsiteY2776" fmla="*/ 32449 h 245078"/>
                  <a:gd name="connsiteX2777" fmla="*/ 595280 w 3258499"/>
                  <a:gd name="connsiteY2777" fmla="*/ 39250 h 245078"/>
                  <a:gd name="connsiteX2778" fmla="*/ 620152 w 3258499"/>
                  <a:gd name="connsiteY2778" fmla="*/ 64123 h 245078"/>
                  <a:gd name="connsiteX2779" fmla="*/ 620152 w 3258499"/>
                  <a:gd name="connsiteY2779" fmla="*/ 96964 h 245078"/>
                  <a:gd name="connsiteX2780" fmla="*/ 572230 w 3258499"/>
                  <a:gd name="connsiteY2780" fmla="*/ 144886 h 245078"/>
                  <a:gd name="connsiteX2781" fmla="*/ 539389 w 3258499"/>
                  <a:gd name="connsiteY2781" fmla="*/ 144886 h 245078"/>
                  <a:gd name="connsiteX2782" fmla="*/ 514517 w 3258499"/>
                  <a:gd name="connsiteY2782" fmla="*/ 120014 h 245078"/>
                  <a:gd name="connsiteX2783" fmla="*/ 514517 w 3258499"/>
                  <a:gd name="connsiteY2783" fmla="*/ 87172 h 245078"/>
                  <a:gd name="connsiteX2784" fmla="*/ 562439 w 3258499"/>
                  <a:gd name="connsiteY2784" fmla="*/ 39250 h 245078"/>
                  <a:gd name="connsiteX2785" fmla="*/ 578860 w 3258499"/>
                  <a:gd name="connsiteY2785" fmla="*/ 32449 h 245078"/>
                  <a:gd name="connsiteX2786" fmla="*/ 245712 w 3258499"/>
                  <a:gd name="connsiteY2786" fmla="*/ 32449 h 245078"/>
                  <a:gd name="connsiteX2787" fmla="*/ 262134 w 3258499"/>
                  <a:gd name="connsiteY2787" fmla="*/ 39250 h 245078"/>
                  <a:gd name="connsiteX2788" fmla="*/ 287006 w 3258499"/>
                  <a:gd name="connsiteY2788" fmla="*/ 64123 h 245078"/>
                  <a:gd name="connsiteX2789" fmla="*/ 287006 w 3258499"/>
                  <a:gd name="connsiteY2789" fmla="*/ 96964 h 245078"/>
                  <a:gd name="connsiteX2790" fmla="*/ 239084 w 3258499"/>
                  <a:gd name="connsiteY2790" fmla="*/ 144886 h 245078"/>
                  <a:gd name="connsiteX2791" fmla="*/ 206243 w 3258499"/>
                  <a:gd name="connsiteY2791" fmla="*/ 144886 h 245078"/>
                  <a:gd name="connsiteX2792" fmla="*/ 181371 w 3258499"/>
                  <a:gd name="connsiteY2792" fmla="*/ 120014 h 245078"/>
                  <a:gd name="connsiteX2793" fmla="*/ 181371 w 3258499"/>
                  <a:gd name="connsiteY2793" fmla="*/ 87172 h 245078"/>
                  <a:gd name="connsiteX2794" fmla="*/ 229292 w 3258499"/>
                  <a:gd name="connsiteY2794" fmla="*/ 39250 h 245078"/>
                  <a:gd name="connsiteX2795" fmla="*/ 245712 w 3258499"/>
                  <a:gd name="connsiteY2795" fmla="*/ 32449 h 245078"/>
                  <a:gd name="connsiteX2796" fmla="*/ 53403 w 3258499"/>
                  <a:gd name="connsiteY2796" fmla="*/ 31468 h 245078"/>
                  <a:gd name="connsiteX2797" fmla="*/ 56027 w 3258499"/>
                  <a:gd name="connsiteY2797" fmla="*/ 34092 h 245078"/>
                  <a:gd name="connsiteX2798" fmla="*/ 56027 w 3258499"/>
                  <a:gd name="connsiteY2798" fmla="*/ 40969 h 245078"/>
                  <a:gd name="connsiteX2799" fmla="*/ 49361 w 3258499"/>
                  <a:gd name="connsiteY2799" fmla="*/ 47635 h 245078"/>
                  <a:gd name="connsiteX2800" fmla="*/ 3005858 w 3258499"/>
                  <a:gd name="connsiteY2800" fmla="*/ 20820 h 245078"/>
                  <a:gd name="connsiteX2801" fmla="*/ 3008494 w 3258499"/>
                  <a:gd name="connsiteY2801" fmla="*/ 22051 h 245078"/>
                  <a:gd name="connsiteX2802" fmla="*/ 3011538 w 3258499"/>
                  <a:gd name="connsiteY2802" fmla="*/ 25378 h 245078"/>
                  <a:gd name="connsiteX2803" fmla="*/ 3011299 w 3258499"/>
                  <a:gd name="connsiteY2803" fmla="*/ 30750 h 245078"/>
                  <a:gd name="connsiteX2804" fmla="*/ 3007973 w 3258499"/>
                  <a:gd name="connsiteY2804" fmla="*/ 33794 h 245078"/>
                  <a:gd name="connsiteX2805" fmla="*/ 3002601 w 3258499"/>
                  <a:gd name="connsiteY2805" fmla="*/ 33555 h 245078"/>
                  <a:gd name="connsiteX2806" fmla="*/ 2999557 w 3258499"/>
                  <a:gd name="connsiteY2806" fmla="*/ 30229 h 245078"/>
                  <a:gd name="connsiteX2807" fmla="*/ 2999796 w 3258499"/>
                  <a:gd name="connsiteY2807" fmla="*/ 24857 h 245078"/>
                  <a:gd name="connsiteX2808" fmla="*/ 3003121 w 3258499"/>
                  <a:gd name="connsiteY2808" fmla="*/ 21814 h 245078"/>
                  <a:gd name="connsiteX2809" fmla="*/ 3005858 w 3258499"/>
                  <a:gd name="connsiteY2809" fmla="*/ 20820 h 245078"/>
                  <a:gd name="connsiteX2810" fmla="*/ 2672711 w 3258499"/>
                  <a:gd name="connsiteY2810" fmla="*/ 20820 h 245078"/>
                  <a:gd name="connsiteX2811" fmla="*/ 2675348 w 3258499"/>
                  <a:gd name="connsiteY2811" fmla="*/ 22051 h 245078"/>
                  <a:gd name="connsiteX2812" fmla="*/ 2678391 w 3258499"/>
                  <a:gd name="connsiteY2812" fmla="*/ 25378 h 245078"/>
                  <a:gd name="connsiteX2813" fmla="*/ 2678154 w 3258499"/>
                  <a:gd name="connsiteY2813" fmla="*/ 30750 h 245078"/>
                  <a:gd name="connsiteX2814" fmla="*/ 2674827 w 3258499"/>
                  <a:gd name="connsiteY2814" fmla="*/ 33794 h 245078"/>
                  <a:gd name="connsiteX2815" fmla="*/ 2669455 w 3258499"/>
                  <a:gd name="connsiteY2815" fmla="*/ 33555 h 245078"/>
                  <a:gd name="connsiteX2816" fmla="*/ 2666412 w 3258499"/>
                  <a:gd name="connsiteY2816" fmla="*/ 30229 h 245078"/>
                  <a:gd name="connsiteX2817" fmla="*/ 2666649 w 3258499"/>
                  <a:gd name="connsiteY2817" fmla="*/ 24857 h 245078"/>
                  <a:gd name="connsiteX2818" fmla="*/ 2669975 w 3258499"/>
                  <a:gd name="connsiteY2818" fmla="*/ 21814 h 245078"/>
                  <a:gd name="connsiteX2819" fmla="*/ 2672711 w 3258499"/>
                  <a:gd name="connsiteY2819" fmla="*/ 20820 h 245078"/>
                  <a:gd name="connsiteX2820" fmla="*/ 2339565 w 3258499"/>
                  <a:gd name="connsiteY2820" fmla="*/ 20820 h 245078"/>
                  <a:gd name="connsiteX2821" fmla="*/ 2342202 w 3258499"/>
                  <a:gd name="connsiteY2821" fmla="*/ 22051 h 245078"/>
                  <a:gd name="connsiteX2822" fmla="*/ 2345245 w 3258499"/>
                  <a:gd name="connsiteY2822" fmla="*/ 25378 h 245078"/>
                  <a:gd name="connsiteX2823" fmla="*/ 2345007 w 3258499"/>
                  <a:gd name="connsiteY2823" fmla="*/ 30750 h 245078"/>
                  <a:gd name="connsiteX2824" fmla="*/ 2341681 w 3258499"/>
                  <a:gd name="connsiteY2824" fmla="*/ 33794 h 245078"/>
                  <a:gd name="connsiteX2825" fmla="*/ 2336308 w 3258499"/>
                  <a:gd name="connsiteY2825" fmla="*/ 33555 h 245078"/>
                  <a:gd name="connsiteX2826" fmla="*/ 2333264 w 3258499"/>
                  <a:gd name="connsiteY2826" fmla="*/ 30229 h 245078"/>
                  <a:gd name="connsiteX2827" fmla="*/ 2333503 w 3258499"/>
                  <a:gd name="connsiteY2827" fmla="*/ 24857 h 245078"/>
                  <a:gd name="connsiteX2828" fmla="*/ 2336829 w 3258499"/>
                  <a:gd name="connsiteY2828" fmla="*/ 21814 h 245078"/>
                  <a:gd name="connsiteX2829" fmla="*/ 2339565 w 3258499"/>
                  <a:gd name="connsiteY2829" fmla="*/ 20820 h 245078"/>
                  <a:gd name="connsiteX2830" fmla="*/ 2006418 w 3258499"/>
                  <a:gd name="connsiteY2830" fmla="*/ 20820 h 245078"/>
                  <a:gd name="connsiteX2831" fmla="*/ 2009056 w 3258499"/>
                  <a:gd name="connsiteY2831" fmla="*/ 22051 h 245078"/>
                  <a:gd name="connsiteX2832" fmla="*/ 2012099 w 3258499"/>
                  <a:gd name="connsiteY2832" fmla="*/ 25378 h 245078"/>
                  <a:gd name="connsiteX2833" fmla="*/ 2011860 w 3258499"/>
                  <a:gd name="connsiteY2833" fmla="*/ 30750 h 245078"/>
                  <a:gd name="connsiteX2834" fmla="*/ 2008535 w 3258499"/>
                  <a:gd name="connsiteY2834" fmla="*/ 33794 h 245078"/>
                  <a:gd name="connsiteX2835" fmla="*/ 2003161 w 3258499"/>
                  <a:gd name="connsiteY2835" fmla="*/ 33555 h 245078"/>
                  <a:gd name="connsiteX2836" fmla="*/ 2000118 w 3258499"/>
                  <a:gd name="connsiteY2836" fmla="*/ 30229 h 245078"/>
                  <a:gd name="connsiteX2837" fmla="*/ 2000357 w 3258499"/>
                  <a:gd name="connsiteY2837" fmla="*/ 24857 h 245078"/>
                  <a:gd name="connsiteX2838" fmla="*/ 2003682 w 3258499"/>
                  <a:gd name="connsiteY2838" fmla="*/ 21814 h 245078"/>
                  <a:gd name="connsiteX2839" fmla="*/ 2006418 w 3258499"/>
                  <a:gd name="connsiteY2839" fmla="*/ 20820 h 245078"/>
                  <a:gd name="connsiteX2840" fmla="*/ 1673273 w 3258499"/>
                  <a:gd name="connsiteY2840" fmla="*/ 20820 h 245078"/>
                  <a:gd name="connsiteX2841" fmla="*/ 1675910 w 3258499"/>
                  <a:gd name="connsiteY2841" fmla="*/ 22051 h 245078"/>
                  <a:gd name="connsiteX2842" fmla="*/ 1678953 w 3258499"/>
                  <a:gd name="connsiteY2842" fmla="*/ 25378 h 245078"/>
                  <a:gd name="connsiteX2843" fmla="*/ 1678714 w 3258499"/>
                  <a:gd name="connsiteY2843" fmla="*/ 30750 h 245078"/>
                  <a:gd name="connsiteX2844" fmla="*/ 1675388 w 3258499"/>
                  <a:gd name="connsiteY2844" fmla="*/ 33794 h 245078"/>
                  <a:gd name="connsiteX2845" fmla="*/ 1670014 w 3258499"/>
                  <a:gd name="connsiteY2845" fmla="*/ 33555 h 245078"/>
                  <a:gd name="connsiteX2846" fmla="*/ 1666972 w 3258499"/>
                  <a:gd name="connsiteY2846" fmla="*/ 30229 h 245078"/>
                  <a:gd name="connsiteX2847" fmla="*/ 1667210 w 3258499"/>
                  <a:gd name="connsiteY2847" fmla="*/ 24857 h 245078"/>
                  <a:gd name="connsiteX2848" fmla="*/ 1670535 w 3258499"/>
                  <a:gd name="connsiteY2848" fmla="*/ 21814 h 245078"/>
                  <a:gd name="connsiteX2849" fmla="*/ 1673273 w 3258499"/>
                  <a:gd name="connsiteY2849" fmla="*/ 20820 h 245078"/>
                  <a:gd name="connsiteX2850" fmla="*/ 1340125 w 3258499"/>
                  <a:gd name="connsiteY2850" fmla="*/ 20820 h 245078"/>
                  <a:gd name="connsiteX2851" fmla="*/ 1342763 w 3258499"/>
                  <a:gd name="connsiteY2851" fmla="*/ 22051 h 245078"/>
                  <a:gd name="connsiteX2852" fmla="*/ 1345806 w 3258499"/>
                  <a:gd name="connsiteY2852" fmla="*/ 25378 h 245078"/>
                  <a:gd name="connsiteX2853" fmla="*/ 1345568 w 3258499"/>
                  <a:gd name="connsiteY2853" fmla="*/ 30750 h 245078"/>
                  <a:gd name="connsiteX2854" fmla="*/ 1342242 w 3258499"/>
                  <a:gd name="connsiteY2854" fmla="*/ 33794 h 245078"/>
                  <a:gd name="connsiteX2855" fmla="*/ 1336869 w 3258499"/>
                  <a:gd name="connsiteY2855" fmla="*/ 33555 h 245078"/>
                  <a:gd name="connsiteX2856" fmla="*/ 1333826 w 3258499"/>
                  <a:gd name="connsiteY2856" fmla="*/ 30229 h 245078"/>
                  <a:gd name="connsiteX2857" fmla="*/ 1334064 w 3258499"/>
                  <a:gd name="connsiteY2857" fmla="*/ 24857 h 245078"/>
                  <a:gd name="connsiteX2858" fmla="*/ 1337390 w 3258499"/>
                  <a:gd name="connsiteY2858" fmla="*/ 21814 h 245078"/>
                  <a:gd name="connsiteX2859" fmla="*/ 1340125 w 3258499"/>
                  <a:gd name="connsiteY2859" fmla="*/ 20820 h 245078"/>
                  <a:gd name="connsiteX2860" fmla="*/ 1006979 w 3258499"/>
                  <a:gd name="connsiteY2860" fmla="*/ 20820 h 245078"/>
                  <a:gd name="connsiteX2861" fmla="*/ 1009616 w 3258499"/>
                  <a:gd name="connsiteY2861" fmla="*/ 22051 h 245078"/>
                  <a:gd name="connsiteX2862" fmla="*/ 1012659 w 3258499"/>
                  <a:gd name="connsiteY2862" fmla="*/ 25378 h 245078"/>
                  <a:gd name="connsiteX2863" fmla="*/ 1012422 w 3258499"/>
                  <a:gd name="connsiteY2863" fmla="*/ 30750 h 245078"/>
                  <a:gd name="connsiteX2864" fmla="*/ 1009096 w 3258499"/>
                  <a:gd name="connsiteY2864" fmla="*/ 33794 h 245078"/>
                  <a:gd name="connsiteX2865" fmla="*/ 1003723 w 3258499"/>
                  <a:gd name="connsiteY2865" fmla="*/ 33555 h 245078"/>
                  <a:gd name="connsiteX2866" fmla="*/ 1000680 w 3258499"/>
                  <a:gd name="connsiteY2866" fmla="*/ 30229 h 245078"/>
                  <a:gd name="connsiteX2867" fmla="*/ 1000917 w 3258499"/>
                  <a:gd name="connsiteY2867" fmla="*/ 24857 h 245078"/>
                  <a:gd name="connsiteX2868" fmla="*/ 1004243 w 3258499"/>
                  <a:gd name="connsiteY2868" fmla="*/ 21814 h 245078"/>
                  <a:gd name="connsiteX2869" fmla="*/ 1006979 w 3258499"/>
                  <a:gd name="connsiteY2869" fmla="*/ 20820 h 245078"/>
                  <a:gd name="connsiteX2870" fmla="*/ 673833 w 3258499"/>
                  <a:gd name="connsiteY2870" fmla="*/ 20820 h 245078"/>
                  <a:gd name="connsiteX2871" fmla="*/ 676470 w 3258499"/>
                  <a:gd name="connsiteY2871" fmla="*/ 22051 h 245078"/>
                  <a:gd name="connsiteX2872" fmla="*/ 679513 w 3258499"/>
                  <a:gd name="connsiteY2872" fmla="*/ 25378 h 245078"/>
                  <a:gd name="connsiteX2873" fmla="*/ 679275 w 3258499"/>
                  <a:gd name="connsiteY2873" fmla="*/ 30750 h 245078"/>
                  <a:gd name="connsiteX2874" fmla="*/ 675949 w 3258499"/>
                  <a:gd name="connsiteY2874" fmla="*/ 33794 h 245078"/>
                  <a:gd name="connsiteX2875" fmla="*/ 670576 w 3258499"/>
                  <a:gd name="connsiteY2875" fmla="*/ 33555 h 245078"/>
                  <a:gd name="connsiteX2876" fmla="*/ 667533 w 3258499"/>
                  <a:gd name="connsiteY2876" fmla="*/ 30229 h 245078"/>
                  <a:gd name="connsiteX2877" fmla="*/ 667771 w 3258499"/>
                  <a:gd name="connsiteY2877" fmla="*/ 24857 h 245078"/>
                  <a:gd name="connsiteX2878" fmla="*/ 671098 w 3258499"/>
                  <a:gd name="connsiteY2878" fmla="*/ 21814 h 245078"/>
                  <a:gd name="connsiteX2879" fmla="*/ 673833 w 3258499"/>
                  <a:gd name="connsiteY2879" fmla="*/ 20820 h 245078"/>
                  <a:gd name="connsiteX2880" fmla="*/ 340687 w 3258499"/>
                  <a:gd name="connsiteY2880" fmla="*/ 20820 h 245078"/>
                  <a:gd name="connsiteX2881" fmla="*/ 343325 w 3258499"/>
                  <a:gd name="connsiteY2881" fmla="*/ 22051 h 245078"/>
                  <a:gd name="connsiteX2882" fmla="*/ 346368 w 3258499"/>
                  <a:gd name="connsiteY2882" fmla="*/ 25378 h 245078"/>
                  <a:gd name="connsiteX2883" fmla="*/ 346129 w 3258499"/>
                  <a:gd name="connsiteY2883" fmla="*/ 30750 h 245078"/>
                  <a:gd name="connsiteX2884" fmla="*/ 342803 w 3258499"/>
                  <a:gd name="connsiteY2884" fmla="*/ 33794 h 245078"/>
                  <a:gd name="connsiteX2885" fmla="*/ 337430 w 3258499"/>
                  <a:gd name="connsiteY2885" fmla="*/ 33555 h 245078"/>
                  <a:gd name="connsiteX2886" fmla="*/ 334387 w 3258499"/>
                  <a:gd name="connsiteY2886" fmla="*/ 30229 h 245078"/>
                  <a:gd name="connsiteX2887" fmla="*/ 334625 w 3258499"/>
                  <a:gd name="connsiteY2887" fmla="*/ 24857 h 245078"/>
                  <a:gd name="connsiteX2888" fmla="*/ 337951 w 3258499"/>
                  <a:gd name="connsiteY2888" fmla="*/ 21814 h 245078"/>
                  <a:gd name="connsiteX2889" fmla="*/ 340687 w 3258499"/>
                  <a:gd name="connsiteY2889" fmla="*/ 20820 h 245078"/>
                  <a:gd name="connsiteX2890" fmla="*/ 3162301 w 3258499"/>
                  <a:gd name="connsiteY2890" fmla="*/ 18415 h 245078"/>
                  <a:gd name="connsiteX2891" fmla="*/ 3170415 w 3258499"/>
                  <a:gd name="connsiteY2891" fmla="*/ 21776 h 245078"/>
                  <a:gd name="connsiteX2892" fmla="*/ 3194568 w 3258499"/>
                  <a:gd name="connsiteY2892" fmla="*/ 45930 h 245078"/>
                  <a:gd name="connsiteX2893" fmla="*/ 3194568 w 3258499"/>
                  <a:gd name="connsiteY2893" fmla="*/ 62157 h 245078"/>
                  <a:gd name="connsiteX2894" fmla="*/ 3178617 w 3258499"/>
                  <a:gd name="connsiteY2894" fmla="*/ 78109 h 245078"/>
                  <a:gd name="connsiteX2895" fmla="*/ 3162389 w 3258499"/>
                  <a:gd name="connsiteY2895" fmla="*/ 78109 h 245078"/>
                  <a:gd name="connsiteX2896" fmla="*/ 3138236 w 3258499"/>
                  <a:gd name="connsiteY2896" fmla="*/ 53955 h 245078"/>
                  <a:gd name="connsiteX2897" fmla="*/ 3138236 w 3258499"/>
                  <a:gd name="connsiteY2897" fmla="*/ 37727 h 245078"/>
                  <a:gd name="connsiteX2898" fmla="*/ 3154187 w 3258499"/>
                  <a:gd name="connsiteY2898" fmla="*/ 21776 h 245078"/>
                  <a:gd name="connsiteX2899" fmla="*/ 3162301 w 3258499"/>
                  <a:gd name="connsiteY2899" fmla="*/ 18415 h 245078"/>
                  <a:gd name="connsiteX2900" fmla="*/ 2829154 w 3258499"/>
                  <a:gd name="connsiteY2900" fmla="*/ 18415 h 245078"/>
                  <a:gd name="connsiteX2901" fmla="*/ 2837268 w 3258499"/>
                  <a:gd name="connsiteY2901" fmla="*/ 21776 h 245078"/>
                  <a:gd name="connsiteX2902" fmla="*/ 2861421 w 3258499"/>
                  <a:gd name="connsiteY2902" fmla="*/ 45930 h 245078"/>
                  <a:gd name="connsiteX2903" fmla="*/ 2861421 w 3258499"/>
                  <a:gd name="connsiteY2903" fmla="*/ 62157 h 245078"/>
                  <a:gd name="connsiteX2904" fmla="*/ 2845471 w 3258499"/>
                  <a:gd name="connsiteY2904" fmla="*/ 78109 h 245078"/>
                  <a:gd name="connsiteX2905" fmla="*/ 2829242 w 3258499"/>
                  <a:gd name="connsiteY2905" fmla="*/ 78109 h 245078"/>
                  <a:gd name="connsiteX2906" fmla="*/ 2805089 w 3258499"/>
                  <a:gd name="connsiteY2906" fmla="*/ 53955 h 245078"/>
                  <a:gd name="connsiteX2907" fmla="*/ 2805089 w 3258499"/>
                  <a:gd name="connsiteY2907" fmla="*/ 37727 h 245078"/>
                  <a:gd name="connsiteX2908" fmla="*/ 2821040 w 3258499"/>
                  <a:gd name="connsiteY2908" fmla="*/ 21776 h 245078"/>
                  <a:gd name="connsiteX2909" fmla="*/ 2829154 w 3258499"/>
                  <a:gd name="connsiteY2909" fmla="*/ 18415 h 245078"/>
                  <a:gd name="connsiteX2910" fmla="*/ 2496007 w 3258499"/>
                  <a:gd name="connsiteY2910" fmla="*/ 18415 h 245078"/>
                  <a:gd name="connsiteX2911" fmla="*/ 2504122 w 3258499"/>
                  <a:gd name="connsiteY2911" fmla="*/ 21776 h 245078"/>
                  <a:gd name="connsiteX2912" fmla="*/ 2528275 w 3258499"/>
                  <a:gd name="connsiteY2912" fmla="*/ 45930 h 245078"/>
                  <a:gd name="connsiteX2913" fmla="*/ 2528275 w 3258499"/>
                  <a:gd name="connsiteY2913" fmla="*/ 62157 h 245078"/>
                  <a:gd name="connsiteX2914" fmla="*/ 2512324 w 3258499"/>
                  <a:gd name="connsiteY2914" fmla="*/ 78109 h 245078"/>
                  <a:gd name="connsiteX2915" fmla="*/ 2496096 w 3258499"/>
                  <a:gd name="connsiteY2915" fmla="*/ 78109 h 245078"/>
                  <a:gd name="connsiteX2916" fmla="*/ 2471943 w 3258499"/>
                  <a:gd name="connsiteY2916" fmla="*/ 53955 h 245078"/>
                  <a:gd name="connsiteX2917" fmla="*/ 2471943 w 3258499"/>
                  <a:gd name="connsiteY2917" fmla="*/ 37727 h 245078"/>
                  <a:gd name="connsiteX2918" fmla="*/ 2487894 w 3258499"/>
                  <a:gd name="connsiteY2918" fmla="*/ 21776 h 245078"/>
                  <a:gd name="connsiteX2919" fmla="*/ 2496007 w 3258499"/>
                  <a:gd name="connsiteY2919" fmla="*/ 18415 h 245078"/>
                  <a:gd name="connsiteX2920" fmla="*/ 2162862 w 3258499"/>
                  <a:gd name="connsiteY2920" fmla="*/ 18415 h 245078"/>
                  <a:gd name="connsiteX2921" fmla="*/ 2170976 w 3258499"/>
                  <a:gd name="connsiteY2921" fmla="*/ 21776 h 245078"/>
                  <a:gd name="connsiteX2922" fmla="*/ 2195128 w 3258499"/>
                  <a:gd name="connsiteY2922" fmla="*/ 45930 h 245078"/>
                  <a:gd name="connsiteX2923" fmla="*/ 2195128 w 3258499"/>
                  <a:gd name="connsiteY2923" fmla="*/ 62157 h 245078"/>
                  <a:gd name="connsiteX2924" fmla="*/ 2179177 w 3258499"/>
                  <a:gd name="connsiteY2924" fmla="*/ 78109 h 245078"/>
                  <a:gd name="connsiteX2925" fmla="*/ 2162951 w 3258499"/>
                  <a:gd name="connsiteY2925" fmla="*/ 78109 h 245078"/>
                  <a:gd name="connsiteX2926" fmla="*/ 2138797 w 3258499"/>
                  <a:gd name="connsiteY2926" fmla="*/ 53955 h 245078"/>
                  <a:gd name="connsiteX2927" fmla="*/ 2138797 w 3258499"/>
                  <a:gd name="connsiteY2927" fmla="*/ 37727 h 245078"/>
                  <a:gd name="connsiteX2928" fmla="*/ 2154748 w 3258499"/>
                  <a:gd name="connsiteY2928" fmla="*/ 21776 h 245078"/>
                  <a:gd name="connsiteX2929" fmla="*/ 2162862 w 3258499"/>
                  <a:gd name="connsiteY2929" fmla="*/ 18415 h 245078"/>
                  <a:gd name="connsiteX2930" fmla="*/ 1829715 w 3258499"/>
                  <a:gd name="connsiteY2930" fmla="*/ 18415 h 245078"/>
                  <a:gd name="connsiteX2931" fmla="*/ 1837829 w 3258499"/>
                  <a:gd name="connsiteY2931" fmla="*/ 21776 h 245078"/>
                  <a:gd name="connsiteX2932" fmla="*/ 1861982 w 3258499"/>
                  <a:gd name="connsiteY2932" fmla="*/ 45930 h 245078"/>
                  <a:gd name="connsiteX2933" fmla="*/ 1861982 w 3258499"/>
                  <a:gd name="connsiteY2933" fmla="*/ 62157 h 245078"/>
                  <a:gd name="connsiteX2934" fmla="*/ 1846032 w 3258499"/>
                  <a:gd name="connsiteY2934" fmla="*/ 78109 h 245078"/>
                  <a:gd name="connsiteX2935" fmla="*/ 1829804 w 3258499"/>
                  <a:gd name="connsiteY2935" fmla="*/ 78109 h 245078"/>
                  <a:gd name="connsiteX2936" fmla="*/ 1805651 w 3258499"/>
                  <a:gd name="connsiteY2936" fmla="*/ 53955 h 245078"/>
                  <a:gd name="connsiteX2937" fmla="*/ 1805651 w 3258499"/>
                  <a:gd name="connsiteY2937" fmla="*/ 37727 h 245078"/>
                  <a:gd name="connsiteX2938" fmla="*/ 1821602 w 3258499"/>
                  <a:gd name="connsiteY2938" fmla="*/ 21776 h 245078"/>
                  <a:gd name="connsiteX2939" fmla="*/ 1829715 w 3258499"/>
                  <a:gd name="connsiteY2939" fmla="*/ 18415 h 245078"/>
                  <a:gd name="connsiteX2940" fmla="*/ 1496569 w 3258499"/>
                  <a:gd name="connsiteY2940" fmla="*/ 18415 h 245078"/>
                  <a:gd name="connsiteX2941" fmla="*/ 1504683 w 3258499"/>
                  <a:gd name="connsiteY2941" fmla="*/ 21776 h 245078"/>
                  <a:gd name="connsiteX2942" fmla="*/ 1528837 w 3258499"/>
                  <a:gd name="connsiteY2942" fmla="*/ 45930 h 245078"/>
                  <a:gd name="connsiteX2943" fmla="*/ 1528837 w 3258499"/>
                  <a:gd name="connsiteY2943" fmla="*/ 62157 h 245078"/>
                  <a:gd name="connsiteX2944" fmla="*/ 1512885 w 3258499"/>
                  <a:gd name="connsiteY2944" fmla="*/ 78109 h 245078"/>
                  <a:gd name="connsiteX2945" fmla="*/ 1496657 w 3258499"/>
                  <a:gd name="connsiteY2945" fmla="*/ 78109 h 245078"/>
                  <a:gd name="connsiteX2946" fmla="*/ 1472504 w 3258499"/>
                  <a:gd name="connsiteY2946" fmla="*/ 53955 h 245078"/>
                  <a:gd name="connsiteX2947" fmla="*/ 1472504 w 3258499"/>
                  <a:gd name="connsiteY2947" fmla="*/ 37727 h 245078"/>
                  <a:gd name="connsiteX2948" fmla="*/ 1488455 w 3258499"/>
                  <a:gd name="connsiteY2948" fmla="*/ 21776 h 245078"/>
                  <a:gd name="connsiteX2949" fmla="*/ 1496569 w 3258499"/>
                  <a:gd name="connsiteY2949" fmla="*/ 18415 h 245078"/>
                  <a:gd name="connsiteX2950" fmla="*/ 1163422 w 3258499"/>
                  <a:gd name="connsiteY2950" fmla="*/ 18415 h 245078"/>
                  <a:gd name="connsiteX2951" fmla="*/ 1171537 w 3258499"/>
                  <a:gd name="connsiteY2951" fmla="*/ 21776 h 245078"/>
                  <a:gd name="connsiteX2952" fmla="*/ 1195690 w 3258499"/>
                  <a:gd name="connsiteY2952" fmla="*/ 45930 h 245078"/>
                  <a:gd name="connsiteX2953" fmla="*/ 1195690 w 3258499"/>
                  <a:gd name="connsiteY2953" fmla="*/ 62157 h 245078"/>
                  <a:gd name="connsiteX2954" fmla="*/ 1179739 w 3258499"/>
                  <a:gd name="connsiteY2954" fmla="*/ 78109 h 245078"/>
                  <a:gd name="connsiteX2955" fmla="*/ 1163511 w 3258499"/>
                  <a:gd name="connsiteY2955" fmla="*/ 78109 h 245078"/>
                  <a:gd name="connsiteX2956" fmla="*/ 1139357 w 3258499"/>
                  <a:gd name="connsiteY2956" fmla="*/ 53955 h 245078"/>
                  <a:gd name="connsiteX2957" fmla="*/ 1139357 w 3258499"/>
                  <a:gd name="connsiteY2957" fmla="*/ 37727 h 245078"/>
                  <a:gd name="connsiteX2958" fmla="*/ 1155308 w 3258499"/>
                  <a:gd name="connsiteY2958" fmla="*/ 21776 h 245078"/>
                  <a:gd name="connsiteX2959" fmla="*/ 1163422 w 3258499"/>
                  <a:gd name="connsiteY2959" fmla="*/ 18415 h 245078"/>
                  <a:gd name="connsiteX2960" fmla="*/ 830276 w 3258499"/>
                  <a:gd name="connsiteY2960" fmla="*/ 18415 h 245078"/>
                  <a:gd name="connsiteX2961" fmla="*/ 838390 w 3258499"/>
                  <a:gd name="connsiteY2961" fmla="*/ 21776 h 245078"/>
                  <a:gd name="connsiteX2962" fmla="*/ 862543 w 3258499"/>
                  <a:gd name="connsiteY2962" fmla="*/ 45930 h 245078"/>
                  <a:gd name="connsiteX2963" fmla="*/ 862543 w 3258499"/>
                  <a:gd name="connsiteY2963" fmla="*/ 62157 h 245078"/>
                  <a:gd name="connsiteX2964" fmla="*/ 846592 w 3258499"/>
                  <a:gd name="connsiteY2964" fmla="*/ 78109 h 245078"/>
                  <a:gd name="connsiteX2965" fmla="*/ 830365 w 3258499"/>
                  <a:gd name="connsiteY2965" fmla="*/ 78109 h 245078"/>
                  <a:gd name="connsiteX2966" fmla="*/ 806211 w 3258499"/>
                  <a:gd name="connsiteY2966" fmla="*/ 53955 h 245078"/>
                  <a:gd name="connsiteX2967" fmla="*/ 806211 w 3258499"/>
                  <a:gd name="connsiteY2967" fmla="*/ 37727 h 245078"/>
                  <a:gd name="connsiteX2968" fmla="*/ 822163 w 3258499"/>
                  <a:gd name="connsiteY2968" fmla="*/ 21776 h 245078"/>
                  <a:gd name="connsiteX2969" fmla="*/ 830276 w 3258499"/>
                  <a:gd name="connsiteY2969" fmla="*/ 18415 h 245078"/>
                  <a:gd name="connsiteX2970" fmla="*/ 497130 w 3258499"/>
                  <a:gd name="connsiteY2970" fmla="*/ 18415 h 245078"/>
                  <a:gd name="connsiteX2971" fmla="*/ 505244 w 3258499"/>
                  <a:gd name="connsiteY2971" fmla="*/ 21776 h 245078"/>
                  <a:gd name="connsiteX2972" fmla="*/ 529397 w 3258499"/>
                  <a:gd name="connsiteY2972" fmla="*/ 45930 h 245078"/>
                  <a:gd name="connsiteX2973" fmla="*/ 529397 w 3258499"/>
                  <a:gd name="connsiteY2973" fmla="*/ 62157 h 245078"/>
                  <a:gd name="connsiteX2974" fmla="*/ 513446 w 3258499"/>
                  <a:gd name="connsiteY2974" fmla="*/ 78109 h 245078"/>
                  <a:gd name="connsiteX2975" fmla="*/ 497219 w 3258499"/>
                  <a:gd name="connsiteY2975" fmla="*/ 78109 h 245078"/>
                  <a:gd name="connsiteX2976" fmla="*/ 473065 w 3258499"/>
                  <a:gd name="connsiteY2976" fmla="*/ 53955 h 245078"/>
                  <a:gd name="connsiteX2977" fmla="*/ 473065 w 3258499"/>
                  <a:gd name="connsiteY2977" fmla="*/ 37727 h 245078"/>
                  <a:gd name="connsiteX2978" fmla="*/ 489017 w 3258499"/>
                  <a:gd name="connsiteY2978" fmla="*/ 21776 h 245078"/>
                  <a:gd name="connsiteX2979" fmla="*/ 497130 w 3258499"/>
                  <a:gd name="connsiteY2979" fmla="*/ 18415 h 245078"/>
                  <a:gd name="connsiteX2980" fmla="*/ 163985 w 3258499"/>
                  <a:gd name="connsiteY2980" fmla="*/ 18415 h 245078"/>
                  <a:gd name="connsiteX2981" fmla="*/ 172098 w 3258499"/>
                  <a:gd name="connsiteY2981" fmla="*/ 21776 h 245078"/>
                  <a:gd name="connsiteX2982" fmla="*/ 196251 w 3258499"/>
                  <a:gd name="connsiteY2982" fmla="*/ 45930 h 245078"/>
                  <a:gd name="connsiteX2983" fmla="*/ 196251 w 3258499"/>
                  <a:gd name="connsiteY2983" fmla="*/ 62157 h 245078"/>
                  <a:gd name="connsiteX2984" fmla="*/ 180300 w 3258499"/>
                  <a:gd name="connsiteY2984" fmla="*/ 78109 h 245078"/>
                  <a:gd name="connsiteX2985" fmla="*/ 164073 w 3258499"/>
                  <a:gd name="connsiteY2985" fmla="*/ 78109 h 245078"/>
                  <a:gd name="connsiteX2986" fmla="*/ 139919 w 3258499"/>
                  <a:gd name="connsiteY2986" fmla="*/ 53955 h 245078"/>
                  <a:gd name="connsiteX2987" fmla="*/ 139919 w 3258499"/>
                  <a:gd name="connsiteY2987" fmla="*/ 37727 h 245078"/>
                  <a:gd name="connsiteX2988" fmla="*/ 155870 w 3258499"/>
                  <a:gd name="connsiteY2988" fmla="*/ 21776 h 245078"/>
                  <a:gd name="connsiteX2989" fmla="*/ 163985 w 3258499"/>
                  <a:gd name="connsiteY2989" fmla="*/ 18415 h 245078"/>
                  <a:gd name="connsiteX2990" fmla="*/ 3037750 w 3258499"/>
                  <a:gd name="connsiteY2990" fmla="*/ 17498 h 245078"/>
                  <a:gd name="connsiteX2991" fmla="*/ 3054343 w 3258499"/>
                  <a:gd name="connsiteY2991" fmla="*/ 34092 h 245078"/>
                  <a:gd name="connsiteX2992" fmla="*/ 3054343 w 3258499"/>
                  <a:gd name="connsiteY2992" fmla="*/ 40969 h 245078"/>
                  <a:gd name="connsiteX2993" fmla="*/ 3037750 w 3258499"/>
                  <a:gd name="connsiteY2993" fmla="*/ 57563 h 245078"/>
                  <a:gd name="connsiteX2994" fmla="*/ 3037750 w 3258499"/>
                  <a:gd name="connsiteY2994" fmla="*/ 56430 h 245078"/>
                  <a:gd name="connsiteX2995" fmla="*/ 3022290 w 3258499"/>
                  <a:gd name="connsiteY2995" fmla="*/ 40969 h 245078"/>
                  <a:gd name="connsiteX2996" fmla="*/ 3022290 w 3258499"/>
                  <a:gd name="connsiteY2996" fmla="*/ 34092 h 245078"/>
                  <a:gd name="connsiteX2997" fmla="*/ 3037750 w 3258499"/>
                  <a:gd name="connsiteY2997" fmla="*/ 18633 h 245078"/>
                  <a:gd name="connsiteX2998" fmla="*/ 2704603 w 3258499"/>
                  <a:gd name="connsiteY2998" fmla="*/ 17498 h 245078"/>
                  <a:gd name="connsiteX2999" fmla="*/ 2721197 w 3258499"/>
                  <a:gd name="connsiteY2999" fmla="*/ 34092 h 245078"/>
                  <a:gd name="connsiteX3000" fmla="*/ 2721197 w 3258499"/>
                  <a:gd name="connsiteY3000" fmla="*/ 40969 h 245078"/>
                  <a:gd name="connsiteX3001" fmla="*/ 2704603 w 3258499"/>
                  <a:gd name="connsiteY3001" fmla="*/ 57563 h 245078"/>
                  <a:gd name="connsiteX3002" fmla="*/ 2704603 w 3258499"/>
                  <a:gd name="connsiteY3002" fmla="*/ 56430 h 245078"/>
                  <a:gd name="connsiteX3003" fmla="*/ 2689144 w 3258499"/>
                  <a:gd name="connsiteY3003" fmla="*/ 40969 h 245078"/>
                  <a:gd name="connsiteX3004" fmla="*/ 2689144 w 3258499"/>
                  <a:gd name="connsiteY3004" fmla="*/ 34092 h 245078"/>
                  <a:gd name="connsiteX3005" fmla="*/ 2704603 w 3258499"/>
                  <a:gd name="connsiteY3005" fmla="*/ 18633 h 245078"/>
                  <a:gd name="connsiteX3006" fmla="*/ 2371457 w 3258499"/>
                  <a:gd name="connsiteY3006" fmla="*/ 17498 h 245078"/>
                  <a:gd name="connsiteX3007" fmla="*/ 2388051 w 3258499"/>
                  <a:gd name="connsiteY3007" fmla="*/ 34092 h 245078"/>
                  <a:gd name="connsiteX3008" fmla="*/ 2388051 w 3258499"/>
                  <a:gd name="connsiteY3008" fmla="*/ 40969 h 245078"/>
                  <a:gd name="connsiteX3009" fmla="*/ 2371457 w 3258499"/>
                  <a:gd name="connsiteY3009" fmla="*/ 57563 h 245078"/>
                  <a:gd name="connsiteX3010" fmla="*/ 2371457 w 3258499"/>
                  <a:gd name="connsiteY3010" fmla="*/ 56430 h 245078"/>
                  <a:gd name="connsiteX3011" fmla="*/ 2355997 w 3258499"/>
                  <a:gd name="connsiteY3011" fmla="*/ 40969 h 245078"/>
                  <a:gd name="connsiteX3012" fmla="*/ 2355997 w 3258499"/>
                  <a:gd name="connsiteY3012" fmla="*/ 34092 h 245078"/>
                  <a:gd name="connsiteX3013" fmla="*/ 2371457 w 3258499"/>
                  <a:gd name="connsiteY3013" fmla="*/ 18633 h 245078"/>
                  <a:gd name="connsiteX3014" fmla="*/ 2038311 w 3258499"/>
                  <a:gd name="connsiteY3014" fmla="*/ 17498 h 245078"/>
                  <a:gd name="connsiteX3015" fmla="*/ 2054905 w 3258499"/>
                  <a:gd name="connsiteY3015" fmla="*/ 34092 h 245078"/>
                  <a:gd name="connsiteX3016" fmla="*/ 2054905 w 3258499"/>
                  <a:gd name="connsiteY3016" fmla="*/ 40969 h 245078"/>
                  <a:gd name="connsiteX3017" fmla="*/ 2038311 w 3258499"/>
                  <a:gd name="connsiteY3017" fmla="*/ 57563 h 245078"/>
                  <a:gd name="connsiteX3018" fmla="*/ 2038311 w 3258499"/>
                  <a:gd name="connsiteY3018" fmla="*/ 56430 h 245078"/>
                  <a:gd name="connsiteX3019" fmla="*/ 2022851 w 3258499"/>
                  <a:gd name="connsiteY3019" fmla="*/ 40969 h 245078"/>
                  <a:gd name="connsiteX3020" fmla="*/ 2022851 w 3258499"/>
                  <a:gd name="connsiteY3020" fmla="*/ 34092 h 245078"/>
                  <a:gd name="connsiteX3021" fmla="*/ 2038311 w 3258499"/>
                  <a:gd name="connsiteY3021" fmla="*/ 18633 h 245078"/>
                  <a:gd name="connsiteX3022" fmla="*/ 1705164 w 3258499"/>
                  <a:gd name="connsiteY3022" fmla="*/ 17498 h 245078"/>
                  <a:gd name="connsiteX3023" fmla="*/ 1721758 w 3258499"/>
                  <a:gd name="connsiteY3023" fmla="*/ 34092 h 245078"/>
                  <a:gd name="connsiteX3024" fmla="*/ 1721758 w 3258499"/>
                  <a:gd name="connsiteY3024" fmla="*/ 40969 h 245078"/>
                  <a:gd name="connsiteX3025" fmla="*/ 1705164 w 3258499"/>
                  <a:gd name="connsiteY3025" fmla="*/ 57563 h 245078"/>
                  <a:gd name="connsiteX3026" fmla="*/ 1705164 w 3258499"/>
                  <a:gd name="connsiteY3026" fmla="*/ 56430 h 245078"/>
                  <a:gd name="connsiteX3027" fmla="*/ 1689705 w 3258499"/>
                  <a:gd name="connsiteY3027" fmla="*/ 40969 h 245078"/>
                  <a:gd name="connsiteX3028" fmla="*/ 1689705 w 3258499"/>
                  <a:gd name="connsiteY3028" fmla="*/ 34092 h 245078"/>
                  <a:gd name="connsiteX3029" fmla="*/ 1705164 w 3258499"/>
                  <a:gd name="connsiteY3029" fmla="*/ 18633 h 245078"/>
                  <a:gd name="connsiteX3030" fmla="*/ 1372018 w 3258499"/>
                  <a:gd name="connsiteY3030" fmla="*/ 17498 h 245078"/>
                  <a:gd name="connsiteX3031" fmla="*/ 1388612 w 3258499"/>
                  <a:gd name="connsiteY3031" fmla="*/ 34092 h 245078"/>
                  <a:gd name="connsiteX3032" fmla="*/ 1388612 w 3258499"/>
                  <a:gd name="connsiteY3032" fmla="*/ 40969 h 245078"/>
                  <a:gd name="connsiteX3033" fmla="*/ 1372018 w 3258499"/>
                  <a:gd name="connsiteY3033" fmla="*/ 57563 h 245078"/>
                  <a:gd name="connsiteX3034" fmla="*/ 1372018 w 3258499"/>
                  <a:gd name="connsiteY3034" fmla="*/ 56430 h 245078"/>
                  <a:gd name="connsiteX3035" fmla="*/ 1356558 w 3258499"/>
                  <a:gd name="connsiteY3035" fmla="*/ 40969 h 245078"/>
                  <a:gd name="connsiteX3036" fmla="*/ 1356558 w 3258499"/>
                  <a:gd name="connsiteY3036" fmla="*/ 34092 h 245078"/>
                  <a:gd name="connsiteX3037" fmla="*/ 1372018 w 3258499"/>
                  <a:gd name="connsiteY3037" fmla="*/ 18633 h 245078"/>
                  <a:gd name="connsiteX3038" fmla="*/ 1038871 w 3258499"/>
                  <a:gd name="connsiteY3038" fmla="*/ 17498 h 245078"/>
                  <a:gd name="connsiteX3039" fmla="*/ 1055466 w 3258499"/>
                  <a:gd name="connsiteY3039" fmla="*/ 34092 h 245078"/>
                  <a:gd name="connsiteX3040" fmla="*/ 1055466 w 3258499"/>
                  <a:gd name="connsiteY3040" fmla="*/ 40969 h 245078"/>
                  <a:gd name="connsiteX3041" fmla="*/ 1038871 w 3258499"/>
                  <a:gd name="connsiteY3041" fmla="*/ 57563 h 245078"/>
                  <a:gd name="connsiteX3042" fmla="*/ 1038871 w 3258499"/>
                  <a:gd name="connsiteY3042" fmla="*/ 56430 h 245078"/>
                  <a:gd name="connsiteX3043" fmla="*/ 1023411 w 3258499"/>
                  <a:gd name="connsiteY3043" fmla="*/ 40969 h 245078"/>
                  <a:gd name="connsiteX3044" fmla="*/ 1023411 w 3258499"/>
                  <a:gd name="connsiteY3044" fmla="*/ 34092 h 245078"/>
                  <a:gd name="connsiteX3045" fmla="*/ 1038871 w 3258499"/>
                  <a:gd name="connsiteY3045" fmla="*/ 18633 h 245078"/>
                  <a:gd name="connsiteX3046" fmla="*/ 705725 w 3258499"/>
                  <a:gd name="connsiteY3046" fmla="*/ 17498 h 245078"/>
                  <a:gd name="connsiteX3047" fmla="*/ 722319 w 3258499"/>
                  <a:gd name="connsiteY3047" fmla="*/ 34092 h 245078"/>
                  <a:gd name="connsiteX3048" fmla="*/ 722319 w 3258499"/>
                  <a:gd name="connsiteY3048" fmla="*/ 40969 h 245078"/>
                  <a:gd name="connsiteX3049" fmla="*/ 705725 w 3258499"/>
                  <a:gd name="connsiteY3049" fmla="*/ 57563 h 245078"/>
                  <a:gd name="connsiteX3050" fmla="*/ 705725 w 3258499"/>
                  <a:gd name="connsiteY3050" fmla="*/ 56430 h 245078"/>
                  <a:gd name="connsiteX3051" fmla="*/ 690265 w 3258499"/>
                  <a:gd name="connsiteY3051" fmla="*/ 40969 h 245078"/>
                  <a:gd name="connsiteX3052" fmla="*/ 690265 w 3258499"/>
                  <a:gd name="connsiteY3052" fmla="*/ 34092 h 245078"/>
                  <a:gd name="connsiteX3053" fmla="*/ 705725 w 3258499"/>
                  <a:gd name="connsiteY3053" fmla="*/ 18633 h 245078"/>
                  <a:gd name="connsiteX3054" fmla="*/ 372579 w 3258499"/>
                  <a:gd name="connsiteY3054" fmla="*/ 17498 h 245078"/>
                  <a:gd name="connsiteX3055" fmla="*/ 389173 w 3258499"/>
                  <a:gd name="connsiteY3055" fmla="*/ 34092 h 245078"/>
                  <a:gd name="connsiteX3056" fmla="*/ 389173 w 3258499"/>
                  <a:gd name="connsiteY3056" fmla="*/ 40969 h 245078"/>
                  <a:gd name="connsiteX3057" fmla="*/ 372579 w 3258499"/>
                  <a:gd name="connsiteY3057" fmla="*/ 57563 h 245078"/>
                  <a:gd name="connsiteX3058" fmla="*/ 372579 w 3258499"/>
                  <a:gd name="connsiteY3058" fmla="*/ 56430 h 245078"/>
                  <a:gd name="connsiteX3059" fmla="*/ 357119 w 3258499"/>
                  <a:gd name="connsiteY3059" fmla="*/ 40969 h 245078"/>
                  <a:gd name="connsiteX3060" fmla="*/ 357119 w 3258499"/>
                  <a:gd name="connsiteY3060" fmla="*/ 34092 h 245078"/>
                  <a:gd name="connsiteX3061" fmla="*/ 372579 w 3258499"/>
                  <a:gd name="connsiteY3061" fmla="*/ 18633 h 245078"/>
                  <a:gd name="connsiteX3062" fmla="*/ 2908689 w 3258499"/>
                  <a:gd name="connsiteY3062" fmla="*/ 15772 h 245078"/>
                  <a:gd name="connsiteX3063" fmla="*/ 2911326 w 3258499"/>
                  <a:gd name="connsiteY3063" fmla="*/ 17004 h 245078"/>
                  <a:gd name="connsiteX3064" fmla="*/ 2914369 w 3258499"/>
                  <a:gd name="connsiteY3064" fmla="*/ 20330 h 245078"/>
                  <a:gd name="connsiteX3065" fmla="*/ 2914131 w 3258499"/>
                  <a:gd name="connsiteY3065" fmla="*/ 25703 h 245078"/>
                  <a:gd name="connsiteX3066" fmla="*/ 2910806 w 3258499"/>
                  <a:gd name="connsiteY3066" fmla="*/ 28746 h 245078"/>
                  <a:gd name="connsiteX3067" fmla="*/ 2905433 w 3258499"/>
                  <a:gd name="connsiteY3067" fmla="*/ 28508 h 245078"/>
                  <a:gd name="connsiteX3068" fmla="*/ 2902390 w 3258499"/>
                  <a:gd name="connsiteY3068" fmla="*/ 25182 h 245078"/>
                  <a:gd name="connsiteX3069" fmla="*/ 2902628 w 3258499"/>
                  <a:gd name="connsiteY3069" fmla="*/ 19808 h 245078"/>
                  <a:gd name="connsiteX3070" fmla="*/ 2905953 w 3258499"/>
                  <a:gd name="connsiteY3070" fmla="*/ 16765 h 245078"/>
                  <a:gd name="connsiteX3071" fmla="*/ 2908689 w 3258499"/>
                  <a:gd name="connsiteY3071" fmla="*/ 15772 h 245078"/>
                  <a:gd name="connsiteX3072" fmla="*/ 2575543 w 3258499"/>
                  <a:gd name="connsiteY3072" fmla="*/ 15772 h 245078"/>
                  <a:gd name="connsiteX3073" fmla="*/ 2578180 w 3258499"/>
                  <a:gd name="connsiteY3073" fmla="*/ 17004 h 245078"/>
                  <a:gd name="connsiteX3074" fmla="*/ 2581224 w 3258499"/>
                  <a:gd name="connsiteY3074" fmla="*/ 20330 h 245078"/>
                  <a:gd name="connsiteX3075" fmla="*/ 2580985 w 3258499"/>
                  <a:gd name="connsiteY3075" fmla="*/ 25703 h 245078"/>
                  <a:gd name="connsiteX3076" fmla="*/ 2577660 w 3258499"/>
                  <a:gd name="connsiteY3076" fmla="*/ 28746 h 245078"/>
                  <a:gd name="connsiteX3077" fmla="*/ 2572286 w 3258499"/>
                  <a:gd name="connsiteY3077" fmla="*/ 28508 h 245078"/>
                  <a:gd name="connsiteX3078" fmla="*/ 2569243 w 3258499"/>
                  <a:gd name="connsiteY3078" fmla="*/ 25182 h 245078"/>
                  <a:gd name="connsiteX3079" fmla="*/ 2569482 w 3258499"/>
                  <a:gd name="connsiteY3079" fmla="*/ 19808 h 245078"/>
                  <a:gd name="connsiteX3080" fmla="*/ 2572808 w 3258499"/>
                  <a:gd name="connsiteY3080" fmla="*/ 16765 h 245078"/>
                  <a:gd name="connsiteX3081" fmla="*/ 2575543 w 3258499"/>
                  <a:gd name="connsiteY3081" fmla="*/ 15772 h 245078"/>
                  <a:gd name="connsiteX3082" fmla="*/ 2242397 w 3258499"/>
                  <a:gd name="connsiteY3082" fmla="*/ 15772 h 245078"/>
                  <a:gd name="connsiteX3083" fmla="*/ 2245034 w 3258499"/>
                  <a:gd name="connsiteY3083" fmla="*/ 17004 h 245078"/>
                  <a:gd name="connsiteX3084" fmla="*/ 2248077 w 3258499"/>
                  <a:gd name="connsiteY3084" fmla="*/ 20330 h 245078"/>
                  <a:gd name="connsiteX3085" fmla="*/ 2247839 w 3258499"/>
                  <a:gd name="connsiteY3085" fmla="*/ 25703 h 245078"/>
                  <a:gd name="connsiteX3086" fmla="*/ 2244513 w 3258499"/>
                  <a:gd name="connsiteY3086" fmla="*/ 28746 h 245078"/>
                  <a:gd name="connsiteX3087" fmla="*/ 2239140 w 3258499"/>
                  <a:gd name="connsiteY3087" fmla="*/ 28508 h 245078"/>
                  <a:gd name="connsiteX3088" fmla="*/ 2236097 w 3258499"/>
                  <a:gd name="connsiteY3088" fmla="*/ 25182 h 245078"/>
                  <a:gd name="connsiteX3089" fmla="*/ 2236336 w 3258499"/>
                  <a:gd name="connsiteY3089" fmla="*/ 19808 h 245078"/>
                  <a:gd name="connsiteX3090" fmla="*/ 2239661 w 3258499"/>
                  <a:gd name="connsiteY3090" fmla="*/ 16765 h 245078"/>
                  <a:gd name="connsiteX3091" fmla="*/ 2242397 w 3258499"/>
                  <a:gd name="connsiteY3091" fmla="*/ 15772 h 245078"/>
                  <a:gd name="connsiteX3092" fmla="*/ 1909251 w 3258499"/>
                  <a:gd name="connsiteY3092" fmla="*/ 15772 h 245078"/>
                  <a:gd name="connsiteX3093" fmla="*/ 1911888 w 3258499"/>
                  <a:gd name="connsiteY3093" fmla="*/ 17004 h 245078"/>
                  <a:gd name="connsiteX3094" fmla="*/ 1914931 w 3258499"/>
                  <a:gd name="connsiteY3094" fmla="*/ 20330 h 245078"/>
                  <a:gd name="connsiteX3095" fmla="*/ 1914692 w 3258499"/>
                  <a:gd name="connsiteY3095" fmla="*/ 25703 h 245078"/>
                  <a:gd name="connsiteX3096" fmla="*/ 1911367 w 3258499"/>
                  <a:gd name="connsiteY3096" fmla="*/ 28746 h 245078"/>
                  <a:gd name="connsiteX3097" fmla="*/ 1905994 w 3258499"/>
                  <a:gd name="connsiteY3097" fmla="*/ 28508 h 245078"/>
                  <a:gd name="connsiteX3098" fmla="*/ 1902951 w 3258499"/>
                  <a:gd name="connsiteY3098" fmla="*/ 25182 h 245078"/>
                  <a:gd name="connsiteX3099" fmla="*/ 1903189 w 3258499"/>
                  <a:gd name="connsiteY3099" fmla="*/ 19808 h 245078"/>
                  <a:gd name="connsiteX3100" fmla="*/ 1906514 w 3258499"/>
                  <a:gd name="connsiteY3100" fmla="*/ 16765 h 245078"/>
                  <a:gd name="connsiteX3101" fmla="*/ 1909251 w 3258499"/>
                  <a:gd name="connsiteY3101" fmla="*/ 15772 h 245078"/>
                  <a:gd name="connsiteX3102" fmla="*/ 1576104 w 3258499"/>
                  <a:gd name="connsiteY3102" fmla="*/ 15772 h 245078"/>
                  <a:gd name="connsiteX3103" fmla="*/ 1578741 w 3258499"/>
                  <a:gd name="connsiteY3103" fmla="*/ 17004 h 245078"/>
                  <a:gd name="connsiteX3104" fmla="*/ 1581785 w 3258499"/>
                  <a:gd name="connsiteY3104" fmla="*/ 20330 h 245078"/>
                  <a:gd name="connsiteX3105" fmla="*/ 1581546 w 3258499"/>
                  <a:gd name="connsiteY3105" fmla="*/ 25703 h 245078"/>
                  <a:gd name="connsiteX3106" fmla="*/ 1578219 w 3258499"/>
                  <a:gd name="connsiteY3106" fmla="*/ 28746 h 245078"/>
                  <a:gd name="connsiteX3107" fmla="*/ 1572848 w 3258499"/>
                  <a:gd name="connsiteY3107" fmla="*/ 28508 h 245078"/>
                  <a:gd name="connsiteX3108" fmla="*/ 1569804 w 3258499"/>
                  <a:gd name="connsiteY3108" fmla="*/ 25182 h 245078"/>
                  <a:gd name="connsiteX3109" fmla="*/ 1570043 w 3258499"/>
                  <a:gd name="connsiteY3109" fmla="*/ 19808 h 245078"/>
                  <a:gd name="connsiteX3110" fmla="*/ 1573368 w 3258499"/>
                  <a:gd name="connsiteY3110" fmla="*/ 16765 h 245078"/>
                  <a:gd name="connsiteX3111" fmla="*/ 1576104 w 3258499"/>
                  <a:gd name="connsiteY3111" fmla="*/ 15772 h 245078"/>
                  <a:gd name="connsiteX3112" fmla="*/ 1242958 w 3258499"/>
                  <a:gd name="connsiteY3112" fmla="*/ 15772 h 245078"/>
                  <a:gd name="connsiteX3113" fmla="*/ 1245595 w 3258499"/>
                  <a:gd name="connsiteY3113" fmla="*/ 17004 h 245078"/>
                  <a:gd name="connsiteX3114" fmla="*/ 1248638 w 3258499"/>
                  <a:gd name="connsiteY3114" fmla="*/ 20330 h 245078"/>
                  <a:gd name="connsiteX3115" fmla="*/ 1248400 w 3258499"/>
                  <a:gd name="connsiteY3115" fmla="*/ 25703 h 245078"/>
                  <a:gd name="connsiteX3116" fmla="*/ 1245074 w 3258499"/>
                  <a:gd name="connsiteY3116" fmla="*/ 28746 h 245078"/>
                  <a:gd name="connsiteX3117" fmla="*/ 1239702 w 3258499"/>
                  <a:gd name="connsiteY3117" fmla="*/ 28508 h 245078"/>
                  <a:gd name="connsiteX3118" fmla="*/ 1236658 w 3258499"/>
                  <a:gd name="connsiteY3118" fmla="*/ 25182 h 245078"/>
                  <a:gd name="connsiteX3119" fmla="*/ 1236896 w 3258499"/>
                  <a:gd name="connsiteY3119" fmla="*/ 19808 h 245078"/>
                  <a:gd name="connsiteX3120" fmla="*/ 1240222 w 3258499"/>
                  <a:gd name="connsiteY3120" fmla="*/ 16765 h 245078"/>
                  <a:gd name="connsiteX3121" fmla="*/ 1242958 w 3258499"/>
                  <a:gd name="connsiteY3121" fmla="*/ 15772 h 245078"/>
                  <a:gd name="connsiteX3122" fmla="*/ 909811 w 3258499"/>
                  <a:gd name="connsiteY3122" fmla="*/ 15772 h 245078"/>
                  <a:gd name="connsiteX3123" fmla="*/ 912448 w 3258499"/>
                  <a:gd name="connsiteY3123" fmla="*/ 17004 h 245078"/>
                  <a:gd name="connsiteX3124" fmla="*/ 915492 w 3258499"/>
                  <a:gd name="connsiteY3124" fmla="*/ 20330 h 245078"/>
                  <a:gd name="connsiteX3125" fmla="*/ 915253 w 3258499"/>
                  <a:gd name="connsiteY3125" fmla="*/ 25703 h 245078"/>
                  <a:gd name="connsiteX3126" fmla="*/ 911927 w 3258499"/>
                  <a:gd name="connsiteY3126" fmla="*/ 28746 h 245078"/>
                  <a:gd name="connsiteX3127" fmla="*/ 906554 w 3258499"/>
                  <a:gd name="connsiteY3127" fmla="*/ 28508 h 245078"/>
                  <a:gd name="connsiteX3128" fmla="*/ 903511 w 3258499"/>
                  <a:gd name="connsiteY3128" fmla="*/ 25182 h 245078"/>
                  <a:gd name="connsiteX3129" fmla="*/ 903750 w 3258499"/>
                  <a:gd name="connsiteY3129" fmla="*/ 19808 h 245078"/>
                  <a:gd name="connsiteX3130" fmla="*/ 907076 w 3258499"/>
                  <a:gd name="connsiteY3130" fmla="*/ 16765 h 245078"/>
                  <a:gd name="connsiteX3131" fmla="*/ 909811 w 3258499"/>
                  <a:gd name="connsiteY3131" fmla="*/ 15772 h 245078"/>
                  <a:gd name="connsiteX3132" fmla="*/ 576665 w 3258499"/>
                  <a:gd name="connsiteY3132" fmla="*/ 15772 h 245078"/>
                  <a:gd name="connsiteX3133" fmla="*/ 579303 w 3258499"/>
                  <a:gd name="connsiteY3133" fmla="*/ 17004 h 245078"/>
                  <a:gd name="connsiteX3134" fmla="*/ 582346 w 3258499"/>
                  <a:gd name="connsiteY3134" fmla="*/ 20330 h 245078"/>
                  <a:gd name="connsiteX3135" fmla="*/ 582107 w 3258499"/>
                  <a:gd name="connsiteY3135" fmla="*/ 25703 h 245078"/>
                  <a:gd name="connsiteX3136" fmla="*/ 578782 w 3258499"/>
                  <a:gd name="connsiteY3136" fmla="*/ 28746 h 245078"/>
                  <a:gd name="connsiteX3137" fmla="*/ 573409 w 3258499"/>
                  <a:gd name="connsiteY3137" fmla="*/ 28508 h 245078"/>
                  <a:gd name="connsiteX3138" fmla="*/ 570366 w 3258499"/>
                  <a:gd name="connsiteY3138" fmla="*/ 25182 h 245078"/>
                  <a:gd name="connsiteX3139" fmla="*/ 570604 w 3258499"/>
                  <a:gd name="connsiteY3139" fmla="*/ 19808 h 245078"/>
                  <a:gd name="connsiteX3140" fmla="*/ 573929 w 3258499"/>
                  <a:gd name="connsiteY3140" fmla="*/ 16765 h 245078"/>
                  <a:gd name="connsiteX3141" fmla="*/ 576665 w 3258499"/>
                  <a:gd name="connsiteY3141" fmla="*/ 15772 h 245078"/>
                  <a:gd name="connsiteX3142" fmla="*/ 243519 w 3258499"/>
                  <a:gd name="connsiteY3142" fmla="*/ 15772 h 245078"/>
                  <a:gd name="connsiteX3143" fmla="*/ 246156 w 3258499"/>
                  <a:gd name="connsiteY3143" fmla="*/ 17004 h 245078"/>
                  <a:gd name="connsiteX3144" fmla="*/ 249200 w 3258499"/>
                  <a:gd name="connsiteY3144" fmla="*/ 20330 h 245078"/>
                  <a:gd name="connsiteX3145" fmla="*/ 248961 w 3258499"/>
                  <a:gd name="connsiteY3145" fmla="*/ 25703 h 245078"/>
                  <a:gd name="connsiteX3146" fmla="*/ 245635 w 3258499"/>
                  <a:gd name="connsiteY3146" fmla="*/ 28746 h 245078"/>
                  <a:gd name="connsiteX3147" fmla="*/ 240262 w 3258499"/>
                  <a:gd name="connsiteY3147" fmla="*/ 28508 h 245078"/>
                  <a:gd name="connsiteX3148" fmla="*/ 237219 w 3258499"/>
                  <a:gd name="connsiteY3148" fmla="*/ 25182 h 245078"/>
                  <a:gd name="connsiteX3149" fmla="*/ 237457 w 3258499"/>
                  <a:gd name="connsiteY3149" fmla="*/ 19808 h 245078"/>
                  <a:gd name="connsiteX3150" fmla="*/ 240783 w 3258499"/>
                  <a:gd name="connsiteY3150" fmla="*/ 16765 h 245078"/>
                  <a:gd name="connsiteX3151" fmla="*/ 243519 w 3258499"/>
                  <a:gd name="connsiteY3151" fmla="*/ 15772 h 245078"/>
                  <a:gd name="connsiteX3152" fmla="*/ 3017675 w 3258499"/>
                  <a:gd name="connsiteY3152" fmla="*/ 878 h 245078"/>
                  <a:gd name="connsiteX3153" fmla="*/ 3021911 w 3258499"/>
                  <a:gd name="connsiteY3153" fmla="*/ 878 h 245078"/>
                  <a:gd name="connsiteX3154" fmla="*/ 3031301 w 3258499"/>
                  <a:gd name="connsiteY3154" fmla="*/ 10268 h 245078"/>
                  <a:gd name="connsiteX3155" fmla="*/ 3031301 w 3258499"/>
                  <a:gd name="connsiteY3155" fmla="*/ 14503 h 245078"/>
                  <a:gd name="connsiteX3156" fmla="*/ 3022948 w 3258499"/>
                  <a:gd name="connsiteY3156" fmla="*/ 22856 h 245078"/>
                  <a:gd name="connsiteX3157" fmla="*/ 3018712 w 3258499"/>
                  <a:gd name="connsiteY3157" fmla="*/ 22856 h 245078"/>
                  <a:gd name="connsiteX3158" fmla="*/ 3009323 w 3258499"/>
                  <a:gd name="connsiteY3158" fmla="*/ 13466 h 245078"/>
                  <a:gd name="connsiteX3159" fmla="*/ 3009323 w 3258499"/>
                  <a:gd name="connsiteY3159" fmla="*/ 9231 h 245078"/>
                  <a:gd name="connsiteX3160" fmla="*/ 2684529 w 3258499"/>
                  <a:gd name="connsiteY3160" fmla="*/ 878 h 245078"/>
                  <a:gd name="connsiteX3161" fmla="*/ 2688764 w 3258499"/>
                  <a:gd name="connsiteY3161" fmla="*/ 878 h 245078"/>
                  <a:gd name="connsiteX3162" fmla="*/ 2698155 w 3258499"/>
                  <a:gd name="connsiteY3162" fmla="*/ 10268 h 245078"/>
                  <a:gd name="connsiteX3163" fmla="*/ 2698155 w 3258499"/>
                  <a:gd name="connsiteY3163" fmla="*/ 14503 h 245078"/>
                  <a:gd name="connsiteX3164" fmla="*/ 2689802 w 3258499"/>
                  <a:gd name="connsiteY3164" fmla="*/ 22856 h 245078"/>
                  <a:gd name="connsiteX3165" fmla="*/ 2685566 w 3258499"/>
                  <a:gd name="connsiteY3165" fmla="*/ 22856 h 245078"/>
                  <a:gd name="connsiteX3166" fmla="*/ 2676177 w 3258499"/>
                  <a:gd name="connsiteY3166" fmla="*/ 13466 h 245078"/>
                  <a:gd name="connsiteX3167" fmla="*/ 2676177 w 3258499"/>
                  <a:gd name="connsiteY3167" fmla="*/ 9231 h 245078"/>
                  <a:gd name="connsiteX3168" fmla="*/ 2351383 w 3258499"/>
                  <a:gd name="connsiteY3168" fmla="*/ 878 h 245078"/>
                  <a:gd name="connsiteX3169" fmla="*/ 2355618 w 3258499"/>
                  <a:gd name="connsiteY3169" fmla="*/ 878 h 245078"/>
                  <a:gd name="connsiteX3170" fmla="*/ 2365009 w 3258499"/>
                  <a:gd name="connsiteY3170" fmla="*/ 10268 h 245078"/>
                  <a:gd name="connsiteX3171" fmla="*/ 2365009 w 3258499"/>
                  <a:gd name="connsiteY3171" fmla="*/ 14503 h 245078"/>
                  <a:gd name="connsiteX3172" fmla="*/ 2356656 w 3258499"/>
                  <a:gd name="connsiteY3172" fmla="*/ 22856 h 245078"/>
                  <a:gd name="connsiteX3173" fmla="*/ 2352421 w 3258499"/>
                  <a:gd name="connsiteY3173" fmla="*/ 22856 h 245078"/>
                  <a:gd name="connsiteX3174" fmla="*/ 2343031 w 3258499"/>
                  <a:gd name="connsiteY3174" fmla="*/ 13466 h 245078"/>
                  <a:gd name="connsiteX3175" fmla="*/ 2343031 w 3258499"/>
                  <a:gd name="connsiteY3175" fmla="*/ 9231 h 245078"/>
                  <a:gd name="connsiteX3176" fmla="*/ 2018236 w 3258499"/>
                  <a:gd name="connsiteY3176" fmla="*/ 878 h 245078"/>
                  <a:gd name="connsiteX3177" fmla="*/ 2022473 w 3258499"/>
                  <a:gd name="connsiteY3177" fmla="*/ 878 h 245078"/>
                  <a:gd name="connsiteX3178" fmla="*/ 2031862 w 3258499"/>
                  <a:gd name="connsiteY3178" fmla="*/ 10268 h 245078"/>
                  <a:gd name="connsiteX3179" fmla="*/ 2031862 w 3258499"/>
                  <a:gd name="connsiteY3179" fmla="*/ 14503 h 245078"/>
                  <a:gd name="connsiteX3180" fmla="*/ 2023510 w 3258499"/>
                  <a:gd name="connsiteY3180" fmla="*/ 22856 h 245078"/>
                  <a:gd name="connsiteX3181" fmla="*/ 2019274 w 3258499"/>
                  <a:gd name="connsiteY3181" fmla="*/ 22856 h 245078"/>
                  <a:gd name="connsiteX3182" fmla="*/ 2009884 w 3258499"/>
                  <a:gd name="connsiteY3182" fmla="*/ 13466 h 245078"/>
                  <a:gd name="connsiteX3183" fmla="*/ 2009884 w 3258499"/>
                  <a:gd name="connsiteY3183" fmla="*/ 9231 h 245078"/>
                  <a:gd name="connsiteX3184" fmla="*/ 1685090 w 3258499"/>
                  <a:gd name="connsiteY3184" fmla="*/ 878 h 245078"/>
                  <a:gd name="connsiteX3185" fmla="*/ 1689325 w 3258499"/>
                  <a:gd name="connsiteY3185" fmla="*/ 878 h 245078"/>
                  <a:gd name="connsiteX3186" fmla="*/ 1698715 w 3258499"/>
                  <a:gd name="connsiteY3186" fmla="*/ 10268 h 245078"/>
                  <a:gd name="connsiteX3187" fmla="*/ 1698715 w 3258499"/>
                  <a:gd name="connsiteY3187" fmla="*/ 14503 h 245078"/>
                  <a:gd name="connsiteX3188" fmla="*/ 1690363 w 3258499"/>
                  <a:gd name="connsiteY3188" fmla="*/ 22856 h 245078"/>
                  <a:gd name="connsiteX3189" fmla="*/ 1686127 w 3258499"/>
                  <a:gd name="connsiteY3189" fmla="*/ 22856 h 245078"/>
                  <a:gd name="connsiteX3190" fmla="*/ 1676738 w 3258499"/>
                  <a:gd name="connsiteY3190" fmla="*/ 13466 h 245078"/>
                  <a:gd name="connsiteX3191" fmla="*/ 1676738 w 3258499"/>
                  <a:gd name="connsiteY3191" fmla="*/ 9231 h 245078"/>
                  <a:gd name="connsiteX3192" fmla="*/ 1351944 w 3258499"/>
                  <a:gd name="connsiteY3192" fmla="*/ 878 h 245078"/>
                  <a:gd name="connsiteX3193" fmla="*/ 1356179 w 3258499"/>
                  <a:gd name="connsiteY3193" fmla="*/ 878 h 245078"/>
                  <a:gd name="connsiteX3194" fmla="*/ 1365569 w 3258499"/>
                  <a:gd name="connsiteY3194" fmla="*/ 10268 h 245078"/>
                  <a:gd name="connsiteX3195" fmla="*/ 1365569 w 3258499"/>
                  <a:gd name="connsiteY3195" fmla="*/ 14503 h 245078"/>
                  <a:gd name="connsiteX3196" fmla="*/ 1357217 w 3258499"/>
                  <a:gd name="connsiteY3196" fmla="*/ 22856 h 245078"/>
                  <a:gd name="connsiteX3197" fmla="*/ 1352981 w 3258499"/>
                  <a:gd name="connsiteY3197" fmla="*/ 22856 h 245078"/>
                  <a:gd name="connsiteX3198" fmla="*/ 1343591 w 3258499"/>
                  <a:gd name="connsiteY3198" fmla="*/ 13466 h 245078"/>
                  <a:gd name="connsiteX3199" fmla="*/ 1343591 w 3258499"/>
                  <a:gd name="connsiteY3199" fmla="*/ 9231 h 245078"/>
                  <a:gd name="connsiteX3200" fmla="*/ 1018798 w 3258499"/>
                  <a:gd name="connsiteY3200" fmla="*/ 878 h 245078"/>
                  <a:gd name="connsiteX3201" fmla="*/ 1023033 w 3258499"/>
                  <a:gd name="connsiteY3201" fmla="*/ 878 h 245078"/>
                  <a:gd name="connsiteX3202" fmla="*/ 1032423 w 3258499"/>
                  <a:gd name="connsiteY3202" fmla="*/ 10268 h 245078"/>
                  <a:gd name="connsiteX3203" fmla="*/ 1032423 w 3258499"/>
                  <a:gd name="connsiteY3203" fmla="*/ 14503 h 245078"/>
                  <a:gd name="connsiteX3204" fmla="*/ 1024070 w 3258499"/>
                  <a:gd name="connsiteY3204" fmla="*/ 22856 h 245078"/>
                  <a:gd name="connsiteX3205" fmla="*/ 1019835 w 3258499"/>
                  <a:gd name="connsiteY3205" fmla="*/ 22856 h 245078"/>
                  <a:gd name="connsiteX3206" fmla="*/ 1010445 w 3258499"/>
                  <a:gd name="connsiteY3206" fmla="*/ 13466 h 245078"/>
                  <a:gd name="connsiteX3207" fmla="*/ 1010445 w 3258499"/>
                  <a:gd name="connsiteY3207" fmla="*/ 9231 h 245078"/>
                  <a:gd name="connsiteX3208" fmla="*/ 685651 w 3258499"/>
                  <a:gd name="connsiteY3208" fmla="*/ 878 h 245078"/>
                  <a:gd name="connsiteX3209" fmla="*/ 689887 w 3258499"/>
                  <a:gd name="connsiteY3209" fmla="*/ 878 h 245078"/>
                  <a:gd name="connsiteX3210" fmla="*/ 699276 w 3258499"/>
                  <a:gd name="connsiteY3210" fmla="*/ 10268 h 245078"/>
                  <a:gd name="connsiteX3211" fmla="*/ 699276 w 3258499"/>
                  <a:gd name="connsiteY3211" fmla="*/ 14503 h 245078"/>
                  <a:gd name="connsiteX3212" fmla="*/ 690925 w 3258499"/>
                  <a:gd name="connsiteY3212" fmla="*/ 22856 h 245078"/>
                  <a:gd name="connsiteX3213" fmla="*/ 686689 w 3258499"/>
                  <a:gd name="connsiteY3213" fmla="*/ 22856 h 245078"/>
                  <a:gd name="connsiteX3214" fmla="*/ 677299 w 3258499"/>
                  <a:gd name="connsiteY3214" fmla="*/ 13466 h 245078"/>
                  <a:gd name="connsiteX3215" fmla="*/ 677299 w 3258499"/>
                  <a:gd name="connsiteY3215" fmla="*/ 9231 h 245078"/>
                  <a:gd name="connsiteX3216" fmla="*/ 352505 w 3258499"/>
                  <a:gd name="connsiteY3216" fmla="*/ 878 h 245078"/>
                  <a:gd name="connsiteX3217" fmla="*/ 356740 w 3258499"/>
                  <a:gd name="connsiteY3217" fmla="*/ 878 h 245078"/>
                  <a:gd name="connsiteX3218" fmla="*/ 366130 w 3258499"/>
                  <a:gd name="connsiteY3218" fmla="*/ 10268 h 245078"/>
                  <a:gd name="connsiteX3219" fmla="*/ 366130 w 3258499"/>
                  <a:gd name="connsiteY3219" fmla="*/ 14503 h 245078"/>
                  <a:gd name="connsiteX3220" fmla="*/ 357778 w 3258499"/>
                  <a:gd name="connsiteY3220" fmla="*/ 22856 h 245078"/>
                  <a:gd name="connsiteX3221" fmla="*/ 353542 w 3258499"/>
                  <a:gd name="connsiteY3221" fmla="*/ 22856 h 245078"/>
                  <a:gd name="connsiteX3222" fmla="*/ 344153 w 3258499"/>
                  <a:gd name="connsiteY3222" fmla="*/ 13466 h 245078"/>
                  <a:gd name="connsiteX3223" fmla="*/ 344153 w 3258499"/>
                  <a:gd name="connsiteY3223" fmla="*/ 9231 h 245078"/>
                  <a:gd name="connsiteX3224" fmla="*/ 3159627 w 3258499"/>
                  <a:gd name="connsiteY3224" fmla="*/ 602 h 245078"/>
                  <a:gd name="connsiteX3225" fmla="*/ 3197380 w 3258499"/>
                  <a:gd name="connsiteY3225" fmla="*/ 602 h 245078"/>
                  <a:gd name="connsiteX3226" fmla="*/ 3204600 w 3258499"/>
                  <a:gd name="connsiteY3226" fmla="*/ 29479 h 245078"/>
                  <a:gd name="connsiteX3227" fmla="*/ 3204323 w 3258499"/>
                  <a:gd name="connsiteY3227" fmla="*/ 29594 h 245078"/>
                  <a:gd name="connsiteX3228" fmla="*/ 3177513 w 3258499"/>
                  <a:gd name="connsiteY3228" fmla="*/ 18489 h 245078"/>
                  <a:gd name="connsiteX3229" fmla="*/ 3046873 w 3258499"/>
                  <a:gd name="connsiteY3229" fmla="*/ 602 h 245078"/>
                  <a:gd name="connsiteX3230" fmla="*/ 3142301 w 3258499"/>
                  <a:gd name="connsiteY3230" fmla="*/ 602 h 245078"/>
                  <a:gd name="connsiteX3231" fmla="*/ 3144119 w 3258499"/>
                  <a:gd name="connsiteY3231" fmla="*/ 2421 h 245078"/>
                  <a:gd name="connsiteX3232" fmla="*/ 3144119 w 3258499"/>
                  <a:gd name="connsiteY3232" fmla="*/ 21117 h 245078"/>
                  <a:gd name="connsiteX3233" fmla="*/ 3106661 w 3258499"/>
                  <a:gd name="connsiteY3233" fmla="*/ 58576 h 245078"/>
                  <a:gd name="connsiteX3234" fmla="*/ 3087964 w 3258499"/>
                  <a:gd name="connsiteY3234" fmla="*/ 58576 h 245078"/>
                  <a:gd name="connsiteX3235" fmla="*/ 3046873 w 3258499"/>
                  <a:gd name="connsiteY3235" fmla="*/ 17484 h 245078"/>
                  <a:gd name="connsiteX3236" fmla="*/ 2978343 w 3258499"/>
                  <a:gd name="connsiteY3236" fmla="*/ 602 h 245078"/>
                  <a:gd name="connsiteX3237" fmla="*/ 3007110 w 3258499"/>
                  <a:gd name="connsiteY3237" fmla="*/ 602 h 245078"/>
                  <a:gd name="connsiteX3238" fmla="*/ 2994697 w 3258499"/>
                  <a:gd name="connsiteY3238" fmla="*/ 13015 h 245078"/>
                  <a:gd name="connsiteX3239" fmla="*/ 2989193 w 3258499"/>
                  <a:gd name="connsiteY3239" fmla="*/ 13015 h 245078"/>
                  <a:gd name="connsiteX3240" fmla="*/ 2978343 w 3258499"/>
                  <a:gd name="connsiteY3240" fmla="*/ 2164 h 245078"/>
                  <a:gd name="connsiteX3241" fmla="*/ 2929841 w 3258499"/>
                  <a:gd name="connsiteY3241" fmla="*/ 602 h 245078"/>
                  <a:gd name="connsiteX3242" fmla="*/ 2968711 w 3258499"/>
                  <a:gd name="connsiteY3242" fmla="*/ 602 h 245078"/>
                  <a:gd name="connsiteX3243" fmla="*/ 2982961 w 3258499"/>
                  <a:gd name="connsiteY3243" fmla="*/ 14600 h 245078"/>
                  <a:gd name="connsiteX3244" fmla="*/ 2983141 w 3258499"/>
                  <a:gd name="connsiteY3244" fmla="*/ 34696 h 245078"/>
                  <a:gd name="connsiteX3245" fmla="*/ 2968057 w 3258499"/>
                  <a:gd name="connsiteY3245" fmla="*/ 50051 h 245078"/>
                  <a:gd name="connsiteX3246" fmla="*/ 2947961 w 3258499"/>
                  <a:gd name="connsiteY3246" fmla="*/ 50231 h 245078"/>
                  <a:gd name="connsiteX3247" fmla="*/ 2924067 w 3258499"/>
                  <a:gd name="connsiteY3247" fmla="*/ 26760 h 245078"/>
                  <a:gd name="connsiteX3248" fmla="*/ 2923887 w 3258499"/>
                  <a:gd name="connsiteY3248" fmla="*/ 6663 h 245078"/>
                  <a:gd name="connsiteX3249" fmla="*/ 2826480 w 3258499"/>
                  <a:gd name="connsiteY3249" fmla="*/ 602 h 245078"/>
                  <a:gd name="connsiteX3250" fmla="*/ 2915874 w 3258499"/>
                  <a:gd name="connsiteY3250" fmla="*/ 602 h 245078"/>
                  <a:gd name="connsiteX3251" fmla="*/ 2897987 w 3258499"/>
                  <a:gd name="connsiteY3251" fmla="*/ 18489 h 245078"/>
                  <a:gd name="connsiteX3252" fmla="*/ 2844367 w 3258499"/>
                  <a:gd name="connsiteY3252" fmla="*/ 18489 h 245078"/>
                  <a:gd name="connsiteX3253" fmla="*/ 2713725 w 3258499"/>
                  <a:gd name="connsiteY3253" fmla="*/ 602 h 245078"/>
                  <a:gd name="connsiteX3254" fmla="*/ 2809155 w 3258499"/>
                  <a:gd name="connsiteY3254" fmla="*/ 602 h 245078"/>
                  <a:gd name="connsiteX3255" fmla="*/ 2810973 w 3258499"/>
                  <a:gd name="connsiteY3255" fmla="*/ 2421 h 245078"/>
                  <a:gd name="connsiteX3256" fmla="*/ 2810973 w 3258499"/>
                  <a:gd name="connsiteY3256" fmla="*/ 21117 h 245078"/>
                  <a:gd name="connsiteX3257" fmla="*/ 2773514 w 3258499"/>
                  <a:gd name="connsiteY3257" fmla="*/ 58576 h 245078"/>
                  <a:gd name="connsiteX3258" fmla="*/ 2754818 w 3258499"/>
                  <a:gd name="connsiteY3258" fmla="*/ 58576 h 245078"/>
                  <a:gd name="connsiteX3259" fmla="*/ 2713725 w 3258499"/>
                  <a:gd name="connsiteY3259" fmla="*/ 17484 h 245078"/>
                  <a:gd name="connsiteX3260" fmla="*/ 2645196 w 3258499"/>
                  <a:gd name="connsiteY3260" fmla="*/ 602 h 245078"/>
                  <a:gd name="connsiteX3261" fmla="*/ 2673964 w 3258499"/>
                  <a:gd name="connsiteY3261" fmla="*/ 602 h 245078"/>
                  <a:gd name="connsiteX3262" fmla="*/ 2661551 w 3258499"/>
                  <a:gd name="connsiteY3262" fmla="*/ 13015 h 245078"/>
                  <a:gd name="connsiteX3263" fmla="*/ 2656048 w 3258499"/>
                  <a:gd name="connsiteY3263" fmla="*/ 13015 h 245078"/>
                  <a:gd name="connsiteX3264" fmla="*/ 2645196 w 3258499"/>
                  <a:gd name="connsiteY3264" fmla="*/ 2164 h 245078"/>
                  <a:gd name="connsiteX3265" fmla="*/ 2596695 w 3258499"/>
                  <a:gd name="connsiteY3265" fmla="*/ 602 h 245078"/>
                  <a:gd name="connsiteX3266" fmla="*/ 2635564 w 3258499"/>
                  <a:gd name="connsiteY3266" fmla="*/ 602 h 245078"/>
                  <a:gd name="connsiteX3267" fmla="*/ 2649814 w 3258499"/>
                  <a:gd name="connsiteY3267" fmla="*/ 14600 h 245078"/>
                  <a:gd name="connsiteX3268" fmla="*/ 2649994 w 3258499"/>
                  <a:gd name="connsiteY3268" fmla="*/ 34696 h 245078"/>
                  <a:gd name="connsiteX3269" fmla="*/ 2634910 w 3258499"/>
                  <a:gd name="connsiteY3269" fmla="*/ 50051 h 245078"/>
                  <a:gd name="connsiteX3270" fmla="*/ 2614815 w 3258499"/>
                  <a:gd name="connsiteY3270" fmla="*/ 50231 h 245078"/>
                  <a:gd name="connsiteX3271" fmla="*/ 2590921 w 3258499"/>
                  <a:gd name="connsiteY3271" fmla="*/ 26760 h 245078"/>
                  <a:gd name="connsiteX3272" fmla="*/ 2590742 w 3258499"/>
                  <a:gd name="connsiteY3272" fmla="*/ 6663 h 245078"/>
                  <a:gd name="connsiteX3273" fmla="*/ 2493334 w 3258499"/>
                  <a:gd name="connsiteY3273" fmla="*/ 602 h 245078"/>
                  <a:gd name="connsiteX3274" fmla="*/ 2582728 w 3258499"/>
                  <a:gd name="connsiteY3274" fmla="*/ 602 h 245078"/>
                  <a:gd name="connsiteX3275" fmla="*/ 2564841 w 3258499"/>
                  <a:gd name="connsiteY3275" fmla="*/ 18489 h 245078"/>
                  <a:gd name="connsiteX3276" fmla="*/ 2511221 w 3258499"/>
                  <a:gd name="connsiteY3276" fmla="*/ 18489 h 245078"/>
                  <a:gd name="connsiteX3277" fmla="*/ 2380580 w 3258499"/>
                  <a:gd name="connsiteY3277" fmla="*/ 602 h 245078"/>
                  <a:gd name="connsiteX3278" fmla="*/ 2476009 w 3258499"/>
                  <a:gd name="connsiteY3278" fmla="*/ 602 h 245078"/>
                  <a:gd name="connsiteX3279" fmla="*/ 2477827 w 3258499"/>
                  <a:gd name="connsiteY3279" fmla="*/ 2421 h 245078"/>
                  <a:gd name="connsiteX3280" fmla="*/ 2477827 w 3258499"/>
                  <a:gd name="connsiteY3280" fmla="*/ 21117 h 245078"/>
                  <a:gd name="connsiteX3281" fmla="*/ 2440368 w 3258499"/>
                  <a:gd name="connsiteY3281" fmla="*/ 58576 h 245078"/>
                  <a:gd name="connsiteX3282" fmla="*/ 2421671 w 3258499"/>
                  <a:gd name="connsiteY3282" fmla="*/ 58576 h 245078"/>
                  <a:gd name="connsiteX3283" fmla="*/ 2380580 w 3258499"/>
                  <a:gd name="connsiteY3283" fmla="*/ 17484 h 245078"/>
                  <a:gd name="connsiteX3284" fmla="*/ 2312050 w 3258499"/>
                  <a:gd name="connsiteY3284" fmla="*/ 602 h 245078"/>
                  <a:gd name="connsiteX3285" fmla="*/ 2340817 w 3258499"/>
                  <a:gd name="connsiteY3285" fmla="*/ 602 h 245078"/>
                  <a:gd name="connsiteX3286" fmla="*/ 2328404 w 3258499"/>
                  <a:gd name="connsiteY3286" fmla="*/ 13015 h 245078"/>
                  <a:gd name="connsiteX3287" fmla="*/ 2322901 w 3258499"/>
                  <a:gd name="connsiteY3287" fmla="*/ 13015 h 245078"/>
                  <a:gd name="connsiteX3288" fmla="*/ 2312050 w 3258499"/>
                  <a:gd name="connsiteY3288" fmla="*/ 2164 h 245078"/>
                  <a:gd name="connsiteX3289" fmla="*/ 2263548 w 3258499"/>
                  <a:gd name="connsiteY3289" fmla="*/ 602 h 245078"/>
                  <a:gd name="connsiteX3290" fmla="*/ 2302418 w 3258499"/>
                  <a:gd name="connsiteY3290" fmla="*/ 602 h 245078"/>
                  <a:gd name="connsiteX3291" fmla="*/ 2316669 w 3258499"/>
                  <a:gd name="connsiteY3291" fmla="*/ 14600 h 245078"/>
                  <a:gd name="connsiteX3292" fmla="*/ 2316848 w 3258499"/>
                  <a:gd name="connsiteY3292" fmla="*/ 34696 h 245078"/>
                  <a:gd name="connsiteX3293" fmla="*/ 2301764 w 3258499"/>
                  <a:gd name="connsiteY3293" fmla="*/ 50051 h 245078"/>
                  <a:gd name="connsiteX3294" fmla="*/ 2281668 w 3258499"/>
                  <a:gd name="connsiteY3294" fmla="*/ 50231 h 245078"/>
                  <a:gd name="connsiteX3295" fmla="*/ 2257774 w 3258499"/>
                  <a:gd name="connsiteY3295" fmla="*/ 26760 h 245078"/>
                  <a:gd name="connsiteX3296" fmla="*/ 2257594 w 3258499"/>
                  <a:gd name="connsiteY3296" fmla="*/ 6663 h 245078"/>
                  <a:gd name="connsiteX3297" fmla="*/ 2160188 w 3258499"/>
                  <a:gd name="connsiteY3297" fmla="*/ 602 h 245078"/>
                  <a:gd name="connsiteX3298" fmla="*/ 2249580 w 3258499"/>
                  <a:gd name="connsiteY3298" fmla="*/ 602 h 245078"/>
                  <a:gd name="connsiteX3299" fmla="*/ 2231693 w 3258499"/>
                  <a:gd name="connsiteY3299" fmla="*/ 18489 h 245078"/>
                  <a:gd name="connsiteX3300" fmla="*/ 2178075 w 3258499"/>
                  <a:gd name="connsiteY3300" fmla="*/ 18489 h 245078"/>
                  <a:gd name="connsiteX3301" fmla="*/ 2047434 w 3258499"/>
                  <a:gd name="connsiteY3301" fmla="*/ 602 h 245078"/>
                  <a:gd name="connsiteX3302" fmla="*/ 2142862 w 3258499"/>
                  <a:gd name="connsiteY3302" fmla="*/ 602 h 245078"/>
                  <a:gd name="connsiteX3303" fmla="*/ 2144680 w 3258499"/>
                  <a:gd name="connsiteY3303" fmla="*/ 2421 h 245078"/>
                  <a:gd name="connsiteX3304" fmla="*/ 2144680 w 3258499"/>
                  <a:gd name="connsiteY3304" fmla="*/ 21117 h 245078"/>
                  <a:gd name="connsiteX3305" fmla="*/ 2107221 w 3258499"/>
                  <a:gd name="connsiteY3305" fmla="*/ 58576 h 245078"/>
                  <a:gd name="connsiteX3306" fmla="*/ 2088525 w 3258499"/>
                  <a:gd name="connsiteY3306" fmla="*/ 58576 h 245078"/>
                  <a:gd name="connsiteX3307" fmla="*/ 2047434 w 3258499"/>
                  <a:gd name="connsiteY3307" fmla="*/ 17484 h 245078"/>
                  <a:gd name="connsiteX3308" fmla="*/ 1978904 w 3258499"/>
                  <a:gd name="connsiteY3308" fmla="*/ 602 h 245078"/>
                  <a:gd name="connsiteX3309" fmla="*/ 2007671 w 3258499"/>
                  <a:gd name="connsiteY3309" fmla="*/ 602 h 245078"/>
                  <a:gd name="connsiteX3310" fmla="*/ 1995258 w 3258499"/>
                  <a:gd name="connsiteY3310" fmla="*/ 13015 h 245078"/>
                  <a:gd name="connsiteX3311" fmla="*/ 1989754 w 3258499"/>
                  <a:gd name="connsiteY3311" fmla="*/ 13015 h 245078"/>
                  <a:gd name="connsiteX3312" fmla="*/ 1978904 w 3258499"/>
                  <a:gd name="connsiteY3312" fmla="*/ 2164 h 245078"/>
                  <a:gd name="connsiteX3313" fmla="*/ 1930402 w 3258499"/>
                  <a:gd name="connsiteY3313" fmla="*/ 602 h 245078"/>
                  <a:gd name="connsiteX3314" fmla="*/ 1969272 w 3258499"/>
                  <a:gd name="connsiteY3314" fmla="*/ 602 h 245078"/>
                  <a:gd name="connsiteX3315" fmla="*/ 1983522 w 3258499"/>
                  <a:gd name="connsiteY3315" fmla="*/ 14600 h 245078"/>
                  <a:gd name="connsiteX3316" fmla="*/ 1983702 w 3258499"/>
                  <a:gd name="connsiteY3316" fmla="*/ 34696 h 245078"/>
                  <a:gd name="connsiteX3317" fmla="*/ 1968618 w 3258499"/>
                  <a:gd name="connsiteY3317" fmla="*/ 50051 h 245078"/>
                  <a:gd name="connsiteX3318" fmla="*/ 1948522 w 3258499"/>
                  <a:gd name="connsiteY3318" fmla="*/ 50231 h 245078"/>
                  <a:gd name="connsiteX3319" fmla="*/ 1924628 w 3258499"/>
                  <a:gd name="connsiteY3319" fmla="*/ 26760 h 245078"/>
                  <a:gd name="connsiteX3320" fmla="*/ 1924448 w 3258499"/>
                  <a:gd name="connsiteY3320" fmla="*/ 6663 h 245078"/>
                  <a:gd name="connsiteX3321" fmla="*/ 1827041 w 3258499"/>
                  <a:gd name="connsiteY3321" fmla="*/ 602 h 245078"/>
                  <a:gd name="connsiteX3322" fmla="*/ 1916435 w 3258499"/>
                  <a:gd name="connsiteY3322" fmla="*/ 602 h 245078"/>
                  <a:gd name="connsiteX3323" fmla="*/ 1898548 w 3258499"/>
                  <a:gd name="connsiteY3323" fmla="*/ 18489 h 245078"/>
                  <a:gd name="connsiteX3324" fmla="*/ 1844928 w 3258499"/>
                  <a:gd name="connsiteY3324" fmla="*/ 18489 h 245078"/>
                  <a:gd name="connsiteX3325" fmla="*/ 1714287 w 3258499"/>
                  <a:gd name="connsiteY3325" fmla="*/ 602 h 245078"/>
                  <a:gd name="connsiteX3326" fmla="*/ 1809716 w 3258499"/>
                  <a:gd name="connsiteY3326" fmla="*/ 602 h 245078"/>
                  <a:gd name="connsiteX3327" fmla="*/ 1811535 w 3258499"/>
                  <a:gd name="connsiteY3327" fmla="*/ 2421 h 245078"/>
                  <a:gd name="connsiteX3328" fmla="*/ 1811535 w 3258499"/>
                  <a:gd name="connsiteY3328" fmla="*/ 21117 h 245078"/>
                  <a:gd name="connsiteX3329" fmla="*/ 1774075 w 3258499"/>
                  <a:gd name="connsiteY3329" fmla="*/ 58576 h 245078"/>
                  <a:gd name="connsiteX3330" fmla="*/ 1755379 w 3258499"/>
                  <a:gd name="connsiteY3330" fmla="*/ 58576 h 245078"/>
                  <a:gd name="connsiteX3331" fmla="*/ 1714287 w 3258499"/>
                  <a:gd name="connsiteY3331" fmla="*/ 17484 h 245078"/>
                  <a:gd name="connsiteX3332" fmla="*/ 1645758 w 3258499"/>
                  <a:gd name="connsiteY3332" fmla="*/ 602 h 245078"/>
                  <a:gd name="connsiteX3333" fmla="*/ 1674524 w 3258499"/>
                  <a:gd name="connsiteY3333" fmla="*/ 602 h 245078"/>
                  <a:gd name="connsiteX3334" fmla="*/ 1662111 w 3258499"/>
                  <a:gd name="connsiteY3334" fmla="*/ 13015 h 245078"/>
                  <a:gd name="connsiteX3335" fmla="*/ 1656609 w 3258499"/>
                  <a:gd name="connsiteY3335" fmla="*/ 13015 h 245078"/>
                  <a:gd name="connsiteX3336" fmla="*/ 1645758 w 3258499"/>
                  <a:gd name="connsiteY3336" fmla="*/ 2164 h 245078"/>
                  <a:gd name="connsiteX3337" fmla="*/ 1597256 w 3258499"/>
                  <a:gd name="connsiteY3337" fmla="*/ 602 h 245078"/>
                  <a:gd name="connsiteX3338" fmla="*/ 1636125 w 3258499"/>
                  <a:gd name="connsiteY3338" fmla="*/ 602 h 245078"/>
                  <a:gd name="connsiteX3339" fmla="*/ 1650376 w 3258499"/>
                  <a:gd name="connsiteY3339" fmla="*/ 14600 h 245078"/>
                  <a:gd name="connsiteX3340" fmla="*/ 1650556 w 3258499"/>
                  <a:gd name="connsiteY3340" fmla="*/ 34696 h 245078"/>
                  <a:gd name="connsiteX3341" fmla="*/ 1635471 w 3258499"/>
                  <a:gd name="connsiteY3341" fmla="*/ 50051 h 245078"/>
                  <a:gd name="connsiteX3342" fmla="*/ 1615376 w 3258499"/>
                  <a:gd name="connsiteY3342" fmla="*/ 50231 h 245078"/>
                  <a:gd name="connsiteX3343" fmla="*/ 1591481 w 3258499"/>
                  <a:gd name="connsiteY3343" fmla="*/ 26760 h 245078"/>
                  <a:gd name="connsiteX3344" fmla="*/ 1591302 w 3258499"/>
                  <a:gd name="connsiteY3344" fmla="*/ 6663 h 245078"/>
                  <a:gd name="connsiteX3345" fmla="*/ 1493895 w 3258499"/>
                  <a:gd name="connsiteY3345" fmla="*/ 602 h 245078"/>
                  <a:gd name="connsiteX3346" fmla="*/ 1583288 w 3258499"/>
                  <a:gd name="connsiteY3346" fmla="*/ 602 h 245078"/>
                  <a:gd name="connsiteX3347" fmla="*/ 1565401 w 3258499"/>
                  <a:gd name="connsiteY3347" fmla="*/ 18489 h 245078"/>
                  <a:gd name="connsiteX3348" fmla="*/ 1511782 w 3258499"/>
                  <a:gd name="connsiteY3348" fmla="*/ 18489 h 245078"/>
                  <a:gd name="connsiteX3349" fmla="*/ 1381141 w 3258499"/>
                  <a:gd name="connsiteY3349" fmla="*/ 602 h 245078"/>
                  <a:gd name="connsiteX3350" fmla="*/ 1476569 w 3258499"/>
                  <a:gd name="connsiteY3350" fmla="*/ 602 h 245078"/>
                  <a:gd name="connsiteX3351" fmla="*/ 1478388 w 3258499"/>
                  <a:gd name="connsiteY3351" fmla="*/ 2421 h 245078"/>
                  <a:gd name="connsiteX3352" fmla="*/ 1478388 w 3258499"/>
                  <a:gd name="connsiteY3352" fmla="*/ 21117 h 245078"/>
                  <a:gd name="connsiteX3353" fmla="*/ 1440929 w 3258499"/>
                  <a:gd name="connsiteY3353" fmla="*/ 58576 h 245078"/>
                  <a:gd name="connsiteX3354" fmla="*/ 1422233 w 3258499"/>
                  <a:gd name="connsiteY3354" fmla="*/ 58576 h 245078"/>
                  <a:gd name="connsiteX3355" fmla="*/ 1381141 w 3258499"/>
                  <a:gd name="connsiteY3355" fmla="*/ 17484 h 245078"/>
                  <a:gd name="connsiteX3356" fmla="*/ 1312610 w 3258499"/>
                  <a:gd name="connsiteY3356" fmla="*/ 602 h 245078"/>
                  <a:gd name="connsiteX3357" fmla="*/ 1341379 w 3258499"/>
                  <a:gd name="connsiteY3357" fmla="*/ 602 h 245078"/>
                  <a:gd name="connsiteX3358" fmla="*/ 1328966 w 3258499"/>
                  <a:gd name="connsiteY3358" fmla="*/ 13015 h 245078"/>
                  <a:gd name="connsiteX3359" fmla="*/ 1323462 w 3258499"/>
                  <a:gd name="connsiteY3359" fmla="*/ 13015 h 245078"/>
                  <a:gd name="connsiteX3360" fmla="*/ 1312610 w 3258499"/>
                  <a:gd name="connsiteY3360" fmla="*/ 2164 h 245078"/>
                  <a:gd name="connsiteX3361" fmla="*/ 1264109 w 3258499"/>
                  <a:gd name="connsiteY3361" fmla="*/ 602 h 245078"/>
                  <a:gd name="connsiteX3362" fmla="*/ 1302979 w 3258499"/>
                  <a:gd name="connsiteY3362" fmla="*/ 602 h 245078"/>
                  <a:gd name="connsiteX3363" fmla="*/ 1317230 w 3258499"/>
                  <a:gd name="connsiteY3363" fmla="*/ 14600 h 245078"/>
                  <a:gd name="connsiteX3364" fmla="*/ 1317409 w 3258499"/>
                  <a:gd name="connsiteY3364" fmla="*/ 34696 h 245078"/>
                  <a:gd name="connsiteX3365" fmla="*/ 1302325 w 3258499"/>
                  <a:gd name="connsiteY3365" fmla="*/ 50051 h 245078"/>
                  <a:gd name="connsiteX3366" fmla="*/ 1282230 w 3258499"/>
                  <a:gd name="connsiteY3366" fmla="*/ 50231 h 245078"/>
                  <a:gd name="connsiteX3367" fmla="*/ 1258335 w 3258499"/>
                  <a:gd name="connsiteY3367" fmla="*/ 26760 h 245078"/>
                  <a:gd name="connsiteX3368" fmla="*/ 1258156 w 3258499"/>
                  <a:gd name="connsiteY3368" fmla="*/ 6663 h 245078"/>
                  <a:gd name="connsiteX3369" fmla="*/ 1160749 w 3258499"/>
                  <a:gd name="connsiteY3369" fmla="*/ 602 h 245078"/>
                  <a:gd name="connsiteX3370" fmla="*/ 1250142 w 3258499"/>
                  <a:gd name="connsiteY3370" fmla="*/ 602 h 245078"/>
                  <a:gd name="connsiteX3371" fmla="*/ 1232255 w 3258499"/>
                  <a:gd name="connsiteY3371" fmla="*/ 18489 h 245078"/>
                  <a:gd name="connsiteX3372" fmla="*/ 1178635 w 3258499"/>
                  <a:gd name="connsiteY3372" fmla="*/ 18489 h 245078"/>
                  <a:gd name="connsiteX3373" fmla="*/ 1047994 w 3258499"/>
                  <a:gd name="connsiteY3373" fmla="*/ 602 h 245078"/>
                  <a:gd name="connsiteX3374" fmla="*/ 1143423 w 3258499"/>
                  <a:gd name="connsiteY3374" fmla="*/ 602 h 245078"/>
                  <a:gd name="connsiteX3375" fmla="*/ 1145241 w 3258499"/>
                  <a:gd name="connsiteY3375" fmla="*/ 2421 h 245078"/>
                  <a:gd name="connsiteX3376" fmla="*/ 1145241 w 3258499"/>
                  <a:gd name="connsiteY3376" fmla="*/ 21117 h 245078"/>
                  <a:gd name="connsiteX3377" fmla="*/ 1107783 w 3258499"/>
                  <a:gd name="connsiteY3377" fmla="*/ 58576 h 245078"/>
                  <a:gd name="connsiteX3378" fmla="*/ 1089086 w 3258499"/>
                  <a:gd name="connsiteY3378" fmla="*/ 58576 h 245078"/>
                  <a:gd name="connsiteX3379" fmla="*/ 1047994 w 3258499"/>
                  <a:gd name="connsiteY3379" fmla="*/ 17484 h 245078"/>
                  <a:gd name="connsiteX3380" fmla="*/ 979464 w 3258499"/>
                  <a:gd name="connsiteY3380" fmla="*/ 602 h 245078"/>
                  <a:gd name="connsiteX3381" fmla="*/ 1008231 w 3258499"/>
                  <a:gd name="connsiteY3381" fmla="*/ 602 h 245078"/>
                  <a:gd name="connsiteX3382" fmla="*/ 995818 w 3258499"/>
                  <a:gd name="connsiteY3382" fmla="*/ 13015 h 245078"/>
                  <a:gd name="connsiteX3383" fmla="*/ 990316 w 3258499"/>
                  <a:gd name="connsiteY3383" fmla="*/ 13015 h 245078"/>
                  <a:gd name="connsiteX3384" fmla="*/ 979464 w 3258499"/>
                  <a:gd name="connsiteY3384" fmla="*/ 2164 h 245078"/>
                  <a:gd name="connsiteX3385" fmla="*/ 930963 w 3258499"/>
                  <a:gd name="connsiteY3385" fmla="*/ 602 h 245078"/>
                  <a:gd name="connsiteX3386" fmla="*/ 969833 w 3258499"/>
                  <a:gd name="connsiteY3386" fmla="*/ 602 h 245078"/>
                  <a:gd name="connsiteX3387" fmla="*/ 984083 w 3258499"/>
                  <a:gd name="connsiteY3387" fmla="*/ 14600 h 245078"/>
                  <a:gd name="connsiteX3388" fmla="*/ 984262 w 3258499"/>
                  <a:gd name="connsiteY3388" fmla="*/ 34696 h 245078"/>
                  <a:gd name="connsiteX3389" fmla="*/ 969178 w 3258499"/>
                  <a:gd name="connsiteY3389" fmla="*/ 50051 h 245078"/>
                  <a:gd name="connsiteX3390" fmla="*/ 949083 w 3258499"/>
                  <a:gd name="connsiteY3390" fmla="*/ 50231 h 245078"/>
                  <a:gd name="connsiteX3391" fmla="*/ 925188 w 3258499"/>
                  <a:gd name="connsiteY3391" fmla="*/ 26760 h 245078"/>
                  <a:gd name="connsiteX3392" fmla="*/ 925009 w 3258499"/>
                  <a:gd name="connsiteY3392" fmla="*/ 6663 h 245078"/>
                  <a:gd name="connsiteX3393" fmla="*/ 827602 w 3258499"/>
                  <a:gd name="connsiteY3393" fmla="*/ 602 h 245078"/>
                  <a:gd name="connsiteX3394" fmla="*/ 916995 w 3258499"/>
                  <a:gd name="connsiteY3394" fmla="*/ 602 h 245078"/>
                  <a:gd name="connsiteX3395" fmla="*/ 899109 w 3258499"/>
                  <a:gd name="connsiteY3395" fmla="*/ 18489 h 245078"/>
                  <a:gd name="connsiteX3396" fmla="*/ 845489 w 3258499"/>
                  <a:gd name="connsiteY3396" fmla="*/ 18489 h 245078"/>
                  <a:gd name="connsiteX3397" fmla="*/ 714848 w 3258499"/>
                  <a:gd name="connsiteY3397" fmla="*/ 602 h 245078"/>
                  <a:gd name="connsiteX3398" fmla="*/ 810277 w 3258499"/>
                  <a:gd name="connsiteY3398" fmla="*/ 602 h 245078"/>
                  <a:gd name="connsiteX3399" fmla="*/ 812095 w 3258499"/>
                  <a:gd name="connsiteY3399" fmla="*/ 2421 h 245078"/>
                  <a:gd name="connsiteX3400" fmla="*/ 812095 w 3258499"/>
                  <a:gd name="connsiteY3400" fmla="*/ 21117 h 245078"/>
                  <a:gd name="connsiteX3401" fmla="*/ 774636 w 3258499"/>
                  <a:gd name="connsiteY3401" fmla="*/ 58576 h 245078"/>
                  <a:gd name="connsiteX3402" fmla="*/ 755939 w 3258499"/>
                  <a:gd name="connsiteY3402" fmla="*/ 58576 h 245078"/>
                  <a:gd name="connsiteX3403" fmla="*/ 714848 w 3258499"/>
                  <a:gd name="connsiteY3403" fmla="*/ 17484 h 245078"/>
                  <a:gd name="connsiteX3404" fmla="*/ 646318 w 3258499"/>
                  <a:gd name="connsiteY3404" fmla="*/ 602 h 245078"/>
                  <a:gd name="connsiteX3405" fmla="*/ 675085 w 3258499"/>
                  <a:gd name="connsiteY3405" fmla="*/ 602 h 245078"/>
                  <a:gd name="connsiteX3406" fmla="*/ 662673 w 3258499"/>
                  <a:gd name="connsiteY3406" fmla="*/ 13015 h 245078"/>
                  <a:gd name="connsiteX3407" fmla="*/ 657169 w 3258499"/>
                  <a:gd name="connsiteY3407" fmla="*/ 13015 h 245078"/>
                  <a:gd name="connsiteX3408" fmla="*/ 646318 w 3258499"/>
                  <a:gd name="connsiteY3408" fmla="*/ 2164 h 245078"/>
                  <a:gd name="connsiteX3409" fmla="*/ 597817 w 3258499"/>
                  <a:gd name="connsiteY3409" fmla="*/ 602 h 245078"/>
                  <a:gd name="connsiteX3410" fmla="*/ 636686 w 3258499"/>
                  <a:gd name="connsiteY3410" fmla="*/ 602 h 245078"/>
                  <a:gd name="connsiteX3411" fmla="*/ 650936 w 3258499"/>
                  <a:gd name="connsiteY3411" fmla="*/ 14600 h 245078"/>
                  <a:gd name="connsiteX3412" fmla="*/ 651116 w 3258499"/>
                  <a:gd name="connsiteY3412" fmla="*/ 34696 h 245078"/>
                  <a:gd name="connsiteX3413" fmla="*/ 636033 w 3258499"/>
                  <a:gd name="connsiteY3413" fmla="*/ 50051 h 245078"/>
                  <a:gd name="connsiteX3414" fmla="*/ 615936 w 3258499"/>
                  <a:gd name="connsiteY3414" fmla="*/ 50231 h 245078"/>
                  <a:gd name="connsiteX3415" fmla="*/ 592042 w 3258499"/>
                  <a:gd name="connsiteY3415" fmla="*/ 26760 h 245078"/>
                  <a:gd name="connsiteX3416" fmla="*/ 591863 w 3258499"/>
                  <a:gd name="connsiteY3416" fmla="*/ 6663 h 245078"/>
                  <a:gd name="connsiteX3417" fmla="*/ 494456 w 3258499"/>
                  <a:gd name="connsiteY3417" fmla="*/ 602 h 245078"/>
                  <a:gd name="connsiteX3418" fmla="*/ 583849 w 3258499"/>
                  <a:gd name="connsiteY3418" fmla="*/ 602 h 245078"/>
                  <a:gd name="connsiteX3419" fmla="*/ 565962 w 3258499"/>
                  <a:gd name="connsiteY3419" fmla="*/ 18489 h 245078"/>
                  <a:gd name="connsiteX3420" fmla="*/ 512343 w 3258499"/>
                  <a:gd name="connsiteY3420" fmla="*/ 18489 h 245078"/>
                  <a:gd name="connsiteX3421" fmla="*/ 381702 w 3258499"/>
                  <a:gd name="connsiteY3421" fmla="*/ 602 h 245078"/>
                  <a:gd name="connsiteX3422" fmla="*/ 477130 w 3258499"/>
                  <a:gd name="connsiteY3422" fmla="*/ 602 h 245078"/>
                  <a:gd name="connsiteX3423" fmla="*/ 478949 w 3258499"/>
                  <a:gd name="connsiteY3423" fmla="*/ 2421 h 245078"/>
                  <a:gd name="connsiteX3424" fmla="*/ 478949 w 3258499"/>
                  <a:gd name="connsiteY3424" fmla="*/ 21117 h 245078"/>
                  <a:gd name="connsiteX3425" fmla="*/ 441490 w 3258499"/>
                  <a:gd name="connsiteY3425" fmla="*/ 58576 h 245078"/>
                  <a:gd name="connsiteX3426" fmla="*/ 422794 w 3258499"/>
                  <a:gd name="connsiteY3426" fmla="*/ 58576 h 245078"/>
                  <a:gd name="connsiteX3427" fmla="*/ 381702 w 3258499"/>
                  <a:gd name="connsiteY3427" fmla="*/ 17484 h 245078"/>
                  <a:gd name="connsiteX3428" fmla="*/ 313172 w 3258499"/>
                  <a:gd name="connsiteY3428" fmla="*/ 602 h 245078"/>
                  <a:gd name="connsiteX3429" fmla="*/ 341939 w 3258499"/>
                  <a:gd name="connsiteY3429" fmla="*/ 602 h 245078"/>
                  <a:gd name="connsiteX3430" fmla="*/ 329526 w 3258499"/>
                  <a:gd name="connsiteY3430" fmla="*/ 13015 h 245078"/>
                  <a:gd name="connsiteX3431" fmla="*/ 324023 w 3258499"/>
                  <a:gd name="connsiteY3431" fmla="*/ 13015 h 245078"/>
                  <a:gd name="connsiteX3432" fmla="*/ 313172 w 3258499"/>
                  <a:gd name="connsiteY3432" fmla="*/ 2164 h 245078"/>
                  <a:gd name="connsiteX3433" fmla="*/ 264670 w 3258499"/>
                  <a:gd name="connsiteY3433" fmla="*/ 602 h 245078"/>
                  <a:gd name="connsiteX3434" fmla="*/ 303540 w 3258499"/>
                  <a:gd name="connsiteY3434" fmla="*/ 602 h 245078"/>
                  <a:gd name="connsiteX3435" fmla="*/ 317790 w 3258499"/>
                  <a:gd name="connsiteY3435" fmla="*/ 14600 h 245078"/>
                  <a:gd name="connsiteX3436" fmla="*/ 317970 w 3258499"/>
                  <a:gd name="connsiteY3436" fmla="*/ 34696 h 245078"/>
                  <a:gd name="connsiteX3437" fmla="*/ 302886 w 3258499"/>
                  <a:gd name="connsiteY3437" fmla="*/ 50051 h 245078"/>
                  <a:gd name="connsiteX3438" fmla="*/ 282791 w 3258499"/>
                  <a:gd name="connsiteY3438" fmla="*/ 50231 h 245078"/>
                  <a:gd name="connsiteX3439" fmla="*/ 258896 w 3258499"/>
                  <a:gd name="connsiteY3439" fmla="*/ 26760 h 245078"/>
                  <a:gd name="connsiteX3440" fmla="*/ 258716 w 3258499"/>
                  <a:gd name="connsiteY3440" fmla="*/ 6663 h 245078"/>
                  <a:gd name="connsiteX3441" fmla="*/ 161310 w 3258499"/>
                  <a:gd name="connsiteY3441" fmla="*/ 602 h 245078"/>
                  <a:gd name="connsiteX3442" fmla="*/ 250703 w 3258499"/>
                  <a:gd name="connsiteY3442" fmla="*/ 602 h 245078"/>
                  <a:gd name="connsiteX3443" fmla="*/ 232816 w 3258499"/>
                  <a:gd name="connsiteY3443" fmla="*/ 18489 h 245078"/>
                  <a:gd name="connsiteX3444" fmla="*/ 179197 w 3258499"/>
                  <a:gd name="connsiteY3444" fmla="*/ 18489 h 245078"/>
                  <a:gd name="connsiteX3445" fmla="*/ 61119 w 3258499"/>
                  <a:gd name="connsiteY3445" fmla="*/ 602 h 245078"/>
                  <a:gd name="connsiteX3446" fmla="*/ 143984 w 3258499"/>
                  <a:gd name="connsiteY3446" fmla="*/ 602 h 245078"/>
                  <a:gd name="connsiteX3447" fmla="*/ 145803 w 3258499"/>
                  <a:gd name="connsiteY3447" fmla="*/ 2421 h 245078"/>
                  <a:gd name="connsiteX3448" fmla="*/ 145803 w 3258499"/>
                  <a:gd name="connsiteY3448" fmla="*/ 21117 h 245078"/>
                  <a:gd name="connsiteX3449" fmla="*/ 108344 w 3258499"/>
                  <a:gd name="connsiteY3449" fmla="*/ 58576 h 245078"/>
                  <a:gd name="connsiteX3450" fmla="*/ 89647 w 3258499"/>
                  <a:gd name="connsiteY3450" fmla="*/ 58576 h 245078"/>
                  <a:gd name="connsiteX3451" fmla="*/ 55230 w 3258499"/>
                  <a:gd name="connsiteY3451" fmla="*/ 24158 h 245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</a:cxnLst>
                <a:rect l="l" t="t" r="r" b="b"/>
                <a:pathLst>
                  <a:path w="3258499" h="245078">
                    <a:moveTo>
                      <a:pt x="2968222" y="243452"/>
                    </a:moveTo>
                    <a:lnTo>
                      <a:pt x="2982895" y="243452"/>
                    </a:lnTo>
                    <a:lnTo>
                      <a:pt x="2984521" y="245078"/>
                    </a:lnTo>
                    <a:lnTo>
                      <a:pt x="2966596" y="245078"/>
                    </a:lnTo>
                    <a:close/>
                    <a:moveTo>
                      <a:pt x="2635077" y="243452"/>
                    </a:moveTo>
                    <a:lnTo>
                      <a:pt x="2649749" y="243452"/>
                    </a:lnTo>
                    <a:lnTo>
                      <a:pt x="2651375" y="245078"/>
                    </a:lnTo>
                    <a:lnTo>
                      <a:pt x="2633451" y="245078"/>
                    </a:lnTo>
                    <a:close/>
                    <a:moveTo>
                      <a:pt x="2301931" y="243452"/>
                    </a:moveTo>
                    <a:lnTo>
                      <a:pt x="2316603" y="243452"/>
                    </a:lnTo>
                    <a:lnTo>
                      <a:pt x="2318229" y="245078"/>
                    </a:lnTo>
                    <a:lnTo>
                      <a:pt x="2300305" y="245078"/>
                    </a:lnTo>
                    <a:close/>
                    <a:moveTo>
                      <a:pt x="1968784" y="243452"/>
                    </a:moveTo>
                    <a:lnTo>
                      <a:pt x="1983456" y="243452"/>
                    </a:lnTo>
                    <a:lnTo>
                      <a:pt x="1985082" y="245078"/>
                    </a:lnTo>
                    <a:lnTo>
                      <a:pt x="1967158" y="245078"/>
                    </a:lnTo>
                    <a:close/>
                    <a:moveTo>
                      <a:pt x="1635637" y="243452"/>
                    </a:moveTo>
                    <a:lnTo>
                      <a:pt x="1650309" y="243452"/>
                    </a:lnTo>
                    <a:lnTo>
                      <a:pt x="1651935" y="245078"/>
                    </a:lnTo>
                    <a:lnTo>
                      <a:pt x="1634011" y="245078"/>
                    </a:lnTo>
                    <a:close/>
                    <a:moveTo>
                      <a:pt x="1302491" y="243452"/>
                    </a:moveTo>
                    <a:lnTo>
                      <a:pt x="1317164" y="243452"/>
                    </a:lnTo>
                    <a:lnTo>
                      <a:pt x="1318790" y="245078"/>
                    </a:lnTo>
                    <a:lnTo>
                      <a:pt x="1300865" y="245078"/>
                    </a:lnTo>
                    <a:close/>
                    <a:moveTo>
                      <a:pt x="969345" y="243452"/>
                    </a:moveTo>
                    <a:lnTo>
                      <a:pt x="984017" y="243452"/>
                    </a:lnTo>
                    <a:lnTo>
                      <a:pt x="985643" y="245078"/>
                    </a:lnTo>
                    <a:lnTo>
                      <a:pt x="967719" y="245078"/>
                    </a:lnTo>
                    <a:close/>
                    <a:moveTo>
                      <a:pt x="636199" y="243452"/>
                    </a:moveTo>
                    <a:lnTo>
                      <a:pt x="650871" y="243452"/>
                    </a:lnTo>
                    <a:lnTo>
                      <a:pt x="652497" y="245078"/>
                    </a:lnTo>
                    <a:lnTo>
                      <a:pt x="634573" y="245078"/>
                    </a:lnTo>
                    <a:close/>
                    <a:moveTo>
                      <a:pt x="303052" y="243452"/>
                    </a:moveTo>
                    <a:lnTo>
                      <a:pt x="317725" y="243452"/>
                    </a:lnTo>
                    <a:lnTo>
                      <a:pt x="319351" y="245078"/>
                    </a:lnTo>
                    <a:lnTo>
                      <a:pt x="301426" y="245078"/>
                    </a:lnTo>
                    <a:close/>
                    <a:moveTo>
                      <a:pt x="2948076" y="238829"/>
                    </a:moveTo>
                    <a:cubicBezTo>
                      <a:pt x="2949102" y="239111"/>
                      <a:pt x="2950018" y="239783"/>
                      <a:pt x="2950585" y="240781"/>
                    </a:cubicBezTo>
                    <a:lnTo>
                      <a:pt x="2953029" y="245078"/>
                    </a:lnTo>
                    <a:lnTo>
                      <a:pt x="2938699" y="245078"/>
                    </a:lnTo>
                    <a:lnTo>
                      <a:pt x="2939455" y="242331"/>
                    </a:lnTo>
                    <a:lnTo>
                      <a:pt x="2944923" y="239222"/>
                    </a:lnTo>
                    <a:cubicBezTo>
                      <a:pt x="2945919" y="238656"/>
                      <a:pt x="2947051" y="238547"/>
                      <a:pt x="2948076" y="238829"/>
                    </a:cubicBezTo>
                    <a:close/>
                    <a:moveTo>
                      <a:pt x="2614931" y="238829"/>
                    </a:moveTo>
                    <a:cubicBezTo>
                      <a:pt x="2615955" y="239111"/>
                      <a:pt x="2616873" y="239783"/>
                      <a:pt x="2617438" y="240781"/>
                    </a:cubicBezTo>
                    <a:lnTo>
                      <a:pt x="2619882" y="245078"/>
                    </a:lnTo>
                    <a:lnTo>
                      <a:pt x="2605553" y="245078"/>
                    </a:lnTo>
                    <a:lnTo>
                      <a:pt x="2606309" y="242331"/>
                    </a:lnTo>
                    <a:lnTo>
                      <a:pt x="2611777" y="239222"/>
                    </a:lnTo>
                    <a:cubicBezTo>
                      <a:pt x="2612773" y="238656"/>
                      <a:pt x="2613905" y="238547"/>
                      <a:pt x="2614931" y="238829"/>
                    </a:cubicBezTo>
                    <a:close/>
                    <a:moveTo>
                      <a:pt x="2281784" y="238829"/>
                    </a:moveTo>
                    <a:cubicBezTo>
                      <a:pt x="2282808" y="239111"/>
                      <a:pt x="2283726" y="239783"/>
                      <a:pt x="2284293" y="240781"/>
                    </a:cubicBezTo>
                    <a:lnTo>
                      <a:pt x="2286736" y="245078"/>
                    </a:lnTo>
                    <a:lnTo>
                      <a:pt x="2272406" y="245078"/>
                    </a:lnTo>
                    <a:lnTo>
                      <a:pt x="2273162" y="242331"/>
                    </a:lnTo>
                    <a:lnTo>
                      <a:pt x="2278631" y="239222"/>
                    </a:lnTo>
                    <a:cubicBezTo>
                      <a:pt x="2279627" y="238656"/>
                      <a:pt x="2280759" y="238547"/>
                      <a:pt x="2281784" y="238829"/>
                    </a:cubicBezTo>
                    <a:close/>
                    <a:moveTo>
                      <a:pt x="1948637" y="238829"/>
                    </a:moveTo>
                    <a:cubicBezTo>
                      <a:pt x="1949663" y="239111"/>
                      <a:pt x="1950579" y="239783"/>
                      <a:pt x="1951146" y="240781"/>
                    </a:cubicBezTo>
                    <a:lnTo>
                      <a:pt x="1953590" y="245078"/>
                    </a:lnTo>
                    <a:lnTo>
                      <a:pt x="1939261" y="245078"/>
                    </a:lnTo>
                    <a:lnTo>
                      <a:pt x="1940016" y="242331"/>
                    </a:lnTo>
                    <a:lnTo>
                      <a:pt x="1945484" y="239222"/>
                    </a:lnTo>
                    <a:cubicBezTo>
                      <a:pt x="1946481" y="238656"/>
                      <a:pt x="1947613" y="238547"/>
                      <a:pt x="1948637" y="238829"/>
                    </a:cubicBezTo>
                    <a:close/>
                    <a:moveTo>
                      <a:pt x="1615491" y="238829"/>
                    </a:moveTo>
                    <a:cubicBezTo>
                      <a:pt x="1616516" y="239111"/>
                      <a:pt x="1617432" y="239783"/>
                      <a:pt x="1618000" y="240781"/>
                    </a:cubicBezTo>
                    <a:lnTo>
                      <a:pt x="1620444" y="245078"/>
                    </a:lnTo>
                    <a:lnTo>
                      <a:pt x="1606114" y="245078"/>
                    </a:lnTo>
                    <a:lnTo>
                      <a:pt x="1606870" y="242331"/>
                    </a:lnTo>
                    <a:lnTo>
                      <a:pt x="1612338" y="239222"/>
                    </a:lnTo>
                    <a:cubicBezTo>
                      <a:pt x="1613335" y="238656"/>
                      <a:pt x="1614466" y="238547"/>
                      <a:pt x="1615491" y="238829"/>
                    </a:cubicBezTo>
                    <a:close/>
                    <a:moveTo>
                      <a:pt x="1282345" y="238829"/>
                    </a:moveTo>
                    <a:cubicBezTo>
                      <a:pt x="1283370" y="239111"/>
                      <a:pt x="1284287" y="239783"/>
                      <a:pt x="1284853" y="240781"/>
                    </a:cubicBezTo>
                    <a:lnTo>
                      <a:pt x="1287296" y="245078"/>
                    </a:lnTo>
                    <a:lnTo>
                      <a:pt x="1272968" y="245078"/>
                    </a:lnTo>
                    <a:lnTo>
                      <a:pt x="1273724" y="242331"/>
                    </a:lnTo>
                    <a:lnTo>
                      <a:pt x="1279191" y="239222"/>
                    </a:lnTo>
                    <a:cubicBezTo>
                      <a:pt x="1280187" y="238656"/>
                      <a:pt x="1281320" y="238547"/>
                      <a:pt x="1282345" y="238829"/>
                    </a:cubicBezTo>
                    <a:close/>
                    <a:moveTo>
                      <a:pt x="949199" y="238829"/>
                    </a:moveTo>
                    <a:cubicBezTo>
                      <a:pt x="950223" y="239111"/>
                      <a:pt x="951140" y="239783"/>
                      <a:pt x="951707" y="240781"/>
                    </a:cubicBezTo>
                    <a:lnTo>
                      <a:pt x="954151" y="245078"/>
                    </a:lnTo>
                    <a:lnTo>
                      <a:pt x="939821" y="245078"/>
                    </a:lnTo>
                    <a:lnTo>
                      <a:pt x="940577" y="242331"/>
                    </a:lnTo>
                    <a:lnTo>
                      <a:pt x="946045" y="239222"/>
                    </a:lnTo>
                    <a:cubicBezTo>
                      <a:pt x="947042" y="238656"/>
                      <a:pt x="948174" y="238547"/>
                      <a:pt x="949199" y="238829"/>
                    </a:cubicBezTo>
                    <a:close/>
                    <a:moveTo>
                      <a:pt x="616052" y="238829"/>
                    </a:moveTo>
                    <a:cubicBezTo>
                      <a:pt x="617077" y="239111"/>
                      <a:pt x="617994" y="239783"/>
                      <a:pt x="618561" y="240781"/>
                    </a:cubicBezTo>
                    <a:lnTo>
                      <a:pt x="621004" y="245078"/>
                    </a:lnTo>
                    <a:lnTo>
                      <a:pt x="606675" y="245078"/>
                    </a:lnTo>
                    <a:lnTo>
                      <a:pt x="607430" y="242331"/>
                    </a:lnTo>
                    <a:lnTo>
                      <a:pt x="612899" y="239222"/>
                    </a:lnTo>
                    <a:cubicBezTo>
                      <a:pt x="613895" y="238656"/>
                      <a:pt x="615028" y="238547"/>
                      <a:pt x="616052" y="238829"/>
                    </a:cubicBezTo>
                    <a:close/>
                    <a:moveTo>
                      <a:pt x="282906" y="238829"/>
                    </a:moveTo>
                    <a:cubicBezTo>
                      <a:pt x="283931" y="239111"/>
                      <a:pt x="284848" y="239783"/>
                      <a:pt x="285415" y="240781"/>
                    </a:cubicBezTo>
                    <a:lnTo>
                      <a:pt x="287858" y="245078"/>
                    </a:lnTo>
                    <a:lnTo>
                      <a:pt x="273529" y="245078"/>
                    </a:lnTo>
                    <a:lnTo>
                      <a:pt x="274284" y="242331"/>
                    </a:lnTo>
                    <a:lnTo>
                      <a:pt x="279752" y="239222"/>
                    </a:lnTo>
                    <a:cubicBezTo>
                      <a:pt x="280749" y="238656"/>
                      <a:pt x="281881" y="238547"/>
                      <a:pt x="282906" y="238829"/>
                    </a:cubicBezTo>
                    <a:close/>
                    <a:moveTo>
                      <a:pt x="3090405" y="233454"/>
                    </a:moveTo>
                    <a:cubicBezTo>
                      <a:pt x="3091377" y="233496"/>
                      <a:pt x="3092334" y="233910"/>
                      <a:pt x="3093042" y="234685"/>
                    </a:cubicBezTo>
                    <a:lnTo>
                      <a:pt x="3096085" y="238011"/>
                    </a:lnTo>
                    <a:cubicBezTo>
                      <a:pt x="3097503" y="239560"/>
                      <a:pt x="3097397" y="241966"/>
                      <a:pt x="3095848" y="243384"/>
                    </a:cubicBezTo>
                    <a:lnTo>
                      <a:pt x="3093996" y="245078"/>
                    </a:lnTo>
                    <a:lnTo>
                      <a:pt x="3086132" y="245078"/>
                    </a:lnTo>
                    <a:lnTo>
                      <a:pt x="3084104" y="242863"/>
                    </a:lnTo>
                    <a:cubicBezTo>
                      <a:pt x="3082687" y="241312"/>
                      <a:pt x="3082794" y="238908"/>
                      <a:pt x="3084344" y="237489"/>
                    </a:cubicBezTo>
                    <a:lnTo>
                      <a:pt x="3087670" y="234446"/>
                    </a:lnTo>
                    <a:cubicBezTo>
                      <a:pt x="3088444" y="233738"/>
                      <a:pt x="3089434" y="233410"/>
                      <a:pt x="3090405" y="233454"/>
                    </a:cubicBezTo>
                    <a:close/>
                    <a:moveTo>
                      <a:pt x="2757259" y="233454"/>
                    </a:moveTo>
                    <a:cubicBezTo>
                      <a:pt x="2758231" y="233496"/>
                      <a:pt x="2759187" y="233910"/>
                      <a:pt x="2759896" y="234685"/>
                    </a:cubicBezTo>
                    <a:lnTo>
                      <a:pt x="2762939" y="238011"/>
                    </a:lnTo>
                    <a:cubicBezTo>
                      <a:pt x="2764357" y="239560"/>
                      <a:pt x="2764251" y="241966"/>
                      <a:pt x="2762700" y="243384"/>
                    </a:cubicBezTo>
                    <a:lnTo>
                      <a:pt x="2760850" y="245078"/>
                    </a:lnTo>
                    <a:lnTo>
                      <a:pt x="2752986" y="245078"/>
                    </a:lnTo>
                    <a:lnTo>
                      <a:pt x="2750959" y="242863"/>
                    </a:lnTo>
                    <a:cubicBezTo>
                      <a:pt x="2749541" y="241312"/>
                      <a:pt x="2749647" y="238908"/>
                      <a:pt x="2751198" y="237489"/>
                    </a:cubicBezTo>
                    <a:lnTo>
                      <a:pt x="2754522" y="234446"/>
                    </a:lnTo>
                    <a:cubicBezTo>
                      <a:pt x="2755298" y="233738"/>
                      <a:pt x="2756286" y="233410"/>
                      <a:pt x="2757259" y="233454"/>
                    </a:cubicBezTo>
                    <a:close/>
                    <a:moveTo>
                      <a:pt x="2424113" y="233454"/>
                    </a:moveTo>
                    <a:cubicBezTo>
                      <a:pt x="2425085" y="233496"/>
                      <a:pt x="2426041" y="233910"/>
                      <a:pt x="2426750" y="234685"/>
                    </a:cubicBezTo>
                    <a:lnTo>
                      <a:pt x="2429794" y="238011"/>
                    </a:lnTo>
                    <a:cubicBezTo>
                      <a:pt x="2431211" y="239560"/>
                      <a:pt x="2431105" y="241966"/>
                      <a:pt x="2429554" y="243384"/>
                    </a:cubicBezTo>
                    <a:lnTo>
                      <a:pt x="2427703" y="245078"/>
                    </a:lnTo>
                    <a:lnTo>
                      <a:pt x="2419840" y="245078"/>
                    </a:lnTo>
                    <a:lnTo>
                      <a:pt x="2417813" y="242863"/>
                    </a:lnTo>
                    <a:cubicBezTo>
                      <a:pt x="2416395" y="241312"/>
                      <a:pt x="2416502" y="238908"/>
                      <a:pt x="2418051" y="237489"/>
                    </a:cubicBezTo>
                    <a:lnTo>
                      <a:pt x="2421377" y="234446"/>
                    </a:lnTo>
                    <a:cubicBezTo>
                      <a:pt x="2422152" y="233738"/>
                      <a:pt x="2423140" y="233410"/>
                      <a:pt x="2424113" y="233454"/>
                    </a:cubicBezTo>
                    <a:close/>
                    <a:moveTo>
                      <a:pt x="2090966" y="233454"/>
                    </a:moveTo>
                    <a:cubicBezTo>
                      <a:pt x="2091939" y="233496"/>
                      <a:pt x="2092895" y="233910"/>
                      <a:pt x="2093603" y="234685"/>
                    </a:cubicBezTo>
                    <a:lnTo>
                      <a:pt x="2096646" y="238011"/>
                    </a:lnTo>
                    <a:cubicBezTo>
                      <a:pt x="2098065" y="239560"/>
                      <a:pt x="2097958" y="241966"/>
                      <a:pt x="2096409" y="243384"/>
                    </a:cubicBezTo>
                    <a:lnTo>
                      <a:pt x="2094557" y="245078"/>
                    </a:lnTo>
                    <a:lnTo>
                      <a:pt x="2086693" y="245078"/>
                    </a:lnTo>
                    <a:lnTo>
                      <a:pt x="2084666" y="242863"/>
                    </a:lnTo>
                    <a:cubicBezTo>
                      <a:pt x="2083248" y="241312"/>
                      <a:pt x="2083355" y="238908"/>
                      <a:pt x="2084905" y="237489"/>
                    </a:cubicBezTo>
                    <a:lnTo>
                      <a:pt x="2088230" y="234446"/>
                    </a:lnTo>
                    <a:cubicBezTo>
                      <a:pt x="2089006" y="233738"/>
                      <a:pt x="2089995" y="233410"/>
                      <a:pt x="2090966" y="233454"/>
                    </a:cubicBezTo>
                    <a:close/>
                    <a:moveTo>
                      <a:pt x="1757820" y="233454"/>
                    </a:moveTo>
                    <a:cubicBezTo>
                      <a:pt x="1758792" y="233496"/>
                      <a:pt x="1759748" y="233910"/>
                      <a:pt x="1760457" y="234685"/>
                    </a:cubicBezTo>
                    <a:lnTo>
                      <a:pt x="1763500" y="238011"/>
                    </a:lnTo>
                    <a:cubicBezTo>
                      <a:pt x="1764918" y="239560"/>
                      <a:pt x="1764812" y="241966"/>
                      <a:pt x="1763262" y="243384"/>
                    </a:cubicBezTo>
                    <a:lnTo>
                      <a:pt x="1761410" y="245078"/>
                    </a:lnTo>
                    <a:lnTo>
                      <a:pt x="1753547" y="245078"/>
                    </a:lnTo>
                    <a:lnTo>
                      <a:pt x="1751520" y="242863"/>
                    </a:lnTo>
                    <a:cubicBezTo>
                      <a:pt x="1750102" y="241312"/>
                      <a:pt x="1750209" y="238908"/>
                      <a:pt x="1751758" y="237489"/>
                    </a:cubicBezTo>
                    <a:lnTo>
                      <a:pt x="1755084" y="234446"/>
                    </a:lnTo>
                    <a:cubicBezTo>
                      <a:pt x="1755859" y="233738"/>
                      <a:pt x="1756848" y="233410"/>
                      <a:pt x="1757820" y="233454"/>
                    </a:cubicBezTo>
                    <a:close/>
                    <a:moveTo>
                      <a:pt x="1424673" y="233454"/>
                    </a:moveTo>
                    <a:cubicBezTo>
                      <a:pt x="1425645" y="233496"/>
                      <a:pt x="1426603" y="233910"/>
                      <a:pt x="1427311" y="234685"/>
                    </a:cubicBezTo>
                    <a:lnTo>
                      <a:pt x="1430354" y="238011"/>
                    </a:lnTo>
                    <a:cubicBezTo>
                      <a:pt x="1431772" y="239560"/>
                      <a:pt x="1431665" y="241966"/>
                      <a:pt x="1430116" y="243384"/>
                    </a:cubicBezTo>
                    <a:lnTo>
                      <a:pt x="1428264" y="245078"/>
                    </a:lnTo>
                    <a:lnTo>
                      <a:pt x="1420401" y="245078"/>
                    </a:lnTo>
                    <a:lnTo>
                      <a:pt x="1418373" y="242863"/>
                    </a:lnTo>
                    <a:cubicBezTo>
                      <a:pt x="1416956" y="241312"/>
                      <a:pt x="1417062" y="238908"/>
                      <a:pt x="1418612" y="237489"/>
                    </a:cubicBezTo>
                    <a:lnTo>
                      <a:pt x="1421938" y="234446"/>
                    </a:lnTo>
                    <a:cubicBezTo>
                      <a:pt x="1422712" y="233738"/>
                      <a:pt x="1423701" y="233410"/>
                      <a:pt x="1424673" y="233454"/>
                    </a:cubicBezTo>
                    <a:close/>
                    <a:moveTo>
                      <a:pt x="1091528" y="233454"/>
                    </a:moveTo>
                    <a:cubicBezTo>
                      <a:pt x="1092500" y="233496"/>
                      <a:pt x="1093456" y="233910"/>
                      <a:pt x="1094165" y="234685"/>
                    </a:cubicBezTo>
                    <a:lnTo>
                      <a:pt x="1097208" y="238011"/>
                    </a:lnTo>
                    <a:cubicBezTo>
                      <a:pt x="1098625" y="239560"/>
                      <a:pt x="1098519" y="241966"/>
                      <a:pt x="1096969" y="243384"/>
                    </a:cubicBezTo>
                    <a:lnTo>
                      <a:pt x="1095118" y="245078"/>
                    </a:lnTo>
                    <a:lnTo>
                      <a:pt x="1087255" y="245078"/>
                    </a:lnTo>
                    <a:lnTo>
                      <a:pt x="1085227" y="242863"/>
                    </a:lnTo>
                    <a:cubicBezTo>
                      <a:pt x="1083809" y="241312"/>
                      <a:pt x="1083916" y="238908"/>
                      <a:pt x="1085465" y="237489"/>
                    </a:cubicBezTo>
                    <a:lnTo>
                      <a:pt x="1088790" y="234446"/>
                    </a:lnTo>
                    <a:cubicBezTo>
                      <a:pt x="1089566" y="233738"/>
                      <a:pt x="1090555" y="233410"/>
                      <a:pt x="1091528" y="233454"/>
                    </a:cubicBezTo>
                    <a:close/>
                    <a:moveTo>
                      <a:pt x="758381" y="233454"/>
                    </a:moveTo>
                    <a:cubicBezTo>
                      <a:pt x="759353" y="233496"/>
                      <a:pt x="760309" y="233910"/>
                      <a:pt x="761018" y="234685"/>
                    </a:cubicBezTo>
                    <a:lnTo>
                      <a:pt x="764061" y="238011"/>
                    </a:lnTo>
                    <a:cubicBezTo>
                      <a:pt x="765479" y="239560"/>
                      <a:pt x="765372" y="241966"/>
                      <a:pt x="763822" y="243384"/>
                    </a:cubicBezTo>
                    <a:lnTo>
                      <a:pt x="761971" y="245078"/>
                    </a:lnTo>
                    <a:lnTo>
                      <a:pt x="754108" y="245078"/>
                    </a:lnTo>
                    <a:lnTo>
                      <a:pt x="752081" y="242863"/>
                    </a:lnTo>
                    <a:cubicBezTo>
                      <a:pt x="750662" y="241312"/>
                      <a:pt x="750770" y="238908"/>
                      <a:pt x="752319" y="237489"/>
                    </a:cubicBezTo>
                    <a:lnTo>
                      <a:pt x="755645" y="234446"/>
                    </a:lnTo>
                    <a:cubicBezTo>
                      <a:pt x="756420" y="233738"/>
                      <a:pt x="757408" y="233410"/>
                      <a:pt x="758381" y="233454"/>
                    </a:cubicBezTo>
                    <a:close/>
                    <a:moveTo>
                      <a:pt x="425234" y="233454"/>
                    </a:moveTo>
                    <a:cubicBezTo>
                      <a:pt x="426207" y="233496"/>
                      <a:pt x="427163" y="233910"/>
                      <a:pt x="427872" y="234685"/>
                    </a:cubicBezTo>
                    <a:lnTo>
                      <a:pt x="430915" y="238011"/>
                    </a:lnTo>
                    <a:cubicBezTo>
                      <a:pt x="432333" y="239560"/>
                      <a:pt x="432226" y="241966"/>
                      <a:pt x="430677" y="243384"/>
                    </a:cubicBezTo>
                    <a:lnTo>
                      <a:pt x="428825" y="245078"/>
                    </a:lnTo>
                    <a:lnTo>
                      <a:pt x="420962" y="245078"/>
                    </a:lnTo>
                    <a:lnTo>
                      <a:pt x="418934" y="242863"/>
                    </a:lnTo>
                    <a:cubicBezTo>
                      <a:pt x="417517" y="241312"/>
                      <a:pt x="417623" y="238908"/>
                      <a:pt x="419173" y="237489"/>
                    </a:cubicBezTo>
                    <a:lnTo>
                      <a:pt x="422499" y="234446"/>
                    </a:lnTo>
                    <a:cubicBezTo>
                      <a:pt x="423273" y="233738"/>
                      <a:pt x="424263" y="233410"/>
                      <a:pt x="425234" y="233454"/>
                    </a:cubicBezTo>
                    <a:close/>
                    <a:moveTo>
                      <a:pt x="92089" y="233454"/>
                    </a:moveTo>
                    <a:cubicBezTo>
                      <a:pt x="93061" y="233496"/>
                      <a:pt x="94017" y="233910"/>
                      <a:pt x="94726" y="234685"/>
                    </a:cubicBezTo>
                    <a:lnTo>
                      <a:pt x="97769" y="238011"/>
                    </a:lnTo>
                    <a:cubicBezTo>
                      <a:pt x="99186" y="239560"/>
                      <a:pt x="99081" y="241966"/>
                      <a:pt x="97530" y="243384"/>
                    </a:cubicBezTo>
                    <a:lnTo>
                      <a:pt x="95679" y="245078"/>
                    </a:lnTo>
                    <a:lnTo>
                      <a:pt x="87815" y="245078"/>
                    </a:lnTo>
                    <a:lnTo>
                      <a:pt x="85788" y="242863"/>
                    </a:lnTo>
                    <a:cubicBezTo>
                      <a:pt x="84370" y="241312"/>
                      <a:pt x="84477" y="238908"/>
                      <a:pt x="86027" y="237489"/>
                    </a:cubicBezTo>
                    <a:lnTo>
                      <a:pt x="89352" y="234446"/>
                    </a:lnTo>
                    <a:cubicBezTo>
                      <a:pt x="90127" y="233738"/>
                      <a:pt x="91116" y="233410"/>
                      <a:pt x="92089" y="233454"/>
                    </a:cubicBezTo>
                    <a:close/>
                    <a:moveTo>
                      <a:pt x="2962865" y="227046"/>
                    </a:moveTo>
                    <a:cubicBezTo>
                      <a:pt x="2963716" y="227279"/>
                      <a:pt x="2964477" y="227837"/>
                      <a:pt x="2964947" y="228665"/>
                    </a:cubicBezTo>
                    <a:lnTo>
                      <a:pt x="2967527" y="233204"/>
                    </a:lnTo>
                    <a:cubicBezTo>
                      <a:pt x="2968469" y="234859"/>
                      <a:pt x="2967890" y="236963"/>
                      <a:pt x="2966235" y="237903"/>
                    </a:cubicBezTo>
                    <a:lnTo>
                      <a:pt x="2961696" y="240484"/>
                    </a:lnTo>
                    <a:cubicBezTo>
                      <a:pt x="2960041" y="241425"/>
                      <a:pt x="2957937" y="240845"/>
                      <a:pt x="2956996" y="239191"/>
                    </a:cubicBezTo>
                    <a:lnTo>
                      <a:pt x="2954416" y="234652"/>
                    </a:lnTo>
                    <a:cubicBezTo>
                      <a:pt x="2953475" y="232997"/>
                      <a:pt x="2954054" y="230893"/>
                      <a:pt x="2955709" y="229952"/>
                    </a:cubicBezTo>
                    <a:lnTo>
                      <a:pt x="2960247" y="227372"/>
                    </a:lnTo>
                    <a:cubicBezTo>
                      <a:pt x="2961075" y="226902"/>
                      <a:pt x="2962015" y="226811"/>
                      <a:pt x="2962865" y="227046"/>
                    </a:cubicBezTo>
                    <a:close/>
                    <a:moveTo>
                      <a:pt x="2629719" y="227046"/>
                    </a:moveTo>
                    <a:cubicBezTo>
                      <a:pt x="2630570" y="227279"/>
                      <a:pt x="2631330" y="227837"/>
                      <a:pt x="2631801" y="228665"/>
                    </a:cubicBezTo>
                    <a:lnTo>
                      <a:pt x="2634381" y="233204"/>
                    </a:lnTo>
                    <a:cubicBezTo>
                      <a:pt x="2635322" y="234859"/>
                      <a:pt x="2634743" y="236963"/>
                      <a:pt x="2633089" y="237903"/>
                    </a:cubicBezTo>
                    <a:lnTo>
                      <a:pt x="2628550" y="240484"/>
                    </a:lnTo>
                    <a:cubicBezTo>
                      <a:pt x="2626895" y="241425"/>
                      <a:pt x="2624790" y="240845"/>
                      <a:pt x="2623850" y="239191"/>
                    </a:cubicBezTo>
                    <a:lnTo>
                      <a:pt x="2621269" y="234652"/>
                    </a:lnTo>
                    <a:cubicBezTo>
                      <a:pt x="2620329" y="232997"/>
                      <a:pt x="2620908" y="230893"/>
                      <a:pt x="2622563" y="229952"/>
                    </a:cubicBezTo>
                    <a:lnTo>
                      <a:pt x="2627101" y="227372"/>
                    </a:lnTo>
                    <a:cubicBezTo>
                      <a:pt x="2627929" y="226902"/>
                      <a:pt x="2628870" y="226811"/>
                      <a:pt x="2629719" y="227046"/>
                    </a:cubicBezTo>
                    <a:close/>
                    <a:moveTo>
                      <a:pt x="2296572" y="227046"/>
                    </a:moveTo>
                    <a:cubicBezTo>
                      <a:pt x="2297423" y="227279"/>
                      <a:pt x="2298185" y="227837"/>
                      <a:pt x="2298655" y="228665"/>
                    </a:cubicBezTo>
                    <a:lnTo>
                      <a:pt x="2301235" y="233204"/>
                    </a:lnTo>
                    <a:cubicBezTo>
                      <a:pt x="2302176" y="234859"/>
                      <a:pt x="2301597" y="236963"/>
                      <a:pt x="2299943" y="237903"/>
                    </a:cubicBezTo>
                    <a:lnTo>
                      <a:pt x="2295403" y="240484"/>
                    </a:lnTo>
                    <a:cubicBezTo>
                      <a:pt x="2293748" y="241425"/>
                      <a:pt x="2291645" y="240845"/>
                      <a:pt x="2290704" y="239191"/>
                    </a:cubicBezTo>
                    <a:lnTo>
                      <a:pt x="2288123" y="234652"/>
                    </a:lnTo>
                    <a:cubicBezTo>
                      <a:pt x="2287183" y="232997"/>
                      <a:pt x="2287762" y="230893"/>
                      <a:pt x="2289416" y="229952"/>
                    </a:cubicBezTo>
                    <a:lnTo>
                      <a:pt x="2293955" y="227372"/>
                    </a:lnTo>
                    <a:cubicBezTo>
                      <a:pt x="2294783" y="226902"/>
                      <a:pt x="2295722" y="226811"/>
                      <a:pt x="2296572" y="227046"/>
                    </a:cubicBezTo>
                    <a:close/>
                    <a:moveTo>
                      <a:pt x="1963426" y="227046"/>
                    </a:moveTo>
                    <a:cubicBezTo>
                      <a:pt x="1964277" y="227279"/>
                      <a:pt x="1965039" y="227837"/>
                      <a:pt x="1965508" y="228665"/>
                    </a:cubicBezTo>
                    <a:lnTo>
                      <a:pt x="1968089" y="233204"/>
                    </a:lnTo>
                    <a:cubicBezTo>
                      <a:pt x="1969030" y="234859"/>
                      <a:pt x="1968450" y="236963"/>
                      <a:pt x="1966796" y="237903"/>
                    </a:cubicBezTo>
                    <a:lnTo>
                      <a:pt x="1962257" y="240484"/>
                    </a:lnTo>
                    <a:cubicBezTo>
                      <a:pt x="1960602" y="241425"/>
                      <a:pt x="1958498" y="240845"/>
                      <a:pt x="1957557" y="239191"/>
                    </a:cubicBezTo>
                    <a:lnTo>
                      <a:pt x="1954977" y="234652"/>
                    </a:lnTo>
                    <a:cubicBezTo>
                      <a:pt x="1954036" y="232997"/>
                      <a:pt x="1954615" y="230893"/>
                      <a:pt x="1956270" y="229952"/>
                    </a:cubicBezTo>
                    <a:lnTo>
                      <a:pt x="1960809" y="227372"/>
                    </a:lnTo>
                    <a:cubicBezTo>
                      <a:pt x="1961637" y="226902"/>
                      <a:pt x="1962576" y="226811"/>
                      <a:pt x="1963426" y="227046"/>
                    </a:cubicBezTo>
                    <a:close/>
                    <a:moveTo>
                      <a:pt x="1630280" y="227046"/>
                    </a:moveTo>
                    <a:cubicBezTo>
                      <a:pt x="1631130" y="227279"/>
                      <a:pt x="1631892" y="227837"/>
                      <a:pt x="1632362" y="228665"/>
                    </a:cubicBezTo>
                    <a:lnTo>
                      <a:pt x="1634943" y="233204"/>
                    </a:lnTo>
                    <a:cubicBezTo>
                      <a:pt x="1635883" y="234859"/>
                      <a:pt x="1635304" y="236963"/>
                      <a:pt x="1633649" y="237903"/>
                    </a:cubicBezTo>
                    <a:lnTo>
                      <a:pt x="1629111" y="240484"/>
                    </a:lnTo>
                    <a:cubicBezTo>
                      <a:pt x="1627456" y="241425"/>
                      <a:pt x="1625352" y="240845"/>
                      <a:pt x="1624411" y="239191"/>
                    </a:cubicBezTo>
                    <a:lnTo>
                      <a:pt x="1621831" y="234652"/>
                    </a:lnTo>
                    <a:cubicBezTo>
                      <a:pt x="1620889" y="232997"/>
                      <a:pt x="1621469" y="230893"/>
                      <a:pt x="1623123" y="229952"/>
                    </a:cubicBezTo>
                    <a:lnTo>
                      <a:pt x="1627662" y="227372"/>
                    </a:lnTo>
                    <a:cubicBezTo>
                      <a:pt x="1628489" y="226902"/>
                      <a:pt x="1629430" y="226811"/>
                      <a:pt x="1630280" y="227046"/>
                    </a:cubicBezTo>
                    <a:close/>
                    <a:moveTo>
                      <a:pt x="1297134" y="227046"/>
                    </a:moveTo>
                    <a:cubicBezTo>
                      <a:pt x="1297984" y="227279"/>
                      <a:pt x="1298745" y="227837"/>
                      <a:pt x="1299216" y="228665"/>
                    </a:cubicBezTo>
                    <a:lnTo>
                      <a:pt x="1301795" y="233204"/>
                    </a:lnTo>
                    <a:cubicBezTo>
                      <a:pt x="1302737" y="234859"/>
                      <a:pt x="1302158" y="236963"/>
                      <a:pt x="1300503" y="237903"/>
                    </a:cubicBezTo>
                    <a:lnTo>
                      <a:pt x="1295964" y="240484"/>
                    </a:lnTo>
                    <a:cubicBezTo>
                      <a:pt x="1294310" y="241425"/>
                      <a:pt x="1292205" y="240845"/>
                      <a:pt x="1291265" y="239191"/>
                    </a:cubicBezTo>
                    <a:lnTo>
                      <a:pt x="1288685" y="234652"/>
                    </a:lnTo>
                    <a:cubicBezTo>
                      <a:pt x="1287743" y="232997"/>
                      <a:pt x="1288323" y="230893"/>
                      <a:pt x="1289978" y="229952"/>
                    </a:cubicBezTo>
                    <a:lnTo>
                      <a:pt x="1294516" y="227372"/>
                    </a:lnTo>
                    <a:cubicBezTo>
                      <a:pt x="1295344" y="226902"/>
                      <a:pt x="1296283" y="226811"/>
                      <a:pt x="1297134" y="227046"/>
                    </a:cubicBezTo>
                    <a:close/>
                    <a:moveTo>
                      <a:pt x="963987" y="227046"/>
                    </a:moveTo>
                    <a:cubicBezTo>
                      <a:pt x="964838" y="227279"/>
                      <a:pt x="965599" y="227837"/>
                      <a:pt x="966070" y="228665"/>
                    </a:cubicBezTo>
                    <a:lnTo>
                      <a:pt x="968650" y="233204"/>
                    </a:lnTo>
                    <a:cubicBezTo>
                      <a:pt x="969591" y="234859"/>
                      <a:pt x="969012" y="236963"/>
                      <a:pt x="967357" y="237903"/>
                    </a:cubicBezTo>
                    <a:lnTo>
                      <a:pt x="962818" y="240484"/>
                    </a:lnTo>
                    <a:cubicBezTo>
                      <a:pt x="961163" y="241425"/>
                      <a:pt x="959059" y="240845"/>
                      <a:pt x="958118" y="239191"/>
                    </a:cubicBezTo>
                    <a:lnTo>
                      <a:pt x="955538" y="234652"/>
                    </a:lnTo>
                    <a:cubicBezTo>
                      <a:pt x="954597" y="232997"/>
                      <a:pt x="955176" y="230893"/>
                      <a:pt x="956831" y="229952"/>
                    </a:cubicBezTo>
                    <a:lnTo>
                      <a:pt x="961370" y="227372"/>
                    </a:lnTo>
                    <a:cubicBezTo>
                      <a:pt x="962197" y="226902"/>
                      <a:pt x="963137" y="226811"/>
                      <a:pt x="963987" y="227046"/>
                    </a:cubicBezTo>
                    <a:close/>
                    <a:moveTo>
                      <a:pt x="630841" y="227046"/>
                    </a:moveTo>
                    <a:cubicBezTo>
                      <a:pt x="631691" y="227279"/>
                      <a:pt x="632453" y="227837"/>
                      <a:pt x="632923" y="228665"/>
                    </a:cubicBezTo>
                    <a:lnTo>
                      <a:pt x="635503" y="233204"/>
                    </a:lnTo>
                    <a:cubicBezTo>
                      <a:pt x="636444" y="234859"/>
                      <a:pt x="635865" y="236963"/>
                      <a:pt x="634210" y="237903"/>
                    </a:cubicBezTo>
                    <a:lnTo>
                      <a:pt x="629671" y="240484"/>
                    </a:lnTo>
                    <a:cubicBezTo>
                      <a:pt x="628016" y="241425"/>
                      <a:pt x="625913" y="240845"/>
                      <a:pt x="624971" y="239191"/>
                    </a:cubicBezTo>
                    <a:lnTo>
                      <a:pt x="622392" y="234652"/>
                    </a:lnTo>
                    <a:cubicBezTo>
                      <a:pt x="621451" y="232997"/>
                      <a:pt x="622029" y="230893"/>
                      <a:pt x="623684" y="229952"/>
                    </a:cubicBezTo>
                    <a:lnTo>
                      <a:pt x="628223" y="227372"/>
                    </a:lnTo>
                    <a:cubicBezTo>
                      <a:pt x="629051" y="226902"/>
                      <a:pt x="629990" y="226811"/>
                      <a:pt x="630841" y="227046"/>
                    </a:cubicBezTo>
                    <a:close/>
                    <a:moveTo>
                      <a:pt x="297695" y="227046"/>
                    </a:moveTo>
                    <a:cubicBezTo>
                      <a:pt x="298545" y="227279"/>
                      <a:pt x="299306" y="227837"/>
                      <a:pt x="299776" y="228665"/>
                    </a:cubicBezTo>
                    <a:lnTo>
                      <a:pt x="302357" y="233204"/>
                    </a:lnTo>
                    <a:cubicBezTo>
                      <a:pt x="303298" y="234859"/>
                      <a:pt x="302719" y="236963"/>
                      <a:pt x="301064" y="237903"/>
                    </a:cubicBezTo>
                    <a:lnTo>
                      <a:pt x="296525" y="240484"/>
                    </a:lnTo>
                    <a:cubicBezTo>
                      <a:pt x="294871" y="241425"/>
                      <a:pt x="292767" y="240845"/>
                      <a:pt x="291826" y="239191"/>
                    </a:cubicBezTo>
                    <a:lnTo>
                      <a:pt x="289246" y="234652"/>
                    </a:lnTo>
                    <a:cubicBezTo>
                      <a:pt x="288304" y="232997"/>
                      <a:pt x="288883" y="230893"/>
                      <a:pt x="290538" y="229952"/>
                    </a:cubicBezTo>
                    <a:lnTo>
                      <a:pt x="295077" y="227372"/>
                    </a:lnTo>
                    <a:cubicBezTo>
                      <a:pt x="295904" y="226902"/>
                      <a:pt x="296844" y="226811"/>
                      <a:pt x="297695" y="227046"/>
                    </a:cubicBezTo>
                    <a:close/>
                    <a:moveTo>
                      <a:pt x="3013961" y="219437"/>
                    </a:moveTo>
                    <a:lnTo>
                      <a:pt x="3037750" y="219437"/>
                    </a:lnTo>
                    <a:lnTo>
                      <a:pt x="3061539" y="219437"/>
                    </a:lnTo>
                    <a:cubicBezTo>
                      <a:pt x="3070860" y="219437"/>
                      <a:pt x="3078415" y="226992"/>
                      <a:pt x="3078415" y="236313"/>
                    </a:cubicBezTo>
                    <a:lnTo>
                      <a:pt x="3078415" y="245078"/>
                    </a:lnTo>
                    <a:lnTo>
                      <a:pt x="2997084" y="245078"/>
                    </a:lnTo>
                    <a:lnTo>
                      <a:pt x="2997084" y="236313"/>
                    </a:lnTo>
                    <a:cubicBezTo>
                      <a:pt x="2997085" y="226992"/>
                      <a:pt x="3004641" y="219437"/>
                      <a:pt x="3013961" y="219437"/>
                    </a:cubicBezTo>
                    <a:close/>
                    <a:moveTo>
                      <a:pt x="2680815" y="219437"/>
                    </a:moveTo>
                    <a:lnTo>
                      <a:pt x="2704603" y="219437"/>
                    </a:lnTo>
                    <a:lnTo>
                      <a:pt x="2728392" y="219437"/>
                    </a:lnTo>
                    <a:cubicBezTo>
                      <a:pt x="2737713" y="219437"/>
                      <a:pt x="2745269" y="226992"/>
                      <a:pt x="2745269" y="236313"/>
                    </a:cubicBezTo>
                    <a:lnTo>
                      <a:pt x="2745269" y="245078"/>
                    </a:lnTo>
                    <a:lnTo>
                      <a:pt x="2663939" y="245078"/>
                    </a:lnTo>
                    <a:lnTo>
                      <a:pt x="2663939" y="236313"/>
                    </a:lnTo>
                    <a:cubicBezTo>
                      <a:pt x="2663939" y="226992"/>
                      <a:pt x="2671494" y="219437"/>
                      <a:pt x="2680815" y="219437"/>
                    </a:cubicBezTo>
                    <a:close/>
                    <a:moveTo>
                      <a:pt x="2347669" y="219437"/>
                    </a:moveTo>
                    <a:lnTo>
                      <a:pt x="2371457" y="219437"/>
                    </a:lnTo>
                    <a:lnTo>
                      <a:pt x="2395246" y="219437"/>
                    </a:lnTo>
                    <a:cubicBezTo>
                      <a:pt x="2404567" y="219437"/>
                      <a:pt x="2412123" y="226992"/>
                      <a:pt x="2412123" y="236313"/>
                    </a:cubicBezTo>
                    <a:lnTo>
                      <a:pt x="2412123" y="245078"/>
                    </a:lnTo>
                    <a:lnTo>
                      <a:pt x="2330791" y="245078"/>
                    </a:lnTo>
                    <a:lnTo>
                      <a:pt x="2330791" y="236313"/>
                    </a:lnTo>
                    <a:cubicBezTo>
                      <a:pt x="2330792" y="226992"/>
                      <a:pt x="2338348" y="219437"/>
                      <a:pt x="2347669" y="219437"/>
                    </a:cubicBezTo>
                    <a:close/>
                    <a:moveTo>
                      <a:pt x="2014522" y="219437"/>
                    </a:moveTo>
                    <a:lnTo>
                      <a:pt x="2038311" y="219437"/>
                    </a:lnTo>
                    <a:lnTo>
                      <a:pt x="2062100" y="219437"/>
                    </a:lnTo>
                    <a:cubicBezTo>
                      <a:pt x="2071421" y="219437"/>
                      <a:pt x="2078977" y="226992"/>
                      <a:pt x="2078977" y="236313"/>
                    </a:cubicBezTo>
                    <a:lnTo>
                      <a:pt x="2078977" y="245078"/>
                    </a:lnTo>
                    <a:lnTo>
                      <a:pt x="1997645" y="245078"/>
                    </a:lnTo>
                    <a:lnTo>
                      <a:pt x="1997645" y="236313"/>
                    </a:lnTo>
                    <a:cubicBezTo>
                      <a:pt x="1997645" y="226992"/>
                      <a:pt x="2005202" y="219437"/>
                      <a:pt x="2014522" y="219437"/>
                    </a:cubicBezTo>
                    <a:close/>
                    <a:moveTo>
                      <a:pt x="1681376" y="219437"/>
                    </a:moveTo>
                    <a:lnTo>
                      <a:pt x="1705164" y="219437"/>
                    </a:lnTo>
                    <a:lnTo>
                      <a:pt x="1728953" y="219437"/>
                    </a:lnTo>
                    <a:cubicBezTo>
                      <a:pt x="1738275" y="219437"/>
                      <a:pt x="1745831" y="226992"/>
                      <a:pt x="1745831" y="236313"/>
                    </a:cubicBezTo>
                    <a:lnTo>
                      <a:pt x="1745831" y="245078"/>
                    </a:lnTo>
                    <a:lnTo>
                      <a:pt x="1664499" y="245078"/>
                    </a:lnTo>
                    <a:lnTo>
                      <a:pt x="1664499" y="236313"/>
                    </a:lnTo>
                    <a:cubicBezTo>
                      <a:pt x="1664500" y="226992"/>
                      <a:pt x="1672055" y="219437"/>
                      <a:pt x="1681376" y="219437"/>
                    </a:cubicBezTo>
                    <a:close/>
                    <a:moveTo>
                      <a:pt x="1348229" y="219437"/>
                    </a:moveTo>
                    <a:lnTo>
                      <a:pt x="1372018" y="219437"/>
                    </a:lnTo>
                    <a:lnTo>
                      <a:pt x="1395807" y="219437"/>
                    </a:lnTo>
                    <a:cubicBezTo>
                      <a:pt x="1405128" y="219437"/>
                      <a:pt x="1412683" y="226992"/>
                      <a:pt x="1412683" y="236313"/>
                    </a:cubicBezTo>
                    <a:lnTo>
                      <a:pt x="1412683" y="245078"/>
                    </a:lnTo>
                    <a:lnTo>
                      <a:pt x="1331353" y="245078"/>
                    </a:lnTo>
                    <a:lnTo>
                      <a:pt x="1331353" y="236313"/>
                    </a:lnTo>
                    <a:cubicBezTo>
                      <a:pt x="1331353" y="226992"/>
                      <a:pt x="1338908" y="219437"/>
                      <a:pt x="1348229" y="219437"/>
                    </a:cubicBezTo>
                    <a:close/>
                    <a:moveTo>
                      <a:pt x="1015083" y="219437"/>
                    </a:moveTo>
                    <a:lnTo>
                      <a:pt x="1038871" y="219437"/>
                    </a:lnTo>
                    <a:lnTo>
                      <a:pt x="1062661" y="219437"/>
                    </a:lnTo>
                    <a:cubicBezTo>
                      <a:pt x="1071981" y="219437"/>
                      <a:pt x="1079537" y="226992"/>
                      <a:pt x="1079537" y="236313"/>
                    </a:cubicBezTo>
                    <a:lnTo>
                      <a:pt x="1079537" y="245078"/>
                    </a:lnTo>
                    <a:lnTo>
                      <a:pt x="998206" y="245078"/>
                    </a:lnTo>
                    <a:lnTo>
                      <a:pt x="998206" y="236313"/>
                    </a:lnTo>
                    <a:cubicBezTo>
                      <a:pt x="998206" y="226992"/>
                      <a:pt x="1005762" y="219437"/>
                      <a:pt x="1015083" y="219437"/>
                    </a:cubicBezTo>
                    <a:close/>
                    <a:moveTo>
                      <a:pt x="681937" y="219437"/>
                    </a:moveTo>
                    <a:lnTo>
                      <a:pt x="705725" y="219437"/>
                    </a:lnTo>
                    <a:lnTo>
                      <a:pt x="729515" y="219437"/>
                    </a:lnTo>
                    <a:cubicBezTo>
                      <a:pt x="738834" y="219437"/>
                      <a:pt x="746391" y="226992"/>
                      <a:pt x="746391" y="236313"/>
                    </a:cubicBezTo>
                    <a:lnTo>
                      <a:pt x="746391" y="245078"/>
                    </a:lnTo>
                    <a:lnTo>
                      <a:pt x="665060" y="245078"/>
                    </a:lnTo>
                    <a:lnTo>
                      <a:pt x="665060" y="236313"/>
                    </a:lnTo>
                    <a:cubicBezTo>
                      <a:pt x="665060" y="226992"/>
                      <a:pt x="672616" y="219437"/>
                      <a:pt x="681937" y="219437"/>
                    </a:cubicBezTo>
                    <a:close/>
                    <a:moveTo>
                      <a:pt x="348790" y="219437"/>
                    </a:moveTo>
                    <a:lnTo>
                      <a:pt x="372579" y="219437"/>
                    </a:lnTo>
                    <a:lnTo>
                      <a:pt x="396368" y="219437"/>
                    </a:lnTo>
                    <a:cubicBezTo>
                      <a:pt x="405689" y="219437"/>
                      <a:pt x="413245" y="226992"/>
                      <a:pt x="413245" y="236313"/>
                    </a:cubicBezTo>
                    <a:lnTo>
                      <a:pt x="413245" y="245078"/>
                    </a:lnTo>
                    <a:lnTo>
                      <a:pt x="331914" y="245078"/>
                    </a:lnTo>
                    <a:lnTo>
                      <a:pt x="331914" y="236313"/>
                    </a:lnTo>
                    <a:cubicBezTo>
                      <a:pt x="331914" y="226992"/>
                      <a:pt x="339470" y="219437"/>
                      <a:pt x="348790" y="219437"/>
                    </a:cubicBezTo>
                    <a:close/>
                    <a:moveTo>
                      <a:pt x="15644" y="219437"/>
                    </a:moveTo>
                    <a:lnTo>
                      <a:pt x="39433" y="219437"/>
                    </a:lnTo>
                    <a:lnTo>
                      <a:pt x="63222" y="219437"/>
                    </a:lnTo>
                    <a:cubicBezTo>
                      <a:pt x="72543" y="219437"/>
                      <a:pt x="80099" y="226992"/>
                      <a:pt x="80099" y="236313"/>
                    </a:cubicBezTo>
                    <a:lnTo>
                      <a:pt x="80099" y="245078"/>
                    </a:lnTo>
                    <a:lnTo>
                      <a:pt x="0" y="245078"/>
                    </a:lnTo>
                    <a:lnTo>
                      <a:pt x="5344" y="223703"/>
                    </a:lnTo>
                    <a:close/>
                    <a:moveTo>
                      <a:pt x="2982061" y="206212"/>
                    </a:moveTo>
                    <a:cubicBezTo>
                      <a:pt x="2983660" y="205973"/>
                      <a:pt x="2985350" y="206344"/>
                      <a:pt x="2986750" y="207382"/>
                    </a:cubicBezTo>
                    <a:lnTo>
                      <a:pt x="2994438" y="213073"/>
                    </a:lnTo>
                    <a:cubicBezTo>
                      <a:pt x="2997242" y="215148"/>
                      <a:pt x="2997832" y="219103"/>
                      <a:pt x="2995756" y="221906"/>
                    </a:cubicBezTo>
                    <a:lnTo>
                      <a:pt x="2987172" y="233501"/>
                    </a:lnTo>
                    <a:cubicBezTo>
                      <a:pt x="2985096" y="236304"/>
                      <a:pt x="2981143" y="236895"/>
                      <a:pt x="2978340" y="234819"/>
                    </a:cubicBezTo>
                    <a:lnTo>
                      <a:pt x="2970652" y="229127"/>
                    </a:lnTo>
                    <a:cubicBezTo>
                      <a:pt x="2967848" y="227052"/>
                      <a:pt x="2967259" y="223098"/>
                      <a:pt x="2969334" y="220295"/>
                    </a:cubicBezTo>
                    <a:lnTo>
                      <a:pt x="2977918" y="208700"/>
                    </a:lnTo>
                    <a:cubicBezTo>
                      <a:pt x="2978956" y="207298"/>
                      <a:pt x="2980464" y="206450"/>
                      <a:pt x="2982061" y="206212"/>
                    </a:cubicBezTo>
                    <a:close/>
                    <a:moveTo>
                      <a:pt x="2648915" y="206212"/>
                    </a:moveTo>
                    <a:cubicBezTo>
                      <a:pt x="2650514" y="205973"/>
                      <a:pt x="2652203" y="206344"/>
                      <a:pt x="2653605" y="207382"/>
                    </a:cubicBezTo>
                    <a:lnTo>
                      <a:pt x="2661293" y="213073"/>
                    </a:lnTo>
                    <a:cubicBezTo>
                      <a:pt x="2664095" y="215148"/>
                      <a:pt x="2664685" y="219103"/>
                      <a:pt x="2662610" y="221906"/>
                    </a:cubicBezTo>
                    <a:lnTo>
                      <a:pt x="2654026" y="233501"/>
                    </a:lnTo>
                    <a:cubicBezTo>
                      <a:pt x="2651951" y="236304"/>
                      <a:pt x="2647996" y="236895"/>
                      <a:pt x="2645193" y="234819"/>
                    </a:cubicBezTo>
                    <a:lnTo>
                      <a:pt x="2637505" y="229127"/>
                    </a:lnTo>
                    <a:cubicBezTo>
                      <a:pt x="2634703" y="227052"/>
                      <a:pt x="2634113" y="223098"/>
                      <a:pt x="2636188" y="220295"/>
                    </a:cubicBezTo>
                    <a:lnTo>
                      <a:pt x="2644773" y="208700"/>
                    </a:lnTo>
                    <a:cubicBezTo>
                      <a:pt x="2645811" y="207298"/>
                      <a:pt x="2647317" y="206450"/>
                      <a:pt x="2648915" y="206212"/>
                    </a:cubicBezTo>
                    <a:close/>
                    <a:moveTo>
                      <a:pt x="2315769" y="206212"/>
                    </a:moveTo>
                    <a:cubicBezTo>
                      <a:pt x="2317368" y="205973"/>
                      <a:pt x="2319057" y="206344"/>
                      <a:pt x="2320459" y="207382"/>
                    </a:cubicBezTo>
                    <a:lnTo>
                      <a:pt x="2328146" y="213073"/>
                    </a:lnTo>
                    <a:cubicBezTo>
                      <a:pt x="2330949" y="215148"/>
                      <a:pt x="2331539" y="219103"/>
                      <a:pt x="2329464" y="221906"/>
                    </a:cubicBezTo>
                    <a:lnTo>
                      <a:pt x="2320880" y="233501"/>
                    </a:lnTo>
                    <a:cubicBezTo>
                      <a:pt x="2318804" y="236304"/>
                      <a:pt x="2314850" y="236895"/>
                      <a:pt x="2312047" y="234819"/>
                    </a:cubicBezTo>
                    <a:lnTo>
                      <a:pt x="2304360" y="229127"/>
                    </a:lnTo>
                    <a:cubicBezTo>
                      <a:pt x="2301557" y="227052"/>
                      <a:pt x="2300966" y="223098"/>
                      <a:pt x="2303041" y="220295"/>
                    </a:cubicBezTo>
                    <a:lnTo>
                      <a:pt x="2311625" y="208700"/>
                    </a:lnTo>
                    <a:cubicBezTo>
                      <a:pt x="2312663" y="207298"/>
                      <a:pt x="2314171" y="206450"/>
                      <a:pt x="2315769" y="206212"/>
                    </a:cubicBezTo>
                    <a:close/>
                    <a:moveTo>
                      <a:pt x="1982622" y="206212"/>
                    </a:moveTo>
                    <a:cubicBezTo>
                      <a:pt x="1984221" y="205973"/>
                      <a:pt x="1985911" y="206344"/>
                      <a:pt x="1987311" y="207382"/>
                    </a:cubicBezTo>
                    <a:lnTo>
                      <a:pt x="1994999" y="213073"/>
                    </a:lnTo>
                    <a:cubicBezTo>
                      <a:pt x="1997803" y="215148"/>
                      <a:pt x="1998392" y="219103"/>
                      <a:pt x="1996317" y="221906"/>
                    </a:cubicBezTo>
                    <a:lnTo>
                      <a:pt x="1987733" y="233501"/>
                    </a:lnTo>
                    <a:cubicBezTo>
                      <a:pt x="1985658" y="236304"/>
                      <a:pt x="1981704" y="236895"/>
                      <a:pt x="1978900" y="234819"/>
                    </a:cubicBezTo>
                    <a:lnTo>
                      <a:pt x="1971213" y="229127"/>
                    </a:lnTo>
                    <a:cubicBezTo>
                      <a:pt x="1968410" y="227052"/>
                      <a:pt x="1967820" y="223098"/>
                      <a:pt x="1969895" y="220295"/>
                    </a:cubicBezTo>
                    <a:lnTo>
                      <a:pt x="1978479" y="208700"/>
                    </a:lnTo>
                    <a:cubicBezTo>
                      <a:pt x="1979517" y="207298"/>
                      <a:pt x="1981025" y="206450"/>
                      <a:pt x="1982622" y="206212"/>
                    </a:cubicBezTo>
                    <a:close/>
                    <a:moveTo>
                      <a:pt x="1649476" y="206212"/>
                    </a:moveTo>
                    <a:cubicBezTo>
                      <a:pt x="1651075" y="205973"/>
                      <a:pt x="1652765" y="206344"/>
                      <a:pt x="1654165" y="207382"/>
                    </a:cubicBezTo>
                    <a:lnTo>
                      <a:pt x="1661853" y="213073"/>
                    </a:lnTo>
                    <a:cubicBezTo>
                      <a:pt x="1664656" y="215148"/>
                      <a:pt x="1665246" y="219103"/>
                      <a:pt x="1663171" y="221906"/>
                    </a:cubicBezTo>
                    <a:lnTo>
                      <a:pt x="1654587" y="233501"/>
                    </a:lnTo>
                    <a:cubicBezTo>
                      <a:pt x="1652512" y="236304"/>
                      <a:pt x="1648557" y="236895"/>
                      <a:pt x="1645754" y="234819"/>
                    </a:cubicBezTo>
                    <a:lnTo>
                      <a:pt x="1638066" y="229127"/>
                    </a:lnTo>
                    <a:cubicBezTo>
                      <a:pt x="1635263" y="227052"/>
                      <a:pt x="1634674" y="223098"/>
                      <a:pt x="1636749" y="220295"/>
                    </a:cubicBezTo>
                    <a:lnTo>
                      <a:pt x="1645333" y="208700"/>
                    </a:lnTo>
                    <a:cubicBezTo>
                      <a:pt x="1646370" y="207298"/>
                      <a:pt x="1647878" y="206450"/>
                      <a:pt x="1649476" y="206212"/>
                    </a:cubicBezTo>
                    <a:close/>
                    <a:moveTo>
                      <a:pt x="1316330" y="206212"/>
                    </a:moveTo>
                    <a:cubicBezTo>
                      <a:pt x="1317929" y="205973"/>
                      <a:pt x="1319618" y="206344"/>
                      <a:pt x="1321019" y="207382"/>
                    </a:cubicBezTo>
                    <a:lnTo>
                      <a:pt x="1328707" y="213073"/>
                    </a:lnTo>
                    <a:cubicBezTo>
                      <a:pt x="1331510" y="215148"/>
                      <a:pt x="1332100" y="219103"/>
                      <a:pt x="1330025" y="221906"/>
                    </a:cubicBezTo>
                    <a:lnTo>
                      <a:pt x="1321441" y="233501"/>
                    </a:lnTo>
                    <a:cubicBezTo>
                      <a:pt x="1319365" y="236304"/>
                      <a:pt x="1315411" y="236895"/>
                      <a:pt x="1312608" y="234819"/>
                    </a:cubicBezTo>
                    <a:lnTo>
                      <a:pt x="1304920" y="229127"/>
                    </a:lnTo>
                    <a:cubicBezTo>
                      <a:pt x="1302117" y="227052"/>
                      <a:pt x="1301528" y="223098"/>
                      <a:pt x="1303603" y="220295"/>
                    </a:cubicBezTo>
                    <a:lnTo>
                      <a:pt x="1312187" y="208700"/>
                    </a:lnTo>
                    <a:cubicBezTo>
                      <a:pt x="1313224" y="207298"/>
                      <a:pt x="1314732" y="206450"/>
                      <a:pt x="1316330" y="206212"/>
                    </a:cubicBezTo>
                    <a:close/>
                    <a:moveTo>
                      <a:pt x="983184" y="206212"/>
                    </a:moveTo>
                    <a:cubicBezTo>
                      <a:pt x="984782" y="205973"/>
                      <a:pt x="986471" y="206344"/>
                      <a:pt x="987873" y="207382"/>
                    </a:cubicBezTo>
                    <a:lnTo>
                      <a:pt x="995561" y="213073"/>
                    </a:lnTo>
                    <a:cubicBezTo>
                      <a:pt x="998363" y="215148"/>
                      <a:pt x="998954" y="219103"/>
                      <a:pt x="996879" y="221906"/>
                    </a:cubicBezTo>
                    <a:lnTo>
                      <a:pt x="988294" y="233501"/>
                    </a:lnTo>
                    <a:cubicBezTo>
                      <a:pt x="986219" y="236304"/>
                      <a:pt x="982264" y="236895"/>
                      <a:pt x="979462" y="234819"/>
                    </a:cubicBezTo>
                    <a:lnTo>
                      <a:pt x="971774" y="229127"/>
                    </a:lnTo>
                    <a:cubicBezTo>
                      <a:pt x="968971" y="227052"/>
                      <a:pt x="968381" y="223098"/>
                      <a:pt x="970457" y="220295"/>
                    </a:cubicBezTo>
                    <a:lnTo>
                      <a:pt x="979041" y="208700"/>
                    </a:lnTo>
                    <a:cubicBezTo>
                      <a:pt x="980078" y="207298"/>
                      <a:pt x="981585" y="206450"/>
                      <a:pt x="983184" y="206212"/>
                    </a:cubicBezTo>
                    <a:close/>
                    <a:moveTo>
                      <a:pt x="650037" y="206212"/>
                    </a:moveTo>
                    <a:cubicBezTo>
                      <a:pt x="651636" y="205973"/>
                      <a:pt x="653325" y="206344"/>
                      <a:pt x="654726" y="207382"/>
                    </a:cubicBezTo>
                    <a:lnTo>
                      <a:pt x="662414" y="213073"/>
                    </a:lnTo>
                    <a:cubicBezTo>
                      <a:pt x="665217" y="215148"/>
                      <a:pt x="665807" y="219103"/>
                      <a:pt x="663732" y="221906"/>
                    </a:cubicBezTo>
                    <a:lnTo>
                      <a:pt x="655147" y="233501"/>
                    </a:lnTo>
                    <a:cubicBezTo>
                      <a:pt x="653072" y="236304"/>
                      <a:pt x="649118" y="236895"/>
                      <a:pt x="646315" y="234819"/>
                    </a:cubicBezTo>
                    <a:lnTo>
                      <a:pt x="638627" y="229127"/>
                    </a:lnTo>
                    <a:cubicBezTo>
                      <a:pt x="635825" y="227052"/>
                      <a:pt x="635234" y="223098"/>
                      <a:pt x="637310" y="220295"/>
                    </a:cubicBezTo>
                    <a:lnTo>
                      <a:pt x="645894" y="208700"/>
                    </a:lnTo>
                    <a:cubicBezTo>
                      <a:pt x="646931" y="207298"/>
                      <a:pt x="648439" y="206450"/>
                      <a:pt x="650037" y="206212"/>
                    </a:cubicBezTo>
                    <a:close/>
                    <a:moveTo>
                      <a:pt x="316891" y="206212"/>
                    </a:moveTo>
                    <a:cubicBezTo>
                      <a:pt x="318490" y="205973"/>
                      <a:pt x="320179" y="206344"/>
                      <a:pt x="321580" y="207382"/>
                    </a:cubicBezTo>
                    <a:lnTo>
                      <a:pt x="329268" y="213073"/>
                    </a:lnTo>
                    <a:cubicBezTo>
                      <a:pt x="332072" y="215148"/>
                      <a:pt x="332661" y="219103"/>
                      <a:pt x="330586" y="221906"/>
                    </a:cubicBezTo>
                    <a:lnTo>
                      <a:pt x="322002" y="233501"/>
                    </a:lnTo>
                    <a:cubicBezTo>
                      <a:pt x="319927" y="236304"/>
                      <a:pt x="315972" y="236895"/>
                      <a:pt x="313169" y="234819"/>
                    </a:cubicBezTo>
                    <a:lnTo>
                      <a:pt x="305481" y="229127"/>
                    </a:lnTo>
                    <a:cubicBezTo>
                      <a:pt x="302678" y="227052"/>
                      <a:pt x="302089" y="223098"/>
                      <a:pt x="304164" y="220295"/>
                    </a:cubicBezTo>
                    <a:lnTo>
                      <a:pt x="312748" y="208700"/>
                    </a:lnTo>
                    <a:cubicBezTo>
                      <a:pt x="313786" y="207298"/>
                      <a:pt x="315293" y="206450"/>
                      <a:pt x="316891" y="206212"/>
                    </a:cubicBezTo>
                    <a:close/>
                    <a:moveTo>
                      <a:pt x="3204323" y="205442"/>
                    </a:moveTo>
                    <a:cubicBezTo>
                      <a:pt x="3214026" y="205441"/>
                      <a:pt x="3223730" y="209144"/>
                      <a:pt x="3231133" y="216547"/>
                    </a:cubicBezTo>
                    <a:lnTo>
                      <a:pt x="3258111" y="243525"/>
                    </a:lnTo>
                    <a:lnTo>
                      <a:pt x="3258499" y="245078"/>
                    </a:lnTo>
                    <a:lnTo>
                      <a:pt x="3148982" y="245078"/>
                    </a:lnTo>
                    <a:lnTo>
                      <a:pt x="3177513" y="216547"/>
                    </a:lnTo>
                    <a:cubicBezTo>
                      <a:pt x="3184917" y="209144"/>
                      <a:pt x="3194619" y="205441"/>
                      <a:pt x="3204323" y="205442"/>
                    </a:cubicBezTo>
                    <a:close/>
                    <a:moveTo>
                      <a:pt x="2871177" y="205442"/>
                    </a:moveTo>
                    <a:cubicBezTo>
                      <a:pt x="2880880" y="205441"/>
                      <a:pt x="2890584" y="209144"/>
                      <a:pt x="2897987" y="216547"/>
                    </a:cubicBezTo>
                    <a:lnTo>
                      <a:pt x="2926518" y="245078"/>
                    </a:lnTo>
                    <a:lnTo>
                      <a:pt x="2815836" y="245078"/>
                    </a:lnTo>
                    <a:lnTo>
                      <a:pt x="2844367" y="216547"/>
                    </a:lnTo>
                    <a:cubicBezTo>
                      <a:pt x="2851770" y="209144"/>
                      <a:pt x="2861474" y="205441"/>
                      <a:pt x="2871177" y="205442"/>
                    </a:cubicBezTo>
                    <a:close/>
                    <a:moveTo>
                      <a:pt x="2538030" y="205442"/>
                    </a:moveTo>
                    <a:cubicBezTo>
                      <a:pt x="2547734" y="205441"/>
                      <a:pt x="2557437" y="209144"/>
                      <a:pt x="2564841" y="216547"/>
                    </a:cubicBezTo>
                    <a:lnTo>
                      <a:pt x="2593372" y="245078"/>
                    </a:lnTo>
                    <a:lnTo>
                      <a:pt x="2482690" y="245078"/>
                    </a:lnTo>
                    <a:lnTo>
                      <a:pt x="2511221" y="216547"/>
                    </a:lnTo>
                    <a:cubicBezTo>
                      <a:pt x="2518623" y="209144"/>
                      <a:pt x="2528328" y="205441"/>
                      <a:pt x="2538030" y="205442"/>
                    </a:cubicBezTo>
                    <a:close/>
                    <a:moveTo>
                      <a:pt x="2204884" y="205442"/>
                    </a:moveTo>
                    <a:cubicBezTo>
                      <a:pt x="2214588" y="205441"/>
                      <a:pt x="2224291" y="209144"/>
                      <a:pt x="2231693" y="216547"/>
                    </a:cubicBezTo>
                    <a:lnTo>
                      <a:pt x="2260225" y="245078"/>
                    </a:lnTo>
                    <a:lnTo>
                      <a:pt x="2149543" y="245078"/>
                    </a:lnTo>
                    <a:lnTo>
                      <a:pt x="2178075" y="216547"/>
                    </a:lnTo>
                    <a:cubicBezTo>
                      <a:pt x="2185478" y="209144"/>
                      <a:pt x="2195181" y="205441"/>
                      <a:pt x="2204884" y="205442"/>
                    </a:cubicBezTo>
                    <a:close/>
                    <a:moveTo>
                      <a:pt x="1871738" y="205442"/>
                    </a:moveTo>
                    <a:cubicBezTo>
                      <a:pt x="1881441" y="205441"/>
                      <a:pt x="1891145" y="209144"/>
                      <a:pt x="1898548" y="216547"/>
                    </a:cubicBezTo>
                    <a:lnTo>
                      <a:pt x="1927079" y="245078"/>
                    </a:lnTo>
                    <a:lnTo>
                      <a:pt x="1816397" y="245078"/>
                    </a:lnTo>
                    <a:lnTo>
                      <a:pt x="1844928" y="216547"/>
                    </a:lnTo>
                    <a:cubicBezTo>
                      <a:pt x="1852332" y="209144"/>
                      <a:pt x="1862035" y="205441"/>
                      <a:pt x="1871738" y="205442"/>
                    </a:cubicBezTo>
                    <a:close/>
                    <a:moveTo>
                      <a:pt x="1538592" y="205442"/>
                    </a:moveTo>
                    <a:cubicBezTo>
                      <a:pt x="1548294" y="205441"/>
                      <a:pt x="1557998" y="209144"/>
                      <a:pt x="1565401" y="216547"/>
                    </a:cubicBezTo>
                    <a:lnTo>
                      <a:pt x="1593933" y="245078"/>
                    </a:lnTo>
                    <a:lnTo>
                      <a:pt x="1483251" y="245078"/>
                    </a:lnTo>
                    <a:lnTo>
                      <a:pt x="1511782" y="216547"/>
                    </a:lnTo>
                    <a:cubicBezTo>
                      <a:pt x="1519185" y="209144"/>
                      <a:pt x="1528888" y="205441"/>
                      <a:pt x="1538592" y="205442"/>
                    </a:cubicBezTo>
                    <a:close/>
                    <a:moveTo>
                      <a:pt x="1205445" y="205442"/>
                    </a:moveTo>
                    <a:cubicBezTo>
                      <a:pt x="1215148" y="205441"/>
                      <a:pt x="1224852" y="209144"/>
                      <a:pt x="1232255" y="216547"/>
                    </a:cubicBezTo>
                    <a:lnTo>
                      <a:pt x="1260786" y="245078"/>
                    </a:lnTo>
                    <a:lnTo>
                      <a:pt x="1150104" y="245078"/>
                    </a:lnTo>
                    <a:lnTo>
                      <a:pt x="1178635" y="216547"/>
                    </a:lnTo>
                    <a:cubicBezTo>
                      <a:pt x="1186038" y="209144"/>
                      <a:pt x="1195742" y="205441"/>
                      <a:pt x="1205445" y="205442"/>
                    </a:cubicBezTo>
                    <a:close/>
                    <a:moveTo>
                      <a:pt x="872298" y="205442"/>
                    </a:moveTo>
                    <a:cubicBezTo>
                      <a:pt x="882002" y="205441"/>
                      <a:pt x="891705" y="209144"/>
                      <a:pt x="899109" y="216547"/>
                    </a:cubicBezTo>
                    <a:lnTo>
                      <a:pt x="927640" y="245078"/>
                    </a:lnTo>
                    <a:lnTo>
                      <a:pt x="816958" y="245078"/>
                    </a:lnTo>
                    <a:lnTo>
                      <a:pt x="845489" y="216547"/>
                    </a:lnTo>
                    <a:cubicBezTo>
                      <a:pt x="852892" y="209144"/>
                      <a:pt x="862595" y="205441"/>
                      <a:pt x="872298" y="205442"/>
                    </a:cubicBezTo>
                    <a:close/>
                    <a:moveTo>
                      <a:pt x="539153" y="205442"/>
                    </a:moveTo>
                    <a:cubicBezTo>
                      <a:pt x="548856" y="205441"/>
                      <a:pt x="558559" y="209144"/>
                      <a:pt x="565962" y="216547"/>
                    </a:cubicBezTo>
                    <a:lnTo>
                      <a:pt x="594493" y="245078"/>
                    </a:lnTo>
                    <a:lnTo>
                      <a:pt x="483812" y="245078"/>
                    </a:lnTo>
                    <a:lnTo>
                      <a:pt x="512343" y="216547"/>
                    </a:lnTo>
                    <a:cubicBezTo>
                      <a:pt x="519746" y="209144"/>
                      <a:pt x="529449" y="205441"/>
                      <a:pt x="539153" y="205442"/>
                    </a:cubicBezTo>
                    <a:close/>
                    <a:moveTo>
                      <a:pt x="206007" y="205442"/>
                    </a:moveTo>
                    <a:cubicBezTo>
                      <a:pt x="215709" y="205441"/>
                      <a:pt x="225413" y="209144"/>
                      <a:pt x="232816" y="216547"/>
                    </a:cubicBezTo>
                    <a:lnTo>
                      <a:pt x="261347" y="245078"/>
                    </a:lnTo>
                    <a:lnTo>
                      <a:pt x="150665" y="245078"/>
                    </a:lnTo>
                    <a:lnTo>
                      <a:pt x="179197" y="216547"/>
                    </a:lnTo>
                    <a:cubicBezTo>
                      <a:pt x="186600" y="209144"/>
                      <a:pt x="196303" y="205441"/>
                      <a:pt x="206007" y="205442"/>
                    </a:cubicBezTo>
                    <a:close/>
                    <a:moveTo>
                      <a:pt x="3019108" y="202536"/>
                    </a:moveTo>
                    <a:cubicBezTo>
                      <a:pt x="3020080" y="202579"/>
                      <a:pt x="3021036" y="202993"/>
                      <a:pt x="3021745" y="203768"/>
                    </a:cubicBezTo>
                    <a:lnTo>
                      <a:pt x="3024788" y="207094"/>
                    </a:lnTo>
                    <a:cubicBezTo>
                      <a:pt x="3026205" y="208643"/>
                      <a:pt x="3026099" y="211050"/>
                      <a:pt x="3024549" y="212468"/>
                    </a:cubicBezTo>
                    <a:lnTo>
                      <a:pt x="3021223" y="215511"/>
                    </a:lnTo>
                    <a:cubicBezTo>
                      <a:pt x="3019674" y="216927"/>
                      <a:pt x="3017267" y="216821"/>
                      <a:pt x="3015850" y="215272"/>
                    </a:cubicBezTo>
                    <a:lnTo>
                      <a:pt x="3012807" y="211947"/>
                    </a:lnTo>
                    <a:cubicBezTo>
                      <a:pt x="3011389" y="210396"/>
                      <a:pt x="3011496" y="207991"/>
                      <a:pt x="3013045" y="206572"/>
                    </a:cubicBezTo>
                    <a:lnTo>
                      <a:pt x="3016371" y="203529"/>
                    </a:lnTo>
                    <a:cubicBezTo>
                      <a:pt x="3017146" y="202821"/>
                      <a:pt x="3018134" y="202493"/>
                      <a:pt x="3019108" y="202536"/>
                    </a:cubicBezTo>
                    <a:close/>
                    <a:moveTo>
                      <a:pt x="2685960" y="202536"/>
                    </a:moveTo>
                    <a:cubicBezTo>
                      <a:pt x="2686934" y="202579"/>
                      <a:pt x="2687889" y="202993"/>
                      <a:pt x="2688598" y="203768"/>
                    </a:cubicBezTo>
                    <a:lnTo>
                      <a:pt x="2691641" y="207094"/>
                    </a:lnTo>
                    <a:cubicBezTo>
                      <a:pt x="2693060" y="208643"/>
                      <a:pt x="2692952" y="211050"/>
                      <a:pt x="2691403" y="212468"/>
                    </a:cubicBezTo>
                    <a:lnTo>
                      <a:pt x="2688077" y="215511"/>
                    </a:lnTo>
                    <a:cubicBezTo>
                      <a:pt x="2686528" y="216927"/>
                      <a:pt x="2684122" y="216821"/>
                      <a:pt x="2682704" y="215272"/>
                    </a:cubicBezTo>
                    <a:lnTo>
                      <a:pt x="2679661" y="211947"/>
                    </a:lnTo>
                    <a:cubicBezTo>
                      <a:pt x="2678243" y="210396"/>
                      <a:pt x="2678349" y="207991"/>
                      <a:pt x="2679900" y="206572"/>
                    </a:cubicBezTo>
                    <a:lnTo>
                      <a:pt x="2683225" y="203529"/>
                    </a:lnTo>
                    <a:cubicBezTo>
                      <a:pt x="2684000" y="202821"/>
                      <a:pt x="2684989" y="202493"/>
                      <a:pt x="2685960" y="202536"/>
                    </a:cubicBezTo>
                    <a:close/>
                    <a:moveTo>
                      <a:pt x="2352815" y="202536"/>
                    </a:moveTo>
                    <a:cubicBezTo>
                      <a:pt x="2353787" y="202579"/>
                      <a:pt x="2354743" y="202993"/>
                      <a:pt x="2355452" y="203768"/>
                    </a:cubicBezTo>
                    <a:lnTo>
                      <a:pt x="2358495" y="207094"/>
                    </a:lnTo>
                    <a:cubicBezTo>
                      <a:pt x="2359913" y="208643"/>
                      <a:pt x="2359806" y="211050"/>
                      <a:pt x="2358257" y="212468"/>
                    </a:cubicBezTo>
                    <a:lnTo>
                      <a:pt x="2354932" y="215511"/>
                    </a:lnTo>
                    <a:cubicBezTo>
                      <a:pt x="2353382" y="216927"/>
                      <a:pt x="2350975" y="216821"/>
                      <a:pt x="2349558" y="215272"/>
                    </a:cubicBezTo>
                    <a:lnTo>
                      <a:pt x="2346515" y="211947"/>
                    </a:lnTo>
                    <a:cubicBezTo>
                      <a:pt x="2345097" y="210396"/>
                      <a:pt x="2345204" y="207991"/>
                      <a:pt x="2346754" y="206572"/>
                    </a:cubicBezTo>
                    <a:lnTo>
                      <a:pt x="2350079" y="203529"/>
                    </a:lnTo>
                    <a:cubicBezTo>
                      <a:pt x="2350853" y="202821"/>
                      <a:pt x="2351842" y="202493"/>
                      <a:pt x="2352815" y="202536"/>
                    </a:cubicBezTo>
                    <a:close/>
                    <a:moveTo>
                      <a:pt x="2019669" y="202536"/>
                    </a:moveTo>
                    <a:cubicBezTo>
                      <a:pt x="2020641" y="202579"/>
                      <a:pt x="2021597" y="202993"/>
                      <a:pt x="2022306" y="203768"/>
                    </a:cubicBezTo>
                    <a:lnTo>
                      <a:pt x="2025349" y="207094"/>
                    </a:lnTo>
                    <a:cubicBezTo>
                      <a:pt x="2026766" y="208643"/>
                      <a:pt x="2026660" y="211050"/>
                      <a:pt x="2025111" y="212468"/>
                    </a:cubicBezTo>
                    <a:lnTo>
                      <a:pt x="2021785" y="215511"/>
                    </a:lnTo>
                    <a:cubicBezTo>
                      <a:pt x="2020235" y="216927"/>
                      <a:pt x="2017830" y="216821"/>
                      <a:pt x="2016411" y="215272"/>
                    </a:cubicBezTo>
                    <a:lnTo>
                      <a:pt x="2013368" y="211947"/>
                    </a:lnTo>
                    <a:cubicBezTo>
                      <a:pt x="2011950" y="210396"/>
                      <a:pt x="2012057" y="207991"/>
                      <a:pt x="2013607" y="206572"/>
                    </a:cubicBezTo>
                    <a:lnTo>
                      <a:pt x="2016933" y="203529"/>
                    </a:lnTo>
                    <a:cubicBezTo>
                      <a:pt x="2017707" y="202821"/>
                      <a:pt x="2018696" y="202493"/>
                      <a:pt x="2019669" y="202536"/>
                    </a:cubicBezTo>
                    <a:close/>
                    <a:moveTo>
                      <a:pt x="1686523" y="202536"/>
                    </a:moveTo>
                    <a:cubicBezTo>
                      <a:pt x="1687494" y="202579"/>
                      <a:pt x="1688450" y="202993"/>
                      <a:pt x="1689160" y="203768"/>
                    </a:cubicBezTo>
                    <a:lnTo>
                      <a:pt x="1692202" y="207094"/>
                    </a:lnTo>
                    <a:cubicBezTo>
                      <a:pt x="1693620" y="208643"/>
                      <a:pt x="1693513" y="211050"/>
                      <a:pt x="1691964" y="212468"/>
                    </a:cubicBezTo>
                    <a:lnTo>
                      <a:pt x="1688639" y="215511"/>
                    </a:lnTo>
                    <a:cubicBezTo>
                      <a:pt x="1687089" y="216927"/>
                      <a:pt x="1684682" y="216821"/>
                      <a:pt x="1683264" y="215272"/>
                    </a:cubicBezTo>
                    <a:lnTo>
                      <a:pt x="1680222" y="211947"/>
                    </a:lnTo>
                    <a:cubicBezTo>
                      <a:pt x="1678804" y="210396"/>
                      <a:pt x="1678910" y="207991"/>
                      <a:pt x="1680461" y="206572"/>
                    </a:cubicBezTo>
                    <a:lnTo>
                      <a:pt x="1683785" y="203529"/>
                    </a:lnTo>
                    <a:cubicBezTo>
                      <a:pt x="1684560" y="202821"/>
                      <a:pt x="1685549" y="202493"/>
                      <a:pt x="1686523" y="202536"/>
                    </a:cubicBezTo>
                    <a:close/>
                    <a:moveTo>
                      <a:pt x="1353376" y="202536"/>
                    </a:moveTo>
                    <a:cubicBezTo>
                      <a:pt x="1354348" y="202579"/>
                      <a:pt x="1355304" y="202993"/>
                      <a:pt x="1356013" y="203768"/>
                    </a:cubicBezTo>
                    <a:lnTo>
                      <a:pt x="1359056" y="207094"/>
                    </a:lnTo>
                    <a:cubicBezTo>
                      <a:pt x="1360474" y="208643"/>
                      <a:pt x="1360368" y="211050"/>
                      <a:pt x="1358817" y="212468"/>
                    </a:cubicBezTo>
                    <a:lnTo>
                      <a:pt x="1355492" y="215511"/>
                    </a:lnTo>
                    <a:cubicBezTo>
                      <a:pt x="1353942" y="216927"/>
                      <a:pt x="1351536" y="216821"/>
                      <a:pt x="1350119" y="215272"/>
                    </a:cubicBezTo>
                    <a:lnTo>
                      <a:pt x="1347076" y="211947"/>
                    </a:lnTo>
                    <a:cubicBezTo>
                      <a:pt x="1345658" y="210396"/>
                      <a:pt x="1345764" y="207991"/>
                      <a:pt x="1347314" y="206572"/>
                    </a:cubicBezTo>
                    <a:lnTo>
                      <a:pt x="1350640" y="203529"/>
                    </a:lnTo>
                    <a:cubicBezTo>
                      <a:pt x="1351414" y="202821"/>
                      <a:pt x="1352403" y="202493"/>
                      <a:pt x="1353376" y="202536"/>
                    </a:cubicBezTo>
                    <a:close/>
                    <a:moveTo>
                      <a:pt x="1020229" y="202536"/>
                    </a:moveTo>
                    <a:cubicBezTo>
                      <a:pt x="1021202" y="202579"/>
                      <a:pt x="1022157" y="202993"/>
                      <a:pt x="1022866" y="203768"/>
                    </a:cubicBezTo>
                    <a:lnTo>
                      <a:pt x="1025909" y="207094"/>
                    </a:lnTo>
                    <a:cubicBezTo>
                      <a:pt x="1027328" y="208643"/>
                      <a:pt x="1027220" y="211050"/>
                      <a:pt x="1025671" y="212468"/>
                    </a:cubicBezTo>
                    <a:lnTo>
                      <a:pt x="1022345" y="215511"/>
                    </a:lnTo>
                    <a:cubicBezTo>
                      <a:pt x="1020797" y="216927"/>
                      <a:pt x="1018390" y="216821"/>
                      <a:pt x="1016972" y="215272"/>
                    </a:cubicBezTo>
                    <a:lnTo>
                      <a:pt x="1013929" y="211947"/>
                    </a:lnTo>
                    <a:cubicBezTo>
                      <a:pt x="1012511" y="210396"/>
                      <a:pt x="1012618" y="207991"/>
                      <a:pt x="1014168" y="206572"/>
                    </a:cubicBezTo>
                    <a:lnTo>
                      <a:pt x="1017493" y="203529"/>
                    </a:lnTo>
                    <a:cubicBezTo>
                      <a:pt x="1018268" y="202821"/>
                      <a:pt x="1019257" y="202493"/>
                      <a:pt x="1020229" y="202536"/>
                    </a:cubicBezTo>
                    <a:close/>
                    <a:moveTo>
                      <a:pt x="687083" y="202536"/>
                    </a:moveTo>
                    <a:cubicBezTo>
                      <a:pt x="688055" y="202579"/>
                      <a:pt x="689011" y="202993"/>
                      <a:pt x="689720" y="203768"/>
                    </a:cubicBezTo>
                    <a:lnTo>
                      <a:pt x="692763" y="207094"/>
                    </a:lnTo>
                    <a:cubicBezTo>
                      <a:pt x="694181" y="208643"/>
                      <a:pt x="694075" y="211050"/>
                      <a:pt x="692525" y="212468"/>
                    </a:cubicBezTo>
                    <a:lnTo>
                      <a:pt x="689199" y="215511"/>
                    </a:lnTo>
                    <a:cubicBezTo>
                      <a:pt x="687649" y="216927"/>
                      <a:pt x="685244" y="216821"/>
                      <a:pt x="683825" y="215272"/>
                    </a:cubicBezTo>
                    <a:lnTo>
                      <a:pt x="680783" y="211947"/>
                    </a:lnTo>
                    <a:cubicBezTo>
                      <a:pt x="679365" y="210396"/>
                      <a:pt x="679471" y="207991"/>
                      <a:pt x="681022" y="206572"/>
                    </a:cubicBezTo>
                    <a:lnTo>
                      <a:pt x="684347" y="203529"/>
                    </a:lnTo>
                    <a:cubicBezTo>
                      <a:pt x="685121" y="202821"/>
                      <a:pt x="686111" y="202493"/>
                      <a:pt x="687083" y="202536"/>
                    </a:cubicBezTo>
                    <a:close/>
                    <a:moveTo>
                      <a:pt x="353937" y="202536"/>
                    </a:moveTo>
                    <a:cubicBezTo>
                      <a:pt x="354909" y="202579"/>
                      <a:pt x="355866" y="202993"/>
                      <a:pt x="356574" y="203768"/>
                    </a:cubicBezTo>
                    <a:lnTo>
                      <a:pt x="359617" y="207094"/>
                    </a:lnTo>
                    <a:cubicBezTo>
                      <a:pt x="361035" y="208643"/>
                      <a:pt x="360929" y="211050"/>
                      <a:pt x="359378" y="212468"/>
                    </a:cubicBezTo>
                    <a:lnTo>
                      <a:pt x="356053" y="215511"/>
                    </a:lnTo>
                    <a:cubicBezTo>
                      <a:pt x="354504" y="216927"/>
                      <a:pt x="352097" y="216821"/>
                      <a:pt x="350680" y="215272"/>
                    </a:cubicBezTo>
                    <a:lnTo>
                      <a:pt x="347637" y="211947"/>
                    </a:lnTo>
                    <a:cubicBezTo>
                      <a:pt x="346219" y="210396"/>
                      <a:pt x="346325" y="207991"/>
                      <a:pt x="347875" y="206572"/>
                    </a:cubicBezTo>
                    <a:lnTo>
                      <a:pt x="351201" y="203529"/>
                    </a:lnTo>
                    <a:cubicBezTo>
                      <a:pt x="351975" y="202821"/>
                      <a:pt x="352964" y="202493"/>
                      <a:pt x="353937" y="202536"/>
                    </a:cubicBezTo>
                    <a:close/>
                    <a:moveTo>
                      <a:pt x="20790" y="202536"/>
                    </a:moveTo>
                    <a:cubicBezTo>
                      <a:pt x="21763" y="202579"/>
                      <a:pt x="22719" y="202993"/>
                      <a:pt x="23428" y="203768"/>
                    </a:cubicBezTo>
                    <a:lnTo>
                      <a:pt x="26471" y="207094"/>
                    </a:lnTo>
                    <a:cubicBezTo>
                      <a:pt x="27889" y="208643"/>
                      <a:pt x="27782" y="211050"/>
                      <a:pt x="26232" y="212468"/>
                    </a:cubicBezTo>
                    <a:lnTo>
                      <a:pt x="22907" y="215511"/>
                    </a:lnTo>
                    <a:cubicBezTo>
                      <a:pt x="21357" y="216927"/>
                      <a:pt x="18951" y="216821"/>
                      <a:pt x="17534" y="215272"/>
                    </a:cubicBezTo>
                    <a:lnTo>
                      <a:pt x="14491" y="211947"/>
                    </a:lnTo>
                    <a:cubicBezTo>
                      <a:pt x="13073" y="210396"/>
                      <a:pt x="13180" y="207991"/>
                      <a:pt x="14729" y="206572"/>
                    </a:cubicBezTo>
                    <a:lnTo>
                      <a:pt x="18055" y="203529"/>
                    </a:lnTo>
                    <a:cubicBezTo>
                      <a:pt x="18829" y="202821"/>
                      <a:pt x="19818" y="202493"/>
                      <a:pt x="20790" y="202536"/>
                    </a:cubicBezTo>
                    <a:close/>
                    <a:moveTo>
                      <a:pt x="3060118" y="202536"/>
                    </a:moveTo>
                    <a:cubicBezTo>
                      <a:pt x="3061091" y="202579"/>
                      <a:pt x="3062047" y="202993"/>
                      <a:pt x="3062756" y="203768"/>
                    </a:cubicBezTo>
                    <a:lnTo>
                      <a:pt x="3065799" y="207094"/>
                    </a:lnTo>
                    <a:cubicBezTo>
                      <a:pt x="3067217" y="208643"/>
                      <a:pt x="3067110" y="211049"/>
                      <a:pt x="3065561" y="212466"/>
                    </a:cubicBezTo>
                    <a:lnTo>
                      <a:pt x="3062235" y="215509"/>
                    </a:lnTo>
                    <a:cubicBezTo>
                      <a:pt x="3060686" y="216927"/>
                      <a:pt x="3058280" y="216820"/>
                      <a:pt x="3056862" y="215272"/>
                    </a:cubicBezTo>
                    <a:lnTo>
                      <a:pt x="3053819" y="211945"/>
                    </a:lnTo>
                    <a:cubicBezTo>
                      <a:pt x="3052401" y="210395"/>
                      <a:pt x="3052508" y="207991"/>
                      <a:pt x="3054057" y="206572"/>
                    </a:cubicBezTo>
                    <a:lnTo>
                      <a:pt x="3057383" y="203529"/>
                    </a:lnTo>
                    <a:cubicBezTo>
                      <a:pt x="3058157" y="202820"/>
                      <a:pt x="3059147" y="202492"/>
                      <a:pt x="3060118" y="202536"/>
                    </a:cubicBezTo>
                    <a:close/>
                    <a:moveTo>
                      <a:pt x="2726973" y="202536"/>
                    </a:moveTo>
                    <a:cubicBezTo>
                      <a:pt x="2727944" y="202579"/>
                      <a:pt x="2728901" y="202993"/>
                      <a:pt x="2729610" y="203768"/>
                    </a:cubicBezTo>
                    <a:lnTo>
                      <a:pt x="2732653" y="207094"/>
                    </a:lnTo>
                    <a:cubicBezTo>
                      <a:pt x="2734071" y="208643"/>
                      <a:pt x="2733964" y="211049"/>
                      <a:pt x="2732415" y="212466"/>
                    </a:cubicBezTo>
                    <a:lnTo>
                      <a:pt x="2729089" y="215509"/>
                    </a:lnTo>
                    <a:cubicBezTo>
                      <a:pt x="2727539" y="216927"/>
                      <a:pt x="2725134" y="216820"/>
                      <a:pt x="2723715" y="215272"/>
                    </a:cubicBezTo>
                    <a:lnTo>
                      <a:pt x="2720672" y="211945"/>
                    </a:lnTo>
                    <a:cubicBezTo>
                      <a:pt x="2719255" y="210395"/>
                      <a:pt x="2719361" y="207991"/>
                      <a:pt x="2720911" y="206572"/>
                    </a:cubicBezTo>
                    <a:lnTo>
                      <a:pt x="2724237" y="203529"/>
                    </a:lnTo>
                    <a:cubicBezTo>
                      <a:pt x="2725011" y="202820"/>
                      <a:pt x="2726000" y="202492"/>
                      <a:pt x="2726973" y="202536"/>
                    </a:cubicBezTo>
                    <a:close/>
                    <a:moveTo>
                      <a:pt x="2393827" y="202536"/>
                    </a:moveTo>
                    <a:cubicBezTo>
                      <a:pt x="2394799" y="202579"/>
                      <a:pt x="2395755" y="202993"/>
                      <a:pt x="2396464" y="203768"/>
                    </a:cubicBezTo>
                    <a:lnTo>
                      <a:pt x="2399507" y="207094"/>
                    </a:lnTo>
                    <a:cubicBezTo>
                      <a:pt x="2400925" y="208643"/>
                      <a:pt x="2400818" y="211049"/>
                      <a:pt x="2399268" y="212466"/>
                    </a:cubicBezTo>
                    <a:lnTo>
                      <a:pt x="2395942" y="215509"/>
                    </a:lnTo>
                    <a:cubicBezTo>
                      <a:pt x="2394393" y="216927"/>
                      <a:pt x="2391987" y="216820"/>
                      <a:pt x="2390569" y="215272"/>
                    </a:cubicBezTo>
                    <a:lnTo>
                      <a:pt x="2387526" y="211945"/>
                    </a:lnTo>
                    <a:cubicBezTo>
                      <a:pt x="2386109" y="210395"/>
                      <a:pt x="2386215" y="207991"/>
                      <a:pt x="2387764" y="206572"/>
                    </a:cubicBezTo>
                    <a:lnTo>
                      <a:pt x="2391090" y="203529"/>
                    </a:lnTo>
                    <a:cubicBezTo>
                      <a:pt x="2391865" y="202820"/>
                      <a:pt x="2392854" y="202492"/>
                      <a:pt x="2393827" y="202536"/>
                    </a:cubicBezTo>
                    <a:close/>
                    <a:moveTo>
                      <a:pt x="2060679" y="202536"/>
                    </a:moveTo>
                    <a:cubicBezTo>
                      <a:pt x="2061653" y="202579"/>
                      <a:pt x="2062608" y="202993"/>
                      <a:pt x="2063317" y="203768"/>
                    </a:cubicBezTo>
                    <a:lnTo>
                      <a:pt x="2066360" y="207094"/>
                    </a:lnTo>
                    <a:cubicBezTo>
                      <a:pt x="2067779" y="208643"/>
                      <a:pt x="2067671" y="211049"/>
                      <a:pt x="2066122" y="212466"/>
                    </a:cubicBezTo>
                    <a:lnTo>
                      <a:pt x="2062796" y="215509"/>
                    </a:lnTo>
                    <a:cubicBezTo>
                      <a:pt x="2061247" y="216927"/>
                      <a:pt x="2058841" y="216820"/>
                      <a:pt x="2057424" y="215272"/>
                    </a:cubicBezTo>
                    <a:lnTo>
                      <a:pt x="2054380" y="211945"/>
                    </a:lnTo>
                    <a:cubicBezTo>
                      <a:pt x="2052961" y="210395"/>
                      <a:pt x="2053069" y="207991"/>
                      <a:pt x="2054618" y="206572"/>
                    </a:cubicBezTo>
                    <a:lnTo>
                      <a:pt x="2057944" y="203529"/>
                    </a:lnTo>
                    <a:cubicBezTo>
                      <a:pt x="2058719" y="202820"/>
                      <a:pt x="2059708" y="202492"/>
                      <a:pt x="2060679" y="202536"/>
                    </a:cubicBezTo>
                    <a:close/>
                    <a:moveTo>
                      <a:pt x="1727533" y="202536"/>
                    </a:moveTo>
                    <a:cubicBezTo>
                      <a:pt x="1728506" y="202579"/>
                      <a:pt x="1729462" y="202993"/>
                      <a:pt x="1730171" y="203768"/>
                    </a:cubicBezTo>
                    <a:lnTo>
                      <a:pt x="1733214" y="207094"/>
                    </a:lnTo>
                    <a:cubicBezTo>
                      <a:pt x="1734633" y="208643"/>
                      <a:pt x="1734525" y="211049"/>
                      <a:pt x="1732976" y="212466"/>
                    </a:cubicBezTo>
                    <a:lnTo>
                      <a:pt x="1729650" y="215509"/>
                    </a:lnTo>
                    <a:cubicBezTo>
                      <a:pt x="1728101" y="216927"/>
                      <a:pt x="1725695" y="216820"/>
                      <a:pt x="1724277" y="215272"/>
                    </a:cubicBezTo>
                    <a:lnTo>
                      <a:pt x="1721234" y="211945"/>
                    </a:lnTo>
                    <a:cubicBezTo>
                      <a:pt x="1719816" y="210395"/>
                      <a:pt x="1719923" y="207991"/>
                      <a:pt x="1721472" y="206572"/>
                    </a:cubicBezTo>
                    <a:lnTo>
                      <a:pt x="1724798" y="203529"/>
                    </a:lnTo>
                    <a:cubicBezTo>
                      <a:pt x="1725573" y="202820"/>
                      <a:pt x="1726562" y="202492"/>
                      <a:pt x="1727533" y="202536"/>
                    </a:cubicBezTo>
                    <a:close/>
                    <a:moveTo>
                      <a:pt x="1394387" y="202536"/>
                    </a:moveTo>
                    <a:cubicBezTo>
                      <a:pt x="1395360" y="202579"/>
                      <a:pt x="1396316" y="202993"/>
                      <a:pt x="1397025" y="203768"/>
                    </a:cubicBezTo>
                    <a:lnTo>
                      <a:pt x="1400068" y="207094"/>
                    </a:lnTo>
                    <a:cubicBezTo>
                      <a:pt x="1401486" y="208643"/>
                      <a:pt x="1401379" y="211049"/>
                      <a:pt x="1399829" y="212466"/>
                    </a:cubicBezTo>
                    <a:lnTo>
                      <a:pt x="1396504" y="215509"/>
                    </a:lnTo>
                    <a:cubicBezTo>
                      <a:pt x="1394953" y="216927"/>
                      <a:pt x="1392548" y="216820"/>
                      <a:pt x="1391130" y="215272"/>
                    </a:cubicBezTo>
                    <a:lnTo>
                      <a:pt x="1388087" y="211945"/>
                    </a:lnTo>
                    <a:cubicBezTo>
                      <a:pt x="1386669" y="210395"/>
                      <a:pt x="1386776" y="207991"/>
                      <a:pt x="1388326" y="206572"/>
                    </a:cubicBezTo>
                    <a:lnTo>
                      <a:pt x="1391652" y="203529"/>
                    </a:lnTo>
                    <a:cubicBezTo>
                      <a:pt x="1392426" y="202820"/>
                      <a:pt x="1393415" y="202492"/>
                      <a:pt x="1394387" y="202536"/>
                    </a:cubicBezTo>
                    <a:close/>
                    <a:moveTo>
                      <a:pt x="1061241" y="202536"/>
                    </a:moveTo>
                    <a:cubicBezTo>
                      <a:pt x="1062213" y="202579"/>
                      <a:pt x="1063169" y="202993"/>
                      <a:pt x="1063878" y="203768"/>
                    </a:cubicBezTo>
                    <a:lnTo>
                      <a:pt x="1066921" y="207094"/>
                    </a:lnTo>
                    <a:cubicBezTo>
                      <a:pt x="1068339" y="208643"/>
                      <a:pt x="1068233" y="211049"/>
                      <a:pt x="1066682" y="212466"/>
                    </a:cubicBezTo>
                    <a:lnTo>
                      <a:pt x="1063358" y="215509"/>
                    </a:lnTo>
                    <a:cubicBezTo>
                      <a:pt x="1061808" y="216927"/>
                      <a:pt x="1059402" y="216820"/>
                      <a:pt x="1057984" y="215272"/>
                    </a:cubicBezTo>
                    <a:lnTo>
                      <a:pt x="1054941" y="211945"/>
                    </a:lnTo>
                    <a:cubicBezTo>
                      <a:pt x="1053523" y="210395"/>
                      <a:pt x="1053630" y="207991"/>
                      <a:pt x="1055180" y="206572"/>
                    </a:cubicBezTo>
                    <a:lnTo>
                      <a:pt x="1058505" y="203529"/>
                    </a:lnTo>
                    <a:cubicBezTo>
                      <a:pt x="1059280" y="202820"/>
                      <a:pt x="1060268" y="202492"/>
                      <a:pt x="1061241" y="202536"/>
                    </a:cubicBezTo>
                    <a:close/>
                    <a:moveTo>
                      <a:pt x="728094" y="202536"/>
                    </a:moveTo>
                    <a:cubicBezTo>
                      <a:pt x="729067" y="202579"/>
                      <a:pt x="730022" y="202993"/>
                      <a:pt x="730732" y="203768"/>
                    </a:cubicBezTo>
                    <a:lnTo>
                      <a:pt x="733775" y="207094"/>
                    </a:lnTo>
                    <a:cubicBezTo>
                      <a:pt x="735193" y="208643"/>
                      <a:pt x="735086" y="211049"/>
                      <a:pt x="733536" y="212466"/>
                    </a:cubicBezTo>
                    <a:lnTo>
                      <a:pt x="730211" y="215509"/>
                    </a:lnTo>
                    <a:cubicBezTo>
                      <a:pt x="728661" y="216927"/>
                      <a:pt x="726256" y="216820"/>
                      <a:pt x="724838" y="215272"/>
                    </a:cubicBezTo>
                    <a:lnTo>
                      <a:pt x="721794" y="211945"/>
                    </a:lnTo>
                    <a:cubicBezTo>
                      <a:pt x="720377" y="210395"/>
                      <a:pt x="720483" y="207991"/>
                      <a:pt x="722032" y="206572"/>
                    </a:cubicBezTo>
                    <a:lnTo>
                      <a:pt x="725359" y="203529"/>
                    </a:lnTo>
                    <a:cubicBezTo>
                      <a:pt x="726134" y="202820"/>
                      <a:pt x="727122" y="202492"/>
                      <a:pt x="728094" y="202536"/>
                    </a:cubicBezTo>
                    <a:close/>
                    <a:moveTo>
                      <a:pt x="394948" y="202536"/>
                    </a:moveTo>
                    <a:cubicBezTo>
                      <a:pt x="395921" y="202579"/>
                      <a:pt x="396877" y="202993"/>
                      <a:pt x="397585" y="203768"/>
                    </a:cubicBezTo>
                    <a:lnTo>
                      <a:pt x="400628" y="207094"/>
                    </a:lnTo>
                    <a:cubicBezTo>
                      <a:pt x="402047" y="208643"/>
                      <a:pt x="401940" y="211049"/>
                      <a:pt x="400390" y="212466"/>
                    </a:cubicBezTo>
                    <a:lnTo>
                      <a:pt x="397065" y="215509"/>
                    </a:lnTo>
                    <a:cubicBezTo>
                      <a:pt x="395515" y="216927"/>
                      <a:pt x="393109" y="216820"/>
                      <a:pt x="391692" y="215272"/>
                    </a:cubicBezTo>
                    <a:lnTo>
                      <a:pt x="388648" y="211945"/>
                    </a:lnTo>
                    <a:cubicBezTo>
                      <a:pt x="387230" y="210395"/>
                      <a:pt x="387338" y="207991"/>
                      <a:pt x="388886" y="206572"/>
                    </a:cubicBezTo>
                    <a:lnTo>
                      <a:pt x="392213" y="203529"/>
                    </a:lnTo>
                    <a:cubicBezTo>
                      <a:pt x="392988" y="202820"/>
                      <a:pt x="393976" y="202492"/>
                      <a:pt x="394948" y="202536"/>
                    </a:cubicBezTo>
                    <a:close/>
                    <a:moveTo>
                      <a:pt x="61802" y="202536"/>
                    </a:moveTo>
                    <a:cubicBezTo>
                      <a:pt x="62774" y="202579"/>
                      <a:pt x="63730" y="202993"/>
                      <a:pt x="64440" y="203768"/>
                    </a:cubicBezTo>
                    <a:lnTo>
                      <a:pt x="67483" y="207094"/>
                    </a:lnTo>
                    <a:cubicBezTo>
                      <a:pt x="68900" y="208643"/>
                      <a:pt x="68793" y="211049"/>
                      <a:pt x="67245" y="212466"/>
                    </a:cubicBezTo>
                    <a:lnTo>
                      <a:pt x="63919" y="215509"/>
                    </a:lnTo>
                    <a:cubicBezTo>
                      <a:pt x="62368" y="216927"/>
                      <a:pt x="59964" y="216820"/>
                      <a:pt x="58545" y="215272"/>
                    </a:cubicBezTo>
                    <a:lnTo>
                      <a:pt x="55502" y="211945"/>
                    </a:lnTo>
                    <a:cubicBezTo>
                      <a:pt x="54084" y="210395"/>
                      <a:pt x="54190" y="207991"/>
                      <a:pt x="55741" y="206572"/>
                    </a:cubicBezTo>
                    <a:lnTo>
                      <a:pt x="59067" y="203529"/>
                    </a:lnTo>
                    <a:cubicBezTo>
                      <a:pt x="59841" y="202820"/>
                      <a:pt x="60830" y="202492"/>
                      <a:pt x="61802" y="202536"/>
                    </a:cubicBezTo>
                    <a:close/>
                    <a:moveTo>
                      <a:pt x="3037750" y="194538"/>
                    </a:moveTo>
                    <a:lnTo>
                      <a:pt x="3041481" y="194538"/>
                    </a:lnTo>
                    <a:cubicBezTo>
                      <a:pt x="3044679" y="194538"/>
                      <a:pt x="3047272" y="197131"/>
                      <a:pt x="3047272" y="200330"/>
                    </a:cubicBezTo>
                    <a:lnTo>
                      <a:pt x="3047273" y="207562"/>
                    </a:lnTo>
                    <a:cubicBezTo>
                      <a:pt x="3047272" y="210761"/>
                      <a:pt x="3044679" y="213354"/>
                      <a:pt x="3041481" y="213354"/>
                    </a:cubicBezTo>
                    <a:lnTo>
                      <a:pt x="3037750" y="213354"/>
                    </a:lnTo>
                    <a:lnTo>
                      <a:pt x="3035898" y="213354"/>
                    </a:lnTo>
                    <a:cubicBezTo>
                      <a:pt x="3032699" y="213354"/>
                      <a:pt x="3030105" y="210761"/>
                      <a:pt x="3030105" y="207562"/>
                    </a:cubicBezTo>
                    <a:lnTo>
                      <a:pt x="3030105" y="200330"/>
                    </a:lnTo>
                    <a:cubicBezTo>
                      <a:pt x="3030105" y="197131"/>
                      <a:pt x="3032699" y="194538"/>
                      <a:pt x="3035898" y="194538"/>
                    </a:cubicBezTo>
                    <a:lnTo>
                      <a:pt x="3037750" y="194538"/>
                    </a:lnTo>
                    <a:close/>
                    <a:moveTo>
                      <a:pt x="2704603" y="194538"/>
                    </a:moveTo>
                    <a:lnTo>
                      <a:pt x="2708334" y="194538"/>
                    </a:lnTo>
                    <a:cubicBezTo>
                      <a:pt x="2711533" y="194538"/>
                      <a:pt x="2714126" y="197131"/>
                      <a:pt x="2714126" y="200330"/>
                    </a:cubicBezTo>
                    <a:lnTo>
                      <a:pt x="2714126" y="207562"/>
                    </a:lnTo>
                    <a:cubicBezTo>
                      <a:pt x="2714126" y="210761"/>
                      <a:pt x="2711533" y="213354"/>
                      <a:pt x="2708334" y="213354"/>
                    </a:cubicBezTo>
                    <a:lnTo>
                      <a:pt x="2704603" y="213354"/>
                    </a:lnTo>
                    <a:lnTo>
                      <a:pt x="2702752" y="213354"/>
                    </a:lnTo>
                    <a:cubicBezTo>
                      <a:pt x="2699554" y="213354"/>
                      <a:pt x="2696959" y="210761"/>
                      <a:pt x="2696959" y="207562"/>
                    </a:cubicBezTo>
                    <a:lnTo>
                      <a:pt x="2696959" y="200330"/>
                    </a:lnTo>
                    <a:cubicBezTo>
                      <a:pt x="2696959" y="197131"/>
                      <a:pt x="2699553" y="194538"/>
                      <a:pt x="2702752" y="194538"/>
                    </a:cubicBezTo>
                    <a:lnTo>
                      <a:pt x="2704603" y="194538"/>
                    </a:lnTo>
                    <a:close/>
                    <a:moveTo>
                      <a:pt x="2371457" y="194538"/>
                    </a:moveTo>
                    <a:lnTo>
                      <a:pt x="2375188" y="194538"/>
                    </a:lnTo>
                    <a:cubicBezTo>
                      <a:pt x="2378387" y="194538"/>
                      <a:pt x="2380980" y="197131"/>
                      <a:pt x="2380980" y="200330"/>
                    </a:cubicBezTo>
                    <a:lnTo>
                      <a:pt x="2380980" y="207562"/>
                    </a:lnTo>
                    <a:cubicBezTo>
                      <a:pt x="2380980" y="210761"/>
                      <a:pt x="2378387" y="213354"/>
                      <a:pt x="2375188" y="213354"/>
                    </a:cubicBezTo>
                    <a:lnTo>
                      <a:pt x="2371457" y="213354"/>
                    </a:lnTo>
                    <a:lnTo>
                      <a:pt x="2369605" y="213354"/>
                    </a:lnTo>
                    <a:cubicBezTo>
                      <a:pt x="2366406" y="213354"/>
                      <a:pt x="2363814" y="210761"/>
                      <a:pt x="2363814" y="207562"/>
                    </a:cubicBezTo>
                    <a:lnTo>
                      <a:pt x="2363814" y="200330"/>
                    </a:lnTo>
                    <a:cubicBezTo>
                      <a:pt x="2363814" y="197131"/>
                      <a:pt x="2366406" y="194538"/>
                      <a:pt x="2369605" y="194538"/>
                    </a:cubicBezTo>
                    <a:lnTo>
                      <a:pt x="2371457" y="194538"/>
                    </a:lnTo>
                    <a:close/>
                    <a:moveTo>
                      <a:pt x="2038311" y="194538"/>
                    </a:moveTo>
                    <a:lnTo>
                      <a:pt x="2042042" y="194538"/>
                    </a:lnTo>
                    <a:cubicBezTo>
                      <a:pt x="2045240" y="194538"/>
                      <a:pt x="2047834" y="197131"/>
                      <a:pt x="2047834" y="200330"/>
                    </a:cubicBezTo>
                    <a:lnTo>
                      <a:pt x="2047835" y="207562"/>
                    </a:lnTo>
                    <a:cubicBezTo>
                      <a:pt x="2047834" y="210761"/>
                      <a:pt x="2045240" y="213354"/>
                      <a:pt x="2042042" y="213354"/>
                    </a:cubicBezTo>
                    <a:lnTo>
                      <a:pt x="2038311" y="213354"/>
                    </a:lnTo>
                    <a:lnTo>
                      <a:pt x="2036459" y="213354"/>
                    </a:lnTo>
                    <a:cubicBezTo>
                      <a:pt x="2033261" y="213354"/>
                      <a:pt x="2030667" y="210761"/>
                      <a:pt x="2030667" y="207562"/>
                    </a:cubicBezTo>
                    <a:lnTo>
                      <a:pt x="2030667" y="200330"/>
                    </a:lnTo>
                    <a:cubicBezTo>
                      <a:pt x="2030667" y="197131"/>
                      <a:pt x="2033260" y="194538"/>
                      <a:pt x="2036459" y="194538"/>
                    </a:cubicBezTo>
                    <a:lnTo>
                      <a:pt x="2038311" y="194538"/>
                    </a:lnTo>
                    <a:close/>
                    <a:moveTo>
                      <a:pt x="1705164" y="194538"/>
                    </a:moveTo>
                    <a:lnTo>
                      <a:pt x="1708896" y="194538"/>
                    </a:lnTo>
                    <a:cubicBezTo>
                      <a:pt x="1712095" y="194538"/>
                      <a:pt x="1714687" y="197131"/>
                      <a:pt x="1714687" y="200330"/>
                    </a:cubicBezTo>
                    <a:lnTo>
                      <a:pt x="1714687" y="207562"/>
                    </a:lnTo>
                    <a:cubicBezTo>
                      <a:pt x="1714687" y="210761"/>
                      <a:pt x="1712095" y="213354"/>
                      <a:pt x="1708896" y="213354"/>
                    </a:cubicBezTo>
                    <a:lnTo>
                      <a:pt x="1705164" y="213354"/>
                    </a:lnTo>
                    <a:lnTo>
                      <a:pt x="1703313" y="213354"/>
                    </a:lnTo>
                    <a:cubicBezTo>
                      <a:pt x="1700114" y="213354"/>
                      <a:pt x="1697521" y="210761"/>
                      <a:pt x="1697521" y="207562"/>
                    </a:cubicBezTo>
                    <a:lnTo>
                      <a:pt x="1697521" y="200330"/>
                    </a:lnTo>
                    <a:cubicBezTo>
                      <a:pt x="1697521" y="197131"/>
                      <a:pt x="1700113" y="194538"/>
                      <a:pt x="1703313" y="194538"/>
                    </a:cubicBezTo>
                    <a:lnTo>
                      <a:pt x="1705164" y="194538"/>
                    </a:lnTo>
                    <a:close/>
                    <a:moveTo>
                      <a:pt x="1372018" y="194538"/>
                    </a:moveTo>
                    <a:lnTo>
                      <a:pt x="1375749" y="194538"/>
                    </a:lnTo>
                    <a:cubicBezTo>
                      <a:pt x="1378948" y="194538"/>
                      <a:pt x="1381541" y="197131"/>
                      <a:pt x="1381541" y="200330"/>
                    </a:cubicBezTo>
                    <a:lnTo>
                      <a:pt x="1381541" y="207562"/>
                    </a:lnTo>
                    <a:cubicBezTo>
                      <a:pt x="1381541" y="210761"/>
                      <a:pt x="1378948" y="213354"/>
                      <a:pt x="1375749" y="213354"/>
                    </a:cubicBezTo>
                    <a:lnTo>
                      <a:pt x="1372018" y="213354"/>
                    </a:lnTo>
                    <a:lnTo>
                      <a:pt x="1370167" y="213354"/>
                    </a:lnTo>
                    <a:cubicBezTo>
                      <a:pt x="1366968" y="213354"/>
                      <a:pt x="1364374" y="210761"/>
                      <a:pt x="1364374" y="207562"/>
                    </a:cubicBezTo>
                    <a:lnTo>
                      <a:pt x="1364374" y="200330"/>
                    </a:lnTo>
                    <a:cubicBezTo>
                      <a:pt x="1364374" y="197131"/>
                      <a:pt x="1366968" y="194538"/>
                      <a:pt x="1370167" y="194538"/>
                    </a:cubicBezTo>
                    <a:lnTo>
                      <a:pt x="1372018" y="194538"/>
                    </a:lnTo>
                    <a:close/>
                    <a:moveTo>
                      <a:pt x="1038871" y="194538"/>
                    </a:moveTo>
                    <a:lnTo>
                      <a:pt x="1042602" y="194538"/>
                    </a:lnTo>
                    <a:cubicBezTo>
                      <a:pt x="1045801" y="194538"/>
                      <a:pt x="1048395" y="197131"/>
                      <a:pt x="1048395" y="200330"/>
                    </a:cubicBezTo>
                    <a:lnTo>
                      <a:pt x="1048395" y="207562"/>
                    </a:lnTo>
                    <a:cubicBezTo>
                      <a:pt x="1048395" y="210761"/>
                      <a:pt x="1045801" y="213354"/>
                      <a:pt x="1042603" y="213354"/>
                    </a:cubicBezTo>
                    <a:lnTo>
                      <a:pt x="1038871" y="213354"/>
                    </a:lnTo>
                    <a:lnTo>
                      <a:pt x="1037021" y="213354"/>
                    </a:lnTo>
                    <a:cubicBezTo>
                      <a:pt x="1033821" y="213354"/>
                      <a:pt x="1031228" y="210761"/>
                      <a:pt x="1031228" y="207562"/>
                    </a:cubicBezTo>
                    <a:lnTo>
                      <a:pt x="1031228" y="200330"/>
                    </a:lnTo>
                    <a:cubicBezTo>
                      <a:pt x="1031228" y="197131"/>
                      <a:pt x="1033821" y="194538"/>
                      <a:pt x="1037020" y="194538"/>
                    </a:cubicBezTo>
                    <a:lnTo>
                      <a:pt x="1038871" y="194538"/>
                    </a:lnTo>
                    <a:close/>
                    <a:moveTo>
                      <a:pt x="705725" y="194538"/>
                    </a:moveTo>
                    <a:lnTo>
                      <a:pt x="709456" y="194538"/>
                    </a:lnTo>
                    <a:cubicBezTo>
                      <a:pt x="712655" y="194538"/>
                      <a:pt x="715249" y="197131"/>
                      <a:pt x="715249" y="200330"/>
                    </a:cubicBezTo>
                    <a:lnTo>
                      <a:pt x="715249" y="207562"/>
                    </a:lnTo>
                    <a:cubicBezTo>
                      <a:pt x="715249" y="210761"/>
                      <a:pt x="712655" y="213354"/>
                      <a:pt x="709456" y="213354"/>
                    </a:cubicBezTo>
                    <a:lnTo>
                      <a:pt x="705725" y="213354"/>
                    </a:lnTo>
                    <a:lnTo>
                      <a:pt x="703873" y="213354"/>
                    </a:lnTo>
                    <a:cubicBezTo>
                      <a:pt x="700675" y="213354"/>
                      <a:pt x="698082" y="210761"/>
                      <a:pt x="698082" y="207562"/>
                    </a:cubicBezTo>
                    <a:lnTo>
                      <a:pt x="698082" y="200330"/>
                    </a:lnTo>
                    <a:cubicBezTo>
                      <a:pt x="698082" y="197131"/>
                      <a:pt x="700674" y="194538"/>
                      <a:pt x="703873" y="194538"/>
                    </a:cubicBezTo>
                    <a:lnTo>
                      <a:pt x="705725" y="194538"/>
                    </a:lnTo>
                    <a:close/>
                    <a:moveTo>
                      <a:pt x="372579" y="194538"/>
                    </a:moveTo>
                    <a:lnTo>
                      <a:pt x="376310" y="194538"/>
                    </a:lnTo>
                    <a:cubicBezTo>
                      <a:pt x="379509" y="194538"/>
                      <a:pt x="382102" y="197131"/>
                      <a:pt x="382102" y="200330"/>
                    </a:cubicBezTo>
                    <a:lnTo>
                      <a:pt x="382102" y="207562"/>
                    </a:lnTo>
                    <a:cubicBezTo>
                      <a:pt x="382102" y="210761"/>
                      <a:pt x="379509" y="213354"/>
                      <a:pt x="376310" y="213354"/>
                    </a:cubicBezTo>
                    <a:lnTo>
                      <a:pt x="372579" y="213354"/>
                    </a:lnTo>
                    <a:lnTo>
                      <a:pt x="370728" y="213354"/>
                    </a:lnTo>
                    <a:cubicBezTo>
                      <a:pt x="367529" y="213354"/>
                      <a:pt x="364935" y="210761"/>
                      <a:pt x="364935" y="207562"/>
                    </a:cubicBezTo>
                    <a:lnTo>
                      <a:pt x="364935" y="200330"/>
                    </a:lnTo>
                    <a:cubicBezTo>
                      <a:pt x="364935" y="197131"/>
                      <a:pt x="367529" y="194538"/>
                      <a:pt x="370728" y="194538"/>
                    </a:cubicBezTo>
                    <a:lnTo>
                      <a:pt x="372579" y="194538"/>
                    </a:lnTo>
                    <a:close/>
                    <a:moveTo>
                      <a:pt x="39433" y="194538"/>
                    </a:moveTo>
                    <a:lnTo>
                      <a:pt x="43163" y="194538"/>
                    </a:lnTo>
                    <a:cubicBezTo>
                      <a:pt x="46362" y="194538"/>
                      <a:pt x="48956" y="197131"/>
                      <a:pt x="48956" y="200330"/>
                    </a:cubicBezTo>
                    <a:lnTo>
                      <a:pt x="48956" y="207562"/>
                    </a:lnTo>
                    <a:cubicBezTo>
                      <a:pt x="48956" y="210761"/>
                      <a:pt x="46362" y="213354"/>
                      <a:pt x="43163" y="213354"/>
                    </a:cubicBezTo>
                    <a:lnTo>
                      <a:pt x="39433" y="213354"/>
                    </a:lnTo>
                    <a:lnTo>
                      <a:pt x="37582" y="213354"/>
                    </a:lnTo>
                    <a:cubicBezTo>
                      <a:pt x="34383" y="213354"/>
                      <a:pt x="31789" y="210761"/>
                      <a:pt x="31789" y="207562"/>
                    </a:cubicBezTo>
                    <a:lnTo>
                      <a:pt x="31789" y="200330"/>
                    </a:lnTo>
                    <a:cubicBezTo>
                      <a:pt x="31789" y="197131"/>
                      <a:pt x="34383" y="194538"/>
                      <a:pt x="37581" y="194538"/>
                    </a:cubicBezTo>
                    <a:lnTo>
                      <a:pt x="39433" y="194538"/>
                    </a:lnTo>
                    <a:close/>
                    <a:moveTo>
                      <a:pt x="3212811" y="187393"/>
                    </a:moveTo>
                    <a:cubicBezTo>
                      <a:pt x="3213784" y="187436"/>
                      <a:pt x="3214740" y="187850"/>
                      <a:pt x="3215449" y="188625"/>
                    </a:cubicBezTo>
                    <a:lnTo>
                      <a:pt x="3218492" y="191951"/>
                    </a:lnTo>
                    <a:cubicBezTo>
                      <a:pt x="3219910" y="193500"/>
                      <a:pt x="3219803" y="195905"/>
                      <a:pt x="3218254" y="197324"/>
                    </a:cubicBezTo>
                    <a:lnTo>
                      <a:pt x="3214928" y="200367"/>
                    </a:lnTo>
                    <a:cubicBezTo>
                      <a:pt x="3213378" y="201785"/>
                      <a:pt x="3210973" y="201678"/>
                      <a:pt x="3209555" y="200128"/>
                    </a:cubicBezTo>
                    <a:lnTo>
                      <a:pt x="3206511" y="196803"/>
                    </a:lnTo>
                    <a:cubicBezTo>
                      <a:pt x="3205093" y="195254"/>
                      <a:pt x="3205200" y="192848"/>
                      <a:pt x="3206750" y="191430"/>
                    </a:cubicBezTo>
                    <a:lnTo>
                      <a:pt x="3210076" y="188387"/>
                    </a:lnTo>
                    <a:cubicBezTo>
                      <a:pt x="3210850" y="187678"/>
                      <a:pt x="3211840" y="187350"/>
                      <a:pt x="3212811" y="187393"/>
                    </a:cubicBezTo>
                    <a:close/>
                    <a:moveTo>
                      <a:pt x="2879665" y="187393"/>
                    </a:moveTo>
                    <a:cubicBezTo>
                      <a:pt x="2880637" y="187436"/>
                      <a:pt x="2881594" y="187850"/>
                      <a:pt x="2882303" y="188625"/>
                    </a:cubicBezTo>
                    <a:lnTo>
                      <a:pt x="2885346" y="191951"/>
                    </a:lnTo>
                    <a:cubicBezTo>
                      <a:pt x="2886763" y="193500"/>
                      <a:pt x="2886657" y="195905"/>
                      <a:pt x="2885107" y="197324"/>
                    </a:cubicBezTo>
                    <a:lnTo>
                      <a:pt x="2881782" y="200367"/>
                    </a:lnTo>
                    <a:cubicBezTo>
                      <a:pt x="2880232" y="201785"/>
                      <a:pt x="2877826" y="201678"/>
                      <a:pt x="2876408" y="200128"/>
                    </a:cubicBezTo>
                    <a:lnTo>
                      <a:pt x="2873365" y="196803"/>
                    </a:lnTo>
                    <a:cubicBezTo>
                      <a:pt x="2871948" y="195254"/>
                      <a:pt x="2872054" y="192848"/>
                      <a:pt x="2873604" y="191430"/>
                    </a:cubicBezTo>
                    <a:lnTo>
                      <a:pt x="2876929" y="188387"/>
                    </a:lnTo>
                    <a:cubicBezTo>
                      <a:pt x="2877704" y="187678"/>
                      <a:pt x="2878693" y="187350"/>
                      <a:pt x="2879665" y="187393"/>
                    </a:cubicBezTo>
                    <a:close/>
                    <a:moveTo>
                      <a:pt x="2546519" y="187393"/>
                    </a:moveTo>
                    <a:cubicBezTo>
                      <a:pt x="2547492" y="187436"/>
                      <a:pt x="2548447" y="187850"/>
                      <a:pt x="2549157" y="188625"/>
                    </a:cubicBezTo>
                    <a:lnTo>
                      <a:pt x="2552200" y="191951"/>
                    </a:lnTo>
                    <a:cubicBezTo>
                      <a:pt x="2553617" y="193500"/>
                      <a:pt x="2553511" y="195905"/>
                      <a:pt x="2551961" y="197324"/>
                    </a:cubicBezTo>
                    <a:lnTo>
                      <a:pt x="2548635" y="200367"/>
                    </a:lnTo>
                    <a:cubicBezTo>
                      <a:pt x="2547086" y="201785"/>
                      <a:pt x="2544679" y="201678"/>
                      <a:pt x="2543262" y="200128"/>
                    </a:cubicBezTo>
                    <a:lnTo>
                      <a:pt x="2540220" y="196803"/>
                    </a:lnTo>
                    <a:cubicBezTo>
                      <a:pt x="2538801" y="195254"/>
                      <a:pt x="2538908" y="192848"/>
                      <a:pt x="2540457" y="191430"/>
                    </a:cubicBezTo>
                    <a:lnTo>
                      <a:pt x="2543783" y="188387"/>
                    </a:lnTo>
                    <a:cubicBezTo>
                      <a:pt x="2544558" y="187678"/>
                      <a:pt x="2545547" y="187350"/>
                      <a:pt x="2546519" y="187393"/>
                    </a:cubicBezTo>
                    <a:close/>
                    <a:moveTo>
                      <a:pt x="2213372" y="187393"/>
                    </a:moveTo>
                    <a:cubicBezTo>
                      <a:pt x="2214346" y="187436"/>
                      <a:pt x="2215301" y="187850"/>
                      <a:pt x="2216009" y="188625"/>
                    </a:cubicBezTo>
                    <a:lnTo>
                      <a:pt x="2219053" y="191951"/>
                    </a:lnTo>
                    <a:cubicBezTo>
                      <a:pt x="2220471" y="193500"/>
                      <a:pt x="2220364" y="195905"/>
                      <a:pt x="2218815" y="197324"/>
                    </a:cubicBezTo>
                    <a:lnTo>
                      <a:pt x="2215489" y="200367"/>
                    </a:lnTo>
                    <a:cubicBezTo>
                      <a:pt x="2213940" y="201785"/>
                      <a:pt x="2211534" y="201678"/>
                      <a:pt x="2210116" y="200128"/>
                    </a:cubicBezTo>
                    <a:lnTo>
                      <a:pt x="2207073" y="196803"/>
                    </a:lnTo>
                    <a:cubicBezTo>
                      <a:pt x="2205654" y="195254"/>
                      <a:pt x="2205762" y="192848"/>
                      <a:pt x="2207311" y="191430"/>
                    </a:cubicBezTo>
                    <a:lnTo>
                      <a:pt x="2210637" y="188387"/>
                    </a:lnTo>
                    <a:cubicBezTo>
                      <a:pt x="2211412" y="187678"/>
                      <a:pt x="2212401" y="187350"/>
                      <a:pt x="2213372" y="187393"/>
                    </a:cubicBezTo>
                    <a:close/>
                    <a:moveTo>
                      <a:pt x="1880226" y="187393"/>
                    </a:moveTo>
                    <a:cubicBezTo>
                      <a:pt x="1881199" y="187436"/>
                      <a:pt x="1882155" y="187850"/>
                      <a:pt x="1882864" y="188625"/>
                    </a:cubicBezTo>
                    <a:lnTo>
                      <a:pt x="1885906" y="191951"/>
                    </a:lnTo>
                    <a:cubicBezTo>
                      <a:pt x="1887324" y="193500"/>
                      <a:pt x="1887218" y="195905"/>
                      <a:pt x="1885669" y="197324"/>
                    </a:cubicBezTo>
                    <a:lnTo>
                      <a:pt x="1882343" y="200367"/>
                    </a:lnTo>
                    <a:cubicBezTo>
                      <a:pt x="1880793" y="201785"/>
                      <a:pt x="1878388" y="201678"/>
                      <a:pt x="1876969" y="200128"/>
                    </a:cubicBezTo>
                    <a:lnTo>
                      <a:pt x="1873926" y="196803"/>
                    </a:lnTo>
                    <a:cubicBezTo>
                      <a:pt x="1872509" y="195254"/>
                      <a:pt x="1872615" y="192848"/>
                      <a:pt x="1874165" y="191430"/>
                    </a:cubicBezTo>
                    <a:lnTo>
                      <a:pt x="1877491" y="188387"/>
                    </a:lnTo>
                    <a:cubicBezTo>
                      <a:pt x="1878265" y="187678"/>
                      <a:pt x="1879255" y="187350"/>
                      <a:pt x="1880226" y="187393"/>
                    </a:cubicBezTo>
                    <a:close/>
                    <a:moveTo>
                      <a:pt x="1547080" y="187393"/>
                    </a:moveTo>
                    <a:cubicBezTo>
                      <a:pt x="1548052" y="187436"/>
                      <a:pt x="1549009" y="187850"/>
                      <a:pt x="1549717" y="188625"/>
                    </a:cubicBezTo>
                    <a:lnTo>
                      <a:pt x="1552761" y="191951"/>
                    </a:lnTo>
                    <a:cubicBezTo>
                      <a:pt x="1554178" y="193500"/>
                      <a:pt x="1554072" y="195905"/>
                      <a:pt x="1552522" y="197324"/>
                    </a:cubicBezTo>
                    <a:lnTo>
                      <a:pt x="1549196" y="200367"/>
                    </a:lnTo>
                    <a:cubicBezTo>
                      <a:pt x="1547646" y="201785"/>
                      <a:pt x="1545241" y="201678"/>
                      <a:pt x="1543823" y="200128"/>
                    </a:cubicBezTo>
                    <a:lnTo>
                      <a:pt x="1540780" y="196803"/>
                    </a:lnTo>
                    <a:cubicBezTo>
                      <a:pt x="1539362" y="195254"/>
                      <a:pt x="1539469" y="192848"/>
                      <a:pt x="1541019" y="191430"/>
                    </a:cubicBezTo>
                    <a:lnTo>
                      <a:pt x="1544344" y="188387"/>
                    </a:lnTo>
                    <a:cubicBezTo>
                      <a:pt x="1545119" y="187678"/>
                      <a:pt x="1546107" y="187350"/>
                      <a:pt x="1547080" y="187393"/>
                    </a:cubicBezTo>
                    <a:close/>
                    <a:moveTo>
                      <a:pt x="1213934" y="187393"/>
                    </a:moveTo>
                    <a:cubicBezTo>
                      <a:pt x="1214906" y="187436"/>
                      <a:pt x="1215862" y="187850"/>
                      <a:pt x="1216571" y="188625"/>
                    </a:cubicBezTo>
                    <a:lnTo>
                      <a:pt x="1219614" y="191951"/>
                    </a:lnTo>
                    <a:cubicBezTo>
                      <a:pt x="1221032" y="193500"/>
                      <a:pt x="1220925" y="195905"/>
                      <a:pt x="1219375" y="197324"/>
                    </a:cubicBezTo>
                    <a:lnTo>
                      <a:pt x="1216049" y="200367"/>
                    </a:lnTo>
                    <a:cubicBezTo>
                      <a:pt x="1214501" y="201785"/>
                      <a:pt x="1212094" y="201678"/>
                      <a:pt x="1210677" y="200128"/>
                    </a:cubicBezTo>
                    <a:lnTo>
                      <a:pt x="1207634" y="196803"/>
                    </a:lnTo>
                    <a:cubicBezTo>
                      <a:pt x="1206216" y="195254"/>
                      <a:pt x="1206323" y="192848"/>
                      <a:pt x="1207872" y="191430"/>
                    </a:cubicBezTo>
                    <a:lnTo>
                      <a:pt x="1211198" y="188387"/>
                    </a:lnTo>
                    <a:cubicBezTo>
                      <a:pt x="1211973" y="187678"/>
                      <a:pt x="1212961" y="187350"/>
                      <a:pt x="1213934" y="187393"/>
                    </a:cubicBezTo>
                    <a:close/>
                    <a:moveTo>
                      <a:pt x="880787" y="187393"/>
                    </a:moveTo>
                    <a:cubicBezTo>
                      <a:pt x="881760" y="187436"/>
                      <a:pt x="882715" y="187850"/>
                      <a:pt x="883424" y="188625"/>
                    </a:cubicBezTo>
                    <a:lnTo>
                      <a:pt x="886467" y="191951"/>
                    </a:lnTo>
                    <a:cubicBezTo>
                      <a:pt x="887886" y="193500"/>
                      <a:pt x="887778" y="195905"/>
                      <a:pt x="886229" y="197324"/>
                    </a:cubicBezTo>
                    <a:lnTo>
                      <a:pt x="882903" y="200367"/>
                    </a:lnTo>
                    <a:cubicBezTo>
                      <a:pt x="881354" y="201785"/>
                      <a:pt x="878948" y="201678"/>
                      <a:pt x="877531" y="200128"/>
                    </a:cubicBezTo>
                    <a:lnTo>
                      <a:pt x="874488" y="196803"/>
                    </a:lnTo>
                    <a:cubicBezTo>
                      <a:pt x="873069" y="195254"/>
                      <a:pt x="873176" y="192848"/>
                      <a:pt x="874725" y="191430"/>
                    </a:cubicBezTo>
                    <a:lnTo>
                      <a:pt x="878051" y="188387"/>
                    </a:lnTo>
                    <a:cubicBezTo>
                      <a:pt x="878826" y="187678"/>
                      <a:pt x="879815" y="187350"/>
                      <a:pt x="880787" y="187393"/>
                    </a:cubicBezTo>
                    <a:close/>
                    <a:moveTo>
                      <a:pt x="547641" y="187393"/>
                    </a:moveTo>
                    <a:cubicBezTo>
                      <a:pt x="548613" y="187436"/>
                      <a:pt x="549570" y="187850"/>
                      <a:pt x="550278" y="188625"/>
                    </a:cubicBezTo>
                    <a:lnTo>
                      <a:pt x="553321" y="191951"/>
                    </a:lnTo>
                    <a:cubicBezTo>
                      <a:pt x="554739" y="193500"/>
                      <a:pt x="554633" y="195905"/>
                      <a:pt x="553083" y="197324"/>
                    </a:cubicBezTo>
                    <a:lnTo>
                      <a:pt x="549757" y="200367"/>
                    </a:lnTo>
                    <a:cubicBezTo>
                      <a:pt x="548208" y="201785"/>
                      <a:pt x="545802" y="201678"/>
                      <a:pt x="544384" y="200128"/>
                    </a:cubicBezTo>
                    <a:lnTo>
                      <a:pt x="541341" y="196803"/>
                    </a:lnTo>
                    <a:cubicBezTo>
                      <a:pt x="539923" y="195254"/>
                      <a:pt x="540030" y="192848"/>
                      <a:pt x="541579" y="191430"/>
                    </a:cubicBezTo>
                    <a:lnTo>
                      <a:pt x="544906" y="188387"/>
                    </a:lnTo>
                    <a:cubicBezTo>
                      <a:pt x="545679" y="187678"/>
                      <a:pt x="546669" y="187350"/>
                      <a:pt x="547641" y="187393"/>
                    </a:cubicBezTo>
                    <a:close/>
                    <a:moveTo>
                      <a:pt x="214495" y="187393"/>
                    </a:moveTo>
                    <a:cubicBezTo>
                      <a:pt x="215467" y="187436"/>
                      <a:pt x="216424" y="187850"/>
                      <a:pt x="217132" y="188625"/>
                    </a:cubicBezTo>
                    <a:lnTo>
                      <a:pt x="220175" y="191951"/>
                    </a:lnTo>
                    <a:cubicBezTo>
                      <a:pt x="221593" y="193500"/>
                      <a:pt x="221486" y="195905"/>
                      <a:pt x="219936" y="197324"/>
                    </a:cubicBezTo>
                    <a:lnTo>
                      <a:pt x="216611" y="200367"/>
                    </a:lnTo>
                    <a:cubicBezTo>
                      <a:pt x="215062" y="201785"/>
                      <a:pt x="212656" y="201678"/>
                      <a:pt x="211238" y="200128"/>
                    </a:cubicBezTo>
                    <a:lnTo>
                      <a:pt x="208195" y="196803"/>
                    </a:lnTo>
                    <a:cubicBezTo>
                      <a:pt x="206777" y="195254"/>
                      <a:pt x="206884" y="192848"/>
                      <a:pt x="208434" y="191430"/>
                    </a:cubicBezTo>
                    <a:lnTo>
                      <a:pt x="211758" y="188387"/>
                    </a:lnTo>
                    <a:cubicBezTo>
                      <a:pt x="212534" y="187678"/>
                      <a:pt x="213522" y="187350"/>
                      <a:pt x="214495" y="187393"/>
                    </a:cubicBezTo>
                    <a:close/>
                    <a:moveTo>
                      <a:pt x="3239436" y="168826"/>
                    </a:moveTo>
                    <a:lnTo>
                      <a:pt x="3252285" y="220221"/>
                    </a:lnTo>
                    <a:lnTo>
                      <a:pt x="3232587" y="208160"/>
                    </a:lnTo>
                    <a:cubicBezTo>
                      <a:pt x="3225644" y="203910"/>
                      <a:pt x="3223464" y="194837"/>
                      <a:pt x="3227713" y="187896"/>
                    </a:cubicBezTo>
                    <a:lnTo>
                      <a:pt x="3239371" y="168856"/>
                    </a:lnTo>
                    <a:close/>
                    <a:moveTo>
                      <a:pt x="19617" y="166613"/>
                    </a:moveTo>
                    <a:lnTo>
                      <a:pt x="24474" y="171110"/>
                    </a:lnTo>
                    <a:cubicBezTo>
                      <a:pt x="29668" y="175918"/>
                      <a:pt x="29980" y="184028"/>
                      <a:pt x="25171" y="189223"/>
                    </a:cubicBezTo>
                    <a:lnTo>
                      <a:pt x="11981" y="203470"/>
                    </a:lnTo>
                    <a:lnTo>
                      <a:pt x="10197" y="204291"/>
                    </a:lnTo>
                    <a:close/>
                    <a:moveTo>
                      <a:pt x="2920993" y="161975"/>
                    </a:moveTo>
                    <a:cubicBezTo>
                      <a:pt x="2922886" y="162260"/>
                      <a:pt x="2924754" y="162921"/>
                      <a:pt x="2926490" y="163983"/>
                    </a:cubicBezTo>
                    <a:lnTo>
                      <a:pt x="2959970" y="184483"/>
                    </a:lnTo>
                    <a:cubicBezTo>
                      <a:pt x="2966912" y="188733"/>
                      <a:pt x="2969094" y="197807"/>
                      <a:pt x="2964843" y="204748"/>
                    </a:cubicBezTo>
                    <a:lnTo>
                      <a:pt x="2953186" y="223786"/>
                    </a:lnTo>
                    <a:cubicBezTo>
                      <a:pt x="2948936" y="230729"/>
                      <a:pt x="2939863" y="232911"/>
                      <a:pt x="2932921" y="228660"/>
                    </a:cubicBezTo>
                    <a:lnTo>
                      <a:pt x="2899441" y="208160"/>
                    </a:lnTo>
                    <a:cubicBezTo>
                      <a:pt x="2892498" y="203910"/>
                      <a:pt x="2890317" y="194837"/>
                      <a:pt x="2894567" y="187896"/>
                    </a:cubicBezTo>
                    <a:lnTo>
                      <a:pt x="2906224" y="168856"/>
                    </a:lnTo>
                    <a:cubicBezTo>
                      <a:pt x="2909413" y="163651"/>
                      <a:pt x="2915313" y="161121"/>
                      <a:pt x="2920993" y="161975"/>
                    </a:cubicBezTo>
                    <a:close/>
                    <a:moveTo>
                      <a:pt x="2587846" y="161975"/>
                    </a:moveTo>
                    <a:cubicBezTo>
                      <a:pt x="2589740" y="162260"/>
                      <a:pt x="2591608" y="162921"/>
                      <a:pt x="2593343" y="163983"/>
                    </a:cubicBezTo>
                    <a:lnTo>
                      <a:pt x="2626825" y="184483"/>
                    </a:lnTo>
                    <a:cubicBezTo>
                      <a:pt x="2633766" y="188733"/>
                      <a:pt x="2635947" y="197807"/>
                      <a:pt x="2631697" y="204748"/>
                    </a:cubicBezTo>
                    <a:lnTo>
                      <a:pt x="2620041" y="223786"/>
                    </a:lnTo>
                    <a:cubicBezTo>
                      <a:pt x="2615790" y="230729"/>
                      <a:pt x="2606716" y="232911"/>
                      <a:pt x="2599775" y="228660"/>
                    </a:cubicBezTo>
                    <a:lnTo>
                      <a:pt x="2566294" y="208160"/>
                    </a:lnTo>
                    <a:cubicBezTo>
                      <a:pt x="2559353" y="203910"/>
                      <a:pt x="2557171" y="194837"/>
                      <a:pt x="2561421" y="187896"/>
                    </a:cubicBezTo>
                    <a:lnTo>
                      <a:pt x="2573078" y="168856"/>
                    </a:lnTo>
                    <a:cubicBezTo>
                      <a:pt x="2576266" y="163651"/>
                      <a:pt x="2582166" y="161121"/>
                      <a:pt x="2587846" y="161975"/>
                    </a:cubicBezTo>
                    <a:close/>
                    <a:moveTo>
                      <a:pt x="2254699" y="161975"/>
                    </a:moveTo>
                    <a:cubicBezTo>
                      <a:pt x="2256593" y="162260"/>
                      <a:pt x="2258462" y="162921"/>
                      <a:pt x="2260197" y="163983"/>
                    </a:cubicBezTo>
                    <a:lnTo>
                      <a:pt x="2293677" y="184483"/>
                    </a:lnTo>
                    <a:cubicBezTo>
                      <a:pt x="2300620" y="188733"/>
                      <a:pt x="2302801" y="197807"/>
                      <a:pt x="2298551" y="204748"/>
                    </a:cubicBezTo>
                    <a:lnTo>
                      <a:pt x="2286895" y="223786"/>
                    </a:lnTo>
                    <a:cubicBezTo>
                      <a:pt x="2282643" y="230729"/>
                      <a:pt x="2273570" y="232911"/>
                      <a:pt x="2266629" y="228660"/>
                    </a:cubicBezTo>
                    <a:lnTo>
                      <a:pt x="2233148" y="208160"/>
                    </a:lnTo>
                    <a:cubicBezTo>
                      <a:pt x="2226206" y="203910"/>
                      <a:pt x="2224025" y="194837"/>
                      <a:pt x="2228275" y="187896"/>
                    </a:cubicBezTo>
                    <a:lnTo>
                      <a:pt x="2239933" y="168856"/>
                    </a:lnTo>
                    <a:cubicBezTo>
                      <a:pt x="2243120" y="163651"/>
                      <a:pt x="2249020" y="161121"/>
                      <a:pt x="2254699" y="161975"/>
                    </a:cubicBezTo>
                    <a:close/>
                    <a:moveTo>
                      <a:pt x="1921554" y="161975"/>
                    </a:moveTo>
                    <a:cubicBezTo>
                      <a:pt x="1923447" y="162260"/>
                      <a:pt x="1925315" y="162921"/>
                      <a:pt x="1927051" y="163983"/>
                    </a:cubicBezTo>
                    <a:lnTo>
                      <a:pt x="1960532" y="184483"/>
                    </a:lnTo>
                    <a:cubicBezTo>
                      <a:pt x="1967474" y="188733"/>
                      <a:pt x="1969655" y="197807"/>
                      <a:pt x="1965405" y="204748"/>
                    </a:cubicBezTo>
                    <a:lnTo>
                      <a:pt x="1953747" y="223786"/>
                    </a:lnTo>
                    <a:cubicBezTo>
                      <a:pt x="1949497" y="230729"/>
                      <a:pt x="1940424" y="232911"/>
                      <a:pt x="1933482" y="228660"/>
                    </a:cubicBezTo>
                    <a:lnTo>
                      <a:pt x="1900002" y="208160"/>
                    </a:lnTo>
                    <a:cubicBezTo>
                      <a:pt x="1893060" y="203910"/>
                      <a:pt x="1890878" y="194837"/>
                      <a:pt x="1895128" y="187896"/>
                    </a:cubicBezTo>
                    <a:lnTo>
                      <a:pt x="1906786" y="168856"/>
                    </a:lnTo>
                    <a:cubicBezTo>
                      <a:pt x="1909974" y="163651"/>
                      <a:pt x="1915874" y="161121"/>
                      <a:pt x="1921554" y="161975"/>
                    </a:cubicBezTo>
                    <a:close/>
                    <a:moveTo>
                      <a:pt x="1588407" y="161975"/>
                    </a:moveTo>
                    <a:cubicBezTo>
                      <a:pt x="1590300" y="162260"/>
                      <a:pt x="1592169" y="162921"/>
                      <a:pt x="1593904" y="163983"/>
                    </a:cubicBezTo>
                    <a:lnTo>
                      <a:pt x="1627385" y="184483"/>
                    </a:lnTo>
                    <a:cubicBezTo>
                      <a:pt x="1634327" y="188733"/>
                      <a:pt x="1636509" y="197807"/>
                      <a:pt x="1632258" y="204748"/>
                    </a:cubicBezTo>
                    <a:lnTo>
                      <a:pt x="1620601" y="223786"/>
                    </a:lnTo>
                    <a:cubicBezTo>
                      <a:pt x="1616350" y="230729"/>
                      <a:pt x="1607278" y="232911"/>
                      <a:pt x="1600336" y="228660"/>
                    </a:cubicBezTo>
                    <a:lnTo>
                      <a:pt x="1566856" y="208160"/>
                    </a:lnTo>
                    <a:cubicBezTo>
                      <a:pt x="1559913" y="203910"/>
                      <a:pt x="1557732" y="194837"/>
                      <a:pt x="1561982" y="187896"/>
                    </a:cubicBezTo>
                    <a:lnTo>
                      <a:pt x="1573639" y="168856"/>
                    </a:lnTo>
                    <a:cubicBezTo>
                      <a:pt x="1576827" y="163651"/>
                      <a:pt x="1582728" y="161121"/>
                      <a:pt x="1588407" y="161975"/>
                    </a:cubicBezTo>
                    <a:close/>
                    <a:moveTo>
                      <a:pt x="1255261" y="161975"/>
                    </a:moveTo>
                    <a:cubicBezTo>
                      <a:pt x="1257154" y="162260"/>
                      <a:pt x="1259023" y="162921"/>
                      <a:pt x="1260758" y="163983"/>
                    </a:cubicBezTo>
                    <a:lnTo>
                      <a:pt x="1294239" y="184483"/>
                    </a:lnTo>
                    <a:cubicBezTo>
                      <a:pt x="1301181" y="188733"/>
                      <a:pt x="1303362" y="197807"/>
                      <a:pt x="1299112" y="204748"/>
                    </a:cubicBezTo>
                    <a:lnTo>
                      <a:pt x="1287455" y="223786"/>
                    </a:lnTo>
                    <a:cubicBezTo>
                      <a:pt x="1283205" y="230729"/>
                      <a:pt x="1274131" y="232911"/>
                      <a:pt x="1267190" y="228660"/>
                    </a:cubicBezTo>
                    <a:lnTo>
                      <a:pt x="1233709" y="208160"/>
                    </a:lnTo>
                    <a:cubicBezTo>
                      <a:pt x="1226767" y="203910"/>
                      <a:pt x="1224586" y="194837"/>
                      <a:pt x="1228836" y="187896"/>
                    </a:cubicBezTo>
                    <a:lnTo>
                      <a:pt x="1240493" y="168856"/>
                    </a:lnTo>
                    <a:cubicBezTo>
                      <a:pt x="1243681" y="163651"/>
                      <a:pt x="1249581" y="161121"/>
                      <a:pt x="1255261" y="161975"/>
                    </a:cubicBezTo>
                    <a:close/>
                    <a:moveTo>
                      <a:pt x="922114" y="161975"/>
                    </a:moveTo>
                    <a:cubicBezTo>
                      <a:pt x="924008" y="162260"/>
                      <a:pt x="925876" y="162921"/>
                      <a:pt x="927612" y="163983"/>
                    </a:cubicBezTo>
                    <a:lnTo>
                      <a:pt x="961092" y="184483"/>
                    </a:lnTo>
                    <a:cubicBezTo>
                      <a:pt x="968034" y="188733"/>
                      <a:pt x="970216" y="197807"/>
                      <a:pt x="965966" y="204748"/>
                    </a:cubicBezTo>
                    <a:lnTo>
                      <a:pt x="954309" y="223786"/>
                    </a:lnTo>
                    <a:cubicBezTo>
                      <a:pt x="950058" y="230729"/>
                      <a:pt x="940985" y="232911"/>
                      <a:pt x="934043" y="228660"/>
                    </a:cubicBezTo>
                    <a:lnTo>
                      <a:pt x="900562" y="208160"/>
                    </a:lnTo>
                    <a:cubicBezTo>
                      <a:pt x="893621" y="203910"/>
                      <a:pt x="891439" y="194837"/>
                      <a:pt x="895690" y="187896"/>
                    </a:cubicBezTo>
                    <a:lnTo>
                      <a:pt x="907346" y="168856"/>
                    </a:lnTo>
                    <a:cubicBezTo>
                      <a:pt x="910534" y="163651"/>
                      <a:pt x="916435" y="161121"/>
                      <a:pt x="922114" y="161975"/>
                    </a:cubicBezTo>
                    <a:close/>
                    <a:moveTo>
                      <a:pt x="588968" y="161975"/>
                    </a:moveTo>
                    <a:cubicBezTo>
                      <a:pt x="590862" y="162260"/>
                      <a:pt x="592730" y="162921"/>
                      <a:pt x="594466" y="163983"/>
                    </a:cubicBezTo>
                    <a:lnTo>
                      <a:pt x="627946" y="184483"/>
                    </a:lnTo>
                    <a:cubicBezTo>
                      <a:pt x="634888" y="188733"/>
                      <a:pt x="637069" y="197807"/>
                      <a:pt x="632820" y="204748"/>
                    </a:cubicBezTo>
                    <a:lnTo>
                      <a:pt x="621163" y="223786"/>
                    </a:lnTo>
                    <a:cubicBezTo>
                      <a:pt x="616911" y="230729"/>
                      <a:pt x="607839" y="232911"/>
                      <a:pt x="600897" y="228660"/>
                    </a:cubicBezTo>
                    <a:lnTo>
                      <a:pt x="567416" y="208160"/>
                    </a:lnTo>
                    <a:cubicBezTo>
                      <a:pt x="560475" y="203910"/>
                      <a:pt x="558293" y="194837"/>
                      <a:pt x="562543" y="187896"/>
                    </a:cubicBezTo>
                    <a:lnTo>
                      <a:pt x="574201" y="168856"/>
                    </a:lnTo>
                    <a:cubicBezTo>
                      <a:pt x="577388" y="163651"/>
                      <a:pt x="583289" y="161121"/>
                      <a:pt x="588968" y="161975"/>
                    </a:cubicBezTo>
                    <a:close/>
                    <a:moveTo>
                      <a:pt x="255822" y="161975"/>
                    </a:moveTo>
                    <a:cubicBezTo>
                      <a:pt x="257715" y="162260"/>
                      <a:pt x="259584" y="162921"/>
                      <a:pt x="261319" y="163983"/>
                    </a:cubicBezTo>
                    <a:lnTo>
                      <a:pt x="294800" y="184483"/>
                    </a:lnTo>
                    <a:cubicBezTo>
                      <a:pt x="301742" y="188733"/>
                      <a:pt x="303923" y="197807"/>
                      <a:pt x="299673" y="204748"/>
                    </a:cubicBezTo>
                    <a:lnTo>
                      <a:pt x="288016" y="223786"/>
                    </a:lnTo>
                    <a:cubicBezTo>
                      <a:pt x="283766" y="230729"/>
                      <a:pt x="274693" y="232911"/>
                      <a:pt x="267751" y="228660"/>
                    </a:cubicBezTo>
                    <a:lnTo>
                      <a:pt x="234271" y="208160"/>
                    </a:lnTo>
                    <a:cubicBezTo>
                      <a:pt x="227328" y="203910"/>
                      <a:pt x="225146" y="194837"/>
                      <a:pt x="229397" y="187896"/>
                    </a:cubicBezTo>
                    <a:lnTo>
                      <a:pt x="241054" y="168856"/>
                    </a:lnTo>
                    <a:cubicBezTo>
                      <a:pt x="244242" y="163651"/>
                      <a:pt x="250143" y="161121"/>
                      <a:pt x="255822" y="161975"/>
                    </a:cubicBezTo>
                    <a:close/>
                    <a:moveTo>
                      <a:pt x="3223093" y="157595"/>
                    </a:moveTo>
                    <a:cubicBezTo>
                      <a:pt x="3224564" y="157775"/>
                      <a:pt x="3225967" y="158515"/>
                      <a:pt x="3226953" y="159775"/>
                    </a:cubicBezTo>
                    <a:lnTo>
                      <a:pt x="3231182" y="165182"/>
                    </a:lnTo>
                    <a:cubicBezTo>
                      <a:pt x="3233153" y="167701"/>
                      <a:pt x="3232709" y="171342"/>
                      <a:pt x="3230188" y="173313"/>
                    </a:cubicBezTo>
                    <a:lnTo>
                      <a:pt x="3224492" y="177769"/>
                    </a:lnTo>
                    <a:cubicBezTo>
                      <a:pt x="3221973" y="179740"/>
                      <a:pt x="3218333" y="179295"/>
                      <a:pt x="3216361" y="176776"/>
                    </a:cubicBezTo>
                    <a:lnTo>
                      <a:pt x="3212132" y="171369"/>
                    </a:lnTo>
                    <a:cubicBezTo>
                      <a:pt x="3210161" y="168848"/>
                      <a:pt x="3210606" y="165209"/>
                      <a:pt x="3213125" y="163238"/>
                    </a:cubicBezTo>
                    <a:lnTo>
                      <a:pt x="3218821" y="158782"/>
                    </a:lnTo>
                    <a:cubicBezTo>
                      <a:pt x="3220081" y="157797"/>
                      <a:pt x="3221622" y="157415"/>
                      <a:pt x="3223093" y="157595"/>
                    </a:cubicBezTo>
                    <a:close/>
                    <a:moveTo>
                      <a:pt x="2889946" y="157595"/>
                    </a:moveTo>
                    <a:cubicBezTo>
                      <a:pt x="2891418" y="157775"/>
                      <a:pt x="2892821" y="158515"/>
                      <a:pt x="2893806" y="159775"/>
                    </a:cubicBezTo>
                    <a:lnTo>
                      <a:pt x="2898036" y="165182"/>
                    </a:lnTo>
                    <a:cubicBezTo>
                      <a:pt x="2900007" y="167701"/>
                      <a:pt x="2899562" y="171342"/>
                      <a:pt x="2897042" y="173313"/>
                    </a:cubicBezTo>
                    <a:lnTo>
                      <a:pt x="2891346" y="177769"/>
                    </a:lnTo>
                    <a:cubicBezTo>
                      <a:pt x="2888826" y="179740"/>
                      <a:pt x="2885185" y="179295"/>
                      <a:pt x="2883215" y="176776"/>
                    </a:cubicBezTo>
                    <a:lnTo>
                      <a:pt x="2878985" y="171369"/>
                    </a:lnTo>
                    <a:cubicBezTo>
                      <a:pt x="2877014" y="168848"/>
                      <a:pt x="2877459" y="165209"/>
                      <a:pt x="2879979" y="163238"/>
                    </a:cubicBezTo>
                    <a:lnTo>
                      <a:pt x="2885675" y="158782"/>
                    </a:lnTo>
                    <a:cubicBezTo>
                      <a:pt x="2886935" y="157797"/>
                      <a:pt x="2888475" y="157415"/>
                      <a:pt x="2889946" y="157595"/>
                    </a:cubicBezTo>
                    <a:close/>
                    <a:moveTo>
                      <a:pt x="2556800" y="157595"/>
                    </a:moveTo>
                    <a:cubicBezTo>
                      <a:pt x="2558271" y="157775"/>
                      <a:pt x="2559675" y="158515"/>
                      <a:pt x="2560660" y="159775"/>
                    </a:cubicBezTo>
                    <a:lnTo>
                      <a:pt x="2564889" y="165182"/>
                    </a:lnTo>
                    <a:cubicBezTo>
                      <a:pt x="2566861" y="167701"/>
                      <a:pt x="2566416" y="171342"/>
                      <a:pt x="2563896" y="173313"/>
                    </a:cubicBezTo>
                    <a:lnTo>
                      <a:pt x="2558200" y="177769"/>
                    </a:lnTo>
                    <a:cubicBezTo>
                      <a:pt x="2555680" y="179740"/>
                      <a:pt x="2552039" y="179295"/>
                      <a:pt x="2550069" y="176776"/>
                    </a:cubicBezTo>
                    <a:lnTo>
                      <a:pt x="2545840" y="171369"/>
                    </a:lnTo>
                    <a:cubicBezTo>
                      <a:pt x="2543868" y="168848"/>
                      <a:pt x="2544313" y="165209"/>
                      <a:pt x="2546832" y="163238"/>
                    </a:cubicBezTo>
                    <a:lnTo>
                      <a:pt x="2552528" y="158782"/>
                    </a:lnTo>
                    <a:cubicBezTo>
                      <a:pt x="2553789" y="157797"/>
                      <a:pt x="2555329" y="157415"/>
                      <a:pt x="2556800" y="157595"/>
                    </a:cubicBezTo>
                    <a:close/>
                    <a:moveTo>
                      <a:pt x="2223654" y="157595"/>
                    </a:moveTo>
                    <a:cubicBezTo>
                      <a:pt x="2225125" y="157775"/>
                      <a:pt x="2226528" y="158515"/>
                      <a:pt x="2227514" y="159775"/>
                    </a:cubicBezTo>
                    <a:lnTo>
                      <a:pt x="2231743" y="165182"/>
                    </a:lnTo>
                    <a:cubicBezTo>
                      <a:pt x="2233715" y="167701"/>
                      <a:pt x="2233270" y="171342"/>
                      <a:pt x="2230749" y="173313"/>
                    </a:cubicBezTo>
                    <a:lnTo>
                      <a:pt x="2225053" y="177769"/>
                    </a:lnTo>
                    <a:cubicBezTo>
                      <a:pt x="2222533" y="179740"/>
                      <a:pt x="2218894" y="179295"/>
                      <a:pt x="2216922" y="176776"/>
                    </a:cubicBezTo>
                    <a:lnTo>
                      <a:pt x="2212693" y="171369"/>
                    </a:lnTo>
                    <a:cubicBezTo>
                      <a:pt x="2210722" y="168848"/>
                      <a:pt x="2211167" y="165209"/>
                      <a:pt x="2213686" y="163238"/>
                    </a:cubicBezTo>
                    <a:lnTo>
                      <a:pt x="2219382" y="158782"/>
                    </a:lnTo>
                    <a:cubicBezTo>
                      <a:pt x="2220643" y="157797"/>
                      <a:pt x="2222182" y="157415"/>
                      <a:pt x="2223654" y="157595"/>
                    </a:cubicBezTo>
                    <a:close/>
                    <a:moveTo>
                      <a:pt x="1890508" y="157595"/>
                    </a:moveTo>
                    <a:cubicBezTo>
                      <a:pt x="1891979" y="157775"/>
                      <a:pt x="1893382" y="158515"/>
                      <a:pt x="1894368" y="159775"/>
                    </a:cubicBezTo>
                    <a:lnTo>
                      <a:pt x="1898597" y="165182"/>
                    </a:lnTo>
                    <a:cubicBezTo>
                      <a:pt x="1900567" y="167701"/>
                      <a:pt x="1900123" y="171342"/>
                      <a:pt x="1897603" y="173313"/>
                    </a:cubicBezTo>
                    <a:lnTo>
                      <a:pt x="1891907" y="177769"/>
                    </a:lnTo>
                    <a:cubicBezTo>
                      <a:pt x="1889388" y="179740"/>
                      <a:pt x="1885747" y="179295"/>
                      <a:pt x="1883776" y="176776"/>
                    </a:cubicBezTo>
                    <a:lnTo>
                      <a:pt x="1879546" y="171369"/>
                    </a:lnTo>
                    <a:cubicBezTo>
                      <a:pt x="1877576" y="168848"/>
                      <a:pt x="1878020" y="165209"/>
                      <a:pt x="1880540" y="163238"/>
                    </a:cubicBezTo>
                    <a:lnTo>
                      <a:pt x="1886236" y="158782"/>
                    </a:lnTo>
                    <a:cubicBezTo>
                      <a:pt x="1887496" y="157797"/>
                      <a:pt x="1889036" y="157415"/>
                      <a:pt x="1890508" y="157595"/>
                    </a:cubicBezTo>
                    <a:close/>
                    <a:moveTo>
                      <a:pt x="1557361" y="157595"/>
                    </a:moveTo>
                    <a:cubicBezTo>
                      <a:pt x="1558833" y="157775"/>
                      <a:pt x="1560235" y="158515"/>
                      <a:pt x="1561221" y="159775"/>
                    </a:cubicBezTo>
                    <a:lnTo>
                      <a:pt x="1565450" y="165182"/>
                    </a:lnTo>
                    <a:cubicBezTo>
                      <a:pt x="1567422" y="167701"/>
                      <a:pt x="1566977" y="171342"/>
                      <a:pt x="1564457" y="173313"/>
                    </a:cubicBezTo>
                    <a:lnTo>
                      <a:pt x="1558761" y="177769"/>
                    </a:lnTo>
                    <a:cubicBezTo>
                      <a:pt x="1556241" y="179740"/>
                      <a:pt x="1552600" y="179295"/>
                      <a:pt x="1550629" y="176776"/>
                    </a:cubicBezTo>
                    <a:lnTo>
                      <a:pt x="1546400" y="171369"/>
                    </a:lnTo>
                    <a:cubicBezTo>
                      <a:pt x="1544429" y="168848"/>
                      <a:pt x="1544874" y="165209"/>
                      <a:pt x="1547394" y="163238"/>
                    </a:cubicBezTo>
                    <a:lnTo>
                      <a:pt x="1553090" y="158782"/>
                    </a:lnTo>
                    <a:cubicBezTo>
                      <a:pt x="1554350" y="157797"/>
                      <a:pt x="1555890" y="157415"/>
                      <a:pt x="1557361" y="157595"/>
                    </a:cubicBezTo>
                    <a:close/>
                    <a:moveTo>
                      <a:pt x="1224214" y="157595"/>
                    </a:moveTo>
                    <a:cubicBezTo>
                      <a:pt x="1225686" y="157775"/>
                      <a:pt x="1227090" y="158515"/>
                      <a:pt x="1228075" y="159775"/>
                    </a:cubicBezTo>
                    <a:lnTo>
                      <a:pt x="1232304" y="165182"/>
                    </a:lnTo>
                    <a:cubicBezTo>
                      <a:pt x="1234275" y="167701"/>
                      <a:pt x="1233830" y="171342"/>
                      <a:pt x="1231311" y="173313"/>
                    </a:cubicBezTo>
                    <a:lnTo>
                      <a:pt x="1225614" y="177769"/>
                    </a:lnTo>
                    <a:cubicBezTo>
                      <a:pt x="1223095" y="179740"/>
                      <a:pt x="1219454" y="179295"/>
                      <a:pt x="1217484" y="176776"/>
                    </a:cubicBezTo>
                    <a:lnTo>
                      <a:pt x="1213254" y="171369"/>
                    </a:lnTo>
                    <a:cubicBezTo>
                      <a:pt x="1211283" y="168848"/>
                      <a:pt x="1211727" y="165209"/>
                      <a:pt x="1214247" y="163238"/>
                    </a:cubicBezTo>
                    <a:lnTo>
                      <a:pt x="1219943" y="158782"/>
                    </a:lnTo>
                    <a:cubicBezTo>
                      <a:pt x="1221203" y="157797"/>
                      <a:pt x="1222743" y="157415"/>
                      <a:pt x="1224214" y="157595"/>
                    </a:cubicBezTo>
                    <a:close/>
                    <a:moveTo>
                      <a:pt x="891068" y="157595"/>
                    </a:moveTo>
                    <a:cubicBezTo>
                      <a:pt x="892539" y="157775"/>
                      <a:pt x="893943" y="158515"/>
                      <a:pt x="894928" y="159775"/>
                    </a:cubicBezTo>
                    <a:lnTo>
                      <a:pt x="899157" y="165182"/>
                    </a:lnTo>
                    <a:cubicBezTo>
                      <a:pt x="901129" y="167701"/>
                      <a:pt x="900684" y="171342"/>
                      <a:pt x="898164" y="173313"/>
                    </a:cubicBezTo>
                    <a:lnTo>
                      <a:pt x="892468" y="177769"/>
                    </a:lnTo>
                    <a:cubicBezTo>
                      <a:pt x="889948" y="179740"/>
                      <a:pt x="886308" y="179295"/>
                      <a:pt x="884337" y="176776"/>
                    </a:cubicBezTo>
                    <a:lnTo>
                      <a:pt x="880107" y="171369"/>
                    </a:lnTo>
                    <a:cubicBezTo>
                      <a:pt x="878137" y="168848"/>
                      <a:pt x="878581" y="165209"/>
                      <a:pt x="881100" y="163238"/>
                    </a:cubicBezTo>
                    <a:lnTo>
                      <a:pt x="886797" y="158782"/>
                    </a:lnTo>
                    <a:cubicBezTo>
                      <a:pt x="888057" y="157797"/>
                      <a:pt x="889597" y="157415"/>
                      <a:pt x="891068" y="157595"/>
                    </a:cubicBezTo>
                    <a:close/>
                    <a:moveTo>
                      <a:pt x="557923" y="157595"/>
                    </a:moveTo>
                    <a:cubicBezTo>
                      <a:pt x="559393" y="157775"/>
                      <a:pt x="560796" y="158515"/>
                      <a:pt x="561782" y="159775"/>
                    </a:cubicBezTo>
                    <a:lnTo>
                      <a:pt x="566012" y="165182"/>
                    </a:lnTo>
                    <a:cubicBezTo>
                      <a:pt x="567982" y="167701"/>
                      <a:pt x="567538" y="171342"/>
                      <a:pt x="565018" y="173313"/>
                    </a:cubicBezTo>
                    <a:lnTo>
                      <a:pt x="559322" y="177769"/>
                    </a:lnTo>
                    <a:cubicBezTo>
                      <a:pt x="556802" y="179740"/>
                      <a:pt x="553162" y="179295"/>
                      <a:pt x="551190" y="176776"/>
                    </a:cubicBezTo>
                    <a:lnTo>
                      <a:pt x="546961" y="171369"/>
                    </a:lnTo>
                    <a:cubicBezTo>
                      <a:pt x="544990" y="168848"/>
                      <a:pt x="545435" y="165209"/>
                      <a:pt x="547955" y="163238"/>
                    </a:cubicBezTo>
                    <a:lnTo>
                      <a:pt x="553651" y="158782"/>
                    </a:lnTo>
                    <a:cubicBezTo>
                      <a:pt x="554911" y="157797"/>
                      <a:pt x="556451" y="157415"/>
                      <a:pt x="557923" y="157595"/>
                    </a:cubicBezTo>
                    <a:close/>
                    <a:moveTo>
                      <a:pt x="224775" y="157595"/>
                    </a:moveTo>
                    <a:cubicBezTo>
                      <a:pt x="226248" y="157775"/>
                      <a:pt x="227651" y="158515"/>
                      <a:pt x="228636" y="159775"/>
                    </a:cubicBezTo>
                    <a:lnTo>
                      <a:pt x="232866" y="165182"/>
                    </a:lnTo>
                    <a:cubicBezTo>
                      <a:pt x="234836" y="167701"/>
                      <a:pt x="234391" y="171342"/>
                      <a:pt x="231871" y="173313"/>
                    </a:cubicBezTo>
                    <a:lnTo>
                      <a:pt x="226175" y="177769"/>
                    </a:lnTo>
                    <a:cubicBezTo>
                      <a:pt x="223656" y="179740"/>
                      <a:pt x="220015" y="179295"/>
                      <a:pt x="218045" y="176776"/>
                    </a:cubicBezTo>
                    <a:lnTo>
                      <a:pt x="213815" y="171369"/>
                    </a:lnTo>
                    <a:cubicBezTo>
                      <a:pt x="211844" y="168848"/>
                      <a:pt x="212288" y="165209"/>
                      <a:pt x="214808" y="163238"/>
                    </a:cubicBezTo>
                    <a:lnTo>
                      <a:pt x="220505" y="158782"/>
                    </a:lnTo>
                    <a:cubicBezTo>
                      <a:pt x="221764" y="157797"/>
                      <a:pt x="223304" y="157415"/>
                      <a:pt x="224775" y="157595"/>
                    </a:cubicBezTo>
                    <a:close/>
                    <a:moveTo>
                      <a:pt x="3187261" y="157570"/>
                    </a:moveTo>
                    <a:cubicBezTo>
                      <a:pt x="3190178" y="157926"/>
                      <a:pt x="3192960" y="159396"/>
                      <a:pt x="3194914" y="161894"/>
                    </a:cubicBezTo>
                    <a:lnTo>
                      <a:pt x="3203301" y="172615"/>
                    </a:lnTo>
                    <a:cubicBezTo>
                      <a:pt x="3207208" y="177611"/>
                      <a:pt x="3206327" y="184829"/>
                      <a:pt x="3201331" y="188737"/>
                    </a:cubicBezTo>
                    <a:lnTo>
                      <a:pt x="3183335" y="202814"/>
                    </a:lnTo>
                    <a:cubicBezTo>
                      <a:pt x="3178339" y="206722"/>
                      <a:pt x="3171121" y="205840"/>
                      <a:pt x="3167213" y="200844"/>
                    </a:cubicBezTo>
                    <a:lnTo>
                      <a:pt x="3158827" y="190123"/>
                    </a:lnTo>
                    <a:cubicBezTo>
                      <a:pt x="3154919" y="185127"/>
                      <a:pt x="3155801" y="177909"/>
                      <a:pt x="3160797" y="174001"/>
                    </a:cubicBezTo>
                    <a:lnTo>
                      <a:pt x="3178792" y="159924"/>
                    </a:lnTo>
                    <a:cubicBezTo>
                      <a:pt x="3181290" y="157970"/>
                      <a:pt x="3184344" y="157213"/>
                      <a:pt x="3187261" y="157570"/>
                    </a:cubicBezTo>
                    <a:close/>
                    <a:moveTo>
                      <a:pt x="2854115" y="157570"/>
                    </a:moveTo>
                    <a:cubicBezTo>
                      <a:pt x="2857032" y="157926"/>
                      <a:pt x="2859814" y="159396"/>
                      <a:pt x="2861768" y="161894"/>
                    </a:cubicBezTo>
                    <a:lnTo>
                      <a:pt x="2870155" y="172615"/>
                    </a:lnTo>
                    <a:cubicBezTo>
                      <a:pt x="2874063" y="177611"/>
                      <a:pt x="2873181" y="184829"/>
                      <a:pt x="2868184" y="188737"/>
                    </a:cubicBezTo>
                    <a:lnTo>
                      <a:pt x="2850188" y="202814"/>
                    </a:lnTo>
                    <a:cubicBezTo>
                      <a:pt x="2845193" y="206722"/>
                      <a:pt x="2837975" y="205840"/>
                      <a:pt x="2834067" y="200844"/>
                    </a:cubicBezTo>
                    <a:lnTo>
                      <a:pt x="2825681" y="190123"/>
                    </a:lnTo>
                    <a:cubicBezTo>
                      <a:pt x="2821773" y="185127"/>
                      <a:pt x="2822655" y="177909"/>
                      <a:pt x="2827650" y="174001"/>
                    </a:cubicBezTo>
                    <a:lnTo>
                      <a:pt x="2845646" y="159924"/>
                    </a:lnTo>
                    <a:cubicBezTo>
                      <a:pt x="2848144" y="157970"/>
                      <a:pt x="2851198" y="157213"/>
                      <a:pt x="2854115" y="157570"/>
                    </a:cubicBezTo>
                    <a:close/>
                    <a:moveTo>
                      <a:pt x="2520969" y="157570"/>
                    </a:moveTo>
                    <a:cubicBezTo>
                      <a:pt x="2523886" y="157926"/>
                      <a:pt x="2526668" y="159396"/>
                      <a:pt x="2528622" y="161894"/>
                    </a:cubicBezTo>
                    <a:lnTo>
                      <a:pt x="2537008" y="172615"/>
                    </a:lnTo>
                    <a:cubicBezTo>
                      <a:pt x="2540916" y="177611"/>
                      <a:pt x="2540034" y="184829"/>
                      <a:pt x="2535039" y="188737"/>
                    </a:cubicBezTo>
                    <a:lnTo>
                      <a:pt x="2517042" y="202814"/>
                    </a:lnTo>
                    <a:cubicBezTo>
                      <a:pt x="2512047" y="206722"/>
                      <a:pt x="2504828" y="205840"/>
                      <a:pt x="2500921" y="200844"/>
                    </a:cubicBezTo>
                    <a:lnTo>
                      <a:pt x="2492534" y="190123"/>
                    </a:lnTo>
                    <a:cubicBezTo>
                      <a:pt x="2488626" y="185127"/>
                      <a:pt x="2489508" y="177909"/>
                      <a:pt x="2494504" y="174001"/>
                    </a:cubicBezTo>
                    <a:lnTo>
                      <a:pt x="2512500" y="159924"/>
                    </a:lnTo>
                    <a:cubicBezTo>
                      <a:pt x="2514998" y="157970"/>
                      <a:pt x="2518052" y="157213"/>
                      <a:pt x="2520969" y="157570"/>
                    </a:cubicBezTo>
                    <a:close/>
                    <a:moveTo>
                      <a:pt x="2187822" y="157570"/>
                    </a:moveTo>
                    <a:cubicBezTo>
                      <a:pt x="2190740" y="157926"/>
                      <a:pt x="2193521" y="159396"/>
                      <a:pt x="2195476" y="161894"/>
                    </a:cubicBezTo>
                    <a:lnTo>
                      <a:pt x="2203862" y="172615"/>
                    </a:lnTo>
                    <a:cubicBezTo>
                      <a:pt x="2207769" y="177611"/>
                      <a:pt x="2206887" y="184829"/>
                      <a:pt x="2201892" y="188737"/>
                    </a:cubicBezTo>
                    <a:lnTo>
                      <a:pt x="2183897" y="202814"/>
                    </a:lnTo>
                    <a:cubicBezTo>
                      <a:pt x="2178901" y="206722"/>
                      <a:pt x="2171683" y="205840"/>
                      <a:pt x="2167775" y="200844"/>
                    </a:cubicBezTo>
                    <a:lnTo>
                      <a:pt x="2159388" y="190123"/>
                    </a:lnTo>
                    <a:cubicBezTo>
                      <a:pt x="2155480" y="185127"/>
                      <a:pt x="2156362" y="177909"/>
                      <a:pt x="2161358" y="174001"/>
                    </a:cubicBezTo>
                    <a:lnTo>
                      <a:pt x="2179354" y="159924"/>
                    </a:lnTo>
                    <a:cubicBezTo>
                      <a:pt x="2181852" y="157970"/>
                      <a:pt x="2184905" y="157213"/>
                      <a:pt x="2187822" y="157570"/>
                    </a:cubicBezTo>
                    <a:close/>
                    <a:moveTo>
                      <a:pt x="1854676" y="157570"/>
                    </a:moveTo>
                    <a:cubicBezTo>
                      <a:pt x="1857593" y="157926"/>
                      <a:pt x="1860375" y="159396"/>
                      <a:pt x="1862330" y="161894"/>
                    </a:cubicBezTo>
                    <a:lnTo>
                      <a:pt x="1870716" y="172615"/>
                    </a:lnTo>
                    <a:cubicBezTo>
                      <a:pt x="1874624" y="177611"/>
                      <a:pt x="1873742" y="184829"/>
                      <a:pt x="1868745" y="188737"/>
                    </a:cubicBezTo>
                    <a:lnTo>
                      <a:pt x="1850749" y="202814"/>
                    </a:lnTo>
                    <a:cubicBezTo>
                      <a:pt x="1845754" y="206722"/>
                      <a:pt x="1838537" y="205840"/>
                      <a:pt x="1834627" y="200844"/>
                    </a:cubicBezTo>
                    <a:lnTo>
                      <a:pt x="1826242" y="190123"/>
                    </a:lnTo>
                    <a:cubicBezTo>
                      <a:pt x="1822334" y="185127"/>
                      <a:pt x="1823216" y="177909"/>
                      <a:pt x="1828212" y="174001"/>
                    </a:cubicBezTo>
                    <a:lnTo>
                      <a:pt x="1846208" y="159924"/>
                    </a:lnTo>
                    <a:cubicBezTo>
                      <a:pt x="1848705" y="157970"/>
                      <a:pt x="1851759" y="157213"/>
                      <a:pt x="1854676" y="157570"/>
                    </a:cubicBezTo>
                    <a:close/>
                    <a:moveTo>
                      <a:pt x="1521530" y="157570"/>
                    </a:moveTo>
                    <a:cubicBezTo>
                      <a:pt x="1524447" y="157926"/>
                      <a:pt x="1527229" y="159396"/>
                      <a:pt x="1529182" y="161894"/>
                    </a:cubicBezTo>
                    <a:lnTo>
                      <a:pt x="1537570" y="172615"/>
                    </a:lnTo>
                    <a:cubicBezTo>
                      <a:pt x="1541477" y="177611"/>
                      <a:pt x="1540595" y="184829"/>
                      <a:pt x="1535599" y="188737"/>
                    </a:cubicBezTo>
                    <a:lnTo>
                      <a:pt x="1517603" y="202814"/>
                    </a:lnTo>
                    <a:cubicBezTo>
                      <a:pt x="1512607" y="206722"/>
                      <a:pt x="1505389" y="205840"/>
                      <a:pt x="1501482" y="200844"/>
                    </a:cubicBezTo>
                    <a:lnTo>
                      <a:pt x="1493095" y="190123"/>
                    </a:lnTo>
                    <a:cubicBezTo>
                      <a:pt x="1489188" y="185127"/>
                      <a:pt x="1490070" y="177909"/>
                      <a:pt x="1495064" y="174001"/>
                    </a:cubicBezTo>
                    <a:lnTo>
                      <a:pt x="1513060" y="159924"/>
                    </a:lnTo>
                    <a:cubicBezTo>
                      <a:pt x="1515559" y="157970"/>
                      <a:pt x="1518613" y="157213"/>
                      <a:pt x="1521530" y="157570"/>
                    </a:cubicBezTo>
                    <a:close/>
                    <a:moveTo>
                      <a:pt x="1188383" y="157570"/>
                    </a:moveTo>
                    <a:cubicBezTo>
                      <a:pt x="1191301" y="157926"/>
                      <a:pt x="1194082" y="159396"/>
                      <a:pt x="1196036" y="161894"/>
                    </a:cubicBezTo>
                    <a:lnTo>
                      <a:pt x="1204422" y="172615"/>
                    </a:lnTo>
                    <a:cubicBezTo>
                      <a:pt x="1208331" y="177611"/>
                      <a:pt x="1207449" y="184829"/>
                      <a:pt x="1202453" y="188737"/>
                    </a:cubicBezTo>
                    <a:lnTo>
                      <a:pt x="1184457" y="202814"/>
                    </a:lnTo>
                    <a:cubicBezTo>
                      <a:pt x="1179461" y="206722"/>
                      <a:pt x="1172244" y="205840"/>
                      <a:pt x="1168335" y="200844"/>
                    </a:cubicBezTo>
                    <a:lnTo>
                      <a:pt x="1159950" y="190123"/>
                    </a:lnTo>
                    <a:cubicBezTo>
                      <a:pt x="1156040" y="185127"/>
                      <a:pt x="1156922" y="177909"/>
                      <a:pt x="1161918" y="174001"/>
                    </a:cubicBezTo>
                    <a:lnTo>
                      <a:pt x="1179914" y="159924"/>
                    </a:lnTo>
                    <a:cubicBezTo>
                      <a:pt x="1182413" y="157970"/>
                      <a:pt x="1185466" y="157213"/>
                      <a:pt x="1188383" y="157570"/>
                    </a:cubicBezTo>
                    <a:close/>
                    <a:moveTo>
                      <a:pt x="855237" y="157570"/>
                    </a:moveTo>
                    <a:cubicBezTo>
                      <a:pt x="858154" y="157926"/>
                      <a:pt x="860936" y="159396"/>
                      <a:pt x="862890" y="161894"/>
                    </a:cubicBezTo>
                    <a:lnTo>
                      <a:pt x="871276" y="172615"/>
                    </a:lnTo>
                    <a:cubicBezTo>
                      <a:pt x="875183" y="177611"/>
                      <a:pt x="874302" y="184829"/>
                      <a:pt x="869307" y="188737"/>
                    </a:cubicBezTo>
                    <a:lnTo>
                      <a:pt x="851311" y="202814"/>
                    </a:lnTo>
                    <a:cubicBezTo>
                      <a:pt x="846315" y="206722"/>
                      <a:pt x="839097" y="205840"/>
                      <a:pt x="835189" y="200844"/>
                    </a:cubicBezTo>
                    <a:lnTo>
                      <a:pt x="826802" y="190123"/>
                    </a:lnTo>
                    <a:cubicBezTo>
                      <a:pt x="822895" y="185127"/>
                      <a:pt x="823776" y="177909"/>
                      <a:pt x="828772" y="174001"/>
                    </a:cubicBezTo>
                    <a:lnTo>
                      <a:pt x="846768" y="159924"/>
                    </a:lnTo>
                    <a:cubicBezTo>
                      <a:pt x="849266" y="157970"/>
                      <a:pt x="852319" y="157213"/>
                      <a:pt x="855237" y="157570"/>
                    </a:cubicBezTo>
                    <a:close/>
                    <a:moveTo>
                      <a:pt x="522091" y="157570"/>
                    </a:moveTo>
                    <a:cubicBezTo>
                      <a:pt x="525008" y="157926"/>
                      <a:pt x="527790" y="159396"/>
                      <a:pt x="529744" y="161894"/>
                    </a:cubicBezTo>
                    <a:lnTo>
                      <a:pt x="538131" y="172615"/>
                    </a:lnTo>
                    <a:cubicBezTo>
                      <a:pt x="542038" y="177611"/>
                      <a:pt x="541156" y="184829"/>
                      <a:pt x="536160" y="188737"/>
                    </a:cubicBezTo>
                    <a:lnTo>
                      <a:pt x="518164" y="202814"/>
                    </a:lnTo>
                    <a:cubicBezTo>
                      <a:pt x="513169" y="206722"/>
                      <a:pt x="505951" y="205840"/>
                      <a:pt x="502042" y="200844"/>
                    </a:cubicBezTo>
                    <a:lnTo>
                      <a:pt x="493656" y="190123"/>
                    </a:lnTo>
                    <a:cubicBezTo>
                      <a:pt x="489749" y="185127"/>
                      <a:pt x="490630" y="177909"/>
                      <a:pt x="495626" y="174001"/>
                    </a:cubicBezTo>
                    <a:lnTo>
                      <a:pt x="513622" y="159924"/>
                    </a:lnTo>
                    <a:cubicBezTo>
                      <a:pt x="516119" y="157970"/>
                      <a:pt x="519173" y="157213"/>
                      <a:pt x="522091" y="157570"/>
                    </a:cubicBezTo>
                    <a:close/>
                    <a:moveTo>
                      <a:pt x="188945" y="157570"/>
                    </a:moveTo>
                    <a:cubicBezTo>
                      <a:pt x="191862" y="157926"/>
                      <a:pt x="194644" y="159396"/>
                      <a:pt x="196597" y="161894"/>
                    </a:cubicBezTo>
                    <a:lnTo>
                      <a:pt x="204984" y="172615"/>
                    </a:lnTo>
                    <a:cubicBezTo>
                      <a:pt x="208892" y="177611"/>
                      <a:pt x="208010" y="184829"/>
                      <a:pt x="203014" y="188737"/>
                    </a:cubicBezTo>
                    <a:lnTo>
                      <a:pt x="185018" y="202814"/>
                    </a:lnTo>
                    <a:cubicBezTo>
                      <a:pt x="180022" y="206722"/>
                      <a:pt x="172804" y="205840"/>
                      <a:pt x="168897" y="200844"/>
                    </a:cubicBezTo>
                    <a:lnTo>
                      <a:pt x="160510" y="190123"/>
                    </a:lnTo>
                    <a:cubicBezTo>
                      <a:pt x="156603" y="185127"/>
                      <a:pt x="157485" y="177909"/>
                      <a:pt x="162480" y="174001"/>
                    </a:cubicBezTo>
                    <a:lnTo>
                      <a:pt x="180475" y="159924"/>
                    </a:lnTo>
                    <a:cubicBezTo>
                      <a:pt x="182974" y="157970"/>
                      <a:pt x="186028" y="157213"/>
                      <a:pt x="188945" y="157570"/>
                    </a:cubicBezTo>
                    <a:close/>
                    <a:moveTo>
                      <a:pt x="2951863" y="151757"/>
                    </a:moveTo>
                    <a:cubicBezTo>
                      <a:pt x="2952887" y="152039"/>
                      <a:pt x="2953804" y="152711"/>
                      <a:pt x="2954371" y="153708"/>
                    </a:cubicBezTo>
                    <a:lnTo>
                      <a:pt x="2957545" y="159290"/>
                    </a:lnTo>
                    <a:cubicBezTo>
                      <a:pt x="2958678" y="161285"/>
                      <a:pt x="2957981" y="163820"/>
                      <a:pt x="2955987" y="164953"/>
                    </a:cubicBezTo>
                    <a:lnTo>
                      <a:pt x="2950519" y="168062"/>
                    </a:lnTo>
                    <a:cubicBezTo>
                      <a:pt x="2948526" y="169195"/>
                      <a:pt x="2945989" y="168497"/>
                      <a:pt x="2944857" y="166504"/>
                    </a:cubicBezTo>
                    <a:lnTo>
                      <a:pt x="2941682" y="160921"/>
                    </a:lnTo>
                    <a:cubicBezTo>
                      <a:pt x="2940550" y="158928"/>
                      <a:pt x="2941247" y="156393"/>
                      <a:pt x="2943241" y="155259"/>
                    </a:cubicBezTo>
                    <a:lnTo>
                      <a:pt x="2948709" y="152149"/>
                    </a:lnTo>
                    <a:cubicBezTo>
                      <a:pt x="2949705" y="151583"/>
                      <a:pt x="2950838" y="151475"/>
                      <a:pt x="2951863" y="151757"/>
                    </a:cubicBezTo>
                    <a:close/>
                    <a:moveTo>
                      <a:pt x="2618717" y="151757"/>
                    </a:moveTo>
                    <a:cubicBezTo>
                      <a:pt x="2619741" y="152039"/>
                      <a:pt x="2620658" y="152711"/>
                      <a:pt x="2621225" y="153708"/>
                    </a:cubicBezTo>
                    <a:lnTo>
                      <a:pt x="2624398" y="159290"/>
                    </a:lnTo>
                    <a:cubicBezTo>
                      <a:pt x="2625532" y="161285"/>
                      <a:pt x="2624835" y="163820"/>
                      <a:pt x="2622841" y="164953"/>
                    </a:cubicBezTo>
                    <a:lnTo>
                      <a:pt x="2617373" y="168062"/>
                    </a:lnTo>
                    <a:cubicBezTo>
                      <a:pt x="2615379" y="169195"/>
                      <a:pt x="2612844" y="168497"/>
                      <a:pt x="2611710" y="166504"/>
                    </a:cubicBezTo>
                    <a:lnTo>
                      <a:pt x="2608537" y="160921"/>
                    </a:lnTo>
                    <a:cubicBezTo>
                      <a:pt x="2607403" y="158928"/>
                      <a:pt x="2608101" y="156393"/>
                      <a:pt x="2610094" y="155259"/>
                    </a:cubicBezTo>
                    <a:lnTo>
                      <a:pt x="2615563" y="152149"/>
                    </a:lnTo>
                    <a:cubicBezTo>
                      <a:pt x="2616559" y="151583"/>
                      <a:pt x="2617691" y="151475"/>
                      <a:pt x="2618717" y="151757"/>
                    </a:cubicBezTo>
                    <a:close/>
                    <a:moveTo>
                      <a:pt x="2285570" y="151757"/>
                    </a:moveTo>
                    <a:cubicBezTo>
                      <a:pt x="2286595" y="152039"/>
                      <a:pt x="2287512" y="152711"/>
                      <a:pt x="2288079" y="153708"/>
                    </a:cubicBezTo>
                    <a:lnTo>
                      <a:pt x="2291252" y="159290"/>
                    </a:lnTo>
                    <a:cubicBezTo>
                      <a:pt x="2292386" y="161285"/>
                      <a:pt x="2291688" y="163820"/>
                      <a:pt x="2289694" y="164953"/>
                    </a:cubicBezTo>
                    <a:lnTo>
                      <a:pt x="2284227" y="168062"/>
                    </a:lnTo>
                    <a:cubicBezTo>
                      <a:pt x="2282233" y="169195"/>
                      <a:pt x="2279698" y="168497"/>
                      <a:pt x="2278564" y="166504"/>
                    </a:cubicBezTo>
                    <a:lnTo>
                      <a:pt x="2275391" y="160921"/>
                    </a:lnTo>
                    <a:cubicBezTo>
                      <a:pt x="2274257" y="158928"/>
                      <a:pt x="2274955" y="156393"/>
                      <a:pt x="2276948" y="155259"/>
                    </a:cubicBezTo>
                    <a:lnTo>
                      <a:pt x="2282416" y="152149"/>
                    </a:lnTo>
                    <a:cubicBezTo>
                      <a:pt x="2283413" y="151583"/>
                      <a:pt x="2284545" y="151475"/>
                      <a:pt x="2285570" y="151757"/>
                    </a:cubicBezTo>
                    <a:close/>
                    <a:moveTo>
                      <a:pt x="1952424" y="151757"/>
                    </a:moveTo>
                    <a:cubicBezTo>
                      <a:pt x="1953449" y="152039"/>
                      <a:pt x="1954365" y="152711"/>
                      <a:pt x="1954933" y="153708"/>
                    </a:cubicBezTo>
                    <a:lnTo>
                      <a:pt x="1958106" y="159290"/>
                    </a:lnTo>
                    <a:cubicBezTo>
                      <a:pt x="1959240" y="161285"/>
                      <a:pt x="1958542" y="163820"/>
                      <a:pt x="1956549" y="164953"/>
                    </a:cubicBezTo>
                    <a:lnTo>
                      <a:pt x="1951080" y="168062"/>
                    </a:lnTo>
                    <a:cubicBezTo>
                      <a:pt x="1949087" y="169195"/>
                      <a:pt x="1946551" y="168497"/>
                      <a:pt x="1945418" y="166504"/>
                    </a:cubicBezTo>
                    <a:lnTo>
                      <a:pt x="1942244" y="160921"/>
                    </a:lnTo>
                    <a:cubicBezTo>
                      <a:pt x="1941111" y="158928"/>
                      <a:pt x="1941808" y="156393"/>
                      <a:pt x="1943802" y="155259"/>
                    </a:cubicBezTo>
                    <a:lnTo>
                      <a:pt x="1949270" y="152149"/>
                    </a:lnTo>
                    <a:cubicBezTo>
                      <a:pt x="1950267" y="151583"/>
                      <a:pt x="1951399" y="151475"/>
                      <a:pt x="1952424" y="151757"/>
                    </a:cubicBezTo>
                    <a:close/>
                    <a:moveTo>
                      <a:pt x="1619278" y="151757"/>
                    </a:moveTo>
                    <a:cubicBezTo>
                      <a:pt x="1620303" y="152039"/>
                      <a:pt x="1621219" y="152711"/>
                      <a:pt x="1621786" y="153708"/>
                    </a:cubicBezTo>
                    <a:lnTo>
                      <a:pt x="1624960" y="159290"/>
                    </a:lnTo>
                    <a:cubicBezTo>
                      <a:pt x="1626093" y="161285"/>
                      <a:pt x="1625396" y="163820"/>
                      <a:pt x="1623401" y="164953"/>
                    </a:cubicBezTo>
                    <a:lnTo>
                      <a:pt x="1617934" y="168062"/>
                    </a:lnTo>
                    <a:cubicBezTo>
                      <a:pt x="1615940" y="169195"/>
                      <a:pt x="1613405" y="168497"/>
                      <a:pt x="1612272" y="166504"/>
                    </a:cubicBezTo>
                    <a:lnTo>
                      <a:pt x="1609097" y="160921"/>
                    </a:lnTo>
                    <a:cubicBezTo>
                      <a:pt x="1607964" y="158928"/>
                      <a:pt x="1608662" y="156393"/>
                      <a:pt x="1610656" y="155259"/>
                    </a:cubicBezTo>
                    <a:lnTo>
                      <a:pt x="1616123" y="152149"/>
                    </a:lnTo>
                    <a:cubicBezTo>
                      <a:pt x="1617120" y="151583"/>
                      <a:pt x="1618252" y="151475"/>
                      <a:pt x="1619278" y="151757"/>
                    </a:cubicBezTo>
                    <a:close/>
                    <a:moveTo>
                      <a:pt x="1286131" y="151757"/>
                    </a:moveTo>
                    <a:cubicBezTo>
                      <a:pt x="1287155" y="152039"/>
                      <a:pt x="1288073" y="152711"/>
                      <a:pt x="1288639" y="153708"/>
                    </a:cubicBezTo>
                    <a:lnTo>
                      <a:pt x="1291814" y="159290"/>
                    </a:lnTo>
                    <a:cubicBezTo>
                      <a:pt x="1292947" y="161285"/>
                      <a:pt x="1292250" y="163820"/>
                      <a:pt x="1290255" y="164953"/>
                    </a:cubicBezTo>
                    <a:lnTo>
                      <a:pt x="1284787" y="168062"/>
                    </a:lnTo>
                    <a:cubicBezTo>
                      <a:pt x="1282794" y="169195"/>
                      <a:pt x="1280258" y="168497"/>
                      <a:pt x="1279125" y="166504"/>
                    </a:cubicBezTo>
                    <a:lnTo>
                      <a:pt x="1275951" y="160921"/>
                    </a:lnTo>
                    <a:cubicBezTo>
                      <a:pt x="1274818" y="158928"/>
                      <a:pt x="1275515" y="156393"/>
                      <a:pt x="1277509" y="155259"/>
                    </a:cubicBezTo>
                    <a:lnTo>
                      <a:pt x="1282977" y="152149"/>
                    </a:lnTo>
                    <a:cubicBezTo>
                      <a:pt x="1283974" y="151583"/>
                      <a:pt x="1285106" y="151475"/>
                      <a:pt x="1286131" y="151757"/>
                    </a:cubicBezTo>
                    <a:close/>
                    <a:moveTo>
                      <a:pt x="952985" y="151757"/>
                    </a:moveTo>
                    <a:cubicBezTo>
                      <a:pt x="954009" y="152039"/>
                      <a:pt x="954927" y="152711"/>
                      <a:pt x="955493" y="153708"/>
                    </a:cubicBezTo>
                    <a:lnTo>
                      <a:pt x="958666" y="159290"/>
                    </a:lnTo>
                    <a:cubicBezTo>
                      <a:pt x="959800" y="161285"/>
                      <a:pt x="959103" y="163820"/>
                      <a:pt x="957109" y="164953"/>
                    </a:cubicBezTo>
                    <a:lnTo>
                      <a:pt x="951642" y="168062"/>
                    </a:lnTo>
                    <a:cubicBezTo>
                      <a:pt x="949647" y="169195"/>
                      <a:pt x="947112" y="168497"/>
                      <a:pt x="945979" y="166504"/>
                    </a:cubicBezTo>
                    <a:lnTo>
                      <a:pt x="942805" y="160921"/>
                    </a:lnTo>
                    <a:cubicBezTo>
                      <a:pt x="941671" y="158928"/>
                      <a:pt x="942369" y="156393"/>
                      <a:pt x="944362" y="155259"/>
                    </a:cubicBezTo>
                    <a:lnTo>
                      <a:pt x="949831" y="152149"/>
                    </a:lnTo>
                    <a:cubicBezTo>
                      <a:pt x="950828" y="151583"/>
                      <a:pt x="951960" y="151475"/>
                      <a:pt x="952985" y="151757"/>
                    </a:cubicBezTo>
                    <a:close/>
                    <a:moveTo>
                      <a:pt x="619838" y="151757"/>
                    </a:moveTo>
                    <a:cubicBezTo>
                      <a:pt x="620862" y="152039"/>
                      <a:pt x="621780" y="152711"/>
                      <a:pt x="622347" y="153708"/>
                    </a:cubicBezTo>
                    <a:lnTo>
                      <a:pt x="625521" y="159290"/>
                    </a:lnTo>
                    <a:cubicBezTo>
                      <a:pt x="626654" y="161285"/>
                      <a:pt x="625957" y="163820"/>
                      <a:pt x="623963" y="164953"/>
                    </a:cubicBezTo>
                    <a:lnTo>
                      <a:pt x="618495" y="168062"/>
                    </a:lnTo>
                    <a:cubicBezTo>
                      <a:pt x="616501" y="169195"/>
                      <a:pt x="613966" y="168497"/>
                      <a:pt x="612832" y="166504"/>
                    </a:cubicBezTo>
                    <a:lnTo>
                      <a:pt x="609659" y="160921"/>
                    </a:lnTo>
                    <a:cubicBezTo>
                      <a:pt x="608526" y="158928"/>
                      <a:pt x="609223" y="156393"/>
                      <a:pt x="611216" y="155259"/>
                    </a:cubicBezTo>
                    <a:lnTo>
                      <a:pt x="616684" y="152149"/>
                    </a:lnTo>
                    <a:cubicBezTo>
                      <a:pt x="617681" y="151583"/>
                      <a:pt x="618814" y="151475"/>
                      <a:pt x="619838" y="151757"/>
                    </a:cubicBezTo>
                    <a:close/>
                    <a:moveTo>
                      <a:pt x="286692" y="151757"/>
                    </a:moveTo>
                    <a:cubicBezTo>
                      <a:pt x="287717" y="152039"/>
                      <a:pt x="288634" y="152711"/>
                      <a:pt x="289201" y="153708"/>
                    </a:cubicBezTo>
                    <a:lnTo>
                      <a:pt x="292375" y="159290"/>
                    </a:lnTo>
                    <a:cubicBezTo>
                      <a:pt x="293508" y="161285"/>
                      <a:pt x="292811" y="163820"/>
                      <a:pt x="290816" y="164953"/>
                    </a:cubicBezTo>
                    <a:lnTo>
                      <a:pt x="285348" y="168062"/>
                    </a:lnTo>
                    <a:cubicBezTo>
                      <a:pt x="283356" y="169195"/>
                      <a:pt x="280820" y="168497"/>
                      <a:pt x="279687" y="166504"/>
                    </a:cubicBezTo>
                    <a:lnTo>
                      <a:pt x="276512" y="160921"/>
                    </a:lnTo>
                    <a:cubicBezTo>
                      <a:pt x="275379" y="158928"/>
                      <a:pt x="276076" y="156393"/>
                      <a:pt x="278070" y="155259"/>
                    </a:cubicBezTo>
                    <a:lnTo>
                      <a:pt x="283538" y="152149"/>
                    </a:lnTo>
                    <a:cubicBezTo>
                      <a:pt x="284535" y="151583"/>
                      <a:pt x="285667" y="151475"/>
                      <a:pt x="286692" y="151757"/>
                    </a:cubicBezTo>
                    <a:close/>
                    <a:moveTo>
                      <a:pt x="2987289" y="143359"/>
                    </a:moveTo>
                    <a:cubicBezTo>
                      <a:pt x="2990567" y="143232"/>
                      <a:pt x="2993893" y="144356"/>
                      <a:pt x="2996490" y="146761"/>
                    </a:cubicBezTo>
                    <a:lnTo>
                      <a:pt x="3022790" y="171110"/>
                    </a:lnTo>
                    <a:cubicBezTo>
                      <a:pt x="3027984" y="175918"/>
                      <a:pt x="3028297" y="184028"/>
                      <a:pt x="3023488" y="189223"/>
                    </a:cubicBezTo>
                    <a:lnTo>
                      <a:pt x="3010298" y="203470"/>
                    </a:lnTo>
                    <a:cubicBezTo>
                      <a:pt x="3005489" y="208664"/>
                      <a:pt x="2997379" y="208977"/>
                      <a:pt x="2992184" y="204168"/>
                    </a:cubicBezTo>
                    <a:lnTo>
                      <a:pt x="2965884" y="179819"/>
                    </a:lnTo>
                    <a:cubicBezTo>
                      <a:pt x="2960690" y="175010"/>
                      <a:pt x="2960378" y="166899"/>
                      <a:pt x="2965186" y="161705"/>
                    </a:cubicBezTo>
                    <a:lnTo>
                      <a:pt x="2978376" y="147459"/>
                    </a:lnTo>
                    <a:cubicBezTo>
                      <a:pt x="2980781" y="144861"/>
                      <a:pt x="2984011" y="143485"/>
                      <a:pt x="2987289" y="143359"/>
                    </a:cubicBezTo>
                    <a:close/>
                    <a:moveTo>
                      <a:pt x="2654143" y="143359"/>
                    </a:moveTo>
                    <a:cubicBezTo>
                      <a:pt x="2657421" y="143232"/>
                      <a:pt x="2660747" y="144356"/>
                      <a:pt x="2663345" y="146761"/>
                    </a:cubicBezTo>
                    <a:lnTo>
                      <a:pt x="2689644" y="171110"/>
                    </a:lnTo>
                    <a:cubicBezTo>
                      <a:pt x="2694839" y="175918"/>
                      <a:pt x="2695151" y="184028"/>
                      <a:pt x="2690342" y="189223"/>
                    </a:cubicBezTo>
                    <a:lnTo>
                      <a:pt x="2677151" y="203470"/>
                    </a:lnTo>
                    <a:cubicBezTo>
                      <a:pt x="2672343" y="208664"/>
                      <a:pt x="2664233" y="208977"/>
                      <a:pt x="2659038" y="204168"/>
                    </a:cubicBezTo>
                    <a:lnTo>
                      <a:pt x="2632738" y="179819"/>
                    </a:lnTo>
                    <a:cubicBezTo>
                      <a:pt x="2627544" y="175010"/>
                      <a:pt x="2627231" y="166899"/>
                      <a:pt x="2632040" y="161705"/>
                    </a:cubicBezTo>
                    <a:lnTo>
                      <a:pt x="2645230" y="147459"/>
                    </a:lnTo>
                    <a:cubicBezTo>
                      <a:pt x="2647635" y="144861"/>
                      <a:pt x="2650865" y="143485"/>
                      <a:pt x="2654143" y="143359"/>
                    </a:cubicBezTo>
                    <a:close/>
                    <a:moveTo>
                      <a:pt x="2320997" y="143359"/>
                    </a:moveTo>
                    <a:cubicBezTo>
                      <a:pt x="2324275" y="143232"/>
                      <a:pt x="2327600" y="144356"/>
                      <a:pt x="2330197" y="146761"/>
                    </a:cubicBezTo>
                    <a:lnTo>
                      <a:pt x="2356497" y="171110"/>
                    </a:lnTo>
                    <a:cubicBezTo>
                      <a:pt x="2361692" y="175918"/>
                      <a:pt x="2362005" y="184028"/>
                      <a:pt x="2357196" y="189223"/>
                    </a:cubicBezTo>
                    <a:lnTo>
                      <a:pt x="2344005" y="203470"/>
                    </a:lnTo>
                    <a:cubicBezTo>
                      <a:pt x="2339196" y="208664"/>
                      <a:pt x="2331087" y="208977"/>
                      <a:pt x="2325891" y="204168"/>
                    </a:cubicBezTo>
                    <a:lnTo>
                      <a:pt x="2299592" y="179819"/>
                    </a:lnTo>
                    <a:cubicBezTo>
                      <a:pt x="2294397" y="175010"/>
                      <a:pt x="2294085" y="166899"/>
                      <a:pt x="2298895" y="161705"/>
                    </a:cubicBezTo>
                    <a:lnTo>
                      <a:pt x="2312085" y="147459"/>
                    </a:lnTo>
                    <a:cubicBezTo>
                      <a:pt x="2314489" y="144861"/>
                      <a:pt x="2317719" y="143485"/>
                      <a:pt x="2320997" y="143359"/>
                    </a:cubicBezTo>
                    <a:close/>
                    <a:moveTo>
                      <a:pt x="1987850" y="143359"/>
                    </a:moveTo>
                    <a:cubicBezTo>
                      <a:pt x="1991128" y="143232"/>
                      <a:pt x="1994454" y="144356"/>
                      <a:pt x="1997052" y="146761"/>
                    </a:cubicBezTo>
                    <a:lnTo>
                      <a:pt x="2023351" y="171110"/>
                    </a:lnTo>
                    <a:cubicBezTo>
                      <a:pt x="2028546" y="175918"/>
                      <a:pt x="2028858" y="184028"/>
                      <a:pt x="2024049" y="189223"/>
                    </a:cubicBezTo>
                    <a:lnTo>
                      <a:pt x="2010860" y="203470"/>
                    </a:lnTo>
                    <a:cubicBezTo>
                      <a:pt x="2006050" y="208664"/>
                      <a:pt x="1997940" y="208977"/>
                      <a:pt x="1992745" y="204168"/>
                    </a:cubicBezTo>
                    <a:lnTo>
                      <a:pt x="1966445" y="179819"/>
                    </a:lnTo>
                    <a:cubicBezTo>
                      <a:pt x="1961251" y="175010"/>
                      <a:pt x="1960939" y="166899"/>
                      <a:pt x="1965748" y="161705"/>
                    </a:cubicBezTo>
                    <a:lnTo>
                      <a:pt x="1978937" y="147459"/>
                    </a:lnTo>
                    <a:cubicBezTo>
                      <a:pt x="1981342" y="144861"/>
                      <a:pt x="1984572" y="143485"/>
                      <a:pt x="1987850" y="143359"/>
                    </a:cubicBezTo>
                    <a:close/>
                    <a:moveTo>
                      <a:pt x="1654704" y="143359"/>
                    </a:moveTo>
                    <a:cubicBezTo>
                      <a:pt x="1657982" y="143232"/>
                      <a:pt x="1661308" y="144356"/>
                      <a:pt x="1663905" y="146761"/>
                    </a:cubicBezTo>
                    <a:lnTo>
                      <a:pt x="1690205" y="171110"/>
                    </a:lnTo>
                    <a:cubicBezTo>
                      <a:pt x="1695399" y="175918"/>
                      <a:pt x="1695712" y="184028"/>
                      <a:pt x="1690902" y="189223"/>
                    </a:cubicBezTo>
                    <a:lnTo>
                      <a:pt x="1677713" y="203470"/>
                    </a:lnTo>
                    <a:cubicBezTo>
                      <a:pt x="1672904" y="208664"/>
                      <a:pt x="1664794" y="208977"/>
                      <a:pt x="1659599" y="204168"/>
                    </a:cubicBezTo>
                    <a:lnTo>
                      <a:pt x="1633299" y="179819"/>
                    </a:lnTo>
                    <a:cubicBezTo>
                      <a:pt x="1628105" y="175010"/>
                      <a:pt x="1627792" y="166899"/>
                      <a:pt x="1632602" y="161705"/>
                    </a:cubicBezTo>
                    <a:lnTo>
                      <a:pt x="1645791" y="147459"/>
                    </a:lnTo>
                    <a:cubicBezTo>
                      <a:pt x="1648196" y="144861"/>
                      <a:pt x="1651425" y="143485"/>
                      <a:pt x="1654704" y="143359"/>
                    </a:cubicBezTo>
                    <a:close/>
                    <a:moveTo>
                      <a:pt x="1321558" y="143359"/>
                    </a:moveTo>
                    <a:cubicBezTo>
                      <a:pt x="1324836" y="143232"/>
                      <a:pt x="1328162" y="144356"/>
                      <a:pt x="1330759" y="146761"/>
                    </a:cubicBezTo>
                    <a:lnTo>
                      <a:pt x="1357058" y="171110"/>
                    </a:lnTo>
                    <a:cubicBezTo>
                      <a:pt x="1362253" y="175918"/>
                      <a:pt x="1362565" y="184028"/>
                      <a:pt x="1357756" y="189223"/>
                    </a:cubicBezTo>
                    <a:lnTo>
                      <a:pt x="1344566" y="203470"/>
                    </a:lnTo>
                    <a:cubicBezTo>
                      <a:pt x="1339757" y="208664"/>
                      <a:pt x="1331647" y="208977"/>
                      <a:pt x="1326453" y="204168"/>
                    </a:cubicBezTo>
                    <a:lnTo>
                      <a:pt x="1300153" y="179819"/>
                    </a:lnTo>
                    <a:cubicBezTo>
                      <a:pt x="1294959" y="175010"/>
                      <a:pt x="1294646" y="166899"/>
                      <a:pt x="1299455" y="161705"/>
                    </a:cubicBezTo>
                    <a:lnTo>
                      <a:pt x="1312644" y="147459"/>
                    </a:lnTo>
                    <a:cubicBezTo>
                      <a:pt x="1315050" y="144861"/>
                      <a:pt x="1318279" y="143485"/>
                      <a:pt x="1321558" y="143359"/>
                    </a:cubicBezTo>
                    <a:close/>
                    <a:moveTo>
                      <a:pt x="988411" y="143359"/>
                    </a:moveTo>
                    <a:cubicBezTo>
                      <a:pt x="991689" y="143232"/>
                      <a:pt x="995015" y="144356"/>
                      <a:pt x="997613" y="146761"/>
                    </a:cubicBezTo>
                    <a:lnTo>
                      <a:pt x="1023912" y="171110"/>
                    </a:lnTo>
                    <a:cubicBezTo>
                      <a:pt x="1029107" y="175918"/>
                      <a:pt x="1029420" y="184028"/>
                      <a:pt x="1024610" y="189223"/>
                    </a:cubicBezTo>
                    <a:lnTo>
                      <a:pt x="1011420" y="203470"/>
                    </a:lnTo>
                    <a:cubicBezTo>
                      <a:pt x="1006610" y="208664"/>
                      <a:pt x="998502" y="208977"/>
                      <a:pt x="993305" y="204168"/>
                    </a:cubicBezTo>
                    <a:lnTo>
                      <a:pt x="967007" y="179819"/>
                    </a:lnTo>
                    <a:cubicBezTo>
                      <a:pt x="961812" y="175010"/>
                      <a:pt x="961499" y="166899"/>
                      <a:pt x="966309" y="161705"/>
                    </a:cubicBezTo>
                    <a:lnTo>
                      <a:pt x="979499" y="147459"/>
                    </a:lnTo>
                    <a:cubicBezTo>
                      <a:pt x="981904" y="144861"/>
                      <a:pt x="985133" y="143485"/>
                      <a:pt x="988411" y="143359"/>
                    </a:cubicBezTo>
                    <a:close/>
                    <a:moveTo>
                      <a:pt x="655264" y="143359"/>
                    </a:moveTo>
                    <a:cubicBezTo>
                      <a:pt x="658542" y="143232"/>
                      <a:pt x="661869" y="144356"/>
                      <a:pt x="664466" y="146761"/>
                    </a:cubicBezTo>
                    <a:lnTo>
                      <a:pt x="690766" y="171110"/>
                    </a:lnTo>
                    <a:cubicBezTo>
                      <a:pt x="695960" y="175918"/>
                      <a:pt x="696272" y="184028"/>
                      <a:pt x="691464" y="189223"/>
                    </a:cubicBezTo>
                    <a:lnTo>
                      <a:pt x="678273" y="203470"/>
                    </a:lnTo>
                    <a:cubicBezTo>
                      <a:pt x="673464" y="208664"/>
                      <a:pt x="665355" y="208977"/>
                      <a:pt x="660160" y="204168"/>
                    </a:cubicBezTo>
                    <a:lnTo>
                      <a:pt x="633860" y="179819"/>
                    </a:lnTo>
                    <a:cubicBezTo>
                      <a:pt x="628666" y="175010"/>
                      <a:pt x="628353" y="166899"/>
                      <a:pt x="633163" y="161705"/>
                    </a:cubicBezTo>
                    <a:lnTo>
                      <a:pt x="646353" y="147459"/>
                    </a:lnTo>
                    <a:cubicBezTo>
                      <a:pt x="648757" y="144861"/>
                      <a:pt x="651987" y="143485"/>
                      <a:pt x="655264" y="143359"/>
                    </a:cubicBezTo>
                    <a:close/>
                    <a:moveTo>
                      <a:pt x="322118" y="143359"/>
                    </a:moveTo>
                    <a:cubicBezTo>
                      <a:pt x="325397" y="143232"/>
                      <a:pt x="328723" y="144356"/>
                      <a:pt x="331320" y="146761"/>
                    </a:cubicBezTo>
                    <a:lnTo>
                      <a:pt x="357619" y="171110"/>
                    </a:lnTo>
                    <a:cubicBezTo>
                      <a:pt x="362814" y="175918"/>
                      <a:pt x="363126" y="184028"/>
                      <a:pt x="358317" y="189223"/>
                    </a:cubicBezTo>
                    <a:lnTo>
                      <a:pt x="345128" y="203470"/>
                    </a:lnTo>
                    <a:cubicBezTo>
                      <a:pt x="340318" y="208664"/>
                      <a:pt x="332208" y="208977"/>
                      <a:pt x="327014" y="204168"/>
                    </a:cubicBezTo>
                    <a:lnTo>
                      <a:pt x="300714" y="179819"/>
                    </a:lnTo>
                    <a:cubicBezTo>
                      <a:pt x="295520" y="175010"/>
                      <a:pt x="295207" y="166899"/>
                      <a:pt x="300016" y="161705"/>
                    </a:cubicBezTo>
                    <a:lnTo>
                      <a:pt x="313205" y="147459"/>
                    </a:lnTo>
                    <a:cubicBezTo>
                      <a:pt x="315610" y="144861"/>
                      <a:pt x="318840" y="143485"/>
                      <a:pt x="322118" y="143359"/>
                    </a:cubicBezTo>
                    <a:close/>
                    <a:moveTo>
                      <a:pt x="3094789" y="141790"/>
                    </a:moveTo>
                    <a:cubicBezTo>
                      <a:pt x="3097545" y="141790"/>
                      <a:pt x="3100302" y="142841"/>
                      <a:pt x="3102404" y="144945"/>
                    </a:cubicBezTo>
                    <a:lnTo>
                      <a:pt x="3163520" y="206060"/>
                    </a:lnTo>
                    <a:cubicBezTo>
                      <a:pt x="3167726" y="210266"/>
                      <a:pt x="3167726" y="217084"/>
                      <a:pt x="3163520" y="221290"/>
                    </a:cubicBezTo>
                    <a:lnTo>
                      <a:pt x="3139733" y="245078"/>
                    </a:lnTo>
                    <a:lnTo>
                      <a:pt x="3111049" y="245078"/>
                    </a:lnTo>
                    <a:lnTo>
                      <a:pt x="3056660" y="190689"/>
                    </a:lnTo>
                    <a:cubicBezTo>
                      <a:pt x="3052454" y="186484"/>
                      <a:pt x="3052454" y="179664"/>
                      <a:pt x="3056660" y="175458"/>
                    </a:cubicBezTo>
                    <a:lnTo>
                      <a:pt x="3087174" y="144945"/>
                    </a:lnTo>
                    <a:cubicBezTo>
                      <a:pt x="3089278" y="142842"/>
                      <a:pt x="3092032" y="141790"/>
                      <a:pt x="3094789" y="141790"/>
                    </a:cubicBezTo>
                    <a:close/>
                    <a:moveTo>
                      <a:pt x="2761643" y="141790"/>
                    </a:moveTo>
                    <a:cubicBezTo>
                      <a:pt x="2764399" y="141790"/>
                      <a:pt x="2767155" y="142841"/>
                      <a:pt x="2769258" y="144945"/>
                    </a:cubicBezTo>
                    <a:lnTo>
                      <a:pt x="2830373" y="206060"/>
                    </a:lnTo>
                    <a:cubicBezTo>
                      <a:pt x="2834579" y="210266"/>
                      <a:pt x="2834579" y="217084"/>
                      <a:pt x="2830373" y="221290"/>
                    </a:cubicBezTo>
                    <a:lnTo>
                      <a:pt x="2806586" y="245078"/>
                    </a:lnTo>
                    <a:lnTo>
                      <a:pt x="2777903" y="245078"/>
                    </a:lnTo>
                    <a:lnTo>
                      <a:pt x="2723513" y="190689"/>
                    </a:lnTo>
                    <a:cubicBezTo>
                      <a:pt x="2719308" y="186484"/>
                      <a:pt x="2719308" y="179664"/>
                      <a:pt x="2723513" y="175458"/>
                    </a:cubicBezTo>
                    <a:lnTo>
                      <a:pt x="2754028" y="144945"/>
                    </a:lnTo>
                    <a:cubicBezTo>
                      <a:pt x="2756130" y="142842"/>
                      <a:pt x="2758887" y="141790"/>
                      <a:pt x="2761643" y="141790"/>
                    </a:cubicBezTo>
                    <a:close/>
                    <a:moveTo>
                      <a:pt x="2428497" y="141790"/>
                    </a:moveTo>
                    <a:cubicBezTo>
                      <a:pt x="2431253" y="141790"/>
                      <a:pt x="2434008" y="142841"/>
                      <a:pt x="2436111" y="144945"/>
                    </a:cubicBezTo>
                    <a:lnTo>
                      <a:pt x="2497227" y="206060"/>
                    </a:lnTo>
                    <a:cubicBezTo>
                      <a:pt x="2501433" y="210266"/>
                      <a:pt x="2501433" y="217084"/>
                      <a:pt x="2497227" y="221290"/>
                    </a:cubicBezTo>
                    <a:lnTo>
                      <a:pt x="2473440" y="245078"/>
                    </a:lnTo>
                    <a:lnTo>
                      <a:pt x="2444757" y="245078"/>
                    </a:lnTo>
                    <a:lnTo>
                      <a:pt x="2390367" y="190689"/>
                    </a:lnTo>
                    <a:cubicBezTo>
                      <a:pt x="2386162" y="186484"/>
                      <a:pt x="2386162" y="179664"/>
                      <a:pt x="2390367" y="175458"/>
                    </a:cubicBezTo>
                    <a:lnTo>
                      <a:pt x="2420882" y="144945"/>
                    </a:lnTo>
                    <a:cubicBezTo>
                      <a:pt x="2422984" y="142842"/>
                      <a:pt x="2425740" y="141790"/>
                      <a:pt x="2428497" y="141790"/>
                    </a:cubicBezTo>
                    <a:close/>
                    <a:moveTo>
                      <a:pt x="2095350" y="141790"/>
                    </a:moveTo>
                    <a:cubicBezTo>
                      <a:pt x="2098106" y="141790"/>
                      <a:pt x="2100863" y="142841"/>
                      <a:pt x="2102966" y="144945"/>
                    </a:cubicBezTo>
                    <a:lnTo>
                      <a:pt x="2164081" y="206060"/>
                    </a:lnTo>
                    <a:cubicBezTo>
                      <a:pt x="2168287" y="210266"/>
                      <a:pt x="2168287" y="217084"/>
                      <a:pt x="2164081" y="221290"/>
                    </a:cubicBezTo>
                    <a:lnTo>
                      <a:pt x="2140294" y="245078"/>
                    </a:lnTo>
                    <a:lnTo>
                      <a:pt x="2111611" y="245078"/>
                    </a:lnTo>
                    <a:lnTo>
                      <a:pt x="2057221" y="190689"/>
                    </a:lnTo>
                    <a:cubicBezTo>
                      <a:pt x="2053016" y="186484"/>
                      <a:pt x="2053016" y="179664"/>
                      <a:pt x="2057221" y="175458"/>
                    </a:cubicBezTo>
                    <a:lnTo>
                      <a:pt x="2087735" y="144945"/>
                    </a:lnTo>
                    <a:cubicBezTo>
                      <a:pt x="2089838" y="142842"/>
                      <a:pt x="2092595" y="141790"/>
                      <a:pt x="2095350" y="141790"/>
                    </a:cubicBezTo>
                    <a:close/>
                    <a:moveTo>
                      <a:pt x="1762204" y="141790"/>
                    </a:moveTo>
                    <a:cubicBezTo>
                      <a:pt x="1764960" y="141790"/>
                      <a:pt x="1767716" y="142841"/>
                      <a:pt x="1769819" y="144945"/>
                    </a:cubicBezTo>
                    <a:lnTo>
                      <a:pt x="1830935" y="206060"/>
                    </a:lnTo>
                    <a:cubicBezTo>
                      <a:pt x="1835140" y="210266"/>
                      <a:pt x="1835140" y="217084"/>
                      <a:pt x="1830935" y="221290"/>
                    </a:cubicBezTo>
                    <a:lnTo>
                      <a:pt x="1807147" y="245078"/>
                    </a:lnTo>
                    <a:lnTo>
                      <a:pt x="1778464" y="245078"/>
                    </a:lnTo>
                    <a:lnTo>
                      <a:pt x="1724075" y="190689"/>
                    </a:lnTo>
                    <a:cubicBezTo>
                      <a:pt x="1719869" y="186484"/>
                      <a:pt x="1719869" y="179664"/>
                      <a:pt x="1724075" y="175458"/>
                    </a:cubicBezTo>
                    <a:lnTo>
                      <a:pt x="1754589" y="144945"/>
                    </a:lnTo>
                    <a:cubicBezTo>
                      <a:pt x="1756692" y="142842"/>
                      <a:pt x="1759448" y="141790"/>
                      <a:pt x="1762204" y="141790"/>
                    </a:cubicBezTo>
                    <a:close/>
                    <a:moveTo>
                      <a:pt x="1429058" y="141790"/>
                    </a:moveTo>
                    <a:cubicBezTo>
                      <a:pt x="1431814" y="141790"/>
                      <a:pt x="1434570" y="142841"/>
                      <a:pt x="1436673" y="144945"/>
                    </a:cubicBezTo>
                    <a:lnTo>
                      <a:pt x="1497788" y="206060"/>
                    </a:lnTo>
                    <a:cubicBezTo>
                      <a:pt x="1501994" y="210266"/>
                      <a:pt x="1501994" y="217084"/>
                      <a:pt x="1497788" y="221290"/>
                    </a:cubicBezTo>
                    <a:lnTo>
                      <a:pt x="1474000" y="245078"/>
                    </a:lnTo>
                    <a:lnTo>
                      <a:pt x="1445318" y="245078"/>
                    </a:lnTo>
                    <a:lnTo>
                      <a:pt x="1390928" y="190689"/>
                    </a:lnTo>
                    <a:cubicBezTo>
                      <a:pt x="1386722" y="186484"/>
                      <a:pt x="1386722" y="179664"/>
                      <a:pt x="1390928" y="175458"/>
                    </a:cubicBezTo>
                    <a:lnTo>
                      <a:pt x="1421443" y="144945"/>
                    </a:lnTo>
                    <a:cubicBezTo>
                      <a:pt x="1423545" y="142842"/>
                      <a:pt x="1426301" y="141790"/>
                      <a:pt x="1429058" y="141790"/>
                    </a:cubicBezTo>
                    <a:close/>
                    <a:moveTo>
                      <a:pt x="1095911" y="141790"/>
                    </a:moveTo>
                    <a:cubicBezTo>
                      <a:pt x="1098667" y="141790"/>
                      <a:pt x="1101423" y="142841"/>
                      <a:pt x="1103526" y="144945"/>
                    </a:cubicBezTo>
                    <a:lnTo>
                      <a:pt x="1164642" y="206060"/>
                    </a:lnTo>
                    <a:cubicBezTo>
                      <a:pt x="1168847" y="210266"/>
                      <a:pt x="1168847" y="217084"/>
                      <a:pt x="1164642" y="221290"/>
                    </a:cubicBezTo>
                    <a:lnTo>
                      <a:pt x="1140854" y="245078"/>
                    </a:lnTo>
                    <a:lnTo>
                      <a:pt x="1112171" y="245078"/>
                    </a:lnTo>
                    <a:lnTo>
                      <a:pt x="1057782" y="190689"/>
                    </a:lnTo>
                    <a:cubicBezTo>
                      <a:pt x="1053576" y="186484"/>
                      <a:pt x="1053576" y="179664"/>
                      <a:pt x="1057782" y="175458"/>
                    </a:cubicBezTo>
                    <a:lnTo>
                      <a:pt x="1088296" y="144945"/>
                    </a:lnTo>
                    <a:cubicBezTo>
                      <a:pt x="1090399" y="142842"/>
                      <a:pt x="1093155" y="141790"/>
                      <a:pt x="1095911" y="141790"/>
                    </a:cubicBezTo>
                    <a:close/>
                    <a:moveTo>
                      <a:pt x="762765" y="141790"/>
                    </a:moveTo>
                    <a:cubicBezTo>
                      <a:pt x="765521" y="141790"/>
                      <a:pt x="768277" y="142841"/>
                      <a:pt x="770380" y="144945"/>
                    </a:cubicBezTo>
                    <a:lnTo>
                      <a:pt x="831495" y="206060"/>
                    </a:lnTo>
                    <a:cubicBezTo>
                      <a:pt x="835701" y="210266"/>
                      <a:pt x="835701" y="217084"/>
                      <a:pt x="831496" y="221290"/>
                    </a:cubicBezTo>
                    <a:lnTo>
                      <a:pt x="807708" y="245078"/>
                    </a:lnTo>
                    <a:lnTo>
                      <a:pt x="779025" y="245078"/>
                    </a:lnTo>
                    <a:lnTo>
                      <a:pt x="724636" y="190689"/>
                    </a:lnTo>
                    <a:cubicBezTo>
                      <a:pt x="720430" y="186484"/>
                      <a:pt x="720430" y="179664"/>
                      <a:pt x="724636" y="175458"/>
                    </a:cubicBezTo>
                    <a:lnTo>
                      <a:pt x="755149" y="144945"/>
                    </a:lnTo>
                    <a:cubicBezTo>
                      <a:pt x="757252" y="142842"/>
                      <a:pt x="760009" y="141790"/>
                      <a:pt x="762765" y="141790"/>
                    </a:cubicBezTo>
                    <a:close/>
                    <a:moveTo>
                      <a:pt x="429618" y="141790"/>
                    </a:moveTo>
                    <a:cubicBezTo>
                      <a:pt x="432375" y="141790"/>
                      <a:pt x="435131" y="142841"/>
                      <a:pt x="437234" y="144945"/>
                    </a:cubicBezTo>
                    <a:lnTo>
                      <a:pt x="498350" y="206060"/>
                    </a:lnTo>
                    <a:cubicBezTo>
                      <a:pt x="502555" y="210266"/>
                      <a:pt x="502555" y="217084"/>
                      <a:pt x="498350" y="221290"/>
                    </a:cubicBezTo>
                    <a:lnTo>
                      <a:pt x="474562" y="245078"/>
                    </a:lnTo>
                    <a:lnTo>
                      <a:pt x="445879" y="245078"/>
                    </a:lnTo>
                    <a:lnTo>
                      <a:pt x="391489" y="190689"/>
                    </a:lnTo>
                    <a:cubicBezTo>
                      <a:pt x="387283" y="186484"/>
                      <a:pt x="387283" y="179664"/>
                      <a:pt x="391489" y="175458"/>
                    </a:cubicBezTo>
                    <a:lnTo>
                      <a:pt x="422004" y="144945"/>
                    </a:lnTo>
                    <a:cubicBezTo>
                      <a:pt x="424107" y="142842"/>
                      <a:pt x="426863" y="141790"/>
                      <a:pt x="429618" y="141790"/>
                    </a:cubicBezTo>
                    <a:close/>
                    <a:moveTo>
                      <a:pt x="96473" y="141790"/>
                    </a:moveTo>
                    <a:cubicBezTo>
                      <a:pt x="99229" y="141790"/>
                      <a:pt x="101985" y="142841"/>
                      <a:pt x="104087" y="144945"/>
                    </a:cubicBezTo>
                    <a:lnTo>
                      <a:pt x="165203" y="206060"/>
                    </a:lnTo>
                    <a:cubicBezTo>
                      <a:pt x="169409" y="210266"/>
                      <a:pt x="169409" y="217084"/>
                      <a:pt x="165203" y="221290"/>
                    </a:cubicBezTo>
                    <a:lnTo>
                      <a:pt x="141415" y="245078"/>
                    </a:lnTo>
                    <a:lnTo>
                      <a:pt x="112732" y="245078"/>
                    </a:lnTo>
                    <a:lnTo>
                      <a:pt x="58343" y="190689"/>
                    </a:lnTo>
                    <a:cubicBezTo>
                      <a:pt x="54137" y="186484"/>
                      <a:pt x="54137" y="179664"/>
                      <a:pt x="58343" y="175458"/>
                    </a:cubicBezTo>
                    <a:lnTo>
                      <a:pt x="88858" y="144945"/>
                    </a:lnTo>
                    <a:cubicBezTo>
                      <a:pt x="90960" y="142842"/>
                      <a:pt x="93716" y="141790"/>
                      <a:pt x="96473" y="141790"/>
                    </a:cubicBezTo>
                    <a:close/>
                    <a:moveTo>
                      <a:pt x="3191989" y="140071"/>
                    </a:moveTo>
                    <a:cubicBezTo>
                      <a:pt x="3192963" y="140115"/>
                      <a:pt x="3193918" y="140529"/>
                      <a:pt x="3194627" y="141303"/>
                    </a:cubicBezTo>
                    <a:lnTo>
                      <a:pt x="3197669" y="144629"/>
                    </a:lnTo>
                    <a:cubicBezTo>
                      <a:pt x="3199088" y="146179"/>
                      <a:pt x="3198981" y="148584"/>
                      <a:pt x="3197432" y="150002"/>
                    </a:cubicBezTo>
                    <a:lnTo>
                      <a:pt x="3194106" y="153045"/>
                    </a:lnTo>
                    <a:cubicBezTo>
                      <a:pt x="3192557" y="154463"/>
                      <a:pt x="3190151" y="154356"/>
                      <a:pt x="3188733" y="152807"/>
                    </a:cubicBezTo>
                    <a:lnTo>
                      <a:pt x="3185690" y="149480"/>
                    </a:lnTo>
                    <a:cubicBezTo>
                      <a:pt x="3184272" y="147932"/>
                      <a:pt x="3184379" y="145526"/>
                      <a:pt x="3185928" y="144108"/>
                    </a:cubicBezTo>
                    <a:lnTo>
                      <a:pt x="3189254" y="141065"/>
                    </a:lnTo>
                    <a:cubicBezTo>
                      <a:pt x="3190029" y="140356"/>
                      <a:pt x="3191018" y="140028"/>
                      <a:pt x="3191989" y="140071"/>
                    </a:cubicBezTo>
                    <a:close/>
                    <a:moveTo>
                      <a:pt x="2858843" y="140071"/>
                    </a:moveTo>
                    <a:cubicBezTo>
                      <a:pt x="2859815" y="140115"/>
                      <a:pt x="2860772" y="140529"/>
                      <a:pt x="2861481" y="141303"/>
                    </a:cubicBezTo>
                    <a:lnTo>
                      <a:pt x="2864524" y="144629"/>
                    </a:lnTo>
                    <a:cubicBezTo>
                      <a:pt x="2865942" y="146179"/>
                      <a:pt x="2865835" y="148584"/>
                      <a:pt x="2864286" y="150002"/>
                    </a:cubicBezTo>
                    <a:lnTo>
                      <a:pt x="2860960" y="153045"/>
                    </a:lnTo>
                    <a:cubicBezTo>
                      <a:pt x="2859410" y="154463"/>
                      <a:pt x="2857005" y="154356"/>
                      <a:pt x="2855586" y="152807"/>
                    </a:cubicBezTo>
                    <a:lnTo>
                      <a:pt x="2852543" y="149480"/>
                    </a:lnTo>
                    <a:cubicBezTo>
                      <a:pt x="2851125" y="147932"/>
                      <a:pt x="2851232" y="145526"/>
                      <a:pt x="2852782" y="144108"/>
                    </a:cubicBezTo>
                    <a:lnTo>
                      <a:pt x="2856108" y="141065"/>
                    </a:lnTo>
                    <a:cubicBezTo>
                      <a:pt x="2856882" y="140356"/>
                      <a:pt x="2857871" y="140028"/>
                      <a:pt x="2858843" y="140071"/>
                    </a:cubicBezTo>
                    <a:close/>
                    <a:moveTo>
                      <a:pt x="2525698" y="140071"/>
                    </a:moveTo>
                    <a:cubicBezTo>
                      <a:pt x="2526669" y="140115"/>
                      <a:pt x="2527626" y="140529"/>
                      <a:pt x="2528335" y="141303"/>
                    </a:cubicBezTo>
                    <a:lnTo>
                      <a:pt x="2531378" y="144629"/>
                    </a:lnTo>
                    <a:cubicBezTo>
                      <a:pt x="2532796" y="146179"/>
                      <a:pt x="2532689" y="148584"/>
                      <a:pt x="2531139" y="150002"/>
                    </a:cubicBezTo>
                    <a:lnTo>
                      <a:pt x="2527814" y="153045"/>
                    </a:lnTo>
                    <a:cubicBezTo>
                      <a:pt x="2526264" y="154463"/>
                      <a:pt x="2523858" y="154356"/>
                      <a:pt x="2522440" y="152807"/>
                    </a:cubicBezTo>
                    <a:lnTo>
                      <a:pt x="2519397" y="149480"/>
                    </a:lnTo>
                    <a:cubicBezTo>
                      <a:pt x="2517980" y="147932"/>
                      <a:pt x="2518086" y="145526"/>
                      <a:pt x="2519636" y="144108"/>
                    </a:cubicBezTo>
                    <a:lnTo>
                      <a:pt x="2522961" y="141065"/>
                    </a:lnTo>
                    <a:cubicBezTo>
                      <a:pt x="2523736" y="140356"/>
                      <a:pt x="2524725" y="140028"/>
                      <a:pt x="2525698" y="140071"/>
                    </a:cubicBezTo>
                    <a:close/>
                    <a:moveTo>
                      <a:pt x="2192551" y="140071"/>
                    </a:moveTo>
                    <a:cubicBezTo>
                      <a:pt x="2193524" y="140115"/>
                      <a:pt x="2194479" y="140529"/>
                      <a:pt x="2195189" y="141303"/>
                    </a:cubicBezTo>
                    <a:lnTo>
                      <a:pt x="2198231" y="144629"/>
                    </a:lnTo>
                    <a:cubicBezTo>
                      <a:pt x="2199649" y="146179"/>
                      <a:pt x="2199543" y="148584"/>
                      <a:pt x="2197993" y="150002"/>
                    </a:cubicBezTo>
                    <a:lnTo>
                      <a:pt x="2194667" y="153045"/>
                    </a:lnTo>
                    <a:cubicBezTo>
                      <a:pt x="2193118" y="154463"/>
                      <a:pt x="2190712" y="154356"/>
                      <a:pt x="2189294" y="152807"/>
                    </a:cubicBezTo>
                    <a:lnTo>
                      <a:pt x="2186251" y="149480"/>
                    </a:lnTo>
                    <a:cubicBezTo>
                      <a:pt x="2184833" y="147932"/>
                      <a:pt x="2184940" y="145526"/>
                      <a:pt x="2186489" y="144108"/>
                    </a:cubicBezTo>
                    <a:lnTo>
                      <a:pt x="2189815" y="141065"/>
                    </a:lnTo>
                    <a:cubicBezTo>
                      <a:pt x="2190590" y="140356"/>
                      <a:pt x="2191579" y="140028"/>
                      <a:pt x="2192551" y="140071"/>
                    </a:cubicBezTo>
                    <a:close/>
                    <a:moveTo>
                      <a:pt x="1859404" y="140071"/>
                    </a:moveTo>
                    <a:cubicBezTo>
                      <a:pt x="1860377" y="140115"/>
                      <a:pt x="1861333" y="140529"/>
                      <a:pt x="1862041" y="141303"/>
                    </a:cubicBezTo>
                    <a:lnTo>
                      <a:pt x="1865085" y="144629"/>
                    </a:lnTo>
                    <a:cubicBezTo>
                      <a:pt x="1866504" y="146179"/>
                      <a:pt x="1866396" y="148584"/>
                      <a:pt x="1864846" y="150002"/>
                    </a:cubicBezTo>
                    <a:lnTo>
                      <a:pt x="1861521" y="153045"/>
                    </a:lnTo>
                    <a:cubicBezTo>
                      <a:pt x="1859972" y="154463"/>
                      <a:pt x="1857566" y="154356"/>
                      <a:pt x="1856148" y="152807"/>
                    </a:cubicBezTo>
                    <a:lnTo>
                      <a:pt x="1853105" y="149480"/>
                    </a:lnTo>
                    <a:cubicBezTo>
                      <a:pt x="1851686" y="147932"/>
                      <a:pt x="1851794" y="145526"/>
                      <a:pt x="1853343" y="144108"/>
                    </a:cubicBezTo>
                    <a:lnTo>
                      <a:pt x="1856669" y="141065"/>
                    </a:lnTo>
                    <a:cubicBezTo>
                      <a:pt x="1857444" y="140356"/>
                      <a:pt x="1858432" y="140028"/>
                      <a:pt x="1859404" y="140071"/>
                    </a:cubicBezTo>
                    <a:close/>
                    <a:moveTo>
                      <a:pt x="1526258" y="140071"/>
                    </a:moveTo>
                    <a:cubicBezTo>
                      <a:pt x="1527231" y="140115"/>
                      <a:pt x="1528187" y="140529"/>
                      <a:pt x="1528895" y="141303"/>
                    </a:cubicBezTo>
                    <a:lnTo>
                      <a:pt x="1531938" y="144629"/>
                    </a:lnTo>
                    <a:cubicBezTo>
                      <a:pt x="1533356" y="146179"/>
                      <a:pt x="1533249" y="148584"/>
                      <a:pt x="1531701" y="150002"/>
                    </a:cubicBezTo>
                    <a:lnTo>
                      <a:pt x="1528374" y="153045"/>
                    </a:lnTo>
                    <a:cubicBezTo>
                      <a:pt x="1526825" y="154463"/>
                      <a:pt x="1524420" y="154356"/>
                      <a:pt x="1523001" y="152807"/>
                    </a:cubicBezTo>
                    <a:lnTo>
                      <a:pt x="1519958" y="149480"/>
                    </a:lnTo>
                    <a:cubicBezTo>
                      <a:pt x="1518540" y="147932"/>
                      <a:pt x="1518647" y="145526"/>
                      <a:pt x="1520197" y="144108"/>
                    </a:cubicBezTo>
                    <a:lnTo>
                      <a:pt x="1523522" y="141065"/>
                    </a:lnTo>
                    <a:cubicBezTo>
                      <a:pt x="1524297" y="140356"/>
                      <a:pt x="1525286" y="140028"/>
                      <a:pt x="1526258" y="140071"/>
                    </a:cubicBezTo>
                    <a:close/>
                    <a:moveTo>
                      <a:pt x="1193112" y="140071"/>
                    </a:moveTo>
                    <a:cubicBezTo>
                      <a:pt x="1194084" y="140115"/>
                      <a:pt x="1195040" y="140529"/>
                      <a:pt x="1195749" y="141303"/>
                    </a:cubicBezTo>
                    <a:lnTo>
                      <a:pt x="1198792" y="144629"/>
                    </a:lnTo>
                    <a:cubicBezTo>
                      <a:pt x="1200210" y="146179"/>
                      <a:pt x="1200103" y="148584"/>
                      <a:pt x="1198554" y="150002"/>
                    </a:cubicBezTo>
                    <a:lnTo>
                      <a:pt x="1195228" y="153045"/>
                    </a:lnTo>
                    <a:cubicBezTo>
                      <a:pt x="1193678" y="154463"/>
                      <a:pt x="1191273" y="154356"/>
                      <a:pt x="1189855" y="152807"/>
                    </a:cubicBezTo>
                    <a:lnTo>
                      <a:pt x="1186811" y="149480"/>
                    </a:lnTo>
                    <a:cubicBezTo>
                      <a:pt x="1185394" y="147932"/>
                      <a:pt x="1185500" y="145526"/>
                      <a:pt x="1187050" y="144108"/>
                    </a:cubicBezTo>
                    <a:lnTo>
                      <a:pt x="1190376" y="141065"/>
                    </a:lnTo>
                    <a:cubicBezTo>
                      <a:pt x="1191150" y="140356"/>
                      <a:pt x="1192139" y="140028"/>
                      <a:pt x="1193112" y="140071"/>
                    </a:cubicBezTo>
                    <a:close/>
                    <a:moveTo>
                      <a:pt x="859966" y="140071"/>
                    </a:moveTo>
                    <a:cubicBezTo>
                      <a:pt x="860937" y="140115"/>
                      <a:pt x="861894" y="140529"/>
                      <a:pt x="862603" y="141303"/>
                    </a:cubicBezTo>
                    <a:lnTo>
                      <a:pt x="865646" y="144629"/>
                    </a:lnTo>
                    <a:cubicBezTo>
                      <a:pt x="867064" y="146179"/>
                      <a:pt x="866957" y="148584"/>
                      <a:pt x="865407" y="150002"/>
                    </a:cubicBezTo>
                    <a:lnTo>
                      <a:pt x="862081" y="153045"/>
                    </a:lnTo>
                    <a:cubicBezTo>
                      <a:pt x="860532" y="154463"/>
                      <a:pt x="858126" y="154356"/>
                      <a:pt x="856709" y="152807"/>
                    </a:cubicBezTo>
                    <a:lnTo>
                      <a:pt x="853665" y="149480"/>
                    </a:lnTo>
                    <a:cubicBezTo>
                      <a:pt x="852248" y="147932"/>
                      <a:pt x="852354" y="145526"/>
                      <a:pt x="853904" y="144108"/>
                    </a:cubicBezTo>
                    <a:lnTo>
                      <a:pt x="857229" y="141065"/>
                    </a:lnTo>
                    <a:cubicBezTo>
                      <a:pt x="858005" y="140356"/>
                      <a:pt x="858993" y="140028"/>
                      <a:pt x="859966" y="140071"/>
                    </a:cubicBezTo>
                    <a:close/>
                    <a:moveTo>
                      <a:pt x="526819" y="140071"/>
                    </a:moveTo>
                    <a:cubicBezTo>
                      <a:pt x="527792" y="140115"/>
                      <a:pt x="528747" y="140529"/>
                      <a:pt x="529456" y="141303"/>
                    </a:cubicBezTo>
                    <a:lnTo>
                      <a:pt x="532499" y="144629"/>
                    </a:lnTo>
                    <a:cubicBezTo>
                      <a:pt x="533918" y="146179"/>
                      <a:pt x="533810" y="148584"/>
                      <a:pt x="532261" y="150002"/>
                    </a:cubicBezTo>
                    <a:lnTo>
                      <a:pt x="528935" y="153045"/>
                    </a:lnTo>
                    <a:cubicBezTo>
                      <a:pt x="527386" y="154463"/>
                      <a:pt x="524981" y="154356"/>
                      <a:pt x="523563" y="152807"/>
                    </a:cubicBezTo>
                    <a:lnTo>
                      <a:pt x="520520" y="149480"/>
                    </a:lnTo>
                    <a:cubicBezTo>
                      <a:pt x="519101" y="147932"/>
                      <a:pt x="519208" y="145526"/>
                      <a:pt x="520758" y="144108"/>
                    </a:cubicBezTo>
                    <a:lnTo>
                      <a:pt x="524083" y="141065"/>
                    </a:lnTo>
                    <a:cubicBezTo>
                      <a:pt x="524859" y="140356"/>
                      <a:pt x="525847" y="140028"/>
                      <a:pt x="526819" y="140071"/>
                    </a:cubicBezTo>
                    <a:close/>
                    <a:moveTo>
                      <a:pt x="193673" y="140071"/>
                    </a:moveTo>
                    <a:cubicBezTo>
                      <a:pt x="194645" y="140115"/>
                      <a:pt x="195602" y="140529"/>
                      <a:pt x="196310" y="141303"/>
                    </a:cubicBezTo>
                    <a:lnTo>
                      <a:pt x="199353" y="144629"/>
                    </a:lnTo>
                    <a:cubicBezTo>
                      <a:pt x="200771" y="146179"/>
                      <a:pt x="200664" y="148584"/>
                      <a:pt x="199115" y="150002"/>
                    </a:cubicBezTo>
                    <a:lnTo>
                      <a:pt x="195789" y="153045"/>
                    </a:lnTo>
                    <a:cubicBezTo>
                      <a:pt x="194239" y="154463"/>
                      <a:pt x="191834" y="154356"/>
                      <a:pt x="190416" y="152807"/>
                    </a:cubicBezTo>
                    <a:lnTo>
                      <a:pt x="187373" y="149480"/>
                    </a:lnTo>
                    <a:cubicBezTo>
                      <a:pt x="185955" y="147932"/>
                      <a:pt x="186061" y="145526"/>
                      <a:pt x="187611" y="144108"/>
                    </a:cubicBezTo>
                    <a:lnTo>
                      <a:pt x="190937" y="141065"/>
                    </a:lnTo>
                    <a:cubicBezTo>
                      <a:pt x="191712" y="140356"/>
                      <a:pt x="192701" y="140028"/>
                      <a:pt x="193673" y="140071"/>
                    </a:cubicBezTo>
                    <a:close/>
                    <a:moveTo>
                      <a:pt x="2932820" y="131487"/>
                    </a:moveTo>
                    <a:cubicBezTo>
                      <a:pt x="2934261" y="131583"/>
                      <a:pt x="2935665" y="132227"/>
                      <a:pt x="2936691" y="133400"/>
                    </a:cubicBezTo>
                    <a:lnTo>
                      <a:pt x="2942321" y="139832"/>
                    </a:lnTo>
                    <a:cubicBezTo>
                      <a:pt x="2944374" y="142176"/>
                      <a:pt x="2944136" y="145742"/>
                      <a:pt x="2941791" y="147794"/>
                    </a:cubicBezTo>
                    <a:lnTo>
                      <a:pt x="2933687" y="154888"/>
                    </a:lnTo>
                    <a:cubicBezTo>
                      <a:pt x="2931342" y="156941"/>
                      <a:pt x="2927776" y="156704"/>
                      <a:pt x="2925724" y="154359"/>
                    </a:cubicBezTo>
                    <a:lnTo>
                      <a:pt x="2920094" y="147927"/>
                    </a:lnTo>
                    <a:cubicBezTo>
                      <a:pt x="2918042" y="145583"/>
                      <a:pt x="2918279" y="142018"/>
                      <a:pt x="2920624" y="139965"/>
                    </a:cubicBezTo>
                    <a:lnTo>
                      <a:pt x="2928728" y="132871"/>
                    </a:lnTo>
                    <a:cubicBezTo>
                      <a:pt x="2929901" y="131844"/>
                      <a:pt x="2931379" y="131391"/>
                      <a:pt x="2932820" y="131487"/>
                    </a:cubicBezTo>
                    <a:close/>
                    <a:moveTo>
                      <a:pt x="2599673" y="131487"/>
                    </a:moveTo>
                    <a:cubicBezTo>
                      <a:pt x="2601114" y="131583"/>
                      <a:pt x="2602519" y="132227"/>
                      <a:pt x="2603545" y="133400"/>
                    </a:cubicBezTo>
                    <a:lnTo>
                      <a:pt x="2609174" y="139832"/>
                    </a:lnTo>
                    <a:cubicBezTo>
                      <a:pt x="2611227" y="142176"/>
                      <a:pt x="2610990" y="145742"/>
                      <a:pt x="2608645" y="147794"/>
                    </a:cubicBezTo>
                    <a:lnTo>
                      <a:pt x="2600541" y="154888"/>
                    </a:lnTo>
                    <a:cubicBezTo>
                      <a:pt x="2598196" y="156941"/>
                      <a:pt x="2594630" y="156704"/>
                      <a:pt x="2592578" y="154359"/>
                    </a:cubicBezTo>
                    <a:lnTo>
                      <a:pt x="2586949" y="147927"/>
                    </a:lnTo>
                    <a:cubicBezTo>
                      <a:pt x="2584896" y="145583"/>
                      <a:pt x="2585132" y="142018"/>
                      <a:pt x="2587478" y="139965"/>
                    </a:cubicBezTo>
                    <a:lnTo>
                      <a:pt x="2595583" y="132871"/>
                    </a:lnTo>
                    <a:cubicBezTo>
                      <a:pt x="2596755" y="131844"/>
                      <a:pt x="2598233" y="131391"/>
                      <a:pt x="2599673" y="131487"/>
                    </a:cubicBezTo>
                    <a:close/>
                    <a:moveTo>
                      <a:pt x="2266527" y="131487"/>
                    </a:moveTo>
                    <a:cubicBezTo>
                      <a:pt x="2267968" y="131583"/>
                      <a:pt x="2269372" y="132227"/>
                      <a:pt x="2270399" y="133400"/>
                    </a:cubicBezTo>
                    <a:lnTo>
                      <a:pt x="2276028" y="139832"/>
                    </a:lnTo>
                    <a:cubicBezTo>
                      <a:pt x="2278081" y="142176"/>
                      <a:pt x="2277844" y="145742"/>
                      <a:pt x="2275499" y="147794"/>
                    </a:cubicBezTo>
                    <a:lnTo>
                      <a:pt x="2267394" y="154888"/>
                    </a:lnTo>
                    <a:cubicBezTo>
                      <a:pt x="2265050" y="156941"/>
                      <a:pt x="2261484" y="156704"/>
                      <a:pt x="2259432" y="154359"/>
                    </a:cubicBezTo>
                    <a:lnTo>
                      <a:pt x="2253801" y="147927"/>
                    </a:lnTo>
                    <a:cubicBezTo>
                      <a:pt x="2251749" y="145583"/>
                      <a:pt x="2251987" y="142018"/>
                      <a:pt x="2254332" y="139965"/>
                    </a:cubicBezTo>
                    <a:lnTo>
                      <a:pt x="2262436" y="132871"/>
                    </a:lnTo>
                    <a:cubicBezTo>
                      <a:pt x="2263609" y="131844"/>
                      <a:pt x="2265086" y="131391"/>
                      <a:pt x="2266527" y="131487"/>
                    </a:cubicBezTo>
                    <a:close/>
                    <a:moveTo>
                      <a:pt x="1933380" y="131487"/>
                    </a:moveTo>
                    <a:cubicBezTo>
                      <a:pt x="1934822" y="131583"/>
                      <a:pt x="1936226" y="132227"/>
                      <a:pt x="1937252" y="133400"/>
                    </a:cubicBezTo>
                    <a:lnTo>
                      <a:pt x="1942882" y="139832"/>
                    </a:lnTo>
                    <a:cubicBezTo>
                      <a:pt x="1944935" y="142176"/>
                      <a:pt x="1944697" y="145742"/>
                      <a:pt x="1942353" y="147794"/>
                    </a:cubicBezTo>
                    <a:lnTo>
                      <a:pt x="1934248" y="154888"/>
                    </a:lnTo>
                    <a:cubicBezTo>
                      <a:pt x="1931903" y="156941"/>
                      <a:pt x="1928338" y="156704"/>
                      <a:pt x="1926286" y="154359"/>
                    </a:cubicBezTo>
                    <a:lnTo>
                      <a:pt x="1920655" y="147927"/>
                    </a:lnTo>
                    <a:cubicBezTo>
                      <a:pt x="1918602" y="145583"/>
                      <a:pt x="1918840" y="142018"/>
                      <a:pt x="1921185" y="139965"/>
                    </a:cubicBezTo>
                    <a:lnTo>
                      <a:pt x="1929290" y="132871"/>
                    </a:lnTo>
                    <a:cubicBezTo>
                      <a:pt x="1930462" y="131844"/>
                      <a:pt x="1931940" y="131391"/>
                      <a:pt x="1933380" y="131487"/>
                    </a:cubicBezTo>
                    <a:close/>
                    <a:moveTo>
                      <a:pt x="1600234" y="131487"/>
                    </a:moveTo>
                    <a:cubicBezTo>
                      <a:pt x="1601676" y="131583"/>
                      <a:pt x="1603080" y="132227"/>
                      <a:pt x="1604106" y="133400"/>
                    </a:cubicBezTo>
                    <a:lnTo>
                      <a:pt x="1609735" y="139832"/>
                    </a:lnTo>
                    <a:cubicBezTo>
                      <a:pt x="1611788" y="142176"/>
                      <a:pt x="1611551" y="145742"/>
                      <a:pt x="1609207" y="147794"/>
                    </a:cubicBezTo>
                    <a:lnTo>
                      <a:pt x="1601101" y="154888"/>
                    </a:lnTo>
                    <a:cubicBezTo>
                      <a:pt x="1598757" y="156941"/>
                      <a:pt x="1595191" y="156704"/>
                      <a:pt x="1593139" y="154359"/>
                    </a:cubicBezTo>
                    <a:lnTo>
                      <a:pt x="1587509" y="147927"/>
                    </a:lnTo>
                    <a:cubicBezTo>
                      <a:pt x="1585456" y="145583"/>
                      <a:pt x="1585694" y="142018"/>
                      <a:pt x="1588039" y="139965"/>
                    </a:cubicBezTo>
                    <a:lnTo>
                      <a:pt x="1596144" y="132871"/>
                    </a:lnTo>
                    <a:cubicBezTo>
                      <a:pt x="1597316" y="131844"/>
                      <a:pt x="1598794" y="131391"/>
                      <a:pt x="1600234" y="131487"/>
                    </a:cubicBezTo>
                    <a:close/>
                    <a:moveTo>
                      <a:pt x="1267088" y="131487"/>
                    </a:moveTo>
                    <a:cubicBezTo>
                      <a:pt x="1268529" y="131583"/>
                      <a:pt x="1269933" y="132227"/>
                      <a:pt x="1270960" y="133400"/>
                    </a:cubicBezTo>
                    <a:lnTo>
                      <a:pt x="1276589" y="139832"/>
                    </a:lnTo>
                    <a:cubicBezTo>
                      <a:pt x="1278641" y="142176"/>
                      <a:pt x="1278405" y="145742"/>
                      <a:pt x="1276060" y="147794"/>
                    </a:cubicBezTo>
                    <a:lnTo>
                      <a:pt x="1267955" y="154888"/>
                    </a:lnTo>
                    <a:cubicBezTo>
                      <a:pt x="1265610" y="156941"/>
                      <a:pt x="1262045" y="156704"/>
                      <a:pt x="1259992" y="154359"/>
                    </a:cubicBezTo>
                    <a:lnTo>
                      <a:pt x="1254363" y="147927"/>
                    </a:lnTo>
                    <a:cubicBezTo>
                      <a:pt x="1252310" y="145583"/>
                      <a:pt x="1252547" y="142018"/>
                      <a:pt x="1254892" y="139965"/>
                    </a:cubicBezTo>
                    <a:lnTo>
                      <a:pt x="1262996" y="132871"/>
                    </a:lnTo>
                    <a:cubicBezTo>
                      <a:pt x="1264169" y="131844"/>
                      <a:pt x="1265647" y="131391"/>
                      <a:pt x="1267088" y="131487"/>
                    </a:cubicBezTo>
                    <a:close/>
                    <a:moveTo>
                      <a:pt x="933942" y="131487"/>
                    </a:moveTo>
                    <a:cubicBezTo>
                      <a:pt x="935382" y="131583"/>
                      <a:pt x="936787" y="132227"/>
                      <a:pt x="937813" y="133400"/>
                    </a:cubicBezTo>
                    <a:lnTo>
                      <a:pt x="943442" y="139832"/>
                    </a:lnTo>
                    <a:cubicBezTo>
                      <a:pt x="945495" y="142176"/>
                      <a:pt x="945259" y="145742"/>
                      <a:pt x="942914" y="147794"/>
                    </a:cubicBezTo>
                    <a:lnTo>
                      <a:pt x="934809" y="154888"/>
                    </a:lnTo>
                    <a:cubicBezTo>
                      <a:pt x="932464" y="156941"/>
                      <a:pt x="928898" y="156704"/>
                      <a:pt x="926846" y="154359"/>
                    </a:cubicBezTo>
                    <a:lnTo>
                      <a:pt x="921216" y="147927"/>
                    </a:lnTo>
                    <a:cubicBezTo>
                      <a:pt x="919164" y="145583"/>
                      <a:pt x="919401" y="142018"/>
                      <a:pt x="921746" y="139965"/>
                    </a:cubicBezTo>
                    <a:lnTo>
                      <a:pt x="929850" y="132871"/>
                    </a:lnTo>
                    <a:cubicBezTo>
                      <a:pt x="931023" y="131844"/>
                      <a:pt x="932500" y="131391"/>
                      <a:pt x="933942" y="131487"/>
                    </a:cubicBezTo>
                    <a:close/>
                    <a:moveTo>
                      <a:pt x="600796" y="131487"/>
                    </a:moveTo>
                    <a:cubicBezTo>
                      <a:pt x="602236" y="131583"/>
                      <a:pt x="603641" y="132227"/>
                      <a:pt x="604667" y="133400"/>
                    </a:cubicBezTo>
                    <a:lnTo>
                      <a:pt x="610297" y="139832"/>
                    </a:lnTo>
                    <a:cubicBezTo>
                      <a:pt x="612349" y="142176"/>
                      <a:pt x="612112" y="145742"/>
                      <a:pt x="609768" y="147794"/>
                    </a:cubicBezTo>
                    <a:lnTo>
                      <a:pt x="601662" y="154888"/>
                    </a:lnTo>
                    <a:cubicBezTo>
                      <a:pt x="599318" y="156941"/>
                      <a:pt x="595753" y="156704"/>
                      <a:pt x="593700" y="154359"/>
                    </a:cubicBezTo>
                    <a:lnTo>
                      <a:pt x="588070" y="147927"/>
                    </a:lnTo>
                    <a:cubicBezTo>
                      <a:pt x="586017" y="145583"/>
                      <a:pt x="586255" y="142018"/>
                      <a:pt x="588600" y="139965"/>
                    </a:cubicBezTo>
                    <a:lnTo>
                      <a:pt x="596705" y="132871"/>
                    </a:lnTo>
                    <a:cubicBezTo>
                      <a:pt x="597877" y="131844"/>
                      <a:pt x="599354" y="131391"/>
                      <a:pt x="600796" y="131487"/>
                    </a:cubicBezTo>
                    <a:close/>
                    <a:moveTo>
                      <a:pt x="267649" y="131487"/>
                    </a:moveTo>
                    <a:cubicBezTo>
                      <a:pt x="269090" y="131583"/>
                      <a:pt x="270495" y="132227"/>
                      <a:pt x="271521" y="133400"/>
                    </a:cubicBezTo>
                    <a:lnTo>
                      <a:pt x="277151" y="139832"/>
                    </a:lnTo>
                    <a:cubicBezTo>
                      <a:pt x="279203" y="142176"/>
                      <a:pt x="278966" y="145742"/>
                      <a:pt x="276621" y="147794"/>
                    </a:cubicBezTo>
                    <a:lnTo>
                      <a:pt x="268516" y="154888"/>
                    </a:lnTo>
                    <a:cubicBezTo>
                      <a:pt x="266172" y="156941"/>
                      <a:pt x="262606" y="156704"/>
                      <a:pt x="260554" y="154359"/>
                    </a:cubicBezTo>
                    <a:lnTo>
                      <a:pt x="254924" y="147927"/>
                    </a:lnTo>
                    <a:cubicBezTo>
                      <a:pt x="252871" y="145583"/>
                      <a:pt x="253109" y="142018"/>
                      <a:pt x="255453" y="139965"/>
                    </a:cubicBezTo>
                    <a:lnTo>
                      <a:pt x="263558" y="132871"/>
                    </a:lnTo>
                    <a:cubicBezTo>
                      <a:pt x="264730" y="131844"/>
                      <a:pt x="266208" y="131391"/>
                      <a:pt x="267649" y="131487"/>
                    </a:cubicBezTo>
                    <a:close/>
                    <a:moveTo>
                      <a:pt x="3105735" y="116582"/>
                    </a:moveTo>
                    <a:cubicBezTo>
                      <a:pt x="3107206" y="116762"/>
                      <a:pt x="3108608" y="117502"/>
                      <a:pt x="3109594" y="118762"/>
                    </a:cubicBezTo>
                    <a:lnTo>
                      <a:pt x="3113823" y="124170"/>
                    </a:lnTo>
                    <a:cubicBezTo>
                      <a:pt x="3115794" y="126689"/>
                      <a:pt x="3115349" y="130330"/>
                      <a:pt x="3112830" y="132300"/>
                    </a:cubicBezTo>
                    <a:lnTo>
                      <a:pt x="3107133" y="136756"/>
                    </a:lnTo>
                    <a:cubicBezTo>
                      <a:pt x="3104614" y="138727"/>
                      <a:pt x="3100974" y="138282"/>
                      <a:pt x="3099002" y="135763"/>
                    </a:cubicBezTo>
                    <a:lnTo>
                      <a:pt x="3094773" y="130356"/>
                    </a:lnTo>
                    <a:cubicBezTo>
                      <a:pt x="3092803" y="127836"/>
                      <a:pt x="3093247" y="124196"/>
                      <a:pt x="3095766" y="122225"/>
                    </a:cubicBezTo>
                    <a:lnTo>
                      <a:pt x="3101462" y="117769"/>
                    </a:lnTo>
                    <a:cubicBezTo>
                      <a:pt x="3102723" y="116783"/>
                      <a:pt x="3104263" y="116402"/>
                      <a:pt x="3105735" y="116582"/>
                    </a:cubicBezTo>
                    <a:close/>
                    <a:moveTo>
                      <a:pt x="2772587" y="116582"/>
                    </a:moveTo>
                    <a:cubicBezTo>
                      <a:pt x="2774060" y="116762"/>
                      <a:pt x="2775462" y="117502"/>
                      <a:pt x="2776448" y="118762"/>
                    </a:cubicBezTo>
                    <a:lnTo>
                      <a:pt x="2780678" y="124170"/>
                    </a:lnTo>
                    <a:cubicBezTo>
                      <a:pt x="2782648" y="126689"/>
                      <a:pt x="2782203" y="130330"/>
                      <a:pt x="2779683" y="132300"/>
                    </a:cubicBezTo>
                    <a:lnTo>
                      <a:pt x="2773987" y="136756"/>
                    </a:lnTo>
                    <a:cubicBezTo>
                      <a:pt x="2771468" y="138727"/>
                      <a:pt x="2767827" y="138282"/>
                      <a:pt x="2765857" y="135763"/>
                    </a:cubicBezTo>
                    <a:lnTo>
                      <a:pt x="2761627" y="130356"/>
                    </a:lnTo>
                    <a:cubicBezTo>
                      <a:pt x="2759656" y="127836"/>
                      <a:pt x="2760101" y="124196"/>
                      <a:pt x="2762620" y="122225"/>
                    </a:cubicBezTo>
                    <a:lnTo>
                      <a:pt x="2768317" y="117769"/>
                    </a:lnTo>
                    <a:cubicBezTo>
                      <a:pt x="2769576" y="116783"/>
                      <a:pt x="2771117" y="116402"/>
                      <a:pt x="2772587" y="116582"/>
                    </a:cubicBezTo>
                    <a:close/>
                    <a:moveTo>
                      <a:pt x="2439442" y="116582"/>
                    </a:moveTo>
                    <a:cubicBezTo>
                      <a:pt x="2440914" y="116762"/>
                      <a:pt x="2442316" y="117502"/>
                      <a:pt x="2443302" y="118762"/>
                    </a:cubicBezTo>
                    <a:lnTo>
                      <a:pt x="2447531" y="124170"/>
                    </a:lnTo>
                    <a:cubicBezTo>
                      <a:pt x="2449502" y="126689"/>
                      <a:pt x="2449057" y="130330"/>
                      <a:pt x="2446538" y="132300"/>
                    </a:cubicBezTo>
                    <a:lnTo>
                      <a:pt x="2440841" y="136756"/>
                    </a:lnTo>
                    <a:cubicBezTo>
                      <a:pt x="2438322" y="138727"/>
                      <a:pt x="2434681" y="138282"/>
                      <a:pt x="2432710" y="135763"/>
                    </a:cubicBezTo>
                    <a:lnTo>
                      <a:pt x="2428481" y="130356"/>
                    </a:lnTo>
                    <a:cubicBezTo>
                      <a:pt x="2426509" y="127836"/>
                      <a:pt x="2426954" y="124196"/>
                      <a:pt x="2429474" y="122225"/>
                    </a:cubicBezTo>
                    <a:lnTo>
                      <a:pt x="2435170" y="117769"/>
                    </a:lnTo>
                    <a:cubicBezTo>
                      <a:pt x="2436430" y="116783"/>
                      <a:pt x="2437970" y="116402"/>
                      <a:pt x="2439442" y="116582"/>
                    </a:cubicBezTo>
                    <a:close/>
                    <a:moveTo>
                      <a:pt x="2106296" y="116582"/>
                    </a:moveTo>
                    <a:cubicBezTo>
                      <a:pt x="2107767" y="116762"/>
                      <a:pt x="2109170" y="117502"/>
                      <a:pt x="2110155" y="118762"/>
                    </a:cubicBezTo>
                    <a:lnTo>
                      <a:pt x="2114385" y="124170"/>
                    </a:lnTo>
                    <a:cubicBezTo>
                      <a:pt x="2116356" y="126689"/>
                      <a:pt x="2115911" y="130330"/>
                      <a:pt x="2113392" y="132300"/>
                    </a:cubicBezTo>
                    <a:lnTo>
                      <a:pt x="2107695" y="136756"/>
                    </a:lnTo>
                    <a:cubicBezTo>
                      <a:pt x="2105175" y="138727"/>
                      <a:pt x="2101535" y="138282"/>
                      <a:pt x="2099564" y="135763"/>
                    </a:cubicBezTo>
                    <a:lnTo>
                      <a:pt x="2095335" y="130356"/>
                    </a:lnTo>
                    <a:cubicBezTo>
                      <a:pt x="2093363" y="127836"/>
                      <a:pt x="2093808" y="124196"/>
                      <a:pt x="2096327" y="122225"/>
                    </a:cubicBezTo>
                    <a:lnTo>
                      <a:pt x="2102024" y="117769"/>
                    </a:lnTo>
                    <a:cubicBezTo>
                      <a:pt x="2103284" y="116783"/>
                      <a:pt x="2104824" y="116402"/>
                      <a:pt x="2106296" y="116582"/>
                    </a:cubicBezTo>
                    <a:close/>
                    <a:moveTo>
                      <a:pt x="1773149" y="116582"/>
                    </a:moveTo>
                    <a:cubicBezTo>
                      <a:pt x="1774620" y="116762"/>
                      <a:pt x="1776023" y="117502"/>
                      <a:pt x="1777009" y="118762"/>
                    </a:cubicBezTo>
                    <a:lnTo>
                      <a:pt x="1781239" y="124170"/>
                    </a:lnTo>
                    <a:cubicBezTo>
                      <a:pt x="1783209" y="126689"/>
                      <a:pt x="1782765" y="130330"/>
                      <a:pt x="1780244" y="132300"/>
                    </a:cubicBezTo>
                    <a:lnTo>
                      <a:pt x="1774548" y="136756"/>
                    </a:lnTo>
                    <a:cubicBezTo>
                      <a:pt x="1772029" y="138727"/>
                      <a:pt x="1768389" y="138282"/>
                      <a:pt x="1766417" y="135763"/>
                    </a:cubicBezTo>
                    <a:lnTo>
                      <a:pt x="1762188" y="130356"/>
                    </a:lnTo>
                    <a:cubicBezTo>
                      <a:pt x="1760217" y="127836"/>
                      <a:pt x="1760662" y="124196"/>
                      <a:pt x="1763181" y="122225"/>
                    </a:cubicBezTo>
                    <a:lnTo>
                      <a:pt x="1768878" y="117769"/>
                    </a:lnTo>
                    <a:cubicBezTo>
                      <a:pt x="1770138" y="116783"/>
                      <a:pt x="1771677" y="116402"/>
                      <a:pt x="1773149" y="116582"/>
                    </a:cubicBezTo>
                    <a:close/>
                    <a:moveTo>
                      <a:pt x="1440003" y="116582"/>
                    </a:moveTo>
                    <a:cubicBezTo>
                      <a:pt x="1441475" y="116762"/>
                      <a:pt x="1442876" y="117502"/>
                      <a:pt x="1443863" y="118762"/>
                    </a:cubicBezTo>
                    <a:lnTo>
                      <a:pt x="1448092" y="124170"/>
                    </a:lnTo>
                    <a:cubicBezTo>
                      <a:pt x="1450063" y="126689"/>
                      <a:pt x="1449618" y="130330"/>
                      <a:pt x="1447098" y="132300"/>
                    </a:cubicBezTo>
                    <a:lnTo>
                      <a:pt x="1441402" y="136756"/>
                    </a:lnTo>
                    <a:cubicBezTo>
                      <a:pt x="1438883" y="138727"/>
                      <a:pt x="1435243" y="138282"/>
                      <a:pt x="1433271" y="135763"/>
                    </a:cubicBezTo>
                    <a:lnTo>
                      <a:pt x="1429042" y="130356"/>
                    </a:lnTo>
                    <a:cubicBezTo>
                      <a:pt x="1427071" y="127836"/>
                      <a:pt x="1427516" y="124196"/>
                      <a:pt x="1430035" y="122225"/>
                    </a:cubicBezTo>
                    <a:lnTo>
                      <a:pt x="1435731" y="117769"/>
                    </a:lnTo>
                    <a:cubicBezTo>
                      <a:pt x="1436991" y="116783"/>
                      <a:pt x="1438531" y="116402"/>
                      <a:pt x="1440003" y="116582"/>
                    </a:cubicBezTo>
                    <a:close/>
                    <a:moveTo>
                      <a:pt x="1106856" y="116582"/>
                    </a:moveTo>
                    <a:cubicBezTo>
                      <a:pt x="1108328" y="116762"/>
                      <a:pt x="1109731" y="117502"/>
                      <a:pt x="1110716" y="118762"/>
                    </a:cubicBezTo>
                    <a:lnTo>
                      <a:pt x="1114946" y="124170"/>
                    </a:lnTo>
                    <a:cubicBezTo>
                      <a:pt x="1116916" y="126689"/>
                      <a:pt x="1116471" y="130330"/>
                      <a:pt x="1113952" y="132300"/>
                    </a:cubicBezTo>
                    <a:lnTo>
                      <a:pt x="1108256" y="136756"/>
                    </a:lnTo>
                    <a:cubicBezTo>
                      <a:pt x="1105736" y="138727"/>
                      <a:pt x="1102095" y="138282"/>
                      <a:pt x="1100125" y="135763"/>
                    </a:cubicBezTo>
                    <a:lnTo>
                      <a:pt x="1095895" y="130356"/>
                    </a:lnTo>
                    <a:cubicBezTo>
                      <a:pt x="1093924" y="127836"/>
                      <a:pt x="1094369" y="124196"/>
                      <a:pt x="1096889" y="122225"/>
                    </a:cubicBezTo>
                    <a:lnTo>
                      <a:pt x="1102585" y="117769"/>
                    </a:lnTo>
                    <a:cubicBezTo>
                      <a:pt x="1103845" y="116783"/>
                      <a:pt x="1105385" y="116402"/>
                      <a:pt x="1106856" y="116582"/>
                    </a:cubicBezTo>
                    <a:close/>
                    <a:moveTo>
                      <a:pt x="773710" y="116582"/>
                    </a:moveTo>
                    <a:cubicBezTo>
                      <a:pt x="775181" y="116762"/>
                      <a:pt x="776584" y="117502"/>
                      <a:pt x="777569" y="118762"/>
                    </a:cubicBezTo>
                    <a:lnTo>
                      <a:pt x="781799" y="124170"/>
                    </a:lnTo>
                    <a:cubicBezTo>
                      <a:pt x="783770" y="126689"/>
                      <a:pt x="783325" y="130330"/>
                      <a:pt x="780806" y="132300"/>
                    </a:cubicBezTo>
                    <a:lnTo>
                      <a:pt x="775110" y="136756"/>
                    </a:lnTo>
                    <a:cubicBezTo>
                      <a:pt x="772590" y="138727"/>
                      <a:pt x="768949" y="138282"/>
                      <a:pt x="766979" y="135763"/>
                    </a:cubicBezTo>
                    <a:lnTo>
                      <a:pt x="762749" y="130356"/>
                    </a:lnTo>
                    <a:cubicBezTo>
                      <a:pt x="760778" y="127836"/>
                      <a:pt x="761222" y="124196"/>
                      <a:pt x="763742" y="122225"/>
                    </a:cubicBezTo>
                    <a:lnTo>
                      <a:pt x="769438" y="117769"/>
                    </a:lnTo>
                    <a:cubicBezTo>
                      <a:pt x="770698" y="116783"/>
                      <a:pt x="772239" y="116402"/>
                      <a:pt x="773710" y="116582"/>
                    </a:cubicBezTo>
                    <a:close/>
                    <a:moveTo>
                      <a:pt x="440564" y="116582"/>
                    </a:moveTo>
                    <a:cubicBezTo>
                      <a:pt x="442035" y="116762"/>
                      <a:pt x="443437" y="117502"/>
                      <a:pt x="444423" y="118762"/>
                    </a:cubicBezTo>
                    <a:lnTo>
                      <a:pt x="448653" y="124170"/>
                    </a:lnTo>
                    <a:cubicBezTo>
                      <a:pt x="450624" y="126689"/>
                      <a:pt x="450179" y="130330"/>
                      <a:pt x="447659" y="132300"/>
                    </a:cubicBezTo>
                    <a:lnTo>
                      <a:pt x="441963" y="136756"/>
                    </a:lnTo>
                    <a:cubicBezTo>
                      <a:pt x="439443" y="138727"/>
                      <a:pt x="435804" y="138282"/>
                      <a:pt x="433832" y="135763"/>
                    </a:cubicBezTo>
                    <a:lnTo>
                      <a:pt x="429602" y="130356"/>
                    </a:lnTo>
                    <a:cubicBezTo>
                      <a:pt x="427632" y="127836"/>
                      <a:pt x="428077" y="124196"/>
                      <a:pt x="430596" y="122225"/>
                    </a:cubicBezTo>
                    <a:lnTo>
                      <a:pt x="436292" y="117769"/>
                    </a:lnTo>
                    <a:cubicBezTo>
                      <a:pt x="437553" y="116783"/>
                      <a:pt x="439092" y="116402"/>
                      <a:pt x="440564" y="116582"/>
                    </a:cubicBezTo>
                    <a:close/>
                    <a:moveTo>
                      <a:pt x="107417" y="116582"/>
                    </a:moveTo>
                    <a:cubicBezTo>
                      <a:pt x="108889" y="116762"/>
                      <a:pt x="110292" y="117502"/>
                      <a:pt x="111278" y="118762"/>
                    </a:cubicBezTo>
                    <a:lnTo>
                      <a:pt x="115507" y="124170"/>
                    </a:lnTo>
                    <a:cubicBezTo>
                      <a:pt x="117478" y="126689"/>
                      <a:pt x="117033" y="130330"/>
                      <a:pt x="114513" y="132300"/>
                    </a:cubicBezTo>
                    <a:lnTo>
                      <a:pt x="108817" y="136756"/>
                    </a:lnTo>
                    <a:cubicBezTo>
                      <a:pt x="106298" y="138727"/>
                      <a:pt x="102657" y="138282"/>
                      <a:pt x="100686" y="135763"/>
                    </a:cubicBezTo>
                    <a:lnTo>
                      <a:pt x="96456" y="130356"/>
                    </a:lnTo>
                    <a:cubicBezTo>
                      <a:pt x="94486" y="127836"/>
                      <a:pt x="94930" y="124196"/>
                      <a:pt x="97450" y="122225"/>
                    </a:cubicBezTo>
                    <a:lnTo>
                      <a:pt x="103146" y="117769"/>
                    </a:lnTo>
                    <a:cubicBezTo>
                      <a:pt x="104406" y="116783"/>
                      <a:pt x="105946" y="116402"/>
                      <a:pt x="107417" y="116582"/>
                    </a:cubicBezTo>
                    <a:close/>
                    <a:moveTo>
                      <a:pt x="3156326" y="110299"/>
                    </a:moveTo>
                    <a:cubicBezTo>
                      <a:pt x="3158131" y="110299"/>
                      <a:pt x="3159936" y="110987"/>
                      <a:pt x="3161312" y="112365"/>
                    </a:cubicBezTo>
                    <a:lnTo>
                      <a:pt x="3181292" y="132343"/>
                    </a:lnTo>
                    <a:cubicBezTo>
                      <a:pt x="3184046" y="135098"/>
                      <a:pt x="3184045" y="139562"/>
                      <a:pt x="3181292" y="142316"/>
                    </a:cubicBezTo>
                    <a:lnTo>
                      <a:pt x="3152144" y="171463"/>
                    </a:lnTo>
                    <a:cubicBezTo>
                      <a:pt x="3149390" y="174217"/>
                      <a:pt x="3144926" y="174217"/>
                      <a:pt x="3142172" y="171463"/>
                    </a:cubicBezTo>
                    <a:lnTo>
                      <a:pt x="3122193" y="151484"/>
                    </a:lnTo>
                    <a:cubicBezTo>
                      <a:pt x="3119438" y="148730"/>
                      <a:pt x="3119439" y="144266"/>
                      <a:pt x="3122193" y="141512"/>
                    </a:cubicBezTo>
                    <a:lnTo>
                      <a:pt x="3151340" y="112365"/>
                    </a:lnTo>
                    <a:cubicBezTo>
                      <a:pt x="3152718" y="110987"/>
                      <a:pt x="3154522" y="110299"/>
                      <a:pt x="3156326" y="110299"/>
                    </a:cubicBezTo>
                    <a:close/>
                    <a:moveTo>
                      <a:pt x="2823180" y="110299"/>
                    </a:moveTo>
                    <a:cubicBezTo>
                      <a:pt x="2824985" y="110299"/>
                      <a:pt x="2826789" y="110987"/>
                      <a:pt x="2828166" y="112365"/>
                    </a:cubicBezTo>
                    <a:lnTo>
                      <a:pt x="2848146" y="132343"/>
                    </a:lnTo>
                    <a:cubicBezTo>
                      <a:pt x="2850899" y="135098"/>
                      <a:pt x="2850899" y="139562"/>
                      <a:pt x="2848146" y="142316"/>
                    </a:cubicBezTo>
                    <a:lnTo>
                      <a:pt x="2818998" y="171463"/>
                    </a:lnTo>
                    <a:cubicBezTo>
                      <a:pt x="2816245" y="174217"/>
                      <a:pt x="2811780" y="174217"/>
                      <a:pt x="2809026" y="171463"/>
                    </a:cubicBezTo>
                    <a:lnTo>
                      <a:pt x="2789046" y="151484"/>
                    </a:lnTo>
                    <a:cubicBezTo>
                      <a:pt x="2786293" y="148730"/>
                      <a:pt x="2786293" y="144266"/>
                      <a:pt x="2789046" y="141512"/>
                    </a:cubicBezTo>
                    <a:lnTo>
                      <a:pt x="2818194" y="112365"/>
                    </a:lnTo>
                    <a:cubicBezTo>
                      <a:pt x="2819571" y="110987"/>
                      <a:pt x="2821375" y="110299"/>
                      <a:pt x="2823180" y="110299"/>
                    </a:cubicBezTo>
                    <a:close/>
                    <a:moveTo>
                      <a:pt x="2490035" y="110299"/>
                    </a:moveTo>
                    <a:cubicBezTo>
                      <a:pt x="2491840" y="110299"/>
                      <a:pt x="2493643" y="110987"/>
                      <a:pt x="2495020" y="112365"/>
                    </a:cubicBezTo>
                    <a:lnTo>
                      <a:pt x="2515000" y="132343"/>
                    </a:lnTo>
                    <a:cubicBezTo>
                      <a:pt x="2517753" y="135098"/>
                      <a:pt x="2517753" y="139562"/>
                      <a:pt x="2515000" y="142316"/>
                    </a:cubicBezTo>
                    <a:lnTo>
                      <a:pt x="2485852" y="171463"/>
                    </a:lnTo>
                    <a:cubicBezTo>
                      <a:pt x="2483099" y="174217"/>
                      <a:pt x="2478634" y="174217"/>
                      <a:pt x="2475880" y="171463"/>
                    </a:cubicBezTo>
                    <a:lnTo>
                      <a:pt x="2455900" y="151484"/>
                    </a:lnTo>
                    <a:cubicBezTo>
                      <a:pt x="2453147" y="148730"/>
                      <a:pt x="2453147" y="144266"/>
                      <a:pt x="2455900" y="141512"/>
                    </a:cubicBezTo>
                    <a:lnTo>
                      <a:pt x="2485048" y="112365"/>
                    </a:lnTo>
                    <a:cubicBezTo>
                      <a:pt x="2486425" y="110987"/>
                      <a:pt x="2488230" y="110299"/>
                      <a:pt x="2490035" y="110299"/>
                    </a:cubicBezTo>
                    <a:close/>
                    <a:moveTo>
                      <a:pt x="2156888" y="110299"/>
                    </a:moveTo>
                    <a:cubicBezTo>
                      <a:pt x="2158692" y="110299"/>
                      <a:pt x="2160497" y="110987"/>
                      <a:pt x="2161874" y="112365"/>
                    </a:cubicBezTo>
                    <a:lnTo>
                      <a:pt x="2181853" y="132343"/>
                    </a:lnTo>
                    <a:cubicBezTo>
                      <a:pt x="2184607" y="135098"/>
                      <a:pt x="2184607" y="139562"/>
                      <a:pt x="2181853" y="142316"/>
                    </a:cubicBezTo>
                    <a:lnTo>
                      <a:pt x="2152706" y="171463"/>
                    </a:lnTo>
                    <a:cubicBezTo>
                      <a:pt x="2149952" y="174217"/>
                      <a:pt x="2145488" y="174217"/>
                      <a:pt x="2142733" y="171463"/>
                    </a:cubicBezTo>
                    <a:lnTo>
                      <a:pt x="2122754" y="151484"/>
                    </a:lnTo>
                    <a:cubicBezTo>
                      <a:pt x="2120001" y="148730"/>
                      <a:pt x="2120001" y="144266"/>
                      <a:pt x="2122754" y="141512"/>
                    </a:cubicBezTo>
                    <a:lnTo>
                      <a:pt x="2151902" y="112365"/>
                    </a:lnTo>
                    <a:cubicBezTo>
                      <a:pt x="2153279" y="110987"/>
                      <a:pt x="2155083" y="110299"/>
                      <a:pt x="2156888" y="110299"/>
                    </a:cubicBezTo>
                    <a:close/>
                    <a:moveTo>
                      <a:pt x="1823741" y="110299"/>
                    </a:moveTo>
                    <a:cubicBezTo>
                      <a:pt x="1825546" y="110299"/>
                      <a:pt x="1827350" y="110987"/>
                      <a:pt x="1828728" y="112365"/>
                    </a:cubicBezTo>
                    <a:lnTo>
                      <a:pt x="1848707" y="132343"/>
                    </a:lnTo>
                    <a:cubicBezTo>
                      <a:pt x="1851460" y="135098"/>
                      <a:pt x="1851460" y="139562"/>
                      <a:pt x="1848707" y="142316"/>
                    </a:cubicBezTo>
                    <a:lnTo>
                      <a:pt x="1819559" y="171463"/>
                    </a:lnTo>
                    <a:cubicBezTo>
                      <a:pt x="1816806" y="174217"/>
                      <a:pt x="1812341" y="174217"/>
                      <a:pt x="1809587" y="171463"/>
                    </a:cubicBezTo>
                    <a:lnTo>
                      <a:pt x="1789608" y="151484"/>
                    </a:lnTo>
                    <a:cubicBezTo>
                      <a:pt x="1786854" y="148730"/>
                      <a:pt x="1786854" y="144266"/>
                      <a:pt x="1789608" y="141512"/>
                    </a:cubicBezTo>
                    <a:lnTo>
                      <a:pt x="1818755" y="112365"/>
                    </a:lnTo>
                    <a:cubicBezTo>
                      <a:pt x="1820133" y="110987"/>
                      <a:pt x="1821937" y="110299"/>
                      <a:pt x="1823741" y="110299"/>
                    </a:cubicBezTo>
                    <a:close/>
                    <a:moveTo>
                      <a:pt x="1490595" y="110299"/>
                    </a:moveTo>
                    <a:cubicBezTo>
                      <a:pt x="1492400" y="110299"/>
                      <a:pt x="1494204" y="110987"/>
                      <a:pt x="1495581" y="112365"/>
                    </a:cubicBezTo>
                    <a:lnTo>
                      <a:pt x="1515560" y="132343"/>
                    </a:lnTo>
                    <a:cubicBezTo>
                      <a:pt x="1518314" y="135098"/>
                      <a:pt x="1518314" y="139562"/>
                      <a:pt x="1515560" y="142316"/>
                    </a:cubicBezTo>
                    <a:lnTo>
                      <a:pt x="1486412" y="171463"/>
                    </a:lnTo>
                    <a:cubicBezTo>
                      <a:pt x="1483659" y="174217"/>
                      <a:pt x="1479194" y="174217"/>
                      <a:pt x="1476440" y="171463"/>
                    </a:cubicBezTo>
                    <a:lnTo>
                      <a:pt x="1456461" y="151484"/>
                    </a:lnTo>
                    <a:cubicBezTo>
                      <a:pt x="1453707" y="148730"/>
                      <a:pt x="1453707" y="144266"/>
                      <a:pt x="1456461" y="141512"/>
                    </a:cubicBezTo>
                    <a:lnTo>
                      <a:pt x="1485609" y="112365"/>
                    </a:lnTo>
                    <a:cubicBezTo>
                      <a:pt x="1486986" y="110987"/>
                      <a:pt x="1488790" y="110299"/>
                      <a:pt x="1490595" y="110299"/>
                    </a:cubicBezTo>
                    <a:close/>
                    <a:moveTo>
                      <a:pt x="1157448" y="110299"/>
                    </a:moveTo>
                    <a:cubicBezTo>
                      <a:pt x="1159253" y="110299"/>
                      <a:pt x="1161058" y="110987"/>
                      <a:pt x="1162435" y="112365"/>
                    </a:cubicBezTo>
                    <a:lnTo>
                      <a:pt x="1182414" y="132343"/>
                    </a:lnTo>
                    <a:cubicBezTo>
                      <a:pt x="1185168" y="135098"/>
                      <a:pt x="1185168" y="139562"/>
                      <a:pt x="1182414" y="142316"/>
                    </a:cubicBezTo>
                    <a:lnTo>
                      <a:pt x="1153266" y="171463"/>
                    </a:lnTo>
                    <a:cubicBezTo>
                      <a:pt x="1150513" y="174217"/>
                      <a:pt x="1146048" y="174217"/>
                      <a:pt x="1143294" y="171463"/>
                    </a:cubicBezTo>
                    <a:lnTo>
                      <a:pt x="1123315" y="151484"/>
                    </a:lnTo>
                    <a:cubicBezTo>
                      <a:pt x="1120561" y="148730"/>
                      <a:pt x="1120561" y="144266"/>
                      <a:pt x="1123315" y="141512"/>
                    </a:cubicBezTo>
                    <a:lnTo>
                      <a:pt x="1152463" y="112365"/>
                    </a:lnTo>
                    <a:cubicBezTo>
                      <a:pt x="1153840" y="110987"/>
                      <a:pt x="1155644" y="110299"/>
                      <a:pt x="1157448" y="110299"/>
                    </a:cubicBezTo>
                    <a:close/>
                    <a:moveTo>
                      <a:pt x="824303" y="110299"/>
                    </a:moveTo>
                    <a:cubicBezTo>
                      <a:pt x="826107" y="110299"/>
                      <a:pt x="827911" y="110987"/>
                      <a:pt x="829288" y="112365"/>
                    </a:cubicBezTo>
                    <a:lnTo>
                      <a:pt x="849268" y="132343"/>
                    </a:lnTo>
                    <a:cubicBezTo>
                      <a:pt x="852022" y="135098"/>
                      <a:pt x="852022" y="139562"/>
                      <a:pt x="849268" y="142316"/>
                    </a:cubicBezTo>
                    <a:lnTo>
                      <a:pt x="820120" y="171463"/>
                    </a:lnTo>
                    <a:cubicBezTo>
                      <a:pt x="817367" y="174217"/>
                      <a:pt x="812902" y="174217"/>
                      <a:pt x="810148" y="171463"/>
                    </a:cubicBezTo>
                    <a:lnTo>
                      <a:pt x="790168" y="151484"/>
                    </a:lnTo>
                    <a:cubicBezTo>
                      <a:pt x="787415" y="148730"/>
                      <a:pt x="787415" y="144266"/>
                      <a:pt x="790168" y="141512"/>
                    </a:cubicBezTo>
                    <a:lnTo>
                      <a:pt x="819317" y="112365"/>
                    </a:lnTo>
                    <a:cubicBezTo>
                      <a:pt x="820693" y="110987"/>
                      <a:pt x="822497" y="110299"/>
                      <a:pt x="824303" y="110299"/>
                    </a:cubicBezTo>
                    <a:close/>
                    <a:moveTo>
                      <a:pt x="491156" y="110299"/>
                    </a:moveTo>
                    <a:cubicBezTo>
                      <a:pt x="492961" y="110299"/>
                      <a:pt x="494765" y="110987"/>
                      <a:pt x="496142" y="112365"/>
                    </a:cubicBezTo>
                    <a:lnTo>
                      <a:pt x="516121" y="132343"/>
                    </a:lnTo>
                    <a:cubicBezTo>
                      <a:pt x="518875" y="135098"/>
                      <a:pt x="518875" y="139562"/>
                      <a:pt x="516121" y="142316"/>
                    </a:cubicBezTo>
                    <a:lnTo>
                      <a:pt x="486974" y="171463"/>
                    </a:lnTo>
                    <a:cubicBezTo>
                      <a:pt x="484220" y="174217"/>
                      <a:pt x="479755" y="174217"/>
                      <a:pt x="477002" y="171463"/>
                    </a:cubicBezTo>
                    <a:lnTo>
                      <a:pt x="457023" y="151484"/>
                    </a:lnTo>
                    <a:cubicBezTo>
                      <a:pt x="454269" y="148730"/>
                      <a:pt x="454269" y="144266"/>
                      <a:pt x="457023" y="141512"/>
                    </a:cubicBezTo>
                    <a:lnTo>
                      <a:pt x="486170" y="112365"/>
                    </a:lnTo>
                    <a:cubicBezTo>
                      <a:pt x="487547" y="110987"/>
                      <a:pt x="489352" y="110299"/>
                      <a:pt x="491156" y="110299"/>
                    </a:cubicBezTo>
                    <a:close/>
                    <a:moveTo>
                      <a:pt x="158010" y="110299"/>
                    </a:moveTo>
                    <a:cubicBezTo>
                      <a:pt x="159815" y="110299"/>
                      <a:pt x="161620" y="110987"/>
                      <a:pt x="162996" y="112365"/>
                    </a:cubicBezTo>
                    <a:lnTo>
                      <a:pt x="182976" y="132343"/>
                    </a:lnTo>
                    <a:cubicBezTo>
                      <a:pt x="185729" y="135098"/>
                      <a:pt x="185729" y="139562"/>
                      <a:pt x="182976" y="142316"/>
                    </a:cubicBezTo>
                    <a:lnTo>
                      <a:pt x="153827" y="171463"/>
                    </a:lnTo>
                    <a:cubicBezTo>
                      <a:pt x="151074" y="174217"/>
                      <a:pt x="146609" y="174217"/>
                      <a:pt x="143855" y="171463"/>
                    </a:cubicBezTo>
                    <a:lnTo>
                      <a:pt x="123876" y="151484"/>
                    </a:lnTo>
                    <a:cubicBezTo>
                      <a:pt x="121122" y="148730"/>
                      <a:pt x="121122" y="144266"/>
                      <a:pt x="123876" y="141512"/>
                    </a:cubicBezTo>
                    <a:lnTo>
                      <a:pt x="153024" y="112365"/>
                    </a:lnTo>
                    <a:cubicBezTo>
                      <a:pt x="154401" y="110987"/>
                      <a:pt x="156205" y="110299"/>
                      <a:pt x="158010" y="110299"/>
                    </a:cubicBezTo>
                    <a:close/>
                    <a:moveTo>
                      <a:pt x="2966271" y="106496"/>
                    </a:moveTo>
                    <a:cubicBezTo>
                      <a:pt x="2968660" y="107153"/>
                      <a:pt x="2970800" y="108722"/>
                      <a:pt x="2972122" y="111048"/>
                    </a:cubicBezTo>
                    <a:lnTo>
                      <a:pt x="2979526" y="124072"/>
                    </a:lnTo>
                    <a:cubicBezTo>
                      <a:pt x="2982169" y="128722"/>
                      <a:pt x="2980543" y="134636"/>
                      <a:pt x="2975892" y="137280"/>
                    </a:cubicBezTo>
                    <a:lnTo>
                      <a:pt x="2963137" y="144531"/>
                    </a:lnTo>
                    <a:cubicBezTo>
                      <a:pt x="2958486" y="147175"/>
                      <a:pt x="2952572" y="145548"/>
                      <a:pt x="2949929" y="140897"/>
                    </a:cubicBezTo>
                    <a:lnTo>
                      <a:pt x="2942525" y="127874"/>
                    </a:lnTo>
                    <a:cubicBezTo>
                      <a:pt x="2939880" y="123223"/>
                      <a:pt x="2941508" y="117310"/>
                      <a:pt x="2946158" y="114666"/>
                    </a:cubicBezTo>
                    <a:lnTo>
                      <a:pt x="2958913" y="107415"/>
                    </a:lnTo>
                    <a:cubicBezTo>
                      <a:pt x="2961239" y="106092"/>
                      <a:pt x="2963881" y="105838"/>
                      <a:pt x="2966271" y="106496"/>
                    </a:cubicBezTo>
                    <a:close/>
                    <a:moveTo>
                      <a:pt x="2633124" y="106496"/>
                    </a:moveTo>
                    <a:cubicBezTo>
                      <a:pt x="2635515" y="107153"/>
                      <a:pt x="2637654" y="108722"/>
                      <a:pt x="2638976" y="111048"/>
                    </a:cubicBezTo>
                    <a:lnTo>
                      <a:pt x="2646380" y="124072"/>
                    </a:lnTo>
                    <a:cubicBezTo>
                      <a:pt x="2649024" y="128722"/>
                      <a:pt x="2647396" y="134636"/>
                      <a:pt x="2642745" y="137280"/>
                    </a:cubicBezTo>
                    <a:lnTo>
                      <a:pt x="2629991" y="144531"/>
                    </a:lnTo>
                    <a:cubicBezTo>
                      <a:pt x="2625340" y="147175"/>
                      <a:pt x="2619427" y="145548"/>
                      <a:pt x="2616782" y="140897"/>
                    </a:cubicBezTo>
                    <a:lnTo>
                      <a:pt x="2609379" y="127874"/>
                    </a:lnTo>
                    <a:cubicBezTo>
                      <a:pt x="2606734" y="123223"/>
                      <a:pt x="2608362" y="117310"/>
                      <a:pt x="2613013" y="114666"/>
                    </a:cubicBezTo>
                    <a:lnTo>
                      <a:pt x="2625767" y="107415"/>
                    </a:lnTo>
                    <a:cubicBezTo>
                      <a:pt x="2628093" y="106092"/>
                      <a:pt x="2630734" y="105838"/>
                      <a:pt x="2633124" y="106496"/>
                    </a:cubicBezTo>
                    <a:close/>
                    <a:moveTo>
                      <a:pt x="2299978" y="106496"/>
                    </a:moveTo>
                    <a:cubicBezTo>
                      <a:pt x="2302368" y="107153"/>
                      <a:pt x="2304508" y="108722"/>
                      <a:pt x="2305830" y="111048"/>
                    </a:cubicBezTo>
                    <a:lnTo>
                      <a:pt x="2313233" y="124072"/>
                    </a:lnTo>
                    <a:cubicBezTo>
                      <a:pt x="2315878" y="128722"/>
                      <a:pt x="2314250" y="134636"/>
                      <a:pt x="2309599" y="137280"/>
                    </a:cubicBezTo>
                    <a:lnTo>
                      <a:pt x="2296845" y="144531"/>
                    </a:lnTo>
                    <a:cubicBezTo>
                      <a:pt x="2292194" y="147175"/>
                      <a:pt x="2286279" y="145548"/>
                      <a:pt x="2283636" y="140897"/>
                    </a:cubicBezTo>
                    <a:lnTo>
                      <a:pt x="2276232" y="127874"/>
                    </a:lnTo>
                    <a:cubicBezTo>
                      <a:pt x="2273589" y="123223"/>
                      <a:pt x="2275215" y="117310"/>
                      <a:pt x="2279866" y="114666"/>
                    </a:cubicBezTo>
                    <a:lnTo>
                      <a:pt x="2292621" y="107415"/>
                    </a:lnTo>
                    <a:cubicBezTo>
                      <a:pt x="2294947" y="106092"/>
                      <a:pt x="2297587" y="105838"/>
                      <a:pt x="2299978" y="106496"/>
                    </a:cubicBezTo>
                    <a:close/>
                    <a:moveTo>
                      <a:pt x="1966832" y="106496"/>
                    </a:moveTo>
                    <a:cubicBezTo>
                      <a:pt x="1969222" y="107153"/>
                      <a:pt x="1971361" y="108722"/>
                      <a:pt x="1972683" y="111048"/>
                    </a:cubicBezTo>
                    <a:lnTo>
                      <a:pt x="1980087" y="124072"/>
                    </a:lnTo>
                    <a:cubicBezTo>
                      <a:pt x="1982730" y="128722"/>
                      <a:pt x="1981104" y="134636"/>
                      <a:pt x="1976453" y="137280"/>
                    </a:cubicBezTo>
                    <a:lnTo>
                      <a:pt x="1963698" y="144531"/>
                    </a:lnTo>
                    <a:cubicBezTo>
                      <a:pt x="1959047" y="147175"/>
                      <a:pt x="1953133" y="145548"/>
                      <a:pt x="1950490" y="140897"/>
                    </a:cubicBezTo>
                    <a:lnTo>
                      <a:pt x="1943086" y="127874"/>
                    </a:lnTo>
                    <a:cubicBezTo>
                      <a:pt x="1940442" y="123223"/>
                      <a:pt x="1942069" y="117310"/>
                      <a:pt x="1946719" y="114666"/>
                    </a:cubicBezTo>
                    <a:lnTo>
                      <a:pt x="1959475" y="107415"/>
                    </a:lnTo>
                    <a:cubicBezTo>
                      <a:pt x="1961801" y="106092"/>
                      <a:pt x="1964442" y="105838"/>
                      <a:pt x="1966832" y="106496"/>
                    </a:cubicBezTo>
                    <a:close/>
                    <a:moveTo>
                      <a:pt x="1633686" y="106496"/>
                    </a:moveTo>
                    <a:cubicBezTo>
                      <a:pt x="1636075" y="107153"/>
                      <a:pt x="1638215" y="108722"/>
                      <a:pt x="1639537" y="111048"/>
                    </a:cubicBezTo>
                    <a:lnTo>
                      <a:pt x="1646940" y="124072"/>
                    </a:lnTo>
                    <a:cubicBezTo>
                      <a:pt x="1649584" y="128722"/>
                      <a:pt x="1647958" y="134636"/>
                      <a:pt x="1643307" y="137280"/>
                    </a:cubicBezTo>
                    <a:lnTo>
                      <a:pt x="1630551" y="144531"/>
                    </a:lnTo>
                    <a:cubicBezTo>
                      <a:pt x="1625901" y="147175"/>
                      <a:pt x="1619987" y="145548"/>
                      <a:pt x="1617343" y="140897"/>
                    </a:cubicBezTo>
                    <a:lnTo>
                      <a:pt x="1609940" y="127874"/>
                    </a:lnTo>
                    <a:cubicBezTo>
                      <a:pt x="1607295" y="123223"/>
                      <a:pt x="1608923" y="117310"/>
                      <a:pt x="1613573" y="114666"/>
                    </a:cubicBezTo>
                    <a:lnTo>
                      <a:pt x="1626328" y="107415"/>
                    </a:lnTo>
                    <a:cubicBezTo>
                      <a:pt x="1628653" y="106092"/>
                      <a:pt x="1631295" y="105838"/>
                      <a:pt x="1633686" y="106496"/>
                    </a:cubicBezTo>
                    <a:close/>
                    <a:moveTo>
                      <a:pt x="1300538" y="106496"/>
                    </a:moveTo>
                    <a:cubicBezTo>
                      <a:pt x="1302929" y="107153"/>
                      <a:pt x="1305069" y="108722"/>
                      <a:pt x="1306391" y="111048"/>
                    </a:cubicBezTo>
                    <a:lnTo>
                      <a:pt x="1313794" y="124072"/>
                    </a:lnTo>
                    <a:cubicBezTo>
                      <a:pt x="1316438" y="128722"/>
                      <a:pt x="1314811" y="134636"/>
                      <a:pt x="1310160" y="137280"/>
                    </a:cubicBezTo>
                    <a:lnTo>
                      <a:pt x="1297406" y="144531"/>
                    </a:lnTo>
                    <a:cubicBezTo>
                      <a:pt x="1292754" y="147175"/>
                      <a:pt x="1286841" y="145548"/>
                      <a:pt x="1284198" y="140897"/>
                    </a:cubicBezTo>
                    <a:lnTo>
                      <a:pt x="1276792" y="127874"/>
                    </a:lnTo>
                    <a:cubicBezTo>
                      <a:pt x="1274149" y="123223"/>
                      <a:pt x="1275777" y="117310"/>
                      <a:pt x="1280427" y="114666"/>
                    </a:cubicBezTo>
                    <a:lnTo>
                      <a:pt x="1293182" y="107415"/>
                    </a:lnTo>
                    <a:cubicBezTo>
                      <a:pt x="1295507" y="106092"/>
                      <a:pt x="1298149" y="105838"/>
                      <a:pt x="1300538" y="106496"/>
                    </a:cubicBezTo>
                    <a:close/>
                    <a:moveTo>
                      <a:pt x="967393" y="106496"/>
                    </a:moveTo>
                    <a:cubicBezTo>
                      <a:pt x="969783" y="107153"/>
                      <a:pt x="971923" y="108722"/>
                      <a:pt x="973244" y="111048"/>
                    </a:cubicBezTo>
                    <a:lnTo>
                      <a:pt x="980648" y="124072"/>
                    </a:lnTo>
                    <a:cubicBezTo>
                      <a:pt x="983292" y="128722"/>
                      <a:pt x="981664" y="134636"/>
                      <a:pt x="977014" y="137280"/>
                    </a:cubicBezTo>
                    <a:lnTo>
                      <a:pt x="964259" y="144531"/>
                    </a:lnTo>
                    <a:cubicBezTo>
                      <a:pt x="959608" y="147175"/>
                      <a:pt x="953695" y="145548"/>
                      <a:pt x="951050" y="140897"/>
                    </a:cubicBezTo>
                    <a:lnTo>
                      <a:pt x="943647" y="127874"/>
                    </a:lnTo>
                    <a:cubicBezTo>
                      <a:pt x="941003" y="123223"/>
                      <a:pt x="942630" y="117310"/>
                      <a:pt x="947280" y="114666"/>
                    </a:cubicBezTo>
                    <a:lnTo>
                      <a:pt x="960036" y="107415"/>
                    </a:lnTo>
                    <a:cubicBezTo>
                      <a:pt x="962361" y="106092"/>
                      <a:pt x="965002" y="105838"/>
                      <a:pt x="967393" y="106496"/>
                    </a:cubicBezTo>
                    <a:close/>
                    <a:moveTo>
                      <a:pt x="634247" y="106496"/>
                    </a:moveTo>
                    <a:cubicBezTo>
                      <a:pt x="636637" y="107153"/>
                      <a:pt x="638776" y="108722"/>
                      <a:pt x="640098" y="111048"/>
                    </a:cubicBezTo>
                    <a:lnTo>
                      <a:pt x="647501" y="124072"/>
                    </a:lnTo>
                    <a:cubicBezTo>
                      <a:pt x="650145" y="128722"/>
                      <a:pt x="648518" y="134636"/>
                      <a:pt x="643867" y="137280"/>
                    </a:cubicBezTo>
                    <a:lnTo>
                      <a:pt x="631112" y="144531"/>
                    </a:lnTo>
                    <a:cubicBezTo>
                      <a:pt x="626461" y="147175"/>
                      <a:pt x="620548" y="145548"/>
                      <a:pt x="617904" y="140897"/>
                    </a:cubicBezTo>
                    <a:lnTo>
                      <a:pt x="610500" y="127874"/>
                    </a:lnTo>
                    <a:cubicBezTo>
                      <a:pt x="607857" y="123223"/>
                      <a:pt x="609484" y="117310"/>
                      <a:pt x="614134" y="114666"/>
                    </a:cubicBezTo>
                    <a:lnTo>
                      <a:pt x="626889" y="107415"/>
                    </a:lnTo>
                    <a:cubicBezTo>
                      <a:pt x="629215" y="106092"/>
                      <a:pt x="631856" y="105838"/>
                      <a:pt x="634247" y="106496"/>
                    </a:cubicBezTo>
                    <a:close/>
                    <a:moveTo>
                      <a:pt x="301100" y="106496"/>
                    </a:moveTo>
                    <a:cubicBezTo>
                      <a:pt x="303490" y="107153"/>
                      <a:pt x="305629" y="108722"/>
                      <a:pt x="306952" y="111048"/>
                    </a:cubicBezTo>
                    <a:lnTo>
                      <a:pt x="314355" y="124072"/>
                    </a:lnTo>
                    <a:cubicBezTo>
                      <a:pt x="316999" y="128722"/>
                      <a:pt x="315372" y="134636"/>
                      <a:pt x="310722" y="137280"/>
                    </a:cubicBezTo>
                    <a:lnTo>
                      <a:pt x="297967" y="144531"/>
                    </a:lnTo>
                    <a:cubicBezTo>
                      <a:pt x="293315" y="147175"/>
                      <a:pt x="287402" y="145548"/>
                      <a:pt x="284758" y="140897"/>
                    </a:cubicBezTo>
                    <a:lnTo>
                      <a:pt x="277354" y="127874"/>
                    </a:lnTo>
                    <a:cubicBezTo>
                      <a:pt x="274710" y="123223"/>
                      <a:pt x="276338" y="117310"/>
                      <a:pt x="280988" y="114666"/>
                    </a:cubicBezTo>
                    <a:lnTo>
                      <a:pt x="293743" y="107415"/>
                    </a:lnTo>
                    <a:cubicBezTo>
                      <a:pt x="296068" y="106092"/>
                      <a:pt x="298710" y="105838"/>
                      <a:pt x="301100" y="106496"/>
                    </a:cubicBezTo>
                    <a:close/>
                    <a:moveTo>
                      <a:pt x="2967999" y="87070"/>
                    </a:moveTo>
                    <a:cubicBezTo>
                      <a:pt x="2968971" y="87114"/>
                      <a:pt x="2969928" y="87528"/>
                      <a:pt x="2970637" y="88302"/>
                    </a:cubicBezTo>
                    <a:lnTo>
                      <a:pt x="2973680" y="91628"/>
                    </a:lnTo>
                    <a:cubicBezTo>
                      <a:pt x="2975097" y="93177"/>
                      <a:pt x="2974991" y="95583"/>
                      <a:pt x="2973442" y="97001"/>
                    </a:cubicBezTo>
                    <a:lnTo>
                      <a:pt x="2970116" y="100044"/>
                    </a:lnTo>
                    <a:cubicBezTo>
                      <a:pt x="2968566" y="101462"/>
                      <a:pt x="2966161" y="101355"/>
                      <a:pt x="2964742" y="99806"/>
                    </a:cubicBezTo>
                    <a:lnTo>
                      <a:pt x="2961699" y="96480"/>
                    </a:lnTo>
                    <a:cubicBezTo>
                      <a:pt x="2960281" y="94931"/>
                      <a:pt x="2960388" y="92525"/>
                      <a:pt x="2961938" y="91107"/>
                    </a:cubicBezTo>
                    <a:lnTo>
                      <a:pt x="2965264" y="88064"/>
                    </a:lnTo>
                    <a:cubicBezTo>
                      <a:pt x="2966038" y="87355"/>
                      <a:pt x="2967028" y="87028"/>
                      <a:pt x="2967999" y="87070"/>
                    </a:cubicBezTo>
                    <a:close/>
                    <a:moveTo>
                      <a:pt x="2634854" y="87070"/>
                    </a:moveTo>
                    <a:cubicBezTo>
                      <a:pt x="2635826" y="87114"/>
                      <a:pt x="2636782" y="87528"/>
                      <a:pt x="2637491" y="88302"/>
                    </a:cubicBezTo>
                    <a:lnTo>
                      <a:pt x="2640534" y="91628"/>
                    </a:lnTo>
                    <a:cubicBezTo>
                      <a:pt x="2641951" y="93177"/>
                      <a:pt x="2641845" y="95583"/>
                      <a:pt x="2640295" y="97001"/>
                    </a:cubicBezTo>
                    <a:lnTo>
                      <a:pt x="2636970" y="100044"/>
                    </a:lnTo>
                    <a:cubicBezTo>
                      <a:pt x="2635420" y="101462"/>
                      <a:pt x="2633014" y="101355"/>
                      <a:pt x="2631596" y="99806"/>
                    </a:cubicBezTo>
                    <a:lnTo>
                      <a:pt x="2628553" y="96480"/>
                    </a:lnTo>
                    <a:cubicBezTo>
                      <a:pt x="2627136" y="94931"/>
                      <a:pt x="2627242" y="92525"/>
                      <a:pt x="2628792" y="91107"/>
                    </a:cubicBezTo>
                    <a:lnTo>
                      <a:pt x="2632117" y="88064"/>
                    </a:lnTo>
                    <a:cubicBezTo>
                      <a:pt x="2632892" y="87355"/>
                      <a:pt x="2633881" y="87028"/>
                      <a:pt x="2634854" y="87070"/>
                    </a:cubicBezTo>
                    <a:close/>
                    <a:moveTo>
                      <a:pt x="2301707" y="87070"/>
                    </a:moveTo>
                    <a:cubicBezTo>
                      <a:pt x="2302679" y="87114"/>
                      <a:pt x="2303635" y="87528"/>
                      <a:pt x="2304344" y="88302"/>
                    </a:cubicBezTo>
                    <a:lnTo>
                      <a:pt x="2307388" y="91628"/>
                    </a:lnTo>
                    <a:cubicBezTo>
                      <a:pt x="2308805" y="93177"/>
                      <a:pt x="2308699" y="95583"/>
                      <a:pt x="2307149" y="97001"/>
                    </a:cubicBezTo>
                    <a:lnTo>
                      <a:pt x="2303823" y="100044"/>
                    </a:lnTo>
                    <a:cubicBezTo>
                      <a:pt x="2302273" y="101462"/>
                      <a:pt x="2299868" y="101355"/>
                      <a:pt x="2298450" y="99806"/>
                    </a:cubicBezTo>
                    <a:lnTo>
                      <a:pt x="2295407" y="96480"/>
                    </a:lnTo>
                    <a:cubicBezTo>
                      <a:pt x="2293989" y="94931"/>
                      <a:pt x="2294096" y="92525"/>
                      <a:pt x="2295645" y="91107"/>
                    </a:cubicBezTo>
                    <a:lnTo>
                      <a:pt x="2298971" y="88064"/>
                    </a:lnTo>
                    <a:cubicBezTo>
                      <a:pt x="2299746" y="87355"/>
                      <a:pt x="2300734" y="87028"/>
                      <a:pt x="2301707" y="87070"/>
                    </a:cubicBezTo>
                    <a:close/>
                    <a:moveTo>
                      <a:pt x="1968561" y="87070"/>
                    </a:moveTo>
                    <a:cubicBezTo>
                      <a:pt x="1969533" y="87114"/>
                      <a:pt x="1970489" y="87528"/>
                      <a:pt x="1971197" y="88302"/>
                    </a:cubicBezTo>
                    <a:lnTo>
                      <a:pt x="1974241" y="91628"/>
                    </a:lnTo>
                    <a:cubicBezTo>
                      <a:pt x="1975659" y="93177"/>
                      <a:pt x="1975552" y="95583"/>
                      <a:pt x="1974003" y="97001"/>
                    </a:cubicBezTo>
                    <a:lnTo>
                      <a:pt x="1970677" y="100044"/>
                    </a:lnTo>
                    <a:cubicBezTo>
                      <a:pt x="1969128" y="101462"/>
                      <a:pt x="1966722" y="101355"/>
                      <a:pt x="1965304" y="99806"/>
                    </a:cubicBezTo>
                    <a:lnTo>
                      <a:pt x="1962261" y="96480"/>
                    </a:lnTo>
                    <a:cubicBezTo>
                      <a:pt x="1960842" y="94931"/>
                      <a:pt x="1960950" y="92525"/>
                      <a:pt x="1962499" y="91107"/>
                    </a:cubicBezTo>
                    <a:lnTo>
                      <a:pt x="1965825" y="88064"/>
                    </a:lnTo>
                    <a:cubicBezTo>
                      <a:pt x="1966600" y="87355"/>
                      <a:pt x="1967589" y="87028"/>
                      <a:pt x="1968561" y="87070"/>
                    </a:cubicBezTo>
                    <a:close/>
                    <a:moveTo>
                      <a:pt x="1635414" y="87070"/>
                    </a:moveTo>
                    <a:cubicBezTo>
                      <a:pt x="1636386" y="87114"/>
                      <a:pt x="1637342" y="87528"/>
                      <a:pt x="1638052" y="88302"/>
                    </a:cubicBezTo>
                    <a:lnTo>
                      <a:pt x="1641094" y="91628"/>
                    </a:lnTo>
                    <a:cubicBezTo>
                      <a:pt x="1642512" y="93177"/>
                      <a:pt x="1642406" y="95583"/>
                      <a:pt x="1640857" y="97001"/>
                    </a:cubicBezTo>
                    <a:lnTo>
                      <a:pt x="1637531" y="100044"/>
                    </a:lnTo>
                    <a:cubicBezTo>
                      <a:pt x="1635981" y="101462"/>
                      <a:pt x="1633576" y="101355"/>
                      <a:pt x="1632157" y="99806"/>
                    </a:cubicBezTo>
                    <a:lnTo>
                      <a:pt x="1629114" y="96480"/>
                    </a:lnTo>
                    <a:cubicBezTo>
                      <a:pt x="1627696" y="94931"/>
                      <a:pt x="1627803" y="92525"/>
                      <a:pt x="1629353" y="91107"/>
                    </a:cubicBezTo>
                    <a:lnTo>
                      <a:pt x="1632679" y="88064"/>
                    </a:lnTo>
                    <a:cubicBezTo>
                      <a:pt x="1633453" y="87355"/>
                      <a:pt x="1634442" y="87028"/>
                      <a:pt x="1635414" y="87070"/>
                    </a:cubicBezTo>
                    <a:close/>
                    <a:moveTo>
                      <a:pt x="1302268" y="87070"/>
                    </a:moveTo>
                    <a:cubicBezTo>
                      <a:pt x="1303239" y="87114"/>
                      <a:pt x="1304196" y="87528"/>
                      <a:pt x="1304905" y="88302"/>
                    </a:cubicBezTo>
                    <a:lnTo>
                      <a:pt x="1307948" y="91628"/>
                    </a:lnTo>
                    <a:cubicBezTo>
                      <a:pt x="1309366" y="93177"/>
                      <a:pt x="1309260" y="95583"/>
                      <a:pt x="1307710" y="97001"/>
                    </a:cubicBezTo>
                    <a:lnTo>
                      <a:pt x="1304385" y="100044"/>
                    </a:lnTo>
                    <a:cubicBezTo>
                      <a:pt x="1302834" y="101462"/>
                      <a:pt x="1300429" y="101355"/>
                      <a:pt x="1299011" y="99806"/>
                    </a:cubicBezTo>
                    <a:lnTo>
                      <a:pt x="1295968" y="96480"/>
                    </a:lnTo>
                    <a:cubicBezTo>
                      <a:pt x="1294550" y="94931"/>
                      <a:pt x="1294657" y="92525"/>
                      <a:pt x="1296207" y="91107"/>
                    </a:cubicBezTo>
                    <a:lnTo>
                      <a:pt x="1299532" y="88064"/>
                    </a:lnTo>
                    <a:cubicBezTo>
                      <a:pt x="1300307" y="87355"/>
                      <a:pt x="1301295" y="87028"/>
                      <a:pt x="1302268" y="87070"/>
                    </a:cubicBezTo>
                    <a:close/>
                    <a:moveTo>
                      <a:pt x="969122" y="87070"/>
                    </a:moveTo>
                    <a:cubicBezTo>
                      <a:pt x="970094" y="87114"/>
                      <a:pt x="971050" y="87528"/>
                      <a:pt x="971759" y="88302"/>
                    </a:cubicBezTo>
                    <a:lnTo>
                      <a:pt x="974802" y="91628"/>
                    </a:lnTo>
                    <a:cubicBezTo>
                      <a:pt x="976220" y="93177"/>
                      <a:pt x="976114" y="95583"/>
                      <a:pt x="974564" y="97001"/>
                    </a:cubicBezTo>
                    <a:lnTo>
                      <a:pt x="971237" y="100044"/>
                    </a:lnTo>
                    <a:cubicBezTo>
                      <a:pt x="969688" y="101462"/>
                      <a:pt x="967283" y="101355"/>
                      <a:pt x="965865" y="99806"/>
                    </a:cubicBezTo>
                    <a:lnTo>
                      <a:pt x="962822" y="96480"/>
                    </a:lnTo>
                    <a:cubicBezTo>
                      <a:pt x="961404" y="94931"/>
                      <a:pt x="961510" y="92525"/>
                      <a:pt x="963060" y="91107"/>
                    </a:cubicBezTo>
                    <a:lnTo>
                      <a:pt x="966386" y="88064"/>
                    </a:lnTo>
                    <a:cubicBezTo>
                      <a:pt x="967161" y="87355"/>
                      <a:pt x="968149" y="87028"/>
                      <a:pt x="969122" y="87070"/>
                    </a:cubicBezTo>
                    <a:close/>
                    <a:moveTo>
                      <a:pt x="635975" y="87070"/>
                    </a:moveTo>
                    <a:cubicBezTo>
                      <a:pt x="636948" y="87114"/>
                      <a:pt x="637903" y="87528"/>
                      <a:pt x="638612" y="88302"/>
                    </a:cubicBezTo>
                    <a:lnTo>
                      <a:pt x="641655" y="91628"/>
                    </a:lnTo>
                    <a:cubicBezTo>
                      <a:pt x="643074" y="93177"/>
                      <a:pt x="642967" y="95583"/>
                      <a:pt x="641417" y="97001"/>
                    </a:cubicBezTo>
                    <a:lnTo>
                      <a:pt x="638092" y="100044"/>
                    </a:lnTo>
                    <a:cubicBezTo>
                      <a:pt x="636542" y="101462"/>
                      <a:pt x="634136" y="101355"/>
                      <a:pt x="632718" y="99806"/>
                    </a:cubicBezTo>
                    <a:lnTo>
                      <a:pt x="629675" y="96480"/>
                    </a:lnTo>
                    <a:cubicBezTo>
                      <a:pt x="628257" y="94931"/>
                      <a:pt x="628364" y="92525"/>
                      <a:pt x="629913" y="91107"/>
                    </a:cubicBezTo>
                    <a:lnTo>
                      <a:pt x="633239" y="88064"/>
                    </a:lnTo>
                    <a:cubicBezTo>
                      <a:pt x="634014" y="87355"/>
                      <a:pt x="635003" y="87028"/>
                      <a:pt x="635975" y="87070"/>
                    </a:cubicBezTo>
                    <a:close/>
                    <a:moveTo>
                      <a:pt x="302829" y="87070"/>
                    </a:moveTo>
                    <a:cubicBezTo>
                      <a:pt x="303801" y="87114"/>
                      <a:pt x="304757" y="87528"/>
                      <a:pt x="305466" y="88302"/>
                    </a:cubicBezTo>
                    <a:lnTo>
                      <a:pt x="308509" y="91628"/>
                    </a:lnTo>
                    <a:cubicBezTo>
                      <a:pt x="309927" y="93177"/>
                      <a:pt x="309821" y="95583"/>
                      <a:pt x="308271" y="97001"/>
                    </a:cubicBezTo>
                    <a:lnTo>
                      <a:pt x="304945" y="100044"/>
                    </a:lnTo>
                    <a:cubicBezTo>
                      <a:pt x="303395" y="101462"/>
                      <a:pt x="300990" y="101355"/>
                      <a:pt x="299572" y="99806"/>
                    </a:cubicBezTo>
                    <a:lnTo>
                      <a:pt x="296528" y="96480"/>
                    </a:lnTo>
                    <a:cubicBezTo>
                      <a:pt x="295111" y="94931"/>
                      <a:pt x="295217" y="92525"/>
                      <a:pt x="296768" y="91107"/>
                    </a:cubicBezTo>
                    <a:lnTo>
                      <a:pt x="300094" y="88064"/>
                    </a:lnTo>
                    <a:cubicBezTo>
                      <a:pt x="300867" y="87355"/>
                      <a:pt x="301857" y="87028"/>
                      <a:pt x="302829" y="87070"/>
                    </a:cubicBezTo>
                    <a:close/>
                    <a:moveTo>
                      <a:pt x="44039" y="68922"/>
                    </a:moveTo>
                    <a:lnTo>
                      <a:pt x="57064" y="74316"/>
                    </a:lnTo>
                    <a:lnTo>
                      <a:pt x="83770" y="101022"/>
                    </a:lnTo>
                    <a:cubicBezTo>
                      <a:pt x="93507" y="110759"/>
                      <a:pt x="93507" y="126547"/>
                      <a:pt x="83770" y="136284"/>
                    </a:cubicBezTo>
                    <a:lnTo>
                      <a:pt x="57064" y="162990"/>
                    </a:lnTo>
                    <a:cubicBezTo>
                      <a:pt x="52196" y="167858"/>
                      <a:pt x="45815" y="170293"/>
                      <a:pt x="39433" y="170293"/>
                    </a:cubicBezTo>
                    <a:lnTo>
                      <a:pt x="39433" y="170270"/>
                    </a:lnTo>
                    <a:lnTo>
                      <a:pt x="39316" y="170293"/>
                    </a:lnTo>
                    <a:cubicBezTo>
                      <a:pt x="32934" y="170293"/>
                      <a:pt x="26553" y="167859"/>
                      <a:pt x="21684" y="162990"/>
                    </a:cubicBezTo>
                    <a:lnTo>
                      <a:pt x="20755" y="162061"/>
                    </a:lnTo>
                    <a:close/>
                    <a:moveTo>
                      <a:pt x="3037632" y="67014"/>
                    </a:moveTo>
                    <a:lnTo>
                      <a:pt x="3037750" y="67037"/>
                    </a:lnTo>
                    <a:lnTo>
                      <a:pt x="3037750" y="67014"/>
                    </a:lnTo>
                    <a:cubicBezTo>
                      <a:pt x="3044131" y="67014"/>
                      <a:pt x="3050512" y="69448"/>
                      <a:pt x="3055381" y="74316"/>
                    </a:cubicBezTo>
                    <a:lnTo>
                      <a:pt x="3082086" y="101022"/>
                    </a:lnTo>
                    <a:cubicBezTo>
                      <a:pt x="3091823" y="110759"/>
                      <a:pt x="3091823" y="126547"/>
                      <a:pt x="3082086" y="136284"/>
                    </a:cubicBezTo>
                    <a:lnTo>
                      <a:pt x="3055381" y="162990"/>
                    </a:lnTo>
                    <a:cubicBezTo>
                      <a:pt x="3050512" y="167858"/>
                      <a:pt x="3044131" y="170293"/>
                      <a:pt x="3037750" y="170293"/>
                    </a:cubicBezTo>
                    <a:lnTo>
                      <a:pt x="3037750" y="170270"/>
                    </a:lnTo>
                    <a:lnTo>
                      <a:pt x="3037632" y="170293"/>
                    </a:lnTo>
                    <a:cubicBezTo>
                      <a:pt x="3031251" y="170293"/>
                      <a:pt x="3024869" y="167859"/>
                      <a:pt x="3020001" y="162990"/>
                    </a:cubicBezTo>
                    <a:lnTo>
                      <a:pt x="2993295" y="136285"/>
                    </a:lnTo>
                    <a:cubicBezTo>
                      <a:pt x="2983557" y="126547"/>
                      <a:pt x="2983557" y="110760"/>
                      <a:pt x="2993295" y="101022"/>
                    </a:cubicBezTo>
                    <a:lnTo>
                      <a:pt x="3020001" y="74317"/>
                    </a:lnTo>
                    <a:cubicBezTo>
                      <a:pt x="3024869" y="69449"/>
                      <a:pt x="3031251" y="67014"/>
                      <a:pt x="3037632" y="67014"/>
                    </a:cubicBezTo>
                    <a:close/>
                    <a:moveTo>
                      <a:pt x="2704486" y="67014"/>
                    </a:moveTo>
                    <a:lnTo>
                      <a:pt x="2704603" y="67037"/>
                    </a:lnTo>
                    <a:lnTo>
                      <a:pt x="2704603" y="67014"/>
                    </a:lnTo>
                    <a:lnTo>
                      <a:pt x="2704603" y="67014"/>
                    </a:lnTo>
                    <a:cubicBezTo>
                      <a:pt x="2710985" y="67014"/>
                      <a:pt x="2717366" y="69448"/>
                      <a:pt x="2722235" y="74316"/>
                    </a:cubicBezTo>
                    <a:lnTo>
                      <a:pt x="2748941" y="101022"/>
                    </a:lnTo>
                    <a:cubicBezTo>
                      <a:pt x="2758678" y="110759"/>
                      <a:pt x="2758678" y="126547"/>
                      <a:pt x="2748941" y="136284"/>
                    </a:cubicBezTo>
                    <a:lnTo>
                      <a:pt x="2722235" y="162990"/>
                    </a:lnTo>
                    <a:cubicBezTo>
                      <a:pt x="2717366" y="167858"/>
                      <a:pt x="2710985" y="170293"/>
                      <a:pt x="2704603" y="170293"/>
                    </a:cubicBezTo>
                    <a:lnTo>
                      <a:pt x="2704603" y="170293"/>
                    </a:lnTo>
                    <a:lnTo>
                      <a:pt x="2704603" y="170270"/>
                    </a:lnTo>
                    <a:lnTo>
                      <a:pt x="2704486" y="170293"/>
                    </a:lnTo>
                    <a:cubicBezTo>
                      <a:pt x="2698104" y="170293"/>
                      <a:pt x="2691723" y="167859"/>
                      <a:pt x="2686854" y="162990"/>
                    </a:cubicBezTo>
                    <a:lnTo>
                      <a:pt x="2660149" y="136285"/>
                    </a:lnTo>
                    <a:cubicBezTo>
                      <a:pt x="2650412" y="126547"/>
                      <a:pt x="2650412" y="110760"/>
                      <a:pt x="2660149" y="101022"/>
                    </a:cubicBezTo>
                    <a:lnTo>
                      <a:pt x="2686855" y="74317"/>
                    </a:lnTo>
                    <a:cubicBezTo>
                      <a:pt x="2691723" y="69449"/>
                      <a:pt x="2698105" y="67014"/>
                      <a:pt x="2704486" y="67014"/>
                    </a:cubicBezTo>
                    <a:close/>
                    <a:moveTo>
                      <a:pt x="2371339" y="67014"/>
                    </a:moveTo>
                    <a:lnTo>
                      <a:pt x="2371457" y="67037"/>
                    </a:lnTo>
                    <a:lnTo>
                      <a:pt x="2371457" y="67014"/>
                    </a:lnTo>
                    <a:cubicBezTo>
                      <a:pt x="2377838" y="67014"/>
                      <a:pt x="2384220" y="69448"/>
                      <a:pt x="2389089" y="74316"/>
                    </a:cubicBezTo>
                    <a:lnTo>
                      <a:pt x="2415794" y="101022"/>
                    </a:lnTo>
                    <a:cubicBezTo>
                      <a:pt x="2425531" y="110759"/>
                      <a:pt x="2425531" y="126547"/>
                      <a:pt x="2415794" y="136284"/>
                    </a:cubicBezTo>
                    <a:lnTo>
                      <a:pt x="2389088" y="162990"/>
                    </a:lnTo>
                    <a:cubicBezTo>
                      <a:pt x="2384220" y="167858"/>
                      <a:pt x="2377838" y="170293"/>
                      <a:pt x="2371457" y="170293"/>
                    </a:cubicBezTo>
                    <a:lnTo>
                      <a:pt x="2371457" y="170270"/>
                    </a:lnTo>
                    <a:lnTo>
                      <a:pt x="2371339" y="170293"/>
                    </a:lnTo>
                    <a:cubicBezTo>
                      <a:pt x="2364959" y="170293"/>
                      <a:pt x="2358577" y="167859"/>
                      <a:pt x="2353708" y="162990"/>
                    </a:cubicBezTo>
                    <a:lnTo>
                      <a:pt x="2327003" y="136285"/>
                    </a:lnTo>
                    <a:cubicBezTo>
                      <a:pt x="2317266" y="126547"/>
                      <a:pt x="2317266" y="110760"/>
                      <a:pt x="2327003" y="101022"/>
                    </a:cubicBezTo>
                    <a:lnTo>
                      <a:pt x="2353709" y="74317"/>
                    </a:lnTo>
                    <a:cubicBezTo>
                      <a:pt x="2358577" y="69449"/>
                      <a:pt x="2364959" y="67014"/>
                      <a:pt x="2371339" y="67014"/>
                    </a:cubicBezTo>
                    <a:close/>
                    <a:moveTo>
                      <a:pt x="2038193" y="67014"/>
                    </a:moveTo>
                    <a:lnTo>
                      <a:pt x="2038311" y="67037"/>
                    </a:lnTo>
                    <a:lnTo>
                      <a:pt x="2038311" y="67014"/>
                    </a:lnTo>
                    <a:cubicBezTo>
                      <a:pt x="2044692" y="67014"/>
                      <a:pt x="2051073" y="69448"/>
                      <a:pt x="2055942" y="74316"/>
                    </a:cubicBezTo>
                    <a:lnTo>
                      <a:pt x="2082647" y="101022"/>
                    </a:lnTo>
                    <a:cubicBezTo>
                      <a:pt x="2092385" y="110759"/>
                      <a:pt x="2092385" y="126547"/>
                      <a:pt x="2082647" y="136284"/>
                    </a:cubicBezTo>
                    <a:lnTo>
                      <a:pt x="2055942" y="162990"/>
                    </a:lnTo>
                    <a:cubicBezTo>
                      <a:pt x="2051073" y="167858"/>
                      <a:pt x="2044692" y="170293"/>
                      <a:pt x="2038311" y="170293"/>
                    </a:cubicBezTo>
                    <a:lnTo>
                      <a:pt x="2038311" y="170270"/>
                    </a:lnTo>
                    <a:lnTo>
                      <a:pt x="2038193" y="170293"/>
                    </a:lnTo>
                    <a:cubicBezTo>
                      <a:pt x="2031812" y="170293"/>
                      <a:pt x="2025431" y="167859"/>
                      <a:pt x="2020562" y="162990"/>
                    </a:cubicBezTo>
                    <a:lnTo>
                      <a:pt x="1993857" y="136285"/>
                    </a:lnTo>
                    <a:cubicBezTo>
                      <a:pt x="1984119" y="126547"/>
                      <a:pt x="1984119" y="110760"/>
                      <a:pt x="1993857" y="101022"/>
                    </a:cubicBezTo>
                    <a:lnTo>
                      <a:pt x="2020562" y="74317"/>
                    </a:lnTo>
                    <a:cubicBezTo>
                      <a:pt x="2025431" y="69449"/>
                      <a:pt x="2031813" y="67014"/>
                      <a:pt x="2038193" y="67014"/>
                    </a:cubicBezTo>
                    <a:close/>
                    <a:moveTo>
                      <a:pt x="1705047" y="67014"/>
                    </a:moveTo>
                    <a:lnTo>
                      <a:pt x="1705164" y="67037"/>
                    </a:lnTo>
                    <a:lnTo>
                      <a:pt x="1705164" y="67014"/>
                    </a:lnTo>
                    <a:lnTo>
                      <a:pt x="1705165" y="67014"/>
                    </a:lnTo>
                    <a:cubicBezTo>
                      <a:pt x="1711546" y="67014"/>
                      <a:pt x="1717927" y="69448"/>
                      <a:pt x="1722796" y="74316"/>
                    </a:cubicBezTo>
                    <a:lnTo>
                      <a:pt x="1749501" y="101022"/>
                    </a:lnTo>
                    <a:cubicBezTo>
                      <a:pt x="1759238" y="110759"/>
                      <a:pt x="1759238" y="126547"/>
                      <a:pt x="1749501" y="136284"/>
                    </a:cubicBezTo>
                    <a:lnTo>
                      <a:pt x="1722795" y="162990"/>
                    </a:lnTo>
                    <a:cubicBezTo>
                      <a:pt x="1717927" y="167858"/>
                      <a:pt x="1711546" y="170293"/>
                      <a:pt x="1705165" y="170293"/>
                    </a:cubicBezTo>
                    <a:lnTo>
                      <a:pt x="1705164" y="170293"/>
                    </a:lnTo>
                    <a:lnTo>
                      <a:pt x="1705164" y="170270"/>
                    </a:lnTo>
                    <a:lnTo>
                      <a:pt x="1705047" y="170293"/>
                    </a:lnTo>
                    <a:cubicBezTo>
                      <a:pt x="1698666" y="170293"/>
                      <a:pt x="1692284" y="167859"/>
                      <a:pt x="1687415" y="162990"/>
                    </a:cubicBezTo>
                    <a:lnTo>
                      <a:pt x="1660710" y="136285"/>
                    </a:lnTo>
                    <a:cubicBezTo>
                      <a:pt x="1650972" y="126547"/>
                      <a:pt x="1650972" y="110760"/>
                      <a:pt x="1660710" y="101022"/>
                    </a:cubicBezTo>
                    <a:lnTo>
                      <a:pt x="1687415" y="74317"/>
                    </a:lnTo>
                    <a:cubicBezTo>
                      <a:pt x="1692284" y="69449"/>
                      <a:pt x="1698666" y="67014"/>
                      <a:pt x="1705047" y="67014"/>
                    </a:cubicBezTo>
                    <a:close/>
                    <a:moveTo>
                      <a:pt x="1371900" y="67014"/>
                    </a:moveTo>
                    <a:lnTo>
                      <a:pt x="1372018" y="67037"/>
                    </a:lnTo>
                    <a:lnTo>
                      <a:pt x="1372018" y="67014"/>
                    </a:lnTo>
                    <a:lnTo>
                      <a:pt x="1372018" y="67014"/>
                    </a:lnTo>
                    <a:cubicBezTo>
                      <a:pt x="1378400" y="67014"/>
                      <a:pt x="1384780" y="69448"/>
                      <a:pt x="1389649" y="74316"/>
                    </a:cubicBezTo>
                    <a:lnTo>
                      <a:pt x="1416355" y="101022"/>
                    </a:lnTo>
                    <a:cubicBezTo>
                      <a:pt x="1426092" y="110759"/>
                      <a:pt x="1426092" y="126547"/>
                      <a:pt x="1416355" y="136284"/>
                    </a:cubicBezTo>
                    <a:lnTo>
                      <a:pt x="1389649" y="162990"/>
                    </a:lnTo>
                    <a:cubicBezTo>
                      <a:pt x="1384780" y="167858"/>
                      <a:pt x="1378400" y="170293"/>
                      <a:pt x="1372018" y="170293"/>
                    </a:cubicBezTo>
                    <a:lnTo>
                      <a:pt x="1372018" y="170293"/>
                    </a:lnTo>
                    <a:lnTo>
                      <a:pt x="1372018" y="170270"/>
                    </a:lnTo>
                    <a:lnTo>
                      <a:pt x="1371900" y="170293"/>
                    </a:lnTo>
                    <a:cubicBezTo>
                      <a:pt x="1365519" y="170293"/>
                      <a:pt x="1359138" y="167859"/>
                      <a:pt x="1354269" y="162990"/>
                    </a:cubicBezTo>
                    <a:lnTo>
                      <a:pt x="1327564" y="136285"/>
                    </a:lnTo>
                    <a:cubicBezTo>
                      <a:pt x="1317826" y="126547"/>
                      <a:pt x="1317826" y="110760"/>
                      <a:pt x="1327564" y="101022"/>
                    </a:cubicBezTo>
                    <a:lnTo>
                      <a:pt x="1354269" y="74317"/>
                    </a:lnTo>
                    <a:cubicBezTo>
                      <a:pt x="1359138" y="69449"/>
                      <a:pt x="1365519" y="67014"/>
                      <a:pt x="1371900" y="67014"/>
                    </a:cubicBezTo>
                    <a:close/>
                    <a:moveTo>
                      <a:pt x="1038754" y="67014"/>
                    </a:moveTo>
                    <a:lnTo>
                      <a:pt x="1038871" y="67037"/>
                    </a:lnTo>
                    <a:lnTo>
                      <a:pt x="1038871" y="67014"/>
                    </a:lnTo>
                    <a:cubicBezTo>
                      <a:pt x="1045254" y="67014"/>
                      <a:pt x="1051635" y="69448"/>
                      <a:pt x="1056504" y="74316"/>
                    </a:cubicBezTo>
                    <a:lnTo>
                      <a:pt x="1083209" y="101022"/>
                    </a:lnTo>
                    <a:cubicBezTo>
                      <a:pt x="1092946" y="110759"/>
                      <a:pt x="1092946" y="126547"/>
                      <a:pt x="1083209" y="136284"/>
                    </a:cubicBezTo>
                    <a:lnTo>
                      <a:pt x="1056503" y="162990"/>
                    </a:lnTo>
                    <a:cubicBezTo>
                      <a:pt x="1051635" y="167858"/>
                      <a:pt x="1045254" y="170293"/>
                      <a:pt x="1038871" y="170293"/>
                    </a:cubicBezTo>
                    <a:lnTo>
                      <a:pt x="1038871" y="170270"/>
                    </a:lnTo>
                    <a:lnTo>
                      <a:pt x="1038754" y="170293"/>
                    </a:lnTo>
                    <a:cubicBezTo>
                      <a:pt x="1032372" y="170293"/>
                      <a:pt x="1025992" y="167859"/>
                      <a:pt x="1021123" y="162990"/>
                    </a:cubicBezTo>
                    <a:lnTo>
                      <a:pt x="994417" y="136285"/>
                    </a:lnTo>
                    <a:cubicBezTo>
                      <a:pt x="984680" y="126547"/>
                      <a:pt x="984680" y="110760"/>
                      <a:pt x="994417" y="101022"/>
                    </a:cubicBezTo>
                    <a:lnTo>
                      <a:pt x="1021123" y="74317"/>
                    </a:lnTo>
                    <a:cubicBezTo>
                      <a:pt x="1025992" y="69449"/>
                      <a:pt x="1032372" y="67014"/>
                      <a:pt x="1038754" y="67014"/>
                    </a:cubicBezTo>
                    <a:close/>
                    <a:moveTo>
                      <a:pt x="705608" y="67014"/>
                    </a:moveTo>
                    <a:lnTo>
                      <a:pt x="705725" y="67037"/>
                    </a:lnTo>
                    <a:lnTo>
                      <a:pt x="705725" y="67014"/>
                    </a:lnTo>
                    <a:cubicBezTo>
                      <a:pt x="712107" y="67014"/>
                      <a:pt x="718488" y="69448"/>
                      <a:pt x="723357" y="74316"/>
                    </a:cubicBezTo>
                    <a:lnTo>
                      <a:pt x="750061" y="101022"/>
                    </a:lnTo>
                    <a:cubicBezTo>
                      <a:pt x="759800" y="110759"/>
                      <a:pt x="759800" y="126547"/>
                      <a:pt x="750061" y="136284"/>
                    </a:cubicBezTo>
                    <a:lnTo>
                      <a:pt x="723357" y="162990"/>
                    </a:lnTo>
                    <a:cubicBezTo>
                      <a:pt x="718488" y="167858"/>
                      <a:pt x="712107" y="170293"/>
                      <a:pt x="705725" y="170293"/>
                    </a:cubicBezTo>
                    <a:lnTo>
                      <a:pt x="705725" y="170270"/>
                    </a:lnTo>
                    <a:lnTo>
                      <a:pt x="705608" y="170293"/>
                    </a:lnTo>
                    <a:cubicBezTo>
                      <a:pt x="699226" y="170293"/>
                      <a:pt x="692846" y="167859"/>
                      <a:pt x="687977" y="162990"/>
                    </a:cubicBezTo>
                    <a:lnTo>
                      <a:pt x="661272" y="136285"/>
                    </a:lnTo>
                    <a:cubicBezTo>
                      <a:pt x="651534" y="126547"/>
                      <a:pt x="651534" y="110760"/>
                      <a:pt x="661272" y="101022"/>
                    </a:cubicBezTo>
                    <a:lnTo>
                      <a:pt x="687977" y="74317"/>
                    </a:lnTo>
                    <a:cubicBezTo>
                      <a:pt x="692846" y="69449"/>
                      <a:pt x="699227" y="67014"/>
                      <a:pt x="705608" y="67014"/>
                    </a:cubicBezTo>
                    <a:close/>
                    <a:moveTo>
                      <a:pt x="372462" y="67014"/>
                    </a:moveTo>
                    <a:lnTo>
                      <a:pt x="372579" y="67037"/>
                    </a:lnTo>
                    <a:lnTo>
                      <a:pt x="372579" y="67014"/>
                    </a:lnTo>
                    <a:lnTo>
                      <a:pt x="372580" y="67014"/>
                    </a:lnTo>
                    <a:cubicBezTo>
                      <a:pt x="378960" y="67014"/>
                      <a:pt x="385341" y="69448"/>
                      <a:pt x="390210" y="74316"/>
                    </a:cubicBezTo>
                    <a:lnTo>
                      <a:pt x="416916" y="101022"/>
                    </a:lnTo>
                    <a:cubicBezTo>
                      <a:pt x="426653" y="110759"/>
                      <a:pt x="426653" y="126547"/>
                      <a:pt x="416916" y="136284"/>
                    </a:cubicBezTo>
                    <a:lnTo>
                      <a:pt x="390210" y="162990"/>
                    </a:lnTo>
                    <a:cubicBezTo>
                      <a:pt x="385341" y="167858"/>
                      <a:pt x="378960" y="170293"/>
                      <a:pt x="372580" y="170293"/>
                    </a:cubicBezTo>
                    <a:lnTo>
                      <a:pt x="372579" y="170293"/>
                    </a:lnTo>
                    <a:lnTo>
                      <a:pt x="372579" y="170270"/>
                    </a:lnTo>
                    <a:lnTo>
                      <a:pt x="372462" y="170293"/>
                    </a:lnTo>
                    <a:cubicBezTo>
                      <a:pt x="366080" y="170293"/>
                      <a:pt x="359699" y="167859"/>
                      <a:pt x="354830" y="162990"/>
                    </a:cubicBezTo>
                    <a:lnTo>
                      <a:pt x="328125" y="136285"/>
                    </a:lnTo>
                    <a:cubicBezTo>
                      <a:pt x="318387" y="126547"/>
                      <a:pt x="318387" y="110760"/>
                      <a:pt x="328125" y="101022"/>
                    </a:cubicBezTo>
                    <a:lnTo>
                      <a:pt x="354830" y="74317"/>
                    </a:lnTo>
                    <a:cubicBezTo>
                      <a:pt x="359699" y="69449"/>
                      <a:pt x="366081" y="67014"/>
                      <a:pt x="372462" y="67014"/>
                    </a:cubicBezTo>
                    <a:close/>
                    <a:moveTo>
                      <a:pt x="3123182" y="58282"/>
                    </a:moveTo>
                    <a:cubicBezTo>
                      <a:pt x="3126581" y="58282"/>
                      <a:pt x="3129980" y="59579"/>
                      <a:pt x="3132573" y="62174"/>
                    </a:cubicBezTo>
                    <a:lnTo>
                      <a:pt x="3152785" y="82385"/>
                    </a:lnTo>
                    <a:cubicBezTo>
                      <a:pt x="3157972" y="87571"/>
                      <a:pt x="3157972" y="95980"/>
                      <a:pt x="3152785" y="101168"/>
                    </a:cubicBezTo>
                    <a:lnTo>
                      <a:pt x="3134322" y="119631"/>
                    </a:lnTo>
                    <a:cubicBezTo>
                      <a:pt x="3129135" y="124817"/>
                      <a:pt x="3120726" y="124817"/>
                      <a:pt x="3115539" y="119631"/>
                    </a:cubicBezTo>
                    <a:lnTo>
                      <a:pt x="3095328" y="99419"/>
                    </a:lnTo>
                    <a:cubicBezTo>
                      <a:pt x="3090141" y="94232"/>
                      <a:pt x="3090141" y="85823"/>
                      <a:pt x="3095328" y="80636"/>
                    </a:cubicBezTo>
                    <a:lnTo>
                      <a:pt x="3113790" y="62173"/>
                    </a:lnTo>
                    <a:cubicBezTo>
                      <a:pt x="3116384" y="59579"/>
                      <a:pt x="3119782" y="58282"/>
                      <a:pt x="3123182" y="58282"/>
                    </a:cubicBezTo>
                    <a:close/>
                    <a:moveTo>
                      <a:pt x="2790036" y="58282"/>
                    </a:moveTo>
                    <a:cubicBezTo>
                      <a:pt x="2793435" y="58282"/>
                      <a:pt x="2796834" y="59579"/>
                      <a:pt x="2799427" y="62174"/>
                    </a:cubicBezTo>
                    <a:lnTo>
                      <a:pt x="2819638" y="82385"/>
                    </a:lnTo>
                    <a:cubicBezTo>
                      <a:pt x="2824824" y="87571"/>
                      <a:pt x="2824824" y="95980"/>
                      <a:pt x="2819638" y="101168"/>
                    </a:cubicBezTo>
                    <a:lnTo>
                      <a:pt x="2801175" y="119631"/>
                    </a:lnTo>
                    <a:cubicBezTo>
                      <a:pt x="2795989" y="124817"/>
                      <a:pt x="2787579" y="124817"/>
                      <a:pt x="2782393" y="119631"/>
                    </a:cubicBezTo>
                    <a:lnTo>
                      <a:pt x="2762181" y="99419"/>
                    </a:lnTo>
                    <a:cubicBezTo>
                      <a:pt x="2756995" y="94232"/>
                      <a:pt x="2756995" y="85823"/>
                      <a:pt x="2762181" y="80636"/>
                    </a:cubicBezTo>
                    <a:lnTo>
                      <a:pt x="2780644" y="62173"/>
                    </a:lnTo>
                    <a:cubicBezTo>
                      <a:pt x="2783238" y="59579"/>
                      <a:pt x="2786636" y="58282"/>
                      <a:pt x="2790036" y="58282"/>
                    </a:cubicBezTo>
                    <a:close/>
                    <a:moveTo>
                      <a:pt x="2456889" y="58282"/>
                    </a:moveTo>
                    <a:cubicBezTo>
                      <a:pt x="2460289" y="58282"/>
                      <a:pt x="2463688" y="59579"/>
                      <a:pt x="2466281" y="62174"/>
                    </a:cubicBezTo>
                    <a:lnTo>
                      <a:pt x="2486493" y="82385"/>
                    </a:lnTo>
                    <a:cubicBezTo>
                      <a:pt x="2491679" y="87571"/>
                      <a:pt x="2491679" y="95980"/>
                      <a:pt x="2486493" y="101168"/>
                    </a:cubicBezTo>
                    <a:lnTo>
                      <a:pt x="2468030" y="119631"/>
                    </a:lnTo>
                    <a:cubicBezTo>
                      <a:pt x="2462843" y="124817"/>
                      <a:pt x="2454433" y="124817"/>
                      <a:pt x="2449247" y="119631"/>
                    </a:cubicBezTo>
                    <a:lnTo>
                      <a:pt x="2429036" y="99419"/>
                    </a:lnTo>
                    <a:cubicBezTo>
                      <a:pt x="2423848" y="94232"/>
                      <a:pt x="2423848" y="85823"/>
                      <a:pt x="2429036" y="80636"/>
                    </a:cubicBezTo>
                    <a:lnTo>
                      <a:pt x="2447498" y="62173"/>
                    </a:lnTo>
                    <a:cubicBezTo>
                      <a:pt x="2450091" y="59579"/>
                      <a:pt x="2453490" y="58282"/>
                      <a:pt x="2456889" y="58282"/>
                    </a:cubicBezTo>
                    <a:close/>
                    <a:moveTo>
                      <a:pt x="2123743" y="58282"/>
                    </a:moveTo>
                    <a:cubicBezTo>
                      <a:pt x="2127142" y="58282"/>
                      <a:pt x="2130541" y="59579"/>
                      <a:pt x="2133135" y="62174"/>
                    </a:cubicBezTo>
                    <a:lnTo>
                      <a:pt x="2153346" y="82385"/>
                    </a:lnTo>
                    <a:cubicBezTo>
                      <a:pt x="2158533" y="87571"/>
                      <a:pt x="2158533" y="95980"/>
                      <a:pt x="2153346" y="101168"/>
                    </a:cubicBezTo>
                    <a:lnTo>
                      <a:pt x="2134883" y="119631"/>
                    </a:lnTo>
                    <a:cubicBezTo>
                      <a:pt x="2129696" y="124817"/>
                      <a:pt x="2121287" y="124817"/>
                      <a:pt x="2116100" y="119631"/>
                    </a:cubicBezTo>
                    <a:lnTo>
                      <a:pt x="2095889" y="99419"/>
                    </a:lnTo>
                    <a:cubicBezTo>
                      <a:pt x="2090702" y="94232"/>
                      <a:pt x="2090702" y="85823"/>
                      <a:pt x="2095889" y="80636"/>
                    </a:cubicBezTo>
                    <a:lnTo>
                      <a:pt x="2114352" y="62173"/>
                    </a:lnTo>
                    <a:cubicBezTo>
                      <a:pt x="2116945" y="59579"/>
                      <a:pt x="2120344" y="58282"/>
                      <a:pt x="2123743" y="58282"/>
                    </a:cubicBezTo>
                    <a:close/>
                    <a:moveTo>
                      <a:pt x="1790597" y="58282"/>
                    </a:moveTo>
                    <a:cubicBezTo>
                      <a:pt x="1793996" y="58282"/>
                      <a:pt x="1797395" y="59579"/>
                      <a:pt x="1799988" y="62174"/>
                    </a:cubicBezTo>
                    <a:lnTo>
                      <a:pt x="1820200" y="82385"/>
                    </a:lnTo>
                    <a:cubicBezTo>
                      <a:pt x="1825387" y="87571"/>
                      <a:pt x="1825387" y="95980"/>
                      <a:pt x="1820200" y="101168"/>
                    </a:cubicBezTo>
                    <a:lnTo>
                      <a:pt x="1801736" y="119631"/>
                    </a:lnTo>
                    <a:cubicBezTo>
                      <a:pt x="1796550" y="124817"/>
                      <a:pt x="1788141" y="124817"/>
                      <a:pt x="1782953" y="119631"/>
                    </a:cubicBezTo>
                    <a:lnTo>
                      <a:pt x="1762742" y="99419"/>
                    </a:lnTo>
                    <a:cubicBezTo>
                      <a:pt x="1757556" y="94232"/>
                      <a:pt x="1757556" y="85823"/>
                      <a:pt x="1762742" y="80636"/>
                    </a:cubicBezTo>
                    <a:lnTo>
                      <a:pt x="1781205" y="62173"/>
                    </a:lnTo>
                    <a:cubicBezTo>
                      <a:pt x="1783799" y="59579"/>
                      <a:pt x="1787197" y="58282"/>
                      <a:pt x="1790597" y="58282"/>
                    </a:cubicBezTo>
                    <a:close/>
                    <a:moveTo>
                      <a:pt x="1457451" y="58282"/>
                    </a:moveTo>
                    <a:cubicBezTo>
                      <a:pt x="1460849" y="58282"/>
                      <a:pt x="1464248" y="59579"/>
                      <a:pt x="1466842" y="62174"/>
                    </a:cubicBezTo>
                    <a:lnTo>
                      <a:pt x="1487053" y="82385"/>
                    </a:lnTo>
                    <a:cubicBezTo>
                      <a:pt x="1492240" y="87571"/>
                      <a:pt x="1492240" y="95980"/>
                      <a:pt x="1487053" y="101168"/>
                    </a:cubicBezTo>
                    <a:lnTo>
                      <a:pt x="1468590" y="119631"/>
                    </a:lnTo>
                    <a:cubicBezTo>
                      <a:pt x="1463404" y="124817"/>
                      <a:pt x="1454994" y="124817"/>
                      <a:pt x="1449808" y="119631"/>
                    </a:cubicBezTo>
                    <a:lnTo>
                      <a:pt x="1429596" y="99419"/>
                    </a:lnTo>
                    <a:cubicBezTo>
                      <a:pt x="1424410" y="94232"/>
                      <a:pt x="1424410" y="85823"/>
                      <a:pt x="1429596" y="80636"/>
                    </a:cubicBezTo>
                    <a:lnTo>
                      <a:pt x="1448059" y="62173"/>
                    </a:lnTo>
                    <a:cubicBezTo>
                      <a:pt x="1450653" y="59579"/>
                      <a:pt x="1454051" y="58282"/>
                      <a:pt x="1457451" y="58282"/>
                    </a:cubicBezTo>
                    <a:close/>
                    <a:moveTo>
                      <a:pt x="1124304" y="58282"/>
                    </a:moveTo>
                    <a:cubicBezTo>
                      <a:pt x="1127703" y="58282"/>
                      <a:pt x="1131102" y="59579"/>
                      <a:pt x="1133696" y="62174"/>
                    </a:cubicBezTo>
                    <a:lnTo>
                      <a:pt x="1153907" y="82385"/>
                    </a:lnTo>
                    <a:cubicBezTo>
                      <a:pt x="1159093" y="87571"/>
                      <a:pt x="1159093" y="95980"/>
                      <a:pt x="1153907" y="101168"/>
                    </a:cubicBezTo>
                    <a:lnTo>
                      <a:pt x="1135444" y="119631"/>
                    </a:lnTo>
                    <a:cubicBezTo>
                      <a:pt x="1130257" y="124817"/>
                      <a:pt x="1121848" y="124817"/>
                      <a:pt x="1116661" y="119631"/>
                    </a:cubicBezTo>
                    <a:lnTo>
                      <a:pt x="1096450" y="99419"/>
                    </a:lnTo>
                    <a:cubicBezTo>
                      <a:pt x="1091263" y="94232"/>
                      <a:pt x="1091263" y="85823"/>
                      <a:pt x="1096450" y="80636"/>
                    </a:cubicBezTo>
                    <a:lnTo>
                      <a:pt x="1114913" y="62173"/>
                    </a:lnTo>
                    <a:cubicBezTo>
                      <a:pt x="1117506" y="59579"/>
                      <a:pt x="1120905" y="58282"/>
                      <a:pt x="1124304" y="58282"/>
                    </a:cubicBezTo>
                    <a:close/>
                    <a:moveTo>
                      <a:pt x="791157" y="58282"/>
                    </a:moveTo>
                    <a:cubicBezTo>
                      <a:pt x="794557" y="58282"/>
                      <a:pt x="797956" y="59579"/>
                      <a:pt x="800549" y="62174"/>
                    </a:cubicBezTo>
                    <a:lnTo>
                      <a:pt x="820761" y="82385"/>
                    </a:lnTo>
                    <a:cubicBezTo>
                      <a:pt x="825947" y="87571"/>
                      <a:pt x="825947" y="95980"/>
                      <a:pt x="820761" y="101168"/>
                    </a:cubicBezTo>
                    <a:lnTo>
                      <a:pt x="802298" y="119631"/>
                    </a:lnTo>
                    <a:cubicBezTo>
                      <a:pt x="797111" y="124817"/>
                      <a:pt x="788702" y="124817"/>
                      <a:pt x="783515" y="119631"/>
                    </a:cubicBezTo>
                    <a:lnTo>
                      <a:pt x="763304" y="99419"/>
                    </a:lnTo>
                    <a:cubicBezTo>
                      <a:pt x="758117" y="94232"/>
                      <a:pt x="758117" y="85823"/>
                      <a:pt x="763304" y="80636"/>
                    </a:cubicBezTo>
                    <a:lnTo>
                      <a:pt x="781767" y="62173"/>
                    </a:lnTo>
                    <a:cubicBezTo>
                      <a:pt x="784359" y="59579"/>
                      <a:pt x="787759" y="58282"/>
                      <a:pt x="791157" y="58282"/>
                    </a:cubicBezTo>
                    <a:close/>
                    <a:moveTo>
                      <a:pt x="458012" y="58282"/>
                    </a:moveTo>
                    <a:cubicBezTo>
                      <a:pt x="461410" y="58282"/>
                      <a:pt x="464810" y="59579"/>
                      <a:pt x="467402" y="62174"/>
                    </a:cubicBezTo>
                    <a:lnTo>
                      <a:pt x="487614" y="82385"/>
                    </a:lnTo>
                    <a:cubicBezTo>
                      <a:pt x="492801" y="87571"/>
                      <a:pt x="492801" y="95980"/>
                      <a:pt x="487614" y="101168"/>
                    </a:cubicBezTo>
                    <a:lnTo>
                      <a:pt x="469151" y="119631"/>
                    </a:lnTo>
                    <a:cubicBezTo>
                      <a:pt x="463965" y="124817"/>
                      <a:pt x="455556" y="124817"/>
                      <a:pt x="450368" y="119631"/>
                    </a:cubicBezTo>
                    <a:lnTo>
                      <a:pt x="430157" y="99419"/>
                    </a:lnTo>
                    <a:cubicBezTo>
                      <a:pt x="424971" y="94232"/>
                      <a:pt x="424971" y="85823"/>
                      <a:pt x="430157" y="80636"/>
                    </a:cubicBezTo>
                    <a:lnTo>
                      <a:pt x="448620" y="62173"/>
                    </a:lnTo>
                    <a:cubicBezTo>
                      <a:pt x="451214" y="59579"/>
                      <a:pt x="454612" y="58282"/>
                      <a:pt x="458012" y="58282"/>
                    </a:cubicBezTo>
                    <a:close/>
                    <a:moveTo>
                      <a:pt x="124865" y="58282"/>
                    </a:moveTo>
                    <a:cubicBezTo>
                      <a:pt x="128264" y="58282"/>
                      <a:pt x="131663" y="59579"/>
                      <a:pt x="134257" y="62174"/>
                    </a:cubicBezTo>
                    <a:lnTo>
                      <a:pt x="154468" y="82385"/>
                    </a:lnTo>
                    <a:cubicBezTo>
                      <a:pt x="159655" y="87571"/>
                      <a:pt x="159655" y="95980"/>
                      <a:pt x="154468" y="101168"/>
                    </a:cubicBezTo>
                    <a:lnTo>
                      <a:pt x="136005" y="119631"/>
                    </a:lnTo>
                    <a:cubicBezTo>
                      <a:pt x="130819" y="124817"/>
                      <a:pt x="122409" y="124817"/>
                      <a:pt x="117223" y="119631"/>
                    </a:cubicBezTo>
                    <a:lnTo>
                      <a:pt x="97011" y="99419"/>
                    </a:lnTo>
                    <a:cubicBezTo>
                      <a:pt x="91825" y="94232"/>
                      <a:pt x="91825" y="85823"/>
                      <a:pt x="97011" y="80636"/>
                    </a:cubicBezTo>
                    <a:lnTo>
                      <a:pt x="115474" y="62173"/>
                    </a:lnTo>
                    <a:cubicBezTo>
                      <a:pt x="118067" y="59579"/>
                      <a:pt x="121466" y="58282"/>
                      <a:pt x="124865" y="58282"/>
                    </a:cubicBezTo>
                    <a:close/>
                    <a:moveTo>
                      <a:pt x="3074915" y="57905"/>
                    </a:moveTo>
                    <a:cubicBezTo>
                      <a:pt x="3076621" y="57837"/>
                      <a:pt x="3078353" y="58420"/>
                      <a:pt x="3079705" y="59671"/>
                    </a:cubicBezTo>
                    <a:lnTo>
                      <a:pt x="3088663" y="67951"/>
                    </a:lnTo>
                    <a:cubicBezTo>
                      <a:pt x="3091369" y="70452"/>
                      <a:pt x="3091534" y="74673"/>
                      <a:pt x="3089034" y="77378"/>
                    </a:cubicBezTo>
                    <a:lnTo>
                      <a:pt x="3083667" y="83184"/>
                    </a:lnTo>
                    <a:cubicBezTo>
                      <a:pt x="3081166" y="85890"/>
                      <a:pt x="3076946" y="86056"/>
                      <a:pt x="3074240" y="83555"/>
                    </a:cubicBezTo>
                    <a:lnTo>
                      <a:pt x="3065282" y="75275"/>
                    </a:lnTo>
                    <a:cubicBezTo>
                      <a:pt x="3062576" y="72774"/>
                      <a:pt x="3062410" y="68553"/>
                      <a:pt x="3064912" y="65848"/>
                    </a:cubicBezTo>
                    <a:lnTo>
                      <a:pt x="3070278" y="60042"/>
                    </a:lnTo>
                    <a:cubicBezTo>
                      <a:pt x="3071529" y="58689"/>
                      <a:pt x="3073209" y="57971"/>
                      <a:pt x="3074915" y="57905"/>
                    </a:cubicBezTo>
                    <a:close/>
                    <a:moveTo>
                      <a:pt x="2741769" y="57905"/>
                    </a:moveTo>
                    <a:cubicBezTo>
                      <a:pt x="2743474" y="57837"/>
                      <a:pt x="2745206" y="58420"/>
                      <a:pt x="2746559" y="59671"/>
                    </a:cubicBezTo>
                    <a:lnTo>
                      <a:pt x="2755517" y="67951"/>
                    </a:lnTo>
                    <a:cubicBezTo>
                      <a:pt x="2758222" y="70452"/>
                      <a:pt x="2758388" y="74673"/>
                      <a:pt x="2755888" y="77378"/>
                    </a:cubicBezTo>
                    <a:lnTo>
                      <a:pt x="2750520" y="83184"/>
                    </a:lnTo>
                    <a:cubicBezTo>
                      <a:pt x="2748020" y="85890"/>
                      <a:pt x="2743799" y="86056"/>
                      <a:pt x="2741093" y="83555"/>
                    </a:cubicBezTo>
                    <a:lnTo>
                      <a:pt x="2732136" y="75275"/>
                    </a:lnTo>
                    <a:cubicBezTo>
                      <a:pt x="2729430" y="72774"/>
                      <a:pt x="2729264" y="68553"/>
                      <a:pt x="2731766" y="65848"/>
                    </a:cubicBezTo>
                    <a:lnTo>
                      <a:pt x="2737132" y="60042"/>
                    </a:lnTo>
                    <a:cubicBezTo>
                      <a:pt x="2738383" y="58689"/>
                      <a:pt x="2740062" y="57971"/>
                      <a:pt x="2741769" y="57905"/>
                    </a:cubicBezTo>
                    <a:close/>
                    <a:moveTo>
                      <a:pt x="2408623" y="57905"/>
                    </a:moveTo>
                    <a:cubicBezTo>
                      <a:pt x="2410328" y="57837"/>
                      <a:pt x="2412060" y="58420"/>
                      <a:pt x="2413413" y="59671"/>
                    </a:cubicBezTo>
                    <a:lnTo>
                      <a:pt x="2422371" y="67951"/>
                    </a:lnTo>
                    <a:cubicBezTo>
                      <a:pt x="2425076" y="70452"/>
                      <a:pt x="2425242" y="74673"/>
                      <a:pt x="2422741" y="77378"/>
                    </a:cubicBezTo>
                    <a:lnTo>
                      <a:pt x="2417374" y="83184"/>
                    </a:lnTo>
                    <a:cubicBezTo>
                      <a:pt x="2414874" y="85890"/>
                      <a:pt x="2410652" y="86056"/>
                      <a:pt x="2407947" y="83555"/>
                    </a:cubicBezTo>
                    <a:lnTo>
                      <a:pt x="2398989" y="75275"/>
                    </a:lnTo>
                    <a:cubicBezTo>
                      <a:pt x="2396285" y="72774"/>
                      <a:pt x="2396118" y="68553"/>
                      <a:pt x="2398619" y="65848"/>
                    </a:cubicBezTo>
                    <a:lnTo>
                      <a:pt x="2403986" y="60042"/>
                    </a:lnTo>
                    <a:cubicBezTo>
                      <a:pt x="2405236" y="58689"/>
                      <a:pt x="2406917" y="57971"/>
                      <a:pt x="2408623" y="57905"/>
                    </a:cubicBezTo>
                    <a:close/>
                    <a:moveTo>
                      <a:pt x="2075476" y="57905"/>
                    </a:moveTo>
                    <a:cubicBezTo>
                      <a:pt x="2077183" y="57837"/>
                      <a:pt x="2078914" y="58420"/>
                      <a:pt x="2080266" y="59671"/>
                    </a:cubicBezTo>
                    <a:lnTo>
                      <a:pt x="2089224" y="67951"/>
                    </a:lnTo>
                    <a:cubicBezTo>
                      <a:pt x="2091930" y="70452"/>
                      <a:pt x="2092096" y="74673"/>
                      <a:pt x="2089595" y="77378"/>
                    </a:cubicBezTo>
                    <a:lnTo>
                      <a:pt x="2084228" y="83184"/>
                    </a:lnTo>
                    <a:cubicBezTo>
                      <a:pt x="2081726" y="85890"/>
                      <a:pt x="2077507" y="86056"/>
                      <a:pt x="2074801" y="83555"/>
                    </a:cubicBezTo>
                    <a:lnTo>
                      <a:pt x="2065844" y="75275"/>
                    </a:lnTo>
                    <a:cubicBezTo>
                      <a:pt x="2063137" y="72774"/>
                      <a:pt x="2062972" y="68553"/>
                      <a:pt x="2065473" y="65848"/>
                    </a:cubicBezTo>
                    <a:lnTo>
                      <a:pt x="2070839" y="60042"/>
                    </a:lnTo>
                    <a:cubicBezTo>
                      <a:pt x="2072090" y="58689"/>
                      <a:pt x="2073770" y="57971"/>
                      <a:pt x="2075476" y="57905"/>
                    </a:cubicBezTo>
                    <a:close/>
                    <a:moveTo>
                      <a:pt x="1742330" y="57905"/>
                    </a:moveTo>
                    <a:cubicBezTo>
                      <a:pt x="1744036" y="57837"/>
                      <a:pt x="1745768" y="58420"/>
                      <a:pt x="1747120" y="59671"/>
                    </a:cubicBezTo>
                    <a:lnTo>
                      <a:pt x="1756078" y="67951"/>
                    </a:lnTo>
                    <a:cubicBezTo>
                      <a:pt x="1758784" y="70452"/>
                      <a:pt x="1758949" y="74673"/>
                      <a:pt x="1756448" y="77378"/>
                    </a:cubicBezTo>
                    <a:lnTo>
                      <a:pt x="1751082" y="83184"/>
                    </a:lnTo>
                    <a:cubicBezTo>
                      <a:pt x="1748581" y="85890"/>
                      <a:pt x="1744360" y="86056"/>
                      <a:pt x="1741655" y="83555"/>
                    </a:cubicBezTo>
                    <a:lnTo>
                      <a:pt x="1732697" y="75275"/>
                    </a:lnTo>
                    <a:cubicBezTo>
                      <a:pt x="1729991" y="72774"/>
                      <a:pt x="1729826" y="68553"/>
                      <a:pt x="1732326" y="65848"/>
                    </a:cubicBezTo>
                    <a:lnTo>
                      <a:pt x="1737693" y="60042"/>
                    </a:lnTo>
                    <a:cubicBezTo>
                      <a:pt x="1738944" y="58689"/>
                      <a:pt x="1740624" y="57971"/>
                      <a:pt x="1742330" y="57905"/>
                    </a:cubicBezTo>
                    <a:close/>
                    <a:moveTo>
                      <a:pt x="1409184" y="57905"/>
                    </a:moveTo>
                    <a:cubicBezTo>
                      <a:pt x="1410889" y="57837"/>
                      <a:pt x="1412620" y="58420"/>
                      <a:pt x="1413973" y="59671"/>
                    </a:cubicBezTo>
                    <a:lnTo>
                      <a:pt x="1422932" y="67951"/>
                    </a:lnTo>
                    <a:cubicBezTo>
                      <a:pt x="1425636" y="70452"/>
                      <a:pt x="1425803" y="74673"/>
                      <a:pt x="1423303" y="77378"/>
                    </a:cubicBezTo>
                    <a:lnTo>
                      <a:pt x="1417934" y="83184"/>
                    </a:lnTo>
                    <a:cubicBezTo>
                      <a:pt x="1415434" y="85890"/>
                      <a:pt x="1411214" y="86056"/>
                      <a:pt x="1408508" y="83555"/>
                    </a:cubicBezTo>
                    <a:lnTo>
                      <a:pt x="1399550" y="75275"/>
                    </a:lnTo>
                    <a:cubicBezTo>
                      <a:pt x="1396845" y="72774"/>
                      <a:pt x="1396679" y="68553"/>
                      <a:pt x="1399180" y="65848"/>
                    </a:cubicBezTo>
                    <a:lnTo>
                      <a:pt x="1404547" y="60042"/>
                    </a:lnTo>
                    <a:cubicBezTo>
                      <a:pt x="1405797" y="58689"/>
                      <a:pt x="1407478" y="57971"/>
                      <a:pt x="1409184" y="57905"/>
                    </a:cubicBezTo>
                    <a:close/>
                    <a:moveTo>
                      <a:pt x="1076038" y="57905"/>
                    </a:moveTo>
                    <a:cubicBezTo>
                      <a:pt x="1077743" y="57837"/>
                      <a:pt x="1079474" y="58420"/>
                      <a:pt x="1080828" y="59671"/>
                    </a:cubicBezTo>
                    <a:lnTo>
                      <a:pt x="1089785" y="67951"/>
                    </a:lnTo>
                    <a:cubicBezTo>
                      <a:pt x="1092491" y="70452"/>
                      <a:pt x="1092656" y="74673"/>
                      <a:pt x="1090155" y="77378"/>
                    </a:cubicBezTo>
                    <a:lnTo>
                      <a:pt x="1084789" y="83184"/>
                    </a:lnTo>
                    <a:cubicBezTo>
                      <a:pt x="1082289" y="85890"/>
                      <a:pt x="1078067" y="86056"/>
                      <a:pt x="1075361" y="83555"/>
                    </a:cubicBezTo>
                    <a:lnTo>
                      <a:pt x="1066404" y="75275"/>
                    </a:lnTo>
                    <a:cubicBezTo>
                      <a:pt x="1063698" y="72774"/>
                      <a:pt x="1063533" y="68553"/>
                      <a:pt x="1066034" y="65848"/>
                    </a:cubicBezTo>
                    <a:lnTo>
                      <a:pt x="1071400" y="60042"/>
                    </a:lnTo>
                    <a:cubicBezTo>
                      <a:pt x="1072651" y="58689"/>
                      <a:pt x="1074331" y="57971"/>
                      <a:pt x="1076038" y="57905"/>
                    </a:cubicBezTo>
                    <a:close/>
                    <a:moveTo>
                      <a:pt x="742890" y="57905"/>
                    </a:moveTo>
                    <a:cubicBezTo>
                      <a:pt x="744597" y="57837"/>
                      <a:pt x="746328" y="58420"/>
                      <a:pt x="747681" y="59671"/>
                    </a:cubicBezTo>
                    <a:lnTo>
                      <a:pt x="756639" y="67951"/>
                    </a:lnTo>
                    <a:cubicBezTo>
                      <a:pt x="759344" y="70452"/>
                      <a:pt x="759510" y="74673"/>
                      <a:pt x="757009" y="77378"/>
                    </a:cubicBezTo>
                    <a:lnTo>
                      <a:pt x="751642" y="83184"/>
                    </a:lnTo>
                    <a:cubicBezTo>
                      <a:pt x="749141" y="85890"/>
                      <a:pt x="744920" y="86056"/>
                      <a:pt x="742216" y="83555"/>
                    </a:cubicBezTo>
                    <a:lnTo>
                      <a:pt x="733258" y="75275"/>
                    </a:lnTo>
                    <a:cubicBezTo>
                      <a:pt x="730552" y="72774"/>
                      <a:pt x="730387" y="68553"/>
                      <a:pt x="732887" y="65848"/>
                    </a:cubicBezTo>
                    <a:lnTo>
                      <a:pt x="738254" y="60042"/>
                    </a:lnTo>
                    <a:cubicBezTo>
                      <a:pt x="739504" y="58689"/>
                      <a:pt x="741184" y="57971"/>
                      <a:pt x="742890" y="57905"/>
                    </a:cubicBezTo>
                    <a:close/>
                    <a:moveTo>
                      <a:pt x="409744" y="57905"/>
                    </a:moveTo>
                    <a:cubicBezTo>
                      <a:pt x="411451" y="57837"/>
                      <a:pt x="413182" y="58420"/>
                      <a:pt x="414535" y="59671"/>
                    </a:cubicBezTo>
                    <a:lnTo>
                      <a:pt x="423493" y="67951"/>
                    </a:lnTo>
                    <a:cubicBezTo>
                      <a:pt x="426199" y="70452"/>
                      <a:pt x="426364" y="74673"/>
                      <a:pt x="423863" y="77378"/>
                    </a:cubicBezTo>
                    <a:lnTo>
                      <a:pt x="418496" y="83184"/>
                    </a:lnTo>
                    <a:cubicBezTo>
                      <a:pt x="415995" y="85890"/>
                      <a:pt x="411775" y="86056"/>
                      <a:pt x="409070" y="83555"/>
                    </a:cubicBezTo>
                    <a:lnTo>
                      <a:pt x="400112" y="75275"/>
                    </a:lnTo>
                    <a:cubicBezTo>
                      <a:pt x="397406" y="72774"/>
                      <a:pt x="397241" y="68553"/>
                      <a:pt x="399741" y="65848"/>
                    </a:cubicBezTo>
                    <a:lnTo>
                      <a:pt x="405108" y="60042"/>
                    </a:lnTo>
                    <a:cubicBezTo>
                      <a:pt x="406359" y="58689"/>
                      <a:pt x="408039" y="57971"/>
                      <a:pt x="409744" y="57905"/>
                    </a:cubicBezTo>
                    <a:close/>
                    <a:moveTo>
                      <a:pt x="76599" y="57905"/>
                    </a:moveTo>
                    <a:cubicBezTo>
                      <a:pt x="78304" y="57837"/>
                      <a:pt x="80035" y="58420"/>
                      <a:pt x="81389" y="59671"/>
                    </a:cubicBezTo>
                    <a:lnTo>
                      <a:pt x="90347" y="67951"/>
                    </a:lnTo>
                    <a:cubicBezTo>
                      <a:pt x="93051" y="70452"/>
                      <a:pt x="93217" y="74673"/>
                      <a:pt x="90717" y="77378"/>
                    </a:cubicBezTo>
                    <a:lnTo>
                      <a:pt x="85350" y="83184"/>
                    </a:lnTo>
                    <a:cubicBezTo>
                      <a:pt x="82849" y="85890"/>
                      <a:pt x="78629" y="86056"/>
                      <a:pt x="75923" y="83555"/>
                    </a:cubicBezTo>
                    <a:lnTo>
                      <a:pt x="66965" y="75275"/>
                    </a:lnTo>
                    <a:cubicBezTo>
                      <a:pt x="64260" y="72774"/>
                      <a:pt x="64094" y="68553"/>
                      <a:pt x="66595" y="65848"/>
                    </a:cubicBezTo>
                    <a:lnTo>
                      <a:pt x="71961" y="60042"/>
                    </a:lnTo>
                    <a:cubicBezTo>
                      <a:pt x="73212" y="58689"/>
                      <a:pt x="74892" y="57971"/>
                      <a:pt x="76599" y="57905"/>
                    </a:cubicBezTo>
                    <a:close/>
                    <a:moveTo>
                      <a:pt x="3211156" y="55704"/>
                    </a:moveTo>
                    <a:lnTo>
                      <a:pt x="3233822" y="146369"/>
                    </a:lnTo>
                    <a:lnTo>
                      <a:pt x="3220980" y="151687"/>
                    </a:lnTo>
                    <a:cubicBezTo>
                      <a:pt x="3215037" y="151687"/>
                      <a:pt x="3209094" y="149420"/>
                      <a:pt x="3204559" y="144886"/>
                    </a:cubicBezTo>
                    <a:lnTo>
                      <a:pt x="3179688" y="120014"/>
                    </a:lnTo>
                    <a:cubicBezTo>
                      <a:pt x="3170618" y="110944"/>
                      <a:pt x="3170618" y="96240"/>
                      <a:pt x="3179688" y="87172"/>
                    </a:cubicBezTo>
                    <a:close/>
                    <a:moveTo>
                      <a:pt x="3059168" y="45399"/>
                    </a:moveTo>
                    <a:cubicBezTo>
                      <a:pt x="3060271" y="45356"/>
                      <a:pt x="3061391" y="45733"/>
                      <a:pt x="3062266" y="46542"/>
                    </a:cubicBezTo>
                    <a:lnTo>
                      <a:pt x="3066021" y="50013"/>
                    </a:lnTo>
                    <a:cubicBezTo>
                      <a:pt x="3067771" y="51630"/>
                      <a:pt x="3067878" y="54360"/>
                      <a:pt x="3066261" y="56110"/>
                    </a:cubicBezTo>
                    <a:lnTo>
                      <a:pt x="3061753" y="60986"/>
                    </a:lnTo>
                    <a:cubicBezTo>
                      <a:pt x="3060135" y="62736"/>
                      <a:pt x="3057406" y="62843"/>
                      <a:pt x="3055656" y="61226"/>
                    </a:cubicBezTo>
                    <a:lnTo>
                      <a:pt x="3051901" y="57755"/>
                    </a:lnTo>
                    <a:cubicBezTo>
                      <a:pt x="3050151" y="56137"/>
                      <a:pt x="3050044" y="53408"/>
                      <a:pt x="3051661" y="51658"/>
                    </a:cubicBezTo>
                    <a:lnTo>
                      <a:pt x="3056168" y="46781"/>
                    </a:lnTo>
                    <a:cubicBezTo>
                      <a:pt x="3056978" y="45907"/>
                      <a:pt x="3058064" y="45443"/>
                      <a:pt x="3059168" y="45399"/>
                    </a:cubicBezTo>
                    <a:close/>
                    <a:moveTo>
                      <a:pt x="2726022" y="45399"/>
                    </a:moveTo>
                    <a:cubicBezTo>
                      <a:pt x="2727124" y="45356"/>
                      <a:pt x="2728245" y="45733"/>
                      <a:pt x="2729119" y="46542"/>
                    </a:cubicBezTo>
                    <a:lnTo>
                      <a:pt x="2732875" y="50013"/>
                    </a:lnTo>
                    <a:cubicBezTo>
                      <a:pt x="2734623" y="51630"/>
                      <a:pt x="2734732" y="54360"/>
                      <a:pt x="2733115" y="56110"/>
                    </a:cubicBezTo>
                    <a:lnTo>
                      <a:pt x="2728607" y="60986"/>
                    </a:lnTo>
                    <a:cubicBezTo>
                      <a:pt x="2726989" y="62736"/>
                      <a:pt x="2724260" y="62843"/>
                      <a:pt x="2722510" y="61226"/>
                    </a:cubicBezTo>
                    <a:lnTo>
                      <a:pt x="2718755" y="57755"/>
                    </a:lnTo>
                    <a:cubicBezTo>
                      <a:pt x="2717005" y="56137"/>
                      <a:pt x="2716897" y="53408"/>
                      <a:pt x="2718515" y="51658"/>
                    </a:cubicBezTo>
                    <a:lnTo>
                      <a:pt x="2723022" y="46781"/>
                    </a:lnTo>
                    <a:cubicBezTo>
                      <a:pt x="2723831" y="45907"/>
                      <a:pt x="2724918" y="45443"/>
                      <a:pt x="2726022" y="45399"/>
                    </a:cubicBezTo>
                    <a:close/>
                    <a:moveTo>
                      <a:pt x="2392875" y="45399"/>
                    </a:moveTo>
                    <a:cubicBezTo>
                      <a:pt x="2393979" y="45356"/>
                      <a:pt x="2395099" y="45733"/>
                      <a:pt x="2395973" y="46542"/>
                    </a:cubicBezTo>
                    <a:lnTo>
                      <a:pt x="2399728" y="50013"/>
                    </a:lnTo>
                    <a:cubicBezTo>
                      <a:pt x="2401478" y="51630"/>
                      <a:pt x="2401585" y="54360"/>
                      <a:pt x="2399969" y="56110"/>
                    </a:cubicBezTo>
                    <a:lnTo>
                      <a:pt x="2395460" y="60986"/>
                    </a:lnTo>
                    <a:cubicBezTo>
                      <a:pt x="2393843" y="62736"/>
                      <a:pt x="2391113" y="62843"/>
                      <a:pt x="2389364" y="61226"/>
                    </a:cubicBezTo>
                    <a:lnTo>
                      <a:pt x="2385609" y="57755"/>
                    </a:lnTo>
                    <a:cubicBezTo>
                      <a:pt x="2383859" y="56137"/>
                      <a:pt x="2383751" y="53408"/>
                      <a:pt x="2385369" y="51658"/>
                    </a:cubicBezTo>
                    <a:lnTo>
                      <a:pt x="2389876" y="46781"/>
                    </a:lnTo>
                    <a:cubicBezTo>
                      <a:pt x="2390686" y="45907"/>
                      <a:pt x="2391772" y="45443"/>
                      <a:pt x="2392875" y="45399"/>
                    </a:cubicBezTo>
                    <a:close/>
                    <a:moveTo>
                      <a:pt x="2059729" y="45399"/>
                    </a:moveTo>
                    <a:cubicBezTo>
                      <a:pt x="2060832" y="45356"/>
                      <a:pt x="2061952" y="45733"/>
                      <a:pt x="2062827" y="46542"/>
                    </a:cubicBezTo>
                    <a:lnTo>
                      <a:pt x="2066582" y="50013"/>
                    </a:lnTo>
                    <a:cubicBezTo>
                      <a:pt x="2068332" y="51630"/>
                      <a:pt x="2068439" y="54360"/>
                      <a:pt x="2066822" y="56110"/>
                    </a:cubicBezTo>
                    <a:lnTo>
                      <a:pt x="2062314" y="60986"/>
                    </a:lnTo>
                    <a:cubicBezTo>
                      <a:pt x="2060696" y="62736"/>
                      <a:pt x="2057967" y="62843"/>
                      <a:pt x="2056217" y="61226"/>
                    </a:cubicBezTo>
                    <a:lnTo>
                      <a:pt x="2052462" y="57755"/>
                    </a:lnTo>
                    <a:cubicBezTo>
                      <a:pt x="2050713" y="56137"/>
                      <a:pt x="2050605" y="53408"/>
                      <a:pt x="2052222" y="51658"/>
                    </a:cubicBezTo>
                    <a:lnTo>
                      <a:pt x="2056731" y="46781"/>
                    </a:lnTo>
                    <a:cubicBezTo>
                      <a:pt x="2057539" y="45907"/>
                      <a:pt x="2058626" y="45443"/>
                      <a:pt x="2059729" y="45399"/>
                    </a:cubicBezTo>
                    <a:close/>
                    <a:moveTo>
                      <a:pt x="1726583" y="45399"/>
                    </a:moveTo>
                    <a:cubicBezTo>
                      <a:pt x="1727687" y="45356"/>
                      <a:pt x="1728806" y="45733"/>
                      <a:pt x="1729680" y="46542"/>
                    </a:cubicBezTo>
                    <a:lnTo>
                      <a:pt x="1733436" y="50013"/>
                    </a:lnTo>
                    <a:cubicBezTo>
                      <a:pt x="1735186" y="51630"/>
                      <a:pt x="1735293" y="54360"/>
                      <a:pt x="1733675" y="56110"/>
                    </a:cubicBezTo>
                    <a:lnTo>
                      <a:pt x="1729168" y="60986"/>
                    </a:lnTo>
                    <a:cubicBezTo>
                      <a:pt x="1727550" y="62736"/>
                      <a:pt x="1724821" y="62843"/>
                      <a:pt x="1723071" y="61226"/>
                    </a:cubicBezTo>
                    <a:lnTo>
                      <a:pt x="1719316" y="57755"/>
                    </a:lnTo>
                    <a:cubicBezTo>
                      <a:pt x="1717566" y="56137"/>
                      <a:pt x="1717458" y="53408"/>
                      <a:pt x="1719076" y="51658"/>
                    </a:cubicBezTo>
                    <a:lnTo>
                      <a:pt x="1723583" y="46781"/>
                    </a:lnTo>
                    <a:cubicBezTo>
                      <a:pt x="1724393" y="45907"/>
                      <a:pt x="1725479" y="45443"/>
                      <a:pt x="1726583" y="45399"/>
                    </a:cubicBezTo>
                    <a:close/>
                    <a:moveTo>
                      <a:pt x="1393437" y="45399"/>
                    </a:moveTo>
                    <a:cubicBezTo>
                      <a:pt x="1394539" y="45356"/>
                      <a:pt x="1395660" y="45733"/>
                      <a:pt x="1396535" y="46542"/>
                    </a:cubicBezTo>
                    <a:lnTo>
                      <a:pt x="1400289" y="50013"/>
                    </a:lnTo>
                    <a:cubicBezTo>
                      <a:pt x="1402039" y="51630"/>
                      <a:pt x="1402147" y="54360"/>
                      <a:pt x="1400530" y="56110"/>
                    </a:cubicBezTo>
                    <a:lnTo>
                      <a:pt x="1396022" y="60986"/>
                    </a:lnTo>
                    <a:cubicBezTo>
                      <a:pt x="1394403" y="62736"/>
                      <a:pt x="1391674" y="62843"/>
                      <a:pt x="1389924" y="61226"/>
                    </a:cubicBezTo>
                    <a:lnTo>
                      <a:pt x="1386169" y="57755"/>
                    </a:lnTo>
                    <a:cubicBezTo>
                      <a:pt x="1384419" y="56137"/>
                      <a:pt x="1384312" y="53408"/>
                      <a:pt x="1385930" y="51658"/>
                    </a:cubicBezTo>
                    <a:lnTo>
                      <a:pt x="1390437" y="46781"/>
                    </a:lnTo>
                    <a:cubicBezTo>
                      <a:pt x="1391246" y="45907"/>
                      <a:pt x="1392333" y="45443"/>
                      <a:pt x="1393437" y="45399"/>
                    </a:cubicBezTo>
                    <a:close/>
                    <a:moveTo>
                      <a:pt x="1060290" y="45399"/>
                    </a:moveTo>
                    <a:cubicBezTo>
                      <a:pt x="1061393" y="45356"/>
                      <a:pt x="1062513" y="45733"/>
                      <a:pt x="1063388" y="46542"/>
                    </a:cubicBezTo>
                    <a:lnTo>
                      <a:pt x="1067142" y="50013"/>
                    </a:lnTo>
                    <a:cubicBezTo>
                      <a:pt x="1068892" y="51630"/>
                      <a:pt x="1069000" y="54360"/>
                      <a:pt x="1067383" y="56110"/>
                    </a:cubicBezTo>
                    <a:lnTo>
                      <a:pt x="1062875" y="60986"/>
                    </a:lnTo>
                    <a:cubicBezTo>
                      <a:pt x="1061258" y="62736"/>
                      <a:pt x="1058527" y="62843"/>
                      <a:pt x="1056778" y="61226"/>
                    </a:cubicBezTo>
                    <a:lnTo>
                      <a:pt x="1053023" y="57755"/>
                    </a:lnTo>
                    <a:cubicBezTo>
                      <a:pt x="1051273" y="56137"/>
                      <a:pt x="1051166" y="53408"/>
                      <a:pt x="1052784" y="51658"/>
                    </a:cubicBezTo>
                    <a:lnTo>
                      <a:pt x="1057291" y="46781"/>
                    </a:lnTo>
                    <a:cubicBezTo>
                      <a:pt x="1058099" y="45907"/>
                      <a:pt x="1059186" y="45443"/>
                      <a:pt x="1060290" y="45399"/>
                    </a:cubicBezTo>
                    <a:close/>
                    <a:moveTo>
                      <a:pt x="727144" y="45399"/>
                    </a:moveTo>
                    <a:cubicBezTo>
                      <a:pt x="728247" y="45356"/>
                      <a:pt x="729366" y="45733"/>
                      <a:pt x="730241" y="46542"/>
                    </a:cubicBezTo>
                    <a:lnTo>
                      <a:pt x="733996" y="50013"/>
                    </a:lnTo>
                    <a:cubicBezTo>
                      <a:pt x="735746" y="51630"/>
                      <a:pt x="735854" y="54360"/>
                      <a:pt x="734236" y="56110"/>
                    </a:cubicBezTo>
                    <a:lnTo>
                      <a:pt x="729728" y="60986"/>
                    </a:lnTo>
                    <a:cubicBezTo>
                      <a:pt x="728110" y="62736"/>
                      <a:pt x="725381" y="62843"/>
                      <a:pt x="723631" y="61226"/>
                    </a:cubicBezTo>
                    <a:lnTo>
                      <a:pt x="719877" y="57755"/>
                    </a:lnTo>
                    <a:cubicBezTo>
                      <a:pt x="718127" y="56137"/>
                      <a:pt x="718020" y="53408"/>
                      <a:pt x="719636" y="51658"/>
                    </a:cubicBezTo>
                    <a:lnTo>
                      <a:pt x="724145" y="46781"/>
                    </a:lnTo>
                    <a:cubicBezTo>
                      <a:pt x="724954" y="45907"/>
                      <a:pt x="726040" y="45443"/>
                      <a:pt x="727144" y="45399"/>
                    </a:cubicBezTo>
                    <a:close/>
                    <a:moveTo>
                      <a:pt x="393998" y="45399"/>
                    </a:moveTo>
                    <a:cubicBezTo>
                      <a:pt x="395101" y="45356"/>
                      <a:pt x="396221" y="45733"/>
                      <a:pt x="397095" y="46542"/>
                    </a:cubicBezTo>
                    <a:lnTo>
                      <a:pt x="400850" y="50013"/>
                    </a:lnTo>
                    <a:cubicBezTo>
                      <a:pt x="402600" y="51630"/>
                      <a:pt x="402708" y="54360"/>
                      <a:pt x="401090" y="56110"/>
                    </a:cubicBezTo>
                    <a:lnTo>
                      <a:pt x="396583" y="60986"/>
                    </a:lnTo>
                    <a:cubicBezTo>
                      <a:pt x="394965" y="62736"/>
                      <a:pt x="392235" y="62843"/>
                      <a:pt x="390485" y="61226"/>
                    </a:cubicBezTo>
                    <a:lnTo>
                      <a:pt x="386730" y="57755"/>
                    </a:lnTo>
                    <a:cubicBezTo>
                      <a:pt x="384981" y="56137"/>
                      <a:pt x="384873" y="53408"/>
                      <a:pt x="386491" y="51658"/>
                    </a:cubicBezTo>
                    <a:lnTo>
                      <a:pt x="390998" y="46781"/>
                    </a:lnTo>
                    <a:cubicBezTo>
                      <a:pt x="391807" y="45907"/>
                      <a:pt x="392894" y="45443"/>
                      <a:pt x="393998" y="45399"/>
                    </a:cubicBezTo>
                    <a:close/>
                    <a:moveTo>
                      <a:pt x="60852" y="45399"/>
                    </a:moveTo>
                    <a:cubicBezTo>
                      <a:pt x="61954" y="45356"/>
                      <a:pt x="63074" y="45733"/>
                      <a:pt x="63950" y="46542"/>
                    </a:cubicBezTo>
                    <a:lnTo>
                      <a:pt x="67705" y="50013"/>
                    </a:lnTo>
                    <a:cubicBezTo>
                      <a:pt x="69454" y="51630"/>
                      <a:pt x="69562" y="54360"/>
                      <a:pt x="67944" y="56110"/>
                    </a:cubicBezTo>
                    <a:lnTo>
                      <a:pt x="63437" y="60986"/>
                    </a:lnTo>
                    <a:cubicBezTo>
                      <a:pt x="61819" y="62736"/>
                      <a:pt x="59090" y="62843"/>
                      <a:pt x="57340" y="61226"/>
                    </a:cubicBezTo>
                    <a:lnTo>
                      <a:pt x="53585" y="57755"/>
                    </a:lnTo>
                    <a:cubicBezTo>
                      <a:pt x="51835" y="56137"/>
                      <a:pt x="51727" y="53408"/>
                      <a:pt x="53345" y="51658"/>
                    </a:cubicBezTo>
                    <a:lnTo>
                      <a:pt x="57852" y="46781"/>
                    </a:lnTo>
                    <a:cubicBezTo>
                      <a:pt x="58661" y="45907"/>
                      <a:pt x="59748" y="45443"/>
                      <a:pt x="60852" y="45399"/>
                    </a:cubicBezTo>
                    <a:close/>
                    <a:moveTo>
                      <a:pt x="2994656" y="38327"/>
                    </a:moveTo>
                    <a:cubicBezTo>
                      <a:pt x="2997304" y="38327"/>
                      <a:pt x="2999951" y="39338"/>
                      <a:pt x="3001971" y="41358"/>
                    </a:cubicBezTo>
                    <a:lnTo>
                      <a:pt x="3013051" y="52438"/>
                    </a:lnTo>
                    <a:cubicBezTo>
                      <a:pt x="3017091" y="56477"/>
                      <a:pt x="3017091" y="63028"/>
                      <a:pt x="3013051" y="67068"/>
                    </a:cubicBezTo>
                    <a:lnTo>
                      <a:pt x="2993609" y="86509"/>
                    </a:lnTo>
                    <a:cubicBezTo>
                      <a:pt x="2989569" y="90549"/>
                      <a:pt x="2983019" y="90549"/>
                      <a:pt x="2978979" y="86510"/>
                    </a:cubicBezTo>
                    <a:lnTo>
                      <a:pt x="2967899" y="75430"/>
                    </a:lnTo>
                    <a:cubicBezTo>
                      <a:pt x="2963859" y="71390"/>
                      <a:pt x="2963859" y="64840"/>
                      <a:pt x="2967899" y="60799"/>
                    </a:cubicBezTo>
                    <a:lnTo>
                      <a:pt x="2987340" y="41358"/>
                    </a:lnTo>
                    <a:cubicBezTo>
                      <a:pt x="2989361" y="39338"/>
                      <a:pt x="2992008" y="38327"/>
                      <a:pt x="2994656" y="38327"/>
                    </a:cubicBezTo>
                    <a:close/>
                    <a:moveTo>
                      <a:pt x="2661510" y="38327"/>
                    </a:moveTo>
                    <a:cubicBezTo>
                      <a:pt x="2664157" y="38327"/>
                      <a:pt x="2666804" y="39338"/>
                      <a:pt x="2668825" y="41358"/>
                    </a:cubicBezTo>
                    <a:lnTo>
                      <a:pt x="2679905" y="52438"/>
                    </a:lnTo>
                    <a:cubicBezTo>
                      <a:pt x="2683946" y="56477"/>
                      <a:pt x="2683946" y="63028"/>
                      <a:pt x="2679905" y="67068"/>
                    </a:cubicBezTo>
                    <a:lnTo>
                      <a:pt x="2660464" y="86509"/>
                    </a:lnTo>
                    <a:cubicBezTo>
                      <a:pt x="2656423" y="90549"/>
                      <a:pt x="2649873" y="90549"/>
                      <a:pt x="2645833" y="86510"/>
                    </a:cubicBezTo>
                    <a:lnTo>
                      <a:pt x="2634753" y="75430"/>
                    </a:lnTo>
                    <a:cubicBezTo>
                      <a:pt x="2630712" y="71390"/>
                      <a:pt x="2630712" y="64840"/>
                      <a:pt x="2634753" y="60799"/>
                    </a:cubicBezTo>
                    <a:lnTo>
                      <a:pt x="2654194" y="41358"/>
                    </a:lnTo>
                    <a:cubicBezTo>
                      <a:pt x="2656214" y="39338"/>
                      <a:pt x="2658862" y="38327"/>
                      <a:pt x="2661510" y="38327"/>
                    </a:cubicBezTo>
                    <a:close/>
                    <a:moveTo>
                      <a:pt x="2328364" y="38327"/>
                    </a:moveTo>
                    <a:cubicBezTo>
                      <a:pt x="2331011" y="38327"/>
                      <a:pt x="2333658" y="39338"/>
                      <a:pt x="2335678" y="41358"/>
                    </a:cubicBezTo>
                    <a:lnTo>
                      <a:pt x="2346759" y="52438"/>
                    </a:lnTo>
                    <a:cubicBezTo>
                      <a:pt x="2350799" y="56477"/>
                      <a:pt x="2350799" y="63028"/>
                      <a:pt x="2346759" y="67068"/>
                    </a:cubicBezTo>
                    <a:lnTo>
                      <a:pt x="2327317" y="86509"/>
                    </a:lnTo>
                    <a:cubicBezTo>
                      <a:pt x="2323277" y="90549"/>
                      <a:pt x="2316727" y="90549"/>
                      <a:pt x="2312686" y="86510"/>
                    </a:cubicBezTo>
                    <a:lnTo>
                      <a:pt x="2301606" y="75430"/>
                    </a:lnTo>
                    <a:cubicBezTo>
                      <a:pt x="2297567" y="71390"/>
                      <a:pt x="2297567" y="64840"/>
                      <a:pt x="2301607" y="60799"/>
                    </a:cubicBezTo>
                    <a:lnTo>
                      <a:pt x="2321048" y="41358"/>
                    </a:lnTo>
                    <a:cubicBezTo>
                      <a:pt x="2323068" y="39338"/>
                      <a:pt x="2325716" y="38327"/>
                      <a:pt x="2328364" y="38327"/>
                    </a:cubicBezTo>
                    <a:close/>
                    <a:moveTo>
                      <a:pt x="1995217" y="38327"/>
                    </a:moveTo>
                    <a:cubicBezTo>
                      <a:pt x="1997865" y="38327"/>
                      <a:pt x="2000513" y="39338"/>
                      <a:pt x="2002532" y="41358"/>
                    </a:cubicBezTo>
                    <a:lnTo>
                      <a:pt x="2013612" y="52438"/>
                    </a:lnTo>
                    <a:cubicBezTo>
                      <a:pt x="2017652" y="56477"/>
                      <a:pt x="2017652" y="63028"/>
                      <a:pt x="2013612" y="67068"/>
                    </a:cubicBezTo>
                    <a:lnTo>
                      <a:pt x="1994171" y="86509"/>
                    </a:lnTo>
                    <a:cubicBezTo>
                      <a:pt x="1990130" y="90549"/>
                      <a:pt x="1983580" y="90549"/>
                      <a:pt x="1979540" y="86510"/>
                    </a:cubicBezTo>
                    <a:lnTo>
                      <a:pt x="1968460" y="75430"/>
                    </a:lnTo>
                    <a:cubicBezTo>
                      <a:pt x="1964421" y="71390"/>
                      <a:pt x="1964421" y="64840"/>
                      <a:pt x="1968460" y="60799"/>
                    </a:cubicBezTo>
                    <a:lnTo>
                      <a:pt x="1987902" y="41358"/>
                    </a:lnTo>
                    <a:cubicBezTo>
                      <a:pt x="1989922" y="39338"/>
                      <a:pt x="1992570" y="38327"/>
                      <a:pt x="1995217" y="38327"/>
                    </a:cubicBezTo>
                    <a:close/>
                    <a:moveTo>
                      <a:pt x="1662070" y="38327"/>
                    </a:moveTo>
                    <a:cubicBezTo>
                      <a:pt x="1664719" y="38327"/>
                      <a:pt x="1667366" y="39338"/>
                      <a:pt x="1669386" y="41358"/>
                    </a:cubicBezTo>
                    <a:lnTo>
                      <a:pt x="1680466" y="52438"/>
                    </a:lnTo>
                    <a:cubicBezTo>
                      <a:pt x="1684506" y="56477"/>
                      <a:pt x="1684506" y="63028"/>
                      <a:pt x="1680466" y="67068"/>
                    </a:cubicBezTo>
                    <a:lnTo>
                      <a:pt x="1661024" y="86509"/>
                    </a:lnTo>
                    <a:cubicBezTo>
                      <a:pt x="1656984" y="90549"/>
                      <a:pt x="1650434" y="90549"/>
                      <a:pt x="1646394" y="86510"/>
                    </a:cubicBezTo>
                    <a:lnTo>
                      <a:pt x="1635314" y="75430"/>
                    </a:lnTo>
                    <a:cubicBezTo>
                      <a:pt x="1631274" y="71390"/>
                      <a:pt x="1631274" y="64840"/>
                      <a:pt x="1635314" y="60799"/>
                    </a:cubicBezTo>
                    <a:lnTo>
                      <a:pt x="1654756" y="41358"/>
                    </a:lnTo>
                    <a:cubicBezTo>
                      <a:pt x="1656776" y="39338"/>
                      <a:pt x="1659423" y="38327"/>
                      <a:pt x="1662070" y="38327"/>
                    </a:cubicBezTo>
                    <a:close/>
                    <a:moveTo>
                      <a:pt x="1328925" y="38327"/>
                    </a:moveTo>
                    <a:cubicBezTo>
                      <a:pt x="1331572" y="38327"/>
                      <a:pt x="1334219" y="39338"/>
                      <a:pt x="1336239" y="41358"/>
                    </a:cubicBezTo>
                    <a:lnTo>
                      <a:pt x="1347320" y="52438"/>
                    </a:lnTo>
                    <a:cubicBezTo>
                      <a:pt x="1351360" y="56477"/>
                      <a:pt x="1351360" y="63028"/>
                      <a:pt x="1347320" y="67068"/>
                    </a:cubicBezTo>
                    <a:lnTo>
                      <a:pt x="1327878" y="86509"/>
                    </a:lnTo>
                    <a:cubicBezTo>
                      <a:pt x="1323838" y="90549"/>
                      <a:pt x="1317287" y="90549"/>
                      <a:pt x="1313248" y="86510"/>
                    </a:cubicBezTo>
                    <a:lnTo>
                      <a:pt x="1302167" y="75430"/>
                    </a:lnTo>
                    <a:cubicBezTo>
                      <a:pt x="1298127" y="71390"/>
                      <a:pt x="1298127" y="64840"/>
                      <a:pt x="1302168" y="60799"/>
                    </a:cubicBezTo>
                    <a:lnTo>
                      <a:pt x="1321609" y="41358"/>
                    </a:lnTo>
                    <a:cubicBezTo>
                      <a:pt x="1323629" y="39338"/>
                      <a:pt x="1326277" y="38327"/>
                      <a:pt x="1328925" y="38327"/>
                    </a:cubicBezTo>
                    <a:close/>
                    <a:moveTo>
                      <a:pt x="995778" y="38327"/>
                    </a:moveTo>
                    <a:cubicBezTo>
                      <a:pt x="998425" y="38327"/>
                      <a:pt x="1001073" y="39338"/>
                      <a:pt x="1003093" y="41358"/>
                    </a:cubicBezTo>
                    <a:lnTo>
                      <a:pt x="1014172" y="52438"/>
                    </a:lnTo>
                    <a:cubicBezTo>
                      <a:pt x="1018214" y="56477"/>
                      <a:pt x="1018214" y="63028"/>
                      <a:pt x="1014172" y="67068"/>
                    </a:cubicBezTo>
                    <a:lnTo>
                      <a:pt x="994732" y="86509"/>
                    </a:lnTo>
                    <a:cubicBezTo>
                      <a:pt x="990691" y="90549"/>
                      <a:pt x="984142" y="90549"/>
                      <a:pt x="980101" y="86510"/>
                    </a:cubicBezTo>
                    <a:lnTo>
                      <a:pt x="969021" y="75430"/>
                    </a:lnTo>
                    <a:cubicBezTo>
                      <a:pt x="964981" y="71390"/>
                      <a:pt x="964981" y="64840"/>
                      <a:pt x="969021" y="60799"/>
                    </a:cubicBezTo>
                    <a:lnTo>
                      <a:pt x="988463" y="41358"/>
                    </a:lnTo>
                    <a:cubicBezTo>
                      <a:pt x="990483" y="39338"/>
                      <a:pt x="993130" y="38327"/>
                      <a:pt x="995778" y="38327"/>
                    </a:cubicBezTo>
                    <a:close/>
                    <a:moveTo>
                      <a:pt x="662631" y="38327"/>
                    </a:moveTo>
                    <a:cubicBezTo>
                      <a:pt x="665280" y="38327"/>
                      <a:pt x="667927" y="39338"/>
                      <a:pt x="669947" y="41358"/>
                    </a:cubicBezTo>
                    <a:lnTo>
                      <a:pt x="681026" y="52438"/>
                    </a:lnTo>
                    <a:cubicBezTo>
                      <a:pt x="685067" y="56477"/>
                      <a:pt x="685067" y="63028"/>
                      <a:pt x="681026" y="67068"/>
                    </a:cubicBezTo>
                    <a:lnTo>
                      <a:pt x="661585" y="86509"/>
                    </a:lnTo>
                    <a:cubicBezTo>
                      <a:pt x="657545" y="90549"/>
                      <a:pt x="650995" y="90549"/>
                      <a:pt x="646955" y="86510"/>
                    </a:cubicBezTo>
                    <a:lnTo>
                      <a:pt x="635874" y="75430"/>
                    </a:lnTo>
                    <a:cubicBezTo>
                      <a:pt x="631835" y="71390"/>
                      <a:pt x="631835" y="64840"/>
                      <a:pt x="635875" y="60799"/>
                    </a:cubicBezTo>
                    <a:lnTo>
                      <a:pt x="655317" y="41358"/>
                    </a:lnTo>
                    <a:cubicBezTo>
                      <a:pt x="657336" y="39338"/>
                      <a:pt x="659985" y="38327"/>
                      <a:pt x="662631" y="38327"/>
                    </a:cubicBezTo>
                    <a:close/>
                    <a:moveTo>
                      <a:pt x="329485" y="38327"/>
                    </a:moveTo>
                    <a:cubicBezTo>
                      <a:pt x="332133" y="38327"/>
                      <a:pt x="334781" y="39338"/>
                      <a:pt x="336801" y="41358"/>
                    </a:cubicBezTo>
                    <a:lnTo>
                      <a:pt x="347880" y="52438"/>
                    </a:lnTo>
                    <a:cubicBezTo>
                      <a:pt x="351921" y="56477"/>
                      <a:pt x="351921" y="63028"/>
                      <a:pt x="347880" y="67068"/>
                    </a:cubicBezTo>
                    <a:lnTo>
                      <a:pt x="328439" y="86509"/>
                    </a:lnTo>
                    <a:cubicBezTo>
                      <a:pt x="324399" y="90549"/>
                      <a:pt x="317849" y="90549"/>
                      <a:pt x="313808" y="86510"/>
                    </a:cubicBezTo>
                    <a:lnTo>
                      <a:pt x="302729" y="75430"/>
                    </a:lnTo>
                    <a:cubicBezTo>
                      <a:pt x="298689" y="71390"/>
                      <a:pt x="298689" y="64840"/>
                      <a:pt x="302729" y="60799"/>
                    </a:cubicBezTo>
                    <a:lnTo>
                      <a:pt x="322170" y="41358"/>
                    </a:lnTo>
                    <a:cubicBezTo>
                      <a:pt x="324191" y="39338"/>
                      <a:pt x="326838" y="38327"/>
                      <a:pt x="329485" y="38327"/>
                    </a:cubicBezTo>
                    <a:close/>
                    <a:moveTo>
                      <a:pt x="3205853" y="34494"/>
                    </a:moveTo>
                    <a:lnTo>
                      <a:pt x="3209402" y="48690"/>
                    </a:lnTo>
                    <a:lnTo>
                      <a:pt x="3207033" y="49488"/>
                    </a:lnTo>
                    <a:cubicBezTo>
                      <a:pt x="3204637" y="50296"/>
                      <a:pt x="3202039" y="49007"/>
                      <a:pt x="3201232" y="46611"/>
                    </a:cubicBezTo>
                    <a:lnTo>
                      <a:pt x="3199499" y="41467"/>
                    </a:lnTo>
                    <a:cubicBezTo>
                      <a:pt x="3198691" y="39070"/>
                      <a:pt x="3199979" y="36473"/>
                      <a:pt x="3202376" y="35665"/>
                    </a:cubicBezTo>
                    <a:close/>
                    <a:moveTo>
                      <a:pt x="2874649" y="33840"/>
                    </a:moveTo>
                    <a:cubicBezTo>
                      <a:pt x="2877045" y="33033"/>
                      <a:pt x="2879643" y="34321"/>
                      <a:pt x="2880450" y="36718"/>
                    </a:cubicBezTo>
                    <a:lnTo>
                      <a:pt x="2882183" y="41861"/>
                    </a:lnTo>
                    <a:cubicBezTo>
                      <a:pt x="2882991" y="44258"/>
                      <a:pt x="2881702" y="46855"/>
                      <a:pt x="2879305" y="47663"/>
                    </a:cubicBezTo>
                    <a:lnTo>
                      <a:pt x="2873887" y="49488"/>
                    </a:lnTo>
                    <a:cubicBezTo>
                      <a:pt x="2871490" y="50296"/>
                      <a:pt x="2868893" y="49007"/>
                      <a:pt x="2868086" y="46611"/>
                    </a:cubicBezTo>
                    <a:lnTo>
                      <a:pt x="2866353" y="41467"/>
                    </a:lnTo>
                    <a:cubicBezTo>
                      <a:pt x="2865544" y="39070"/>
                      <a:pt x="2866833" y="36473"/>
                      <a:pt x="2869230" y="35665"/>
                    </a:cubicBezTo>
                    <a:close/>
                    <a:moveTo>
                      <a:pt x="2541502" y="33840"/>
                    </a:moveTo>
                    <a:cubicBezTo>
                      <a:pt x="2543899" y="33033"/>
                      <a:pt x="2546496" y="34321"/>
                      <a:pt x="2547304" y="36718"/>
                    </a:cubicBezTo>
                    <a:lnTo>
                      <a:pt x="2549037" y="41861"/>
                    </a:lnTo>
                    <a:cubicBezTo>
                      <a:pt x="2549844" y="44258"/>
                      <a:pt x="2548556" y="46855"/>
                      <a:pt x="2546160" y="47663"/>
                    </a:cubicBezTo>
                    <a:lnTo>
                      <a:pt x="2540741" y="49488"/>
                    </a:lnTo>
                    <a:cubicBezTo>
                      <a:pt x="2538344" y="50296"/>
                      <a:pt x="2535747" y="49007"/>
                      <a:pt x="2534939" y="46611"/>
                    </a:cubicBezTo>
                    <a:lnTo>
                      <a:pt x="2533206" y="41467"/>
                    </a:lnTo>
                    <a:cubicBezTo>
                      <a:pt x="2532398" y="39070"/>
                      <a:pt x="2533687" y="36473"/>
                      <a:pt x="2536084" y="35665"/>
                    </a:cubicBezTo>
                    <a:close/>
                    <a:moveTo>
                      <a:pt x="2208356" y="33840"/>
                    </a:moveTo>
                    <a:cubicBezTo>
                      <a:pt x="2210752" y="33033"/>
                      <a:pt x="2213350" y="34321"/>
                      <a:pt x="2214158" y="36718"/>
                    </a:cubicBezTo>
                    <a:lnTo>
                      <a:pt x="2215891" y="41861"/>
                    </a:lnTo>
                    <a:cubicBezTo>
                      <a:pt x="2216698" y="44258"/>
                      <a:pt x="2215410" y="46855"/>
                      <a:pt x="2213013" y="47663"/>
                    </a:cubicBezTo>
                    <a:lnTo>
                      <a:pt x="2207595" y="49488"/>
                    </a:lnTo>
                    <a:cubicBezTo>
                      <a:pt x="2205198" y="50296"/>
                      <a:pt x="2202601" y="49007"/>
                      <a:pt x="2201793" y="46611"/>
                    </a:cubicBezTo>
                    <a:lnTo>
                      <a:pt x="2200060" y="41467"/>
                    </a:lnTo>
                    <a:cubicBezTo>
                      <a:pt x="2199252" y="39070"/>
                      <a:pt x="2200541" y="36473"/>
                      <a:pt x="2202937" y="35665"/>
                    </a:cubicBezTo>
                    <a:close/>
                    <a:moveTo>
                      <a:pt x="1875210" y="33840"/>
                    </a:moveTo>
                    <a:cubicBezTo>
                      <a:pt x="1877607" y="33033"/>
                      <a:pt x="1880204" y="34321"/>
                      <a:pt x="1881011" y="36718"/>
                    </a:cubicBezTo>
                    <a:lnTo>
                      <a:pt x="1882744" y="41861"/>
                    </a:lnTo>
                    <a:cubicBezTo>
                      <a:pt x="1883552" y="44258"/>
                      <a:pt x="1882263" y="46855"/>
                      <a:pt x="1879866" y="47663"/>
                    </a:cubicBezTo>
                    <a:lnTo>
                      <a:pt x="1874449" y="49488"/>
                    </a:lnTo>
                    <a:cubicBezTo>
                      <a:pt x="1872052" y="50296"/>
                      <a:pt x="1869454" y="49007"/>
                      <a:pt x="1868647" y="46611"/>
                    </a:cubicBezTo>
                    <a:lnTo>
                      <a:pt x="1866914" y="41467"/>
                    </a:lnTo>
                    <a:cubicBezTo>
                      <a:pt x="1866106" y="39070"/>
                      <a:pt x="1867394" y="36473"/>
                      <a:pt x="1869791" y="35665"/>
                    </a:cubicBezTo>
                    <a:close/>
                    <a:moveTo>
                      <a:pt x="1542063" y="33840"/>
                    </a:moveTo>
                    <a:cubicBezTo>
                      <a:pt x="1544460" y="33033"/>
                      <a:pt x="1547058" y="34321"/>
                      <a:pt x="1547865" y="36718"/>
                    </a:cubicBezTo>
                    <a:lnTo>
                      <a:pt x="1549598" y="41861"/>
                    </a:lnTo>
                    <a:cubicBezTo>
                      <a:pt x="1550406" y="44258"/>
                      <a:pt x="1549117" y="46855"/>
                      <a:pt x="1546720" y="47663"/>
                    </a:cubicBezTo>
                    <a:lnTo>
                      <a:pt x="1541302" y="49488"/>
                    </a:lnTo>
                    <a:cubicBezTo>
                      <a:pt x="1538905" y="50296"/>
                      <a:pt x="1536307" y="49007"/>
                      <a:pt x="1535500" y="46611"/>
                    </a:cubicBezTo>
                    <a:lnTo>
                      <a:pt x="1533767" y="41467"/>
                    </a:lnTo>
                    <a:cubicBezTo>
                      <a:pt x="1532959" y="39070"/>
                      <a:pt x="1534247" y="36473"/>
                      <a:pt x="1536644" y="35665"/>
                    </a:cubicBezTo>
                    <a:close/>
                    <a:moveTo>
                      <a:pt x="1208917" y="33840"/>
                    </a:moveTo>
                    <a:cubicBezTo>
                      <a:pt x="1211313" y="33033"/>
                      <a:pt x="1213911" y="34321"/>
                      <a:pt x="1214719" y="36718"/>
                    </a:cubicBezTo>
                    <a:lnTo>
                      <a:pt x="1216451" y="41861"/>
                    </a:lnTo>
                    <a:cubicBezTo>
                      <a:pt x="1217259" y="44258"/>
                      <a:pt x="1215971" y="46855"/>
                      <a:pt x="1213574" y="47663"/>
                    </a:cubicBezTo>
                    <a:lnTo>
                      <a:pt x="1208155" y="49488"/>
                    </a:lnTo>
                    <a:cubicBezTo>
                      <a:pt x="1205758" y="50296"/>
                      <a:pt x="1203162" y="49007"/>
                      <a:pt x="1202354" y="46611"/>
                    </a:cubicBezTo>
                    <a:lnTo>
                      <a:pt x="1200621" y="41467"/>
                    </a:lnTo>
                    <a:cubicBezTo>
                      <a:pt x="1199813" y="39070"/>
                      <a:pt x="1201101" y="36473"/>
                      <a:pt x="1203498" y="35665"/>
                    </a:cubicBezTo>
                    <a:close/>
                    <a:moveTo>
                      <a:pt x="875770" y="33840"/>
                    </a:moveTo>
                    <a:cubicBezTo>
                      <a:pt x="878167" y="33033"/>
                      <a:pt x="880764" y="34321"/>
                      <a:pt x="881572" y="36718"/>
                    </a:cubicBezTo>
                    <a:lnTo>
                      <a:pt x="883305" y="41861"/>
                    </a:lnTo>
                    <a:cubicBezTo>
                      <a:pt x="884113" y="44258"/>
                      <a:pt x="882824" y="46855"/>
                      <a:pt x="880427" y="47663"/>
                    </a:cubicBezTo>
                    <a:lnTo>
                      <a:pt x="875010" y="49488"/>
                    </a:lnTo>
                    <a:cubicBezTo>
                      <a:pt x="872612" y="50296"/>
                      <a:pt x="870015" y="49007"/>
                      <a:pt x="869207" y="46611"/>
                    </a:cubicBezTo>
                    <a:lnTo>
                      <a:pt x="867474" y="41467"/>
                    </a:lnTo>
                    <a:cubicBezTo>
                      <a:pt x="866667" y="39070"/>
                      <a:pt x="867955" y="36473"/>
                      <a:pt x="870352" y="35665"/>
                    </a:cubicBezTo>
                    <a:close/>
                    <a:moveTo>
                      <a:pt x="542624" y="33840"/>
                    </a:moveTo>
                    <a:cubicBezTo>
                      <a:pt x="545021" y="33033"/>
                      <a:pt x="547619" y="34321"/>
                      <a:pt x="548426" y="36718"/>
                    </a:cubicBezTo>
                    <a:lnTo>
                      <a:pt x="550159" y="41861"/>
                    </a:lnTo>
                    <a:cubicBezTo>
                      <a:pt x="550967" y="44258"/>
                      <a:pt x="549678" y="46855"/>
                      <a:pt x="547281" y="47663"/>
                    </a:cubicBezTo>
                    <a:lnTo>
                      <a:pt x="541863" y="49488"/>
                    </a:lnTo>
                    <a:cubicBezTo>
                      <a:pt x="539467" y="50296"/>
                      <a:pt x="536869" y="49007"/>
                      <a:pt x="536061" y="46611"/>
                    </a:cubicBezTo>
                    <a:lnTo>
                      <a:pt x="534328" y="41467"/>
                    </a:lnTo>
                    <a:cubicBezTo>
                      <a:pt x="533521" y="39070"/>
                      <a:pt x="534809" y="36473"/>
                      <a:pt x="537205" y="35665"/>
                    </a:cubicBezTo>
                    <a:close/>
                    <a:moveTo>
                      <a:pt x="209479" y="33840"/>
                    </a:moveTo>
                    <a:cubicBezTo>
                      <a:pt x="211875" y="33033"/>
                      <a:pt x="214472" y="34321"/>
                      <a:pt x="215280" y="36718"/>
                    </a:cubicBezTo>
                    <a:lnTo>
                      <a:pt x="217012" y="41861"/>
                    </a:lnTo>
                    <a:cubicBezTo>
                      <a:pt x="217821" y="44258"/>
                      <a:pt x="216532" y="46855"/>
                      <a:pt x="214135" y="47663"/>
                    </a:cubicBezTo>
                    <a:lnTo>
                      <a:pt x="208716" y="49488"/>
                    </a:lnTo>
                    <a:cubicBezTo>
                      <a:pt x="206319" y="50296"/>
                      <a:pt x="203722" y="49007"/>
                      <a:pt x="202915" y="46611"/>
                    </a:cubicBezTo>
                    <a:lnTo>
                      <a:pt x="201182" y="41467"/>
                    </a:lnTo>
                    <a:cubicBezTo>
                      <a:pt x="200374" y="39070"/>
                      <a:pt x="201663" y="36473"/>
                      <a:pt x="204059" y="35665"/>
                    </a:cubicBezTo>
                    <a:close/>
                    <a:moveTo>
                      <a:pt x="2910883" y="32449"/>
                    </a:moveTo>
                    <a:cubicBezTo>
                      <a:pt x="2916827" y="32449"/>
                      <a:pt x="2922769" y="34716"/>
                      <a:pt x="2927304" y="39250"/>
                    </a:cubicBezTo>
                    <a:lnTo>
                      <a:pt x="2952177" y="64123"/>
                    </a:lnTo>
                    <a:cubicBezTo>
                      <a:pt x="2961245" y="73192"/>
                      <a:pt x="2961245" y="87895"/>
                      <a:pt x="2952177" y="96964"/>
                    </a:cubicBezTo>
                    <a:lnTo>
                      <a:pt x="2904255" y="144886"/>
                    </a:lnTo>
                    <a:cubicBezTo>
                      <a:pt x="2895186" y="153954"/>
                      <a:pt x="2880482" y="153954"/>
                      <a:pt x="2871413" y="144886"/>
                    </a:cubicBezTo>
                    <a:lnTo>
                      <a:pt x="2846541" y="120014"/>
                    </a:lnTo>
                    <a:cubicBezTo>
                      <a:pt x="2837472" y="110944"/>
                      <a:pt x="2837472" y="96240"/>
                      <a:pt x="2846541" y="87172"/>
                    </a:cubicBezTo>
                    <a:lnTo>
                      <a:pt x="2894463" y="39250"/>
                    </a:lnTo>
                    <a:cubicBezTo>
                      <a:pt x="2898997" y="34715"/>
                      <a:pt x="2904940" y="32449"/>
                      <a:pt x="2910883" y="32449"/>
                    </a:cubicBezTo>
                    <a:close/>
                    <a:moveTo>
                      <a:pt x="2577738" y="32449"/>
                    </a:moveTo>
                    <a:cubicBezTo>
                      <a:pt x="2583680" y="32449"/>
                      <a:pt x="2589624" y="34716"/>
                      <a:pt x="2594158" y="39250"/>
                    </a:cubicBezTo>
                    <a:lnTo>
                      <a:pt x="2619030" y="64123"/>
                    </a:lnTo>
                    <a:cubicBezTo>
                      <a:pt x="2628099" y="73192"/>
                      <a:pt x="2628099" y="87895"/>
                      <a:pt x="2619030" y="96964"/>
                    </a:cubicBezTo>
                    <a:lnTo>
                      <a:pt x="2571109" y="144886"/>
                    </a:lnTo>
                    <a:cubicBezTo>
                      <a:pt x="2562040" y="153954"/>
                      <a:pt x="2547336" y="153954"/>
                      <a:pt x="2538267" y="144886"/>
                    </a:cubicBezTo>
                    <a:lnTo>
                      <a:pt x="2513395" y="120014"/>
                    </a:lnTo>
                    <a:cubicBezTo>
                      <a:pt x="2504325" y="110944"/>
                      <a:pt x="2504325" y="96240"/>
                      <a:pt x="2513395" y="87172"/>
                    </a:cubicBezTo>
                    <a:lnTo>
                      <a:pt x="2561316" y="39250"/>
                    </a:lnTo>
                    <a:cubicBezTo>
                      <a:pt x="2565851" y="34715"/>
                      <a:pt x="2571795" y="32449"/>
                      <a:pt x="2577738" y="32449"/>
                    </a:cubicBezTo>
                    <a:close/>
                    <a:moveTo>
                      <a:pt x="2244591" y="32449"/>
                    </a:moveTo>
                    <a:cubicBezTo>
                      <a:pt x="2250534" y="32449"/>
                      <a:pt x="2256477" y="34716"/>
                      <a:pt x="2261011" y="39250"/>
                    </a:cubicBezTo>
                    <a:lnTo>
                      <a:pt x="2285884" y="64123"/>
                    </a:lnTo>
                    <a:cubicBezTo>
                      <a:pt x="2294953" y="73192"/>
                      <a:pt x="2294953" y="87895"/>
                      <a:pt x="2285884" y="96964"/>
                    </a:cubicBezTo>
                    <a:lnTo>
                      <a:pt x="2237963" y="144886"/>
                    </a:lnTo>
                    <a:cubicBezTo>
                      <a:pt x="2228893" y="153954"/>
                      <a:pt x="2214190" y="153954"/>
                      <a:pt x="2205121" y="144886"/>
                    </a:cubicBezTo>
                    <a:lnTo>
                      <a:pt x="2180248" y="120014"/>
                    </a:lnTo>
                    <a:cubicBezTo>
                      <a:pt x="2171179" y="110944"/>
                      <a:pt x="2171179" y="96240"/>
                      <a:pt x="2180248" y="87172"/>
                    </a:cubicBezTo>
                    <a:lnTo>
                      <a:pt x="2228170" y="39250"/>
                    </a:lnTo>
                    <a:cubicBezTo>
                      <a:pt x="2232705" y="34715"/>
                      <a:pt x="2238647" y="32449"/>
                      <a:pt x="2244591" y="32449"/>
                    </a:cubicBezTo>
                    <a:close/>
                    <a:moveTo>
                      <a:pt x="1911445" y="32449"/>
                    </a:moveTo>
                    <a:cubicBezTo>
                      <a:pt x="1917388" y="32449"/>
                      <a:pt x="1923330" y="34716"/>
                      <a:pt x="1927865" y="39250"/>
                    </a:cubicBezTo>
                    <a:lnTo>
                      <a:pt x="1952738" y="64123"/>
                    </a:lnTo>
                    <a:cubicBezTo>
                      <a:pt x="1961806" y="73192"/>
                      <a:pt x="1961806" y="87895"/>
                      <a:pt x="1952738" y="96964"/>
                    </a:cubicBezTo>
                    <a:lnTo>
                      <a:pt x="1904816" y="144886"/>
                    </a:lnTo>
                    <a:cubicBezTo>
                      <a:pt x="1895747" y="153954"/>
                      <a:pt x="1881043" y="153954"/>
                      <a:pt x="1871975" y="144886"/>
                    </a:cubicBezTo>
                    <a:lnTo>
                      <a:pt x="1847102" y="120014"/>
                    </a:lnTo>
                    <a:cubicBezTo>
                      <a:pt x="1838033" y="110944"/>
                      <a:pt x="1838033" y="96240"/>
                      <a:pt x="1847102" y="87172"/>
                    </a:cubicBezTo>
                    <a:lnTo>
                      <a:pt x="1895024" y="39250"/>
                    </a:lnTo>
                    <a:cubicBezTo>
                      <a:pt x="1899559" y="34715"/>
                      <a:pt x="1905501" y="32449"/>
                      <a:pt x="1911445" y="32449"/>
                    </a:cubicBezTo>
                    <a:close/>
                    <a:moveTo>
                      <a:pt x="1578298" y="32449"/>
                    </a:moveTo>
                    <a:cubicBezTo>
                      <a:pt x="1584242" y="32449"/>
                      <a:pt x="1590184" y="34716"/>
                      <a:pt x="1594719" y="39250"/>
                    </a:cubicBezTo>
                    <a:lnTo>
                      <a:pt x="1619592" y="64123"/>
                    </a:lnTo>
                    <a:cubicBezTo>
                      <a:pt x="1628661" y="73192"/>
                      <a:pt x="1628661" y="87895"/>
                      <a:pt x="1619592" y="96964"/>
                    </a:cubicBezTo>
                    <a:lnTo>
                      <a:pt x="1571670" y="144886"/>
                    </a:lnTo>
                    <a:cubicBezTo>
                      <a:pt x="1562601" y="153954"/>
                      <a:pt x="1547897" y="153954"/>
                      <a:pt x="1538828" y="144886"/>
                    </a:cubicBezTo>
                    <a:lnTo>
                      <a:pt x="1513956" y="120014"/>
                    </a:lnTo>
                    <a:cubicBezTo>
                      <a:pt x="1504887" y="110944"/>
                      <a:pt x="1504887" y="96240"/>
                      <a:pt x="1513956" y="87172"/>
                    </a:cubicBezTo>
                    <a:lnTo>
                      <a:pt x="1561878" y="39250"/>
                    </a:lnTo>
                    <a:cubicBezTo>
                      <a:pt x="1566412" y="34715"/>
                      <a:pt x="1572355" y="32449"/>
                      <a:pt x="1578298" y="32449"/>
                    </a:cubicBezTo>
                    <a:close/>
                    <a:moveTo>
                      <a:pt x="1245151" y="32449"/>
                    </a:moveTo>
                    <a:cubicBezTo>
                      <a:pt x="1251095" y="32449"/>
                      <a:pt x="1257038" y="34716"/>
                      <a:pt x="1261573" y="39250"/>
                    </a:cubicBezTo>
                    <a:lnTo>
                      <a:pt x="1286445" y="64123"/>
                    </a:lnTo>
                    <a:cubicBezTo>
                      <a:pt x="1295513" y="73192"/>
                      <a:pt x="1295513" y="87895"/>
                      <a:pt x="1286445" y="96964"/>
                    </a:cubicBezTo>
                    <a:lnTo>
                      <a:pt x="1238523" y="144886"/>
                    </a:lnTo>
                    <a:cubicBezTo>
                      <a:pt x="1229455" y="153954"/>
                      <a:pt x="1214750" y="153954"/>
                      <a:pt x="1205682" y="144886"/>
                    </a:cubicBezTo>
                    <a:lnTo>
                      <a:pt x="1180809" y="120014"/>
                    </a:lnTo>
                    <a:cubicBezTo>
                      <a:pt x="1171741" y="110944"/>
                      <a:pt x="1171741" y="96240"/>
                      <a:pt x="1180809" y="87172"/>
                    </a:cubicBezTo>
                    <a:lnTo>
                      <a:pt x="1228731" y="39250"/>
                    </a:lnTo>
                    <a:cubicBezTo>
                      <a:pt x="1233265" y="34715"/>
                      <a:pt x="1239209" y="32449"/>
                      <a:pt x="1245151" y="32449"/>
                    </a:cubicBezTo>
                    <a:close/>
                    <a:moveTo>
                      <a:pt x="912006" y="32449"/>
                    </a:moveTo>
                    <a:cubicBezTo>
                      <a:pt x="917948" y="32449"/>
                      <a:pt x="923892" y="34716"/>
                      <a:pt x="928427" y="39250"/>
                    </a:cubicBezTo>
                    <a:lnTo>
                      <a:pt x="953299" y="64123"/>
                    </a:lnTo>
                    <a:cubicBezTo>
                      <a:pt x="962368" y="73192"/>
                      <a:pt x="962368" y="87895"/>
                      <a:pt x="953299" y="96964"/>
                    </a:cubicBezTo>
                    <a:lnTo>
                      <a:pt x="905377" y="144886"/>
                    </a:lnTo>
                    <a:cubicBezTo>
                      <a:pt x="896308" y="153954"/>
                      <a:pt x="881605" y="153954"/>
                      <a:pt x="872535" y="144886"/>
                    </a:cubicBezTo>
                    <a:lnTo>
                      <a:pt x="847663" y="120014"/>
                    </a:lnTo>
                    <a:cubicBezTo>
                      <a:pt x="838594" y="110944"/>
                      <a:pt x="838594" y="96240"/>
                      <a:pt x="847663" y="87172"/>
                    </a:cubicBezTo>
                    <a:lnTo>
                      <a:pt x="895585" y="39250"/>
                    </a:lnTo>
                    <a:cubicBezTo>
                      <a:pt x="900119" y="34715"/>
                      <a:pt x="906062" y="32449"/>
                      <a:pt x="912006" y="32449"/>
                    </a:cubicBezTo>
                    <a:close/>
                    <a:moveTo>
                      <a:pt x="578860" y="32449"/>
                    </a:moveTo>
                    <a:cubicBezTo>
                      <a:pt x="584803" y="32449"/>
                      <a:pt x="590745" y="34716"/>
                      <a:pt x="595280" y="39250"/>
                    </a:cubicBezTo>
                    <a:lnTo>
                      <a:pt x="620152" y="64123"/>
                    </a:lnTo>
                    <a:cubicBezTo>
                      <a:pt x="629221" y="73192"/>
                      <a:pt x="629221" y="87895"/>
                      <a:pt x="620152" y="96964"/>
                    </a:cubicBezTo>
                    <a:lnTo>
                      <a:pt x="572230" y="144886"/>
                    </a:lnTo>
                    <a:cubicBezTo>
                      <a:pt x="563162" y="153954"/>
                      <a:pt x="548457" y="153954"/>
                      <a:pt x="539389" y="144886"/>
                    </a:cubicBezTo>
                    <a:lnTo>
                      <a:pt x="514517" y="120014"/>
                    </a:lnTo>
                    <a:cubicBezTo>
                      <a:pt x="505448" y="110944"/>
                      <a:pt x="505448" y="96240"/>
                      <a:pt x="514517" y="87172"/>
                    </a:cubicBezTo>
                    <a:lnTo>
                      <a:pt x="562439" y="39250"/>
                    </a:lnTo>
                    <a:cubicBezTo>
                      <a:pt x="566974" y="34715"/>
                      <a:pt x="572916" y="32449"/>
                      <a:pt x="578860" y="32449"/>
                    </a:cubicBezTo>
                    <a:close/>
                    <a:moveTo>
                      <a:pt x="245712" y="32449"/>
                    </a:moveTo>
                    <a:cubicBezTo>
                      <a:pt x="251656" y="32449"/>
                      <a:pt x="257599" y="34716"/>
                      <a:pt x="262134" y="39250"/>
                    </a:cubicBezTo>
                    <a:lnTo>
                      <a:pt x="287006" y="64123"/>
                    </a:lnTo>
                    <a:cubicBezTo>
                      <a:pt x="296075" y="73192"/>
                      <a:pt x="296075" y="87895"/>
                      <a:pt x="287006" y="96964"/>
                    </a:cubicBezTo>
                    <a:lnTo>
                      <a:pt x="239084" y="144886"/>
                    </a:lnTo>
                    <a:cubicBezTo>
                      <a:pt x="230016" y="153954"/>
                      <a:pt x="215311" y="153954"/>
                      <a:pt x="206243" y="144886"/>
                    </a:cubicBezTo>
                    <a:lnTo>
                      <a:pt x="181371" y="120014"/>
                    </a:lnTo>
                    <a:cubicBezTo>
                      <a:pt x="172302" y="110944"/>
                      <a:pt x="172302" y="96240"/>
                      <a:pt x="181371" y="87172"/>
                    </a:cubicBezTo>
                    <a:lnTo>
                      <a:pt x="229292" y="39250"/>
                    </a:lnTo>
                    <a:cubicBezTo>
                      <a:pt x="233827" y="34715"/>
                      <a:pt x="239769" y="32449"/>
                      <a:pt x="245712" y="32449"/>
                    </a:cubicBezTo>
                    <a:close/>
                    <a:moveTo>
                      <a:pt x="53403" y="31468"/>
                    </a:moveTo>
                    <a:lnTo>
                      <a:pt x="56027" y="34092"/>
                    </a:lnTo>
                    <a:cubicBezTo>
                      <a:pt x="57926" y="35992"/>
                      <a:pt x="57926" y="39070"/>
                      <a:pt x="56027" y="40969"/>
                    </a:cubicBezTo>
                    <a:lnTo>
                      <a:pt x="49361" y="47635"/>
                    </a:lnTo>
                    <a:close/>
                    <a:moveTo>
                      <a:pt x="3005858" y="20820"/>
                    </a:moveTo>
                    <a:cubicBezTo>
                      <a:pt x="3006829" y="20862"/>
                      <a:pt x="3007786" y="21277"/>
                      <a:pt x="3008494" y="22051"/>
                    </a:cubicBezTo>
                    <a:lnTo>
                      <a:pt x="3011538" y="25378"/>
                    </a:lnTo>
                    <a:cubicBezTo>
                      <a:pt x="3012956" y="26927"/>
                      <a:pt x="3012849" y="29333"/>
                      <a:pt x="3011299" y="30750"/>
                    </a:cubicBezTo>
                    <a:lnTo>
                      <a:pt x="3007973" y="33794"/>
                    </a:lnTo>
                    <a:cubicBezTo>
                      <a:pt x="3006424" y="35212"/>
                      <a:pt x="3004018" y="35105"/>
                      <a:pt x="3002601" y="33555"/>
                    </a:cubicBezTo>
                    <a:lnTo>
                      <a:pt x="2999557" y="30229"/>
                    </a:lnTo>
                    <a:cubicBezTo>
                      <a:pt x="2998139" y="28680"/>
                      <a:pt x="2998246" y="26274"/>
                      <a:pt x="2999796" y="24857"/>
                    </a:cubicBezTo>
                    <a:lnTo>
                      <a:pt x="3003121" y="21814"/>
                    </a:lnTo>
                    <a:cubicBezTo>
                      <a:pt x="3003897" y="21104"/>
                      <a:pt x="3004885" y="20776"/>
                      <a:pt x="3005858" y="20820"/>
                    </a:cubicBezTo>
                    <a:close/>
                    <a:moveTo>
                      <a:pt x="2672711" y="20820"/>
                    </a:moveTo>
                    <a:cubicBezTo>
                      <a:pt x="2673684" y="20862"/>
                      <a:pt x="2674639" y="21277"/>
                      <a:pt x="2675348" y="22051"/>
                    </a:cubicBezTo>
                    <a:lnTo>
                      <a:pt x="2678391" y="25378"/>
                    </a:lnTo>
                    <a:cubicBezTo>
                      <a:pt x="2679810" y="26927"/>
                      <a:pt x="2679702" y="29333"/>
                      <a:pt x="2678154" y="30750"/>
                    </a:cubicBezTo>
                    <a:lnTo>
                      <a:pt x="2674827" y="33794"/>
                    </a:lnTo>
                    <a:cubicBezTo>
                      <a:pt x="2673278" y="35212"/>
                      <a:pt x="2670872" y="35105"/>
                      <a:pt x="2669455" y="33555"/>
                    </a:cubicBezTo>
                    <a:lnTo>
                      <a:pt x="2666412" y="30229"/>
                    </a:lnTo>
                    <a:cubicBezTo>
                      <a:pt x="2664992" y="28680"/>
                      <a:pt x="2665100" y="26274"/>
                      <a:pt x="2666649" y="24857"/>
                    </a:cubicBezTo>
                    <a:lnTo>
                      <a:pt x="2669975" y="21814"/>
                    </a:lnTo>
                    <a:cubicBezTo>
                      <a:pt x="2670750" y="21104"/>
                      <a:pt x="2671739" y="20776"/>
                      <a:pt x="2672711" y="20820"/>
                    </a:cubicBezTo>
                    <a:close/>
                    <a:moveTo>
                      <a:pt x="2339565" y="20820"/>
                    </a:moveTo>
                    <a:cubicBezTo>
                      <a:pt x="2340537" y="20862"/>
                      <a:pt x="2341494" y="21277"/>
                      <a:pt x="2342202" y="22051"/>
                    </a:cubicBezTo>
                    <a:lnTo>
                      <a:pt x="2345245" y="25378"/>
                    </a:lnTo>
                    <a:cubicBezTo>
                      <a:pt x="2346663" y="26927"/>
                      <a:pt x="2346556" y="29333"/>
                      <a:pt x="2345007" y="30750"/>
                    </a:cubicBezTo>
                    <a:lnTo>
                      <a:pt x="2341681" y="33794"/>
                    </a:lnTo>
                    <a:cubicBezTo>
                      <a:pt x="2340131" y="35212"/>
                      <a:pt x="2337726" y="35105"/>
                      <a:pt x="2336308" y="33555"/>
                    </a:cubicBezTo>
                    <a:lnTo>
                      <a:pt x="2333264" y="30229"/>
                    </a:lnTo>
                    <a:cubicBezTo>
                      <a:pt x="2331846" y="28680"/>
                      <a:pt x="2331953" y="26274"/>
                      <a:pt x="2333503" y="24857"/>
                    </a:cubicBezTo>
                    <a:lnTo>
                      <a:pt x="2336829" y="21814"/>
                    </a:lnTo>
                    <a:cubicBezTo>
                      <a:pt x="2337603" y="21104"/>
                      <a:pt x="2338592" y="20776"/>
                      <a:pt x="2339565" y="20820"/>
                    </a:cubicBezTo>
                    <a:close/>
                    <a:moveTo>
                      <a:pt x="2006418" y="20820"/>
                    </a:moveTo>
                    <a:cubicBezTo>
                      <a:pt x="2007390" y="20862"/>
                      <a:pt x="2008347" y="21277"/>
                      <a:pt x="2009056" y="22051"/>
                    </a:cubicBezTo>
                    <a:lnTo>
                      <a:pt x="2012099" y="25378"/>
                    </a:lnTo>
                    <a:cubicBezTo>
                      <a:pt x="2013517" y="26927"/>
                      <a:pt x="2013410" y="29333"/>
                      <a:pt x="2011860" y="30750"/>
                    </a:cubicBezTo>
                    <a:lnTo>
                      <a:pt x="2008535" y="33794"/>
                    </a:lnTo>
                    <a:cubicBezTo>
                      <a:pt x="2006985" y="35212"/>
                      <a:pt x="2004580" y="35105"/>
                      <a:pt x="2003161" y="33555"/>
                    </a:cubicBezTo>
                    <a:lnTo>
                      <a:pt x="2000118" y="30229"/>
                    </a:lnTo>
                    <a:cubicBezTo>
                      <a:pt x="1998701" y="28680"/>
                      <a:pt x="1998807" y="26274"/>
                      <a:pt x="2000357" y="24857"/>
                    </a:cubicBezTo>
                    <a:lnTo>
                      <a:pt x="2003682" y="21814"/>
                    </a:lnTo>
                    <a:cubicBezTo>
                      <a:pt x="2004458" y="21104"/>
                      <a:pt x="2005446" y="20776"/>
                      <a:pt x="2006418" y="20820"/>
                    </a:cubicBezTo>
                    <a:close/>
                    <a:moveTo>
                      <a:pt x="1673273" y="20820"/>
                    </a:moveTo>
                    <a:cubicBezTo>
                      <a:pt x="1674244" y="20862"/>
                      <a:pt x="1675201" y="21277"/>
                      <a:pt x="1675910" y="22051"/>
                    </a:cubicBezTo>
                    <a:lnTo>
                      <a:pt x="1678953" y="25378"/>
                    </a:lnTo>
                    <a:cubicBezTo>
                      <a:pt x="1680370" y="26927"/>
                      <a:pt x="1680264" y="29333"/>
                      <a:pt x="1678714" y="30750"/>
                    </a:cubicBezTo>
                    <a:lnTo>
                      <a:pt x="1675388" y="33794"/>
                    </a:lnTo>
                    <a:cubicBezTo>
                      <a:pt x="1673838" y="35212"/>
                      <a:pt x="1671432" y="35105"/>
                      <a:pt x="1670014" y="33555"/>
                    </a:cubicBezTo>
                    <a:lnTo>
                      <a:pt x="1666972" y="30229"/>
                    </a:lnTo>
                    <a:cubicBezTo>
                      <a:pt x="1665554" y="28680"/>
                      <a:pt x="1665661" y="26274"/>
                      <a:pt x="1667210" y="24857"/>
                    </a:cubicBezTo>
                    <a:lnTo>
                      <a:pt x="1670535" y="21814"/>
                    </a:lnTo>
                    <a:cubicBezTo>
                      <a:pt x="1671311" y="21104"/>
                      <a:pt x="1672299" y="20776"/>
                      <a:pt x="1673273" y="20820"/>
                    </a:cubicBezTo>
                    <a:close/>
                    <a:moveTo>
                      <a:pt x="1340125" y="20820"/>
                    </a:moveTo>
                    <a:cubicBezTo>
                      <a:pt x="1341098" y="20862"/>
                      <a:pt x="1342054" y="21277"/>
                      <a:pt x="1342763" y="22051"/>
                    </a:cubicBezTo>
                    <a:lnTo>
                      <a:pt x="1345806" y="25378"/>
                    </a:lnTo>
                    <a:cubicBezTo>
                      <a:pt x="1347224" y="26927"/>
                      <a:pt x="1347117" y="29333"/>
                      <a:pt x="1345568" y="30750"/>
                    </a:cubicBezTo>
                    <a:lnTo>
                      <a:pt x="1342242" y="33794"/>
                    </a:lnTo>
                    <a:cubicBezTo>
                      <a:pt x="1340692" y="35212"/>
                      <a:pt x="1338287" y="35105"/>
                      <a:pt x="1336869" y="33555"/>
                    </a:cubicBezTo>
                    <a:lnTo>
                      <a:pt x="1333826" y="30229"/>
                    </a:lnTo>
                    <a:cubicBezTo>
                      <a:pt x="1332408" y="28680"/>
                      <a:pt x="1332515" y="26274"/>
                      <a:pt x="1334064" y="24857"/>
                    </a:cubicBezTo>
                    <a:lnTo>
                      <a:pt x="1337390" y="21814"/>
                    </a:lnTo>
                    <a:cubicBezTo>
                      <a:pt x="1338165" y="21104"/>
                      <a:pt x="1339153" y="20776"/>
                      <a:pt x="1340125" y="20820"/>
                    </a:cubicBezTo>
                    <a:close/>
                    <a:moveTo>
                      <a:pt x="1006979" y="20820"/>
                    </a:moveTo>
                    <a:cubicBezTo>
                      <a:pt x="1007952" y="20862"/>
                      <a:pt x="1008907" y="21277"/>
                      <a:pt x="1009616" y="22051"/>
                    </a:cubicBezTo>
                    <a:lnTo>
                      <a:pt x="1012659" y="25378"/>
                    </a:lnTo>
                    <a:cubicBezTo>
                      <a:pt x="1014078" y="26927"/>
                      <a:pt x="1013971" y="29333"/>
                      <a:pt x="1012422" y="30750"/>
                    </a:cubicBezTo>
                    <a:lnTo>
                      <a:pt x="1009096" y="33794"/>
                    </a:lnTo>
                    <a:cubicBezTo>
                      <a:pt x="1007546" y="35212"/>
                      <a:pt x="1005140" y="35105"/>
                      <a:pt x="1003723" y="33555"/>
                    </a:cubicBezTo>
                    <a:lnTo>
                      <a:pt x="1000680" y="30229"/>
                    </a:lnTo>
                    <a:cubicBezTo>
                      <a:pt x="999261" y="28680"/>
                      <a:pt x="999368" y="26274"/>
                      <a:pt x="1000917" y="24857"/>
                    </a:cubicBezTo>
                    <a:lnTo>
                      <a:pt x="1004243" y="21814"/>
                    </a:lnTo>
                    <a:cubicBezTo>
                      <a:pt x="1005019" y="21104"/>
                      <a:pt x="1006007" y="20776"/>
                      <a:pt x="1006979" y="20820"/>
                    </a:cubicBezTo>
                    <a:close/>
                    <a:moveTo>
                      <a:pt x="673833" y="20820"/>
                    </a:moveTo>
                    <a:cubicBezTo>
                      <a:pt x="674805" y="20862"/>
                      <a:pt x="675762" y="21277"/>
                      <a:pt x="676470" y="22051"/>
                    </a:cubicBezTo>
                    <a:lnTo>
                      <a:pt x="679513" y="25378"/>
                    </a:lnTo>
                    <a:cubicBezTo>
                      <a:pt x="680931" y="26927"/>
                      <a:pt x="680825" y="29333"/>
                      <a:pt x="679275" y="30750"/>
                    </a:cubicBezTo>
                    <a:lnTo>
                      <a:pt x="675949" y="33794"/>
                    </a:lnTo>
                    <a:cubicBezTo>
                      <a:pt x="674399" y="35212"/>
                      <a:pt x="671994" y="35105"/>
                      <a:pt x="670576" y="33555"/>
                    </a:cubicBezTo>
                    <a:lnTo>
                      <a:pt x="667533" y="30229"/>
                    </a:lnTo>
                    <a:cubicBezTo>
                      <a:pt x="666115" y="28680"/>
                      <a:pt x="666222" y="26274"/>
                      <a:pt x="667771" y="24857"/>
                    </a:cubicBezTo>
                    <a:lnTo>
                      <a:pt x="671098" y="21814"/>
                    </a:lnTo>
                    <a:cubicBezTo>
                      <a:pt x="671871" y="21104"/>
                      <a:pt x="672861" y="20776"/>
                      <a:pt x="673833" y="20820"/>
                    </a:cubicBezTo>
                    <a:close/>
                    <a:moveTo>
                      <a:pt x="340687" y="20820"/>
                    </a:moveTo>
                    <a:cubicBezTo>
                      <a:pt x="341659" y="20862"/>
                      <a:pt x="342616" y="21277"/>
                      <a:pt x="343325" y="22051"/>
                    </a:cubicBezTo>
                    <a:lnTo>
                      <a:pt x="346368" y="25378"/>
                    </a:lnTo>
                    <a:cubicBezTo>
                      <a:pt x="347785" y="26927"/>
                      <a:pt x="347678" y="29333"/>
                      <a:pt x="346129" y="30750"/>
                    </a:cubicBezTo>
                    <a:lnTo>
                      <a:pt x="342803" y="33794"/>
                    </a:lnTo>
                    <a:cubicBezTo>
                      <a:pt x="341253" y="35212"/>
                      <a:pt x="338848" y="35105"/>
                      <a:pt x="337430" y="33555"/>
                    </a:cubicBezTo>
                    <a:lnTo>
                      <a:pt x="334387" y="30229"/>
                    </a:lnTo>
                    <a:cubicBezTo>
                      <a:pt x="332969" y="28680"/>
                      <a:pt x="333075" y="26274"/>
                      <a:pt x="334625" y="24857"/>
                    </a:cubicBezTo>
                    <a:lnTo>
                      <a:pt x="337951" y="21814"/>
                    </a:lnTo>
                    <a:cubicBezTo>
                      <a:pt x="338726" y="21104"/>
                      <a:pt x="339714" y="20776"/>
                      <a:pt x="340687" y="20820"/>
                    </a:cubicBezTo>
                    <a:close/>
                    <a:moveTo>
                      <a:pt x="3162301" y="18415"/>
                    </a:moveTo>
                    <a:cubicBezTo>
                      <a:pt x="3165237" y="18415"/>
                      <a:pt x="3168173" y="19535"/>
                      <a:pt x="3170415" y="21776"/>
                    </a:cubicBezTo>
                    <a:lnTo>
                      <a:pt x="3194568" y="45930"/>
                    </a:lnTo>
                    <a:cubicBezTo>
                      <a:pt x="3199049" y="50411"/>
                      <a:pt x="3199049" y="57676"/>
                      <a:pt x="3194568" y="62157"/>
                    </a:cubicBezTo>
                    <a:lnTo>
                      <a:pt x="3178617" y="78109"/>
                    </a:lnTo>
                    <a:cubicBezTo>
                      <a:pt x="3174136" y="82589"/>
                      <a:pt x="3166870" y="82589"/>
                      <a:pt x="3162389" y="78109"/>
                    </a:cubicBezTo>
                    <a:lnTo>
                      <a:pt x="3138236" y="53955"/>
                    </a:lnTo>
                    <a:cubicBezTo>
                      <a:pt x="3133754" y="49474"/>
                      <a:pt x="3133754" y="42209"/>
                      <a:pt x="3138236" y="37727"/>
                    </a:cubicBezTo>
                    <a:lnTo>
                      <a:pt x="3154187" y="21776"/>
                    </a:lnTo>
                    <a:cubicBezTo>
                      <a:pt x="3156427" y="19535"/>
                      <a:pt x="3159364" y="18416"/>
                      <a:pt x="3162301" y="18415"/>
                    </a:cubicBezTo>
                    <a:close/>
                    <a:moveTo>
                      <a:pt x="2829154" y="18415"/>
                    </a:moveTo>
                    <a:cubicBezTo>
                      <a:pt x="2832091" y="18415"/>
                      <a:pt x="2835028" y="19535"/>
                      <a:pt x="2837268" y="21776"/>
                    </a:cubicBezTo>
                    <a:lnTo>
                      <a:pt x="2861421" y="45930"/>
                    </a:lnTo>
                    <a:cubicBezTo>
                      <a:pt x="2865902" y="50411"/>
                      <a:pt x="2865902" y="57676"/>
                      <a:pt x="2861421" y="62157"/>
                    </a:cubicBezTo>
                    <a:lnTo>
                      <a:pt x="2845471" y="78109"/>
                    </a:lnTo>
                    <a:cubicBezTo>
                      <a:pt x="2840989" y="82589"/>
                      <a:pt x="2833724" y="82589"/>
                      <a:pt x="2829242" y="78109"/>
                    </a:cubicBezTo>
                    <a:lnTo>
                      <a:pt x="2805089" y="53955"/>
                    </a:lnTo>
                    <a:cubicBezTo>
                      <a:pt x="2800608" y="49474"/>
                      <a:pt x="2800608" y="42209"/>
                      <a:pt x="2805089" y="37727"/>
                    </a:cubicBezTo>
                    <a:lnTo>
                      <a:pt x="2821040" y="21776"/>
                    </a:lnTo>
                    <a:cubicBezTo>
                      <a:pt x="2823281" y="19535"/>
                      <a:pt x="2826218" y="18416"/>
                      <a:pt x="2829154" y="18415"/>
                    </a:cubicBezTo>
                    <a:close/>
                    <a:moveTo>
                      <a:pt x="2496007" y="18415"/>
                    </a:moveTo>
                    <a:cubicBezTo>
                      <a:pt x="2498945" y="18415"/>
                      <a:pt x="2501881" y="19535"/>
                      <a:pt x="2504122" y="21776"/>
                    </a:cubicBezTo>
                    <a:lnTo>
                      <a:pt x="2528275" y="45930"/>
                    </a:lnTo>
                    <a:cubicBezTo>
                      <a:pt x="2532756" y="50411"/>
                      <a:pt x="2532756" y="57676"/>
                      <a:pt x="2528275" y="62157"/>
                    </a:cubicBezTo>
                    <a:lnTo>
                      <a:pt x="2512324" y="78109"/>
                    </a:lnTo>
                    <a:cubicBezTo>
                      <a:pt x="2507844" y="82589"/>
                      <a:pt x="2500578" y="82589"/>
                      <a:pt x="2496096" y="78109"/>
                    </a:cubicBezTo>
                    <a:lnTo>
                      <a:pt x="2471943" y="53955"/>
                    </a:lnTo>
                    <a:cubicBezTo>
                      <a:pt x="2467461" y="49474"/>
                      <a:pt x="2467461" y="42209"/>
                      <a:pt x="2471943" y="37727"/>
                    </a:cubicBezTo>
                    <a:lnTo>
                      <a:pt x="2487894" y="21776"/>
                    </a:lnTo>
                    <a:cubicBezTo>
                      <a:pt x="2490135" y="19535"/>
                      <a:pt x="2493072" y="18416"/>
                      <a:pt x="2496007" y="18415"/>
                    </a:cubicBezTo>
                    <a:close/>
                    <a:moveTo>
                      <a:pt x="2162862" y="18415"/>
                    </a:moveTo>
                    <a:cubicBezTo>
                      <a:pt x="2165799" y="18415"/>
                      <a:pt x="2168735" y="19535"/>
                      <a:pt x="2170976" y="21776"/>
                    </a:cubicBezTo>
                    <a:lnTo>
                      <a:pt x="2195128" y="45930"/>
                    </a:lnTo>
                    <a:cubicBezTo>
                      <a:pt x="2199610" y="50411"/>
                      <a:pt x="2199610" y="57676"/>
                      <a:pt x="2195128" y="62157"/>
                    </a:cubicBezTo>
                    <a:lnTo>
                      <a:pt x="2179177" y="78109"/>
                    </a:lnTo>
                    <a:cubicBezTo>
                      <a:pt x="2174697" y="82589"/>
                      <a:pt x="2167431" y="82589"/>
                      <a:pt x="2162951" y="78109"/>
                    </a:cubicBezTo>
                    <a:lnTo>
                      <a:pt x="2138797" y="53955"/>
                    </a:lnTo>
                    <a:cubicBezTo>
                      <a:pt x="2134315" y="49474"/>
                      <a:pt x="2134315" y="42209"/>
                      <a:pt x="2138797" y="37727"/>
                    </a:cubicBezTo>
                    <a:lnTo>
                      <a:pt x="2154748" y="21776"/>
                    </a:lnTo>
                    <a:cubicBezTo>
                      <a:pt x="2156988" y="19535"/>
                      <a:pt x="2159925" y="18416"/>
                      <a:pt x="2162862" y="18415"/>
                    </a:cubicBezTo>
                    <a:close/>
                    <a:moveTo>
                      <a:pt x="1829715" y="18415"/>
                    </a:moveTo>
                    <a:cubicBezTo>
                      <a:pt x="1832653" y="18415"/>
                      <a:pt x="1835589" y="19535"/>
                      <a:pt x="1837829" y="21776"/>
                    </a:cubicBezTo>
                    <a:lnTo>
                      <a:pt x="1861982" y="45930"/>
                    </a:lnTo>
                    <a:cubicBezTo>
                      <a:pt x="1866464" y="50411"/>
                      <a:pt x="1866464" y="57676"/>
                      <a:pt x="1861982" y="62157"/>
                    </a:cubicBezTo>
                    <a:lnTo>
                      <a:pt x="1846032" y="78109"/>
                    </a:lnTo>
                    <a:cubicBezTo>
                      <a:pt x="1841550" y="82589"/>
                      <a:pt x="1834285" y="82589"/>
                      <a:pt x="1829804" y="78109"/>
                    </a:cubicBezTo>
                    <a:lnTo>
                      <a:pt x="1805651" y="53955"/>
                    </a:lnTo>
                    <a:cubicBezTo>
                      <a:pt x="1801169" y="49474"/>
                      <a:pt x="1801169" y="42209"/>
                      <a:pt x="1805651" y="37727"/>
                    </a:cubicBezTo>
                    <a:lnTo>
                      <a:pt x="1821602" y="21776"/>
                    </a:lnTo>
                    <a:cubicBezTo>
                      <a:pt x="1823843" y="19535"/>
                      <a:pt x="1826779" y="18416"/>
                      <a:pt x="1829715" y="18415"/>
                    </a:cubicBezTo>
                    <a:close/>
                    <a:moveTo>
                      <a:pt x="1496569" y="18415"/>
                    </a:moveTo>
                    <a:cubicBezTo>
                      <a:pt x="1499505" y="18415"/>
                      <a:pt x="1502442" y="19535"/>
                      <a:pt x="1504683" y="21776"/>
                    </a:cubicBezTo>
                    <a:lnTo>
                      <a:pt x="1528837" y="45930"/>
                    </a:lnTo>
                    <a:cubicBezTo>
                      <a:pt x="1533317" y="50411"/>
                      <a:pt x="1533317" y="57676"/>
                      <a:pt x="1528837" y="62157"/>
                    </a:cubicBezTo>
                    <a:lnTo>
                      <a:pt x="1512885" y="78109"/>
                    </a:lnTo>
                    <a:cubicBezTo>
                      <a:pt x="1508404" y="82589"/>
                      <a:pt x="1501138" y="82589"/>
                      <a:pt x="1496657" y="78109"/>
                    </a:cubicBezTo>
                    <a:lnTo>
                      <a:pt x="1472504" y="53955"/>
                    </a:lnTo>
                    <a:cubicBezTo>
                      <a:pt x="1468023" y="49474"/>
                      <a:pt x="1468023" y="42209"/>
                      <a:pt x="1472504" y="37727"/>
                    </a:cubicBezTo>
                    <a:lnTo>
                      <a:pt x="1488455" y="21776"/>
                    </a:lnTo>
                    <a:cubicBezTo>
                      <a:pt x="1490695" y="19535"/>
                      <a:pt x="1493633" y="18416"/>
                      <a:pt x="1496569" y="18415"/>
                    </a:cubicBezTo>
                    <a:close/>
                    <a:moveTo>
                      <a:pt x="1163422" y="18415"/>
                    </a:moveTo>
                    <a:cubicBezTo>
                      <a:pt x="1166359" y="18415"/>
                      <a:pt x="1169296" y="19535"/>
                      <a:pt x="1171537" y="21776"/>
                    </a:cubicBezTo>
                    <a:lnTo>
                      <a:pt x="1195690" y="45930"/>
                    </a:lnTo>
                    <a:cubicBezTo>
                      <a:pt x="1200171" y="50411"/>
                      <a:pt x="1200171" y="57676"/>
                      <a:pt x="1195690" y="62157"/>
                    </a:cubicBezTo>
                    <a:lnTo>
                      <a:pt x="1179739" y="78109"/>
                    </a:lnTo>
                    <a:cubicBezTo>
                      <a:pt x="1175258" y="82589"/>
                      <a:pt x="1167992" y="82589"/>
                      <a:pt x="1163511" y="78109"/>
                    </a:cubicBezTo>
                    <a:lnTo>
                      <a:pt x="1139357" y="53955"/>
                    </a:lnTo>
                    <a:cubicBezTo>
                      <a:pt x="1134877" y="49474"/>
                      <a:pt x="1134877" y="42209"/>
                      <a:pt x="1139357" y="37727"/>
                    </a:cubicBezTo>
                    <a:lnTo>
                      <a:pt x="1155308" y="21776"/>
                    </a:lnTo>
                    <a:cubicBezTo>
                      <a:pt x="1157549" y="19535"/>
                      <a:pt x="1160486" y="18416"/>
                      <a:pt x="1163422" y="18415"/>
                    </a:cubicBezTo>
                    <a:close/>
                    <a:moveTo>
                      <a:pt x="830276" y="18415"/>
                    </a:moveTo>
                    <a:cubicBezTo>
                      <a:pt x="833213" y="18415"/>
                      <a:pt x="836150" y="19535"/>
                      <a:pt x="838390" y="21776"/>
                    </a:cubicBezTo>
                    <a:lnTo>
                      <a:pt x="862543" y="45930"/>
                    </a:lnTo>
                    <a:cubicBezTo>
                      <a:pt x="867025" y="50411"/>
                      <a:pt x="867025" y="57676"/>
                      <a:pt x="862543" y="62157"/>
                    </a:cubicBezTo>
                    <a:lnTo>
                      <a:pt x="846592" y="78109"/>
                    </a:lnTo>
                    <a:cubicBezTo>
                      <a:pt x="842112" y="82589"/>
                      <a:pt x="834846" y="82589"/>
                      <a:pt x="830365" y="78109"/>
                    </a:cubicBezTo>
                    <a:lnTo>
                      <a:pt x="806211" y="53955"/>
                    </a:lnTo>
                    <a:cubicBezTo>
                      <a:pt x="801730" y="49474"/>
                      <a:pt x="801730" y="42209"/>
                      <a:pt x="806211" y="37727"/>
                    </a:cubicBezTo>
                    <a:lnTo>
                      <a:pt x="822163" y="21776"/>
                    </a:lnTo>
                    <a:cubicBezTo>
                      <a:pt x="824403" y="19535"/>
                      <a:pt x="827340" y="18416"/>
                      <a:pt x="830276" y="18415"/>
                    </a:cubicBezTo>
                    <a:close/>
                    <a:moveTo>
                      <a:pt x="497130" y="18415"/>
                    </a:moveTo>
                    <a:cubicBezTo>
                      <a:pt x="500067" y="18415"/>
                      <a:pt x="503003" y="19535"/>
                      <a:pt x="505244" y="21776"/>
                    </a:cubicBezTo>
                    <a:lnTo>
                      <a:pt x="529397" y="45930"/>
                    </a:lnTo>
                    <a:cubicBezTo>
                      <a:pt x="533879" y="50411"/>
                      <a:pt x="533879" y="57676"/>
                      <a:pt x="529397" y="62157"/>
                    </a:cubicBezTo>
                    <a:lnTo>
                      <a:pt x="513446" y="78109"/>
                    </a:lnTo>
                    <a:cubicBezTo>
                      <a:pt x="508965" y="82589"/>
                      <a:pt x="501699" y="82589"/>
                      <a:pt x="497219" y="78109"/>
                    </a:cubicBezTo>
                    <a:lnTo>
                      <a:pt x="473065" y="53955"/>
                    </a:lnTo>
                    <a:cubicBezTo>
                      <a:pt x="468584" y="49474"/>
                      <a:pt x="468584" y="42209"/>
                      <a:pt x="473065" y="37727"/>
                    </a:cubicBezTo>
                    <a:lnTo>
                      <a:pt x="489017" y="21776"/>
                    </a:lnTo>
                    <a:cubicBezTo>
                      <a:pt x="491257" y="19535"/>
                      <a:pt x="494194" y="18416"/>
                      <a:pt x="497130" y="18415"/>
                    </a:cubicBezTo>
                    <a:close/>
                    <a:moveTo>
                      <a:pt x="163985" y="18415"/>
                    </a:moveTo>
                    <a:cubicBezTo>
                      <a:pt x="166920" y="18415"/>
                      <a:pt x="169857" y="19535"/>
                      <a:pt x="172098" y="21776"/>
                    </a:cubicBezTo>
                    <a:lnTo>
                      <a:pt x="196251" y="45930"/>
                    </a:lnTo>
                    <a:cubicBezTo>
                      <a:pt x="200732" y="50411"/>
                      <a:pt x="200732" y="57676"/>
                      <a:pt x="196251" y="62157"/>
                    </a:cubicBezTo>
                    <a:lnTo>
                      <a:pt x="180300" y="78109"/>
                    </a:lnTo>
                    <a:cubicBezTo>
                      <a:pt x="175819" y="82589"/>
                      <a:pt x="168554" y="82589"/>
                      <a:pt x="164073" y="78109"/>
                    </a:cubicBezTo>
                    <a:lnTo>
                      <a:pt x="139919" y="53955"/>
                    </a:lnTo>
                    <a:cubicBezTo>
                      <a:pt x="135438" y="49474"/>
                      <a:pt x="135438" y="42209"/>
                      <a:pt x="139919" y="37727"/>
                    </a:cubicBezTo>
                    <a:lnTo>
                      <a:pt x="155870" y="21776"/>
                    </a:lnTo>
                    <a:cubicBezTo>
                      <a:pt x="158110" y="19535"/>
                      <a:pt x="161047" y="18416"/>
                      <a:pt x="163985" y="18415"/>
                    </a:cubicBezTo>
                    <a:close/>
                    <a:moveTo>
                      <a:pt x="3037750" y="17498"/>
                    </a:moveTo>
                    <a:lnTo>
                      <a:pt x="3054343" y="34092"/>
                    </a:lnTo>
                    <a:cubicBezTo>
                      <a:pt x="3056243" y="35992"/>
                      <a:pt x="3056243" y="39070"/>
                      <a:pt x="3054343" y="40969"/>
                    </a:cubicBezTo>
                    <a:lnTo>
                      <a:pt x="3037750" y="57563"/>
                    </a:lnTo>
                    <a:lnTo>
                      <a:pt x="3037750" y="56430"/>
                    </a:lnTo>
                    <a:lnTo>
                      <a:pt x="3022290" y="40969"/>
                    </a:lnTo>
                    <a:cubicBezTo>
                      <a:pt x="3020391" y="39070"/>
                      <a:pt x="3020391" y="35992"/>
                      <a:pt x="3022290" y="34092"/>
                    </a:cubicBezTo>
                    <a:lnTo>
                      <a:pt x="3037750" y="18633"/>
                    </a:lnTo>
                    <a:close/>
                    <a:moveTo>
                      <a:pt x="2704603" y="17498"/>
                    </a:moveTo>
                    <a:lnTo>
                      <a:pt x="2721197" y="34092"/>
                    </a:lnTo>
                    <a:cubicBezTo>
                      <a:pt x="2723097" y="35992"/>
                      <a:pt x="2723097" y="39070"/>
                      <a:pt x="2721197" y="40969"/>
                    </a:cubicBezTo>
                    <a:lnTo>
                      <a:pt x="2704603" y="57563"/>
                    </a:lnTo>
                    <a:lnTo>
                      <a:pt x="2704603" y="56430"/>
                    </a:lnTo>
                    <a:lnTo>
                      <a:pt x="2689144" y="40969"/>
                    </a:lnTo>
                    <a:cubicBezTo>
                      <a:pt x="2687245" y="39070"/>
                      <a:pt x="2687245" y="35992"/>
                      <a:pt x="2689144" y="34092"/>
                    </a:cubicBezTo>
                    <a:lnTo>
                      <a:pt x="2704603" y="18633"/>
                    </a:lnTo>
                    <a:close/>
                    <a:moveTo>
                      <a:pt x="2371457" y="17498"/>
                    </a:moveTo>
                    <a:lnTo>
                      <a:pt x="2388051" y="34092"/>
                    </a:lnTo>
                    <a:cubicBezTo>
                      <a:pt x="2389950" y="35992"/>
                      <a:pt x="2389950" y="39070"/>
                      <a:pt x="2388051" y="40969"/>
                    </a:cubicBezTo>
                    <a:lnTo>
                      <a:pt x="2371457" y="57563"/>
                    </a:lnTo>
                    <a:lnTo>
                      <a:pt x="2371457" y="56430"/>
                    </a:lnTo>
                    <a:lnTo>
                      <a:pt x="2355997" y="40969"/>
                    </a:lnTo>
                    <a:cubicBezTo>
                      <a:pt x="2354099" y="39070"/>
                      <a:pt x="2354099" y="35992"/>
                      <a:pt x="2355997" y="34092"/>
                    </a:cubicBezTo>
                    <a:lnTo>
                      <a:pt x="2371457" y="18633"/>
                    </a:lnTo>
                    <a:close/>
                    <a:moveTo>
                      <a:pt x="2038311" y="17498"/>
                    </a:moveTo>
                    <a:lnTo>
                      <a:pt x="2054905" y="34092"/>
                    </a:lnTo>
                    <a:cubicBezTo>
                      <a:pt x="2056804" y="35992"/>
                      <a:pt x="2056804" y="39070"/>
                      <a:pt x="2054905" y="40969"/>
                    </a:cubicBezTo>
                    <a:lnTo>
                      <a:pt x="2038311" y="57563"/>
                    </a:lnTo>
                    <a:lnTo>
                      <a:pt x="2038311" y="56430"/>
                    </a:lnTo>
                    <a:lnTo>
                      <a:pt x="2022851" y="40969"/>
                    </a:lnTo>
                    <a:cubicBezTo>
                      <a:pt x="2020951" y="39070"/>
                      <a:pt x="2020951" y="35992"/>
                      <a:pt x="2022851" y="34092"/>
                    </a:cubicBezTo>
                    <a:lnTo>
                      <a:pt x="2038311" y="18633"/>
                    </a:lnTo>
                    <a:close/>
                    <a:moveTo>
                      <a:pt x="1705164" y="17498"/>
                    </a:moveTo>
                    <a:lnTo>
                      <a:pt x="1721758" y="34092"/>
                    </a:lnTo>
                    <a:cubicBezTo>
                      <a:pt x="1723658" y="35992"/>
                      <a:pt x="1723658" y="39070"/>
                      <a:pt x="1721758" y="40969"/>
                    </a:cubicBezTo>
                    <a:lnTo>
                      <a:pt x="1705164" y="57563"/>
                    </a:lnTo>
                    <a:lnTo>
                      <a:pt x="1705164" y="56430"/>
                    </a:lnTo>
                    <a:lnTo>
                      <a:pt x="1689705" y="40969"/>
                    </a:lnTo>
                    <a:cubicBezTo>
                      <a:pt x="1687805" y="39070"/>
                      <a:pt x="1687805" y="35992"/>
                      <a:pt x="1689705" y="34092"/>
                    </a:cubicBezTo>
                    <a:lnTo>
                      <a:pt x="1705164" y="18633"/>
                    </a:lnTo>
                    <a:close/>
                    <a:moveTo>
                      <a:pt x="1372018" y="17498"/>
                    </a:moveTo>
                    <a:lnTo>
                      <a:pt x="1388612" y="34092"/>
                    </a:lnTo>
                    <a:cubicBezTo>
                      <a:pt x="1390512" y="35992"/>
                      <a:pt x="1390512" y="39070"/>
                      <a:pt x="1388612" y="40969"/>
                    </a:cubicBezTo>
                    <a:lnTo>
                      <a:pt x="1372018" y="57563"/>
                    </a:lnTo>
                    <a:lnTo>
                      <a:pt x="1372018" y="56430"/>
                    </a:lnTo>
                    <a:lnTo>
                      <a:pt x="1356558" y="40969"/>
                    </a:lnTo>
                    <a:cubicBezTo>
                      <a:pt x="1354659" y="39070"/>
                      <a:pt x="1354659" y="35992"/>
                      <a:pt x="1356558" y="34092"/>
                    </a:cubicBezTo>
                    <a:lnTo>
                      <a:pt x="1372018" y="18633"/>
                    </a:lnTo>
                    <a:close/>
                    <a:moveTo>
                      <a:pt x="1038871" y="17498"/>
                    </a:moveTo>
                    <a:lnTo>
                      <a:pt x="1055466" y="34092"/>
                    </a:lnTo>
                    <a:cubicBezTo>
                      <a:pt x="1057365" y="35992"/>
                      <a:pt x="1057365" y="39070"/>
                      <a:pt x="1055466" y="40969"/>
                    </a:cubicBezTo>
                    <a:lnTo>
                      <a:pt x="1038871" y="57563"/>
                    </a:lnTo>
                    <a:lnTo>
                      <a:pt x="1038871" y="56430"/>
                    </a:lnTo>
                    <a:lnTo>
                      <a:pt x="1023411" y="40969"/>
                    </a:lnTo>
                    <a:cubicBezTo>
                      <a:pt x="1021513" y="39070"/>
                      <a:pt x="1021513" y="35992"/>
                      <a:pt x="1023411" y="34092"/>
                    </a:cubicBezTo>
                    <a:lnTo>
                      <a:pt x="1038871" y="18633"/>
                    </a:lnTo>
                    <a:close/>
                    <a:moveTo>
                      <a:pt x="705725" y="17498"/>
                    </a:moveTo>
                    <a:lnTo>
                      <a:pt x="722319" y="34092"/>
                    </a:lnTo>
                    <a:cubicBezTo>
                      <a:pt x="724218" y="35992"/>
                      <a:pt x="724218" y="39070"/>
                      <a:pt x="722319" y="40969"/>
                    </a:cubicBezTo>
                    <a:lnTo>
                      <a:pt x="705725" y="57563"/>
                    </a:lnTo>
                    <a:lnTo>
                      <a:pt x="705725" y="56430"/>
                    </a:lnTo>
                    <a:lnTo>
                      <a:pt x="690265" y="40969"/>
                    </a:lnTo>
                    <a:cubicBezTo>
                      <a:pt x="688367" y="39070"/>
                      <a:pt x="688367" y="35992"/>
                      <a:pt x="690265" y="34092"/>
                    </a:cubicBezTo>
                    <a:lnTo>
                      <a:pt x="705725" y="18633"/>
                    </a:lnTo>
                    <a:close/>
                    <a:moveTo>
                      <a:pt x="372579" y="17498"/>
                    </a:moveTo>
                    <a:lnTo>
                      <a:pt x="389173" y="34092"/>
                    </a:lnTo>
                    <a:cubicBezTo>
                      <a:pt x="391073" y="35992"/>
                      <a:pt x="391073" y="39070"/>
                      <a:pt x="389173" y="40969"/>
                    </a:cubicBezTo>
                    <a:lnTo>
                      <a:pt x="372579" y="57563"/>
                    </a:lnTo>
                    <a:lnTo>
                      <a:pt x="372579" y="56430"/>
                    </a:lnTo>
                    <a:lnTo>
                      <a:pt x="357119" y="40969"/>
                    </a:lnTo>
                    <a:cubicBezTo>
                      <a:pt x="355220" y="39070"/>
                      <a:pt x="355220" y="35992"/>
                      <a:pt x="357119" y="34092"/>
                    </a:cubicBezTo>
                    <a:lnTo>
                      <a:pt x="372579" y="18633"/>
                    </a:lnTo>
                    <a:close/>
                    <a:moveTo>
                      <a:pt x="2908689" y="15772"/>
                    </a:moveTo>
                    <a:cubicBezTo>
                      <a:pt x="2909662" y="15814"/>
                      <a:pt x="2910617" y="16229"/>
                      <a:pt x="2911326" y="17004"/>
                    </a:cubicBezTo>
                    <a:lnTo>
                      <a:pt x="2914369" y="20330"/>
                    </a:lnTo>
                    <a:cubicBezTo>
                      <a:pt x="2915788" y="21879"/>
                      <a:pt x="2915681" y="24285"/>
                      <a:pt x="2914131" y="25703"/>
                    </a:cubicBezTo>
                    <a:lnTo>
                      <a:pt x="2910806" y="28746"/>
                    </a:lnTo>
                    <a:cubicBezTo>
                      <a:pt x="2909256" y="30164"/>
                      <a:pt x="2906850" y="30057"/>
                      <a:pt x="2905433" y="28508"/>
                    </a:cubicBezTo>
                    <a:lnTo>
                      <a:pt x="2902390" y="25182"/>
                    </a:lnTo>
                    <a:cubicBezTo>
                      <a:pt x="2900971" y="23632"/>
                      <a:pt x="2901079" y="21227"/>
                      <a:pt x="2902628" y="19808"/>
                    </a:cubicBezTo>
                    <a:lnTo>
                      <a:pt x="2905953" y="16765"/>
                    </a:lnTo>
                    <a:cubicBezTo>
                      <a:pt x="2906729" y="16056"/>
                      <a:pt x="2907717" y="15728"/>
                      <a:pt x="2908689" y="15772"/>
                    </a:cubicBezTo>
                    <a:close/>
                    <a:moveTo>
                      <a:pt x="2575543" y="15772"/>
                    </a:moveTo>
                    <a:cubicBezTo>
                      <a:pt x="2576516" y="15814"/>
                      <a:pt x="2577472" y="16229"/>
                      <a:pt x="2578180" y="17004"/>
                    </a:cubicBezTo>
                    <a:lnTo>
                      <a:pt x="2581224" y="20330"/>
                    </a:lnTo>
                    <a:cubicBezTo>
                      <a:pt x="2582642" y="21879"/>
                      <a:pt x="2582535" y="24285"/>
                      <a:pt x="2580985" y="25703"/>
                    </a:cubicBezTo>
                    <a:lnTo>
                      <a:pt x="2577660" y="28746"/>
                    </a:lnTo>
                    <a:cubicBezTo>
                      <a:pt x="2576110" y="30164"/>
                      <a:pt x="2573704" y="30057"/>
                      <a:pt x="2572286" y="28508"/>
                    </a:cubicBezTo>
                    <a:lnTo>
                      <a:pt x="2569243" y="25182"/>
                    </a:lnTo>
                    <a:cubicBezTo>
                      <a:pt x="2567824" y="23632"/>
                      <a:pt x="2567932" y="21227"/>
                      <a:pt x="2569482" y="19808"/>
                    </a:cubicBezTo>
                    <a:lnTo>
                      <a:pt x="2572808" y="16765"/>
                    </a:lnTo>
                    <a:cubicBezTo>
                      <a:pt x="2573582" y="16056"/>
                      <a:pt x="2574571" y="15728"/>
                      <a:pt x="2575543" y="15772"/>
                    </a:cubicBezTo>
                    <a:close/>
                    <a:moveTo>
                      <a:pt x="2242397" y="15772"/>
                    </a:moveTo>
                    <a:cubicBezTo>
                      <a:pt x="2243369" y="15814"/>
                      <a:pt x="2244326" y="16229"/>
                      <a:pt x="2245034" y="17004"/>
                    </a:cubicBezTo>
                    <a:lnTo>
                      <a:pt x="2248077" y="20330"/>
                    </a:lnTo>
                    <a:cubicBezTo>
                      <a:pt x="2249495" y="21879"/>
                      <a:pt x="2249388" y="24285"/>
                      <a:pt x="2247839" y="25703"/>
                    </a:cubicBezTo>
                    <a:lnTo>
                      <a:pt x="2244513" y="28746"/>
                    </a:lnTo>
                    <a:cubicBezTo>
                      <a:pt x="2242964" y="30164"/>
                      <a:pt x="2240558" y="30057"/>
                      <a:pt x="2239140" y="28508"/>
                    </a:cubicBezTo>
                    <a:lnTo>
                      <a:pt x="2236097" y="25182"/>
                    </a:lnTo>
                    <a:cubicBezTo>
                      <a:pt x="2234679" y="23632"/>
                      <a:pt x="2234786" y="21227"/>
                      <a:pt x="2236336" y="19808"/>
                    </a:cubicBezTo>
                    <a:lnTo>
                      <a:pt x="2239661" y="16765"/>
                    </a:lnTo>
                    <a:cubicBezTo>
                      <a:pt x="2240436" y="16056"/>
                      <a:pt x="2241424" y="15728"/>
                      <a:pt x="2242397" y="15772"/>
                    </a:cubicBezTo>
                    <a:close/>
                    <a:moveTo>
                      <a:pt x="1909251" y="15772"/>
                    </a:moveTo>
                    <a:cubicBezTo>
                      <a:pt x="1910223" y="15814"/>
                      <a:pt x="1911179" y="16229"/>
                      <a:pt x="1911888" y="17004"/>
                    </a:cubicBezTo>
                    <a:lnTo>
                      <a:pt x="1914931" y="20330"/>
                    </a:lnTo>
                    <a:cubicBezTo>
                      <a:pt x="1916349" y="21879"/>
                      <a:pt x="1916243" y="24285"/>
                      <a:pt x="1914692" y="25703"/>
                    </a:cubicBezTo>
                    <a:lnTo>
                      <a:pt x="1911367" y="28746"/>
                    </a:lnTo>
                    <a:cubicBezTo>
                      <a:pt x="1909817" y="30164"/>
                      <a:pt x="1907411" y="30057"/>
                      <a:pt x="1905994" y="28508"/>
                    </a:cubicBezTo>
                    <a:lnTo>
                      <a:pt x="1902951" y="25182"/>
                    </a:lnTo>
                    <a:cubicBezTo>
                      <a:pt x="1901533" y="23632"/>
                      <a:pt x="1901640" y="21227"/>
                      <a:pt x="1903189" y="19808"/>
                    </a:cubicBezTo>
                    <a:lnTo>
                      <a:pt x="1906514" y="16765"/>
                    </a:lnTo>
                    <a:cubicBezTo>
                      <a:pt x="1907290" y="16056"/>
                      <a:pt x="1908278" y="15728"/>
                      <a:pt x="1909251" y="15772"/>
                    </a:cubicBezTo>
                    <a:close/>
                    <a:moveTo>
                      <a:pt x="1576104" y="15772"/>
                    </a:moveTo>
                    <a:cubicBezTo>
                      <a:pt x="1577076" y="15814"/>
                      <a:pt x="1578032" y="16229"/>
                      <a:pt x="1578741" y="17004"/>
                    </a:cubicBezTo>
                    <a:lnTo>
                      <a:pt x="1581785" y="20330"/>
                    </a:lnTo>
                    <a:cubicBezTo>
                      <a:pt x="1583203" y="21879"/>
                      <a:pt x="1583096" y="24285"/>
                      <a:pt x="1581546" y="25703"/>
                    </a:cubicBezTo>
                    <a:lnTo>
                      <a:pt x="1578219" y="28746"/>
                    </a:lnTo>
                    <a:cubicBezTo>
                      <a:pt x="1576672" y="30164"/>
                      <a:pt x="1574265" y="30057"/>
                      <a:pt x="1572848" y="28508"/>
                    </a:cubicBezTo>
                    <a:lnTo>
                      <a:pt x="1569804" y="25182"/>
                    </a:lnTo>
                    <a:cubicBezTo>
                      <a:pt x="1568386" y="23632"/>
                      <a:pt x="1568494" y="21227"/>
                      <a:pt x="1570043" y="19808"/>
                    </a:cubicBezTo>
                    <a:lnTo>
                      <a:pt x="1573368" y="16765"/>
                    </a:lnTo>
                    <a:cubicBezTo>
                      <a:pt x="1574144" y="16056"/>
                      <a:pt x="1575132" y="15728"/>
                      <a:pt x="1576104" y="15772"/>
                    </a:cubicBezTo>
                    <a:close/>
                    <a:moveTo>
                      <a:pt x="1242958" y="15772"/>
                    </a:moveTo>
                    <a:cubicBezTo>
                      <a:pt x="1243931" y="15814"/>
                      <a:pt x="1244886" y="16229"/>
                      <a:pt x="1245595" y="17004"/>
                    </a:cubicBezTo>
                    <a:lnTo>
                      <a:pt x="1248638" y="20330"/>
                    </a:lnTo>
                    <a:cubicBezTo>
                      <a:pt x="1250057" y="21879"/>
                      <a:pt x="1249949" y="24285"/>
                      <a:pt x="1248400" y="25703"/>
                    </a:cubicBezTo>
                    <a:lnTo>
                      <a:pt x="1245074" y="28746"/>
                    </a:lnTo>
                    <a:cubicBezTo>
                      <a:pt x="1243525" y="30164"/>
                      <a:pt x="1241119" y="30057"/>
                      <a:pt x="1239702" y="28508"/>
                    </a:cubicBezTo>
                    <a:lnTo>
                      <a:pt x="1236658" y="25182"/>
                    </a:lnTo>
                    <a:cubicBezTo>
                      <a:pt x="1235239" y="23632"/>
                      <a:pt x="1235347" y="21227"/>
                      <a:pt x="1236896" y="19808"/>
                    </a:cubicBezTo>
                    <a:lnTo>
                      <a:pt x="1240222" y="16765"/>
                    </a:lnTo>
                    <a:cubicBezTo>
                      <a:pt x="1240997" y="16056"/>
                      <a:pt x="1241985" y="15728"/>
                      <a:pt x="1242958" y="15772"/>
                    </a:cubicBezTo>
                    <a:close/>
                    <a:moveTo>
                      <a:pt x="909811" y="15772"/>
                    </a:moveTo>
                    <a:cubicBezTo>
                      <a:pt x="910783" y="15814"/>
                      <a:pt x="911740" y="16229"/>
                      <a:pt x="912448" y="17004"/>
                    </a:cubicBezTo>
                    <a:lnTo>
                      <a:pt x="915492" y="20330"/>
                    </a:lnTo>
                    <a:cubicBezTo>
                      <a:pt x="916909" y="21879"/>
                      <a:pt x="916803" y="24285"/>
                      <a:pt x="915253" y="25703"/>
                    </a:cubicBezTo>
                    <a:lnTo>
                      <a:pt x="911927" y="28746"/>
                    </a:lnTo>
                    <a:cubicBezTo>
                      <a:pt x="910378" y="30164"/>
                      <a:pt x="907973" y="30057"/>
                      <a:pt x="906554" y="28508"/>
                    </a:cubicBezTo>
                    <a:lnTo>
                      <a:pt x="903511" y="25182"/>
                    </a:lnTo>
                    <a:cubicBezTo>
                      <a:pt x="902093" y="23632"/>
                      <a:pt x="902200" y="21227"/>
                      <a:pt x="903750" y="19808"/>
                    </a:cubicBezTo>
                    <a:lnTo>
                      <a:pt x="907076" y="16765"/>
                    </a:lnTo>
                    <a:cubicBezTo>
                      <a:pt x="907850" y="16056"/>
                      <a:pt x="908839" y="15728"/>
                      <a:pt x="909811" y="15772"/>
                    </a:cubicBezTo>
                    <a:close/>
                    <a:moveTo>
                      <a:pt x="576665" y="15772"/>
                    </a:moveTo>
                    <a:cubicBezTo>
                      <a:pt x="577638" y="15814"/>
                      <a:pt x="578594" y="16229"/>
                      <a:pt x="579303" y="17004"/>
                    </a:cubicBezTo>
                    <a:lnTo>
                      <a:pt x="582346" y="20330"/>
                    </a:lnTo>
                    <a:cubicBezTo>
                      <a:pt x="583764" y="21879"/>
                      <a:pt x="583657" y="24285"/>
                      <a:pt x="582107" y="25703"/>
                    </a:cubicBezTo>
                    <a:lnTo>
                      <a:pt x="578782" y="28746"/>
                    </a:lnTo>
                    <a:cubicBezTo>
                      <a:pt x="577232" y="30164"/>
                      <a:pt x="574826" y="30057"/>
                      <a:pt x="573409" y="28508"/>
                    </a:cubicBezTo>
                    <a:lnTo>
                      <a:pt x="570366" y="25182"/>
                    </a:lnTo>
                    <a:cubicBezTo>
                      <a:pt x="568947" y="23632"/>
                      <a:pt x="569054" y="21227"/>
                      <a:pt x="570604" y="19808"/>
                    </a:cubicBezTo>
                    <a:lnTo>
                      <a:pt x="573929" y="16765"/>
                    </a:lnTo>
                    <a:cubicBezTo>
                      <a:pt x="574704" y="16056"/>
                      <a:pt x="575693" y="15728"/>
                      <a:pt x="576665" y="15772"/>
                    </a:cubicBezTo>
                    <a:close/>
                    <a:moveTo>
                      <a:pt x="243519" y="15772"/>
                    </a:moveTo>
                    <a:cubicBezTo>
                      <a:pt x="244492" y="15814"/>
                      <a:pt x="245447" y="16229"/>
                      <a:pt x="246156" y="17004"/>
                    </a:cubicBezTo>
                    <a:lnTo>
                      <a:pt x="249200" y="20330"/>
                    </a:lnTo>
                    <a:cubicBezTo>
                      <a:pt x="250617" y="21879"/>
                      <a:pt x="250511" y="24285"/>
                      <a:pt x="248961" y="25703"/>
                    </a:cubicBezTo>
                    <a:lnTo>
                      <a:pt x="245635" y="28746"/>
                    </a:lnTo>
                    <a:cubicBezTo>
                      <a:pt x="244086" y="30164"/>
                      <a:pt x="241679" y="30057"/>
                      <a:pt x="240262" y="28508"/>
                    </a:cubicBezTo>
                    <a:lnTo>
                      <a:pt x="237219" y="25182"/>
                    </a:lnTo>
                    <a:cubicBezTo>
                      <a:pt x="235801" y="23632"/>
                      <a:pt x="235908" y="21227"/>
                      <a:pt x="237457" y="19808"/>
                    </a:cubicBezTo>
                    <a:lnTo>
                      <a:pt x="240783" y="16765"/>
                    </a:lnTo>
                    <a:cubicBezTo>
                      <a:pt x="241558" y="16056"/>
                      <a:pt x="242546" y="15728"/>
                      <a:pt x="243519" y="15772"/>
                    </a:cubicBezTo>
                    <a:close/>
                    <a:moveTo>
                      <a:pt x="3017675" y="878"/>
                    </a:moveTo>
                    <a:cubicBezTo>
                      <a:pt x="3018845" y="-292"/>
                      <a:pt x="3020741" y="-292"/>
                      <a:pt x="3021911" y="878"/>
                    </a:cubicBezTo>
                    <a:lnTo>
                      <a:pt x="3031301" y="10268"/>
                    </a:lnTo>
                    <a:cubicBezTo>
                      <a:pt x="3032470" y="11437"/>
                      <a:pt x="3032470" y="13334"/>
                      <a:pt x="3031301" y="14503"/>
                    </a:cubicBezTo>
                    <a:lnTo>
                      <a:pt x="3022948" y="22856"/>
                    </a:lnTo>
                    <a:cubicBezTo>
                      <a:pt x="3021779" y="24025"/>
                      <a:pt x="3019882" y="24025"/>
                      <a:pt x="3018712" y="22856"/>
                    </a:cubicBezTo>
                    <a:lnTo>
                      <a:pt x="3009323" y="13466"/>
                    </a:lnTo>
                    <a:cubicBezTo>
                      <a:pt x="3008153" y="12296"/>
                      <a:pt x="3008153" y="10399"/>
                      <a:pt x="3009323" y="9231"/>
                    </a:cubicBezTo>
                    <a:close/>
                    <a:moveTo>
                      <a:pt x="2684529" y="878"/>
                    </a:moveTo>
                    <a:cubicBezTo>
                      <a:pt x="2685699" y="-292"/>
                      <a:pt x="2687595" y="-292"/>
                      <a:pt x="2688764" y="878"/>
                    </a:cubicBezTo>
                    <a:lnTo>
                      <a:pt x="2698155" y="10268"/>
                    </a:lnTo>
                    <a:cubicBezTo>
                      <a:pt x="2699324" y="11437"/>
                      <a:pt x="2699324" y="13334"/>
                      <a:pt x="2698155" y="14503"/>
                    </a:cubicBezTo>
                    <a:lnTo>
                      <a:pt x="2689802" y="22856"/>
                    </a:lnTo>
                    <a:cubicBezTo>
                      <a:pt x="2688633" y="24025"/>
                      <a:pt x="2686736" y="24025"/>
                      <a:pt x="2685566" y="22856"/>
                    </a:cubicBezTo>
                    <a:lnTo>
                      <a:pt x="2676177" y="13466"/>
                    </a:lnTo>
                    <a:cubicBezTo>
                      <a:pt x="2675007" y="12296"/>
                      <a:pt x="2675007" y="10399"/>
                      <a:pt x="2676177" y="9231"/>
                    </a:cubicBezTo>
                    <a:close/>
                    <a:moveTo>
                      <a:pt x="2351383" y="878"/>
                    </a:moveTo>
                    <a:cubicBezTo>
                      <a:pt x="2352553" y="-292"/>
                      <a:pt x="2354449" y="-292"/>
                      <a:pt x="2355618" y="878"/>
                    </a:cubicBezTo>
                    <a:lnTo>
                      <a:pt x="2365009" y="10268"/>
                    </a:lnTo>
                    <a:cubicBezTo>
                      <a:pt x="2366179" y="11437"/>
                      <a:pt x="2366179" y="13334"/>
                      <a:pt x="2365009" y="14503"/>
                    </a:cubicBezTo>
                    <a:lnTo>
                      <a:pt x="2356656" y="22856"/>
                    </a:lnTo>
                    <a:cubicBezTo>
                      <a:pt x="2355487" y="24025"/>
                      <a:pt x="2353590" y="24025"/>
                      <a:pt x="2352421" y="22856"/>
                    </a:cubicBezTo>
                    <a:lnTo>
                      <a:pt x="2343031" y="13466"/>
                    </a:lnTo>
                    <a:cubicBezTo>
                      <a:pt x="2341861" y="12296"/>
                      <a:pt x="2341861" y="10399"/>
                      <a:pt x="2343031" y="9231"/>
                    </a:cubicBezTo>
                    <a:close/>
                    <a:moveTo>
                      <a:pt x="2018236" y="878"/>
                    </a:moveTo>
                    <a:cubicBezTo>
                      <a:pt x="2019406" y="-292"/>
                      <a:pt x="2021303" y="-292"/>
                      <a:pt x="2022473" y="878"/>
                    </a:cubicBezTo>
                    <a:lnTo>
                      <a:pt x="2031862" y="10268"/>
                    </a:lnTo>
                    <a:cubicBezTo>
                      <a:pt x="2033031" y="11437"/>
                      <a:pt x="2033031" y="13334"/>
                      <a:pt x="2031862" y="14503"/>
                    </a:cubicBezTo>
                    <a:lnTo>
                      <a:pt x="2023510" y="22856"/>
                    </a:lnTo>
                    <a:cubicBezTo>
                      <a:pt x="2022340" y="24025"/>
                      <a:pt x="2020444" y="24025"/>
                      <a:pt x="2019274" y="22856"/>
                    </a:cubicBezTo>
                    <a:lnTo>
                      <a:pt x="2009884" y="13466"/>
                    </a:lnTo>
                    <a:cubicBezTo>
                      <a:pt x="2008715" y="12296"/>
                      <a:pt x="2008715" y="10399"/>
                      <a:pt x="2009884" y="9231"/>
                    </a:cubicBezTo>
                    <a:close/>
                    <a:moveTo>
                      <a:pt x="1685090" y="878"/>
                    </a:moveTo>
                    <a:cubicBezTo>
                      <a:pt x="1686260" y="-292"/>
                      <a:pt x="1688156" y="-292"/>
                      <a:pt x="1689325" y="878"/>
                    </a:cubicBezTo>
                    <a:lnTo>
                      <a:pt x="1698715" y="10268"/>
                    </a:lnTo>
                    <a:cubicBezTo>
                      <a:pt x="1699885" y="11437"/>
                      <a:pt x="1699885" y="13334"/>
                      <a:pt x="1698715" y="14503"/>
                    </a:cubicBezTo>
                    <a:lnTo>
                      <a:pt x="1690363" y="22856"/>
                    </a:lnTo>
                    <a:cubicBezTo>
                      <a:pt x="1689193" y="24025"/>
                      <a:pt x="1687297" y="24025"/>
                      <a:pt x="1686127" y="22856"/>
                    </a:cubicBezTo>
                    <a:lnTo>
                      <a:pt x="1676738" y="13466"/>
                    </a:lnTo>
                    <a:cubicBezTo>
                      <a:pt x="1675568" y="12296"/>
                      <a:pt x="1675568" y="10399"/>
                      <a:pt x="1676738" y="9231"/>
                    </a:cubicBezTo>
                    <a:close/>
                    <a:moveTo>
                      <a:pt x="1351944" y="878"/>
                    </a:moveTo>
                    <a:cubicBezTo>
                      <a:pt x="1353113" y="-292"/>
                      <a:pt x="1355010" y="-292"/>
                      <a:pt x="1356179" y="878"/>
                    </a:cubicBezTo>
                    <a:lnTo>
                      <a:pt x="1365569" y="10268"/>
                    </a:lnTo>
                    <a:cubicBezTo>
                      <a:pt x="1366739" y="11437"/>
                      <a:pt x="1366739" y="13334"/>
                      <a:pt x="1365569" y="14503"/>
                    </a:cubicBezTo>
                    <a:lnTo>
                      <a:pt x="1357217" y="22856"/>
                    </a:lnTo>
                    <a:cubicBezTo>
                      <a:pt x="1356048" y="24025"/>
                      <a:pt x="1354151" y="24025"/>
                      <a:pt x="1352981" y="22856"/>
                    </a:cubicBezTo>
                    <a:lnTo>
                      <a:pt x="1343591" y="13466"/>
                    </a:lnTo>
                    <a:cubicBezTo>
                      <a:pt x="1342422" y="12296"/>
                      <a:pt x="1342422" y="10399"/>
                      <a:pt x="1343591" y="9231"/>
                    </a:cubicBezTo>
                    <a:close/>
                    <a:moveTo>
                      <a:pt x="1018798" y="878"/>
                    </a:moveTo>
                    <a:cubicBezTo>
                      <a:pt x="1019967" y="-292"/>
                      <a:pt x="1021863" y="-292"/>
                      <a:pt x="1023033" y="878"/>
                    </a:cubicBezTo>
                    <a:lnTo>
                      <a:pt x="1032423" y="10268"/>
                    </a:lnTo>
                    <a:cubicBezTo>
                      <a:pt x="1033592" y="11437"/>
                      <a:pt x="1033592" y="13334"/>
                      <a:pt x="1032423" y="14503"/>
                    </a:cubicBezTo>
                    <a:lnTo>
                      <a:pt x="1024070" y="22856"/>
                    </a:lnTo>
                    <a:cubicBezTo>
                      <a:pt x="1022901" y="24025"/>
                      <a:pt x="1021004" y="24025"/>
                      <a:pt x="1019835" y="22856"/>
                    </a:cubicBezTo>
                    <a:lnTo>
                      <a:pt x="1010445" y="13466"/>
                    </a:lnTo>
                    <a:cubicBezTo>
                      <a:pt x="1009276" y="12296"/>
                      <a:pt x="1009276" y="10399"/>
                      <a:pt x="1010445" y="9231"/>
                    </a:cubicBezTo>
                    <a:close/>
                    <a:moveTo>
                      <a:pt x="685651" y="878"/>
                    </a:moveTo>
                    <a:cubicBezTo>
                      <a:pt x="686821" y="-292"/>
                      <a:pt x="688717" y="-292"/>
                      <a:pt x="689887" y="878"/>
                    </a:cubicBezTo>
                    <a:lnTo>
                      <a:pt x="699276" y="10268"/>
                    </a:lnTo>
                    <a:cubicBezTo>
                      <a:pt x="700447" y="11437"/>
                      <a:pt x="700447" y="13334"/>
                      <a:pt x="699276" y="14503"/>
                    </a:cubicBezTo>
                    <a:lnTo>
                      <a:pt x="690925" y="22856"/>
                    </a:lnTo>
                    <a:cubicBezTo>
                      <a:pt x="689755" y="24025"/>
                      <a:pt x="687858" y="24025"/>
                      <a:pt x="686689" y="22856"/>
                    </a:cubicBezTo>
                    <a:lnTo>
                      <a:pt x="677299" y="13466"/>
                    </a:lnTo>
                    <a:cubicBezTo>
                      <a:pt x="676130" y="12296"/>
                      <a:pt x="676130" y="10399"/>
                      <a:pt x="677299" y="9231"/>
                    </a:cubicBezTo>
                    <a:close/>
                    <a:moveTo>
                      <a:pt x="352505" y="878"/>
                    </a:moveTo>
                    <a:cubicBezTo>
                      <a:pt x="353674" y="-292"/>
                      <a:pt x="355571" y="-292"/>
                      <a:pt x="356740" y="878"/>
                    </a:cubicBezTo>
                    <a:lnTo>
                      <a:pt x="366130" y="10268"/>
                    </a:lnTo>
                    <a:cubicBezTo>
                      <a:pt x="367299" y="11437"/>
                      <a:pt x="367299" y="13334"/>
                      <a:pt x="366130" y="14503"/>
                    </a:cubicBezTo>
                    <a:lnTo>
                      <a:pt x="357778" y="22856"/>
                    </a:lnTo>
                    <a:cubicBezTo>
                      <a:pt x="356608" y="24025"/>
                      <a:pt x="354712" y="24025"/>
                      <a:pt x="353542" y="22856"/>
                    </a:cubicBezTo>
                    <a:lnTo>
                      <a:pt x="344153" y="13466"/>
                    </a:lnTo>
                    <a:cubicBezTo>
                      <a:pt x="342982" y="12296"/>
                      <a:pt x="342982" y="10399"/>
                      <a:pt x="344153" y="9231"/>
                    </a:cubicBezTo>
                    <a:close/>
                    <a:moveTo>
                      <a:pt x="3159627" y="602"/>
                    </a:moveTo>
                    <a:lnTo>
                      <a:pt x="3197380" y="602"/>
                    </a:lnTo>
                    <a:lnTo>
                      <a:pt x="3204600" y="29479"/>
                    </a:lnTo>
                    <a:lnTo>
                      <a:pt x="3204323" y="29594"/>
                    </a:lnTo>
                    <a:cubicBezTo>
                      <a:pt x="3194620" y="29594"/>
                      <a:pt x="3184916" y="25892"/>
                      <a:pt x="3177513" y="18489"/>
                    </a:cubicBezTo>
                    <a:close/>
                    <a:moveTo>
                      <a:pt x="3046873" y="602"/>
                    </a:moveTo>
                    <a:lnTo>
                      <a:pt x="3142301" y="602"/>
                    </a:lnTo>
                    <a:lnTo>
                      <a:pt x="3144119" y="2421"/>
                    </a:lnTo>
                    <a:cubicBezTo>
                      <a:pt x="3149282" y="7584"/>
                      <a:pt x="3149282" y="15954"/>
                      <a:pt x="3144119" y="21117"/>
                    </a:cubicBezTo>
                    <a:lnTo>
                      <a:pt x="3106661" y="58576"/>
                    </a:lnTo>
                    <a:cubicBezTo>
                      <a:pt x="3101498" y="63739"/>
                      <a:pt x="3093126" y="63739"/>
                      <a:pt x="3087964" y="58576"/>
                    </a:cubicBezTo>
                    <a:lnTo>
                      <a:pt x="3046873" y="17484"/>
                    </a:lnTo>
                    <a:close/>
                    <a:moveTo>
                      <a:pt x="2978343" y="602"/>
                    </a:moveTo>
                    <a:lnTo>
                      <a:pt x="3007110" y="602"/>
                    </a:lnTo>
                    <a:lnTo>
                      <a:pt x="2994697" y="13015"/>
                    </a:lnTo>
                    <a:cubicBezTo>
                      <a:pt x="2993177" y="14534"/>
                      <a:pt x="2990713" y="14534"/>
                      <a:pt x="2989193" y="13015"/>
                    </a:cubicBezTo>
                    <a:lnTo>
                      <a:pt x="2978343" y="2164"/>
                    </a:lnTo>
                    <a:close/>
                    <a:moveTo>
                      <a:pt x="2929841" y="602"/>
                    </a:moveTo>
                    <a:lnTo>
                      <a:pt x="2968711" y="602"/>
                    </a:lnTo>
                    <a:lnTo>
                      <a:pt x="2982961" y="14600"/>
                    </a:lnTo>
                    <a:cubicBezTo>
                      <a:pt x="2988560" y="20100"/>
                      <a:pt x="2988640" y="29097"/>
                      <a:pt x="2983141" y="34696"/>
                    </a:cubicBezTo>
                    <a:lnTo>
                      <a:pt x="2968057" y="50051"/>
                    </a:lnTo>
                    <a:cubicBezTo>
                      <a:pt x="2962556" y="55650"/>
                      <a:pt x="2953560" y="55730"/>
                      <a:pt x="2947961" y="50231"/>
                    </a:cubicBezTo>
                    <a:lnTo>
                      <a:pt x="2924067" y="26760"/>
                    </a:lnTo>
                    <a:cubicBezTo>
                      <a:pt x="2918467" y="21260"/>
                      <a:pt x="2918387" y="12262"/>
                      <a:pt x="2923887" y="6663"/>
                    </a:cubicBezTo>
                    <a:close/>
                    <a:moveTo>
                      <a:pt x="2826480" y="602"/>
                    </a:moveTo>
                    <a:lnTo>
                      <a:pt x="2915874" y="602"/>
                    </a:lnTo>
                    <a:lnTo>
                      <a:pt x="2897987" y="18489"/>
                    </a:lnTo>
                    <a:cubicBezTo>
                      <a:pt x="2883179" y="33295"/>
                      <a:pt x="2859174" y="33295"/>
                      <a:pt x="2844367" y="18489"/>
                    </a:cubicBezTo>
                    <a:close/>
                    <a:moveTo>
                      <a:pt x="2713725" y="602"/>
                    </a:moveTo>
                    <a:lnTo>
                      <a:pt x="2809155" y="602"/>
                    </a:lnTo>
                    <a:lnTo>
                      <a:pt x="2810973" y="2421"/>
                    </a:lnTo>
                    <a:cubicBezTo>
                      <a:pt x="2816136" y="7584"/>
                      <a:pt x="2816136" y="15954"/>
                      <a:pt x="2810973" y="21117"/>
                    </a:cubicBezTo>
                    <a:lnTo>
                      <a:pt x="2773514" y="58576"/>
                    </a:lnTo>
                    <a:cubicBezTo>
                      <a:pt x="2768351" y="63739"/>
                      <a:pt x="2759981" y="63739"/>
                      <a:pt x="2754818" y="58576"/>
                    </a:cubicBezTo>
                    <a:lnTo>
                      <a:pt x="2713725" y="17484"/>
                    </a:lnTo>
                    <a:close/>
                    <a:moveTo>
                      <a:pt x="2645196" y="602"/>
                    </a:moveTo>
                    <a:lnTo>
                      <a:pt x="2673964" y="602"/>
                    </a:lnTo>
                    <a:lnTo>
                      <a:pt x="2661551" y="13015"/>
                    </a:lnTo>
                    <a:cubicBezTo>
                      <a:pt x="2660031" y="14534"/>
                      <a:pt x="2657567" y="14534"/>
                      <a:pt x="2656048" y="13015"/>
                    </a:cubicBezTo>
                    <a:lnTo>
                      <a:pt x="2645196" y="2164"/>
                    </a:lnTo>
                    <a:close/>
                    <a:moveTo>
                      <a:pt x="2596695" y="602"/>
                    </a:moveTo>
                    <a:lnTo>
                      <a:pt x="2635564" y="602"/>
                    </a:lnTo>
                    <a:lnTo>
                      <a:pt x="2649814" y="14600"/>
                    </a:lnTo>
                    <a:cubicBezTo>
                      <a:pt x="2655414" y="20100"/>
                      <a:pt x="2655494" y="29097"/>
                      <a:pt x="2649994" y="34696"/>
                    </a:cubicBezTo>
                    <a:lnTo>
                      <a:pt x="2634910" y="50051"/>
                    </a:lnTo>
                    <a:cubicBezTo>
                      <a:pt x="2629411" y="55650"/>
                      <a:pt x="2620414" y="55730"/>
                      <a:pt x="2614815" y="50231"/>
                    </a:cubicBezTo>
                    <a:lnTo>
                      <a:pt x="2590921" y="26760"/>
                    </a:lnTo>
                    <a:cubicBezTo>
                      <a:pt x="2585321" y="21260"/>
                      <a:pt x="2585241" y="12262"/>
                      <a:pt x="2590742" y="6663"/>
                    </a:cubicBezTo>
                    <a:close/>
                    <a:moveTo>
                      <a:pt x="2493334" y="602"/>
                    </a:moveTo>
                    <a:lnTo>
                      <a:pt x="2582728" y="602"/>
                    </a:lnTo>
                    <a:lnTo>
                      <a:pt x="2564841" y="18489"/>
                    </a:lnTo>
                    <a:cubicBezTo>
                      <a:pt x="2550033" y="33295"/>
                      <a:pt x="2526027" y="33295"/>
                      <a:pt x="2511221" y="18489"/>
                    </a:cubicBezTo>
                    <a:close/>
                    <a:moveTo>
                      <a:pt x="2380580" y="602"/>
                    </a:moveTo>
                    <a:lnTo>
                      <a:pt x="2476009" y="602"/>
                    </a:lnTo>
                    <a:lnTo>
                      <a:pt x="2477827" y="2421"/>
                    </a:lnTo>
                    <a:cubicBezTo>
                      <a:pt x="2482990" y="7584"/>
                      <a:pt x="2482990" y="15954"/>
                      <a:pt x="2477827" y="21117"/>
                    </a:cubicBezTo>
                    <a:lnTo>
                      <a:pt x="2440368" y="58576"/>
                    </a:lnTo>
                    <a:cubicBezTo>
                      <a:pt x="2435205" y="63739"/>
                      <a:pt x="2426834" y="63739"/>
                      <a:pt x="2421671" y="58576"/>
                    </a:cubicBezTo>
                    <a:lnTo>
                      <a:pt x="2380580" y="17484"/>
                    </a:lnTo>
                    <a:close/>
                    <a:moveTo>
                      <a:pt x="2312050" y="602"/>
                    </a:moveTo>
                    <a:lnTo>
                      <a:pt x="2340817" y="602"/>
                    </a:lnTo>
                    <a:lnTo>
                      <a:pt x="2328404" y="13015"/>
                    </a:lnTo>
                    <a:cubicBezTo>
                      <a:pt x="2326885" y="14534"/>
                      <a:pt x="2324422" y="14534"/>
                      <a:pt x="2322901" y="13015"/>
                    </a:cubicBezTo>
                    <a:lnTo>
                      <a:pt x="2312050" y="2164"/>
                    </a:lnTo>
                    <a:close/>
                    <a:moveTo>
                      <a:pt x="2263548" y="602"/>
                    </a:moveTo>
                    <a:lnTo>
                      <a:pt x="2302418" y="602"/>
                    </a:lnTo>
                    <a:lnTo>
                      <a:pt x="2316669" y="14600"/>
                    </a:lnTo>
                    <a:cubicBezTo>
                      <a:pt x="2322268" y="20100"/>
                      <a:pt x="2322348" y="29097"/>
                      <a:pt x="2316848" y="34696"/>
                    </a:cubicBezTo>
                    <a:lnTo>
                      <a:pt x="2301764" y="50051"/>
                    </a:lnTo>
                    <a:cubicBezTo>
                      <a:pt x="2296265" y="55650"/>
                      <a:pt x="2287267" y="55730"/>
                      <a:pt x="2281668" y="50231"/>
                    </a:cubicBezTo>
                    <a:lnTo>
                      <a:pt x="2257774" y="26760"/>
                    </a:lnTo>
                    <a:cubicBezTo>
                      <a:pt x="2252175" y="21260"/>
                      <a:pt x="2252094" y="12262"/>
                      <a:pt x="2257594" y="6663"/>
                    </a:cubicBezTo>
                    <a:close/>
                    <a:moveTo>
                      <a:pt x="2160188" y="602"/>
                    </a:moveTo>
                    <a:lnTo>
                      <a:pt x="2249580" y="602"/>
                    </a:lnTo>
                    <a:lnTo>
                      <a:pt x="2231693" y="18489"/>
                    </a:lnTo>
                    <a:cubicBezTo>
                      <a:pt x="2216888" y="33295"/>
                      <a:pt x="2192881" y="33295"/>
                      <a:pt x="2178075" y="18489"/>
                    </a:cubicBezTo>
                    <a:close/>
                    <a:moveTo>
                      <a:pt x="2047434" y="602"/>
                    </a:moveTo>
                    <a:lnTo>
                      <a:pt x="2142862" y="602"/>
                    </a:lnTo>
                    <a:lnTo>
                      <a:pt x="2144680" y="2421"/>
                    </a:lnTo>
                    <a:cubicBezTo>
                      <a:pt x="2149843" y="7584"/>
                      <a:pt x="2149843" y="15954"/>
                      <a:pt x="2144680" y="21117"/>
                    </a:cubicBezTo>
                    <a:lnTo>
                      <a:pt x="2107221" y="58576"/>
                    </a:lnTo>
                    <a:cubicBezTo>
                      <a:pt x="2102059" y="63739"/>
                      <a:pt x="2093688" y="63739"/>
                      <a:pt x="2088525" y="58576"/>
                    </a:cubicBezTo>
                    <a:lnTo>
                      <a:pt x="2047434" y="17484"/>
                    </a:lnTo>
                    <a:close/>
                    <a:moveTo>
                      <a:pt x="1978904" y="602"/>
                    </a:moveTo>
                    <a:lnTo>
                      <a:pt x="2007671" y="602"/>
                    </a:lnTo>
                    <a:lnTo>
                      <a:pt x="1995258" y="13015"/>
                    </a:lnTo>
                    <a:cubicBezTo>
                      <a:pt x="1993738" y="14534"/>
                      <a:pt x="1991275" y="14534"/>
                      <a:pt x="1989754" y="13015"/>
                    </a:cubicBezTo>
                    <a:lnTo>
                      <a:pt x="1978904" y="2164"/>
                    </a:lnTo>
                    <a:close/>
                    <a:moveTo>
                      <a:pt x="1930402" y="602"/>
                    </a:moveTo>
                    <a:lnTo>
                      <a:pt x="1969272" y="602"/>
                    </a:lnTo>
                    <a:lnTo>
                      <a:pt x="1983522" y="14600"/>
                    </a:lnTo>
                    <a:cubicBezTo>
                      <a:pt x="1989121" y="20100"/>
                      <a:pt x="1989201" y="29097"/>
                      <a:pt x="1983702" y="34696"/>
                    </a:cubicBezTo>
                    <a:lnTo>
                      <a:pt x="1968618" y="50051"/>
                    </a:lnTo>
                    <a:cubicBezTo>
                      <a:pt x="1963119" y="55650"/>
                      <a:pt x="1954122" y="55730"/>
                      <a:pt x="1948522" y="50231"/>
                    </a:cubicBezTo>
                    <a:lnTo>
                      <a:pt x="1924628" y="26760"/>
                    </a:lnTo>
                    <a:cubicBezTo>
                      <a:pt x="1919029" y="21260"/>
                      <a:pt x="1918948" y="12262"/>
                      <a:pt x="1924448" y="6663"/>
                    </a:cubicBezTo>
                    <a:close/>
                    <a:moveTo>
                      <a:pt x="1827041" y="602"/>
                    </a:moveTo>
                    <a:lnTo>
                      <a:pt x="1916435" y="602"/>
                    </a:lnTo>
                    <a:lnTo>
                      <a:pt x="1898548" y="18489"/>
                    </a:lnTo>
                    <a:cubicBezTo>
                      <a:pt x="1883741" y="33295"/>
                      <a:pt x="1859735" y="33295"/>
                      <a:pt x="1844928" y="18489"/>
                    </a:cubicBezTo>
                    <a:close/>
                    <a:moveTo>
                      <a:pt x="1714287" y="602"/>
                    </a:moveTo>
                    <a:lnTo>
                      <a:pt x="1809716" y="602"/>
                    </a:lnTo>
                    <a:lnTo>
                      <a:pt x="1811535" y="2421"/>
                    </a:lnTo>
                    <a:cubicBezTo>
                      <a:pt x="1816697" y="7584"/>
                      <a:pt x="1816697" y="15954"/>
                      <a:pt x="1811535" y="21117"/>
                    </a:cubicBezTo>
                    <a:lnTo>
                      <a:pt x="1774075" y="58576"/>
                    </a:lnTo>
                    <a:cubicBezTo>
                      <a:pt x="1768913" y="63739"/>
                      <a:pt x="1760541" y="63739"/>
                      <a:pt x="1755379" y="58576"/>
                    </a:cubicBezTo>
                    <a:lnTo>
                      <a:pt x="1714287" y="17484"/>
                    </a:lnTo>
                    <a:close/>
                    <a:moveTo>
                      <a:pt x="1645758" y="602"/>
                    </a:moveTo>
                    <a:lnTo>
                      <a:pt x="1674524" y="602"/>
                    </a:lnTo>
                    <a:lnTo>
                      <a:pt x="1662111" y="13015"/>
                    </a:lnTo>
                    <a:cubicBezTo>
                      <a:pt x="1660592" y="14534"/>
                      <a:pt x="1658128" y="14534"/>
                      <a:pt x="1656609" y="13015"/>
                    </a:cubicBezTo>
                    <a:lnTo>
                      <a:pt x="1645758" y="2164"/>
                    </a:lnTo>
                    <a:close/>
                    <a:moveTo>
                      <a:pt x="1597256" y="602"/>
                    </a:moveTo>
                    <a:lnTo>
                      <a:pt x="1636125" y="602"/>
                    </a:lnTo>
                    <a:lnTo>
                      <a:pt x="1650376" y="14600"/>
                    </a:lnTo>
                    <a:cubicBezTo>
                      <a:pt x="1655974" y="20100"/>
                      <a:pt x="1656055" y="29097"/>
                      <a:pt x="1650556" y="34696"/>
                    </a:cubicBezTo>
                    <a:lnTo>
                      <a:pt x="1635471" y="50051"/>
                    </a:lnTo>
                    <a:cubicBezTo>
                      <a:pt x="1629972" y="55650"/>
                      <a:pt x="1620974" y="55730"/>
                      <a:pt x="1615376" y="50231"/>
                    </a:cubicBezTo>
                    <a:lnTo>
                      <a:pt x="1591481" y="26760"/>
                    </a:lnTo>
                    <a:cubicBezTo>
                      <a:pt x="1585882" y="21260"/>
                      <a:pt x="1585802" y="12262"/>
                      <a:pt x="1591302" y="6663"/>
                    </a:cubicBezTo>
                    <a:close/>
                    <a:moveTo>
                      <a:pt x="1493895" y="602"/>
                    </a:moveTo>
                    <a:lnTo>
                      <a:pt x="1583288" y="602"/>
                    </a:lnTo>
                    <a:lnTo>
                      <a:pt x="1565401" y="18489"/>
                    </a:lnTo>
                    <a:cubicBezTo>
                      <a:pt x="1550594" y="33295"/>
                      <a:pt x="1526588" y="33295"/>
                      <a:pt x="1511782" y="18489"/>
                    </a:cubicBezTo>
                    <a:close/>
                    <a:moveTo>
                      <a:pt x="1381141" y="602"/>
                    </a:moveTo>
                    <a:lnTo>
                      <a:pt x="1476569" y="602"/>
                    </a:lnTo>
                    <a:lnTo>
                      <a:pt x="1478388" y="2421"/>
                    </a:lnTo>
                    <a:cubicBezTo>
                      <a:pt x="1483551" y="7584"/>
                      <a:pt x="1483551" y="15954"/>
                      <a:pt x="1478388" y="21117"/>
                    </a:cubicBezTo>
                    <a:lnTo>
                      <a:pt x="1440929" y="58576"/>
                    </a:lnTo>
                    <a:cubicBezTo>
                      <a:pt x="1435766" y="63739"/>
                      <a:pt x="1427395" y="63739"/>
                      <a:pt x="1422233" y="58576"/>
                    </a:cubicBezTo>
                    <a:lnTo>
                      <a:pt x="1381141" y="17484"/>
                    </a:lnTo>
                    <a:close/>
                    <a:moveTo>
                      <a:pt x="1312610" y="602"/>
                    </a:moveTo>
                    <a:lnTo>
                      <a:pt x="1341379" y="602"/>
                    </a:lnTo>
                    <a:lnTo>
                      <a:pt x="1328966" y="13015"/>
                    </a:lnTo>
                    <a:cubicBezTo>
                      <a:pt x="1327445" y="14534"/>
                      <a:pt x="1324982" y="14534"/>
                      <a:pt x="1323462" y="13015"/>
                    </a:cubicBezTo>
                    <a:lnTo>
                      <a:pt x="1312610" y="2164"/>
                    </a:lnTo>
                    <a:close/>
                    <a:moveTo>
                      <a:pt x="1264109" y="602"/>
                    </a:moveTo>
                    <a:lnTo>
                      <a:pt x="1302979" y="602"/>
                    </a:lnTo>
                    <a:lnTo>
                      <a:pt x="1317230" y="14600"/>
                    </a:lnTo>
                    <a:cubicBezTo>
                      <a:pt x="1322829" y="20100"/>
                      <a:pt x="1322909" y="29097"/>
                      <a:pt x="1317409" y="34696"/>
                    </a:cubicBezTo>
                    <a:lnTo>
                      <a:pt x="1302325" y="50051"/>
                    </a:lnTo>
                    <a:cubicBezTo>
                      <a:pt x="1296825" y="55650"/>
                      <a:pt x="1287828" y="55730"/>
                      <a:pt x="1282230" y="50231"/>
                    </a:cubicBezTo>
                    <a:lnTo>
                      <a:pt x="1258335" y="26760"/>
                    </a:lnTo>
                    <a:cubicBezTo>
                      <a:pt x="1252735" y="21260"/>
                      <a:pt x="1252656" y="12262"/>
                      <a:pt x="1258156" y="6663"/>
                    </a:cubicBezTo>
                    <a:close/>
                    <a:moveTo>
                      <a:pt x="1160749" y="602"/>
                    </a:moveTo>
                    <a:lnTo>
                      <a:pt x="1250142" y="602"/>
                    </a:lnTo>
                    <a:lnTo>
                      <a:pt x="1232255" y="18489"/>
                    </a:lnTo>
                    <a:cubicBezTo>
                      <a:pt x="1217448" y="33295"/>
                      <a:pt x="1193442" y="33295"/>
                      <a:pt x="1178635" y="18489"/>
                    </a:cubicBezTo>
                    <a:close/>
                    <a:moveTo>
                      <a:pt x="1047994" y="602"/>
                    </a:moveTo>
                    <a:lnTo>
                      <a:pt x="1143423" y="602"/>
                    </a:lnTo>
                    <a:lnTo>
                      <a:pt x="1145241" y="2421"/>
                    </a:lnTo>
                    <a:cubicBezTo>
                      <a:pt x="1150405" y="7584"/>
                      <a:pt x="1150405" y="15954"/>
                      <a:pt x="1145241" y="21117"/>
                    </a:cubicBezTo>
                    <a:lnTo>
                      <a:pt x="1107783" y="58576"/>
                    </a:lnTo>
                    <a:cubicBezTo>
                      <a:pt x="1102619" y="63739"/>
                      <a:pt x="1094249" y="63739"/>
                      <a:pt x="1089086" y="58576"/>
                    </a:cubicBezTo>
                    <a:lnTo>
                      <a:pt x="1047994" y="17484"/>
                    </a:lnTo>
                    <a:close/>
                    <a:moveTo>
                      <a:pt x="979464" y="602"/>
                    </a:moveTo>
                    <a:lnTo>
                      <a:pt x="1008231" y="602"/>
                    </a:lnTo>
                    <a:lnTo>
                      <a:pt x="995818" y="13015"/>
                    </a:lnTo>
                    <a:cubicBezTo>
                      <a:pt x="994299" y="14534"/>
                      <a:pt x="991835" y="14534"/>
                      <a:pt x="990316" y="13015"/>
                    </a:cubicBezTo>
                    <a:lnTo>
                      <a:pt x="979464" y="2164"/>
                    </a:lnTo>
                    <a:close/>
                    <a:moveTo>
                      <a:pt x="930963" y="602"/>
                    </a:moveTo>
                    <a:lnTo>
                      <a:pt x="969833" y="602"/>
                    </a:lnTo>
                    <a:lnTo>
                      <a:pt x="984083" y="14600"/>
                    </a:lnTo>
                    <a:cubicBezTo>
                      <a:pt x="989682" y="20100"/>
                      <a:pt x="989763" y="29097"/>
                      <a:pt x="984262" y="34696"/>
                    </a:cubicBezTo>
                    <a:lnTo>
                      <a:pt x="969178" y="50051"/>
                    </a:lnTo>
                    <a:cubicBezTo>
                      <a:pt x="963679" y="55650"/>
                      <a:pt x="954682" y="55730"/>
                      <a:pt x="949083" y="50231"/>
                    </a:cubicBezTo>
                    <a:lnTo>
                      <a:pt x="925188" y="26760"/>
                    </a:lnTo>
                    <a:cubicBezTo>
                      <a:pt x="919589" y="21260"/>
                      <a:pt x="919509" y="12262"/>
                      <a:pt x="925009" y="6663"/>
                    </a:cubicBezTo>
                    <a:close/>
                    <a:moveTo>
                      <a:pt x="827602" y="602"/>
                    </a:moveTo>
                    <a:lnTo>
                      <a:pt x="916995" y="602"/>
                    </a:lnTo>
                    <a:lnTo>
                      <a:pt x="899109" y="18489"/>
                    </a:lnTo>
                    <a:cubicBezTo>
                      <a:pt x="884302" y="33295"/>
                      <a:pt x="860295" y="33295"/>
                      <a:pt x="845489" y="18489"/>
                    </a:cubicBezTo>
                    <a:close/>
                    <a:moveTo>
                      <a:pt x="714848" y="602"/>
                    </a:moveTo>
                    <a:lnTo>
                      <a:pt x="810277" y="602"/>
                    </a:lnTo>
                    <a:lnTo>
                      <a:pt x="812095" y="2421"/>
                    </a:lnTo>
                    <a:cubicBezTo>
                      <a:pt x="817258" y="7584"/>
                      <a:pt x="817258" y="15954"/>
                      <a:pt x="812095" y="21117"/>
                    </a:cubicBezTo>
                    <a:lnTo>
                      <a:pt x="774636" y="58576"/>
                    </a:lnTo>
                    <a:cubicBezTo>
                      <a:pt x="769473" y="63739"/>
                      <a:pt x="761103" y="63739"/>
                      <a:pt x="755939" y="58576"/>
                    </a:cubicBezTo>
                    <a:lnTo>
                      <a:pt x="714848" y="17484"/>
                    </a:lnTo>
                    <a:close/>
                    <a:moveTo>
                      <a:pt x="646318" y="602"/>
                    </a:moveTo>
                    <a:lnTo>
                      <a:pt x="675085" y="602"/>
                    </a:lnTo>
                    <a:lnTo>
                      <a:pt x="662673" y="13015"/>
                    </a:lnTo>
                    <a:cubicBezTo>
                      <a:pt x="661153" y="14534"/>
                      <a:pt x="658690" y="14534"/>
                      <a:pt x="657169" y="13015"/>
                    </a:cubicBezTo>
                    <a:lnTo>
                      <a:pt x="646318" y="2164"/>
                    </a:lnTo>
                    <a:close/>
                    <a:moveTo>
                      <a:pt x="597817" y="602"/>
                    </a:moveTo>
                    <a:lnTo>
                      <a:pt x="636686" y="602"/>
                    </a:lnTo>
                    <a:lnTo>
                      <a:pt x="650936" y="14600"/>
                    </a:lnTo>
                    <a:cubicBezTo>
                      <a:pt x="656536" y="20100"/>
                      <a:pt x="656615" y="29097"/>
                      <a:pt x="651116" y="34696"/>
                    </a:cubicBezTo>
                    <a:lnTo>
                      <a:pt x="636033" y="50051"/>
                    </a:lnTo>
                    <a:cubicBezTo>
                      <a:pt x="630533" y="55650"/>
                      <a:pt x="621536" y="55730"/>
                      <a:pt x="615936" y="50231"/>
                    </a:cubicBezTo>
                    <a:lnTo>
                      <a:pt x="592042" y="26760"/>
                    </a:lnTo>
                    <a:cubicBezTo>
                      <a:pt x="586444" y="21260"/>
                      <a:pt x="586363" y="12262"/>
                      <a:pt x="591863" y="6663"/>
                    </a:cubicBezTo>
                    <a:close/>
                    <a:moveTo>
                      <a:pt x="494456" y="602"/>
                    </a:moveTo>
                    <a:lnTo>
                      <a:pt x="583849" y="602"/>
                    </a:lnTo>
                    <a:lnTo>
                      <a:pt x="565962" y="18489"/>
                    </a:lnTo>
                    <a:cubicBezTo>
                      <a:pt x="551156" y="33295"/>
                      <a:pt x="527149" y="33295"/>
                      <a:pt x="512343" y="18489"/>
                    </a:cubicBezTo>
                    <a:close/>
                    <a:moveTo>
                      <a:pt x="381702" y="602"/>
                    </a:moveTo>
                    <a:lnTo>
                      <a:pt x="477130" y="602"/>
                    </a:lnTo>
                    <a:lnTo>
                      <a:pt x="478949" y="2421"/>
                    </a:lnTo>
                    <a:cubicBezTo>
                      <a:pt x="484112" y="7584"/>
                      <a:pt x="484112" y="15954"/>
                      <a:pt x="478949" y="21117"/>
                    </a:cubicBezTo>
                    <a:lnTo>
                      <a:pt x="441490" y="58576"/>
                    </a:lnTo>
                    <a:cubicBezTo>
                      <a:pt x="436328" y="63739"/>
                      <a:pt x="427956" y="63739"/>
                      <a:pt x="422794" y="58576"/>
                    </a:cubicBezTo>
                    <a:lnTo>
                      <a:pt x="381702" y="17484"/>
                    </a:lnTo>
                    <a:close/>
                    <a:moveTo>
                      <a:pt x="313172" y="602"/>
                    </a:moveTo>
                    <a:lnTo>
                      <a:pt x="341939" y="602"/>
                    </a:lnTo>
                    <a:lnTo>
                      <a:pt x="329526" y="13015"/>
                    </a:lnTo>
                    <a:cubicBezTo>
                      <a:pt x="328007" y="14534"/>
                      <a:pt x="325543" y="14534"/>
                      <a:pt x="324023" y="13015"/>
                    </a:cubicBezTo>
                    <a:lnTo>
                      <a:pt x="313172" y="2164"/>
                    </a:lnTo>
                    <a:close/>
                    <a:moveTo>
                      <a:pt x="264670" y="602"/>
                    </a:moveTo>
                    <a:lnTo>
                      <a:pt x="303540" y="602"/>
                    </a:lnTo>
                    <a:lnTo>
                      <a:pt x="317790" y="14600"/>
                    </a:lnTo>
                    <a:cubicBezTo>
                      <a:pt x="323390" y="20100"/>
                      <a:pt x="323470" y="29097"/>
                      <a:pt x="317970" y="34696"/>
                    </a:cubicBezTo>
                    <a:lnTo>
                      <a:pt x="302886" y="50051"/>
                    </a:lnTo>
                    <a:cubicBezTo>
                      <a:pt x="297386" y="55650"/>
                      <a:pt x="288389" y="55730"/>
                      <a:pt x="282791" y="50231"/>
                    </a:cubicBezTo>
                    <a:lnTo>
                      <a:pt x="258896" y="26760"/>
                    </a:lnTo>
                    <a:cubicBezTo>
                      <a:pt x="253297" y="21260"/>
                      <a:pt x="253217" y="12262"/>
                      <a:pt x="258716" y="6663"/>
                    </a:cubicBezTo>
                    <a:close/>
                    <a:moveTo>
                      <a:pt x="161310" y="602"/>
                    </a:moveTo>
                    <a:lnTo>
                      <a:pt x="250703" y="602"/>
                    </a:lnTo>
                    <a:lnTo>
                      <a:pt x="232816" y="18489"/>
                    </a:lnTo>
                    <a:cubicBezTo>
                      <a:pt x="218009" y="33295"/>
                      <a:pt x="194003" y="33295"/>
                      <a:pt x="179197" y="18489"/>
                    </a:cubicBezTo>
                    <a:close/>
                    <a:moveTo>
                      <a:pt x="61119" y="602"/>
                    </a:moveTo>
                    <a:lnTo>
                      <a:pt x="143984" y="602"/>
                    </a:lnTo>
                    <a:lnTo>
                      <a:pt x="145803" y="2421"/>
                    </a:lnTo>
                    <a:cubicBezTo>
                      <a:pt x="150965" y="7584"/>
                      <a:pt x="150965" y="15954"/>
                      <a:pt x="145803" y="21117"/>
                    </a:cubicBezTo>
                    <a:lnTo>
                      <a:pt x="108344" y="58576"/>
                    </a:lnTo>
                    <a:cubicBezTo>
                      <a:pt x="103181" y="63739"/>
                      <a:pt x="94810" y="63739"/>
                      <a:pt x="89647" y="58576"/>
                    </a:cubicBezTo>
                    <a:lnTo>
                      <a:pt x="55230" y="24158"/>
                    </a:lnTo>
                    <a:close/>
                  </a:path>
                </a:pathLst>
              </a:custGeom>
              <a:pattFill prst="lgConfetti">
                <a:fgClr>
                  <a:sysClr val="window" lastClr="FFFFFF">
                    <a:lumMod val="65000"/>
                  </a:sysClr>
                </a:fgClr>
                <a:bgClr>
                  <a:srgbClr val="ED7D31">
                    <a:lumMod val="40000"/>
                    <a:lumOff val="60000"/>
                  </a:srgb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8ECD1B8E-D060-49FD-9AA0-F2B20C9B79A8}"/>
                  </a:ext>
                </a:extLst>
              </p:cNvPr>
              <p:cNvSpPr/>
              <p:nvPr/>
            </p:nvSpPr>
            <p:spPr>
              <a:xfrm>
                <a:off x="3857768" y="4396828"/>
                <a:ext cx="1907238" cy="196995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08526C4B-BC51-4EC8-88B8-01D708DD32B5}"/>
                  </a:ext>
                </a:extLst>
              </p:cNvPr>
              <p:cNvSpPr/>
              <p:nvPr/>
            </p:nvSpPr>
            <p:spPr>
              <a:xfrm>
                <a:off x="3380723" y="3622273"/>
                <a:ext cx="2861327" cy="4571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4" name="フリーフォーム: 図形 363">
                <a:extLst>
                  <a:ext uri="{FF2B5EF4-FFF2-40B4-BE49-F238E27FC236}">
                    <a16:creationId xmlns:a16="http://schemas.microsoft.com/office/drawing/2014/main" id="{A8D4E39D-B879-4D79-9E78-0FD8B7C74892}"/>
                  </a:ext>
                </a:extLst>
              </p:cNvPr>
              <p:cNvSpPr/>
              <p:nvPr/>
            </p:nvSpPr>
            <p:spPr>
              <a:xfrm flipV="1">
                <a:off x="2828925" y="3366110"/>
                <a:ext cx="3917950" cy="135914"/>
              </a:xfrm>
              <a:custGeom>
                <a:avLst/>
                <a:gdLst>
                  <a:gd name="connsiteX0" fmla="*/ 3917950 w 3917950"/>
                  <a:gd name="connsiteY0" fmla="*/ 135914 h 135914"/>
                  <a:gd name="connsiteX1" fmla="*/ 3917950 w 3917950"/>
                  <a:gd name="connsiteY1" fmla="*/ 86358 h 135914"/>
                  <a:gd name="connsiteX2" fmla="*/ 3646214 w 3917950"/>
                  <a:gd name="connsiteY2" fmla="*/ 3 h 135914"/>
                  <a:gd name="connsiteX3" fmla="*/ 3423168 w 3917950"/>
                  <a:gd name="connsiteY3" fmla="*/ 3 h 135914"/>
                  <a:gd name="connsiteX4" fmla="*/ 3423177 w 3917950"/>
                  <a:gd name="connsiteY4" fmla="*/ 0 h 135914"/>
                  <a:gd name="connsiteX5" fmla="*/ 494773 w 3917950"/>
                  <a:gd name="connsiteY5" fmla="*/ 0 h 135914"/>
                  <a:gd name="connsiteX6" fmla="*/ 494782 w 3917950"/>
                  <a:gd name="connsiteY6" fmla="*/ 3 h 135914"/>
                  <a:gd name="connsiteX7" fmla="*/ 271736 w 3917950"/>
                  <a:gd name="connsiteY7" fmla="*/ 3 h 135914"/>
                  <a:gd name="connsiteX8" fmla="*/ 0 w 3917950"/>
                  <a:gd name="connsiteY8" fmla="*/ 86358 h 135914"/>
                  <a:gd name="connsiteX9" fmla="*/ 0 w 3917950"/>
                  <a:gd name="connsiteY9" fmla="*/ 135173 h 135914"/>
                  <a:gd name="connsiteX10" fmla="*/ 45365 w 3917950"/>
                  <a:gd name="connsiteY10" fmla="*/ 128501 h 135914"/>
                  <a:gd name="connsiteX11" fmla="*/ 161991 w 3917950"/>
                  <a:gd name="connsiteY11" fmla="*/ 120603 h 135914"/>
                  <a:gd name="connsiteX12" fmla="*/ 271736 w 3917950"/>
                  <a:gd name="connsiteY12" fmla="*/ 85728 h 135914"/>
                  <a:gd name="connsiteX13" fmla="*/ 494782 w 3917950"/>
                  <a:gd name="connsiteY13" fmla="*/ 85728 h 135914"/>
                  <a:gd name="connsiteX14" fmla="*/ 494773 w 3917950"/>
                  <a:gd name="connsiteY14" fmla="*/ 85725 h 135914"/>
                  <a:gd name="connsiteX15" fmla="*/ 3423177 w 3917950"/>
                  <a:gd name="connsiteY15" fmla="*/ 85725 h 135914"/>
                  <a:gd name="connsiteX16" fmla="*/ 3423168 w 3917950"/>
                  <a:gd name="connsiteY16" fmla="*/ 85728 h 135914"/>
                  <a:gd name="connsiteX17" fmla="*/ 3646214 w 3917950"/>
                  <a:gd name="connsiteY17" fmla="*/ 85728 h 135914"/>
                  <a:gd name="connsiteX18" fmla="*/ 3757320 w 3917950"/>
                  <a:gd name="connsiteY18" fmla="*/ 121036 h 135914"/>
                  <a:gd name="connsiteX19" fmla="*/ 3867556 w 3917950"/>
                  <a:gd name="connsiteY19" fmla="*/ 128501 h 1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17950" h="135914">
                    <a:moveTo>
                      <a:pt x="3917950" y="135914"/>
                    </a:moveTo>
                    <a:lnTo>
                      <a:pt x="3917950" y="86358"/>
                    </a:lnTo>
                    <a:lnTo>
                      <a:pt x="3646214" y="3"/>
                    </a:lnTo>
                    <a:lnTo>
                      <a:pt x="3423168" y="3"/>
                    </a:lnTo>
                    <a:lnTo>
                      <a:pt x="3423177" y="0"/>
                    </a:lnTo>
                    <a:lnTo>
                      <a:pt x="494773" y="0"/>
                    </a:lnTo>
                    <a:lnTo>
                      <a:pt x="494782" y="3"/>
                    </a:lnTo>
                    <a:lnTo>
                      <a:pt x="271736" y="3"/>
                    </a:lnTo>
                    <a:lnTo>
                      <a:pt x="0" y="86358"/>
                    </a:lnTo>
                    <a:lnTo>
                      <a:pt x="0" y="135173"/>
                    </a:lnTo>
                    <a:lnTo>
                      <a:pt x="45365" y="128501"/>
                    </a:lnTo>
                    <a:lnTo>
                      <a:pt x="161991" y="120603"/>
                    </a:lnTo>
                    <a:lnTo>
                      <a:pt x="271736" y="85728"/>
                    </a:lnTo>
                    <a:lnTo>
                      <a:pt x="494782" y="85728"/>
                    </a:lnTo>
                    <a:lnTo>
                      <a:pt x="494773" y="85725"/>
                    </a:lnTo>
                    <a:lnTo>
                      <a:pt x="3423177" y="85725"/>
                    </a:lnTo>
                    <a:lnTo>
                      <a:pt x="3423168" y="85728"/>
                    </a:lnTo>
                    <a:lnTo>
                      <a:pt x="3646214" y="85728"/>
                    </a:lnTo>
                    <a:lnTo>
                      <a:pt x="3757320" y="121036"/>
                    </a:lnTo>
                    <a:lnTo>
                      <a:pt x="3867556" y="128501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4A3FF23E-84CA-4BA4-9889-A963AA4BD853}"/>
                  </a:ext>
                </a:extLst>
              </p:cNvPr>
              <p:cNvSpPr/>
              <p:nvPr/>
            </p:nvSpPr>
            <p:spPr>
              <a:xfrm flipV="1">
                <a:off x="2739125" y="3188567"/>
                <a:ext cx="4096650" cy="278530"/>
              </a:xfrm>
              <a:custGeom>
                <a:avLst/>
                <a:gdLst>
                  <a:gd name="connsiteX0" fmla="*/ 1578917 w 3425447"/>
                  <a:gd name="connsiteY0" fmla="*/ 288925 h 288925"/>
                  <a:gd name="connsiteX1" fmla="*/ 1847433 w 3425447"/>
                  <a:gd name="connsiteY1" fmla="*/ 288925 h 288925"/>
                  <a:gd name="connsiteX2" fmla="*/ 2374988 w 3425447"/>
                  <a:gd name="connsiteY2" fmla="*/ 139701 h 288925"/>
                  <a:gd name="connsiteX3" fmla="*/ 2384582 w 3425447"/>
                  <a:gd name="connsiteY3" fmla="*/ 139701 h 288925"/>
                  <a:gd name="connsiteX4" fmla="*/ 2401609 w 3425447"/>
                  <a:gd name="connsiteY4" fmla="*/ 134274 h 288925"/>
                  <a:gd name="connsiteX5" fmla="*/ 2929199 w 3425447"/>
                  <a:gd name="connsiteY5" fmla="*/ 87312 h 288925"/>
                  <a:gd name="connsiteX6" fmla="*/ 3219625 w 3425447"/>
                  <a:gd name="connsiteY6" fmla="*/ 99913 h 288925"/>
                  <a:gd name="connsiteX7" fmla="*/ 3417295 w 3425447"/>
                  <a:gd name="connsiteY7" fmla="*/ 128552 h 288925"/>
                  <a:gd name="connsiteX8" fmla="*/ 3425447 w 3425447"/>
                  <a:gd name="connsiteY8" fmla="*/ 119125 h 288925"/>
                  <a:gd name="connsiteX9" fmla="*/ 3044919 w 3425447"/>
                  <a:gd name="connsiteY9" fmla="*/ 2 h 288925"/>
                  <a:gd name="connsiteX10" fmla="*/ 2868868 w 3425447"/>
                  <a:gd name="connsiteY10" fmla="*/ 2 h 288925"/>
                  <a:gd name="connsiteX11" fmla="*/ 2868875 w 3425447"/>
                  <a:gd name="connsiteY11" fmla="*/ 0 h 288925"/>
                  <a:gd name="connsiteX12" fmla="*/ 557475 w 3425447"/>
                  <a:gd name="connsiteY12" fmla="*/ 0 h 288925"/>
                  <a:gd name="connsiteX13" fmla="*/ 557482 w 3425447"/>
                  <a:gd name="connsiteY13" fmla="*/ 2 h 288925"/>
                  <a:gd name="connsiteX14" fmla="*/ 381431 w 3425447"/>
                  <a:gd name="connsiteY14" fmla="*/ 2 h 288925"/>
                  <a:gd name="connsiteX15" fmla="*/ 0 w 3425447"/>
                  <a:gd name="connsiteY15" fmla="*/ 119408 h 288925"/>
                  <a:gd name="connsiteX16" fmla="*/ 7593 w 3425447"/>
                  <a:gd name="connsiteY16" fmla="*/ 128189 h 288925"/>
                  <a:gd name="connsiteX17" fmla="*/ 202756 w 3425447"/>
                  <a:gd name="connsiteY17" fmla="*/ 99913 h 288925"/>
                  <a:gd name="connsiteX18" fmla="*/ 493181 w 3425447"/>
                  <a:gd name="connsiteY18" fmla="*/ 87312 h 288925"/>
                  <a:gd name="connsiteX19" fmla="*/ 1020771 w 3425447"/>
                  <a:gd name="connsiteY19" fmla="*/ 134274 h 288925"/>
                  <a:gd name="connsiteX20" fmla="*/ 1037798 w 3425447"/>
                  <a:gd name="connsiteY20" fmla="*/ 139701 h 288925"/>
                  <a:gd name="connsiteX21" fmla="*/ 1051363 w 3425447"/>
                  <a:gd name="connsiteY21" fmla="*/ 139701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425447" h="288925">
                    <a:moveTo>
                      <a:pt x="1578917" y="288925"/>
                    </a:moveTo>
                    <a:lnTo>
                      <a:pt x="1847433" y="288925"/>
                    </a:lnTo>
                    <a:lnTo>
                      <a:pt x="2374988" y="139701"/>
                    </a:lnTo>
                    <a:lnTo>
                      <a:pt x="2384582" y="139701"/>
                    </a:lnTo>
                    <a:lnTo>
                      <a:pt x="2401609" y="134274"/>
                    </a:lnTo>
                    <a:cubicBezTo>
                      <a:pt x="2536632" y="105259"/>
                      <a:pt x="2723163" y="87312"/>
                      <a:pt x="2929199" y="87312"/>
                    </a:cubicBezTo>
                    <a:cubicBezTo>
                      <a:pt x="3032218" y="87312"/>
                      <a:pt x="3130360" y="91799"/>
                      <a:pt x="3219625" y="99913"/>
                    </a:cubicBezTo>
                    <a:lnTo>
                      <a:pt x="3417295" y="128552"/>
                    </a:lnTo>
                    <a:lnTo>
                      <a:pt x="3425447" y="119125"/>
                    </a:lnTo>
                    <a:lnTo>
                      <a:pt x="3044919" y="2"/>
                    </a:lnTo>
                    <a:lnTo>
                      <a:pt x="2868868" y="2"/>
                    </a:lnTo>
                    <a:lnTo>
                      <a:pt x="2868875" y="0"/>
                    </a:lnTo>
                    <a:lnTo>
                      <a:pt x="557475" y="0"/>
                    </a:lnTo>
                    <a:lnTo>
                      <a:pt x="557482" y="2"/>
                    </a:lnTo>
                    <a:lnTo>
                      <a:pt x="381431" y="2"/>
                    </a:lnTo>
                    <a:lnTo>
                      <a:pt x="0" y="119408"/>
                    </a:lnTo>
                    <a:lnTo>
                      <a:pt x="7593" y="128189"/>
                    </a:lnTo>
                    <a:lnTo>
                      <a:pt x="202756" y="99913"/>
                    </a:lnTo>
                    <a:cubicBezTo>
                      <a:pt x="292021" y="91799"/>
                      <a:pt x="390163" y="87312"/>
                      <a:pt x="493181" y="87312"/>
                    </a:cubicBezTo>
                    <a:cubicBezTo>
                      <a:pt x="699218" y="87312"/>
                      <a:pt x="885749" y="105259"/>
                      <a:pt x="1020771" y="134274"/>
                    </a:cubicBezTo>
                    <a:lnTo>
                      <a:pt x="1037798" y="139701"/>
                    </a:lnTo>
                    <a:lnTo>
                      <a:pt x="1051363" y="139701"/>
                    </a:lnTo>
                    <a:close/>
                  </a:path>
                </a:pathLst>
              </a:custGeom>
              <a:pattFill prst="narHorz">
                <a:fgClr>
                  <a:srgbClr val="70AD47">
                    <a:lumMod val="75000"/>
                  </a:srgbClr>
                </a:fgClr>
                <a:bgClr>
                  <a:srgbClr val="70AD47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CE3A6AC0-7A2C-413D-858D-8B914D779F3C}"/>
                  </a:ext>
                </a:extLst>
              </p:cNvPr>
              <p:cNvSpPr/>
              <p:nvPr/>
            </p:nvSpPr>
            <p:spPr>
              <a:xfrm>
                <a:off x="3783454" y="3140866"/>
                <a:ext cx="2020446" cy="181053"/>
              </a:xfrm>
              <a:prstGeom prst="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7" name="台形 366">
                <a:extLst>
                  <a:ext uri="{FF2B5EF4-FFF2-40B4-BE49-F238E27FC236}">
                    <a16:creationId xmlns:a16="http://schemas.microsoft.com/office/drawing/2014/main" id="{9920B85B-0223-48C8-BB36-741FD0EB9B02}"/>
                  </a:ext>
                </a:extLst>
              </p:cNvPr>
              <p:cNvSpPr/>
              <p:nvPr/>
            </p:nvSpPr>
            <p:spPr>
              <a:xfrm rot="10800000">
                <a:off x="3281803" y="2871785"/>
                <a:ext cx="3011046" cy="503239"/>
              </a:xfrm>
              <a:prstGeom prst="trapezoid">
                <a:avLst>
                  <a:gd name="adj" fmla="val 86468"/>
                </a:avLst>
              </a:prstGeom>
              <a:pattFill prst="dkVert">
                <a:fgClr>
                  <a:srgbClr val="C00000"/>
                </a:fgClr>
                <a:bgClr>
                  <a:srgbClr val="FF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D748A674-A98B-47DE-ACC0-E976FB5A5D9C}"/>
                  </a:ext>
                </a:extLst>
              </p:cNvPr>
              <p:cNvSpPr/>
              <p:nvPr/>
            </p:nvSpPr>
            <p:spPr>
              <a:xfrm flipV="1">
                <a:off x="3241674" y="2667000"/>
                <a:ext cx="3092452" cy="269082"/>
              </a:xfrm>
              <a:custGeom>
                <a:avLst/>
                <a:gdLst>
                  <a:gd name="connsiteX0" fmla="*/ 1341817 w 3092452"/>
                  <a:gd name="connsiteY0" fmla="*/ 269082 h 269082"/>
                  <a:gd name="connsiteX1" fmla="*/ 1750636 w 3092452"/>
                  <a:gd name="connsiteY1" fmla="*/ 269082 h 269082"/>
                  <a:gd name="connsiteX2" fmla="*/ 2208039 w 3092452"/>
                  <a:gd name="connsiteY2" fmla="*/ 139701 h 269082"/>
                  <a:gd name="connsiteX3" fmla="*/ 2217633 w 3092452"/>
                  <a:gd name="connsiteY3" fmla="*/ 139701 h 269082"/>
                  <a:gd name="connsiteX4" fmla="*/ 2234660 w 3092452"/>
                  <a:gd name="connsiteY4" fmla="*/ 134274 h 269082"/>
                  <a:gd name="connsiteX5" fmla="*/ 2762250 w 3092452"/>
                  <a:gd name="connsiteY5" fmla="*/ 87312 h 269082"/>
                  <a:gd name="connsiteX6" fmla="*/ 3052676 w 3092452"/>
                  <a:gd name="connsiteY6" fmla="*/ 99912 h 269082"/>
                  <a:gd name="connsiteX7" fmla="*/ 3092452 w 3092452"/>
                  <a:gd name="connsiteY7" fmla="*/ 105676 h 269082"/>
                  <a:gd name="connsiteX8" fmla="*/ 3092452 w 3092452"/>
                  <a:gd name="connsiteY8" fmla="*/ 67145 h 269082"/>
                  <a:gd name="connsiteX9" fmla="*/ 2877970 w 3092452"/>
                  <a:gd name="connsiteY9" fmla="*/ 2 h 269082"/>
                  <a:gd name="connsiteX10" fmla="*/ 2701919 w 3092452"/>
                  <a:gd name="connsiteY10" fmla="*/ 2 h 269082"/>
                  <a:gd name="connsiteX11" fmla="*/ 2701926 w 3092452"/>
                  <a:gd name="connsiteY11" fmla="*/ 0 h 269082"/>
                  <a:gd name="connsiteX12" fmla="*/ 390526 w 3092452"/>
                  <a:gd name="connsiteY12" fmla="*/ 0 h 269082"/>
                  <a:gd name="connsiteX13" fmla="*/ 390533 w 3092452"/>
                  <a:gd name="connsiteY13" fmla="*/ 2 h 269082"/>
                  <a:gd name="connsiteX14" fmla="*/ 214482 w 3092452"/>
                  <a:gd name="connsiteY14" fmla="*/ 2 h 269082"/>
                  <a:gd name="connsiteX15" fmla="*/ 0 w 3092452"/>
                  <a:gd name="connsiteY15" fmla="*/ 67145 h 269082"/>
                  <a:gd name="connsiteX16" fmla="*/ 0 w 3092452"/>
                  <a:gd name="connsiteY16" fmla="*/ 105100 h 269082"/>
                  <a:gd name="connsiteX17" fmla="*/ 35807 w 3092452"/>
                  <a:gd name="connsiteY17" fmla="*/ 99912 h 269082"/>
                  <a:gd name="connsiteX18" fmla="*/ 326232 w 3092452"/>
                  <a:gd name="connsiteY18" fmla="*/ 87312 h 269082"/>
                  <a:gd name="connsiteX19" fmla="*/ 853822 w 3092452"/>
                  <a:gd name="connsiteY19" fmla="*/ 134274 h 269082"/>
                  <a:gd name="connsiteX20" fmla="*/ 870849 w 3092452"/>
                  <a:gd name="connsiteY20" fmla="*/ 139701 h 269082"/>
                  <a:gd name="connsiteX21" fmla="*/ 884414 w 3092452"/>
                  <a:gd name="connsiteY21" fmla="*/ 139701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92452" h="269082">
                    <a:moveTo>
                      <a:pt x="1341817" y="269082"/>
                    </a:moveTo>
                    <a:lnTo>
                      <a:pt x="1750636" y="269082"/>
                    </a:lnTo>
                    <a:lnTo>
                      <a:pt x="2208039" y="139701"/>
                    </a:lnTo>
                    <a:lnTo>
                      <a:pt x="2217633" y="139701"/>
                    </a:lnTo>
                    <a:lnTo>
                      <a:pt x="2234660" y="134274"/>
                    </a:lnTo>
                    <a:cubicBezTo>
                      <a:pt x="2369683" y="105259"/>
                      <a:pt x="2556214" y="87312"/>
                      <a:pt x="2762250" y="87312"/>
                    </a:cubicBezTo>
                    <a:cubicBezTo>
                      <a:pt x="2865269" y="87312"/>
                      <a:pt x="2963411" y="91799"/>
                      <a:pt x="3052676" y="99912"/>
                    </a:cubicBezTo>
                    <a:lnTo>
                      <a:pt x="3092452" y="105676"/>
                    </a:lnTo>
                    <a:lnTo>
                      <a:pt x="3092452" y="67145"/>
                    </a:lnTo>
                    <a:lnTo>
                      <a:pt x="2877970" y="2"/>
                    </a:lnTo>
                    <a:lnTo>
                      <a:pt x="2701919" y="2"/>
                    </a:lnTo>
                    <a:lnTo>
                      <a:pt x="2701926" y="0"/>
                    </a:lnTo>
                    <a:lnTo>
                      <a:pt x="390526" y="0"/>
                    </a:lnTo>
                    <a:lnTo>
                      <a:pt x="390533" y="2"/>
                    </a:lnTo>
                    <a:lnTo>
                      <a:pt x="214482" y="2"/>
                    </a:lnTo>
                    <a:lnTo>
                      <a:pt x="0" y="67145"/>
                    </a:lnTo>
                    <a:lnTo>
                      <a:pt x="0" y="105100"/>
                    </a:lnTo>
                    <a:lnTo>
                      <a:pt x="35807" y="99912"/>
                    </a:lnTo>
                    <a:cubicBezTo>
                      <a:pt x="125072" y="91799"/>
                      <a:pt x="223214" y="87312"/>
                      <a:pt x="326232" y="87312"/>
                    </a:cubicBezTo>
                    <a:cubicBezTo>
                      <a:pt x="532269" y="87312"/>
                      <a:pt x="718800" y="105259"/>
                      <a:pt x="853822" y="134274"/>
                    </a:cubicBezTo>
                    <a:lnTo>
                      <a:pt x="870849" y="139701"/>
                    </a:lnTo>
                    <a:lnTo>
                      <a:pt x="884414" y="139701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69" name="グループ化 368">
                <a:extLst>
                  <a:ext uri="{FF2B5EF4-FFF2-40B4-BE49-F238E27FC236}">
                    <a16:creationId xmlns:a16="http://schemas.microsoft.com/office/drawing/2014/main" id="{21CA3E1E-0E24-4EF6-8E61-A7BF742CA4C0}"/>
                  </a:ext>
                </a:extLst>
              </p:cNvPr>
              <p:cNvGrpSpPr/>
              <p:nvPr/>
            </p:nvGrpSpPr>
            <p:grpSpPr>
              <a:xfrm>
                <a:off x="4646612" y="2240757"/>
                <a:ext cx="282575" cy="407193"/>
                <a:chOff x="4646612" y="2240757"/>
                <a:chExt cx="282575" cy="407193"/>
              </a:xfrm>
              <a:solidFill>
                <a:srgbClr val="70AD47">
                  <a:lumMod val="60000"/>
                  <a:lumOff val="40000"/>
                </a:srgbClr>
              </a:solidFill>
            </p:grpSpPr>
            <p:sp>
              <p:nvSpPr>
                <p:cNvPr id="398" name="フリーフォーム: 図形 397">
                  <a:extLst>
                    <a:ext uri="{FF2B5EF4-FFF2-40B4-BE49-F238E27FC236}">
                      <a16:creationId xmlns:a16="http://schemas.microsoft.com/office/drawing/2014/main" id="{DE2DA759-E851-47E1-AFA9-DAE07BF3A665}"/>
                    </a:ext>
                  </a:extLst>
                </p:cNvPr>
                <p:cNvSpPr/>
                <p:nvPr/>
              </p:nvSpPr>
              <p:spPr>
                <a:xfrm>
                  <a:off x="4731543" y="2240757"/>
                  <a:ext cx="111569" cy="354012"/>
                </a:xfrm>
                <a:custGeom>
                  <a:avLst/>
                  <a:gdLst>
                    <a:gd name="connsiteX0" fmla="*/ 66209 w 111569"/>
                    <a:gd name="connsiteY0" fmla="*/ 152590 h 354012"/>
                    <a:gd name="connsiteX1" fmla="*/ 67647 w 111569"/>
                    <a:gd name="connsiteY1" fmla="*/ 174864 h 354012"/>
                    <a:gd name="connsiteX2" fmla="*/ 69565 w 111569"/>
                    <a:gd name="connsiteY2" fmla="*/ 166764 h 354012"/>
                    <a:gd name="connsiteX3" fmla="*/ 46720 w 111569"/>
                    <a:gd name="connsiteY3" fmla="*/ 149223 h 354012"/>
                    <a:gd name="connsiteX4" fmla="*/ 46041 w 111569"/>
                    <a:gd name="connsiteY4" fmla="*/ 149716 h 354012"/>
                    <a:gd name="connsiteX5" fmla="*/ 42005 w 111569"/>
                    <a:gd name="connsiteY5" fmla="*/ 166764 h 354012"/>
                    <a:gd name="connsiteX6" fmla="*/ 44820 w 111569"/>
                    <a:gd name="connsiteY6" fmla="*/ 178655 h 354012"/>
                    <a:gd name="connsiteX7" fmla="*/ 64488 w 111569"/>
                    <a:gd name="connsiteY7" fmla="*/ 125931 h 354012"/>
                    <a:gd name="connsiteX8" fmla="*/ 65590 w 111569"/>
                    <a:gd name="connsiteY8" fmla="*/ 143005 h 354012"/>
                    <a:gd name="connsiteX9" fmla="*/ 69664 w 111569"/>
                    <a:gd name="connsiteY9" fmla="*/ 145581 h 354012"/>
                    <a:gd name="connsiteX10" fmla="*/ 75413 w 111569"/>
                    <a:gd name="connsiteY10" fmla="*/ 166764 h 354012"/>
                    <a:gd name="connsiteX11" fmla="*/ 69664 w 111569"/>
                    <a:gd name="connsiteY11" fmla="*/ 187948 h 354012"/>
                    <a:gd name="connsiteX12" fmla="*/ 68538 w 111569"/>
                    <a:gd name="connsiteY12" fmla="*/ 188660 h 354012"/>
                    <a:gd name="connsiteX13" fmla="*/ 69233 w 111569"/>
                    <a:gd name="connsiteY13" fmla="*/ 199415 h 354012"/>
                    <a:gd name="connsiteX14" fmla="*/ 78140 w 111569"/>
                    <a:gd name="connsiteY14" fmla="*/ 194399 h 354012"/>
                    <a:gd name="connsiteX15" fmla="*/ 87400 w 111569"/>
                    <a:gd name="connsiteY15" fmla="*/ 164009 h 354012"/>
                    <a:gd name="connsiteX16" fmla="*/ 78140 w 111569"/>
                    <a:gd name="connsiteY16" fmla="*/ 133619 h 354012"/>
                    <a:gd name="connsiteX17" fmla="*/ 48267 w 111569"/>
                    <a:gd name="connsiteY17" fmla="*/ 125264 h 354012"/>
                    <a:gd name="connsiteX18" fmla="*/ 33430 w 111569"/>
                    <a:gd name="connsiteY18" fmla="*/ 133619 h 354012"/>
                    <a:gd name="connsiteX19" fmla="*/ 24170 w 111569"/>
                    <a:gd name="connsiteY19" fmla="*/ 164009 h 354012"/>
                    <a:gd name="connsiteX20" fmla="*/ 33430 w 111569"/>
                    <a:gd name="connsiteY20" fmla="*/ 194399 h 354012"/>
                    <a:gd name="connsiteX21" fmla="*/ 43439 w 111569"/>
                    <a:gd name="connsiteY21" fmla="*/ 200036 h 354012"/>
                    <a:gd name="connsiteX22" fmla="*/ 44129 w 111569"/>
                    <a:gd name="connsiteY22" fmla="*/ 189354 h 354012"/>
                    <a:gd name="connsiteX23" fmla="*/ 41906 w 111569"/>
                    <a:gd name="connsiteY23" fmla="*/ 187948 h 354012"/>
                    <a:gd name="connsiteX24" fmla="*/ 36157 w 111569"/>
                    <a:gd name="connsiteY24" fmla="*/ 166764 h 354012"/>
                    <a:gd name="connsiteX25" fmla="*/ 41906 w 111569"/>
                    <a:gd name="connsiteY25" fmla="*/ 145581 h 354012"/>
                    <a:gd name="connsiteX26" fmla="*/ 47170 w 111569"/>
                    <a:gd name="connsiteY26" fmla="*/ 142252 h 354012"/>
                    <a:gd name="connsiteX27" fmla="*/ 61983 w 111569"/>
                    <a:gd name="connsiteY27" fmla="*/ 87143 h 354012"/>
                    <a:gd name="connsiteX28" fmla="*/ 63960 w 111569"/>
                    <a:gd name="connsiteY28" fmla="*/ 117756 h 354012"/>
                    <a:gd name="connsiteX29" fmla="*/ 83543 w 111569"/>
                    <a:gd name="connsiteY29" fmla="*/ 128216 h 354012"/>
                    <a:gd name="connsiteX30" fmla="*/ 95041 w 111569"/>
                    <a:gd name="connsiteY30" fmla="*/ 164009 h 354012"/>
                    <a:gd name="connsiteX31" fmla="*/ 91956 w 111569"/>
                    <a:gd name="connsiteY31" fmla="*/ 183713 h 354012"/>
                    <a:gd name="connsiteX32" fmla="*/ 86949 w 111569"/>
                    <a:gd name="connsiteY32" fmla="*/ 193288 h 354012"/>
                    <a:gd name="connsiteX33" fmla="*/ 89853 w 111569"/>
                    <a:gd name="connsiteY33" fmla="*/ 190742 h 354012"/>
                    <a:gd name="connsiteX34" fmla="*/ 103965 w 111569"/>
                    <a:gd name="connsiteY34" fmla="*/ 146447 h 354012"/>
                    <a:gd name="connsiteX35" fmla="*/ 89853 w 111569"/>
                    <a:gd name="connsiteY35" fmla="*/ 102152 h 354012"/>
                    <a:gd name="connsiteX36" fmla="*/ 50770 w 111569"/>
                    <a:gd name="connsiteY36" fmla="*/ 86505 h 354012"/>
                    <a:gd name="connsiteX37" fmla="*/ 21716 w 111569"/>
                    <a:gd name="connsiteY37" fmla="*/ 102152 h 354012"/>
                    <a:gd name="connsiteX38" fmla="*/ 7605 w 111569"/>
                    <a:gd name="connsiteY38" fmla="*/ 146447 h 354012"/>
                    <a:gd name="connsiteX39" fmla="*/ 21716 w 111569"/>
                    <a:gd name="connsiteY39" fmla="*/ 190742 h 354012"/>
                    <a:gd name="connsiteX40" fmla="*/ 24620 w 111569"/>
                    <a:gd name="connsiteY40" fmla="*/ 193288 h 354012"/>
                    <a:gd name="connsiteX41" fmla="*/ 19614 w 111569"/>
                    <a:gd name="connsiteY41" fmla="*/ 183713 h 354012"/>
                    <a:gd name="connsiteX42" fmla="*/ 16529 w 111569"/>
                    <a:gd name="connsiteY42" fmla="*/ 164009 h 354012"/>
                    <a:gd name="connsiteX43" fmla="*/ 28027 w 111569"/>
                    <a:gd name="connsiteY43" fmla="*/ 128216 h 354012"/>
                    <a:gd name="connsiteX44" fmla="*/ 48793 w 111569"/>
                    <a:gd name="connsiteY44" fmla="*/ 117124 h 354012"/>
                    <a:gd name="connsiteX45" fmla="*/ 56356 w 111569"/>
                    <a:gd name="connsiteY45" fmla="*/ 0 h 354012"/>
                    <a:gd name="connsiteX46" fmla="*/ 61468 w 111569"/>
                    <a:gd name="connsiteY46" fmla="*/ 79165 h 354012"/>
                    <a:gd name="connsiteX47" fmla="*/ 95230 w 111569"/>
                    <a:gd name="connsiteY47" fmla="*/ 96775 h 354012"/>
                    <a:gd name="connsiteX48" fmla="*/ 111569 w 111569"/>
                    <a:gd name="connsiteY48" fmla="*/ 146447 h 354012"/>
                    <a:gd name="connsiteX49" fmla="*/ 95230 w 111569"/>
                    <a:gd name="connsiteY49" fmla="*/ 196119 h 354012"/>
                    <a:gd name="connsiteX50" fmla="*/ 71202 w 111569"/>
                    <a:gd name="connsiteY50" fmla="*/ 208652 h 354012"/>
                    <a:gd name="connsiteX51" fmla="*/ 71377 w 111569"/>
                    <a:gd name="connsiteY51" fmla="*/ 208941 h 354012"/>
                    <a:gd name="connsiteX52" fmla="*/ 109933 w 111569"/>
                    <a:gd name="connsiteY52" fmla="*/ 250324 h 354012"/>
                    <a:gd name="connsiteX53" fmla="*/ 94240 w 111569"/>
                    <a:gd name="connsiteY53" fmla="*/ 277618 h 354012"/>
                    <a:gd name="connsiteX54" fmla="*/ 74660 w 111569"/>
                    <a:gd name="connsiteY54" fmla="*/ 283462 h 354012"/>
                    <a:gd name="connsiteX55" fmla="*/ 79215 w 111569"/>
                    <a:gd name="connsiteY55" fmla="*/ 354012 h 354012"/>
                    <a:gd name="connsiteX56" fmla="*/ 33496 w 111569"/>
                    <a:gd name="connsiteY56" fmla="*/ 354012 h 354012"/>
                    <a:gd name="connsiteX57" fmla="*/ 38052 w 111569"/>
                    <a:gd name="connsiteY57" fmla="*/ 283462 h 354012"/>
                    <a:gd name="connsiteX58" fmla="*/ 18470 w 111569"/>
                    <a:gd name="connsiteY58" fmla="*/ 277618 h 354012"/>
                    <a:gd name="connsiteX59" fmla="*/ 2777 w 111569"/>
                    <a:gd name="connsiteY59" fmla="*/ 250324 h 354012"/>
                    <a:gd name="connsiteX60" fmla="*/ 41819 w 111569"/>
                    <a:gd name="connsiteY60" fmla="*/ 209523 h 354012"/>
                    <a:gd name="connsiteX61" fmla="*/ 41869 w 111569"/>
                    <a:gd name="connsiteY61" fmla="*/ 209436 h 354012"/>
                    <a:gd name="connsiteX62" fmla="*/ 16339 w 111569"/>
                    <a:gd name="connsiteY62" fmla="*/ 196119 h 354012"/>
                    <a:gd name="connsiteX63" fmla="*/ 0 w 111569"/>
                    <a:gd name="connsiteY63" fmla="*/ 146447 h 354012"/>
                    <a:gd name="connsiteX64" fmla="*/ 16339 w 111569"/>
                    <a:gd name="connsiteY64" fmla="*/ 96775 h 354012"/>
                    <a:gd name="connsiteX65" fmla="*/ 51284 w 111569"/>
                    <a:gd name="connsiteY65" fmla="*/ 78548 h 354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11569" h="354012">
                      <a:moveTo>
                        <a:pt x="66209" y="152590"/>
                      </a:moveTo>
                      <a:lnTo>
                        <a:pt x="67647" y="174864"/>
                      </a:lnTo>
                      <a:lnTo>
                        <a:pt x="69565" y="166764"/>
                      </a:lnTo>
                      <a:close/>
                      <a:moveTo>
                        <a:pt x="46720" y="149223"/>
                      </a:moveTo>
                      <a:lnTo>
                        <a:pt x="46041" y="149716"/>
                      </a:lnTo>
                      <a:cubicBezTo>
                        <a:pt x="43547" y="154079"/>
                        <a:pt x="42005" y="160107"/>
                        <a:pt x="42005" y="166764"/>
                      </a:cubicBezTo>
                      <a:lnTo>
                        <a:pt x="44820" y="178655"/>
                      </a:lnTo>
                      <a:close/>
                      <a:moveTo>
                        <a:pt x="64488" y="125931"/>
                      </a:moveTo>
                      <a:lnTo>
                        <a:pt x="65590" y="143005"/>
                      </a:lnTo>
                      <a:lnTo>
                        <a:pt x="69664" y="145581"/>
                      </a:lnTo>
                      <a:cubicBezTo>
                        <a:pt x="73216" y="151002"/>
                        <a:pt x="75413" y="158492"/>
                        <a:pt x="75413" y="166764"/>
                      </a:cubicBezTo>
                      <a:cubicBezTo>
                        <a:pt x="75413" y="175037"/>
                        <a:pt x="73216" y="182527"/>
                        <a:pt x="69664" y="187948"/>
                      </a:cubicBezTo>
                      <a:lnTo>
                        <a:pt x="68538" y="188660"/>
                      </a:lnTo>
                      <a:lnTo>
                        <a:pt x="69233" y="199415"/>
                      </a:lnTo>
                      <a:lnTo>
                        <a:pt x="78140" y="194399"/>
                      </a:lnTo>
                      <a:cubicBezTo>
                        <a:pt x="83861" y="186622"/>
                        <a:pt x="87400" y="175877"/>
                        <a:pt x="87400" y="164009"/>
                      </a:cubicBezTo>
                      <a:cubicBezTo>
                        <a:pt x="87400" y="152141"/>
                        <a:pt x="83861" y="141396"/>
                        <a:pt x="78140" y="133619"/>
                      </a:cubicBezTo>
                      <a:close/>
                      <a:moveTo>
                        <a:pt x="48267" y="125264"/>
                      </a:moveTo>
                      <a:lnTo>
                        <a:pt x="33430" y="133619"/>
                      </a:lnTo>
                      <a:cubicBezTo>
                        <a:pt x="27708" y="141396"/>
                        <a:pt x="24170" y="152141"/>
                        <a:pt x="24170" y="164009"/>
                      </a:cubicBezTo>
                      <a:cubicBezTo>
                        <a:pt x="24170" y="175877"/>
                        <a:pt x="27708" y="186622"/>
                        <a:pt x="33430" y="194399"/>
                      </a:cubicBezTo>
                      <a:lnTo>
                        <a:pt x="43439" y="200036"/>
                      </a:lnTo>
                      <a:lnTo>
                        <a:pt x="44129" y="189354"/>
                      </a:lnTo>
                      <a:lnTo>
                        <a:pt x="41906" y="187948"/>
                      </a:lnTo>
                      <a:cubicBezTo>
                        <a:pt x="38354" y="182527"/>
                        <a:pt x="36157" y="175037"/>
                        <a:pt x="36157" y="166764"/>
                      </a:cubicBezTo>
                      <a:cubicBezTo>
                        <a:pt x="36157" y="158492"/>
                        <a:pt x="38354" y="151002"/>
                        <a:pt x="41906" y="145581"/>
                      </a:cubicBezTo>
                      <a:lnTo>
                        <a:pt x="47170" y="142252"/>
                      </a:lnTo>
                      <a:close/>
                      <a:moveTo>
                        <a:pt x="61983" y="87143"/>
                      </a:moveTo>
                      <a:lnTo>
                        <a:pt x="63960" y="117756"/>
                      </a:lnTo>
                      <a:lnTo>
                        <a:pt x="83543" y="128216"/>
                      </a:lnTo>
                      <a:cubicBezTo>
                        <a:pt x="90647" y="137376"/>
                        <a:pt x="95041" y="150031"/>
                        <a:pt x="95041" y="164009"/>
                      </a:cubicBezTo>
                      <a:cubicBezTo>
                        <a:pt x="95041" y="170999"/>
                        <a:pt x="93942" y="177656"/>
                        <a:pt x="91956" y="183713"/>
                      </a:cubicBezTo>
                      <a:lnTo>
                        <a:pt x="86949" y="193288"/>
                      </a:lnTo>
                      <a:lnTo>
                        <a:pt x="89853" y="190742"/>
                      </a:lnTo>
                      <a:cubicBezTo>
                        <a:pt x="98572" y="179406"/>
                        <a:pt x="103965" y="163745"/>
                        <a:pt x="103965" y="146447"/>
                      </a:cubicBezTo>
                      <a:cubicBezTo>
                        <a:pt x="103965" y="129149"/>
                        <a:pt x="98572" y="113488"/>
                        <a:pt x="89853" y="102152"/>
                      </a:cubicBezTo>
                      <a:close/>
                      <a:moveTo>
                        <a:pt x="50770" y="86505"/>
                      </a:moveTo>
                      <a:lnTo>
                        <a:pt x="21716" y="102152"/>
                      </a:lnTo>
                      <a:cubicBezTo>
                        <a:pt x="12998" y="113488"/>
                        <a:pt x="7605" y="129149"/>
                        <a:pt x="7605" y="146447"/>
                      </a:cubicBezTo>
                      <a:cubicBezTo>
                        <a:pt x="7605" y="163745"/>
                        <a:pt x="12998" y="179406"/>
                        <a:pt x="21716" y="190742"/>
                      </a:cubicBezTo>
                      <a:lnTo>
                        <a:pt x="24620" y="193288"/>
                      </a:lnTo>
                      <a:lnTo>
                        <a:pt x="19614" y="183713"/>
                      </a:lnTo>
                      <a:cubicBezTo>
                        <a:pt x="17627" y="177656"/>
                        <a:pt x="16529" y="170999"/>
                        <a:pt x="16529" y="164009"/>
                      </a:cubicBezTo>
                      <a:cubicBezTo>
                        <a:pt x="16529" y="150031"/>
                        <a:pt x="20923" y="137376"/>
                        <a:pt x="28027" y="128216"/>
                      </a:cubicBezTo>
                      <a:lnTo>
                        <a:pt x="48793" y="117124"/>
                      </a:lnTo>
                      <a:close/>
                      <a:moveTo>
                        <a:pt x="56356" y="0"/>
                      </a:moveTo>
                      <a:lnTo>
                        <a:pt x="61468" y="79165"/>
                      </a:lnTo>
                      <a:lnTo>
                        <a:pt x="95230" y="96775"/>
                      </a:lnTo>
                      <a:cubicBezTo>
                        <a:pt x="105325" y="109487"/>
                        <a:pt x="111569" y="127049"/>
                        <a:pt x="111569" y="146447"/>
                      </a:cubicBezTo>
                      <a:cubicBezTo>
                        <a:pt x="111569" y="165845"/>
                        <a:pt x="105325" y="183407"/>
                        <a:pt x="95230" y="196119"/>
                      </a:cubicBezTo>
                      <a:lnTo>
                        <a:pt x="71202" y="208652"/>
                      </a:lnTo>
                      <a:lnTo>
                        <a:pt x="71377" y="208941"/>
                      </a:lnTo>
                      <a:cubicBezTo>
                        <a:pt x="88663" y="228371"/>
                        <a:pt x="109933" y="234335"/>
                        <a:pt x="109933" y="250324"/>
                      </a:cubicBezTo>
                      <a:cubicBezTo>
                        <a:pt x="109933" y="260983"/>
                        <a:pt x="103936" y="270633"/>
                        <a:pt x="94240" y="277618"/>
                      </a:cubicBezTo>
                      <a:lnTo>
                        <a:pt x="74660" y="283462"/>
                      </a:lnTo>
                      <a:lnTo>
                        <a:pt x="79215" y="354012"/>
                      </a:lnTo>
                      <a:lnTo>
                        <a:pt x="33496" y="354012"/>
                      </a:lnTo>
                      <a:lnTo>
                        <a:pt x="38052" y="283462"/>
                      </a:lnTo>
                      <a:lnTo>
                        <a:pt x="18470" y="277618"/>
                      </a:lnTo>
                      <a:cubicBezTo>
                        <a:pt x="8774" y="270633"/>
                        <a:pt x="2777" y="260983"/>
                        <a:pt x="2777" y="250324"/>
                      </a:cubicBezTo>
                      <a:cubicBezTo>
                        <a:pt x="2777" y="234335"/>
                        <a:pt x="24696" y="229147"/>
                        <a:pt x="41819" y="209523"/>
                      </a:cubicBezTo>
                      <a:lnTo>
                        <a:pt x="41869" y="209436"/>
                      </a:lnTo>
                      <a:lnTo>
                        <a:pt x="16339" y="196119"/>
                      </a:lnTo>
                      <a:cubicBezTo>
                        <a:pt x="6244" y="183407"/>
                        <a:pt x="0" y="165845"/>
                        <a:pt x="0" y="146447"/>
                      </a:cubicBezTo>
                      <a:cubicBezTo>
                        <a:pt x="0" y="127049"/>
                        <a:pt x="6244" y="109487"/>
                        <a:pt x="16339" y="96775"/>
                      </a:cubicBezTo>
                      <a:lnTo>
                        <a:pt x="51284" y="78548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9" name="正方形/長方形 398">
                  <a:extLst>
                    <a:ext uri="{FF2B5EF4-FFF2-40B4-BE49-F238E27FC236}">
                      <a16:creationId xmlns:a16="http://schemas.microsoft.com/office/drawing/2014/main" id="{9E59975B-D5AA-4919-83CB-7046F6750EDF}"/>
                    </a:ext>
                  </a:extLst>
                </p:cNvPr>
                <p:cNvSpPr/>
                <p:nvPr/>
              </p:nvSpPr>
              <p:spPr>
                <a:xfrm>
                  <a:off x="4682331" y="2529681"/>
                  <a:ext cx="211138" cy="8255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0" name="正方形/長方形 399">
                  <a:extLst>
                    <a:ext uri="{FF2B5EF4-FFF2-40B4-BE49-F238E27FC236}">
                      <a16:creationId xmlns:a16="http://schemas.microsoft.com/office/drawing/2014/main" id="{D4454F72-7DF9-4A8C-80BE-0EE0E1B58DE0}"/>
                    </a:ext>
                  </a:extLst>
                </p:cNvPr>
                <p:cNvSpPr/>
                <p:nvPr/>
              </p:nvSpPr>
              <p:spPr>
                <a:xfrm>
                  <a:off x="4646612" y="2565400"/>
                  <a:ext cx="282575" cy="8255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70" name="フリーフォーム: 図形 369">
                <a:extLst>
                  <a:ext uri="{FF2B5EF4-FFF2-40B4-BE49-F238E27FC236}">
                    <a16:creationId xmlns:a16="http://schemas.microsoft.com/office/drawing/2014/main" id="{D65A3E04-C7C7-493B-BFC2-4F67C7C074B1}"/>
                  </a:ext>
                </a:extLst>
              </p:cNvPr>
              <p:cNvSpPr/>
              <p:nvPr/>
            </p:nvSpPr>
            <p:spPr>
              <a:xfrm flipV="1">
                <a:off x="3074726" y="2606675"/>
                <a:ext cx="3425447" cy="288925"/>
              </a:xfrm>
              <a:custGeom>
                <a:avLst/>
                <a:gdLst>
                  <a:gd name="connsiteX0" fmla="*/ 1578917 w 3425447"/>
                  <a:gd name="connsiteY0" fmla="*/ 288925 h 288925"/>
                  <a:gd name="connsiteX1" fmla="*/ 1847433 w 3425447"/>
                  <a:gd name="connsiteY1" fmla="*/ 288925 h 288925"/>
                  <a:gd name="connsiteX2" fmla="*/ 2374988 w 3425447"/>
                  <a:gd name="connsiteY2" fmla="*/ 139701 h 288925"/>
                  <a:gd name="connsiteX3" fmla="*/ 2384582 w 3425447"/>
                  <a:gd name="connsiteY3" fmla="*/ 139701 h 288925"/>
                  <a:gd name="connsiteX4" fmla="*/ 2401609 w 3425447"/>
                  <a:gd name="connsiteY4" fmla="*/ 134274 h 288925"/>
                  <a:gd name="connsiteX5" fmla="*/ 2929199 w 3425447"/>
                  <a:gd name="connsiteY5" fmla="*/ 87312 h 288925"/>
                  <a:gd name="connsiteX6" fmla="*/ 3219625 w 3425447"/>
                  <a:gd name="connsiteY6" fmla="*/ 99913 h 288925"/>
                  <a:gd name="connsiteX7" fmla="*/ 3417295 w 3425447"/>
                  <a:gd name="connsiteY7" fmla="*/ 128552 h 288925"/>
                  <a:gd name="connsiteX8" fmla="*/ 3425447 w 3425447"/>
                  <a:gd name="connsiteY8" fmla="*/ 119125 h 288925"/>
                  <a:gd name="connsiteX9" fmla="*/ 3044919 w 3425447"/>
                  <a:gd name="connsiteY9" fmla="*/ 2 h 288925"/>
                  <a:gd name="connsiteX10" fmla="*/ 2868868 w 3425447"/>
                  <a:gd name="connsiteY10" fmla="*/ 2 h 288925"/>
                  <a:gd name="connsiteX11" fmla="*/ 2868875 w 3425447"/>
                  <a:gd name="connsiteY11" fmla="*/ 0 h 288925"/>
                  <a:gd name="connsiteX12" fmla="*/ 557475 w 3425447"/>
                  <a:gd name="connsiteY12" fmla="*/ 0 h 288925"/>
                  <a:gd name="connsiteX13" fmla="*/ 557482 w 3425447"/>
                  <a:gd name="connsiteY13" fmla="*/ 2 h 288925"/>
                  <a:gd name="connsiteX14" fmla="*/ 381431 w 3425447"/>
                  <a:gd name="connsiteY14" fmla="*/ 2 h 288925"/>
                  <a:gd name="connsiteX15" fmla="*/ 0 w 3425447"/>
                  <a:gd name="connsiteY15" fmla="*/ 119408 h 288925"/>
                  <a:gd name="connsiteX16" fmla="*/ 7593 w 3425447"/>
                  <a:gd name="connsiteY16" fmla="*/ 128189 h 288925"/>
                  <a:gd name="connsiteX17" fmla="*/ 202756 w 3425447"/>
                  <a:gd name="connsiteY17" fmla="*/ 99913 h 288925"/>
                  <a:gd name="connsiteX18" fmla="*/ 493181 w 3425447"/>
                  <a:gd name="connsiteY18" fmla="*/ 87312 h 288925"/>
                  <a:gd name="connsiteX19" fmla="*/ 1020771 w 3425447"/>
                  <a:gd name="connsiteY19" fmla="*/ 134274 h 288925"/>
                  <a:gd name="connsiteX20" fmla="*/ 1037798 w 3425447"/>
                  <a:gd name="connsiteY20" fmla="*/ 139701 h 288925"/>
                  <a:gd name="connsiteX21" fmla="*/ 1051363 w 3425447"/>
                  <a:gd name="connsiteY21" fmla="*/ 139701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425447" h="288925">
                    <a:moveTo>
                      <a:pt x="1578917" y="288925"/>
                    </a:moveTo>
                    <a:lnTo>
                      <a:pt x="1847433" y="288925"/>
                    </a:lnTo>
                    <a:lnTo>
                      <a:pt x="2374988" y="139701"/>
                    </a:lnTo>
                    <a:lnTo>
                      <a:pt x="2384582" y="139701"/>
                    </a:lnTo>
                    <a:lnTo>
                      <a:pt x="2401609" y="134274"/>
                    </a:lnTo>
                    <a:cubicBezTo>
                      <a:pt x="2536632" y="105259"/>
                      <a:pt x="2723163" y="87312"/>
                      <a:pt x="2929199" y="87312"/>
                    </a:cubicBezTo>
                    <a:cubicBezTo>
                      <a:pt x="3032218" y="87312"/>
                      <a:pt x="3130360" y="91799"/>
                      <a:pt x="3219625" y="99913"/>
                    </a:cubicBezTo>
                    <a:lnTo>
                      <a:pt x="3417295" y="128552"/>
                    </a:lnTo>
                    <a:lnTo>
                      <a:pt x="3425447" y="119125"/>
                    </a:lnTo>
                    <a:lnTo>
                      <a:pt x="3044919" y="2"/>
                    </a:lnTo>
                    <a:lnTo>
                      <a:pt x="2868868" y="2"/>
                    </a:lnTo>
                    <a:lnTo>
                      <a:pt x="2868875" y="0"/>
                    </a:lnTo>
                    <a:lnTo>
                      <a:pt x="557475" y="0"/>
                    </a:lnTo>
                    <a:lnTo>
                      <a:pt x="557482" y="2"/>
                    </a:lnTo>
                    <a:lnTo>
                      <a:pt x="381431" y="2"/>
                    </a:lnTo>
                    <a:lnTo>
                      <a:pt x="0" y="119408"/>
                    </a:lnTo>
                    <a:lnTo>
                      <a:pt x="7593" y="128189"/>
                    </a:lnTo>
                    <a:lnTo>
                      <a:pt x="202756" y="99913"/>
                    </a:lnTo>
                    <a:cubicBezTo>
                      <a:pt x="292021" y="91799"/>
                      <a:pt x="390163" y="87312"/>
                      <a:pt x="493181" y="87312"/>
                    </a:cubicBezTo>
                    <a:cubicBezTo>
                      <a:pt x="699218" y="87312"/>
                      <a:pt x="885749" y="105259"/>
                      <a:pt x="1020771" y="134274"/>
                    </a:cubicBezTo>
                    <a:lnTo>
                      <a:pt x="1037798" y="139701"/>
                    </a:lnTo>
                    <a:lnTo>
                      <a:pt x="1051363" y="139701"/>
                    </a:lnTo>
                    <a:close/>
                  </a:path>
                </a:pathLst>
              </a:custGeom>
              <a:pattFill prst="narHorz">
                <a:fgClr>
                  <a:srgbClr val="70AD47">
                    <a:lumMod val="75000"/>
                  </a:srgbClr>
                </a:fgClr>
                <a:bgClr>
                  <a:srgbClr val="70AD47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AB7C69E9-0E76-4147-8198-CB2C404E9596}"/>
                  </a:ext>
                </a:extLst>
              </p:cNvPr>
              <p:cNvSpPr/>
              <p:nvPr/>
            </p:nvSpPr>
            <p:spPr>
              <a:xfrm>
                <a:off x="3760435" y="3140867"/>
                <a:ext cx="2066484" cy="234158"/>
              </a:xfrm>
              <a:prstGeom prst="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EA37AC29-A43D-4BC6-9232-51EBD931F464}"/>
                  </a:ext>
                </a:extLst>
              </p:cNvPr>
              <p:cNvSpPr/>
              <p:nvPr/>
            </p:nvSpPr>
            <p:spPr>
              <a:xfrm>
                <a:off x="3783454" y="3276201"/>
                <a:ext cx="2020446" cy="4571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23DB1A4F-F786-4E19-A973-19E66D987F13}"/>
                  </a:ext>
                </a:extLst>
              </p:cNvPr>
              <p:cNvSpPr/>
              <p:nvPr/>
            </p:nvSpPr>
            <p:spPr>
              <a:xfrm>
                <a:off x="3783454" y="3140867"/>
                <a:ext cx="2020446" cy="47701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74" name="グループ化 373">
                <a:extLst>
                  <a:ext uri="{FF2B5EF4-FFF2-40B4-BE49-F238E27FC236}">
                    <a16:creationId xmlns:a16="http://schemas.microsoft.com/office/drawing/2014/main" id="{E4C6BB5D-CEF3-41B2-9115-C7FB22D34BAE}"/>
                  </a:ext>
                </a:extLst>
              </p:cNvPr>
              <p:cNvGrpSpPr/>
              <p:nvPr/>
            </p:nvGrpSpPr>
            <p:grpSpPr>
              <a:xfrm>
                <a:off x="3727098" y="3140867"/>
                <a:ext cx="2126456" cy="181053"/>
                <a:chOff x="3727098" y="3140867"/>
                <a:chExt cx="2126456" cy="181053"/>
              </a:xfrm>
              <a:solidFill>
                <a:srgbClr val="FF0000"/>
              </a:solidFill>
            </p:grpSpPr>
            <p:sp>
              <p:nvSpPr>
                <p:cNvPr id="392" name="フリーフォーム: 図形 391">
                  <a:extLst>
                    <a:ext uri="{FF2B5EF4-FFF2-40B4-BE49-F238E27FC236}">
                      <a16:creationId xmlns:a16="http://schemas.microsoft.com/office/drawing/2014/main" id="{5924B6D7-1F34-44D7-875B-88141BF4322B}"/>
                    </a:ext>
                  </a:extLst>
                </p:cNvPr>
                <p:cNvSpPr/>
                <p:nvPr/>
              </p:nvSpPr>
              <p:spPr>
                <a:xfrm>
                  <a:off x="3727098" y="3140867"/>
                  <a:ext cx="112712" cy="181053"/>
                </a:xfrm>
                <a:custGeom>
                  <a:avLst/>
                  <a:gdLst>
                    <a:gd name="connsiteX0" fmla="*/ 0 w 112712"/>
                    <a:gd name="connsiteY0" fmla="*/ 0 h 239117"/>
                    <a:gd name="connsiteX1" fmla="*/ 112712 w 112712"/>
                    <a:gd name="connsiteY1" fmla="*/ 0 h 239117"/>
                    <a:gd name="connsiteX2" fmla="*/ 112712 w 112712"/>
                    <a:gd name="connsiteY2" fmla="*/ 28674 h 239117"/>
                    <a:gd name="connsiteX3" fmla="*/ 104314 w 112712"/>
                    <a:gd name="connsiteY3" fmla="*/ 48950 h 239117"/>
                    <a:gd name="connsiteX4" fmla="*/ 95762 w 112712"/>
                    <a:gd name="connsiteY4" fmla="*/ 52492 h 239117"/>
                    <a:gd name="connsiteX5" fmla="*/ 95762 w 112712"/>
                    <a:gd name="connsiteY5" fmla="*/ 60720 h 239117"/>
                    <a:gd name="connsiteX6" fmla="*/ 89067 w 112712"/>
                    <a:gd name="connsiteY6" fmla="*/ 76885 h 239117"/>
                    <a:gd name="connsiteX7" fmla="*/ 79216 w 112712"/>
                    <a:gd name="connsiteY7" fmla="*/ 80965 h 239117"/>
                    <a:gd name="connsiteX8" fmla="*/ 79216 w 112712"/>
                    <a:gd name="connsiteY8" fmla="*/ 239117 h 239117"/>
                    <a:gd name="connsiteX9" fmla="*/ 33497 w 112712"/>
                    <a:gd name="connsiteY9" fmla="*/ 239117 h 239117"/>
                    <a:gd name="connsiteX10" fmla="*/ 33497 w 112712"/>
                    <a:gd name="connsiteY10" fmla="*/ 80964 h 239117"/>
                    <a:gd name="connsiteX11" fmla="*/ 23646 w 112712"/>
                    <a:gd name="connsiteY11" fmla="*/ 76884 h 239117"/>
                    <a:gd name="connsiteX12" fmla="*/ 16950 w 112712"/>
                    <a:gd name="connsiteY12" fmla="*/ 60719 h 239117"/>
                    <a:gd name="connsiteX13" fmla="*/ 16950 w 112712"/>
                    <a:gd name="connsiteY13" fmla="*/ 52492 h 239117"/>
                    <a:gd name="connsiteX14" fmla="*/ 8398 w 112712"/>
                    <a:gd name="connsiteY14" fmla="*/ 48950 h 239117"/>
                    <a:gd name="connsiteX15" fmla="*/ 0 w 112712"/>
                    <a:gd name="connsiteY15" fmla="*/ 28674 h 23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2712" h="239117">
                      <a:moveTo>
                        <a:pt x="0" y="0"/>
                      </a:moveTo>
                      <a:lnTo>
                        <a:pt x="112712" y="0"/>
                      </a:lnTo>
                      <a:lnTo>
                        <a:pt x="112712" y="28674"/>
                      </a:lnTo>
                      <a:cubicBezTo>
                        <a:pt x="112712" y="36592"/>
                        <a:pt x="109503" y="43761"/>
                        <a:pt x="104314" y="48950"/>
                      </a:cubicBezTo>
                      <a:lnTo>
                        <a:pt x="95762" y="52492"/>
                      </a:lnTo>
                      <a:lnTo>
                        <a:pt x="95762" y="60720"/>
                      </a:lnTo>
                      <a:cubicBezTo>
                        <a:pt x="95762" y="67033"/>
                        <a:pt x="93204" y="72748"/>
                        <a:pt x="89067" y="76885"/>
                      </a:cubicBezTo>
                      <a:lnTo>
                        <a:pt x="79216" y="80965"/>
                      </a:lnTo>
                      <a:lnTo>
                        <a:pt x="79216" y="239117"/>
                      </a:lnTo>
                      <a:lnTo>
                        <a:pt x="33497" y="239117"/>
                      </a:lnTo>
                      <a:lnTo>
                        <a:pt x="33497" y="80964"/>
                      </a:lnTo>
                      <a:lnTo>
                        <a:pt x="23646" y="76884"/>
                      </a:lnTo>
                      <a:cubicBezTo>
                        <a:pt x="19509" y="72747"/>
                        <a:pt x="16950" y="67032"/>
                        <a:pt x="16950" y="60719"/>
                      </a:cubicBezTo>
                      <a:lnTo>
                        <a:pt x="16950" y="52492"/>
                      </a:lnTo>
                      <a:lnTo>
                        <a:pt x="8398" y="48950"/>
                      </a:lnTo>
                      <a:cubicBezTo>
                        <a:pt x="3209" y="43761"/>
                        <a:pt x="0" y="36592"/>
                        <a:pt x="0" y="28674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948FB44D-7BB2-464F-A47D-4BA888929A09}"/>
                    </a:ext>
                  </a:extLst>
                </p:cNvPr>
                <p:cNvSpPr/>
                <p:nvPr/>
              </p:nvSpPr>
              <p:spPr>
                <a:xfrm>
                  <a:off x="5740842" y="3140867"/>
                  <a:ext cx="112712" cy="181053"/>
                </a:xfrm>
                <a:custGeom>
                  <a:avLst/>
                  <a:gdLst>
                    <a:gd name="connsiteX0" fmla="*/ 0 w 112712"/>
                    <a:gd name="connsiteY0" fmla="*/ 0 h 239117"/>
                    <a:gd name="connsiteX1" fmla="*/ 112712 w 112712"/>
                    <a:gd name="connsiteY1" fmla="*/ 0 h 239117"/>
                    <a:gd name="connsiteX2" fmla="*/ 112712 w 112712"/>
                    <a:gd name="connsiteY2" fmla="*/ 28674 h 239117"/>
                    <a:gd name="connsiteX3" fmla="*/ 104314 w 112712"/>
                    <a:gd name="connsiteY3" fmla="*/ 48950 h 239117"/>
                    <a:gd name="connsiteX4" fmla="*/ 95762 w 112712"/>
                    <a:gd name="connsiteY4" fmla="*/ 52492 h 239117"/>
                    <a:gd name="connsiteX5" fmla="*/ 95762 w 112712"/>
                    <a:gd name="connsiteY5" fmla="*/ 60720 h 239117"/>
                    <a:gd name="connsiteX6" fmla="*/ 89067 w 112712"/>
                    <a:gd name="connsiteY6" fmla="*/ 76885 h 239117"/>
                    <a:gd name="connsiteX7" fmla="*/ 79216 w 112712"/>
                    <a:gd name="connsiteY7" fmla="*/ 80965 h 239117"/>
                    <a:gd name="connsiteX8" fmla="*/ 79216 w 112712"/>
                    <a:gd name="connsiteY8" fmla="*/ 239117 h 239117"/>
                    <a:gd name="connsiteX9" fmla="*/ 33497 w 112712"/>
                    <a:gd name="connsiteY9" fmla="*/ 239117 h 239117"/>
                    <a:gd name="connsiteX10" fmla="*/ 33497 w 112712"/>
                    <a:gd name="connsiteY10" fmla="*/ 80964 h 239117"/>
                    <a:gd name="connsiteX11" fmla="*/ 23646 w 112712"/>
                    <a:gd name="connsiteY11" fmla="*/ 76884 h 239117"/>
                    <a:gd name="connsiteX12" fmla="*/ 16950 w 112712"/>
                    <a:gd name="connsiteY12" fmla="*/ 60719 h 239117"/>
                    <a:gd name="connsiteX13" fmla="*/ 16950 w 112712"/>
                    <a:gd name="connsiteY13" fmla="*/ 52492 h 239117"/>
                    <a:gd name="connsiteX14" fmla="*/ 8398 w 112712"/>
                    <a:gd name="connsiteY14" fmla="*/ 48950 h 239117"/>
                    <a:gd name="connsiteX15" fmla="*/ 0 w 112712"/>
                    <a:gd name="connsiteY15" fmla="*/ 28674 h 23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2712" h="239117">
                      <a:moveTo>
                        <a:pt x="0" y="0"/>
                      </a:moveTo>
                      <a:lnTo>
                        <a:pt x="112712" y="0"/>
                      </a:lnTo>
                      <a:lnTo>
                        <a:pt x="112712" y="28674"/>
                      </a:lnTo>
                      <a:cubicBezTo>
                        <a:pt x="112712" y="36592"/>
                        <a:pt x="109503" y="43761"/>
                        <a:pt x="104314" y="48950"/>
                      </a:cubicBezTo>
                      <a:lnTo>
                        <a:pt x="95762" y="52492"/>
                      </a:lnTo>
                      <a:lnTo>
                        <a:pt x="95762" y="60720"/>
                      </a:lnTo>
                      <a:cubicBezTo>
                        <a:pt x="95762" y="67033"/>
                        <a:pt x="93204" y="72748"/>
                        <a:pt x="89067" y="76885"/>
                      </a:cubicBezTo>
                      <a:lnTo>
                        <a:pt x="79216" y="80965"/>
                      </a:lnTo>
                      <a:lnTo>
                        <a:pt x="79216" y="239117"/>
                      </a:lnTo>
                      <a:lnTo>
                        <a:pt x="33497" y="239117"/>
                      </a:lnTo>
                      <a:lnTo>
                        <a:pt x="33497" y="80964"/>
                      </a:lnTo>
                      <a:lnTo>
                        <a:pt x="23646" y="76884"/>
                      </a:lnTo>
                      <a:cubicBezTo>
                        <a:pt x="19509" y="72747"/>
                        <a:pt x="16950" y="67032"/>
                        <a:pt x="16950" y="60719"/>
                      </a:cubicBezTo>
                      <a:lnTo>
                        <a:pt x="16950" y="52492"/>
                      </a:lnTo>
                      <a:lnTo>
                        <a:pt x="8398" y="48950"/>
                      </a:lnTo>
                      <a:cubicBezTo>
                        <a:pt x="3209" y="43761"/>
                        <a:pt x="0" y="36592"/>
                        <a:pt x="0" y="28674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A9690669-6262-4D65-889C-516EC2F3EDFE}"/>
                    </a:ext>
                  </a:extLst>
                </p:cNvPr>
                <p:cNvSpPr/>
                <p:nvPr/>
              </p:nvSpPr>
              <p:spPr>
                <a:xfrm>
                  <a:off x="5338094" y="3140867"/>
                  <a:ext cx="112712" cy="181053"/>
                </a:xfrm>
                <a:custGeom>
                  <a:avLst/>
                  <a:gdLst>
                    <a:gd name="connsiteX0" fmla="*/ 0 w 112712"/>
                    <a:gd name="connsiteY0" fmla="*/ 0 h 239117"/>
                    <a:gd name="connsiteX1" fmla="*/ 112712 w 112712"/>
                    <a:gd name="connsiteY1" fmla="*/ 0 h 239117"/>
                    <a:gd name="connsiteX2" fmla="*/ 112712 w 112712"/>
                    <a:gd name="connsiteY2" fmla="*/ 28674 h 239117"/>
                    <a:gd name="connsiteX3" fmla="*/ 104314 w 112712"/>
                    <a:gd name="connsiteY3" fmla="*/ 48950 h 239117"/>
                    <a:gd name="connsiteX4" fmla="*/ 95762 w 112712"/>
                    <a:gd name="connsiteY4" fmla="*/ 52492 h 239117"/>
                    <a:gd name="connsiteX5" fmla="*/ 95762 w 112712"/>
                    <a:gd name="connsiteY5" fmla="*/ 60720 h 239117"/>
                    <a:gd name="connsiteX6" fmla="*/ 89067 w 112712"/>
                    <a:gd name="connsiteY6" fmla="*/ 76885 h 239117"/>
                    <a:gd name="connsiteX7" fmla="*/ 79216 w 112712"/>
                    <a:gd name="connsiteY7" fmla="*/ 80965 h 239117"/>
                    <a:gd name="connsiteX8" fmla="*/ 79216 w 112712"/>
                    <a:gd name="connsiteY8" fmla="*/ 239117 h 239117"/>
                    <a:gd name="connsiteX9" fmla="*/ 33497 w 112712"/>
                    <a:gd name="connsiteY9" fmla="*/ 239117 h 239117"/>
                    <a:gd name="connsiteX10" fmla="*/ 33497 w 112712"/>
                    <a:gd name="connsiteY10" fmla="*/ 80964 h 239117"/>
                    <a:gd name="connsiteX11" fmla="*/ 23646 w 112712"/>
                    <a:gd name="connsiteY11" fmla="*/ 76884 h 239117"/>
                    <a:gd name="connsiteX12" fmla="*/ 16950 w 112712"/>
                    <a:gd name="connsiteY12" fmla="*/ 60719 h 239117"/>
                    <a:gd name="connsiteX13" fmla="*/ 16950 w 112712"/>
                    <a:gd name="connsiteY13" fmla="*/ 52492 h 239117"/>
                    <a:gd name="connsiteX14" fmla="*/ 8398 w 112712"/>
                    <a:gd name="connsiteY14" fmla="*/ 48950 h 239117"/>
                    <a:gd name="connsiteX15" fmla="*/ 0 w 112712"/>
                    <a:gd name="connsiteY15" fmla="*/ 28674 h 23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2712" h="239117">
                      <a:moveTo>
                        <a:pt x="0" y="0"/>
                      </a:moveTo>
                      <a:lnTo>
                        <a:pt x="112712" y="0"/>
                      </a:lnTo>
                      <a:lnTo>
                        <a:pt x="112712" y="28674"/>
                      </a:lnTo>
                      <a:cubicBezTo>
                        <a:pt x="112712" y="36592"/>
                        <a:pt x="109503" y="43761"/>
                        <a:pt x="104314" y="48950"/>
                      </a:cubicBezTo>
                      <a:lnTo>
                        <a:pt x="95762" y="52492"/>
                      </a:lnTo>
                      <a:lnTo>
                        <a:pt x="95762" y="60720"/>
                      </a:lnTo>
                      <a:cubicBezTo>
                        <a:pt x="95762" y="67033"/>
                        <a:pt x="93204" y="72748"/>
                        <a:pt x="89067" y="76885"/>
                      </a:cubicBezTo>
                      <a:lnTo>
                        <a:pt x="79216" y="80965"/>
                      </a:lnTo>
                      <a:lnTo>
                        <a:pt x="79216" y="239117"/>
                      </a:lnTo>
                      <a:lnTo>
                        <a:pt x="33497" y="239117"/>
                      </a:lnTo>
                      <a:lnTo>
                        <a:pt x="33497" y="80964"/>
                      </a:lnTo>
                      <a:lnTo>
                        <a:pt x="23646" y="76884"/>
                      </a:lnTo>
                      <a:cubicBezTo>
                        <a:pt x="19509" y="72747"/>
                        <a:pt x="16950" y="67032"/>
                        <a:pt x="16950" y="60719"/>
                      </a:cubicBezTo>
                      <a:lnTo>
                        <a:pt x="16950" y="52492"/>
                      </a:lnTo>
                      <a:lnTo>
                        <a:pt x="8398" y="48950"/>
                      </a:lnTo>
                      <a:cubicBezTo>
                        <a:pt x="3209" y="43761"/>
                        <a:pt x="0" y="36592"/>
                        <a:pt x="0" y="28674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5" name="フリーフォーム: 図形 394">
                  <a:extLst>
                    <a:ext uri="{FF2B5EF4-FFF2-40B4-BE49-F238E27FC236}">
                      <a16:creationId xmlns:a16="http://schemas.microsoft.com/office/drawing/2014/main" id="{3BD0846F-0768-40D6-A252-C4EDC4540318}"/>
                    </a:ext>
                  </a:extLst>
                </p:cNvPr>
                <p:cNvSpPr/>
                <p:nvPr/>
              </p:nvSpPr>
              <p:spPr>
                <a:xfrm>
                  <a:off x="4935345" y="3140867"/>
                  <a:ext cx="112712" cy="181053"/>
                </a:xfrm>
                <a:custGeom>
                  <a:avLst/>
                  <a:gdLst>
                    <a:gd name="connsiteX0" fmla="*/ 0 w 112712"/>
                    <a:gd name="connsiteY0" fmla="*/ 0 h 239117"/>
                    <a:gd name="connsiteX1" fmla="*/ 112712 w 112712"/>
                    <a:gd name="connsiteY1" fmla="*/ 0 h 239117"/>
                    <a:gd name="connsiteX2" fmla="*/ 112712 w 112712"/>
                    <a:gd name="connsiteY2" fmla="*/ 28674 h 239117"/>
                    <a:gd name="connsiteX3" fmla="*/ 104314 w 112712"/>
                    <a:gd name="connsiteY3" fmla="*/ 48950 h 239117"/>
                    <a:gd name="connsiteX4" fmla="*/ 95762 w 112712"/>
                    <a:gd name="connsiteY4" fmla="*/ 52492 h 239117"/>
                    <a:gd name="connsiteX5" fmla="*/ 95762 w 112712"/>
                    <a:gd name="connsiteY5" fmla="*/ 60720 h 239117"/>
                    <a:gd name="connsiteX6" fmla="*/ 89067 w 112712"/>
                    <a:gd name="connsiteY6" fmla="*/ 76885 h 239117"/>
                    <a:gd name="connsiteX7" fmla="*/ 79216 w 112712"/>
                    <a:gd name="connsiteY7" fmla="*/ 80965 h 239117"/>
                    <a:gd name="connsiteX8" fmla="*/ 79216 w 112712"/>
                    <a:gd name="connsiteY8" fmla="*/ 239117 h 239117"/>
                    <a:gd name="connsiteX9" fmla="*/ 33497 w 112712"/>
                    <a:gd name="connsiteY9" fmla="*/ 239117 h 239117"/>
                    <a:gd name="connsiteX10" fmla="*/ 33497 w 112712"/>
                    <a:gd name="connsiteY10" fmla="*/ 80964 h 239117"/>
                    <a:gd name="connsiteX11" fmla="*/ 23646 w 112712"/>
                    <a:gd name="connsiteY11" fmla="*/ 76884 h 239117"/>
                    <a:gd name="connsiteX12" fmla="*/ 16950 w 112712"/>
                    <a:gd name="connsiteY12" fmla="*/ 60719 h 239117"/>
                    <a:gd name="connsiteX13" fmla="*/ 16950 w 112712"/>
                    <a:gd name="connsiteY13" fmla="*/ 52492 h 239117"/>
                    <a:gd name="connsiteX14" fmla="*/ 8398 w 112712"/>
                    <a:gd name="connsiteY14" fmla="*/ 48950 h 239117"/>
                    <a:gd name="connsiteX15" fmla="*/ 0 w 112712"/>
                    <a:gd name="connsiteY15" fmla="*/ 28674 h 23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2712" h="239117">
                      <a:moveTo>
                        <a:pt x="0" y="0"/>
                      </a:moveTo>
                      <a:lnTo>
                        <a:pt x="112712" y="0"/>
                      </a:lnTo>
                      <a:lnTo>
                        <a:pt x="112712" y="28674"/>
                      </a:lnTo>
                      <a:cubicBezTo>
                        <a:pt x="112712" y="36592"/>
                        <a:pt x="109503" y="43761"/>
                        <a:pt x="104314" y="48950"/>
                      </a:cubicBezTo>
                      <a:lnTo>
                        <a:pt x="95762" y="52492"/>
                      </a:lnTo>
                      <a:lnTo>
                        <a:pt x="95762" y="60720"/>
                      </a:lnTo>
                      <a:cubicBezTo>
                        <a:pt x="95762" y="67033"/>
                        <a:pt x="93204" y="72748"/>
                        <a:pt x="89067" y="76885"/>
                      </a:cubicBezTo>
                      <a:lnTo>
                        <a:pt x="79216" y="80965"/>
                      </a:lnTo>
                      <a:lnTo>
                        <a:pt x="79216" y="239117"/>
                      </a:lnTo>
                      <a:lnTo>
                        <a:pt x="33497" y="239117"/>
                      </a:lnTo>
                      <a:lnTo>
                        <a:pt x="33497" y="80964"/>
                      </a:lnTo>
                      <a:lnTo>
                        <a:pt x="23646" y="76884"/>
                      </a:lnTo>
                      <a:cubicBezTo>
                        <a:pt x="19509" y="72747"/>
                        <a:pt x="16950" y="67032"/>
                        <a:pt x="16950" y="60719"/>
                      </a:cubicBezTo>
                      <a:lnTo>
                        <a:pt x="16950" y="52492"/>
                      </a:lnTo>
                      <a:lnTo>
                        <a:pt x="8398" y="48950"/>
                      </a:lnTo>
                      <a:cubicBezTo>
                        <a:pt x="3209" y="43761"/>
                        <a:pt x="0" y="36592"/>
                        <a:pt x="0" y="28674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6" name="フリーフォーム: 図形 395">
                  <a:extLst>
                    <a:ext uri="{FF2B5EF4-FFF2-40B4-BE49-F238E27FC236}">
                      <a16:creationId xmlns:a16="http://schemas.microsoft.com/office/drawing/2014/main" id="{1B1FC004-0CBA-41B0-867F-EE45DC7F9A54}"/>
                    </a:ext>
                  </a:extLst>
                </p:cNvPr>
                <p:cNvSpPr/>
                <p:nvPr/>
              </p:nvSpPr>
              <p:spPr>
                <a:xfrm>
                  <a:off x="4532596" y="3140867"/>
                  <a:ext cx="112712" cy="181053"/>
                </a:xfrm>
                <a:custGeom>
                  <a:avLst/>
                  <a:gdLst>
                    <a:gd name="connsiteX0" fmla="*/ 0 w 112712"/>
                    <a:gd name="connsiteY0" fmla="*/ 0 h 239117"/>
                    <a:gd name="connsiteX1" fmla="*/ 112712 w 112712"/>
                    <a:gd name="connsiteY1" fmla="*/ 0 h 239117"/>
                    <a:gd name="connsiteX2" fmla="*/ 112712 w 112712"/>
                    <a:gd name="connsiteY2" fmla="*/ 28674 h 239117"/>
                    <a:gd name="connsiteX3" fmla="*/ 104314 w 112712"/>
                    <a:gd name="connsiteY3" fmla="*/ 48950 h 239117"/>
                    <a:gd name="connsiteX4" fmla="*/ 95762 w 112712"/>
                    <a:gd name="connsiteY4" fmla="*/ 52492 h 239117"/>
                    <a:gd name="connsiteX5" fmla="*/ 95762 w 112712"/>
                    <a:gd name="connsiteY5" fmla="*/ 60720 h 239117"/>
                    <a:gd name="connsiteX6" fmla="*/ 89067 w 112712"/>
                    <a:gd name="connsiteY6" fmla="*/ 76885 h 239117"/>
                    <a:gd name="connsiteX7" fmla="*/ 79216 w 112712"/>
                    <a:gd name="connsiteY7" fmla="*/ 80965 h 239117"/>
                    <a:gd name="connsiteX8" fmla="*/ 79216 w 112712"/>
                    <a:gd name="connsiteY8" fmla="*/ 239117 h 239117"/>
                    <a:gd name="connsiteX9" fmla="*/ 33497 w 112712"/>
                    <a:gd name="connsiteY9" fmla="*/ 239117 h 239117"/>
                    <a:gd name="connsiteX10" fmla="*/ 33497 w 112712"/>
                    <a:gd name="connsiteY10" fmla="*/ 80964 h 239117"/>
                    <a:gd name="connsiteX11" fmla="*/ 23646 w 112712"/>
                    <a:gd name="connsiteY11" fmla="*/ 76884 h 239117"/>
                    <a:gd name="connsiteX12" fmla="*/ 16950 w 112712"/>
                    <a:gd name="connsiteY12" fmla="*/ 60719 h 239117"/>
                    <a:gd name="connsiteX13" fmla="*/ 16950 w 112712"/>
                    <a:gd name="connsiteY13" fmla="*/ 52492 h 239117"/>
                    <a:gd name="connsiteX14" fmla="*/ 8398 w 112712"/>
                    <a:gd name="connsiteY14" fmla="*/ 48950 h 239117"/>
                    <a:gd name="connsiteX15" fmla="*/ 0 w 112712"/>
                    <a:gd name="connsiteY15" fmla="*/ 28674 h 23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2712" h="239117">
                      <a:moveTo>
                        <a:pt x="0" y="0"/>
                      </a:moveTo>
                      <a:lnTo>
                        <a:pt x="112712" y="0"/>
                      </a:lnTo>
                      <a:lnTo>
                        <a:pt x="112712" y="28674"/>
                      </a:lnTo>
                      <a:cubicBezTo>
                        <a:pt x="112712" y="36592"/>
                        <a:pt x="109503" y="43761"/>
                        <a:pt x="104314" y="48950"/>
                      </a:cubicBezTo>
                      <a:lnTo>
                        <a:pt x="95762" y="52492"/>
                      </a:lnTo>
                      <a:lnTo>
                        <a:pt x="95762" y="60720"/>
                      </a:lnTo>
                      <a:cubicBezTo>
                        <a:pt x="95762" y="67033"/>
                        <a:pt x="93204" y="72748"/>
                        <a:pt x="89067" y="76885"/>
                      </a:cubicBezTo>
                      <a:lnTo>
                        <a:pt x="79216" y="80965"/>
                      </a:lnTo>
                      <a:lnTo>
                        <a:pt x="79216" y="239117"/>
                      </a:lnTo>
                      <a:lnTo>
                        <a:pt x="33497" y="239117"/>
                      </a:lnTo>
                      <a:lnTo>
                        <a:pt x="33497" y="80964"/>
                      </a:lnTo>
                      <a:lnTo>
                        <a:pt x="23646" y="76884"/>
                      </a:lnTo>
                      <a:cubicBezTo>
                        <a:pt x="19509" y="72747"/>
                        <a:pt x="16950" y="67032"/>
                        <a:pt x="16950" y="60719"/>
                      </a:cubicBezTo>
                      <a:lnTo>
                        <a:pt x="16950" y="52492"/>
                      </a:lnTo>
                      <a:lnTo>
                        <a:pt x="8398" y="48950"/>
                      </a:lnTo>
                      <a:cubicBezTo>
                        <a:pt x="3209" y="43761"/>
                        <a:pt x="0" y="36592"/>
                        <a:pt x="0" y="28674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7" name="フリーフォーム: 図形 396">
                  <a:extLst>
                    <a:ext uri="{FF2B5EF4-FFF2-40B4-BE49-F238E27FC236}">
                      <a16:creationId xmlns:a16="http://schemas.microsoft.com/office/drawing/2014/main" id="{88159436-82A1-43BB-A6C0-7D886DFF829F}"/>
                    </a:ext>
                  </a:extLst>
                </p:cNvPr>
                <p:cNvSpPr/>
                <p:nvPr/>
              </p:nvSpPr>
              <p:spPr>
                <a:xfrm>
                  <a:off x="4129847" y="3140867"/>
                  <a:ext cx="112712" cy="181053"/>
                </a:xfrm>
                <a:custGeom>
                  <a:avLst/>
                  <a:gdLst>
                    <a:gd name="connsiteX0" fmla="*/ 0 w 112712"/>
                    <a:gd name="connsiteY0" fmla="*/ 0 h 239117"/>
                    <a:gd name="connsiteX1" fmla="*/ 112712 w 112712"/>
                    <a:gd name="connsiteY1" fmla="*/ 0 h 239117"/>
                    <a:gd name="connsiteX2" fmla="*/ 112712 w 112712"/>
                    <a:gd name="connsiteY2" fmla="*/ 28674 h 239117"/>
                    <a:gd name="connsiteX3" fmla="*/ 104314 w 112712"/>
                    <a:gd name="connsiteY3" fmla="*/ 48950 h 239117"/>
                    <a:gd name="connsiteX4" fmla="*/ 95762 w 112712"/>
                    <a:gd name="connsiteY4" fmla="*/ 52492 h 239117"/>
                    <a:gd name="connsiteX5" fmla="*/ 95762 w 112712"/>
                    <a:gd name="connsiteY5" fmla="*/ 60720 h 239117"/>
                    <a:gd name="connsiteX6" fmla="*/ 89067 w 112712"/>
                    <a:gd name="connsiteY6" fmla="*/ 76885 h 239117"/>
                    <a:gd name="connsiteX7" fmla="*/ 79216 w 112712"/>
                    <a:gd name="connsiteY7" fmla="*/ 80965 h 239117"/>
                    <a:gd name="connsiteX8" fmla="*/ 79216 w 112712"/>
                    <a:gd name="connsiteY8" fmla="*/ 239117 h 239117"/>
                    <a:gd name="connsiteX9" fmla="*/ 33497 w 112712"/>
                    <a:gd name="connsiteY9" fmla="*/ 239117 h 239117"/>
                    <a:gd name="connsiteX10" fmla="*/ 33497 w 112712"/>
                    <a:gd name="connsiteY10" fmla="*/ 80964 h 239117"/>
                    <a:gd name="connsiteX11" fmla="*/ 23646 w 112712"/>
                    <a:gd name="connsiteY11" fmla="*/ 76884 h 239117"/>
                    <a:gd name="connsiteX12" fmla="*/ 16950 w 112712"/>
                    <a:gd name="connsiteY12" fmla="*/ 60719 h 239117"/>
                    <a:gd name="connsiteX13" fmla="*/ 16950 w 112712"/>
                    <a:gd name="connsiteY13" fmla="*/ 52492 h 239117"/>
                    <a:gd name="connsiteX14" fmla="*/ 8398 w 112712"/>
                    <a:gd name="connsiteY14" fmla="*/ 48950 h 239117"/>
                    <a:gd name="connsiteX15" fmla="*/ 0 w 112712"/>
                    <a:gd name="connsiteY15" fmla="*/ 28674 h 23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2712" h="239117">
                      <a:moveTo>
                        <a:pt x="0" y="0"/>
                      </a:moveTo>
                      <a:lnTo>
                        <a:pt x="112712" y="0"/>
                      </a:lnTo>
                      <a:lnTo>
                        <a:pt x="112712" y="28674"/>
                      </a:lnTo>
                      <a:cubicBezTo>
                        <a:pt x="112712" y="36592"/>
                        <a:pt x="109503" y="43761"/>
                        <a:pt x="104314" y="48950"/>
                      </a:cubicBezTo>
                      <a:lnTo>
                        <a:pt x="95762" y="52492"/>
                      </a:lnTo>
                      <a:lnTo>
                        <a:pt x="95762" y="60720"/>
                      </a:lnTo>
                      <a:cubicBezTo>
                        <a:pt x="95762" y="67033"/>
                        <a:pt x="93204" y="72748"/>
                        <a:pt x="89067" y="76885"/>
                      </a:cubicBezTo>
                      <a:lnTo>
                        <a:pt x="79216" y="80965"/>
                      </a:lnTo>
                      <a:lnTo>
                        <a:pt x="79216" y="239117"/>
                      </a:lnTo>
                      <a:lnTo>
                        <a:pt x="33497" y="239117"/>
                      </a:lnTo>
                      <a:lnTo>
                        <a:pt x="33497" y="80964"/>
                      </a:lnTo>
                      <a:lnTo>
                        <a:pt x="23646" y="76884"/>
                      </a:lnTo>
                      <a:cubicBezTo>
                        <a:pt x="19509" y="72747"/>
                        <a:pt x="16950" y="67032"/>
                        <a:pt x="16950" y="60719"/>
                      </a:cubicBezTo>
                      <a:lnTo>
                        <a:pt x="16950" y="52492"/>
                      </a:lnTo>
                      <a:lnTo>
                        <a:pt x="8398" y="48950"/>
                      </a:lnTo>
                      <a:cubicBezTo>
                        <a:pt x="3209" y="43761"/>
                        <a:pt x="0" y="36592"/>
                        <a:pt x="0" y="28674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75" name="フリーフォーム: 図形 374">
                <a:extLst>
                  <a:ext uri="{FF2B5EF4-FFF2-40B4-BE49-F238E27FC236}">
                    <a16:creationId xmlns:a16="http://schemas.microsoft.com/office/drawing/2014/main" id="{53738C77-79F8-47C1-9313-BE498246D234}"/>
                  </a:ext>
                </a:extLst>
              </p:cNvPr>
              <p:cNvSpPr/>
              <p:nvPr/>
            </p:nvSpPr>
            <p:spPr>
              <a:xfrm>
                <a:off x="4123021" y="3502024"/>
                <a:ext cx="141004" cy="847725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6" name="フリーフォーム: 図形 375">
                <a:extLst>
                  <a:ext uri="{FF2B5EF4-FFF2-40B4-BE49-F238E27FC236}">
                    <a16:creationId xmlns:a16="http://schemas.microsoft.com/office/drawing/2014/main" id="{178A4AB6-C2DA-435A-A3D5-1FFA3FE237CF}"/>
                  </a:ext>
                </a:extLst>
              </p:cNvPr>
              <p:cNvSpPr/>
              <p:nvPr/>
            </p:nvSpPr>
            <p:spPr>
              <a:xfrm>
                <a:off x="4935821" y="3502024"/>
                <a:ext cx="141004" cy="847725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E5802A54-CBCE-4A9E-95C7-BD65AE57457E}"/>
                  </a:ext>
                </a:extLst>
              </p:cNvPr>
              <p:cNvSpPr/>
              <p:nvPr/>
            </p:nvSpPr>
            <p:spPr>
              <a:xfrm>
                <a:off x="5342221" y="3502024"/>
                <a:ext cx="141004" cy="847725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00E3F265-584A-4A57-8028-DFEC23FDFA81}"/>
                  </a:ext>
                </a:extLst>
              </p:cNvPr>
              <p:cNvSpPr/>
              <p:nvPr/>
            </p:nvSpPr>
            <p:spPr>
              <a:xfrm>
                <a:off x="4529421" y="3502024"/>
                <a:ext cx="141004" cy="847725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E6DA11D4-CB84-43BF-B207-04B2E10AFED7}"/>
                  </a:ext>
                </a:extLst>
              </p:cNvPr>
              <p:cNvSpPr/>
              <p:nvPr/>
            </p:nvSpPr>
            <p:spPr>
              <a:xfrm>
                <a:off x="3380723" y="4190598"/>
                <a:ext cx="2861327" cy="45719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0" name="台形 379">
                <a:extLst>
                  <a:ext uri="{FF2B5EF4-FFF2-40B4-BE49-F238E27FC236}">
                    <a16:creationId xmlns:a16="http://schemas.microsoft.com/office/drawing/2014/main" id="{372FC304-31D9-4036-8287-EF5ABABE45D1}"/>
                  </a:ext>
                </a:extLst>
              </p:cNvPr>
              <p:cNvSpPr/>
              <p:nvPr/>
            </p:nvSpPr>
            <p:spPr>
              <a:xfrm>
                <a:off x="3945624" y="4190598"/>
                <a:ext cx="1683652" cy="159151"/>
              </a:xfrm>
              <a:prstGeom prst="trapezoid">
                <a:avLst>
                  <a:gd name="adj" fmla="val 36628"/>
                </a:avLst>
              </a:prstGeom>
              <a:pattFill prst="dkHorz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1" name="台形 380">
                <a:extLst>
                  <a:ext uri="{FF2B5EF4-FFF2-40B4-BE49-F238E27FC236}">
                    <a16:creationId xmlns:a16="http://schemas.microsoft.com/office/drawing/2014/main" id="{163F9EFF-819D-482B-9F85-7837D14854C5}"/>
                  </a:ext>
                </a:extLst>
              </p:cNvPr>
              <p:cNvSpPr/>
              <p:nvPr/>
            </p:nvSpPr>
            <p:spPr>
              <a:xfrm>
                <a:off x="3878950" y="4349348"/>
                <a:ext cx="1817000" cy="244476"/>
              </a:xfrm>
              <a:prstGeom prst="trapezoid">
                <a:avLst>
                  <a:gd name="adj" fmla="val 36628"/>
                </a:avLst>
              </a:prstGeom>
              <a:no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2" name="台形 381">
                <a:extLst>
                  <a:ext uri="{FF2B5EF4-FFF2-40B4-BE49-F238E27FC236}">
                    <a16:creationId xmlns:a16="http://schemas.microsoft.com/office/drawing/2014/main" id="{444F388F-C1AF-40CD-9234-06E90E35A752}"/>
                  </a:ext>
                </a:extLst>
              </p:cNvPr>
              <p:cNvSpPr/>
              <p:nvPr/>
            </p:nvSpPr>
            <p:spPr>
              <a:xfrm>
                <a:off x="3977375" y="4349348"/>
                <a:ext cx="1620150" cy="244476"/>
              </a:xfrm>
              <a:prstGeom prst="trapezoid">
                <a:avLst>
                  <a:gd name="adj" fmla="val 36628"/>
                </a:avLst>
              </a:prstGeom>
              <a:pattFill prst="dkHorz">
                <a:fgClr>
                  <a:sysClr val="window" lastClr="FFFFFF">
                    <a:lumMod val="7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BAFD99DE-4885-4B61-8418-4F9061496852}"/>
                  </a:ext>
                </a:extLst>
              </p:cNvPr>
              <p:cNvSpPr/>
              <p:nvPr/>
            </p:nvSpPr>
            <p:spPr>
              <a:xfrm>
                <a:off x="3841098" y="4348947"/>
                <a:ext cx="1940578" cy="45720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2BF98416-35C9-4330-9299-BBC3242104D6}"/>
                  </a:ext>
                </a:extLst>
              </p:cNvPr>
              <p:cNvSpPr/>
              <p:nvPr/>
            </p:nvSpPr>
            <p:spPr>
              <a:xfrm>
                <a:off x="3310221" y="3502024"/>
                <a:ext cx="141004" cy="847725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31C6B349-9D22-4CEA-A11E-DA28D2F0C234}"/>
                  </a:ext>
                </a:extLst>
              </p:cNvPr>
              <p:cNvSpPr/>
              <p:nvPr/>
            </p:nvSpPr>
            <p:spPr>
              <a:xfrm>
                <a:off x="6155021" y="3502024"/>
                <a:ext cx="141004" cy="847725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86" name="グループ化 385">
                <a:extLst>
                  <a:ext uri="{FF2B5EF4-FFF2-40B4-BE49-F238E27FC236}">
                    <a16:creationId xmlns:a16="http://schemas.microsoft.com/office/drawing/2014/main" id="{EEF293AF-0C79-401F-958E-0B452317AF5E}"/>
                  </a:ext>
                </a:extLst>
              </p:cNvPr>
              <p:cNvGrpSpPr/>
              <p:nvPr/>
            </p:nvGrpSpPr>
            <p:grpSpPr>
              <a:xfrm>
                <a:off x="4671695" y="4058042"/>
                <a:ext cx="264126" cy="157163"/>
                <a:chOff x="4783931" y="6691313"/>
                <a:chExt cx="264126" cy="157163"/>
              </a:xfrm>
            </p:grpSpPr>
            <p:sp>
              <p:nvSpPr>
                <p:cNvPr id="390" name="四角形: 上の 2 つの角を丸める 389">
                  <a:extLst>
                    <a:ext uri="{FF2B5EF4-FFF2-40B4-BE49-F238E27FC236}">
                      <a16:creationId xmlns:a16="http://schemas.microsoft.com/office/drawing/2014/main" id="{BA9F47E0-CFB8-4E4B-95F0-810D8DDF0555}"/>
                    </a:ext>
                  </a:extLst>
                </p:cNvPr>
                <p:cNvSpPr/>
                <p:nvPr/>
              </p:nvSpPr>
              <p:spPr>
                <a:xfrm>
                  <a:off x="4802789" y="6797992"/>
                  <a:ext cx="231174" cy="50484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1" name="四角形: 上の 2 つの角を丸める 390">
                  <a:extLst>
                    <a:ext uri="{FF2B5EF4-FFF2-40B4-BE49-F238E27FC236}">
                      <a16:creationId xmlns:a16="http://schemas.microsoft.com/office/drawing/2014/main" id="{BBE25761-AEEF-43F1-B948-48324AE7792E}"/>
                    </a:ext>
                  </a:extLst>
                </p:cNvPr>
                <p:cNvSpPr/>
                <p:nvPr/>
              </p:nvSpPr>
              <p:spPr>
                <a:xfrm>
                  <a:off x="4783931" y="6691313"/>
                  <a:ext cx="264126" cy="111918"/>
                </a:xfrm>
                <a:prstGeom prst="round2SameRect">
                  <a:avLst>
                    <a:gd name="adj1" fmla="val 16667"/>
                    <a:gd name="adj2" fmla="val 50000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9B546422-7D03-4E93-AB7E-ADCD6C659612}"/>
                  </a:ext>
                </a:extLst>
              </p:cNvPr>
              <p:cNvSpPr/>
              <p:nvPr/>
            </p:nvSpPr>
            <p:spPr>
              <a:xfrm>
                <a:off x="3406775" y="4030663"/>
                <a:ext cx="2790826" cy="132112"/>
              </a:xfrm>
              <a:custGeom>
                <a:avLst/>
                <a:gdLst>
                  <a:gd name="connsiteX0" fmla="*/ 2019952 w 2772428"/>
                  <a:gd name="connsiteY0" fmla="*/ 109465 h 132112"/>
                  <a:gd name="connsiteX1" fmla="*/ 2772428 w 2772428"/>
                  <a:gd name="connsiteY1" fmla="*/ 109465 h 132112"/>
                  <a:gd name="connsiteX2" fmla="*/ 2772428 w 2772428"/>
                  <a:gd name="connsiteY2" fmla="*/ 132112 h 132112"/>
                  <a:gd name="connsiteX3" fmla="*/ 2019952 w 2772428"/>
                  <a:gd name="connsiteY3" fmla="*/ 132112 h 132112"/>
                  <a:gd name="connsiteX4" fmla="*/ 0 w 2772428"/>
                  <a:gd name="connsiteY4" fmla="*/ 109465 h 132112"/>
                  <a:gd name="connsiteX5" fmla="*/ 741062 w 2772428"/>
                  <a:gd name="connsiteY5" fmla="*/ 109465 h 132112"/>
                  <a:gd name="connsiteX6" fmla="*/ 741062 w 2772428"/>
                  <a:gd name="connsiteY6" fmla="*/ 132112 h 132112"/>
                  <a:gd name="connsiteX7" fmla="*/ 0 w 2772428"/>
                  <a:gd name="connsiteY7" fmla="*/ 132112 h 132112"/>
                  <a:gd name="connsiteX8" fmla="*/ 2019952 w 2772428"/>
                  <a:gd name="connsiteY8" fmla="*/ 52845 h 132112"/>
                  <a:gd name="connsiteX9" fmla="*/ 2772428 w 2772428"/>
                  <a:gd name="connsiteY9" fmla="*/ 52845 h 132112"/>
                  <a:gd name="connsiteX10" fmla="*/ 2772428 w 2772428"/>
                  <a:gd name="connsiteY10" fmla="*/ 75492 h 132112"/>
                  <a:gd name="connsiteX11" fmla="*/ 2019952 w 2772428"/>
                  <a:gd name="connsiteY11" fmla="*/ 75492 h 132112"/>
                  <a:gd name="connsiteX12" fmla="*/ 0 w 2772428"/>
                  <a:gd name="connsiteY12" fmla="*/ 52845 h 132112"/>
                  <a:gd name="connsiteX13" fmla="*/ 741062 w 2772428"/>
                  <a:gd name="connsiteY13" fmla="*/ 52845 h 132112"/>
                  <a:gd name="connsiteX14" fmla="*/ 741062 w 2772428"/>
                  <a:gd name="connsiteY14" fmla="*/ 75492 h 132112"/>
                  <a:gd name="connsiteX15" fmla="*/ 0 w 2772428"/>
                  <a:gd name="connsiteY15" fmla="*/ 75492 h 132112"/>
                  <a:gd name="connsiteX16" fmla="*/ 2019952 w 2772428"/>
                  <a:gd name="connsiteY16" fmla="*/ 0 h 132112"/>
                  <a:gd name="connsiteX17" fmla="*/ 2772428 w 2772428"/>
                  <a:gd name="connsiteY17" fmla="*/ 0 h 132112"/>
                  <a:gd name="connsiteX18" fmla="*/ 2772428 w 2772428"/>
                  <a:gd name="connsiteY18" fmla="*/ 22647 h 132112"/>
                  <a:gd name="connsiteX19" fmla="*/ 2019952 w 2772428"/>
                  <a:gd name="connsiteY19" fmla="*/ 22647 h 132112"/>
                  <a:gd name="connsiteX20" fmla="*/ 0 w 2772428"/>
                  <a:gd name="connsiteY20" fmla="*/ 0 h 132112"/>
                  <a:gd name="connsiteX21" fmla="*/ 741062 w 2772428"/>
                  <a:gd name="connsiteY21" fmla="*/ 0 h 132112"/>
                  <a:gd name="connsiteX22" fmla="*/ 741062 w 2772428"/>
                  <a:gd name="connsiteY22" fmla="*/ 22647 h 132112"/>
                  <a:gd name="connsiteX23" fmla="*/ 0 w 2772428"/>
                  <a:gd name="connsiteY23" fmla="*/ 22647 h 132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772428" h="132112">
                    <a:moveTo>
                      <a:pt x="2019952" y="109465"/>
                    </a:moveTo>
                    <a:lnTo>
                      <a:pt x="2772428" y="109465"/>
                    </a:lnTo>
                    <a:lnTo>
                      <a:pt x="2772428" y="132112"/>
                    </a:lnTo>
                    <a:lnTo>
                      <a:pt x="2019952" y="132112"/>
                    </a:lnTo>
                    <a:close/>
                    <a:moveTo>
                      <a:pt x="0" y="109465"/>
                    </a:moveTo>
                    <a:lnTo>
                      <a:pt x="741062" y="109465"/>
                    </a:lnTo>
                    <a:lnTo>
                      <a:pt x="741062" y="132112"/>
                    </a:lnTo>
                    <a:lnTo>
                      <a:pt x="0" y="132112"/>
                    </a:lnTo>
                    <a:close/>
                    <a:moveTo>
                      <a:pt x="2019952" y="52845"/>
                    </a:moveTo>
                    <a:lnTo>
                      <a:pt x="2772428" y="52845"/>
                    </a:lnTo>
                    <a:lnTo>
                      <a:pt x="2772428" y="75492"/>
                    </a:lnTo>
                    <a:lnTo>
                      <a:pt x="2019952" y="75492"/>
                    </a:lnTo>
                    <a:close/>
                    <a:moveTo>
                      <a:pt x="0" y="52845"/>
                    </a:moveTo>
                    <a:lnTo>
                      <a:pt x="741062" y="52845"/>
                    </a:lnTo>
                    <a:lnTo>
                      <a:pt x="741062" y="75492"/>
                    </a:lnTo>
                    <a:lnTo>
                      <a:pt x="0" y="75492"/>
                    </a:lnTo>
                    <a:close/>
                    <a:moveTo>
                      <a:pt x="2019952" y="0"/>
                    </a:moveTo>
                    <a:lnTo>
                      <a:pt x="2772428" y="0"/>
                    </a:lnTo>
                    <a:lnTo>
                      <a:pt x="2772428" y="22647"/>
                    </a:lnTo>
                    <a:lnTo>
                      <a:pt x="2019952" y="22647"/>
                    </a:lnTo>
                    <a:close/>
                    <a:moveTo>
                      <a:pt x="0" y="0"/>
                    </a:moveTo>
                    <a:lnTo>
                      <a:pt x="741062" y="0"/>
                    </a:lnTo>
                    <a:lnTo>
                      <a:pt x="741062" y="22647"/>
                    </a:lnTo>
                    <a:lnTo>
                      <a:pt x="0" y="22647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3B30B3EF-EF71-44FD-BEA0-3F60F9371988}"/>
                  </a:ext>
                </a:extLst>
              </p:cNvPr>
              <p:cNvSpPr/>
              <p:nvPr/>
            </p:nvSpPr>
            <p:spPr>
              <a:xfrm>
                <a:off x="3716621" y="3502024"/>
                <a:ext cx="141004" cy="847725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7BE0180D-4FCC-4FB5-9D1E-2939EA53CA6A}"/>
                  </a:ext>
                </a:extLst>
              </p:cNvPr>
              <p:cNvSpPr/>
              <p:nvPr/>
            </p:nvSpPr>
            <p:spPr>
              <a:xfrm>
                <a:off x="5748621" y="3502024"/>
                <a:ext cx="141004" cy="847725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5851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滋賀県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８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8B527FEB-105F-4819-9C34-3E27C708E432}"/>
              </a:ext>
            </a:extLst>
          </p:cNvPr>
          <p:cNvSpPr txBox="1"/>
          <p:nvPr/>
        </p:nvSpPr>
        <p:spPr>
          <a:xfrm>
            <a:off x="5326240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延暦寺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132641A9-22C5-44B0-B9E2-4E6F53C70422}"/>
              </a:ext>
            </a:extLst>
          </p:cNvPr>
          <p:cNvSpPr txBox="1"/>
          <p:nvPr/>
        </p:nvSpPr>
        <p:spPr>
          <a:xfrm>
            <a:off x="1662909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彦根城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123BAC0E-0D6B-4E3E-B58A-E00ED57E30B0}"/>
              </a:ext>
            </a:extLst>
          </p:cNvPr>
          <p:cNvSpPr txBox="1"/>
          <p:nvPr/>
        </p:nvSpPr>
        <p:spPr>
          <a:xfrm>
            <a:off x="9000171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信楽焼</a:t>
            </a: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7D0418AB-C2FF-477A-8A5C-1EC5B8E56025}"/>
              </a:ext>
            </a:extLst>
          </p:cNvPr>
          <p:cNvGrpSpPr/>
          <p:nvPr/>
        </p:nvGrpSpPr>
        <p:grpSpPr>
          <a:xfrm>
            <a:off x="8758815" y="1602238"/>
            <a:ext cx="2044736" cy="2620701"/>
            <a:chOff x="1344818" y="1010195"/>
            <a:chExt cx="3052308" cy="3912087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A4B27934-1FC6-4BF6-9FE7-E71D10E165AC}"/>
                </a:ext>
              </a:extLst>
            </p:cNvPr>
            <p:cNvGrpSpPr/>
            <p:nvPr/>
          </p:nvGrpSpPr>
          <p:grpSpPr>
            <a:xfrm>
              <a:off x="1344818" y="1010195"/>
              <a:ext cx="3032330" cy="3912087"/>
              <a:chOff x="1344818" y="1010195"/>
              <a:chExt cx="3032330" cy="3912087"/>
            </a:xfrm>
            <a:solidFill>
              <a:srgbClr val="ED7D31">
                <a:lumMod val="50000"/>
              </a:srgbClr>
            </a:solidFill>
          </p:grpSpPr>
          <p:grpSp>
            <p:nvGrpSpPr>
              <p:cNvPr id="18" name="グループ化 17">
                <a:extLst>
                  <a:ext uri="{FF2B5EF4-FFF2-40B4-BE49-F238E27FC236}">
                    <a16:creationId xmlns:a16="http://schemas.microsoft.com/office/drawing/2014/main" id="{5FE34C73-C7DC-457E-9A9C-0A6DE92F4E85}"/>
                  </a:ext>
                </a:extLst>
              </p:cNvPr>
              <p:cNvGrpSpPr/>
              <p:nvPr/>
            </p:nvGrpSpPr>
            <p:grpSpPr>
              <a:xfrm rot="20995827" flipH="1">
                <a:off x="3205720" y="4316358"/>
                <a:ext cx="745413" cy="551949"/>
                <a:chOff x="1921647" y="5111749"/>
                <a:chExt cx="784026" cy="569647"/>
              </a:xfrm>
              <a:grpFill/>
            </p:grpSpPr>
            <p:sp>
              <p:nvSpPr>
                <p:cNvPr id="63" name="楕円 1">
                  <a:extLst>
                    <a:ext uri="{FF2B5EF4-FFF2-40B4-BE49-F238E27FC236}">
                      <a16:creationId xmlns:a16="http://schemas.microsoft.com/office/drawing/2014/main" id="{3A5F0E87-8371-4FDB-8D9A-227DF262E2B9}"/>
                    </a:ext>
                  </a:extLst>
                </p:cNvPr>
                <p:cNvSpPr/>
                <p:nvPr/>
              </p:nvSpPr>
              <p:spPr>
                <a:xfrm>
                  <a:off x="1921647" y="5111749"/>
                  <a:ext cx="745353" cy="488575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" name="楕円 1">
                  <a:extLst>
                    <a:ext uri="{FF2B5EF4-FFF2-40B4-BE49-F238E27FC236}">
                      <a16:creationId xmlns:a16="http://schemas.microsoft.com/office/drawing/2014/main" id="{2F356EB5-E660-44C1-A547-8F058DD1FA54}"/>
                    </a:ext>
                  </a:extLst>
                </p:cNvPr>
                <p:cNvSpPr/>
                <p:nvPr/>
              </p:nvSpPr>
              <p:spPr>
                <a:xfrm rot="13500000">
                  <a:off x="2052303" y="5125601"/>
                  <a:ext cx="449632" cy="555796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" name="楕円 1">
                  <a:extLst>
                    <a:ext uri="{FF2B5EF4-FFF2-40B4-BE49-F238E27FC236}">
                      <a16:creationId xmlns:a16="http://schemas.microsoft.com/office/drawing/2014/main" id="{5A61E1DC-CD19-44D7-B3FA-0E65C5B930EC}"/>
                    </a:ext>
                  </a:extLst>
                </p:cNvPr>
                <p:cNvSpPr/>
                <p:nvPr/>
              </p:nvSpPr>
              <p:spPr>
                <a:xfrm rot="12600000">
                  <a:off x="2256041" y="5125600"/>
                  <a:ext cx="449632" cy="555796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9" name="グループ化 18">
                <a:extLst>
                  <a:ext uri="{FF2B5EF4-FFF2-40B4-BE49-F238E27FC236}">
                    <a16:creationId xmlns:a16="http://schemas.microsoft.com/office/drawing/2014/main" id="{AFAE0A88-50C8-4C61-8FF4-0968321FF819}"/>
                  </a:ext>
                </a:extLst>
              </p:cNvPr>
              <p:cNvGrpSpPr/>
              <p:nvPr/>
            </p:nvGrpSpPr>
            <p:grpSpPr>
              <a:xfrm rot="604173">
                <a:off x="1870833" y="4316356"/>
                <a:ext cx="745413" cy="551949"/>
                <a:chOff x="1921647" y="5111749"/>
                <a:chExt cx="784026" cy="569647"/>
              </a:xfrm>
              <a:grpFill/>
            </p:grpSpPr>
            <p:sp>
              <p:nvSpPr>
                <p:cNvPr id="60" name="楕円 1">
                  <a:extLst>
                    <a:ext uri="{FF2B5EF4-FFF2-40B4-BE49-F238E27FC236}">
                      <a16:creationId xmlns:a16="http://schemas.microsoft.com/office/drawing/2014/main" id="{87F3A144-6764-4CD1-A22E-4837BC3D3ED4}"/>
                    </a:ext>
                  </a:extLst>
                </p:cNvPr>
                <p:cNvSpPr/>
                <p:nvPr/>
              </p:nvSpPr>
              <p:spPr>
                <a:xfrm>
                  <a:off x="1921647" y="5111749"/>
                  <a:ext cx="745353" cy="488575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" name="楕円 1">
                  <a:extLst>
                    <a:ext uri="{FF2B5EF4-FFF2-40B4-BE49-F238E27FC236}">
                      <a16:creationId xmlns:a16="http://schemas.microsoft.com/office/drawing/2014/main" id="{4EC5E87C-F26A-4D3F-9D61-0F0622020FE4}"/>
                    </a:ext>
                  </a:extLst>
                </p:cNvPr>
                <p:cNvSpPr/>
                <p:nvPr/>
              </p:nvSpPr>
              <p:spPr>
                <a:xfrm rot="13500000">
                  <a:off x="2052303" y="5125601"/>
                  <a:ext cx="449632" cy="555796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" name="楕円 1">
                  <a:extLst>
                    <a:ext uri="{FF2B5EF4-FFF2-40B4-BE49-F238E27FC236}">
                      <a16:creationId xmlns:a16="http://schemas.microsoft.com/office/drawing/2014/main" id="{E74FDE5D-4B07-4B9E-8026-BAAFFB1F533F}"/>
                    </a:ext>
                  </a:extLst>
                </p:cNvPr>
                <p:cNvSpPr/>
                <p:nvPr/>
              </p:nvSpPr>
              <p:spPr>
                <a:xfrm rot="12600000">
                  <a:off x="2256041" y="5125600"/>
                  <a:ext cx="449632" cy="555796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2407"/>
                    <a:gd name="connsiteY0" fmla="*/ 1490411 h 2138028"/>
                    <a:gd name="connsiteX1" fmla="*/ 930174 w 1882407"/>
                    <a:gd name="connsiteY1" fmla="*/ 2430 h 2138028"/>
                    <a:gd name="connsiteX2" fmla="*/ 1882407 w 1882407"/>
                    <a:gd name="connsiteY2" fmla="*/ 1193148 h 2138028"/>
                    <a:gd name="connsiteX3" fmla="*/ 937527 w 1882407"/>
                    <a:gd name="connsiteY3" fmla="*/ 2138028 h 2138028"/>
                    <a:gd name="connsiteX4" fmla="*/ 0 w 1882407"/>
                    <a:gd name="connsiteY4" fmla="*/ 1490411 h 2138028"/>
                    <a:gd name="connsiteX0" fmla="*/ 0 w 1882407"/>
                    <a:gd name="connsiteY0" fmla="*/ 1487993 h 2135610"/>
                    <a:gd name="connsiteX1" fmla="*/ 930174 w 1882407"/>
                    <a:gd name="connsiteY1" fmla="*/ 12 h 2135610"/>
                    <a:gd name="connsiteX2" fmla="*/ 1882407 w 1882407"/>
                    <a:gd name="connsiteY2" fmla="*/ 1511461 h 2135610"/>
                    <a:gd name="connsiteX3" fmla="*/ 937527 w 1882407"/>
                    <a:gd name="connsiteY3" fmla="*/ 2135610 h 2135610"/>
                    <a:gd name="connsiteX4" fmla="*/ 0 w 1882407"/>
                    <a:gd name="connsiteY4" fmla="*/ 1487993 h 2135610"/>
                    <a:gd name="connsiteX0" fmla="*/ 0 w 1882407"/>
                    <a:gd name="connsiteY0" fmla="*/ 1488535 h 2136152"/>
                    <a:gd name="connsiteX1" fmla="*/ 930174 w 1882407"/>
                    <a:gd name="connsiteY1" fmla="*/ 554 h 2136152"/>
                    <a:gd name="connsiteX2" fmla="*/ 1882407 w 1882407"/>
                    <a:gd name="connsiteY2" fmla="*/ 1512003 h 2136152"/>
                    <a:gd name="connsiteX3" fmla="*/ 937527 w 1882407"/>
                    <a:gd name="connsiteY3" fmla="*/ 2136152 h 2136152"/>
                    <a:gd name="connsiteX4" fmla="*/ 0 w 1882407"/>
                    <a:gd name="connsiteY4" fmla="*/ 1488535 h 2136152"/>
                    <a:gd name="connsiteX0" fmla="*/ 0 w 1882407"/>
                    <a:gd name="connsiteY0" fmla="*/ 1488086 h 2135703"/>
                    <a:gd name="connsiteX1" fmla="*/ 930174 w 1882407"/>
                    <a:gd name="connsiteY1" fmla="*/ 105 h 2135703"/>
                    <a:gd name="connsiteX2" fmla="*/ 1882407 w 1882407"/>
                    <a:gd name="connsiteY2" fmla="*/ 1511554 h 2135703"/>
                    <a:gd name="connsiteX3" fmla="*/ 937527 w 1882407"/>
                    <a:gd name="connsiteY3" fmla="*/ 2135703 h 2135703"/>
                    <a:gd name="connsiteX4" fmla="*/ 0 w 1882407"/>
                    <a:gd name="connsiteY4" fmla="*/ 1488086 h 2135703"/>
                    <a:gd name="connsiteX0" fmla="*/ 0 w 1882407"/>
                    <a:gd name="connsiteY0" fmla="*/ 1488086 h 2268689"/>
                    <a:gd name="connsiteX1" fmla="*/ 930174 w 1882407"/>
                    <a:gd name="connsiteY1" fmla="*/ 105 h 2268689"/>
                    <a:gd name="connsiteX2" fmla="*/ 1882407 w 1882407"/>
                    <a:gd name="connsiteY2" fmla="*/ 1511554 h 2268689"/>
                    <a:gd name="connsiteX3" fmla="*/ 952233 w 1882407"/>
                    <a:gd name="connsiteY3" fmla="*/ 2268689 h 2268689"/>
                    <a:gd name="connsiteX4" fmla="*/ 0 w 1882407"/>
                    <a:gd name="connsiteY4" fmla="*/ 1488086 h 2268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407" h="2268689">
                      <a:moveTo>
                        <a:pt x="0" y="1488086"/>
                      </a:moveTo>
                      <a:cubicBezTo>
                        <a:pt x="0" y="966243"/>
                        <a:pt x="263488" y="-11628"/>
                        <a:pt x="930174" y="105"/>
                      </a:cubicBezTo>
                      <a:cubicBezTo>
                        <a:pt x="1596860" y="11838"/>
                        <a:pt x="1882407" y="989711"/>
                        <a:pt x="1882407" y="1511554"/>
                      </a:cubicBezTo>
                      <a:cubicBezTo>
                        <a:pt x="1882407" y="2033397"/>
                        <a:pt x="1474076" y="2268689"/>
                        <a:pt x="952233" y="2268689"/>
                      </a:cubicBezTo>
                      <a:cubicBezTo>
                        <a:pt x="430390" y="2268689"/>
                        <a:pt x="0" y="2009929"/>
                        <a:pt x="0" y="1488086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B1641DC9-1C8F-4560-9B24-7A0F4634C4E6}"/>
                  </a:ext>
                </a:extLst>
              </p:cNvPr>
              <p:cNvSpPr/>
              <p:nvPr/>
            </p:nvSpPr>
            <p:spPr>
              <a:xfrm>
                <a:off x="2385511" y="4429900"/>
                <a:ext cx="1060313" cy="492382"/>
              </a:xfrm>
              <a:custGeom>
                <a:avLst/>
                <a:gdLst>
                  <a:gd name="connsiteX0" fmla="*/ 285471 w 1060313"/>
                  <a:gd name="connsiteY0" fmla="*/ 23 h 492382"/>
                  <a:gd name="connsiteX1" fmla="*/ 508320 w 1060313"/>
                  <a:gd name="connsiteY1" fmla="*/ 122524 h 492382"/>
                  <a:gd name="connsiteX2" fmla="*/ 527795 w 1060313"/>
                  <a:gd name="connsiteY2" fmla="*/ 162161 h 492382"/>
                  <a:gd name="connsiteX3" fmla="*/ 548608 w 1060313"/>
                  <a:gd name="connsiteY3" fmla="*/ 118068 h 492382"/>
                  <a:gd name="connsiteX4" fmla="*/ 768072 w 1060313"/>
                  <a:gd name="connsiteY4" fmla="*/ 23 h 492382"/>
                  <a:gd name="connsiteX5" fmla="*/ 1060313 w 1060313"/>
                  <a:gd name="connsiteY5" fmla="*/ 328058 h 492382"/>
                  <a:gd name="connsiteX6" fmla="*/ 774842 w 1060313"/>
                  <a:gd name="connsiteY6" fmla="*/ 492382 h 492382"/>
                  <a:gd name="connsiteX7" fmla="*/ 568663 w 1060313"/>
                  <a:gd name="connsiteY7" fmla="*/ 450145 h 492382"/>
                  <a:gd name="connsiteX8" fmla="*/ 533285 w 1060313"/>
                  <a:gd name="connsiteY8" fmla="*/ 420386 h 492382"/>
                  <a:gd name="connsiteX9" fmla="*/ 495035 w 1060313"/>
                  <a:gd name="connsiteY9" fmla="*/ 452692 h 492382"/>
                  <a:gd name="connsiteX10" fmla="*/ 292241 w 1060313"/>
                  <a:gd name="connsiteY10" fmla="*/ 492382 h 492382"/>
                  <a:gd name="connsiteX11" fmla="*/ 0 w 1060313"/>
                  <a:gd name="connsiteY11" fmla="*/ 322965 h 492382"/>
                  <a:gd name="connsiteX12" fmla="*/ 285471 w 1060313"/>
                  <a:gd name="connsiteY12" fmla="*/ 23 h 49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0313" h="492382">
                    <a:moveTo>
                      <a:pt x="285471" y="23"/>
                    </a:moveTo>
                    <a:cubicBezTo>
                      <a:pt x="387775" y="1296"/>
                      <a:pt x="460835" y="54991"/>
                      <a:pt x="508320" y="122524"/>
                    </a:cubicBezTo>
                    <a:lnTo>
                      <a:pt x="527795" y="162161"/>
                    </a:lnTo>
                    <a:lnTo>
                      <a:pt x="548608" y="118068"/>
                    </a:lnTo>
                    <a:cubicBezTo>
                      <a:pt x="594400" y="51171"/>
                      <a:pt x="665768" y="-1250"/>
                      <a:pt x="768072" y="23"/>
                    </a:cubicBezTo>
                    <a:cubicBezTo>
                      <a:pt x="972678" y="2569"/>
                      <a:pt x="1060313" y="214801"/>
                      <a:pt x="1060313" y="328058"/>
                    </a:cubicBezTo>
                    <a:cubicBezTo>
                      <a:pt x="1060313" y="441316"/>
                      <a:pt x="934996" y="492382"/>
                      <a:pt x="774842" y="492382"/>
                    </a:cubicBezTo>
                    <a:cubicBezTo>
                      <a:pt x="694764" y="492382"/>
                      <a:pt x="621704" y="478342"/>
                      <a:pt x="568663" y="450145"/>
                    </a:cubicBezTo>
                    <a:lnTo>
                      <a:pt x="533285" y="420386"/>
                    </a:lnTo>
                    <a:lnTo>
                      <a:pt x="495035" y="452692"/>
                    </a:lnTo>
                    <a:cubicBezTo>
                      <a:pt x="443686" y="479616"/>
                      <a:pt x="372319" y="492382"/>
                      <a:pt x="292241" y="492382"/>
                    </a:cubicBezTo>
                    <a:cubicBezTo>
                      <a:pt x="132087" y="492382"/>
                      <a:pt x="0" y="436223"/>
                      <a:pt x="0" y="322965"/>
                    </a:cubicBezTo>
                    <a:cubicBezTo>
                      <a:pt x="0" y="209708"/>
                      <a:pt x="80865" y="-2524"/>
                      <a:pt x="285471" y="23"/>
                    </a:cubicBezTo>
                    <a:close/>
                  </a:path>
                </a:pathLst>
              </a:custGeom>
              <a:solidFill>
                <a:srgbClr val="4C26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" name="楕円 1">
                <a:extLst>
                  <a:ext uri="{FF2B5EF4-FFF2-40B4-BE49-F238E27FC236}">
                    <a16:creationId xmlns:a16="http://schemas.microsoft.com/office/drawing/2014/main" id="{7A441038-6CED-4AA8-9639-8219E2F86BCF}"/>
                  </a:ext>
                </a:extLst>
              </p:cNvPr>
              <p:cNvSpPr/>
              <p:nvPr/>
            </p:nvSpPr>
            <p:spPr>
              <a:xfrm>
                <a:off x="1565910" y="1010195"/>
                <a:ext cx="2694940" cy="2694940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60" h="1889760">
                    <a:moveTo>
                      <a:pt x="0" y="944880"/>
                    </a:moveTo>
                    <a:cubicBezTo>
                      <a:pt x="0" y="423037"/>
                      <a:pt x="423037" y="0"/>
                      <a:pt x="944880" y="0"/>
                    </a:cubicBezTo>
                    <a:cubicBezTo>
                      <a:pt x="1466723" y="0"/>
                      <a:pt x="1889760" y="423037"/>
                      <a:pt x="1889760" y="944880"/>
                    </a:cubicBezTo>
                    <a:cubicBezTo>
                      <a:pt x="1889760" y="1466723"/>
                      <a:pt x="1466723" y="1889760"/>
                      <a:pt x="944880" y="1889760"/>
                    </a:cubicBezTo>
                    <a:cubicBezTo>
                      <a:pt x="423037" y="1889760"/>
                      <a:pt x="0" y="1466723"/>
                      <a:pt x="0" y="944880"/>
                    </a:cubicBezTo>
                    <a:close/>
                  </a:path>
                </a:pathLst>
              </a:custGeom>
              <a:pattFill prst="dkVert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5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" name="楕円 1">
                <a:extLst>
                  <a:ext uri="{FF2B5EF4-FFF2-40B4-BE49-F238E27FC236}">
                    <a16:creationId xmlns:a16="http://schemas.microsoft.com/office/drawing/2014/main" id="{1D791E63-8477-4C24-A0DD-9FFE667A1DAE}"/>
                  </a:ext>
                </a:extLst>
              </p:cNvPr>
              <p:cNvSpPr/>
              <p:nvPr/>
            </p:nvSpPr>
            <p:spPr>
              <a:xfrm>
                <a:off x="1762760" y="1200695"/>
                <a:ext cx="2313940" cy="2313940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60" h="1889760">
                    <a:moveTo>
                      <a:pt x="0" y="944880"/>
                    </a:moveTo>
                    <a:cubicBezTo>
                      <a:pt x="0" y="423037"/>
                      <a:pt x="423037" y="0"/>
                      <a:pt x="944880" y="0"/>
                    </a:cubicBezTo>
                    <a:cubicBezTo>
                      <a:pt x="1466723" y="0"/>
                      <a:pt x="1889760" y="423037"/>
                      <a:pt x="1889760" y="944880"/>
                    </a:cubicBezTo>
                    <a:cubicBezTo>
                      <a:pt x="1889760" y="1466723"/>
                      <a:pt x="1466723" y="1889760"/>
                      <a:pt x="944880" y="1889760"/>
                    </a:cubicBezTo>
                    <a:cubicBezTo>
                      <a:pt x="423037" y="1889760"/>
                      <a:pt x="0" y="1466723"/>
                      <a:pt x="0" y="944880"/>
                    </a:cubicBezTo>
                    <a:close/>
                  </a:path>
                </a:pathLst>
              </a:custGeom>
              <a:pattFill prst="dkVert">
                <a:fgClr>
                  <a:srgbClr val="FFC000">
                    <a:lumMod val="75000"/>
                  </a:srgbClr>
                </a:fgClr>
                <a:bgClr>
                  <a:srgbClr val="FFC000">
                    <a:lumMod val="5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" name="楕円 1">
                <a:extLst>
                  <a:ext uri="{FF2B5EF4-FFF2-40B4-BE49-F238E27FC236}">
                    <a16:creationId xmlns:a16="http://schemas.microsoft.com/office/drawing/2014/main" id="{34E743C3-3273-4CC1-AA0D-10183D6B4178}"/>
                  </a:ext>
                </a:extLst>
              </p:cNvPr>
              <p:cNvSpPr/>
              <p:nvPr/>
            </p:nvSpPr>
            <p:spPr>
              <a:xfrm>
                <a:off x="1828800" y="2385059"/>
                <a:ext cx="2225040" cy="2174242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2407"/>
                  <a:gd name="connsiteY0" fmla="*/ 1490411 h 2138028"/>
                  <a:gd name="connsiteX1" fmla="*/ 930174 w 1882407"/>
                  <a:gd name="connsiteY1" fmla="*/ 2430 h 2138028"/>
                  <a:gd name="connsiteX2" fmla="*/ 1882407 w 1882407"/>
                  <a:gd name="connsiteY2" fmla="*/ 1193148 h 2138028"/>
                  <a:gd name="connsiteX3" fmla="*/ 937527 w 1882407"/>
                  <a:gd name="connsiteY3" fmla="*/ 2138028 h 2138028"/>
                  <a:gd name="connsiteX4" fmla="*/ 0 w 1882407"/>
                  <a:gd name="connsiteY4" fmla="*/ 1490411 h 2138028"/>
                  <a:gd name="connsiteX0" fmla="*/ 0 w 1882407"/>
                  <a:gd name="connsiteY0" fmla="*/ 1487993 h 2135610"/>
                  <a:gd name="connsiteX1" fmla="*/ 930174 w 1882407"/>
                  <a:gd name="connsiteY1" fmla="*/ 12 h 2135610"/>
                  <a:gd name="connsiteX2" fmla="*/ 1882407 w 1882407"/>
                  <a:gd name="connsiteY2" fmla="*/ 1511461 h 2135610"/>
                  <a:gd name="connsiteX3" fmla="*/ 937527 w 1882407"/>
                  <a:gd name="connsiteY3" fmla="*/ 2135610 h 2135610"/>
                  <a:gd name="connsiteX4" fmla="*/ 0 w 1882407"/>
                  <a:gd name="connsiteY4" fmla="*/ 1487993 h 2135610"/>
                  <a:gd name="connsiteX0" fmla="*/ 0 w 1882407"/>
                  <a:gd name="connsiteY0" fmla="*/ 1488535 h 2136152"/>
                  <a:gd name="connsiteX1" fmla="*/ 930174 w 1882407"/>
                  <a:gd name="connsiteY1" fmla="*/ 554 h 2136152"/>
                  <a:gd name="connsiteX2" fmla="*/ 1882407 w 1882407"/>
                  <a:gd name="connsiteY2" fmla="*/ 1512003 h 2136152"/>
                  <a:gd name="connsiteX3" fmla="*/ 937527 w 1882407"/>
                  <a:gd name="connsiteY3" fmla="*/ 2136152 h 2136152"/>
                  <a:gd name="connsiteX4" fmla="*/ 0 w 1882407"/>
                  <a:gd name="connsiteY4" fmla="*/ 1488535 h 2136152"/>
                  <a:gd name="connsiteX0" fmla="*/ 0 w 1882407"/>
                  <a:gd name="connsiteY0" fmla="*/ 1488086 h 2135703"/>
                  <a:gd name="connsiteX1" fmla="*/ 930174 w 1882407"/>
                  <a:gd name="connsiteY1" fmla="*/ 105 h 2135703"/>
                  <a:gd name="connsiteX2" fmla="*/ 1882407 w 1882407"/>
                  <a:gd name="connsiteY2" fmla="*/ 1511554 h 2135703"/>
                  <a:gd name="connsiteX3" fmla="*/ 937527 w 1882407"/>
                  <a:gd name="connsiteY3" fmla="*/ 2135703 h 2135703"/>
                  <a:gd name="connsiteX4" fmla="*/ 0 w 1882407"/>
                  <a:gd name="connsiteY4" fmla="*/ 1488086 h 2135703"/>
                  <a:gd name="connsiteX0" fmla="*/ 0 w 1882407"/>
                  <a:gd name="connsiteY0" fmla="*/ 1488086 h 2268689"/>
                  <a:gd name="connsiteX1" fmla="*/ 930174 w 1882407"/>
                  <a:gd name="connsiteY1" fmla="*/ 105 h 2268689"/>
                  <a:gd name="connsiteX2" fmla="*/ 1882407 w 1882407"/>
                  <a:gd name="connsiteY2" fmla="*/ 1511554 h 2268689"/>
                  <a:gd name="connsiteX3" fmla="*/ 952233 w 1882407"/>
                  <a:gd name="connsiteY3" fmla="*/ 2268689 h 2268689"/>
                  <a:gd name="connsiteX4" fmla="*/ 0 w 1882407"/>
                  <a:gd name="connsiteY4" fmla="*/ 1488086 h 226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2407" h="2268689">
                    <a:moveTo>
                      <a:pt x="0" y="1488086"/>
                    </a:moveTo>
                    <a:cubicBezTo>
                      <a:pt x="0" y="966243"/>
                      <a:pt x="263488" y="-11628"/>
                      <a:pt x="930174" y="105"/>
                    </a:cubicBezTo>
                    <a:cubicBezTo>
                      <a:pt x="1596860" y="11838"/>
                      <a:pt x="1882407" y="989711"/>
                      <a:pt x="1882407" y="1511554"/>
                    </a:cubicBezTo>
                    <a:cubicBezTo>
                      <a:pt x="1882407" y="2033397"/>
                      <a:pt x="1474076" y="2268689"/>
                      <a:pt x="952233" y="2268689"/>
                    </a:cubicBezTo>
                    <a:cubicBezTo>
                      <a:pt x="430390" y="2268689"/>
                      <a:pt x="0" y="2009929"/>
                      <a:pt x="0" y="1488086"/>
                    </a:cubicBezTo>
                    <a:close/>
                  </a:path>
                </a:pathLst>
              </a:cu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4" name="楕円 1">
                <a:extLst>
                  <a:ext uri="{FF2B5EF4-FFF2-40B4-BE49-F238E27FC236}">
                    <a16:creationId xmlns:a16="http://schemas.microsoft.com/office/drawing/2014/main" id="{C227FF24-F144-4902-8B5F-CC2704903156}"/>
                  </a:ext>
                </a:extLst>
              </p:cNvPr>
              <p:cNvSpPr/>
              <p:nvPr/>
            </p:nvSpPr>
            <p:spPr>
              <a:xfrm>
                <a:off x="1992856" y="2439846"/>
                <a:ext cx="1878104" cy="2174242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2407"/>
                  <a:gd name="connsiteY0" fmla="*/ 1490411 h 2138028"/>
                  <a:gd name="connsiteX1" fmla="*/ 930174 w 1882407"/>
                  <a:gd name="connsiteY1" fmla="*/ 2430 h 2138028"/>
                  <a:gd name="connsiteX2" fmla="*/ 1882407 w 1882407"/>
                  <a:gd name="connsiteY2" fmla="*/ 1193148 h 2138028"/>
                  <a:gd name="connsiteX3" fmla="*/ 937527 w 1882407"/>
                  <a:gd name="connsiteY3" fmla="*/ 2138028 h 2138028"/>
                  <a:gd name="connsiteX4" fmla="*/ 0 w 1882407"/>
                  <a:gd name="connsiteY4" fmla="*/ 1490411 h 2138028"/>
                  <a:gd name="connsiteX0" fmla="*/ 0 w 1882407"/>
                  <a:gd name="connsiteY0" fmla="*/ 1487993 h 2135610"/>
                  <a:gd name="connsiteX1" fmla="*/ 930174 w 1882407"/>
                  <a:gd name="connsiteY1" fmla="*/ 12 h 2135610"/>
                  <a:gd name="connsiteX2" fmla="*/ 1882407 w 1882407"/>
                  <a:gd name="connsiteY2" fmla="*/ 1511461 h 2135610"/>
                  <a:gd name="connsiteX3" fmla="*/ 937527 w 1882407"/>
                  <a:gd name="connsiteY3" fmla="*/ 2135610 h 2135610"/>
                  <a:gd name="connsiteX4" fmla="*/ 0 w 1882407"/>
                  <a:gd name="connsiteY4" fmla="*/ 1487993 h 2135610"/>
                  <a:gd name="connsiteX0" fmla="*/ 0 w 1882407"/>
                  <a:gd name="connsiteY0" fmla="*/ 1488535 h 2136152"/>
                  <a:gd name="connsiteX1" fmla="*/ 930174 w 1882407"/>
                  <a:gd name="connsiteY1" fmla="*/ 554 h 2136152"/>
                  <a:gd name="connsiteX2" fmla="*/ 1882407 w 1882407"/>
                  <a:gd name="connsiteY2" fmla="*/ 1512003 h 2136152"/>
                  <a:gd name="connsiteX3" fmla="*/ 937527 w 1882407"/>
                  <a:gd name="connsiteY3" fmla="*/ 2136152 h 2136152"/>
                  <a:gd name="connsiteX4" fmla="*/ 0 w 1882407"/>
                  <a:gd name="connsiteY4" fmla="*/ 1488535 h 2136152"/>
                  <a:gd name="connsiteX0" fmla="*/ 0 w 1882407"/>
                  <a:gd name="connsiteY0" fmla="*/ 1488086 h 2135703"/>
                  <a:gd name="connsiteX1" fmla="*/ 930174 w 1882407"/>
                  <a:gd name="connsiteY1" fmla="*/ 105 h 2135703"/>
                  <a:gd name="connsiteX2" fmla="*/ 1882407 w 1882407"/>
                  <a:gd name="connsiteY2" fmla="*/ 1511554 h 2135703"/>
                  <a:gd name="connsiteX3" fmla="*/ 937527 w 1882407"/>
                  <a:gd name="connsiteY3" fmla="*/ 2135703 h 2135703"/>
                  <a:gd name="connsiteX4" fmla="*/ 0 w 1882407"/>
                  <a:gd name="connsiteY4" fmla="*/ 1488086 h 2135703"/>
                  <a:gd name="connsiteX0" fmla="*/ 0 w 1882407"/>
                  <a:gd name="connsiteY0" fmla="*/ 1488086 h 2268689"/>
                  <a:gd name="connsiteX1" fmla="*/ 930174 w 1882407"/>
                  <a:gd name="connsiteY1" fmla="*/ 105 h 2268689"/>
                  <a:gd name="connsiteX2" fmla="*/ 1882407 w 1882407"/>
                  <a:gd name="connsiteY2" fmla="*/ 1511554 h 2268689"/>
                  <a:gd name="connsiteX3" fmla="*/ 952233 w 1882407"/>
                  <a:gd name="connsiteY3" fmla="*/ 2268689 h 2268689"/>
                  <a:gd name="connsiteX4" fmla="*/ 0 w 1882407"/>
                  <a:gd name="connsiteY4" fmla="*/ 1488086 h 226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2407" h="2268689">
                    <a:moveTo>
                      <a:pt x="0" y="1488086"/>
                    </a:moveTo>
                    <a:cubicBezTo>
                      <a:pt x="0" y="966243"/>
                      <a:pt x="263488" y="-11628"/>
                      <a:pt x="930174" y="105"/>
                    </a:cubicBezTo>
                    <a:cubicBezTo>
                      <a:pt x="1596860" y="11838"/>
                      <a:pt x="1882407" y="989711"/>
                      <a:pt x="1882407" y="1511554"/>
                    </a:cubicBezTo>
                    <a:cubicBezTo>
                      <a:pt x="1882407" y="2033397"/>
                      <a:pt x="1474076" y="2268689"/>
                      <a:pt x="952233" y="2268689"/>
                    </a:cubicBezTo>
                    <a:cubicBezTo>
                      <a:pt x="430390" y="2268689"/>
                      <a:pt x="0" y="2009929"/>
                      <a:pt x="0" y="1488086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5" name="月 24">
                <a:extLst>
                  <a:ext uri="{FF2B5EF4-FFF2-40B4-BE49-F238E27FC236}">
                    <a16:creationId xmlns:a16="http://schemas.microsoft.com/office/drawing/2014/main" id="{DE63BFE7-33A6-4F2D-A212-BA4CBE7C5F79}"/>
                  </a:ext>
                </a:extLst>
              </p:cNvPr>
              <p:cNvSpPr/>
              <p:nvPr/>
            </p:nvSpPr>
            <p:spPr>
              <a:xfrm rot="16200000">
                <a:off x="2396046" y="3292606"/>
                <a:ext cx="193980" cy="691286"/>
              </a:xfrm>
              <a:prstGeom prst="moon">
                <a:avLst>
                  <a:gd name="adj" fmla="val 34435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6" name="月 25">
                <a:extLst>
                  <a:ext uri="{FF2B5EF4-FFF2-40B4-BE49-F238E27FC236}">
                    <a16:creationId xmlns:a16="http://schemas.microsoft.com/office/drawing/2014/main" id="{1F421E73-AA24-49DA-B0FD-6FE48B777735}"/>
                  </a:ext>
                </a:extLst>
              </p:cNvPr>
              <p:cNvSpPr/>
              <p:nvPr/>
            </p:nvSpPr>
            <p:spPr>
              <a:xfrm rot="16200000">
                <a:off x="3257106" y="3292606"/>
                <a:ext cx="193980" cy="691286"/>
              </a:xfrm>
              <a:prstGeom prst="moon">
                <a:avLst>
                  <a:gd name="adj" fmla="val 34435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3C23D6A8-AF37-4A04-A429-6B65D82EB233}"/>
                  </a:ext>
                </a:extLst>
              </p:cNvPr>
              <p:cNvSpPr/>
              <p:nvPr/>
            </p:nvSpPr>
            <p:spPr>
              <a:xfrm>
                <a:off x="2814502" y="4226194"/>
                <a:ext cx="200748" cy="200748"/>
              </a:xfrm>
              <a:custGeom>
                <a:avLst/>
                <a:gdLst>
                  <a:gd name="connsiteX0" fmla="*/ 113000 w 466076"/>
                  <a:gd name="connsiteY0" fmla="*/ 0 h 466076"/>
                  <a:gd name="connsiteX1" fmla="*/ 233038 w 466076"/>
                  <a:gd name="connsiteY1" fmla="*/ 120038 h 466076"/>
                  <a:gd name="connsiteX2" fmla="*/ 353076 w 466076"/>
                  <a:gd name="connsiteY2" fmla="*/ 0 h 466076"/>
                  <a:gd name="connsiteX3" fmla="*/ 466076 w 466076"/>
                  <a:gd name="connsiteY3" fmla="*/ 113000 h 466076"/>
                  <a:gd name="connsiteX4" fmla="*/ 346038 w 466076"/>
                  <a:gd name="connsiteY4" fmla="*/ 233038 h 466076"/>
                  <a:gd name="connsiteX5" fmla="*/ 466076 w 466076"/>
                  <a:gd name="connsiteY5" fmla="*/ 353076 h 466076"/>
                  <a:gd name="connsiteX6" fmla="*/ 353076 w 466076"/>
                  <a:gd name="connsiteY6" fmla="*/ 466076 h 466076"/>
                  <a:gd name="connsiteX7" fmla="*/ 233038 w 466076"/>
                  <a:gd name="connsiteY7" fmla="*/ 346038 h 466076"/>
                  <a:gd name="connsiteX8" fmla="*/ 113000 w 466076"/>
                  <a:gd name="connsiteY8" fmla="*/ 466076 h 466076"/>
                  <a:gd name="connsiteX9" fmla="*/ 0 w 466076"/>
                  <a:gd name="connsiteY9" fmla="*/ 353076 h 466076"/>
                  <a:gd name="connsiteX10" fmla="*/ 120038 w 466076"/>
                  <a:gd name="connsiteY10" fmla="*/ 233038 h 466076"/>
                  <a:gd name="connsiteX11" fmla="*/ 0 w 466076"/>
                  <a:gd name="connsiteY11" fmla="*/ 113000 h 46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6076" h="466076">
                    <a:moveTo>
                      <a:pt x="113000" y="0"/>
                    </a:moveTo>
                    <a:lnTo>
                      <a:pt x="233038" y="120038"/>
                    </a:lnTo>
                    <a:lnTo>
                      <a:pt x="353076" y="0"/>
                    </a:lnTo>
                    <a:lnTo>
                      <a:pt x="466076" y="113000"/>
                    </a:lnTo>
                    <a:lnTo>
                      <a:pt x="346038" y="233038"/>
                    </a:lnTo>
                    <a:lnTo>
                      <a:pt x="466076" y="353076"/>
                    </a:lnTo>
                    <a:lnTo>
                      <a:pt x="353076" y="466076"/>
                    </a:lnTo>
                    <a:lnTo>
                      <a:pt x="233038" y="346038"/>
                    </a:lnTo>
                    <a:lnTo>
                      <a:pt x="113000" y="466076"/>
                    </a:lnTo>
                    <a:lnTo>
                      <a:pt x="0" y="353076"/>
                    </a:lnTo>
                    <a:lnTo>
                      <a:pt x="120038" y="233038"/>
                    </a:lnTo>
                    <a:lnTo>
                      <a:pt x="0" y="113000"/>
                    </a:ln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8" name="グループ化 27">
                <a:extLst>
                  <a:ext uri="{FF2B5EF4-FFF2-40B4-BE49-F238E27FC236}">
                    <a16:creationId xmlns:a16="http://schemas.microsoft.com/office/drawing/2014/main" id="{0005FD73-5835-480F-BF13-966374536001}"/>
                  </a:ext>
                </a:extLst>
              </p:cNvPr>
              <p:cNvGrpSpPr/>
              <p:nvPr/>
            </p:nvGrpSpPr>
            <p:grpSpPr>
              <a:xfrm>
                <a:off x="1785670" y="2883076"/>
                <a:ext cx="2329130" cy="820718"/>
                <a:chOff x="4900884" y="3729532"/>
                <a:chExt cx="2356122" cy="894988"/>
              </a:xfrm>
              <a:grpFill/>
            </p:grpSpPr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A0DA2E79-EA38-46CD-9B48-83B040F5B942}"/>
                    </a:ext>
                  </a:extLst>
                </p:cNvPr>
                <p:cNvSpPr/>
                <p:nvPr/>
              </p:nvSpPr>
              <p:spPr>
                <a:xfrm rot="12600000">
                  <a:off x="4900884" y="3729532"/>
                  <a:ext cx="1354692" cy="894988"/>
                </a:xfrm>
                <a:custGeom>
                  <a:avLst/>
                  <a:gdLst>
                    <a:gd name="connsiteX0" fmla="*/ 1348104 w 1354692"/>
                    <a:gd name="connsiteY0" fmla="*/ 894988 h 894988"/>
                    <a:gd name="connsiteX1" fmla="*/ 1052943 w 1354692"/>
                    <a:gd name="connsiteY1" fmla="*/ 642931 h 894988"/>
                    <a:gd name="connsiteX2" fmla="*/ 746690 w 1354692"/>
                    <a:gd name="connsiteY2" fmla="*/ 662416 h 894988"/>
                    <a:gd name="connsiteX3" fmla="*/ 717228 w 1354692"/>
                    <a:gd name="connsiteY3" fmla="*/ 682433 h 894988"/>
                    <a:gd name="connsiteX4" fmla="*/ 677960 w 1354692"/>
                    <a:gd name="connsiteY4" fmla="*/ 711598 h 894988"/>
                    <a:gd name="connsiteX5" fmla="*/ 366896 w 1354692"/>
                    <a:gd name="connsiteY5" fmla="*/ 735421 h 894988"/>
                    <a:gd name="connsiteX6" fmla="*/ 98890 w 1354692"/>
                    <a:gd name="connsiteY6" fmla="*/ 438107 h 894988"/>
                    <a:gd name="connsiteX7" fmla="*/ 106219 w 1354692"/>
                    <a:gd name="connsiteY7" fmla="*/ 392874 h 894988"/>
                    <a:gd name="connsiteX8" fmla="*/ 66253 w 1354692"/>
                    <a:gd name="connsiteY8" fmla="*/ 378232 h 894988"/>
                    <a:gd name="connsiteX9" fmla="*/ 0 w 1354692"/>
                    <a:gd name="connsiteY9" fmla="*/ 196851 h 894988"/>
                    <a:gd name="connsiteX10" fmla="*/ 108478 w 1354692"/>
                    <a:gd name="connsiteY10" fmla="*/ 0 h 894988"/>
                    <a:gd name="connsiteX11" fmla="*/ 54239 w 1354692"/>
                    <a:gd name="connsiteY11" fmla="*/ 196851 h 894988"/>
                    <a:gd name="connsiteX12" fmla="*/ 85599 w 1354692"/>
                    <a:gd name="connsiteY12" fmla="*/ 354231 h 894988"/>
                    <a:gd name="connsiteX13" fmla="*/ 106608 w 1354692"/>
                    <a:gd name="connsiteY13" fmla="*/ 390475 h 894988"/>
                    <a:gd name="connsiteX14" fmla="*/ 107282 w 1354692"/>
                    <a:gd name="connsiteY14" fmla="*/ 386311 h 894988"/>
                    <a:gd name="connsiteX15" fmla="*/ 393466 w 1354692"/>
                    <a:gd name="connsiteY15" fmla="*/ 648515 h 894988"/>
                    <a:gd name="connsiteX16" fmla="*/ 700211 w 1354692"/>
                    <a:gd name="connsiteY16" fmla="*/ 639731 h 894988"/>
                    <a:gd name="connsiteX17" fmla="*/ 722277 w 1354692"/>
                    <a:gd name="connsiteY17" fmla="*/ 625840 h 894988"/>
                    <a:gd name="connsiteX18" fmla="*/ 723879 w 1354692"/>
                    <a:gd name="connsiteY18" fmla="*/ 623779 h 894988"/>
                    <a:gd name="connsiteX19" fmla="*/ 1076464 w 1354692"/>
                    <a:gd name="connsiteY19" fmla="*/ 555151 h 894988"/>
                    <a:gd name="connsiteX20" fmla="*/ 1348104 w 1354692"/>
                    <a:gd name="connsiteY20" fmla="*/ 894988 h 89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354692" h="894988">
                      <a:moveTo>
                        <a:pt x="1348104" y="894988"/>
                      </a:moveTo>
                      <a:cubicBezTo>
                        <a:pt x="1314655" y="780785"/>
                        <a:pt x="1199078" y="682088"/>
                        <a:pt x="1052943" y="642931"/>
                      </a:cubicBezTo>
                      <a:cubicBezTo>
                        <a:pt x="943342" y="613564"/>
                        <a:pt x="831881" y="621795"/>
                        <a:pt x="746690" y="662416"/>
                      </a:cubicBezTo>
                      <a:lnTo>
                        <a:pt x="717228" y="682433"/>
                      </a:lnTo>
                      <a:lnTo>
                        <a:pt x="677960" y="711598"/>
                      </a:lnTo>
                      <a:cubicBezTo>
                        <a:pt x="597692" y="758809"/>
                        <a:pt x="482541" y="770778"/>
                        <a:pt x="366896" y="735421"/>
                      </a:cubicBezTo>
                      <a:cubicBezTo>
                        <a:pt x="204992" y="685923"/>
                        <a:pt x="95763" y="560066"/>
                        <a:pt x="98890" y="438107"/>
                      </a:cubicBezTo>
                      <a:lnTo>
                        <a:pt x="106219" y="392874"/>
                      </a:lnTo>
                      <a:lnTo>
                        <a:pt x="66253" y="378232"/>
                      </a:lnTo>
                      <a:cubicBezTo>
                        <a:pt x="27319" y="348349"/>
                        <a:pt x="0" y="278389"/>
                        <a:pt x="0" y="196851"/>
                      </a:cubicBezTo>
                      <a:cubicBezTo>
                        <a:pt x="0" y="88133"/>
                        <a:pt x="48567" y="0"/>
                        <a:pt x="108478" y="0"/>
                      </a:cubicBezTo>
                      <a:cubicBezTo>
                        <a:pt x="74333" y="46470"/>
                        <a:pt x="54239" y="119400"/>
                        <a:pt x="54239" y="196851"/>
                      </a:cubicBezTo>
                      <a:cubicBezTo>
                        <a:pt x="54238" y="254938"/>
                        <a:pt x="65542" y="310484"/>
                        <a:pt x="85599" y="354231"/>
                      </a:cubicBezTo>
                      <a:lnTo>
                        <a:pt x="106608" y="390475"/>
                      </a:lnTo>
                      <a:lnTo>
                        <a:pt x="107282" y="386311"/>
                      </a:lnTo>
                      <a:cubicBezTo>
                        <a:pt x="136725" y="501612"/>
                        <a:pt x="248786" y="604282"/>
                        <a:pt x="393466" y="648515"/>
                      </a:cubicBezTo>
                      <a:cubicBezTo>
                        <a:pt x="501975" y="681690"/>
                        <a:pt x="613656" y="677353"/>
                        <a:pt x="700211" y="639731"/>
                      </a:cubicBezTo>
                      <a:lnTo>
                        <a:pt x="722277" y="625840"/>
                      </a:lnTo>
                      <a:lnTo>
                        <a:pt x="723879" y="623779"/>
                      </a:lnTo>
                      <a:cubicBezTo>
                        <a:pt x="799213" y="548116"/>
                        <a:pt x="936293" y="517592"/>
                        <a:pt x="1076464" y="555151"/>
                      </a:cubicBezTo>
                      <a:cubicBezTo>
                        <a:pt x="1263358" y="605229"/>
                        <a:pt x="1384975" y="757379"/>
                        <a:pt x="1348104" y="894988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526D66A9-E568-41EF-8B06-6E74280F674A}"/>
                    </a:ext>
                  </a:extLst>
                </p:cNvPr>
                <p:cNvSpPr/>
                <p:nvPr/>
              </p:nvSpPr>
              <p:spPr>
                <a:xfrm rot="9000000" flipH="1">
                  <a:off x="5902314" y="3729532"/>
                  <a:ext cx="1354692" cy="894988"/>
                </a:xfrm>
                <a:custGeom>
                  <a:avLst/>
                  <a:gdLst>
                    <a:gd name="connsiteX0" fmla="*/ 1348104 w 1354692"/>
                    <a:gd name="connsiteY0" fmla="*/ 894988 h 894988"/>
                    <a:gd name="connsiteX1" fmla="*/ 1052943 w 1354692"/>
                    <a:gd name="connsiteY1" fmla="*/ 642931 h 894988"/>
                    <a:gd name="connsiteX2" fmla="*/ 746690 w 1354692"/>
                    <a:gd name="connsiteY2" fmla="*/ 662416 h 894988"/>
                    <a:gd name="connsiteX3" fmla="*/ 717228 w 1354692"/>
                    <a:gd name="connsiteY3" fmla="*/ 682433 h 894988"/>
                    <a:gd name="connsiteX4" fmla="*/ 677960 w 1354692"/>
                    <a:gd name="connsiteY4" fmla="*/ 711598 h 894988"/>
                    <a:gd name="connsiteX5" fmla="*/ 366896 w 1354692"/>
                    <a:gd name="connsiteY5" fmla="*/ 735421 h 894988"/>
                    <a:gd name="connsiteX6" fmla="*/ 98890 w 1354692"/>
                    <a:gd name="connsiteY6" fmla="*/ 438107 h 894988"/>
                    <a:gd name="connsiteX7" fmla="*/ 106219 w 1354692"/>
                    <a:gd name="connsiteY7" fmla="*/ 392874 h 894988"/>
                    <a:gd name="connsiteX8" fmla="*/ 66253 w 1354692"/>
                    <a:gd name="connsiteY8" fmla="*/ 378232 h 894988"/>
                    <a:gd name="connsiteX9" fmla="*/ 0 w 1354692"/>
                    <a:gd name="connsiteY9" fmla="*/ 196851 h 894988"/>
                    <a:gd name="connsiteX10" fmla="*/ 108478 w 1354692"/>
                    <a:gd name="connsiteY10" fmla="*/ 0 h 894988"/>
                    <a:gd name="connsiteX11" fmla="*/ 54239 w 1354692"/>
                    <a:gd name="connsiteY11" fmla="*/ 196851 h 894988"/>
                    <a:gd name="connsiteX12" fmla="*/ 85599 w 1354692"/>
                    <a:gd name="connsiteY12" fmla="*/ 354231 h 894988"/>
                    <a:gd name="connsiteX13" fmla="*/ 106608 w 1354692"/>
                    <a:gd name="connsiteY13" fmla="*/ 390475 h 894988"/>
                    <a:gd name="connsiteX14" fmla="*/ 107282 w 1354692"/>
                    <a:gd name="connsiteY14" fmla="*/ 386311 h 894988"/>
                    <a:gd name="connsiteX15" fmla="*/ 393466 w 1354692"/>
                    <a:gd name="connsiteY15" fmla="*/ 648515 h 894988"/>
                    <a:gd name="connsiteX16" fmla="*/ 700211 w 1354692"/>
                    <a:gd name="connsiteY16" fmla="*/ 639731 h 894988"/>
                    <a:gd name="connsiteX17" fmla="*/ 722277 w 1354692"/>
                    <a:gd name="connsiteY17" fmla="*/ 625840 h 894988"/>
                    <a:gd name="connsiteX18" fmla="*/ 723879 w 1354692"/>
                    <a:gd name="connsiteY18" fmla="*/ 623779 h 894988"/>
                    <a:gd name="connsiteX19" fmla="*/ 1076464 w 1354692"/>
                    <a:gd name="connsiteY19" fmla="*/ 555151 h 894988"/>
                    <a:gd name="connsiteX20" fmla="*/ 1348104 w 1354692"/>
                    <a:gd name="connsiteY20" fmla="*/ 894988 h 89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354692" h="894988">
                      <a:moveTo>
                        <a:pt x="1348104" y="894988"/>
                      </a:moveTo>
                      <a:cubicBezTo>
                        <a:pt x="1314655" y="780785"/>
                        <a:pt x="1199078" y="682088"/>
                        <a:pt x="1052943" y="642931"/>
                      </a:cubicBezTo>
                      <a:cubicBezTo>
                        <a:pt x="943342" y="613564"/>
                        <a:pt x="831881" y="621795"/>
                        <a:pt x="746690" y="662416"/>
                      </a:cubicBezTo>
                      <a:lnTo>
                        <a:pt x="717228" y="682433"/>
                      </a:lnTo>
                      <a:lnTo>
                        <a:pt x="677960" y="711598"/>
                      </a:lnTo>
                      <a:cubicBezTo>
                        <a:pt x="597692" y="758809"/>
                        <a:pt x="482541" y="770778"/>
                        <a:pt x="366896" y="735421"/>
                      </a:cubicBezTo>
                      <a:cubicBezTo>
                        <a:pt x="204992" y="685923"/>
                        <a:pt x="95763" y="560066"/>
                        <a:pt x="98890" y="438107"/>
                      </a:cubicBezTo>
                      <a:lnTo>
                        <a:pt x="106219" y="392874"/>
                      </a:lnTo>
                      <a:lnTo>
                        <a:pt x="66253" y="378232"/>
                      </a:lnTo>
                      <a:cubicBezTo>
                        <a:pt x="27319" y="348349"/>
                        <a:pt x="0" y="278389"/>
                        <a:pt x="0" y="196851"/>
                      </a:cubicBezTo>
                      <a:cubicBezTo>
                        <a:pt x="0" y="88133"/>
                        <a:pt x="48567" y="0"/>
                        <a:pt x="108478" y="0"/>
                      </a:cubicBezTo>
                      <a:cubicBezTo>
                        <a:pt x="74333" y="46470"/>
                        <a:pt x="54239" y="119400"/>
                        <a:pt x="54239" y="196851"/>
                      </a:cubicBezTo>
                      <a:cubicBezTo>
                        <a:pt x="54238" y="254938"/>
                        <a:pt x="65542" y="310484"/>
                        <a:pt x="85599" y="354231"/>
                      </a:cubicBezTo>
                      <a:lnTo>
                        <a:pt x="106608" y="390475"/>
                      </a:lnTo>
                      <a:lnTo>
                        <a:pt x="107282" y="386311"/>
                      </a:lnTo>
                      <a:cubicBezTo>
                        <a:pt x="136725" y="501612"/>
                        <a:pt x="248786" y="604282"/>
                        <a:pt x="393466" y="648515"/>
                      </a:cubicBezTo>
                      <a:cubicBezTo>
                        <a:pt x="501975" y="681690"/>
                        <a:pt x="613656" y="677353"/>
                        <a:pt x="700211" y="639731"/>
                      </a:cubicBezTo>
                      <a:lnTo>
                        <a:pt x="722277" y="625840"/>
                      </a:lnTo>
                      <a:lnTo>
                        <a:pt x="723879" y="623779"/>
                      </a:lnTo>
                      <a:cubicBezTo>
                        <a:pt x="799213" y="548116"/>
                        <a:pt x="936293" y="517592"/>
                        <a:pt x="1076464" y="555151"/>
                      </a:cubicBezTo>
                      <a:cubicBezTo>
                        <a:pt x="1263358" y="605229"/>
                        <a:pt x="1384975" y="757379"/>
                        <a:pt x="1348104" y="894988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" name="楕円 58">
                  <a:extLst>
                    <a:ext uri="{FF2B5EF4-FFF2-40B4-BE49-F238E27FC236}">
                      <a16:creationId xmlns:a16="http://schemas.microsoft.com/office/drawing/2014/main" id="{81FDE3D4-B083-43CD-A629-6BDB32EDFBAD}"/>
                    </a:ext>
                  </a:extLst>
                </p:cNvPr>
                <p:cNvSpPr/>
                <p:nvPr/>
              </p:nvSpPr>
              <p:spPr>
                <a:xfrm>
                  <a:off x="5993940" y="4426942"/>
                  <a:ext cx="180636" cy="180975"/>
                </a:xfrm>
                <a:prstGeom prst="ellipse">
                  <a:avLst/>
                </a:pr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9" name="グループ化 28">
                <a:extLst>
                  <a:ext uri="{FF2B5EF4-FFF2-40B4-BE49-F238E27FC236}">
                    <a16:creationId xmlns:a16="http://schemas.microsoft.com/office/drawing/2014/main" id="{CA0817CA-EB98-44C3-A65F-AA3F175C8DB1}"/>
                  </a:ext>
                </a:extLst>
              </p:cNvPr>
              <p:cNvGrpSpPr/>
              <p:nvPr/>
            </p:nvGrpSpPr>
            <p:grpSpPr>
              <a:xfrm rot="637343">
                <a:off x="1971040" y="1554479"/>
                <a:ext cx="1958390" cy="1508436"/>
                <a:chOff x="1958340" y="1516379"/>
                <a:chExt cx="1958390" cy="1508436"/>
              </a:xfrm>
              <a:grpFill/>
            </p:grpSpPr>
            <p:sp>
              <p:nvSpPr>
                <p:cNvPr id="43" name="楕円 42">
                  <a:extLst>
                    <a:ext uri="{FF2B5EF4-FFF2-40B4-BE49-F238E27FC236}">
                      <a16:creationId xmlns:a16="http://schemas.microsoft.com/office/drawing/2014/main" id="{1C513DB9-72F2-488C-98BB-CCA302B1C185}"/>
                    </a:ext>
                  </a:extLst>
                </p:cNvPr>
                <p:cNvSpPr/>
                <p:nvPr/>
              </p:nvSpPr>
              <p:spPr>
                <a:xfrm>
                  <a:off x="1967172" y="1516379"/>
                  <a:ext cx="723900" cy="723900"/>
                </a:xfrm>
                <a:prstGeom prst="ellipse">
                  <a:avLst/>
                </a:pr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" name="楕円 43">
                  <a:extLst>
                    <a:ext uri="{FF2B5EF4-FFF2-40B4-BE49-F238E27FC236}">
                      <a16:creationId xmlns:a16="http://schemas.microsoft.com/office/drawing/2014/main" id="{9214B3A6-3403-454B-A1BF-4989FCBE0CBE}"/>
                    </a:ext>
                  </a:extLst>
                </p:cNvPr>
                <p:cNvSpPr/>
                <p:nvPr/>
              </p:nvSpPr>
              <p:spPr>
                <a:xfrm>
                  <a:off x="2072397" y="1621604"/>
                  <a:ext cx="513450" cy="513450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5" name="楕円 44">
                  <a:extLst>
                    <a:ext uri="{FF2B5EF4-FFF2-40B4-BE49-F238E27FC236}">
                      <a16:creationId xmlns:a16="http://schemas.microsoft.com/office/drawing/2014/main" id="{9E8A43E7-750F-47F4-B451-18CF3546B1A7}"/>
                    </a:ext>
                  </a:extLst>
                </p:cNvPr>
                <p:cNvSpPr/>
                <p:nvPr/>
              </p:nvSpPr>
              <p:spPr>
                <a:xfrm>
                  <a:off x="3173730" y="1516379"/>
                  <a:ext cx="723900" cy="723900"/>
                </a:xfrm>
                <a:prstGeom prst="ellipse">
                  <a:avLst/>
                </a:pr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6" name="楕円 45">
                  <a:extLst>
                    <a:ext uri="{FF2B5EF4-FFF2-40B4-BE49-F238E27FC236}">
                      <a16:creationId xmlns:a16="http://schemas.microsoft.com/office/drawing/2014/main" id="{061B0370-5E30-414B-A731-AD3DFD39B8AC}"/>
                    </a:ext>
                  </a:extLst>
                </p:cNvPr>
                <p:cNvSpPr/>
                <p:nvPr/>
              </p:nvSpPr>
              <p:spPr>
                <a:xfrm>
                  <a:off x="3278955" y="1621604"/>
                  <a:ext cx="513450" cy="513450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7" name="フリーフォーム: 図形 46">
                  <a:extLst>
                    <a:ext uri="{FF2B5EF4-FFF2-40B4-BE49-F238E27FC236}">
                      <a16:creationId xmlns:a16="http://schemas.microsoft.com/office/drawing/2014/main" id="{926A52E8-2008-438D-A638-4E9C91F6724C}"/>
                    </a:ext>
                  </a:extLst>
                </p:cNvPr>
                <p:cNvSpPr/>
                <p:nvPr/>
              </p:nvSpPr>
              <p:spPr>
                <a:xfrm>
                  <a:off x="1958340" y="1516379"/>
                  <a:ext cx="1958390" cy="1508436"/>
                </a:xfrm>
                <a:custGeom>
                  <a:avLst/>
                  <a:gdLst>
                    <a:gd name="connsiteX0" fmla="*/ 971550 w 1958340"/>
                    <a:gd name="connsiteY0" fmla="*/ 0 h 1616346"/>
                    <a:gd name="connsiteX1" fmla="*/ 1958340 w 1958340"/>
                    <a:gd name="connsiteY1" fmla="*/ 922688 h 1616346"/>
                    <a:gd name="connsiteX2" fmla="*/ 1360307 w 1958340"/>
                    <a:gd name="connsiteY2" fmla="*/ 1597336 h 1616346"/>
                    <a:gd name="connsiteX3" fmla="*/ 1278409 w 1958340"/>
                    <a:gd name="connsiteY3" fmla="*/ 1616346 h 1616346"/>
                    <a:gd name="connsiteX4" fmla="*/ 1258226 w 1958340"/>
                    <a:gd name="connsiteY4" fmla="*/ 1602358 h 1616346"/>
                    <a:gd name="connsiteX5" fmla="*/ 979170 w 1958340"/>
                    <a:gd name="connsiteY5" fmla="*/ 1179276 h 1616346"/>
                    <a:gd name="connsiteX6" fmla="*/ 702752 w 1958340"/>
                    <a:gd name="connsiteY6" fmla="*/ 1595371 h 1616346"/>
                    <a:gd name="connsiteX7" fmla="*/ 674847 w 1958340"/>
                    <a:gd name="connsiteY7" fmla="*/ 1615166 h 1616346"/>
                    <a:gd name="connsiteX8" fmla="*/ 598033 w 1958340"/>
                    <a:gd name="connsiteY8" fmla="*/ 1597336 h 1616346"/>
                    <a:gd name="connsiteX9" fmla="*/ 0 w 1958340"/>
                    <a:gd name="connsiteY9" fmla="*/ 922688 h 1616346"/>
                    <a:gd name="connsiteX10" fmla="*/ 971550 w 1958340"/>
                    <a:gd name="connsiteY10" fmla="*/ 0 h 1616346"/>
                    <a:gd name="connsiteX0" fmla="*/ 971550 w 1958340"/>
                    <a:gd name="connsiteY0" fmla="*/ 0 h 1616346"/>
                    <a:gd name="connsiteX1" fmla="*/ 1958340 w 1958340"/>
                    <a:gd name="connsiteY1" fmla="*/ 922688 h 1616346"/>
                    <a:gd name="connsiteX2" fmla="*/ 1360307 w 1958340"/>
                    <a:gd name="connsiteY2" fmla="*/ 1597336 h 1616346"/>
                    <a:gd name="connsiteX3" fmla="*/ 1278409 w 1958340"/>
                    <a:gd name="connsiteY3" fmla="*/ 1616346 h 1616346"/>
                    <a:gd name="connsiteX4" fmla="*/ 1258226 w 1958340"/>
                    <a:gd name="connsiteY4" fmla="*/ 1602358 h 1616346"/>
                    <a:gd name="connsiteX5" fmla="*/ 979170 w 1958340"/>
                    <a:gd name="connsiteY5" fmla="*/ 1179276 h 1616346"/>
                    <a:gd name="connsiteX6" fmla="*/ 702752 w 1958340"/>
                    <a:gd name="connsiteY6" fmla="*/ 1595371 h 1616346"/>
                    <a:gd name="connsiteX7" fmla="*/ 598033 w 1958340"/>
                    <a:gd name="connsiteY7" fmla="*/ 1597336 h 1616346"/>
                    <a:gd name="connsiteX8" fmla="*/ 0 w 1958340"/>
                    <a:gd name="connsiteY8" fmla="*/ 922688 h 1616346"/>
                    <a:gd name="connsiteX9" fmla="*/ 971550 w 1958340"/>
                    <a:gd name="connsiteY9" fmla="*/ 0 h 1616346"/>
                    <a:gd name="connsiteX0" fmla="*/ 971550 w 1958340"/>
                    <a:gd name="connsiteY0" fmla="*/ 0 h 1602358"/>
                    <a:gd name="connsiteX1" fmla="*/ 1958340 w 1958340"/>
                    <a:gd name="connsiteY1" fmla="*/ 922688 h 1602358"/>
                    <a:gd name="connsiteX2" fmla="*/ 1360307 w 1958340"/>
                    <a:gd name="connsiteY2" fmla="*/ 1597336 h 1602358"/>
                    <a:gd name="connsiteX3" fmla="*/ 1258226 w 1958340"/>
                    <a:gd name="connsiteY3" fmla="*/ 1602358 h 1602358"/>
                    <a:gd name="connsiteX4" fmla="*/ 979170 w 1958340"/>
                    <a:gd name="connsiteY4" fmla="*/ 1179276 h 1602358"/>
                    <a:gd name="connsiteX5" fmla="*/ 702752 w 1958340"/>
                    <a:gd name="connsiteY5" fmla="*/ 1595371 h 1602358"/>
                    <a:gd name="connsiteX6" fmla="*/ 598033 w 1958340"/>
                    <a:gd name="connsiteY6" fmla="*/ 1597336 h 1602358"/>
                    <a:gd name="connsiteX7" fmla="*/ 0 w 1958340"/>
                    <a:gd name="connsiteY7" fmla="*/ 922688 h 1602358"/>
                    <a:gd name="connsiteX8" fmla="*/ 971550 w 1958340"/>
                    <a:gd name="connsiteY8" fmla="*/ 0 h 1602358"/>
                    <a:gd name="connsiteX0" fmla="*/ 971550 w 1958340"/>
                    <a:gd name="connsiteY0" fmla="*/ 0 h 1602358"/>
                    <a:gd name="connsiteX1" fmla="*/ 1958340 w 1958340"/>
                    <a:gd name="connsiteY1" fmla="*/ 922688 h 1602358"/>
                    <a:gd name="connsiteX2" fmla="*/ 1360307 w 1958340"/>
                    <a:gd name="connsiteY2" fmla="*/ 1597336 h 1602358"/>
                    <a:gd name="connsiteX3" fmla="*/ 1258226 w 1958340"/>
                    <a:gd name="connsiteY3" fmla="*/ 1602358 h 1602358"/>
                    <a:gd name="connsiteX4" fmla="*/ 979170 w 1958340"/>
                    <a:gd name="connsiteY4" fmla="*/ 1179276 h 1602358"/>
                    <a:gd name="connsiteX5" fmla="*/ 702752 w 1958340"/>
                    <a:gd name="connsiteY5" fmla="*/ 1595371 h 1602358"/>
                    <a:gd name="connsiteX6" fmla="*/ 540883 w 1958340"/>
                    <a:gd name="connsiteY6" fmla="*/ 1457636 h 1602358"/>
                    <a:gd name="connsiteX7" fmla="*/ 0 w 1958340"/>
                    <a:gd name="connsiteY7" fmla="*/ 922688 h 1602358"/>
                    <a:gd name="connsiteX8" fmla="*/ 971550 w 1958340"/>
                    <a:gd name="connsiteY8" fmla="*/ 0 h 1602358"/>
                    <a:gd name="connsiteX0" fmla="*/ 971550 w 1958340"/>
                    <a:gd name="connsiteY0" fmla="*/ 0 h 1602358"/>
                    <a:gd name="connsiteX1" fmla="*/ 1958340 w 1958340"/>
                    <a:gd name="connsiteY1" fmla="*/ 922688 h 1602358"/>
                    <a:gd name="connsiteX2" fmla="*/ 1360307 w 1958340"/>
                    <a:gd name="connsiteY2" fmla="*/ 1597336 h 1602358"/>
                    <a:gd name="connsiteX3" fmla="*/ 1258226 w 1958340"/>
                    <a:gd name="connsiteY3" fmla="*/ 1602358 h 1602358"/>
                    <a:gd name="connsiteX4" fmla="*/ 979170 w 1958340"/>
                    <a:gd name="connsiteY4" fmla="*/ 1179276 h 1602358"/>
                    <a:gd name="connsiteX5" fmla="*/ 715452 w 1958340"/>
                    <a:gd name="connsiteY5" fmla="*/ 1462021 h 1602358"/>
                    <a:gd name="connsiteX6" fmla="*/ 540883 w 1958340"/>
                    <a:gd name="connsiteY6" fmla="*/ 1457636 h 1602358"/>
                    <a:gd name="connsiteX7" fmla="*/ 0 w 1958340"/>
                    <a:gd name="connsiteY7" fmla="*/ 922688 h 1602358"/>
                    <a:gd name="connsiteX8" fmla="*/ 971550 w 1958340"/>
                    <a:gd name="connsiteY8" fmla="*/ 0 h 1602358"/>
                    <a:gd name="connsiteX0" fmla="*/ 971550 w 1958340"/>
                    <a:gd name="connsiteY0" fmla="*/ 0 h 1597336"/>
                    <a:gd name="connsiteX1" fmla="*/ 1958340 w 1958340"/>
                    <a:gd name="connsiteY1" fmla="*/ 922688 h 1597336"/>
                    <a:gd name="connsiteX2" fmla="*/ 1360307 w 1958340"/>
                    <a:gd name="connsiteY2" fmla="*/ 1597336 h 1597336"/>
                    <a:gd name="connsiteX3" fmla="*/ 1245526 w 1958340"/>
                    <a:gd name="connsiteY3" fmla="*/ 1481708 h 1597336"/>
                    <a:gd name="connsiteX4" fmla="*/ 979170 w 1958340"/>
                    <a:gd name="connsiteY4" fmla="*/ 1179276 h 1597336"/>
                    <a:gd name="connsiteX5" fmla="*/ 715452 w 1958340"/>
                    <a:gd name="connsiteY5" fmla="*/ 1462021 h 1597336"/>
                    <a:gd name="connsiteX6" fmla="*/ 540883 w 1958340"/>
                    <a:gd name="connsiteY6" fmla="*/ 1457636 h 1597336"/>
                    <a:gd name="connsiteX7" fmla="*/ 0 w 1958340"/>
                    <a:gd name="connsiteY7" fmla="*/ 922688 h 1597336"/>
                    <a:gd name="connsiteX8" fmla="*/ 971550 w 1958340"/>
                    <a:gd name="connsiteY8" fmla="*/ 0 h 1597336"/>
                    <a:gd name="connsiteX0" fmla="*/ 971550 w 1966938"/>
                    <a:gd name="connsiteY0" fmla="*/ 0 h 1508436"/>
                    <a:gd name="connsiteX1" fmla="*/ 1958340 w 1966938"/>
                    <a:gd name="connsiteY1" fmla="*/ 922688 h 1508436"/>
                    <a:gd name="connsiteX2" fmla="*/ 1360307 w 1966938"/>
                    <a:gd name="connsiteY2" fmla="*/ 1508436 h 1508436"/>
                    <a:gd name="connsiteX3" fmla="*/ 1245526 w 1966938"/>
                    <a:gd name="connsiteY3" fmla="*/ 1481708 h 1508436"/>
                    <a:gd name="connsiteX4" fmla="*/ 979170 w 1966938"/>
                    <a:gd name="connsiteY4" fmla="*/ 1179276 h 1508436"/>
                    <a:gd name="connsiteX5" fmla="*/ 715452 w 1966938"/>
                    <a:gd name="connsiteY5" fmla="*/ 1462021 h 1508436"/>
                    <a:gd name="connsiteX6" fmla="*/ 540883 w 1966938"/>
                    <a:gd name="connsiteY6" fmla="*/ 1457636 h 1508436"/>
                    <a:gd name="connsiteX7" fmla="*/ 0 w 1966938"/>
                    <a:gd name="connsiteY7" fmla="*/ 922688 h 1508436"/>
                    <a:gd name="connsiteX8" fmla="*/ 971550 w 1966938"/>
                    <a:gd name="connsiteY8" fmla="*/ 0 h 1508436"/>
                    <a:gd name="connsiteX0" fmla="*/ 971550 w 1958390"/>
                    <a:gd name="connsiteY0" fmla="*/ 0 h 1508436"/>
                    <a:gd name="connsiteX1" fmla="*/ 1958340 w 1958390"/>
                    <a:gd name="connsiteY1" fmla="*/ 922688 h 1508436"/>
                    <a:gd name="connsiteX2" fmla="*/ 1360307 w 1958390"/>
                    <a:gd name="connsiteY2" fmla="*/ 1508436 h 1508436"/>
                    <a:gd name="connsiteX3" fmla="*/ 1245526 w 1958390"/>
                    <a:gd name="connsiteY3" fmla="*/ 1481708 h 1508436"/>
                    <a:gd name="connsiteX4" fmla="*/ 979170 w 1958390"/>
                    <a:gd name="connsiteY4" fmla="*/ 1179276 h 1508436"/>
                    <a:gd name="connsiteX5" fmla="*/ 715452 w 1958390"/>
                    <a:gd name="connsiteY5" fmla="*/ 1462021 h 1508436"/>
                    <a:gd name="connsiteX6" fmla="*/ 540883 w 1958390"/>
                    <a:gd name="connsiteY6" fmla="*/ 1457636 h 1508436"/>
                    <a:gd name="connsiteX7" fmla="*/ 0 w 1958390"/>
                    <a:gd name="connsiteY7" fmla="*/ 922688 h 1508436"/>
                    <a:gd name="connsiteX8" fmla="*/ 971550 w 1958390"/>
                    <a:gd name="connsiteY8" fmla="*/ 0 h 1508436"/>
                    <a:gd name="connsiteX0" fmla="*/ 971550 w 1958390"/>
                    <a:gd name="connsiteY0" fmla="*/ 0 h 1508436"/>
                    <a:gd name="connsiteX1" fmla="*/ 1958340 w 1958390"/>
                    <a:gd name="connsiteY1" fmla="*/ 922688 h 1508436"/>
                    <a:gd name="connsiteX2" fmla="*/ 1360307 w 1958390"/>
                    <a:gd name="connsiteY2" fmla="*/ 1508436 h 1508436"/>
                    <a:gd name="connsiteX3" fmla="*/ 1245526 w 1958390"/>
                    <a:gd name="connsiteY3" fmla="*/ 1481708 h 1508436"/>
                    <a:gd name="connsiteX4" fmla="*/ 979170 w 1958390"/>
                    <a:gd name="connsiteY4" fmla="*/ 1179276 h 1508436"/>
                    <a:gd name="connsiteX5" fmla="*/ 715452 w 1958390"/>
                    <a:gd name="connsiteY5" fmla="*/ 1462021 h 1508436"/>
                    <a:gd name="connsiteX6" fmla="*/ 540883 w 1958390"/>
                    <a:gd name="connsiteY6" fmla="*/ 1457636 h 1508436"/>
                    <a:gd name="connsiteX7" fmla="*/ 0 w 1958390"/>
                    <a:gd name="connsiteY7" fmla="*/ 922688 h 1508436"/>
                    <a:gd name="connsiteX8" fmla="*/ 971550 w 1958390"/>
                    <a:gd name="connsiteY8" fmla="*/ 0 h 1508436"/>
                    <a:gd name="connsiteX0" fmla="*/ 971550 w 1958390"/>
                    <a:gd name="connsiteY0" fmla="*/ 0 h 1508436"/>
                    <a:gd name="connsiteX1" fmla="*/ 1958340 w 1958390"/>
                    <a:gd name="connsiteY1" fmla="*/ 922688 h 1508436"/>
                    <a:gd name="connsiteX2" fmla="*/ 1360307 w 1958390"/>
                    <a:gd name="connsiteY2" fmla="*/ 1508436 h 1508436"/>
                    <a:gd name="connsiteX3" fmla="*/ 1245526 w 1958390"/>
                    <a:gd name="connsiteY3" fmla="*/ 1481708 h 1508436"/>
                    <a:gd name="connsiteX4" fmla="*/ 979170 w 1958390"/>
                    <a:gd name="connsiteY4" fmla="*/ 1179276 h 1508436"/>
                    <a:gd name="connsiteX5" fmla="*/ 715452 w 1958390"/>
                    <a:gd name="connsiteY5" fmla="*/ 1462021 h 1508436"/>
                    <a:gd name="connsiteX6" fmla="*/ 540883 w 1958390"/>
                    <a:gd name="connsiteY6" fmla="*/ 1457636 h 1508436"/>
                    <a:gd name="connsiteX7" fmla="*/ 0 w 1958390"/>
                    <a:gd name="connsiteY7" fmla="*/ 922688 h 1508436"/>
                    <a:gd name="connsiteX8" fmla="*/ 971550 w 1958390"/>
                    <a:gd name="connsiteY8" fmla="*/ 0 h 15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8390" h="1508436">
                      <a:moveTo>
                        <a:pt x="971550" y="0"/>
                      </a:moveTo>
                      <a:cubicBezTo>
                        <a:pt x="1588532" y="0"/>
                        <a:pt x="1963397" y="531582"/>
                        <a:pt x="1958340" y="922688"/>
                      </a:cubicBezTo>
                      <a:cubicBezTo>
                        <a:pt x="1953283" y="1313794"/>
                        <a:pt x="1705396" y="1435384"/>
                        <a:pt x="1360307" y="1508436"/>
                      </a:cubicBezTo>
                      <a:lnTo>
                        <a:pt x="1245526" y="1481708"/>
                      </a:lnTo>
                      <a:cubicBezTo>
                        <a:pt x="1173017" y="1425827"/>
                        <a:pt x="1100675" y="1438561"/>
                        <a:pt x="979170" y="1179276"/>
                      </a:cubicBezTo>
                      <a:cubicBezTo>
                        <a:pt x="860443" y="1431200"/>
                        <a:pt x="788448" y="1404845"/>
                        <a:pt x="715452" y="1462021"/>
                      </a:cubicBezTo>
                      <a:lnTo>
                        <a:pt x="540883" y="1457636"/>
                      </a:lnTo>
                      <a:cubicBezTo>
                        <a:pt x="170394" y="1365534"/>
                        <a:pt x="0" y="1225970"/>
                        <a:pt x="0" y="922688"/>
                      </a:cubicBezTo>
                      <a:cubicBezTo>
                        <a:pt x="0" y="518311"/>
                        <a:pt x="354569" y="0"/>
                        <a:pt x="971550" y="0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" name="楕円 1">
                  <a:extLst>
                    <a:ext uri="{FF2B5EF4-FFF2-40B4-BE49-F238E27FC236}">
                      <a16:creationId xmlns:a16="http://schemas.microsoft.com/office/drawing/2014/main" id="{5988E0DE-882E-4DDD-817E-7FDFB55163B2}"/>
                    </a:ext>
                  </a:extLst>
                </p:cNvPr>
                <p:cNvSpPr/>
                <p:nvPr/>
              </p:nvSpPr>
              <p:spPr>
                <a:xfrm rot="16200000">
                  <a:off x="2033109" y="1911293"/>
                  <a:ext cx="853933" cy="757206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1847316"/>
                    <a:gd name="connsiteX1" fmla="*/ 937527 w 1889760"/>
                    <a:gd name="connsiteY1" fmla="*/ 0 h 1847316"/>
                    <a:gd name="connsiteX2" fmla="*/ 1889760 w 1889760"/>
                    <a:gd name="connsiteY2" fmla="*/ 1190718 h 1847316"/>
                    <a:gd name="connsiteX3" fmla="*/ 952088 w 1889760"/>
                    <a:gd name="connsiteY3" fmla="*/ 1847316 h 1847316"/>
                    <a:gd name="connsiteX4" fmla="*/ 0 w 1889760"/>
                    <a:gd name="connsiteY4" fmla="*/ 1190718 h 1847316"/>
                    <a:gd name="connsiteX0" fmla="*/ 0 w 1889760"/>
                    <a:gd name="connsiteY0" fmla="*/ 1190718 h 1737090"/>
                    <a:gd name="connsiteX1" fmla="*/ 937527 w 1889760"/>
                    <a:gd name="connsiteY1" fmla="*/ 0 h 1737090"/>
                    <a:gd name="connsiteX2" fmla="*/ 1889760 w 1889760"/>
                    <a:gd name="connsiteY2" fmla="*/ 1190718 h 1737090"/>
                    <a:gd name="connsiteX3" fmla="*/ 959296 w 1889760"/>
                    <a:gd name="connsiteY3" fmla="*/ 1737090 h 1737090"/>
                    <a:gd name="connsiteX4" fmla="*/ 0 w 1889760"/>
                    <a:gd name="connsiteY4" fmla="*/ 1190718 h 1737090"/>
                    <a:gd name="connsiteX0" fmla="*/ 0 w 1889760"/>
                    <a:gd name="connsiteY0" fmla="*/ 1155047 h 1701419"/>
                    <a:gd name="connsiteX1" fmla="*/ 726738 w 1889760"/>
                    <a:gd name="connsiteY1" fmla="*/ 0 h 1701419"/>
                    <a:gd name="connsiteX2" fmla="*/ 1889760 w 1889760"/>
                    <a:gd name="connsiteY2" fmla="*/ 1155047 h 1701419"/>
                    <a:gd name="connsiteX3" fmla="*/ 959296 w 1889760"/>
                    <a:gd name="connsiteY3" fmla="*/ 1701419 h 1701419"/>
                    <a:gd name="connsiteX4" fmla="*/ 0 w 1889760"/>
                    <a:gd name="connsiteY4" fmla="*/ 1155047 h 1701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9760" h="1701419">
                      <a:moveTo>
                        <a:pt x="0" y="1155047"/>
                      </a:moveTo>
                      <a:cubicBezTo>
                        <a:pt x="0" y="633204"/>
                        <a:pt x="131363" y="0"/>
                        <a:pt x="726738" y="0"/>
                      </a:cubicBezTo>
                      <a:cubicBezTo>
                        <a:pt x="1322113" y="0"/>
                        <a:pt x="1889760" y="633204"/>
                        <a:pt x="1889760" y="1155047"/>
                      </a:cubicBezTo>
                      <a:cubicBezTo>
                        <a:pt x="1889760" y="1676890"/>
                        <a:pt x="1481139" y="1701419"/>
                        <a:pt x="959296" y="1701419"/>
                      </a:cubicBezTo>
                      <a:cubicBezTo>
                        <a:pt x="437453" y="1701419"/>
                        <a:pt x="0" y="1676890"/>
                        <a:pt x="0" y="1155047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" name="楕円 1">
                  <a:extLst>
                    <a:ext uri="{FF2B5EF4-FFF2-40B4-BE49-F238E27FC236}">
                      <a16:creationId xmlns:a16="http://schemas.microsoft.com/office/drawing/2014/main" id="{50E38E16-2BE2-4F0C-91E5-17D87C7546BF}"/>
                    </a:ext>
                  </a:extLst>
                </p:cNvPr>
                <p:cNvSpPr/>
                <p:nvPr/>
              </p:nvSpPr>
              <p:spPr>
                <a:xfrm rot="5400000" flipH="1">
                  <a:off x="2976431" y="1911293"/>
                  <a:ext cx="853933" cy="757206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1847316"/>
                    <a:gd name="connsiteX1" fmla="*/ 937527 w 1889760"/>
                    <a:gd name="connsiteY1" fmla="*/ 0 h 1847316"/>
                    <a:gd name="connsiteX2" fmla="*/ 1889760 w 1889760"/>
                    <a:gd name="connsiteY2" fmla="*/ 1190718 h 1847316"/>
                    <a:gd name="connsiteX3" fmla="*/ 952088 w 1889760"/>
                    <a:gd name="connsiteY3" fmla="*/ 1847316 h 1847316"/>
                    <a:gd name="connsiteX4" fmla="*/ 0 w 1889760"/>
                    <a:gd name="connsiteY4" fmla="*/ 1190718 h 1847316"/>
                    <a:gd name="connsiteX0" fmla="*/ 0 w 1889760"/>
                    <a:gd name="connsiteY0" fmla="*/ 1190718 h 1737090"/>
                    <a:gd name="connsiteX1" fmla="*/ 937527 w 1889760"/>
                    <a:gd name="connsiteY1" fmla="*/ 0 h 1737090"/>
                    <a:gd name="connsiteX2" fmla="*/ 1889760 w 1889760"/>
                    <a:gd name="connsiteY2" fmla="*/ 1190718 h 1737090"/>
                    <a:gd name="connsiteX3" fmla="*/ 959296 w 1889760"/>
                    <a:gd name="connsiteY3" fmla="*/ 1737090 h 1737090"/>
                    <a:gd name="connsiteX4" fmla="*/ 0 w 1889760"/>
                    <a:gd name="connsiteY4" fmla="*/ 1190718 h 1737090"/>
                    <a:gd name="connsiteX0" fmla="*/ 0 w 1889760"/>
                    <a:gd name="connsiteY0" fmla="*/ 1155047 h 1701419"/>
                    <a:gd name="connsiteX1" fmla="*/ 726738 w 1889760"/>
                    <a:gd name="connsiteY1" fmla="*/ 0 h 1701419"/>
                    <a:gd name="connsiteX2" fmla="*/ 1889760 w 1889760"/>
                    <a:gd name="connsiteY2" fmla="*/ 1155047 h 1701419"/>
                    <a:gd name="connsiteX3" fmla="*/ 959296 w 1889760"/>
                    <a:gd name="connsiteY3" fmla="*/ 1701419 h 1701419"/>
                    <a:gd name="connsiteX4" fmla="*/ 0 w 1889760"/>
                    <a:gd name="connsiteY4" fmla="*/ 1155047 h 1701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9760" h="1701419">
                      <a:moveTo>
                        <a:pt x="0" y="1155047"/>
                      </a:moveTo>
                      <a:cubicBezTo>
                        <a:pt x="0" y="633204"/>
                        <a:pt x="131363" y="0"/>
                        <a:pt x="726738" y="0"/>
                      </a:cubicBezTo>
                      <a:cubicBezTo>
                        <a:pt x="1322113" y="0"/>
                        <a:pt x="1889760" y="633204"/>
                        <a:pt x="1889760" y="1155047"/>
                      </a:cubicBezTo>
                      <a:cubicBezTo>
                        <a:pt x="1889760" y="1676890"/>
                        <a:pt x="1481139" y="1701419"/>
                        <a:pt x="959296" y="1701419"/>
                      </a:cubicBezTo>
                      <a:cubicBezTo>
                        <a:pt x="437453" y="1701419"/>
                        <a:pt x="0" y="1676890"/>
                        <a:pt x="0" y="1155047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" name="楕円 1">
                  <a:extLst>
                    <a:ext uri="{FF2B5EF4-FFF2-40B4-BE49-F238E27FC236}">
                      <a16:creationId xmlns:a16="http://schemas.microsoft.com/office/drawing/2014/main" id="{0D2C402F-18F3-4B00-8764-CCF15CB9D2A6}"/>
                    </a:ext>
                  </a:extLst>
                </p:cNvPr>
                <p:cNvSpPr/>
                <p:nvPr/>
              </p:nvSpPr>
              <p:spPr>
                <a:xfrm>
                  <a:off x="2803028" y="2139953"/>
                  <a:ext cx="259080" cy="315676"/>
                </a:xfrm>
                <a:custGeom>
                  <a:avLst/>
                  <a:gdLst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944880 h 1889760"/>
                    <a:gd name="connsiteX1" fmla="*/ 944880 w 1889760"/>
                    <a:gd name="connsiteY1" fmla="*/ 0 h 1889760"/>
                    <a:gd name="connsiteX2" fmla="*/ 1889760 w 1889760"/>
                    <a:gd name="connsiteY2" fmla="*/ 944880 h 1889760"/>
                    <a:gd name="connsiteX3" fmla="*/ 944880 w 1889760"/>
                    <a:gd name="connsiteY3" fmla="*/ 1889760 h 1889760"/>
                    <a:gd name="connsiteX4" fmla="*/ 0 w 1889760"/>
                    <a:gd name="connsiteY4" fmla="*/ 944880 h 1889760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2135598"/>
                    <a:gd name="connsiteX1" fmla="*/ 937527 w 1889760"/>
                    <a:gd name="connsiteY1" fmla="*/ 0 h 2135598"/>
                    <a:gd name="connsiteX2" fmla="*/ 1889760 w 1889760"/>
                    <a:gd name="connsiteY2" fmla="*/ 1190718 h 2135598"/>
                    <a:gd name="connsiteX3" fmla="*/ 944880 w 1889760"/>
                    <a:gd name="connsiteY3" fmla="*/ 2135598 h 2135598"/>
                    <a:gd name="connsiteX4" fmla="*/ 0 w 1889760"/>
                    <a:gd name="connsiteY4" fmla="*/ 1190718 h 2135598"/>
                    <a:gd name="connsiteX0" fmla="*/ 0 w 1889760"/>
                    <a:gd name="connsiteY0" fmla="*/ 1190718 h 1672163"/>
                    <a:gd name="connsiteX1" fmla="*/ 937527 w 1889760"/>
                    <a:gd name="connsiteY1" fmla="*/ 0 h 1672163"/>
                    <a:gd name="connsiteX2" fmla="*/ 1889760 w 1889760"/>
                    <a:gd name="connsiteY2" fmla="*/ 1190718 h 1672163"/>
                    <a:gd name="connsiteX3" fmla="*/ 854605 w 1889760"/>
                    <a:gd name="connsiteY3" fmla="*/ 1671397 h 1672163"/>
                    <a:gd name="connsiteX4" fmla="*/ 0 w 1889760"/>
                    <a:gd name="connsiteY4" fmla="*/ 1190718 h 1672163"/>
                    <a:gd name="connsiteX0" fmla="*/ 0 w 1889760"/>
                    <a:gd name="connsiteY0" fmla="*/ 1190718 h 1623692"/>
                    <a:gd name="connsiteX1" fmla="*/ 937527 w 1889760"/>
                    <a:gd name="connsiteY1" fmla="*/ 0 h 1623692"/>
                    <a:gd name="connsiteX2" fmla="*/ 1889760 w 1889760"/>
                    <a:gd name="connsiteY2" fmla="*/ 1190718 h 1623692"/>
                    <a:gd name="connsiteX3" fmla="*/ 914788 w 1889760"/>
                    <a:gd name="connsiteY3" fmla="*/ 1616786 h 1623692"/>
                    <a:gd name="connsiteX4" fmla="*/ 0 w 1889760"/>
                    <a:gd name="connsiteY4" fmla="*/ 1190718 h 1623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9760" h="1623692">
                      <a:moveTo>
                        <a:pt x="0" y="1190718"/>
                      </a:moveTo>
                      <a:cubicBezTo>
                        <a:pt x="0" y="668875"/>
                        <a:pt x="342152" y="0"/>
                        <a:pt x="937527" y="0"/>
                      </a:cubicBezTo>
                      <a:cubicBezTo>
                        <a:pt x="1532902" y="0"/>
                        <a:pt x="1889760" y="668875"/>
                        <a:pt x="1889760" y="1190718"/>
                      </a:cubicBezTo>
                      <a:cubicBezTo>
                        <a:pt x="1889760" y="1712561"/>
                        <a:pt x="1436631" y="1616786"/>
                        <a:pt x="914788" y="1616786"/>
                      </a:cubicBezTo>
                      <a:cubicBezTo>
                        <a:pt x="392945" y="1616786"/>
                        <a:pt x="0" y="1712561"/>
                        <a:pt x="0" y="1190718"/>
                      </a:cubicBezTo>
                      <a:close/>
                    </a:path>
                  </a:pathLst>
                </a:custGeom>
                <a:solidFill>
                  <a:srgbClr val="4C2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" name="楕円 50">
                  <a:extLst>
                    <a:ext uri="{FF2B5EF4-FFF2-40B4-BE49-F238E27FC236}">
                      <a16:creationId xmlns:a16="http://schemas.microsoft.com/office/drawing/2014/main" id="{753C70A1-EFCB-42B4-9082-BEE4B3522300}"/>
                    </a:ext>
                  </a:extLst>
                </p:cNvPr>
                <p:cNvSpPr/>
                <p:nvPr/>
              </p:nvSpPr>
              <p:spPr>
                <a:xfrm>
                  <a:off x="2353194" y="2077021"/>
                  <a:ext cx="307456" cy="30745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" name="楕円 51">
                  <a:extLst>
                    <a:ext uri="{FF2B5EF4-FFF2-40B4-BE49-F238E27FC236}">
                      <a16:creationId xmlns:a16="http://schemas.microsoft.com/office/drawing/2014/main" id="{838BFA62-BEF7-4926-A475-ABC0E6C0D7EE}"/>
                    </a:ext>
                  </a:extLst>
                </p:cNvPr>
                <p:cNvSpPr/>
                <p:nvPr/>
              </p:nvSpPr>
              <p:spPr>
                <a:xfrm>
                  <a:off x="3191394" y="2077021"/>
                  <a:ext cx="307456" cy="30745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" name="楕円 52">
                  <a:extLst>
                    <a:ext uri="{FF2B5EF4-FFF2-40B4-BE49-F238E27FC236}">
                      <a16:creationId xmlns:a16="http://schemas.microsoft.com/office/drawing/2014/main" id="{7B76E8C4-71BE-4DB9-9408-5E3463FAD49E}"/>
                    </a:ext>
                  </a:extLst>
                </p:cNvPr>
                <p:cNvSpPr/>
                <p:nvPr/>
              </p:nvSpPr>
              <p:spPr>
                <a:xfrm>
                  <a:off x="2403994" y="2118741"/>
                  <a:ext cx="205856" cy="205856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" name="楕円 53">
                  <a:extLst>
                    <a:ext uri="{FF2B5EF4-FFF2-40B4-BE49-F238E27FC236}">
                      <a16:creationId xmlns:a16="http://schemas.microsoft.com/office/drawing/2014/main" id="{38FFAF8D-0D0B-42E8-87D4-D1688557CD64}"/>
                    </a:ext>
                  </a:extLst>
                </p:cNvPr>
                <p:cNvSpPr/>
                <p:nvPr/>
              </p:nvSpPr>
              <p:spPr>
                <a:xfrm>
                  <a:off x="3242194" y="2118741"/>
                  <a:ext cx="205856" cy="205856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" name="楕円 54">
                  <a:extLst>
                    <a:ext uri="{FF2B5EF4-FFF2-40B4-BE49-F238E27FC236}">
                      <a16:creationId xmlns:a16="http://schemas.microsoft.com/office/drawing/2014/main" id="{353B55DE-ADB9-4332-AD7F-7784459D3F94}"/>
                    </a:ext>
                  </a:extLst>
                </p:cNvPr>
                <p:cNvSpPr/>
                <p:nvPr/>
              </p:nvSpPr>
              <p:spPr>
                <a:xfrm>
                  <a:off x="2470190" y="2154609"/>
                  <a:ext cx="59460" cy="5946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" name="楕円 55">
                  <a:extLst>
                    <a:ext uri="{FF2B5EF4-FFF2-40B4-BE49-F238E27FC236}">
                      <a16:creationId xmlns:a16="http://schemas.microsoft.com/office/drawing/2014/main" id="{A0FE5216-10BA-4A27-94AE-A63FD5E1571B}"/>
                    </a:ext>
                  </a:extLst>
                </p:cNvPr>
                <p:cNvSpPr/>
                <p:nvPr/>
              </p:nvSpPr>
              <p:spPr>
                <a:xfrm>
                  <a:off x="3308391" y="2154609"/>
                  <a:ext cx="59460" cy="5946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" name="グループ化 29">
                <a:extLst>
                  <a:ext uri="{FF2B5EF4-FFF2-40B4-BE49-F238E27FC236}">
                    <a16:creationId xmlns:a16="http://schemas.microsoft.com/office/drawing/2014/main" id="{436CA9D8-A82E-4B83-AD8E-04482103D996}"/>
                  </a:ext>
                </a:extLst>
              </p:cNvPr>
              <p:cNvGrpSpPr/>
              <p:nvPr/>
            </p:nvGrpSpPr>
            <p:grpSpPr>
              <a:xfrm>
                <a:off x="1344818" y="1779929"/>
                <a:ext cx="832567" cy="3013592"/>
                <a:chOff x="1320703" y="2064491"/>
                <a:chExt cx="796212" cy="2619115"/>
              </a:xfrm>
              <a:grpFill/>
            </p:grpSpPr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6D7078AF-EEB8-4053-86D6-DF150E466038}"/>
                    </a:ext>
                  </a:extLst>
                </p:cNvPr>
                <p:cNvSpPr/>
                <p:nvPr/>
              </p:nvSpPr>
              <p:spPr>
                <a:xfrm>
                  <a:off x="1320703" y="2064491"/>
                  <a:ext cx="796212" cy="2619115"/>
                </a:xfrm>
                <a:custGeom>
                  <a:avLst/>
                  <a:gdLst>
                    <a:gd name="connsiteX0" fmla="*/ 323383 w 796212"/>
                    <a:gd name="connsiteY0" fmla="*/ 0 h 2619115"/>
                    <a:gd name="connsiteX1" fmla="*/ 646766 w 796212"/>
                    <a:gd name="connsiteY1" fmla="*/ 323383 h 2619115"/>
                    <a:gd name="connsiteX2" fmla="*/ 621353 w 796212"/>
                    <a:gd name="connsiteY2" fmla="*/ 449258 h 2619115"/>
                    <a:gd name="connsiteX3" fmla="*/ 607919 w 796212"/>
                    <a:gd name="connsiteY3" fmla="*/ 474009 h 2619115"/>
                    <a:gd name="connsiteX4" fmla="*/ 625053 w 796212"/>
                    <a:gd name="connsiteY4" fmla="*/ 494356 h 2619115"/>
                    <a:gd name="connsiteX5" fmla="*/ 713799 w 796212"/>
                    <a:gd name="connsiteY5" fmla="*/ 685677 h 2619115"/>
                    <a:gd name="connsiteX6" fmla="*/ 681150 w 796212"/>
                    <a:gd name="connsiteY6" fmla="*/ 1085180 h 2619115"/>
                    <a:gd name="connsiteX7" fmla="*/ 642531 w 796212"/>
                    <a:gd name="connsiteY7" fmla="*/ 1148722 h 2619115"/>
                    <a:gd name="connsiteX8" fmla="*/ 745953 w 796212"/>
                    <a:gd name="connsiteY8" fmla="*/ 1121630 h 2619115"/>
                    <a:gd name="connsiteX9" fmla="*/ 593771 w 796212"/>
                    <a:gd name="connsiteY9" fmla="*/ 1666848 h 2619115"/>
                    <a:gd name="connsiteX10" fmla="*/ 632988 w 796212"/>
                    <a:gd name="connsiteY10" fmla="*/ 1956785 h 2619115"/>
                    <a:gd name="connsiteX11" fmla="*/ 648862 w 796212"/>
                    <a:gd name="connsiteY11" fmla="*/ 2001222 h 2619115"/>
                    <a:gd name="connsiteX12" fmla="*/ 649242 w 796212"/>
                    <a:gd name="connsiteY12" fmla="*/ 2001669 h 2619115"/>
                    <a:gd name="connsiteX13" fmla="*/ 710146 w 796212"/>
                    <a:gd name="connsiteY13" fmla="*/ 2619115 h 2619115"/>
                    <a:gd name="connsiteX14" fmla="*/ 492920 w 796212"/>
                    <a:gd name="connsiteY14" fmla="*/ 2107668 h 2619115"/>
                    <a:gd name="connsiteX15" fmla="*/ 463615 w 796212"/>
                    <a:gd name="connsiteY15" fmla="*/ 2068580 h 2619115"/>
                    <a:gd name="connsiteX16" fmla="*/ 463841 w 796212"/>
                    <a:gd name="connsiteY16" fmla="*/ 2068446 h 2619115"/>
                    <a:gd name="connsiteX17" fmla="*/ 448830 w 796212"/>
                    <a:gd name="connsiteY17" fmla="*/ 2052376 h 2619115"/>
                    <a:gd name="connsiteX18" fmla="*/ 325757 w 796212"/>
                    <a:gd name="connsiteY18" fmla="*/ 1666848 h 2619115"/>
                    <a:gd name="connsiteX19" fmla="*/ 397520 w 796212"/>
                    <a:gd name="connsiteY19" fmla="*/ 1362011 h 2619115"/>
                    <a:gd name="connsiteX20" fmla="*/ 429643 w 796212"/>
                    <a:gd name="connsiteY20" fmla="*/ 1311494 h 2619115"/>
                    <a:gd name="connsiteX21" fmla="*/ 406949 w 796212"/>
                    <a:gd name="connsiteY21" fmla="*/ 1320507 h 2619115"/>
                    <a:gd name="connsiteX22" fmla="*/ 393162 w 796212"/>
                    <a:gd name="connsiteY22" fmla="*/ 771592 h 2619115"/>
                    <a:gd name="connsiteX23" fmla="*/ 350890 w 796212"/>
                    <a:gd name="connsiteY23" fmla="*/ 643993 h 2619115"/>
                    <a:gd name="connsiteX24" fmla="*/ 323383 w 796212"/>
                    <a:gd name="connsiteY24" fmla="*/ 646766 h 2619115"/>
                    <a:gd name="connsiteX25" fmla="*/ 0 w 796212"/>
                    <a:gd name="connsiteY25" fmla="*/ 323383 h 2619115"/>
                    <a:gd name="connsiteX26" fmla="*/ 323383 w 796212"/>
                    <a:gd name="connsiteY26" fmla="*/ 0 h 2619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96212" h="2619115">
                      <a:moveTo>
                        <a:pt x="323383" y="0"/>
                      </a:moveTo>
                      <a:cubicBezTo>
                        <a:pt x="501982" y="0"/>
                        <a:pt x="646766" y="144784"/>
                        <a:pt x="646766" y="323383"/>
                      </a:cubicBezTo>
                      <a:cubicBezTo>
                        <a:pt x="646766" y="368033"/>
                        <a:pt x="637717" y="410569"/>
                        <a:pt x="621353" y="449258"/>
                      </a:cubicBezTo>
                      <a:lnTo>
                        <a:pt x="607919" y="474009"/>
                      </a:lnTo>
                      <a:lnTo>
                        <a:pt x="625053" y="494356"/>
                      </a:lnTo>
                      <a:cubicBezTo>
                        <a:pt x="664100" y="550006"/>
                        <a:pt x="694724" y="614489"/>
                        <a:pt x="713799" y="685677"/>
                      </a:cubicBezTo>
                      <a:cubicBezTo>
                        <a:pt x="751949" y="828054"/>
                        <a:pt x="736679" y="970298"/>
                        <a:pt x="681150" y="1085180"/>
                      </a:cubicBezTo>
                      <a:lnTo>
                        <a:pt x="642531" y="1148722"/>
                      </a:lnTo>
                      <a:lnTo>
                        <a:pt x="745953" y="1121630"/>
                      </a:lnTo>
                      <a:cubicBezTo>
                        <a:pt x="647623" y="1274667"/>
                        <a:pt x="593771" y="1467604"/>
                        <a:pt x="593771" y="1666848"/>
                      </a:cubicBezTo>
                      <a:cubicBezTo>
                        <a:pt x="593771" y="1766471"/>
                        <a:pt x="607234" y="1864516"/>
                        <a:pt x="632988" y="1956785"/>
                      </a:cubicBezTo>
                      <a:lnTo>
                        <a:pt x="648862" y="2001222"/>
                      </a:lnTo>
                      <a:lnTo>
                        <a:pt x="649242" y="2001669"/>
                      </a:lnTo>
                      <a:cubicBezTo>
                        <a:pt x="818236" y="2250892"/>
                        <a:pt x="845503" y="2527331"/>
                        <a:pt x="710146" y="2619115"/>
                      </a:cubicBezTo>
                      <a:cubicBezTo>
                        <a:pt x="681610" y="2453562"/>
                        <a:pt x="604741" y="2272577"/>
                        <a:pt x="492920" y="2107668"/>
                      </a:cubicBezTo>
                      <a:lnTo>
                        <a:pt x="463615" y="2068580"/>
                      </a:lnTo>
                      <a:lnTo>
                        <a:pt x="463841" y="2068446"/>
                      </a:lnTo>
                      <a:lnTo>
                        <a:pt x="448830" y="2052376"/>
                      </a:lnTo>
                      <a:cubicBezTo>
                        <a:pt x="372789" y="1953710"/>
                        <a:pt x="325757" y="1817407"/>
                        <a:pt x="325757" y="1666848"/>
                      </a:cubicBezTo>
                      <a:cubicBezTo>
                        <a:pt x="325757" y="1553930"/>
                        <a:pt x="352212" y="1449029"/>
                        <a:pt x="397520" y="1362011"/>
                      </a:cubicBezTo>
                      <a:lnTo>
                        <a:pt x="429643" y="1311494"/>
                      </a:lnTo>
                      <a:lnTo>
                        <a:pt x="406949" y="1320507"/>
                      </a:lnTo>
                      <a:cubicBezTo>
                        <a:pt x="447405" y="1139851"/>
                        <a:pt x="441011" y="950167"/>
                        <a:pt x="393162" y="771592"/>
                      </a:cubicBezTo>
                      <a:lnTo>
                        <a:pt x="350890" y="643993"/>
                      </a:lnTo>
                      <a:lnTo>
                        <a:pt x="323383" y="646766"/>
                      </a:lnTo>
                      <a:cubicBezTo>
                        <a:pt x="144784" y="646766"/>
                        <a:pt x="0" y="501982"/>
                        <a:pt x="0" y="323383"/>
                      </a:cubicBezTo>
                      <a:cubicBezTo>
                        <a:pt x="0" y="144784"/>
                        <a:pt x="144784" y="0"/>
                        <a:pt x="323383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" name="楕円 41">
                  <a:extLst>
                    <a:ext uri="{FF2B5EF4-FFF2-40B4-BE49-F238E27FC236}">
                      <a16:creationId xmlns:a16="http://schemas.microsoft.com/office/drawing/2014/main" id="{46092141-6C8B-426A-AD1A-FD9ECBDA0075}"/>
                    </a:ext>
                  </a:extLst>
                </p:cNvPr>
                <p:cNvSpPr/>
                <p:nvPr/>
              </p:nvSpPr>
              <p:spPr>
                <a:xfrm>
                  <a:off x="1406901" y="2246038"/>
                  <a:ext cx="326105" cy="326105"/>
                </a:xfrm>
                <a:prstGeom prst="ellips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A7BADBD3-CE5F-4CA1-911C-A0D0B1A832C4}"/>
                  </a:ext>
                </a:extLst>
              </p:cNvPr>
              <p:cNvSpPr/>
              <p:nvPr/>
            </p:nvSpPr>
            <p:spPr>
              <a:xfrm>
                <a:off x="1580299" y="2684201"/>
                <a:ext cx="578573" cy="646766"/>
              </a:xfrm>
              <a:custGeom>
                <a:avLst/>
                <a:gdLst>
                  <a:gd name="connsiteX0" fmla="*/ 273020 w 578573"/>
                  <a:gd name="connsiteY0" fmla="*/ 0 h 646766"/>
                  <a:gd name="connsiteX1" fmla="*/ 328043 w 578573"/>
                  <a:gd name="connsiteY1" fmla="*/ 6159 h 646766"/>
                  <a:gd name="connsiteX2" fmla="*/ 373290 w 578573"/>
                  <a:gd name="connsiteY2" fmla="*/ 21756 h 646766"/>
                  <a:gd name="connsiteX3" fmla="*/ 420595 w 578573"/>
                  <a:gd name="connsiteY3" fmla="*/ 14840 h 646766"/>
                  <a:gd name="connsiteX4" fmla="*/ 578573 w 578573"/>
                  <a:gd name="connsiteY4" fmla="*/ 129213 h 646766"/>
                  <a:gd name="connsiteX5" fmla="*/ 566157 w 578573"/>
                  <a:gd name="connsiteY5" fmla="*/ 173732 h 646766"/>
                  <a:gd name="connsiteX6" fmla="*/ 536655 w 578573"/>
                  <a:gd name="connsiteY6" fmla="*/ 205413 h 646766"/>
                  <a:gd name="connsiteX7" fmla="*/ 566158 w 578573"/>
                  <a:gd name="connsiteY7" fmla="*/ 237095 h 646766"/>
                  <a:gd name="connsiteX8" fmla="*/ 578572 w 578573"/>
                  <a:gd name="connsiteY8" fmla="*/ 281613 h 646766"/>
                  <a:gd name="connsiteX9" fmla="*/ 566158 w 578573"/>
                  <a:gd name="connsiteY9" fmla="*/ 326132 h 646766"/>
                  <a:gd name="connsiteX10" fmla="*/ 541559 w 578573"/>
                  <a:gd name="connsiteY10" fmla="*/ 352546 h 646766"/>
                  <a:gd name="connsiteX11" fmla="*/ 540494 w 578573"/>
                  <a:gd name="connsiteY11" fmla="*/ 364267 h 646766"/>
                  <a:gd name="connsiteX12" fmla="*/ 539518 w 578573"/>
                  <a:gd name="connsiteY12" fmla="*/ 367239 h 646766"/>
                  <a:gd name="connsiteX13" fmla="*/ 566158 w 578573"/>
                  <a:gd name="connsiteY13" fmla="*/ 395844 h 646766"/>
                  <a:gd name="connsiteX14" fmla="*/ 578572 w 578573"/>
                  <a:gd name="connsiteY14" fmla="*/ 440363 h 646766"/>
                  <a:gd name="connsiteX15" fmla="*/ 482087 w 578573"/>
                  <a:gd name="connsiteY15" fmla="*/ 545747 h 646766"/>
                  <a:gd name="connsiteX16" fmla="*/ 451784 w 578573"/>
                  <a:gd name="connsiteY16" fmla="*/ 550177 h 646766"/>
                  <a:gd name="connsiteX17" fmla="*/ 455924 w 578573"/>
                  <a:gd name="connsiteY17" fmla="*/ 560950 h 646766"/>
                  <a:gd name="connsiteX18" fmla="*/ 451420 w 578573"/>
                  <a:gd name="connsiteY18" fmla="*/ 598451 h 646766"/>
                  <a:gd name="connsiteX19" fmla="*/ 292139 w 578573"/>
                  <a:gd name="connsiteY19" fmla="*/ 632177 h 646766"/>
                  <a:gd name="connsiteX20" fmla="*/ 247159 w 578573"/>
                  <a:gd name="connsiteY20" fmla="*/ 605153 h 646766"/>
                  <a:gd name="connsiteX21" fmla="*/ 245458 w 578573"/>
                  <a:gd name="connsiteY21" fmla="*/ 603251 h 646766"/>
                  <a:gd name="connsiteX22" fmla="*/ 217998 w 578573"/>
                  <a:gd name="connsiteY22" fmla="*/ 600177 h 646766"/>
                  <a:gd name="connsiteX23" fmla="*/ 0 w 578573"/>
                  <a:gd name="connsiteY23" fmla="*/ 303168 h 646766"/>
                  <a:gd name="connsiteX24" fmla="*/ 273020 w 578573"/>
                  <a:gd name="connsiteY24" fmla="*/ 0 h 64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8573" h="646766">
                    <a:moveTo>
                      <a:pt x="273020" y="0"/>
                    </a:moveTo>
                    <a:cubicBezTo>
                      <a:pt x="291868" y="-1"/>
                      <a:pt x="310271" y="2120"/>
                      <a:pt x="328043" y="6159"/>
                    </a:cubicBezTo>
                    <a:lnTo>
                      <a:pt x="373290" y="21756"/>
                    </a:lnTo>
                    <a:lnTo>
                      <a:pt x="420595" y="14840"/>
                    </a:lnTo>
                    <a:cubicBezTo>
                      <a:pt x="507843" y="14841"/>
                      <a:pt x="578572" y="66047"/>
                      <a:pt x="578573" y="129213"/>
                    </a:cubicBezTo>
                    <a:cubicBezTo>
                      <a:pt x="578572" y="145004"/>
                      <a:pt x="574152" y="160048"/>
                      <a:pt x="566157" y="173732"/>
                    </a:cubicBezTo>
                    <a:lnTo>
                      <a:pt x="536655" y="205413"/>
                    </a:lnTo>
                    <a:lnTo>
                      <a:pt x="566158" y="237095"/>
                    </a:lnTo>
                    <a:cubicBezTo>
                      <a:pt x="574152" y="250778"/>
                      <a:pt x="578573" y="265821"/>
                      <a:pt x="578572" y="281613"/>
                    </a:cubicBezTo>
                    <a:cubicBezTo>
                      <a:pt x="578573" y="297404"/>
                      <a:pt x="574152" y="312448"/>
                      <a:pt x="566158" y="326132"/>
                    </a:cubicBezTo>
                    <a:lnTo>
                      <a:pt x="541559" y="352546"/>
                    </a:lnTo>
                    <a:lnTo>
                      <a:pt x="540494" y="364267"/>
                    </a:lnTo>
                    <a:lnTo>
                      <a:pt x="539518" y="367239"/>
                    </a:lnTo>
                    <a:lnTo>
                      <a:pt x="566158" y="395844"/>
                    </a:lnTo>
                    <a:cubicBezTo>
                      <a:pt x="574152" y="409527"/>
                      <a:pt x="578573" y="424572"/>
                      <a:pt x="578572" y="440363"/>
                    </a:cubicBezTo>
                    <a:cubicBezTo>
                      <a:pt x="578572" y="487738"/>
                      <a:pt x="538788" y="528385"/>
                      <a:pt x="482087" y="545747"/>
                    </a:cubicBezTo>
                    <a:lnTo>
                      <a:pt x="451784" y="550177"/>
                    </a:lnTo>
                    <a:lnTo>
                      <a:pt x="455924" y="560950"/>
                    </a:lnTo>
                    <a:cubicBezTo>
                      <a:pt x="457791" y="573855"/>
                      <a:pt x="456444" y="586601"/>
                      <a:pt x="451420" y="598451"/>
                    </a:cubicBezTo>
                    <a:cubicBezTo>
                      <a:pt x="431327" y="645851"/>
                      <a:pt x="360014" y="660950"/>
                      <a:pt x="292139" y="632177"/>
                    </a:cubicBezTo>
                    <a:cubicBezTo>
                      <a:pt x="275169" y="624983"/>
                      <a:pt x="260022" y="615729"/>
                      <a:pt x="247159" y="605153"/>
                    </a:cubicBezTo>
                    <a:lnTo>
                      <a:pt x="245458" y="603251"/>
                    </a:lnTo>
                    <a:lnTo>
                      <a:pt x="217998" y="600177"/>
                    </a:lnTo>
                    <a:cubicBezTo>
                      <a:pt x="93586" y="571907"/>
                      <a:pt x="-1" y="449674"/>
                      <a:pt x="0" y="303168"/>
                    </a:cubicBezTo>
                    <a:cubicBezTo>
                      <a:pt x="-1" y="135733"/>
                      <a:pt x="122235" y="0"/>
                      <a:pt x="273020" y="0"/>
                    </a:cubicBezTo>
                    <a:close/>
                  </a:path>
                </a:pathLst>
              </a:custGeom>
              <a:solidFill>
                <a:srgbClr val="4C26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" name="楕円 1">
                <a:extLst>
                  <a:ext uri="{FF2B5EF4-FFF2-40B4-BE49-F238E27FC236}">
                    <a16:creationId xmlns:a16="http://schemas.microsoft.com/office/drawing/2014/main" id="{910744AA-D64D-4263-8B52-53E75A759AE7}"/>
                  </a:ext>
                </a:extLst>
              </p:cNvPr>
              <p:cNvSpPr/>
              <p:nvPr/>
            </p:nvSpPr>
            <p:spPr>
              <a:xfrm>
                <a:off x="3524545" y="3456132"/>
                <a:ext cx="852603" cy="1039913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2407"/>
                  <a:gd name="connsiteY0" fmla="*/ 1490411 h 2138028"/>
                  <a:gd name="connsiteX1" fmla="*/ 930174 w 1882407"/>
                  <a:gd name="connsiteY1" fmla="*/ 2430 h 2138028"/>
                  <a:gd name="connsiteX2" fmla="*/ 1882407 w 1882407"/>
                  <a:gd name="connsiteY2" fmla="*/ 1193148 h 2138028"/>
                  <a:gd name="connsiteX3" fmla="*/ 937527 w 1882407"/>
                  <a:gd name="connsiteY3" fmla="*/ 2138028 h 2138028"/>
                  <a:gd name="connsiteX4" fmla="*/ 0 w 1882407"/>
                  <a:gd name="connsiteY4" fmla="*/ 1490411 h 2138028"/>
                  <a:gd name="connsiteX0" fmla="*/ 0 w 1882407"/>
                  <a:gd name="connsiteY0" fmla="*/ 1487993 h 2135610"/>
                  <a:gd name="connsiteX1" fmla="*/ 930174 w 1882407"/>
                  <a:gd name="connsiteY1" fmla="*/ 12 h 2135610"/>
                  <a:gd name="connsiteX2" fmla="*/ 1882407 w 1882407"/>
                  <a:gd name="connsiteY2" fmla="*/ 1511461 h 2135610"/>
                  <a:gd name="connsiteX3" fmla="*/ 937527 w 1882407"/>
                  <a:gd name="connsiteY3" fmla="*/ 2135610 h 2135610"/>
                  <a:gd name="connsiteX4" fmla="*/ 0 w 1882407"/>
                  <a:gd name="connsiteY4" fmla="*/ 1487993 h 2135610"/>
                  <a:gd name="connsiteX0" fmla="*/ 0 w 1882407"/>
                  <a:gd name="connsiteY0" fmla="*/ 1488535 h 2136152"/>
                  <a:gd name="connsiteX1" fmla="*/ 930174 w 1882407"/>
                  <a:gd name="connsiteY1" fmla="*/ 554 h 2136152"/>
                  <a:gd name="connsiteX2" fmla="*/ 1882407 w 1882407"/>
                  <a:gd name="connsiteY2" fmla="*/ 1512003 h 2136152"/>
                  <a:gd name="connsiteX3" fmla="*/ 937527 w 1882407"/>
                  <a:gd name="connsiteY3" fmla="*/ 2136152 h 2136152"/>
                  <a:gd name="connsiteX4" fmla="*/ 0 w 1882407"/>
                  <a:gd name="connsiteY4" fmla="*/ 1488535 h 2136152"/>
                  <a:gd name="connsiteX0" fmla="*/ 0 w 1882407"/>
                  <a:gd name="connsiteY0" fmla="*/ 1488086 h 2135703"/>
                  <a:gd name="connsiteX1" fmla="*/ 930174 w 1882407"/>
                  <a:gd name="connsiteY1" fmla="*/ 105 h 2135703"/>
                  <a:gd name="connsiteX2" fmla="*/ 1882407 w 1882407"/>
                  <a:gd name="connsiteY2" fmla="*/ 1511554 h 2135703"/>
                  <a:gd name="connsiteX3" fmla="*/ 937527 w 1882407"/>
                  <a:gd name="connsiteY3" fmla="*/ 2135703 h 2135703"/>
                  <a:gd name="connsiteX4" fmla="*/ 0 w 1882407"/>
                  <a:gd name="connsiteY4" fmla="*/ 1488086 h 2135703"/>
                  <a:gd name="connsiteX0" fmla="*/ 0 w 1882407"/>
                  <a:gd name="connsiteY0" fmla="*/ 1488086 h 2268689"/>
                  <a:gd name="connsiteX1" fmla="*/ 930174 w 1882407"/>
                  <a:gd name="connsiteY1" fmla="*/ 105 h 2268689"/>
                  <a:gd name="connsiteX2" fmla="*/ 1882407 w 1882407"/>
                  <a:gd name="connsiteY2" fmla="*/ 1511554 h 2268689"/>
                  <a:gd name="connsiteX3" fmla="*/ 952233 w 1882407"/>
                  <a:gd name="connsiteY3" fmla="*/ 2268689 h 2268689"/>
                  <a:gd name="connsiteX4" fmla="*/ 0 w 1882407"/>
                  <a:gd name="connsiteY4" fmla="*/ 1488086 h 226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2407" h="2268689">
                    <a:moveTo>
                      <a:pt x="0" y="1488086"/>
                    </a:moveTo>
                    <a:cubicBezTo>
                      <a:pt x="0" y="966243"/>
                      <a:pt x="263488" y="-11628"/>
                      <a:pt x="930174" y="105"/>
                    </a:cubicBezTo>
                    <a:cubicBezTo>
                      <a:pt x="1596860" y="11838"/>
                      <a:pt x="1882407" y="989711"/>
                      <a:pt x="1882407" y="1511554"/>
                    </a:cubicBezTo>
                    <a:cubicBezTo>
                      <a:pt x="1882407" y="2033397"/>
                      <a:pt x="1474076" y="2268689"/>
                      <a:pt x="952233" y="2268689"/>
                    </a:cubicBezTo>
                    <a:cubicBezTo>
                      <a:pt x="430390" y="2268689"/>
                      <a:pt x="0" y="2009929"/>
                      <a:pt x="0" y="1488086"/>
                    </a:cubicBez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" name="楕円 1">
                <a:extLst>
                  <a:ext uri="{FF2B5EF4-FFF2-40B4-BE49-F238E27FC236}">
                    <a16:creationId xmlns:a16="http://schemas.microsoft.com/office/drawing/2014/main" id="{3C993117-38EA-4811-930B-CAD6019A3A9C}"/>
                  </a:ext>
                </a:extLst>
              </p:cNvPr>
              <p:cNvSpPr/>
              <p:nvPr/>
            </p:nvSpPr>
            <p:spPr>
              <a:xfrm flipV="1">
                <a:off x="3685293" y="3456355"/>
                <a:ext cx="531108" cy="105872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2407"/>
                  <a:gd name="connsiteY0" fmla="*/ 1490411 h 2138028"/>
                  <a:gd name="connsiteX1" fmla="*/ 930174 w 1882407"/>
                  <a:gd name="connsiteY1" fmla="*/ 2430 h 2138028"/>
                  <a:gd name="connsiteX2" fmla="*/ 1882407 w 1882407"/>
                  <a:gd name="connsiteY2" fmla="*/ 1193148 h 2138028"/>
                  <a:gd name="connsiteX3" fmla="*/ 937527 w 1882407"/>
                  <a:gd name="connsiteY3" fmla="*/ 2138028 h 2138028"/>
                  <a:gd name="connsiteX4" fmla="*/ 0 w 1882407"/>
                  <a:gd name="connsiteY4" fmla="*/ 1490411 h 2138028"/>
                  <a:gd name="connsiteX0" fmla="*/ 0 w 1882407"/>
                  <a:gd name="connsiteY0" fmla="*/ 1487993 h 2135610"/>
                  <a:gd name="connsiteX1" fmla="*/ 930174 w 1882407"/>
                  <a:gd name="connsiteY1" fmla="*/ 12 h 2135610"/>
                  <a:gd name="connsiteX2" fmla="*/ 1882407 w 1882407"/>
                  <a:gd name="connsiteY2" fmla="*/ 1511461 h 2135610"/>
                  <a:gd name="connsiteX3" fmla="*/ 937527 w 1882407"/>
                  <a:gd name="connsiteY3" fmla="*/ 2135610 h 2135610"/>
                  <a:gd name="connsiteX4" fmla="*/ 0 w 1882407"/>
                  <a:gd name="connsiteY4" fmla="*/ 1487993 h 2135610"/>
                  <a:gd name="connsiteX0" fmla="*/ 0 w 1882407"/>
                  <a:gd name="connsiteY0" fmla="*/ 1488535 h 2136152"/>
                  <a:gd name="connsiteX1" fmla="*/ 930174 w 1882407"/>
                  <a:gd name="connsiteY1" fmla="*/ 554 h 2136152"/>
                  <a:gd name="connsiteX2" fmla="*/ 1882407 w 1882407"/>
                  <a:gd name="connsiteY2" fmla="*/ 1512003 h 2136152"/>
                  <a:gd name="connsiteX3" fmla="*/ 937527 w 1882407"/>
                  <a:gd name="connsiteY3" fmla="*/ 2136152 h 2136152"/>
                  <a:gd name="connsiteX4" fmla="*/ 0 w 1882407"/>
                  <a:gd name="connsiteY4" fmla="*/ 1488535 h 2136152"/>
                  <a:gd name="connsiteX0" fmla="*/ 0 w 1882407"/>
                  <a:gd name="connsiteY0" fmla="*/ 1488086 h 2135703"/>
                  <a:gd name="connsiteX1" fmla="*/ 930174 w 1882407"/>
                  <a:gd name="connsiteY1" fmla="*/ 105 h 2135703"/>
                  <a:gd name="connsiteX2" fmla="*/ 1882407 w 1882407"/>
                  <a:gd name="connsiteY2" fmla="*/ 1511554 h 2135703"/>
                  <a:gd name="connsiteX3" fmla="*/ 937527 w 1882407"/>
                  <a:gd name="connsiteY3" fmla="*/ 2135703 h 2135703"/>
                  <a:gd name="connsiteX4" fmla="*/ 0 w 1882407"/>
                  <a:gd name="connsiteY4" fmla="*/ 1488086 h 2135703"/>
                  <a:gd name="connsiteX0" fmla="*/ 0 w 1882407"/>
                  <a:gd name="connsiteY0" fmla="*/ 1488086 h 2268689"/>
                  <a:gd name="connsiteX1" fmla="*/ 930174 w 1882407"/>
                  <a:gd name="connsiteY1" fmla="*/ 105 h 2268689"/>
                  <a:gd name="connsiteX2" fmla="*/ 1882407 w 1882407"/>
                  <a:gd name="connsiteY2" fmla="*/ 1511554 h 2268689"/>
                  <a:gd name="connsiteX3" fmla="*/ 952233 w 1882407"/>
                  <a:gd name="connsiteY3" fmla="*/ 2268689 h 2268689"/>
                  <a:gd name="connsiteX4" fmla="*/ 0 w 1882407"/>
                  <a:gd name="connsiteY4" fmla="*/ 1488086 h 226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2407" h="2268689">
                    <a:moveTo>
                      <a:pt x="0" y="1488086"/>
                    </a:moveTo>
                    <a:cubicBezTo>
                      <a:pt x="0" y="966243"/>
                      <a:pt x="263488" y="-11628"/>
                      <a:pt x="930174" y="105"/>
                    </a:cubicBezTo>
                    <a:cubicBezTo>
                      <a:pt x="1596860" y="11838"/>
                      <a:pt x="1882407" y="989711"/>
                      <a:pt x="1882407" y="1511554"/>
                    </a:cubicBezTo>
                    <a:cubicBezTo>
                      <a:pt x="1882407" y="2033397"/>
                      <a:pt x="1474076" y="2268689"/>
                      <a:pt x="952233" y="2268689"/>
                    </a:cubicBezTo>
                    <a:cubicBezTo>
                      <a:pt x="430390" y="2268689"/>
                      <a:pt x="0" y="2009929"/>
                      <a:pt x="0" y="1488086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" name="楕円 1">
                <a:extLst>
                  <a:ext uri="{FF2B5EF4-FFF2-40B4-BE49-F238E27FC236}">
                    <a16:creationId xmlns:a16="http://schemas.microsoft.com/office/drawing/2014/main" id="{3D5CFC1F-B477-4A62-8F57-F4C756E8AF34}"/>
                  </a:ext>
                </a:extLst>
              </p:cNvPr>
              <p:cNvSpPr/>
              <p:nvPr/>
            </p:nvSpPr>
            <p:spPr>
              <a:xfrm flipV="1">
                <a:off x="3685293" y="3526205"/>
                <a:ext cx="531108" cy="105872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2407"/>
                  <a:gd name="connsiteY0" fmla="*/ 1490411 h 2138028"/>
                  <a:gd name="connsiteX1" fmla="*/ 930174 w 1882407"/>
                  <a:gd name="connsiteY1" fmla="*/ 2430 h 2138028"/>
                  <a:gd name="connsiteX2" fmla="*/ 1882407 w 1882407"/>
                  <a:gd name="connsiteY2" fmla="*/ 1193148 h 2138028"/>
                  <a:gd name="connsiteX3" fmla="*/ 937527 w 1882407"/>
                  <a:gd name="connsiteY3" fmla="*/ 2138028 h 2138028"/>
                  <a:gd name="connsiteX4" fmla="*/ 0 w 1882407"/>
                  <a:gd name="connsiteY4" fmla="*/ 1490411 h 2138028"/>
                  <a:gd name="connsiteX0" fmla="*/ 0 w 1882407"/>
                  <a:gd name="connsiteY0" fmla="*/ 1487993 h 2135610"/>
                  <a:gd name="connsiteX1" fmla="*/ 930174 w 1882407"/>
                  <a:gd name="connsiteY1" fmla="*/ 12 h 2135610"/>
                  <a:gd name="connsiteX2" fmla="*/ 1882407 w 1882407"/>
                  <a:gd name="connsiteY2" fmla="*/ 1511461 h 2135610"/>
                  <a:gd name="connsiteX3" fmla="*/ 937527 w 1882407"/>
                  <a:gd name="connsiteY3" fmla="*/ 2135610 h 2135610"/>
                  <a:gd name="connsiteX4" fmla="*/ 0 w 1882407"/>
                  <a:gd name="connsiteY4" fmla="*/ 1487993 h 2135610"/>
                  <a:gd name="connsiteX0" fmla="*/ 0 w 1882407"/>
                  <a:gd name="connsiteY0" fmla="*/ 1488535 h 2136152"/>
                  <a:gd name="connsiteX1" fmla="*/ 930174 w 1882407"/>
                  <a:gd name="connsiteY1" fmla="*/ 554 h 2136152"/>
                  <a:gd name="connsiteX2" fmla="*/ 1882407 w 1882407"/>
                  <a:gd name="connsiteY2" fmla="*/ 1512003 h 2136152"/>
                  <a:gd name="connsiteX3" fmla="*/ 937527 w 1882407"/>
                  <a:gd name="connsiteY3" fmla="*/ 2136152 h 2136152"/>
                  <a:gd name="connsiteX4" fmla="*/ 0 w 1882407"/>
                  <a:gd name="connsiteY4" fmla="*/ 1488535 h 2136152"/>
                  <a:gd name="connsiteX0" fmla="*/ 0 w 1882407"/>
                  <a:gd name="connsiteY0" fmla="*/ 1488086 h 2135703"/>
                  <a:gd name="connsiteX1" fmla="*/ 930174 w 1882407"/>
                  <a:gd name="connsiteY1" fmla="*/ 105 h 2135703"/>
                  <a:gd name="connsiteX2" fmla="*/ 1882407 w 1882407"/>
                  <a:gd name="connsiteY2" fmla="*/ 1511554 h 2135703"/>
                  <a:gd name="connsiteX3" fmla="*/ 937527 w 1882407"/>
                  <a:gd name="connsiteY3" fmla="*/ 2135703 h 2135703"/>
                  <a:gd name="connsiteX4" fmla="*/ 0 w 1882407"/>
                  <a:gd name="connsiteY4" fmla="*/ 1488086 h 2135703"/>
                  <a:gd name="connsiteX0" fmla="*/ 0 w 1882407"/>
                  <a:gd name="connsiteY0" fmla="*/ 1488086 h 2268689"/>
                  <a:gd name="connsiteX1" fmla="*/ 930174 w 1882407"/>
                  <a:gd name="connsiteY1" fmla="*/ 105 h 2268689"/>
                  <a:gd name="connsiteX2" fmla="*/ 1882407 w 1882407"/>
                  <a:gd name="connsiteY2" fmla="*/ 1511554 h 2268689"/>
                  <a:gd name="connsiteX3" fmla="*/ 952233 w 1882407"/>
                  <a:gd name="connsiteY3" fmla="*/ 2268689 h 2268689"/>
                  <a:gd name="connsiteX4" fmla="*/ 0 w 1882407"/>
                  <a:gd name="connsiteY4" fmla="*/ 1488086 h 226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2407" h="2268689">
                    <a:moveTo>
                      <a:pt x="0" y="1488086"/>
                    </a:moveTo>
                    <a:cubicBezTo>
                      <a:pt x="0" y="966243"/>
                      <a:pt x="263488" y="-11628"/>
                      <a:pt x="930174" y="105"/>
                    </a:cubicBezTo>
                    <a:cubicBezTo>
                      <a:pt x="1596860" y="11838"/>
                      <a:pt x="1882407" y="989711"/>
                      <a:pt x="1882407" y="1511554"/>
                    </a:cubicBezTo>
                    <a:cubicBezTo>
                      <a:pt x="1882407" y="2033397"/>
                      <a:pt x="1474076" y="2268689"/>
                      <a:pt x="952233" y="2268689"/>
                    </a:cubicBezTo>
                    <a:cubicBezTo>
                      <a:pt x="430390" y="2268689"/>
                      <a:pt x="0" y="2009929"/>
                      <a:pt x="0" y="1488086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6F2BC89A-AA06-4DCD-8F17-A51283E3574E}"/>
                  </a:ext>
                </a:extLst>
              </p:cNvPr>
              <p:cNvSpPr/>
              <p:nvPr/>
            </p:nvSpPr>
            <p:spPr>
              <a:xfrm rot="9900000">
                <a:off x="3646655" y="2892755"/>
                <a:ext cx="578573" cy="646766"/>
              </a:xfrm>
              <a:custGeom>
                <a:avLst/>
                <a:gdLst>
                  <a:gd name="connsiteX0" fmla="*/ 273020 w 578573"/>
                  <a:gd name="connsiteY0" fmla="*/ 0 h 646766"/>
                  <a:gd name="connsiteX1" fmla="*/ 328043 w 578573"/>
                  <a:gd name="connsiteY1" fmla="*/ 6159 h 646766"/>
                  <a:gd name="connsiteX2" fmla="*/ 373290 w 578573"/>
                  <a:gd name="connsiteY2" fmla="*/ 21756 h 646766"/>
                  <a:gd name="connsiteX3" fmla="*/ 420595 w 578573"/>
                  <a:gd name="connsiteY3" fmla="*/ 14840 h 646766"/>
                  <a:gd name="connsiteX4" fmla="*/ 578573 w 578573"/>
                  <a:gd name="connsiteY4" fmla="*/ 129213 h 646766"/>
                  <a:gd name="connsiteX5" fmla="*/ 566157 w 578573"/>
                  <a:gd name="connsiteY5" fmla="*/ 173732 h 646766"/>
                  <a:gd name="connsiteX6" fmla="*/ 536655 w 578573"/>
                  <a:gd name="connsiteY6" fmla="*/ 205413 h 646766"/>
                  <a:gd name="connsiteX7" fmla="*/ 566158 w 578573"/>
                  <a:gd name="connsiteY7" fmla="*/ 237095 h 646766"/>
                  <a:gd name="connsiteX8" fmla="*/ 578572 w 578573"/>
                  <a:gd name="connsiteY8" fmla="*/ 281613 h 646766"/>
                  <a:gd name="connsiteX9" fmla="*/ 566158 w 578573"/>
                  <a:gd name="connsiteY9" fmla="*/ 326132 h 646766"/>
                  <a:gd name="connsiteX10" fmla="*/ 541559 w 578573"/>
                  <a:gd name="connsiteY10" fmla="*/ 352546 h 646766"/>
                  <a:gd name="connsiteX11" fmla="*/ 540494 w 578573"/>
                  <a:gd name="connsiteY11" fmla="*/ 364267 h 646766"/>
                  <a:gd name="connsiteX12" fmla="*/ 539518 w 578573"/>
                  <a:gd name="connsiteY12" fmla="*/ 367239 h 646766"/>
                  <a:gd name="connsiteX13" fmla="*/ 566158 w 578573"/>
                  <a:gd name="connsiteY13" fmla="*/ 395844 h 646766"/>
                  <a:gd name="connsiteX14" fmla="*/ 578572 w 578573"/>
                  <a:gd name="connsiteY14" fmla="*/ 440363 h 646766"/>
                  <a:gd name="connsiteX15" fmla="*/ 482087 w 578573"/>
                  <a:gd name="connsiteY15" fmla="*/ 545747 h 646766"/>
                  <a:gd name="connsiteX16" fmla="*/ 451784 w 578573"/>
                  <a:gd name="connsiteY16" fmla="*/ 550177 h 646766"/>
                  <a:gd name="connsiteX17" fmla="*/ 455924 w 578573"/>
                  <a:gd name="connsiteY17" fmla="*/ 560950 h 646766"/>
                  <a:gd name="connsiteX18" fmla="*/ 451420 w 578573"/>
                  <a:gd name="connsiteY18" fmla="*/ 598451 h 646766"/>
                  <a:gd name="connsiteX19" fmla="*/ 292139 w 578573"/>
                  <a:gd name="connsiteY19" fmla="*/ 632177 h 646766"/>
                  <a:gd name="connsiteX20" fmla="*/ 247159 w 578573"/>
                  <a:gd name="connsiteY20" fmla="*/ 605153 h 646766"/>
                  <a:gd name="connsiteX21" fmla="*/ 245458 w 578573"/>
                  <a:gd name="connsiteY21" fmla="*/ 603251 h 646766"/>
                  <a:gd name="connsiteX22" fmla="*/ 217998 w 578573"/>
                  <a:gd name="connsiteY22" fmla="*/ 600177 h 646766"/>
                  <a:gd name="connsiteX23" fmla="*/ 0 w 578573"/>
                  <a:gd name="connsiteY23" fmla="*/ 303168 h 646766"/>
                  <a:gd name="connsiteX24" fmla="*/ 273020 w 578573"/>
                  <a:gd name="connsiteY24" fmla="*/ 0 h 64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8573" h="646766">
                    <a:moveTo>
                      <a:pt x="273020" y="0"/>
                    </a:moveTo>
                    <a:cubicBezTo>
                      <a:pt x="291868" y="-1"/>
                      <a:pt x="310271" y="2120"/>
                      <a:pt x="328043" y="6159"/>
                    </a:cubicBezTo>
                    <a:lnTo>
                      <a:pt x="373290" y="21756"/>
                    </a:lnTo>
                    <a:lnTo>
                      <a:pt x="420595" y="14840"/>
                    </a:lnTo>
                    <a:cubicBezTo>
                      <a:pt x="507843" y="14841"/>
                      <a:pt x="578572" y="66047"/>
                      <a:pt x="578573" y="129213"/>
                    </a:cubicBezTo>
                    <a:cubicBezTo>
                      <a:pt x="578572" y="145004"/>
                      <a:pt x="574152" y="160048"/>
                      <a:pt x="566157" y="173732"/>
                    </a:cubicBezTo>
                    <a:lnTo>
                      <a:pt x="536655" y="205413"/>
                    </a:lnTo>
                    <a:lnTo>
                      <a:pt x="566158" y="237095"/>
                    </a:lnTo>
                    <a:cubicBezTo>
                      <a:pt x="574152" y="250778"/>
                      <a:pt x="578573" y="265821"/>
                      <a:pt x="578572" y="281613"/>
                    </a:cubicBezTo>
                    <a:cubicBezTo>
                      <a:pt x="578573" y="297404"/>
                      <a:pt x="574152" y="312448"/>
                      <a:pt x="566158" y="326132"/>
                    </a:cubicBezTo>
                    <a:lnTo>
                      <a:pt x="541559" y="352546"/>
                    </a:lnTo>
                    <a:lnTo>
                      <a:pt x="540494" y="364267"/>
                    </a:lnTo>
                    <a:lnTo>
                      <a:pt x="539518" y="367239"/>
                    </a:lnTo>
                    <a:lnTo>
                      <a:pt x="566158" y="395844"/>
                    </a:lnTo>
                    <a:cubicBezTo>
                      <a:pt x="574152" y="409527"/>
                      <a:pt x="578573" y="424572"/>
                      <a:pt x="578572" y="440363"/>
                    </a:cubicBezTo>
                    <a:cubicBezTo>
                      <a:pt x="578572" y="487738"/>
                      <a:pt x="538788" y="528385"/>
                      <a:pt x="482087" y="545747"/>
                    </a:cubicBezTo>
                    <a:lnTo>
                      <a:pt x="451784" y="550177"/>
                    </a:lnTo>
                    <a:lnTo>
                      <a:pt x="455924" y="560950"/>
                    </a:lnTo>
                    <a:cubicBezTo>
                      <a:pt x="457791" y="573855"/>
                      <a:pt x="456444" y="586601"/>
                      <a:pt x="451420" y="598451"/>
                    </a:cubicBezTo>
                    <a:cubicBezTo>
                      <a:pt x="431327" y="645851"/>
                      <a:pt x="360014" y="660950"/>
                      <a:pt x="292139" y="632177"/>
                    </a:cubicBezTo>
                    <a:cubicBezTo>
                      <a:pt x="275169" y="624983"/>
                      <a:pt x="260022" y="615729"/>
                      <a:pt x="247159" y="605153"/>
                    </a:cubicBezTo>
                    <a:lnTo>
                      <a:pt x="245458" y="603251"/>
                    </a:lnTo>
                    <a:lnTo>
                      <a:pt x="217998" y="600177"/>
                    </a:lnTo>
                    <a:cubicBezTo>
                      <a:pt x="93586" y="571907"/>
                      <a:pt x="-1" y="449674"/>
                      <a:pt x="0" y="303168"/>
                    </a:cubicBezTo>
                    <a:cubicBezTo>
                      <a:pt x="-1" y="135733"/>
                      <a:pt x="122235" y="0"/>
                      <a:pt x="273020" y="0"/>
                    </a:cubicBezTo>
                    <a:close/>
                  </a:path>
                </a:pathLst>
              </a:custGeom>
              <a:solidFill>
                <a:srgbClr val="4C26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" name="楕円 1">
                <a:extLst>
                  <a:ext uri="{FF2B5EF4-FFF2-40B4-BE49-F238E27FC236}">
                    <a16:creationId xmlns:a16="http://schemas.microsoft.com/office/drawing/2014/main" id="{EA65EDE8-E665-4E3E-8013-57FB1A45295F}"/>
                  </a:ext>
                </a:extLst>
              </p:cNvPr>
              <p:cNvSpPr/>
              <p:nvPr/>
            </p:nvSpPr>
            <p:spPr>
              <a:xfrm rot="16200000" flipV="1">
                <a:off x="3793490" y="3697317"/>
                <a:ext cx="531108" cy="105872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2407"/>
                  <a:gd name="connsiteY0" fmla="*/ 1490411 h 2138028"/>
                  <a:gd name="connsiteX1" fmla="*/ 930174 w 1882407"/>
                  <a:gd name="connsiteY1" fmla="*/ 2430 h 2138028"/>
                  <a:gd name="connsiteX2" fmla="*/ 1882407 w 1882407"/>
                  <a:gd name="connsiteY2" fmla="*/ 1193148 h 2138028"/>
                  <a:gd name="connsiteX3" fmla="*/ 937527 w 1882407"/>
                  <a:gd name="connsiteY3" fmla="*/ 2138028 h 2138028"/>
                  <a:gd name="connsiteX4" fmla="*/ 0 w 1882407"/>
                  <a:gd name="connsiteY4" fmla="*/ 1490411 h 2138028"/>
                  <a:gd name="connsiteX0" fmla="*/ 0 w 1882407"/>
                  <a:gd name="connsiteY0" fmla="*/ 1487993 h 2135610"/>
                  <a:gd name="connsiteX1" fmla="*/ 930174 w 1882407"/>
                  <a:gd name="connsiteY1" fmla="*/ 12 h 2135610"/>
                  <a:gd name="connsiteX2" fmla="*/ 1882407 w 1882407"/>
                  <a:gd name="connsiteY2" fmla="*/ 1511461 h 2135610"/>
                  <a:gd name="connsiteX3" fmla="*/ 937527 w 1882407"/>
                  <a:gd name="connsiteY3" fmla="*/ 2135610 h 2135610"/>
                  <a:gd name="connsiteX4" fmla="*/ 0 w 1882407"/>
                  <a:gd name="connsiteY4" fmla="*/ 1487993 h 2135610"/>
                  <a:gd name="connsiteX0" fmla="*/ 0 w 1882407"/>
                  <a:gd name="connsiteY0" fmla="*/ 1488535 h 2136152"/>
                  <a:gd name="connsiteX1" fmla="*/ 930174 w 1882407"/>
                  <a:gd name="connsiteY1" fmla="*/ 554 h 2136152"/>
                  <a:gd name="connsiteX2" fmla="*/ 1882407 w 1882407"/>
                  <a:gd name="connsiteY2" fmla="*/ 1512003 h 2136152"/>
                  <a:gd name="connsiteX3" fmla="*/ 937527 w 1882407"/>
                  <a:gd name="connsiteY3" fmla="*/ 2136152 h 2136152"/>
                  <a:gd name="connsiteX4" fmla="*/ 0 w 1882407"/>
                  <a:gd name="connsiteY4" fmla="*/ 1488535 h 2136152"/>
                  <a:gd name="connsiteX0" fmla="*/ 0 w 1882407"/>
                  <a:gd name="connsiteY0" fmla="*/ 1488086 h 2135703"/>
                  <a:gd name="connsiteX1" fmla="*/ 930174 w 1882407"/>
                  <a:gd name="connsiteY1" fmla="*/ 105 h 2135703"/>
                  <a:gd name="connsiteX2" fmla="*/ 1882407 w 1882407"/>
                  <a:gd name="connsiteY2" fmla="*/ 1511554 h 2135703"/>
                  <a:gd name="connsiteX3" fmla="*/ 937527 w 1882407"/>
                  <a:gd name="connsiteY3" fmla="*/ 2135703 h 2135703"/>
                  <a:gd name="connsiteX4" fmla="*/ 0 w 1882407"/>
                  <a:gd name="connsiteY4" fmla="*/ 1488086 h 2135703"/>
                  <a:gd name="connsiteX0" fmla="*/ 0 w 1882407"/>
                  <a:gd name="connsiteY0" fmla="*/ 1488086 h 2268689"/>
                  <a:gd name="connsiteX1" fmla="*/ 930174 w 1882407"/>
                  <a:gd name="connsiteY1" fmla="*/ 105 h 2268689"/>
                  <a:gd name="connsiteX2" fmla="*/ 1882407 w 1882407"/>
                  <a:gd name="connsiteY2" fmla="*/ 1511554 h 2268689"/>
                  <a:gd name="connsiteX3" fmla="*/ 952233 w 1882407"/>
                  <a:gd name="connsiteY3" fmla="*/ 2268689 h 2268689"/>
                  <a:gd name="connsiteX4" fmla="*/ 0 w 1882407"/>
                  <a:gd name="connsiteY4" fmla="*/ 1488086 h 226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2407" h="2268689">
                    <a:moveTo>
                      <a:pt x="0" y="1488086"/>
                    </a:moveTo>
                    <a:cubicBezTo>
                      <a:pt x="0" y="966243"/>
                      <a:pt x="263488" y="-11628"/>
                      <a:pt x="930174" y="105"/>
                    </a:cubicBezTo>
                    <a:cubicBezTo>
                      <a:pt x="1596860" y="11838"/>
                      <a:pt x="1882407" y="989711"/>
                      <a:pt x="1882407" y="1511554"/>
                    </a:cubicBezTo>
                    <a:cubicBezTo>
                      <a:pt x="1882407" y="2033397"/>
                      <a:pt x="1474076" y="2268689"/>
                      <a:pt x="952233" y="2268689"/>
                    </a:cubicBezTo>
                    <a:cubicBezTo>
                      <a:pt x="430390" y="2268689"/>
                      <a:pt x="0" y="2009929"/>
                      <a:pt x="0" y="1488086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" name="楕円 1">
                <a:extLst>
                  <a:ext uri="{FF2B5EF4-FFF2-40B4-BE49-F238E27FC236}">
                    <a16:creationId xmlns:a16="http://schemas.microsoft.com/office/drawing/2014/main" id="{46C01724-D526-4450-B1BD-3794DAF62D59}"/>
                  </a:ext>
                </a:extLst>
              </p:cNvPr>
              <p:cNvSpPr/>
              <p:nvPr/>
            </p:nvSpPr>
            <p:spPr>
              <a:xfrm rot="14975660" flipV="1">
                <a:off x="3926840" y="3697317"/>
                <a:ext cx="531108" cy="105872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9760"/>
                  <a:gd name="connsiteY0" fmla="*/ 1190718 h 2135598"/>
                  <a:gd name="connsiteX1" fmla="*/ 937527 w 1889760"/>
                  <a:gd name="connsiteY1" fmla="*/ 0 h 2135598"/>
                  <a:gd name="connsiteX2" fmla="*/ 1889760 w 1889760"/>
                  <a:gd name="connsiteY2" fmla="*/ 1190718 h 2135598"/>
                  <a:gd name="connsiteX3" fmla="*/ 944880 w 1889760"/>
                  <a:gd name="connsiteY3" fmla="*/ 2135598 h 2135598"/>
                  <a:gd name="connsiteX4" fmla="*/ 0 w 1889760"/>
                  <a:gd name="connsiteY4" fmla="*/ 1190718 h 2135598"/>
                  <a:gd name="connsiteX0" fmla="*/ 0 w 1882407"/>
                  <a:gd name="connsiteY0" fmla="*/ 1490411 h 2138028"/>
                  <a:gd name="connsiteX1" fmla="*/ 930174 w 1882407"/>
                  <a:gd name="connsiteY1" fmla="*/ 2430 h 2138028"/>
                  <a:gd name="connsiteX2" fmla="*/ 1882407 w 1882407"/>
                  <a:gd name="connsiteY2" fmla="*/ 1193148 h 2138028"/>
                  <a:gd name="connsiteX3" fmla="*/ 937527 w 1882407"/>
                  <a:gd name="connsiteY3" fmla="*/ 2138028 h 2138028"/>
                  <a:gd name="connsiteX4" fmla="*/ 0 w 1882407"/>
                  <a:gd name="connsiteY4" fmla="*/ 1490411 h 2138028"/>
                  <a:gd name="connsiteX0" fmla="*/ 0 w 1882407"/>
                  <a:gd name="connsiteY0" fmla="*/ 1487993 h 2135610"/>
                  <a:gd name="connsiteX1" fmla="*/ 930174 w 1882407"/>
                  <a:gd name="connsiteY1" fmla="*/ 12 h 2135610"/>
                  <a:gd name="connsiteX2" fmla="*/ 1882407 w 1882407"/>
                  <a:gd name="connsiteY2" fmla="*/ 1511461 h 2135610"/>
                  <a:gd name="connsiteX3" fmla="*/ 937527 w 1882407"/>
                  <a:gd name="connsiteY3" fmla="*/ 2135610 h 2135610"/>
                  <a:gd name="connsiteX4" fmla="*/ 0 w 1882407"/>
                  <a:gd name="connsiteY4" fmla="*/ 1487993 h 2135610"/>
                  <a:gd name="connsiteX0" fmla="*/ 0 w 1882407"/>
                  <a:gd name="connsiteY0" fmla="*/ 1488535 h 2136152"/>
                  <a:gd name="connsiteX1" fmla="*/ 930174 w 1882407"/>
                  <a:gd name="connsiteY1" fmla="*/ 554 h 2136152"/>
                  <a:gd name="connsiteX2" fmla="*/ 1882407 w 1882407"/>
                  <a:gd name="connsiteY2" fmla="*/ 1512003 h 2136152"/>
                  <a:gd name="connsiteX3" fmla="*/ 937527 w 1882407"/>
                  <a:gd name="connsiteY3" fmla="*/ 2136152 h 2136152"/>
                  <a:gd name="connsiteX4" fmla="*/ 0 w 1882407"/>
                  <a:gd name="connsiteY4" fmla="*/ 1488535 h 2136152"/>
                  <a:gd name="connsiteX0" fmla="*/ 0 w 1882407"/>
                  <a:gd name="connsiteY0" fmla="*/ 1488086 h 2135703"/>
                  <a:gd name="connsiteX1" fmla="*/ 930174 w 1882407"/>
                  <a:gd name="connsiteY1" fmla="*/ 105 h 2135703"/>
                  <a:gd name="connsiteX2" fmla="*/ 1882407 w 1882407"/>
                  <a:gd name="connsiteY2" fmla="*/ 1511554 h 2135703"/>
                  <a:gd name="connsiteX3" fmla="*/ 937527 w 1882407"/>
                  <a:gd name="connsiteY3" fmla="*/ 2135703 h 2135703"/>
                  <a:gd name="connsiteX4" fmla="*/ 0 w 1882407"/>
                  <a:gd name="connsiteY4" fmla="*/ 1488086 h 2135703"/>
                  <a:gd name="connsiteX0" fmla="*/ 0 w 1882407"/>
                  <a:gd name="connsiteY0" fmla="*/ 1488086 h 2268689"/>
                  <a:gd name="connsiteX1" fmla="*/ 930174 w 1882407"/>
                  <a:gd name="connsiteY1" fmla="*/ 105 h 2268689"/>
                  <a:gd name="connsiteX2" fmla="*/ 1882407 w 1882407"/>
                  <a:gd name="connsiteY2" fmla="*/ 1511554 h 2268689"/>
                  <a:gd name="connsiteX3" fmla="*/ 952233 w 1882407"/>
                  <a:gd name="connsiteY3" fmla="*/ 2268689 h 2268689"/>
                  <a:gd name="connsiteX4" fmla="*/ 0 w 1882407"/>
                  <a:gd name="connsiteY4" fmla="*/ 1488086 h 226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2407" h="2268689">
                    <a:moveTo>
                      <a:pt x="0" y="1488086"/>
                    </a:moveTo>
                    <a:cubicBezTo>
                      <a:pt x="0" y="966243"/>
                      <a:pt x="263488" y="-11628"/>
                      <a:pt x="930174" y="105"/>
                    </a:cubicBezTo>
                    <a:cubicBezTo>
                      <a:pt x="1596860" y="11838"/>
                      <a:pt x="1882407" y="989711"/>
                      <a:pt x="1882407" y="1511554"/>
                    </a:cubicBezTo>
                    <a:cubicBezTo>
                      <a:pt x="1882407" y="2033397"/>
                      <a:pt x="1474076" y="2268689"/>
                      <a:pt x="952233" y="2268689"/>
                    </a:cubicBezTo>
                    <a:cubicBezTo>
                      <a:pt x="430390" y="2268689"/>
                      <a:pt x="0" y="2009929"/>
                      <a:pt x="0" y="1488086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" name="楕円 37">
                <a:extLst>
                  <a:ext uri="{FF2B5EF4-FFF2-40B4-BE49-F238E27FC236}">
                    <a16:creationId xmlns:a16="http://schemas.microsoft.com/office/drawing/2014/main" id="{56468294-F145-4B4C-B9DE-2D460386126E}"/>
                  </a:ext>
                </a:extLst>
              </p:cNvPr>
              <p:cNvSpPr/>
              <p:nvPr/>
            </p:nvSpPr>
            <p:spPr>
              <a:xfrm>
                <a:off x="3970503" y="3451769"/>
                <a:ext cx="178567" cy="165957"/>
              </a:xfrm>
              <a:prstGeom prst="ellipse">
                <a:avLst/>
              </a:pr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9" name="楕円 1">
                <a:extLst>
                  <a:ext uri="{FF2B5EF4-FFF2-40B4-BE49-F238E27FC236}">
                    <a16:creationId xmlns:a16="http://schemas.microsoft.com/office/drawing/2014/main" id="{0DB9AD61-DA50-478E-83BA-A9519E30FEB7}"/>
                  </a:ext>
                </a:extLst>
              </p:cNvPr>
              <p:cNvSpPr/>
              <p:nvPr/>
            </p:nvSpPr>
            <p:spPr>
              <a:xfrm rot="633138">
                <a:off x="2558905" y="2497573"/>
                <a:ext cx="643026" cy="319512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60" h="1889760">
                    <a:moveTo>
                      <a:pt x="0" y="944880"/>
                    </a:moveTo>
                    <a:cubicBezTo>
                      <a:pt x="0" y="423037"/>
                      <a:pt x="423037" y="0"/>
                      <a:pt x="944880" y="0"/>
                    </a:cubicBezTo>
                    <a:cubicBezTo>
                      <a:pt x="1466723" y="0"/>
                      <a:pt x="1889760" y="423037"/>
                      <a:pt x="1889760" y="944880"/>
                    </a:cubicBezTo>
                    <a:cubicBezTo>
                      <a:pt x="1889760" y="1466723"/>
                      <a:pt x="1466723" y="1889760"/>
                      <a:pt x="944880" y="1889760"/>
                    </a:cubicBezTo>
                    <a:cubicBezTo>
                      <a:pt x="423037" y="1889760"/>
                      <a:pt x="0" y="1466723"/>
                      <a:pt x="0" y="944880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0" name="楕円 1">
                <a:extLst>
                  <a:ext uri="{FF2B5EF4-FFF2-40B4-BE49-F238E27FC236}">
                    <a16:creationId xmlns:a16="http://schemas.microsoft.com/office/drawing/2014/main" id="{4B805ADB-85CD-4D0D-AEB4-1BC8FB10AB82}"/>
                  </a:ext>
                </a:extLst>
              </p:cNvPr>
              <p:cNvSpPr/>
              <p:nvPr/>
            </p:nvSpPr>
            <p:spPr>
              <a:xfrm rot="633138">
                <a:off x="2676287" y="2628209"/>
                <a:ext cx="398264" cy="98034"/>
              </a:xfrm>
              <a:custGeom>
                <a:avLst/>
                <a:gdLst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1889760"/>
                  <a:gd name="connsiteX1" fmla="*/ 944880 w 1889760"/>
                  <a:gd name="connsiteY1" fmla="*/ 0 h 1889760"/>
                  <a:gd name="connsiteX2" fmla="*/ 1889760 w 1889760"/>
                  <a:gd name="connsiteY2" fmla="*/ 944880 h 1889760"/>
                  <a:gd name="connsiteX3" fmla="*/ 944880 w 1889760"/>
                  <a:gd name="connsiteY3" fmla="*/ 1889760 h 1889760"/>
                  <a:gd name="connsiteX4" fmla="*/ 0 w 1889760"/>
                  <a:gd name="connsiteY4" fmla="*/ 944880 h 1889760"/>
                  <a:gd name="connsiteX0" fmla="*/ 0 w 1889760"/>
                  <a:gd name="connsiteY0" fmla="*/ 944880 h 3101479"/>
                  <a:gd name="connsiteX1" fmla="*/ 944880 w 1889760"/>
                  <a:gd name="connsiteY1" fmla="*/ 0 h 3101479"/>
                  <a:gd name="connsiteX2" fmla="*/ 1889760 w 1889760"/>
                  <a:gd name="connsiteY2" fmla="*/ 944880 h 3101479"/>
                  <a:gd name="connsiteX3" fmla="*/ 890182 w 1889760"/>
                  <a:gd name="connsiteY3" fmla="*/ 3101488 h 3101479"/>
                  <a:gd name="connsiteX4" fmla="*/ 0 w 1889760"/>
                  <a:gd name="connsiteY4" fmla="*/ 944880 h 310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60" h="3101479">
                    <a:moveTo>
                      <a:pt x="0" y="944880"/>
                    </a:moveTo>
                    <a:cubicBezTo>
                      <a:pt x="0" y="423037"/>
                      <a:pt x="423037" y="0"/>
                      <a:pt x="944880" y="0"/>
                    </a:cubicBezTo>
                    <a:cubicBezTo>
                      <a:pt x="1466723" y="0"/>
                      <a:pt x="1889760" y="423037"/>
                      <a:pt x="1889760" y="944880"/>
                    </a:cubicBezTo>
                    <a:cubicBezTo>
                      <a:pt x="1889760" y="1466723"/>
                      <a:pt x="1412025" y="3101488"/>
                      <a:pt x="890182" y="3101488"/>
                    </a:cubicBezTo>
                    <a:cubicBezTo>
                      <a:pt x="368339" y="3101488"/>
                      <a:pt x="0" y="1466723"/>
                      <a:pt x="0" y="944880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DAAD5D1C-F6D0-4DF1-BC2A-06C313CC554C}"/>
                </a:ext>
              </a:extLst>
            </p:cNvPr>
            <p:cNvSpPr/>
            <p:nvPr/>
          </p:nvSpPr>
          <p:spPr>
            <a:xfrm>
              <a:off x="3213374" y="1663741"/>
              <a:ext cx="281444" cy="208360"/>
            </a:xfrm>
            <a:custGeom>
              <a:avLst/>
              <a:gdLst>
                <a:gd name="connsiteX0" fmla="*/ 156571 w 338397"/>
                <a:gd name="connsiteY0" fmla="*/ 67084 h 250524"/>
                <a:gd name="connsiteX1" fmla="*/ 194336 w 338397"/>
                <a:gd name="connsiteY1" fmla="*/ 75013 h 250524"/>
                <a:gd name="connsiteX2" fmla="*/ 316429 w 338397"/>
                <a:gd name="connsiteY2" fmla="*/ 158480 h 250524"/>
                <a:gd name="connsiteX3" fmla="*/ 329597 w 338397"/>
                <a:gd name="connsiteY3" fmla="*/ 228555 h 250524"/>
                <a:gd name="connsiteX4" fmla="*/ 259521 w 338397"/>
                <a:gd name="connsiteY4" fmla="*/ 241723 h 250524"/>
                <a:gd name="connsiteX5" fmla="*/ 137428 w 338397"/>
                <a:gd name="connsiteY5" fmla="*/ 158256 h 250524"/>
                <a:gd name="connsiteX6" fmla="*/ 124260 w 338397"/>
                <a:gd name="connsiteY6" fmla="*/ 88181 h 250524"/>
                <a:gd name="connsiteX7" fmla="*/ 156571 w 338397"/>
                <a:gd name="connsiteY7" fmla="*/ 67084 h 250524"/>
                <a:gd name="connsiteX8" fmla="*/ 51327 w 338397"/>
                <a:gd name="connsiteY8" fmla="*/ 0 h 250524"/>
                <a:gd name="connsiteX9" fmla="*/ 102654 w 338397"/>
                <a:gd name="connsiteY9" fmla="*/ 51327 h 250524"/>
                <a:gd name="connsiteX10" fmla="*/ 51327 w 338397"/>
                <a:gd name="connsiteY10" fmla="*/ 102654 h 250524"/>
                <a:gd name="connsiteX11" fmla="*/ 0 w 338397"/>
                <a:gd name="connsiteY11" fmla="*/ 51327 h 250524"/>
                <a:gd name="connsiteX12" fmla="*/ 51327 w 338397"/>
                <a:gd name="connsiteY12" fmla="*/ 0 h 25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97" h="250524">
                  <a:moveTo>
                    <a:pt x="156571" y="67084"/>
                  </a:moveTo>
                  <a:cubicBezTo>
                    <a:pt x="169252" y="64701"/>
                    <a:pt x="182842" y="67156"/>
                    <a:pt x="194336" y="75013"/>
                  </a:cubicBezTo>
                  <a:lnTo>
                    <a:pt x="316429" y="158480"/>
                  </a:lnTo>
                  <a:cubicBezTo>
                    <a:pt x="339416" y="174195"/>
                    <a:pt x="345311" y="205569"/>
                    <a:pt x="329597" y="228555"/>
                  </a:cubicBezTo>
                  <a:cubicBezTo>
                    <a:pt x="313882" y="251542"/>
                    <a:pt x="282508" y="257438"/>
                    <a:pt x="259521" y="241723"/>
                  </a:cubicBezTo>
                  <a:lnTo>
                    <a:pt x="137428" y="158256"/>
                  </a:lnTo>
                  <a:cubicBezTo>
                    <a:pt x="114441" y="142542"/>
                    <a:pt x="108546" y="111168"/>
                    <a:pt x="124260" y="88181"/>
                  </a:cubicBezTo>
                  <a:cubicBezTo>
                    <a:pt x="132118" y="76687"/>
                    <a:pt x="143890" y="69467"/>
                    <a:pt x="156571" y="67084"/>
                  </a:cubicBezTo>
                  <a:close/>
                  <a:moveTo>
                    <a:pt x="51327" y="0"/>
                  </a:moveTo>
                  <a:cubicBezTo>
                    <a:pt x="79674" y="0"/>
                    <a:pt x="102654" y="22980"/>
                    <a:pt x="102654" y="51327"/>
                  </a:cubicBezTo>
                  <a:cubicBezTo>
                    <a:pt x="102654" y="79674"/>
                    <a:pt x="79674" y="102654"/>
                    <a:pt x="51327" y="102654"/>
                  </a:cubicBezTo>
                  <a:cubicBezTo>
                    <a:pt x="22980" y="102654"/>
                    <a:pt x="0" y="79674"/>
                    <a:pt x="0" y="51327"/>
                  </a:cubicBezTo>
                  <a:cubicBezTo>
                    <a:pt x="0" y="22980"/>
                    <a:pt x="22980" y="0"/>
                    <a:pt x="51327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C5DCBE88-48AD-4011-A332-219D1187B584}"/>
                </a:ext>
              </a:extLst>
            </p:cNvPr>
            <p:cNvSpPr/>
            <p:nvPr/>
          </p:nvSpPr>
          <p:spPr>
            <a:xfrm rot="849648">
              <a:off x="4006045" y="3006756"/>
              <a:ext cx="185309" cy="137189"/>
            </a:xfrm>
            <a:custGeom>
              <a:avLst/>
              <a:gdLst>
                <a:gd name="connsiteX0" fmla="*/ 156571 w 338397"/>
                <a:gd name="connsiteY0" fmla="*/ 67084 h 250524"/>
                <a:gd name="connsiteX1" fmla="*/ 194336 w 338397"/>
                <a:gd name="connsiteY1" fmla="*/ 75013 h 250524"/>
                <a:gd name="connsiteX2" fmla="*/ 316429 w 338397"/>
                <a:gd name="connsiteY2" fmla="*/ 158480 h 250524"/>
                <a:gd name="connsiteX3" fmla="*/ 329597 w 338397"/>
                <a:gd name="connsiteY3" fmla="*/ 228555 h 250524"/>
                <a:gd name="connsiteX4" fmla="*/ 259521 w 338397"/>
                <a:gd name="connsiteY4" fmla="*/ 241723 h 250524"/>
                <a:gd name="connsiteX5" fmla="*/ 137428 w 338397"/>
                <a:gd name="connsiteY5" fmla="*/ 158256 h 250524"/>
                <a:gd name="connsiteX6" fmla="*/ 124260 w 338397"/>
                <a:gd name="connsiteY6" fmla="*/ 88181 h 250524"/>
                <a:gd name="connsiteX7" fmla="*/ 156571 w 338397"/>
                <a:gd name="connsiteY7" fmla="*/ 67084 h 250524"/>
                <a:gd name="connsiteX8" fmla="*/ 51327 w 338397"/>
                <a:gd name="connsiteY8" fmla="*/ 0 h 250524"/>
                <a:gd name="connsiteX9" fmla="*/ 102654 w 338397"/>
                <a:gd name="connsiteY9" fmla="*/ 51327 h 250524"/>
                <a:gd name="connsiteX10" fmla="*/ 51327 w 338397"/>
                <a:gd name="connsiteY10" fmla="*/ 102654 h 250524"/>
                <a:gd name="connsiteX11" fmla="*/ 0 w 338397"/>
                <a:gd name="connsiteY11" fmla="*/ 51327 h 250524"/>
                <a:gd name="connsiteX12" fmla="*/ 51327 w 338397"/>
                <a:gd name="connsiteY12" fmla="*/ 0 h 25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97" h="250524">
                  <a:moveTo>
                    <a:pt x="156571" y="67084"/>
                  </a:moveTo>
                  <a:cubicBezTo>
                    <a:pt x="169252" y="64701"/>
                    <a:pt x="182842" y="67156"/>
                    <a:pt x="194336" y="75013"/>
                  </a:cubicBezTo>
                  <a:lnTo>
                    <a:pt x="316429" y="158480"/>
                  </a:lnTo>
                  <a:cubicBezTo>
                    <a:pt x="339416" y="174195"/>
                    <a:pt x="345311" y="205569"/>
                    <a:pt x="329597" y="228555"/>
                  </a:cubicBezTo>
                  <a:cubicBezTo>
                    <a:pt x="313882" y="251542"/>
                    <a:pt x="282508" y="257438"/>
                    <a:pt x="259521" y="241723"/>
                  </a:cubicBezTo>
                  <a:lnTo>
                    <a:pt x="137428" y="158256"/>
                  </a:lnTo>
                  <a:cubicBezTo>
                    <a:pt x="114441" y="142542"/>
                    <a:pt x="108546" y="111168"/>
                    <a:pt x="124260" y="88181"/>
                  </a:cubicBezTo>
                  <a:cubicBezTo>
                    <a:pt x="132118" y="76687"/>
                    <a:pt x="143890" y="69467"/>
                    <a:pt x="156571" y="67084"/>
                  </a:cubicBezTo>
                  <a:close/>
                  <a:moveTo>
                    <a:pt x="51327" y="0"/>
                  </a:moveTo>
                  <a:cubicBezTo>
                    <a:pt x="79674" y="0"/>
                    <a:pt x="102654" y="22980"/>
                    <a:pt x="102654" y="51327"/>
                  </a:cubicBezTo>
                  <a:cubicBezTo>
                    <a:pt x="102654" y="79674"/>
                    <a:pt x="79674" y="102654"/>
                    <a:pt x="51327" y="102654"/>
                  </a:cubicBezTo>
                  <a:cubicBezTo>
                    <a:pt x="22980" y="102654"/>
                    <a:pt x="0" y="79674"/>
                    <a:pt x="0" y="51327"/>
                  </a:cubicBezTo>
                  <a:cubicBezTo>
                    <a:pt x="0" y="22980"/>
                    <a:pt x="22980" y="0"/>
                    <a:pt x="51327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3368D7AF-BD86-48C9-AAC5-AFF952D0A1FA}"/>
                </a:ext>
              </a:extLst>
            </p:cNvPr>
            <p:cNvSpPr/>
            <p:nvPr/>
          </p:nvSpPr>
          <p:spPr>
            <a:xfrm rot="3671282">
              <a:off x="4218870" y="4080961"/>
              <a:ext cx="204854" cy="151659"/>
            </a:xfrm>
            <a:custGeom>
              <a:avLst/>
              <a:gdLst>
                <a:gd name="connsiteX0" fmla="*/ 156571 w 338397"/>
                <a:gd name="connsiteY0" fmla="*/ 67084 h 250524"/>
                <a:gd name="connsiteX1" fmla="*/ 194336 w 338397"/>
                <a:gd name="connsiteY1" fmla="*/ 75013 h 250524"/>
                <a:gd name="connsiteX2" fmla="*/ 316429 w 338397"/>
                <a:gd name="connsiteY2" fmla="*/ 158480 h 250524"/>
                <a:gd name="connsiteX3" fmla="*/ 329597 w 338397"/>
                <a:gd name="connsiteY3" fmla="*/ 228555 h 250524"/>
                <a:gd name="connsiteX4" fmla="*/ 259521 w 338397"/>
                <a:gd name="connsiteY4" fmla="*/ 241723 h 250524"/>
                <a:gd name="connsiteX5" fmla="*/ 137428 w 338397"/>
                <a:gd name="connsiteY5" fmla="*/ 158256 h 250524"/>
                <a:gd name="connsiteX6" fmla="*/ 124260 w 338397"/>
                <a:gd name="connsiteY6" fmla="*/ 88181 h 250524"/>
                <a:gd name="connsiteX7" fmla="*/ 156571 w 338397"/>
                <a:gd name="connsiteY7" fmla="*/ 67084 h 250524"/>
                <a:gd name="connsiteX8" fmla="*/ 51327 w 338397"/>
                <a:gd name="connsiteY8" fmla="*/ 0 h 250524"/>
                <a:gd name="connsiteX9" fmla="*/ 102654 w 338397"/>
                <a:gd name="connsiteY9" fmla="*/ 51327 h 250524"/>
                <a:gd name="connsiteX10" fmla="*/ 51327 w 338397"/>
                <a:gd name="connsiteY10" fmla="*/ 102654 h 250524"/>
                <a:gd name="connsiteX11" fmla="*/ 0 w 338397"/>
                <a:gd name="connsiteY11" fmla="*/ 51327 h 250524"/>
                <a:gd name="connsiteX12" fmla="*/ 51327 w 338397"/>
                <a:gd name="connsiteY12" fmla="*/ 0 h 25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97" h="250524">
                  <a:moveTo>
                    <a:pt x="156571" y="67084"/>
                  </a:moveTo>
                  <a:cubicBezTo>
                    <a:pt x="169252" y="64701"/>
                    <a:pt x="182842" y="67156"/>
                    <a:pt x="194336" y="75013"/>
                  </a:cubicBezTo>
                  <a:lnTo>
                    <a:pt x="316429" y="158480"/>
                  </a:lnTo>
                  <a:cubicBezTo>
                    <a:pt x="339416" y="174195"/>
                    <a:pt x="345311" y="205569"/>
                    <a:pt x="329597" y="228555"/>
                  </a:cubicBezTo>
                  <a:cubicBezTo>
                    <a:pt x="313882" y="251542"/>
                    <a:pt x="282508" y="257438"/>
                    <a:pt x="259521" y="241723"/>
                  </a:cubicBezTo>
                  <a:lnTo>
                    <a:pt x="137428" y="158256"/>
                  </a:lnTo>
                  <a:cubicBezTo>
                    <a:pt x="114441" y="142542"/>
                    <a:pt x="108546" y="111168"/>
                    <a:pt x="124260" y="88181"/>
                  </a:cubicBezTo>
                  <a:cubicBezTo>
                    <a:pt x="132118" y="76687"/>
                    <a:pt x="143890" y="69467"/>
                    <a:pt x="156571" y="67084"/>
                  </a:cubicBezTo>
                  <a:close/>
                  <a:moveTo>
                    <a:pt x="51327" y="0"/>
                  </a:moveTo>
                  <a:cubicBezTo>
                    <a:pt x="79674" y="0"/>
                    <a:pt x="102654" y="22980"/>
                    <a:pt x="102654" y="51327"/>
                  </a:cubicBezTo>
                  <a:cubicBezTo>
                    <a:pt x="102654" y="79674"/>
                    <a:pt x="79674" y="102654"/>
                    <a:pt x="51327" y="102654"/>
                  </a:cubicBezTo>
                  <a:cubicBezTo>
                    <a:pt x="22980" y="102654"/>
                    <a:pt x="0" y="79674"/>
                    <a:pt x="0" y="51327"/>
                  </a:cubicBezTo>
                  <a:cubicBezTo>
                    <a:pt x="0" y="22980"/>
                    <a:pt x="22980" y="0"/>
                    <a:pt x="51327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906F2C5A-D82E-4266-8E99-38336A1BB65D}"/>
                </a:ext>
              </a:extLst>
            </p:cNvPr>
            <p:cNvSpPr/>
            <p:nvPr/>
          </p:nvSpPr>
          <p:spPr>
            <a:xfrm rot="5989014">
              <a:off x="1620546" y="2753590"/>
              <a:ext cx="204854" cy="151659"/>
            </a:xfrm>
            <a:custGeom>
              <a:avLst/>
              <a:gdLst>
                <a:gd name="connsiteX0" fmla="*/ 156571 w 338397"/>
                <a:gd name="connsiteY0" fmla="*/ 67084 h 250524"/>
                <a:gd name="connsiteX1" fmla="*/ 194336 w 338397"/>
                <a:gd name="connsiteY1" fmla="*/ 75013 h 250524"/>
                <a:gd name="connsiteX2" fmla="*/ 316429 w 338397"/>
                <a:gd name="connsiteY2" fmla="*/ 158480 h 250524"/>
                <a:gd name="connsiteX3" fmla="*/ 329597 w 338397"/>
                <a:gd name="connsiteY3" fmla="*/ 228555 h 250524"/>
                <a:gd name="connsiteX4" fmla="*/ 259521 w 338397"/>
                <a:gd name="connsiteY4" fmla="*/ 241723 h 250524"/>
                <a:gd name="connsiteX5" fmla="*/ 137428 w 338397"/>
                <a:gd name="connsiteY5" fmla="*/ 158256 h 250524"/>
                <a:gd name="connsiteX6" fmla="*/ 124260 w 338397"/>
                <a:gd name="connsiteY6" fmla="*/ 88181 h 250524"/>
                <a:gd name="connsiteX7" fmla="*/ 156571 w 338397"/>
                <a:gd name="connsiteY7" fmla="*/ 67084 h 250524"/>
                <a:gd name="connsiteX8" fmla="*/ 51327 w 338397"/>
                <a:gd name="connsiteY8" fmla="*/ 0 h 250524"/>
                <a:gd name="connsiteX9" fmla="*/ 102654 w 338397"/>
                <a:gd name="connsiteY9" fmla="*/ 51327 h 250524"/>
                <a:gd name="connsiteX10" fmla="*/ 51327 w 338397"/>
                <a:gd name="connsiteY10" fmla="*/ 102654 h 250524"/>
                <a:gd name="connsiteX11" fmla="*/ 0 w 338397"/>
                <a:gd name="connsiteY11" fmla="*/ 51327 h 250524"/>
                <a:gd name="connsiteX12" fmla="*/ 51327 w 338397"/>
                <a:gd name="connsiteY12" fmla="*/ 0 h 25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97" h="250524">
                  <a:moveTo>
                    <a:pt x="156571" y="67084"/>
                  </a:moveTo>
                  <a:cubicBezTo>
                    <a:pt x="169252" y="64701"/>
                    <a:pt x="182842" y="67156"/>
                    <a:pt x="194336" y="75013"/>
                  </a:cubicBezTo>
                  <a:lnTo>
                    <a:pt x="316429" y="158480"/>
                  </a:lnTo>
                  <a:cubicBezTo>
                    <a:pt x="339416" y="174195"/>
                    <a:pt x="345311" y="205569"/>
                    <a:pt x="329597" y="228555"/>
                  </a:cubicBezTo>
                  <a:cubicBezTo>
                    <a:pt x="313882" y="251542"/>
                    <a:pt x="282508" y="257438"/>
                    <a:pt x="259521" y="241723"/>
                  </a:cubicBezTo>
                  <a:lnTo>
                    <a:pt x="137428" y="158256"/>
                  </a:lnTo>
                  <a:cubicBezTo>
                    <a:pt x="114441" y="142542"/>
                    <a:pt x="108546" y="111168"/>
                    <a:pt x="124260" y="88181"/>
                  </a:cubicBezTo>
                  <a:cubicBezTo>
                    <a:pt x="132118" y="76687"/>
                    <a:pt x="143890" y="69467"/>
                    <a:pt x="156571" y="67084"/>
                  </a:cubicBezTo>
                  <a:close/>
                  <a:moveTo>
                    <a:pt x="51327" y="0"/>
                  </a:moveTo>
                  <a:cubicBezTo>
                    <a:pt x="79674" y="0"/>
                    <a:pt x="102654" y="22980"/>
                    <a:pt x="102654" y="51327"/>
                  </a:cubicBezTo>
                  <a:cubicBezTo>
                    <a:pt x="102654" y="79674"/>
                    <a:pt x="79674" y="102654"/>
                    <a:pt x="51327" y="102654"/>
                  </a:cubicBezTo>
                  <a:cubicBezTo>
                    <a:pt x="22980" y="102654"/>
                    <a:pt x="0" y="79674"/>
                    <a:pt x="0" y="51327"/>
                  </a:cubicBezTo>
                  <a:cubicBezTo>
                    <a:pt x="0" y="22980"/>
                    <a:pt x="22980" y="0"/>
                    <a:pt x="51327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" name="テキスト ボックス 15">
              <a:extLst>
                <a:ext uri="{FF2B5EF4-FFF2-40B4-BE49-F238E27FC236}">
                  <a16:creationId xmlns:a16="http://schemas.microsoft.com/office/drawing/2014/main" id="{0617BE83-9DFC-4B6A-B5EE-AF4036D31480}"/>
                </a:ext>
              </a:extLst>
            </p:cNvPr>
            <p:cNvSpPr txBox="1"/>
            <p:nvPr/>
          </p:nvSpPr>
          <p:spPr>
            <a:xfrm>
              <a:off x="3622833" y="3875224"/>
              <a:ext cx="339567" cy="422455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ja-JP" altLang="en-US" b="1" kern="0" dirty="0">
                  <a:solidFill>
                    <a:prstClr val="black"/>
                  </a:solidFill>
                  <a:latin typeface="メイリオ" panose="020B0604030504040204" pitchFamily="50" charset="-128"/>
                  <a:ea typeface="メイリオ" panose="020B0604030504040204" pitchFamily="50" charset="-128"/>
                </a:rPr>
                <a:t>酒</a:t>
              </a:r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70CCC77D-02B4-4D2D-A3B4-E089290A9A55}"/>
                </a:ext>
              </a:extLst>
            </p:cNvPr>
            <p:cNvSpPr/>
            <p:nvPr/>
          </p:nvSpPr>
          <p:spPr>
            <a:xfrm rot="1520839">
              <a:off x="1788696" y="1901421"/>
              <a:ext cx="204854" cy="151659"/>
            </a:xfrm>
            <a:custGeom>
              <a:avLst/>
              <a:gdLst>
                <a:gd name="connsiteX0" fmla="*/ 156571 w 338397"/>
                <a:gd name="connsiteY0" fmla="*/ 67084 h 250524"/>
                <a:gd name="connsiteX1" fmla="*/ 194336 w 338397"/>
                <a:gd name="connsiteY1" fmla="*/ 75013 h 250524"/>
                <a:gd name="connsiteX2" fmla="*/ 316429 w 338397"/>
                <a:gd name="connsiteY2" fmla="*/ 158480 h 250524"/>
                <a:gd name="connsiteX3" fmla="*/ 329597 w 338397"/>
                <a:gd name="connsiteY3" fmla="*/ 228555 h 250524"/>
                <a:gd name="connsiteX4" fmla="*/ 259521 w 338397"/>
                <a:gd name="connsiteY4" fmla="*/ 241723 h 250524"/>
                <a:gd name="connsiteX5" fmla="*/ 137428 w 338397"/>
                <a:gd name="connsiteY5" fmla="*/ 158256 h 250524"/>
                <a:gd name="connsiteX6" fmla="*/ 124260 w 338397"/>
                <a:gd name="connsiteY6" fmla="*/ 88181 h 250524"/>
                <a:gd name="connsiteX7" fmla="*/ 156571 w 338397"/>
                <a:gd name="connsiteY7" fmla="*/ 67084 h 250524"/>
                <a:gd name="connsiteX8" fmla="*/ 51327 w 338397"/>
                <a:gd name="connsiteY8" fmla="*/ 0 h 250524"/>
                <a:gd name="connsiteX9" fmla="*/ 102654 w 338397"/>
                <a:gd name="connsiteY9" fmla="*/ 51327 h 250524"/>
                <a:gd name="connsiteX10" fmla="*/ 51327 w 338397"/>
                <a:gd name="connsiteY10" fmla="*/ 102654 h 250524"/>
                <a:gd name="connsiteX11" fmla="*/ 0 w 338397"/>
                <a:gd name="connsiteY11" fmla="*/ 51327 h 250524"/>
                <a:gd name="connsiteX12" fmla="*/ 51327 w 338397"/>
                <a:gd name="connsiteY12" fmla="*/ 0 h 25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97" h="250524">
                  <a:moveTo>
                    <a:pt x="156571" y="67084"/>
                  </a:moveTo>
                  <a:cubicBezTo>
                    <a:pt x="169252" y="64701"/>
                    <a:pt x="182842" y="67156"/>
                    <a:pt x="194336" y="75013"/>
                  </a:cubicBezTo>
                  <a:lnTo>
                    <a:pt x="316429" y="158480"/>
                  </a:lnTo>
                  <a:cubicBezTo>
                    <a:pt x="339416" y="174195"/>
                    <a:pt x="345311" y="205569"/>
                    <a:pt x="329597" y="228555"/>
                  </a:cubicBezTo>
                  <a:cubicBezTo>
                    <a:pt x="313882" y="251542"/>
                    <a:pt x="282508" y="257438"/>
                    <a:pt x="259521" y="241723"/>
                  </a:cubicBezTo>
                  <a:lnTo>
                    <a:pt x="137428" y="158256"/>
                  </a:lnTo>
                  <a:cubicBezTo>
                    <a:pt x="114441" y="142542"/>
                    <a:pt x="108546" y="111168"/>
                    <a:pt x="124260" y="88181"/>
                  </a:cubicBezTo>
                  <a:cubicBezTo>
                    <a:pt x="132118" y="76687"/>
                    <a:pt x="143890" y="69467"/>
                    <a:pt x="156571" y="67084"/>
                  </a:cubicBezTo>
                  <a:close/>
                  <a:moveTo>
                    <a:pt x="51327" y="0"/>
                  </a:moveTo>
                  <a:cubicBezTo>
                    <a:pt x="79674" y="0"/>
                    <a:pt x="102654" y="22980"/>
                    <a:pt x="102654" y="51327"/>
                  </a:cubicBezTo>
                  <a:cubicBezTo>
                    <a:pt x="102654" y="79674"/>
                    <a:pt x="79674" y="102654"/>
                    <a:pt x="51327" y="102654"/>
                  </a:cubicBezTo>
                  <a:cubicBezTo>
                    <a:pt x="22980" y="102654"/>
                    <a:pt x="0" y="79674"/>
                    <a:pt x="0" y="51327"/>
                  </a:cubicBezTo>
                  <a:cubicBezTo>
                    <a:pt x="0" y="22980"/>
                    <a:pt x="22980" y="0"/>
                    <a:pt x="51327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</p:grpSp>
      <p:grpSp>
        <p:nvGrpSpPr>
          <p:cNvPr id="66" name="グループ化 65">
            <a:extLst>
              <a:ext uri="{FF2B5EF4-FFF2-40B4-BE49-F238E27FC236}">
                <a16:creationId xmlns:a16="http://schemas.microsoft.com/office/drawing/2014/main" id="{AAB96CD3-0464-4706-8650-4E839D0AE4D8}"/>
              </a:ext>
            </a:extLst>
          </p:cNvPr>
          <p:cNvGrpSpPr/>
          <p:nvPr/>
        </p:nvGrpSpPr>
        <p:grpSpPr>
          <a:xfrm>
            <a:off x="1401649" y="1559377"/>
            <a:ext cx="2249220" cy="2636097"/>
            <a:chOff x="-221272" y="1003561"/>
            <a:chExt cx="3589244" cy="4206614"/>
          </a:xfrm>
        </p:grpSpPr>
        <p:sp>
          <p:nvSpPr>
            <p:cNvPr id="67" name="二等辺三角形 66">
              <a:extLst>
                <a:ext uri="{FF2B5EF4-FFF2-40B4-BE49-F238E27FC236}">
                  <a16:creationId xmlns:a16="http://schemas.microsoft.com/office/drawing/2014/main" id="{8052FEF6-A95E-40D0-BB69-83291CF1D0E0}"/>
                </a:ext>
              </a:extLst>
            </p:cNvPr>
            <p:cNvSpPr/>
            <p:nvPr/>
          </p:nvSpPr>
          <p:spPr>
            <a:xfrm>
              <a:off x="984542" y="1240782"/>
              <a:ext cx="1163169" cy="371470"/>
            </a:xfrm>
            <a:prstGeom prst="triangle">
              <a:avLst/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068E45A4-88AA-40B5-80B0-C2B07C8ED2B1}"/>
                </a:ext>
              </a:extLst>
            </p:cNvPr>
            <p:cNvSpPr/>
            <p:nvPr/>
          </p:nvSpPr>
          <p:spPr>
            <a:xfrm>
              <a:off x="727463" y="1567791"/>
              <a:ext cx="1663312" cy="685025"/>
            </a:xfrm>
            <a:prstGeom prst="rect">
              <a:avLst/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3487BD06-CDE5-49EC-B368-B842103B72CE}"/>
                </a:ext>
              </a:extLst>
            </p:cNvPr>
            <p:cNvGrpSpPr/>
            <p:nvPr/>
          </p:nvGrpSpPr>
          <p:grpSpPr>
            <a:xfrm>
              <a:off x="1837819" y="1865146"/>
              <a:ext cx="349622" cy="360878"/>
              <a:chOff x="969674" y="1935256"/>
              <a:chExt cx="357476" cy="388153"/>
            </a:xfrm>
          </p:grpSpPr>
          <p:sp>
            <p:nvSpPr>
              <p:cNvPr id="118" name="四角形: 上の 2 つの角を丸める 117">
                <a:extLst>
                  <a:ext uri="{FF2B5EF4-FFF2-40B4-BE49-F238E27FC236}">
                    <a16:creationId xmlns:a16="http://schemas.microsoft.com/office/drawing/2014/main" id="{34187231-DD29-4685-82E1-C1E262A8E605}"/>
                  </a:ext>
                </a:extLst>
              </p:cNvPr>
              <p:cNvSpPr/>
              <p:nvPr/>
            </p:nvSpPr>
            <p:spPr>
              <a:xfrm>
                <a:off x="969674" y="1935256"/>
                <a:ext cx="357476" cy="38660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9" name="四角形: 上の 2 つの角を丸める 118">
                <a:extLst>
                  <a:ext uri="{FF2B5EF4-FFF2-40B4-BE49-F238E27FC236}">
                    <a16:creationId xmlns:a16="http://schemas.microsoft.com/office/drawing/2014/main" id="{69BFEDC4-018F-475C-8788-255C5525CCB6}"/>
                  </a:ext>
                </a:extLst>
              </p:cNvPr>
              <p:cNvSpPr/>
              <p:nvPr/>
            </p:nvSpPr>
            <p:spPr>
              <a:xfrm>
                <a:off x="1003736" y="1978205"/>
                <a:ext cx="291664" cy="345204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70" name="グループ化 69">
              <a:extLst>
                <a:ext uri="{FF2B5EF4-FFF2-40B4-BE49-F238E27FC236}">
                  <a16:creationId xmlns:a16="http://schemas.microsoft.com/office/drawing/2014/main" id="{A77C3DED-E176-458E-8D0E-213104432B31}"/>
                </a:ext>
              </a:extLst>
            </p:cNvPr>
            <p:cNvGrpSpPr/>
            <p:nvPr/>
          </p:nvGrpSpPr>
          <p:grpSpPr>
            <a:xfrm>
              <a:off x="943509" y="1865146"/>
              <a:ext cx="349622" cy="360878"/>
              <a:chOff x="969674" y="1935256"/>
              <a:chExt cx="357476" cy="388153"/>
            </a:xfrm>
          </p:grpSpPr>
          <p:sp>
            <p:nvSpPr>
              <p:cNvPr id="116" name="四角形: 上の 2 つの角を丸める 115">
                <a:extLst>
                  <a:ext uri="{FF2B5EF4-FFF2-40B4-BE49-F238E27FC236}">
                    <a16:creationId xmlns:a16="http://schemas.microsoft.com/office/drawing/2014/main" id="{9FCE453C-BE66-4E4E-9907-451B0B237999}"/>
                  </a:ext>
                </a:extLst>
              </p:cNvPr>
              <p:cNvSpPr/>
              <p:nvPr/>
            </p:nvSpPr>
            <p:spPr>
              <a:xfrm>
                <a:off x="969674" y="1935256"/>
                <a:ext cx="357476" cy="38660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7" name="四角形: 上の 2 つの角を丸める 116">
                <a:extLst>
                  <a:ext uri="{FF2B5EF4-FFF2-40B4-BE49-F238E27FC236}">
                    <a16:creationId xmlns:a16="http://schemas.microsoft.com/office/drawing/2014/main" id="{1AE5B950-D5A8-4D81-8906-52458776DC65}"/>
                  </a:ext>
                </a:extLst>
              </p:cNvPr>
              <p:cNvSpPr/>
              <p:nvPr/>
            </p:nvSpPr>
            <p:spPr>
              <a:xfrm>
                <a:off x="1003736" y="1978205"/>
                <a:ext cx="291664" cy="345204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EF32448F-3779-4BB7-8CF0-239C36CD111B}"/>
                </a:ext>
              </a:extLst>
            </p:cNvPr>
            <p:cNvSpPr/>
            <p:nvPr/>
          </p:nvSpPr>
          <p:spPr>
            <a:xfrm>
              <a:off x="607273" y="2019490"/>
              <a:ext cx="1917709" cy="209486"/>
            </a:xfrm>
            <a:custGeom>
              <a:avLst/>
              <a:gdLst>
                <a:gd name="connsiteX0" fmla="*/ 1470725 w 1763709"/>
                <a:gd name="connsiteY0" fmla="*/ 69668 h 218417"/>
                <a:gd name="connsiteX1" fmla="*/ 1470725 w 1763709"/>
                <a:gd name="connsiteY1" fmla="*/ 119385 h 218417"/>
                <a:gd name="connsiteX2" fmla="*/ 1727903 w 1763709"/>
                <a:gd name="connsiteY2" fmla="*/ 119385 h 218417"/>
                <a:gd name="connsiteX3" fmla="*/ 1727903 w 1763709"/>
                <a:gd name="connsiteY3" fmla="*/ 69668 h 218417"/>
                <a:gd name="connsiteX4" fmla="*/ 1188728 w 1763709"/>
                <a:gd name="connsiteY4" fmla="*/ 69668 h 218417"/>
                <a:gd name="connsiteX5" fmla="*/ 1188728 w 1763709"/>
                <a:gd name="connsiteY5" fmla="*/ 119385 h 218417"/>
                <a:gd name="connsiteX6" fmla="*/ 1434919 w 1763709"/>
                <a:gd name="connsiteY6" fmla="*/ 119385 h 218417"/>
                <a:gd name="connsiteX7" fmla="*/ 1434919 w 1763709"/>
                <a:gd name="connsiteY7" fmla="*/ 69668 h 218417"/>
                <a:gd name="connsiteX8" fmla="*/ 900109 w 1763709"/>
                <a:gd name="connsiteY8" fmla="*/ 69668 h 218417"/>
                <a:gd name="connsiteX9" fmla="*/ 900109 w 1763709"/>
                <a:gd name="connsiteY9" fmla="*/ 119385 h 218417"/>
                <a:gd name="connsiteX10" fmla="*/ 1152922 w 1763709"/>
                <a:gd name="connsiteY10" fmla="*/ 119385 h 218417"/>
                <a:gd name="connsiteX11" fmla="*/ 1152922 w 1763709"/>
                <a:gd name="connsiteY11" fmla="*/ 69668 h 218417"/>
                <a:gd name="connsiteX12" fmla="*/ 607125 w 1763709"/>
                <a:gd name="connsiteY12" fmla="*/ 69668 h 218417"/>
                <a:gd name="connsiteX13" fmla="*/ 607125 w 1763709"/>
                <a:gd name="connsiteY13" fmla="*/ 119385 h 218417"/>
                <a:gd name="connsiteX14" fmla="*/ 863600 w 1763709"/>
                <a:gd name="connsiteY14" fmla="*/ 119385 h 218417"/>
                <a:gd name="connsiteX15" fmla="*/ 863600 w 1763709"/>
                <a:gd name="connsiteY15" fmla="*/ 69668 h 218417"/>
                <a:gd name="connsiteX16" fmla="*/ 325128 w 1763709"/>
                <a:gd name="connsiteY16" fmla="*/ 69668 h 218417"/>
                <a:gd name="connsiteX17" fmla="*/ 325128 w 1763709"/>
                <a:gd name="connsiteY17" fmla="*/ 119385 h 218417"/>
                <a:gd name="connsiteX18" fmla="*/ 571319 w 1763709"/>
                <a:gd name="connsiteY18" fmla="*/ 119385 h 218417"/>
                <a:gd name="connsiteX19" fmla="*/ 571319 w 1763709"/>
                <a:gd name="connsiteY19" fmla="*/ 69668 h 218417"/>
                <a:gd name="connsiteX20" fmla="*/ 35806 w 1763709"/>
                <a:gd name="connsiteY20" fmla="*/ 69668 h 218417"/>
                <a:gd name="connsiteX21" fmla="*/ 35806 w 1763709"/>
                <a:gd name="connsiteY21" fmla="*/ 119385 h 218417"/>
                <a:gd name="connsiteX22" fmla="*/ 289322 w 1763709"/>
                <a:gd name="connsiteY22" fmla="*/ 119385 h 218417"/>
                <a:gd name="connsiteX23" fmla="*/ 289322 w 1763709"/>
                <a:gd name="connsiteY23" fmla="*/ 69668 h 218417"/>
                <a:gd name="connsiteX24" fmla="*/ 17903 w 1763709"/>
                <a:gd name="connsiteY24" fmla="*/ 0 h 218417"/>
                <a:gd name="connsiteX25" fmla="*/ 35806 w 1763709"/>
                <a:gd name="connsiteY25" fmla="*/ 9205 h 218417"/>
                <a:gd name="connsiteX26" fmla="*/ 35806 w 1763709"/>
                <a:gd name="connsiteY26" fmla="*/ 47073 h 218417"/>
                <a:gd name="connsiteX27" fmla="*/ 289322 w 1763709"/>
                <a:gd name="connsiteY27" fmla="*/ 47073 h 218417"/>
                <a:gd name="connsiteX28" fmla="*/ 289322 w 1763709"/>
                <a:gd name="connsiteY28" fmla="*/ 9205 h 218417"/>
                <a:gd name="connsiteX29" fmla="*/ 307225 w 1763709"/>
                <a:gd name="connsiteY29" fmla="*/ 0 h 218417"/>
                <a:gd name="connsiteX30" fmla="*/ 325128 w 1763709"/>
                <a:gd name="connsiteY30" fmla="*/ 9205 h 218417"/>
                <a:gd name="connsiteX31" fmla="*/ 325128 w 1763709"/>
                <a:gd name="connsiteY31" fmla="*/ 47073 h 218417"/>
                <a:gd name="connsiteX32" fmla="*/ 571319 w 1763709"/>
                <a:gd name="connsiteY32" fmla="*/ 47073 h 218417"/>
                <a:gd name="connsiteX33" fmla="*/ 571319 w 1763709"/>
                <a:gd name="connsiteY33" fmla="*/ 9205 h 218417"/>
                <a:gd name="connsiteX34" fmla="*/ 589222 w 1763709"/>
                <a:gd name="connsiteY34" fmla="*/ 0 h 218417"/>
                <a:gd name="connsiteX35" fmla="*/ 607125 w 1763709"/>
                <a:gd name="connsiteY35" fmla="*/ 9205 h 218417"/>
                <a:gd name="connsiteX36" fmla="*/ 607125 w 1763709"/>
                <a:gd name="connsiteY36" fmla="*/ 47073 h 218417"/>
                <a:gd name="connsiteX37" fmla="*/ 863600 w 1763709"/>
                <a:gd name="connsiteY37" fmla="*/ 47073 h 218417"/>
                <a:gd name="connsiteX38" fmla="*/ 863600 w 1763709"/>
                <a:gd name="connsiteY38" fmla="*/ 9205 h 218417"/>
                <a:gd name="connsiteX39" fmla="*/ 881503 w 1763709"/>
                <a:gd name="connsiteY39" fmla="*/ 0 h 218417"/>
                <a:gd name="connsiteX40" fmla="*/ 881855 w 1763709"/>
                <a:gd name="connsiteY40" fmla="*/ 181 h 218417"/>
                <a:gd name="connsiteX41" fmla="*/ 882206 w 1763709"/>
                <a:gd name="connsiteY41" fmla="*/ 0 h 218417"/>
                <a:gd name="connsiteX42" fmla="*/ 900109 w 1763709"/>
                <a:gd name="connsiteY42" fmla="*/ 9205 h 218417"/>
                <a:gd name="connsiteX43" fmla="*/ 900109 w 1763709"/>
                <a:gd name="connsiteY43" fmla="*/ 47073 h 218417"/>
                <a:gd name="connsiteX44" fmla="*/ 1152922 w 1763709"/>
                <a:gd name="connsiteY44" fmla="*/ 47073 h 218417"/>
                <a:gd name="connsiteX45" fmla="*/ 1152922 w 1763709"/>
                <a:gd name="connsiteY45" fmla="*/ 9205 h 218417"/>
                <a:gd name="connsiteX46" fmla="*/ 1170825 w 1763709"/>
                <a:gd name="connsiteY46" fmla="*/ 0 h 218417"/>
                <a:gd name="connsiteX47" fmla="*/ 1188728 w 1763709"/>
                <a:gd name="connsiteY47" fmla="*/ 9205 h 218417"/>
                <a:gd name="connsiteX48" fmla="*/ 1188728 w 1763709"/>
                <a:gd name="connsiteY48" fmla="*/ 47073 h 218417"/>
                <a:gd name="connsiteX49" fmla="*/ 1434919 w 1763709"/>
                <a:gd name="connsiteY49" fmla="*/ 47073 h 218417"/>
                <a:gd name="connsiteX50" fmla="*/ 1434919 w 1763709"/>
                <a:gd name="connsiteY50" fmla="*/ 9205 h 218417"/>
                <a:gd name="connsiteX51" fmla="*/ 1452822 w 1763709"/>
                <a:gd name="connsiteY51" fmla="*/ 0 h 218417"/>
                <a:gd name="connsiteX52" fmla="*/ 1470725 w 1763709"/>
                <a:gd name="connsiteY52" fmla="*/ 9205 h 218417"/>
                <a:gd name="connsiteX53" fmla="*/ 1470725 w 1763709"/>
                <a:gd name="connsiteY53" fmla="*/ 47073 h 218417"/>
                <a:gd name="connsiteX54" fmla="*/ 1727903 w 1763709"/>
                <a:gd name="connsiteY54" fmla="*/ 47073 h 218417"/>
                <a:gd name="connsiteX55" fmla="*/ 1727903 w 1763709"/>
                <a:gd name="connsiteY55" fmla="*/ 9205 h 218417"/>
                <a:gd name="connsiteX56" fmla="*/ 1745806 w 1763709"/>
                <a:gd name="connsiteY56" fmla="*/ 0 h 218417"/>
                <a:gd name="connsiteX57" fmla="*/ 1763709 w 1763709"/>
                <a:gd name="connsiteY57" fmla="*/ 9205 h 218417"/>
                <a:gd name="connsiteX58" fmla="*/ 1763709 w 1763709"/>
                <a:gd name="connsiteY58" fmla="*/ 218417 h 218417"/>
                <a:gd name="connsiteX59" fmla="*/ 1727903 w 1763709"/>
                <a:gd name="connsiteY59" fmla="*/ 218417 h 218417"/>
                <a:gd name="connsiteX60" fmla="*/ 1727903 w 1763709"/>
                <a:gd name="connsiteY60" fmla="*/ 141980 h 218417"/>
                <a:gd name="connsiteX61" fmla="*/ 1470725 w 1763709"/>
                <a:gd name="connsiteY61" fmla="*/ 141980 h 218417"/>
                <a:gd name="connsiteX62" fmla="*/ 1470725 w 1763709"/>
                <a:gd name="connsiteY62" fmla="*/ 218417 h 218417"/>
                <a:gd name="connsiteX63" fmla="*/ 1434919 w 1763709"/>
                <a:gd name="connsiteY63" fmla="*/ 218417 h 218417"/>
                <a:gd name="connsiteX64" fmla="*/ 1434919 w 1763709"/>
                <a:gd name="connsiteY64" fmla="*/ 141980 h 218417"/>
                <a:gd name="connsiteX65" fmla="*/ 1188728 w 1763709"/>
                <a:gd name="connsiteY65" fmla="*/ 141980 h 218417"/>
                <a:gd name="connsiteX66" fmla="*/ 1188728 w 1763709"/>
                <a:gd name="connsiteY66" fmla="*/ 218417 h 218417"/>
                <a:gd name="connsiteX67" fmla="*/ 1152922 w 1763709"/>
                <a:gd name="connsiteY67" fmla="*/ 218417 h 218417"/>
                <a:gd name="connsiteX68" fmla="*/ 1152922 w 1763709"/>
                <a:gd name="connsiteY68" fmla="*/ 141980 h 218417"/>
                <a:gd name="connsiteX69" fmla="*/ 900109 w 1763709"/>
                <a:gd name="connsiteY69" fmla="*/ 141980 h 218417"/>
                <a:gd name="connsiteX70" fmla="*/ 900109 w 1763709"/>
                <a:gd name="connsiteY70" fmla="*/ 218417 h 218417"/>
                <a:gd name="connsiteX71" fmla="*/ 899406 w 1763709"/>
                <a:gd name="connsiteY71" fmla="*/ 218417 h 218417"/>
                <a:gd name="connsiteX72" fmla="*/ 864303 w 1763709"/>
                <a:gd name="connsiteY72" fmla="*/ 218417 h 218417"/>
                <a:gd name="connsiteX73" fmla="*/ 863600 w 1763709"/>
                <a:gd name="connsiteY73" fmla="*/ 218417 h 218417"/>
                <a:gd name="connsiteX74" fmla="*/ 863600 w 1763709"/>
                <a:gd name="connsiteY74" fmla="*/ 141980 h 218417"/>
                <a:gd name="connsiteX75" fmla="*/ 607125 w 1763709"/>
                <a:gd name="connsiteY75" fmla="*/ 141980 h 218417"/>
                <a:gd name="connsiteX76" fmla="*/ 607125 w 1763709"/>
                <a:gd name="connsiteY76" fmla="*/ 218417 h 218417"/>
                <a:gd name="connsiteX77" fmla="*/ 571319 w 1763709"/>
                <a:gd name="connsiteY77" fmla="*/ 218417 h 218417"/>
                <a:gd name="connsiteX78" fmla="*/ 571319 w 1763709"/>
                <a:gd name="connsiteY78" fmla="*/ 141980 h 218417"/>
                <a:gd name="connsiteX79" fmla="*/ 325128 w 1763709"/>
                <a:gd name="connsiteY79" fmla="*/ 141980 h 218417"/>
                <a:gd name="connsiteX80" fmla="*/ 325128 w 1763709"/>
                <a:gd name="connsiteY80" fmla="*/ 218417 h 218417"/>
                <a:gd name="connsiteX81" fmla="*/ 289322 w 1763709"/>
                <a:gd name="connsiteY81" fmla="*/ 218417 h 218417"/>
                <a:gd name="connsiteX82" fmla="*/ 289322 w 1763709"/>
                <a:gd name="connsiteY82" fmla="*/ 141980 h 218417"/>
                <a:gd name="connsiteX83" fmla="*/ 35806 w 1763709"/>
                <a:gd name="connsiteY83" fmla="*/ 141980 h 218417"/>
                <a:gd name="connsiteX84" fmla="*/ 35806 w 1763709"/>
                <a:gd name="connsiteY84" fmla="*/ 218417 h 218417"/>
                <a:gd name="connsiteX85" fmla="*/ 0 w 1763709"/>
                <a:gd name="connsiteY85" fmla="*/ 218417 h 218417"/>
                <a:gd name="connsiteX86" fmla="*/ 0 w 1763709"/>
                <a:gd name="connsiteY86" fmla="*/ 9205 h 218417"/>
                <a:gd name="connsiteX87" fmla="*/ 17903 w 1763709"/>
                <a:gd name="connsiteY87" fmla="*/ 0 h 21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763709" h="218417">
                  <a:moveTo>
                    <a:pt x="1470725" y="69668"/>
                  </a:moveTo>
                  <a:lnTo>
                    <a:pt x="1470725" y="119385"/>
                  </a:lnTo>
                  <a:lnTo>
                    <a:pt x="1727903" y="119385"/>
                  </a:lnTo>
                  <a:lnTo>
                    <a:pt x="1727903" y="69668"/>
                  </a:lnTo>
                  <a:close/>
                  <a:moveTo>
                    <a:pt x="1188728" y="69668"/>
                  </a:moveTo>
                  <a:lnTo>
                    <a:pt x="1188728" y="119385"/>
                  </a:lnTo>
                  <a:lnTo>
                    <a:pt x="1434919" y="119385"/>
                  </a:lnTo>
                  <a:lnTo>
                    <a:pt x="1434919" y="69668"/>
                  </a:lnTo>
                  <a:close/>
                  <a:moveTo>
                    <a:pt x="900109" y="69668"/>
                  </a:moveTo>
                  <a:lnTo>
                    <a:pt x="900109" y="119385"/>
                  </a:lnTo>
                  <a:lnTo>
                    <a:pt x="1152922" y="119385"/>
                  </a:lnTo>
                  <a:lnTo>
                    <a:pt x="1152922" y="69668"/>
                  </a:lnTo>
                  <a:close/>
                  <a:moveTo>
                    <a:pt x="607125" y="69668"/>
                  </a:moveTo>
                  <a:lnTo>
                    <a:pt x="607125" y="119385"/>
                  </a:lnTo>
                  <a:lnTo>
                    <a:pt x="863600" y="119385"/>
                  </a:lnTo>
                  <a:lnTo>
                    <a:pt x="863600" y="69668"/>
                  </a:lnTo>
                  <a:close/>
                  <a:moveTo>
                    <a:pt x="325128" y="69668"/>
                  </a:moveTo>
                  <a:lnTo>
                    <a:pt x="325128" y="119385"/>
                  </a:lnTo>
                  <a:lnTo>
                    <a:pt x="571319" y="119385"/>
                  </a:lnTo>
                  <a:lnTo>
                    <a:pt x="571319" y="69668"/>
                  </a:lnTo>
                  <a:close/>
                  <a:moveTo>
                    <a:pt x="35806" y="69668"/>
                  </a:moveTo>
                  <a:lnTo>
                    <a:pt x="35806" y="119385"/>
                  </a:lnTo>
                  <a:lnTo>
                    <a:pt x="289322" y="119385"/>
                  </a:lnTo>
                  <a:lnTo>
                    <a:pt x="289322" y="69668"/>
                  </a:lnTo>
                  <a:close/>
                  <a:moveTo>
                    <a:pt x="17903" y="0"/>
                  </a:moveTo>
                  <a:cubicBezTo>
                    <a:pt x="27791" y="0"/>
                    <a:pt x="35806" y="4121"/>
                    <a:pt x="35806" y="9205"/>
                  </a:cubicBezTo>
                  <a:lnTo>
                    <a:pt x="35806" y="47073"/>
                  </a:lnTo>
                  <a:lnTo>
                    <a:pt x="289322" y="47073"/>
                  </a:lnTo>
                  <a:lnTo>
                    <a:pt x="289322" y="9205"/>
                  </a:lnTo>
                  <a:cubicBezTo>
                    <a:pt x="289322" y="4121"/>
                    <a:pt x="297337" y="0"/>
                    <a:pt x="307225" y="0"/>
                  </a:cubicBezTo>
                  <a:cubicBezTo>
                    <a:pt x="317112" y="0"/>
                    <a:pt x="325128" y="4121"/>
                    <a:pt x="325128" y="9205"/>
                  </a:cubicBezTo>
                  <a:lnTo>
                    <a:pt x="325128" y="47073"/>
                  </a:lnTo>
                  <a:lnTo>
                    <a:pt x="571319" y="47073"/>
                  </a:lnTo>
                  <a:lnTo>
                    <a:pt x="571319" y="9205"/>
                  </a:lnTo>
                  <a:cubicBezTo>
                    <a:pt x="571319" y="4121"/>
                    <a:pt x="579334" y="0"/>
                    <a:pt x="589222" y="0"/>
                  </a:cubicBezTo>
                  <a:cubicBezTo>
                    <a:pt x="599109" y="0"/>
                    <a:pt x="607125" y="4121"/>
                    <a:pt x="607125" y="9205"/>
                  </a:cubicBezTo>
                  <a:lnTo>
                    <a:pt x="607125" y="47073"/>
                  </a:lnTo>
                  <a:lnTo>
                    <a:pt x="863600" y="47073"/>
                  </a:lnTo>
                  <a:lnTo>
                    <a:pt x="863600" y="9205"/>
                  </a:lnTo>
                  <a:cubicBezTo>
                    <a:pt x="863600" y="4121"/>
                    <a:pt x="871616" y="0"/>
                    <a:pt x="881503" y="0"/>
                  </a:cubicBezTo>
                  <a:lnTo>
                    <a:pt x="881855" y="181"/>
                  </a:lnTo>
                  <a:lnTo>
                    <a:pt x="882206" y="0"/>
                  </a:lnTo>
                  <a:cubicBezTo>
                    <a:pt x="892094" y="0"/>
                    <a:pt x="900109" y="4121"/>
                    <a:pt x="900109" y="9205"/>
                  </a:cubicBezTo>
                  <a:lnTo>
                    <a:pt x="900109" y="47073"/>
                  </a:lnTo>
                  <a:lnTo>
                    <a:pt x="1152922" y="47073"/>
                  </a:lnTo>
                  <a:lnTo>
                    <a:pt x="1152922" y="9205"/>
                  </a:lnTo>
                  <a:cubicBezTo>
                    <a:pt x="1152922" y="4121"/>
                    <a:pt x="1160937" y="0"/>
                    <a:pt x="1170825" y="0"/>
                  </a:cubicBezTo>
                  <a:cubicBezTo>
                    <a:pt x="1180713" y="0"/>
                    <a:pt x="1188728" y="4121"/>
                    <a:pt x="1188728" y="9205"/>
                  </a:cubicBezTo>
                  <a:lnTo>
                    <a:pt x="1188728" y="47073"/>
                  </a:lnTo>
                  <a:lnTo>
                    <a:pt x="1434919" y="47073"/>
                  </a:lnTo>
                  <a:lnTo>
                    <a:pt x="1434919" y="9205"/>
                  </a:lnTo>
                  <a:cubicBezTo>
                    <a:pt x="1434919" y="4121"/>
                    <a:pt x="1442934" y="0"/>
                    <a:pt x="1452822" y="0"/>
                  </a:cubicBezTo>
                  <a:cubicBezTo>
                    <a:pt x="1462710" y="0"/>
                    <a:pt x="1470725" y="4121"/>
                    <a:pt x="1470725" y="9205"/>
                  </a:cubicBezTo>
                  <a:lnTo>
                    <a:pt x="1470725" y="47073"/>
                  </a:lnTo>
                  <a:lnTo>
                    <a:pt x="1727903" y="47073"/>
                  </a:lnTo>
                  <a:lnTo>
                    <a:pt x="1727903" y="9205"/>
                  </a:lnTo>
                  <a:cubicBezTo>
                    <a:pt x="1727903" y="4121"/>
                    <a:pt x="1735918" y="0"/>
                    <a:pt x="1745806" y="0"/>
                  </a:cubicBezTo>
                  <a:cubicBezTo>
                    <a:pt x="1755694" y="0"/>
                    <a:pt x="1763709" y="4121"/>
                    <a:pt x="1763709" y="9205"/>
                  </a:cubicBezTo>
                  <a:lnTo>
                    <a:pt x="1763709" y="218417"/>
                  </a:lnTo>
                  <a:lnTo>
                    <a:pt x="1727903" y="218417"/>
                  </a:lnTo>
                  <a:lnTo>
                    <a:pt x="1727903" y="141980"/>
                  </a:lnTo>
                  <a:lnTo>
                    <a:pt x="1470725" y="141980"/>
                  </a:lnTo>
                  <a:lnTo>
                    <a:pt x="1470725" y="218417"/>
                  </a:lnTo>
                  <a:lnTo>
                    <a:pt x="1434919" y="218417"/>
                  </a:lnTo>
                  <a:lnTo>
                    <a:pt x="1434919" y="141980"/>
                  </a:lnTo>
                  <a:lnTo>
                    <a:pt x="1188728" y="141980"/>
                  </a:lnTo>
                  <a:lnTo>
                    <a:pt x="1188728" y="218417"/>
                  </a:lnTo>
                  <a:lnTo>
                    <a:pt x="1152922" y="218417"/>
                  </a:lnTo>
                  <a:lnTo>
                    <a:pt x="1152922" y="141980"/>
                  </a:lnTo>
                  <a:lnTo>
                    <a:pt x="900109" y="141980"/>
                  </a:lnTo>
                  <a:lnTo>
                    <a:pt x="900109" y="218417"/>
                  </a:lnTo>
                  <a:lnTo>
                    <a:pt x="899406" y="218417"/>
                  </a:lnTo>
                  <a:lnTo>
                    <a:pt x="864303" y="218417"/>
                  </a:lnTo>
                  <a:lnTo>
                    <a:pt x="863600" y="218417"/>
                  </a:lnTo>
                  <a:lnTo>
                    <a:pt x="863600" y="141980"/>
                  </a:lnTo>
                  <a:lnTo>
                    <a:pt x="607125" y="141980"/>
                  </a:lnTo>
                  <a:lnTo>
                    <a:pt x="607125" y="218417"/>
                  </a:lnTo>
                  <a:lnTo>
                    <a:pt x="571319" y="218417"/>
                  </a:lnTo>
                  <a:lnTo>
                    <a:pt x="571319" y="141980"/>
                  </a:lnTo>
                  <a:lnTo>
                    <a:pt x="325128" y="141980"/>
                  </a:lnTo>
                  <a:lnTo>
                    <a:pt x="325128" y="218417"/>
                  </a:lnTo>
                  <a:lnTo>
                    <a:pt x="289322" y="218417"/>
                  </a:lnTo>
                  <a:lnTo>
                    <a:pt x="289322" y="141980"/>
                  </a:lnTo>
                  <a:lnTo>
                    <a:pt x="35806" y="141980"/>
                  </a:lnTo>
                  <a:lnTo>
                    <a:pt x="35806" y="218417"/>
                  </a:lnTo>
                  <a:lnTo>
                    <a:pt x="0" y="218417"/>
                  </a:lnTo>
                  <a:lnTo>
                    <a:pt x="0" y="9205"/>
                  </a:lnTo>
                  <a:cubicBezTo>
                    <a:pt x="0" y="4121"/>
                    <a:pt x="8015" y="0"/>
                    <a:pt x="17903" y="0"/>
                  </a:cubicBezTo>
                  <a:close/>
                </a:path>
              </a:pathLst>
            </a:cu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72" name="正方形/長方形 71">
              <a:extLst>
                <a:ext uri="{FF2B5EF4-FFF2-40B4-BE49-F238E27FC236}">
                  <a16:creationId xmlns:a16="http://schemas.microsoft.com/office/drawing/2014/main" id="{13F03867-887B-4A7E-ADF9-51E091F87BDB}"/>
                </a:ext>
              </a:extLst>
            </p:cNvPr>
            <p:cNvSpPr/>
            <p:nvPr/>
          </p:nvSpPr>
          <p:spPr>
            <a:xfrm>
              <a:off x="502273" y="2214750"/>
              <a:ext cx="2113692" cy="740617"/>
            </a:xfrm>
            <a:prstGeom prst="rect">
              <a:avLst/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E5726253-EBD7-4B28-80BE-18B760A4BF11}"/>
                </a:ext>
              </a:extLst>
            </p:cNvPr>
            <p:cNvSpPr/>
            <p:nvPr/>
          </p:nvSpPr>
          <p:spPr>
            <a:xfrm>
              <a:off x="289573" y="2223648"/>
              <a:ext cx="2548798" cy="277290"/>
            </a:xfrm>
            <a:custGeom>
              <a:avLst/>
              <a:gdLst>
                <a:gd name="connsiteX0" fmla="*/ 184719 w 2606054"/>
                <a:gd name="connsiteY0" fmla="*/ 0 h 298247"/>
                <a:gd name="connsiteX1" fmla="*/ 2421335 w 2606054"/>
                <a:gd name="connsiteY1" fmla="*/ 0 h 298247"/>
                <a:gd name="connsiteX2" fmla="*/ 2606054 w 2606054"/>
                <a:gd name="connsiteY2" fmla="*/ 298247 h 298247"/>
                <a:gd name="connsiteX3" fmla="*/ 1990664 w 2606054"/>
                <a:gd name="connsiteY3" fmla="*/ 298247 h 298247"/>
                <a:gd name="connsiteX4" fmla="*/ 1956193 w 2606054"/>
                <a:gd name="connsiteY4" fmla="*/ 240806 h 298247"/>
                <a:gd name="connsiteX5" fmla="*/ 1321171 w 2606054"/>
                <a:gd name="connsiteY5" fmla="*/ 99199 h 298247"/>
                <a:gd name="connsiteX6" fmla="*/ 686149 w 2606054"/>
                <a:gd name="connsiteY6" fmla="*/ 240806 h 298247"/>
                <a:gd name="connsiteX7" fmla="*/ 651678 w 2606054"/>
                <a:gd name="connsiteY7" fmla="*/ 298247 h 298247"/>
                <a:gd name="connsiteX8" fmla="*/ 0 w 2606054"/>
                <a:gd name="connsiteY8" fmla="*/ 298247 h 29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6054" h="298247">
                  <a:moveTo>
                    <a:pt x="184719" y="0"/>
                  </a:moveTo>
                  <a:lnTo>
                    <a:pt x="2421335" y="0"/>
                  </a:lnTo>
                  <a:lnTo>
                    <a:pt x="2606054" y="298247"/>
                  </a:lnTo>
                  <a:lnTo>
                    <a:pt x="1990664" y="298247"/>
                  </a:lnTo>
                  <a:lnTo>
                    <a:pt x="1956193" y="240806"/>
                  </a:lnTo>
                  <a:cubicBezTo>
                    <a:pt x="1851569" y="157589"/>
                    <a:pt x="1606639" y="99199"/>
                    <a:pt x="1321171" y="99199"/>
                  </a:cubicBezTo>
                  <a:cubicBezTo>
                    <a:pt x="1035703" y="99199"/>
                    <a:pt x="790773" y="157589"/>
                    <a:pt x="686149" y="240806"/>
                  </a:cubicBezTo>
                  <a:lnTo>
                    <a:pt x="651678" y="298247"/>
                  </a:lnTo>
                  <a:lnTo>
                    <a:pt x="0" y="298247"/>
                  </a:lnTo>
                  <a:close/>
                </a:path>
              </a:pathLst>
            </a:cu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72D9B562-3B5E-4543-BAEC-DD43C7E20C29}"/>
                </a:ext>
              </a:extLst>
            </p:cNvPr>
            <p:cNvSpPr/>
            <p:nvPr/>
          </p:nvSpPr>
          <p:spPr>
            <a:xfrm>
              <a:off x="889047" y="2280881"/>
              <a:ext cx="1348079" cy="218211"/>
            </a:xfrm>
            <a:custGeom>
              <a:avLst/>
              <a:gdLst>
                <a:gd name="connsiteX0" fmla="*/ 689181 w 1378362"/>
                <a:gd name="connsiteY0" fmla="*/ 0 h 234703"/>
                <a:gd name="connsiteX1" fmla="*/ 1378362 w 1378362"/>
                <a:gd name="connsiteY1" fmla="*/ 231856 h 234703"/>
                <a:gd name="connsiteX2" fmla="*/ 1376654 w 1378362"/>
                <a:gd name="connsiteY2" fmla="*/ 234703 h 234703"/>
                <a:gd name="connsiteX3" fmla="*/ 1264874 w 1378362"/>
                <a:gd name="connsiteY3" fmla="*/ 234703 h 234703"/>
                <a:gd name="connsiteX4" fmla="*/ 1252861 w 1378362"/>
                <a:gd name="connsiteY4" fmla="*/ 212311 h 234703"/>
                <a:gd name="connsiteX5" fmla="*/ 685125 w 1378362"/>
                <a:gd name="connsiteY5" fmla="*/ 70704 h 234703"/>
                <a:gd name="connsiteX6" fmla="*/ 117390 w 1378362"/>
                <a:gd name="connsiteY6" fmla="*/ 212311 h 234703"/>
                <a:gd name="connsiteX7" fmla="*/ 105376 w 1378362"/>
                <a:gd name="connsiteY7" fmla="*/ 234703 h 234703"/>
                <a:gd name="connsiteX8" fmla="*/ 1709 w 1378362"/>
                <a:gd name="connsiteY8" fmla="*/ 234703 h 234703"/>
                <a:gd name="connsiteX9" fmla="*/ 0 w 1378362"/>
                <a:gd name="connsiteY9" fmla="*/ 231856 h 234703"/>
                <a:gd name="connsiteX10" fmla="*/ 689181 w 1378362"/>
                <a:gd name="connsiteY10" fmla="*/ 0 h 23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8362" h="234703">
                  <a:moveTo>
                    <a:pt x="689181" y="0"/>
                  </a:moveTo>
                  <a:cubicBezTo>
                    <a:pt x="1069805" y="0"/>
                    <a:pt x="1378362" y="103805"/>
                    <a:pt x="1378362" y="231856"/>
                  </a:cubicBezTo>
                  <a:lnTo>
                    <a:pt x="1376654" y="234703"/>
                  </a:lnTo>
                  <a:lnTo>
                    <a:pt x="1264874" y="234703"/>
                  </a:lnTo>
                  <a:lnTo>
                    <a:pt x="1252861" y="212311"/>
                  </a:lnTo>
                  <a:cubicBezTo>
                    <a:pt x="1159323" y="129094"/>
                    <a:pt x="940346" y="70704"/>
                    <a:pt x="685125" y="70704"/>
                  </a:cubicBezTo>
                  <a:cubicBezTo>
                    <a:pt x="429905" y="70704"/>
                    <a:pt x="210927" y="129094"/>
                    <a:pt x="117390" y="212311"/>
                  </a:cubicBezTo>
                  <a:lnTo>
                    <a:pt x="105376" y="234703"/>
                  </a:lnTo>
                  <a:lnTo>
                    <a:pt x="1709" y="234703"/>
                  </a:lnTo>
                  <a:lnTo>
                    <a:pt x="0" y="231856"/>
                  </a:lnTo>
                  <a:cubicBezTo>
                    <a:pt x="0" y="103805"/>
                    <a:pt x="308557" y="0"/>
                    <a:pt x="689181" y="0"/>
                  </a:cubicBezTo>
                  <a:close/>
                </a:path>
              </a:pathLst>
            </a:cu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75" name="正方形/長方形 74">
              <a:extLst>
                <a:ext uri="{FF2B5EF4-FFF2-40B4-BE49-F238E27FC236}">
                  <a16:creationId xmlns:a16="http://schemas.microsoft.com/office/drawing/2014/main" id="{9D8FD21A-9A18-45B0-BBFE-C67A862657BA}"/>
                </a:ext>
              </a:extLst>
            </p:cNvPr>
            <p:cNvSpPr/>
            <p:nvPr/>
          </p:nvSpPr>
          <p:spPr>
            <a:xfrm>
              <a:off x="111481" y="3162981"/>
              <a:ext cx="2937823" cy="807839"/>
            </a:xfrm>
            <a:prstGeom prst="rect">
              <a:avLst/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76" name="台形 75">
              <a:extLst>
                <a:ext uri="{FF2B5EF4-FFF2-40B4-BE49-F238E27FC236}">
                  <a16:creationId xmlns:a16="http://schemas.microsoft.com/office/drawing/2014/main" id="{EA9882A8-6E03-450E-95C3-14CD7298139D}"/>
                </a:ext>
              </a:extLst>
            </p:cNvPr>
            <p:cNvSpPr/>
            <p:nvPr/>
          </p:nvSpPr>
          <p:spPr>
            <a:xfrm>
              <a:off x="-60066" y="2913589"/>
              <a:ext cx="3248077" cy="277290"/>
            </a:xfrm>
            <a:prstGeom prst="trapezoid">
              <a:avLst>
                <a:gd name="adj" fmla="val 61935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77" name="台形 76">
              <a:extLst>
                <a:ext uri="{FF2B5EF4-FFF2-40B4-BE49-F238E27FC236}">
                  <a16:creationId xmlns:a16="http://schemas.microsoft.com/office/drawing/2014/main" id="{0E500258-CD16-4AE7-B1FD-B7D721F7B8A3}"/>
                </a:ext>
              </a:extLst>
            </p:cNvPr>
            <p:cNvSpPr/>
            <p:nvPr/>
          </p:nvSpPr>
          <p:spPr>
            <a:xfrm>
              <a:off x="-189055" y="4100064"/>
              <a:ext cx="3549915" cy="1110110"/>
            </a:xfrm>
            <a:prstGeom prst="trapezoid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F51B41B9-C13C-45A2-BD7A-70039961BED9}"/>
                </a:ext>
              </a:extLst>
            </p:cNvPr>
            <p:cNvSpPr/>
            <p:nvPr/>
          </p:nvSpPr>
          <p:spPr>
            <a:xfrm>
              <a:off x="-189055" y="4100065"/>
              <a:ext cx="3549915" cy="1110110"/>
            </a:xfrm>
            <a:custGeom>
              <a:avLst/>
              <a:gdLst>
                <a:gd name="connsiteX0" fmla="*/ 1379902 w 3629660"/>
                <a:gd name="connsiteY0" fmla="*/ 1191511 h 1194011"/>
                <a:gd name="connsiteX1" fmla="*/ 1385937 w 3629660"/>
                <a:gd name="connsiteY1" fmla="*/ 1194011 h 1194011"/>
                <a:gd name="connsiteX2" fmla="*/ 1373866 w 3629660"/>
                <a:gd name="connsiteY2" fmla="*/ 1194011 h 1194011"/>
                <a:gd name="connsiteX3" fmla="*/ 1945730 w 3629660"/>
                <a:gd name="connsiteY3" fmla="*/ 1186636 h 1194011"/>
                <a:gd name="connsiteX4" fmla="*/ 1963535 w 3629660"/>
                <a:gd name="connsiteY4" fmla="*/ 1194011 h 1194011"/>
                <a:gd name="connsiteX5" fmla="*/ 1927925 w 3629660"/>
                <a:gd name="connsiteY5" fmla="*/ 1194011 h 1194011"/>
                <a:gd name="connsiteX6" fmla="*/ 3626589 w 3629660"/>
                <a:gd name="connsiteY6" fmla="*/ 1181728 h 1194011"/>
                <a:gd name="connsiteX7" fmla="*/ 3629660 w 3629660"/>
                <a:gd name="connsiteY7" fmla="*/ 1194011 h 1194011"/>
                <a:gd name="connsiteX8" fmla="*/ 3614306 w 3629660"/>
                <a:gd name="connsiteY8" fmla="*/ 1194011 h 1194011"/>
                <a:gd name="connsiteX9" fmla="*/ 2530387 w 3629660"/>
                <a:gd name="connsiteY9" fmla="*/ 1170834 h 1194011"/>
                <a:gd name="connsiteX10" fmla="*/ 2555667 w 3629660"/>
                <a:gd name="connsiteY10" fmla="*/ 1181305 h 1194011"/>
                <a:gd name="connsiteX11" fmla="*/ 2568373 w 3629660"/>
                <a:gd name="connsiteY11" fmla="*/ 1194011 h 1194011"/>
                <a:gd name="connsiteX12" fmla="*/ 2492401 w 3629660"/>
                <a:gd name="connsiteY12" fmla="*/ 1194011 h 1194011"/>
                <a:gd name="connsiteX13" fmla="*/ 2505107 w 3629660"/>
                <a:gd name="connsiteY13" fmla="*/ 1181305 h 1194011"/>
                <a:gd name="connsiteX14" fmla="*/ 2530387 w 3629660"/>
                <a:gd name="connsiteY14" fmla="*/ 1170834 h 1194011"/>
                <a:gd name="connsiteX15" fmla="*/ 3096215 w 3629660"/>
                <a:gd name="connsiteY15" fmla="*/ 1165959 h 1194011"/>
                <a:gd name="connsiteX16" fmla="*/ 3121495 w 3629660"/>
                <a:gd name="connsiteY16" fmla="*/ 1176430 h 1194011"/>
                <a:gd name="connsiteX17" fmla="*/ 3139076 w 3629660"/>
                <a:gd name="connsiteY17" fmla="*/ 1194011 h 1194011"/>
                <a:gd name="connsiteX18" fmla="*/ 3053354 w 3629660"/>
                <a:gd name="connsiteY18" fmla="*/ 1194011 h 1194011"/>
                <a:gd name="connsiteX19" fmla="*/ 3070935 w 3629660"/>
                <a:gd name="connsiteY19" fmla="*/ 1176430 h 1194011"/>
                <a:gd name="connsiteX20" fmla="*/ 3096215 w 3629660"/>
                <a:gd name="connsiteY20" fmla="*/ 1165959 h 1194011"/>
                <a:gd name="connsiteX21" fmla="*/ 7619 w 3629660"/>
                <a:gd name="connsiteY21" fmla="*/ 1163537 h 1194011"/>
                <a:gd name="connsiteX22" fmla="*/ 23016 w 3629660"/>
                <a:gd name="connsiteY22" fmla="*/ 1169914 h 1194011"/>
                <a:gd name="connsiteX23" fmla="*/ 47114 w 3629660"/>
                <a:gd name="connsiteY23" fmla="*/ 1194011 h 1194011"/>
                <a:gd name="connsiteX24" fmla="*/ 0 w 3629660"/>
                <a:gd name="connsiteY24" fmla="*/ 1194011 h 1194011"/>
                <a:gd name="connsiteX25" fmla="*/ 563564 w 3629660"/>
                <a:gd name="connsiteY25" fmla="*/ 1154567 h 1194011"/>
                <a:gd name="connsiteX26" fmla="*/ 588845 w 3629660"/>
                <a:gd name="connsiteY26" fmla="*/ 1165038 h 1194011"/>
                <a:gd name="connsiteX27" fmla="*/ 617819 w 3629660"/>
                <a:gd name="connsiteY27" fmla="*/ 1194011 h 1194011"/>
                <a:gd name="connsiteX28" fmla="*/ 509312 w 3629660"/>
                <a:gd name="connsiteY28" fmla="*/ 1194011 h 1194011"/>
                <a:gd name="connsiteX29" fmla="*/ 538284 w 3629660"/>
                <a:gd name="connsiteY29" fmla="*/ 1165038 h 1194011"/>
                <a:gd name="connsiteX30" fmla="*/ 563564 w 3629660"/>
                <a:gd name="connsiteY30" fmla="*/ 1154567 h 1194011"/>
                <a:gd name="connsiteX31" fmla="*/ 1156121 w 3629660"/>
                <a:gd name="connsiteY31" fmla="*/ 1130867 h 1194011"/>
                <a:gd name="connsiteX32" fmla="*/ 1181401 w 3629660"/>
                <a:gd name="connsiteY32" fmla="*/ 1141338 h 1194011"/>
                <a:gd name="connsiteX33" fmla="*/ 1234076 w 3629660"/>
                <a:gd name="connsiteY33" fmla="*/ 1194011 h 1194011"/>
                <a:gd name="connsiteX34" fmla="*/ 1078167 w 3629660"/>
                <a:gd name="connsiteY34" fmla="*/ 1194011 h 1194011"/>
                <a:gd name="connsiteX35" fmla="*/ 1130842 w 3629660"/>
                <a:gd name="connsiteY35" fmla="*/ 1141338 h 1194011"/>
                <a:gd name="connsiteX36" fmla="*/ 1156121 w 3629660"/>
                <a:gd name="connsiteY36" fmla="*/ 1130867 h 1194011"/>
                <a:gd name="connsiteX37" fmla="*/ 1727537 w 3629660"/>
                <a:gd name="connsiteY37" fmla="*/ 1120406 h 1194011"/>
                <a:gd name="connsiteX38" fmla="*/ 1752817 w 3629660"/>
                <a:gd name="connsiteY38" fmla="*/ 1130875 h 1194011"/>
                <a:gd name="connsiteX39" fmla="*/ 1815951 w 3629660"/>
                <a:gd name="connsiteY39" fmla="*/ 1194011 h 1194011"/>
                <a:gd name="connsiteX40" fmla="*/ 1639119 w 3629660"/>
                <a:gd name="connsiteY40" fmla="*/ 1194011 h 1194011"/>
                <a:gd name="connsiteX41" fmla="*/ 1702257 w 3629660"/>
                <a:gd name="connsiteY41" fmla="*/ 1130875 h 1194011"/>
                <a:gd name="connsiteX42" fmla="*/ 1727537 w 3629660"/>
                <a:gd name="connsiteY42" fmla="*/ 1120406 h 1194011"/>
                <a:gd name="connsiteX43" fmla="*/ 2312192 w 3629660"/>
                <a:gd name="connsiteY43" fmla="*/ 1104601 h 1194011"/>
                <a:gd name="connsiteX44" fmla="*/ 2337474 w 3629660"/>
                <a:gd name="connsiteY44" fmla="*/ 1115072 h 1194011"/>
                <a:gd name="connsiteX45" fmla="*/ 2404249 w 3629660"/>
                <a:gd name="connsiteY45" fmla="*/ 1181850 h 1194011"/>
                <a:gd name="connsiteX46" fmla="*/ 2409287 w 3629660"/>
                <a:gd name="connsiteY46" fmla="*/ 1194011 h 1194011"/>
                <a:gd name="connsiteX47" fmla="*/ 2216745 w 3629660"/>
                <a:gd name="connsiteY47" fmla="*/ 1194011 h 1194011"/>
                <a:gd name="connsiteX48" fmla="*/ 2222946 w 3629660"/>
                <a:gd name="connsiteY48" fmla="*/ 1179040 h 1194011"/>
                <a:gd name="connsiteX49" fmla="*/ 2286914 w 3629660"/>
                <a:gd name="connsiteY49" fmla="*/ 1115072 h 1194011"/>
                <a:gd name="connsiteX50" fmla="*/ 2312192 w 3629660"/>
                <a:gd name="connsiteY50" fmla="*/ 1104601 h 1194011"/>
                <a:gd name="connsiteX51" fmla="*/ 2878022 w 3629660"/>
                <a:gd name="connsiteY51" fmla="*/ 1099727 h 1194011"/>
                <a:gd name="connsiteX52" fmla="*/ 2903302 w 3629660"/>
                <a:gd name="connsiteY52" fmla="*/ 1110198 h 1194011"/>
                <a:gd name="connsiteX53" fmla="*/ 2970078 w 3629660"/>
                <a:gd name="connsiteY53" fmla="*/ 1176976 h 1194011"/>
                <a:gd name="connsiteX54" fmla="*/ 2977135 w 3629660"/>
                <a:gd name="connsiteY54" fmla="*/ 1194011 h 1194011"/>
                <a:gd name="connsiteX55" fmla="*/ 2780554 w 3629660"/>
                <a:gd name="connsiteY55" fmla="*/ 1194011 h 1194011"/>
                <a:gd name="connsiteX56" fmla="*/ 2788774 w 3629660"/>
                <a:gd name="connsiteY56" fmla="*/ 1174166 h 1194011"/>
                <a:gd name="connsiteX57" fmla="*/ 2852742 w 3629660"/>
                <a:gd name="connsiteY57" fmla="*/ 1110198 h 1194011"/>
                <a:gd name="connsiteX58" fmla="*/ 2878022 w 3629660"/>
                <a:gd name="connsiteY58" fmla="*/ 1099727 h 1194011"/>
                <a:gd name="connsiteX59" fmla="*/ 3441999 w 3629660"/>
                <a:gd name="connsiteY59" fmla="*/ 1096701 h 1194011"/>
                <a:gd name="connsiteX60" fmla="*/ 3467280 w 3629660"/>
                <a:gd name="connsiteY60" fmla="*/ 1107170 h 1194011"/>
                <a:gd name="connsiteX61" fmla="*/ 3534058 w 3629660"/>
                <a:gd name="connsiteY61" fmla="*/ 1173949 h 1194011"/>
                <a:gd name="connsiteX62" fmla="*/ 3542366 w 3629660"/>
                <a:gd name="connsiteY62" fmla="*/ 1194011 h 1194011"/>
                <a:gd name="connsiteX63" fmla="*/ 3343278 w 3629660"/>
                <a:gd name="connsiteY63" fmla="*/ 1194011 h 1194011"/>
                <a:gd name="connsiteX64" fmla="*/ 3352751 w 3629660"/>
                <a:gd name="connsiteY64" fmla="*/ 1171140 h 1194011"/>
                <a:gd name="connsiteX65" fmla="*/ 3416720 w 3629660"/>
                <a:gd name="connsiteY65" fmla="*/ 1107172 h 1194011"/>
                <a:gd name="connsiteX66" fmla="*/ 3441999 w 3629660"/>
                <a:gd name="connsiteY66" fmla="*/ 1096701 h 1194011"/>
                <a:gd name="connsiteX67" fmla="*/ 352804 w 3629660"/>
                <a:gd name="connsiteY67" fmla="*/ 1088800 h 1194011"/>
                <a:gd name="connsiteX68" fmla="*/ 378084 w 3629660"/>
                <a:gd name="connsiteY68" fmla="*/ 1099271 h 1194011"/>
                <a:gd name="connsiteX69" fmla="*/ 444862 w 3629660"/>
                <a:gd name="connsiteY69" fmla="*/ 1166049 h 1194011"/>
                <a:gd name="connsiteX70" fmla="*/ 455332 w 3629660"/>
                <a:gd name="connsiteY70" fmla="*/ 1191329 h 1194011"/>
                <a:gd name="connsiteX71" fmla="*/ 454221 w 3629660"/>
                <a:gd name="connsiteY71" fmla="*/ 1194011 h 1194011"/>
                <a:gd name="connsiteX72" fmla="*/ 255361 w 3629660"/>
                <a:gd name="connsiteY72" fmla="*/ 1194011 h 1194011"/>
                <a:gd name="connsiteX73" fmla="*/ 253086 w 3629660"/>
                <a:gd name="connsiteY73" fmla="*/ 1188519 h 1194011"/>
                <a:gd name="connsiteX74" fmla="*/ 263557 w 3629660"/>
                <a:gd name="connsiteY74" fmla="*/ 1163239 h 1194011"/>
                <a:gd name="connsiteX75" fmla="*/ 327524 w 3629660"/>
                <a:gd name="connsiteY75" fmla="*/ 1099271 h 1194011"/>
                <a:gd name="connsiteX76" fmla="*/ 352804 w 3629660"/>
                <a:gd name="connsiteY76" fmla="*/ 1088800 h 1194011"/>
                <a:gd name="connsiteX77" fmla="*/ 918633 w 3629660"/>
                <a:gd name="connsiteY77" fmla="*/ 1083926 h 1194011"/>
                <a:gd name="connsiteX78" fmla="*/ 943912 w 3629660"/>
                <a:gd name="connsiteY78" fmla="*/ 1094397 h 1194011"/>
                <a:gd name="connsiteX79" fmla="*/ 1010690 w 3629660"/>
                <a:gd name="connsiteY79" fmla="*/ 1161174 h 1194011"/>
                <a:gd name="connsiteX80" fmla="*/ 1021161 w 3629660"/>
                <a:gd name="connsiteY80" fmla="*/ 1186453 h 1194011"/>
                <a:gd name="connsiteX81" fmla="*/ 1018030 w 3629660"/>
                <a:gd name="connsiteY81" fmla="*/ 1194011 h 1194011"/>
                <a:gd name="connsiteX82" fmla="*/ 823209 w 3629660"/>
                <a:gd name="connsiteY82" fmla="*/ 1194011 h 1194011"/>
                <a:gd name="connsiteX83" fmla="*/ 818914 w 3629660"/>
                <a:gd name="connsiteY83" fmla="*/ 1183644 h 1194011"/>
                <a:gd name="connsiteX84" fmla="*/ 829387 w 3629660"/>
                <a:gd name="connsiteY84" fmla="*/ 1158363 h 1194011"/>
                <a:gd name="connsiteX85" fmla="*/ 893353 w 3629660"/>
                <a:gd name="connsiteY85" fmla="*/ 1094397 h 1194011"/>
                <a:gd name="connsiteX86" fmla="*/ 918633 w 3629660"/>
                <a:gd name="connsiteY86" fmla="*/ 1083926 h 1194011"/>
                <a:gd name="connsiteX87" fmla="*/ 1511188 w 3629660"/>
                <a:gd name="connsiteY87" fmla="*/ 1060224 h 1194011"/>
                <a:gd name="connsiteX88" fmla="*/ 1536470 w 3629660"/>
                <a:gd name="connsiteY88" fmla="*/ 1070695 h 1194011"/>
                <a:gd name="connsiteX89" fmla="*/ 1603246 w 3629660"/>
                <a:gd name="connsiteY89" fmla="*/ 1137473 h 1194011"/>
                <a:gd name="connsiteX90" fmla="*/ 1603246 w 3629660"/>
                <a:gd name="connsiteY90" fmla="*/ 1188032 h 1194011"/>
                <a:gd name="connsiteX91" fmla="*/ 1597267 w 3629660"/>
                <a:gd name="connsiteY91" fmla="*/ 1194011 h 1194011"/>
                <a:gd name="connsiteX92" fmla="*/ 1430731 w 3629660"/>
                <a:gd name="connsiteY92" fmla="*/ 1194011 h 1194011"/>
                <a:gd name="connsiteX93" fmla="*/ 1421943 w 3629660"/>
                <a:gd name="connsiteY93" fmla="*/ 1185223 h 1194011"/>
                <a:gd name="connsiteX94" fmla="*/ 1421941 w 3629660"/>
                <a:gd name="connsiteY94" fmla="*/ 1134661 h 1194011"/>
                <a:gd name="connsiteX95" fmla="*/ 1485909 w 3629660"/>
                <a:gd name="connsiteY95" fmla="*/ 1070695 h 1194011"/>
                <a:gd name="connsiteX96" fmla="*/ 1511188 w 3629660"/>
                <a:gd name="connsiteY96" fmla="*/ 1060224 h 1194011"/>
                <a:gd name="connsiteX97" fmla="*/ 2077017 w 3629660"/>
                <a:gd name="connsiteY97" fmla="*/ 1055350 h 1194011"/>
                <a:gd name="connsiteX98" fmla="*/ 2102298 w 3629660"/>
                <a:gd name="connsiteY98" fmla="*/ 1065821 h 1194011"/>
                <a:gd name="connsiteX99" fmla="*/ 2169074 w 3629660"/>
                <a:gd name="connsiteY99" fmla="*/ 1132598 h 1194011"/>
                <a:gd name="connsiteX100" fmla="*/ 2169074 w 3629660"/>
                <a:gd name="connsiteY100" fmla="*/ 1183158 h 1194011"/>
                <a:gd name="connsiteX101" fmla="*/ 2158221 w 3629660"/>
                <a:gd name="connsiteY101" fmla="*/ 1194011 h 1194011"/>
                <a:gd name="connsiteX102" fmla="*/ 2001434 w 3629660"/>
                <a:gd name="connsiteY102" fmla="*/ 1194011 h 1194011"/>
                <a:gd name="connsiteX103" fmla="*/ 1987771 w 3629660"/>
                <a:gd name="connsiteY103" fmla="*/ 1180348 h 1194011"/>
                <a:gd name="connsiteX104" fmla="*/ 1987771 w 3629660"/>
                <a:gd name="connsiteY104" fmla="*/ 1129788 h 1194011"/>
                <a:gd name="connsiteX105" fmla="*/ 2051737 w 3629660"/>
                <a:gd name="connsiteY105" fmla="*/ 1065821 h 1194011"/>
                <a:gd name="connsiteX106" fmla="*/ 2077017 w 3629660"/>
                <a:gd name="connsiteY106" fmla="*/ 1055350 h 1194011"/>
                <a:gd name="connsiteX107" fmla="*/ 2661674 w 3629660"/>
                <a:gd name="connsiteY107" fmla="*/ 1039547 h 1194011"/>
                <a:gd name="connsiteX108" fmla="*/ 2686954 w 3629660"/>
                <a:gd name="connsiteY108" fmla="*/ 1050018 h 1194011"/>
                <a:gd name="connsiteX109" fmla="*/ 2753731 w 3629660"/>
                <a:gd name="connsiteY109" fmla="*/ 1116795 h 1194011"/>
                <a:gd name="connsiteX110" fmla="*/ 2753731 w 3629660"/>
                <a:gd name="connsiteY110" fmla="*/ 1167355 h 1194011"/>
                <a:gd name="connsiteX111" fmla="*/ 2727074 w 3629660"/>
                <a:gd name="connsiteY111" fmla="*/ 1194011 h 1194011"/>
                <a:gd name="connsiteX112" fmla="*/ 2601894 w 3629660"/>
                <a:gd name="connsiteY112" fmla="*/ 1194011 h 1194011"/>
                <a:gd name="connsiteX113" fmla="*/ 2572428 w 3629660"/>
                <a:gd name="connsiteY113" fmla="*/ 1164545 h 1194011"/>
                <a:gd name="connsiteX114" fmla="*/ 2572428 w 3629660"/>
                <a:gd name="connsiteY114" fmla="*/ 1113986 h 1194011"/>
                <a:gd name="connsiteX115" fmla="*/ 2636394 w 3629660"/>
                <a:gd name="connsiteY115" fmla="*/ 1050018 h 1194011"/>
                <a:gd name="connsiteX116" fmla="*/ 2661674 w 3629660"/>
                <a:gd name="connsiteY116" fmla="*/ 1039547 h 1194011"/>
                <a:gd name="connsiteX117" fmla="*/ 3227502 w 3629660"/>
                <a:gd name="connsiteY117" fmla="*/ 1034672 h 1194011"/>
                <a:gd name="connsiteX118" fmla="*/ 3252782 w 3629660"/>
                <a:gd name="connsiteY118" fmla="*/ 1045144 h 1194011"/>
                <a:gd name="connsiteX119" fmla="*/ 3319559 w 3629660"/>
                <a:gd name="connsiteY119" fmla="*/ 1111919 h 1194011"/>
                <a:gd name="connsiteX120" fmla="*/ 3319559 w 3629660"/>
                <a:gd name="connsiteY120" fmla="*/ 1162479 h 1194011"/>
                <a:gd name="connsiteX121" fmla="*/ 3288028 w 3629660"/>
                <a:gd name="connsiteY121" fmla="*/ 1194011 h 1194011"/>
                <a:gd name="connsiteX122" fmla="*/ 3172598 w 3629660"/>
                <a:gd name="connsiteY122" fmla="*/ 1194011 h 1194011"/>
                <a:gd name="connsiteX123" fmla="*/ 3138256 w 3629660"/>
                <a:gd name="connsiteY123" fmla="*/ 1159669 h 1194011"/>
                <a:gd name="connsiteX124" fmla="*/ 3138256 w 3629660"/>
                <a:gd name="connsiteY124" fmla="*/ 1109110 h 1194011"/>
                <a:gd name="connsiteX125" fmla="*/ 3202224 w 3629660"/>
                <a:gd name="connsiteY125" fmla="*/ 1045144 h 1194011"/>
                <a:gd name="connsiteX126" fmla="*/ 3227502 w 3629660"/>
                <a:gd name="connsiteY126" fmla="*/ 1034672 h 1194011"/>
                <a:gd name="connsiteX127" fmla="*/ 129023 w 3629660"/>
                <a:gd name="connsiteY127" fmla="*/ 1028155 h 1194011"/>
                <a:gd name="connsiteX128" fmla="*/ 154302 w 3629660"/>
                <a:gd name="connsiteY128" fmla="*/ 1038626 h 1194011"/>
                <a:gd name="connsiteX129" fmla="*/ 221081 w 3629660"/>
                <a:gd name="connsiteY129" fmla="*/ 1105403 h 1194011"/>
                <a:gd name="connsiteX130" fmla="*/ 221081 w 3629660"/>
                <a:gd name="connsiteY130" fmla="*/ 1155963 h 1194011"/>
                <a:gd name="connsiteX131" fmla="*/ 183033 w 3629660"/>
                <a:gd name="connsiteY131" fmla="*/ 1194011 h 1194011"/>
                <a:gd name="connsiteX132" fmla="*/ 80634 w 3629660"/>
                <a:gd name="connsiteY132" fmla="*/ 1194011 h 1194011"/>
                <a:gd name="connsiteX133" fmla="*/ 39777 w 3629660"/>
                <a:gd name="connsiteY133" fmla="*/ 1153153 h 1194011"/>
                <a:gd name="connsiteX134" fmla="*/ 39777 w 3629660"/>
                <a:gd name="connsiteY134" fmla="*/ 1102594 h 1194011"/>
                <a:gd name="connsiteX135" fmla="*/ 103743 w 3629660"/>
                <a:gd name="connsiteY135" fmla="*/ 1038626 h 1194011"/>
                <a:gd name="connsiteX136" fmla="*/ 129023 w 3629660"/>
                <a:gd name="connsiteY136" fmla="*/ 1028155 h 1194011"/>
                <a:gd name="connsiteX137" fmla="*/ 700438 w 3629660"/>
                <a:gd name="connsiteY137" fmla="*/ 1017693 h 1194011"/>
                <a:gd name="connsiteX138" fmla="*/ 725719 w 3629660"/>
                <a:gd name="connsiteY138" fmla="*/ 1028164 h 1194011"/>
                <a:gd name="connsiteX139" fmla="*/ 792495 w 3629660"/>
                <a:gd name="connsiteY139" fmla="*/ 1094942 h 1194011"/>
                <a:gd name="connsiteX140" fmla="*/ 792495 w 3629660"/>
                <a:gd name="connsiteY140" fmla="*/ 1145502 h 1194011"/>
                <a:gd name="connsiteX141" fmla="*/ 743985 w 3629660"/>
                <a:gd name="connsiteY141" fmla="*/ 1194011 h 1194011"/>
                <a:gd name="connsiteX142" fmla="*/ 662512 w 3629660"/>
                <a:gd name="connsiteY142" fmla="*/ 1194011 h 1194011"/>
                <a:gd name="connsiteX143" fmla="*/ 611192 w 3629660"/>
                <a:gd name="connsiteY143" fmla="*/ 1142692 h 1194011"/>
                <a:gd name="connsiteX144" fmla="*/ 611192 w 3629660"/>
                <a:gd name="connsiteY144" fmla="*/ 1092132 h 1194011"/>
                <a:gd name="connsiteX145" fmla="*/ 675159 w 3629660"/>
                <a:gd name="connsiteY145" fmla="*/ 1028164 h 1194011"/>
                <a:gd name="connsiteX146" fmla="*/ 700438 w 3629660"/>
                <a:gd name="connsiteY146" fmla="*/ 1017693 h 1194011"/>
                <a:gd name="connsiteX147" fmla="*/ 1292995 w 3629660"/>
                <a:gd name="connsiteY147" fmla="*/ 993993 h 1194011"/>
                <a:gd name="connsiteX148" fmla="*/ 1318275 w 3629660"/>
                <a:gd name="connsiteY148" fmla="*/ 1004463 h 1194011"/>
                <a:gd name="connsiteX149" fmla="*/ 1385051 w 3629660"/>
                <a:gd name="connsiteY149" fmla="*/ 1071242 h 1194011"/>
                <a:gd name="connsiteX150" fmla="*/ 1385051 w 3629660"/>
                <a:gd name="connsiteY150" fmla="*/ 1121802 h 1194011"/>
                <a:gd name="connsiteX151" fmla="*/ 1321085 w 3629660"/>
                <a:gd name="connsiteY151" fmla="*/ 1185768 h 1194011"/>
                <a:gd name="connsiteX152" fmla="*/ 1301183 w 3629660"/>
                <a:gd name="connsiteY152" fmla="*/ 1194011 h 1194011"/>
                <a:gd name="connsiteX153" fmla="*/ 1290428 w 3629660"/>
                <a:gd name="connsiteY153" fmla="*/ 1194011 h 1194011"/>
                <a:gd name="connsiteX154" fmla="*/ 1270525 w 3629660"/>
                <a:gd name="connsiteY154" fmla="*/ 1185768 h 1194011"/>
                <a:gd name="connsiteX155" fmla="*/ 1203748 w 3629660"/>
                <a:gd name="connsiteY155" fmla="*/ 1118990 h 1194011"/>
                <a:gd name="connsiteX156" fmla="*/ 1203748 w 3629660"/>
                <a:gd name="connsiteY156" fmla="*/ 1068430 h 1194011"/>
                <a:gd name="connsiteX157" fmla="*/ 1267715 w 3629660"/>
                <a:gd name="connsiteY157" fmla="*/ 1004463 h 1194011"/>
                <a:gd name="connsiteX158" fmla="*/ 1292995 w 3629660"/>
                <a:gd name="connsiteY158" fmla="*/ 993993 h 1194011"/>
                <a:gd name="connsiteX159" fmla="*/ 1858823 w 3629660"/>
                <a:gd name="connsiteY159" fmla="*/ 989119 h 1194011"/>
                <a:gd name="connsiteX160" fmla="*/ 1884103 w 3629660"/>
                <a:gd name="connsiteY160" fmla="*/ 999588 h 1194011"/>
                <a:gd name="connsiteX161" fmla="*/ 1950879 w 3629660"/>
                <a:gd name="connsiteY161" fmla="*/ 1066366 h 1194011"/>
                <a:gd name="connsiteX162" fmla="*/ 1950879 w 3629660"/>
                <a:gd name="connsiteY162" fmla="*/ 1116926 h 1194011"/>
                <a:gd name="connsiteX163" fmla="*/ 1886913 w 3629660"/>
                <a:gd name="connsiteY163" fmla="*/ 1180892 h 1194011"/>
                <a:gd name="connsiteX164" fmla="*/ 1836353 w 3629660"/>
                <a:gd name="connsiteY164" fmla="*/ 1180892 h 1194011"/>
                <a:gd name="connsiteX165" fmla="*/ 1769576 w 3629660"/>
                <a:gd name="connsiteY165" fmla="*/ 1114116 h 1194011"/>
                <a:gd name="connsiteX166" fmla="*/ 1769574 w 3629660"/>
                <a:gd name="connsiteY166" fmla="*/ 1063554 h 1194011"/>
                <a:gd name="connsiteX167" fmla="*/ 1833544 w 3629660"/>
                <a:gd name="connsiteY167" fmla="*/ 999588 h 1194011"/>
                <a:gd name="connsiteX168" fmla="*/ 1858823 w 3629660"/>
                <a:gd name="connsiteY168" fmla="*/ 989119 h 1194011"/>
                <a:gd name="connsiteX169" fmla="*/ 2443479 w 3629660"/>
                <a:gd name="connsiteY169" fmla="*/ 973314 h 1194011"/>
                <a:gd name="connsiteX170" fmla="*/ 2468761 w 3629660"/>
                <a:gd name="connsiteY170" fmla="*/ 983786 h 1194011"/>
                <a:gd name="connsiteX171" fmla="*/ 2535536 w 3629660"/>
                <a:gd name="connsiteY171" fmla="*/ 1050563 h 1194011"/>
                <a:gd name="connsiteX172" fmla="*/ 2535536 w 3629660"/>
                <a:gd name="connsiteY172" fmla="*/ 1101123 h 1194011"/>
                <a:gd name="connsiteX173" fmla="*/ 2471570 w 3629660"/>
                <a:gd name="connsiteY173" fmla="*/ 1165089 h 1194011"/>
                <a:gd name="connsiteX174" fmla="*/ 2421011 w 3629660"/>
                <a:gd name="connsiteY174" fmla="*/ 1165089 h 1194011"/>
                <a:gd name="connsiteX175" fmla="*/ 2354233 w 3629660"/>
                <a:gd name="connsiteY175" fmla="*/ 1098313 h 1194011"/>
                <a:gd name="connsiteX176" fmla="*/ 2354233 w 3629660"/>
                <a:gd name="connsiteY176" fmla="*/ 1047753 h 1194011"/>
                <a:gd name="connsiteX177" fmla="*/ 2418201 w 3629660"/>
                <a:gd name="connsiteY177" fmla="*/ 983786 h 1194011"/>
                <a:gd name="connsiteX178" fmla="*/ 2443479 w 3629660"/>
                <a:gd name="connsiteY178" fmla="*/ 973314 h 1194011"/>
                <a:gd name="connsiteX179" fmla="*/ 3009309 w 3629660"/>
                <a:gd name="connsiteY179" fmla="*/ 968440 h 1194011"/>
                <a:gd name="connsiteX180" fmla="*/ 3034589 w 3629660"/>
                <a:gd name="connsiteY180" fmla="*/ 978911 h 1194011"/>
                <a:gd name="connsiteX181" fmla="*/ 3101366 w 3629660"/>
                <a:gd name="connsiteY181" fmla="*/ 1045687 h 1194011"/>
                <a:gd name="connsiteX182" fmla="*/ 3101364 w 3629660"/>
                <a:gd name="connsiteY182" fmla="*/ 1096248 h 1194011"/>
                <a:gd name="connsiteX183" fmla="*/ 3037398 w 3629660"/>
                <a:gd name="connsiteY183" fmla="*/ 1160214 h 1194011"/>
                <a:gd name="connsiteX184" fmla="*/ 2986839 w 3629660"/>
                <a:gd name="connsiteY184" fmla="*/ 1160214 h 1194011"/>
                <a:gd name="connsiteX185" fmla="*/ 2920061 w 3629660"/>
                <a:gd name="connsiteY185" fmla="*/ 1093437 h 1194011"/>
                <a:gd name="connsiteX186" fmla="*/ 2920063 w 3629660"/>
                <a:gd name="connsiteY186" fmla="*/ 1042877 h 1194011"/>
                <a:gd name="connsiteX187" fmla="*/ 2984029 w 3629660"/>
                <a:gd name="connsiteY187" fmla="*/ 978911 h 1194011"/>
                <a:gd name="connsiteX188" fmla="*/ 3009309 w 3629660"/>
                <a:gd name="connsiteY188" fmla="*/ 968440 h 1194011"/>
                <a:gd name="connsiteX189" fmla="*/ 3572584 w 3629660"/>
                <a:gd name="connsiteY189" fmla="*/ 965705 h 1194011"/>
                <a:gd name="connsiteX190" fmla="*/ 3616639 w 3629660"/>
                <a:gd name="connsiteY190" fmla="*/ 1141926 h 1194011"/>
                <a:gd name="connsiteX191" fmla="*/ 3601377 w 3629660"/>
                <a:gd name="connsiteY191" fmla="*/ 1157188 h 1194011"/>
                <a:gd name="connsiteX192" fmla="*/ 3550817 w 3629660"/>
                <a:gd name="connsiteY192" fmla="*/ 1157188 h 1194011"/>
                <a:gd name="connsiteX193" fmla="*/ 3484038 w 3629660"/>
                <a:gd name="connsiteY193" fmla="*/ 1090412 h 1194011"/>
                <a:gd name="connsiteX194" fmla="*/ 3484038 w 3629660"/>
                <a:gd name="connsiteY194" fmla="*/ 1039853 h 1194011"/>
                <a:gd name="connsiteX195" fmla="*/ 3548007 w 3629660"/>
                <a:gd name="connsiteY195" fmla="*/ 975883 h 1194011"/>
                <a:gd name="connsiteX196" fmla="*/ 484091 w 3629660"/>
                <a:gd name="connsiteY196" fmla="*/ 957513 h 1194011"/>
                <a:gd name="connsiteX197" fmla="*/ 509371 w 3629660"/>
                <a:gd name="connsiteY197" fmla="*/ 967984 h 1194011"/>
                <a:gd name="connsiteX198" fmla="*/ 576148 w 3629660"/>
                <a:gd name="connsiteY198" fmla="*/ 1034762 h 1194011"/>
                <a:gd name="connsiteX199" fmla="*/ 576148 w 3629660"/>
                <a:gd name="connsiteY199" fmla="*/ 1085322 h 1194011"/>
                <a:gd name="connsiteX200" fmla="*/ 512181 w 3629660"/>
                <a:gd name="connsiteY200" fmla="*/ 1149289 h 1194011"/>
                <a:gd name="connsiteX201" fmla="*/ 461621 w 3629660"/>
                <a:gd name="connsiteY201" fmla="*/ 1149289 h 1194011"/>
                <a:gd name="connsiteX202" fmla="*/ 394844 w 3629660"/>
                <a:gd name="connsiteY202" fmla="*/ 1082512 h 1194011"/>
                <a:gd name="connsiteX203" fmla="*/ 394844 w 3629660"/>
                <a:gd name="connsiteY203" fmla="*/ 1031952 h 1194011"/>
                <a:gd name="connsiteX204" fmla="*/ 458811 w 3629660"/>
                <a:gd name="connsiteY204" fmla="*/ 967984 h 1194011"/>
                <a:gd name="connsiteX205" fmla="*/ 484091 w 3629660"/>
                <a:gd name="connsiteY205" fmla="*/ 957513 h 1194011"/>
                <a:gd name="connsiteX206" fmla="*/ 1049919 w 3629660"/>
                <a:gd name="connsiteY206" fmla="*/ 952639 h 1194011"/>
                <a:gd name="connsiteX207" fmla="*/ 1075199 w 3629660"/>
                <a:gd name="connsiteY207" fmla="*/ 963110 h 1194011"/>
                <a:gd name="connsiteX208" fmla="*/ 1141977 w 3629660"/>
                <a:gd name="connsiteY208" fmla="*/ 1029886 h 1194011"/>
                <a:gd name="connsiteX209" fmla="*/ 1141977 w 3629660"/>
                <a:gd name="connsiteY209" fmla="*/ 1080447 h 1194011"/>
                <a:gd name="connsiteX210" fmla="*/ 1078011 w 3629660"/>
                <a:gd name="connsiteY210" fmla="*/ 1144413 h 1194011"/>
                <a:gd name="connsiteX211" fmla="*/ 1027449 w 3629660"/>
                <a:gd name="connsiteY211" fmla="*/ 1144413 h 1194011"/>
                <a:gd name="connsiteX212" fmla="*/ 960673 w 3629660"/>
                <a:gd name="connsiteY212" fmla="*/ 1077636 h 1194011"/>
                <a:gd name="connsiteX213" fmla="*/ 960672 w 3629660"/>
                <a:gd name="connsiteY213" fmla="*/ 1027076 h 1194011"/>
                <a:gd name="connsiteX214" fmla="*/ 1024640 w 3629660"/>
                <a:gd name="connsiteY214" fmla="*/ 963110 h 1194011"/>
                <a:gd name="connsiteX215" fmla="*/ 1049919 w 3629660"/>
                <a:gd name="connsiteY215" fmla="*/ 952639 h 1194011"/>
                <a:gd name="connsiteX216" fmla="*/ 1642475 w 3629660"/>
                <a:gd name="connsiteY216" fmla="*/ 928937 h 1194011"/>
                <a:gd name="connsiteX217" fmla="*/ 1667755 w 3629660"/>
                <a:gd name="connsiteY217" fmla="*/ 939408 h 1194011"/>
                <a:gd name="connsiteX218" fmla="*/ 1734533 w 3629660"/>
                <a:gd name="connsiteY218" fmla="*/ 1006186 h 1194011"/>
                <a:gd name="connsiteX219" fmla="*/ 1734533 w 3629660"/>
                <a:gd name="connsiteY219" fmla="*/ 1056746 h 1194011"/>
                <a:gd name="connsiteX220" fmla="*/ 1670567 w 3629660"/>
                <a:gd name="connsiteY220" fmla="*/ 1120713 h 1194011"/>
                <a:gd name="connsiteX221" fmla="*/ 1620005 w 3629660"/>
                <a:gd name="connsiteY221" fmla="*/ 1120713 h 1194011"/>
                <a:gd name="connsiteX222" fmla="*/ 1553229 w 3629660"/>
                <a:gd name="connsiteY222" fmla="*/ 1053936 h 1194011"/>
                <a:gd name="connsiteX223" fmla="*/ 1553228 w 3629660"/>
                <a:gd name="connsiteY223" fmla="*/ 1003374 h 1194011"/>
                <a:gd name="connsiteX224" fmla="*/ 1617197 w 3629660"/>
                <a:gd name="connsiteY224" fmla="*/ 939408 h 1194011"/>
                <a:gd name="connsiteX225" fmla="*/ 1642475 w 3629660"/>
                <a:gd name="connsiteY225" fmla="*/ 928937 h 1194011"/>
                <a:gd name="connsiteX226" fmla="*/ 2208305 w 3629660"/>
                <a:gd name="connsiteY226" fmla="*/ 924063 h 1194011"/>
                <a:gd name="connsiteX227" fmla="*/ 2233585 w 3629660"/>
                <a:gd name="connsiteY227" fmla="*/ 934534 h 1194011"/>
                <a:gd name="connsiteX228" fmla="*/ 2300361 w 3629660"/>
                <a:gd name="connsiteY228" fmla="*/ 1001311 h 1194011"/>
                <a:gd name="connsiteX229" fmla="*/ 2300361 w 3629660"/>
                <a:gd name="connsiteY229" fmla="*/ 1051871 h 1194011"/>
                <a:gd name="connsiteX230" fmla="*/ 2236393 w 3629660"/>
                <a:gd name="connsiteY230" fmla="*/ 1115839 h 1194011"/>
                <a:gd name="connsiteX231" fmla="*/ 2185835 w 3629660"/>
                <a:gd name="connsiteY231" fmla="*/ 1115837 h 1194011"/>
                <a:gd name="connsiteX232" fmla="*/ 2119058 w 3629660"/>
                <a:gd name="connsiteY232" fmla="*/ 1049061 h 1194011"/>
                <a:gd name="connsiteX233" fmla="*/ 2119058 w 3629660"/>
                <a:gd name="connsiteY233" fmla="*/ 998502 h 1194011"/>
                <a:gd name="connsiteX234" fmla="*/ 2183024 w 3629660"/>
                <a:gd name="connsiteY234" fmla="*/ 934534 h 1194011"/>
                <a:gd name="connsiteX235" fmla="*/ 2208305 w 3629660"/>
                <a:gd name="connsiteY235" fmla="*/ 924063 h 1194011"/>
                <a:gd name="connsiteX236" fmla="*/ 2792961 w 3629660"/>
                <a:gd name="connsiteY236" fmla="*/ 908260 h 1194011"/>
                <a:gd name="connsiteX237" fmla="*/ 2818241 w 3629660"/>
                <a:gd name="connsiteY237" fmla="*/ 918731 h 1194011"/>
                <a:gd name="connsiteX238" fmla="*/ 2885018 w 3629660"/>
                <a:gd name="connsiteY238" fmla="*/ 985509 h 1194011"/>
                <a:gd name="connsiteX239" fmla="*/ 2885018 w 3629660"/>
                <a:gd name="connsiteY239" fmla="*/ 1036068 h 1194011"/>
                <a:gd name="connsiteX240" fmla="*/ 2821050 w 3629660"/>
                <a:gd name="connsiteY240" fmla="*/ 1100034 h 1194011"/>
                <a:gd name="connsiteX241" fmla="*/ 2770492 w 3629660"/>
                <a:gd name="connsiteY241" fmla="*/ 1100034 h 1194011"/>
                <a:gd name="connsiteX242" fmla="*/ 2703715 w 3629660"/>
                <a:gd name="connsiteY242" fmla="*/ 1033257 h 1194011"/>
                <a:gd name="connsiteX243" fmla="*/ 2703715 w 3629660"/>
                <a:gd name="connsiteY243" fmla="*/ 982699 h 1194011"/>
                <a:gd name="connsiteX244" fmla="*/ 2767681 w 3629660"/>
                <a:gd name="connsiteY244" fmla="*/ 918731 h 1194011"/>
                <a:gd name="connsiteX245" fmla="*/ 2792961 w 3629660"/>
                <a:gd name="connsiteY245" fmla="*/ 908260 h 1194011"/>
                <a:gd name="connsiteX246" fmla="*/ 3356299 w 3629660"/>
                <a:gd name="connsiteY246" fmla="*/ 895142 h 1194011"/>
                <a:gd name="connsiteX247" fmla="*/ 3381579 w 3629660"/>
                <a:gd name="connsiteY247" fmla="*/ 905613 h 1194011"/>
                <a:gd name="connsiteX248" fmla="*/ 3448357 w 3629660"/>
                <a:gd name="connsiteY248" fmla="*/ 972390 h 1194011"/>
                <a:gd name="connsiteX249" fmla="*/ 3448357 w 3629660"/>
                <a:gd name="connsiteY249" fmla="*/ 1022948 h 1194011"/>
                <a:gd name="connsiteX250" fmla="*/ 3384389 w 3629660"/>
                <a:gd name="connsiteY250" fmla="*/ 1086916 h 1194011"/>
                <a:gd name="connsiteX251" fmla="*/ 3333829 w 3629660"/>
                <a:gd name="connsiteY251" fmla="*/ 1086916 h 1194011"/>
                <a:gd name="connsiteX252" fmla="*/ 3267052 w 3629660"/>
                <a:gd name="connsiteY252" fmla="*/ 1020139 h 1194011"/>
                <a:gd name="connsiteX253" fmla="*/ 3267054 w 3629660"/>
                <a:gd name="connsiteY253" fmla="*/ 969579 h 1194011"/>
                <a:gd name="connsiteX254" fmla="*/ 3331020 w 3629660"/>
                <a:gd name="connsiteY254" fmla="*/ 905613 h 1194011"/>
                <a:gd name="connsiteX255" fmla="*/ 3356299 w 3629660"/>
                <a:gd name="connsiteY255" fmla="*/ 895142 h 1194011"/>
                <a:gd name="connsiteX256" fmla="*/ 265896 w 3629660"/>
                <a:gd name="connsiteY256" fmla="*/ 891282 h 1194011"/>
                <a:gd name="connsiteX257" fmla="*/ 291178 w 3629660"/>
                <a:gd name="connsiteY257" fmla="*/ 901752 h 1194011"/>
                <a:gd name="connsiteX258" fmla="*/ 357954 w 3629660"/>
                <a:gd name="connsiteY258" fmla="*/ 968529 h 1194011"/>
                <a:gd name="connsiteX259" fmla="*/ 357954 w 3629660"/>
                <a:gd name="connsiteY259" fmla="*/ 1019089 h 1194011"/>
                <a:gd name="connsiteX260" fmla="*/ 293988 w 3629660"/>
                <a:gd name="connsiteY260" fmla="*/ 1083055 h 1194011"/>
                <a:gd name="connsiteX261" fmla="*/ 243428 w 3629660"/>
                <a:gd name="connsiteY261" fmla="*/ 1083055 h 1194011"/>
                <a:gd name="connsiteX262" fmla="*/ 176650 w 3629660"/>
                <a:gd name="connsiteY262" fmla="*/ 1016279 h 1194011"/>
                <a:gd name="connsiteX263" fmla="*/ 176650 w 3629660"/>
                <a:gd name="connsiteY263" fmla="*/ 965720 h 1194011"/>
                <a:gd name="connsiteX264" fmla="*/ 240618 w 3629660"/>
                <a:gd name="connsiteY264" fmla="*/ 901752 h 1194011"/>
                <a:gd name="connsiteX265" fmla="*/ 265896 w 3629660"/>
                <a:gd name="connsiteY265" fmla="*/ 891282 h 1194011"/>
                <a:gd name="connsiteX266" fmla="*/ 831725 w 3629660"/>
                <a:gd name="connsiteY266" fmla="*/ 886406 h 1194011"/>
                <a:gd name="connsiteX267" fmla="*/ 857006 w 3629660"/>
                <a:gd name="connsiteY267" fmla="*/ 896878 h 1194011"/>
                <a:gd name="connsiteX268" fmla="*/ 923782 w 3629660"/>
                <a:gd name="connsiteY268" fmla="*/ 963655 h 1194011"/>
                <a:gd name="connsiteX269" fmla="*/ 923782 w 3629660"/>
                <a:gd name="connsiteY269" fmla="*/ 1014215 h 1194011"/>
                <a:gd name="connsiteX270" fmla="*/ 859816 w 3629660"/>
                <a:gd name="connsiteY270" fmla="*/ 1078181 h 1194011"/>
                <a:gd name="connsiteX271" fmla="*/ 809256 w 3629660"/>
                <a:gd name="connsiteY271" fmla="*/ 1078181 h 1194011"/>
                <a:gd name="connsiteX272" fmla="*/ 742479 w 3629660"/>
                <a:gd name="connsiteY272" fmla="*/ 1011405 h 1194011"/>
                <a:gd name="connsiteX273" fmla="*/ 742479 w 3629660"/>
                <a:gd name="connsiteY273" fmla="*/ 960845 h 1194011"/>
                <a:gd name="connsiteX274" fmla="*/ 806446 w 3629660"/>
                <a:gd name="connsiteY274" fmla="*/ 896878 h 1194011"/>
                <a:gd name="connsiteX275" fmla="*/ 831725 w 3629660"/>
                <a:gd name="connsiteY275" fmla="*/ 886406 h 1194011"/>
                <a:gd name="connsiteX276" fmla="*/ 79503 w 3629660"/>
                <a:gd name="connsiteY276" fmla="*/ 876002 h 1194011"/>
                <a:gd name="connsiteX277" fmla="*/ 122778 w 3629660"/>
                <a:gd name="connsiteY277" fmla="*/ 919278 h 1194011"/>
                <a:gd name="connsiteX278" fmla="*/ 122778 w 3629660"/>
                <a:gd name="connsiteY278" fmla="*/ 969838 h 1194011"/>
                <a:gd name="connsiteX279" fmla="*/ 58812 w 3629660"/>
                <a:gd name="connsiteY279" fmla="*/ 1033805 h 1194011"/>
                <a:gd name="connsiteX280" fmla="*/ 37885 w 3629660"/>
                <a:gd name="connsiteY280" fmla="*/ 1042473 h 1194011"/>
                <a:gd name="connsiteX281" fmla="*/ 1424282 w 3629660"/>
                <a:gd name="connsiteY281" fmla="*/ 862706 h 1194011"/>
                <a:gd name="connsiteX282" fmla="*/ 1449562 w 3629660"/>
                <a:gd name="connsiteY282" fmla="*/ 873176 h 1194011"/>
                <a:gd name="connsiteX283" fmla="*/ 1516338 w 3629660"/>
                <a:gd name="connsiteY283" fmla="*/ 939955 h 1194011"/>
                <a:gd name="connsiteX284" fmla="*/ 1516338 w 3629660"/>
                <a:gd name="connsiteY284" fmla="*/ 990515 h 1194011"/>
                <a:gd name="connsiteX285" fmla="*/ 1452372 w 3629660"/>
                <a:gd name="connsiteY285" fmla="*/ 1054481 h 1194011"/>
                <a:gd name="connsiteX286" fmla="*/ 1401812 w 3629660"/>
                <a:gd name="connsiteY286" fmla="*/ 1054481 h 1194011"/>
                <a:gd name="connsiteX287" fmla="*/ 1335035 w 3629660"/>
                <a:gd name="connsiteY287" fmla="*/ 987705 h 1194011"/>
                <a:gd name="connsiteX288" fmla="*/ 1335035 w 3629660"/>
                <a:gd name="connsiteY288" fmla="*/ 937145 h 1194011"/>
                <a:gd name="connsiteX289" fmla="*/ 1399002 w 3629660"/>
                <a:gd name="connsiteY289" fmla="*/ 873176 h 1194011"/>
                <a:gd name="connsiteX290" fmla="*/ 1424282 w 3629660"/>
                <a:gd name="connsiteY290" fmla="*/ 862706 h 1194011"/>
                <a:gd name="connsiteX291" fmla="*/ 1990110 w 3629660"/>
                <a:gd name="connsiteY291" fmla="*/ 857830 h 1194011"/>
                <a:gd name="connsiteX292" fmla="*/ 2015390 w 3629660"/>
                <a:gd name="connsiteY292" fmla="*/ 868301 h 1194011"/>
                <a:gd name="connsiteX293" fmla="*/ 2082166 w 3629660"/>
                <a:gd name="connsiteY293" fmla="*/ 935077 h 1194011"/>
                <a:gd name="connsiteX294" fmla="*/ 2082168 w 3629660"/>
                <a:gd name="connsiteY294" fmla="*/ 985639 h 1194011"/>
                <a:gd name="connsiteX295" fmla="*/ 2018200 w 3629660"/>
                <a:gd name="connsiteY295" fmla="*/ 1049605 h 1194011"/>
                <a:gd name="connsiteX296" fmla="*/ 1967640 w 3629660"/>
                <a:gd name="connsiteY296" fmla="*/ 1049605 h 1194011"/>
                <a:gd name="connsiteX297" fmla="*/ 1900864 w 3629660"/>
                <a:gd name="connsiteY297" fmla="*/ 982829 h 1194011"/>
                <a:gd name="connsiteX298" fmla="*/ 1900863 w 3629660"/>
                <a:gd name="connsiteY298" fmla="*/ 932269 h 1194011"/>
                <a:gd name="connsiteX299" fmla="*/ 1964830 w 3629660"/>
                <a:gd name="connsiteY299" fmla="*/ 868301 h 1194011"/>
                <a:gd name="connsiteX300" fmla="*/ 1990110 w 3629660"/>
                <a:gd name="connsiteY300" fmla="*/ 857830 h 1194011"/>
                <a:gd name="connsiteX301" fmla="*/ 2574766 w 3629660"/>
                <a:gd name="connsiteY301" fmla="*/ 842027 h 1194011"/>
                <a:gd name="connsiteX302" fmla="*/ 2600047 w 3629660"/>
                <a:gd name="connsiteY302" fmla="*/ 852499 h 1194011"/>
                <a:gd name="connsiteX303" fmla="*/ 2666825 w 3629660"/>
                <a:gd name="connsiteY303" fmla="*/ 919276 h 1194011"/>
                <a:gd name="connsiteX304" fmla="*/ 2666823 w 3629660"/>
                <a:gd name="connsiteY304" fmla="*/ 969836 h 1194011"/>
                <a:gd name="connsiteX305" fmla="*/ 2602857 w 3629660"/>
                <a:gd name="connsiteY305" fmla="*/ 1033802 h 1194011"/>
                <a:gd name="connsiteX306" fmla="*/ 2552297 w 3629660"/>
                <a:gd name="connsiteY306" fmla="*/ 1033802 h 1194011"/>
                <a:gd name="connsiteX307" fmla="*/ 2485520 w 3629660"/>
                <a:gd name="connsiteY307" fmla="*/ 967024 h 1194011"/>
                <a:gd name="connsiteX308" fmla="*/ 2485520 w 3629660"/>
                <a:gd name="connsiteY308" fmla="*/ 916466 h 1194011"/>
                <a:gd name="connsiteX309" fmla="*/ 2549488 w 3629660"/>
                <a:gd name="connsiteY309" fmla="*/ 852499 h 1194011"/>
                <a:gd name="connsiteX310" fmla="*/ 2574766 w 3629660"/>
                <a:gd name="connsiteY310" fmla="*/ 842027 h 1194011"/>
                <a:gd name="connsiteX311" fmla="*/ 3140596 w 3629660"/>
                <a:gd name="connsiteY311" fmla="*/ 837153 h 1194011"/>
                <a:gd name="connsiteX312" fmla="*/ 3165875 w 3629660"/>
                <a:gd name="connsiteY312" fmla="*/ 847623 h 1194011"/>
                <a:gd name="connsiteX313" fmla="*/ 3232653 w 3629660"/>
                <a:gd name="connsiteY313" fmla="*/ 914400 h 1194011"/>
                <a:gd name="connsiteX314" fmla="*/ 3232653 w 3629660"/>
                <a:gd name="connsiteY314" fmla="*/ 964960 h 1194011"/>
                <a:gd name="connsiteX315" fmla="*/ 3168685 w 3629660"/>
                <a:gd name="connsiteY315" fmla="*/ 1028928 h 1194011"/>
                <a:gd name="connsiteX316" fmla="*/ 3118126 w 3629660"/>
                <a:gd name="connsiteY316" fmla="*/ 1028928 h 1194011"/>
                <a:gd name="connsiteX317" fmla="*/ 3051350 w 3629660"/>
                <a:gd name="connsiteY317" fmla="*/ 962150 h 1194011"/>
                <a:gd name="connsiteX318" fmla="*/ 3051350 w 3629660"/>
                <a:gd name="connsiteY318" fmla="*/ 911590 h 1194011"/>
                <a:gd name="connsiteX319" fmla="*/ 3115316 w 3629660"/>
                <a:gd name="connsiteY319" fmla="*/ 847623 h 1194011"/>
                <a:gd name="connsiteX320" fmla="*/ 3140596 w 3629660"/>
                <a:gd name="connsiteY320" fmla="*/ 837153 h 1194011"/>
                <a:gd name="connsiteX321" fmla="*/ 615378 w 3629660"/>
                <a:gd name="connsiteY321" fmla="*/ 826226 h 1194011"/>
                <a:gd name="connsiteX322" fmla="*/ 640658 w 3629660"/>
                <a:gd name="connsiteY322" fmla="*/ 836697 h 1194011"/>
                <a:gd name="connsiteX323" fmla="*/ 707435 w 3629660"/>
                <a:gd name="connsiteY323" fmla="*/ 903475 h 1194011"/>
                <a:gd name="connsiteX324" fmla="*/ 707435 w 3629660"/>
                <a:gd name="connsiteY324" fmla="*/ 954035 h 1194011"/>
                <a:gd name="connsiteX325" fmla="*/ 643468 w 3629660"/>
                <a:gd name="connsiteY325" fmla="*/ 1018001 h 1194011"/>
                <a:gd name="connsiteX326" fmla="*/ 592908 w 3629660"/>
                <a:gd name="connsiteY326" fmla="*/ 1018002 h 1194011"/>
                <a:gd name="connsiteX327" fmla="*/ 526130 w 3629660"/>
                <a:gd name="connsiteY327" fmla="*/ 951225 h 1194011"/>
                <a:gd name="connsiteX328" fmla="*/ 526132 w 3629660"/>
                <a:gd name="connsiteY328" fmla="*/ 900665 h 1194011"/>
                <a:gd name="connsiteX329" fmla="*/ 590098 w 3629660"/>
                <a:gd name="connsiteY329" fmla="*/ 836697 h 1194011"/>
                <a:gd name="connsiteX330" fmla="*/ 615378 w 3629660"/>
                <a:gd name="connsiteY330" fmla="*/ 826226 h 1194011"/>
                <a:gd name="connsiteX331" fmla="*/ 1181206 w 3629660"/>
                <a:gd name="connsiteY331" fmla="*/ 821352 h 1194011"/>
                <a:gd name="connsiteX332" fmla="*/ 1206486 w 3629660"/>
                <a:gd name="connsiteY332" fmla="*/ 831823 h 1194011"/>
                <a:gd name="connsiteX333" fmla="*/ 1273263 w 3629660"/>
                <a:gd name="connsiteY333" fmla="*/ 898601 h 1194011"/>
                <a:gd name="connsiteX334" fmla="*/ 1273263 w 3629660"/>
                <a:gd name="connsiteY334" fmla="*/ 949159 h 1194011"/>
                <a:gd name="connsiteX335" fmla="*/ 1209296 w 3629660"/>
                <a:gd name="connsiteY335" fmla="*/ 1013126 h 1194011"/>
                <a:gd name="connsiteX336" fmla="*/ 1158738 w 3629660"/>
                <a:gd name="connsiteY336" fmla="*/ 1013126 h 1194011"/>
                <a:gd name="connsiteX337" fmla="*/ 1091960 w 3629660"/>
                <a:gd name="connsiteY337" fmla="*/ 946349 h 1194011"/>
                <a:gd name="connsiteX338" fmla="*/ 1091960 w 3629660"/>
                <a:gd name="connsiteY338" fmla="*/ 895789 h 1194011"/>
                <a:gd name="connsiteX339" fmla="*/ 1155926 w 3629660"/>
                <a:gd name="connsiteY339" fmla="*/ 831823 h 1194011"/>
                <a:gd name="connsiteX340" fmla="*/ 1181206 w 3629660"/>
                <a:gd name="connsiteY340" fmla="*/ 821352 h 1194011"/>
                <a:gd name="connsiteX341" fmla="*/ 1773762 w 3629660"/>
                <a:gd name="connsiteY341" fmla="*/ 797650 h 1194011"/>
                <a:gd name="connsiteX342" fmla="*/ 1799044 w 3629660"/>
                <a:gd name="connsiteY342" fmla="*/ 808121 h 1194011"/>
                <a:gd name="connsiteX343" fmla="*/ 1865819 w 3629660"/>
                <a:gd name="connsiteY343" fmla="*/ 874899 h 1194011"/>
                <a:gd name="connsiteX344" fmla="*/ 1865819 w 3629660"/>
                <a:gd name="connsiteY344" fmla="*/ 925459 h 1194011"/>
                <a:gd name="connsiteX345" fmla="*/ 1801853 w 3629660"/>
                <a:gd name="connsiteY345" fmla="*/ 989426 h 1194011"/>
                <a:gd name="connsiteX346" fmla="*/ 1751294 w 3629660"/>
                <a:gd name="connsiteY346" fmla="*/ 989426 h 1194011"/>
                <a:gd name="connsiteX347" fmla="*/ 1684515 w 3629660"/>
                <a:gd name="connsiteY347" fmla="*/ 922647 h 1194011"/>
                <a:gd name="connsiteX348" fmla="*/ 1684515 w 3629660"/>
                <a:gd name="connsiteY348" fmla="*/ 872087 h 1194011"/>
                <a:gd name="connsiteX349" fmla="*/ 1748482 w 3629660"/>
                <a:gd name="connsiteY349" fmla="*/ 808121 h 1194011"/>
                <a:gd name="connsiteX350" fmla="*/ 1773762 w 3629660"/>
                <a:gd name="connsiteY350" fmla="*/ 797650 h 1194011"/>
                <a:gd name="connsiteX351" fmla="*/ 2337101 w 3629660"/>
                <a:gd name="connsiteY351" fmla="*/ 784530 h 1194011"/>
                <a:gd name="connsiteX352" fmla="*/ 2362381 w 3629660"/>
                <a:gd name="connsiteY352" fmla="*/ 795003 h 1194011"/>
                <a:gd name="connsiteX353" fmla="*/ 2429157 w 3629660"/>
                <a:gd name="connsiteY353" fmla="*/ 861779 h 1194011"/>
                <a:gd name="connsiteX354" fmla="*/ 2429158 w 3629660"/>
                <a:gd name="connsiteY354" fmla="*/ 912339 h 1194011"/>
                <a:gd name="connsiteX355" fmla="*/ 2365191 w 3629660"/>
                <a:gd name="connsiteY355" fmla="*/ 976308 h 1194011"/>
                <a:gd name="connsiteX356" fmla="*/ 2314631 w 3629660"/>
                <a:gd name="connsiteY356" fmla="*/ 976308 h 1194011"/>
                <a:gd name="connsiteX357" fmla="*/ 2247854 w 3629660"/>
                <a:gd name="connsiteY357" fmla="*/ 909529 h 1194011"/>
                <a:gd name="connsiteX358" fmla="*/ 2247854 w 3629660"/>
                <a:gd name="connsiteY358" fmla="*/ 858971 h 1194011"/>
                <a:gd name="connsiteX359" fmla="*/ 2311821 w 3629660"/>
                <a:gd name="connsiteY359" fmla="*/ 795003 h 1194011"/>
                <a:gd name="connsiteX360" fmla="*/ 2337101 w 3629660"/>
                <a:gd name="connsiteY360" fmla="*/ 784530 h 1194011"/>
                <a:gd name="connsiteX361" fmla="*/ 2921758 w 3629660"/>
                <a:gd name="connsiteY361" fmla="*/ 768729 h 1194011"/>
                <a:gd name="connsiteX362" fmla="*/ 2947038 w 3629660"/>
                <a:gd name="connsiteY362" fmla="*/ 779200 h 1194011"/>
                <a:gd name="connsiteX363" fmla="*/ 3013815 w 3629660"/>
                <a:gd name="connsiteY363" fmla="*/ 845978 h 1194011"/>
                <a:gd name="connsiteX364" fmla="*/ 3013815 w 3629660"/>
                <a:gd name="connsiteY364" fmla="*/ 896538 h 1194011"/>
                <a:gd name="connsiteX365" fmla="*/ 2949848 w 3629660"/>
                <a:gd name="connsiteY365" fmla="*/ 960504 h 1194011"/>
                <a:gd name="connsiteX366" fmla="*/ 2899288 w 3629660"/>
                <a:gd name="connsiteY366" fmla="*/ 960504 h 1194011"/>
                <a:gd name="connsiteX367" fmla="*/ 2832511 w 3629660"/>
                <a:gd name="connsiteY367" fmla="*/ 893728 h 1194011"/>
                <a:gd name="connsiteX368" fmla="*/ 2832511 w 3629660"/>
                <a:gd name="connsiteY368" fmla="*/ 843168 h 1194011"/>
                <a:gd name="connsiteX369" fmla="*/ 2896478 w 3629660"/>
                <a:gd name="connsiteY369" fmla="*/ 779200 h 1194011"/>
                <a:gd name="connsiteX370" fmla="*/ 2921758 w 3629660"/>
                <a:gd name="connsiteY370" fmla="*/ 768729 h 1194011"/>
                <a:gd name="connsiteX371" fmla="*/ 3487586 w 3629660"/>
                <a:gd name="connsiteY371" fmla="*/ 763853 h 1194011"/>
                <a:gd name="connsiteX372" fmla="*/ 3512866 w 3629660"/>
                <a:gd name="connsiteY372" fmla="*/ 774326 h 1194011"/>
                <a:gd name="connsiteX373" fmla="*/ 3528696 w 3629660"/>
                <a:gd name="connsiteY373" fmla="*/ 790155 h 1194011"/>
                <a:gd name="connsiteX374" fmla="*/ 3559187 w 3629660"/>
                <a:gd name="connsiteY374" fmla="*/ 912118 h 1194011"/>
                <a:gd name="connsiteX375" fmla="*/ 3515676 w 3629660"/>
                <a:gd name="connsiteY375" fmla="*/ 955629 h 1194011"/>
                <a:gd name="connsiteX376" fmla="*/ 3465116 w 3629660"/>
                <a:gd name="connsiteY376" fmla="*/ 955629 h 1194011"/>
                <a:gd name="connsiteX377" fmla="*/ 3398340 w 3629660"/>
                <a:gd name="connsiteY377" fmla="*/ 888852 h 1194011"/>
                <a:gd name="connsiteX378" fmla="*/ 3398340 w 3629660"/>
                <a:gd name="connsiteY378" fmla="*/ 838292 h 1194011"/>
                <a:gd name="connsiteX379" fmla="*/ 3462306 w 3629660"/>
                <a:gd name="connsiteY379" fmla="*/ 774326 h 1194011"/>
                <a:gd name="connsiteX380" fmla="*/ 3487586 w 3629660"/>
                <a:gd name="connsiteY380" fmla="*/ 763853 h 1194011"/>
                <a:gd name="connsiteX381" fmla="*/ 397183 w 3629660"/>
                <a:gd name="connsiteY381" fmla="*/ 759994 h 1194011"/>
                <a:gd name="connsiteX382" fmla="*/ 422465 w 3629660"/>
                <a:gd name="connsiteY382" fmla="*/ 770465 h 1194011"/>
                <a:gd name="connsiteX383" fmla="*/ 489241 w 3629660"/>
                <a:gd name="connsiteY383" fmla="*/ 837242 h 1194011"/>
                <a:gd name="connsiteX384" fmla="*/ 489241 w 3629660"/>
                <a:gd name="connsiteY384" fmla="*/ 887802 h 1194011"/>
                <a:gd name="connsiteX385" fmla="*/ 425275 w 3629660"/>
                <a:gd name="connsiteY385" fmla="*/ 951768 h 1194011"/>
                <a:gd name="connsiteX386" fmla="*/ 374715 w 3629660"/>
                <a:gd name="connsiteY386" fmla="*/ 951768 h 1194011"/>
                <a:gd name="connsiteX387" fmla="*/ 307937 w 3629660"/>
                <a:gd name="connsiteY387" fmla="*/ 884993 h 1194011"/>
                <a:gd name="connsiteX388" fmla="*/ 307937 w 3629660"/>
                <a:gd name="connsiteY388" fmla="*/ 834433 h 1194011"/>
                <a:gd name="connsiteX389" fmla="*/ 371905 w 3629660"/>
                <a:gd name="connsiteY389" fmla="*/ 770465 h 1194011"/>
                <a:gd name="connsiteX390" fmla="*/ 397183 w 3629660"/>
                <a:gd name="connsiteY390" fmla="*/ 759994 h 1194011"/>
                <a:gd name="connsiteX391" fmla="*/ 963011 w 3629660"/>
                <a:gd name="connsiteY391" fmla="*/ 755119 h 1194011"/>
                <a:gd name="connsiteX392" fmla="*/ 988293 w 3629660"/>
                <a:gd name="connsiteY392" fmla="*/ 765591 h 1194011"/>
                <a:gd name="connsiteX393" fmla="*/ 1055070 w 3629660"/>
                <a:gd name="connsiteY393" fmla="*/ 832366 h 1194011"/>
                <a:gd name="connsiteX394" fmla="*/ 1055069 w 3629660"/>
                <a:gd name="connsiteY394" fmla="*/ 882928 h 1194011"/>
                <a:gd name="connsiteX395" fmla="*/ 991103 w 3629660"/>
                <a:gd name="connsiteY395" fmla="*/ 946894 h 1194011"/>
                <a:gd name="connsiteX396" fmla="*/ 940543 w 3629660"/>
                <a:gd name="connsiteY396" fmla="*/ 946894 h 1194011"/>
                <a:gd name="connsiteX397" fmla="*/ 873765 w 3629660"/>
                <a:gd name="connsiteY397" fmla="*/ 880116 h 1194011"/>
                <a:gd name="connsiteX398" fmla="*/ 873765 w 3629660"/>
                <a:gd name="connsiteY398" fmla="*/ 829557 h 1194011"/>
                <a:gd name="connsiteX399" fmla="*/ 937733 w 3629660"/>
                <a:gd name="connsiteY399" fmla="*/ 765591 h 1194011"/>
                <a:gd name="connsiteX400" fmla="*/ 963011 w 3629660"/>
                <a:gd name="connsiteY400" fmla="*/ 755119 h 1194011"/>
                <a:gd name="connsiteX401" fmla="*/ 1555569 w 3629660"/>
                <a:gd name="connsiteY401" fmla="*/ 731419 h 1194011"/>
                <a:gd name="connsiteX402" fmla="*/ 1580849 w 3629660"/>
                <a:gd name="connsiteY402" fmla="*/ 741889 h 1194011"/>
                <a:gd name="connsiteX403" fmla="*/ 1647626 w 3629660"/>
                <a:gd name="connsiteY403" fmla="*/ 808666 h 1194011"/>
                <a:gd name="connsiteX404" fmla="*/ 1647625 w 3629660"/>
                <a:gd name="connsiteY404" fmla="*/ 859226 h 1194011"/>
                <a:gd name="connsiteX405" fmla="*/ 1583660 w 3629660"/>
                <a:gd name="connsiteY405" fmla="*/ 923194 h 1194011"/>
                <a:gd name="connsiteX406" fmla="*/ 1533099 w 3629660"/>
                <a:gd name="connsiteY406" fmla="*/ 923194 h 1194011"/>
                <a:gd name="connsiteX407" fmla="*/ 1466323 w 3629660"/>
                <a:gd name="connsiteY407" fmla="*/ 856416 h 1194011"/>
                <a:gd name="connsiteX408" fmla="*/ 1466321 w 3629660"/>
                <a:gd name="connsiteY408" fmla="*/ 805857 h 1194011"/>
                <a:gd name="connsiteX409" fmla="*/ 1530289 w 3629660"/>
                <a:gd name="connsiteY409" fmla="*/ 741889 h 1194011"/>
                <a:gd name="connsiteX410" fmla="*/ 1555569 w 3629660"/>
                <a:gd name="connsiteY410" fmla="*/ 731419 h 1194011"/>
                <a:gd name="connsiteX411" fmla="*/ 2121397 w 3629660"/>
                <a:gd name="connsiteY411" fmla="*/ 726543 h 1194011"/>
                <a:gd name="connsiteX412" fmla="*/ 2146677 w 3629660"/>
                <a:gd name="connsiteY412" fmla="*/ 737015 h 1194011"/>
                <a:gd name="connsiteX413" fmla="*/ 2213455 w 3629660"/>
                <a:gd name="connsiteY413" fmla="*/ 803790 h 1194011"/>
                <a:gd name="connsiteX414" fmla="*/ 2213455 w 3629660"/>
                <a:gd name="connsiteY414" fmla="*/ 854352 h 1194011"/>
                <a:gd name="connsiteX415" fmla="*/ 2149487 w 3629660"/>
                <a:gd name="connsiteY415" fmla="*/ 918318 h 1194011"/>
                <a:gd name="connsiteX416" fmla="*/ 2098927 w 3629660"/>
                <a:gd name="connsiteY416" fmla="*/ 918318 h 1194011"/>
                <a:gd name="connsiteX417" fmla="*/ 2032151 w 3629660"/>
                <a:gd name="connsiteY417" fmla="*/ 851540 h 1194011"/>
                <a:gd name="connsiteX418" fmla="*/ 2032151 w 3629660"/>
                <a:gd name="connsiteY418" fmla="*/ 800981 h 1194011"/>
                <a:gd name="connsiteX419" fmla="*/ 2096117 w 3629660"/>
                <a:gd name="connsiteY419" fmla="*/ 737015 h 1194011"/>
                <a:gd name="connsiteX420" fmla="*/ 2121397 w 3629660"/>
                <a:gd name="connsiteY420" fmla="*/ 726543 h 1194011"/>
                <a:gd name="connsiteX421" fmla="*/ 162008 w 3629660"/>
                <a:gd name="connsiteY421" fmla="*/ 710742 h 1194011"/>
                <a:gd name="connsiteX422" fmla="*/ 187288 w 3629660"/>
                <a:gd name="connsiteY422" fmla="*/ 721213 h 1194011"/>
                <a:gd name="connsiteX423" fmla="*/ 254065 w 3629660"/>
                <a:gd name="connsiteY423" fmla="*/ 787991 h 1194011"/>
                <a:gd name="connsiteX424" fmla="*/ 254065 w 3629660"/>
                <a:gd name="connsiteY424" fmla="*/ 838551 h 1194011"/>
                <a:gd name="connsiteX425" fmla="*/ 190099 w 3629660"/>
                <a:gd name="connsiteY425" fmla="*/ 902518 h 1194011"/>
                <a:gd name="connsiteX426" fmla="*/ 139538 w 3629660"/>
                <a:gd name="connsiteY426" fmla="*/ 902517 h 1194011"/>
                <a:gd name="connsiteX427" fmla="*/ 86207 w 3629660"/>
                <a:gd name="connsiteY427" fmla="*/ 849186 h 1194011"/>
                <a:gd name="connsiteX428" fmla="*/ 112023 w 3629660"/>
                <a:gd name="connsiteY428" fmla="*/ 745919 h 1194011"/>
                <a:gd name="connsiteX429" fmla="*/ 136728 w 3629660"/>
                <a:gd name="connsiteY429" fmla="*/ 721213 h 1194011"/>
                <a:gd name="connsiteX430" fmla="*/ 162008 w 3629660"/>
                <a:gd name="connsiteY430" fmla="*/ 710742 h 1194011"/>
                <a:gd name="connsiteX431" fmla="*/ 2706053 w 3629660"/>
                <a:gd name="connsiteY431" fmla="*/ 710741 h 1194011"/>
                <a:gd name="connsiteX432" fmla="*/ 2731334 w 3629660"/>
                <a:gd name="connsiteY432" fmla="*/ 721212 h 1194011"/>
                <a:gd name="connsiteX433" fmla="*/ 2798112 w 3629660"/>
                <a:gd name="connsiteY433" fmla="*/ 787989 h 1194011"/>
                <a:gd name="connsiteX434" fmla="*/ 2798112 w 3629660"/>
                <a:gd name="connsiteY434" fmla="*/ 838549 h 1194011"/>
                <a:gd name="connsiteX435" fmla="*/ 2734144 w 3629660"/>
                <a:gd name="connsiteY435" fmla="*/ 902515 h 1194011"/>
                <a:gd name="connsiteX436" fmla="*/ 2683584 w 3629660"/>
                <a:gd name="connsiteY436" fmla="*/ 902515 h 1194011"/>
                <a:gd name="connsiteX437" fmla="*/ 2616807 w 3629660"/>
                <a:gd name="connsiteY437" fmla="*/ 835738 h 1194011"/>
                <a:gd name="connsiteX438" fmla="*/ 2616807 w 3629660"/>
                <a:gd name="connsiteY438" fmla="*/ 785178 h 1194011"/>
                <a:gd name="connsiteX439" fmla="*/ 2680774 w 3629660"/>
                <a:gd name="connsiteY439" fmla="*/ 721212 h 1194011"/>
                <a:gd name="connsiteX440" fmla="*/ 2706053 w 3629660"/>
                <a:gd name="connsiteY440" fmla="*/ 710741 h 1194011"/>
                <a:gd name="connsiteX441" fmla="*/ 3269392 w 3629660"/>
                <a:gd name="connsiteY441" fmla="*/ 697622 h 1194011"/>
                <a:gd name="connsiteX442" fmla="*/ 3294671 w 3629660"/>
                <a:gd name="connsiteY442" fmla="*/ 708093 h 1194011"/>
                <a:gd name="connsiteX443" fmla="*/ 3361449 w 3629660"/>
                <a:gd name="connsiteY443" fmla="*/ 774871 h 1194011"/>
                <a:gd name="connsiteX444" fmla="*/ 3361449 w 3629660"/>
                <a:gd name="connsiteY444" fmla="*/ 825431 h 1194011"/>
                <a:gd name="connsiteX445" fmla="*/ 3297483 w 3629660"/>
                <a:gd name="connsiteY445" fmla="*/ 889398 h 1194011"/>
                <a:gd name="connsiteX446" fmla="*/ 3246921 w 3629660"/>
                <a:gd name="connsiteY446" fmla="*/ 889398 h 1194011"/>
                <a:gd name="connsiteX447" fmla="*/ 3180146 w 3629660"/>
                <a:gd name="connsiteY447" fmla="*/ 822621 h 1194011"/>
                <a:gd name="connsiteX448" fmla="*/ 3180146 w 3629660"/>
                <a:gd name="connsiteY448" fmla="*/ 772061 h 1194011"/>
                <a:gd name="connsiteX449" fmla="*/ 3244112 w 3629660"/>
                <a:gd name="connsiteY449" fmla="*/ 708093 h 1194011"/>
                <a:gd name="connsiteX450" fmla="*/ 3269392 w 3629660"/>
                <a:gd name="connsiteY450" fmla="*/ 697622 h 1194011"/>
                <a:gd name="connsiteX451" fmla="*/ 746665 w 3629660"/>
                <a:gd name="connsiteY451" fmla="*/ 694939 h 1194011"/>
                <a:gd name="connsiteX452" fmla="*/ 771945 w 3629660"/>
                <a:gd name="connsiteY452" fmla="*/ 705411 h 1194011"/>
                <a:gd name="connsiteX453" fmla="*/ 838722 w 3629660"/>
                <a:gd name="connsiteY453" fmla="*/ 772188 h 1194011"/>
                <a:gd name="connsiteX454" fmla="*/ 838722 w 3629660"/>
                <a:gd name="connsiteY454" fmla="*/ 822748 h 1194011"/>
                <a:gd name="connsiteX455" fmla="*/ 774754 w 3629660"/>
                <a:gd name="connsiteY455" fmla="*/ 886714 h 1194011"/>
                <a:gd name="connsiteX456" fmla="*/ 724195 w 3629660"/>
                <a:gd name="connsiteY456" fmla="*/ 886714 h 1194011"/>
                <a:gd name="connsiteX457" fmla="*/ 657419 w 3629660"/>
                <a:gd name="connsiteY457" fmla="*/ 819938 h 1194011"/>
                <a:gd name="connsiteX458" fmla="*/ 657417 w 3629660"/>
                <a:gd name="connsiteY458" fmla="*/ 769378 h 1194011"/>
                <a:gd name="connsiteX459" fmla="*/ 721385 w 3629660"/>
                <a:gd name="connsiteY459" fmla="*/ 705411 h 1194011"/>
                <a:gd name="connsiteX460" fmla="*/ 746665 w 3629660"/>
                <a:gd name="connsiteY460" fmla="*/ 694939 h 1194011"/>
                <a:gd name="connsiteX461" fmla="*/ 1310004 w 3629660"/>
                <a:gd name="connsiteY461" fmla="*/ 681821 h 1194011"/>
                <a:gd name="connsiteX462" fmla="*/ 1335284 w 3629660"/>
                <a:gd name="connsiteY462" fmla="*/ 692292 h 1194011"/>
                <a:gd name="connsiteX463" fmla="*/ 1402061 w 3629660"/>
                <a:gd name="connsiteY463" fmla="*/ 759068 h 1194011"/>
                <a:gd name="connsiteX464" fmla="*/ 1402061 w 3629660"/>
                <a:gd name="connsiteY464" fmla="*/ 809630 h 1194011"/>
                <a:gd name="connsiteX465" fmla="*/ 1338094 w 3629660"/>
                <a:gd name="connsiteY465" fmla="*/ 873596 h 1194011"/>
                <a:gd name="connsiteX466" fmla="*/ 1287534 w 3629660"/>
                <a:gd name="connsiteY466" fmla="*/ 873596 h 1194011"/>
                <a:gd name="connsiteX467" fmla="*/ 1220756 w 3629660"/>
                <a:gd name="connsiteY467" fmla="*/ 806818 h 1194011"/>
                <a:gd name="connsiteX468" fmla="*/ 1220756 w 3629660"/>
                <a:gd name="connsiteY468" fmla="*/ 756258 h 1194011"/>
                <a:gd name="connsiteX469" fmla="*/ 1284724 w 3629660"/>
                <a:gd name="connsiteY469" fmla="*/ 692292 h 1194011"/>
                <a:gd name="connsiteX470" fmla="*/ 1310004 w 3629660"/>
                <a:gd name="connsiteY470" fmla="*/ 681821 h 1194011"/>
                <a:gd name="connsiteX471" fmla="*/ 1902560 w 3629660"/>
                <a:gd name="connsiteY471" fmla="*/ 658119 h 1194011"/>
                <a:gd name="connsiteX472" fmla="*/ 1927840 w 3629660"/>
                <a:gd name="connsiteY472" fmla="*/ 668591 h 1194011"/>
                <a:gd name="connsiteX473" fmla="*/ 1994615 w 3629660"/>
                <a:gd name="connsiteY473" fmla="*/ 735368 h 1194011"/>
                <a:gd name="connsiteX474" fmla="*/ 1994615 w 3629660"/>
                <a:gd name="connsiteY474" fmla="*/ 785928 h 1194011"/>
                <a:gd name="connsiteX475" fmla="*/ 1930649 w 3629660"/>
                <a:gd name="connsiteY475" fmla="*/ 849894 h 1194011"/>
                <a:gd name="connsiteX476" fmla="*/ 1880090 w 3629660"/>
                <a:gd name="connsiteY476" fmla="*/ 849894 h 1194011"/>
                <a:gd name="connsiteX477" fmla="*/ 1813314 w 3629660"/>
                <a:gd name="connsiteY477" fmla="*/ 783118 h 1194011"/>
                <a:gd name="connsiteX478" fmla="*/ 1813312 w 3629660"/>
                <a:gd name="connsiteY478" fmla="*/ 732557 h 1194011"/>
                <a:gd name="connsiteX479" fmla="*/ 1877280 w 3629660"/>
                <a:gd name="connsiteY479" fmla="*/ 668591 h 1194011"/>
                <a:gd name="connsiteX480" fmla="*/ 1902560 w 3629660"/>
                <a:gd name="connsiteY480" fmla="*/ 658119 h 1194011"/>
                <a:gd name="connsiteX481" fmla="*/ 2468388 w 3629660"/>
                <a:gd name="connsiteY481" fmla="*/ 653245 h 1194011"/>
                <a:gd name="connsiteX482" fmla="*/ 2493668 w 3629660"/>
                <a:gd name="connsiteY482" fmla="*/ 663715 h 1194011"/>
                <a:gd name="connsiteX483" fmla="*/ 2560445 w 3629660"/>
                <a:gd name="connsiteY483" fmla="*/ 730492 h 1194011"/>
                <a:gd name="connsiteX484" fmla="*/ 2560445 w 3629660"/>
                <a:gd name="connsiteY484" fmla="*/ 781052 h 1194011"/>
                <a:gd name="connsiteX485" fmla="*/ 2496479 w 3629660"/>
                <a:gd name="connsiteY485" fmla="*/ 845019 h 1194011"/>
                <a:gd name="connsiteX486" fmla="*/ 2445919 w 3629660"/>
                <a:gd name="connsiteY486" fmla="*/ 845019 h 1194011"/>
                <a:gd name="connsiteX487" fmla="*/ 2379140 w 3629660"/>
                <a:gd name="connsiteY487" fmla="*/ 778242 h 1194011"/>
                <a:gd name="connsiteX488" fmla="*/ 2379142 w 3629660"/>
                <a:gd name="connsiteY488" fmla="*/ 727682 h 1194011"/>
                <a:gd name="connsiteX489" fmla="*/ 2443108 w 3629660"/>
                <a:gd name="connsiteY489" fmla="*/ 663716 h 1194011"/>
                <a:gd name="connsiteX490" fmla="*/ 2468388 w 3629660"/>
                <a:gd name="connsiteY490" fmla="*/ 653245 h 1194011"/>
                <a:gd name="connsiteX491" fmla="*/ 3053045 w 3629660"/>
                <a:gd name="connsiteY491" fmla="*/ 637442 h 1194011"/>
                <a:gd name="connsiteX492" fmla="*/ 3078325 w 3629660"/>
                <a:gd name="connsiteY492" fmla="*/ 647913 h 1194011"/>
                <a:gd name="connsiteX493" fmla="*/ 3145102 w 3629660"/>
                <a:gd name="connsiteY493" fmla="*/ 714691 h 1194011"/>
                <a:gd name="connsiteX494" fmla="*/ 3145102 w 3629660"/>
                <a:gd name="connsiteY494" fmla="*/ 765251 h 1194011"/>
                <a:gd name="connsiteX495" fmla="*/ 3081135 w 3629660"/>
                <a:gd name="connsiteY495" fmla="*/ 829217 h 1194011"/>
                <a:gd name="connsiteX496" fmla="*/ 3030575 w 3629660"/>
                <a:gd name="connsiteY496" fmla="*/ 829217 h 1194011"/>
                <a:gd name="connsiteX497" fmla="*/ 2963798 w 3629660"/>
                <a:gd name="connsiteY497" fmla="*/ 762441 h 1194011"/>
                <a:gd name="connsiteX498" fmla="*/ 2963798 w 3629660"/>
                <a:gd name="connsiteY498" fmla="*/ 711881 h 1194011"/>
                <a:gd name="connsiteX499" fmla="*/ 3027765 w 3629660"/>
                <a:gd name="connsiteY499" fmla="*/ 647913 h 1194011"/>
                <a:gd name="connsiteX500" fmla="*/ 3053045 w 3629660"/>
                <a:gd name="connsiteY500" fmla="*/ 637442 h 1194011"/>
                <a:gd name="connsiteX501" fmla="*/ 528470 w 3629660"/>
                <a:gd name="connsiteY501" fmla="*/ 628707 h 1194011"/>
                <a:gd name="connsiteX502" fmla="*/ 553752 w 3629660"/>
                <a:gd name="connsiteY502" fmla="*/ 639178 h 1194011"/>
                <a:gd name="connsiteX503" fmla="*/ 620529 w 3629660"/>
                <a:gd name="connsiteY503" fmla="*/ 705956 h 1194011"/>
                <a:gd name="connsiteX504" fmla="*/ 620527 w 3629660"/>
                <a:gd name="connsiteY504" fmla="*/ 756515 h 1194011"/>
                <a:gd name="connsiteX505" fmla="*/ 556561 w 3629660"/>
                <a:gd name="connsiteY505" fmla="*/ 820481 h 1194011"/>
                <a:gd name="connsiteX506" fmla="*/ 506002 w 3629660"/>
                <a:gd name="connsiteY506" fmla="*/ 820481 h 1194011"/>
                <a:gd name="connsiteX507" fmla="*/ 439224 w 3629660"/>
                <a:gd name="connsiteY507" fmla="*/ 753706 h 1194011"/>
                <a:gd name="connsiteX508" fmla="*/ 439224 w 3629660"/>
                <a:gd name="connsiteY508" fmla="*/ 703144 h 1194011"/>
                <a:gd name="connsiteX509" fmla="*/ 503192 w 3629660"/>
                <a:gd name="connsiteY509" fmla="*/ 639178 h 1194011"/>
                <a:gd name="connsiteX510" fmla="*/ 528470 w 3629660"/>
                <a:gd name="connsiteY510" fmla="*/ 628707 h 1194011"/>
                <a:gd name="connsiteX511" fmla="*/ 1094298 w 3629660"/>
                <a:gd name="connsiteY511" fmla="*/ 623833 h 1194011"/>
                <a:gd name="connsiteX512" fmla="*/ 1119580 w 3629660"/>
                <a:gd name="connsiteY512" fmla="*/ 634304 h 1194011"/>
                <a:gd name="connsiteX513" fmla="*/ 1186357 w 3629660"/>
                <a:gd name="connsiteY513" fmla="*/ 701080 h 1194011"/>
                <a:gd name="connsiteX514" fmla="*/ 1186357 w 3629660"/>
                <a:gd name="connsiteY514" fmla="*/ 751639 h 1194011"/>
                <a:gd name="connsiteX515" fmla="*/ 1122389 w 3629660"/>
                <a:gd name="connsiteY515" fmla="*/ 815607 h 1194011"/>
                <a:gd name="connsiteX516" fmla="*/ 1071830 w 3629660"/>
                <a:gd name="connsiteY516" fmla="*/ 815607 h 1194011"/>
                <a:gd name="connsiteX517" fmla="*/ 1005053 w 3629660"/>
                <a:gd name="connsiteY517" fmla="*/ 748830 h 1194011"/>
                <a:gd name="connsiteX518" fmla="*/ 1005053 w 3629660"/>
                <a:gd name="connsiteY518" fmla="*/ 698270 h 1194011"/>
                <a:gd name="connsiteX519" fmla="*/ 1069020 w 3629660"/>
                <a:gd name="connsiteY519" fmla="*/ 634304 h 1194011"/>
                <a:gd name="connsiteX520" fmla="*/ 1094298 w 3629660"/>
                <a:gd name="connsiteY520" fmla="*/ 623833 h 1194011"/>
                <a:gd name="connsiteX521" fmla="*/ 1686856 w 3629660"/>
                <a:gd name="connsiteY521" fmla="*/ 600132 h 1194011"/>
                <a:gd name="connsiteX522" fmla="*/ 1712136 w 3629660"/>
                <a:gd name="connsiteY522" fmla="*/ 610602 h 1194011"/>
                <a:gd name="connsiteX523" fmla="*/ 1778913 w 3629660"/>
                <a:gd name="connsiteY523" fmla="*/ 677379 h 1194011"/>
                <a:gd name="connsiteX524" fmla="*/ 1778913 w 3629660"/>
                <a:gd name="connsiteY524" fmla="*/ 727939 h 1194011"/>
                <a:gd name="connsiteX525" fmla="*/ 1714945 w 3629660"/>
                <a:gd name="connsiteY525" fmla="*/ 791907 h 1194011"/>
                <a:gd name="connsiteX526" fmla="*/ 1664386 w 3629660"/>
                <a:gd name="connsiteY526" fmla="*/ 791907 h 1194011"/>
                <a:gd name="connsiteX527" fmla="*/ 1597610 w 3629660"/>
                <a:gd name="connsiteY527" fmla="*/ 725129 h 1194011"/>
                <a:gd name="connsiteX528" fmla="*/ 1597610 w 3629660"/>
                <a:gd name="connsiteY528" fmla="*/ 674570 h 1194011"/>
                <a:gd name="connsiteX529" fmla="*/ 1661576 w 3629660"/>
                <a:gd name="connsiteY529" fmla="*/ 610602 h 1194011"/>
                <a:gd name="connsiteX530" fmla="*/ 1686856 w 3629660"/>
                <a:gd name="connsiteY530" fmla="*/ 600132 h 1194011"/>
                <a:gd name="connsiteX531" fmla="*/ 2250193 w 3629660"/>
                <a:gd name="connsiteY531" fmla="*/ 587013 h 1194011"/>
                <a:gd name="connsiteX532" fmla="*/ 2275473 w 3629660"/>
                <a:gd name="connsiteY532" fmla="*/ 597484 h 1194011"/>
                <a:gd name="connsiteX533" fmla="*/ 2342250 w 3629660"/>
                <a:gd name="connsiteY533" fmla="*/ 664261 h 1194011"/>
                <a:gd name="connsiteX534" fmla="*/ 2342250 w 3629660"/>
                <a:gd name="connsiteY534" fmla="*/ 714821 h 1194011"/>
                <a:gd name="connsiteX535" fmla="*/ 2278283 w 3629660"/>
                <a:gd name="connsiteY535" fmla="*/ 778787 h 1194011"/>
                <a:gd name="connsiteX536" fmla="*/ 2227723 w 3629660"/>
                <a:gd name="connsiteY536" fmla="*/ 778787 h 1194011"/>
                <a:gd name="connsiteX537" fmla="*/ 2160946 w 3629660"/>
                <a:gd name="connsiteY537" fmla="*/ 712011 h 1194011"/>
                <a:gd name="connsiteX538" fmla="*/ 2160946 w 3629660"/>
                <a:gd name="connsiteY538" fmla="*/ 661451 h 1194011"/>
                <a:gd name="connsiteX539" fmla="*/ 2224913 w 3629660"/>
                <a:gd name="connsiteY539" fmla="*/ 597484 h 1194011"/>
                <a:gd name="connsiteX540" fmla="*/ 2250193 w 3629660"/>
                <a:gd name="connsiteY540" fmla="*/ 587013 h 1194011"/>
                <a:gd name="connsiteX541" fmla="*/ 154140 w 3629660"/>
                <a:gd name="connsiteY541" fmla="*/ 577453 h 1194011"/>
                <a:gd name="connsiteX542" fmla="*/ 167159 w 3629660"/>
                <a:gd name="connsiteY542" fmla="*/ 590471 h 1194011"/>
                <a:gd name="connsiteX543" fmla="*/ 167159 w 3629660"/>
                <a:gd name="connsiteY543" fmla="*/ 641031 h 1194011"/>
                <a:gd name="connsiteX544" fmla="*/ 128608 w 3629660"/>
                <a:gd name="connsiteY544" fmla="*/ 679581 h 1194011"/>
                <a:gd name="connsiteX545" fmla="*/ 290805 w 3629660"/>
                <a:gd name="connsiteY545" fmla="*/ 571211 h 1194011"/>
                <a:gd name="connsiteX546" fmla="*/ 316085 w 3629660"/>
                <a:gd name="connsiteY546" fmla="*/ 581683 h 1194011"/>
                <a:gd name="connsiteX547" fmla="*/ 382863 w 3629660"/>
                <a:gd name="connsiteY547" fmla="*/ 648460 h 1194011"/>
                <a:gd name="connsiteX548" fmla="*/ 382863 w 3629660"/>
                <a:gd name="connsiteY548" fmla="*/ 699020 h 1194011"/>
                <a:gd name="connsiteX549" fmla="*/ 318895 w 3629660"/>
                <a:gd name="connsiteY549" fmla="*/ 762986 h 1194011"/>
                <a:gd name="connsiteX550" fmla="*/ 268335 w 3629660"/>
                <a:gd name="connsiteY550" fmla="*/ 762987 h 1194011"/>
                <a:gd name="connsiteX551" fmla="*/ 201558 w 3629660"/>
                <a:gd name="connsiteY551" fmla="*/ 696210 h 1194011"/>
                <a:gd name="connsiteX552" fmla="*/ 201558 w 3629660"/>
                <a:gd name="connsiteY552" fmla="*/ 645650 h 1194011"/>
                <a:gd name="connsiteX553" fmla="*/ 265525 w 3629660"/>
                <a:gd name="connsiteY553" fmla="*/ 581683 h 1194011"/>
                <a:gd name="connsiteX554" fmla="*/ 290805 w 3629660"/>
                <a:gd name="connsiteY554" fmla="*/ 571211 h 1194011"/>
                <a:gd name="connsiteX555" fmla="*/ 2834850 w 3629660"/>
                <a:gd name="connsiteY555" fmla="*/ 571210 h 1194011"/>
                <a:gd name="connsiteX556" fmla="*/ 2860130 w 3629660"/>
                <a:gd name="connsiteY556" fmla="*/ 581681 h 1194011"/>
                <a:gd name="connsiteX557" fmla="*/ 2926908 w 3629660"/>
                <a:gd name="connsiteY557" fmla="*/ 648458 h 1194011"/>
                <a:gd name="connsiteX558" fmla="*/ 2926908 w 3629660"/>
                <a:gd name="connsiteY558" fmla="*/ 699018 h 1194011"/>
                <a:gd name="connsiteX559" fmla="*/ 2862940 w 3629660"/>
                <a:gd name="connsiteY559" fmla="*/ 762986 h 1194011"/>
                <a:gd name="connsiteX560" fmla="*/ 2812380 w 3629660"/>
                <a:gd name="connsiteY560" fmla="*/ 762986 h 1194011"/>
                <a:gd name="connsiteX561" fmla="*/ 2745604 w 3629660"/>
                <a:gd name="connsiteY561" fmla="*/ 696208 h 1194011"/>
                <a:gd name="connsiteX562" fmla="*/ 2745604 w 3629660"/>
                <a:gd name="connsiteY562" fmla="*/ 645649 h 1194011"/>
                <a:gd name="connsiteX563" fmla="*/ 2809570 w 3629660"/>
                <a:gd name="connsiteY563" fmla="*/ 581681 h 1194011"/>
                <a:gd name="connsiteX564" fmla="*/ 2834850 w 3629660"/>
                <a:gd name="connsiteY564" fmla="*/ 571210 h 1194011"/>
                <a:gd name="connsiteX565" fmla="*/ 3400678 w 3629660"/>
                <a:gd name="connsiteY565" fmla="*/ 566335 h 1194011"/>
                <a:gd name="connsiteX566" fmla="*/ 3425958 w 3629660"/>
                <a:gd name="connsiteY566" fmla="*/ 576807 h 1194011"/>
                <a:gd name="connsiteX567" fmla="*/ 3491826 w 3629660"/>
                <a:gd name="connsiteY567" fmla="*/ 642674 h 1194011"/>
                <a:gd name="connsiteX568" fmla="*/ 3500193 w 3629660"/>
                <a:gd name="connsiteY568" fmla="*/ 676142 h 1194011"/>
                <a:gd name="connsiteX569" fmla="*/ 3492736 w 3629660"/>
                <a:gd name="connsiteY569" fmla="*/ 694144 h 1194011"/>
                <a:gd name="connsiteX570" fmla="*/ 3428770 w 3629660"/>
                <a:gd name="connsiteY570" fmla="*/ 758110 h 1194011"/>
                <a:gd name="connsiteX571" fmla="*/ 3378210 w 3629660"/>
                <a:gd name="connsiteY571" fmla="*/ 758110 h 1194011"/>
                <a:gd name="connsiteX572" fmla="*/ 3311432 w 3629660"/>
                <a:gd name="connsiteY572" fmla="*/ 691334 h 1194011"/>
                <a:gd name="connsiteX573" fmla="*/ 3311432 w 3629660"/>
                <a:gd name="connsiteY573" fmla="*/ 640774 h 1194011"/>
                <a:gd name="connsiteX574" fmla="*/ 3375399 w 3629660"/>
                <a:gd name="connsiteY574" fmla="*/ 576807 h 1194011"/>
                <a:gd name="connsiteX575" fmla="*/ 3400678 w 3629660"/>
                <a:gd name="connsiteY575" fmla="*/ 566335 h 1194011"/>
                <a:gd name="connsiteX576" fmla="*/ 875462 w 3629660"/>
                <a:gd name="connsiteY576" fmla="*/ 555409 h 1194011"/>
                <a:gd name="connsiteX577" fmla="*/ 900742 w 3629660"/>
                <a:gd name="connsiteY577" fmla="*/ 565880 h 1194011"/>
                <a:gd name="connsiteX578" fmla="*/ 967520 w 3629660"/>
                <a:gd name="connsiteY578" fmla="*/ 632657 h 1194011"/>
                <a:gd name="connsiteX579" fmla="*/ 967520 w 3629660"/>
                <a:gd name="connsiteY579" fmla="*/ 683217 h 1194011"/>
                <a:gd name="connsiteX580" fmla="*/ 903552 w 3629660"/>
                <a:gd name="connsiteY580" fmla="*/ 747183 h 1194011"/>
                <a:gd name="connsiteX581" fmla="*/ 852992 w 3629660"/>
                <a:gd name="connsiteY581" fmla="*/ 747185 h 1194011"/>
                <a:gd name="connsiteX582" fmla="*/ 786215 w 3629660"/>
                <a:gd name="connsiteY582" fmla="*/ 680407 h 1194011"/>
                <a:gd name="connsiteX583" fmla="*/ 786215 w 3629660"/>
                <a:gd name="connsiteY583" fmla="*/ 629847 h 1194011"/>
                <a:gd name="connsiteX584" fmla="*/ 850183 w 3629660"/>
                <a:gd name="connsiteY584" fmla="*/ 565880 h 1194011"/>
                <a:gd name="connsiteX585" fmla="*/ 875462 w 3629660"/>
                <a:gd name="connsiteY585" fmla="*/ 555409 h 1194011"/>
                <a:gd name="connsiteX586" fmla="*/ 1441291 w 3629660"/>
                <a:gd name="connsiteY586" fmla="*/ 550534 h 1194011"/>
                <a:gd name="connsiteX587" fmla="*/ 1466570 w 3629660"/>
                <a:gd name="connsiteY587" fmla="*/ 561005 h 1194011"/>
                <a:gd name="connsiteX588" fmla="*/ 1533348 w 3629660"/>
                <a:gd name="connsiteY588" fmla="*/ 627781 h 1194011"/>
                <a:gd name="connsiteX589" fmla="*/ 1533348 w 3629660"/>
                <a:gd name="connsiteY589" fmla="*/ 678341 h 1194011"/>
                <a:gd name="connsiteX590" fmla="*/ 1469380 w 3629660"/>
                <a:gd name="connsiteY590" fmla="*/ 742309 h 1194011"/>
                <a:gd name="connsiteX591" fmla="*/ 1418820 w 3629660"/>
                <a:gd name="connsiteY591" fmla="*/ 742309 h 1194011"/>
                <a:gd name="connsiteX592" fmla="*/ 1352045 w 3629660"/>
                <a:gd name="connsiteY592" fmla="*/ 675531 h 1194011"/>
                <a:gd name="connsiteX593" fmla="*/ 1352043 w 3629660"/>
                <a:gd name="connsiteY593" fmla="*/ 624971 h 1194011"/>
                <a:gd name="connsiteX594" fmla="*/ 1416011 w 3629660"/>
                <a:gd name="connsiteY594" fmla="*/ 561005 h 1194011"/>
                <a:gd name="connsiteX595" fmla="*/ 1441291 w 3629660"/>
                <a:gd name="connsiteY595" fmla="*/ 550534 h 1194011"/>
                <a:gd name="connsiteX596" fmla="*/ 2033847 w 3629660"/>
                <a:gd name="connsiteY596" fmla="*/ 526832 h 1194011"/>
                <a:gd name="connsiteX597" fmla="*/ 2059126 w 3629660"/>
                <a:gd name="connsiteY597" fmla="*/ 537304 h 1194011"/>
                <a:gd name="connsiteX598" fmla="*/ 2125904 w 3629660"/>
                <a:gd name="connsiteY598" fmla="*/ 604079 h 1194011"/>
                <a:gd name="connsiteX599" fmla="*/ 2125902 w 3629660"/>
                <a:gd name="connsiteY599" fmla="*/ 654641 h 1194011"/>
                <a:gd name="connsiteX600" fmla="*/ 2061936 w 3629660"/>
                <a:gd name="connsiteY600" fmla="*/ 718607 h 1194011"/>
                <a:gd name="connsiteX601" fmla="*/ 2011376 w 3629660"/>
                <a:gd name="connsiteY601" fmla="*/ 718607 h 1194011"/>
                <a:gd name="connsiteX602" fmla="*/ 1944599 w 3629660"/>
                <a:gd name="connsiteY602" fmla="*/ 651831 h 1194011"/>
                <a:gd name="connsiteX603" fmla="*/ 1944599 w 3629660"/>
                <a:gd name="connsiteY603" fmla="*/ 601270 h 1194011"/>
                <a:gd name="connsiteX604" fmla="*/ 2008567 w 3629660"/>
                <a:gd name="connsiteY604" fmla="*/ 537304 h 1194011"/>
                <a:gd name="connsiteX605" fmla="*/ 2033847 w 3629660"/>
                <a:gd name="connsiteY605" fmla="*/ 526832 h 1194011"/>
                <a:gd name="connsiteX606" fmla="*/ 2599675 w 3629660"/>
                <a:gd name="connsiteY606" fmla="*/ 521956 h 1194011"/>
                <a:gd name="connsiteX607" fmla="*/ 2624955 w 3629660"/>
                <a:gd name="connsiteY607" fmla="*/ 532428 h 1194011"/>
                <a:gd name="connsiteX608" fmla="*/ 2691730 w 3629660"/>
                <a:gd name="connsiteY608" fmla="*/ 599205 h 1194011"/>
                <a:gd name="connsiteX609" fmla="*/ 2691732 w 3629660"/>
                <a:gd name="connsiteY609" fmla="*/ 649765 h 1194011"/>
                <a:gd name="connsiteX610" fmla="*/ 2627764 w 3629660"/>
                <a:gd name="connsiteY610" fmla="*/ 713733 h 1194011"/>
                <a:gd name="connsiteX611" fmla="*/ 2577206 w 3629660"/>
                <a:gd name="connsiteY611" fmla="*/ 713733 h 1194011"/>
                <a:gd name="connsiteX612" fmla="*/ 2510427 w 3629660"/>
                <a:gd name="connsiteY612" fmla="*/ 646955 h 1194011"/>
                <a:gd name="connsiteX613" fmla="*/ 2510429 w 3629660"/>
                <a:gd name="connsiteY613" fmla="*/ 596397 h 1194011"/>
                <a:gd name="connsiteX614" fmla="*/ 2574395 w 3629660"/>
                <a:gd name="connsiteY614" fmla="*/ 532429 h 1194011"/>
                <a:gd name="connsiteX615" fmla="*/ 2599675 w 3629660"/>
                <a:gd name="connsiteY615" fmla="*/ 521956 h 1194011"/>
                <a:gd name="connsiteX616" fmla="*/ 3184332 w 3629660"/>
                <a:gd name="connsiteY616" fmla="*/ 506155 h 1194011"/>
                <a:gd name="connsiteX617" fmla="*/ 3209612 w 3629660"/>
                <a:gd name="connsiteY617" fmla="*/ 516626 h 1194011"/>
                <a:gd name="connsiteX618" fmla="*/ 3276389 w 3629660"/>
                <a:gd name="connsiteY618" fmla="*/ 583404 h 1194011"/>
                <a:gd name="connsiteX619" fmla="*/ 3276389 w 3629660"/>
                <a:gd name="connsiteY619" fmla="*/ 633964 h 1194011"/>
                <a:gd name="connsiteX620" fmla="*/ 3212422 w 3629660"/>
                <a:gd name="connsiteY620" fmla="*/ 697930 h 1194011"/>
                <a:gd name="connsiteX621" fmla="*/ 3161862 w 3629660"/>
                <a:gd name="connsiteY621" fmla="*/ 697930 h 1194011"/>
                <a:gd name="connsiteX622" fmla="*/ 3095084 w 3629660"/>
                <a:gd name="connsiteY622" fmla="*/ 631152 h 1194011"/>
                <a:gd name="connsiteX623" fmla="*/ 3095084 w 3629660"/>
                <a:gd name="connsiteY623" fmla="*/ 580594 h 1194011"/>
                <a:gd name="connsiteX624" fmla="*/ 3159052 w 3629660"/>
                <a:gd name="connsiteY624" fmla="*/ 516626 h 1194011"/>
                <a:gd name="connsiteX625" fmla="*/ 3184332 w 3629660"/>
                <a:gd name="connsiteY625" fmla="*/ 506155 h 1194011"/>
                <a:gd name="connsiteX626" fmla="*/ 659757 w 3629660"/>
                <a:gd name="connsiteY626" fmla="*/ 497420 h 1194011"/>
                <a:gd name="connsiteX627" fmla="*/ 685038 w 3629660"/>
                <a:gd name="connsiteY627" fmla="*/ 507891 h 1194011"/>
                <a:gd name="connsiteX628" fmla="*/ 751816 w 3629660"/>
                <a:gd name="connsiteY628" fmla="*/ 574669 h 1194011"/>
                <a:gd name="connsiteX629" fmla="*/ 751816 w 3629660"/>
                <a:gd name="connsiteY629" fmla="*/ 625228 h 1194011"/>
                <a:gd name="connsiteX630" fmla="*/ 687848 w 3629660"/>
                <a:gd name="connsiteY630" fmla="*/ 689195 h 1194011"/>
                <a:gd name="connsiteX631" fmla="*/ 637288 w 3629660"/>
                <a:gd name="connsiteY631" fmla="*/ 689195 h 1194011"/>
                <a:gd name="connsiteX632" fmla="*/ 570511 w 3629660"/>
                <a:gd name="connsiteY632" fmla="*/ 622417 h 1194011"/>
                <a:gd name="connsiteX633" fmla="*/ 570511 w 3629660"/>
                <a:gd name="connsiteY633" fmla="*/ 571857 h 1194011"/>
                <a:gd name="connsiteX634" fmla="*/ 634479 w 3629660"/>
                <a:gd name="connsiteY634" fmla="*/ 507891 h 1194011"/>
                <a:gd name="connsiteX635" fmla="*/ 659757 w 3629660"/>
                <a:gd name="connsiteY635" fmla="*/ 497420 h 1194011"/>
                <a:gd name="connsiteX636" fmla="*/ 3455367 w 3629660"/>
                <a:gd name="connsiteY636" fmla="*/ 496839 h 1194011"/>
                <a:gd name="connsiteX637" fmla="*/ 3480652 w 3629660"/>
                <a:gd name="connsiteY637" fmla="*/ 597979 h 1194011"/>
                <a:gd name="connsiteX638" fmla="*/ 3442719 w 3629660"/>
                <a:gd name="connsiteY638" fmla="*/ 560047 h 1194011"/>
                <a:gd name="connsiteX639" fmla="*/ 3442719 w 3629660"/>
                <a:gd name="connsiteY639" fmla="*/ 509487 h 1194011"/>
                <a:gd name="connsiteX640" fmla="*/ 1223096 w 3629660"/>
                <a:gd name="connsiteY640" fmla="*/ 484302 h 1194011"/>
                <a:gd name="connsiteX641" fmla="*/ 1248376 w 3629660"/>
                <a:gd name="connsiteY641" fmla="*/ 494773 h 1194011"/>
                <a:gd name="connsiteX642" fmla="*/ 1315153 w 3629660"/>
                <a:gd name="connsiteY642" fmla="*/ 561550 h 1194011"/>
                <a:gd name="connsiteX643" fmla="*/ 1315153 w 3629660"/>
                <a:gd name="connsiteY643" fmla="*/ 612110 h 1194011"/>
                <a:gd name="connsiteX644" fmla="*/ 1251186 w 3629660"/>
                <a:gd name="connsiteY644" fmla="*/ 676078 h 1194011"/>
                <a:gd name="connsiteX645" fmla="*/ 1200626 w 3629660"/>
                <a:gd name="connsiteY645" fmla="*/ 676078 h 1194011"/>
                <a:gd name="connsiteX646" fmla="*/ 1133848 w 3629660"/>
                <a:gd name="connsiteY646" fmla="*/ 609300 h 1194011"/>
                <a:gd name="connsiteX647" fmla="*/ 1133850 w 3629660"/>
                <a:gd name="connsiteY647" fmla="*/ 558741 h 1194011"/>
                <a:gd name="connsiteX648" fmla="*/ 1197816 w 3629660"/>
                <a:gd name="connsiteY648" fmla="*/ 494773 h 1194011"/>
                <a:gd name="connsiteX649" fmla="*/ 1223096 w 3629660"/>
                <a:gd name="connsiteY649" fmla="*/ 484302 h 1194011"/>
                <a:gd name="connsiteX650" fmla="*/ 1815652 w 3629660"/>
                <a:gd name="connsiteY650" fmla="*/ 460600 h 1194011"/>
                <a:gd name="connsiteX651" fmla="*/ 1840932 w 3629660"/>
                <a:gd name="connsiteY651" fmla="*/ 471071 h 1194011"/>
                <a:gd name="connsiteX652" fmla="*/ 1907707 w 3629660"/>
                <a:gd name="connsiteY652" fmla="*/ 537850 h 1194011"/>
                <a:gd name="connsiteX653" fmla="*/ 1907707 w 3629660"/>
                <a:gd name="connsiteY653" fmla="*/ 588410 h 1194011"/>
                <a:gd name="connsiteX654" fmla="*/ 1843741 w 3629660"/>
                <a:gd name="connsiteY654" fmla="*/ 652376 h 1194011"/>
                <a:gd name="connsiteX655" fmla="*/ 1793182 w 3629660"/>
                <a:gd name="connsiteY655" fmla="*/ 652376 h 1194011"/>
                <a:gd name="connsiteX656" fmla="*/ 1726404 w 3629660"/>
                <a:gd name="connsiteY656" fmla="*/ 585599 h 1194011"/>
                <a:gd name="connsiteX657" fmla="*/ 1726406 w 3629660"/>
                <a:gd name="connsiteY657" fmla="*/ 535039 h 1194011"/>
                <a:gd name="connsiteX658" fmla="*/ 1790372 w 3629660"/>
                <a:gd name="connsiteY658" fmla="*/ 471071 h 1194011"/>
                <a:gd name="connsiteX659" fmla="*/ 1815652 w 3629660"/>
                <a:gd name="connsiteY659" fmla="*/ 460600 h 1194011"/>
                <a:gd name="connsiteX660" fmla="*/ 2381480 w 3629660"/>
                <a:gd name="connsiteY660" fmla="*/ 455726 h 1194011"/>
                <a:gd name="connsiteX661" fmla="*/ 2406760 w 3629660"/>
                <a:gd name="connsiteY661" fmla="*/ 466197 h 1194011"/>
                <a:gd name="connsiteX662" fmla="*/ 2473537 w 3629660"/>
                <a:gd name="connsiteY662" fmla="*/ 532974 h 1194011"/>
                <a:gd name="connsiteX663" fmla="*/ 2473537 w 3629660"/>
                <a:gd name="connsiteY663" fmla="*/ 583534 h 1194011"/>
                <a:gd name="connsiteX664" fmla="*/ 2409571 w 3629660"/>
                <a:gd name="connsiteY664" fmla="*/ 647500 h 1194011"/>
                <a:gd name="connsiteX665" fmla="*/ 2359010 w 3629660"/>
                <a:gd name="connsiteY665" fmla="*/ 647500 h 1194011"/>
                <a:gd name="connsiteX666" fmla="*/ 2292233 w 3629660"/>
                <a:gd name="connsiteY666" fmla="*/ 580724 h 1194011"/>
                <a:gd name="connsiteX667" fmla="*/ 2292233 w 3629660"/>
                <a:gd name="connsiteY667" fmla="*/ 530164 h 1194011"/>
                <a:gd name="connsiteX668" fmla="*/ 2356200 w 3629660"/>
                <a:gd name="connsiteY668" fmla="*/ 466197 h 1194011"/>
                <a:gd name="connsiteX669" fmla="*/ 2381480 w 3629660"/>
                <a:gd name="connsiteY669" fmla="*/ 455726 h 1194011"/>
                <a:gd name="connsiteX670" fmla="*/ 422092 w 3629660"/>
                <a:gd name="connsiteY670" fmla="*/ 439924 h 1194011"/>
                <a:gd name="connsiteX671" fmla="*/ 447372 w 3629660"/>
                <a:gd name="connsiteY671" fmla="*/ 450396 h 1194011"/>
                <a:gd name="connsiteX672" fmla="*/ 514149 w 3629660"/>
                <a:gd name="connsiteY672" fmla="*/ 517173 h 1194011"/>
                <a:gd name="connsiteX673" fmla="*/ 514149 w 3629660"/>
                <a:gd name="connsiteY673" fmla="*/ 567733 h 1194011"/>
                <a:gd name="connsiteX674" fmla="*/ 450182 w 3629660"/>
                <a:gd name="connsiteY674" fmla="*/ 631701 h 1194011"/>
                <a:gd name="connsiteX675" fmla="*/ 399622 w 3629660"/>
                <a:gd name="connsiteY675" fmla="*/ 631699 h 1194011"/>
                <a:gd name="connsiteX676" fmla="*/ 332845 w 3629660"/>
                <a:gd name="connsiteY676" fmla="*/ 564923 h 1194011"/>
                <a:gd name="connsiteX677" fmla="*/ 332845 w 3629660"/>
                <a:gd name="connsiteY677" fmla="*/ 514363 h 1194011"/>
                <a:gd name="connsiteX678" fmla="*/ 396812 w 3629660"/>
                <a:gd name="connsiteY678" fmla="*/ 450396 h 1194011"/>
                <a:gd name="connsiteX679" fmla="*/ 422092 w 3629660"/>
                <a:gd name="connsiteY679" fmla="*/ 439924 h 1194011"/>
                <a:gd name="connsiteX680" fmla="*/ 2966137 w 3629660"/>
                <a:gd name="connsiteY680" fmla="*/ 439923 h 1194011"/>
                <a:gd name="connsiteX681" fmla="*/ 2991419 w 3629660"/>
                <a:gd name="connsiteY681" fmla="*/ 450394 h 1194011"/>
                <a:gd name="connsiteX682" fmla="*/ 3058194 w 3629660"/>
                <a:gd name="connsiteY682" fmla="*/ 517171 h 1194011"/>
                <a:gd name="connsiteX683" fmla="*/ 3058194 w 3629660"/>
                <a:gd name="connsiteY683" fmla="*/ 567731 h 1194011"/>
                <a:gd name="connsiteX684" fmla="*/ 2994228 w 3629660"/>
                <a:gd name="connsiteY684" fmla="*/ 631697 h 1194011"/>
                <a:gd name="connsiteX685" fmla="*/ 2943667 w 3629660"/>
                <a:gd name="connsiteY685" fmla="*/ 631699 h 1194011"/>
                <a:gd name="connsiteX686" fmla="*/ 2876891 w 3629660"/>
                <a:gd name="connsiteY686" fmla="*/ 564921 h 1194011"/>
                <a:gd name="connsiteX687" fmla="*/ 2876891 w 3629660"/>
                <a:gd name="connsiteY687" fmla="*/ 514362 h 1194011"/>
                <a:gd name="connsiteX688" fmla="*/ 2940857 w 3629660"/>
                <a:gd name="connsiteY688" fmla="*/ 450394 h 1194011"/>
                <a:gd name="connsiteX689" fmla="*/ 2966137 w 3629660"/>
                <a:gd name="connsiteY689" fmla="*/ 439923 h 1194011"/>
                <a:gd name="connsiteX690" fmla="*/ 1006749 w 3629660"/>
                <a:gd name="connsiteY690" fmla="*/ 424122 h 1194011"/>
                <a:gd name="connsiteX691" fmla="*/ 1032029 w 3629660"/>
                <a:gd name="connsiteY691" fmla="*/ 434593 h 1194011"/>
                <a:gd name="connsiteX692" fmla="*/ 1098807 w 3629660"/>
                <a:gd name="connsiteY692" fmla="*/ 501370 h 1194011"/>
                <a:gd name="connsiteX693" fmla="*/ 1098807 w 3629660"/>
                <a:gd name="connsiteY693" fmla="*/ 551930 h 1194011"/>
                <a:gd name="connsiteX694" fmla="*/ 1034839 w 3629660"/>
                <a:gd name="connsiteY694" fmla="*/ 615896 h 1194011"/>
                <a:gd name="connsiteX695" fmla="*/ 984279 w 3629660"/>
                <a:gd name="connsiteY695" fmla="*/ 615896 h 1194011"/>
                <a:gd name="connsiteX696" fmla="*/ 917502 w 3629660"/>
                <a:gd name="connsiteY696" fmla="*/ 549120 h 1194011"/>
                <a:gd name="connsiteX697" fmla="*/ 917502 w 3629660"/>
                <a:gd name="connsiteY697" fmla="*/ 498561 h 1194011"/>
                <a:gd name="connsiteX698" fmla="*/ 981469 w 3629660"/>
                <a:gd name="connsiteY698" fmla="*/ 434593 h 1194011"/>
                <a:gd name="connsiteX699" fmla="*/ 1006749 w 3629660"/>
                <a:gd name="connsiteY699" fmla="*/ 424122 h 1194011"/>
                <a:gd name="connsiteX700" fmla="*/ 1572577 w 3629660"/>
                <a:gd name="connsiteY700" fmla="*/ 419247 h 1194011"/>
                <a:gd name="connsiteX701" fmla="*/ 1597857 w 3629660"/>
                <a:gd name="connsiteY701" fmla="*/ 429718 h 1194011"/>
                <a:gd name="connsiteX702" fmla="*/ 1664635 w 3629660"/>
                <a:gd name="connsiteY702" fmla="*/ 496494 h 1194011"/>
                <a:gd name="connsiteX703" fmla="*/ 1664635 w 3629660"/>
                <a:gd name="connsiteY703" fmla="*/ 547056 h 1194011"/>
                <a:gd name="connsiteX704" fmla="*/ 1600667 w 3629660"/>
                <a:gd name="connsiteY704" fmla="*/ 611022 h 1194011"/>
                <a:gd name="connsiteX705" fmla="*/ 1550107 w 3629660"/>
                <a:gd name="connsiteY705" fmla="*/ 611022 h 1194011"/>
                <a:gd name="connsiteX706" fmla="*/ 1483330 w 3629660"/>
                <a:gd name="connsiteY706" fmla="*/ 544244 h 1194011"/>
                <a:gd name="connsiteX707" fmla="*/ 1483330 w 3629660"/>
                <a:gd name="connsiteY707" fmla="*/ 493684 h 1194011"/>
                <a:gd name="connsiteX708" fmla="*/ 1547297 w 3629660"/>
                <a:gd name="connsiteY708" fmla="*/ 429718 h 1194011"/>
                <a:gd name="connsiteX709" fmla="*/ 1572577 w 3629660"/>
                <a:gd name="connsiteY709" fmla="*/ 419247 h 1194011"/>
                <a:gd name="connsiteX710" fmla="*/ 2165133 w 3629660"/>
                <a:gd name="connsiteY710" fmla="*/ 395545 h 1194011"/>
                <a:gd name="connsiteX711" fmla="*/ 2190413 w 3629660"/>
                <a:gd name="connsiteY711" fmla="*/ 406017 h 1194011"/>
                <a:gd name="connsiteX712" fmla="*/ 2257191 w 3629660"/>
                <a:gd name="connsiteY712" fmla="*/ 472794 h 1194011"/>
                <a:gd name="connsiteX713" fmla="*/ 2257191 w 3629660"/>
                <a:gd name="connsiteY713" fmla="*/ 523352 h 1194011"/>
                <a:gd name="connsiteX714" fmla="*/ 2193223 w 3629660"/>
                <a:gd name="connsiteY714" fmla="*/ 587320 h 1194011"/>
                <a:gd name="connsiteX715" fmla="*/ 2142663 w 3629660"/>
                <a:gd name="connsiteY715" fmla="*/ 587320 h 1194011"/>
                <a:gd name="connsiteX716" fmla="*/ 2075886 w 3629660"/>
                <a:gd name="connsiteY716" fmla="*/ 520543 h 1194011"/>
                <a:gd name="connsiteX717" fmla="*/ 2075886 w 3629660"/>
                <a:gd name="connsiteY717" fmla="*/ 469983 h 1194011"/>
                <a:gd name="connsiteX718" fmla="*/ 2139853 w 3629660"/>
                <a:gd name="connsiteY718" fmla="*/ 406017 h 1194011"/>
                <a:gd name="connsiteX719" fmla="*/ 2165133 w 3629660"/>
                <a:gd name="connsiteY719" fmla="*/ 395545 h 1194011"/>
                <a:gd name="connsiteX720" fmla="*/ 2730962 w 3629660"/>
                <a:gd name="connsiteY720" fmla="*/ 390669 h 1194011"/>
                <a:gd name="connsiteX721" fmla="*/ 2756242 w 3629660"/>
                <a:gd name="connsiteY721" fmla="*/ 401141 h 1194011"/>
                <a:gd name="connsiteX722" fmla="*/ 2823019 w 3629660"/>
                <a:gd name="connsiteY722" fmla="*/ 467918 h 1194011"/>
                <a:gd name="connsiteX723" fmla="*/ 2823019 w 3629660"/>
                <a:gd name="connsiteY723" fmla="*/ 518478 h 1194011"/>
                <a:gd name="connsiteX724" fmla="*/ 2759053 w 3629660"/>
                <a:gd name="connsiteY724" fmla="*/ 582446 h 1194011"/>
                <a:gd name="connsiteX725" fmla="*/ 2708493 w 3629660"/>
                <a:gd name="connsiteY725" fmla="*/ 582446 h 1194011"/>
                <a:gd name="connsiteX726" fmla="*/ 2641714 w 3629660"/>
                <a:gd name="connsiteY726" fmla="*/ 515668 h 1194011"/>
                <a:gd name="connsiteX727" fmla="*/ 2641716 w 3629660"/>
                <a:gd name="connsiteY727" fmla="*/ 465108 h 1194011"/>
                <a:gd name="connsiteX728" fmla="*/ 2705682 w 3629660"/>
                <a:gd name="connsiteY728" fmla="*/ 401142 h 1194011"/>
                <a:gd name="connsiteX729" fmla="*/ 2730962 w 3629660"/>
                <a:gd name="connsiteY729" fmla="*/ 390669 h 1194011"/>
                <a:gd name="connsiteX730" fmla="*/ 3315619 w 3629660"/>
                <a:gd name="connsiteY730" fmla="*/ 374868 h 1194011"/>
                <a:gd name="connsiteX731" fmla="*/ 3340899 w 3629660"/>
                <a:gd name="connsiteY731" fmla="*/ 385339 h 1194011"/>
                <a:gd name="connsiteX732" fmla="*/ 3407676 w 3629660"/>
                <a:gd name="connsiteY732" fmla="*/ 452117 h 1194011"/>
                <a:gd name="connsiteX733" fmla="*/ 3407676 w 3629660"/>
                <a:gd name="connsiteY733" fmla="*/ 502677 h 1194011"/>
                <a:gd name="connsiteX734" fmla="*/ 3343708 w 3629660"/>
                <a:gd name="connsiteY734" fmla="*/ 566643 h 1194011"/>
                <a:gd name="connsiteX735" fmla="*/ 3293149 w 3629660"/>
                <a:gd name="connsiteY735" fmla="*/ 566643 h 1194011"/>
                <a:gd name="connsiteX736" fmla="*/ 3226373 w 3629660"/>
                <a:gd name="connsiteY736" fmla="*/ 499865 h 1194011"/>
                <a:gd name="connsiteX737" fmla="*/ 3226373 w 3629660"/>
                <a:gd name="connsiteY737" fmla="*/ 449306 h 1194011"/>
                <a:gd name="connsiteX738" fmla="*/ 3290339 w 3629660"/>
                <a:gd name="connsiteY738" fmla="*/ 385339 h 1194011"/>
                <a:gd name="connsiteX739" fmla="*/ 3315619 w 3629660"/>
                <a:gd name="connsiteY739" fmla="*/ 374868 h 1194011"/>
                <a:gd name="connsiteX740" fmla="*/ 204969 w 3629660"/>
                <a:gd name="connsiteY740" fmla="*/ 374136 h 1194011"/>
                <a:gd name="connsiteX741" fmla="*/ 229177 w 3629660"/>
                <a:gd name="connsiteY741" fmla="*/ 384165 h 1194011"/>
                <a:gd name="connsiteX742" fmla="*/ 295955 w 3629660"/>
                <a:gd name="connsiteY742" fmla="*/ 450941 h 1194011"/>
                <a:gd name="connsiteX743" fmla="*/ 295955 w 3629660"/>
                <a:gd name="connsiteY743" fmla="*/ 501500 h 1194011"/>
                <a:gd name="connsiteX744" fmla="*/ 231989 w 3629660"/>
                <a:gd name="connsiteY744" fmla="*/ 565468 h 1194011"/>
                <a:gd name="connsiteX745" fmla="*/ 181427 w 3629660"/>
                <a:gd name="connsiteY745" fmla="*/ 565468 h 1194011"/>
                <a:gd name="connsiteX746" fmla="*/ 161994 w 3629660"/>
                <a:gd name="connsiteY746" fmla="*/ 546035 h 1194011"/>
                <a:gd name="connsiteX747" fmla="*/ 788554 w 3629660"/>
                <a:gd name="connsiteY747" fmla="*/ 357889 h 1194011"/>
                <a:gd name="connsiteX748" fmla="*/ 813834 w 3629660"/>
                <a:gd name="connsiteY748" fmla="*/ 368362 h 1194011"/>
                <a:gd name="connsiteX749" fmla="*/ 880612 w 3629660"/>
                <a:gd name="connsiteY749" fmla="*/ 435138 h 1194011"/>
                <a:gd name="connsiteX750" fmla="*/ 880612 w 3629660"/>
                <a:gd name="connsiteY750" fmla="*/ 485698 h 1194011"/>
                <a:gd name="connsiteX751" fmla="*/ 816644 w 3629660"/>
                <a:gd name="connsiteY751" fmla="*/ 549665 h 1194011"/>
                <a:gd name="connsiteX752" fmla="*/ 766084 w 3629660"/>
                <a:gd name="connsiteY752" fmla="*/ 549665 h 1194011"/>
                <a:gd name="connsiteX753" fmla="*/ 699307 w 3629660"/>
                <a:gd name="connsiteY753" fmla="*/ 482888 h 1194011"/>
                <a:gd name="connsiteX754" fmla="*/ 699309 w 3629660"/>
                <a:gd name="connsiteY754" fmla="*/ 432328 h 1194011"/>
                <a:gd name="connsiteX755" fmla="*/ 763275 w 3629660"/>
                <a:gd name="connsiteY755" fmla="*/ 368360 h 1194011"/>
                <a:gd name="connsiteX756" fmla="*/ 788554 w 3629660"/>
                <a:gd name="connsiteY756" fmla="*/ 357889 h 1194011"/>
                <a:gd name="connsiteX757" fmla="*/ 1354383 w 3629660"/>
                <a:gd name="connsiteY757" fmla="*/ 353015 h 1194011"/>
                <a:gd name="connsiteX758" fmla="*/ 1379662 w 3629660"/>
                <a:gd name="connsiteY758" fmla="*/ 363486 h 1194011"/>
                <a:gd name="connsiteX759" fmla="*/ 1446440 w 3629660"/>
                <a:gd name="connsiteY759" fmla="*/ 430263 h 1194011"/>
                <a:gd name="connsiteX760" fmla="*/ 1446440 w 3629660"/>
                <a:gd name="connsiteY760" fmla="*/ 480823 h 1194011"/>
                <a:gd name="connsiteX761" fmla="*/ 1382474 w 3629660"/>
                <a:gd name="connsiteY761" fmla="*/ 544789 h 1194011"/>
                <a:gd name="connsiteX762" fmla="*/ 1331912 w 3629660"/>
                <a:gd name="connsiteY762" fmla="*/ 544791 h 1194011"/>
                <a:gd name="connsiteX763" fmla="*/ 1265137 w 3629660"/>
                <a:gd name="connsiteY763" fmla="*/ 478013 h 1194011"/>
                <a:gd name="connsiteX764" fmla="*/ 1265137 w 3629660"/>
                <a:gd name="connsiteY764" fmla="*/ 427454 h 1194011"/>
                <a:gd name="connsiteX765" fmla="*/ 1329103 w 3629660"/>
                <a:gd name="connsiteY765" fmla="*/ 363486 h 1194011"/>
                <a:gd name="connsiteX766" fmla="*/ 1354383 w 3629660"/>
                <a:gd name="connsiteY766" fmla="*/ 353015 h 1194011"/>
                <a:gd name="connsiteX767" fmla="*/ 1946939 w 3629660"/>
                <a:gd name="connsiteY767" fmla="*/ 329313 h 1194011"/>
                <a:gd name="connsiteX768" fmla="*/ 1972218 w 3629660"/>
                <a:gd name="connsiteY768" fmla="*/ 339784 h 1194011"/>
                <a:gd name="connsiteX769" fmla="*/ 2038994 w 3629660"/>
                <a:gd name="connsiteY769" fmla="*/ 406563 h 1194011"/>
                <a:gd name="connsiteX770" fmla="*/ 2038994 w 3629660"/>
                <a:gd name="connsiteY770" fmla="*/ 457123 h 1194011"/>
                <a:gd name="connsiteX771" fmla="*/ 1975030 w 3629660"/>
                <a:gd name="connsiteY771" fmla="*/ 521089 h 1194011"/>
                <a:gd name="connsiteX772" fmla="*/ 1924468 w 3629660"/>
                <a:gd name="connsiteY772" fmla="*/ 521089 h 1194011"/>
                <a:gd name="connsiteX773" fmla="*/ 1857691 w 3629660"/>
                <a:gd name="connsiteY773" fmla="*/ 454312 h 1194011"/>
                <a:gd name="connsiteX774" fmla="*/ 1857693 w 3629660"/>
                <a:gd name="connsiteY774" fmla="*/ 403752 h 1194011"/>
                <a:gd name="connsiteX775" fmla="*/ 1921659 w 3629660"/>
                <a:gd name="connsiteY775" fmla="*/ 339784 h 1194011"/>
                <a:gd name="connsiteX776" fmla="*/ 1946939 w 3629660"/>
                <a:gd name="connsiteY776" fmla="*/ 329313 h 1194011"/>
                <a:gd name="connsiteX777" fmla="*/ 2512767 w 3629660"/>
                <a:gd name="connsiteY777" fmla="*/ 324439 h 1194011"/>
                <a:gd name="connsiteX778" fmla="*/ 2538048 w 3629660"/>
                <a:gd name="connsiteY778" fmla="*/ 334910 h 1194011"/>
                <a:gd name="connsiteX779" fmla="*/ 2604824 w 3629660"/>
                <a:gd name="connsiteY779" fmla="*/ 401687 h 1194011"/>
                <a:gd name="connsiteX780" fmla="*/ 2604824 w 3629660"/>
                <a:gd name="connsiteY780" fmla="*/ 452247 h 1194011"/>
                <a:gd name="connsiteX781" fmla="*/ 2540858 w 3629660"/>
                <a:gd name="connsiteY781" fmla="*/ 516213 h 1194011"/>
                <a:gd name="connsiteX782" fmla="*/ 2490298 w 3629660"/>
                <a:gd name="connsiteY782" fmla="*/ 516213 h 1194011"/>
                <a:gd name="connsiteX783" fmla="*/ 2423519 w 3629660"/>
                <a:gd name="connsiteY783" fmla="*/ 449436 h 1194011"/>
                <a:gd name="connsiteX784" fmla="*/ 2423519 w 3629660"/>
                <a:gd name="connsiteY784" fmla="*/ 398878 h 1194011"/>
                <a:gd name="connsiteX785" fmla="*/ 2487489 w 3629660"/>
                <a:gd name="connsiteY785" fmla="*/ 334908 h 1194011"/>
                <a:gd name="connsiteX786" fmla="*/ 2512767 w 3629660"/>
                <a:gd name="connsiteY786" fmla="*/ 324439 h 1194011"/>
                <a:gd name="connsiteX787" fmla="*/ 553379 w 3629660"/>
                <a:gd name="connsiteY787" fmla="*/ 308637 h 1194011"/>
                <a:gd name="connsiteX788" fmla="*/ 578659 w 3629660"/>
                <a:gd name="connsiteY788" fmla="*/ 319109 h 1194011"/>
                <a:gd name="connsiteX789" fmla="*/ 645436 w 3629660"/>
                <a:gd name="connsiteY789" fmla="*/ 385886 h 1194011"/>
                <a:gd name="connsiteX790" fmla="*/ 645436 w 3629660"/>
                <a:gd name="connsiteY790" fmla="*/ 436446 h 1194011"/>
                <a:gd name="connsiteX791" fmla="*/ 581469 w 3629660"/>
                <a:gd name="connsiteY791" fmla="*/ 500412 h 1194011"/>
                <a:gd name="connsiteX792" fmla="*/ 530909 w 3629660"/>
                <a:gd name="connsiteY792" fmla="*/ 500412 h 1194011"/>
                <a:gd name="connsiteX793" fmla="*/ 464131 w 3629660"/>
                <a:gd name="connsiteY793" fmla="*/ 433636 h 1194011"/>
                <a:gd name="connsiteX794" fmla="*/ 464133 w 3629660"/>
                <a:gd name="connsiteY794" fmla="*/ 383076 h 1194011"/>
                <a:gd name="connsiteX795" fmla="*/ 528099 w 3629660"/>
                <a:gd name="connsiteY795" fmla="*/ 319109 h 1194011"/>
                <a:gd name="connsiteX796" fmla="*/ 553379 w 3629660"/>
                <a:gd name="connsiteY796" fmla="*/ 308637 h 1194011"/>
                <a:gd name="connsiteX797" fmla="*/ 3097426 w 3629660"/>
                <a:gd name="connsiteY797" fmla="*/ 308636 h 1194011"/>
                <a:gd name="connsiteX798" fmla="*/ 3122705 w 3629660"/>
                <a:gd name="connsiteY798" fmla="*/ 319107 h 1194011"/>
                <a:gd name="connsiteX799" fmla="*/ 3189483 w 3629660"/>
                <a:gd name="connsiteY799" fmla="*/ 385883 h 1194011"/>
                <a:gd name="connsiteX800" fmla="*/ 3189483 w 3629660"/>
                <a:gd name="connsiteY800" fmla="*/ 436444 h 1194011"/>
                <a:gd name="connsiteX801" fmla="*/ 3125515 w 3629660"/>
                <a:gd name="connsiteY801" fmla="*/ 500410 h 1194011"/>
                <a:gd name="connsiteX802" fmla="*/ 3074955 w 3629660"/>
                <a:gd name="connsiteY802" fmla="*/ 500410 h 1194011"/>
                <a:gd name="connsiteX803" fmla="*/ 3008178 w 3629660"/>
                <a:gd name="connsiteY803" fmla="*/ 433633 h 1194011"/>
                <a:gd name="connsiteX804" fmla="*/ 3008178 w 3629660"/>
                <a:gd name="connsiteY804" fmla="*/ 383073 h 1194011"/>
                <a:gd name="connsiteX805" fmla="*/ 3072146 w 3629660"/>
                <a:gd name="connsiteY805" fmla="*/ 319107 h 1194011"/>
                <a:gd name="connsiteX806" fmla="*/ 3097426 w 3629660"/>
                <a:gd name="connsiteY806" fmla="*/ 308636 h 1194011"/>
                <a:gd name="connsiteX807" fmla="*/ 1138036 w 3629660"/>
                <a:gd name="connsiteY807" fmla="*/ 292835 h 1194011"/>
                <a:gd name="connsiteX808" fmla="*/ 1163316 w 3629660"/>
                <a:gd name="connsiteY808" fmla="*/ 303306 h 1194011"/>
                <a:gd name="connsiteX809" fmla="*/ 1230093 w 3629660"/>
                <a:gd name="connsiteY809" fmla="*/ 370083 h 1194011"/>
                <a:gd name="connsiteX810" fmla="*/ 1230093 w 3629660"/>
                <a:gd name="connsiteY810" fmla="*/ 420643 h 1194011"/>
                <a:gd name="connsiteX811" fmla="*/ 1166126 w 3629660"/>
                <a:gd name="connsiteY811" fmla="*/ 484609 h 1194011"/>
                <a:gd name="connsiteX812" fmla="*/ 1115566 w 3629660"/>
                <a:gd name="connsiteY812" fmla="*/ 484609 h 1194011"/>
                <a:gd name="connsiteX813" fmla="*/ 1048789 w 3629660"/>
                <a:gd name="connsiteY813" fmla="*/ 417833 h 1194011"/>
                <a:gd name="connsiteX814" fmla="*/ 1048789 w 3629660"/>
                <a:gd name="connsiteY814" fmla="*/ 367272 h 1194011"/>
                <a:gd name="connsiteX815" fmla="*/ 1112756 w 3629660"/>
                <a:gd name="connsiteY815" fmla="*/ 303306 h 1194011"/>
                <a:gd name="connsiteX816" fmla="*/ 1138036 w 3629660"/>
                <a:gd name="connsiteY816" fmla="*/ 292835 h 1194011"/>
                <a:gd name="connsiteX817" fmla="*/ 1703864 w 3629660"/>
                <a:gd name="connsiteY817" fmla="*/ 287960 h 1194011"/>
                <a:gd name="connsiteX818" fmla="*/ 1729144 w 3629660"/>
                <a:gd name="connsiteY818" fmla="*/ 298431 h 1194011"/>
                <a:gd name="connsiteX819" fmla="*/ 1795921 w 3629660"/>
                <a:gd name="connsiteY819" fmla="*/ 365207 h 1194011"/>
                <a:gd name="connsiteX820" fmla="*/ 1795921 w 3629660"/>
                <a:gd name="connsiteY820" fmla="*/ 415767 h 1194011"/>
                <a:gd name="connsiteX821" fmla="*/ 1731954 w 3629660"/>
                <a:gd name="connsiteY821" fmla="*/ 479735 h 1194011"/>
                <a:gd name="connsiteX822" fmla="*/ 1681394 w 3629660"/>
                <a:gd name="connsiteY822" fmla="*/ 479735 h 1194011"/>
                <a:gd name="connsiteX823" fmla="*/ 1614617 w 3629660"/>
                <a:gd name="connsiteY823" fmla="*/ 412957 h 1194011"/>
                <a:gd name="connsiteX824" fmla="*/ 1614617 w 3629660"/>
                <a:gd name="connsiteY824" fmla="*/ 362398 h 1194011"/>
                <a:gd name="connsiteX825" fmla="*/ 1678584 w 3629660"/>
                <a:gd name="connsiteY825" fmla="*/ 298431 h 1194011"/>
                <a:gd name="connsiteX826" fmla="*/ 1703864 w 3629660"/>
                <a:gd name="connsiteY826" fmla="*/ 287960 h 1194011"/>
                <a:gd name="connsiteX827" fmla="*/ 3400062 w 3629660"/>
                <a:gd name="connsiteY827" fmla="*/ 275617 h 1194011"/>
                <a:gd name="connsiteX828" fmla="*/ 3441794 w 3629660"/>
                <a:gd name="connsiteY828" fmla="*/ 442545 h 1194011"/>
                <a:gd name="connsiteX829" fmla="*/ 3424435 w 3629660"/>
                <a:gd name="connsiteY829" fmla="*/ 435356 h 1194011"/>
                <a:gd name="connsiteX830" fmla="*/ 3357660 w 3629660"/>
                <a:gd name="connsiteY830" fmla="*/ 368578 h 1194011"/>
                <a:gd name="connsiteX831" fmla="*/ 3357660 w 3629660"/>
                <a:gd name="connsiteY831" fmla="*/ 318019 h 1194011"/>
                <a:gd name="connsiteX832" fmla="*/ 2296420 w 3629660"/>
                <a:gd name="connsiteY832" fmla="*/ 264259 h 1194011"/>
                <a:gd name="connsiteX833" fmla="*/ 2321700 w 3629660"/>
                <a:gd name="connsiteY833" fmla="*/ 274730 h 1194011"/>
                <a:gd name="connsiteX834" fmla="*/ 2388478 w 3629660"/>
                <a:gd name="connsiteY834" fmla="*/ 341506 h 1194011"/>
                <a:gd name="connsiteX835" fmla="*/ 2388478 w 3629660"/>
                <a:gd name="connsiteY835" fmla="*/ 392065 h 1194011"/>
                <a:gd name="connsiteX836" fmla="*/ 2324510 w 3629660"/>
                <a:gd name="connsiteY836" fmla="*/ 456033 h 1194011"/>
                <a:gd name="connsiteX837" fmla="*/ 2273950 w 3629660"/>
                <a:gd name="connsiteY837" fmla="*/ 456033 h 1194011"/>
                <a:gd name="connsiteX838" fmla="*/ 2207173 w 3629660"/>
                <a:gd name="connsiteY838" fmla="*/ 389256 h 1194011"/>
                <a:gd name="connsiteX839" fmla="*/ 2207173 w 3629660"/>
                <a:gd name="connsiteY839" fmla="*/ 338696 h 1194011"/>
                <a:gd name="connsiteX840" fmla="*/ 2271140 w 3629660"/>
                <a:gd name="connsiteY840" fmla="*/ 274730 h 1194011"/>
                <a:gd name="connsiteX841" fmla="*/ 2296420 w 3629660"/>
                <a:gd name="connsiteY841" fmla="*/ 264259 h 1194011"/>
                <a:gd name="connsiteX842" fmla="*/ 2862248 w 3629660"/>
                <a:gd name="connsiteY842" fmla="*/ 259383 h 1194011"/>
                <a:gd name="connsiteX843" fmla="*/ 2887528 w 3629660"/>
                <a:gd name="connsiteY843" fmla="*/ 269854 h 1194011"/>
                <a:gd name="connsiteX844" fmla="*/ 2954306 w 3629660"/>
                <a:gd name="connsiteY844" fmla="*/ 336631 h 1194011"/>
                <a:gd name="connsiteX845" fmla="*/ 2954306 w 3629660"/>
                <a:gd name="connsiteY845" fmla="*/ 387191 h 1194011"/>
                <a:gd name="connsiteX846" fmla="*/ 2890340 w 3629660"/>
                <a:gd name="connsiteY846" fmla="*/ 451159 h 1194011"/>
                <a:gd name="connsiteX847" fmla="*/ 2839780 w 3629660"/>
                <a:gd name="connsiteY847" fmla="*/ 451159 h 1194011"/>
                <a:gd name="connsiteX848" fmla="*/ 2773001 w 3629660"/>
                <a:gd name="connsiteY848" fmla="*/ 384381 h 1194011"/>
                <a:gd name="connsiteX849" fmla="*/ 2773003 w 3629660"/>
                <a:gd name="connsiteY849" fmla="*/ 333821 h 1194011"/>
                <a:gd name="connsiteX850" fmla="*/ 2836969 w 3629660"/>
                <a:gd name="connsiteY850" fmla="*/ 269855 h 1194011"/>
                <a:gd name="connsiteX851" fmla="*/ 2862248 w 3629660"/>
                <a:gd name="connsiteY851" fmla="*/ 259383 h 1194011"/>
                <a:gd name="connsiteX852" fmla="*/ 335184 w 3629660"/>
                <a:gd name="connsiteY852" fmla="*/ 242405 h 1194011"/>
                <a:gd name="connsiteX853" fmla="*/ 360464 w 3629660"/>
                <a:gd name="connsiteY853" fmla="*/ 252876 h 1194011"/>
                <a:gd name="connsiteX854" fmla="*/ 427242 w 3629660"/>
                <a:gd name="connsiteY854" fmla="*/ 319654 h 1194011"/>
                <a:gd name="connsiteX855" fmla="*/ 427242 w 3629660"/>
                <a:gd name="connsiteY855" fmla="*/ 370214 h 1194011"/>
                <a:gd name="connsiteX856" fmla="*/ 363276 w 3629660"/>
                <a:gd name="connsiteY856" fmla="*/ 434180 h 1194011"/>
                <a:gd name="connsiteX857" fmla="*/ 312716 w 3629660"/>
                <a:gd name="connsiteY857" fmla="*/ 434181 h 1194011"/>
                <a:gd name="connsiteX858" fmla="*/ 245938 w 3629660"/>
                <a:gd name="connsiteY858" fmla="*/ 367404 h 1194011"/>
                <a:gd name="connsiteX859" fmla="*/ 245938 w 3629660"/>
                <a:gd name="connsiteY859" fmla="*/ 316844 h 1194011"/>
                <a:gd name="connsiteX860" fmla="*/ 309904 w 3629660"/>
                <a:gd name="connsiteY860" fmla="*/ 252876 h 1194011"/>
                <a:gd name="connsiteX861" fmla="*/ 335184 w 3629660"/>
                <a:gd name="connsiteY861" fmla="*/ 242405 h 1194011"/>
                <a:gd name="connsiteX862" fmla="*/ 919841 w 3629660"/>
                <a:gd name="connsiteY862" fmla="*/ 226602 h 1194011"/>
                <a:gd name="connsiteX863" fmla="*/ 945123 w 3629660"/>
                <a:gd name="connsiteY863" fmla="*/ 237073 h 1194011"/>
                <a:gd name="connsiteX864" fmla="*/ 1011899 w 3629660"/>
                <a:gd name="connsiteY864" fmla="*/ 303851 h 1194011"/>
                <a:gd name="connsiteX865" fmla="*/ 1011899 w 3629660"/>
                <a:gd name="connsiteY865" fmla="*/ 354411 h 1194011"/>
                <a:gd name="connsiteX866" fmla="*/ 947933 w 3629660"/>
                <a:gd name="connsiteY866" fmla="*/ 418377 h 1194011"/>
                <a:gd name="connsiteX867" fmla="*/ 897371 w 3629660"/>
                <a:gd name="connsiteY867" fmla="*/ 418378 h 1194011"/>
                <a:gd name="connsiteX868" fmla="*/ 830595 w 3629660"/>
                <a:gd name="connsiteY868" fmla="*/ 351601 h 1194011"/>
                <a:gd name="connsiteX869" fmla="*/ 830595 w 3629660"/>
                <a:gd name="connsiteY869" fmla="*/ 301041 h 1194011"/>
                <a:gd name="connsiteX870" fmla="*/ 894562 w 3629660"/>
                <a:gd name="connsiteY870" fmla="*/ 237073 h 1194011"/>
                <a:gd name="connsiteX871" fmla="*/ 919841 w 3629660"/>
                <a:gd name="connsiteY871" fmla="*/ 226602 h 1194011"/>
                <a:gd name="connsiteX872" fmla="*/ 1485669 w 3629660"/>
                <a:gd name="connsiteY872" fmla="*/ 221728 h 1194011"/>
                <a:gd name="connsiteX873" fmla="*/ 1510951 w 3629660"/>
                <a:gd name="connsiteY873" fmla="*/ 232197 h 1194011"/>
                <a:gd name="connsiteX874" fmla="*/ 1577727 w 3629660"/>
                <a:gd name="connsiteY874" fmla="*/ 298977 h 1194011"/>
                <a:gd name="connsiteX875" fmla="*/ 1577727 w 3629660"/>
                <a:gd name="connsiteY875" fmla="*/ 349536 h 1194011"/>
                <a:gd name="connsiteX876" fmla="*/ 1513761 w 3629660"/>
                <a:gd name="connsiteY876" fmla="*/ 413502 h 1194011"/>
                <a:gd name="connsiteX877" fmla="*/ 1463201 w 3629660"/>
                <a:gd name="connsiteY877" fmla="*/ 413502 h 1194011"/>
                <a:gd name="connsiteX878" fmla="*/ 1396424 w 3629660"/>
                <a:gd name="connsiteY878" fmla="*/ 346727 h 1194011"/>
                <a:gd name="connsiteX879" fmla="*/ 1396424 w 3629660"/>
                <a:gd name="connsiteY879" fmla="*/ 296167 h 1194011"/>
                <a:gd name="connsiteX880" fmla="*/ 1460391 w 3629660"/>
                <a:gd name="connsiteY880" fmla="*/ 232199 h 1194011"/>
                <a:gd name="connsiteX881" fmla="*/ 1485669 w 3629660"/>
                <a:gd name="connsiteY881" fmla="*/ 221728 h 1194011"/>
                <a:gd name="connsiteX882" fmla="*/ 2078225 w 3629660"/>
                <a:gd name="connsiteY882" fmla="*/ 198026 h 1194011"/>
                <a:gd name="connsiteX883" fmla="*/ 2103505 w 3629660"/>
                <a:gd name="connsiteY883" fmla="*/ 208497 h 1194011"/>
                <a:gd name="connsiteX884" fmla="*/ 2170284 w 3629660"/>
                <a:gd name="connsiteY884" fmla="*/ 275275 h 1194011"/>
                <a:gd name="connsiteX885" fmla="*/ 2170284 w 3629660"/>
                <a:gd name="connsiteY885" fmla="*/ 325835 h 1194011"/>
                <a:gd name="connsiteX886" fmla="*/ 2106317 w 3629660"/>
                <a:gd name="connsiteY886" fmla="*/ 389802 h 1194011"/>
                <a:gd name="connsiteX887" fmla="*/ 2055757 w 3629660"/>
                <a:gd name="connsiteY887" fmla="*/ 389802 h 1194011"/>
                <a:gd name="connsiteX888" fmla="*/ 1988980 w 3629660"/>
                <a:gd name="connsiteY888" fmla="*/ 323023 h 1194011"/>
                <a:gd name="connsiteX889" fmla="*/ 1988980 w 3629660"/>
                <a:gd name="connsiteY889" fmla="*/ 272463 h 1194011"/>
                <a:gd name="connsiteX890" fmla="*/ 2052947 w 3629660"/>
                <a:gd name="connsiteY890" fmla="*/ 208497 h 1194011"/>
                <a:gd name="connsiteX891" fmla="*/ 2078225 w 3629660"/>
                <a:gd name="connsiteY891" fmla="*/ 198026 h 1194011"/>
                <a:gd name="connsiteX892" fmla="*/ 2644054 w 3629660"/>
                <a:gd name="connsiteY892" fmla="*/ 193152 h 1194011"/>
                <a:gd name="connsiteX893" fmla="*/ 2669335 w 3629660"/>
                <a:gd name="connsiteY893" fmla="*/ 203623 h 1194011"/>
                <a:gd name="connsiteX894" fmla="*/ 2736113 w 3629660"/>
                <a:gd name="connsiteY894" fmla="*/ 270399 h 1194011"/>
                <a:gd name="connsiteX895" fmla="*/ 2736111 w 3629660"/>
                <a:gd name="connsiteY895" fmla="*/ 320959 h 1194011"/>
                <a:gd name="connsiteX896" fmla="*/ 2672145 w 3629660"/>
                <a:gd name="connsiteY896" fmla="*/ 384926 h 1194011"/>
                <a:gd name="connsiteX897" fmla="*/ 2621584 w 3629660"/>
                <a:gd name="connsiteY897" fmla="*/ 384926 h 1194011"/>
                <a:gd name="connsiteX898" fmla="*/ 2554808 w 3629660"/>
                <a:gd name="connsiteY898" fmla="*/ 318149 h 1194011"/>
                <a:gd name="connsiteX899" fmla="*/ 2554808 w 3629660"/>
                <a:gd name="connsiteY899" fmla="*/ 267589 h 1194011"/>
                <a:gd name="connsiteX900" fmla="*/ 2618775 w 3629660"/>
                <a:gd name="connsiteY900" fmla="*/ 203621 h 1194011"/>
                <a:gd name="connsiteX901" fmla="*/ 2644054 w 3629660"/>
                <a:gd name="connsiteY901" fmla="*/ 193152 h 1194011"/>
                <a:gd name="connsiteX902" fmla="*/ 684666 w 3629660"/>
                <a:gd name="connsiteY902" fmla="*/ 177351 h 1194011"/>
                <a:gd name="connsiteX903" fmla="*/ 709946 w 3629660"/>
                <a:gd name="connsiteY903" fmla="*/ 187822 h 1194011"/>
                <a:gd name="connsiteX904" fmla="*/ 776723 w 3629660"/>
                <a:gd name="connsiteY904" fmla="*/ 254599 h 1194011"/>
                <a:gd name="connsiteX905" fmla="*/ 776723 w 3629660"/>
                <a:gd name="connsiteY905" fmla="*/ 305159 h 1194011"/>
                <a:gd name="connsiteX906" fmla="*/ 712755 w 3629660"/>
                <a:gd name="connsiteY906" fmla="*/ 369125 h 1194011"/>
                <a:gd name="connsiteX907" fmla="*/ 662196 w 3629660"/>
                <a:gd name="connsiteY907" fmla="*/ 369125 h 1194011"/>
                <a:gd name="connsiteX908" fmla="*/ 595420 w 3629660"/>
                <a:gd name="connsiteY908" fmla="*/ 302349 h 1194011"/>
                <a:gd name="connsiteX909" fmla="*/ 595420 w 3629660"/>
                <a:gd name="connsiteY909" fmla="*/ 251789 h 1194011"/>
                <a:gd name="connsiteX910" fmla="*/ 659386 w 3629660"/>
                <a:gd name="connsiteY910" fmla="*/ 187822 h 1194011"/>
                <a:gd name="connsiteX911" fmla="*/ 684666 w 3629660"/>
                <a:gd name="connsiteY911" fmla="*/ 177351 h 1194011"/>
                <a:gd name="connsiteX912" fmla="*/ 3228711 w 3629660"/>
                <a:gd name="connsiteY912" fmla="*/ 177349 h 1194011"/>
                <a:gd name="connsiteX913" fmla="*/ 3253992 w 3629660"/>
                <a:gd name="connsiteY913" fmla="*/ 187820 h 1194011"/>
                <a:gd name="connsiteX914" fmla="*/ 3320770 w 3629660"/>
                <a:gd name="connsiteY914" fmla="*/ 254596 h 1194011"/>
                <a:gd name="connsiteX915" fmla="*/ 3320770 w 3629660"/>
                <a:gd name="connsiteY915" fmla="*/ 305157 h 1194011"/>
                <a:gd name="connsiteX916" fmla="*/ 3256802 w 3629660"/>
                <a:gd name="connsiteY916" fmla="*/ 369123 h 1194011"/>
                <a:gd name="connsiteX917" fmla="*/ 3206242 w 3629660"/>
                <a:gd name="connsiteY917" fmla="*/ 369123 h 1194011"/>
                <a:gd name="connsiteX918" fmla="*/ 3139465 w 3629660"/>
                <a:gd name="connsiteY918" fmla="*/ 302348 h 1194011"/>
                <a:gd name="connsiteX919" fmla="*/ 3139465 w 3629660"/>
                <a:gd name="connsiteY919" fmla="*/ 251786 h 1194011"/>
                <a:gd name="connsiteX920" fmla="*/ 3203433 w 3629660"/>
                <a:gd name="connsiteY920" fmla="*/ 187820 h 1194011"/>
                <a:gd name="connsiteX921" fmla="*/ 3228711 w 3629660"/>
                <a:gd name="connsiteY921" fmla="*/ 177349 h 1194011"/>
                <a:gd name="connsiteX922" fmla="*/ 1269323 w 3629660"/>
                <a:gd name="connsiteY922" fmla="*/ 161548 h 1194011"/>
                <a:gd name="connsiteX923" fmla="*/ 1294603 w 3629660"/>
                <a:gd name="connsiteY923" fmla="*/ 172019 h 1194011"/>
                <a:gd name="connsiteX924" fmla="*/ 1361380 w 3629660"/>
                <a:gd name="connsiteY924" fmla="*/ 238796 h 1194011"/>
                <a:gd name="connsiteX925" fmla="*/ 1361380 w 3629660"/>
                <a:gd name="connsiteY925" fmla="*/ 289356 h 1194011"/>
                <a:gd name="connsiteX926" fmla="*/ 1297413 w 3629660"/>
                <a:gd name="connsiteY926" fmla="*/ 353322 h 1194011"/>
                <a:gd name="connsiteX927" fmla="*/ 1246853 w 3629660"/>
                <a:gd name="connsiteY927" fmla="*/ 353322 h 1194011"/>
                <a:gd name="connsiteX928" fmla="*/ 1180077 w 3629660"/>
                <a:gd name="connsiteY928" fmla="*/ 286545 h 1194011"/>
                <a:gd name="connsiteX929" fmla="*/ 1180077 w 3629660"/>
                <a:gd name="connsiteY929" fmla="*/ 235985 h 1194011"/>
                <a:gd name="connsiteX930" fmla="*/ 1244043 w 3629660"/>
                <a:gd name="connsiteY930" fmla="*/ 172019 h 1194011"/>
                <a:gd name="connsiteX931" fmla="*/ 1269323 w 3629660"/>
                <a:gd name="connsiteY931" fmla="*/ 161548 h 1194011"/>
                <a:gd name="connsiteX932" fmla="*/ 1835151 w 3629660"/>
                <a:gd name="connsiteY932" fmla="*/ 156673 h 1194011"/>
                <a:gd name="connsiteX933" fmla="*/ 1860431 w 3629660"/>
                <a:gd name="connsiteY933" fmla="*/ 167143 h 1194011"/>
                <a:gd name="connsiteX934" fmla="*/ 1927208 w 3629660"/>
                <a:gd name="connsiteY934" fmla="*/ 233920 h 1194011"/>
                <a:gd name="connsiteX935" fmla="*/ 1927208 w 3629660"/>
                <a:gd name="connsiteY935" fmla="*/ 284480 h 1194011"/>
                <a:gd name="connsiteX936" fmla="*/ 1863241 w 3629660"/>
                <a:gd name="connsiteY936" fmla="*/ 348448 h 1194011"/>
                <a:gd name="connsiteX937" fmla="*/ 1812681 w 3629660"/>
                <a:gd name="connsiteY937" fmla="*/ 348448 h 1194011"/>
                <a:gd name="connsiteX938" fmla="*/ 1745905 w 3629660"/>
                <a:gd name="connsiteY938" fmla="*/ 281670 h 1194011"/>
                <a:gd name="connsiteX939" fmla="*/ 1745904 w 3629660"/>
                <a:gd name="connsiteY939" fmla="*/ 231111 h 1194011"/>
                <a:gd name="connsiteX940" fmla="*/ 1809871 w 3629660"/>
                <a:gd name="connsiteY940" fmla="*/ 167145 h 1194011"/>
                <a:gd name="connsiteX941" fmla="*/ 1835151 w 3629660"/>
                <a:gd name="connsiteY941" fmla="*/ 156673 h 1194011"/>
                <a:gd name="connsiteX942" fmla="*/ 2427707 w 3629660"/>
                <a:gd name="connsiteY942" fmla="*/ 132970 h 1194011"/>
                <a:gd name="connsiteX943" fmla="*/ 2452987 w 3629660"/>
                <a:gd name="connsiteY943" fmla="*/ 143443 h 1194011"/>
                <a:gd name="connsiteX944" fmla="*/ 2519764 w 3629660"/>
                <a:gd name="connsiteY944" fmla="*/ 210219 h 1194011"/>
                <a:gd name="connsiteX945" fmla="*/ 2519764 w 3629660"/>
                <a:gd name="connsiteY945" fmla="*/ 260778 h 1194011"/>
                <a:gd name="connsiteX946" fmla="*/ 2455797 w 3629660"/>
                <a:gd name="connsiteY946" fmla="*/ 324746 h 1194011"/>
                <a:gd name="connsiteX947" fmla="*/ 2405237 w 3629660"/>
                <a:gd name="connsiteY947" fmla="*/ 324746 h 1194011"/>
                <a:gd name="connsiteX948" fmla="*/ 2338460 w 3629660"/>
                <a:gd name="connsiteY948" fmla="*/ 257969 h 1194011"/>
                <a:gd name="connsiteX949" fmla="*/ 2338460 w 3629660"/>
                <a:gd name="connsiteY949" fmla="*/ 207409 h 1194011"/>
                <a:gd name="connsiteX950" fmla="*/ 2402427 w 3629660"/>
                <a:gd name="connsiteY950" fmla="*/ 143441 h 1194011"/>
                <a:gd name="connsiteX951" fmla="*/ 2427707 w 3629660"/>
                <a:gd name="connsiteY951" fmla="*/ 132970 h 1194011"/>
                <a:gd name="connsiteX952" fmla="*/ 2993535 w 3629660"/>
                <a:gd name="connsiteY952" fmla="*/ 128096 h 1194011"/>
                <a:gd name="connsiteX953" fmla="*/ 3018815 w 3629660"/>
                <a:gd name="connsiteY953" fmla="*/ 138567 h 1194011"/>
                <a:gd name="connsiteX954" fmla="*/ 3085593 w 3629660"/>
                <a:gd name="connsiteY954" fmla="*/ 205344 h 1194011"/>
                <a:gd name="connsiteX955" fmla="*/ 3085593 w 3629660"/>
                <a:gd name="connsiteY955" fmla="*/ 255904 h 1194011"/>
                <a:gd name="connsiteX956" fmla="*/ 3021627 w 3629660"/>
                <a:gd name="connsiteY956" fmla="*/ 319872 h 1194011"/>
                <a:gd name="connsiteX957" fmla="*/ 2971067 w 3629660"/>
                <a:gd name="connsiteY957" fmla="*/ 319872 h 1194011"/>
                <a:gd name="connsiteX958" fmla="*/ 2904288 w 3629660"/>
                <a:gd name="connsiteY958" fmla="*/ 253094 h 1194011"/>
                <a:gd name="connsiteX959" fmla="*/ 2904289 w 3629660"/>
                <a:gd name="connsiteY959" fmla="*/ 202534 h 1194011"/>
                <a:gd name="connsiteX960" fmla="*/ 2968255 w 3629660"/>
                <a:gd name="connsiteY960" fmla="*/ 138568 h 1194011"/>
                <a:gd name="connsiteX961" fmla="*/ 2993535 w 3629660"/>
                <a:gd name="connsiteY961" fmla="*/ 128096 h 1194011"/>
                <a:gd name="connsiteX962" fmla="*/ 466471 w 3629660"/>
                <a:gd name="connsiteY962" fmla="*/ 111118 h 1194011"/>
                <a:gd name="connsiteX963" fmla="*/ 491753 w 3629660"/>
                <a:gd name="connsiteY963" fmla="*/ 121589 h 1194011"/>
                <a:gd name="connsiteX964" fmla="*/ 558528 w 3629660"/>
                <a:gd name="connsiteY964" fmla="*/ 188367 h 1194011"/>
                <a:gd name="connsiteX965" fmla="*/ 558528 w 3629660"/>
                <a:gd name="connsiteY965" fmla="*/ 238927 h 1194011"/>
                <a:gd name="connsiteX966" fmla="*/ 494562 w 3629660"/>
                <a:gd name="connsiteY966" fmla="*/ 302893 h 1194011"/>
                <a:gd name="connsiteX967" fmla="*/ 444003 w 3629660"/>
                <a:gd name="connsiteY967" fmla="*/ 302893 h 1194011"/>
                <a:gd name="connsiteX968" fmla="*/ 377225 w 3629660"/>
                <a:gd name="connsiteY968" fmla="*/ 236117 h 1194011"/>
                <a:gd name="connsiteX969" fmla="*/ 377225 w 3629660"/>
                <a:gd name="connsiteY969" fmla="*/ 185557 h 1194011"/>
                <a:gd name="connsiteX970" fmla="*/ 441193 w 3629660"/>
                <a:gd name="connsiteY970" fmla="*/ 121589 h 1194011"/>
                <a:gd name="connsiteX971" fmla="*/ 466471 w 3629660"/>
                <a:gd name="connsiteY971" fmla="*/ 111118 h 1194011"/>
                <a:gd name="connsiteX972" fmla="*/ 1051128 w 3629660"/>
                <a:gd name="connsiteY972" fmla="*/ 95315 h 1194011"/>
                <a:gd name="connsiteX973" fmla="*/ 1076410 w 3629660"/>
                <a:gd name="connsiteY973" fmla="*/ 105787 h 1194011"/>
                <a:gd name="connsiteX974" fmla="*/ 1143185 w 3629660"/>
                <a:gd name="connsiteY974" fmla="*/ 172564 h 1194011"/>
                <a:gd name="connsiteX975" fmla="*/ 1143187 w 3629660"/>
                <a:gd name="connsiteY975" fmla="*/ 223124 h 1194011"/>
                <a:gd name="connsiteX976" fmla="*/ 1079220 w 3629660"/>
                <a:gd name="connsiteY976" fmla="*/ 287090 h 1194011"/>
                <a:gd name="connsiteX977" fmla="*/ 1028660 w 3629660"/>
                <a:gd name="connsiteY977" fmla="*/ 287090 h 1194011"/>
                <a:gd name="connsiteX978" fmla="*/ 961882 w 3629660"/>
                <a:gd name="connsiteY978" fmla="*/ 220314 h 1194011"/>
                <a:gd name="connsiteX979" fmla="*/ 961882 w 3629660"/>
                <a:gd name="connsiteY979" fmla="*/ 169753 h 1194011"/>
                <a:gd name="connsiteX980" fmla="*/ 1025850 w 3629660"/>
                <a:gd name="connsiteY980" fmla="*/ 105787 h 1194011"/>
                <a:gd name="connsiteX981" fmla="*/ 1051128 w 3629660"/>
                <a:gd name="connsiteY981" fmla="*/ 95315 h 1194011"/>
                <a:gd name="connsiteX982" fmla="*/ 1616956 w 3629660"/>
                <a:gd name="connsiteY982" fmla="*/ 90441 h 1194011"/>
                <a:gd name="connsiteX983" fmla="*/ 1642238 w 3629660"/>
                <a:gd name="connsiteY983" fmla="*/ 100911 h 1194011"/>
                <a:gd name="connsiteX984" fmla="*/ 1709015 w 3629660"/>
                <a:gd name="connsiteY984" fmla="*/ 167688 h 1194011"/>
                <a:gd name="connsiteX985" fmla="*/ 1709015 w 3629660"/>
                <a:gd name="connsiteY985" fmla="*/ 218248 h 1194011"/>
                <a:gd name="connsiteX986" fmla="*/ 1645048 w 3629660"/>
                <a:gd name="connsiteY986" fmla="*/ 282215 h 1194011"/>
                <a:gd name="connsiteX987" fmla="*/ 1594488 w 3629660"/>
                <a:gd name="connsiteY987" fmla="*/ 282215 h 1194011"/>
                <a:gd name="connsiteX988" fmla="*/ 1527710 w 3629660"/>
                <a:gd name="connsiteY988" fmla="*/ 215438 h 1194011"/>
                <a:gd name="connsiteX989" fmla="*/ 1527710 w 3629660"/>
                <a:gd name="connsiteY989" fmla="*/ 164878 h 1194011"/>
                <a:gd name="connsiteX990" fmla="*/ 1591678 w 3629660"/>
                <a:gd name="connsiteY990" fmla="*/ 100911 h 1194011"/>
                <a:gd name="connsiteX991" fmla="*/ 1616956 w 3629660"/>
                <a:gd name="connsiteY991" fmla="*/ 90441 h 1194011"/>
                <a:gd name="connsiteX992" fmla="*/ 281602 w 3629660"/>
                <a:gd name="connsiteY992" fmla="*/ 67606 h 1194011"/>
                <a:gd name="connsiteX993" fmla="*/ 342182 w 3629660"/>
                <a:gd name="connsiteY993" fmla="*/ 128187 h 1194011"/>
                <a:gd name="connsiteX994" fmla="*/ 342182 w 3629660"/>
                <a:gd name="connsiteY994" fmla="*/ 178747 h 1194011"/>
                <a:gd name="connsiteX995" fmla="*/ 278214 w 3629660"/>
                <a:gd name="connsiteY995" fmla="*/ 242714 h 1194011"/>
                <a:gd name="connsiteX996" fmla="*/ 252935 w 3629660"/>
                <a:gd name="connsiteY996" fmla="*/ 253185 h 1194011"/>
                <a:gd name="connsiteX997" fmla="*/ 236870 w 3629660"/>
                <a:gd name="connsiteY997" fmla="*/ 246531 h 1194011"/>
                <a:gd name="connsiteX998" fmla="*/ 2209512 w 3629660"/>
                <a:gd name="connsiteY998" fmla="*/ 66739 h 1194011"/>
                <a:gd name="connsiteX999" fmla="*/ 2234792 w 3629660"/>
                <a:gd name="connsiteY999" fmla="*/ 77210 h 1194011"/>
                <a:gd name="connsiteX1000" fmla="*/ 2301571 w 3629660"/>
                <a:gd name="connsiteY1000" fmla="*/ 143988 h 1194011"/>
                <a:gd name="connsiteX1001" fmla="*/ 2301571 w 3629660"/>
                <a:gd name="connsiteY1001" fmla="*/ 194548 h 1194011"/>
                <a:gd name="connsiteX1002" fmla="*/ 2237604 w 3629660"/>
                <a:gd name="connsiteY1002" fmla="*/ 258514 h 1194011"/>
                <a:gd name="connsiteX1003" fmla="*/ 2187044 w 3629660"/>
                <a:gd name="connsiteY1003" fmla="*/ 258515 h 1194011"/>
                <a:gd name="connsiteX1004" fmla="*/ 2120265 w 3629660"/>
                <a:gd name="connsiteY1004" fmla="*/ 191738 h 1194011"/>
                <a:gd name="connsiteX1005" fmla="*/ 2120265 w 3629660"/>
                <a:gd name="connsiteY1005" fmla="*/ 141178 h 1194011"/>
                <a:gd name="connsiteX1006" fmla="*/ 2184234 w 3629660"/>
                <a:gd name="connsiteY1006" fmla="*/ 77210 h 1194011"/>
                <a:gd name="connsiteX1007" fmla="*/ 2209512 w 3629660"/>
                <a:gd name="connsiteY1007" fmla="*/ 66739 h 1194011"/>
                <a:gd name="connsiteX1008" fmla="*/ 2775341 w 3629660"/>
                <a:gd name="connsiteY1008" fmla="*/ 61865 h 1194011"/>
                <a:gd name="connsiteX1009" fmla="*/ 2800620 w 3629660"/>
                <a:gd name="connsiteY1009" fmla="*/ 72336 h 1194011"/>
                <a:gd name="connsiteX1010" fmla="*/ 2867399 w 3629660"/>
                <a:gd name="connsiteY1010" fmla="*/ 139112 h 1194011"/>
                <a:gd name="connsiteX1011" fmla="*/ 2867399 w 3629660"/>
                <a:gd name="connsiteY1011" fmla="*/ 189672 h 1194011"/>
                <a:gd name="connsiteX1012" fmla="*/ 2803430 w 3629660"/>
                <a:gd name="connsiteY1012" fmla="*/ 253639 h 1194011"/>
                <a:gd name="connsiteX1013" fmla="*/ 2752870 w 3629660"/>
                <a:gd name="connsiteY1013" fmla="*/ 253639 h 1194011"/>
                <a:gd name="connsiteX1014" fmla="*/ 2686095 w 3629660"/>
                <a:gd name="connsiteY1014" fmla="*/ 186862 h 1194011"/>
                <a:gd name="connsiteX1015" fmla="*/ 2686095 w 3629660"/>
                <a:gd name="connsiteY1015" fmla="*/ 136302 h 1194011"/>
                <a:gd name="connsiteX1016" fmla="*/ 2750061 w 3629660"/>
                <a:gd name="connsiteY1016" fmla="*/ 72336 h 1194011"/>
                <a:gd name="connsiteX1017" fmla="*/ 2775341 w 3629660"/>
                <a:gd name="connsiteY1017" fmla="*/ 61865 h 1194011"/>
                <a:gd name="connsiteX1018" fmla="*/ 3344299 w 3629660"/>
                <a:gd name="connsiteY1018" fmla="*/ 52565 h 1194011"/>
                <a:gd name="connsiteX1019" fmla="*/ 3390111 w 3629660"/>
                <a:gd name="connsiteY1019" fmla="*/ 235815 h 1194011"/>
                <a:gd name="connsiteX1020" fmla="*/ 3388089 w 3629660"/>
                <a:gd name="connsiteY1020" fmla="*/ 237837 h 1194011"/>
                <a:gd name="connsiteX1021" fmla="*/ 3337529 w 3629660"/>
                <a:gd name="connsiteY1021" fmla="*/ 237837 h 1194011"/>
                <a:gd name="connsiteX1022" fmla="*/ 3270752 w 3629660"/>
                <a:gd name="connsiteY1022" fmla="*/ 171059 h 1194011"/>
                <a:gd name="connsiteX1023" fmla="*/ 3270752 w 3629660"/>
                <a:gd name="connsiteY1023" fmla="*/ 120499 h 1194011"/>
                <a:gd name="connsiteX1024" fmla="*/ 3334719 w 3629660"/>
                <a:gd name="connsiteY1024" fmla="*/ 56533 h 1194011"/>
                <a:gd name="connsiteX1025" fmla="*/ 815953 w 3629660"/>
                <a:gd name="connsiteY1025" fmla="*/ 46064 h 1194011"/>
                <a:gd name="connsiteX1026" fmla="*/ 841233 w 3629660"/>
                <a:gd name="connsiteY1026" fmla="*/ 56535 h 1194011"/>
                <a:gd name="connsiteX1027" fmla="*/ 908010 w 3629660"/>
                <a:gd name="connsiteY1027" fmla="*/ 123312 h 1194011"/>
                <a:gd name="connsiteX1028" fmla="*/ 908010 w 3629660"/>
                <a:gd name="connsiteY1028" fmla="*/ 173872 h 1194011"/>
                <a:gd name="connsiteX1029" fmla="*/ 844044 w 3629660"/>
                <a:gd name="connsiteY1029" fmla="*/ 237838 h 1194011"/>
                <a:gd name="connsiteX1030" fmla="*/ 793483 w 3629660"/>
                <a:gd name="connsiteY1030" fmla="*/ 237838 h 1194011"/>
                <a:gd name="connsiteX1031" fmla="*/ 726707 w 3629660"/>
                <a:gd name="connsiteY1031" fmla="*/ 171062 h 1194011"/>
                <a:gd name="connsiteX1032" fmla="*/ 726707 w 3629660"/>
                <a:gd name="connsiteY1032" fmla="*/ 120501 h 1194011"/>
                <a:gd name="connsiteX1033" fmla="*/ 790673 w 3629660"/>
                <a:gd name="connsiteY1033" fmla="*/ 56535 h 1194011"/>
                <a:gd name="connsiteX1034" fmla="*/ 815953 w 3629660"/>
                <a:gd name="connsiteY1034" fmla="*/ 46064 h 1194011"/>
                <a:gd name="connsiteX1035" fmla="*/ 1400610 w 3629660"/>
                <a:gd name="connsiteY1035" fmla="*/ 30261 h 1194011"/>
                <a:gd name="connsiteX1036" fmla="*/ 1425890 w 3629660"/>
                <a:gd name="connsiteY1036" fmla="*/ 40732 h 1194011"/>
                <a:gd name="connsiteX1037" fmla="*/ 1492667 w 3629660"/>
                <a:gd name="connsiteY1037" fmla="*/ 107510 h 1194011"/>
                <a:gd name="connsiteX1038" fmla="*/ 1492667 w 3629660"/>
                <a:gd name="connsiteY1038" fmla="*/ 158069 h 1194011"/>
                <a:gd name="connsiteX1039" fmla="*/ 1428699 w 3629660"/>
                <a:gd name="connsiteY1039" fmla="*/ 222035 h 1194011"/>
                <a:gd name="connsiteX1040" fmla="*/ 1378140 w 3629660"/>
                <a:gd name="connsiteY1040" fmla="*/ 222035 h 1194011"/>
                <a:gd name="connsiteX1041" fmla="*/ 1311362 w 3629660"/>
                <a:gd name="connsiteY1041" fmla="*/ 155260 h 1194011"/>
                <a:gd name="connsiteX1042" fmla="*/ 1311362 w 3629660"/>
                <a:gd name="connsiteY1042" fmla="*/ 104698 h 1194011"/>
                <a:gd name="connsiteX1043" fmla="*/ 1375330 w 3629660"/>
                <a:gd name="connsiteY1043" fmla="*/ 40732 h 1194011"/>
                <a:gd name="connsiteX1044" fmla="*/ 1400610 w 3629660"/>
                <a:gd name="connsiteY1044" fmla="*/ 30261 h 1194011"/>
                <a:gd name="connsiteX1045" fmla="*/ 1966438 w 3629660"/>
                <a:gd name="connsiteY1045" fmla="*/ 25385 h 1194011"/>
                <a:gd name="connsiteX1046" fmla="*/ 1991718 w 3629660"/>
                <a:gd name="connsiteY1046" fmla="*/ 35858 h 1194011"/>
                <a:gd name="connsiteX1047" fmla="*/ 2058495 w 3629660"/>
                <a:gd name="connsiteY1047" fmla="*/ 102633 h 1194011"/>
                <a:gd name="connsiteX1048" fmla="*/ 2058495 w 3629660"/>
                <a:gd name="connsiteY1048" fmla="*/ 153193 h 1194011"/>
                <a:gd name="connsiteX1049" fmla="*/ 1994528 w 3629660"/>
                <a:gd name="connsiteY1049" fmla="*/ 217161 h 1194011"/>
                <a:gd name="connsiteX1050" fmla="*/ 1943968 w 3629660"/>
                <a:gd name="connsiteY1050" fmla="*/ 217161 h 1194011"/>
                <a:gd name="connsiteX1051" fmla="*/ 1877192 w 3629660"/>
                <a:gd name="connsiteY1051" fmla="*/ 150384 h 1194011"/>
                <a:gd name="connsiteX1052" fmla="*/ 1877190 w 3629660"/>
                <a:gd name="connsiteY1052" fmla="*/ 99824 h 1194011"/>
                <a:gd name="connsiteX1053" fmla="*/ 1941158 w 3629660"/>
                <a:gd name="connsiteY1053" fmla="*/ 35856 h 1194011"/>
                <a:gd name="connsiteX1054" fmla="*/ 1966438 w 3629660"/>
                <a:gd name="connsiteY1054" fmla="*/ 25385 h 1194011"/>
                <a:gd name="connsiteX1055" fmla="*/ 2558994 w 3629660"/>
                <a:gd name="connsiteY1055" fmla="*/ 1685 h 1194011"/>
                <a:gd name="connsiteX1056" fmla="*/ 2584274 w 3629660"/>
                <a:gd name="connsiteY1056" fmla="*/ 12154 h 1194011"/>
                <a:gd name="connsiteX1057" fmla="*/ 2651051 w 3629660"/>
                <a:gd name="connsiteY1057" fmla="*/ 78932 h 1194011"/>
                <a:gd name="connsiteX1058" fmla="*/ 2651051 w 3629660"/>
                <a:gd name="connsiteY1058" fmla="*/ 129492 h 1194011"/>
                <a:gd name="connsiteX1059" fmla="*/ 2587084 w 3629660"/>
                <a:gd name="connsiteY1059" fmla="*/ 193459 h 1194011"/>
                <a:gd name="connsiteX1060" fmla="*/ 2536524 w 3629660"/>
                <a:gd name="connsiteY1060" fmla="*/ 193459 h 1194011"/>
                <a:gd name="connsiteX1061" fmla="*/ 2469746 w 3629660"/>
                <a:gd name="connsiteY1061" fmla="*/ 126682 h 1194011"/>
                <a:gd name="connsiteX1062" fmla="*/ 2469746 w 3629660"/>
                <a:gd name="connsiteY1062" fmla="*/ 76122 h 1194011"/>
                <a:gd name="connsiteX1063" fmla="*/ 2533714 w 3629660"/>
                <a:gd name="connsiteY1063" fmla="*/ 12156 h 1194011"/>
                <a:gd name="connsiteX1064" fmla="*/ 2558994 w 3629660"/>
                <a:gd name="connsiteY1064" fmla="*/ 1685 h 1194011"/>
                <a:gd name="connsiteX1065" fmla="*/ 3176343 w 3629660"/>
                <a:gd name="connsiteY1065" fmla="*/ 0 h 1194011"/>
                <a:gd name="connsiteX1066" fmla="*/ 3331157 w 3629660"/>
                <a:gd name="connsiteY1066" fmla="*/ 0 h 1194011"/>
                <a:gd name="connsiteX1067" fmla="*/ 3333225 w 3629660"/>
                <a:gd name="connsiteY1067" fmla="*/ 8271 h 1194011"/>
                <a:gd name="connsiteX1068" fmla="*/ 3284199 w 3629660"/>
                <a:gd name="connsiteY1068" fmla="*/ 57298 h 1194011"/>
                <a:gd name="connsiteX1069" fmla="*/ 3233639 w 3629660"/>
                <a:gd name="connsiteY1069" fmla="*/ 57296 h 1194011"/>
                <a:gd name="connsiteX1070" fmla="*/ 3117119 w 3629660"/>
                <a:gd name="connsiteY1070" fmla="*/ 0 h 1194011"/>
                <a:gd name="connsiteX1071" fmla="*/ 3132527 w 3629660"/>
                <a:gd name="connsiteY1071" fmla="*/ 0 h 1194011"/>
                <a:gd name="connsiteX1072" fmla="*/ 3150102 w 3629660"/>
                <a:gd name="connsiteY1072" fmla="*/ 7280 h 1194011"/>
                <a:gd name="connsiteX1073" fmla="*/ 3216879 w 3629660"/>
                <a:gd name="connsiteY1073" fmla="*/ 74057 h 1194011"/>
                <a:gd name="connsiteX1074" fmla="*/ 3216879 w 3629660"/>
                <a:gd name="connsiteY1074" fmla="*/ 124617 h 1194011"/>
                <a:gd name="connsiteX1075" fmla="*/ 3152912 w 3629660"/>
                <a:gd name="connsiteY1075" fmla="*/ 188585 h 1194011"/>
                <a:gd name="connsiteX1076" fmla="*/ 3102352 w 3629660"/>
                <a:gd name="connsiteY1076" fmla="*/ 188585 h 1194011"/>
                <a:gd name="connsiteX1077" fmla="*/ 3035575 w 3629660"/>
                <a:gd name="connsiteY1077" fmla="*/ 121807 h 1194011"/>
                <a:gd name="connsiteX1078" fmla="*/ 3035576 w 3629660"/>
                <a:gd name="connsiteY1078" fmla="*/ 71248 h 1194011"/>
                <a:gd name="connsiteX1079" fmla="*/ 3099542 w 3629660"/>
                <a:gd name="connsiteY1079" fmla="*/ 7282 h 1194011"/>
                <a:gd name="connsiteX1080" fmla="*/ 3037016 w 3629660"/>
                <a:gd name="connsiteY1080" fmla="*/ 0 h 1194011"/>
                <a:gd name="connsiteX1081" fmla="*/ 3044433 w 3629660"/>
                <a:gd name="connsiteY1081" fmla="*/ 0 h 1194011"/>
                <a:gd name="connsiteX1082" fmla="*/ 3040725 w 3629660"/>
                <a:gd name="connsiteY1082" fmla="*/ 1536 h 1194011"/>
                <a:gd name="connsiteX1083" fmla="*/ 2822396 w 3629660"/>
                <a:gd name="connsiteY1083" fmla="*/ 0 h 1194011"/>
                <a:gd name="connsiteX1084" fmla="*/ 2990861 w 3629660"/>
                <a:gd name="connsiteY1084" fmla="*/ 0 h 1194011"/>
                <a:gd name="connsiteX1085" fmla="*/ 2998686 w 3629660"/>
                <a:gd name="connsiteY1085" fmla="*/ 7825 h 1194011"/>
                <a:gd name="connsiteX1086" fmla="*/ 2998685 w 3629660"/>
                <a:gd name="connsiteY1086" fmla="*/ 58385 h 1194011"/>
                <a:gd name="connsiteX1087" fmla="*/ 2934717 w 3629660"/>
                <a:gd name="connsiteY1087" fmla="*/ 122352 h 1194011"/>
                <a:gd name="connsiteX1088" fmla="*/ 2884157 w 3629660"/>
                <a:gd name="connsiteY1088" fmla="*/ 122352 h 1194011"/>
                <a:gd name="connsiteX1089" fmla="*/ 2817381 w 3629660"/>
                <a:gd name="connsiteY1089" fmla="*/ 55575 h 1194011"/>
                <a:gd name="connsiteX1090" fmla="*/ 2817381 w 3629660"/>
                <a:gd name="connsiteY1090" fmla="*/ 5015 h 1194011"/>
                <a:gd name="connsiteX1091" fmla="*/ 2605639 w 3629660"/>
                <a:gd name="connsiteY1091" fmla="*/ 0 h 1194011"/>
                <a:gd name="connsiteX1092" fmla="*/ 2780543 w 3629660"/>
                <a:gd name="connsiteY1092" fmla="*/ 0 h 1194011"/>
                <a:gd name="connsiteX1093" fmla="*/ 2718370 w 3629660"/>
                <a:gd name="connsiteY1093" fmla="*/ 62172 h 1194011"/>
                <a:gd name="connsiteX1094" fmla="*/ 2667811 w 3629660"/>
                <a:gd name="connsiteY1094" fmla="*/ 62172 h 1194011"/>
                <a:gd name="connsiteX1095" fmla="*/ 2459420 w 3629660"/>
                <a:gd name="connsiteY1095" fmla="*/ 0 h 1194011"/>
                <a:gd name="connsiteX1096" fmla="*/ 2490374 w 3629660"/>
                <a:gd name="connsiteY1096" fmla="*/ 0 h 1194011"/>
                <a:gd name="connsiteX1097" fmla="*/ 2474897 w 3629660"/>
                <a:gd name="connsiteY1097" fmla="*/ 6411 h 1194011"/>
                <a:gd name="connsiteX1098" fmla="*/ 2261443 w 3629660"/>
                <a:gd name="connsiteY1098" fmla="*/ 0 h 1194011"/>
                <a:gd name="connsiteX1099" fmla="*/ 2420158 w 3629660"/>
                <a:gd name="connsiteY1099" fmla="*/ 0 h 1194011"/>
                <a:gd name="connsiteX1100" fmla="*/ 2432858 w 3629660"/>
                <a:gd name="connsiteY1100" fmla="*/ 12701 h 1194011"/>
                <a:gd name="connsiteX1101" fmla="*/ 2432858 w 3629660"/>
                <a:gd name="connsiteY1101" fmla="*/ 63261 h 1194011"/>
                <a:gd name="connsiteX1102" fmla="*/ 2368891 w 3629660"/>
                <a:gd name="connsiteY1102" fmla="*/ 127228 h 1194011"/>
                <a:gd name="connsiteX1103" fmla="*/ 2318331 w 3629660"/>
                <a:gd name="connsiteY1103" fmla="*/ 127227 h 1194011"/>
                <a:gd name="connsiteX1104" fmla="*/ 2251552 w 3629660"/>
                <a:gd name="connsiteY1104" fmla="*/ 60451 h 1194011"/>
                <a:gd name="connsiteX1105" fmla="*/ 2251552 w 3629660"/>
                <a:gd name="connsiteY1105" fmla="*/ 9891 h 1194011"/>
                <a:gd name="connsiteX1106" fmla="*/ 2000568 w 3629660"/>
                <a:gd name="connsiteY1106" fmla="*/ 0 h 1194011"/>
                <a:gd name="connsiteX1107" fmla="*/ 2198855 w 3629660"/>
                <a:gd name="connsiteY1107" fmla="*/ 0 h 1194011"/>
                <a:gd name="connsiteX1108" fmla="*/ 2189782 w 3629660"/>
                <a:gd name="connsiteY1108" fmla="*/ 21906 h 1194011"/>
                <a:gd name="connsiteX1109" fmla="*/ 2125814 w 3629660"/>
                <a:gd name="connsiteY1109" fmla="*/ 85874 h 1194011"/>
                <a:gd name="connsiteX1110" fmla="*/ 2075255 w 3629660"/>
                <a:gd name="connsiteY1110" fmla="*/ 85874 h 1194011"/>
                <a:gd name="connsiteX1111" fmla="*/ 2008479 w 3629660"/>
                <a:gd name="connsiteY1111" fmla="*/ 19097 h 1194011"/>
                <a:gd name="connsiteX1112" fmla="*/ 1837420 w 3629660"/>
                <a:gd name="connsiteY1112" fmla="*/ 0 h 1194011"/>
                <a:gd name="connsiteX1113" fmla="*/ 1927263 w 3629660"/>
                <a:gd name="connsiteY1113" fmla="*/ 0 h 1194011"/>
                <a:gd name="connsiteX1114" fmla="*/ 1907621 w 3629660"/>
                <a:gd name="connsiteY1114" fmla="*/ 19642 h 1194011"/>
                <a:gd name="connsiteX1115" fmla="*/ 1857061 w 3629660"/>
                <a:gd name="connsiteY1115" fmla="*/ 19642 h 1194011"/>
                <a:gd name="connsiteX1116" fmla="*/ 1692588 w 3629660"/>
                <a:gd name="connsiteY1116" fmla="*/ 0 h 1194011"/>
                <a:gd name="connsiteX1117" fmla="*/ 1803899 w 3629660"/>
                <a:gd name="connsiteY1117" fmla="*/ 0 h 1194011"/>
                <a:gd name="connsiteX1118" fmla="*/ 1840302 w 3629660"/>
                <a:gd name="connsiteY1118" fmla="*/ 36401 h 1194011"/>
                <a:gd name="connsiteX1119" fmla="*/ 1840302 w 3629660"/>
                <a:gd name="connsiteY1119" fmla="*/ 86961 h 1194011"/>
                <a:gd name="connsiteX1120" fmla="*/ 1776334 w 3629660"/>
                <a:gd name="connsiteY1120" fmla="*/ 150929 h 1194011"/>
                <a:gd name="connsiteX1121" fmla="*/ 1725773 w 3629660"/>
                <a:gd name="connsiteY1121" fmla="*/ 150930 h 1194011"/>
                <a:gd name="connsiteX1122" fmla="*/ 1658997 w 3629660"/>
                <a:gd name="connsiteY1122" fmla="*/ 84151 h 1194011"/>
                <a:gd name="connsiteX1123" fmla="*/ 1658997 w 3629660"/>
                <a:gd name="connsiteY1123" fmla="*/ 33591 h 1194011"/>
                <a:gd name="connsiteX1124" fmla="*/ 1432721 w 3629660"/>
                <a:gd name="connsiteY1124" fmla="*/ 0 h 1194011"/>
                <a:gd name="connsiteX1125" fmla="*/ 1633803 w 3629660"/>
                <a:gd name="connsiteY1125" fmla="*/ 0 h 1194011"/>
                <a:gd name="connsiteX1126" fmla="*/ 1634425 w 3629660"/>
                <a:gd name="connsiteY1126" fmla="*/ 1502 h 1194011"/>
                <a:gd name="connsiteX1127" fmla="*/ 1623954 w 3629660"/>
                <a:gd name="connsiteY1127" fmla="*/ 26781 h 1194011"/>
                <a:gd name="connsiteX1128" fmla="*/ 1559986 w 3629660"/>
                <a:gd name="connsiteY1128" fmla="*/ 90748 h 1194011"/>
                <a:gd name="connsiteX1129" fmla="*/ 1509427 w 3629660"/>
                <a:gd name="connsiteY1129" fmla="*/ 90748 h 1194011"/>
                <a:gd name="connsiteX1130" fmla="*/ 1442649 w 3629660"/>
                <a:gd name="connsiteY1130" fmla="*/ 23971 h 1194011"/>
                <a:gd name="connsiteX1131" fmla="*/ 1266717 w 3629660"/>
                <a:gd name="connsiteY1131" fmla="*/ 0 h 1194011"/>
                <a:gd name="connsiteX1132" fmla="*/ 1366310 w 3629660"/>
                <a:gd name="connsiteY1132" fmla="*/ 0 h 1194011"/>
                <a:gd name="connsiteX1133" fmla="*/ 1341793 w 3629660"/>
                <a:gd name="connsiteY1133" fmla="*/ 24516 h 1194011"/>
                <a:gd name="connsiteX1134" fmla="*/ 1291233 w 3629660"/>
                <a:gd name="connsiteY1134" fmla="*/ 24516 h 1194011"/>
                <a:gd name="connsiteX1135" fmla="*/ 1131636 w 3629660"/>
                <a:gd name="connsiteY1135" fmla="*/ 0 h 1194011"/>
                <a:gd name="connsiteX1136" fmla="*/ 1233197 w 3629660"/>
                <a:gd name="connsiteY1136" fmla="*/ 0 h 1194011"/>
                <a:gd name="connsiteX1137" fmla="*/ 1274474 w 3629660"/>
                <a:gd name="connsiteY1137" fmla="*/ 41277 h 1194011"/>
                <a:gd name="connsiteX1138" fmla="*/ 1274474 w 3629660"/>
                <a:gd name="connsiteY1138" fmla="*/ 91837 h 1194011"/>
                <a:gd name="connsiteX1139" fmla="*/ 1210506 w 3629660"/>
                <a:gd name="connsiteY1139" fmla="*/ 155803 h 1194011"/>
                <a:gd name="connsiteX1140" fmla="*/ 1159946 w 3629660"/>
                <a:gd name="connsiteY1140" fmla="*/ 155803 h 1194011"/>
                <a:gd name="connsiteX1141" fmla="*/ 1093169 w 3629660"/>
                <a:gd name="connsiteY1141" fmla="*/ 89025 h 1194011"/>
                <a:gd name="connsiteX1142" fmla="*/ 1093169 w 3629660"/>
                <a:gd name="connsiteY1142" fmla="*/ 38466 h 1194011"/>
                <a:gd name="connsiteX1143" fmla="*/ 853526 w 3629660"/>
                <a:gd name="connsiteY1143" fmla="*/ 0 h 1194011"/>
                <a:gd name="connsiteX1144" fmla="*/ 1042600 w 3629660"/>
                <a:gd name="connsiteY1144" fmla="*/ 0 h 1194011"/>
                <a:gd name="connsiteX1145" fmla="*/ 1049768 w 3629660"/>
                <a:gd name="connsiteY1145" fmla="*/ 17305 h 1194011"/>
                <a:gd name="connsiteX1146" fmla="*/ 1039297 w 3629660"/>
                <a:gd name="connsiteY1146" fmla="*/ 42585 h 1194011"/>
                <a:gd name="connsiteX1147" fmla="*/ 975329 w 3629660"/>
                <a:gd name="connsiteY1147" fmla="*/ 106551 h 1194011"/>
                <a:gd name="connsiteX1148" fmla="*/ 924769 w 3629660"/>
                <a:gd name="connsiteY1148" fmla="*/ 106551 h 1194011"/>
                <a:gd name="connsiteX1149" fmla="*/ 857994 w 3629660"/>
                <a:gd name="connsiteY1149" fmla="*/ 39774 h 1194011"/>
                <a:gd name="connsiteX1150" fmla="*/ 847522 w 3629660"/>
                <a:gd name="connsiteY1150" fmla="*/ 14495 h 1194011"/>
                <a:gd name="connsiteX1151" fmla="*/ 666257 w 3629660"/>
                <a:gd name="connsiteY1151" fmla="*/ 0 h 1194011"/>
                <a:gd name="connsiteX1152" fmla="*/ 797456 w 3629660"/>
                <a:gd name="connsiteY1152" fmla="*/ 0 h 1194011"/>
                <a:gd name="connsiteX1153" fmla="*/ 757136 w 3629660"/>
                <a:gd name="connsiteY1153" fmla="*/ 40320 h 1194011"/>
                <a:gd name="connsiteX1154" fmla="*/ 706576 w 3629660"/>
                <a:gd name="connsiteY1154" fmla="*/ 40320 h 1194011"/>
                <a:gd name="connsiteX1155" fmla="*/ 562781 w 3629660"/>
                <a:gd name="connsiteY1155" fmla="*/ 0 h 1194011"/>
                <a:gd name="connsiteX1156" fmla="*/ 632737 w 3629660"/>
                <a:gd name="connsiteY1156" fmla="*/ 0 h 1194011"/>
                <a:gd name="connsiteX1157" fmla="*/ 689817 w 3629660"/>
                <a:gd name="connsiteY1157" fmla="*/ 57080 h 1194011"/>
                <a:gd name="connsiteX1158" fmla="*/ 689817 w 3629660"/>
                <a:gd name="connsiteY1158" fmla="*/ 107640 h 1194011"/>
                <a:gd name="connsiteX1159" fmla="*/ 625849 w 3629660"/>
                <a:gd name="connsiteY1159" fmla="*/ 171606 h 1194011"/>
                <a:gd name="connsiteX1160" fmla="*/ 575289 w 3629660"/>
                <a:gd name="connsiteY1160" fmla="*/ 171606 h 1194011"/>
                <a:gd name="connsiteX1161" fmla="*/ 508512 w 3629660"/>
                <a:gd name="connsiteY1161" fmla="*/ 104828 h 1194011"/>
                <a:gd name="connsiteX1162" fmla="*/ 508512 w 3629660"/>
                <a:gd name="connsiteY1162" fmla="*/ 54268 h 1194011"/>
                <a:gd name="connsiteX1163" fmla="*/ 298503 w 3629660"/>
                <a:gd name="connsiteY1163" fmla="*/ 0 h 1194011"/>
                <a:gd name="connsiteX1164" fmla="*/ 474753 w 3629660"/>
                <a:gd name="connsiteY1164" fmla="*/ 0 h 1194011"/>
                <a:gd name="connsiteX1165" fmla="*/ 483939 w 3629660"/>
                <a:gd name="connsiteY1165" fmla="*/ 22180 h 1194011"/>
                <a:gd name="connsiteX1166" fmla="*/ 473469 w 3629660"/>
                <a:gd name="connsiteY1166" fmla="*/ 47460 h 1194011"/>
                <a:gd name="connsiteX1167" fmla="*/ 409503 w 3629660"/>
                <a:gd name="connsiteY1167" fmla="*/ 111427 h 1194011"/>
                <a:gd name="connsiteX1168" fmla="*/ 358941 w 3629660"/>
                <a:gd name="connsiteY1168" fmla="*/ 111427 h 1194011"/>
                <a:gd name="connsiteX1169" fmla="*/ 292164 w 3629660"/>
                <a:gd name="connsiteY1169" fmla="*/ 44650 h 1194011"/>
                <a:gd name="connsiteX1170" fmla="*/ 289156 w 3629660"/>
                <a:gd name="connsiteY1170" fmla="*/ 37388 h 119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</a:cxnLst>
              <a:rect l="l" t="t" r="r" b="b"/>
              <a:pathLst>
                <a:path w="3629660" h="1194011">
                  <a:moveTo>
                    <a:pt x="1379902" y="1191511"/>
                  </a:moveTo>
                  <a:lnTo>
                    <a:pt x="1385937" y="1194011"/>
                  </a:lnTo>
                  <a:lnTo>
                    <a:pt x="1373866" y="1194011"/>
                  </a:lnTo>
                  <a:close/>
                  <a:moveTo>
                    <a:pt x="1945730" y="1186636"/>
                  </a:moveTo>
                  <a:lnTo>
                    <a:pt x="1963535" y="1194011"/>
                  </a:lnTo>
                  <a:lnTo>
                    <a:pt x="1927925" y="1194011"/>
                  </a:lnTo>
                  <a:close/>
                  <a:moveTo>
                    <a:pt x="3626589" y="1181728"/>
                  </a:moveTo>
                  <a:lnTo>
                    <a:pt x="3629660" y="1194011"/>
                  </a:lnTo>
                  <a:lnTo>
                    <a:pt x="3614306" y="1194011"/>
                  </a:lnTo>
                  <a:close/>
                  <a:moveTo>
                    <a:pt x="2530387" y="1170834"/>
                  </a:moveTo>
                  <a:cubicBezTo>
                    <a:pt x="2539537" y="1170834"/>
                    <a:pt x="2548687" y="1174325"/>
                    <a:pt x="2555667" y="1181305"/>
                  </a:cubicBezTo>
                  <a:lnTo>
                    <a:pt x="2568373" y="1194011"/>
                  </a:lnTo>
                  <a:lnTo>
                    <a:pt x="2492401" y="1194011"/>
                  </a:lnTo>
                  <a:lnTo>
                    <a:pt x="2505107" y="1181305"/>
                  </a:lnTo>
                  <a:cubicBezTo>
                    <a:pt x="2512088" y="1174324"/>
                    <a:pt x="2521237" y="1170834"/>
                    <a:pt x="2530387" y="1170834"/>
                  </a:cubicBezTo>
                  <a:close/>
                  <a:moveTo>
                    <a:pt x="3096215" y="1165959"/>
                  </a:moveTo>
                  <a:cubicBezTo>
                    <a:pt x="3105365" y="1165958"/>
                    <a:pt x="3114515" y="1169449"/>
                    <a:pt x="3121495" y="1176430"/>
                  </a:cubicBezTo>
                  <a:lnTo>
                    <a:pt x="3139076" y="1194011"/>
                  </a:lnTo>
                  <a:lnTo>
                    <a:pt x="3053354" y="1194011"/>
                  </a:lnTo>
                  <a:lnTo>
                    <a:pt x="3070935" y="1176430"/>
                  </a:lnTo>
                  <a:cubicBezTo>
                    <a:pt x="3077917" y="1169449"/>
                    <a:pt x="3087067" y="1165959"/>
                    <a:pt x="3096215" y="1165959"/>
                  </a:cubicBezTo>
                  <a:close/>
                  <a:moveTo>
                    <a:pt x="7619" y="1163537"/>
                  </a:moveTo>
                  <a:lnTo>
                    <a:pt x="23016" y="1169914"/>
                  </a:lnTo>
                  <a:lnTo>
                    <a:pt x="47114" y="1194011"/>
                  </a:lnTo>
                  <a:lnTo>
                    <a:pt x="0" y="1194011"/>
                  </a:lnTo>
                  <a:close/>
                  <a:moveTo>
                    <a:pt x="563564" y="1154567"/>
                  </a:moveTo>
                  <a:cubicBezTo>
                    <a:pt x="572714" y="1154567"/>
                    <a:pt x="581864" y="1158059"/>
                    <a:pt x="588845" y="1165038"/>
                  </a:cubicBezTo>
                  <a:lnTo>
                    <a:pt x="617819" y="1194011"/>
                  </a:lnTo>
                  <a:lnTo>
                    <a:pt x="509312" y="1194011"/>
                  </a:lnTo>
                  <a:lnTo>
                    <a:pt x="538284" y="1165038"/>
                  </a:lnTo>
                  <a:cubicBezTo>
                    <a:pt x="545265" y="1158057"/>
                    <a:pt x="554415" y="1154566"/>
                    <a:pt x="563564" y="1154567"/>
                  </a:cubicBezTo>
                  <a:close/>
                  <a:moveTo>
                    <a:pt x="1156121" y="1130867"/>
                  </a:moveTo>
                  <a:cubicBezTo>
                    <a:pt x="1165272" y="1130867"/>
                    <a:pt x="1174420" y="1134357"/>
                    <a:pt x="1181401" y="1141338"/>
                  </a:cubicBezTo>
                  <a:lnTo>
                    <a:pt x="1234076" y="1194011"/>
                  </a:lnTo>
                  <a:lnTo>
                    <a:pt x="1078167" y="1194011"/>
                  </a:lnTo>
                  <a:lnTo>
                    <a:pt x="1130842" y="1141338"/>
                  </a:lnTo>
                  <a:cubicBezTo>
                    <a:pt x="1137823" y="1134357"/>
                    <a:pt x="1146972" y="1130865"/>
                    <a:pt x="1156121" y="1130867"/>
                  </a:cubicBezTo>
                  <a:close/>
                  <a:moveTo>
                    <a:pt x="1727537" y="1120406"/>
                  </a:moveTo>
                  <a:cubicBezTo>
                    <a:pt x="1736685" y="1120404"/>
                    <a:pt x="1745837" y="1123896"/>
                    <a:pt x="1752817" y="1130875"/>
                  </a:cubicBezTo>
                  <a:lnTo>
                    <a:pt x="1815951" y="1194011"/>
                  </a:lnTo>
                  <a:lnTo>
                    <a:pt x="1639119" y="1194011"/>
                  </a:lnTo>
                  <a:lnTo>
                    <a:pt x="1702257" y="1130875"/>
                  </a:lnTo>
                  <a:cubicBezTo>
                    <a:pt x="1709236" y="1123894"/>
                    <a:pt x="1718388" y="1120406"/>
                    <a:pt x="1727537" y="1120406"/>
                  </a:cubicBezTo>
                  <a:close/>
                  <a:moveTo>
                    <a:pt x="2312192" y="1104601"/>
                  </a:moveTo>
                  <a:cubicBezTo>
                    <a:pt x="2321344" y="1104601"/>
                    <a:pt x="2330494" y="1108093"/>
                    <a:pt x="2337474" y="1115072"/>
                  </a:cubicBezTo>
                  <a:lnTo>
                    <a:pt x="2404249" y="1181850"/>
                  </a:lnTo>
                  <a:lnTo>
                    <a:pt x="2409287" y="1194011"/>
                  </a:lnTo>
                  <a:lnTo>
                    <a:pt x="2216745" y="1194011"/>
                  </a:lnTo>
                  <a:lnTo>
                    <a:pt x="2222946" y="1179040"/>
                  </a:lnTo>
                  <a:lnTo>
                    <a:pt x="2286914" y="1115072"/>
                  </a:lnTo>
                  <a:cubicBezTo>
                    <a:pt x="2293894" y="1108093"/>
                    <a:pt x="2303044" y="1104603"/>
                    <a:pt x="2312192" y="1104601"/>
                  </a:cubicBezTo>
                  <a:close/>
                  <a:moveTo>
                    <a:pt x="2878022" y="1099727"/>
                  </a:moveTo>
                  <a:cubicBezTo>
                    <a:pt x="2887170" y="1099727"/>
                    <a:pt x="2896322" y="1103217"/>
                    <a:pt x="2903302" y="1110198"/>
                  </a:cubicBezTo>
                  <a:lnTo>
                    <a:pt x="2970078" y="1176976"/>
                  </a:lnTo>
                  <a:lnTo>
                    <a:pt x="2977135" y="1194011"/>
                  </a:lnTo>
                  <a:lnTo>
                    <a:pt x="2780554" y="1194011"/>
                  </a:lnTo>
                  <a:lnTo>
                    <a:pt x="2788774" y="1174166"/>
                  </a:lnTo>
                  <a:lnTo>
                    <a:pt x="2852742" y="1110198"/>
                  </a:lnTo>
                  <a:cubicBezTo>
                    <a:pt x="2859722" y="1103217"/>
                    <a:pt x="2868873" y="1099727"/>
                    <a:pt x="2878022" y="1099727"/>
                  </a:cubicBezTo>
                  <a:close/>
                  <a:moveTo>
                    <a:pt x="3441999" y="1096701"/>
                  </a:moveTo>
                  <a:cubicBezTo>
                    <a:pt x="3451150" y="1096699"/>
                    <a:pt x="3460300" y="1100191"/>
                    <a:pt x="3467280" y="1107170"/>
                  </a:cubicBezTo>
                  <a:lnTo>
                    <a:pt x="3534058" y="1173949"/>
                  </a:lnTo>
                  <a:lnTo>
                    <a:pt x="3542366" y="1194011"/>
                  </a:lnTo>
                  <a:lnTo>
                    <a:pt x="3343278" y="1194011"/>
                  </a:lnTo>
                  <a:lnTo>
                    <a:pt x="3352751" y="1171140"/>
                  </a:lnTo>
                  <a:lnTo>
                    <a:pt x="3416720" y="1107172"/>
                  </a:lnTo>
                  <a:cubicBezTo>
                    <a:pt x="3423700" y="1100192"/>
                    <a:pt x="3432850" y="1096701"/>
                    <a:pt x="3441999" y="1096701"/>
                  </a:cubicBezTo>
                  <a:close/>
                  <a:moveTo>
                    <a:pt x="352804" y="1088800"/>
                  </a:moveTo>
                  <a:cubicBezTo>
                    <a:pt x="361954" y="1088800"/>
                    <a:pt x="371104" y="1092292"/>
                    <a:pt x="378084" y="1099271"/>
                  </a:cubicBezTo>
                  <a:lnTo>
                    <a:pt x="444862" y="1166049"/>
                  </a:lnTo>
                  <a:cubicBezTo>
                    <a:pt x="451842" y="1173029"/>
                    <a:pt x="455332" y="1182179"/>
                    <a:pt x="455332" y="1191329"/>
                  </a:cubicBezTo>
                  <a:lnTo>
                    <a:pt x="454221" y="1194011"/>
                  </a:lnTo>
                  <a:lnTo>
                    <a:pt x="255361" y="1194011"/>
                  </a:lnTo>
                  <a:lnTo>
                    <a:pt x="253086" y="1188519"/>
                  </a:lnTo>
                  <a:cubicBezTo>
                    <a:pt x="253086" y="1179369"/>
                    <a:pt x="256576" y="1170220"/>
                    <a:pt x="263557" y="1163239"/>
                  </a:cubicBezTo>
                  <a:lnTo>
                    <a:pt x="327524" y="1099271"/>
                  </a:lnTo>
                  <a:cubicBezTo>
                    <a:pt x="334506" y="1092290"/>
                    <a:pt x="343654" y="1088800"/>
                    <a:pt x="352804" y="1088800"/>
                  </a:cubicBezTo>
                  <a:close/>
                  <a:moveTo>
                    <a:pt x="918633" y="1083926"/>
                  </a:moveTo>
                  <a:cubicBezTo>
                    <a:pt x="927783" y="1083926"/>
                    <a:pt x="936933" y="1087416"/>
                    <a:pt x="943912" y="1094397"/>
                  </a:cubicBezTo>
                  <a:lnTo>
                    <a:pt x="1010690" y="1161174"/>
                  </a:lnTo>
                  <a:cubicBezTo>
                    <a:pt x="1017670" y="1168155"/>
                    <a:pt x="1021161" y="1177304"/>
                    <a:pt x="1021161" y="1186453"/>
                  </a:cubicBezTo>
                  <a:lnTo>
                    <a:pt x="1018030" y="1194011"/>
                  </a:lnTo>
                  <a:lnTo>
                    <a:pt x="823209" y="1194011"/>
                  </a:lnTo>
                  <a:lnTo>
                    <a:pt x="818914" y="1183644"/>
                  </a:lnTo>
                  <a:cubicBezTo>
                    <a:pt x="818915" y="1174494"/>
                    <a:pt x="822405" y="1165345"/>
                    <a:pt x="829387" y="1158363"/>
                  </a:cubicBezTo>
                  <a:lnTo>
                    <a:pt x="893353" y="1094397"/>
                  </a:lnTo>
                  <a:cubicBezTo>
                    <a:pt x="900334" y="1087416"/>
                    <a:pt x="909482" y="1083926"/>
                    <a:pt x="918633" y="1083926"/>
                  </a:cubicBezTo>
                  <a:close/>
                  <a:moveTo>
                    <a:pt x="1511188" y="1060224"/>
                  </a:moveTo>
                  <a:cubicBezTo>
                    <a:pt x="1520339" y="1060224"/>
                    <a:pt x="1529489" y="1063715"/>
                    <a:pt x="1536470" y="1070695"/>
                  </a:cubicBezTo>
                  <a:lnTo>
                    <a:pt x="1603246" y="1137473"/>
                  </a:lnTo>
                  <a:cubicBezTo>
                    <a:pt x="1617207" y="1151434"/>
                    <a:pt x="1617207" y="1174071"/>
                    <a:pt x="1603246" y="1188032"/>
                  </a:cubicBezTo>
                  <a:lnTo>
                    <a:pt x="1597267" y="1194011"/>
                  </a:lnTo>
                  <a:lnTo>
                    <a:pt x="1430731" y="1194011"/>
                  </a:lnTo>
                  <a:lnTo>
                    <a:pt x="1421943" y="1185223"/>
                  </a:lnTo>
                  <a:cubicBezTo>
                    <a:pt x="1407980" y="1171262"/>
                    <a:pt x="1407980" y="1148624"/>
                    <a:pt x="1421941" y="1134661"/>
                  </a:cubicBezTo>
                  <a:lnTo>
                    <a:pt x="1485909" y="1070695"/>
                  </a:lnTo>
                  <a:cubicBezTo>
                    <a:pt x="1492890" y="1063714"/>
                    <a:pt x="1502040" y="1060224"/>
                    <a:pt x="1511188" y="1060224"/>
                  </a:cubicBezTo>
                  <a:close/>
                  <a:moveTo>
                    <a:pt x="2077017" y="1055350"/>
                  </a:moveTo>
                  <a:cubicBezTo>
                    <a:pt x="2086167" y="1055350"/>
                    <a:pt x="2095317" y="1058841"/>
                    <a:pt x="2102298" y="1065821"/>
                  </a:cubicBezTo>
                  <a:lnTo>
                    <a:pt x="2169074" y="1132598"/>
                  </a:lnTo>
                  <a:cubicBezTo>
                    <a:pt x="2183035" y="1146559"/>
                    <a:pt x="2183037" y="1169197"/>
                    <a:pt x="2169074" y="1183158"/>
                  </a:cubicBezTo>
                  <a:lnTo>
                    <a:pt x="2158221" y="1194011"/>
                  </a:lnTo>
                  <a:lnTo>
                    <a:pt x="2001434" y="1194011"/>
                  </a:lnTo>
                  <a:lnTo>
                    <a:pt x="1987771" y="1180348"/>
                  </a:lnTo>
                  <a:cubicBezTo>
                    <a:pt x="1973810" y="1166387"/>
                    <a:pt x="1973810" y="1143749"/>
                    <a:pt x="1987771" y="1129788"/>
                  </a:cubicBezTo>
                  <a:lnTo>
                    <a:pt x="2051737" y="1065821"/>
                  </a:lnTo>
                  <a:cubicBezTo>
                    <a:pt x="2058718" y="1058839"/>
                    <a:pt x="2067868" y="1055351"/>
                    <a:pt x="2077017" y="1055350"/>
                  </a:cubicBezTo>
                  <a:close/>
                  <a:moveTo>
                    <a:pt x="2661674" y="1039547"/>
                  </a:moveTo>
                  <a:cubicBezTo>
                    <a:pt x="2670824" y="1039547"/>
                    <a:pt x="2679974" y="1043038"/>
                    <a:pt x="2686954" y="1050018"/>
                  </a:cubicBezTo>
                  <a:lnTo>
                    <a:pt x="2753731" y="1116795"/>
                  </a:lnTo>
                  <a:cubicBezTo>
                    <a:pt x="2767692" y="1130756"/>
                    <a:pt x="2767692" y="1153393"/>
                    <a:pt x="2753731" y="1167355"/>
                  </a:cubicBezTo>
                  <a:lnTo>
                    <a:pt x="2727074" y="1194011"/>
                  </a:lnTo>
                  <a:lnTo>
                    <a:pt x="2601894" y="1194011"/>
                  </a:lnTo>
                  <a:lnTo>
                    <a:pt x="2572428" y="1164545"/>
                  </a:lnTo>
                  <a:cubicBezTo>
                    <a:pt x="2558465" y="1150583"/>
                    <a:pt x="2558465" y="1127947"/>
                    <a:pt x="2572428" y="1113986"/>
                  </a:cubicBezTo>
                  <a:lnTo>
                    <a:pt x="2636394" y="1050018"/>
                  </a:lnTo>
                  <a:cubicBezTo>
                    <a:pt x="2643375" y="1043037"/>
                    <a:pt x="2652524" y="1039547"/>
                    <a:pt x="2661674" y="1039547"/>
                  </a:cubicBezTo>
                  <a:close/>
                  <a:moveTo>
                    <a:pt x="3227502" y="1034672"/>
                  </a:moveTo>
                  <a:cubicBezTo>
                    <a:pt x="3236652" y="1034672"/>
                    <a:pt x="3245802" y="1038162"/>
                    <a:pt x="3252782" y="1045144"/>
                  </a:cubicBezTo>
                  <a:lnTo>
                    <a:pt x="3319559" y="1111919"/>
                  </a:lnTo>
                  <a:cubicBezTo>
                    <a:pt x="3333520" y="1125882"/>
                    <a:pt x="3333520" y="1148518"/>
                    <a:pt x="3319559" y="1162479"/>
                  </a:cubicBezTo>
                  <a:lnTo>
                    <a:pt x="3288028" y="1194011"/>
                  </a:lnTo>
                  <a:lnTo>
                    <a:pt x="3172598" y="1194011"/>
                  </a:lnTo>
                  <a:lnTo>
                    <a:pt x="3138256" y="1159669"/>
                  </a:lnTo>
                  <a:cubicBezTo>
                    <a:pt x="3124295" y="1145708"/>
                    <a:pt x="3124295" y="1123072"/>
                    <a:pt x="3138256" y="1109110"/>
                  </a:cubicBezTo>
                  <a:lnTo>
                    <a:pt x="3202224" y="1045144"/>
                  </a:lnTo>
                  <a:cubicBezTo>
                    <a:pt x="3209203" y="1038162"/>
                    <a:pt x="3218353" y="1034672"/>
                    <a:pt x="3227502" y="1034672"/>
                  </a:cubicBezTo>
                  <a:close/>
                  <a:moveTo>
                    <a:pt x="129023" y="1028155"/>
                  </a:moveTo>
                  <a:cubicBezTo>
                    <a:pt x="138173" y="1028155"/>
                    <a:pt x="147321" y="1031646"/>
                    <a:pt x="154302" y="1038626"/>
                  </a:cubicBezTo>
                  <a:lnTo>
                    <a:pt x="221081" y="1105403"/>
                  </a:lnTo>
                  <a:cubicBezTo>
                    <a:pt x="235042" y="1119364"/>
                    <a:pt x="235042" y="1142001"/>
                    <a:pt x="221081" y="1155963"/>
                  </a:cubicBezTo>
                  <a:lnTo>
                    <a:pt x="183033" y="1194011"/>
                  </a:lnTo>
                  <a:lnTo>
                    <a:pt x="80634" y="1194011"/>
                  </a:lnTo>
                  <a:lnTo>
                    <a:pt x="39777" y="1153153"/>
                  </a:lnTo>
                  <a:cubicBezTo>
                    <a:pt x="25814" y="1139192"/>
                    <a:pt x="25816" y="1116555"/>
                    <a:pt x="39777" y="1102594"/>
                  </a:cubicBezTo>
                  <a:lnTo>
                    <a:pt x="103743" y="1038626"/>
                  </a:lnTo>
                  <a:cubicBezTo>
                    <a:pt x="110724" y="1031645"/>
                    <a:pt x="119874" y="1028155"/>
                    <a:pt x="129023" y="1028155"/>
                  </a:cubicBezTo>
                  <a:close/>
                  <a:moveTo>
                    <a:pt x="700438" y="1017693"/>
                  </a:moveTo>
                  <a:cubicBezTo>
                    <a:pt x="709588" y="1017693"/>
                    <a:pt x="718739" y="1021183"/>
                    <a:pt x="725719" y="1028164"/>
                  </a:cubicBezTo>
                  <a:lnTo>
                    <a:pt x="792495" y="1094942"/>
                  </a:lnTo>
                  <a:cubicBezTo>
                    <a:pt x="806456" y="1108903"/>
                    <a:pt x="806458" y="1131539"/>
                    <a:pt x="792495" y="1145502"/>
                  </a:cubicBezTo>
                  <a:lnTo>
                    <a:pt x="743985" y="1194011"/>
                  </a:lnTo>
                  <a:lnTo>
                    <a:pt x="662512" y="1194011"/>
                  </a:lnTo>
                  <a:lnTo>
                    <a:pt x="611192" y="1142692"/>
                  </a:lnTo>
                  <a:cubicBezTo>
                    <a:pt x="597229" y="1128731"/>
                    <a:pt x="597229" y="1106093"/>
                    <a:pt x="611192" y="1092132"/>
                  </a:cubicBezTo>
                  <a:lnTo>
                    <a:pt x="675159" y="1028164"/>
                  </a:lnTo>
                  <a:cubicBezTo>
                    <a:pt x="682139" y="1021183"/>
                    <a:pt x="691291" y="1017693"/>
                    <a:pt x="700438" y="1017693"/>
                  </a:cubicBezTo>
                  <a:close/>
                  <a:moveTo>
                    <a:pt x="1292995" y="993993"/>
                  </a:moveTo>
                  <a:cubicBezTo>
                    <a:pt x="1302146" y="993992"/>
                    <a:pt x="1311295" y="997483"/>
                    <a:pt x="1318275" y="1004463"/>
                  </a:cubicBezTo>
                  <a:lnTo>
                    <a:pt x="1385051" y="1071242"/>
                  </a:lnTo>
                  <a:cubicBezTo>
                    <a:pt x="1399014" y="1085203"/>
                    <a:pt x="1399014" y="1107841"/>
                    <a:pt x="1385051" y="1121802"/>
                  </a:cubicBezTo>
                  <a:lnTo>
                    <a:pt x="1321085" y="1185768"/>
                  </a:lnTo>
                  <a:lnTo>
                    <a:pt x="1301183" y="1194011"/>
                  </a:lnTo>
                  <a:lnTo>
                    <a:pt x="1290428" y="1194011"/>
                  </a:lnTo>
                  <a:lnTo>
                    <a:pt x="1270525" y="1185768"/>
                  </a:lnTo>
                  <a:lnTo>
                    <a:pt x="1203748" y="1118990"/>
                  </a:lnTo>
                  <a:cubicBezTo>
                    <a:pt x="1189785" y="1105029"/>
                    <a:pt x="1189787" y="1082393"/>
                    <a:pt x="1203748" y="1068430"/>
                  </a:cubicBezTo>
                  <a:lnTo>
                    <a:pt x="1267715" y="1004463"/>
                  </a:lnTo>
                  <a:cubicBezTo>
                    <a:pt x="1274695" y="997483"/>
                    <a:pt x="1283845" y="993993"/>
                    <a:pt x="1292995" y="993993"/>
                  </a:cubicBezTo>
                  <a:close/>
                  <a:moveTo>
                    <a:pt x="1858823" y="989119"/>
                  </a:moveTo>
                  <a:cubicBezTo>
                    <a:pt x="1867972" y="989117"/>
                    <a:pt x="1877124" y="992609"/>
                    <a:pt x="1884103" y="999588"/>
                  </a:cubicBezTo>
                  <a:lnTo>
                    <a:pt x="1950879" y="1066366"/>
                  </a:lnTo>
                  <a:cubicBezTo>
                    <a:pt x="1964842" y="1080327"/>
                    <a:pt x="1964842" y="1102963"/>
                    <a:pt x="1950879" y="1116926"/>
                  </a:cubicBezTo>
                  <a:lnTo>
                    <a:pt x="1886913" y="1180892"/>
                  </a:lnTo>
                  <a:cubicBezTo>
                    <a:pt x="1872952" y="1194854"/>
                    <a:pt x="1850316" y="1194854"/>
                    <a:pt x="1836353" y="1180892"/>
                  </a:cubicBezTo>
                  <a:lnTo>
                    <a:pt x="1769576" y="1114116"/>
                  </a:lnTo>
                  <a:cubicBezTo>
                    <a:pt x="1755615" y="1100155"/>
                    <a:pt x="1755615" y="1077517"/>
                    <a:pt x="1769574" y="1063554"/>
                  </a:cubicBezTo>
                  <a:lnTo>
                    <a:pt x="1833544" y="999588"/>
                  </a:lnTo>
                  <a:cubicBezTo>
                    <a:pt x="1840523" y="992607"/>
                    <a:pt x="1849675" y="989117"/>
                    <a:pt x="1858823" y="989119"/>
                  </a:cubicBezTo>
                  <a:close/>
                  <a:moveTo>
                    <a:pt x="2443479" y="973314"/>
                  </a:moveTo>
                  <a:cubicBezTo>
                    <a:pt x="2452629" y="973314"/>
                    <a:pt x="2461781" y="976806"/>
                    <a:pt x="2468761" y="983786"/>
                  </a:cubicBezTo>
                  <a:lnTo>
                    <a:pt x="2535536" y="1050563"/>
                  </a:lnTo>
                  <a:cubicBezTo>
                    <a:pt x="2549499" y="1064524"/>
                    <a:pt x="2549499" y="1087160"/>
                    <a:pt x="2535536" y="1101123"/>
                  </a:cubicBezTo>
                  <a:lnTo>
                    <a:pt x="2471570" y="1165089"/>
                  </a:lnTo>
                  <a:cubicBezTo>
                    <a:pt x="2457609" y="1179052"/>
                    <a:pt x="2434972" y="1179052"/>
                    <a:pt x="2421011" y="1165089"/>
                  </a:cubicBezTo>
                  <a:lnTo>
                    <a:pt x="2354233" y="1098313"/>
                  </a:lnTo>
                  <a:cubicBezTo>
                    <a:pt x="2340272" y="1084352"/>
                    <a:pt x="2340272" y="1061714"/>
                    <a:pt x="2354233" y="1047753"/>
                  </a:cubicBezTo>
                  <a:lnTo>
                    <a:pt x="2418201" y="983786"/>
                  </a:lnTo>
                  <a:cubicBezTo>
                    <a:pt x="2425180" y="976806"/>
                    <a:pt x="2434331" y="973314"/>
                    <a:pt x="2443479" y="973314"/>
                  </a:cubicBezTo>
                  <a:close/>
                  <a:moveTo>
                    <a:pt x="3009309" y="968440"/>
                  </a:moveTo>
                  <a:cubicBezTo>
                    <a:pt x="3018459" y="968440"/>
                    <a:pt x="3027609" y="971930"/>
                    <a:pt x="3034589" y="978911"/>
                  </a:cubicBezTo>
                  <a:lnTo>
                    <a:pt x="3101366" y="1045687"/>
                  </a:lnTo>
                  <a:cubicBezTo>
                    <a:pt x="3115327" y="1059650"/>
                    <a:pt x="3115327" y="1082287"/>
                    <a:pt x="3101364" y="1096248"/>
                  </a:cubicBezTo>
                  <a:lnTo>
                    <a:pt x="3037398" y="1160214"/>
                  </a:lnTo>
                  <a:cubicBezTo>
                    <a:pt x="3023437" y="1174176"/>
                    <a:pt x="3000800" y="1174176"/>
                    <a:pt x="2986839" y="1160214"/>
                  </a:cubicBezTo>
                  <a:lnTo>
                    <a:pt x="2920061" y="1093437"/>
                  </a:lnTo>
                  <a:cubicBezTo>
                    <a:pt x="2906100" y="1079478"/>
                    <a:pt x="2906100" y="1056840"/>
                    <a:pt x="2920063" y="1042877"/>
                  </a:cubicBezTo>
                  <a:lnTo>
                    <a:pt x="2984029" y="978911"/>
                  </a:lnTo>
                  <a:cubicBezTo>
                    <a:pt x="2991009" y="971930"/>
                    <a:pt x="3000160" y="968440"/>
                    <a:pt x="3009309" y="968440"/>
                  </a:cubicBezTo>
                  <a:close/>
                  <a:moveTo>
                    <a:pt x="3572584" y="965705"/>
                  </a:moveTo>
                  <a:lnTo>
                    <a:pt x="3616639" y="1141926"/>
                  </a:lnTo>
                  <a:lnTo>
                    <a:pt x="3601377" y="1157188"/>
                  </a:lnTo>
                  <a:cubicBezTo>
                    <a:pt x="3587417" y="1171149"/>
                    <a:pt x="3564778" y="1171149"/>
                    <a:pt x="3550817" y="1157188"/>
                  </a:cubicBezTo>
                  <a:lnTo>
                    <a:pt x="3484038" y="1090412"/>
                  </a:lnTo>
                  <a:cubicBezTo>
                    <a:pt x="3470078" y="1076450"/>
                    <a:pt x="3470077" y="1053814"/>
                    <a:pt x="3484038" y="1039853"/>
                  </a:cubicBezTo>
                  <a:lnTo>
                    <a:pt x="3548007" y="975883"/>
                  </a:lnTo>
                  <a:close/>
                  <a:moveTo>
                    <a:pt x="484091" y="957513"/>
                  </a:moveTo>
                  <a:cubicBezTo>
                    <a:pt x="493241" y="957513"/>
                    <a:pt x="502391" y="961005"/>
                    <a:pt x="509371" y="967984"/>
                  </a:cubicBezTo>
                  <a:lnTo>
                    <a:pt x="576148" y="1034762"/>
                  </a:lnTo>
                  <a:cubicBezTo>
                    <a:pt x="590109" y="1048723"/>
                    <a:pt x="590109" y="1071361"/>
                    <a:pt x="576148" y="1085322"/>
                  </a:cubicBezTo>
                  <a:lnTo>
                    <a:pt x="512181" y="1149289"/>
                  </a:lnTo>
                  <a:cubicBezTo>
                    <a:pt x="498220" y="1163250"/>
                    <a:pt x="475582" y="1163250"/>
                    <a:pt x="461621" y="1149289"/>
                  </a:cubicBezTo>
                  <a:lnTo>
                    <a:pt x="394844" y="1082512"/>
                  </a:lnTo>
                  <a:cubicBezTo>
                    <a:pt x="380883" y="1068549"/>
                    <a:pt x="380883" y="1045913"/>
                    <a:pt x="394844" y="1031952"/>
                  </a:cubicBezTo>
                  <a:lnTo>
                    <a:pt x="458811" y="967984"/>
                  </a:lnTo>
                  <a:cubicBezTo>
                    <a:pt x="465793" y="961003"/>
                    <a:pt x="474941" y="957513"/>
                    <a:pt x="484091" y="957513"/>
                  </a:cubicBezTo>
                  <a:close/>
                  <a:moveTo>
                    <a:pt x="1049919" y="952639"/>
                  </a:moveTo>
                  <a:cubicBezTo>
                    <a:pt x="1059069" y="952639"/>
                    <a:pt x="1068219" y="956129"/>
                    <a:pt x="1075199" y="963110"/>
                  </a:cubicBezTo>
                  <a:lnTo>
                    <a:pt x="1141977" y="1029886"/>
                  </a:lnTo>
                  <a:cubicBezTo>
                    <a:pt x="1155938" y="1043848"/>
                    <a:pt x="1155938" y="1066485"/>
                    <a:pt x="1141977" y="1080447"/>
                  </a:cubicBezTo>
                  <a:lnTo>
                    <a:pt x="1078011" y="1144413"/>
                  </a:lnTo>
                  <a:cubicBezTo>
                    <a:pt x="1064048" y="1158374"/>
                    <a:pt x="1041412" y="1158374"/>
                    <a:pt x="1027449" y="1144413"/>
                  </a:cubicBezTo>
                  <a:lnTo>
                    <a:pt x="960673" y="1077636"/>
                  </a:lnTo>
                  <a:cubicBezTo>
                    <a:pt x="946711" y="1063675"/>
                    <a:pt x="946711" y="1041039"/>
                    <a:pt x="960672" y="1027076"/>
                  </a:cubicBezTo>
                  <a:lnTo>
                    <a:pt x="1024640" y="963110"/>
                  </a:lnTo>
                  <a:cubicBezTo>
                    <a:pt x="1031621" y="956129"/>
                    <a:pt x="1040771" y="952639"/>
                    <a:pt x="1049919" y="952639"/>
                  </a:cubicBezTo>
                  <a:close/>
                  <a:moveTo>
                    <a:pt x="1642475" y="928937"/>
                  </a:moveTo>
                  <a:cubicBezTo>
                    <a:pt x="1651625" y="928937"/>
                    <a:pt x="1660775" y="932429"/>
                    <a:pt x="1667755" y="939408"/>
                  </a:cubicBezTo>
                  <a:lnTo>
                    <a:pt x="1734533" y="1006186"/>
                  </a:lnTo>
                  <a:cubicBezTo>
                    <a:pt x="1748494" y="1020147"/>
                    <a:pt x="1748495" y="1042784"/>
                    <a:pt x="1734533" y="1056746"/>
                  </a:cubicBezTo>
                  <a:lnTo>
                    <a:pt x="1670567" y="1120713"/>
                  </a:lnTo>
                  <a:cubicBezTo>
                    <a:pt x="1656604" y="1134673"/>
                    <a:pt x="1633968" y="1134674"/>
                    <a:pt x="1620005" y="1120713"/>
                  </a:cubicBezTo>
                  <a:lnTo>
                    <a:pt x="1553229" y="1053936"/>
                  </a:lnTo>
                  <a:cubicBezTo>
                    <a:pt x="1539269" y="1039975"/>
                    <a:pt x="1539269" y="1017337"/>
                    <a:pt x="1553228" y="1003374"/>
                  </a:cubicBezTo>
                  <a:lnTo>
                    <a:pt x="1617197" y="939408"/>
                  </a:lnTo>
                  <a:cubicBezTo>
                    <a:pt x="1624177" y="932427"/>
                    <a:pt x="1633325" y="928937"/>
                    <a:pt x="1642475" y="928937"/>
                  </a:cubicBezTo>
                  <a:close/>
                  <a:moveTo>
                    <a:pt x="2208305" y="924063"/>
                  </a:moveTo>
                  <a:cubicBezTo>
                    <a:pt x="2217454" y="924063"/>
                    <a:pt x="2226604" y="927554"/>
                    <a:pt x="2233585" y="934534"/>
                  </a:cubicBezTo>
                  <a:lnTo>
                    <a:pt x="2300361" y="1001311"/>
                  </a:lnTo>
                  <a:cubicBezTo>
                    <a:pt x="2314324" y="1015272"/>
                    <a:pt x="2314324" y="1037910"/>
                    <a:pt x="2300361" y="1051871"/>
                  </a:cubicBezTo>
                  <a:lnTo>
                    <a:pt x="2236393" y="1115839"/>
                  </a:lnTo>
                  <a:cubicBezTo>
                    <a:pt x="2222432" y="1129800"/>
                    <a:pt x="2199796" y="1129800"/>
                    <a:pt x="2185835" y="1115837"/>
                  </a:cubicBezTo>
                  <a:lnTo>
                    <a:pt x="2119058" y="1049061"/>
                  </a:lnTo>
                  <a:cubicBezTo>
                    <a:pt x="2105096" y="1035099"/>
                    <a:pt x="2105096" y="1012463"/>
                    <a:pt x="2119058" y="998502"/>
                  </a:cubicBezTo>
                  <a:lnTo>
                    <a:pt x="2183024" y="934534"/>
                  </a:lnTo>
                  <a:cubicBezTo>
                    <a:pt x="2190005" y="927552"/>
                    <a:pt x="2199155" y="924063"/>
                    <a:pt x="2208305" y="924063"/>
                  </a:cubicBezTo>
                  <a:close/>
                  <a:moveTo>
                    <a:pt x="2792961" y="908260"/>
                  </a:moveTo>
                  <a:cubicBezTo>
                    <a:pt x="2802111" y="908260"/>
                    <a:pt x="2811261" y="911750"/>
                    <a:pt x="2818241" y="918731"/>
                  </a:cubicBezTo>
                  <a:lnTo>
                    <a:pt x="2885018" y="985509"/>
                  </a:lnTo>
                  <a:cubicBezTo>
                    <a:pt x="2898979" y="999470"/>
                    <a:pt x="2898979" y="1022107"/>
                    <a:pt x="2885018" y="1036068"/>
                  </a:cubicBezTo>
                  <a:lnTo>
                    <a:pt x="2821050" y="1100034"/>
                  </a:lnTo>
                  <a:cubicBezTo>
                    <a:pt x="2807089" y="1113997"/>
                    <a:pt x="2784453" y="1113997"/>
                    <a:pt x="2770492" y="1100034"/>
                  </a:cubicBezTo>
                  <a:lnTo>
                    <a:pt x="2703715" y="1033257"/>
                  </a:lnTo>
                  <a:cubicBezTo>
                    <a:pt x="2689752" y="1019296"/>
                    <a:pt x="2689752" y="996660"/>
                    <a:pt x="2703715" y="982699"/>
                  </a:cubicBezTo>
                  <a:lnTo>
                    <a:pt x="2767681" y="918731"/>
                  </a:lnTo>
                  <a:cubicBezTo>
                    <a:pt x="2774662" y="911750"/>
                    <a:pt x="2783811" y="908260"/>
                    <a:pt x="2792961" y="908260"/>
                  </a:cubicBezTo>
                  <a:close/>
                  <a:moveTo>
                    <a:pt x="3356299" y="895142"/>
                  </a:moveTo>
                  <a:cubicBezTo>
                    <a:pt x="3365450" y="895142"/>
                    <a:pt x="3374598" y="898631"/>
                    <a:pt x="3381579" y="905613"/>
                  </a:cubicBezTo>
                  <a:lnTo>
                    <a:pt x="3448357" y="972390"/>
                  </a:lnTo>
                  <a:cubicBezTo>
                    <a:pt x="3462318" y="986351"/>
                    <a:pt x="3462318" y="1008987"/>
                    <a:pt x="3448357" y="1022948"/>
                  </a:cubicBezTo>
                  <a:lnTo>
                    <a:pt x="3384389" y="1086916"/>
                  </a:lnTo>
                  <a:cubicBezTo>
                    <a:pt x="3370428" y="1100877"/>
                    <a:pt x="3347792" y="1100877"/>
                    <a:pt x="3333829" y="1086916"/>
                  </a:cubicBezTo>
                  <a:lnTo>
                    <a:pt x="3267052" y="1020139"/>
                  </a:lnTo>
                  <a:cubicBezTo>
                    <a:pt x="3253091" y="1006178"/>
                    <a:pt x="3253091" y="983542"/>
                    <a:pt x="3267054" y="969579"/>
                  </a:cubicBezTo>
                  <a:lnTo>
                    <a:pt x="3331020" y="905613"/>
                  </a:lnTo>
                  <a:cubicBezTo>
                    <a:pt x="3338001" y="898631"/>
                    <a:pt x="3347149" y="895142"/>
                    <a:pt x="3356299" y="895142"/>
                  </a:cubicBezTo>
                  <a:close/>
                  <a:moveTo>
                    <a:pt x="265896" y="891282"/>
                  </a:moveTo>
                  <a:cubicBezTo>
                    <a:pt x="275048" y="891281"/>
                    <a:pt x="284198" y="894772"/>
                    <a:pt x="291178" y="901752"/>
                  </a:cubicBezTo>
                  <a:lnTo>
                    <a:pt x="357954" y="968529"/>
                  </a:lnTo>
                  <a:cubicBezTo>
                    <a:pt x="371915" y="982492"/>
                    <a:pt x="371916" y="1005128"/>
                    <a:pt x="357954" y="1019089"/>
                  </a:cubicBezTo>
                  <a:lnTo>
                    <a:pt x="293988" y="1083055"/>
                  </a:lnTo>
                  <a:cubicBezTo>
                    <a:pt x="280027" y="1097018"/>
                    <a:pt x="257389" y="1097018"/>
                    <a:pt x="243428" y="1083055"/>
                  </a:cubicBezTo>
                  <a:lnTo>
                    <a:pt x="176650" y="1016279"/>
                  </a:lnTo>
                  <a:cubicBezTo>
                    <a:pt x="162688" y="1002318"/>
                    <a:pt x="162688" y="979681"/>
                    <a:pt x="176650" y="965720"/>
                  </a:cubicBezTo>
                  <a:lnTo>
                    <a:pt x="240618" y="901752"/>
                  </a:lnTo>
                  <a:cubicBezTo>
                    <a:pt x="247598" y="894772"/>
                    <a:pt x="256748" y="891281"/>
                    <a:pt x="265896" y="891282"/>
                  </a:cubicBezTo>
                  <a:close/>
                  <a:moveTo>
                    <a:pt x="831725" y="886406"/>
                  </a:moveTo>
                  <a:cubicBezTo>
                    <a:pt x="840875" y="886406"/>
                    <a:pt x="850027" y="889896"/>
                    <a:pt x="857006" y="896878"/>
                  </a:cubicBezTo>
                  <a:lnTo>
                    <a:pt x="923782" y="963655"/>
                  </a:lnTo>
                  <a:cubicBezTo>
                    <a:pt x="937743" y="977616"/>
                    <a:pt x="937744" y="1000252"/>
                    <a:pt x="923782" y="1014215"/>
                  </a:cubicBezTo>
                  <a:lnTo>
                    <a:pt x="859816" y="1078181"/>
                  </a:lnTo>
                  <a:cubicBezTo>
                    <a:pt x="845855" y="1092142"/>
                    <a:pt x="823217" y="1092142"/>
                    <a:pt x="809256" y="1078181"/>
                  </a:cubicBezTo>
                  <a:lnTo>
                    <a:pt x="742479" y="1011405"/>
                  </a:lnTo>
                  <a:cubicBezTo>
                    <a:pt x="728516" y="997444"/>
                    <a:pt x="728518" y="974806"/>
                    <a:pt x="742479" y="960845"/>
                  </a:cubicBezTo>
                  <a:lnTo>
                    <a:pt x="806446" y="896878"/>
                  </a:lnTo>
                  <a:cubicBezTo>
                    <a:pt x="813426" y="889896"/>
                    <a:pt x="822578" y="886406"/>
                    <a:pt x="831725" y="886406"/>
                  </a:cubicBezTo>
                  <a:close/>
                  <a:moveTo>
                    <a:pt x="79503" y="876002"/>
                  </a:moveTo>
                  <a:lnTo>
                    <a:pt x="122778" y="919278"/>
                  </a:lnTo>
                  <a:cubicBezTo>
                    <a:pt x="136739" y="933239"/>
                    <a:pt x="136739" y="955876"/>
                    <a:pt x="122778" y="969838"/>
                  </a:cubicBezTo>
                  <a:lnTo>
                    <a:pt x="58812" y="1033805"/>
                  </a:lnTo>
                  <a:lnTo>
                    <a:pt x="37885" y="1042473"/>
                  </a:lnTo>
                  <a:close/>
                  <a:moveTo>
                    <a:pt x="1424282" y="862706"/>
                  </a:moveTo>
                  <a:cubicBezTo>
                    <a:pt x="1433431" y="862705"/>
                    <a:pt x="1442582" y="866196"/>
                    <a:pt x="1449562" y="873176"/>
                  </a:cubicBezTo>
                  <a:lnTo>
                    <a:pt x="1516338" y="939955"/>
                  </a:lnTo>
                  <a:cubicBezTo>
                    <a:pt x="1530301" y="953916"/>
                    <a:pt x="1530301" y="976552"/>
                    <a:pt x="1516338" y="990515"/>
                  </a:cubicBezTo>
                  <a:lnTo>
                    <a:pt x="1452372" y="1054481"/>
                  </a:lnTo>
                  <a:cubicBezTo>
                    <a:pt x="1438411" y="1068442"/>
                    <a:pt x="1415773" y="1068442"/>
                    <a:pt x="1401812" y="1054481"/>
                  </a:cubicBezTo>
                  <a:lnTo>
                    <a:pt x="1335035" y="987705"/>
                  </a:lnTo>
                  <a:cubicBezTo>
                    <a:pt x="1321072" y="973742"/>
                    <a:pt x="1321074" y="951106"/>
                    <a:pt x="1335035" y="937145"/>
                  </a:cubicBezTo>
                  <a:lnTo>
                    <a:pt x="1399002" y="873176"/>
                  </a:lnTo>
                  <a:cubicBezTo>
                    <a:pt x="1405982" y="866196"/>
                    <a:pt x="1415132" y="862706"/>
                    <a:pt x="1424282" y="862706"/>
                  </a:cubicBezTo>
                  <a:close/>
                  <a:moveTo>
                    <a:pt x="1990110" y="857830"/>
                  </a:moveTo>
                  <a:cubicBezTo>
                    <a:pt x="1999260" y="857830"/>
                    <a:pt x="2008410" y="861322"/>
                    <a:pt x="2015390" y="868301"/>
                  </a:cubicBezTo>
                  <a:lnTo>
                    <a:pt x="2082166" y="935077"/>
                  </a:lnTo>
                  <a:cubicBezTo>
                    <a:pt x="2096129" y="949040"/>
                    <a:pt x="2096129" y="971678"/>
                    <a:pt x="2082168" y="985639"/>
                  </a:cubicBezTo>
                  <a:lnTo>
                    <a:pt x="2018200" y="1049605"/>
                  </a:lnTo>
                  <a:cubicBezTo>
                    <a:pt x="2004239" y="1063567"/>
                    <a:pt x="1981603" y="1063567"/>
                    <a:pt x="1967640" y="1049605"/>
                  </a:cubicBezTo>
                  <a:lnTo>
                    <a:pt x="1900864" y="982829"/>
                  </a:lnTo>
                  <a:cubicBezTo>
                    <a:pt x="1886902" y="968868"/>
                    <a:pt x="1886902" y="946230"/>
                    <a:pt x="1900863" y="932269"/>
                  </a:cubicBezTo>
                  <a:lnTo>
                    <a:pt x="1964830" y="868301"/>
                  </a:lnTo>
                  <a:cubicBezTo>
                    <a:pt x="1971810" y="861320"/>
                    <a:pt x="1980962" y="857830"/>
                    <a:pt x="1990110" y="857830"/>
                  </a:cubicBezTo>
                  <a:close/>
                  <a:moveTo>
                    <a:pt x="2574766" y="842027"/>
                  </a:moveTo>
                  <a:cubicBezTo>
                    <a:pt x="2583916" y="842027"/>
                    <a:pt x="2593068" y="845519"/>
                    <a:pt x="2600047" y="852499"/>
                  </a:cubicBezTo>
                  <a:lnTo>
                    <a:pt x="2666825" y="919276"/>
                  </a:lnTo>
                  <a:cubicBezTo>
                    <a:pt x="2680786" y="933237"/>
                    <a:pt x="2680786" y="955875"/>
                    <a:pt x="2666823" y="969836"/>
                  </a:cubicBezTo>
                  <a:lnTo>
                    <a:pt x="2602857" y="1033802"/>
                  </a:lnTo>
                  <a:cubicBezTo>
                    <a:pt x="2588896" y="1047763"/>
                    <a:pt x="2566258" y="1047765"/>
                    <a:pt x="2552297" y="1033802"/>
                  </a:cubicBezTo>
                  <a:lnTo>
                    <a:pt x="2485520" y="967024"/>
                  </a:lnTo>
                  <a:cubicBezTo>
                    <a:pt x="2471559" y="953065"/>
                    <a:pt x="2471559" y="930427"/>
                    <a:pt x="2485520" y="916466"/>
                  </a:cubicBezTo>
                  <a:lnTo>
                    <a:pt x="2549488" y="852499"/>
                  </a:lnTo>
                  <a:cubicBezTo>
                    <a:pt x="2556467" y="845517"/>
                    <a:pt x="2565617" y="842027"/>
                    <a:pt x="2574766" y="842027"/>
                  </a:cubicBezTo>
                  <a:close/>
                  <a:moveTo>
                    <a:pt x="3140596" y="837153"/>
                  </a:moveTo>
                  <a:cubicBezTo>
                    <a:pt x="3149744" y="837153"/>
                    <a:pt x="3158896" y="840643"/>
                    <a:pt x="3165875" y="847623"/>
                  </a:cubicBezTo>
                  <a:lnTo>
                    <a:pt x="3232653" y="914400"/>
                  </a:lnTo>
                  <a:cubicBezTo>
                    <a:pt x="3246614" y="928363"/>
                    <a:pt x="3246614" y="951000"/>
                    <a:pt x="3232653" y="964960"/>
                  </a:cubicBezTo>
                  <a:lnTo>
                    <a:pt x="3168685" y="1028928"/>
                  </a:lnTo>
                  <a:cubicBezTo>
                    <a:pt x="3154724" y="1042889"/>
                    <a:pt x="3132088" y="1042889"/>
                    <a:pt x="3118126" y="1028928"/>
                  </a:cubicBezTo>
                  <a:lnTo>
                    <a:pt x="3051350" y="962150"/>
                  </a:lnTo>
                  <a:cubicBezTo>
                    <a:pt x="3037387" y="948189"/>
                    <a:pt x="3037387" y="925553"/>
                    <a:pt x="3051350" y="911590"/>
                  </a:cubicBezTo>
                  <a:lnTo>
                    <a:pt x="3115316" y="847623"/>
                  </a:lnTo>
                  <a:cubicBezTo>
                    <a:pt x="3122295" y="840643"/>
                    <a:pt x="3131446" y="837153"/>
                    <a:pt x="3140596" y="837153"/>
                  </a:cubicBezTo>
                  <a:close/>
                  <a:moveTo>
                    <a:pt x="615378" y="826226"/>
                  </a:moveTo>
                  <a:cubicBezTo>
                    <a:pt x="624528" y="826226"/>
                    <a:pt x="633678" y="829718"/>
                    <a:pt x="640658" y="836697"/>
                  </a:cubicBezTo>
                  <a:lnTo>
                    <a:pt x="707435" y="903475"/>
                  </a:lnTo>
                  <a:cubicBezTo>
                    <a:pt x="721396" y="917436"/>
                    <a:pt x="721396" y="940074"/>
                    <a:pt x="707435" y="954035"/>
                  </a:cubicBezTo>
                  <a:lnTo>
                    <a:pt x="643468" y="1018001"/>
                  </a:lnTo>
                  <a:cubicBezTo>
                    <a:pt x="629507" y="1031963"/>
                    <a:pt x="606869" y="1031963"/>
                    <a:pt x="592908" y="1018002"/>
                  </a:cubicBezTo>
                  <a:lnTo>
                    <a:pt x="526130" y="951225"/>
                  </a:lnTo>
                  <a:cubicBezTo>
                    <a:pt x="512169" y="937264"/>
                    <a:pt x="512169" y="914626"/>
                    <a:pt x="526132" y="900665"/>
                  </a:cubicBezTo>
                  <a:lnTo>
                    <a:pt x="590098" y="836697"/>
                  </a:lnTo>
                  <a:cubicBezTo>
                    <a:pt x="597079" y="829716"/>
                    <a:pt x="606228" y="826226"/>
                    <a:pt x="615378" y="826226"/>
                  </a:cubicBezTo>
                  <a:close/>
                  <a:moveTo>
                    <a:pt x="1181206" y="821352"/>
                  </a:moveTo>
                  <a:cubicBezTo>
                    <a:pt x="1190356" y="821352"/>
                    <a:pt x="1199506" y="824842"/>
                    <a:pt x="1206486" y="831823"/>
                  </a:cubicBezTo>
                  <a:lnTo>
                    <a:pt x="1273263" y="898601"/>
                  </a:lnTo>
                  <a:cubicBezTo>
                    <a:pt x="1287224" y="912562"/>
                    <a:pt x="1287224" y="935198"/>
                    <a:pt x="1273263" y="949159"/>
                  </a:cubicBezTo>
                  <a:lnTo>
                    <a:pt x="1209296" y="1013126"/>
                  </a:lnTo>
                  <a:cubicBezTo>
                    <a:pt x="1195335" y="1027087"/>
                    <a:pt x="1172699" y="1027087"/>
                    <a:pt x="1158738" y="1013126"/>
                  </a:cubicBezTo>
                  <a:lnTo>
                    <a:pt x="1091960" y="946349"/>
                  </a:lnTo>
                  <a:cubicBezTo>
                    <a:pt x="1077998" y="932388"/>
                    <a:pt x="1077998" y="909750"/>
                    <a:pt x="1091960" y="895789"/>
                  </a:cubicBezTo>
                  <a:lnTo>
                    <a:pt x="1155926" y="831823"/>
                  </a:lnTo>
                  <a:cubicBezTo>
                    <a:pt x="1162908" y="824842"/>
                    <a:pt x="1172056" y="821352"/>
                    <a:pt x="1181206" y="821352"/>
                  </a:cubicBezTo>
                  <a:close/>
                  <a:moveTo>
                    <a:pt x="1773762" y="797650"/>
                  </a:moveTo>
                  <a:cubicBezTo>
                    <a:pt x="1782912" y="797650"/>
                    <a:pt x="1792062" y="801142"/>
                    <a:pt x="1799044" y="808121"/>
                  </a:cubicBezTo>
                  <a:lnTo>
                    <a:pt x="1865819" y="874899"/>
                  </a:lnTo>
                  <a:cubicBezTo>
                    <a:pt x="1879780" y="888860"/>
                    <a:pt x="1879780" y="911498"/>
                    <a:pt x="1865819" y="925459"/>
                  </a:cubicBezTo>
                  <a:lnTo>
                    <a:pt x="1801853" y="989426"/>
                  </a:lnTo>
                  <a:cubicBezTo>
                    <a:pt x="1787891" y="1003386"/>
                    <a:pt x="1765255" y="1003387"/>
                    <a:pt x="1751294" y="989426"/>
                  </a:cubicBezTo>
                  <a:lnTo>
                    <a:pt x="1684515" y="922647"/>
                  </a:lnTo>
                  <a:cubicBezTo>
                    <a:pt x="1670555" y="908688"/>
                    <a:pt x="1670555" y="886050"/>
                    <a:pt x="1684515" y="872087"/>
                  </a:cubicBezTo>
                  <a:lnTo>
                    <a:pt x="1748482" y="808121"/>
                  </a:lnTo>
                  <a:cubicBezTo>
                    <a:pt x="1755464" y="801140"/>
                    <a:pt x="1764614" y="797650"/>
                    <a:pt x="1773762" y="797650"/>
                  </a:cubicBezTo>
                  <a:close/>
                  <a:moveTo>
                    <a:pt x="2337101" y="784530"/>
                  </a:moveTo>
                  <a:cubicBezTo>
                    <a:pt x="2346251" y="784532"/>
                    <a:pt x="2355400" y="788022"/>
                    <a:pt x="2362381" y="795003"/>
                  </a:cubicBezTo>
                  <a:lnTo>
                    <a:pt x="2429157" y="861779"/>
                  </a:lnTo>
                  <a:cubicBezTo>
                    <a:pt x="2443119" y="875740"/>
                    <a:pt x="2443119" y="898378"/>
                    <a:pt x="2429158" y="912339"/>
                  </a:cubicBezTo>
                  <a:lnTo>
                    <a:pt x="2365191" y="976308"/>
                  </a:lnTo>
                  <a:cubicBezTo>
                    <a:pt x="2351230" y="990269"/>
                    <a:pt x="2328592" y="990267"/>
                    <a:pt x="2314631" y="976308"/>
                  </a:cubicBezTo>
                  <a:lnTo>
                    <a:pt x="2247854" y="909529"/>
                  </a:lnTo>
                  <a:cubicBezTo>
                    <a:pt x="2233893" y="895568"/>
                    <a:pt x="2233891" y="872932"/>
                    <a:pt x="2247854" y="858971"/>
                  </a:cubicBezTo>
                  <a:lnTo>
                    <a:pt x="2311821" y="795003"/>
                  </a:lnTo>
                  <a:cubicBezTo>
                    <a:pt x="2318803" y="788022"/>
                    <a:pt x="2327951" y="784530"/>
                    <a:pt x="2337101" y="784530"/>
                  </a:cubicBezTo>
                  <a:close/>
                  <a:moveTo>
                    <a:pt x="2921758" y="768729"/>
                  </a:moveTo>
                  <a:cubicBezTo>
                    <a:pt x="2930908" y="768729"/>
                    <a:pt x="2940058" y="772221"/>
                    <a:pt x="2947038" y="779200"/>
                  </a:cubicBezTo>
                  <a:lnTo>
                    <a:pt x="3013815" y="845978"/>
                  </a:lnTo>
                  <a:cubicBezTo>
                    <a:pt x="3027777" y="859939"/>
                    <a:pt x="3027777" y="882575"/>
                    <a:pt x="3013815" y="896538"/>
                  </a:cubicBezTo>
                  <a:lnTo>
                    <a:pt x="2949848" y="960504"/>
                  </a:lnTo>
                  <a:cubicBezTo>
                    <a:pt x="2935887" y="974466"/>
                    <a:pt x="2913249" y="974466"/>
                    <a:pt x="2899288" y="960504"/>
                  </a:cubicBezTo>
                  <a:lnTo>
                    <a:pt x="2832511" y="893728"/>
                  </a:lnTo>
                  <a:cubicBezTo>
                    <a:pt x="2818550" y="879765"/>
                    <a:pt x="2818550" y="857129"/>
                    <a:pt x="2832511" y="843168"/>
                  </a:cubicBezTo>
                  <a:lnTo>
                    <a:pt x="2896478" y="779200"/>
                  </a:lnTo>
                  <a:cubicBezTo>
                    <a:pt x="2903458" y="772221"/>
                    <a:pt x="2912608" y="768729"/>
                    <a:pt x="2921758" y="768729"/>
                  </a:cubicBezTo>
                  <a:close/>
                  <a:moveTo>
                    <a:pt x="3487586" y="763853"/>
                  </a:moveTo>
                  <a:cubicBezTo>
                    <a:pt x="3496736" y="763855"/>
                    <a:pt x="3505885" y="767345"/>
                    <a:pt x="3512866" y="774326"/>
                  </a:cubicBezTo>
                  <a:lnTo>
                    <a:pt x="3528696" y="790155"/>
                  </a:lnTo>
                  <a:lnTo>
                    <a:pt x="3559187" y="912118"/>
                  </a:lnTo>
                  <a:lnTo>
                    <a:pt x="3515676" y="955629"/>
                  </a:lnTo>
                  <a:cubicBezTo>
                    <a:pt x="3501715" y="969590"/>
                    <a:pt x="3479079" y="969590"/>
                    <a:pt x="3465116" y="955629"/>
                  </a:cubicBezTo>
                  <a:lnTo>
                    <a:pt x="3398340" y="888852"/>
                  </a:lnTo>
                  <a:cubicBezTo>
                    <a:pt x="3384378" y="874891"/>
                    <a:pt x="3384378" y="852255"/>
                    <a:pt x="3398340" y="838292"/>
                  </a:cubicBezTo>
                  <a:lnTo>
                    <a:pt x="3462306" y="774326"/>
                  </a:lnTo>
                  <a:cubicBezTo>
                    <a:pt x="3469288" y="767345"/>
                    <a:pt x="3478436" y="763853"/>
                    <a:pt x="3487586" y="763853"/>
                  </a:cubicBezTo>
                  <a:close/>
                  <a:moveTo>
                    <a:pt x="397183" y="759994"/>
                  </a:moveTo>
                  <a:cubicBezTo>
                    <a:pt x="406333" y="759994"/>
                    <a:pt x="415483" y="763485"/>
                    <a:pt x="422465" y="770465"/>
                  </a:cubicBezTo>
                  <a:lnTo>
                    <a:pt x="489241" y="837242"/>
                  </a:lnTo>
                  <a:cubicBezTo>
                    <a:pt x="503202" y="851204"/>
                    <a:pt x="503203" y="873841"/>
                    <a:pt x="489241" y="887802"/>
                  </a:cubicBezTo>
                  <a:lnTo>
                    <a:pt x="425275" y="951768"/>
                  </a:lnTo>
                  <a:cubicBezTo>
                    <a:pt x="411313" y="965731"/>
                    <a:pt x="388676" y="965731"/>
                    <a:pt x="374715" y="951768"/>
                  </a:cubicBezTo>
                  <a:lnTo>
                    <a:pt x="307937" y="884993"/>
                  </a:lnTo>
                  <a:cubicBezTo>
                    <a:pt x="293975" y="871031"/>
                    <a:pt x="293975" y="848394"/>
                    <a:pt x="307937" y="834433"/>
                  </a:cubicBezTo>
                  <a:lnTo>
                    <a:pt x="371905" y="770465"/>
                  </a:lnTo>
                  <a:cubicBezTo>
                    <a:pt x="378885" y="763485"/>
                    <a:pt x="388033" y="759994"/>
                    <a:pt x="397183" y="759994"/>
                  </a:cubicBezTo>
                  <a:close/>
                  <a:moveTo>
                    <a:pt x="963011" y="755119"/>
                  </a:moveTo>
                  <a:cubicBezTo>
                    <a:pt x="972162" y="755119"/>
                    <a:pt x="981313" y="758609"/>
                    <a:pt x="988293" y="765591"/>
                  </a:cubicBezTo>
                  <a:lnTo>
                    <a:pt x="1055070" y="832366"/>
                  </a:lnTo>
                  <a:cubicBezTo>
                    <a:pt x="1069031" y="846329"/>
                    <a:pt x="1069031" y="868967"/>
                    <a:pt x="1055069" y="882928"/>
                  </a:cubicBezTo>
                  <a:lnTo>
                    <a:pt x="991103" y="946894"/>
                  </a:lnTo>
                  <a:cubicBezTo>
                    <a:pt x="977142" y="960855"/>
                    <a:pt x="954504" y="960855"/>
                    <a:pt x="940543" y="946894"/>
                  </a:cubicBezTo>
                  <a:lnTo>
                    <a:pt x="873765" y="880116"/>
                  </a:lnTo>
                  <a:cubicBezTo>
                    <a:pt x="859804" y="866155"/>
                    <a:pt x="859804" y="843519"/>
                    <a:pt x="873765" y="829557"/>
                  </a:cubicBezTo>
                  <a:lnTo>
                    <a:pt x="937733" y="765591"/>
                  </a:lnTo>
                  <a:cubicBezTo>
                    <a:pt x="944713" y="758609"/>
                    <a:pt x="953865" y="755119"/>
                    <a:pt x="963011" y="755119"/>
                  </a:cubicBezTo>
                  <a:close/>
                  <a:moveTo>
                    <a:pt x="1555569" y="731419"/>
                  </a:moveTo>
                  <a:cubicBezTo>
                    <a:pt x="1564717" y="731419"/>
                    <a:pt x="1573869" y="734909"/>
                    <a:pt x="1580849" y="741889"/>
                  </a:cubicBezTo>
                  <a:lnTo>
                    <a:pt x="1647626" y="808666"/>
                  </a:lnTo>
                  <a:cubicBezTo>
                    <a:pt x="1661587" y="822629"/>
                    <a:pt x="1661587" y="845265"/>
                    <a:pt x="1647625" y="859226"/>
                  </a:cubicBezTo>
                  <a:lnTo>
                    <a:pt x="1583660" y="923194"/>
                  </a:lnTo>
                  <a:cubicBezTo>
                    <a:pt x="1569698" y="937155"/>
                    <a:pt x="1547062" y="937155"/>
                    <a:pt x="1533099" y="923194"/>
                  </a:cubicBezTo>
                  <a:lnTo>
                    <a:pt x="1466323" y="856416"/>
                  </a:lnTo>
                  <a:cubicBezTo>
                    <a:pt x="1452359" y="842455"/>
                    <a:pt x="1452360" y="819819"/>
                    <a:pt x="1466321" y="805857"/>
                  </a:cubicBezTo>
                  <a:lnTo>
                    <a:pt x="1530289" y="741889"/>
                  </a:lnTo>
                  <a:cubicBezTo>
                    <a:pt x="1537269" y="734909"/>
                    <a:pt x="1546419" y="731419"/>
                    <a:pt x="1555569" y="731419"/>
                  </a:cubicBezTo>
                  <a:close/>
                  <a:moveTo>
                    <a:pt x="2121397" y="726543"/>
                  </a:moveTo>
                  <a:cubicBezTo>
                    <a:pt x="2130547" y="726543"/>
                    <a:pt x="2139697" y="730033"/>
                    <a:pt x="2146677" y="737015"/>
                  </a:cubicBezTo>
                  <a:lnTo>
                    <a:pt x="2213455" y="803790"/>
                  </a:lnTo>
                  <a:cubicBezTo>
                    <a:pt x="2227416" y="817753"/>
                    <a:pt x="2227416" y="840391"/>
                    <a:pt x="2213455" y="854352"/>
                  </a:cubicBezTo>
                  <a:lnTo>
                    <a:pt x="2149487" y="918318"/>
                  </a:lnTo>
                  <a:cubicBezTo>
                    <a:pt x="2135526" y="932280"/>
                    <a:pt x="2112890" y="932279"/>
                    <a:pt x="2098927" y="918318"/>
                  </a:cubicBezTo>
                  <a:lnTo>
                    <a:pt x="2032151" y="851540"/>
                  </a:lnTo>
                  <a:cubicBezTo>
                    <a:pt x="2018189" y="837581"/>
                    <a:pt x="2018189" y="814943"/>
                    <a:pt x="2032151" y="800981"/>
                  </a:cubicBezTo>
                  <a:lnTo>
                    <a:pt x="2096117" y="737015"/>
                  </a:lnTo>
                  <a:cubicBezTo>
                    <a:pt x="2103097" y="730033"/>
                    <a:pt x="2112247" y="726543"/>
                    <a:pt x="2121397" y="726543"/>
                  </a:cubicBezTo>
                  <a:close/>
                  <a:moveTo>
                    <a:pt x="162008" y="710742"/>
                  </a:moveTo>
                  <a:cubicBezTo>
                    <a:pt x="171158" y="710742"/>
                    <a:pt x="180308" y="714234"/>
                    <a:pt x="187288" y="721213"/>
                  </a:cubicBezTo>
                  <a:lnTo>
                    <a:pt x="254065" y="787991"/>
                  </a:lnTo>
                  <a:cubicBezTo>
                    <a:pt x="268026" y="801952"/>
                    <a:pt x="268028" y="824590"/>
                    <a:pt x="254065" y="838551"/>
                  </a:cubicBezTo>
                  <a:lnTo>
                    <a:pt x="190099" y="902518"/>
                  </a:lnTo>
                  <a:cubicBezTo>
                    <a:pt x="176136" y="916479"/>
                    <a:pt x="153500" y="916479"/>
                    <a:pt x="139538" y="902517"/>
                  </a:cubicBezTo>
                  <a:lnTo>
                    <a:pt x="86207" y="849186"/>
                  </a:lnTo>
                  <a:lnTo>
                    <a:pt x="112023" y="745919"/>
                  </a:lnTo>
                  <a:lnTo>
                    <a:pt x="136728" y="721213"/>
                  </a:lnTo>
                  <a:cubicBezTo>
                    <a:pt x="143709" y="714232"/>
                    <a:pt x="152858" y="710742"/>
                    <a:pt x="162008" y="710742"/>
                  </a:cubicBezTo>
                  <a:close/>
                  <a:moveTo>
                    <a:pt x="2706053" y="710741"/>
                  </a:moveTo>
                  <a:cubicBezTo>
                    <a:pt x="2715203" y="710741"/>
                    <a:pt x="2724354" y="714230"/>
                    <a:pt x="2731334" y="721212"/>
                  </a:cubicBezTo>
                  <a:lnTo>
                    <a:pt x="2798112" y="787989"/>
                  </a:lnTo>
                  <a:cubicBezTo>
                    <a:pt x="2812073" y="801950"/>
                    <a:pt x="2812073" y="824588"/>
                    <a:pt x="2798112" y="838549"/>
                  </a:cubicBezTo>
                  <a:lnTo>
                    <a:pt x="2734144" y="902515"/>
                  </a:lnTo>
                  <a:cubicBezTo>
                    <a:pt x="2720183" y="916476"/>
                    <a:pt x="2697547" y="916476"/>
                    <a:pt x="2683584" y="902515"/>
                  </a:cubicBezTo>
                  <a:lnTo>
                    <a:pt x="2616807" y="835738"/>
                  </a:lnTo>
                  <a:cubicBezTo>
                    <a:pt x="2602846" y="821778"/>
                    <a:pt x="2602846" y="799140"/>
                    <a:pt x="2616807" y="785178"/>
                  </a:cubicBezTo>
                  <a:lnTo>
                    <a:pt x="2680774" y="721212"/>
                  </a:lnTo>
                  <a:cubicBezTo>
                    <a:pt x="2687754" y="714230"/>
                    <a:pt x="2696906" y="710741"/>
                    <a:pt x="2706053" y="710741"/>
                  </a:cubicBezTo>
                  <a:close/>
                  <a:moveTo>
                    <a:pt x="3269392" y="697622"/>
                  </a:moveTo>
                  <a:cubicBezTo>
                    <a:pt x="3278542" y="697622"/>
                    <a:pt x="3287692" y="701112"/>
                    <a:pt x="3294671" y="708093"/>
                  </a:cubicBezTo>
                  <a:lnTo>
                    <a:pt x="3361449" y="774871"/>
                  </a:lnTo>
                  <a:cubicBezTo>
                    <a:pt x="3375410" y="788832"/>
                    <a:pt x="3375412" y="811470"/>
                    <a:pt x="3361449" y="825431"/>
                  </a:cubicBezTo>
                  <a:lnTo>
                    <a:pt x="3297483" y="889398"/>
                  </a:lnTo>
                  <a:cubicBezTo>
                    <a:pt x="3283522" y="903358"/>
                    <a:pt x="3260884" y="903358"/>
                    <a:pt x="3246921" y="889398"/>
                  </a:cubicBezTo>
                  <a:lnTo>
                    <a:pt x="3180146" y="822621"/>
                  </a:lnTo>
                  <a:cubicBezTo>
                    <a:pt x="3166185" y="808660"/>
                    <a:pt x="3166185" y="786021"/>
                    <a:pt x="3180146" y="772061"/>
                  </a:cubicBezTo>
                  <a:lnTo>
                    <a:pt x="3244112" y="708093"/>
                  </a:lnTo>
                  <a:cubicBezTo>
                    <a:pt x="3251093" y="701112"/>
                    <a:pt x="3260243" y="697622"/>
                    <a:pt x="3269392" y="697622"/>
                  </a:cubicBezTo>
                  <a:close/>
                  <a:moveTo>
                    <a:pt x="746665" y="694939"/>
                  </a:moveTo>
                  <a:cubicBezTo>
                    <a:pt x="755815" y="694939"/>
                    <a:pt x="764965" y="698431"/>
                    <a:pt x="771945" y="705411"/>
                  </a:cubicBezTo>
                  <a:lnTo>
                    <a:pt x="838722" y="772188"/>
                  </a:lnTo>
                  <a:cubicBezTo>
                    <a:pt x="852683" y="786149"/>
                    <a:pt x="852683" y="808785"/>
                    <a:pt x="838722" y="822748"/>
                  </a:cubicBezTo>
                  <a:lnTo>
                    <a:pt x="774754" y="886714"/>
                  </a:lnTo>
                  <a:cubicBezTo>
                    <a:pt x="760793" y="900677"/>
                    <a:pt x="738156" y="900677"/>
                    <a:pt x="724195" y="886714"/>
                  </a:cubicBezTo>
                  <a:lnTo>
                    <a:pt x="657419" y="819938"/>
                  </a:lnTo>
                  <a:cubicBezTo>
                    <a:pt x="643456" y="805975"/>
                    <a:pt x="643456" y="783339"/>
                    <a:pt x="657417" y="769378"/>
                  </a:cubicBezTo>
                  <a:lnTo>
                    <a:pt x="721385" y="705411"/>
                  </a:lnTo>
                  <a:cubicBezTo>
                    <a:pt x="728366" y="698429"/>
                    <a:pt x="737515" y="694939"/>
                    <a:pt x="746665" y="694939"/>
                  </a:cubicBezTo>
                  <a:close/>
                  <a:moveTo>
                    <a:pt x="1310004" y="681821"/>
                  </a:moveTo>
                  <a:cubicBezTo>
                    <a:pt x="1319154" y="681821"/>
                    <a:pt x="1328302" y="685311"/>
                    <a:pt x="1335284" y="692292"/>
                  </a:cubicBezTo>
                  <a:lnTo>
                    <a:pt x="1402061" y="759068"/>
                  </a:lnTo>
                  <a:cubicBezTo>
                    <a:pt x="1416022" y="773031"/>
                    <a:pt x="1416022" y="795667"/>
                    <a:pt x="1402061" y="809630"/>
                  </a:cubicBezTo>
                  <a:lnTo>
                    <a:pt x="1338094" y="873596"/>
                  </a:lnTo>
                  <a:cubicBezTo>
                    <a:pt x="1324132" y="887557"/>
                    <a:pt x="1301495" y="887557"/>
                    <a:pt x="1287534" y="873596"/>
                  </a:cubicBezTo>
                  <a:lnTo>
                    <a:pt x="1220756" y="806818"/>
                  </a:lnTo>
                  <a:cubicBezTo>
                    <a:pt x="1206795" y="792857"/>
                    <a:pt x="1206795" y="770221"/>
                    <a:pt x="1220756" y="756258"/>
                  </a:cubicBezTo>
                  <a:lnTo>
                    <a:pt x="1284724" y="692292"/>
                  </a:lnTo>
                  <a:cubicBezTo>
                    <a:pt x="1291705" y="685311"/>
                    <a:pt x="1300854" y="681821"/>
                    <a:pt x="1310004" y="681821"/>
                  </a:cubicBezTo>
                  <a:close/>
                  <a:moveTo>
                    <a:pt x="1902560" y="658119"/>
                  </a:moveTo>
                  <a:cubicBezTo>
                    <a:pt x="1911708" y="658119"/>
                    <a:pt x="1920858" y="661609"/>
                    <a:pt x="1927840" y="668591"/>
                  </a:cubicBezTo>
                  <a:lnTo>
                    <a:pt x="1994615" y="735368"/>
                  </a:lnTo>
                  <a:cubicBezTo>
                    <a:pt x="2008578" y="749329"/>
                    <a:pt x="2008578" y="771965"/>
                    <a:pt x="1994615" y="785928"/>
                  </a:cubicBezTo>
                  <a:lnTo>
                    <a:pt x="1930649" y="849894"/>
                  </a:lnTo>
                  <a:cubicBezTo>
                    <a:pt x="1916687" y="863857"/>
                    <a:pt x="1894051" y="863855"/>
                    <a:pt x="1880090" y="849894"/>
                  </a:cubicBezTo>
                  <a:lnTo>
                    <a:pt x="1813314" y="783118"/>
                  </a:lnTo>
                  <a:cubicBezTo>
                    <a:pt x="1799351" y="769157"/>
                    <a:pt x="1799351" y="746519"/>
                    <a:pt x="1813312" y="732557"/>
                  </a:cubicBezTo>
                  <a:lnTo>
                    <a:pt x="1877280" y="668591"/>
                  </a:lnTo>
                  <a:cubicBezTo>
                    <a:pt x="1884260" y="661609"/>
                    <a:pt x="1893410" y="658119"/>
                    <a:pt x="1902560" y="658119"/>
                  </a:cubicBezTo>
                  <a:close/>
                  <a:moveTo>
                    <a:pt x="2468388" y="653245"/>
                  </a:moveTo>
                  <a:cubicBezTo>
                    <a:pt x="2477538" y="653245"/>
                    <a:pt x="2486687" y="656735"/>
                    <a:pt x="2493668" y="663715"/>
                  </a:cubicBezTo>
                  <a:lnTo>
                    <a:pt x="2560445" y="730492"/>
                  </a:lnTo>
                  <a:cubicBezTo>
                    <a:pt x="2574406" y="744453"/>
                    <a:pt x="2574406" y="767091"/>
                    <a:pt x="2560445" y="781052"/>
                  </a:cubicBezTo>
                  <a:lnTo>
                    <a:pt x="2496479" y="845019"/>
                  </a:lnTo>
                  <a:cubicBezTo>
                    <a:pt x="2482517" y="858982"/>
                    <a:pt x="2459879" y="858980"/>
                    <a:pt x="2445919" y="845019"/>
                  </a:cubicBezTo>
                  <a:lnTo>
                    <a:pt x="2379140" y="778242"/>
                  </a:lnTo>
                  <a:cubicBezTo>
                    <a:pt x="2365179" y="764281"/>
                    <a:pt x="2365179" y="741645"/>
                    <a:pt x="2379142" y="727682"/>
                  </a:cubicBezTo>
                  <a:lnTo>
                    <a:pt x="2443108" y="663716"/>
                  </a:lnTo>
                  <a:cubicBezTo>
                    <a:pt x="2450089" y="656735"/>
                    <a:pt x="2459238" y="653243"/>
                    <a:pt x="2468388" y="653245"/>
                  </a:cubicBezTo>
                  <a:close/>
                  <a:moveTo>
                    <a:pt x="3053045" y="637442"/>
                  </a:moveTo>
                  <a:cubicBezTo>
                    <a:pt x="3062195" y="637442"/>
                    <a:pt x="3071345" y="640934"/>
                    <a:pt x="3078325" y="647913"/>
                  </a:cubicBezTo>
                  <a:lnTo>
                    <a:pt x="3145102" y="714691"/>
                  </a:lnTo>
                  <a:cubicBezTo>
                    <a:pt x="3159063" y="728652"/>
                    <a:pt x="3159063" y="751288"/>
                    <a:pt x="3145102" y="765251"/>
                  </a:cubicBezTo>
                  <a:lnTo>
                    <a:pt x="3081135" y="829217"/>
                  </a:lnTo>
                  <a:cubicBezTo>
                    <a:pt x="3067174" y="843179"/>
                    <a:pt x="3044536" y="843179"/>
                    <a:pt x="3030575" y="829217"/>
                  </a:cubicBezTo>
                  <a:lnTo>
                    <a:pt x="2963798" y="762441"/>
                  </a:lnTo>
                  <a:cubicBezTo>
                    <a:pt x="2949836" y="748480"/>
                    <a:pt x="2949836" y="725842"/>
                    <a:pt x="2963798" y="711881"/>
                  </a:cubicBezTo>
                  <a:lnTo>
                    <a:pt x="3027765" y="647913"/>
                  </a:lnTo>
                  <a:cubicBezTo>
                    <a:pt x="3034745" y="640934"/>
                    <a:pt x="3043895" y="637442"/>
                    <a:pt x="3053045" y="637442"/>
                  </a:cubicBezTo>
                  <a:close/>
                  <a:moveTo>
                    <a:pt x="528470" y="628707"/>
                  </a:moveTo>
                  <a:cubicBezTo>
                    <a:pt x="537620" y="628707"/>
                    <a:pt x="546772" y="632197"/>
                    <a:pt x="553752" y="639178"/>
                  </a:cubicBezTo>
                  <a:lnTo>
                    <a:pt x="620529" y="705956"/>
                  </a:lnTo>
                  <a:cubicBezTo>
                    <a:pt x="634488" y="719918"/>
                    <a:pt x="634488" y="742554"/>
                    <a:pt x="620527" y="756515"/>
                  </a:cubicBezTo>
                  <a:lnTo>
                    <a:pt x="556561" y="820481"/>
                  </a:lnTo>
                  <a:cubicBezTo>
                    <a:pt x="542600" y="834444"/>
                    <a:pt x="519963" y="834444"/>
                    <a:pt x="506002" y="820481"/>
                  </a:cubicBezTo>
                  <a:lnTo>
                    <a:pt x="439224" y="753706"/>
                  </a:lnTo>
                  <a:cubicBezTo>
                    <a:pt x="425261" y="739745"/>
                    <a:pt x="425261" y="717107"/>
                    <a:pt x="439224" y="703144"/>
                  </a:cubicBezTo>
                  <a:lnTo>
                    <a:pt x="503192" y="639178"/>
                  </a:lnTo>
                  <a:cubicBezTo>
                    <a:pt x="510172" y="632198"/>
                    <a:pt x="519322" y="628707"/>
                    <a:pt x="528470" y="628707"/>
                  </a:cubicBezTo>
                  <a:close/>
                  <a:moveTo>
                    <a:pt x="1094298" y="623833"/>
                  </a:moveTo>
                  <a:cubicBezTo>
                    <a:pt x="1103448" y="623833"/>
                    <a:pt x="1112600" y="627322"/>
                    <a:pt x="1119580" y="634304"/>
                  </a:cubicBezTo>
                  <a:lnTo>
                    <a:pt x="1186357" y="701080"/>
                  </a:lnTo>
                  <a:cubicBezTo>
                    <a:pt x="1200317" y="715042"/>
                    <a:pt x="1200318" y="737680"/>
                    <a:pt x="1186357" y="751639"/>
                  </a:cubicBezTo>
                  <a:lnTo>
                    <a:pt x="1122389" y="815607"/>
                  </a:lnTo>
                  <a:cubicBezTo>
                    <a:pt x="1108428" y="829568"/>
                    <a:pt x="1085791" y="829568"/>
                    <a:pt x="1071830" y="815607"/>
                  </a:cubicBezTo>
                  <a:lnTo>
                    <a:pt x="1005053" y="748830"/>
                  </a:lnTo>
                  <a:cubicBezTo>
                    <a:pt x="991091" y="734870"/>
                    <a:pt x="991091" y="712232"/>
                    <a:pt x="1005053" y="698270"/>
                  </a:cubicBezTo>
                  <a:lnTo>
                    <a:pt x="1069020" y="634304"/>
                  </a:lnTo>
                  <a:cubicBezTo>
                    <a:pt x="1076002" y="627322"/>
                    <a:pt x="1085148" y="623833"/>
                    <a:pt x="1094298" y="623833"/>
                  </a:cubicBezTo>
                  <a:close/>
                  <a:moveTo>
                    <a:pt x="1686856" y="600132"/>
                  </a:moveTo>
                  <a:cubicBezTo>
                    <a:pt x="1696006" y="600132"/>
                    <a:pt x="1705156" y="603622"/>
                    <a:pt x="1712136" y="610602"/>
                  </a:cubicBezTo>
                  <a:lnTo>
                    <a:pt x="1778913" y="677379"/>
                  </a:lnTo>
                  <a:cubicBezTo>
                    <a:pt x="1792874" y="691342"/>
                    <a:pt x="1792874" y="713978"/>
                    <a:pt x="1778913" y="727939"/>
                  </a:cubicBezTo>
                  <a:lnTo>
                    <a:pt x="1714945" y="791907"/>
                  </a:lnTo>
                  <a:cubicBezTo>
                    <a:pt x="1700984" y="805868"/>
                    <a:pt x="1678347" y="805868"/>
                    <a:pt x="1664386" y="791907"/>
                  </a:cubicBezTo>
                  <a:lnTo>
                    <a:pt x="1597610" y="725129"/>
                  </a:lnTo>
                  <a:cubicBezTo>
                    <a:pt x="1583646" y="711168"/>
                    <a:pt x="1583647" y="688532"/>
                    <a:pt x="1597610" y="674570"/>
                  </a:cubicBezTo>
                  <a:lnTo>
                    <a:pt x="1661576" y="610602"/>
                  </a:lnTo>
                  <a:cubicBezTo>
                    <a:pt x="1668556" y="603622"/>
                    <a:pt x="1677707" y="600132"/>
                    <a:pt x="1686856" y="600132"/>
                  </a:cubicBezTo>
                  <a:close/>
                  <a:moveTo>
                    <a:pt x="2250193" y="587013"/>
                  </a:moveTo>
                  <a:cubicBezTo>
                    <a:pt x="2259343" y="587013"/>
                    <a:pt x="2268493" y="590502"/>
                    <a:pt x="2275473" y="597484"/>
                  </a:cubicBezTo>
                  <a:lnTo>
                    <a:pt x="2342250" y="664261"/>
                  </a:lnTo>
                  <a:cubicBezTo>
                    <a:pt x="2356210" y="678222"/>
                    <a:pt x="2356212" y="700860"/>
                    <a:pt x="2342250" y="714821"/>
                  </a:cubicBezTo>
                  <a:lnTo>
                    <a:pt x="2278283" y="778787"/>
                  </a:lnTo>
                  <a:cubicBezTo>
                    <a:pt x="2264322" y="792748"/>
                    <a:pt x="2241686" y="792748"/>
                    <a:pt x="2227723" y="778787"/>
                  </a:cubicBezTo>
                  <a:lnTo>
                    <a:pt x="2160946" y="712011"/>
                  </a:lnTo>
                  <a:cubicBezTo>
                    <a:pt x="2146986" y="698050"/>
                    <a:pt x="2146986" y="675411"/>
                    <a:pt x="2160946" y="661451"/>
                  </a:cubicBezTo>
                  <a:lnTo>
                    <a:pt x="2224913" y="597484"/>
                  </a:lnTo>
                  <a:cubicBezTo>
                    <a:pt x="2231895" y="590502"/>
                    <a:pt x="2241045" y="587013"/>
                    <a:pt x="2250193" y="587013"/>
                  </a:cubicBezTo>
                  <a:close/>
                  <a:moveTo>
                    <a:pt x="154140" y="577453"/>
                  </a:moveTo>
                  <a:lnTo>
                    <a:pt x="167159" y="590471"/>
                  </a:lnTo>
                  <a:cubicBezTo>
                    <a:pt x="181120" y="604433"/>
                    <a:pt x="181120" y="627070"/>
                    <a:pt x="167159" y="641031"/>
                  </a:cubicBezTo>
                  <a:lnTo>
                    <a:pt x="128608" y="679581"/>
                  </a:lnTo>
                  <a:close/>
                  <a:moveTo>
                    <a:pt x="290805" y="571211"/>
                  </a:moveTo>
                  <a:cubicBezTo>
                    <a:pt x="299955" y="571211"/>
                    <a:pt x="309104" y="574701"/>
                    <a:pt x="316085" y="581683"/>
                  </a:cubicBezTo>
                  <a:lnTo>
                    <a:pt x="382863" y="648460"/>
                  </a:lnTo>
                  <a:cubicBezTo>
                    <a:pt x="396824" y="662421"/>
                    <a:pt x="396824" y="685059"/>
                    <a:pt x="382863" y="699020"/>
                  </a:cubicBezTo>
                  <a:lnTo>
                    <a:pt x="318895" y="762986"/>
                  </a:lnTo>
                  <a:cubicBezTo>
                    <a:pt x="304934" y="776949"/>
                    <a:pt x="282296" y="776949"/>
                    <a:pt x="268335" y="762987"/>
                  </a:cubicBezTo>
                  <a:lnTo>
                    <a:pt x="201558" y="696210"/>
                  </a:lnTo>
                  <a:cubicBezTo>
                    <a:pt x="187597" y="682249"/>
                    <a:pt x="187597" y="659611"/>
                    <a:pt x="201558" y="645650"/>
                  </a:cubicBezTo>
                  <a:lnTo>
                    <a:pt x="265525" y="581683"/>
                  </a:lnTo>
                  <a:cubicBezTo>
                    <a:pt x="272507" y="574701"/>
                    <a:pt x="281655" y="571211"/>
                    <a:pt x="290805" y="571211"/>
                  </a:cubicBezTo>
                  <a:close/>
                  <a:moveTo>
                    <a:pt x="2834850" y="571210"/>
                  </a:moveTo>
                  <a:cubicBezTo>
                    <a:pt x="2844000" y="571210"/>
                    <a:pt x="2853150" y="574701"/>
                    <a:pt x="2860130" y="581681"/>
                  </a:cubicBezTo>
                  <a:lnTo>
                    <a:pt x="2926908" y="648458"/>
                  </a:lnTo>
                  <a:cubicBezTo>
                    <a:pt x="2940869" y="662419"/>
                    <a:pt x="2940869" y="685057"/>
                    <a:pt x="2926908" y="699018"/>
                  </a:cubicBezTo>
                  <a:lnTo>
                    <a:pt x="2862940" y="762986"/>
                  </a:lnTo>
                  <a:cubicBezTo>
                    <a:pt x="2848981" y="776947"/>
                    <a:pt x="2826343" y="776947"/>
                    <a:pt x="2812380" y="762986"/>
                  </a:cubicBezTo>
                  <a:lnTo>
                    <a:pt x="2745604" y="696208"/>
                  </a:lnTo>
                  <a:cubicBezTo>
                    <a:pt x="2731642" y="682247"/>
                    <a:pt x="2731643" y="659610"/>
                    <a:pt x="2745604" y="645649"/>
                  </a:cubicBezTo>
                  <a:lnTo>
                    <a:pt x="2809570" y="581681"/>
                  </a:lnTo>
                  <a:cubicBezTo>
                    <a:pt x="2816552" y="574700"/>
                    <a:pt x="2825702" y="571210"/>
                    <a:pt x="2834850" y="571210"/>
                  </a:cubicBezTo>
                  <a:close/>
                  <a:moveTo>
                    <a:pt x="3400678" y="566335"/>
                  </a:moveTo>
                  <a:cubicBezTo>
                    <a:pt x="3409828" y="566335"/>
                    <a:pt x="3418979" y="569827"/>
                    <a:pt x="3425958" y="576807"/>
                  </a:cubicBezTo>
                  <a:lnTo>
                    <a:pt x="3491826" y="642674"/>
                  </a:lnTo>
                  <a:lnTo>
                    <a:pt x="3500193" y="676142"/>
                  </a:lnTo>
                  <a:lnTo>
                    <a:pt x="3492736" y="694144"/>
                  </a:lnTo>
                  <a:lnTo>
                    <a:pt x="3428770" y="758110"/>
                  </a:lnTo>
                  <a:cubicBezTo>
                    <a:pt x="3414809" y="772071"/>
                    <a:pt x="3392171" y="772071"/>
                    <a:pt x="3378210" y="758110"/>
                  </a:cubicBezTo>
                  <a:lnTo>
                    <a:pt x="3311432" y="691334"/>
                  </a:lnTo>
                  <a:cubicBezTo>
                    <a:pt x="3297471" y="677371"/>
                    <a:pt x="3297471" y="654734"/>
                    <a:pt x="3311432" y="640774"/>
                  </a:cubicBezTo>
                  <a:lnTo>
                    <a:pt x="3375399" y="576807"/>
                  </a:lnTo>
                  <a:cubicBezTo>
                    <a:pt x="3382380" y="569825"/>
                    <a:pt x="3391530" y="566334"/>
                    <a:pt x="3400678" y="566335"/>
                  </a:cubicBezTo>
                  <a:close/>
                  <a:moveTo>
                    <a:pt x="875462" y="555409"/>
                  </a:moveTo>
                  <a:cubicBezTo>
                    <a:pt x="884612" y="555409"/>
                    <a:pt x="893761" y="558900"/>
                    <a:pt x="900742" y="565880"/>
                  </a:cubicBezTo>
                  <a:lnTo>
                    <a:pt x="967520" y="632657"/>
                  </a:lnTo>
                  <a:cubicBezTo>
                    <a:pt x="981481" y="646618"/>
                    <a:pt x="981481" y="669256"/>
                    <a:pt x="967520" y="683217"/>
                  </a:cubicBezTo>
                  <a:lnTo>
                    <a:pt x="903552" y="747183"/>
                  </a:lnTo>
                  <a:cubicBezTo>
                    <a:pt x="889591" y="761146"/>
                    <a:pt x="866953" y="761146"/>
                    <a:pt x="852992" y="747185"/>
                  </a:cubicBezTo>
                  <a:lnTo>
                    <a:pt x="786215" y="680407"/>
                  </a:lnTo>
                  <a:cubicBezTo>
                    <a:pt x="772254" y="666446"/>
                    <a:pt x="772254" y="643808"/>
                    <a:pt x="786215" y="629847"/>
                  </a:cubicBezTo>
                  <a:lnTo>
                    <a:pt x="850183" y="565880"/>
                  </a:lnTo>
                  <a:cubicBezTo>
                    <a:pt x="857162" y="558900"/>
                    <a:pt x="866312" y="555409"/>
                    <a:pt x="875462" y="555409"/>
                  </a:cubicBezTo>
                  <a:close/>
                  <a:moveTo>
                    <a:pt x="1441291" y="550534"/>
                  </a:moveTo>
                  <a:cubicBezTo>
                    <a:pt x="1450441" y="550534"/>
                    <a:pt x="1459589" y="554024"/>
                    <a:pt x="1466570" y="561005"/>
                  </a:cubicBezTo>
                  <a:lnTo>
                    <a:pt x="1533348" y="627781"/>
                  </a:lnTo>
                  <a:cubicBezTo>
                    <a:pt x="1547309" y="641744"/>
                    <a:pt x="1547309" y="664380"/>
                    <a:pt x="1533348" y="678341"/>
                  </a:cubicBezTo>
                  <a:lnTo>
                    <a:pt x="1469380" y="742309"/>
                  </a:lnTo>
                  <a:cubicBezTo>
                    <a:pt x="1455419" y="756270"/>
                    <a:pt x="1432781" y="756270"/>
                    <a:pt x="1418820" y="742309"/>
                  </a:cubicBezTo>
                  <a:lnTo>
                    <a:pt x="1352045" y="675531"/>
                  </a:lnTo>
                  <a:cubicBezTo>
                    <a:pt x="1338082" y="661570"/>
                    <a:pt x="1338082" y="638932"/>
                    <a:pt x="1352043" y="624971"/>
                  </a:cubicBezTo>
                  <a:lnTo>
                    <a:pt x="1416011" y="561005"/>
                  </a:lnTo>
                  <a:cubicBezTo>
                    <a:pt x="1422992" y="554024"/>
                    <a:pt x="1432140" y="550534"/>
                    <a:pt x="1441291" y="550534"/>
                  </a:cubicBezTo>
                  <a:close/>
                  <a:moveTo>
                    <a:pt x="2033847" y="526832"/>
                  </a:moveTo>
                  <a:cubicBezTo>
                    <a:pt x="2042997" y="526832"/>
                    <a:pt x="2052145" y="530322"/>
                    <a:pt x="2059126" y="537304"/>
                  </a:cubicBezTo>
                  <a:lnTo>
                    <a:pt x="2125904" y="604079"/>
                  </a:lnTo>
                  <a:cubicBezTo>
                    <a:pt x="2139863" y="618042"/>
                    <a:pt x="2139865" y="640678"/>
                    <a:pt x="2125902" y="654641"/>
                  </a:cubicBezTo>
                  <a:lnTo>
                    <a:pt x="2061936" y="718607"/>
                  </a:lnTo>
                  <a:cubicBezTo>
                    <a:pt x="2047975" y="732568"/>
                    <a:pt x="2025337" y="732568"/>
                    <a:pt x="2011376" y="718607"/>
                  </a:cubicBezTo>
                  <a:lnTo>
                    <a:pt x="1944599" y="651831"/>
                  </a:lnTo>
                  <a:cubicBezTo>
                    <a:pt x="1930638" y="637870"/>
                    <a:pt x="1930638" y="615232"/>
                    <a:pt x="1944599" y="601270"/>
                  </a:cubicBezTo>
                  <a:lnTo>
                    <a:pt x="2008567" y="537304"/>
                  </a:lnTo>
                  <a:cubicBezTo>
                    <a:pt x="2015546" y="530322"/>
                    <a:pt x="2024696" y="526832"/>
                    <a:pt x="2033847" y="526832"/>
                  </a:cubicBezTo>
                  <a:close/>
                  <a:moveTo>
                    <a:pt x="2599675" y="521956"/>
                  </a:moveTo>
                  <a:cubicBezTo>
                    <a:pt x="2608825" y="521958"/>
                    <a:pt x="2617973" y="525448"/>
                    <a:pt x="2624955" y="532428"/>
                  </a:cubicBezTo>
                  <a:lnTo>
                    <a:pt x="2691730" y="599205"/>
                  </a:lnTo>
                  <a:cubicBezTo>
                    <a:pt x="2705693" y="613166"/>
                    <a:pt x="2705693" y="635804"/>
                    <a:pt x="2691732" y="649765"/>
                  </a:cubicBezTo>
                  <a:lnTo>
                    <a:pt x="2627764" y="713733"/>
                  </a:lnTo>
                  <a:cubicBezTo>
                    <a:pt x="2613803" y="727695"/>
                    <a:pt x="2591166" y="727694"/>
                    <a:pt x="2577206" y="713733"/>
                  </a:cubicBezTo>
                  <a:lnTo>
                    <a:pt x="2510427" y="646955"/>
                  </a:lnTo>
                  <a:cubicBezTo>
                    <a:pt x="2496466" y="632994"/>
                    <a:pt x="2496466" y="610358"/>
                    <a:pt x="2510429" y="596397"/>
                  </a:cubicBezTo>
                  <a:lnTo>
                    <a:pt x="2574395" y="532429"/>
                  </a:lnTo>
                  <a:cubicBezTo>
                    <a:pt x="2581376" y="525448"/>
                    <a:pt x="2590525" y="521956"/>
                    <a:pt x="2599675" y="521956"/>
                  </a:cubicBezTo>
                  <a:close/>
                  <a:moveTo>
                    <a:pt x="3184332" y="506155"/>
                  </a:moveTo>
                  <a:cubicBezTo>
                    <a:pt x="3193482" y="506155"/>
                    <a:pt x="3202630" y="509645"/>
                    <a:pt x="3209612" y="516626"/>
                  </a:cubicBezTo>
                  <a:lnTo>
                    <a:pt x="3276389" y="583404"/>
                  </a:lnTo>
                  <a:cubicBezTo>
                    <a:pt x="3290350" y="597365"/>
                    <a:pt x="3290350" y="620001"/>
                    <a:pt x="3276389" y="633964"/>
                  </a:cubicBezTo>
                  <a:lnTo>
                    <a:pt x="3212422" y="697930"/>
                  </a:lnTo>
                  <a:cubicBezTo>
                    <a:pt x="3198460" y="711891"/>
                    <a:pt x="3175824" y="711892"/>
                    <a:pt x="3161862" y="697930"/>
                  </a:cubicBezTo>
                  <a:lnTo>
                    <a:pt x="3095084" y="631152"/>
                  </a:lnTo>
                  <a:cubicBezTo>
                    <a:pt x="3081123" y="617191"/>
                    <a:pt x="3081123" y="594555"/>
                    <a:pt x="3095084" y="580594"/>
                  </a:cubicBezTo>
                  <a:lnTo>
                    <a:pt x="3159052" y="516626"/>
                  </a:lnTo>
                  <a:cubicBezTo>
                    <a:pt x="3166033" y="509645"/>
                    <a:pt x="3175182" y="506155"/>
                    <a:pt x="3184332" y="506155"/>
                  </a:cubicBezTo>
                  <a:close/>
                  <a:moveTo>
                    <a:pt x="659757" y="497420"/>
                  </a:moveTo>
                  <a:cubicBezTo>
                    <a:pt x="668907" y="497420"/>
                    <a:pt x="678059" y="500910"/>
                    <a:pt x="685038" y="507891"/>
                  </a:cubicBezTo>
                  <a:lnTo>
                    <a:pt x="751816" y="574669"/>
                  </a:lnTo>
                  <a:cubicBezTo>
                    <a:pt x="765775" y="588630"/>
                    <a:pt x="765775" y="611267"/>
                    <a:pt x="751816" y="625228"/>
                  </a:cubicBezTo>
                  <a:lnTo>
                    <a:pt x="687848" y="689195"/>
                  </a:lnTo>
                  <a:cubicBezTo>
                    <a:pt x="673887" y="703157"/>
                    <a:pt x="651249" y="703157"/>
                    <a:pt x="637288" y="689195"/>
                  </a:cubicBezTo>
                  <a:lnTo>
                    <a:pt x="570511" y="622417"/>
                  </a:lnTo>
                  <a:cubicBezTo>
                    <a:pt x="556550" y="608458"/>
                    <a:pt x="556548" y="585820"/>
                    <a:pt x="570511" y="571857"/>
                  </a:cubicBezTo>
                  <a:lnTo>
                    <a:pt x="634479" y="507891"/>
                  </a:lnTo>
                  <a:cubicBezTo>
                    <a:pt x="641458" y="500910"/>
                    <a:pt x="650610" y="497420"/>
                    <a:pt x="659757" y="497420"/>
                  </a:cubicBezTo>
                  <a:close/>
                  <a:moveTo>
                    <a:pt x="3455367" y="496839"/>
                  </a:moveTo>
                  <a:lnTo>
                    <a:pt x="3480652" y="597979"/>
                  </a:lnTo>
                  <a:lnTo>
                    <a:pt x="3442719" y="560047"/>
                  </a:lnTo>
                  <a:cubicBezTo>
                    <a:pt x="3428758" y="546086"/>
                    <a:pt x="3428758" y="523448"/>
                    <a:pt x="3442719" y="509487"/>
                  </a:cubicBezTo>
                  <a:close/>
                  <a:moveTo>
                    <a:pt x="1223096" y="484302"/>
                  </a:moveTo>
                  <a:cubicBezTo>
                    <a:pt x="1232246" y="484302"/>
                    <a:pt x="1241396" y="487792"/>
                    <a:pt x="1248376" y="494773"/>
                  </a:cubicBezTo>
                  <a:lnTo>
                    <a:pt x="1315153" y="561550"/>
                  </a:lnTo>
                  <a:cubicBezTo>
                    <a:pt x="1329114" y="575511"/>
                    <a:pt x="1329114" y="598149"/>
                    <a:pt x="1315153" y="612110"/>
                  </a:cubicBezTo>
                  <a:lnTo>
                    <a:pt x="1251186" y="676078"/>
                  </a:lnTo>
                  <a:cubicBezTo>
                    <a:pt x="1237226" y="690037"/>
                    <a:pt x="1214588" y="690037"/>
                    <a:pt x="1200626" y="676078"/>
                  </a:cubicBezTo>
                  <a:lnTo>
                    <a:pt x="1133848" y="609300"/>
                  </a:lnTo>
                  <a:cubicBezTo>
                    <a:pt x="1119887" y="595339"/>
                    <a:pt x="1119889" y="572702"/>
                    <a:pt x="1133850" y="558741"/>
                  </a:cubicBezTo>
                  <a:lnTo>
                    <a:pt x="1197816" y="494773"/>
                  </a:lnTo>
                  <a:cubicBezTo>
                    <a:pt x="1204797" y="487792"/>
                    <a:pt x="1213947" y="484302"/>
                    <a:pt x="1223096" y="484302"/>
                  </a:cubicBezTo>
                  <a:close/>
                  <a:moveTo>
                    <a:pt x="1815652" y="460600"/>
                  </a:moveTo>
                  <a:cubicBezTo>
                    <a:pt x="1824802" y="460600"/>
                    <a:pt x="1833952" y="464091"/>
                    <a:pt x="1840932" y="471071"/>
                  </a:cubicBezTo>
                  <a:lnTo>
                    <a:pt x="1907707" y="537850"/>
                  </a:lnTo>
                  <a:cubicBezTo>
                    <a:pt x="1921670" y="551811"/>
                    <a:pt x="1921670" y="574447"/>
                    <a:pt x="1907707" y="588410"/>
                  </a:cubicBezTo>
                  <a:lnTo>
                    <a:pt x="1843741" y="652376"/>
                  </a:lnTo>
                  <a:cubicBezTo>
                    <a:pt x="1829780" y="666337"/>
                    <a:pt x="1807144" y="666337"/>
                    <a:pt x="1793182" y="652376"/>
                  </a:cubicBezTo>
                  <a:lnTo>
                    <a:pt x="1726404" y="585599"/>
                  </a:lnTo>
                  <a:cubicBezTo>
                    <a:pt x="1712443" y="571638"/>
                    <a:pt x="1712443" y="549000"/>
                    <a:pt x="1726406" y="535039"/>
                  </a:cubicBezTo>
                  <a:lnTo>
                    <a:pt x="1790372" y="471071"/>
                  </a:lnTo>
                  <a:cubicBezTo>
                    <a:pt x="1797353" y="464091"/>
                    <a:pt x="1806503" y="460600"/>
                    <a:pt x="1815652" y="460600"/>
                  </a:cubicBezTo>
                  <a:close/>
                  <a:moveTo>
                    <a:pt x="2381480" y="455726"/>
                  </a:moveTo>
                  <a:cubicBezTo>
                    <a:pt x="2390630" y="455726"/>
                    <a:pt x="2399780" y="459215"/>
                    <a:pt x="2406760" y="466197"/>
                  </a:cubicBezTo>
                  <a:lnTo>
                    <a:pt x="2473537" y="532974"/>
                  </a:lnTo>
                  <a:cubicBezTo>
                    <a:pt x="2487497" y="546935"/>
                    <a:pt x="2487498" y="569571"/>
                    <a:pt x="2473537" y="583534"/>
                  </a:cubicBezTo>
                  <a:lnTo>
                    <a:pt x="2409571" y="647500"/>
                  </a:lnTo>
                  <a:cubicBezTo>
                    <a:pt x="2395609" y="661461"/>
                    <a:pt x="2372973" y="661461"/>
                    <a:pt x="2359010" y="647500"/>
                  </a:cubicBezTo>
                  <a:lnTo>
                    <a:pt x="2292233" y="580724"/>
                  </a:lnTo>
                  <a:cubicBezTo>
                    <a:pt x="2278271" y="566763"/>
                    <a:pt x="2278273" y="544124"/>
                    <a:pt x="2292233" y="530164"/>
                  </a:cubicBezTo>
                  <a:lnTo>
                    <a:pt x="2356200" y="466197"/>
                  </a:lnTo>
                  <a:cubicBezTo>
                    <a:pt x="2363181" y="459215"/>
                    <a:pt x="2372332" y="455726"/>
                    <a:pt x="2381480" y="455726"/>
                  </a:cubicBezTo>
                  <a:close/>
                  <a:moveTo>
                    <a:pt x="422092" y="439924"/>
                  </a:moveTo>
                  <a:cubicBezTo>
                    <a:pt x="431242" y="439924"/>
                    <a:pt x="440391" y="443414"/>
                    <a:pt x="447372" y="450396"/>
                  </a:cubicBezTo>
                  <a:lnTo>
                    <a:pt x="514149" y="517173"/>
                  </a:lnTo>
                  <a:cubicBezTo>
                    <a:pt x="528110" y="531134"/>
                    <a:pt x="528110" y="553772"/>
                    <a:pt x="514149" y="567733"/>
                  </a:cubicBezTo>
                  <a:lnTo>
                    <a:pt x="450182" y="631701"/>
                  </a:lnTo>
                  <a:cubicBezTo>
                    <a:pt x="436221" y="645662"/>
                    <a:pt x="413585" y="645662"/>
                    <a:pt x="399622" y="631699"/>
                  </a:cubicBezTo>
                  <a:lnTo>
                    <a:pt x="332845" y="564923"/>
                  </a:lnTo>
                  <a:cubicBezTo>
                    <a:pt x="318884" y="550960"/>
                    <a:pt x="318884" y="528324"/>
                    <a:pt x="332845" y="514363"/>
                  </a:cubicBezTo>
                  <a:lnTo>
                    <a:pt x="396812" y="450396"/>
                  </a:lnTo>
                  <a:cubicBezTo>
                    <a:pt x="403794" y="443414"/>
                    <a:pt x="412942" y="439924"/>
                    <a:pt x="422092" y="439924"/>
                  </a:cubicBezTo>
                  <a:close/>
                  <a:moveTo>
                    <a:pt x="2966137" y="439923"/>
                  </a:moveTo>
                  <a:cubicBezTo>
                    <a:pt x="2975287" y="439923"/>
                    <a:pt x="2984439" y="443413"/>
                    <a:pt x="2991419" y="450394"/>
                  </a:cubicBezTo>
                  <a:lnTo>
                    <a:pt x="3058194" y="517171"/>
                  </a:lnTo>
                  <a:cubicBezTo>
                    <a:pt x="3072155" y="531133"/>
                    <a:pt x="3072155" y="553770"/>
                    <a:pt x="3058194" y="567731"/>
                  </a:cubicBezTo>
                  <a:lnTo>
                    <a:pt x="2994228" y="631697"/>
                  </a:lnTo>
                  <a:cubicBezTo>
                    <a:pt x="2980267" y="645660"/>
                    <a:pt x="2957630" y="645660"/>
                    <a:pt x="2943667" y="631699"/>
                  </a:cubicBezTo>
                  <a:lnTo>
                    <a:pt x="2876891" y="564921"/>
                  </a:lnTo>
                  <a:cubicBezTo>
                    <a:pt x="2862929" y="550960"/>
                    <a:pt x="2862930" y="528323"/>
                    <a:pt x="2876891" y="514362"/>
                  </a:cubicBezTo>
                  <a:lnTo>
                    <a:pt x="2940857" y="450394"/>
                  </a:lnTo>
                  <a:cubicBezTo>
                    <a:pt x="2947839" y="443413"/>
                    <a:pt x="2956989" y="439923"/>
                    <a:pt x="2966137" y="439923"/>
                  </a:cubicBezTo>
                  <a:close/>
                  <a:moveTo>
                    <a:pt x="1006749" y="424122"/>
                  </a:moveTo>
                  <a:cubicBezTo>
                    <a:pt x="1015899" y="424122"/>
                    <a:pt x="1025050" y="427613"/>
                    <a:pt x="1032029" y="434593"/>
                  </a:cubicBezTo>
                  <a:lnTo>
                    <a:pt x="1098807" y="501370"/>
                  </a:lnTo>
                  <a:cubicBezTo>
                    <a:pt x="1112768" y="515331"/>
                    <a:pt x="1112768" y="537969"/>
                    <a:pt x="1098807" y="551930"/>
                  </a:cubicBezTo>
                  <a:lnTo>
                    <a:pt x="1034839" y="615896"/>
                  </a:lnTo>
                  <a:cubicBezTo>
                    <a:pt x="1020878" y="629859"/>
                    <a:pt x="998240" y="629859"/>
                    <a:pt x="984279" y="615896"/>
                  </a:cubicBezTo>
                  <a:lnTo>
                    <a:pt x="917502" y="549120"/>
                  </a:lnTo>
                  <a:cubicBezTo>
                    <a:pt x="903541" y="535158"/>
                    <a:pt x="903541" y="512522"/>
                    <a:pt x="917502" y="498561"/>
                  </a:cubicBezTo>
                  <a:lnTo>
                    <a:pt x="981469" y="434593"/>
                  </a:lnTo>
                  <a:cubicBezTo>
                    <a:pt x="988449" y="427613"/>
                    <a:pt x="997599" y="424122"/>
                    <a:pt x="1006749" y="424122"/>
                  </a:cubicBezTo>
                  <a:close/>
                  <a:moveTo>
                    <a:pt x="1572577" y="419247"/>
                  </a:moveTo>
                  <a:cubicBezTo>
                    <a:pt x="1581727" y="419247"/>
                    <a:pt x="1590876" y="422737"/>
                    <a:pt x="1597857" y="429718"/>
                  </a:cubicBezTo>
                  <a:lnTo>
                    <a:pt x="1664635" y="496494"/>
                  </a:lnTo>
                  <a:cubicBezTo>
                    <a:pt x="1678596" y="510457"/>
                    <a:pt x="1678596" y="533093"/>
                    <a:pt x="1664635" y="547056"/>
                  </a:cubicBezTo>
                  <a:lnTo>
                    <a:pt x="1600667" y="611022"/>
                  </a:lnTo>
                  <a:cubicBezTo>
                    <a:pt x="1586706" y="624983"/>
                    <a:pt x="1564068" y="624983"/>
                    <a:pt x="1550107" y="611022"/>
                  </a:cubicBezTo>
                  <a:lnTo>
                    <a:pt x="1483330" y="544244"/>
                  </a:lnTo>
                  <a:cubicBezTo>
                    <a:pt x="1469369" y="530283"/>
                    <a:pt x="1469369" y="507646"/>
                    <a:pt x="1483330" y="493684"/>
                  </a:cubicBezTo>
                  <a:lnTo>
                    <a:pt x="1547297" y="429718"/>
                  </a:lnTo>
                  <a:cubicBezTo>
                    <a:pt x="1554279" y="422737"/>
                    <a:pt x="1563427" y="419246"/>
                    <a:pt x="1572577" y="419247"/>
                  </a:cubicBezTo>
                  <a:close/>
                  <a:moveTo>
                    <a:pt x="2165133" y="395545"/>
                  </a:moveTo>
                  <a:cubicBezTo>
                    <a:pt x="2174282" y="395545"/>
                    <a:pt x="2183432" y="399035"/>
                    <a:pt x="2190413" y="406017"/>
                  </a:cubicBezTo>
                  <a:lnTo>
                    <a:pt x="2257191" y="472794"/>
                  </a:lnTo>
                  <a:cubicBezTo>
                    <a:pt x="2271150" y="486755"/>
                    <a:pt x="2271152" y="509391"/>
                    <a:pt x="2257191" y="523352"/>
                  </a:cubicBezTo>
                  <a:lnTo>
                    <a:pt x="2193223" y="587320"/>
                  </a:lnTo>
                  <a:cubicBezTo>
                    <a:pt x="2179262" y="601281"/>
                    <a:pt x="2156624" y="601281"/>
                    <a:pt x="2142663" y="587320"/>
                  </a:cubicBezTo>
                  <a:lnTo>
                    <a:pt x="2075886" y="520543"/>
                  </a:lnTo>
                  <a:cubicBezTo>
                    <a:pt x="2061925" y="506583"/>
                    <a:pt x="2061925" y="483945"/>
                    <a:pt x="2075886" y="469983"/>
                  </a:cubicBezTo>
                  <a:lnTo>
                    <a:pt x="2139853" y="406017"/>
                  </a:lnTo>
                  <a:cubicBezTo>
                    <a:pt x="2146835" y="399035"/>
                    <a:pt x="2155983" y="395545"/>
                    <a:pt x="2165133" y="395545"/>
                  </a:cubicBezTo>
                  <a:close/>
                  <a:moveTo>
                    <a:pt x="2730962" y="390669"/>
                  </a:moveTo>
                  <a:cubicBezTo>
                    <a:pt x="2740112" y="390671"/>
                    <a:pt x="2749260" y="394159"/>
                    <a:pt x="2756242" y="401141"/>
                  </a:cubicBezTo>
                  <a:lnTo>
                    <a:pt x="2823019" y="467918"/>
                  </a:lnTo>
                  <a:cubicBezTo>
                    <a:pt x="2836980" y="481879"/>
                    <a:pt x="2836980" y="504517"/>
                    <a:pt x="2823019" y="518478"/>
                  </a:cubicBezTo>
                  <a:lnTo>
                    <a:pt x="2759053" y="582446"/>
                  </a:lnTo>
                  <a:cubicBezTo>
                    <a:pt x="2745090" y="596408"/>
                    <a:pt x="2722453" y="596407"/>
                    <a:pt x="2708493" y="582446"/>
                  </a:cubicBezTo>
                  <a:lnTo>
                    <a:pt x="2641714" y="515668"/>
                  </a:lnTo>
                  <a:cubicBezTo>
                    <a:pt x="2627755" y="501707"/>
                    <a:pt x="2627753" y="479071"/>
                    <a:pt x="2641716" y="465108"/>
                  </a:cubicBezTo>
                  <a:lnTo>
                    <a:pt x="2705682" y="401142"/>
                  </a:lnTo>
                  <a:cubicBezTo>
                    <a:pt x="2712663" y="394161"/>
                    <a:pt x="2721812" y="390669"/>
                    <a:pt x="2730962" y="390669"/>
                  </a:cubicBezTo>
                  <a:close/>
                  <a:moveTo>
                    <a:pt x="3315619" y="374868"/>
                  </a:moveTo>
                  <a:cubicBezTo>
                    <a:pt x="3324769" y="374868"/>
                    <a:pt x="3333919" y="378358"/>
                    <a:pt x="3340899" y="385339"/>
                  </a:cubicBezTo>
                  <a:lnTo>
                    <a:pt x="3407676" y="452117"/>
                  </a:lnTo>
                  <a:cubicBezTo>
                    <a:pt x="3421637" y="466078"/>
                    <a:pt x="3421637" y="488714"/>
                    <a:pt x="3407676" y="502677"/>
                  </a:cubicBezTo>
                  <a:lnTo>
                    <a:pt x="3343708" y="566643"/>
                  </a:lnTo>
                  <a:cubicBezTo>
                    <a:pt x="3329747" y="580604"/>
                    <a:pt x="3307111" y="580604"/>
                    <a:pt x="3293149" y="566643"/>
                  </a:cubicBezTo>
                  <a:lnTo>
                    <a:pt x="3226373" y="499865"/>
                  </a:lnTo>
                  <a:cubicBezTo>
                    <a:pt x="3212410" y="485904"/>
                    <a:pt x="3212410" y="463268"/>
                    <a:pt x="3226373" y="449306"/>
                  </a:cubicBezTo>
                  <a:lnTo>
                    <a:pt x="3290339" y="385339"/>
                  </a:lnTo>
                  <a:cubicBezTo>
                    <a:pt x="3297320" y="378358"/>
                    <a:pt x="3306469" y="374868"/>
                    <a:pt x="3315619" y="374868"/>
                  </a:cubicBezTo>
                  <a:close/>
                  <a:moveTo>
                    <a:pt x="204969" y="374136"/>
                  </a:moveTo>
                  <a:lnTo>
                    <a:pt x="229177" y="384165"/>
                  </a:lnTo>
                  <a:lnTo>
                    <a:pt x="295955" y="450941"/>
                  </a:lnTo>
                  <a:cubicBezTo>
                    <a:pt x="309916" y="464903"/>
                    <a:pt x="309916" y="487539"/>
                    <a:pt x="295955" y="501500"/>
                  </a:cubicBezTo>
                  <a:lnTo>
                    <a:pt x="231989" y="565468"/>
                  </a:lnTo>
                  <a:cubicBezTo>
                    <a:pt x="218028" y="579429"/>
                    <a:pt x="195390" y="579429"/>
                    <a:pt x="181427" y="565468"/>
                  </a:cubicBezTo>
                  <a:lnTo>
                    <a:pt x="161994" y="546035"/>
                  </a:lnTo>
                  <a:close/>
                  <a:moveTo>
                    <a:pt x="788554" y="357889"/>
                  </a:moveTo>
                  <a:cubicBezTo>
                    <a:pt x="797705" y="357889"/>
                    <a:pt x="806855" y="361381"/>
                    <a:pt x="813834" y="368362"/>
                  </a:cubicBezTo>
                  <a:lnTo>
                    <a:pt x="880612" y="435138"/>
                  </a:lnTo>
                  <a:cubicBezTo>
                    <a:pt x="894573" y="449101"/>
                    <a:pt x="894573" y="471737"/>
                    <a:pt x="880612" y="485698"/>
                  </a:cubicBezTo>
                  <a:lnTo>
                    <a:pt x="816644" y="549665"/>
                  </a:lnTo>
                  <a:cubicBezTo>
                    <a:pt x="802685" y="563626"/>
                    <a:pt x="780047" y="563626"/>
                    <a:pt x="766084" y="549665"/>
                  </a:cubicBezTo>
                  <a:lnTo>
                    <a:pt x="699307" y="482888"/>
                  </a:lnTo>
                  <a:cubicBezTo>
                    <a:pt x="685346" y="468927"/>
                    <a:pt x="685348" y="446289"/>
                    <a:pt x="699309" y="432328"/>
                  </a:cubicBezTo>
                  <a:lnTo>
                    <a:pt x="763275" y="368360"/>
                  </a:lnTo>
                  <a:cubicBezTo>
                    <a:pt x="770256" y="361381"/>
                    <a:pt x="779406" y="357889"/>
                    <a:pt x="788554" y="357889"/>
                  </a:cubicBezTo>
                  <a:close/>
                  <a:moveTo>
                    <a:pt x="1354383" y="353015"/>
                  </a:moveTo>
                  <a:cubicBezTo>
                    <a:pt x="1363533" y="353015"/>
                    <a:pt x="1372683" y="356506"/>
                    <a:pt x="1379662" y="363486"/>
                  </a:cubicBezTo>
                  <a:lnTo>
                    <a:pt x="1446440" y="430263"/>
                  </a:lnTo>
                  <a:cubicBezTo>
                    <a:pt x="1460401" y="444225"/>
                    <a:pt x="1460401" y="466862"/>
                    <a:pt x="1446440" y="480823"/>
                  </a:cubicBezTo>
                  <a:lnTo>
                    <a:pt x="1382474" y="544789"/>
                  </a:lnTo>
                  <a:cubicBezTo>
                    <a:pt x="1368513" y="558750"/>
                    <a:pt x="1345875" y="558750"/>
                    <a:pt x="1331912" y="544791"/>
                  </a:cubicBezTo>
                  <a:lnTo>
                    <a:pt x="1265137" y="478013"/>
                  </a:lnTo>
                  <a:cubicBezTo>
                    <a:pt x="1251174" y="464052"/>
                    <a:pt x="1251176" y="441413"/>
                    <a:pt x="1265137" y="427454"/>
                  </a:cubicBezTo>
                  <a:lnTo>
                    <a:pt x="1329103" y="363486"/>
                  </a:lnTo>
                  <a:cubicBezTo>
                    <a:pt x="1336084" y="356505"/>
                    <a:pt x="1345234" y="353015"/>
                    <a:pt x="1354383" y="353015"/>
                  </a:cubicBezTo>
                  <a:close/>
                  <a:moveTo>
                    <a:pt x="1946939" y="329313"/>
                  </a:moveTo>
                  <a:cubicBezTo>
                    <a:pt x="1956089" y="329313"/>
                    <a:pt x="1965239" y="332803"/>
                    <a:pt x="1972218" y="339784"/>
                  </a:cubicBezTo>
                  <a:lnTo>
                    <a:pt x="2038994" y="406563"/>
                  </a:lnTo>
                  <a:cubicBezTo>
                    <a:pt x="2052957" y="420524"/>
                    <a:pt x="2052959" y="443160"/>
                    <a:pt x="2038994" y="457123"/>
                  </a:cubicBezTo>
                  <a:lnTo>
                    <a:pt x="1975030" y="521089"/>
                  </a:lnTo>
                  <a:cubicBezTo>
                    <a:pt x="1961067" y="535050"/>
                    <a:pt x="1938431" y="535050"/>
                    <a:pt x="1924468" y="521089"/>
                  </a:cubicBezTo>
                  <a:lnTo>
                    <a:pt x="1857691" y="454312"/>
                  </a:lnTo>
                  <a:cubicBezTo>
                    <a:pt x="1843730" y="440351"/>
                    <a:pt x="1843732" y="417711"/>
                    <a:pt x="1857693" y="403752"/>
                  </a:cubicBezTo>
                  <a:lnTo>
                    <a:pt x="1921659" y="339784"/>
                  </a:lnTo>
                  <a:cubicBezTo>
                    <a:pt x="1928640" y="332805"/>
                    <a:pt x="1937790" y="329311"/>
                    <a:pt x="1946939" y="329313"/>
                  </a:cubicBezTo>
                  <a:close/>
                  <a:moveTo>
                    <a:pt x="2512767" y="324439"/>
                  </a:moveTo>
                  <a:cubicBezTo>
                    <a:pt x="2521917" y="324439"/>
                    <a:pt x="2531067" y="327929"/>
                    <a:pt x="2538048" y="334910"/>
                  </a:cubicBezTo>
                  <a:lnTo>
                    <a:pt x="2604824" y="401687"/>
                  </a:lnTo>
                  <a:cubicBezTo>
                    <a:pt x="2618784" y="415648"/>
                    <a:pt x="2618785" y="438284"/>
                    <a:pt x="2604824" y="452247"/>
                  </a:cubicBezTo>
                  <a:lnTo>
                    <a:pt x="2540858" y="516213"/>
                  </a:lnTo>
                  <a:cubicBezTo>
                    <a:pt x="2526895" y="530174"/>
                    <a:pt x="2504259" y="530174"/>
                    <a:pt x="2490298" y="516213"/>
                  </a:cubicBezTo>
                  <a:lnTo>
                    <a:pt x="2423519" y="449436"/>
                  </a:lnTo>
                  <a:cubicBezTo>
                    <a:pt x="2409560" y="435476"/>
                    <a:pt x="2409560" y="412839"/>
                    <a:pt x="2423519" y="398878"/>
                  </a:cubicBezTo>
                  <a:lnTo>
                    <a:pt x="2487489" y="334908"/>
                  </a:lnTo>
                  <a:cubicBezTo>
                    <a:pt x="2494468" y="327929"/>
                    <a:pt x="2503618" y="324439"/>
                    <a:pt x="2512767" y="324439"/>
                  </a:cubicBezTo>
                  <a:close/>
                  <a:moveTo>
                    <a:pt x="553379" y="308637"/>
                  </a:moveTo>
                  <a:cubicBezTo>
                    <a:pt x="562529" y="308637"/>
                    <a:pt x="571678" y="312127"/>
                    <a:pt x="578659" y="319109"/>
                  </a:cubicBezTo>
                  <a:lnTo>
                    <a:pt x="645436" y="385886"/>
                  </a:lnTo>
                  <a:cubicBezTo>
                    <a:pt x="659397" y="399847"/>
                    <a:pt x="659397" y="422485"/>
                    <a:pt x="645436" y="436446"/>
                  </a:cubicBezTo>
                  <a:lnTo>
                    <a:pt x="581469" y="500412"/>
                  </a:lnTo>
                  <a:cubicBezTo>
                    <a:pt x="567508" y="514375"/>
                    <a:pt x="544870" y="514375"/>
                    <a:pt x="530909" y="500412"/>
                  </a:cubicBezTo>
                  <a:lnTo>
                    <a:pt x="464131" y="433636"/>
                  </a:lnTo>
                  <a:cubicBezTo>
                    <a:pt x="450170" y="419673"/>
                    <a:pt x="450170" y="397037"/>
                    <a:pt x="464133" y="383076"/>
                  </a:cubicBezTo>
                  <a:lnTo>
                    <a:pt x="528099" y="319109"/>
                  </a:lnTo>
                  <a:cubicBezTo>
                    <a:pt x="535080" y="312127"/>
                    <a:pt x="544229" y="308637"/>
                    <a:pt x="553379" y="308637"/>
                  </a:cubicBezTo>
                  <a:close/>
                  <a:moveTo>
                    <a:pt x="3097426" y="308636"/>
                  </a:moveTo>
                  <a:cubicBezTo>
                    <a:pt x="3106574" y="308636"/>
                    <a:pt x="3115726" y="312126"/>
                    <a:pt x="3122705" y="319107"/>
                  </a:cubicBezTo>
                  <a:lnTo>
                    <a:pt x="3189483" y="385883"/>
                  </a:lnTo>
                  <a:cubicBezTo>
                    <a:pt x="3203442" y="399846"/>
                    <a:pt x="3203442" y="422483"/>
                    <a:pt x="3189483" y="436444"/>
                  </a:cubicBezTo>
                  <a:lnTo>
                    <a:pt x="3125515" y="500410"/>
                  </a:lnTo>
                  <a:cubicBezTo>
                    <a:pt x="3111554" y="514371"/>
                    <a:pt x="3088916" y="514371"/>
                    <a:pt x="3074955" y="500410"/>
                  </a:cubicBezTo>
                  <a:lnTo>
                    <a:pt x="3008178" y="433633"/>
                  </a:lnTo>
                  <a:cubicBezTo>
                    <a:pt x="2994217" y="419672"/>
                    <a:pt x="2994217" y="397034"/>
                    <a:pt x="3008178" y="383073"/>
                  </a:cubicBezTo>
                  <a:lnTo>
                    <a:pt x="3072146" y="319107"/>
                  </a:lnTo>
                  <a:cubicBezTo>
                    <a:pt x="3079125" y="312126"/>
                    <a:pt x="3088275" y="308636"/>
                    <a:pt x="3097426" y="308636"/>
                  </a:cubicBezTo>
                  <a:close/>
                  <a:moveTo>
                    <a:pt x="1138036" y="292835"/>
                  </a:moveTo>
                  <a:cubicBezTo>
                    <a:pt x="1147186" y="292835"/>
                    <a:pt x="1156335" y="296325"/>
                    <a:pt x="1163316" y="303306"/>
                  </a:cubicBezTo>
                  <a:lnTo>
                    <a:pt x="1230093" y="370083"/>
                  </a:lnTo>
                  <a:cubicBezTo>
                    <a:pt x="1244054" y="384044"/>
                    <a:pt x="1244054" y="406680"/>
                    <a:pt x="1230093" y="420643"/>
                  </a:cubicBezTo>
                  <a:lnTo>
                    <a:pt x="1166126" y="484609"/>
                  </a:lnTo>
                  <a:cubicBezTo>
                    <a:pt x="1152165" y="498572"/>
                    <a:pt x="1129527" y="498572"/>
                    <a:pt x="1115566" y="484609"/>
                  </a:cubicBezTo>
                  <a:lnTo>
                    <a:pt x="1048789" y="417833"/>
                  </a:lnTo>
                  <a:cubicBezTo>
                    <a:pt x="1034827" y="403871"/>
                    <a:pt x="1034827" y="381235"/>
                    <a:pt x="1048789" y="367272"/>
                  </a:cubicBezTo>
                  <a:lnTo>
                    <a:pt x="1112756" y="303306"/>
                  </a:lnTo>
                  <a:cubicBezTo>
                    <a:pt x="1119738" y="296325"/>
                    <a:pt x="1128886" y="292835"/>
                    <a:pt x="1138036" y="292835"/>
                  </a:cubicBezTo>
                  <a:close/>
                  <a:moveTo>
                    <a:pt x="1703864" y="287960"/>
                  </a:moveTo>
                  <a:cubicBezTo>
                    <a:pt x="1713014" y="287959"/>
                    <a:pt x="1722163" y="291450"/>
                    <a:pt x="1729144" y="298431"/>
                  </a:cubicBezTo>
                  <a:lnTo>
                    <a:pt x="1795921" y="365207"/>
                  </a:lnTo>
                  <a:cubicBezTo>
                    <a:pt x="1809883" y="379170"/>
                    <a:pt x="1809883" y="401806"/>
                    <a:pt x="1795921" y="415767"/>
                  </a:cubicBezTo>
                  <a:lnTo>
                    <a:pt x="1731954" y="479735"/>
                  </a:lnTo>
                  <a:cubicBezTo>
                    <a:pt x="1717993" y="493696"/>
                    <a:pt x="1695355" y="493696"/>
                    <a:pt x="1681394" y="479735"/>
                  </a:cubicBezTo>
                  <a:lnTo>
                    <a:pt x="1614617" y="412957"/>
                  </a:lnTo>
                  <a:cubicBezTo>
                    <a:pt x="1600656" y="398996"/>
                    <a:pt x="1600656" y="376359"/>
                    <a:pt x="1614617" y="362398"/>
                  </a:cubicBezTo>
                  <a:lnTo>
                    <a:pt x="1678584" y="298431"/>
                  </a:lnTo>
                  <a:cubicBezTo>
                    <a:pt x="1685566" y="291450"/>
                    <a:pt x="1694714" y="287960"/>
                    <a:pt x="1703864" y="287960"/>
                  </a:cubicBezTo>
                  <a:close/>
                  <a:moveTo>
                    <a:pt x="3400062" y="275617"/>
                  </a:moveTo>
                  <a:lnTo>
                    <a:pt x="3441794" y="442545"/>
                  </a:lnTo>
                  <a:lnTo>
                    <a:pt x="3424435" y="435356"/>
                  </a:lnTo>
                  <a:lnTo>
                    <a:pt x="3357660" y="368578"/>
                  </a:lnTo>
                  <a:cubicBezTo>
                    <a:pt x="3343697" y="354617"/>
                    <a:pt x="3343697" y="331981"/>
                    <a:pt x="3357660" y="318019"/>
                  </a:cubicBezTo>
                  <a:close/>
                  <a:moveTo>
                    <a:pt x="2296420" y="264259"/>
                  </a:moveTo>
                  <a:cubicBezTo>
                    <a:pt x="2305570" y="264259"/>
                    <a:pt x="2314721" y="267748"/>
                    <a:pt x="2321700" y="274730"/>
                  </a:cubicBezTo>
                  <a:lnTo>
                    <a:pt x="2388478" y="341506"/>
                  </a:lnTo>
                  <a:cubicBezTo>
                    <a:pt x="2402437" y="355468"/>
                    <a:pt x="2402439" y="378104"/>
                    <a:pt x="2388478" y="392065"/>
                  </a:cubicBezTo>
                  <a:lnTo>
                    <a:pt x="2324510" y="456033"/>
                  </a:lnTo>
                  <a:cubicBezTo>
                    <a:pt x="2310549" y="469994"/>
                    <a:pt x="2287911" y="469994"/>
                    <a:pt x="2273950" y="456033"/>
                  </a:cubicBezTo>
                  <a:lnTo>
                    <a:pt x="2207173" y="389256"/>
                  </a:lnTo>
                  <a:cubicBezTo>
                    <a:pt x="2193212" y="375296"/>
                    <a:pt x="2193212" y="352658"/>
                    <a:pt x="2207173" y="338696"/>
                  </a:cubicBezTo>
                  <a:lnTo>
                    <a:pt x="2271140" y="274730"/>
                  </a:lnTo>
                  <a:cubicBezTo>
                    <a:pt x="2278122" y="267748"/>
                    <a:pt x="2287270" y="264257"/>
                    <a:pt x="2296420" y="264259"/>
                  </a:cubicBezTo>
                  <a:close/>
                  <a:moveTo>
                    <a:pt x="2862248" y="259383"/>
                  </a:moveTo>
                  <a:cubicBezTo>
                    <a:pt x="2871399" y="259384"/>
                    <a:pt x="2880547" y="262872"/>
                    <a:pt x="2887528" y="269854"/>
                  </a:cubicBezTo>
                  <a:lnTo>
                    <a:pt x="2954306" y="336631"/>
                  </a:lnTo>
                  <a:cubicBezTo>
                    <a:pt x="2968267" y="350592"/>
                    <a:pt x="2968267" y="373230"/>
                    <a:pt x="2954306" y="387191"/>
                  </a:cubicBezTo>
                  <a:lnTo>
                    <a:pt x="2890340" y="451159"/>
                  </a:lnTo>
                  <a:cubicBezTo>
                    <a:pt x="2876377" y="465120"/>
                    <a:pt x="2853739" y="465120"/>
                    <a:pt x="2839780" y="451159"/>
                  </a:cubicBezTo>
                  <a:lnTo>
                    <a:pt x="2773001" y="384381"/>
                  </a:lnTo>
                  <a:cubicBezTo>
                    <a:pt x="2759042" y="370420"/>
                    <a:pt x="2759042" y="347784"/>
                    <a:pt x="2773003" y="333821"/>
                  </a:cubicBezTo>
                  <a:lnTo>
                    <a:pt x="2836969" y="269855"/>
                  </a:lnTo>
                  <a:cubicBezTo>
                    <a:pt x="2843948" y="262874"/>
                    <a:pt x="2853098" y="259383"/>
                    <a:pt x="2862248" y="259383"/>
                  </a:cubicBezTo>
                  <a:close/>
                  <a:moveTo>
                    <a:pt x="335184" y="242405"/>
                  </a:moveTo>
                  <a:cubicBezTo>
                    <a:pt x="344334" y="242405"/>
                    <a:pt x="353484" y="245897"/>
                    <a:pt x="360464" y="252876"/>
                  </a:cubicBezTo>
                  <a:lnTo>
                    <a:pt x="427242" y="319654"/>
                  </a:lnTo>
                  <a:cubicBezTo>
                    <a:pt x="441203" y="333615"/>
                    <a:pt x="441203" y="356252"/>
                    <a:pt x="427242" y="370214"/>
                  </a:cubicBezTo>
                  <a:lnTo>
                    <a:pt x="363276" y="434180"/>
                  </a:lnTo>
                  <a:cubicBezTo>
                    <a:pt x="349314" y="448142"/>
                    <a:pt x="326677" y="448142"/>
                    <a:pt x="312716" y="434181"/>
                  </a:cubicBezTo>
                  <a:lnTo>
                    <a:pt x="245938" y="367404"/>
                  </a:lnTo>
                  <a:cubicBezTo>
                    <a:pt x="231977" y="353443"/>
                    <a:pt x="231977" y="330805"/>
                    <a:pt x="245938" y="316844"/>
                  </a:cubicBezTo>
                  <a:lnTo>
                    <a:pt x="309904" y="252876"/>
                  </a:lnTo>
                  <a:cubicBezTo>
                    <a:pt x="316886" y="245897"/>
                    <a:pt x="326036" y="242405"/>
                    <a:pt x="335184" y="242405"/>
                  </a:cubicBezTo>
                  <a:close/>
                  <a:moveTo>
                    <a:pt x="919841" y="226602"/>
                  </a:moveTo>
                  <a:cubicBezTo>
                    <a:pt x="928991" y="226602"/>
                    <a:pt x="938141" y="230092"/>
                    <a:pt x="945123" y="237073"/>
                  </a:cubicBezTo>
                  <a:lnTo>
                    <a:pt x="1011899" y="303851"/>
                  </a:lnTo>
                  <a:cubicBezTo>
                    <a:pt x="1025860" y="317812"/>
                    <a:pt x="1025860" y="340450"/>
                    <a:pt x="1011899" y="354411"/>
                  </a:cubicBezTo>
                  <a:lnTo>
                    <a:pt x="947933" y="418377"/>
                  </a:lnTo>
                  <a:cubicBezTo>
                    <a:pt x="933972" y="432339"/>
                    <a:pt x="911334" y="432339"/>
                    <a:pt x="897371" y="418378"/>
                  </a:cubicBezTo>
                  <a:lnTo>
                    <a:pt x="830595" y="351601"/>
                  </a:lnTo>
                  <a:cubicBezTo>
                    <a:pt x="816633" y="337640"/>
                    <a:pt x="816634" y="315002"/>
                    <a:pt x="830595" y="301041"/>
                  </a:cubicBezTo>
                  <a:lnTo>
                    <a:pt x="894562" y="237073"/>
                  </a:lnTo>
                  <a:cubicBezTo>
                    <a:pt x="901543" y="230094"/>
                    <a:pt x="910693" y="226602"/>
                    <a:pt x="919841" y="226602"/>
                  </a:cubicBezTo>
                  <a:close/>
                  <a:moveTo>
                    <a:pt x="1485669" y="221728"/>
                  </a:moveTo>
                  <a:cubicBezTo>
                    <a:pt x="1494820" y="221728"/>
                    <a:pt x="1503971" y="225218"/>
                    <a:pt x="1510951" y="232197"/>
                  </a:cubicBezTo>
                  <a:lnTo>
                    <a:pt x="1577727" y="298977"/>
                  </a:lnTo>
                  <a:cubicBezTo>
                    <a:pt x="1591688" y="312938"/>
                    <a:pt x="1591688" y="335575"/>
                    <a:pt x="1577727" y="349536"/>
                  </a:cubicBezTo>
                  <a:lnTo>
                    <a:pt x="1513761" y="413502"/>
                  </a:lnTo>
                  <a:cubicBezTo>
                    <a:pt x="1499798" y="427465"/>
                    <a:pt x="1477162" y="427463"/>
                    <a:pt x="1463201" y="413502"/>
                  </a:cubicBezTo>
                  <a:lnTo>
                    <a:pt x="1396424" y="346727"/>
                  </a:lnTo>
                  <a:cubicBezTo>
                    <a:pt x="1382461" y="332765"/>
                    <a:pt x="1382461" y="310128"/>
                    <a:pt x="1396424" y="296167"/>
                  </a:cubicBezTo>
                  <a:lnTo>
                    <a:pt x="1460391" y="232199"/>
                  </a:lnTo>
                  <a:cubicBezTo>
                    <a:pt x="1467371" y="225218"/>
                    <a:pt x="1476521" y="221726"/>
                    <a:pt x="1485669" y="221728"/>
                  </a:cubicBezTo>
                  <a:close/>
                  <a:moveTo>
                    <a:pt x="2078225" y="198026"/>
                  </a:moveTo>
                  <a:cubicBezTo>
                    <a:pt x="2087376" y="198026"/>
                    <a:pt x="2096526" y="201516"/>
                    <a:pt x="2103505" y="208497"/>
                  </a:cubicBezTo>
                  <a:lnTo>
                    <a:pt x="2170284" y="275275"/>
                  </a:lnTo>
                  <a:cubicBezTo>
                    <a:pt x="2184246" y="289237"/>
                    <a:pt x="2184246" y="311874"/>
                    <a:pt x="2170284" y="325835"/>
                  </a:cubicBezTo>
                  <a:lnTo>
                    <a:pt x="2106317" y="389802"/>
                  </a:lnTo>
                  <a:cubicBezTo>
                    <a:pt x="2092354" y="403763"/>
                    <a:pt x="2069718" y="403763"/>
                    <a:pt x="2055757" y="389802"/>
                  </a:cubicBezTo>
                  <a:lnTo>
                    <a:pt x="1988980" y="323023"/>
                  </a:lnTo>
                  <a:cubicBezTo>
                    <a:pt x="1975019" y="309062"/>
                    <a:pt x="1975019" y="286426"/>
                    <a:pt x="1988980" y="272463"/>
                  </a:cubicBezTo>
                  <a:lnTo>
                    <a:pt x="2052947" y="208497"/>
                  </a:lnTo>
                  <a:cubicBezTo>
                    <a:pt x="2059927" y="201518"/>
                    <a:pt x="2069077" y="198026"/>
                    <a:pt x="2078225" y="198026"/>
                  </a:cubicBezTo>
                  <a:close/>
                  <a:moveTo>
                    <a:pt x="2644054" y="193152"/>
                  </a:moveTo>
                  <a:cubicBezTo>
                    <a:pt x="2653204" y="193152"/>
                    <a:pt x="2662354" y="196642"/>
                    <a:pt x="2669335" y="203623"/>
                  </a:cubicBezTo>
                  <a:lnTo>
                    <a:pt x="2736113" y="270399"/>
                  </a:lnTo>
                  <a:cubicBezTo>
                    <a:pt x="2750074" y="284360"/>
                    <a:pt x="2750074" y="306998"/>
                    <a:pt x="2736111" y="320959"/>
                  </a:cubicBezTo>
                  <a:lnTo>
                    <a:pt x="2672145" y="384926"/>
                  </a:lnTo>
                  <a:cubicBezTo>
                    <a:pt x="2658182" y="398887"/>
                    <a:pt x="2635546" y="398887"/>
                    <a:pt x="2621584" y="384926"/>
                  </a:cubicBezTo>
                  <a:lnTo>
                    <a:pt x="2554808" y="318149"/>
                  </a:lnTo>
                  <a:cubicBezTo>
                    <a:pt x="2540847" y="304188"/>
                    <a:pt x="2540847" y="281552"/>
                    <a:pt x="2554808" y="267589"/>
                  </a:cubicBezTo>
                  <a:lnTo>
                    <a:pt x="2618775" y="203621"/>
                  </a:lnTo>
                  <a:cubicBezTo>
                    <a:pt x="2625755" y="196642"/>
                    <a:pt x="2634905" y="193152"/>
                    <a:pt x="2644054" y="193152"/>
                  </a:cubicBezTo>
                  <a:close/>
                  <a:moveTo>
                    <a:pt x="684666" y="177351"/>
                  </a:moveTo>
                  <a:cubicBezTo>
                    <a:pt x="693816" y="177351"/>
                    <a:pt x="702964" y="180840"/>
                    <a:pt x="709946" y="187822"/>
                  </a:cubicBezTo>
                  <a:lnTo>
                    <a:pt x="776723" y="254599"/>
                  </a:lnTo>
                  <a:cubicBezTo>
                    <a:pt x="790684" y="268560"/>
                    <a:pt x="790684" y="291198"/>
                    <a:pt x="776723" y="305159"/>
                  </a:cubicBezTo>
                  <a:lnTo>
                    <a:pt x="712755" y="369125"/>
                  </a:lnTo>
                  <a:cubicBezTo>
                    <a:pt x="698794" y="383088"/>
                    <a:pt x="676158" y="383088"/>
                    <a:pt x="662196" y="369125"/>
                  </a:cubicBezTo>
                  <a:lnTo>
                    <a:pt x="595420" y="302349"/>
                  </a:lnTo>
                  <a:cubicBezTo>
                    <a:pt x="581457" y="288387"/>
                    <a:pt x="581457" y="265750"/>
                    <a:pt x="595420" y="251789"/>
                  </a:cubicBezTo>
                  <a:lnTo>
                    <a:pt x="659386" y="187822"/>
                  </a:lnTo>
                  <a:cubicBezTo>
                    <a:pt x="666367" y="180840"/>
                    <a:pt x="675516" y="177351"/>
                    <a:pt x="684666" y="177351"/>
                  </a:cubicBezTo>
                  <a:close/>
                  <a:moveTo>
                    <a:pt x="3228711" y="177349"/>
                  </a:moveTo>
                  <a:cubicBezTo>
                    <a:pt x="3237861" y="177349"/>
                    <a:pt x="3247013" y="180839"/>
                    <a:pt x="3253992" y="187820"/>
                  </a:cubicBezTo>
                  <a:lnTo>
                    <a:pt x="3320770" y="254596"/>
                  </a:lnTo>
                  <a:cubicBezTo>
                    <a:pt x="3334731" y="268559"/>
                    <a:pt x="3334731" y="291196"/>
                    <a:pt x="3320770" y="305157"/>
                  </a:cubicBezTo>
                  <a:lnTo>
                    <a:pt x="3256802" y="369123"/>
                  </a:lnTo>
                  <a:cubicBezTo>
                    <a:pt x="3242839" y="383086"/>
                    <a:pt x="3220203" y="383085"/>
                    <a:pt x="3206242" y="369123"/>
                  </a:cubicBezTo>
                  <a:lnTo>
                    <a:pt x="3139465" y="302348"/>
                  </a:lnTo>
                  <a:cubicBezTo>
                    <a:pt x="3125504" y="288385"/>
                    <a:pt x="3125504" y="265749"/>
                    <a:pt x="3139465" y="251786"/>
                  </a:cubicBezTo>
                  <a:lnTo>
                    <a:pt x="3203433" y="187820"/>
                  </a:lnTo>
                  <a:cubicBezTo>
                    <a:pt x="3210412" y="180839"/>
                    <a:pt x="3219562" y="177349"/>
                    <a:pt x="3228711" y="177349"/>
                  </a:cubicBezTo>
                  <a:close/>
                  <a:moveTo>
                    <a:pt x="1269323" y="161548"/>
                  </a:moveTo>
                  <a:cubicBezTo>
                    <a:pt x="1278473" y="161548"/>
                    <a:pt x="1287623" y="165038"/>
                    <a:pt x="1294603" y="172019"/>
                  </a:cubicBezTo>
                  <a:lnTo>
                    <a:pt x="1361380" y="238796"/>
                  </a:lnTo>
                  <a:cubicBezTo>
                    <a:pt x="1375341" y="252758"/>
                    <a:pt x="1375341" y="275395"/>
                    <a:pt x="1361380" y="289356"/>
                  </a:cubicBezTo>
                  <a:lnTo>
                    <a:pt x="1297413" y="353322"/>
                  </a:lnTo>
                  <a:cubicBezTo>
                    <a:pt x="1283452" y="367285"/>
                    <a:pt x="1260814" y="367285"/>
                    <a:pt x="1246853" y="353322"/>
                  </a:cubicBezTo>
                  <a:lnTo>
                    <a:pt x="1180077" y="286545"/>
                  </a:lnTo>
                  <a:cubicBezTo>
                    <a:pt x="1166114" y="272584"/>
                    <a:pt x="1166114" y="249948"/>
                    <a:pt x="1180077" y="235985"/>
                  </a:cubicBezTo>
                  <a:lnTo>
                    <a:pt x="1244043" y="172019"/>
                  </a:lnTo>
                  <a:cubicBezTo>
                    <a:pt x="1251025" y="165038"/>
                    <a:pt x="1260173" y="161548"/>
                    <a:pt x="1269323" y="161548"/>
                  </a:cubicBezTo>
                  <a:close/>
                  <a:moveTo>
                    <a:pt x="1835151" y="156673"/>
                  </a:moveTo>
                  <a:cubicBezTo>
                    <a:pt x="1844301" y="156672"/>
                    <a:pt x="1853450" y="160163"/>
                    <a:pt x="1860431" y="167143"/>
                  </a:cubicBezTo>
                  <a:lnTo>
                    <a:pt x="1927208" y="233920"/>
                  </a:lnTo>
                  <a:cubicBezTo>
                    <a:pt x="1941169" y="247881"/>
                    <a:pt x="1941169" y="270519"/>
                    <a:pt x="1927208" y="284480"/>
                  </a:cubicBezTo>
                  <a:lnTo>
                    <a:pt x="1863241" y="348448"/>
                  </a:lnTo>
                  <a:cubicBezTo>
                    <a:pt x="1849280" y="362409"/>
                    <a:pt x="1826644" y="362409"/>
                    <a:pt x="1812681" y="348448"/>
                  </a:cubicBezTo>
                  <a:lnTo>
                    <a:pt x="1745905" y="281670"/>
                  </a:lnTo>
                  <a:cubicBezTo>
                    <a:pt x="1731942" y="267709"/>
                    <a:pt x="1731942" y="245072"/>
                    <a:pt x="1745904" y="231111"/>
                  </a:cubicBezTo>
                  <a:lnTo>
                    <a:pt x="1809871" y="167145"/>
                  </a:lnTo>
                  <a:cubicBezTo>
                    <a:pt x="1816851" y="160163"/>
                    <a:pt x="1826001" y="156672"/>
                    <a:pt x="1835151" y="156673"/>
                  </a:cubicBezTo>
                  <a:close/>
                  <a:moveTo>
                    <a:pt x="2427707" y="132970"/>
                  </a:moveTo>
                  <a:cubicBezTo>
                    <a:pt x="2436857" y="132972"/>
                    <a:pt x="2446006" y="136462"/>
                    <a:pt x="2452987" y="143443"/>
                  </a:cubicBezTo>
                  <a:lnTo>
                    <a:pt x="2519764" y="210219"/>
                  </a:lnTo>
                  <a:cubicBezTo>
                    <a:pt x="2533724" y="224181"/>
                    <a:pt x="2533726" y="246817"/>
                    <a:pt x="2519764" y="260778"/>
                  </a:cubicBezTo>
                  <a:lnTo>
                    <a:pt x="2455797" y="324746"/>
                  </a:lnTo>
                  <a:cubicBezTo>
                    <a:pt x="2441836" y="338707"/>
                    <a:pt x="2419198" y="338707"/>
                    <a:pt x="2405237" y="324746"/>
                  </a:cubicBezTo>
                  <a:lnTo>
                    <a:pt x="2338460" y="257969"/>
                  </a:lnTo>
                  <a:cubicBezTo>
                    <a:pt x="2324500" y="244009"/>
                    <a:pt x="2324500" y="221372"/>
                    <a:pt x="2338460" y="207409"/>
                  </a:cubicBezTo>
                  <a:lnTo>
                    <a:pt x="2402427" y="143441"/>
                  </a:lnTo>
                  <a:cubicBezTo>
                    <a:pt x="2409409" y="136462"/>
                    <a:pt x="2418557" y="132970"/>
                    <a:pt x="2427707" y="132970"/>
                  </a:cubicBezTo>
                  <a:close/>
                  <a:moveTo>
                    <a:pt x="2993535" y="128096"/>
                  </a:moveTo>
                  <a:cubicBezTo>
                    <a:pt x="3002685" y="128097"/>
                    <a:pt x="3011834" y="131585"/>
                    <a:pt x="3018815" y="138567"/>
                  </a:cubicBezTo>
                  <a:lnTo>
                    <a:pt x="3085593" y="205344"/>
                  </a:lnTo>
                  <a:cubicBezTo>
                    <a:pt x="3099554" y="219305"/>
                    <a:pt x="3099554" y="241943"/>
                    <a:pt x="3085593" y="255904"/>
                  </a:cubicBezTo>
                  <a:lnTo>
                    <a:pt x="3021627" y="319872"/>
                  </a:lnTo>
                  <a:cubicBezTo>
                    <a:pt x="3007664" y="333833"/>
                    <a:pt x="2985026" y="333833"/>
                    <a:pt x="2971067" y="319872"/>
                  </a:cubicBezTo>
                  <a:lnTo>
                    <a:pt x="2904288" y="253094"/>
                  </a:lnTo>
                  <a:cubicBezTo>
                    <a:pt x="2890328" y="239133"/>
                    <a:pt x="2890328" y="216497"/>
                    <a:pt x="2904289" y="202534"/>
                  </a:cubicBezTo>
                  <a:lnTo>
                    <a:pt x="2968255" y="138568"/>
                  </a:lnTo>
                  <a:cubicBezTo>
                    <a:pt x="2975235" y="131587"/>
                    <a:pt x="2984385" y="128096"/>
                    <a:pt x="2993535" y="128096"/>
                  </a:cubicBezTo>
                  <a:close/>
                  <a:moveTo>
                    <a:pt x="466471" y="111118"/>
                  </a:moveTo>
                  <a:cubicBezTo>
                    <a:pt x="475621" y="111118"/>
                    <a:pt x="484771" y="114610"/>
                    <a:pt x="491753" y="121589"/>
                  </a:cubicBezTo>
                  <a:lnTo>
                    <a:pt x="558528" y="188367"/>
                  </a:lnTo>
                  <a:cubicBezTo>
                    <a:pt x="572489" y="202328"/>
                    <a:pt x="572491" y="224966"/>
                    <a:pt x="558528" y="238927"/>
                  </a:cubicBezTo>
                  <a:lnTo>
                    <a:pt x="494562" y="302893"/>
                  </a:lnTo>
                  <a:cubicBezTo>
                    <a:pt x="480600" y="316855"/>
                    <a:pt x="457964" y="316855"/>
                    <a:pt x="444003" y="302893"/>
                  </a:cubicBezTo>
                  <a:lnTo>
                    <a:pt x="377225" y="236117"/>
                  </a:lnTo>
                  <a:cubicBezTo>
                    <a:pt x="363262" y="222156"/>
                    <a:pt x="363264" y="199518"/>
                    <a:pt x="377225" y="185557"/>
                  </a:cubicBezTo>
                  <a:lnTo>
                    <a:pt x="441193" y="121589"/>
                  </a:lnTo>
                  <a:cubicBezTo>
                    <a:pt x="448173" y="114610"/>
                    <a:pt x="457323" y="111118"/>
                    <a:pt x="466471" y="111118"/>
                  </a:cubicBezTo>
                  <a:close/>
                  <a:moveTo>
                    <a:pt x="1051128" y="95315"/>
                  </a:moveTo>
                  <a:cubicBezTo>
                    <a:pt x="1060278" y="95315"/>
                    <a:pt x="1069428" y="98807"/>
                    <a:pt x="1076410" y="105787"/>
                  </a:cubicBezTo>
                  <a:lnTo>
                    <a:pt x="1143185" y="172564"/>
                  </a:lnTo>
                  <a:cubicBezTo>
                    <a:pt x="1157146" y="186525"/>
                    <a:pt x="1157146" y="209163"/>
                    <a:pt x="1143187" y="223124"/>
                  </a:cubicBezTo>
                  <a:lnTo>
                    <a:pt x="1079220" y="287090"/>
                  </a:lnTo>
                  <a:cubicBezTo>
                    <a:pt x="1065259" y="301051"/>
                    <a:pt x="1042621" y="301053"/>
                    <a:pt x="1028660" y="287090"/>
                  </a:cubicBezTo>
                  <a:lnTo>
                    <a:pt x="961882" y="220314"/>
                  </a:lnTo>
                  <a:cubicBezTo>
                    <a:pt x="947921" y="206351"/>
                    <a:pt x="947921" y="183715"/>
                    <a:pt x="961882" y="169753"/>
                  </a:cubicBezTo>
                  <a:lnTo>
                    <a:pt x="1025850" y="105787"/>
                  </a:lnTo>
                  <a:cubicBezTo>
                    <a:pt x="1032830" y="98805"/>
                    <a:pt x="1041980" y="95315"/>
                    <a:pt x="1051128" y="95315"/>
                  </a:cubicBezTo>
                  <a:close/>
                  <a:moveTo>
                    <a:pt x="1616956" y="90441"/>
                  </a:moveTo>
                  <a:cubicBezTo>
                    <a:pt x="1626106" y="90441"/>
                    <a:pt x="1635258" y="93931"/>
                    <a:pt x="1642238" y="100911"/>
                  </a:cubicBezTo>
                  <a:lnTo>
                    <a:pt x="1709015" y="167688"/>
                  </a:lnTo>
                  <a:cubicBezTo>
                    <a:pt x="1722976" y="181649"/>
                    <a:pt x="1722976" y="204287"/>
                    <a:pt x="1709015" y="218248"/>
                  </a:cubicBezTo>
                  <a:lnTo>
                    <a:pt x="1645048" y="282215"/>
                  </a:lnTo>
                  <a:cubicBezTo>
                    <a:pt x="1631085" y="296178"/>
                    <a:pt x="1608449" y="296177"/>
                    <a:pt x="1594488" y="282215"/>
                  </a:cubicBezTo>
                  <a:lnTo>
                    <a:pt x="1527710" y="215438"/>
                  </a:lnTo>
                  <a:cubicBezTo>
                    <a:pt x="1513749" y="201477"/>
                    <a:pt x="1513749" y="178841"/>
                    <a:pt x="1527710" y="164878"/>
                  </a:cubicBezTo>
                  <a:lnTo>
                    <a:pt x="1591678" y="100911"/>
                  </a:lnTo>
                  <a:cubicBezTo>
                    <a:pt x="1598658" y="93931"/>
                    <a:pt x="1607808" y="90439"/>
                    <a:pt x="1616956" y="90441"/>
                  </a:cubicBezTo>
                  <a:close/>
                  <a:moveTo>
                    <a:pt x="281602" y="67606"/>
                  </a:moveTo>
                  <a:lnTo>
                    <a:pt x="342182" y="128187"/>
                  </a:lnTo>
                  <a:cubicBezTo>
                    <a:pt x="356143" y="142148"/>
                    <a:pt x="356143" y="164785"/>
                    <a:pt x="342182" y="178747"/>
                  </a:cubicBezTo>
                  <a:lnTo>
                    <a:pt x="278214" y="242714"/>
                  </a:lnTo>
                  <a:cubicBezTo>
                    <a:pt x="271234" y="249695"/>
                    <a:pt x="262084" y="253185"/>
                    <a:pt x="252935" y="253185"/>
                  </a:cubicBezTo>
                  <a:lnTo>
                    <a:pt x="236870" y="246531"/>
                  </a:lnTo>
                  <a:close/>
                  <a:moveTo>
                    <a:pt x="2209512" y="66739"/>
                  </a:moveTo>
                  <a:cubicBezTo>
                    <a:pt x="2218662" y="66739"/>
                    <a:pt x="2227813" y="70231"/>
                    <a:pt x="2234792" y="77210"/>
                  </a:cubicBezTo>
                  <a:lnTo>
                    <a:pt x="2301571" y="143988"/>
                  </a:lnTo>
                  <a:cubicBezTo>
                    <a:pt x="2315531" y="157951"/>
                    <a:pt x="2315532" y="180587"/>
                    <a:pt x="2301571" y="194548"/>
                  </a:cubicBezTo>
                  <a:lnTo>
                    <a:pt x="2237604" y="258514"/>
                  </a:lnTo>
                  <a:cubicBezTo>
                    <a:pt x="2223641" y="272476"/>
                    <a:pt x="2201005" y="272476"/>
                    <a:pt x="2187044" y="258515"/>
                  </a:cubicBezTo>
                  <a:lnTo>
                    <a:pt x="2120265" y="191738"/>
                  </a:lnTo>
                  <a:cubicBezTo>
                    <a:pt x="2106305" y="177775"/>
                    <a:pt x="2106305" y="155139"/>
                    <a:pt x="2120265" y="141178"/>
                  </a:cubicBezTo>
                  <a:lnTo>
                    <a:pt x="2184234" y="77210"/>
                  </a:lnTo>
                  <a:cubicBezTo>
                    <a:pt x="2191214" y="70231"/>
                    <a:pt x="2200364" y="66738"/>
                    <a:pt x="2209512" y="66739"/>
                  </a:cubicBezTo>
                  <a:close/>
                  <a:moveTo>
                    <a:pt x="2775341" y="61865"/>
                  </a:moveTo>
                  <a:cubicBezTo>
                    <a:pt x="2784491" y="61865"/>
                    <a:pt x="2793641" y="65355"/>
                    <a:pt x="2800620" y="72336"/>
                  </a:cubicBezTo>
                  <a:lnTo>
                    <a:pt x="2867399" y="139112"/>
                  </a:lnTo>
                  <a:cubicBezTo>
                    <a:pt x="2881360" y="153073"/>
                    <a:pt x="2881360" y="175711"/>
                    <a:pt x="2867399" y="189672"/>
                  </a:cubicBezTo>
                  <a:lnTo>
                    <a:pt x="2803430" y="253639"/>
                  </a:lnTo>
                  <a:cubicBezTo>
                    <a:pt x="2789469" y="267600"/>
                    <a:pt x="2766831" y="267600"/>
                    <a:pt x="2752870" y="253639"/>
                  </a:cubicBezTo>
                  <a:lnTo>
                    <a:pt x="2686095" y="186862"/>
                  </a:lnTo>
                  <a:cubicBezTo>
                    <a:pt x="2672134" y="172901"/>
                    <a:pt x="2672134" y="150265"/>
                    <a:pt x="2686095" y="136302"/>
                  </a:cubicBezTo>
                  <a:lnTo>
                    <a:pt x="2750061" y="72336"/>
                  </a:lnTo>
                  <a:cubicBezTo>
                    <a:pt x="2757042" y="65355"/>
                    <a:pt x="2766192" y="61865"/>
                    <a:pt x="2775341" y="61865"/>
                  </a:cubicBezTo>
                  <a:close/>
                  <a:moveTo>
                    <a:pt x="3344299" y="52565"/>
                  </a:moveTo>
                  <a:lnTo>
                    <a:pt x="3390111" y="235815"/>
                  </a:lnTo>
                  <a:lnTo>
                    <a:pt x="3388089" y="237837"/>
                  </a:lnTo>
                  <a:cubicBezTo>
                    <a:pt x="3374126" y="251799"/>
                    <a:pt x="3351490" y="251798"/>
                    <a:pt x="3337529" y="237837"/>
                  </a:cubicBezTo>
                  <a:lnTo>
                    <a:pt x="3270752" y="171059"/>
                  </a:lnTo>
                  <a:cubicBezTo>
                    <a:pt x="3256791" y="157098"/>
                    <a:pt x="3256789" y="134462"/>
                    <a:pt x="3270752" y="120499"/>
                  </a:cubicBezTo>
                  <a:lnTo>
                    <a:pt x="3334719" y="56533"/>
                  </a:lnTo>
                  <a:close/>
                  <a:moveTo>
                    <a:pt x="815953" y="46064"/>
                  </a:moveTo>
                  <a:cubicBezTo>
                    <a:pt x="825103" y="46064"/>
                    <a:pt x="834251" y="49554"/>
                    <a:pt x="841233" y="56535"/>
                  </a:cubicBezTo>
                  <a:lnTo>
                    <a:pt x="908010" y="123312"/>
                  </a:lnTo>
                  <a:cubicBezTo>
                    <a:pt x="921971" y="137273"/>
                    <a:pt x="921971" y="159909"/>
                    <a:pt x="908010" y="173872"/>
                  </a:cubicBezTo>
                  <a:lnTo>
                    <a:pt x="844044" y="237838"/>
                  </a:lnTo>
                  <a:cubicBezTo>
                    <a:pt x="830082" y="251801"/>
                    <a:pt x="807445" y="251801"/>
                    <a:pt x="793483" y="237838"/>
                  </a:cubicBezTo>
                  <a:lnTo>
                    <a:pt x="726707" y="171062"/>
                  </a:lnTo>
                  <a:cubicBezTo>
                    <a:pt x="712744" y="157100"/>
                    <a:pt x="712744" y="134464"/>
                    <a:pt x="726707" y="120501"/>
                  </a:cubicBezTo>
                  <a:lnTo>
                    <a:pt x="790673" y="56535"/>
                  </a:lnTo>
                  <a:cubicBezTo>
                    <a:pt x="797654" y="49554"/>
                    <a:pt x="806804" y="46064"/>
                    <a:pt x="815953" y="46064"/>
                  </a:cubicBezTo>
                  <a:close/>
                  <a:moveTo>
                    <a:pt x="1400610" y="30261"/>
                  </a:moveTo>
                  <a:cubicBezTo>
                    <a:pt x="1409760" y="30261"/>
                    <a:pt x="1418910" y="33751"/>
                    <a:pt x="1425890" y="40732"/>
                  </a:cubicBezTo>
                  <a:lnTo>
                    <a:pt x="1492667" y="107510"/>
                  </a:lnTo>
                  <a:cubicBezTo>
                    <a:pt x="1506628" y="121471"/>
                    <a:pt x="1506628" y="144107"/>
                    <a:pt x="1492667" y="158069"/>
                  </a:cubicBezTo>
                  <a:lnTo>
                    <a:pt x="1428699" y="222035"/>
                  </a:lnTo>
                  <a:cubicBezTo>
                    <a:pt x="1414738" y="235996"/>
                    <a:pt x="1392101" y="235998"/>
                    <a:pt x="1378140" y="222035"/>
                  </a:cubicBezTo>
                  <a:lnTo>
                    <a:pt x="1311362" y="155260"/>
                  </a:lnTo>
                  <a:cubicBezTo>
                    <a:pt x="1297401" y="141297"/>
                    <a:pt x="1297401" y="118661"/>
                    <a:pt x="1311362" y="104698"/>
                  </a:cubicBezTo>
                  <a:lnTo>
                    <a:pt x="1375330" y="40732"/>
                  </a:lnTo>
                  <a:cubicBezTo>
                    <a:pt x="1382311" y="33751"/>
                    <a:pt x="1391461" y="30261"/>
                    <a:pt x="1400610" y="30261"/>
                  </a:cubicBezTo>
                  <a:close/>
                  <a:moveTo>
                    <a:pt x="1966438" y="25385"/>
                  </a:moveTo>
                  <a:cubicBezTo>
                    <a:pt x="1975588" y="25385"/>
                    <a:pt x="1984736" y="28876"/>
                    <a:pt x="1991718" y="35858"/>
                  </a:cubicBezTo>
                  <a:lnTo>
                    <a:pt x="2058495" y="102633"/>
                  </a:lnTo>
                  <a:cubicBezTo>
                    <a:pt x="2072456" y="116596"/>
                    <a:pt x="2072456" y="139232"/>
                    <a:pt x="2058495" y="153193"/>
                  </a:cubicBezTo>
                  <a:lnTo>
                    <a:pt x="1994528" y="217161"/>
                  </a:lnTo>
                  <a:cubicBezTo>
                    <a:pt x="1980566" y="231122"/>
                    <a:pt x="1957930" y="231122"/>
                    <a:pt x="1943968" y="217161"/>
                  </a:cubicBezTo>
                  <a:lnTo>
                    <a:pt x="1877192" y="150384"/>
                  </a:lnTo>
                  <a:cubicBezTo>
                    <a:pt x="1863229" y="136422"/>
                    <a:pt x="1863229" y="113785"/>
                    <a:pt x="1877190" y="99824"/>
                  </a:cubicBezTo>
                  <a:lnTo>
                    <a:pt x="1941158" y="35856"/>
                  </a:lnTo>
                  <a:cubicBezTo>
                    <a:pt x="1948139" y="28876"/>
                    <a:pt x="1957288" y="25385"/>
                    <a:pt x="1966438" y="25385"/>
                  </a:cubicBezTo>
                  <a:close/>
                  <a:moveTo>
                    <a:pt x="2558994" y="1685"/>
                  </a:moveTo>
                  <a:cubicBezTo>
                    <a:pt x="2568144" y="1683"/>
                    <a:pt x="2577294" y="5175"/>
                    <a:pt x="2584274" y="12154"/>
                  </a:cubicBezTo>
                  <a:lnTo>
                    <a:pt x="2651051" y="78932"/>
                  </a:lnTo>
                  <a:cubicBezTo>
                    <a:pt x="2665011" y="92894"/>
                    <a:pt x="2665012" y="115531"/>
                    <a:pt x="2651051" y="129492"/>
                  </a:cubicBezTo>
                  <a:lnTo>
                    <a:pt x="2587084" y="193459"/>
                  </a:lnTo>
                  <a:cubicBezTo>
                    <a:pt x="2573123" y="207420"/>
                    <a:pt x="2550485" y="207420"/>
                    <a:pt x="2536524" y="193459"/>
                  </a:cubicBezTo>
                  <a:lnTo>
                    <a:pt x="2469746" y="126682"/>
                  </a:lnTo>
                  <a:cubicBezTo>
                    <a:pt x="2455787" y="112722"/>
                    <a:pt x="2455787" y="90085"/>
                    <a:pt x="2469746" y="76122"/>
                  </a:cubicBezTo>
                  <a:lnTo>
                    <a:pt x="2533714" y="12156"/>
                  </a:lnTo>
                  <a:cubicBezTo>
                    <a:pt x="2540694" y="5175"/>
                    <a:pt x="2549844" y="1683"/>
                    <a:pt x="2558994" y="1685"/>
                  </a:cubicBezTo>
                  <a:close/>
                  <a:moveTo>
                    <a:pt x="3176343" y="0"/>
                  </a:moveTo>
                  <a:lnTo>
                    <a:pt x="3331157" y="0"/>
                  </a:lnTo>
                  <a:lnTo>
                    <a:pt x="3333225" y="8271"/>
                  </a:lnTo>
                  <a:lnTo>
                    <a:pt x="3284199" y="57298"/>
                  </a:lnTo>
                  <a:cubicBezTo>
                    <a:pt x="3270239" y="71259"/>
                    <a:pt x="3247600" y="71259"/>
                    <a:pt x="3233639" y="57296"/>
                  </a:cubicBezTo>
                  <a:close/>
                  <a:moveTo>
                    <a:pt x="3117119" y="0"/>
                  </a:moveTo>
                  <a:lnTo>
                    <a:pt x="3132527" y="0"/>
                  </a:lnTo>
                  <a:lnTo>
                    <a:pt x="3150102" y="7280"/>
                  </a:lnTo>
                  <a:lnTo>
                    <a:pt x="3216879" y="74057"/>
                  </a:lnTo>
                  <a:cubicBezTo>
                    <a:pt x="3230840" y="88018"/>
                    <a:pt x="3230840" y="110656"/>
                    <a:pt x="3216879" y="124617"/>
                  </a:cubicBezTo>
                  <a:lnTo>
                    <a:pt x="3152912" y="188585"/>
                  </a:lnTo>
                  <a:cubicBezTo>
                    <a:pt x="3138952" y="202546"/>
                    <a:pt x="3116313" y="202546"/>
                    <a:pt x="3102352" y="188585"/>
                  </a:cubicBezTo>
                  <a:lnTo>
                    <a:pt x="3035575" y="121807"/>
                  </a:lnTo>
                  <a:cubicBezTo>
                    <a:pt x="3021615" y="107846"/>
                    <a:pt x="3021615" y="85209"/>
                    <a:pt x="3035576" y="71248"/>
                  </a:cubicBezTo>
                  <a:lnTo>
                    <a:pt x="3099542" y="7282"/>
                  </a:lnTo>
                  <a:close/>
                  <a:moveTo>
                    <a:pt x="3037016" y="0"/>
                  </a:moveTo>
                  <a:lnTo>
                    <a:pt x="3044433" y="0"/>
                  </a:lnTo>
                  <a:lnTo>
                    <a:pt x="3040725" y="1536"/>
                  </a:lnTo>
                  <a:close/>
                  <a:moveTo>
                    <a:pt x="2822396" y="0"/>
                  </a:moveTo>
                  <a:lnTo>
                    <a:pt x="2990861" y="0"/>
                  </a:lnTo>
                  <a:lnTo>
                    <a:pt x="2998686" y="7825"/>
                  </a:lnTo>
                  <a:cubicBezTo>
                    <a:pt x="3012647" y="21786"/>
                    <a:pt x="3012647" y="44424"/>
                    <a:pt x="2998685" y="58385"/>
                  </a:cubicBezTo>
                  <a:lnTo>
                    <a:pt x="2934717" y="122352"/>
                  </a:lnTo>
                  <a:cubicBezTo>
                    <a:pt x="2920756" y="136313"/>
                    <a:pt x="2898118" y="136313"/>
                    <a:pt x="2884157" y="122352"/>
                  </a:cubicBezTo>
                  <a:lnTo>
                    <a:pt x="2817381" y="55575"/>
                  </a:lnTo>
                  <a:cubicBezTo>
                    <a:pt x="2803420" y="41612"/>
                    <a:pt x="2803419" y="18978"/>
                    <a:pt x="2817381" y="5015"/>
                  </a:cubicBezTo>
                  <a:close/>
                  <a:moveTo>
                    <a:pt x="2605639" y="0"/>
                  </a:moveTo>
                  <a:lnTo>
                    <a:pt x="2780543" y="0"/>
                  </a:lnTo>
                  <a:lnTo>
                    <a:pt x="2718370" y="62172"/>
                  </a:lnTo>
                  <a:cubicBezTo>
                    <a:pt x="2704409" y="76133"/>
                    <a:pt x="2681772" y="76133"/>
                    <a:pt x="2667811" y="62172"/>
                  </a:cubicBezTo>
                  <a:close/>
                  <a:moveTo>
                    <a:pt x="2459420" y="0"/>
                  </a:moveTo>
                  <a:lnTo>
                    <a:pt x="2490374" y="0"/>
                  </a:lnTo>
                  <a:lnTo>
                    <a:pt x="2474897" y="6411"/>
                  </a:lnTo>
                  <a:close/>
                  <a:moveTo>
                    <a:pt x="2261443" y="0"/>
                  </a:moveTo>
                  <a:lnTo>
                    <a:pt x="2420158" y="0"/>
                  </a:lnTo>
                  <a:lnTo>
                    <a:pt x="2432858" y="12701"/>
                  </a:lnTo>
                  <a:cubicBezTo>
                    <a:pt x="2446819" y="26662"/>
                    <a:pt x="2446819" y="49300"/>
                    <a:pt x="2432858" y="63261"/>
                  </a:cubicBezTo>
                  <a:lnTo>
                    <a:pt x="2368891" y="127228"/>
                  </a:lnTo>
                  <a:cubicBezTo>
                    <a:pt x="2354928" y="141189"/>
                    <a:pt x="2332292" y="141188"/>
                    <a:pt x="2318331" y="127227"/>
                  </a:cubicBezTo>
                  <a:lnTo>
                    <a:pt x="2251552" y="60451"/>
                  </a:lnTo>
                  <a:cubicBezTo>
                    <a:pt x="2237592" y="46488"/>
                    <a:pt x="2237592" y="23852"/>
                    <a:pt x="2251552" y="9891"/>
                  </a:cubicBezTo>
                  <a:close/>
                  <a:moveTo>
                    <a:pt x="2000568" y="0"/>
                  </a:moveTo>
                  <a:lnTo>
                    <a:pt x="2198855" y="0"/>
                  </a:lnTo>
                  <a:lnTo>
                    <a:pt x="2189782" y="21906"/>
                  </a:lnTo>
                  <a:lnTo>
                    <a:pt x="2125814" y="85874"/>
                  </a:lnTo>
                  <a:cubicBezTo>
                    <a:pt x="2111853" y="99835"/>
                    <a:pt x="2089217" y="99835"/>
                    <a:pt x="2075255" y="85874"/>
                  </a:cubicBezTo>
                  <a:lnTo>
                    <a:pt x="2008479" y="19097"/>
                  </a:lnTo>
                  <a:close/>
                  <a:moveTo>
                    <a:pt x="1837420" y="0"/>
                  </a:moveTo>
                  <a:lnTo>
                    <a:pt x="1927263" y="0"/>
                  </a:lnTo>
                  <a:lnTo>
                    <a:pt x="1907621" y="19642"/>
                  </a:lnTo>
                  <a:cubicBezTo>
                    <a:pt x="1893659" y="33603"/>
                    <a:pt x="1871022" y="33604"/>
                    <a:pt x="1857061" y="19642"/>
                  </a:cubicBezTo>
                  <a:close/>
                  <a:moveTo>
                    <a:pt x="1692588" y="0"/>
                  </a:moveTo>
                  <a:lnTo>
                    <a:pt x="1803899" y="0"/>
                  </a:lnTo>
                  <a:lnTo>
                    <a:pt x="1840302" y="36401"/>
                  </a:lnTo>
                  <a:cubicBezTo>
                    <a:pt x="1854263" y="50362"/>
                    <a:pt x="1854263" y="73000"/>
                    <a:pt x="1840302" y="86961"/>
                  </a:cubicBezTo>
                  <a:lnTo>
                    <a:pt x="1776334" y="150929"/>
                  </a:lnTo>
                  <a:cubicBezTo>
                    <a:pt x="1762372" y="164891"/>
                    <a:pt x="1739736" y="164891"/>
                    <a:pt x="1725773" y="150930"/>
                  </a:cubicBezTo>
                  <a:lnTo>
                    <a:pt x="1658997" y="84151"/>
                  </a:lnTo>
                  <a:cubicBezTo>
                    <a:pt x="1645036" y="70190"/>
                    <a:pt x="1645036" y="47554"/>
                    <a:pt x="1658997" y="33591"/>
                  </a:cubicBezTo>
                  <a:close/>
                  <a:moveTo>
                    <a:pt x="1432721" y="0"/>
                  </a:moveTo>
                  <a:lnTo>
                    <a:pt x="1633803" y="0"/>
                  </a:lnTo>
                  <a:lnTo>
                    <a:pt x="1634425" y="1502"/>
                  </a:lnTo>
                  <a:cubicBezTo>
                    <a:pt x="1634425" y="10651"/>
                    <a:pt x="1630934" y="19800"/>
                    <a:pt x="1623954" y="26781"/>
                  </a:cubicBezTo>
                  <a:lnTo>
                    <a:pt x="1559986" y="90748"/>
                  </a:lnTo>
                  <a:cubicBezTo>
                    <a:pt x="1546025" y="104710"/>
                    <a:pt x="1523389" y="104710"/>
                    <a:pt x="1509427" y="90748"/>
                  </a:cubicBezTo>
                  <a:lnTo>
                    <a:pt x="1442649" y="23971"/>
                  </a:lnTo>
                  <a:close/>
                  <a:moveTo>
                    <a:pt x="1266717" y="0"/>
                  </a:moveTo>
                  <a:lnTo>
                    <a:pt x="1366310" y="0"/>
                  </a:lnTo>
                  <a:lnTo>
                    <a:pt x="1341793" y="24516"/>
                  </a:lnTo>
                  <a:cubicBezTo>
                    <a:pt x="1327832" y="38479"/>
                    <a:pt x="1305195" y="38477"/>
                    <a:pt x="1291233" y="24516"/>
                  </a:cubicBezTo>
                  <a:close/>
                  <a:moveTo>
                    <a:pt x="1131636" y="0"/>
                  </a:moveTo>
                  <a:lnTo>
                    <a:pt x="1233197" y="0"/>
                  </a:lnTo>
                  <a:lnTo>
                    <a:pt x="1274474" y="41277"/>
                  </a:lnTo>
                  <a:cubicBezTo>
                    <a:pt x="1288435" y="55238"/>
                    <a:pt x="1288433" y="77876"/>
                    <a:pt x="1274474" y="91837"/>
                  </a:cubicBezTo>
                  <a:lnTo>
                    <a:pt x="1210506" y="155803"/>
                  </a:lnTo>
                  <a:cubicBezTo>
                    <a:pt x="1196544" y="169766"/>
                    <a:pt x="1173908" y="169764"/>
                    <a:pt x="1159946" y="155803"/>
                  </a:cubicBezTo>
                  <a:lnTo>
                    <a:pt x="1093169" y="89025"/>
                  </a:lnTo>
                  <a:cubicBezTo>
                    <a:pt x="1079208" y="75064"/>
                    <a:pt x="1079207" y="52428"/>
                    <a:pt x="1093169" y="38466"/>
                  </a:cubicBezTo>
                  <a:close/>
                  <a:moveTo>
                    <a:pt x="853526" y="0"/>
                  </a:moveTo>
                  <a:lnTo>
                    <a:pt x="1042600" y="0"/>
                  </a:lnTo>
                  <a:lnTo>
                    <a:pt x="1049768" y="17305"/>
                  </a:lnTo>
                  <a:cubicBezTo>
                    <a:pt x="1049768" y="26454"/>
                    <a:pt x="1046277" y="35604"/>
                    <a:pt x="1039297" y="42585"/>
                  </a:cubicBezTo>
                  <a:lnTo>
                    <a:pt x="975329" y="106551"/>
                  </a:lnTo>
                  <a:cubicBezTo>
                    <a:pt x="961368" y="120512"/>
                    <a:pt x="938732" y="120512"/>
                    <a:pt x="924769" y="106551"/>
                  </a:cubicBezTo>
                  <a:lnTo>
                    <a:pt x="857994" y="39774"/>
                  </a:lnTo>
                  <a:cubicBezTo>
                    <a:pt x="851012" y="32793"/>
                    <a:pt x="847522" y="23644"/>
                    <a:pt x="847522" y="14495"/>
                  </a:cubicBezTo>
                  <a:close/>
                  <a:moveTo>
                    <a:pt x="666257" y="0"/>
                  </a:moveTo>
                  <a:lnTo>
                    <a:pt x="797456" y="0"/>
                  </a:lnTo>
                  <a:lnTo>
                    <a:pt x="757136" y="40320"/>
                  </a:lnTo>
                  <a:cubicBezTo>
                    <a:pt x="743175" y="54281"/>
                    <a:pt x="720537" y="54281"/>
                    <a:pt x="706576" y="40320"/>
                  </a:cubicBezTo>
                  <a:close/>
                  <a:moveTo>
                    <a:pt x="562781" y="0"/>
                  </a:moveTo>
                  <a:lnTo>
                    <a:pt x="632737" y="0"/>
                  </a:lnTo>
                  <a:lnTo>
                    <a:pt x="689817" y="57080"/>
                  </a:lnTo>
                  <a:cubicBezTo>
                    <a:pt x="703778" y="71041"/>
                    <a:pt x="703778" y="93679"/>
                    <a:pt x="689817" y="107640"/>
                  </a:cubicBezTo>
                  <a:lnTo>
                    <a:pt x="625849" y="171606"/>
                  </a:lnTo>
                  <a:cubicBezTo>
                    <a:pt x="611887" y="185568"/>
                    <a:pt x="589250" y="185567"/>
                    <a:pt x="575289" y="171606"/>
                  </a:cubicBezTo>
                  <a:lnTo>
                    <a:pt x="508512" y="104828"/>
                  </a:lnTo>
                  <a:cubicBezTo>
                    <a:pt x="494551" y="90867"/>
                    <a:pt x="494551" y="68231"/>
                    <a:pt x="508512" y="54268"/>
                  </a:cubicBezTo>
                  <a:close/>
                  <a:moveTo>
                    <a:pt x="298503" y="0"/>
                  </a:moveTo>
                  <a:lnTo>
                    <a:pt x="474753" y="0"/>
                  </a:lnTo>
                  <a:lnTo>
                    <a:pt x="483939" y="22180"/>
                  </a:lnTo>
                  <a:cubicBezTo>
                    <a:pt x="483939" y="31330"/>
                    <a:pt x="480449" y="40479"/>
                    <a:pt x="473469" y="47460"/>
                  </a:cubicBezTo>
                  <a:lnTo>
                    <a:pt x="409503" y="111427"/>
                  </a:lnTo>
                  <a:cubicBezTo>
                    <a:pt x="395540" y="125388"/>
                    <a:pt x="372904" y="125388"/>
                    <a:pt x="358941" y="111427"/>
                  </a:cubicBezTo>
                  <a:lnTo>
                    <a:pt x="292164" y="44650"/>
                  </a:lnTo>
                  <a:lnTo>
                    <a:pt x="289156" y="3738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E7E6E6"/>
                </a:gs>
                <a:gs pos="23000">
                  <a:srgbClr val="FFC000">
                    <a:lumMod val="75000"/>
                  </a:srgbClr>
                </a:gs>
                <a:gs pos="88000">
                  <a:srgbClr val="ED7D31">
                    <a:lumMod val="75000"/>
                  </a:srgbClr>
                </a:gs>
                <a:gs pos="73447">
                  <a:srgbClr val="FFC000">
                    <a:lumMod val="75000"/>
                  </a:srgbClr>
                </a:gs>
                <a:gs pos="47000">
                  <a:sysClr val="window" lastClr="FFFFFF">
                    <a:lumMod val="75000"/>
                  </a:sysClr>
                </a:gs>
              </a:gsLst>
              <a:lin ang="189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79" name="台形 78">
              <a:extLst>
                <a:ext uri="{FF2B5EF4-FFF2-40B4-BE49-F238E27FC236}">
                  <a16:creationId xmlns:a16="http://schemas.microsoft.com/office/drawing/2014/main" id="{BAE1DB3A-5A0F-4CEC-B5F9-A1993058FCD5}"/>
                </a:ext>
              </a:extLst>
            </p:cNvPr>
            <p:cNvSpPr/>
            <p:nvPr/>
          </p:nvSpPr>
          <p:spPr>
            <a:xfrm>
              <a:off x="-60066" y="4028986"/>
              <a:ext cx="3248077" cy="71077"/>
            </a:xfrm>
            <a:prstGeom prst="trapezoid">
              <a:avLst>
                <a:gd name="adj" fmla="val 136454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1C036179-CDFF-4D4C-949E-A72A9B978EE0}"/>
                </a:ext>
              </a:extLst>
            </p:cNvPr>
            <p:cNvSpPr/>
            <p:nvPr/>
          </p:nvSpPr>
          <p:spPr>
            <a:xfrm>
              <a:off x="111481" y="3835394"/>
              <a:ext cx="2937823" cy="185018"/>
            </a:xfrm>
            <a:prstGeom prst="rect">
              <a:avLst/>
            </a:prstGeom>
            <a:pattFill prst="lgGrid">
              <a:fgClr>
                <a:sysClr val="windowText" lastClr="000000"/>
              </a:fgClr>
              <a:bgClr>
                <a:srgbClr val="ED7D31">
                  <a:lumMod val="50000"/>
                </a:srgb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81" name="グループ化 80">
              <a:extLst>
                <a:ext uri="{FF2B5EF4-FFF2-40B4-BE49-F238E27FC236}">
                  <a16:creationId xmlns:a16="http://schemas.microsoft.com/office/drawing/2014/main" id="{0EF7A276-93CE-4D5C-BE78-11F459913CBE}"/>
                </a:ext>
              </a:extLst>
            </p:cNvPr>
            <p:cNvGrpSpPr/>
            <p:nvPr/>
          </p:nvGrpSpPr>
          <p:grpSpPr>
            <a:xfrm>
              <a:off x="502273" y="3689229"/>
              <a:ext cx="441236" cy="266069"/>
              <a:chOff x="5654406" y="3950542"/>
              <a:chExt cx="451148" cy="286178"/>
            </a:xfrm>
          </p:grpSpPr>
          <p:sp>
            <p:nvSpPr>
              <p:cNvPr id="114" name="正方形/長方形 113">
                <a:extLst>
                  <a:ext uri="{FF2B5EF4-FFF2-40B4-BE49-F238E27FC236}">
                    <a16:creationId xmlns:a16="http://schemas.microsoft.com/office/drawing/2014/main" id="{5416ABD8-DFC9-4225-A981-61EB64043342}"/>
                  </a:ext>
                </a:extLst>
              </p:cNvPr>
              <p:cNvSpPr/>
              <p:nvPr/>
            </p:nvSpPr>
            <p:spPr>
              <a:xfrm>
                <a:off x="5673606" y="4009078"/>
                <a:ext cx="407154" cy="227642"/>
              </a:xfrm>
              <a:prstGeom prst="rect">
                <a:avLst/>
              </a:prstGeom>
              <a:pattFill prst="dkVert">
                <a:fgClr>
                  <a:sysClr val="windowText" lastClr="000000"/>
                </a:fgClr>
                <a:bgClr>
                  <a:srgbClr val="66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5" name="台形 114">
                <a:extLst>
                  <a:ext uri="{FF2B5EF4-FFF2-40B4-BE49-F238E27FC236}">
                    <a16:creationId xmlns:a16="http://schemas.microsoft.com/office/drawing/2014/main" id="{5A7BEA78-839D-413C-B4BA-8ECBBA5CFC38}"/>
                  </a:ext>
                </a:extLst>
              </p:cNvPr>
              <p:cNvSpPr/>
              <p:nvPr/>
            </p:nvSpPr>
            <p:spPr>
              <a:xfrm>
                <a:off x="5654406" y="3950542"/>
                <a:ext cx="451148" cy="89980"/>
              </a:xfrm>
              <a:prstGeom prst="trapezoid">
                <a:avLst>
                  <a:gd name="adj" fmla="val 19986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82" name="グループ化 81">
              <a:extLst>
                <a:ext uri="{FF2B5EF4-FFF2-40B4-BE49-F238E27FC236}">
                  <a16:creationId xmlns:a16="http://schemas.microsoft.com/office/drawing/2014/main" id="{B4F71A55-4E41-487E-9322-3CBD561F7432}"/>
                </a:ext>
              </a:extLst>
            </p:cNvPr>
            <p:cNvGrpSpPr/>
            <p:nvPr/>
          </p:nvGrpSpPr>
          <p:grpSpPr>
            <a:xfrm>
              <a:off x="1389131" y="3689229"/>
              <a:ext cx="441236" cy="266069"/>
              <a:chOff x="5654406" y="3950542"/>
              <a:chExt cx="451148" cy="286178"/>
            </a:xfrm>
          </p:grpSpPr>
          <p:sp>
            <p:nvSpPr>
              <p:cNvPr id="112" name="正方形/長方形 111">
                <a:extLst>
                  <a:ext uri="{FF2B5EF4-FFF2-40B4-BE49-F238E27FC236}">
                    <a16:creationId xmlns:a16="http://schemas.microsoft.com/office/drawing/2014/main" id="{BDD4D5B0-FE94-4A8F-A0A6-D4B7B80A89B6}"/>
                  </a:ext>
                </a:extLst>
              </p:cNvPr>
              <p:cNvSpPr/>
              <p:nvPr/>
            </p:nvSpPr>
            <p:spPr>
              <a:xfrm>
                <a:off x="5673606" y="4009078"/>
                <a:ext cx="407154" cy="227642"/>
              </a:xfrm>
              <a:prstGeom prst="rect">
                <a:avLst/>
              </a:prstGeom>
              <a:pattFill prst="dkVert">
                <a:fgClr>
                  <a:sysClr val="windowText" lastClr="000000"/>
                </a:fgClr>
                <a:bgClr>
                  <a:srgbClr val="66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3" name="台形 112">
                <a:extLst>
                  <a:ext uri="{FF2B5EF4-FFF2-40B4-BE49-F238E27FC236}">
                    <a16:creationId xmlns:a16="http://schemas.microsoft.com/office/drawing/2014/main" id="{D55F2BBA-9BF2-4975-BF1B-DE08668631ED}"/>
                  </a:ext>
                </a:extLst>
              </p:cNvPr>
              <p:cNvSpPr/>
              <p:nvPr/>
            </p:nvSpPr>
            <p:spPr>
              <a:xfrm>
                <a:off x="5654406" y="3950542"/>
                <a:ext cx="451148" cy="89980"/>
              </a:xfrm>
              <a:prstGeom prst="trapezoid">
                <a:avLst>
                  <a:gd name="adj" fmla="val 19986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83" name="グループ化 82">
              <a:extLst>
                <a:ext uri="{FF2B5EF4-FFF2-40B4-BE49-F238E27FC236}">
                  <a16:creationId xmlns:a16="http://schemas.microsoft.com/office/drawing/2014/main" id="{8636D5CB-81F5-4F78-88E9-D699B8E86175}"/>
                </a:ext>
              </a:extLst>
            </p:cNvPr>
            <p:cNvGrpSpPr/>
            <p:nvPr/>
          </p:nvGrpSpPr>
          <p:grpSpPr>
            <a:xfrm>
              <a:off x="2261083" y="3505031"/>
              <a:ext cx="441236" cy="266069"/>
              <a:chOff x="5654406" y="3950542"/>
              <a:chExt cx="451148" cy="286178"/>
            </a:xfrm>
          </p:grpSpPr>
          <p:sp>
            <p:nvSpPr>
              <p:cNvPr id="110" name="正方形/長方形 109">
                <a:extLst>
                  <a:ext uri="{FF2B5EF4-FFF2-40B4-BE49-F238E27FC236}">
                    <a16:creationId xmlns:a16="http://schemas.microsoft.com/office/drawing/2014/main" id="{17EA10AF-EEB6-469D-9649-20F1A4469267}"/>
                  </a:ext>
                </a:extLst>
              </p:cNvPr>
              <p:cNvSpPr/>
              <p:nvPr/>
            </p:nvSpPr>
            <p:spPr>
              <a:xfrm>
                <a:off x="5673606" y="4009078"/>
                <a:ext cx="407154" cy="227642"/>
              </a:xfrm>
              <a:prstGeom prst="rect">
                <a:avLst/>
              </a:prstGeom>
              <a:pattFill prst="dkVert">
                <a:fgClr>
                  <a:sysClr val="windowText" lastClr="000000"/>
                </a:fgClr>
                <a:bgClr>
                  <a:srgbClr val="66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1" name="台形 110">
                <a:extLst>
                  <a:ext uri="{FF2B5EF4-FFF2-40B4-BE49-F238E27FC236}">
                    <a16:creationId xmlns:a16="http://schemas.microsoft.com/office/drawing/2014/main" id="{52B22F1B-7C0A-4CDE-B056-60A51B91A243}"/>
                  </a:ext>
                </a:extLst>
              </p:cNvPr>
              <p:cNvSpPr/>
              <p:nvPr/>
            </p:nvSpPr>
            <p:spPr>
              <a:xfrm>
                <a:off x="5654406" y="3950542"/>
                <a:ext cx="451148" cy="89980"/>
              </a:xfrm>
              <a:prstGeom prst="trapezoid">
                <a:avLst>
                  <a:gd name="adj" fmla="val 19986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84" name="グループ化 83">
              <a:extLst>
                <a:ext uri="{FF2B5EF4-FFF2-40B4-BE49-F238E27FC236}">
                  <a16:creationId xmlns:a16="http://schemas.microsoft.com/office/drawing/2014/main" id="{DA36F1FF-AAF5-4DA0-BCF5-CBC900A01672}"/>
                </a:ext>
              </a:extLst>
            </p:cNvPr>
            <p:cNvGrpSpPr/>
            <p:nvPr/>
          </p:nvGrpSpPr>
          <p:grpSpPr>
            <a:xfrm>
              <a:off x="598334" y="2239988"/>
              <a:ext cx="1926648" cy="774361"/>
              <a:chOff x="4940940" y="3105148"/>
              <a:chExt cx="1453723" cy="510932"/>
            </a:xfrm>
          </p:grpSpPr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F04BCC3F-5C66-4449-8E7C-32EC9ADB0F39}"/>
                  </a:ext>
                </a:extLst>
              </p:cNvPr>
              <p:cNvSpPr/>
              <p:nvPr/>
            </p:nvSpPr>
            <p:spPr>
              <a:xfrm rot="10800000">
                <a:off x="5582500" y="3344276"/>
                <a:ext cx="170600" cy="147070"/>
              </a:xfrm>
              <a:custGeom>
                <a:avLst/>
                <a:gdLst>
                  <a:gd name="connsiteX0" fmla="*/ 128588 w 128588"/>
                  <a:gd name="connsiteY0" fmla="*/ 110852 h 110852"/>
                  <a:gd name="connsiteX1" fmla="*/ 0 w 128588"/>
                  <a:gd name="connsiteY1" fmla="*/ 110852 h 110852"/>
                  <a:gd name="connsiteX2" fmla="*/ 0 w 128588"/>
                  <a:gd name="connsiteY2" fmla="*/ 0 h 110852"/>
                  <a:gd name="connsiteX3" fmla="*/ 42863 w 128588"/>
                  <a:gd name="connsiteY3" fmla="*/ 36951 h 110852"/>
                  <a:gd name="connsiteX4" fmla="*/ 64294 w 128588"/>
                  <a:gd name="connsiteY4" fmla="*/ 0 h 110852"/>
                  <a:gd name="connsiteX5" fmla="*/ 85726 w 128588"/>
                  <a:gd name="connsiteY5" fmla="*/ 36951 h 110852"/>
                  <a:gd name="connsiteX6" fmla="*/ 128588 w 128588"/>
                  <a:gd name="connsiteY6" fmla="*/ 0 h 11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588" h="110852">
                    <a:moveTo>
                      <a:pt x="128588" y="110852"/>
                    </a:moveTo>
                    <a:lnTo>
                      <a:pt x="0" y="110852"/>
                    </a:lnTo>
                    <a:lnTo>
                      <a:pt x="0" y="0"/>
                    </a:lnTo>
                    <a:lnTo>
                      <a:pt x="42863" y="36951"/>
                    </a:lnTo>
                    <a:lnTo>
                      <a:pt x="64294" y="0"/>
                    </a:lnTo>
                    <a:lnTo>
                      <a:pt x="85726" y="36951"/>
                    </a:lnTo>
                    <a:lnTo>
                      <a:pt x="128588" y="0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7" name="六角形 106">
                <a:extLst>
                  <a:ext uri="{FF2B5EF4-FFF2-40B4-BE49-F238E27FC236}">
                    <a16:creationId xmlns:a16="http://schemas.microsoft.com/office/drawing/2014/main" id="{4807A382-B53E-4575-B750-BFE64C76BAD2}"/>
                  </a:ext>
                </a:extLst>
              </p:cNvPr>
              <p:cNvSpPr/>
              <p:nvPr/>
            </p:nvSpPr>
            <p:spPr>
              <a:xfrm rot="5400000">
                <a:off x="5639224" y="3377330"/>
                <a:ext cx="57150" cy="49267"/>
              </a:xfrm>
              <a:prstGeom prst="hexagon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2363D0BA-EB05-49C5-B217-50FBBAEBADCB}"/>
                  </a:ext>
                </a:extLst>
              </p:cNvPr>
              <p:cNvSpPr/>
              <p:nvPr/>
            </p:nvSpPr>
            <p:spPr>
              <a:xfrm>
                <a:off x="5006241" y="3254448"/>
                <a:ext cx="1323122" cy="345415"/>
              </a:xfrm>
              <a:custGeom>
                <a:avLst/>
                <a:gdLst>
                  <a:gd name="connsiteX0" fmla="*/ 641383 w 1453723"/>
                  <a:gd name="connsiteY0" fmla="*/ 0 h 396539"/>
                  <a:gd name="connsiteX1" fmla="*/ 812340 w 1453723"/>
                  <a:gd name="connsiteY1" fmla="*/ 0 h 396539"/>
                  <a:gd name="connsiteX2" fmla="*/ 1453723 w 1453723"/>
                  <a:gd name="connsiteY2" fmla="*/ 327135 h 396539"/>
                  <a:gd name="connsiteX3" fmla="*/ 1408973 w 1453723"/>
                  <a:gd name="connsiteY3" fmla="*/ 396539 h 396539"/>
                  <a:gd name="connsiteX4" fmla="*/ 726861 w 1453723"/>
                  <a:gd name="connsiteY4" fmla="*/ 48631 h 396539"/>
                  <a:gd name="connsiteX5" fmla="*/ 44750 w 1453723"/>
                  <a:gd name="connsiteY5" fmla="*/ 396539 h 396539"/>
                  <a:gd name="connsiteX6" fmla="*/ 0 w 1453723"/>
                  <a:gd name="connsiteY6" fmla="*/ 327135 h 396539"/>
                  <a:gd name="connsiteX0" fmla="*/ 712022 w 1453723"/>
                  <a:gd name="connsiteY0" fmla="*/ 0 h 443623"/>
                  <a:gd name="connsiteX1" fmla="*/ 812340 w 1453723"/>
                  <a:gd name="connsiteY1" fmla="*/ 47084 h 443623"/>
                  <a:gd name="connsiteX2" fmla="*/ 1453723 w 1453723"/>
                  <a:gd name="connsiteY2" fmla="*/ 374219 h 443623"/>
                  <a:gd name="connsiteX3" fmla="*/ 1408973 w 1453723"/>
                  <a:gd name="connsiteY3" fmla="*/ 443623 h 443623"/>
                  <a:gd name="connsiteX4" fmla="*/ 726861 w 1453723"/>
                  <a:gd name="connsiteY4" fmla="*/ 95715 h 443623"/>
                  <a:gd name="connsiteX5" fmla="*/ 44750 w 1453723"/>
                  <a:gd name="connsiteY5" fmla="*/ 443623 h 443623"/>
                  <a:gd name="connsiteX6" fmla="*/ 0 w 1453723"/>
                  <a:gd name="connsiteY6" fmla="*/ 374219 h 443623"/>
                  <a:gd name="connsiteX7" fmla="*/ 712022 w 1453723"/>
                  <a:gd name="connsiteY7" fmla="*/ 0 h 443623"/>
                  <a:gd name="connsiteX0" fmla="*/ 712022 w 1453723"/>
                  <a:gd name="connsiteY0" fmla="*/ 0 h 443623"/>
                  <a:gd name="connsiteX1" fmla="*/ 744316 w 1453723"/>
                  <a:gd name="connsiteY1" fmla="*/ 2614 h 443623"/>
                  <a:gd name="connsiteX2" fmla="*/ 1453723 w 1453723"/>
                  <a:gd name="connsiteY2" fmla="*/ 374219 h 443623"/>
                  <a:gd name="connsiteX3" fmla="*/ 1408973 w 1453723"/>
                  <a:gd name="connsiteY3" fmla="*/ 443623 h 443623"/>
                  <a:gd name="connsiteX4" fmla="*/ 726861 w 1453723"/>
                  <a:gd name="connsiteY4" fmla="*/ 95715 h 443623"/>
                  <a:gd name="connsiteX5" fmla="*/ 44750 w 1453723"/>
                  <a:gd name="connsiteY5" fmla="*/ 443623 h 443623"/>
                  <a:gd name="connsiteX6" fmla="*/ 0 w 1453723"/>
                  <a:gd name="connsiteY6" fmla="*/ 374219 h 443623"/>
                  <a:gd name="connsiteX7" fmla="*/ 712022 w 1453723"/>
                  <a:gd name="connsiteY7" fmla="*/ 0 h 443623"/>
                  <a:gd name="connsiteX0" fmla="*/ 712022 w 1453723"/>
                  <a:gd name="connsiteY0" fmla="*/ 0 h 443623"/>
                  <a:gd name="connsiteX1" fmla="*/ 744316 w 1453723"/>
                  <a:gd name="connsiteY1" fmla="*/ 2614 h 443623"/>
                  <a:gd name="connsiteX2" fmla="*/ 1453723 w 1453723"/>
                  <a:gd name="connsiteY2" fmla="*/ 374219 h 443623"/>
                  <a:gd name="connsiteX3" fmla="*/ 1306002 w 1453723"/>
                  <a:gd name="connsiteY3" fmla="*/ 387995 h 443623"/>
                  <a:gd name="connsiteX4" fmla="*/ 726861 w 1453723"/>
                  <a:gd name="connsiteY4" fmla="*/ 95715 h 443623"/>
                  <a:gd name="connsiteX5" fmla="*/ 44750 w 1453723"/>
                  <a:gd name="connsiteY5" fmla="*/ 443623 h 443623"/>
                  <a:gd name="connsiteX6" fmla="*/ 0 w 1453723"/>
                  <a:gd name="connsiteY6" fmla="*/ 374219 h 443623"/>
                  <a:gd name="connsiteX7" fmla="*/ 712022 w 1453723"/>
                  <a:gd name="connsiteY7" fmla="*/ 0 h 443623"/>
                  <a:gd name="connsiteX0" fmla="*/ 712022 w 1453723"/>
                  <a:gd name="connsiteY0" fmla="*/ 0 h 443623"/>
                  <a:gd name="connsiteX1" fmla="*/ 744316 w 1453723"/>
                  <a:gd name="connsiteY1" fmla="*/ 2614 h 443623"/>
                  <a:gd name="connsiteX2" fmla="*/ 1453723 w 1453723"/>
                  <a:gd name="connsiteY2" fmla="*/ 374219 h 443623"/>
                  <a:gd name="connsiteX3" fmla="*/ 1280259 w 1453723"/>
                  <a:gd name="connsiteY3" fmla="*/ 370879 h 443623"/>
                  <a:gd name="connsiteX4" fmla="*/ 726861 w 1453723"/>
                  <a:gd name="connsiteY4" fmla="*/ 95715 h 443623"/>
                  <a:gd name="connsiteX5" fmla="*/ 44750 w 1453723"/>
                  <a:gd name="connsiteY5" fmla="*/ 443623 h 443623"/>
                  <a:gd name="connsiteX6" fmla="*/ 0 w 1453723"/>
                  <a:gd name="connsiteY6" fmla="*/ 374219 h 443623"/>
                  <a:gd name="connsiteX7" fmla="*/ 712022 w 1453723"/>
                  <a:gd name="connsiteY7" fmla="*/ 0 h 443623"/>
                  <a:gd name="connsiteX0" fmla="*/ 712022 w 1453723"/>
                  <a:gd name="connsiteY0" fmla="*/ 0 h 396553"/>
                  <a:gd name="connsiteX1" fmla="*/ 744316 w 1453723"/>
                  <a:gd name="connsiteY1" fmla="*/ 2614 h 396553"/>
                  <a:gd name="connsiteX2" fmla="*/ 1453723 w 1453723"/>
                  <a:gd name="connsiteY2" fmla="*/ 374219 h 396553"/>
                  <a:gd name="connsiteX3" fmla="*/ 1280259 w 1453723"/>
                  <a:gd name="connsiteY3" fmla="*/ 370879 h 396553"/>
                  <a:gd name="connsiteX4" fmla="*/ 726861 w 1453723"/>
                  <a:gd name="connsiteY4" fmla="*/ 95715 h 396553"/>
                  <a:gd name="connsiteX5" fmla="*/ 137424 w 1453723"/>
                  <a:gd name="connsiteY5" fmla="*/ 396553 h 396553"/>
                  <a:gd name="connsiteX6" fmla="*/ 0 w 1453723"/>
                  <a:gd name="connsiteY6" fmla="*/ 374219 h 396553"/>
                  <a:gd name="connsiteX7" fmla="*/ 712022 w 1453723"/>
                  <a:gd name="connsiteY7" fmla="*/ 0 h 396553"/>
                  <a:gd name="connsiteX0" fmla="*/ 712022 w 1453723"/>
                  <a:gd name="connsiteY0" fmla="*/ 0 h 379437"/>
                  <a:gd name="connsiteX1" fmla="*/ 744316 w 1453723"/>
                  <a:gd name="connsiteY1" fmla="*/ 2614 h 379437"/>
                  <a:gd name="connsiteX2" fmla="*/ 1453723 w 1453723"/>
                  <a:gd name="connsiteY2" fmla="*/ 374219 h 379437"/>
                  <a:gd name="connsiteX3" fmla="*/ 1280259 w 1453723"/>
                  <a:gd name="connsiteY3" fmla="*/ 370879 h 379437"/>
                  <a:gd name="connsiteX4" fmla="*/ 726861 w 1453723"/>
                  <a:gd name="connsiteY4" fmla="*/ 95715 h 379437"/>
                  <a:gd name="connsiteX5" fmla="*/ 163167 w 1453723"/>
                  <a:gd name="connsiteY5" fmla="*/ 379437 h 379437"/>
                  <a:gd name="connsiteX6" fmla="*/ 0 w 1453723"/>
                  <a:gd name="connsiteY6" fmla="*/ 374219 h 379437"/>
                  <a:gd name="connsiteX7" fmla="*/ 712022 w 1453723"/>
                  <a:gd name="connsiteY7" fmla="*/ 0 h 37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3723" h="379437">
                    <a:moveTo>
                      <a:pt x="712022" y="0"/>
                    </a:moveTo>
                    <a:lnTo>
                      <a:pt x="744316" y="2614"/>
                    </a:lnTo>
                    <a:lnTo>
                      <a:pt x="1453723" y="374219"/>
                    </a:lnTo>
                    <a:lnTo>
                      <a:pt x="1280259" y="370879"/>
                    </a:lnTo>
                    <a:lnTo>
                      <a:pt x="726861" y="95715"/>
                    </a:lnTo>
                    <a:lnTo>
                      <a:pt x="163167" y="379437"/>
                    </a:lnTo>
                    <a:lnTo>
                      <a:pt x="0" y="374219"/>
                    </a:lnTo>
                    <a:cubicBezTo>
                      <a:pt x="213794" y="265174"/>
                      <a:pt x="498228" y="109045"/>
                      <a:pt x="712022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E1D6AAFB-76AE-4DC1-A358-50AA94C0EE36}"/>
                  </a:ext>
                </a:extLst>
              </p:cNvPr>
              <p:cNvSpPr/>
              <p:nvPr/>
            </p:nvSpPr>
            <p:spPr>
              <a:xfrm>
                <a:off x="4940940" y="3105148"/>
                <a:ext cx="1453723" cy="510932"/>
              </a:xfrm>
              <a:custGeom>
                <a:avLst/>
                <a:gdLst>
                  <a:gd name="connsiteX0" fmla="*/ 726860 w 1453723"/>
                  <a:gd name="connsiteY0" fmla="*/ 0 h 510932"/>
                  <a:gd name="connsiteX1" fmla="*/ 784010 w 1453723"/>
                  <a:gd name="connsiteY1" fmla="*/ 57150 h 510932"/>
                  <a:gd name="connsiteX2" fmla="*/ 784010 w 1453723"/>
                  <a:gd name="connsiteY2" fmla="*/ 114393 h 510932"/>
                  <a:gd name="connsiteX3" fmla="*/ 812340 w 1453723"/>
                  <a:gd name="connsiteY3" fmla="*/ 114393 h 510932"/>
                  <a:gd name="connsiteX4" fmla="*/ 1453723 w 1453723"/>
                  <a:gd name="connsiteY4" fmla="*/ 441528 h 510932"/>
                  <a:gd name="connsiteX5" fmla="*/ 1408973 w 1453723"/>
                  <a:gd name="connsiteY5" fmla="*/ 510932 h 510932"/>
                  <a:gd name="connsiteX6" fmla="*/ 726861 w 1453723"/>
                  <a:gd name="connsiteY6" fmla="*/ 163024 h 510932"/>
                  <a:gd name="connsiteX7" fmla="*/ 44750 w 1453723"/>
                  <a:gd name="connsiteY7" fmla="*/ 510932 h 510932"/>
                  <a:gd name="connsiteX8" fmla="*/ 0 w 1453723"/>
                  <a:gd name="connsiteY8" fmla="*/ 441528 h 510932"/>
                  <a:gd name="connsiteX9" fmla="*/ 641383 w 1453723"/>
                  <a:gd name="connsiteY9" fmla="*/ 114393 h 510932"/>
                  <a:gd name="connsiteX10" fmla="*/ 669710 w 1453723"/>
                  <a:gd name="connsiteY10" fmla="*/ 114393 h 510932"/>
                  <a:gd name="connsiteX11" fmla="*/ 669710 w 1453723"/>
                  <a:gd name="connsiteY11" fmla="*/ 57150 h 510932"/>
                  <a:gd name="connsiteX12" fmla="*/ 726860 w 1453723"/>
                  <a:gd name="connsiteY12" fmla="*/ 0 h 510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3723" h="510932">
                    <a:moveTo>
                      <a:pt x="726860" y="0"/>
                    </a:moveTo>
                    <a:cubicBezTo>
                      <a:pt x="758423" y="0"/>
                      <a:pt x="784010" y="25587"/>
                      <a:pt x="784010" y="57150"/>
                    </a:cubicBezTo>
                    <a:lnTo>
                      <a:pt x="784010" y="114393"/>
                    </a:lnTo>
                    <a:lnTo>
                      <a:pt x="812340" y="114393"/>
                    </a:lnTo>
                    <a:lnTo>
                      <a:pt x="1453723" y="441528"/>
                    </a:lnTo>
                    <a:lnTo>
                      <a:pt x="1408973" y="510932"/>
                    </a:lnTo>
                    <a:lnTo>
                      <a:pt x="726861" y="163024"/>
                    </a:lnTo>
                    <a:lnTo>
                      <a:pt x="44750" y="510932"/>
                    </a:lnTo>
                    <a:lnTo>
                      <a:pt x="0" y="441528"/>
                    </a:lnTo>
                    <a:lnTo>
                      <a:pt x="641383" y="114393"/>
                    </a:lnTo>
                    <a:lnTo>
                      <a:pt x="669710" y="114393"/>
                    </a:lnTo>
                    <a:lnTo>
                      <a:pt x="669710" y="57150"/>
                    </a:lnTo>
                    <a:cubicBezTo>
                      <a:pt x="669710" y="25587"/>
                      <a:pt x="695297" y="0"/>
                      <a:pt x="726860" y="0"/>
                    </a:cubicBezTo>
                    <a:close/>
                  </a:path>
                </a:pathLst>
              </a:cu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85" name="グループ化 84">
              <a:extLst>
                <a:ext uri="{FF2B5EF4-FFF2-40B4-BE49-F238E27FC236}">
                  <a16:creationId xmlns:a16="http://schemas.microsoft.com/office/drawing/2014/main" id="{BACF9D2E-F4F2-421F-BF5F-B3EA5A95A2C6}"/>
                </a:ext>
              </a:extLst>
            </p:cNvPr>
            <p:cNvGrpSpPr/>
            <p:nvPr/>
          </p:nvGrpSpPr>
          <p:grpSpPr>
            <a:xfrm>
              <a:off x="-221272" y="2913590"/>
              <a:ext cx="1421784" cy="514277"/>
              <a:chOff x="4940940" y="3105148"/>
              <a:chExt cx="1453723" cy="553146"/>
            </a:xfrm>
          </p:grpSpPr>
          <p:sp>
            <p:nvSpPr>
              <p:cNvPr id="99" name="正方形/長方形 98">
                <a:extLst>
                  <a:ext uri="{FF2B5EF4-FFF2-40B4-BE49-F238E27FC236}">
                    <a16:creationId xmlns:a16="http://schemas.microsoft.com/office/drawing/2014/main" id="{42AFE11E-67AB-4D82-A9AF-0233A6C7AE89}"/>
                  </a:ext>
                </a:extLst>
              </p:cNvPr>
              <p:cNvSpPr/>
              <p:nvPr/>
            </p:nvSpPr>
            <p:spPr>
              <a:xfrm>
                <a:off x="5281992" y="3463948"/>
                <a:ext cx="101600" cy="132556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0" name="正方形/長方形 99">
                <a:extLst>
                  <a:ext uri="{FF2B5EF4-FFF2-40B4-BE49-F238E27FC236}">
                    <a16:creationId xmlns:a16="http://schemas.microsoft.com/office/drawing/2014/main" id="{62EDC766-8629-4328-938E-36B1B1B9B2EA}"/>
                  </a:ext>
                </a:extLst>
              </p:cNvPr>
              <p:cNvSpPr/>
              <p:nvPr/>
            </p:nvSpPr>
            <p:spPr>
              <a:xfrm>
                <a:off x="5967792" y="3463948"/>
                <a:ext cx="101600" cy="132556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01" name="グループ化 100">
                <a:extLst>
                  <a:ext uri="{FF2B5EF4-FFF2-40B4-BE49-F238E27FC236}">
                    <a16:creationId xmlns:a16="http://schemas.microsoft.com/office/drawing/2014/main" id="{F61478F7-3194-4B2B-B899-2C4523ADE4DA}"/>
                  </a:ext>
                </a:extLst>
              </p:cNvPr>
              <p:cNvGrpSpPr/>
              <p:nvPr/>
            </p:nvGrpSpPr>
            <p:grpSpPr>
              <a:xfrm>
                <a:off x="4940940" y="3105148"/>
                <a:ext cx="1453723" cy="553146"/>
                <a:chOff x="4940940" y="3105148"/>
                <a:chExt cx="1453723" cy="553146"/>
              </a:xfrm>
            </p:grpSpPr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B1C67113-7CBA-4DFF-B838-394F2A9ED6A7}"/>
                    </a:ext>
                  </a:extLst>
                </p:cNvPr>
                <p:cNvSpPr/>
                <p:nvPr/>
              </p:nvSpPr>
              <p:spPr>
                <a:xfrm rot="10800000">
                  <a:off x="5582500" y="3344276"/>
                  <a:ext cx="170600" cy="147070"/>
                </a:xfrm>
                <a:custGeom>
                  <a:avLst/>
                  <a:gdLst>
                    <a:gd name="connsiteX0" fmla="*/ 128588 w 128588"/>
                    <a:gd name="connsiteY0" fmla="*/ 110852 h 110852"/>
                    <a:gd name="connsiteX1" fmla="*/ 0 w 128588"/>
                    <a:gd name="connsiteY1" fmla="*/ 110852 h 110852"/>
                    <a:gd name="connsiteX2" fmla="*/ 0 w 128588"/>
                    <a:gd name="connsiteY2" fmla="*/ 0 h 110852"/>
                    <a:gd name="connsiteX3" fmla="*/ 42863 w 128588"/>
                    <a:gd name="connsiteY3" fmla="*/ 36951 h 110852"/>
                    <a:gd name="connsiteX4" fmla="*/ 64294 w 128588"/>
                    <a:gd name="connsiteY4" fmla="*/ 0 h 110852"/>
                    <a:gd name="connsiteX5" fmla="*/ 85726 w 128588"/>
                    <a:gd name="connsiteY5" fmla="*/ 36951 h 110852"/>
                    <a:gd name="connsiteX6" fmla="*/ 128588 w 128588"/>
                    <a:gd name="connsiteY6" fmla="*/ 0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8588" h="110852">
                      <a:moveTo>
                        <a:pt x="128588" y="110852"/>
                      </a:moveTo>
                      <a:lnTo>
                        <a:pt x="0" y="110852"/>
                      </a:lnTo>
                      <a:lnTo>
                        <a:pt x="0" y="0"/>
                      </a:lnTo>
                      <a:lnTo>
                        <a:pt x="42863" y="36951"/>
                      </a:lnTo>
                      <a:lnTo>
                        <a:pt x="64294" y="0"/>
                      </a:lnTo>
                      <a:lnTo>
                        <a:pt x="85726" y="36951"/>
                      </a:lnTo>
                      <a:lnTo>
                        <a:pt x="128588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3" name="六角形 102">
                  <a:extLst>
                    <a:ext uri="{FF2B5EF4-FFF2-40B4-BE49-F238E27FC236}">
                      <a16:creationId xmlns:a16="http://schemas.microsoft.com/office/drawing/2014/main" id="{C085E958-5086-4B37-A4A8-5E5B0B725120}"/>
                    </a:ext>
                  </a:extLst>
                </p:cNvPr>
                <p:cNvSpPr/>
                <p:nvPr/>
              </p:nvSpPr>
              <p:spPr>
                <a:xfrm rot="5400000">
                  <a:off x="5639224" y="3377330"/>
                  <a:ext cx="57150" cy="49267"/>
                </a:xfrm>
                <a:prstGeom prst="hexagon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CAA32355-80DA-4B71-B134-CF836C233F1E}"/>
                    </a:ext>
                  </a:extLst>
                </p:cNvPr>
                <p:cNvSpPr/>
                <p:nvPr/>
              </p:nvSpPr>
              <p:spPr>
                <a:xfrm>
                  <a:off x="5006241" y="3254448"/>
                  <a:ext cx="1323122" cy="403846"/>
                </a:xfrm>
                <a:custGeom>
                  <a:avLst/>
                  <a:gdLst>
                    <a:gd name="connsiteX0" fmla="*/ 641383 w 1453723"/>
                    <a:gd name="connsiteY0" fmla="*/ 0 h 396539"/>
                    <a:gd name="connsiteX1" fmla="*/ 812340 w 1453723"/>
                    <a:gd name="connsiteY1" fmla="*/ 0 h 396539"/>
                    <a:gd name="connsiteX2" fmla="*/ 1453723 w 1453723"/>
                    <a:gd name="connsiteY2" fmla="*/ 327135 h 396539"/>
                    <a:gd name="connsiteX3" fmla="*/ 1408973 w 1453723"/>
                    <a:gd name="connsiteY3" fmla="*/ 396539 h 396539"/>
                    <a:gd name="connsiteX4" fmla="*/ 726861 w 1453723"/>
                    <a:gd name="connsiteY4" fmla="*/ 48631 h 396539"/>
                    <a:gd name="connsiteX5" fmla="*/ 44750 w 1453723"/>
                    <a:gd name="connsiteY5" fmla="*/ 396539 h 396539"/>
                    <a:gd name="connsiteX6" fmla="*/ 0 w 1453723"/>
                    <a:gd name="connsiteY6" fmla="*/ 327135 h 396539"/>
                    <a:gd name="connsiteX0" fmla="*/ 712022 w 1453723"/>
                    <a:gd name="connsiteY0" fmla="*/ 0 h 443623"/>
                    <a:gd name="connsiteX1" fmla="*/ 812340 w 1453723"/>
                    <a:gd name="connsiteY1" fmla="*/ 47084 h 443623"/>
                    <a:gd name="connsiteX2" fmla="*/ 1453723 w 1453723"/>
                    <a:gd name="connsiteY2" fmla="*/ 374219 h 443623"/>
                    <a:gd name="connsiteX3" fmla="*/ 1408973 w 1453723"/>
                    <a:gd name="connsiteY3" fmla="*/ 443623 h 443623"/>
                    <a:gd name="connsiteX4" fmla="*/ 726861 w 1453723"/>
                    <a:gd name="connsiteY4" fmla="*/ 95715 h 443623"/>
                    <a:gd name="connsiteX5" fmla="*/ 44750 w 1453723"/>
                    <a:gd name="connsiteY5" fmla="*/ 443623 h 443623"/>
                    <a:gd name="connsiteX6" fmla="*/ 0 w 1453723"/>
                    <a:gd name="connsiteY6" fmla="*/ 374219 h 443623"/>
                    <a:gd name="connsiteX7" fmla="*/ 712022 w 1453723"/>
                    <a:gd name="connsiteY7" fmla="*/ 0 h 443623"/>
                    <a:gd name="connsiteX0" fmla="*/ 712022 w 1453723"/>
                    <a:gd name="connsiteY0" fmla="*/ 0 h 443623"/>
                    <a:gd name="connsiteX1" fmla="*/ 744316 w 1453723"/>
                    <a:gd name="connsiteY1" fmla="*/ 2614 h 443623"/>
                    <a:gd name="connsiteX2" fmla="*/ 1453723 w 1453723"/>
                    <a:gd name="connsiteY2" fmla="*/ 374219 h 443623"/>
                    <a:gd name="connsiteX3" fmla="*/ 1408973 w 1453723"/>
                    <a:gd name="connsiteY3" fmla="*/ 443623 h 443623"/>
                    <a:gd name="connsiteX4" fmla="*/ 726861 w 1453723"/>
                    <a:gd name="connsiteY4" fmla="*/ 95715 h 443623"/>
                    <a:gd name="connsiteX5" fmla="*/ 44750 w 1453723"/>
                    <a:gd name="connsiteY5" fmla="*/ 443623 h 443623"/>
                    <a:gd name="connsiteX6" fmla="*/ 0 w 1453723"/>
                    <a:gd name="connsiteY6" fmla="*/ 374219 h 443623"/>
                    <a:gd name="connsiteX7" fmla="*/ 712022 w 1453723"/>
                    <a:gd name="connsiteY7" fmla="*/ 0 h 44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3723" h="443623">
                      <a:moveTo>
                        <a:pt x="712022" y="0"/>
                      </a:moveTo>
                      <a:lnTo>
                        <a:pt x="744316" y="2614"/>
                      </a:lnTo>
                      <a:lnTo>
                        <a:pt x="1453723" y="374219"/>
                      </a:lnTo>
                      <a:lnTo>
                        <a:pt x="1408973" y="443623"/>
                      </a:lnTo>
                      <a:lnTo>
                        <a:pt x="726861" y="95715"/>
                      </a:lnTo>
                      <a:lnTo>
                        <a:pt x="44750" y="443623"/>
                      </a:lnTo>
                      <a:lnTo>
                        <a:pt x="0" y="374219"/>
                      </a:lnTo>
                      <a:cubicBezTo>
                        <a:pt x="213794" y="265174"/>
                        <a:pt x="498228" y="109045"/>
                        <a:pt x="712022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1BD3B61A-C46C-43CD-8443-BEF153938DEB}"/>
                    </a:ext>
                  </a:extLst>
                </p:cNvPr>
                <p:cNvSpPr/>
                <p:nvPr/>
              </p:nvSpPr>
              <p:spPr>
                <a:xfrm>
                  <a:off x="4940940" y="3105148"/>
                  <a:ext cx="1453723" cy="510932"/>
                </a:xfrm>
                <a:custGeom>
                  <a:avLst/>
                  <a:gdLst>
                    <a:gd name="connsiteX0" fmla="*/ 726860 w 1453723"/>
                    <a:gd name="connsiteY0" fmla="*/ 0 h 510932"/>
                    <a:gd name="connsiteX1" fmla="*/ 784010 w 1453723"/>
                    <a:gd name="connsiteY1" fmla="*/ 57150 h 510932"/>
                    <a:gd name="connsiteX2" fmla="*/ 784010 w 1453723"/>
                    <a:gd name="connsiteY2" fmla="*/ 114393 h 510932"/>
                    <a:gd name="connsiteX3" fmla="*/ 812340 w 1453723"/>
                    <a:gd name="connsiteY3" fmla="*/ 114393 h 510932"/>
                    <a:gd name="connsiteX4" fmla="*/ 1453723 w 1453723"/>
                    <a:gd name="connsiteY4" fmla="*/ 441528 h 510932"/>
                    <a:gd name="connsiteX5" fmla="*/ 1408973 w 1453723"/>
                    <a:gd name="connsiteY5" fmla="*/ 510932 h 510932"/>
                    <a:gd name="connsiteX6" fmla="*/ 726861 w 1453723"/>
                    <a:gd name="connsiteY6" fmla="*/ 163024 h 510932"/>
                    <a:gd name="connsiteX7" fmla="*/ 44750 w 1453723"/>
                    <a:gd name="connsiteY7" fmla="*/ 510932 h 510932"/>
                    <a:gd name="connsiteX8" fmla="*/ 0 w 1453723"/>
                    <a:gd name="connsiteY8" fmla="*/ 441528 h 510932"/>
                    <a:gd name="connsiteX9" fmla="*/ 641383 w 1453723"/>
                    <a:gd name="connsiteY9" fmla="*/ 114393 h 510932"/>
                    <a:gd name="connsiteX10" fmla="*/ 669710 w 1453723"/>
                    <a:gd name="connsiteY10" fmla="*/ 114393 h 510932"/>
                    <a:gd name="connsiteX11" fmla="*/ 669710 w 1453723"/>
                    <a:gd name="connsiteY11" fmla="*/ 57150 h 510932"/>
                    <a:gd name="connsiteX12" fmla="*/ 726860 w 1453723"/>
                    <a:gd name="connsiteY12" fmla="*/ 0 h 510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53723" h="510932">
                      <a:moveTo>
                        <a:pt x="726860" y="0"/>
                      </a:moveTo>
                      <a:cubicBezTo>
                        <a:pt x="758423" y="0"/>
                        <a:pt x="784010" y="25587"/>
                        <a:pt x="784010" y="57150"/>
                      </a:cubicBezTo>
                      <a:lnTo>
                        <a:pt x="784010" y="114393"/>
                      </a:lnTo>
                      <a:lnTo>
                        <a:pt x="812340" y="114393"/>
                      </a:lnTo>
                      <a:lnTo>
                        <a:pt x="1453723" y="441528"/>
                      </a:lnTo>
                      <a:lnTo>
                        <a:pt x="1408973" y="510932"/>
                      </a:lnTo>
                      <a:lnTo>
                        <a:pt x="726861" y="163024"/>
                      </a:lnTo>
                      <a:lnTo>
                        <a:pt x="44750" y="510932"/>
                      </a:lnTo>
                      <a:lnTo>
                        <a:pt x="0" y="441528"/>
                      </a:lnTo>
                      <a:lnTo>
                        <a:pt x="641383" y="114393"/>
                      </a:lnTo>
                      <a:lnTo>
                        <a:pt x="669710" y="114393"/>
                      </a:lnTo>
                      <a:lnTo>
                        <a:pt x="669710" y="57150"/>
                      </a:lnTo>
                      <a:cubicBezTo>
                        <a:pt x="669710" y="25587"/>
                        <a:pt x="695297" y="0"/>
                        <a:pt x="726860" y="0"/>
                      </a:cubicBezTo>
                      <a:close/>
                    </a:path>
                  </a:pathLst>
                </a:cu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86" name="グループ化 85">
              <a:extLst>
                <a:ext uri="{FF2B5EF4-FFF2-40B4-BE49-F238E27FC236}">
                  <a16:creationId xmlns:a16="http://schemas.microsoft.com/office/drawing/2014/main" id="{3DA6E456-9AF6-493F-AB5F-9AB3236B62E2}"/>
                </a:ext>
              </a:extLst>
            </p:cNvPr>
            <p:cNvGrpSpPr/>
            <p:nvPr/>
          </p:nvGrpSpPr>
          <p:grpSpPr>
            <a:xfrm>
              <a:off x="1946188" y="2913590"/>
              <a:ext cx="1421784" cy="514277"/>
              <a:chOff x="4940940" y="3105148"/>
              <a:chExt cx="1453723" cy="553146"/>
            </a:xfrm>
          </p:grpSpPr>
          <p:sp>
            <p:nvSpPr>
              <p:cNvPr id="92" name="正方形/長方形 91">
                <a:extLst>
                  <a:ext uri="{FF2B5EF4-FFF2-40B4-BE49-F238E27FC236}">
                    <a16:creationId xmlns:a16="http://schemas.microsoft.com/office/drawing/2014/main" id="{0E61A946-FEC3-43D8-9B88-4DBA155396E1}"/>
                  </a:ext>
                </a:extLst>
              </p:cNvPr>
              <p:cNvSpPr/>
              <p:nvPr/>
            </p:nvSpPr>
            <p:spPr>
              <a:xfrm>
                <a:off x="5281992" y="3463948"/>
                <a:ext cx="101600" cy="132556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3" name="正方形/長方形 92">
                <a:extLst>
                  <a:ext uri="{FF2B5EF4-FFF2-40B4-BE49-F238E27FC236}">
                    <a16:creationId xmlns:a16="http://schemas.microsoft.com/office/drawing/2014/main" id="{C9DE4F7C-F070-498F-86AF-291357B808EA}"/>
                  </a:ext>
                </a:extLst>
              </p:cNvPr>
              <p:cNvSpPr/>
              <p:nvPr/>
            </p:nvSpPr>
            <p:spPr>
              <a:xfrm>
                <a:off x="5967792" y="3463948"/>
                <a:ext cx="101600" cy="132556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94" name="グループ化 93">
                <a:extLst>
                  <a:ext uri="{FF2B5EF4-FFF2-40B4-BE49-F238E27FC236}">
                    <a16:creationId xmlns:a16="http://schemas.microsoft.com/office/drawing/2014/main" id="{03D33FC9-0932-417D-817B-4E230B7B4B95}"/>
                  </a:ext>
                </a:extLst>
              </p:cNvPr>
              <p:cNvGrpSpPr/>
              <p:nvPr/>
            </p:nvGrpSpPr>
            <p:grpSpPr>
              <a:xfrm>
                <a:off x="4940940" y="3105148"/>
                <a:ext cx="1453723" cy="553146"/>
                <a:chOff x="4940940" y="3105148"/>
                <a:chExt cx="1453723" cy="553146"/>
              </a:xfrm>
            </p:grpSpPr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0BA6C31F-CE46-451C-A13B-5B51520452A7}"/>
                    </a:ext>
                  </a:extLst>
                </p:cNvPr>
                <p:cNvSpPr/>
                <p:nvPr/>
              </p:nvSpPr>
              <p:spPr>
                <a:xfrm rot="10800000">
                  <a:off x="5582500" y="3344276"/>
                  <a:ext cx="170600" cy="147070"/>
                </a:xfrm>
                <a:custGeom>
                  <a:avLst/>
                  <a:gdLst>
                    <a:gd name="connsiteX0" fmla="*/ 128588 w 128588"/>
                    <a:gd name="connsiteY0" fmla="*/ 110852 h 110852"/>
                    <a:gd name="connsiteX1" fmla="*/ 0 w 128588"/>
                    <a:gd name="connsiteY1" fmla="*/ 110852 h 110852"/>
                    <a:gd name="connsiteX2" fmla="*/ 0 w 128588"/>
                    <a:gd name="connsiteY2" fmla="*/ 0 h 110852"/>
                    <a:gd name="connsiteX3" fmla="*/ 42863 w 128588"/>
                    <a:gd name="connsiteY3" fmla="*/ 36951 h 110852"/>
                    <a:gd name="connsiteX4" fmla="*/ 64294 w 128588"/>
                    <a:gd name="connsiteY4" fmla="*/ 0 h 110852"/>
                    <a:gd name="connsiteX5" fmla="*/ 85726 w 128588"/>
                    <a:gd name="connsiteY5" fmla="*/ 36951 h 110852"/>
                    <a:gd name="connsiteX6" fmla="*/ 128588 w 128588"/>
                    <a:gd name="connsiteY6" fmla="*/ 0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8588" h="110852">
                      <a:moveTo>
                        <a:pt x="128588" y="110852"/>
                      </a:moveTo>
                      <a:lnTo>
                        <a:pt x="0" y="110852"/>
                      </a:lnTo>
                      <a:lnTo>
                        <a:pt x="0" y="0"/>
                      </a:lnTo>
                      <a:lnTo>
                        <a:pt x="42863" y="36951"/>
                      </a:lnTo>
                      <a:lnTo>
                        <a:pt x="64294" y="0"/>
                      </a:lnTo>
                      <a:lnTo>
                        <a:pt x="85726" y="36951"/>
                      </a:lnTo>
                      <a:lnTo>
                        <a:pt x="128588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6" name="六角形 95">
                  <a:extLst>
                    <a:ext uri="{FF2B5EF4-FFF2-40B4-BE49-F238E27FC236}">
                      <a16:creationId xmlns:a16="http://schemas.microsoft.com/office/drawing/2014/main" id="{689E8747-11EF-406C-A509-F7CDA0FED02E}"/>
                    </a:ext>
                  </a:extLst>
                </p:cNvPr>
                <p:cNvSpPr/>
                <p:nvPr/>
              </p:nvSpPr>
              <p:spPr>
                <a:xfrm rot="5400000">
                  <a:off x="5639224" y="3377330"/>
                  <a:ext cx="57150" cy="49267"/>
                </a:xfrm>
                <a:prstGeom prst="hexagon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53CADDB4-B00C-4C94-9210-7335FBEF5C2E}"/>
                    </a:ext>
                  </a:extLst>
                </p:cNvPr>
                <p:cNvSpPr/>
                <p:nvPr/>
              </p:nvSpPr>
              <p:spPr>
                <a:xfrm>
                  <a:off x="5006241" y="3254448"/>
                  <a:ext cx="1323122" cy="403846"/>
                </a:xfrm>
                <a:custGeom>
                  <a:avLst/>
                  <a:gdLst>
                    <a:gd name="connsiteX0" fmla="*/ 641383 w 1453723"/>
                    <a:gd name="connsiteY0" fmla="*/ 0 h 396539"/>
                    <a:gd name="connsiteX1" fmla="*/ 812340 w 1453723"/>
                    <a:gd name="connsiteY1" fmla="*/ 0 h 396539"/>
                    <a:gd name="connsiteX2" fmla="*/ 1453723 w 1453723"/>
                    <a:gd name="connsiteY2" fmla="*/ 327135 h 396539"/>
                    <a:gd name="connsiteX3" fmla="*/ 1408973 w 1453723"/>
                    <a:gd name="connsiteY3" fmla="*/ 396539 h 396539"/>
                    <a:gd name="connsiteX4" fmla="*/ 726861 w 1453723"/>
                    <a:gd name="connsiteY4" fmla="*/ 48631 h 396539"/>
                    <a:gd name="connsiteX5" fmla="*/ 44750 w 1453723"/>
                    <a:gd name="connsiteY5" fmla="*/ 396539 h 396539"/>
                    <a:gd name="connsiteX6" fmla="*/ 0 w 1453723"/>
                    <a:gd name="connsiteY6" fmla="*/ 327135 h 396539"/>
                    <a:gd name="connsiteX0" fmla="*/ 712022 w 1453723"/>
                    <a:gd name="connsiteY0" fmla="*/ 0 h 443623"/>
                    <a:gd name="connsiteX1" fmla="*/ 812340 w 1453723"/>
                    <a:gd name="connsiteY1" fmla="*/ 47084 h 443623"/>
                    <a:gd name="connsiteX2" fmla="*/ 1453723 w 1453723"/>
                    <a:gd name="connsiteY2" fmla="*/ 374219 h 443623"/>
                    <a:gd name="connsiteX3" fmla="*/ 1408973 w 1453723"/>
                    <a:gd name="connsiteY3" fmla="*/ 443623 h 443623"/>
                    <a:gd name="connsiteX4" fmla="*/ 726861 w 1453723"/>
                    <a:gd name="connsiteY4" fmla="*/ 95715 h 443623"/>
                    <a:gd name="connsiteX5" fmla="*/ 44750 w 1453723"/>
                    <a:gd name="connsiteY5" fmla="*/ 443623 h 443623"/>
                    <a:gd name="connsiteX6" fmla="*/ 0 w 1453723"/>
                    <a:gd name="connsiteY6" fmla="*/ 374219 h 443623"/>
                    <a:gd name="connsiteX7" fmla="*/ 712022 w 1453723"/>
                    <a:gd name="connsiteY7" fmla="*/ 0 h 443623"/>
                    <a:gd name="connsiteX0" fmla="*/ 712022 w 1453723"/>
                    <a:gd name="connsiteY0" fmla="*/ 0 h 443623"/>
                    <a:gd name="connsiteX1" fmla="*/ 744316 w 1453723"/>
                    <a:gd name="connsiteY1" fmla="*/ 2614 h 443623"/>
                    <a:gd name="connsiteX2" fmla="*/ 1453723 w 1453723"/>
                    <a:gd name="connsiteY2" fmla="*/ 374219 h 443623"/>
                    <a:gd name="connsiteX3" fmla="*/ 1408973 w 1453723"/>
                    <a:gd name="connsiteY3" fmla="*/ 443623 h 443623"/>
                    <a:gd name="connsiteX4" fmla="*/ 726861 w 1453723"/>
                    <a:gd name="connsiteY4" fmla="*/ 95715 h 443623"/>
                    <a:gd name="connsiteX5" fmla="*/ 44750 w 1453723"/>
                    <a:gd name="connsiteY5" fmla="*/ 443623 h 443623"/>
                    <a:gd name="connsiteX6" fmla="*/ 0 w 1453723"/>
                    <a:gd name="connsiteY6" fmla="*/ 374219 h 443623"/>
                    <a:gd name="connsiteX7" fmla="*/ 712022 w 1453723"/>
                    <a:gd name="connsiteY7" fmla="*/ 0 h 44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3723" h="443623">
                      <a:moveTo>
                        <a:pt x="712022" y="0"/>
                      </a:moveTo>
                      <a:lnTo>
                        <a:pt x="744316" y="2614"/>
                      </a:lnTo>
                      <a:lnTo>
                        <a:pt x="1453723" y="374219"/>
                      </a:lnTo>
                      <a:lnTo>
                        <a:pt x="1408973" y="443623"/>
                      </a:lnTo>
                      <a:lnTo>
                        <a:pt x="726861" y="95715"/>
                      </a:lnTo>
                      <a:lnTo>
                        <a:pt x="44750" y="443623"/>
                      </a:lnTo>
                      <a:lnTo>
                        <a:pt x="0" y="374219"/>
                      </a:lnTo>
                      <a:cubicBezTo>
                        <a:pt x="213794" y="265174"/>
                        <a:pt x="498228" y="109045"/>
                        <a:pt x="712022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8" name="フリーフォーム: 図形 97">
                  <a:extLst>
                    <a:ext uri="{FF2B5EF4-FFF2-40B4-BE49-F238E27FC236}">
                      <a16:creationId xmlns:a16="http://schemas.microsoft.com/office/drawing/2014/main" id="{C50C11C5-4F45-4717-8DA0-83EE71E00798}"/>
                    </a:ext>
                  </a:extLst>
                </p:cNvPr>
                <p:cNvSpPr/>
                <p:nvPr/>
              </p:nvSpPr>
              <p:spPr>
                <a:xfrm>
                  <a:off x="4940940" y="3105148"/>
                  <a:ext cx="1453723" cy="510932"/>
                </a:xfrm>
                <a:custGeom>
                  <a:avLst/>
                  <a:gdLst>
                    <a:gd name="connsiteX0" fmla="*/ 726860 w 1453723"/>
                    <a:gd name="connsiteY0" fmla="*/ 0 h 510932"/>
                    <a:gd name="connsiteX1" fmla="*/ 784010 w 1453723"/>
                    <a:gd name="connsiteY1" fmla="*/ 57150 h 510932"/>
                    <a:gd name="connsiteX2" fmla="*/ 784010 w 1453723"/>
                    <a:gd name="connsiteY2" fmla="*/ 114393 h 510932"/>
                    <a:gd name="connsiteX3" fmla="*/ 812340 w 1453723"/>
                    <a:gd name="connsiteY3" fmla="*/ 114393 h 510932"/>
                    <a:gd name="connsiteX4" fmla="*/ 1453723 w 1453723"/>
                    <a:gd name="connsiteY4" fmla="*/ 441528 h 510932"/>
                    <a:gd name="connsiteX5" fmla="*/ 1408973 w 1453723"/>
                    <a:gd name="connsiteY5" fmla="*/ 510932 h 510932"/>
                    <a:gd name="connsiteX6" fmla="*/ 726861 w 1453723"/>
                    <a:gd name="connsiteY6" fmla="*/ 163024 h 510932"/>
                    <a:gd name="connsiteX7" fmla="*/ 44750 w 1453723"/>
                    <a:gd name="connsiteY7" fmla="*/ 510932 h 510932"/>
                    <a:gd name="connsiteX8" fmla="*/ 0 w 1453723"/>
                    <a:gd name="connsiteY8" fmla="*/ 441528 h 510932"/>
                    <a:gd name="connsiteX9" fmla="*/ 641383 w 1453723"/>
                    <a:gd name="connsiteY9" fmla="*/ 114393 h 510932"/>
                    <a:gd name="connsiteX10" fmla="*/ 669710 w 1453723"/>
                    <a:gd name="connsiteY10" fmla="*/ 114393 h 510932"/>
                    <a:gd name="connsiteX11" fmla="*/ 669710 w 1453723"/>
                    <a:gd name="connsiteY11" fmla="*/ 57150 h 510932"/>
                    <a:gd name="connsiteX12" fmla="*/ 726860 w 1453723"/>
                    <a:gd name="connsiteY12" fmla="*/ 0 h 510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53723" h="510932">
                      <a:moveTo>
                        <a:pt x="726860" y="0"/>
                      </a:moveTo>
                      <a:cubicBezTo>
                        <a:pt x="758423" y="0"/>
                        <a:pt x="784010" y="25587"/>
                        <a:pt x="784010" y="57150"/>
                      </a:cubicBezTo>
                      <a:lnTo>
                        <a:pt x="784010" y="114393"/>
                      </a:lnTo>
                      <a:lnTo>
                        <a:pt x="812340" y="114393"/>
                      </a:lnTo>
                      <a:lnTo>
                        <a:pt x="1453723" y="441528"/>
                      </a:lnTo>
                      <a:lnTo>
                        <a:pt x="1408973" y="510932"/>
                      </a:lnTo>
                      <a:lnTo>
                        <a:pt x="726861" y="163024"/>
                      </a:lnTo>
                      <a:lnTo>
                        <a:pt x="44750" y="510932"/>
                      </a:lnTo>
                      <a:lnTo>
                        <a:pt x="0" y="441528"/>
                      </a:lnTo>
                      <a:lnTo>
                        <a:pt x="641383" y="114393"/>
                      </a:lnTo>
                      <a:lnTo>
                        <a:pt x="669710" y="114393"/>
                      </a:lnTo>
                      <a:lnTo>
                        <a:pt x="669710" y="57150"/>
                      </a:lnTo>
                      <a:cubicBezTo>
                        <a:pt x="669710" y="25587"/>
                        <a:pt x="695297" y="0"/>
                        <a:pt x="726860" y="0"/>
                      </a:cubicBezTo>
                      <a:close/>
                    </a:path>
                  </a:pathLst>
                </a:cu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sp>
          <p:nvSpPr>
            <p:cNvPr id="87" name="台形 86">
              <a:extLst>
                <a:ext uri="{FF2B5EF4-FFF2-40B4-BE49-F238E27FC236}">
                  <a16:creationId xmlns:a16="http://schemas.microsoft.com/office/drawing/2014/main" id="{3880487F-1187-440C-B226-4598D2B461A6}"/>
                </a:ext>
              </a:extLst>
            </p:cNvPr>
            <p:cNvSpPr/>
            <p:nvPr/>
          </p:nvSpPr>
          <p:spPr>
            <a:xfrm>
              <a:off x="519102" y="1533524"/>
              <a:ext cx="2094049" cy="220953"/>
            </a:xfrm>
            <a:prstGeom prst="trapezoid">
              <a:avLst>
                <a:gd name="adj" fmla="val 61935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88" name="フリーフォーム: 図形 87">
              <a:extLst>
                <a:ext uri="{FF2B5EF4-FFF2-40B4-BE49-F238E27FC236}">
                  <a16:creationId xmlns:a16="http://schemas.microsoft.com/office/drawing/2014/main" id="{B1A5882D-30CC-40BE-A1B5-736D14EDD2B5}"/>
                </a:ext>
              </a:extLst>
            </p:cNvPr>
            <p:cNvSpPr/>
            <p:nvPr/>
          </p:nvSpPr>
          <p:spPr>
            <a:xfrm rot="10800000">
              <a:off x="1482701" y="1299701"/>
              <a:ext cx="166852" cy="182134"/>
            </a:xfrm>
            <a:custGeom>
              <a:avLst/>
              <a:gdLst>
                <a:gd name="connsiteX0" fmla="*/ 128588 w 128588"/>
                <a:gd name="connsiteY0" fmla="*/ 110852 h 110852"/>
                <a:gd name="connsiteX1" fmla="*/ 0 w 128588"/>
                <a:gd name="connsiteY1" fmla="*/ 110852 h 110852"/>
                <a:gd name="connsiteX2" fmla="*/ 0 w 128588"/>
                <a:gd name="connsiteY2" fmla="*/ 0 h 110852"/>
                <a:gd name="connsiteX3" fmla="*/ 42863 w 128588"/>
                <a:gd name="connsiteY3" fmla="*/ 36951 h 110852"/>
                <a:gd name="connsiteX4" fmla="*/ 64294 w 128588"/>
                <a:gd name="connsiteY4" fmla="*/ 0 h 110852"/>
                <a:gd name="connsiteX5" fmla="*/ 85726 w 128588"/>
                <a:gd name="connsiteY5" fmla="*/ 36951 h 110852"/>
                <a:gd name="connsiteX6" fmla="*/ 128588 w 128588"/>
                <a:gd name="connsiteY6" fmla="*/ 0 h 11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88" h="110852">
                  <a:moveTo>
                    <a:pt x="128588" y="110852"/>
                  </a:moveTo>
                  <a:lnTo>
                    <a:pt x="0" y="110852"/>
                  </a:lnTo>
                  <a:lnTo>
                    <a:pt x="0" y="0"/>
                  </a:lnTo>
                  <a:lnTo>
                    <a:pt x="42863" y="36951"/>
                  </a:lnTo>
                  <a:lnTo>
                    <a:pt x="64294" y="0"/>
                  </a:lnTo>
                  <a:lnTo>
                    <a:pt x="85726" y="36951"/>
                  </a:lnTo>
                  <a:lnTo>
                    <a:pt x="128588" y="0"/>
                  </a:ln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89" name="六角形 88">
              <a:extLst>
                <a:ext uri="{FF2B5EF4-FFF2-40B4-BE49-F238E27FC236}">
                  <a16:creationId xmlns:a16="http://schemas.microsoft.com/office/drawing/2014/main" id="{298477F1-AECA-4BB2-86AA-39791F5374E8}"/>
                </a:ext>
              </a:extLst>
            </p:cNvPr>
            <p:cNvSpPr/>
            <p:nvPr/>
          </p:nvSpPr>
          <p:spPr>
            <a:xfrm rot="5400000">
              <a:off x="1530738" y="1347050"/>
              <a:ext cx="70776" cy="48185"/>
            </a:xfrm>
            <a:prstGeom prst="hexag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90" name="フリーフォーム: 図形 89">
              <a:extLst>
                <a:ext uri="{FF2B5EF4-FFF2-40B4-BE49-F238E27FC236}">
                  <a16:creationId xmlns:a16="http://schemas.microsoft.com/office/drawing/2014/main" id="{072C0505-E7B8-432D-9460-C1BA28F18EE0}"/>
                </a:ext>
              </a:extLst>
            </p:cNvPr>
            <p:cNvSpPr/>
            <p:nvPr/>
          </p:nvSpPr>
          <p:spPr>
            <a:xfrm>
              <a:off x="919100" y="1188458"/>
              <a:ext cx="1294052" cy="436817"/>
            </a:xfrm>
            <a:custGeom>
              <a:avLst/>
              <a:gdLst>
                <a:gd name="connsiteX0" fmla="*/ 648055 w 1323122"/>
                <a:gd name="connsiteY0" fmla="*/ 0 h 469831"/>
                <a:gd name="connsiteX1" fmla="*/ 677447 w 1323122"/>
                <a:gd name="connsiteY1" fmla="*/ 3170 h 469831"/>
                <a:gd name="connsiteX2" fmla="*/ 1323122 w 1323122"/>
                <a:gd name="connsiteY2" fmla="*/ 453770 h 469831"/>
                <a:gd name="connsiteX3" fmla="*/ 1315349 w 1323122"/>
                <a:gd name="connsiteY3" fmla="*/ 469831 h 469831"/>
                <a:gd name="connsiteX4" fmla="*/ 1182179 w 1323122"/>
                <a:gd name="connsiteY4" fmla="*/ 469831 h 469831"/>
                <a:gd name="connsiteX5" fmla="*/ 661561 w 1323122"/>
                <a:gd name="connsiteY5" fmla="*/ 116062 h 469831"/>
                <a:gd name="connsiteX6" fmla="*/ 140943 w 1323122"/>
                <a:gd name="connsiteY6" fmla="*/ 469831 h 469831"/>
                <a:gd name="connsiteX7" fmla="*/ 7773 w 1323122"/>
                <a:gd name="connsiteY7" fmla="*/ 469831 h 469831"/>
                <a:gd name="connsiteX8" fmla="*/ 0 w 1323122"/>
                <a:gd name="connsiteY8" fmla="*/ 453770 h 469831"/>
                <a:gd name="connsiteX9" fmla="*/ 648055 w 1323122"/>
                <a:gd name="connsiteY9" fmla="*/ 0 h 46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3122" h="469831">
                  <a:moveTo>
                    <a:pt x="648055" y="0"/>
                  </a:moveTo>
                  <a:lnTo>
                    <a:pt x="677447" y="3170"/>
                  </a:lnTo>
                  <a:lnTo>
                    <a:pt x="1323122" y="453770"/>
                  </a:lnTo>
                  <a:lnTo>
                    <a:pt x="1315349" y="469831"/>
                  </a:lnTo>
                  <a:lnTo>
                    <a:pt x="1182179" y="469831"/>
                  </a:lnTo>
                  <a:lnTo>
                    <a:pt x="661561" y="116062"/>
                  </a:lnTo>
                  <a:lnTo>
                    <a:pt x="140943" y="469831"/>
                  </a:lnTo>
                  <a:lnTo>
                    <a:pt x="7773" y="469831"/>
                  </a:lnTo>
                  <a:lnTo>
                    <a:pt x="0" y="453770"/>
                  </a:lnTo>
                  <a:cubicBezTo>
                    <a:pt x="194587" y="321545"/>
                    <a:pt x="453468" y="132226"/>
                    <a:pt x="648055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91" name="フリーフォーム: 図形 90">
              <a:extLst>
                <a:ext uri="{FF2B5EF4-FFF2-40B4-BE49-F238E27FC236}">
                  <a16:creationId xmlns:a16="http://schemas.microsoft.com/office/drawing/2014/main" id="{75051500-F231-440B-A7F7-3D01E981D8FC}"/>
                </a:ext>
              </a:extLst>
            </p:cNvPr>
            <p:cNvSpPr/>
            <p:nvPr/>
          </p:nvSpPr>
          <p:spPr>
            <a:xfrm>
              <a:off x="855234" y="1003561"/>
              <a:ext cx="1421784" cy="632746"/>
            </a:xfrm>
            <a:custGeom>
              <a:avLst/>
              <a:gdLst>
                <a:gd name="connsiteX0" fmla="*/ 726860 w 1453723"/>
                <a:gd name="connsiteY0" fmla="*/ 0 h 510932"/>
                <a:gd name="connsiteX1" fmla="*/ 784010 w 1453723"/>
                <a:gd name="connsiteY1" fmla="*/ 57150 h 510932"/>
                <a:gd name="connsiteX2" fmla="*/ 784010 w 1453723"/>
                <a:gd name="connsiteY2" fmla="*/ 114393 h 510932"/>
                <a:gd name="connsiteX3" fmla="*/ 812340 w 1453723"/>
                <a:gd name="connsiteY3" fmla="*/ 114393 h 510932"/>
                <a:gd name="connsiteX4" fmla="*/ 1453723 w 1453723"/>
                <a:gd name="connsiteY4" fmla="*/ 441528 h 510932"/>
                <a:gd name="connsiteX5" fmla="*/ 1408973 w 1453723"/>
                <a:gd name="connsiteY5" fmla="*/ 510932 h 510932"/>
                <a:gd name="connsiteX6" fmla="*/ 726861 w 1453723"/>
                <a:gd name="connsiteY6" fmla="*/ 163024 h 510932"/>
                <a:gd name="connsiteX7" fmla="*/ 44750 w 1453723"/>
                <a:gd name="connsiteY7" fmla="*/ 510932 h 510932"/>
                <a:gd name="connsiteX8" fmla="*/ 0 w 1453723"/>
                <a:gd name="connsiteY8" fmla="*/ 441528 h 510932"/>
                <a:gd name="connsiteX9" fmla="*/ 641383 w 1453723"/>
                <a:gd name="connsiteY9" fmla="*/ 114393 h 510932"/>
                <a:gd name="connsiteX10" fmla="*/ 669710 w 1453723"/>
                <a:gd name="connsiteY10" fmla="*/ 114393 h 510932"/>
                <a:gd name="connsiteX11" fmla="*/ 669710 w 1453723"/>
                <a:gd name="connsiteY11" fmla="*/ 57150 h 510932"/>
                <a:gd name="connsiteX12" fmla="*/ 726860 w 1453723"/>
                <a:gd name="connsiteY12" fmla="*/ 0 h 51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723" h="510932">
                  <a:moveTo>
                    <a:pt x="726860" y="0"/>
                  </a:moveTo>
                  <a:cubicBezTo>
                    <a:pt x="758423" y="0"/>
                    <a:pt x="784010" y="25587"/>
                    <a:pt x="784010" y="57150"/>
                  </a:cubicBezTo>
                  <a:lnTo>
                    <a:pt x="784010" y="114393"/>
                  </a:lnTo>
                  <a:lnTo>
                    <a:pt x="812340" y="114393"/>
                  </a:lnTo>
                  <a:lnTo>
                    <a:pt x="1453723" y="441528"/>
                  </a:lnTo>
                  <a:lnTo>
                    <a:pt x="1408973" y="510932"/>
                  </a:lnTo>
                  <a:lnTo>
                    <a:pt x="726861" y="163024"/>
                  </a:lnTo>
                  <a:lnTo>
                    <a:pt x="44750" y="510932"/>
                  </a:lnTo>
                  <a:lnTo>
                    <a:pt x="0" y="441528"/>
                  </a:lnTo>
                  <a:lnTo>
                    <a:pt x="641383" y="114393"/>
                  </a:lnTo>
                  <a:lnTo>
                    <a:pt x="669710" y="114393"/>
                  </a:lnTo>
                  <a:lnTo>
                    <a:pt x="669710" y="57150"/>
                  </a:lnTo>
                  <a:cubicBezTo>
                    <a:pt x="669710" y="25587"/>
                    <a:pt x="695297" y="0"/>
                    <a:pt x="726860" y="0"/>
                  </a:cubicBezTo>
                  <a:close/>
                </a:path>
              </a:pathLst>
            </a:cu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</p:grpSp>
      <p:grpSp>
        <p:nvGrpSpPr>
          <p:cNvPr id="120" name="グループ化 119">
            <a:extLst>
              <a:ext uri="{FF2B5EF4-FFF2-40B4-BE49-F238E27FC236}">
                <a16:creationId xmlns:a16="http://schemas.microsoft.com/office/drawing/2014/main" id="{47768013-288A-49DF-8F3F-F039E029B05C}"/>
              </a:ext>
            </a:extLst>
          </p:cNvPr>
          <p:cNvGrpSpPr/>
          <p:nvPr/>
        </p:nvGrpSpPr>
        <p:grpSpPr>
          <a:xfrm>
            <a:off x="4602332" y="2176664"/>
            <a:ext cx="3106752" cy="1787040"/>
            <a:chOff x="2739125" y="2240757"/>
            <a:chExt cx="4096650" cy="2356443"/>
          </a:xfrm>
        </p:grpSpPr>
        <p:sp>
          <p:nvSpPr>
            <p:cNvPr id="121" name="台形 120">
              <a:extLst>
                <a:ext uri="{FF2B5EF4-FFF2-40B4-BE49-F238E27FC236}">
                  <a16:creationId xmlns:a16="http://schemas.microsoft.com/office/drawing/2014/main" id="{0689B9B3-A2B5-4AA7-98C2-B1EA3408D4B3}"/>
                </a:ext>
              </a:extLst>
            </p:cNvPr>
            <p:cNvSpPr/>
            <p:nvPr/>
          </p:nvSpPr>
          <p:spPr>
            <a:xfrm rot="10800000">
              <a:off x="2869052" y="3408359"/>
              <a:ext cx="3836548" cy="503239"/>
            </a:xfrm>
            <a:prstGeom prst="trapezoid">
              <a:avLst>
                <a:gd name="adj" fmla="val 86468"/>
              </a:avLst>
            </a:prstGeom>
            <a:pattFill prst="dkVert">
              <a:fgClr>
                <a:srgbClr val="C00000"/>
              </a:fgClr>
              <a:bgClr>
                <a:srgbClr val="FF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2" name="正方形/長方形 121">
              <a:extLst>
                <a:ext uri="{FF2B5EF4-FFF2-40B4-BE49-F238E27FC236}">
                  <a16:creationId xmlns:a16="http://schemas.microsoft.com/office/drawing/2014/main" id="{41B5DC9E-151E-4CCE-A07E-85B8DC5C1D70}"/>
                </a:ext>
              </a:extLst>
            </p:cNvPr>
            <p:cNvSpPr/>
            <p:nvPr/>
          </p:nvSpPr>
          <p:spPr>
            <a:xfrm>
              <a:off x="3456958" y="3649257"/>
              <a:ext cx="45719" cy="697517"/>
            </a:xfrm>
            <a:prstGeom prst="rect">
              <a:avLst/>
            </a:prstGeom>
            <a:solidFill>
              <a:srgbClr val="C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3" name="正方形/長方形 122">
              <a:extLst>
                <a:ext uri="{FF2B5EF4-FFF2-40B4-BE49-F238E27FC236}">
                  <a16:creationId xmlns:a16="http://schemas.microsoft.com/office/drawing/2014/main" id="{65BB4F58-8A39-49EB-B938-CDCA4F795659}"/>
                </a:ext>
              </a:extLst>
            </p:cNvPr>
            <p:cNvSpPr/>
            <p:nvPr/>
          </p:nvSpPr>
          <p:spPr>
            <a:xfrm>
              <a:off x="3556971" y="3649257"/>
              <a:ext cx="45719" cy="697517"/>
            </a:xfrm>
            <a:prstGeom prst="rect">
              <a:avLst/>
            </a:prstGeom>
            <a:solidFill>
              <a:srgbClr val="C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4" name="正方形/長方形 123">
              <a:extLst>
                <a:ext uri="{FF2B5EF4-FFF2-40B4-BE49-F238E27FC236}">
                  <a16:creationId xmlns:a16="http://schemas.microsoft.com/office/drawing/2014/main" id="{F0804C46-B2D5-49C0-814F-1DAEF0F6C5A0}"/>
                </a:ext>
              </a:extLst>
            </p:cNvPr>
            <p:cNvSpPr/>
            <p:nvPr/>
          </p:nvSpPr>
          <p:spPr>
            <a:xfrm>
              <a:off x="3652221" y="3649257"/>
              <a:ext cx="45719" cy="697517"/>
            </a:xfrm>
            <a:prstGeom prst="rect">
              <a:avLst/>
            </a:prstGeom>
            <a:solidFill>
              <a:srgbClr val="C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5" name="正方形/長方形 124">
              <a:extLst>
                <a:ext uri="{FF2B5EF4-FFF2-40B4-BE49-F238E27FC236}">
                  <a16:creationId xmlns:a16="http://schemas.microsoft.com/office/drawing/2014/main" id="{EB923B07-BBA5-460C-9FEB-B0980F4AFE85}"/>
                </a:ext>
              </a:extLst>
            </p:cNvPr>
            <p:cNvSpPr/>
            <p:nvPr/>
          </p:nvSpPr>
          <p:spPr>
            <a:xfrm>
              <a:off x="5890596" y="3649257"/>
              <a:ext cx="45719" cy="697517"/>
            </a:xfrm>
            <a:prstGeom prst="rect">
              <a:avLst/>
            </a:prstGeom>
            <a:solidFill>
              <a:srgbClr val="C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6" name="正方形/長方形 125">
              <a:extLst>
                <a:ext uri="{FF2B5EF4-FFF2-40B4-BE49-F238E27FC236}">
                  <a16:creationId xmlns:a16="http://schemas.microsoft.com/office/drawing/2014/main" id="{DF07EA46-F050-4E4E-8414-971AF4BAB582}"/>
                </a:ext>
              </a:extLst>
            </p:cNvPr>
            <p:cNvSpPr/>
            <p:nvPr/>
          </p:nvSpPr>
          <p:spPr>
            <a:xfrm>
              <a:off x="5990609" y="3649257"/>
              <a:ext cx="45719" cy="697517"/>
            </a:xfrm>
            <a:prstGeom prst="rect">
              <a:avLst/>
            </a:prstGeom>
            <a:solidFill>
              <a:srgbClr val="C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7" name="正方形/長方形 126">
              <a:extLst>
                <a:ext uri="{FF2B5EF4-FFF2-40B4-BE49-F238E27FC236}">
                  <a16:creationId xmlns:a16="http://schemas.microsoft.com/office/drawing/2014/main" id="{054E57BB-0A4A-4DAD-BC81-2F0BF9F71A80}"/>
                </a:ext>
              </a:extLst>
            </p:cNvPr>
            <p:cNvSpPr/>
            <p:nvPr/>
          </p:nvSpPr>
          <p:spPr>
            <a:xfrm>
              <a:off x="6085859" y="3649257"/>
              <a:ext cx="45719" cy="697517"/>
            </a:xfrm>
            <a:prstGeom prst="rect">
              <a:avLst/>
            </a:prstGeom>
            <a:solidFill>
              <a:srgbClr val="C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8" name="正方形/長方形 127">
              <a:extLst>
                <a:ext uri="{FF2B5EF4-FFF2-40B4-BE49-F238E27FC236}">
                  <a16:creationId xmlns:a16="http://schemas.microsoft.com/office/drawing/2014/main" id="{9D058484-B328-485F-A82D-C959CB939805}"/>
                </a:ext>
              </a:extLst>
            </p:cNvPr>
            <p:cNvSpPr/>
            <p:nvPr/>
          </p:nvSpPr>
          <p:spPr>
            <a:xfrm>
              <a:off x="5414962" y="3647673"/>
              <a:ext cx="409575" cy="568727"/>
            </a:xfrm>
            <a:prstGeom prst="rect">
              <a:avLst/>
            </a:prstGeom>
            <a:solidFill>
              <a:sysClr val="windowText" lastClr="000000">
                <a:lumMod val="50000"/>
                <a:lumOff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9" name="正方形/長方形 128">
              <a:extLst>
                <a:ext uri="{FF2B5EF4-FFF2-40B4-BE49-F238E27FC236}">
                  <a16:creationId xmlns:a16="http://schemas.microsoft.com/office/drawing/2014/main" id="{35040F93-4E40-49D6-AD44-3679950667CE}"/>
                </a:ext>
              </a:extLst>
            </p:cNvPr>
            <p:cNvSpPr/>
            <p:nvPr/>
          </p:nvSpPr>
          <p:spPr>
            <a:xfrm>
              <a:off x="4191000" y="3647673"/>
              <a:ext cx="1223962" cy="568727"/>
            </a:xfrm>
            <a:prstGeom prst="rect">
              <a:avLst/>
            </a:prstGeom>
            <a:pattFill prst="smGrid">
              <a:fgClr>
                <a:sysClr val="windowText" lastClr="000000"/>
              </a:fgClr>
              <a:bgClr>
                <a:sysClr val="window" lastClr="FFFFFF">
                  <a:lumMod val="6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0" name="正方形/長方形 129">
              <a:extLst>
                <a:ext uri="{FF2B5EF4-FFF2-40B4-BE49-F238E27FC236}">
                  <a16:creationId xmlns:a16="http://schemas.microsoft.com/office/drawing/2014/main" id="{C96D91EA-03A9-414D-AA13-5ED0AB8189F9}"/>
                </a:ext>
              </a:extLst>
            </p:cNvPr>
            <p:cNvSpPr/>
            <p:nvPr/>
          </p:nvSpPr>
          <p:spPr>
            <a:xfrm>
              <a:off x="5414962" y="3973513"/>
              <a:ext cx="409575" cy="244476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1" name="正方形/長方形 130">
              <a:extLst>
                <a:ext uri="{FF2B5EF4-FFF2-40B4-BE49-F238E27FC236}">
                  <a16:creationId xmlns:a16="http://schemas.microsoft.com/office/drawing/2014/main" id="{BCB6B241-3E55-4774-9840-02EA090058AA}"/>
                </a:ext>
              </a:extLst>
            </p:cNvPr>
            <p:cNvSpPr/>
            <p:nvPr/>
          </p:nvSpPr>
          <p:spPr>
            <a:xfrm>
              <a:off x="4174473" y="4155673"/>
              <a:ext cx="1273828" cy="45720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2" name="正方形/長方形 131">
              <a:extLst>
                <a:ext uri="{FF2B5EF4-FFF2-40B4-BE49-F238E27FC236}">
                  <a16:creationId xmlns:a16="http://schemas.microsoft.com/office/drawing/2014/main" id="{C2A4F546-4B67-48A3-9128-D8127A62A141}"/>
                </a:ext>
              </a:extLst>
            </p:cNvPr>
            <p:cNvSpPr/>
            <p:nvPr/>
          </p:nvSpPr>
          <p:spPr>
            <a:xfrm>
              <a:off x="3781425" y="3647673"/>
              <a:ext cx="409575" cy="568727"/>
            </a:xfrm>
            <a:prstGeom prst="rect">
              <a:avLst/>
            </a:prstGeom>
            <a:solidFill>
              <a:sysClr val="windowText" lastClr="000000">
                <a:lumMod val="50000"/>
                <a:lumOff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3" name="正方形/長方形 132">
              <a:extLst>
                <a:ext uri="{FF2B5EF4-FFF2-40B4-BE49-F238E27FC236}">
                  <a16:creationId xmlns:a16="http://schemas.microsoft.com/office/drawing/2014/main" id="{DF7F17EF-5598-44E5-966A-A309692CA489}"/>
                </a:ext>
              </a:extLst>
            </p:cNvPr>
            <p:cNvSpPr/>
            <p:nvPr/>
          </p:nvSpPr>
          <p:spPr>
            <a:xfrm>
              <a:off x="3781425" y="3973513"/>
              <a:ext cx="409575" cy="244476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4" name="正方形/長方形 133">
              <a:extLst>
                <a:ext uri="{FF2B5EF4-FFF2-40B4-BE49-F238E27FC236}">
                  <a16:creationId xmlns:a16="http://schemas.microsoft.com/office/drawing/2014/main" id="{5701A90E-E781-43CD-A38B-0D2ADB1A5CE9}"/>
                </a:ext>
              </a:extLst>
            </p:cNvPr>
            <p:cNvSpPr/>
            <p:nvPr/>
          </p:nvSpPr>
          <p:spPr>
            <a:xfrm>
              <a:off x="5414962" y="3959226"/>
              <a:ext cx="409575" cy="50799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5" name="正方形/長方形 134">
              <a:extLst>
                <a:ext uri="{FF2B5EF4-FFF2-40B4-BE49-F238E27FC236}">
                  <a16:creationId xmlns:a16="http://schemas.microsoft.com/office/drawing/2014/main" id="{4DA85CD5-0F83-4DD4-BA62-EC509DBF5344}"/>
                </a:ext>
              </a:extLst>
            </p:cNvPr>
            <p:cNvSpPr/>
            <p:nvPr/>
          </p:nvSpPr>
          <p:spPr>
            <a:xfrm>
              <a:off x="3781425" y="3959226"/>
              <a:ext cx="409575" cy="50799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6" name="台形 135">
              <a:extLst>
                <a:ext uri="{FF2B5EF4-FFF2-40B4-BE49-F238E27FC236}">
                  <a16:creationId xmlns:a16="http://schemas.microsoft.com/office/drawing/2014/main" id="{479B0D3C-818E-4FE6-84E4-72297B2FB0CD}"/>
                </a:ext>
              </a:extLst>
            </p:cNvPr>
            <p:cNvSpPr/>
            <p:nvPr/>
          </p:nvSpPr>
          <p:spPr>
            <a:xfrm>
              <a:off x="3158200" y="4349749"/>
              <a:ext cx="3258499" cy="244476"/>
            </a:xfrm>
            <a:prstGeom prst="trapezoid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D7EFEB62-632F-4673-A4D2-C926F86B7089}"/>
                </a:ext>
              </a:extLst>
            </p:cNvPr>
            <p:cNvSpPr/>
            <p:nvPr/>
          </p:nvSpPr>
          <p:spPr>
            <a:xfrm>
              <a:off x="3158201" y="4352122"/>
              <a:ext cx="3258499" cy="245078"/>
            </a:xfrm>
            <a:custGeom>
              <a:avLst/>
              <a:gdLst>
                <a:gd name="connsiteX0" fmla="*/ 2968222 w 3258499"/>
                <a:gd name="connsiteY0" fmla="*/ 243452 h 245078"/>
                <a:gd name="connsiteX1" fmla="*/ 2982895 w 3258499"/>
                <a:gd name="connsiteY1" fmla="*/ 243452 h 245078"/>
                <a:gd name="connsiteX2" fmla="*/ 2984521 w 3258499"/>
                <a:gd name="connsiteY2" fmla="*/ 245078 h 245078"/>
                <a:gd name="connsiteX3" fmla="*/ 2966596 w 3258499"/>
                <a:gd name="connsiteY3" fmla="*/ 245078 h 245078"/>
                <a:gd name="connsiteX4" fmla="*/ 2635077 w 3258499"/>
                <a:gd name="connsiteY4" fmla="*/ 243452 h 245078"/>
                <a:gd name="connsiteX5" fmla="*/ 2649749 w 3258499"/>
                <a:gd name="connsiteY5" fmla="*/ 243452 h 245078"/>
                <a:gd name="connsiteX6" fmla="*/ 2651375 w 3258499"/>
                <a:gd name="connsiteY6" fmla="*/ 245078 h 245078"/>
                <a:gd name="connsiteX7" fmla="*/ 2633451 w 3258499"/>
                <a:gd name="connsiteY7" fmla="*/ 245078 h 245078"/>
                <a:gd name="connsiteX8" fmla="*/ 2301931 w 3258499"/>
                <a:gd name="connsiteY8" fmla="*/ 243452 h 245078"/>
                <a:gd name="connsiteX9" fmla="*/ 2316603 w 3258499"/>
                <a:gd name="connsiteY9" fmla="*/ 243452 h 245078"/>
                <a:gd name="connsiteX10" fmla="*/ 2318229 w 3258499"/>
                <a:gd name="connsiteY10" fmla="*/ 245078 h 245078"/>
                <a:gd name="connsiteX11" fmla="*/ 2300305 w 3258499"/>
                <a:gd name="connsiteY11" fmla="*/ 245078 h 245078"/>
                <a:gd name="connsiteX12" fmla="*/ 1968784 w 3258499"/>
                <a:gd name="connsiteY12" fmla="*/ 243452 h 245078"/>
                <a:gd name="connsiteX13" fmla="*/ 1983456 w 3258499"/>
                <a:gd name="connsiteY13" fmla="*/ 243452 h 245078"/>
                <a:gd name="connsiteX14" fmla="*/ 1985082 w 3258499"/>
                <a:gd name="connsiteY14" fmla="*/ 245078 h 245078"/>
                <a:gd name="connsiteX15" fmla="*/ 1967158 w 3258499"/>
                <a:gd name="connsiteY15" fmla="*/ 245078 h 245078"/>
                <a:gd name="connsiteX16" fmla="*/ 1635637 w 3258499"/>
                <a:gd name="connsiteY16" fmla="*/ 243452 h 245078"/>
                <a:gd name="connsiteX17" fmla="*/ 1650309 w 3258499"/>
                <a:gd name="connsiteY17" fmla="*/ 243452 h 245078"/>
                <a:gd name="connsiteX18" fmla="*/ 1651935 w 3258499"/>
                <a:gd name="connsiteY18" fmla="*/ 245078 h 245078"/>
                <a:gd name="connsiteX19" fmla="*/ 1634011 w 3258499"/>
                <a:gd name="connsiteY19" fmla="*/ 245078 h 245078"/>
                <a:gd name="connsiteX20" fmla="*/ 1302491 w 3258499"/>
                <a:gd name="connsiteY20" fmla="*/ 243452 h 245078"/>
                <a:gd name="connsiteX21" fmla="*/ 1317164 w 3258499"/>
                <a:gd name="connsiteY21" fmla="*/ 243452 h 245078"/>
                <a:gd name="connsiteX22" fmla="*/ 1318790 w 3258499"/>
                <a:gd name="connsiteY22" fmla="*/ 245078 h 245078"/>
                <a:gd name="connsiteX23" fmla="*/ 1300865 w 3258499"/>
                <a:gd name="connsiteY23" fmla="*/ 245078 h 245078"/>
                <a:gd name="connsiteX24" fmla="*/ 969345 w 3258499"/>
                <a:gd name="connsiteY24" fmla="*/ 243452 h 245078"/>
                <a:gd name="connsiteX25" fmla="*/ 984017 w 3258499"/>
                <a:gd name="connsiteY25" fmla="*/ 243452 h 245078"/>
                <a:gd name="connsiteX26" fmla="*/ 985643 w 3258499"/>
                <a:gd name="connsiteY26" fmla="*/ 245078 h 245078"/>
                <a:gd name="connsiteX27" fmla="*/ 967719 w 3258499"/>
                <a:gd name="connsiteY27" fmla="*/ 245078 h 245078"/>
                <a:gd name="connsiteX28" fmla="*/ 636199 w 3258499"/>
                <a:gd name="connsiteY28" fmla="*/ 243452 h 245078"/>
                <a:gd name="connsiteX29" fmla="*/ 650871 w 3258499"/>
                <a:gd name="connsiteY29" fmla="*/ 243452 h 245078"/>
                <a:gd name="connsiteX30" fmla="*/ 652497 w 3258499"/>
                <a:gd name="connsiteY30" fmla="*/ 245078 h 245078"/>
                <a:gd name="connsiteX31" fmla="*/ 634573 w 3258499"/>
                <a:gd name="connsiteY31" fmla="*/ 245078 h 245078"/>
                <a:gd name="connsiteX32" fmla="*/ 303052 w 3258499"/>
                <a:gd name="connsiteY32" fmla="*/ 243452 h 245078"/>
                <a:gd name="connsiteX33" fmla="*/ 317725 w 3258499"/>
                <a:gd name="connsiteY33" fmla="*/ 243452 h 245078"/>
                <a:gd name="connsiteX34" fmla="*/ 319351 w 3258499"/>
                <a:gd name="connsiteY34" fmla="*/ 245078 h 245078"/>
                <a:gd name="connsiteX35" fmla="*/ 301426 w 3258499"/>
                <a:gd name="connsiteY35" fmla="*/ 245078 h 245078"/>
                <a:gd name="connsiteX36" fmla="*/ 2948076 w 3258499"/>
                <a:gd name="connsiteY36" fmla="*/ 238829 h 245078"/>
                <a:gd name="connsiteX37" fmla="*/ 2950585 w 3258499"/>
                <a:gd name="connsiteY37" fmla="*/ 240781 h 245078"/>
                <a:gd name="connsiteX38" fmla="*/ 2953029 w 3258499"/>
                <a:gd name="connsiteY38" fmla="*/ 245078 h 245078"/>
                <a:gd name="connsiteX39" fmla="*/ 2938699 w 3258499"/>
                <a:gd name="connsiteY39" fmla="*/ 245078 h 245078"/>
                <a:gd name="connsiteX40" fmla="*/ 2939455 w 3258499"/>
                <a:gd name="connsiteY40" fmla="*/ 242331 h 245078"/>
                <a:gd name="connsiteX41" fmla="*/ 2944923 w 3258499"/>
                <a:gd name="connsiteY41" fmla="*/ 239222 h 245078"/>
                <a:gd name="connsiteX42" fmla="*/ 2948076 w 3258499"/>
                <a:gd name="connsiteY42" fmla="*/ 238829 h 245078"/>
                <a:gd name="connsiteX43" fmla="*/ 2614931 w 3258499"/>
                <a:gd name="connsiteY43" fmla="*/ 238829 h 245078"/>
                <a:gd name="connsiteX44" fmla="*/ 2617438 w 3258499"/>
                <a:gd name="connsiteY44" fmla="*/ 240781 h 245078"/>
                <a:gd name="connsiteX45" fmla="*/ 2619882 w 3258499"/>
                <a:gd name="connsiteY45" fmla="*/ 245078 h 245078"/>
                <a:gd name="connsiteX46" fmla="*/ 2605553 w 3258499"/>
                <a:gd name="connsiteY46" fmla="*/ 245078 h 245078"/>
                <a:gd name="connsiteX47" fmla="*/ 2606309 w 3258499"/>
                <a:gd name="connsiteY47" fmla="*/ 242331 h 245078"/>
                <a:gd name="connsiteX48" fmla="*/ 2611777 w 3258499"/>
                <a:gd name="connsiteY48" fmla="*/ 239222 h 245078"/>
                <a:gd name="connsiteX49" fmla="*/ 2614931 w 3258499"/>
                <a:gd name="connsiteY49" fmla="*/ 238829 h 245078"/>
                <a:gd name="connsiteX50" fmla="*/ 2281784 w 3258499"/>
                <a:gd name="connsiteY50" fmla="*/ 238829 h 245078"/>
                <a:gd name="connsiteX51" fmla="*/ 2284293 w 3258499"/>
                <a:gd name="connsiteY51" fmla="*/ 240781 h 245078"/>
                <a:gd name="connsiteX52" fmla="*/ 2286736 w 3258499"/>
                <a:gd name="connsiteY52" fmla="*/ 245078 h 245078"/>
                <a:gd name="connsiteX53" fmla="*/ 2272406 w 3258499"/>
                <a:gd name="connsiteY53" fmla="*/ 245078 h 245078"/>
                <a:gd name="connsiteX54" fmla="*/ 2273162 w 3258499"/>
                <a:gd name="connsiteY54" fmla="*/ 242331 h 245078"/>
                <a:gd name="connsiteX55" fmla="*/ 2278631 w 3258499"/>
                <a:gd name="connsiteY55" fmla="*/ 239222 h 245078"/>
                <a:gd name="connsiteX56" fmla="*/ 2281784 w 3258499"/>
                <a:gd name="connsiteY56" fmla="*/ 238829 h 245078"/>
                <a:gd name="connsiteX57" fmla="*/ 1948637 w 3258499"/>
                <a:gd name="connsiteY57" fmla="*/ 238829 h 245078"/>
                <a:gd name="connsiteX58" fmla="*/ 1951146 w 3258499"/>
                <a:gd name="connsiteY58" fmla="*/ 240781 h 245078"/>
                <a:gd name="connsiteX59" fmla="*/ 1953590 w 3258499"/>
                <a:gd name="connsiteY59" fmla="*/ 245078 h 245078"/>
                <a:gd name="connsiteX60" fmla="*/ 1939261 w 3258499"/>
                <a:gd name="connsiteY60" fmla="*/ 245078 h 245078"/>
                <a:gd name="connsiteX61" fmla="*/ 1940016 w 3258499"/>
                <a:gd name="connsiteY61" fmla="*/ 242331 h 245078"/>
                <a:gd name="connsiteX62" fmla="*/ 1945484 w 3258499"/>
                <a:gd name="connsiteY62" fmla="*/ 239222 h 245078"/>
                <a:gd name="connsiteX63" fmla="*/ 1948637 w 3258499"/>
                <a:gd name="connsiteY63" fmla="*/ 238829 h 245078"/>
                <a:gd name="connsiteX64" fmla="*/ 1615491 w 3258499"/>
                <a:gd name="connsiteY64" fmla="*/ 238829 h 245078"/>
                <a:gd name="connsiteX65" fmla="*/ 1618000 w 3258499"/>
                <a:gd name="connsiteY65" fmla="*/ 240781 h 245078"/>
                <a:gd name="connsiteX66" fmla="*/ 1620444 w 3258499"/>
                <a:gd name="connsiteY66" fmla="*/ 245078 h 245078"/>
                <a:gd name="connsiteX67" fmla="*/ 1606114 w 3258499"/>
                <a:gd name="connsiteY67" fmla="*/ 245078 h 245078"/>
                <a:gd name="connsiteX68" fmla="*/ 1606870 w 3258499"/>
                <a:gd name="connsiteY68" fmla="*/ 242331 h 245078"/>
                <a:gd name="connsiteX69" fmla="*/ 1612338 w 3258499"/>
                <a:gd name="connsiteY69" fmla="*/ 239222 h 245078"/>
                <a:gd name="connsiteX70" fmla="*/ 1615491 w 3258499"/>
                <a:gd name="connsiteY70" fmla="*/ 238829 h 245078"/>
                <a:gd name="connsiteX71" fmla="*/ 1282345 w 3258499"/>
                <a:gd name="connsiteY71" fmla="*/ 238829 h 245078"/>
                <a:gd name="connsiteX72" fmla="*/ 1284853 w 3258499"/>
                <a:gd name="connsiteY72" fmla="*/ 240781 h 245078"/>
                <a:gd name="connsiteX73" fmla="*/ 1287296 w 3258499"/>
                <a:gd name="connsiteY73" fmla="*/ 245078 h 245078"/>
                <a:gd name="connsiteX74" fmla="*/ 1272968 w 3258499"/>
                <a:gd name="connsiteY74" fmla="*/ 245078 h 245078"/>
                <a:gd name="connsiteX75" fmla="*/ 1273724 w 3258499"/>
                <a:gd name="connsiteY75" fmla="*/ 242331 h 245078"/>
                <a:gd name="connsiteX76" fmla="*/ 1279191 w 3258499"/>
                <a:gd name="connsiteY76" fmla="*/ 239222 h 245078"/>
                <a:gd name="connsiteX77" fmla="*/ 1282345 w 3258499"/>
                <a:gd name="connsiteY77" fmla="*/ 238829 h 245078"/>
                <a:gd name="connsiteX78" fmla="*/ 949199 w 3258499"/>
                <a:gd name="connsiteY78" fmla="*/ 238829 h 245078"/>
                <a:gd name="connsiteX79" fmla="*/ 951707 w 3258499"/>
                <a:gd name="connsiteY79" fmla="*/ 240781 h 245078"/>
                <a:gd name="connsiteX80" fmla="*/ 954151 w 3258499"/>
                <a:gd name="connsiteY80" fmla="*/ 245078 h 245078"/>
                <a:gd name="connsiteX81" fmla="*/ 939821 w 3258499"/>
                <a:gd name="connsiteY81" fmla="*/ 245078 h 245078"/>
                <a:gd name="connsiteX82" fmla="*/ 940577 w 3258499"/>
                <a:gd name="connsiteY82" fmla="*/ 242331 h 245078"/>
                <a:gd name="connsiteX83" fmla="*/ 946045 w 3258499"/>
                <a:gd name="connsiteY83" fmla="*/ 239222 h 245078"/>
                <a:gd name="connsiteX84" fmla="*/ 949199 w 3258499"/>
                <a:gd name="connsiteY84" fmla="*/ 238829 h 245078"/>
                <a:gd name="connsiteX85" fmla="*/ 616052 w 3258499"/>
                <a:gd name="connsiteY85" fmla="*/ 238829 h 245078"/>
                <a:gd name="connsiteX86" fmla="*/ 618561 w 3258499"/>
                <a:gd name="connsiteY86" fmla="*/ 240781 h 245078"/>
                <a:gd name="connsiteX87" fmla="*/ 621004 w 3258499"/>
                <a:gd name="connsiteY87" fmla="*/ 245078 h 245078"/>
                <a:gd name="connsiteX88" fmla="*/ 606675 w 3258499"/>
                <a:gd name="connsiteY88" fmla="*/ 245078 h 245078"/>
                <a:gd name="connsiteX89" fmla="*/ 607430 w 3258499"/>
                <a:gd name="connsiteY89" fmla="*/ 242331 h 245078"/>
                <a:gd name="connsiteX90" fmla="*/ 612899 w 3258499"/>
                <a:gd name="connsiteY90" fmla="*/ 239222 h 245078"/>
                <a:gd name="connsiteX91" fmla="*/ 616052 w 3258499"/>
                <a:gd name="connsiteY91" fmla="*/ 238829 h 245078"/>
                <a:gd name="connsiteX92" fmla="*/ 282906 w 3258499"/>
                <a:gd name="connsiteY92" fmla="*/ 238829 h 245078"/>
                <a:gd name="connsiteX93" fmla="*/ 285415 w 3258499"/>
                <a:gd name="connsiteY93" fmla="*/ 240781 h 245078"/>
                <a:gd name="connsiteX94" fmla="*/ 287858 w 3258499"/>
                <a:gd name="connsiteY94" fmla="*/ 245078 h 245078"/>
                <a:gd name="connsiteX95" fmla="*/ 273529 w 3258499"/>
                <a:gd name="connsiteY95" fmla="*/ 245078 h 245078"/>
                <a:gd name="connsiteX96" fmla="*/ 274284 w 3258499"/>
                <a:gd name="connsiteY96" fmla="*/ 242331 h 245078"/>
                <a:gd name="connsiteX97" fmla="*/ 279752 w 3258499"/>
                <a:gd name="connsiteY97" fmla="*/ 239222 h 245078"/>
                <a:gd name="connsiteX98" fmla="*/ 282906 w 3258499"/>
                <a:gd name="connsiteY98" fmla="*/ 238829 h 245078"/>
                <a:gd name="connsiteX99" fmla="*/ 3090405 w 3258499"/>
                <a:gd name="connsiteY99" fmla="*/ 233454 h 245078"/>
                <a:gd name="connsiteX100" fmla="*/ 3093042 w 3258499"/>
                <a:gd name="connsiteY100" fmla="*/ 234685 h 245078"/>
                <a:gd name="connsiteX101" fmla="*/ 3096085 w 3258499"/>
                <a:gd name="connsiteY101" fmla="*/ 238011 h 245078"/>
                <a:gd name="connsiteX102" fmla="*/ 3095848 w 3258499"/>
                <a:gd name="connsiteY102" fmla="*/ 243384 h 245078"/>
                <a:gd name="connsiteX103" fmla="*/ 3093996 w 3258499"/>
                <a:gd name="connsiteY103" fmla="*/ 245078 h 245078"/>
                <a:gd name="connsiteX104" fmla="*/ 3086132 w 3258499"/>
                <a:gd name="connsiteY104" fmla="*/ 245078 h 245078"/>
                <a:gd name="connsiteX105" fmla="*/ 3084104 w 3258499"/>
                <a:gd name="connsiteY105" fmla="*/ 242863 h 245078"/>
                <a:gd name="connsiteX106" fmla="*/ 3084344 w 3258499"/>
                <a:gd name="connsiteY106" fmla="*/ 237489 h 245078"/>
                <a:gd name="connsiteX107" fmla="*/ 3087670 w 3258499"/>
                <a:gd name="connsiteY107" fmla="*/ 234446 h 245078"/>
                <a:gd name="connsiteX108" fmla="*/ 3090405 w 3258499"/>
                <a:gd name="connsiteY108" fmla="*/ 233454 h 245078"/>
                <a:gd name="connsiteX109" fmla="*/ 2757259 w 3258499"/>
                <a:gd name="connsiteY109" fmla="*/ 233454 h 245078"/>
                <a:gd name="connsiteX110" fmla="*/ 2759896 w 3258499"/>
                <a:gd name="connsiteY110" fmla="*/ 234685 h 245078"/>
                <a:gd name="connsiteX111" fmla="*/ 2762939 w 3258499"/>
                <a:gd name="connsiteY111" fmla="*/ 238011 h 245078"/>
                <a:gd name="connsiteX112" fmla="*/ 2762700 w 3258499"/>
                <a:gd name="connsiteY112" fmla="*/ 243384 h 245078"/>
                <a:gd name="connsiteX113" fmla="*/ 2760850 w 3258499"/>
                <a:gd name="connsiteY113" fmla="*/ 245078 h 245078"/>
                <a:gd name="connsiteX114" fmla="*/ 2752986 w 3258499"/>
                <a:gd name="connsiteY114" fmla="*/ 245078 h 245078"/>
                <a:gd name="connsiteX115" fmla="*/ 2750959 w 3258499"/>
                <a:gd name="connsiteY115" fmla="*/ 242863 h 245078"/>
                <a:gd name="connsiteX116" fmla="*/ 2751198 w 3258499"/>
                <a:gd name="connsiteY116" fmla="*/ 237489 h 245078"/>
                <a:gd name="connsiteX117" fmla="*/ 2754522 w 3258499"/>
                <a:gd name="connsiteY117" fmla="*/ 234446 h 245078"/>
                <a:gd name="connsiteX118" fmla="*/ 2757259 w 3258499"/>
                <a:gd name="connsiteY118" fmla="*/ 233454 h 245078"/>
                <a:gd name="connsiteX119" fmla="*/ 2424113 w 3258499"/>
                <a:gd name="connsiteY119" fmla="*/ 233454 h 245078"/>
                <a:gd name="connsiteX120" fmla="*/ 2426750 w 3258499"/>
                <a:gd name="connsiteY120" fmla="*/ 234685 h 245078"/>
                <a:gd name="connsiteX121" fmla="*/ 2429794 w 3258499"/>
                <a:gd name="connsiteY121" fmla="*/ 238011 h 245078"/>
                <a:gd name="connsiteX122" fmla="*/ 2429554 w 3258499"/>
                <a:gd name="connsiteY122" fmla="*/ 243384 h 245078"/>
                <a:gd name="connsiteX123" fmla="*/ 2427703 w 3258499"/>
                <a:gd name="connsiteY123" fmla="*/ 245078 h 245078"/>
                <a:gd name="connsiteX124" fmla="*/ 2419840 w 3258499"/>
                <a:gd name="connsiteY124" fmla="*/ 245078 h 245078"/>
                <a:gd name="connsiteX125" fmla="*/ 2417813 w 3258499"/>
                <a:gd name="connsiteY125" fmla="*/ 242863 h 245078"/>
                <a:gd name="connsiteX126" fmla="*/ 2418051 w 3258499"/>
                <a:gd name="connsiteY126" fmla="*/ 237489 h 245078"/>
                <a:gd name="connsiteX127" fmla="*/ 2421377 w 3258499"/>
                <a:gd name="connsiteY127" fmla="*/ 234446 h 245078"/>
                <a:gd name="connsiteX128" fmla="*/ 2424113 w 3258499"/>
                <a:gd name="connsiteY128" fmla="*/ 233454 h 245078"/>
                <a:gd name="connsiteX129" fmla="*/ 2090966 w 3258499"/>
                <a:gd name="connsiteY129" fmla="*/ 233454 h 245078"/>
                <a:gd name="connsiteX130" fmla="*/ 2093603 w 3258499"/>
                <a:gd name="connsiteY130" fmla="*/ 234685 h 245078"/>
                <a:gd name="connsiteX131" fmla="*/ 2096646 w 3258499"/>
                <a:gd name="connsiteY131" fmla="*/ 238011 h 245078"/>
                <a:gd name="connsiteX132" fmla="*/ 2096409 w 3258499"/>
                <a:gd name="connsiteY132" fmla="*/ 243384 h 245078"/>
                <a:gd name="connsiteX133" fmla="*/ 2094557 w 3258499"/>
                <a:gd name="connsiteY133" fmla="*/ 245078 h 245078"/>
                <a:gd name="connsiteX134" fmla="*/ 2086693 w 3258499"/>
                <a:gd name="connsiteY134" fmla="*/ 245078 h 245078"/>
                <a:gd name="connsiteX135" fmla="*/ 2084666 w 3258499"/>
                <a:gd name="connsiteY135" fmla="*/ 242863 h 245078"/>
                <a:gd name="connsiteX136" fmla="*/ 2084905 w 3258499"/>
                <a:gd name="connsiteY136" fmla="*/ 237489 h 245078"/>
                <a:gd name="connsiteX137" fmla="*/ 2088230 w 3258499"/>
                <a:gd name="connsiteY137" fmla="*/ 234446 h 245078"/>
                <a:gd name="connsiteX138" fmla="*/ 2090966 w 3258499"/>
                <a:gd name="connsiteY138" fmla="*/ 233454 h 245078"/>
                <a:gd name="connsiteX139" fmla="*/ 1757820 w 3258499"/>
                <a:gd name="connsiteY139" fmla="*/ 233454 h 245078"/>
                <a:gd name="connsiteX140" fmla="*/ 1760457 w 3258499"/>
                <a:gd name="connsiteY140" fmla="*/ 234685 h 245078"/>
                <a:gd name="connsiteX141" fmla="*/ 1763500 w 3258499"/>
                <a:gd name="connsiteY141" fmla="*/ 238011 h 245078"/>
                <a:gd name="connsiteX142" fmla="*/ 1763262 w 3258499"/>
                <a:gd name="connsiteY142" fmla="*/ 243384 h 245078"/>
                <a:gd name="connsiteX143" fmla="*/ 1761410 w 3258499"/>
                <a:gd name="connsiteY143" fmla="*/ 245078 h 245078"/>
                <a:gd name="connsiteX144" fmla="*/ 1753547 w 3258499"/>
                <a:gd name="connsiteY144" fmla="*/ 245078 h 245078"/>
                <a:gd name="connsiteX145" fmla="*/ 1751520 w 3258499"/>
                <a:gd name="connsiteY145" fmla="*/ 242863 h 245078"/>
                <a:gd name="connsiteX146" fmla="*/ 1751758 w 3258499"/>
                <a:gd name="connsiteY146" fmla="*/ 237489 h 245078"/>
                <a:gd name="connsiteX147" fmla="*/ 1755084 w 3258499"/>
                <a:gd name="connsiteY147" fmla="*/ 234446 h 245078"/>
                <a:gd name="connsiteX148" fmla="*/ 1757820 w 3258499"/>
                <a:gd name="connsiteY148" fmla="*/ 233454 h 245078"/>
                <a:gd name="connsiteX149" fmla="*/ 1424673 w 3258499"/>
                <a:gd name="connsiteY149" fmla="*/ 233454 h 245078"/>
                <a:gd name="connsiteX150" fmla="*/ 1427311 w 3258499"/>
                <a:gd name="connsiteY150" fmla="*/ 234685 h 245078"/>
                <a:gd name="connsiteX151" fmla="*/ 1430354 w 3258499"/>
                <a:gd name="connsiteY151" fmla="*/ 238011 h 245078"/>
                <a:gd name="connsiteX152" fmla="*/ 1430116 w 3258499"/>
                <a:gd name="connsiteY152" fmla="*/ 243384 h 245078"/>
                <a:gd name="connsiteX153" fmla="*/ 1428264 w 3258499"/>
                <a:gd name="connsiteY153" fmla="*/ 245078 h 245078"/>
                <a:gd name="connsiteX154" fmla="*/ 1420401 w 3258499"/>
                <a:gd name="connsiteY154" fmla="*/ 245078 h 245078"/>
                <a:gd name="connsiteX155" fmla="*/ 1418373 w 3258499"/>
                <a:gd name="connsiteY155" fmla="*/ 242863 h 245078"/>
                <a:gd name="connsiteX156" fmla="*/ 1418612 w 3258499"/>
                <a:gd name="connsiteY156" fmla="*/ 237489 h 245078"/>
                <a:gd name="connsiteX157" fmla="*/ 1421938 w 3258499"/>
                <a:gd name="connsiteY157" fmla="*/ 234446 h 245078"/>
                <a:gd name="connsiteX158" fmla="*/ 1424673 w 3258499"/>
                <a:gd name="connsiteY158" fmla="*/ 233454 h 245078"/>
                <a:gd name="connsiteX159" fmla="*/ 1091528 w 3258499"/>
                <a:gd name="connsiteY159" fmla="*/ 233454 h 245078"/>
                <a:gd name="connsiteX160" fmla="*/ 1094165 w 3258499"/>
                <a:gd name="connsiteY160" fmla="*/ 234685 h 245078"/>
                <a:gd name="connsiteX161" fmla="*/ 1097208 w 3258499"/>
                <a:gd name="connsiteY161" fmla="*/ 238011 h 245078"/>
                <a:gd name="connsiteX162" fmla="*/ 1096969 w 3258499"/>
                <a:gd name="connsiteY162" fmla="*/ 243384 h 245078"/>
                <a:gd name="connsiteX163" fmla="*/ 1095118 w 3258499"/>
                <a:gd name="connsiteY163" fmla="*/ 245078 h 245078"/>
                <a:gd name="connsiteX164" fmla="*/ 1087255 w 3258499"/>
                <a:gd name="connsiteY164" fmla="*/ 245078 h 245078"/>
                <a:gd name="connsiteX165" fmla="*/ 1085227 w 3258499"/>
                <a:gd name="connsiteY165" fmla="*/ 242863 h 245078"/>
                <a:gd name="connsiteX166" fmla="*/ 1085465 w 3258499"/>
                <a:gd name="connsiteY166" fmla="*/ 237489 h 245078"/>
                <a:gd name="connsiteX167" fmla="*/ 1088790 w 3258499"/>
                <a:gd name="connsiteY167" fmla="*/ 234446 h 245078"/>
                <a:gd name="connsiteX168" fmla="*/ 1091528 w 3258499"/>
                <a:gd name="connsiteY168" fmla="*/ 233454 h 245078"/>
                <a:gd name="connsiteX169" fmla="*/ 758381 w 3258499"/>
                <a:gd name="connsiteY169" fmla="*/ 233454 h 245078"/>
                <a:gd name="connsiteX170" fmla="*/ 761018 w 3258499"/>
                <a:gd name="connsiteY170" fmla="*/ 234685 h 245078"/>
                <a:gd name="connsiteX171" fmla="*/ 764061 w 3258499"/>
                <a:gd name="connsiteY171" fmla="*/ 238011 h 245078"/>
                <a:gd name="connsiteX172" fmla="*/ 763822 w 3258499"/>
                <a:gd name="connsiteY172" fmla="*/ 243384 h 245078"/>
                <a:gd name="connsiteX173" fmla="*/ 761971 w 3258499"/>
                <a:gd name="connsiteY173" fmla="*/ 245078 h 245078"/>
                <a:gd name="connsiteX174" fmla="*/ 754108 w 3258499"/>
                <a:gd name="connsiteY174" fmla="*/ 245078 h 245078"/>
                <a:gd name="connsiteX175" fmla="*/ 752081 w 3258499"/>
                <a:gd name="connsiteY175" fmla="*/ 242863 h 245078"/>
                <a:gd name="connsiteX176" fmla="*/ 752319 w 3258499"/>
                <a:gd name="connsiteY176" fmla="*/ 237489 h 245078"/>
                <a:gd name="connsiteX177" fmla="*/ 755645 w 3258499"/>
                <a:gd name="connsiteY177" fmla="*/ 234446 h 245078"/>
                <a:gd name="connsiteX178" fmla="*/ 758381 w 3258499"/>
                <a:gd name="connsiteY178" fmla="*/ 233454 h 245078"/>
                <a:gd name="connsiteX179" fmla="*/ 425234 w 3258499"/>
                <a:gd name="connsiteY179" fmla="*/ 233454 h 245078"/>
                <a:gd name="connsiteX180" fmla="*/ 427872 w 3258499"/>
                <a:gd name="connsiteY180" fmla="*/ 234685 h 245078"/>
                <a:gd name="connsiteX181" fmla="*/ 430915 w 3258499"/>
                <a:gd name="connsiteY181" fmla="*/ 238011 h 245078"/>
                <a:gd name="connsiteX182" fmla="*/ 430677 w 3258499"/>
                <a:gd name="connsiteY182" fmla="*/ 243384 h 245078"/>
                <a:gd name="connsiteX183" fmla="*/ 428825 w 3258499"/>
                <a:gd name="connsiteY183" fmla="*/ 245078 h 245078"/>
                <a:gd name="connsiteX184" fmla="*/ 420962 w 3258499"/>
                <a:gd name="connsiteY184" fmla="*/ 245078 h 245078"/>
                <a:gd name="connsiteX185" fmla="*/ 418934 w 3258499"/>
                <a:gd name="connsiteY185" fmla="*/ 242863 h 245078"/>
                <a:gd name="connsiteX186" fmla="*/ 419173 w 3258499"/>
                <a:gd name="connsiteY186" fmla="*/ 237489 h 245078"/>
                <a:gd name="connsiteX187" fmla="*/ 422499 w 3258499"/>
                <a:gd name="connsiteY187" fmla="*/ 234446 h 245078"/>
                <a:gd name="connsiteX188" fmla="*/ 425234 w 3258499"/>
                <a:gd name="connsiteY188" fmla="*/ 233454 h 245078"/>
                <a:gd name="connsiteX189" fmla="*/ 92089 w 3258499"/>
                <a:gd name="connsiteY189" fmla="*/ 233454 h 245078"/>
                <a:gd name="connsiteX190" fmla="*/ 94726 w 3258499"/>
                <a:gd name="connsiteY190" fmla="*/ 234685 h 245078"/>
                <a:gd name="connsiteX191" fmla="*/ 97769 w 3258499"/>
                <a:gd name="connsiteY191" fmla="*/ 238011 h 245078"/>
                <a:gd name="connsiteX192" fmla="*/ 97530 w 3258499"/>
                <a:gd name="connsiteY192" fmla="*/ 243384 h 245078"/>
                <a:gd name="connsiteX193" fmla="*/ 95679 w 3258499"/>
                <a:gd name="connsiteY193" fmla="*/ 245078 h 245078"/>
                <a:gd name="connsiteX194" fmla="*/ 87815 w 3258499"/>
                <a:gd name="connsiteY194" fmla="*/ 245078 h 245078"/>
                <a:gd name="connsiteX195" fmla="*/ 85788 w 3258499"/>
                <a:gd name="connsiteY195" fmla="*/ 242863 h 245078"/>
                <a:gd name="connsiteX196" fmla="*/ 86027 w 3258499"/>
                <a:gd name="connsiteY196" fmla="*/ 237489 h 245078"/>
                <a:gd name="connsiteX197" fmla="*/ 89352 w 3258499"/>
                <a:gd name="connsiteY197" fmla="*/ 234446 h 245078"/>
                <a:gd name="connsiteX198" fmla="*/ 92089 w 3258499"/>
                <a:gd name="connsiteY198" fmla="*/ 233454 h 245078"/>
                <a:gd name="connsiteX199" fmla="*/ 2962865 w 3258499"/>
                <a:gd name="connsiteY199" fmla="*/ 227046 h 245078"/>
                <a:gd name="connsiteX200" fmla="*/ 2964947 w 3258499"/>
                <a:gd name="connsiteY200" fmla="*/ 228665 h 245078"/>
                <a:gd name="connsiteX201" fmla="*/ 2967527 w 3258499"/>
                <a:gd name="connsiteY201" fmla="*/ 233204 h 245078"/>
                <a:gd name="connsiteX202" fmla="*/ 2966235 w 3258499"/>
                <a:gd name="connsiteY202" fmla="*/ 237903 h 245078"/>
                <a:gd name="connsiteX203" fmla="*/ 2961696 w 3258499"/>
                <a:gd name="connsiteY203" fmla="*/ 240484 h 245078"/>
                <a:gd name="connsiteX204" fmla="*/ 2956996 w 3258499"/>
                <a:gd name="connsiteY204" fmla="*/ 239191 h 245078"/>
                <a:gd name="connsiteX205" fmla="*/ 2954416 w 3258499"/>
                <a:gd name="connsiteY205" fmla="*/ 234652 h 245078"/>
                <a:gd name="connsiteX206" fmla="*/ 2955709 w 3258499"/>
                <a:gd name="connsiteY206" fmla="*/ 229952 h 245078"/>
                <a:gd name="connsiteX207" fmla="*/ 2960247 w 3258499"/>
                <a:gd name="connsiteY207" fmla="*/ 227372 h 245078"/>
                <a:gd name="connsiteX208" fmla="*/ 2962865 w 3258499"/>
                <a:gd name="connsiteY208" fmla="*/ 227046 h 245078"/>
                <a:gd name="connsiteX209" fmla="*/ 2629719 w 3258499"/>
                <a:gd name="connsiteY209" fmla="*/ 227046 h 245078"/>
                <a:gd name="connsiteX210" fmla="*/ 2631801 w 3258499"/>
                <a:gd name="connsiteY210" fmla="*/ 228665 h 245078"/>
                <a:gd name="connsiteX211" fmla="*/ 2634381 w 3258499"/>
                <a:gd name="connsiteY211" fmla="*/ 233204 h 245078"/>
                <a:gd name="connsiteX212" fmla="*/ 2633089 w 3258499"/>
                <a:gd name="connsiteY212" fmla="*/ 237903 h 245078"/>
                <a:gd name="connsiteX213" fmla="*/ 2628550 w 3258499"/>
                <a:gd name="connsiteY213" fmla="*/ 240484 h 245078"/>
                <a:gd name="connsiteX214" fmla="*/ 2623850 w 3258499"/>
                <a:gd name="connsiteY214" fmla="*/ 239191 h 245078"/>
                <a:gd name="connsiteX215" fmla="*/ 2621269 w 3258499"/>
                <a:gd name="connsiteY215" fmla="*/ 234652 h 245078"/>
                <a:gd name="connsiteX216" fmla="*/ 2622563 w 3258499"/>
                <a:gd name="connsiteY216" fmla="*/ 229952 h 245078"/>
                <a:gd name="connsiteX217" fmla="*/ 2627101 w 3258499"/>
                <a:gd name="connsiteY217" fmla="*/ 227372 h 245078"/>
                <a:gd name="connsiteX218" fmla="*/ 2629719 w 3258499"/>
                <a:gd name="connsiteY218" fmla="*/ 227046 h 245078"/>
                <a:gd name="connsiteX219" fmla="*/ 2296572 w 3258499"/>
                <a:gd name="connsiteY219" fmla="*/ 227046 h 245078"/>
                <a:gd name="connsiteX220" fmla="*/ 2298655 w 3258499"/>
                <a:gd name="connsiteY220" fmla="*/ 228665 h 245078"/>
                <a:gd name="connsiteX221" fmla="*/ 2301235 w 3258499"/>
                <a:gd name="connsiteY221" fmla="*/ 233204 h 245078"/>
                <a:gd name="connsiteX222" fmla="*/ 2299943 w 3258499"/>
                <a:gd name="connsiteY222" fmla="*/ 237903 h 245078"/>
                <a:gd name="connsiteX223" fmla="*/ 2295403 w 3258499"/>
                <a:gd name="connsiteY223" fmla="*/ 240484 h 245078"/>
                <a:gd name="connsiteX224" fmla="*/ 2290704 w 3258499"/>
                <a:gd name="connsiteY224" fmla="*/ 239191 h 245078"/>
                <a:gd name="connsiteX225" fmla="*/ 2288123 w 3258499"/>
                <a:gd name="connsiteY225" fmla="*/ 234652 h 245078"/>
                <a:gd name="connsiteX226" fmla="*/ 2289416 w 3258499"/>
                <a:gd name="connsiteY226" fmla="*/ 229952 h 245078"/>
                <a:gd name="connsiteX227" fmla="*/ 2293955 w 3258499"/>
                <a:gd name="connsiteY227" fmla="*/ 227372 h 245078"/>
                <a:gd name="connsiteX228" fmla="*/ 2296572 w 3258499"/>
                <a:gd name="connsiteY228" fmla="*/ 227046 h 245078"/>
                <a:gd name="connsiteX229" fmla="*/ 1963426 w 3258499"/>
                <a:gd name="connsiteY229" fmla="*/ 227046 h 245078"/>
                <a:gd name="connsiteX230" fmla="*/ 1965508 w 3258499"/>
                <a:gd name="connsiteY230" fmla="*/ 228665 h 245078"/>
                <a:gd name="connsiteX231" fmla="*/ 1968089 w 3258499"/>
                <a:gd name="connsiteY231" fmla="*/ 233204 h 245078"/>
                <a:gd name="connsiteX232" fmla="*/ 1966796 w 3258499"/>
                <a:gd name="connsiteY232" fmla="*/ 237903 h 245078"/>
                <a:gd name="connsiteX233" fmla="*/ 1962257 w 3258499"/>
                <a:gd name="connsiteY233" fmla="*/ 240484 h 245078"/>
                <a:gd name="connsiteX234" fmla="*/ 1957557 w 3258499"/>
                <a:gd name="connsiteY234" fmla="*/ 239191 h 245078"/>
                <a:gd name="connsiteX235" fmla="*/ 1954977 w 3258499"/>
                <a:gd name="connsiteY235" fmla="*/ 234652 h 245078"/>
                <a:gd name="connsiteX236" fmla="*/ 1956270 w 3258499"/>
                <a:gd name="connsiteY236" fmla="*/ 229952 h 245078"/>
                <a:gd name="connsiteX237" fmla="*/ 1960809 w 3258499"/>
                <a:gd name="connsiteY237" fmla="*/ 227372 h 245078"/>
                <a:gd name="connsiteX238" fmla="*/ 1963426 w 3258499"/>
                <a:gd name="connsiteY238" fmla="*/ 227046 h 245078"/>
                <a:gd name="connsiteX239" fmla="*/ 1630280 w 3258499"/>
                <a:gd name="connsiteY239" fmla="*/ 227046 h 245078"/>
                <a:gd name="connsiteX240" fmla="*/ 1632362 w 3258499"/>
                <a:gd name="connsiteY240" fmla="*/ 228665 h 245078"/>
                <a:gd name="connsiteX241" fmla="*/ 1634943 w 3258499"/>
                <a:gd name="connsiteY241" fmla="*/ 233204 h 245078"/>
                <a:gd name="connsiteX242" fmla="*/ 1633649 w 3258499"/>
                <a:gd name="connsiteY242" fmla="*/ 237903 h 245078"/>
                <a:gd name="connsiteX243" fmla="*/ 1629111 w 3258499"/>
                <a:gd name="connsiteY243" fmla="*/ 240484 h 245078"/>
                <a:gd name="connsiteX244" fmla="*/ 1624411 w 3258499"/>
                <a:gd name="connsiteY244" fmla="*/ 239191 h 245078"/>
                <a:gd name="connsiteX245" fmla="*/ 1621831 w 3258499"/>
                <a:gd name="connsiteY245" fmla="*/ 234652 h 245078"/>
                <a:gd name="connsiteX246" fmla="*/ 1623123 w 3258499"/>
                <a:gd name="connsiteY246" fmla="*/ 229952 h 245078"/>
                <a:gd name="connsiteX247" fmla="*/ 1627662 w 3258499"/>
                <a:gd name="connsiteY247" fmla="*/ 227372 h 245078"/>
                <a:gd name="connsiteX248" fmla="*/ 1630280 w 3258499"/>
                <a:gd name="connsiteY248" fmla="*/ 227046 h 245078"/>
                <a:gd name="connsiteX249" fmla="*/ 1297134 w 3258499"/>
                <a:gd name="connsiteY249" fmla="*/ 227046 h 245078"/>
                <a:gd name="connsiteX250" fmla="*/ 1299216 w 3258499"/>
                <a:gd name="connsiteY250" fmla="*/ 228665 h 245078"/>
                <a:gd name="connsiteX251" fmla="*/ 1301795 w 3258499"/>
                <a:gd name="connsiteY251" fmla="*/ 233204 h 245078"/>
                <a:gd name="connsiteX252" fmla="*/ 1300503 w 3258499"/>
                <a:gd name="connsiteY252" fmla="*/ 237903 h 245078"/>
                <a:gd name="connsiteX253" fmla="*/ 1295964 w 3258499"/>
                <a:gd name="connsiteY253" fmla="*/ 240484 h 245078"/>
                <a:gd name="connsiteX254" fmla="*/ 1291265 w 3258499"/>
                <a:gd name="connsiteY254" fmla="*/ 239191 h 245078"/>
                <a:gd name="connsiteX255" fmla="*/ 1288685 w 3258499"/>
                <a:gd name="connsiteY255" fmla="*/ 234652 h 245078"/>
                <a:gd name="connsiteX256" fmla="*/ 1289978 w 3258499"/>
                <a:gd name="connsiteY256" fmla="*/ 229952 h 245078"/>
                <a:gd name="connsiteX257" fmla="*/ 1294516 w 3258499"/>
                <a:gd name="connsiteY257" fmla="*/ 227372 h 245078"/>
                <a:gd name="connsiteX258" fmla="*/ 1297134 w 3258499"/>
                <a:gd name="connsiteY258" fmla="*/ 227046 h 245078"/>
                <a:gd name="connsiteX259" fmla="*/ 963987 w 3258499"/>
                <a:gd name="connsiteY259" fmla="*/ 227046 h 245078"/>
                <a:gd name="connsiteX260" fmla="*/ 966070 w 3258499"/>
                <a:gd name="connsiteY260" fmla="*/ 228665 h 245078"/>
                <a:gd name="connsiteX261" fmla="*/ 968650 w 3258499"/>
                <a:gd name="connsiteY261" fmla="*/ 233204 h 245078"/>
                <a:gd name="connsiteX262" fmla="*/ 967357 w 3258499"/>
                <a:gd name="connsiteY262" fmla="*/ 237903 h 245078"/>
                <a:gd name="connsiteX263" fmla="*/ 962818 w 3258499"/>
                <a:gd name="connsiteY263" fmla="*/ 240484 h 245078"/>
                <a:gd name="connsiteX264" fmla="*/ 958118 w 3258499"/>
                <a:gd name="connsiteY264" fmla="*/ 239191 h 245078"/>
                <a:gd name="connsiteX265" fmla="*/ 955538 w 3258499"/>
                <a:gd name="connsiteY265" fmla="*/ 234652 h 245078"/>
                <a:gd name="connsiteX266" fmla="*/ 956831 w 3258499"/>
                <a:gd name="connsiteY266" fmla="*/ 229952 h 245078"/>
                <a:gd name="connsiteX267" fmla="*/ 961370 w 3258499"/>
                <a:gd name="connsiteY267" fmla="*/ 227372 h 245078"/>
                <a:gd name="connsiteX268" fmla="*/ 963987 w 3258499"/>
                <a:gd name="connsiteY268" fmla="*/ 227046 h 245078"/>
                <a:gd name="connsiteX269" fmla="*/ 630841 w 3258499"/>
                <a:gd name="connsiteY269" fmla="*/ 227046 h 245078"/>
                <a:gd name="connsiteX270" fmla="*/ 632923 w 3258499"/>
                <a:gd name="connsiteY270" fmla="*/ 228665 h 245078"/>
                <a:gd name="connsiteX271" fmla="*/ 635503 w 3258499"/>
                <a:gd name="connsiteY271" fmla="*/ 233204 h 245078"/>
                <a:gd name="connsiteX272" fmla="*/ 634210 w 3258499"/>
                <a:gd name="connsiteY272" fmla="*/ 237903 h 245078"/>
                <a:gd name="connsiteX273" fmla="*/ 629671 w 3258499"/>
                <a:gd name="connsiteY273" fmla="*/ 240484 h 245078"/>
                <a:gd name="connsiteX274" fmla="*/ 624971 w 3258499"/>
                <a:gd name="connsiteY274" fmla="*/ 239191 h 245078"/>
                <a:gd name="connsiteX275" fmla="*/ 622392 w 3258499"/>
                <a:gd name="connsiteY275" fmla="*/ 234652 h 245078"/>
                <a:gd name="connsiteX276" fmla="*/ 623684 w 3258499"/>
                <a:gd name="connsiteY276" fmla="*/ 229952 h 245078"/>
                <a:gd name="connsiteX277" fmla="*/ 628223 w 3258499"/>
                <a:gd name="connsiteY277" fmla="*/ 227372 h 245078"/>
                <a:gd name="connsiteX278" fmla="*/ 630841 w 3258499"/>
                <a:gd name="connsiteY278" fmla="*/ 227046 h 245078"/>
                <a:gd name="connsiteX279" fmla="*/ 297695 w 3258499"/>
                <a:gd name="connsiteY279" fmla="*/ 227046 h 245078"/>
                <a:gd name="connsiteX280" fmla="*/ 299776 w 3258499"/>
                <a:gd name="connsiteY280" fmla="*/ 228665 h 245078"/>
                <a:gd name="connsiteX281" fmla="*/ 302357 w 3258499"/>
                <a:gd name="connsiteY281" fmla="*/ 233204 h 245078"/>
                <a:gd name="connsiteX282" fmla="*/ 301064 w 3258499"/>
                <a:gd name="connsiteY282" fmla="*/ 237903 h 245078"/>
                <a:gd name="connsiteX283" fmla="*/ 296525 w 3258499"/>
                <a:gd name="connsiteY283" fmla="*/ 240484 h 245078"/>
                <a:gd name="connsiteX284" fmla="*/ 291826 w 3258499"/>
                <a:gd name="connsiteY284" fmla="*/ 239191 h 245078"/>
                <a:gd name="connsiteX285" fmla="*/ 289246 w 3258499"/>
                <a:gd name="connsiteY285" fmla="*/ 234652 h 245078"/>
                <a:gd name="connsiteX286" fmla="*/ 290538 w 3258499"/>
                <a:gd name="connsiteY286" fmla="*/ 229952 h 245078"/>
                <a:gd name="connsiteX287" fmla="*/ 295077 w 3258499"/>
                <a:gd name="connsiteY287" fmla="*/ 227372 h 245078"/>
                <a:gd name="connsiteX288" fmla="*/ 297695 w 3258499"/>
                <a:gd name="connsiteY288" fmla="*/ 227046 h 245078"/>
                <a:gd name="connsiteX289" fmla="*/ 3013961 w 3258499"/>
                <a:gd name="connsiteY289" fmla="*/ 219437 h 245078"/>
                <a:gd name="connsiteX290" fmla="*/ 3037750 w 3258499"/>
                <a:gd name="connsiteY290" fmla="*/ 219437 h 245078"/>
                <a:gd name="connsiteX291" fmla="*/ 3061539 w 3258499"/>
                <a:gd name="connsiteY291" fmla="*/ 219437 h 245078"/>
                <a:gd name="connsiteX292" fmla="*/ 3078415 w 3258499"/>
                <a:gd name="connsiteY292" fmla="*/ 236313 h 245078"/>
                <a:gd name="connsiteX293" fmla="*/ 3078415 w 3258499"/>
                <a:gd name="connsiteY293" fmla="*/ 245078 h 245078"/>
                <a:gd name="connsiteX294" fmla="*/ 2997084 w 3258499"/>
                <a:gd name="connsiteY294" fmla="*/ 245078 h 245078"/>
                <a:gd name="connsiteX295" fmla="*/ 2997084 w 3258499"/>
                <a:gd name="connsiteY295" fmla="*/ 236313 h 245078"/>
                <a:gd name="connsiteX296" fmla="*/ 3013961 w 3258499"/>
                <a:gd name="connsiteY296" fmla="*/ 219437 h 245078"/>
                <a:gd name="connsiteX297" fmla="*/ 2680815 w 3258499"/>
                <a:gd name="connsiteY297" fmla="*/ 219437 h 245078"/>
                <a:gd name="connsiteX298" fmla="*/ 2704603 w 3258499"/>
                <a:gd name="connsiteY298" fmla="*/ 219437 h 245078"/>
                <a:gd name="connsiteX299" fmla="*/ 2728392 w 3258499"/>
                <a:gd name="connsiteY299" fmla="*/ 219437 h 245078"/>
                <a:gd name="connsiteX300" fmla="*/ 2745269 w 3258499"/>
                <a:gd name="connsiteY300" fmla="*/ 236313 h 245078"/>
                <a:gd name="connsiteX301" fmla="*/ 2745269 w 3258499"/>
                <a:gd name="connsiteY301" fmla="*/ 245078 h 245078"/>
                <a:gd name="connsiteX302" fmla="*/ 2663939 w 3258499"/>
                <a:gd name="connsiteY302" fmla="*/ 245078 h 245078"/>
                <a:gd name="connsiteX303" fmla="*/ 2663939 w 3258499"/>
                <a:gd name="connsiteY303" fmla="*/ 236313 h 245078"/>
                <a:gd name="connsiteX304" fmla="*/ 2680815 w 3258499"/>
                <a:gd name="connsiteY304" fmla="*/ 219437 h 245078"/>
                <a:gd name="connsiteX305" fmla="*/ 2347669 w 3258499"/>
                <a:gd name="connsiteY305" fmla="*/ 219437 h 245078"/>
                <a:gd name="connsiteX306" fmla="*/ 2371457 w 3258499"/>
                <a:gd name="connsiteY306" fmla="*/ 219437 h 245078"/>
                <a:gd name="connsiteX307" fmla="*/ 2395246 w 3258499"/>
                <a:gd name="connsiteY307" fmla="*/ 219437 h 245078"/>
                <a:gd name="connsiteX308" fmla="*/ 2412123 w 3258499"/>
                <a:gd name="connsiteY308" fmla="*/ 236313 h 245078"/>
                <a:gd name="connsiteX309" fmla="*/ 2412123 w 3258499"/>
                <a:gd name="connsiteY309" fmla="*/ 245078 h 245078"/>
                <a:gd name="connsiteX310" fmla="*/ 2330791 w 3258499"/>
                <a:gd name="connsiteY310" fmla="*/ 245078 h 245078"/>
                <a:gd name="connsiteX311" fmla="*/ 2330791 w 3258499"/>
                <a:gd name="connsiteY311" fmla="*/ 236313 h 245078"/>
                <a:gd name="connsiteX312" fmla="*/ 2347669 w 3258499"/>
                <a:gd name="connsiteY312" fmla="*/ 219437 h 245078"/>
                <a:gd name="connsiteX313" fmla="*/ 2014522 w 3258499"/>
                <a:gd name="connsiteY313" fmla="*/ 219437 h 245078"/>
                <a:gd name="connsiteX314" fmla="*/ 2038311 w 3258499"/>
                <a:gd name="connsiteY314" fmla="*/ 219437 h 245078"/>
                <a:gd name="connsiteX315" fmla="*/ 2062100 w 3258499"/>
                <a:gd name="connsiteY315" fmla="*/ 219437 h 245078"/>
                <a:gd name="connsiteX316" fmla="*/ 2078977 w 3258499"/>
                <a:gd name="connsiteY316" fmla="*/ 236313 h 245078"/>
                <a:gd name="connsiteX317" fmla="*/ 2078977 w 3258499"/>
                <a:gd name="connsiteY317" fmla="*/ 245078 h 245078"/>
                <a:gd name="connsiteX318" fmla="*/ 1997645 w 3258499"/>
                <a:gd name="connsiteY318" fmla="*/ 245078 h 245078"/>
                <a:gd name="connsiteX319" fmla="*/ 1997645 w 3258499"/>
                <a:gd name="connsiteY319" fmla="*/ 236313 h 245078"/>
                <a:gd name="connsiteX320" fmla="*/ 2014522 w 3258499"/>
                <a:gd name="connsiteY320" fmla="*/ 219437 h 245078"/>
                <a:gd name="connsiteX321" fmla="*/ 1681376 w 3258499"/>
                <a:gd name="connsiteY321" fmla="*/ 219437 h 245078"/>
                <a:gd name="connsiteX322" fmla="*/ 1705164 w 3258499"/>
                <a:gd name="connsiteY322" fmla="*/ 219437 h 245078"/>
                <a:gd name="connsiteX323" fmla="*/ 1728953 w 3258499"/>
                <a:gd name="connsiteY323" fmla="*/ 219437 h 245078"/>
                <a:gd name="connsiteX324" fmla="*/ 1745831 w 3258499"/>
                <a:gd name="connsiteY324" fmla="*/ 236313 h 245078"/>
                <a:gd name="connsiteX325" fmla="*/ 1745831 w 3258499"/>
                <a:gd name="connsiteY325" fmla="*/ 245078 h 245078"/>
                <a:gd name="connsiteX326" fmla="*/ 1664499 w 3258499"/>
                <a:gd name="connsiteY326" fmla="*/ 245078 h 245078"/>
                <a:gd name="connsiteX327" fmla="*/ 1664499 w 3258499"/>
                <a:gd name="connsiteY327" fmla="*/ 236313 h 245078"/>
                <a:gd name="connsiteX328" fmla="*/ 1681376 w 3258499"/>
                <a:gd name="connsiteY328" fmla="*/ 219437 h 245078"/>
                <a:gd name="connsiteX329" fmla="*/ 1348229 w 3258499"/>
                <a:gd name="connsiteY329" fmla="*/ 219437 h 245078"/>
                <a:gd name="connsiteX330" fmla="*/ 1372018 w 3258499"/>
                <a:gd name="connsiteY330" fmla="*/ 219437 h 245078"/>
                <a:gd name="connsiteX331" fmla="*/ 1395807 w 3258499"/>
                <a:gd name="connsiteY331" fmla="*/ 219437 h 245078"/>
                <a:gd name="connsiteX332" fmla="*/ 1412683 w 3258499"/>
                <a:gd name="connsiteY332" fmla="*/ 236313 h 245078"/>
                <a:gd name="connsiteX333" fmla="*/ 1412683 w 3258499"/>
                <a:gd name="connsiteY333" fmla="*/ 245078 h 245078"/>
                <a:gd name="connsiteX334" fmla="*/ 1331353 w 3258499"/>
                <a:gd name="connsiteY334" fmla="*/ 245078 h 245078"/>
                <a:gd name="connsiteX335" fmla="*/ 1331353 w 3258499"/>
                <a:gd name="connsiteY335" fmla="*/ 236313 h 245078"/>
                <a:gd name="connsiteX336" fmla="*/ 1348229 w 3258499"/>
                <a:gd name="connsiteY336" fmla="*/ 219437 h 245078"/>
                <a:gd name="connsiteX337" fmla="*/ 1015083 w 3258499"/>
                <a:gd name="connsiteY337" fmla="*/ 219437 h 245078"/>
                <a:gd name="connsiteX338" fmla="*/ 1038871 w 3258499"/>
                <a:gd name="connsiteY338" fmla="*/ 219437 h 245078"/>
                <a:gd name="connsiteX339" fmla="*/ 1062661 w 3258499"/>
                <a:gd name="connsiteY339" fmla="*/ 219437 h 245078"/>
                <a:gd name="connsiteX340" fmla="*/ 1079537 w 3258499"/>
                <a:gd name="connsiteY340" fmla="*/ 236313 h 245078"/>
                <a:gd name="connsiteX341" fmla="*/ 1079537 w 3258499"/>
                <a:gd name="connsiteY341" fmla="*/ 245078 h 245078"/>
                <a:gd name="connsiteX342" fmla="*/ 998206 w 3258499"/>
                <a:gd name="connsiteY342" fmla="*/ 245078 h 245078"/>
                <a:gd name="connsiteX343" fmla="*/ 998206 w 3258499"/>
                <a:gd name="connsiteY343" fmla="*/ 236313 h 245078"/>
                <a:gd name="connsiteX344" fmla="*/ 1015083 w 3258499"/>
                <a:gd name="connsiteY344" fmla="*/ 219437 h 245078"/>
                <a:gd name="connsiteX345" fmla="*/ 681937 w 3258499"/>
                <a:gd name="connsiteY345" fmla="*/ 219437 h 245078"/>
                <a:gd name="connsiteX346" fmla="*/ 705725 w 3258499"/>
                <a:gd name="connsiteY346" fmla="*/ 219437 h 245078"/>
                <a:gd name="connsiteX347" fmla="*/ 729515 w 3258499"/>
                <a:gd name="connsiteY347" fmla="*/ 219437 h 245078"/>
                <a:gd name="connsiteX348" fmla="*/ 746391 w 3258499"/>
                <a:gd name="connsiteY348" fmla="*/ 236313 h 245078"/>
                <a:gd name="connsiteX349" fmla="*/ 746391 w 3258499"/>
                <a:gd name="connsiteY349" fmla="*/ 245078 h 245078"/>
                <a:gd name="connsiteX350" fmla="*/ 665060 w 3258499"/>
                <a:gd name="connsiteY350" fmla="*/ 245078 h 245078"/>
                <a:gd name="connsiteX351" fmla="*/ 665060 w 3258499"/>
                <a:gd name="connsiteY351" fmla="*/ 236313 h 245078"/>
                <a:gd name="connsiteX352" fmla="*/ 681937 w 3258499"/>
                <a:gd name="connsiteY352" fmla="*/ 219437 h 245078"/>
                <a:gd name="connsiteX353" fmla="*/ 348790 w 3258499"/>
                <a:gd name="connsiteY353" fmla="*/ 219437 h 245078"/>
                <a:gd name="connsiteX354" fmla="*/ 372579 w 3258499"/>
                <a:gd name="connsiteY354" fmla="*/ 219437 h 245078"/>
                <a:gd name="connsiteX355" fmla="*/ 396368 w 3258499"/>
                <a:gd name="connsiteY355" fmla="*/ 219437 h 245078"/>
                <a:gd name="connsiteX356" fmla="*/ 413245 w 3258499"/>
                <a:gd name="connsiteY356" fmla="*/ 236313 h 245078"/>
                <a:gd name="connsiteX357" fmla="*/ 413245 w 3258499"/>
                <a:gd name="connsiteY357" fmla="*/ 245078 h 245078"/>
                <a:gd name="connsiteX358" fmla="*/ 331914 w 3258499"/>
                <a:gd name="connsiteY358" fmla="*/ 245078 h 245078"/>
                <a:gd name="connsiteX359" fmla="*/ 331914 w 3258499"/>
                <a:gd name="connsiteY359" fmla="*/ 236313 h 245078"/>
                <a:gd name="connsiteX360" fmla="*/ 348790 w 3258499"/>
                <a:gd name="connsiteY360" fmla="*/ 219437 h 245078"/>
                <a:gd name="connsiteX361" fmla="*/ 15644 w 3258499"/>
                <a:gd name="connsiteY361" fmla="*/ 219437 h 245078"/>
                <a:gd name="connsiteX362" fmla="*/ 39433 w 3258499"/>
                <a:gd name="connsiteY362" fmla="*/ 219437 h 245078"/>
                <a:gd name="connsiteX363" fmla="*/ 63222 w 3258499"/>
                <a:gd name="connsiteY363" fmla="*/ 219437 h 245078"/>
                <a:gd name="connsiteX364" fmla="*/ 80099 w 3258499"/>
                <a:gd name="connsiteY364" fmla="*/ 236313 h 245078"/>
                <a:gd name="connsiteX365" fmla="*/ 80099 w 3258499"/>
                <a:gd name="connsiteY365" fmla="*/ 245078 h 245078"/>
                <a:gd name="connsiteX366" fmla="*/ 0 w 3258499"/>
                <a:gd name="connsiteY366" fmla="*/ 245078 h 245078"/>
                <a:gd name="connsiteX367" fmla="*/ 5344 w 3258499"/>
                <a:gd name="connsiteY367" fmla="*/ 223703 h 245078"/>
                <a:gd name="connsiteX368" fmla="*/ 2982061 w 3258499"/>
                <a:gd name="connsiteY368" fmla="*/ 206212 h 245078"/>
                <a:gd name="connsiteX369" fmla="*/ 2986750 w 3258499"/>
                <a:gd name="connsiteY369" fmla="*/ 207382 h 245078"/>
                <a:gd name="connsiteX370" fmla="*/ 2994438 w 3258499"/>
                <a:gd name="connsiteY370" fmla="*/ 213073 h 245078"/>
                <a:gd name="connsiteX371" fmla="*/ 2995756 w 3258499"/>
                <a:gd name="connsiteY371" fmla="*/ 221906 h 245078"/>
                <a:gd name="connsiteX372" fmla="*/ 2987172 w 3258499"/>
                <a:gd name="connsiteY372" fmla="*/ 233501 h 245078"/>
                <a:gd name="connsiteX373" fmla="*/ 2978340 w 3258499"/>
                <a:gd name="connsiteY373" fmla="*/ 234819 h 245078"/>
                <a:gd name="connsiteX374" fmla="*/ 2970652 w 3258499"/>
                <a:gd name="connsiteY374" fmla="*/ 229127 h 245078"/>
                <a:gd name="connsiteX375" fmla="*/ 2969334 w 3258499"/>
                <a:gd name="connsiteY375" fmla="*/ 220295 h 245078"/>
                <a:gd name="connsiteX376" fmla="*/ 2977918 w 3258499"/>
                <a:gd name="connsiteY376" fmla="*/ 208700 h 245078"/>
                <a:gd name="connsiteX377" fmla="*/ 2982061 w 3258499"/>
                <a:gd name="connsiteY377" fmla="*/ 206212 h 245078"/>
                <a:gd name="connsiteX378" fmla="*/ 2648915 w 3258499"/>
                <a:gd name="connsiteY378" fmla="*/ 206212 h 245078"/>
                <a:gd name="connsiteX379" fmla="*/ 2653605 w 3258499"/>
                <a:gd name="connsiteY379" fmla="*/ 207382 h 245078"/>
                <a:gd name="connsiteX380" fmla="*/ 2661293 w 3258499"/>
                <a:gd name="connsiteY380" fmla="*/ 213073 h 245078"/>
                <a:gd name="connsiteX381" fmla="*/ 2662610 w 3258499"/>
                <a:gd name="connsiteY381" fmla="*/ 221906 h 245078"/>
                <a:gd name="connsiteX382" fmla="*/ 2654026 w 3258499"/>
                <a:gd name="connsiteY382" fmla="*/ 233501 h 245078"/>
                <a:gd name="connsiteX383" fmla="*/ 2645193 w 3258499"/>
                <a:gd name="connsiteY383" fmla="*/ 234819 h 245078"/>
                <a:gd name="connsiteX384" fmla="*/ 2637505 w 3258499"/>
                <a:gd name="connsiteY384" fmla="*/ 229127 h 245078"/>
                <a:gd name="connsiteX385" fmla="*/ 2636188 w 3258499"/>
                <a:gd name="connsiteY385" fmla="*/ 220295 h 245078"/>
                <a:gd name="connsiteX386" fmla="*/ 2644773 w 3258499"/>
                <a:gd name="connsiteY386" fmla="*/ 208700 h 245078"/>
                <a:gd name="connsiteX387" fmla="*/ 2648915 w 3258499"/>
                <a:gd name="connsiteY387" fmla="*/ 206212 h 245078"/>
                <a:gd name="connsiteX388" fmla="*/ 2315769 w 3258499"/>
                <a:gd name="connsiteY388" fmla="*/ 206212 h 245078"/>
                <a:gd name="connsiteX389" fmla="*/ 2320459 w 3258499"/>
                <a:gd name="connsiteY389" fmla="*/ 207382 h 245078"/>
                <a:gd name="connsiteX390" fmla="*/ 2328146 w 3258499"/>
                <a:gd name="connsiteY390" fmla="*/ 213073 h 245078"/>
                <a:gd name="connsiteX391" fmla="*/ 2329464 w 3258499"/>
                <a:gd name="connsiteY391" fmla="*/ 221906 h 245078"/>
                <a:gd name="connsiteX392" fmla="*/ 2320880 w 3258499"/>
                <a:gd name="connsiteY392" fmla="*/ 233501 h 245078"/>
                <a:gd name="connsiteX393" fmla="*/ 2312047 w 3258499"/>
                <a:gd name="connsiteY393" fmla="*/ 234819 h 245078"/>
                <a:gd name="connsiteX394" fmla="*/ 2304360 w 3258499"/>
                <a:gd name="connsiteY394" fmla="*/ 229127 h 245078"/>
                <a:gd name="connsiteX395" fmla="*/ 2303041 w 3258499"/>
                <a:gd name="connsiteY395" fmla="*/ 220295 h 245078"/>
                <a:gd name="connsiteX396" fmla="*/ 2311625 w 3258499"/>
                <a:gd name="connsiteY396" fmla="*/ 208700 h 245078"/>
                <a:gd name="connsiteX397" fmla="*/ 2315769 w 3258499"/>
                <a:gd name="connsiteY397" fmla="*/ 206212 h 245078"/>
                <a:gd name="connsiteX398" fmla="*/ 1982622 w 3258499"/>
                <a:gd name="connsiteY398" fmla="*/ 206212 h 245078"/>
                <a:gd name="connsiteX399" fmla="*/ 1987311 w 3258499"/>
                <a:gd name="connsiteY399" fmla="*/ 207382 h 245078"/>
                <a:gd name="connsiteX400" fmla="*/ 1994999 w 3258499"/>
                <a:gd name="connsiteY400" fmla="*/ 213073 h 245078"/>
                <a:gd name="connsiteX401" fmla="*/ 1996317 w 3258499"/>
                <a:gd name="connsiteY401" fmla="*/ 221906 h 245078"/>
                <a:gd name="connsiteX402" fmla="*/ 1987733 w 3258499"/>
                <a:gd name="connsiteY402" fmla="*/ 233501 h 245078"/>
                <a:gd name="connsiteX403" fmla="*/ 1978900 w 3258499"/>
                <a:gd name="connsiteY403" fmla="*/ 234819 h 245078"/>
                <a:gd name="connsiteX404" fmla="*/ 1971213 w 3258499"/>
                <a:gd name="connsiteY404" fmla="*/ 229127 h 245078"/>
                <a:gd name="connsiteX405" fmla="*/ 1969895 w 3258499"/>
                <a:gd name="connsiteY405" fmla="*/ 220295 h 245078"/>
                <a:gd name="connsiteX406" fmla="*/ 1978479 w 3258499"/>
                <a:gd name="connsiteY406" fmla="*/ 208700 h 245078"/>
                <a:gd name="connsiteX407" fmla="*/ 1982622 w 3258499"/>
                <a:gd name="connsiteY407" fmla="*/ 206212 h 245078"/>
                <a:gd name="connsiteX408" fmla="*/ 1649476 w 3258499"/>
                <a:gd name="connsiteY408" fmla="*/ 206212 h 245078"/>
                <a:gd name="connsiteX409" fmla="*/ 1654165 w 3258499"/>
                <a:gd name="connsiteY409" fmla="*/ 207382 h 245078"/>
                <a:gd name="connsiteX410" fmla="*/ 1661853 w 3258499"/>
                <a:gd name="connsiteY410" fmla="*/ 213073 h 245078"/>
                <a:gd name="connsiteX411" fmla="*/ 1663171 w 3258499"/>
                <a:gd name="connsiteY411" fmla="*/ 221906 h 245078"/>
                <a:gd name="connsiteX412" fmla="*/ 1654587 w 3258499"/>
                <a:gd name="connsiteY412" fmla="*/ 233501 h 245078"/>
                <a:gd name="connsiteX413" fmla="*/ 1645754 w 3258499"/>
                <a:gd name="connsiteY413" fmla="*/ 234819 h 245078"/>
                <a:gd name="connsiteX414" fmla="*/ 1638066 w 3258499"/>
                <a:gd name="connsiteY414" fmla="*/ 229127 h 245078"/>
                <a:gd name="connsiteX415" fmla="*/ 1636749 w 3258499"/>
                <a:gd name="connsiteY415" fmla="*/ 220295 h 245078"/>
                <a:gd name="connsiteX416" fmla="*/ 1645333 w 3258499"/>
                <a:gd name="connsiteY416" fmla="*/ 208700 h 245078"/>
                <a:gd name="connsiteX417" fmla="*/ 1649476 w 3258499"/>
                <a:gd name="connsiteY417" fmla="*/ 206212 h 245078"/>
                <a:gd name="connsiteX418" fmla="*/ 1316330 w 3258499"/>
                <a:gd name="connsiteY418" fmla="*/ 206212 h 245078"/>
                <a:gd name="connsiteX419" fmla="*/ 1321019 w 3258499"/>
                <a:gd name="connsiteY419" fmla="*/ 207382 h 245078"/>
                <a:gd name="connsiteX420" fmla="*/ 1328707 w 3258499"/>
                <a:gd name="connsiteY420" fmla="*/ 213073 h 245078"/>
                <a:gd name="connsiteX421" fmla="*/ 1330025 w 3258499"/>
                <a:gd name="connsiteY421" fmla="*/ 221906 h 245078"/>
                <a:gd name="connsiteX422" fmla="*/ 1321441 w 3258499"/>
                <a:gd name="connsiteY422" fmla="*/ 233501 h 245078"/>
                <a:gd name="connsiteX423" fmla="*/ 1312608 w 3258499"/>
                <a:gd name="connsiteY423" fmla="*/ 234819 h 245078"/>
                <a:gd name="connsiteX424" fmla="*/ 1304920 w 3258499"/>
                <a:gd name="connsiteY424" fmla="*/ 229127 h 245078"/>
                <a:gd name="connsiteX425" fmla="*/ 1303603 w 3258499"/>
                <a:gd name="connsiteY425" fmla="*/ 220295 h 245078"/>
                <a:gd name="connsiteX426" fmla="*/ 1312187 w 3258499"/>
                <a:gd name="connsiteY426" fmla="*/ 208700 h 245078"/>
                <a:gd name="connsiteX427" fmla="*/ 1316330 w 3258499"/>
                <a:gd name="connsiteY427" fmla="*/ 206212 h 245078"/>
                <a:gd name="connsiteX428" fmla="*/ 983184 w 3258499"/>
                <a:gd name="connsiteY428" fmla="*/ 206212 h 245078"/>
                <a:gd name="connsiteX429" fmla="*/ 987873 w 3258499"/>
                <a:gd name="connsiteY429" fmla="*/ 207382 h 245078"/>
                <a:gd name="connsiteX430" fmla="*/ 995561 w 3258499"/>
                <a:gd name="connsiteY430" fmla="*/ 213073 h 245078"/>
                <a:gd name="connsiteX431" fmla="*/ 996879 w 3258499"/>
                <a:gd name="connsiteY431" fmla="*/ 221906 h 245078"/>
                <a:gd name="connsiteX432" fmla="*/ 988294 w 3258499"/>
                <a:gd name="connsiteY432" fmla="*/ 233501 h 245078"/>
                <a:gd name="connsiteX433" fmla="*/ 979462 w 3258499"/>
                <a:gd name="connsiteY433" fmla="*/ 234819 h 245078"/>
                <a:gd name="connsiteX434" fmla="*/ 971774 w 3258499"/>
                <a:gd name="connsiteY434" fmla="*/ 229127 h 245078"/>
                <a:gd name="connsiteX435" fmla="*/ 970457 w 3258499"/>
                <a:gd name="connsiteY435" fmla="*/ 220295 h 245078"/>
                <a:gd name="connsiteX436" fmla="*/ 979041 w 3258499"/>
                <a:gd name="connsiteY436" fmla="*/ 208700 h 245078"/>
                <a:gd name="connsiteX437" fmla="*/ 983184 w 3258499"/>
                <a:gd name="connsiteY437" fmla="*/ 206212 h 245078"/>
                <a:gd name="connsiteX438" fmla="*/ 650037 w 3258499"/>
                <a:gd name="connsiteY438" fmla="*/ 206212 h 245078"/>
                <a:gd name="connsiteX439" fmla="*/ 654726 w 3258499"/>
                <a:gd name="connsiteY439" fmla="*/ 207382 h 245078"/>
                <a:gd name="connsiteX440" fmla="*/ 662414 w 3258499"/>
                <a:gd name="connsiteY440" fmla="*/ 213073 h 245078"/>
                <a:gd name="connsiteX441" fmla="*/ 663732 w 3258499"/>
                <a:gd name="connsiteY441" fmla="*/ 221906 h 245078"/>
                <a:gd name="connsiteX442" fmla="*/ 655147 w 3258499"/>
                <a:gd name="connsiteY442" fmla="*/ 233501 h 245078"/>
                <a:gd name="connsiteX443" fmla="*/ 646315 w 3258499"/>
                <a:gd name="connsiteY443" fmla="*/ 234819 h 245078"/>
                <a:gd name="connsiteX444" fmla="*/ 638627 w 3258499"/>
                <a:gd name="connsiteY444" fmla="*/ 229127 h 245078"/>
                <a:gd name="connsiteX445" fmla="*/ 637310 w 3258499"/>
                <a:gd name="connsiteY445" fmla="*/ 220295 h 245078"/>
                <a:gd name="connsiteX446" fmla="*/ 645894 w 3258499"/>
                <a:gd name="connsiteY446" fmla="*/ 208700 h 245078"/>
                <a:gd name="connsiteX447" fmla="*/ 650037 w 3258499"/>
                <a:gd name="connsiteY447" fmla="*/ 206212 h 245078"/>
                <a:gd name="connsiteX448" fmla="*/ 316891 w 3258499"/>
                <a:gd name="connsiteY448" fmla="*/ 206212 h 245078"/>
                <a:gd name="connsiteX449" fmla="*/ 321580 w 3258499"/>
                <a:gd name="connsiteY449" fmla="*/ 207382 h 245078"/>
                <a:gd name="connsiteX450" fmla="*/ 329268 w 3258499"/>
                <a:gd name="connsiteY450" fmla="*/ 213073 h 245078"/>
                <a:gd name="connsiteX451" fmla="*/ 330586 w 3258499"/>
                <a:gd name="connsiteY451" fmla="*/ 221906 h 245078"/>
                <a:gd name="connsiteX452" fmla="*/ 322002 w 3258499"/>
                <a:gd name="connsiteY452" fmla="*/ 233501 h 245078"/>
                <a:gd name="connsiteX453" fmla="*/ 313169 w 3258499"/>
                <a:gd name="connsiteY453" fmla="*/ 234819 h 245078"/>
                <a:gd name="connsiteX454" fmla="*/ 305481 w 3258499"/>
                <a:gd name="connsiteY454" fmla="*/ 229127 h 245078"/>
                <a:gd name="connsiteX455" fmla="*/ 304164 w 3258499"/>
                <a:gd name="connsiteY455" fmla="*/ 220295 h 245078"/>
                <a:gd name="connsiteX456" fmla="*/ 312748 w 3258499"/>
                <a:gd name="connsiteY456" fmla="*/ 208700 h 245078"/>
                <a:gd name="connsiteX457" fmla="*/ 316891 w 3258499"/>
                <a:gd name="connsiteY457" fmla="*/ 206212 h 245078"/>
                <a:gd name="connsiteX458" fmla="*/ 3204323 w 3258499"/>
                <a:gd name="connsiteY458" fmla="*/ 205442 h 245078"/>
                <a:gd name="connsiteX459" fmla="*/ 3231133 w 3258499"/>
                <a:gd name="connsiteY459" fmla="*/ 216547 h 245078"/>
                <a:gd name="connsiteX460" fmla="*/ 3258111 w 3258499"/>
                <a:gd name="connsiteY460" fmla="*/ 243525 h 245078"/>
                <a:gd name="connsiteX461" fmla="*/ 3258499 w 3258499"/>
                <a:gd name="connsiteY461" fmla="*/ 245078 h 245078"/>
                <a:gd name="connsiteX462" fmla="*/ 3148982 w 3258499"/>
                <a:gd name="connsiteY462" fmla="*/ 245078 h 245078"/>
                <a:gd name="connsiteX463" fmla="*/ 3177513 w 3258499"/>
                <a:gd name="connsiteY463" fmla="*/ 216547 h 245078"/>
                <a:gd name="connsiteX464" fmla="*/ 3204323 w 3258499"/>
                <a:gd name="connsiteY464" fmla="*/ 205442 h 245078"/>
                <a:gd name="connsiteX465" fmla="*/ 2871177 w 3258499"/>
                <a:gd name="connsiteY465" fmla="*/ 205442 h 245078"/>
                <a:gd name="connsiteX466" fmla="*/ 2897987 w 3258499"/>
                <a:gd name="connsiteY466" fmla="*/ 216547 h 245078"/>
                <a:gd name="connsiteX467" fmla="*/ 2926518 w 3258499"/>
                <a:gd name="connsiteY467" fmla="*/ 245078 h 245078"/>
                <a:gd name="connsiteX468" fmla="*/ 2815836 w 3258499"/>
                <a:gd name="connsiteY468" fmla="*/ 245078 h 245078"/>
                <a:gd name="connsiteX469" fmla="*/ 2844367 w 3258499"/>
                <a:gd name="connsiteY469" fmla="*/ 216547 h 245078"/>
                <a:gd name="connsiteX470" fmla="*/ 2871177 w 3258499"/>
                <a:gd name="connsiteY470" fmla="*/ 205442 h 245078"/>
                <a:gd name="connsiteX471" fmla="*/ 2538030 w 3258499"/>
                <a:gd name="connsiteY471" fmla="*/ 205442 h 245078"/>
                <a:gd name="connsiteX472" fmla="*/ 2564841 w 3258499"/>
                <a:gd name="connsiteY472" fmla="*/ 216547 h 245078"/>
                <a:gd name="connsiteX473" fmla="*/ 2593372 w 3258499"/>
                <a:gd name="connsiteY473" fmla="*/ 245078 h 245078"/>
                <a:gd name="connsiteX474" fmla="*/ 2482690 w 3258499"/>
                <a:gd name="connsiteY474" fmla="*/ 245078 h 245078"/>
                <a:gd name="connsiteX475" fmla="*/ 2511221 w 3258499"/>
                <a:gd name="connsiteY475" fmla="*/ 216547 h 245078"/>
                <a:gd name="connsiteX476" fmla="*/ 2538030 w 3258499"/>
                <a:gd name="connsiteY476" fmla="*/ 205442 h 245078"/>
                <a:gd name="connsiteX477" fmla="*/ 2204884 w 3258499"/>
                <a:gd name="connsiteY477" fmla="*/ 205442 h 245078"/>
                <a:gd name="connsiteX478" fmla="*/ 2231693 w 3258499"/>
                <a:gd name="connsiteY478" fmla="*/ 216547 h 245078"/>
                <a:gd name="connsiteX479" fmla="*/ 2260225 w 3258499"/>
                <a:gd name="connsiteY479" fmla="*/ 245078 h 245078"/>
                <a:gd name="connsiteX480" fmla="*/ 2149543 w 3258499"/>
                <a:gd name="connsiteY480" fmla="*/ 245078 h 245078"/>
                <a:gd name="connsiteX481" fmla="*/ 2178075 w 3258499"/>
                <a:gd name="connsiteY481" fmla="*/ 216547 h 245078"/>
                <a:gd name="connsiteX482" fmla="*/ 2204884 w 3258499"/>
                <a:gd name="connsiteY482" fmla="*/ 205442 h 245078"/>
                <a:gd name="connsiteX483" fmla="*/ 1871738 w 3258499"/>
                <a:gd name="connsiteY483" fmla="*/ 205442 h 245078"/>
                <a:gd name="connsiteX484" fmla="*/ 1898548 w 3258499"/>
                <a:gd name="connsiteY484" fmla="*/ 216547 h 245078"/>
                <a:gd name="connsiteX485" fmla="*/ 1927079 w 3258499"/>
                <a:gd name="connsiteY485" fmla="*/ 245078 h 245078"/>
                <a:gd name="connsiteX486" fmla="*/ 1816397 w 3258499"/>
                <a:gd name="connsiteY486" fmla="*/ 245078 h 245078"/>
                <a:gd name="connsiteX487" fmla="*/ 1844928 w 3258499"/>
                <a:gd name="connsiteY487" fmla="*/ 216547 h 245078"/>
                <a:gd name="connsiteX488" fmla="*/ 1871738 w 3258499"/>
                <a:gd name="connsiteY488" fmla="*/ 205442 h 245078"/>
                <a:gd name="connsiteX489" fmla="*/ 1538592 w 3258499"/>
                <a:gd name="connsiteY489" fmla="*/ 205442 h 245078"/>
                <a:gd name="connsiteX490" fmla="*/ 1565401 w 3258499"/>
                <a:gd name="connsiteY490" fmla="*/ 216547 h 245078"/>
                <a:gd name="connsiteX491" fmla="*/ 1593933 w 3258499"/>
                <a:gd name="connsiteY491" fmla="*/ 245078 h 245078"/>
                <a:gd name="connsiteX492" fmla="*/ 1483251 w 3258499"/>
                <a:gd name="connsiteY492" fmla="*/ 245078 h 245078"/>
                <a:gd name="connsiteX493" fmla="*/ 1511782 w 3258499"/>
                <a:gd name="connsiteY493" fmla="*/ 216547 h 245078"/>
                <a:gd name="connsiteX494" fmla="*/ 1538592 w 3258499"/>
                <a:gd name="connsiteY494" fmla="*/ 205442 h 245078"/>
                <a:gd name="connsiteX495" fmla="*/ 1205445 w 3258499"/>
                <a:gd name="connsiteY495" fmla="*/ 205442 h 245078"/>
                <a:gd name="connsiteX496" fmla="*/ 1232255 w 3258499"/>
                <a:gd name="connsiteY496" fmla="*/ 216547 h 245078"/>
                <a:gd name="connsiteX497" fmla="*/ 1260786 w 3258499"/>
                <a:gd name="connsiteY497" fmla="*/ 245078 h 245078"/>
                <a:gd name="connsiteX498" fmla="*/ 1150104 w 3258499"/>
                <a:gd name="connsiteY498" fmla="*/ 245078 h 245078"/>
                <a:gd name="connsiteX499" fmla="*/ 1178635 w 3258499"/>
                <a:gd name="connsiteY499" fmla="*/ 216547 h 245078"/>
                <a:gd name="connsiteX500" fmla="*/ 1205445 w 3258499"/>
                <a:gd name="connsiteY500" fmla="*/ 205442 h 245078"/>
                <a:gd name="connsiteX501" fmla="*/ 872298 w 3258499"/>
                <a:gd name="connsiteY501" fmla="*/ 205442 h 245078"/>
                <a:gd name="connsiteX502" fmla="*/ 899109 w 3258499"/>
                <a:gd name="connsiteY502" fmla="*/ 216547 h 245078"/>
                <a:gd name="connsiteX503" fmla="*/ 927640 w 3258499"/>
                <a:gd name="connsiteY503" fmla="*/ 245078 h 245078"/>
                <a:gd name="connsiteX504" fmla="*/ 816958 w 3258499"/>
                <a:gd name="connsiteY504" fmla="*/ 245078 h 245078"/>
                <a:gd name="connsiteX505" fmla="*/ 845489 w 3258499"/>
                <a:gd name="connsiteY505" fmla="*/ 216547 h 245078"/>
                <a:gd name="connsiteX506" fmla="*/ 872298 w 3258499"/>
                <a:gd name="connsiteY506" fmla="*/ 205442 h 245078"/>
                <a:gd name="connsiteX507" fmla="*/ 539153 w 3258499"/>
                <a:gd name="connsiteY507" fmla="*/ 205442 h 245078"/>
                <a:gd name="connsiteX508" fmla="*/ 565962 w 3258499"/>
                <a:gd name="connsiteY508" fmla="*/ 216547 h 245078"/>
                <a:gd name="connsiteX509" fmla="*/ 594493 w 3258499"/>
                <a:gd name="connsiteY509" fmla="*/ 245078 h 245078"/>
                <a:gd name="connsiteX510" fmla="*/ 483812 w 3258499"/>
                <a:gd name="connsiteY510" fmla="*/ 245078 h 245078"/>
                <a:gd name="connsiteX511" fmla="*/ 512343 w 3258499"/>
                <a:gd name="connsiteY511" fmla="*/ 216547 h 245078"/>
                <a:gd name="connsiteX512" fmla="*/ 539153 w 3258499"/>
                <a:gd name="connsiteY512" fmla="*/ 205442 h 245078"/>
                <a:gd name="connsiteX513" fmla="*/ 206007 w 3258499"/>
                <a:gd name="connsiteY513" fmla="*/ 205442 h 245078"/>
                <a:gd name="connsiteX514" fmla="*/ 232816 w 3258499"/>
                <a:gd name="connsiteY514" fmla="*/ 216547 h 245078"/>
                <a:gd name="connsiteX515" fmla="*/ 261347 w 3258499"/>
                <a:gd name="connsiteY515" fmla="*/ 245078 h 245078"/>
                <a:gd name="connsiteX516" fmla="*/ 150665 w 3258499"/>
                <a:gd name="connsiteY516" fmla="*/ 245078 h 245078"/>
                <a:gd name="connsiteX517" fmla="*/ 179197 w 3258499"/>
                <a:gd name="connsiteY517" fmla="*/ 216547 h 245078"/>
                <a:gd name="connsiteX518" fmla="*/ 206007 w 3258499"/>
                <a:gd name="connsiteY518" fmla="*/ 205442 h 245078"/>
                <a:gd name="connsiteX519" fmla="*/ 3019108 w 3258499"/>
                <a:gd name="connsiteY519" fmla="*/ 202536 h 245078"/>
                <a:gd name="connsiteX520" fmla="*/ 3021745 w 3258499"/>
                <a:gd name="connsiteY520" fmla="*/ 203768 h 245078"/>
                <a:gd name="connsiteX521" fmla="*/ 3024788 w 3258499"/>
                <a:gd name="connsiteY521" fmla="*/ 207094 h 245078"/>
                <a:gd name="connsiteX522" fmla="*/ 3024549 w 3258499"/>
                <a:gd name="connsiteY522" fmla="*/ 212468 h 245078"/>
                <a:gd name="connsiteX523" fmla="*/ 3021223 w 3258499"/>
                <a:gd name="connsiteY523" fmla="*/ 215511 h 245078"/>
                <a:gd name="connsiteX524" fmla="*/ 3015850 w 3258499"/>
                <a:gd name="connsiteY524" fmla="*/ 215272 h 245078"/>
                <a:gd name="connsiteX525" fmla="*/ 3012807 w 3258499"/>
                <a:gd name="connsiteY525" fmla="*/ 211947 h 245078"/>
                <a:gd name="connsiteX526" fmla="*/ 3013045 w 3258499"/>
                <a:gd name="connsiteY526" fmla="*/ 206572 h 245078"/>
                <a:gd name="connsiteX527" fmla="*/ 3016371 w 3258499"/>
                <a:gd name="connsiteY527" fmla="*/ 203529 h 245078"/>
                <a:gd name="connsiteX528" fmla="*/ 3019108 w 3258499"/>
                <a:gd name="connsiteY528" fmla="*/ 202536 h 245078"/>
                <a:gd name="connsiteX529" fmla="*/ 2685960 w 3258499"/>
                <a:gd name="connsiteY529" fmla="*/ 202536 h 245078"/>
                <a:gd name="connsiteX530" fmla="*/ 2688598 w 3258499"/>
                <a:gd name="connsiteY530" fmla="*/ 203768 h 245078"/>
                <a:gd name="connsiteX531" fmla="*/ 2691641 w 3258499"/>
                <a:gd name="connsiteY531" fmla="*/ 207094 h 245078"/>
                <a:gd name="connsiteX532" fmla="*/ 2691403 w 3258499"/>
                <a:gd name="connsiteY532" fmla="*/ 212468 h 245078"/>
                <a:gd name="connsiteX533" fmla="*/ 2688077 w 3258499"/>
                <a:gd name="connsiteY533" fmla="*/ 215511 h 245078"/>
                <a:gd name="connsiteX534" fmla="*/ 2682704 w 3258499"/>
                <a:gd name="connsiteY534" fmla="*/ 215272 h 245078"/>
                <a:gd name="connsiteX535" fmla="*/ 2679661 w 3258499"/>
                <a:gd name="connsiteY535" fmla="*/ 211947 h 245078"/>
                <a:gd name="connsiteX536" fmla="*/ 2679900 w 3258499"/>
                <a:gd name="connsiteY536" fmla="*/ 206572 h 245078"/>
                <a:gd name="connsiteX537" fmla="*/ 2683225 w 3258499"/>
                <a:gd name="connsiteY537" fmla="*/ 203529 h 245078"/>
                <a:gd name="connsiteX538" fmla="*/ 2685960 w 3258499"/>
                <a:gd name="connsiteY538" fmla="*/ 202536 h 245078"/>
                <a:gd name="connsiteX539" fmla="*/ 2352815 w 3258499"/>
                <a:gd name="connsiteY539" fmla="*/ 202536 h 245078"/>
                <a:gd name="connsiteX540" fmla="*/ 2355452 w 3258499"/>
                <a:gd name="connsiteY540" fmla="*/ 203768 h 245078"/>
                <a:gd name="connsiteX541" fmla="*/ 2358495 w 3258499"/>
                <a:gd name="connsiteY541" fmla="*/ 207094 h 245078"/>
                <a:gd name="connsiteX542" fmla="*/ 2358257 w 3258499"/>
                <a:gd name="connsiteY542" fmla="*/ 212468 h 245078"/>
                <a:gd name="connsiteX543" fmla="*/ 2354932 w 3258499"/>
                <a:gd name="connsiteY543" fmla="*/ 215511 h 245078"/>
                <a:gd name="connsiteX544" fmla="*/ 2349558 w 3258499"/>
                <a:gd name="connsiteY544" fmla="*/ 215272 h 245078"/>
                <a:gd name="connsiteX545" fmla="*/ 2346515 w 3258499"/>
                <a:gd name="connsiteY545" fmla="*/ 211947 h 245078"/>
                <a:gd name="connsiteX546" fmla="*/ 2346754 w 3258499"/>
                <a:gd name="connsiteY546" fmla="*/ 206572 h 245078"/>
                <a:gd name="connsiteX547" fmla="*/ 2350079 w 3258499"/>
                <a:gd name="connsiteY547" fmla="*/ 203529 h 245078"/>
                <a:gd name="connsiteX548" fmla="*/ 2352815 w 3258499"/>
                <a:gd name="connsiteY548" fmla="*/ 202536 h 245078"/>
                <a:gd name="connsiteX549" fmla="*/ 2019669 w 3258499"/>
                <a:gd name="connsiteY549" fmla="*/ 202536 h 245078"/>
                <a:gd name="connsiteX550" fmla="*/ 2022306 w 3258499"/>
                <a:gd name="connsiteY550" fmla="*/ 203768 h 245078"/>
                <a:gd name="connsiteX551" fmla="*/ 2025349 w 3258499"/>
                <a:gd name="connsiteY551" fmla="*/ 207094 h 245078"/>
                <a:gd name="connsiteX552" fmla="*/ 2025111 w 3258499"/>
                <a:gd name="connsiteY552" fmla="*/ 212468 h 245078"/>
                <a:gd name="connsiteX553" fmla="*/ 2021785 w 3258499"/>
                <a:gd name="connsiteY553" fmla="*/ 215511 h 245078"/>
                <a:gd name="connsiteX554" fmla="*/ 2016411 w 3258499"/>
                <a:gd name="connsiteY554" fmla="*/ 215272 h 245078"/>
                <a:gd name="connsiteX555" fmla="*/ 2013368 w 3258499"/>
                <a:gd name="connsiteY555" fmla="*/ 211947 h 245078"/>
                <a:gd name="connsiteX556" fmla="*/ 2013607 w 3258499"/>
                <a:gd name="connsiteY556" fmla="*/ 206572 h 245078"/>
                <a:gd name="connsiteX557" fmla="*/ 2016933 w 3258499"/>
                <a:gd name="connsiteY557" fmla="*/ 203529 h 245078"/>
                <a:gd name="connsiteX558" fmla="*/ 2019669 w 3258499"/>
                <a:gd name="connsiteY558" fmla="*/ 202536 h 245078"/>
                <a:gd name="connsiteX559" fmla="*/ 1686523 w 3258499"/>
                <a:gd name="connsiteY559" fmla="*/ 202536 h 245078"/>
                <a:gd name="connsiteX560" fmla="*/ 1689160 w 3258499"/>
                <a:gd name="connsiteY560" fmla="*/ 203768 h 245078"/>
                <a:gd name="connsiteX561" fmla="*/ 1692202 w 3258499"/>
                <a:gd name="connsiteY561" fmla="*/ 207094 h 245078"/>
                <a:gd name="connsiteX562" fmla="*/ 1691964 w 3258499"/>
                <a:gd name="connsiteY562" fmla="*/ 212468 h 245078"/>
                <a:gd name="connsiteX563" fmla="*/ 1688639 w 3258499"/>
                <a:gd name="connsiteY563" fmla="*/ 215511 h 245078"/>
                <a:gd name="connsiteX564" fmla="*/ 1683264 w 3258499"/>
                <a:gd name="connsiteY564" fmla="*/ 215272 h 245078"/>
                <a:gd name="connsiteX565" fmla="*/ 1680222 w 3258499"/>
                <a:gd name="connsiteY565" fmla="*/ 211947 h 245078"/>
                <a:gd name="connsiteX566" fmla="*/ 1680461 w 3258499"/>
                <a:gd name="connsiteY566" fmla="*/ 206572 h 245078"/>
                <a:gd name="connsiteX567" fmla="*/ 1683785 w 3258499"/>
                <a:gd name="connsiteY567" fmla="*/ 203529 h 245078"/>
                <a:gd name="connsiteX568" fmla="*/ 1686523 w 3258499"/>
                <a:gd name="connsiteY568" fmla="*/ 202536 h 245078"/>
                <a:gd name="connsiteX569" fmla="*/ 1353376 w 3258499"/>
                <a:gd name="connsiteY569" fmla="*/ 202536 h 245078"/>
                <a:gd name="connsiteX570" fmla="*/ 1356013 w 3258499"/>
                <a:gd name="connsiteY570" fmla="*/ 203768 h 245078"/>
                <a:gd name="connsiteX571" fmla="*/ 1359056 w 3258499"/>
                <a:gd name="connsiteY571" fmla="*/ 207094 h 245078"/>
                <a:gd name="connsiteX572" fmla="*/ 1358817 w 3258499"/>
                <a:gd name="connsiteY572" fmla="*/ 212468 h 245078"/>
                <a:gd name="connsiteX573" fmla="*/ 1355492 w 3258499"/>
                <a:gd name="connsiteY573" fmla="*/ 215511 h 245078"/>
                <a:gd name="connsiteX574" fmla="*/ 1350119 w 3258499"/>
                <a:gd name="connsiteY574" fmla="*/ 215272 h 245078"/>
                <a:gd name="connsiteX575" fmla="*/ 1347076 w 3258499"/>
                <a:gd name="connsiteY575" fmla="*/ 211947 h 245078"/>
                <a:gd name="connsiteX576" fmla="*/ 1347314 w 3258499"/>
                <a:gd name="connsiteY576" fmla="*/ 206572 h 245078"/>
                <a:gd name="connsiteX577" fmla="*/ 1350640 w 3258499"/>
                <a:gd name="connsiteY577" fmla="*/ 203529 h 245078"/>
                <a:gd name="connsiteX578" fmla="*/ 1353376 w 3258499"/>
                <a:gd name="connsiteY578" fmla="*/ 202536 h 245078"/>
                <a:gd name="connsiteX579" fmla="*/ 1020229 w 3258499"/>
                <a:gd name="connsiteY579" fmla="*/ 202536 h 245078"/>
                <a:gd name="connsiteX580" fmla="*/ 1022866 w 3258499"/>
                <a:gd name="connsiteY580" fmla="*/ 203768 h 245078"/>
                <a:gd name="connsiteX581" fmla="*/ 1025909 w 3258499"/>
                <a:gd name="connsiteY581" fmla="*/ 207094 h 245078"/>
                <a:gd name="connsiteX582" fmla="*/ 1025671 w 3258499"/>
                <a:gd name="connsiteY582" fmla="*/ 212468 h 245078"/>
                <a:gd name="connsiteX583" fmla="*/ 1022345 w 3258499"/>
                <a:gd name="connsiteY583" fmla="*/ 215511 h 245078"/>
                <a:gd name="connsiteX584" fmla="*/ 1016972 w 3258499"/>
                <a:gd name="connsiteY584" fmla="*/ 215272 h 245078"/>
                <a:gd name="connsiteX585" fmla="*/ 1013929 w 3258499"/>
                <a:gd name="connsiteY585" fmla="*/ 211947 h 245078"/>
                <a:gd name="connsiteX586" fmla="*/ 1014168 w 3258499"/>
                <a:gd name="connsiteY586" fmla="*/ 206572 h 245078"/>
                <a:gd name="connsiteX587" fmla="*/ 1017493 w 3258499"/>
                <a:gd name="connsiteY587" fmla="*/ 203529 h 245078"/>
                <a:gd name="connsiteX588" fmla="*/ 1020229 w 3258499"/>
                <a:gd name="connsiteY588" fmla="*/ 202536 h 245078"/>
                <a:gd name="connsiteX589" fmla="*/ 687083 w 3258499"/>
                <a:gd name="connsiteY589" fmla="*/ 202536 h 245078"/>
                <a:gd name="connsiteX590" fmla="*/ 689720 w 3258499"/>
                <a:gd name="connsiteY590" fmla="*/ 203768 h 245078"/>
                <a:gd name="connsiteX591" fmla="*/ 692763 w 3258499"/>
                <a:gd name="connsiteY591" fmla="*/ 207094 h 245078"/>
                <a:gd name="connsiteX592" fmla="*/ 692525 w 3258499"/>
                <a:gd name="connsiteY592" fmla="*/ 212468 h 245078"/>
                <a:gd name="connsiteX593" fmla="*/ 689199 w 3258499"/>
                <a:gd name="connsiteY593" fmla="*/ 215511 h 245078"/>
                <a:gd name="connsiteX594" fmla="*/ 683825 w 3258499"/>
                <a:gd name="connsiteY594" fmla="*/ 215272 h 245078"/>
                <a:gd name="connsiteX595" fmla="*/ 680783 w 3258499"/>
                <a:gd name="connsiteY595" fmla="*/ 211947 h 245078"/>
                <a:gd name="connsiteX596" fmla="*/ 681022 w 3258499"/>
                <a:gd name="connsiteY596" fmla="*/ 206572 h 245078"/>
                <a:gd name="connsiteX597" fmla="*/ 684347 w 3258499"/>
                <a:gd name="connsiteY597" fmla="*/ 203529 h 245078"/>
                <a:gd name="connsiteX598" fmla="*/ 687083 w 3258499"/>
                <a:gd name="connsiteY598" fmla="*/ 202536 h 245078"/>
                <a:gd name="connsiteX599" fmla="*/ 353937 w 3258499"/>
                <a:gd name="connsiteY599" fmla="*/ 202536 h 245078"/>
                <a:gd name="connsiteX600" fmla="*/ 356574 w 3258499"/>
                <a:gd name="connsiteY600" fmla="*/ 203768 h 245078"/>
                <a:gd name="connsiteX601" fmla="*/ 359617 w 3258499"/>
                <a:gd name="connsiteY601" fmla="*/ 207094 h 245078"/>
                <a:gd name="connsiteX602" fmla="*/ 359378 w 3258499"/>
                <a:gd name="connsiteY602" fmla="*/ 212468 h 245078"/>
                <a:gd name="connsiteX603" fmla="*/ 356053 w 3258499"/>
                <a:gd name="connsiteY603" fmla="*/ 215511 h 245078"/>
                <a:gd name="connsiteX604" fmla="*/ 350680 w 3258499"/>
                <a:gd name="connsiteY604" fmla="*/ 215272 h 245078"/>
                <a:gd name="connsiteX605" fmla="*/ 347637 w 3258499"/>
                <a:gd name="connsiteY605" fmla="*/ 211947 h 245078"/>
                <a:gd name="connsiteX606" fmla="*/ 347875 w 3258499"/>
                <a:gd name="connsiteY606" fmla="*/ 206572 h 245078"/>
                <a:gd name="connsiteX607" fmla="*/ 351201 w 3258499"/>
                <a:gd name="connsiteY607" fmla="*/ 203529 h 245078"/>
                <a:gd name="connsiteX608" fmla="*/ 353937 w 3258499"/>
                <a:gd name="connsiteY608" fmla="*/ 202536 h 245078"/>
                <a:gd name="connsiteX609" fmla="*/ 20790 w 3258499"/>
                <a:gd name="connsiteY609" fmla="*/ 202536 h 245078"/>
                <a:gd name="connsiteX610" fmla="*/ 23428 w 3258499"/>
                <a:gd name="connsiteY610" fmla="*/ 203768 h 245078"/>
                <a:gd name="connsiteX611" fmla="*/ 26471 w 3258499"/>
                <a:gd name="connsiteY611" fmla="*/ 207094 h 245078"/>
                <a:gd name="connsiteX612" fmla="*/ 26232 w 3258499"/>
                <a:gd name="connsiteY612" fmla="*/ 212468 h 245078"/>
                <a:gd name="connsiteX613" fmla="*/ 22907 w 3258499"/>
                <a:gd name="connsiteY613" fmla="*/ 215511 h 245078"/>
                <a:gd name="connsiteX614" fmla="*/ 17534 w 3258499"/>
                <a:gd name="connsiteY614" fmla="*/ 215272 h 245078"/>
                <a:gd name="connsiteX615" fmla="*/ 14491 w 3258499"/>
                <a:gd name="connsiteY615" fmla="*/ 211947 h 245078"/>
                <a:gd name="connsiteX616" fmla="*/ 14729 w 3258499"/>
                <a:gd name="connsiteY616" fmla="*/ 206572 h 245078"/>
                <a:gd name="connsiteX617" fmla="*/ 18055 w 3258499"/>
                <a:gd name="connsiteY617" fmla="*/ 203529 h 245078"/>
                <a:gd name="connsiteX618" fmla="*/ 20790 w 3258499"/>
                <a:gd name="connsiteY618" fmla="*/ 202536 h 245078"/>
                <a:gd name="connsiteX619" fmla="*/ 3060118 w 3258499"/>
                <a:gd name="connsiteY619" fmla="*/ 202536 h 245078"/>
                <a:gd name="connsiteX620" fmla="*/ 3062756 w 3258499"/>
                <a:gd name="connsiteY620" fmla="*/ 203768 h 245078"/>
                <a:gd name="connsiteX621" fmla="*/ 3065799 w 3258499"/>
                <a:gd name="connsiteY621" fmla="*/ 207094 h 245078"/>
                <a:gd name="connsiteX622" fmla="*/ 3065561 w 3258499"/>
                <a:gd name="connsiteY622" fmla="*/ 212466 h 245078"/>
                <a:gd name="connsiteX623" fmla="*/ 3062235 w 3258499"/>
                <a:gd name="connsiteY623" fmla="*/ 215509 h 245078"/>
                <a:gd name="connsiteX624" fmla="*/ 3056862 w 3258499"/>
                <a:gd name="connsiteY624" fmla="*/ 215272 h 245078"/>
                <a:gd name="connsiteX625" fmla="*/ 3053819 w 3258499"/>
                <a:gd name="connsiteY625" fmla="*/ 211945 h 245078"/>
                <a:gd name="connsiteX626" fmla="*/ 3054057 w 3258499"/>
                <a:gd name="connsiteY626" fmla="*/ 206572 h 245078"/>
                <a:gd name="connsiteX627" fmla="*/ 3057383 w 3258499"/>
                <a:gd name="connsiteY627" fmla="*/ 203529 h 245078"/>
                <a:gd name="connsiteX628" fmla="*/ 3060118 w 3258499"/>
                <a:gd name="connsiteY628" fmla="*/ 202536 h 245078"/>
                <a:gd name="connsiteX629" fmla="*/ 2726973 w 3258499"/>
                <a:gd name="connsiteY629" fmla="*/ 202536 h 245078"/>
                <a:gd name="connsiteX630" fmla="*/ 2729610 w 3258499"/>
                <a:gd name="connsiteY630" fmla="*/ 203768 h 245078"/>
                <a:gd name="connsiteX631" fmla="*/ 2732653 w 3258499"/>
                <a:gd name="connsiteY631" fmla="*/ 207094 h 245078"/>
                <a:gd name="connsiteX632" fmla="*/ 2732415 w 3258499"/>
                <a:gd name="connsiteY632" fmla="*/ 212466 h 245078"/>
                <a:gd name="connsiteX633" fmla="*/ 2729089 w 3258499"/>
                <a:gd name="connsiteY633" fmla="*/ 215509 h 245078"/>
                <a:gd name="connsiteX634" fmla="*/ 2723715 w 3258499"/>
                <a:gd name="connsiteY634" fmla="*/ 215272 h 245078"/>
                <a:gd name="connsiteX635" fmla="*/ 2720672 w 3258499"/>
                <a:gd name="connsiteY635" fmla="*/ 211945 h 245078"/>
                <a:gd name="connsiteX636" fmla="*/ 2720911 w 3258499"/>
                <a:gd name="connsiteY636" fmla="*/ 206572 h 245078"/>
                <a:gd name="connsiteX637" fmla="*/ 2724237 w 3258499"/>
                <a:gd name="connsiteY637" fmla="*/ 203529 h 245078"/>
                <a:gd name="connsiteX638" fmla="*/ 2726973 w 3258499"/>
                <a:gd name="connsiteY638" fmla="*/ 202536 h 245078"/>
                <a:gd name="connsiteX639" fmla="*/ 2393827 w 3258499"/>
                <a:gd name="connsiteY639" fmla="*/ 202536 h 245078"/>
                <a:gd name="connsiteX640" fmla="*/ 2396464 w 3258499"/>
                <a:gd name="connsiteY640" fmla="*/ 203768 h 245078"/>
                <a:gd name="connsiteX641" fmla="*/ 2399507 w 3258499"/>
                <a:gd name="connsiteY641" fmla="*/ 207094 h 245078"/>
                <a:gd name="connsiteX642" fmla="*/ 2399268 w 3258499"/>
                <a:gd name="connsiteY642" fmla="*/ 212466 h 245078"/>
                <a:gd name="connsiteX643" fmla="*/ 2395942 w 3258499"/>
                <a:gd name="connsiteY643" fmla="*/ 215509 h 245078"/>
                <a:gd name="connsiteX644" fmla="*/ 2390569 w 3258499"/>
                <a:gd name="connsiteY644" fmla="*/ 215272 h 245078"/>
                <a:gd name="connsiteX645" fmla="*/ 2387526 w 3258499"/>
                <a:gd name="connsiteY645" fmla="*/ 211945 h 245078"/>
                <a:gd name="connsiteX646" fmla="*/ 2387764 w 3258499"/>
                <a:gd name="connsiteY646" fmla="*/ 206572 h 245078"/>
                <a:gd name="connsiteX647" fmla="*/ 2391090 w 3258499"/>
                <a:gd name="connsiteY647" fmla="*/ 203529 h 245078"/>
                <a:gd name="connsiteX648" fmla="*/ 2393827 w 3258499"/>
                <a:gd name="connsiteY648" fmla="*/ 202536 h 245078"/>
                <a:gd name="connsiteX649" fmla="*/ 2060679 w 3258499"/>
                <a:gd name="connsiteY649" fmla="*/ 202536 h 245078"/>
                <a:gd name="connsiteX650" fmla="*/ 2063317 w 3258499"/>
                <a:gd name="connsiteY650" fmla="*/ 203768 h 245078"/>
                <a:gd name="connsiteX651" fmla="*/ 2066360 w 3258499"/>
                <a:gd name="connsiteY651" fmla="*/ 207094 h 245078"/>
                <a:gd name="connsiteX652" fmla="*/ 2066122 w 3258499"/>
                <a:gd name="connsiteY652" fmla="*/ 212466 h 245078"/>
                <a:gd name="connsiteX653" fmla="*/ 2062796 w 3258499"/>
                <a:gd name="connsiteY653" fmla="*/ 215509 h 245078"/>
                <a:gd name="connsiteX654" fmla="*/ 2057424 w 3258499"/>
                <a:gd name="connsiteY654" fmla="*/ 215272 h 245078"/>
                <a:gd name="connsiteX655" fmla="*/ 2054380 w 3258499"/>
                <a:gd name="connsiteY655" fmla="*/ 211945 h 245078"/>
                <a:gd name="connsiteX656" fmla="*/ 2054618 w 3258499"/>
                <a:gd name="connsiteY656" fmla="*/ 206572 h 245078"/>
                <a:gd name="connsiteX657" fmla="*/ 2057944 w 3258499"/>
                <a:gd name="connsiteY657" fmla="*/ 203529 h 245078"/>
                <a:gd name="connsiteX658" fmla="*/ 2060679 w 3258499"/>
                <a:gd name="connsiteY658" fmla="*/ 202536 h 245078"/>
                <a:gd name="connsiteX659" fmla="*/ 1727533 w 3258499"/>
                <a:gd name="connsiteY659" fmla="*/ 202536 h 245078"/>
                <a:gd name="connsiteX660" fmla="*/ 1730171 w 3258499"/>
                <a:gd name="connsiteY660" fmla="*/ 203768 h 245078"/>
                <a:gd name="connsiteX661" fmla="*/ 1733214 w 3258499"/>
                <a:gd name="connsiteY661" fmla="*/ 207094 h 245078"/>
                <a:gd name="connsiteX662" fmla="*/ 1732976 w 3258499"/>
                <a:gd name="connsiteY662" fmla="*/ 212466 h 245078"/>
                <a:gd name="connsiteX663" fmla="*/ 1729650 w 3258499"/>
                <a:gd name="connsiteY663" fmla="*/ 215509 h 245078"/>
                <a:gd name="connsiteX664" fmla="*/ 1724277 w 3258499"/>
                <a:gd name="connsiteY664" fmla="*/ 215272 h 245078"/>
                <a:gd name="connsiteX665" fmla="*/ 1721234 w 3258499"/>
                <a:gd name="connsiteY665" fmla="*/ 211945 h 245078"/>
                <a:gd name="connsiteX666" fmla="*/ 1721472 w 3258499"/>
                <a:gd name="connsiteY666" fmla="*/ 206572 h 245078"/>
                <a:gd name="connsiteX667" fmla="*/ 1724798 w 3258499"/>
                <a:gd name="connsiteY667" fmla="*/ 203529 h 245078"/>
                <a:gd name="connsiteX668" fmla="*/ 1727533 w 3258499"/>
                <a:gd name="connsiteY668" fmla="*/ 202536 h 245078"/>
                <a:gd name="connsiteX669" fmla="*/ 1394387 w 3258499"/>
                <a:gd name="connsiteY669" fmla="*/ 202536 h 245078"/>
                <a:gd name="connsiteX670" fmla="*/ 1397025 w 3258499"/>
                <a:gd name="connsiteY670" fmla="*/ 203768 h 245078"/>
                <a:gd name="connsiteX671" fmla="*/ 1400068 w 3258499"/>
                <a:gd name="connsiteY671" fmla="*/ 207094 h 245078"/>
                <a:gd name="connsiteX672" fmla="*/ 1399829 w 3258499"/>
                <a:gd name="connsiteY672" fmla="*/ 212466 h 245078"/>
                <a:gd name="connsiteX673" fmla="*/ 1396504 w 3258499"/>
                <a:gd name="connsiteY673" fmla="*/ 215509 h 245078"/>
                <a:gd name="connsiteX674" fmla="*/ 1391130 w 3258499"/>
                <a:gd name="connsiteY674" fmla="*/ 215272 h 245078"/>
                <a:gd name="connsiteX675" fmla="*/ 1388087 w 3258499"/>
                <a:gd name="connsiteY675" fmla="*/ 211945 h 245078"/>
                <a:gd name="connsiteX676" fmla="*/ 1388326 w 3258499"/>
                <a:gd name="connsiteY676" fmla="*/ 206572 h 245078"/>
                <a:gd name="connsiteX677" fmla="*/ 1391652 w 3258499"/>
                <a:gd name="connsiteY677" fmla="*/ 203529 h 245078"/>
                <a:gd name="connsiteX678" fmla="*/ 1394387 w 3258499"/>
                <a:gd name="connsiteY678" fmla="*/ 202536 h 245078"/>
                <a:gd name="connsiteX679" fmla="*/ 1061241 w 3258499"/>
                <a:gd name="connsiteY679" fmla="*/ 202536 h 245078"/>
                <a:gd name="connsiteX680" fmla="*/ 1063878 w 3258499"/>
                <a:gd name="connsiteY680" fmla="*/ 203768 h 245078"/>
                <a:gd name="connsiteX681" fmla="*/ 1066921 w 3258499"/>
                <a:gd name="connsiteY681" fmla="*/ 207094 h 245078"/>
                <a:gd name="connsiteX682" fmla="*/ 1066682 w 3258499"/>
                <a:gd name="connsiteY682" fmla="*/ 212466 h 245078"/>
                <a:gd name="connsiteX683" fmla="*/ 1063358 w 3258499"/>
                <a:gd name="connsiteY683" fmla="*/ 215509 h 245078"/>
                <a:gd name="connsiteX684" fmla="*/ 1057984 w 3258499"/>
                <a:gd name="connsiteY684" fmla="*/ 215272 h 245078"/>
                <a:gd name="connsiteX685" fmla="*/ 1054941 w 3258499"/>
                <a:gd name="connsiteY685" fmla="*/ 211945 h 245078"/>
                <a:gd name="connsiteX686" fmla="*/ 1055180 w 3258499"/>
                <a:gd name="connsiteY686" fmla="*/ 206572 h 245078"/>
                <a:gd name="connsiteX687" fmla="*/ 1058505 w 3258499"/>
                <a:gd name="connsiteY687" fmla="*/ 203529 h 245078"/>
                <a:gd name="connsiteX688" fmla="*/ 1061241 w 3258499"/>
                <a:gd name="connsiteY688" fmla="*/ 202536 h 245078"/>
                <a:gd name="connsiteX689" fmla="*/ 728094 w 3258499"/>
                <a:gd name="connsiteY689" fmla="*/ 202536 h 245078"/>
                <a:gd name="connsiteX690" fmla="*/ 730732 w 3258499"/>
                <a:gd name="connsiteY690" fmla="*/ 203768 h 245078"/>
                <a:gd name="connsiteX691" fmla="*/ 733775 w 3258499"/>
                <a:gd name="connsiteY691" fmla="*/ 207094 h 245078"/>
                <a:gd name="connsiteX692" fmla="*/ 733536 w 3258499"/>
                <a:gd name="connsiteY692" fmla="*/ 212466 h 245078"/>
                <a:gd name="connsiteX693" fmla="*/ 730211 w 3258499"/>
                <a:gd name="connsiteY693" fmla="*/ 215509 h 245078"/>
                <a:gd name="connsiteX694" fmla="*/ 724838 w 3258499"/>
                <a:gd name="connsiteY694" fmla="*/ 215272 h 245078"/>
                <a:gd name="connsiteX695" fmla="*/ 721794 w 3258499"/>
                <a:gd name="connsiteY695" fmla="*/ 211945 h 245078"/>
                <a:gd name="connsiteX696" fmla="*/ 722032 w 3258499"/>
                <a:gd name="connsiteY696" fmla="*/ 206572 h 245078"/>
                <a:gd name="connsiteX697" fmla="*/ 725359 w 3258499"/>
                <a:gd name="connsiteY697" fmla="*/ 203529 h 245078"/>
                <a:gd name="connsiteX698" fmla="*/ 728094 w 3258499"/>
                <a:gd name="connsiteY698" fmla="*/ 202536 h 245078"/>
                <a:gd name="connsiteX699" fmla="*/ 394948 w 3258499"/>
                <a:gd name="connsiteY699" fmla="*/ 202536 h 245078"/>
                <a:gd name="connsiteX700" fmla="*/ 397585 w 3258499"/>
                <a:gd name="connsiteY700" fmla="*/ 203768 h 245078"/>
                <a:gd name="connsiteX701" fmla="*/ 400628 w 3258499"/>
                <a:gd name="connsiteY701" fmla="*/ 207094 h 245078"/>
                <a:gd name="connsiteX702" fmla="*/ 400390 w 3258499"/>
                <a:gd name="connsiteY702" fmla="*/ 212466 h 245078"/>
                <a:gd name="connsiteX703" fmla="*/ 397065 w 3258499"/>
                <a:gd name="connsiteY703" fmla="*/ 215509 h 245078"/>
                <a:gd name="connsiteX704" fmla="*/ 391692 w 3258499"/>
                <a:gd name="connsiteY704" fmla="*/ 215272 h 245078"/>
                <a:gd name="connsiteX705" fmla="*/ 388648 w 3258499"/>
                <a:gd name="connsiteY705" fmla="*/ 211945 h 245078"/>
                <a:gd name="connsiteX706" fmla="*/ 388886 w 3258499"/>
                <a:gd name="connsiteY706" fmla="*/ 206572 h 245078"/>
                <a:gd name="connsiteX707" fmla="*/ 392213 w 3258499"/>
                <a:gd name="connsiteY707" fmla="*/ 203529 h 245078"/>
                <a:gd name="connsiteX708" fmla="*/ 394948 w 3258499"/>
                <a:gd name="connsiteY708" fmla="*/ 202536 h 245078"/>
                <a:gd name="connsiteX709" fmla="*/ 61802 w 3258499"/>
                <a:gd name="connsiteY709" fmla="*/ 202536 h 245078"/>
                <a:gd name="connsiteX710" fmla="*/ 64440 w 3258499"/>
                <a:gd name="connsiteY710" fmla="*/ 203768 h 245078"/>
                <a:gd name="connsiteX711" fmla="*/ 67483 w 3258499"/>
                <a:gd name="connsiteY711" fmla="*/ 207094 h 245078"/>
                <a:gd name="connsiteX712" fmla="*/ 67245 w 3258499"/>
                <a:gd name="connsiteY712" fmla="*/ 212466 h 245078"/>
                <a:gd name="connsiteX713" fmla="*/ 63919 w 3258499"/>
                <a:gd name="connsiteY713" fmla="*/ 215509 h 245078"/>
                <a:gd name="connsiteX714" fmla="*/ 58545 w 3258499"/>
                <a:gd name="connsiteY714" fmla="*/ 215272 h 245078"/>
                <a:gd name="connsiteX715" fmla="*/ 55502 w 3258499"/>
                <a:gd name="connsiteY715" fmla="*/ 211945 h 245078"/>
                <a:gd name="connsiteX716" fmla="*/ 55741 w 3258499"/>
                <a:gd name="connsiteY716" fmla="*/ 206572 h 245078"/>
                <a:gd name="connsiteX717" fmla="*/ 59067 w 3258499"/>
                <a:gd name="connsiteY717" fmla="*/ 203529 h 245078"/>
                <a:gd name="connsiteX718" fmla="*/ 61802 w 3258499"/>
                <a:gd name="connsiteY718" fmla="*/ 202536 h 245078"/>
                <a:gd name="connsiteX719" fmla="*/ 3037750 w 3258499"/>
                <a:gd name="connsiteY719" fmla="*/ 194538 h 245078"/>
                <a:gd name="connsiteX720" fmla="*/ 3041481 w 3258499"/>
                <a:gd name="connsiteY720" fmla="*/ 194538 h 245078"/>
                <a:gd name="connsiteX721" fmla="*/ 3047272 w 3258499"/>
                <a:gd name="connsiteY721" fmla="*/ 200330 h 245078"/>
                <a:gd name="connsiteX722" fmla="*/ 3047273 w 3258499"/>
                <a:gd name="connsiteY722" fmla="*/ 207562 h 245078"/>
                <a:gd name="connsiteX723" fmla="*/ 3041481 w 3258499"/>
                <a:gd name="connsiteY723" fmla="*/ 213354 h 245078"/>
                <a:gd name="connsiteX724" fmla="*/ 3037750 w 3258499"/>
                <a:gd name="connsiteY724" fmla="*/ 213354 h 245078"/>
                <a:gd name="connsiteX725" fmla="*/ 3035898 w 3258499"/>
                <a:gd name="connsiteY725" fmla="*/ 213354 h 245078"/>
                <a:gd name="connsiteX726" fmla="*/ 3030105 w 3258499"/>
                <a:gd name="connsiteY726" fmla="*/ 207562 h 245078"/>
                <a:gd name="connsiteX727" fmla="*/ 3030105 w 3258499"/>
                <a:gd name="connsiteY727" fmla="*/ 200330 h 245078"/>
                <a:gd name="connsiteX728" fmla="*/ 3035898 w 3258499"/>
                <a:gd name="connsiteY728" fmla="*/ 194538 h 245078"/>
                <a:gd name="connsiteX729" fmla="*/ 3037750 w 3258499"/>
                <a:gd name="connsiteY729" fmla="*/ 194538 h 245078"/>
                <a:gd name="connsiteX730" fmla="*/ 2704603 w 3258499"/>
                <a:gd name="connsiteY730" fmla="*/ 194538 h 245078"/>
                <a:gd name="connsiteX731" fmla="*/ 2708334 w 3258499"/>
                <a:gd name="connsiteY731" fmla="*/ 194538 h 245078"/>
                <a:gd name="connsiteX732" fmla="*/ 2714126 w 3258499"/>
                <a:gd name="connsiteY732" fmla="*/ 200330 h 245078"/>
                <a:gd name="connsiteX733" fmla="*/ 2714126 w 3258499"/>
                <a:gd name="connsiteY733" fmla="*/ 207562 h 245078"/>
                <a:gd name="connsiteX734" fmla="*/ 2708334 w 3258499"/>
                <a:gd name="connsiteY734" fmla="*/ 213354 h 245078"/>
                <a:gd name="connsiteX735" fmla="*/ 2704603 w 3258499"/>
                <a:gd name="connsiteY735" fmla="*/ 213354 h 245078"/>
                <a:gd name="connsiteX736" fmla="*/ 2702752 w 3258499"/>
                <a:gd name="connsiteY736" fmla="*/ 213354 h 245078"/>
                <a:gd name="connsiteX737" fmla="*/ 2696959 w 3258499"/>
                <a:gd name="connsiteY737" fmla="*/ 207562 h 245078"/>
                <a:gd name="connsiteX738" fmla="*/ 2696959 w 3258499"/>
                <a:gd name="connsiteY738" fmla="*/ 200330 h 245078"/>
                <a:gd name="connsiteX739" fmla="*/ 2702752 w 3258499"/>
                <a:gd name="connsiteY739" fmla="*/ 194538 h 245078"/>
                <a:gd name="connsiteX740" fmla="*/ 2704603 w 3258499"/>
                <a:gd name="connsiteY740" fmla="*/ 194538 h 245078"/>
                <a:gd name="connsiteX741" fmla="*/ 2371457 w 3258499"/>
                <a:gd name="connsiteY741" fmla="*/ 194538 h 245078"/>
                <a:gd name="connsiteX742" fmla="*/ 2375188 w 3258499"/>
                <a:gd name="connsiteY742" fmla="*/ 194538 h 245078"/>
                <a:gd name="connsiteX743" fmla="*/ 2380980 w 3258499"/>
                <a:gd name="connsiteY743" fmla="*/ 200330 h 245078"/>
                <a:gd name="connsiteX744" fmla="*/ 2380980 w 3258499"/>
                <a:gd name="connsiteY744" fmla="*/ 207562 h 245078"/>
                <a:gd name="connsiteX745" fmla="*/ 2375188 w 3258499"/>
                <a:gd name="connsiteY745" fmla="*/ 213354 h 245078"/>
                <a:gd name="connsiteX746" fmla="*/ 2371457 w 3258499"/>
                <a:gd name="connsiteY746" fmla="*/ 213354 h 245078"/>
                <a:gd name="connsiteX747" fmla="*/ 2369605 w 3258499"/>
                <a:gd name="connsiteY747" fmla="*/ 213354 h 245078"/>
                <a:gd name="connsiteX748" fmla="*/ 2363814 w 3258499"/>
                <a:gd name="connsiteY748" fmla="*/ 207562 h 245078"/>
                <a:gd name="connsiteX749" fmla="*/ 2363814 w 3258499"/>
                <a:gd name="connsiteY749" fmla="*/ 200330 h 245078"/>
                <a:gd name="connsiteX750" fmla="*/ 2369605 w 3258499"/>
                <a:gd name="connsiteY750" fmla="*/ 194538 h 245078"/>
                <a:gd name="connsiteX751" fmla="*/ 2371457 w 3258499"/>
                <a:gd name="connsiteY751" fmla="*/ 194538 h 245078"/>
                <a:gd name="connsiteX752" fmla="*/ 2038311 w 3258499"/>
                <a:gd name="connsiteY752" fmla="*/ 194538 h 245078"/>
                <a:gd name="connsiteX753" fmla="*/ 2042042 w 3258499"/>
                <a:gd name="connsiteY753" fmla="*/ 194538 h 245078"/>
                <a:gd name="connsiteX754" fmla="*/ 2047834 w 3258499"/>
                <a:gd name="connsiteY754" fmla="*/ 200330 h 245078"/>
                <a:gd name="connsiteX755" fmla="*/ 2047835 w 3258499"/>
                <a:gd name="connsiteY755" fmla="*/ 207562 h 245078"/>
                <a:gd name="connsiteX756" fmla="*/ 2042042 w 3258499"/>
                <a:gd name="connsiteY756" fmla="*/ 213354 h 245078"/>
                <a:gd name="connsiteX757" fmla="*/ 2038311 w 3258499"/>
                <a:gd name="connsiteY757" fmla="*/ 213354 h 245078"/>
                <a:gd name="connsiteX758" fmla="*/ 2036459 w 3258499"/>
                <a:gd name="connsiteY758" fmla="*/ 213354 h 245078"/>
                <a:gd name="connsiteX759" fmla="*/ 2030667 w 3258499"/>
                <a:gd name="connsiteY759" fmla="*/ 207562 h 245078"/>
                <a:gd name="connsiteX760" fmla="*/ 2030667 w 3258499"/>
                <a:gd name="connsiteY760" fmla="*/ 200330 h 245078"/>
                <a:gd name="connsiteX761" fmla="*/ 2036459 w 3258499"/>
                <a:gd name="connsiteY761" fmla="*/ 194538 h 245078"/>
                <a:gd name="connsiteX762" fmla="*/ 2038311 w 3258499"/>
                <a:gd name="connsiteY762" fmla="*/ 194538 h 245078"/>
                <a:gd name="connsiteX763" fmla="*/ 1705164 w 3258499"/>
                <a:gd name="connsiteY763" fmla="*/ 194538 h 245078"/>
                <a:gd name="connsiteX764" fmla="*/ 1708896 w 3258499"/>
                <a:gd name="connsiteY764" fmla="*/ 194538 h 245078"/>
                <a:gd name="connsiteX765" fmla="*/ 1714687 w 3258499"/>
                <a:gd name="connsiteY765" fmla="*/ 200330 h 245078"/>
                <a:gd name="connsiteX766" fmla="*/ 1714687 w 3258499"/>
                <a:gd name="connsiteY766" fmla="*/ 207562 h 245078"/>
                <a:gd name="connsiteX767" fmla="*/ 1708896 w 3258499"/>
                <a:gd name="connsiteY767" fmla="*/ 213354 h 245078"/>
                <a:gd name="connsiteX768" fmla="*/ 1705164 w 3258499"/>
                <a:gd name="connsiteY768" fmla="*/ 213354 h 245078"/>
                <a:gd name="connsiteX769" fmla="*/ 1703313 w 3258499"/>
                <a:gd name="connsiteY769" fmla="*/ 213354 h 245078"/>
                <a:gd name="connsiteX770" fmla="*/ 1697521 w 3258499"/>
                <a:gd name="connsiteY770" fmla="*/ 207562 h 245078"/>
                <a:gd name="connsiteX771" fmla="*/ 1697521 w 3258499"/>
                <a:gd name="connsiteY771" fmla="*/ 200330 h 245078"/>
                <a:gd name="connsiteX772" fmla="*/ 1703313 w 3258499"/>
                <a:gd name="connsiteY772" fmla="*/ 194538 h 245078"/>
                <a:gd name="connsiteX773" fmla="*/ 1705164 w 3258499"/>
                <a:gd name="connsiteY773" fmla="*/ 194538 h 245078"/>
                <a:gd name="connsiteX774" fmla="*/ 1372018 w 3258499"/>
                <a:gd name="connsiteY774" fmla="*/ 194538 h 245078"/>
                <a:gd name="connsiteX775" fmla="*/ 1375749 w 3258499"/>
                <a:gd name="connsiteY775" fmla="*/ 194538 h 245078"/>
                <a:gd name="connsiteX776" fmla="*/ 1381541 w 3258499"/>
                <a:gd name="connsiteY776" fmla="*/ 200330 h 245078"/>
                <a:gd name="connsiteX777" fmla="*/ 1381541 w 3258499"/>
                <a:gd name="connsiteY777" fmla="*/ 207562 h 245078"/>
                <a:gd name="connsiteX778" fmla="*/ 1375749 w 3258499"/>
                <a:gd name="connsiteY778" fmla="*/ 213354 h 245078"/>
                <a:gd name="connsiteX779" fmla="*/ 1372018 w 3258499"/>
                <a:gd name="connsiteY779" fmla="*/ 213354 h 245078"/>
                <a:gd name="connsiteX780" fmla="*/ 1370167 w 3258499"/>
                <a:gd name="connsiteY780" fmla="*/ 213354 h 245078"/>
                <a:gd name="connsiteX781" fmla="*/ 1364374 w 3258499"/>
                <a:gd name="connsiteY781" fmla="*/ 207562 h 245078"/>
                <a:gd name="connsiteX782" fmla="*/ 1364374 w 3258499"/>
                <a:gd name="connsiteY782" fmla="*/ 200330 h 245078"/>
                <a:gd name="connsiteX783" fmla="*/ 1370167 w 3258499"/>
                <a:gd name="connsiteY783" fmla="*/ 194538 h 245078"/>
                <a:gd name="connsiteX784" fmla="*/ 1372018 w 3258499"/>
                <a:gd name="connsiteY784" fmla="*/ 194538 h 245078"/>
                <a:gd name="connsiteX785" fmla="*/ 1038871 w 3258499"/>
                <a:gd name="connsiteY785" fmla="*/ 194538 h 245078"/>
                <a:gd name="connsiteX786" fmla="*/ 1042602 w 3258499"/>
                <a:gd name="connsiteY786" fmla="*/ 194538 h 245078"/>
                <a:gd name="connsiteX787" fmla="*/ 1048395 w 3258499"/>
                <a:gd name="connsiteY787" fmla="*/ 200330 h 245078"/>
                <a:gd name="connsiteX788" fmla="*/ 1048395 w 3258499"/>
                <a:gd name="connsiteY788" fmla="*/ 207562 h 245078"/>
                <a:gd name="connsiteX789" fmla="*/ 1042603 w 3258499"/>
                <a:gd name="connsiteY789" fmla="*/ 213354 h 245078"/>
                <a:gd name="connsiteX790" fmla="*/ 1038871 w 3258499"/>
                <a:gd name="connsiteY790" fmla="*/ 213354 h 245078"/>
                <a:gd name="connsiteX791" fmla="*/ 1037021 w 3258499"/>
                <a:gd name="connsiteY791" fmla="*/ 213354 h 245078"/>
                <a:gd name="connsiteX792" fmla="*/ 1031228 w 3258499"/>
                <a:gd name="connsiteY792" fmla="*/ 207562 h 245078"/>
                <a:gd name="connsiteX793" fmla="*/ 1031228 w 3258499"/>
                <a:gd name="connsiteY793" fmla="*/ 200330 h 245078"/>
                <a:gd name="connsiteX794" fmla="*/ 1037020 w 3258499"/>
                <a:gd name="connsiteY794" fmla="*/ 194538 h 245078"/>
                <a:gd name="connsiteX795" fmla="*/ 1038871 w 3258499"/>
                <a:gd name="connsiteY795" fmla="*/ 194538 h 245078"/>
                <a:gd name="connsiteX796" fmla="*/ 705725 w 3258499"/>
                <a:gd name="connsiteY796" fmla="*/ 194538 h 245078"/>
                <a:gd name="connsiteX797" fmla="*/ 709456 w 3258499"/>
                <a:gd name="connsiteY797" fmla="*/ 194538 h 245078"/>
                <a:gd name="connsiteX798" fmla="*/ 715249 w 3258499"/>
                <a:gd name="connsiteY798" fmla="*/ 200330 h 245078"/>
                <a:gd name="connsiteX799" fmla="*/ 715249 w 3258499"/>
                <a:gd name="connsiteY799" fmla="*/ 207562 h 245078"/>
                <a:gd name="connsiteX800" fmla="*/ 709456 w 3258499"/>
                <a:gd name="connsiteY800" fmla="*/ 213354 h 245078"/>
                <a:gd name="connsiteX801" fmla="*/ 705725 w 3258499"/>
                <a:gd name="connsiteY801" fmla="*/ 213354 h 245078"/>
                <a:gd name="connsiteX802" fmla="*/ 703873 w 3258499"/>
                <a:gd name="connsiteY802" fmla="*/ 213354 h 245078"/>
                <a:gd name="connsiteX803" fmla="*/ 698082 w 3258499"/>
                <a:gd name="connsiteY803" fmla="*/ 207562 h 245078"/>
                <a:gd name="connsiteX804" fmla="*/ 698082 w 3258499"/>
                <a:gd name="connsiteY804" fmla="*/ 200330 h 245078"/>
                <a:gd name="connsiteX805" fmla="*/ 703873 w 3258499"/>
                <a:gd name="connsiteY805" fmla="*/ 194538 h 245078"/>
                <a:gd name="connsiteX806" fmla="*/ 705725 w 3258499"/>
                <a:gd name="connsiteY806" fmla="*/ 194538 h 245078"/>
                <a:gd name="connsiteX807" fmla="*/ 372579 w 3258499"/>
                <a:gd name="connsiteY807" fmla="*/ 194538 h 245078"/>
                <a:gd name="connsiteX808" fmla="*/ 376310 w 3258499"/>
                <a:gd name="connsiteY808" fmla="*/ 194538 h 245078"/>
                <a:gd name="connsiteX809" fmla="*/ 382102 w 3258499"/>
                <a:gd name="connsiteY809" fmla="*/ 200330 h 245078"/>
                <a:gd name="connsiteX810" fmla="*/ 382102 w 3258499"/>
                <a:gd name="connsiteY810" fmla="*/ 207562 h 245078"/>
                <a:gd name="connsiteX811" fmla="*/ 376310 w 3258499"/>
                <a:gd name="connsiteY811" fmla="*/ 213354 h 245078"/>
                <a:gd name="connsiteX812" fmla="*/ 372579 w 3258499"/>
                <a:gd name="connsiteY812" fmla="*/ 213354 h 245078"/>
                <a:gd name="connsiteX813" fmla="*/ 370728 w 3258499"/>
                <a:gd name="connsiteY813" fmla="*/ 213354 h 245078"/>
                <a:gd name="connsiteX814" fmla="*/ 364935 w 3258499"/>
                <a:gd name="connsiteY814" fmla="*/ 207562 h 245078"/>
                <a:gd name="connsiteX815" fmla="*/ 364935 w 3258499"/>
                <a:gd name="connsiteY815" fmla="*/ 200330 h 245078"/>
                <a:gd name="connsiteX816" fmla="*/ 370728 w 3258499"/>
                <a:gd name="connsiteY816" fmla="*/ 194538 h 245078"/>
                <a:gd name="connsiteX817" fmla="*/ 372579 w 3258499"/>
                <a:gd name="connsiteY817" fmla="*/ 194538 h 245078"/>
                <a:gd name="connsiteX818" fmla="*/ 39433 w 3258499"/>
                <a:gd name="connsiteY818" fmla="*/ 194538 h 245078"/>
                <a:gd name="connsiteX819" fmla="*/ 43163 w 3258499"/>
                <a:gd name="connsiteY819" fmla="*/ 194538 h 245078"/>
                <a:gd name="connsiteX820" fmla="*/ 48956 w 3258499"/>
                <a:gd name="connsiteY820" fmla="*/ 200330 h 245078"/>
                <a:gd name="connsiteX821" fmla="*/ 48956 w 3258499"/>
                <a:gd name="connsiteY821" fmla="*/ 207562 h 245078"/>
                <a:gd name="connsiteX822" fmla="*/ 43163 w 3258499"/>
                <a:gd name="connsiteY822" fmla="*/ 213354 h 245078"/>
                <a:gd name="connsiteX823" fmla="*/ 39433 w 3258499"/>
                <a:gd name="connsiteY823" fmla="*/ 213354 h 245078"/>
                <a:gd name="connsiteX824" fmla="*/ 37582 w 3258499"/>
                <a:gd name="connsiteY824" fmla="*/ 213354 h 245078"/>
                <a:gd name="connsiteX825" fmla="*/ 31789 w 3258499"/>
                <a:gd name="connsiteY825" fmla="*/ 207562 h 245078"/>
                <a:gd name="connsiteX826" fmla="*/ 31789 w 3258499"/>
                <a:gd name="connsiteY826" fmla="*/ 200330 h 245078"/>
                <a:gd name="connsiteX827" fmla="*/ 37581 w 3258499"/>
                <a:gd name="connsiteY827" fmla="*/ 194538 h 245078"/>
                <a:gd name="connsiteX828" fmla="*/ 39433 w 3258499"/>
                <a:gd name="connsiteY828" fmla="*/ 194538 h 245078"/>
                <a:gd name="connsiteX829" fmla="*/ 3212811 w 3258499"/>
                <a:gd name="connsiteY829" fmla="*/ 187393 h 245078"/>
                <a:gd name="connsiteX830" fmla="*/ 3215449 w 3258499"/>
                <a:gd name="connsiteY830" fmla="*/ 188625 h 245078"/>
                <a:gd name="connsiteX831" fmla="*/ 3218492 w 3258499"/>
                <a:gd name="connsiteY831" fmla="*/ 191951 h 245078"/>
                <a:gd name="connsiteX832" fmla="*/ 3218254 w 3258499"/>
                <a:gd name="connsiteY832" fmla="*/ 197324 h 245078"/>
                <a:gd name="connsiteX833" fmla="*/ 3214928 w 3258499"/>
                <a:gd name="connsiteY833" fmla="*/ 200367 h 245078"/>
                <a:gd name="connsiteX834" fmla="*/ 3209555 w 3258499"/>
                <a:gd name="connsiteY834" fmla="*/ 200128 h 245078"/>
                <a:gd name="connsiteX835" fmla="*/ 3206511 w 3258499"/>
                <a:gd name="connsiteY835" fmla="*/ 196803 h 245078"/>
                <a:gd name="connsiteX836" fmla="*/ 3206750 w 3258499"/>
                <a:gd name="connsiteY836" fmla="*/ 191430 h 245078"/>
                <a:gd name="connsiteX837" fmla="*/ 3210076 w 3258499"/>
                <a:gd name="connsiteY837" fmla="*/ 188387 h 245078"/>
                <a:gd name="connsiteX838" fmla="*/ 3212811 w 3258499"/>
                <a:gd name="connsiteY838" fmla="*/ 187393 h 245078"/>
                <a:gd name="connsiteX839" fmla="*/ 2879665 w 3258499"/>
                <a:gd name="connsiteY839" fmla="*/ 187393 h 245078"/>
                <a:gd name="connsiteX840" fmla="*/ 2882303 w 3258499"/>
                <a:gd name="connsiteY840" fmla="*/ 188625 h 245078"/>
                <a:gd name="connsiteX841" fmla="*/ 2885346 w 3258499"/>
                <a:gd name="connsiteY841" fmla="*/ 191951 h 245078"/>
                <a:gd name="connsiteX842" fmla="*/ 2885107 w 3258499"/>
                <a:gd name="connsiteY842" fmla="*/ 197324 h 245078"/>
                <a:gd name="connsiteX843" fmla="*/ 2881782 w 3258499"/>
                <a:gd name="connsiteY843" fmla="*/ 200367 h 245078"/>
                <a:gd name="connsiteX844" fmla="*/ 2876408 w 3258499"/>
                <a:gd name="connsiteY844" fmla="*/ 200128 h 245078"/>
                <a:gd name="connsiteX845" fmla="*/ 2873365 w 3258499"/>
                <a:gd name="connsiteY845" fmla="*/ 196803 h 245078"/>
                <a:gd name="connsiteX846" fmla="*/ 2873604 w 3258499"/>
                <a:gd name="connsiteY846" fmla="*/ 191430 h 245078"/>
                <a:gd name="connsiteX847" fmla="*/ 2876929 w 3258499"/>
                <a:gd name="connsiteY847" fmla="*/ 188387 h 245078"/>
                <a:gd name="connsiteX848" fmla="*/ 2879665 w 3258499"/>
                <a:gd name="connsiteY848" fmla="*/ 187393 h 245078"/>
                <a:gd name="connsiteX849" fmla="*/ 2546519 w 3258499"/>
                <a:gd name="connsiteY849" fmla="*/ 187393 h 245078"/>
                <a:gd name="connsiteX850" fmla="*/ 2549157 w 3258499"/>
                <a:gd name="connsiteY850" fmla="*/ 188625 h 245078"/>
                <a:gd name="connsiteX851" fmla="*/ 2552200 w 3258499"/>
                <a:gd name="connsiteY851" fmla="*/ 191951 h 245078"/>
                <a:gd name="connsiteX852" fmla="*/ 2551961 w 3258499"/>
                <a:gd name="connsiteY852" fmla="*/ 197324 h 245078"/>
                <a:gd name="connsiteX853" fmla="*/ 2548635 w 3258499"/>
                <a:gd name="connsiteY853" fmla="*/ 200367 h 245078"/>
                <a:gd name="connsiteX854" fmla="*/ 2543262 w 3258499"/>
                <a:gd name="connsiteY854" fmla="*/ 200128 h 245078"/>
                <a:gd name="connsiteX855" fmla="*/ 2540220 w 3258499"/>
                <a:gd name="connsiteY855" fmla="*/ 196803 h 245078"/>
                <a:gd name="connsiteX856" fmla="*/ 2540457 w 3258499"/>
                <a:gd name="connsiteY856" fmla="*/ 191430 h 245078"/>
                <a:gd name="connsiteX857" fmla="*/ 2543783 w 3258499"/>
                <a:gd name="connsiteY857" fmla="*/ 188387 h 245078"/>
                <a:gd name="connsiteX858" fmla="*/ 2546519 w 3258499"/>
                <a:gd name="connsiteY858" fmla="*/ 187393 h 245078"/>
                <a:gd name="connsiteX859" fmla="*/ 2213372 w 3258499"/>
                <a:gd name="connsiteY859" fmla="*/ 187393 h 245078"/>
                <a:gd name="connsiteX860" fmla="*/ 2216009 w 3258499"/>
                <a:gd name="connsiteY860" fmla="*/ 188625 h 245078"/>
                <a:gd name="connsiteX861" fmla="*/ 2219053 w 3258499"/>
                <a:gd name="connsiteY861" fmla="*/ 191951 h 245078"/>
                <a:gd name="connsiteX862" fmla="*/ 2218815 w 3258499"/>
                <a:gd name="connsiteY862" fmla="*/ 197324 h 245078"/>
                <a:gd name="connsiteX863" fmla="*/ 2215489 w 3258499"/>
                <a:gd name="connsiteY863" fmla="*/ 200367 h 245078"/>
                <a:gd name="connsiteX864" fmla="*/ 2210116 w 3258499"/>
                <a:gd name="connsiteY864" fmla="*/ 200128 h 245078"/>
                <a:gd name="connsiteX865" fmla="*/ 2207073 w 3258499"/>
                <a:gd name="connsiteY865" fmla="*/ 196803 h 245078"/>
                <a:gd name="connsiteX866" fmla="*/ 2207311 w 3258499"/>
                <a:gd name="connsiteY866" fmla="*/ 191430 h 245078"/>
                <a:gd name="connsiteX867" fmla="*/ 2210637 w 3258499"/>
                <a:gd name="connsiteY867" fmla="*/ 188387 h 245078"/>
                <a:gd name="connsiteX868" fmla="*/ 2213372 w 3258499"/>
                <a:gd name="connsiteY868" fmla="*/ 187393 h 245078"/>
                <a:gd name="connsiteX869" fmla="*/ 1880226 w 3258499"/>
                <a:gd name="connsiteY869" fmla="*/ 187393 h 245078"/>
                <a:gd name="connsiteX870" fmla="*/ 1882864 w 3258499"/>
                <a:gd name="connsiteY870" fmla="*/ 188625 h 245078"/>
                <a:gd name="connsiteX871" fmla="*/ 1885906 w 3258499"/>
                <a:gd name="connsiteY871" fmla="*/ 191951 h 245078"/>
                <a:gd name="connsiteX872" fmla="*/ 1885669 w 3258499"/>
                <a:gd name="connsiteY872" fmla="*/ 197324 h 245078"/>
                <a:gd name="connsiteX873" fmla="*/ 1882343 w 3258499"/>
                <a:gd name="connsiteY873" fmla="*/ 200367 h 245078"/>
                <a:gd name="connsiteX874" fmla="*/ 1876969 w 3258499"/>
                <a:gd name="connsiteY874" fmla="*/ 200128 h 245078"/>
                <a:gd name="connsiteX875" fmla="*/ 1873926 w 3258499"/>
                <a:gd name="connsiteY875" fmla="*/ 196803 h 245078"/>
                <a:gd name="connsiteX876" fmla="*/ 1874165 w 3258499"/>
                <a:gd name="connsiteY876" fmla="*/ 191430 h 245078"/>
                <a:gd name="connsiteX877" fmla="*/ 1877491 w 3258499"/>
                <a:gd name="connsiteY877" fmla="*/ 188387 h 245078"/>
                <a:gd name="connsiteX878" fmla="*/ 1880226 w 3258499"/>
                <a:gd name="connsiteY878" fmla="*/ 187393 h 245078"/>
                <a:gd name="connsiteX879" fmla="*/ 1547080 w 3258499"/>
                <a:gd name="connsiteY879" fmla="*/ 187393 h 245078"/>
                <a:gd name="connsiteX880" fmla="*/ 1549717 w 3258499"/>
                <a:gd name="connsiteY880" fmla="*/ 188625 h 245078"/>
                <a:gd name="connsiteX881" fmla="*/ 1552761 w 3258499"/>
                <a:gd name="connsiteY881" fmla="*/ 191951 h 245078"/>
                <a:gd name="connsiteX882" fmla="*/ 1552522 w 3258499"/>
                <a:gd name="connsiteY882" fmla="*/ 197324 h 245078"/>
                <a:gd name="connsiteX883" fmla="*/ 1549196 w 3258499"/>
                <a:gd name="connsiteY883" fmla="*/ 200367 h 245078"/>
                <a:gd name="connsiteX884" fmla="*/ 1543823 w 3258499"/>
                <a:gd name="connsiteY884" fmla="*/ 200128 h 245078"/>
                <a:gd name="connsiteX885" fmla="*/ 1540780 w 3258499"/>
                <a:gd name="connsiteY885" fmla="*/ 196803 h 245078"/>
                <a:gd name="connsiteX886" fmla="*/ 1541019 w 3258499"/>
                <a:gd name="connsiteY886" fmla="*/ 191430 h 245078"/>
                <a:gd name="connsiteX887" fmla="*/ 1544344 w 3258499"/>
                <a:gd name="connsiteY887" fmla="*/ 188387 h 245078"/>
                <a:gd name="connsiteX888" fmla="*/ 1547080 w 3258499"/>
                <a:gd name="connsiteY888" fmla="*/ 187393 h 245078"/>
                <a:gd name="connsiteX889" fmla="*/ 1213934 w 3258499"/>
                <a:gd name="connsiteY889" fmla="*/ 187393 h 245078"/>
                <a:gd name="connsiteX890" fmla="*/ 1216571 w 3258499"/>
                <a:gd name="connsiteY890" fmla="*/ 188625 h 245078"/>
                <a:gd name="connsiteX891" fmla="*/ 1219614 w 3258499"/>
                <a:gd name="connsiteY891" fmla="*/ 191951 h 245078"/>
                <a:gd name="connsiteX892" fmla="*/ 1219375 w 3258499"/>
                <a:gd name="connsiteY892" fmla="*/ 197324 h 245078"/>
                <a:gd name="connsiteX893" fmla="*/ 1216049 w 3258499"/>
                <a:gd name="connsiteY893" fmla="*/ 200367 h 245078"/>
                <a:gd name="connsiteX894" fmla="*/ 1210677 w 3258499"/>
                <a:gd name="connsiteY894" fmla="*/ 200128 h 245078"/>
                <a:gd name="connsiteX895" fmla="*/ 1207634 w 3258499"/>
                <a:gd name="connsiteY895" fmla="*/ 196803 h 245078"/>
                <a:gd name="connsiteX896" fmla="*/ 1207872 w 3258499"/>
                <a:gd name="connsiteY896" fmla="*/ 191430 h 245078"/>
                <a:gd name="connsiteX897" fmla="*/ 1211198 w 3258499"/>
                <a:gd name="connsiteY897" fmla="*/ 188387 h 245078"/>
                <a:gd name="connsiteX898" fmla="*/ 1213934 w 3258499"/>
                <a:gd name="connsiteY898" fmla="*/ 187393 h 245078"/>
                <a:gd name="connsiteX899" fmla="*/ 880787 w 3258499"/>
                <a:gd name="connsiteY899" fmla="*/ 187393 h 245078"/>
                <a:gd name="connsiteX900" fmla="*/ 883424 w 3258499"/>
                <a:gd name="connsiteY900" fmla="*/ 188625 h 245078"/>
                <a:gd name="connsiteX901" fmla="*/ 886467 w 3258499"/>
                <a:gd name="connsiteY901" fmla="*/ 191951 h 245078"/>
                <a:gd name="connsiteX902" fmla="*/ 886229 w 3258499"/>
                <a:gd name="connsiteY902" fmla="*/ 197324 h 245078"/>
                <a:gd name="connsiteX903" fmla="*/ 882903 w 3258499"/>
                <a:gd name="connsiteY903" fmla="*/ 200367 h 245078"/>
                <a:gd name="connsiteX904" fmla="*/ 877531 w 3258499"/>
                <a:gd name="connsiteY904" fmla="*/ 200128 h 245078"/>
                <a:gd name="connsiteX905" fmla="*/ 874488 w 3258499"/>
                <a:gd name="connsiteY905" fmla="*/ 196803 h 245078"/>
                <a:gd name="connsiteX906" fmla="*/ 874725 w 3258499"/>
                <a:gd name="connsiteY906" fmla="*/ 191430 h 245078"/>
                <a:gd name="connsiteX907" fmla="*/ 878051 w 3258499"/>
                <a:gd name="connsiteY907" fmla="*/ 188387 h 245078"/>
                <a:gd name="connsiteX908" fmla="*/ 880787 w 3258499"/>
                <a:gd name="connsiteY908" fmla="*/ 187393 h 245078"/>
                <a:gd name="connsiteX909" fmla="*/ 547641 w 3258499"/>
                <a:gd name="connsiteY909" fmla="*/ 187393 h 245078"/>
                <a:gd name="connsiteX910" fmla="*/ 550278 w 3258499"/>
                <a:gd name="connsiteY910" fmla="*/ 188625 h 245078"/>
                <a:gd name="connsiteX911" fmla="*/ 553321 w 3258499"/>
                <a:gd name="connsiteY911" fmla="*/ 191951 h 245078"/>
                <a:gd name="connsiteX912" fmla="*/ 553083 w 3258499"/>
                <a:gd name="connsiteY912" fmla="*/ 197324 h 245078"/>
                <a:gd name="connsiteX913" fmla="*/ 549757 w 3258499"/>
                <a:gd name="connsiteY913" fmla="*/ 200367 h 245078"/>
                <a:gd name="connsiteX914" fmla="*/ 544384 w 3258499"/>
                <a:gd name="connsiteY914" fmla="*/ 200128 h 245078"/>
                <a:gd name="connsiteX915" fmla="*/ 541341 w 3258499"/>
                <a:gd name="connsiteY915" fmla="*/ 196803 h 245078"/>
                <a:gd name="connsiteX916" fmla="*/ 541579 w 3258499"/>
                <a:gd name="connsiteY916" fmla="*/ 191430 h 245078"/>
                <a:gd name="connsiteX917" fmla="*/ 544906 w 3258499"/>
                <a:gd name="connsiteY917" fmla="*/ 188387 h 245078"/>
                <a:gd name="connsiteX918" fmla="*/ 547641 w 3258499"/>
                <a:gd name="connsiteY918" fmla="*/ 187393 h 245078"/>
                <a:gd name="connsiteX919" fmla="*/ 214495 w 3258499"/>
                <a:gd name="connsiteY919" fmla="*/ 187393 h 245078"/>
                <a:gd name="connsiteX920" fmla="*/ 217132 w 3258499"/>
                <a:gd name="connsiteY920" fmla="*/ 188625 h 245078"/>
                <a:gd name="connsiteX921" fmla="*/ 220175 w 3258499"/>
                <a:gd name="connsiteY921" fmla="*/ 191951 h 245078"/>
                <a:gd name="connsiteX922" fmla="*/ 219936 w 3258499"/>
                <a:gd name="connsiteY922" fmla="*/ 197324 h 245078"/>
                <a:gd name="connsiteX923" fmla="*/ 216611 w 3258499"/>
                <a:gd name="connsiteY923" fmla="*/ 200367 h 245078"/>
                <a:gd name="connsiteX924" fmla="*/ 211238 w 3258499"/>
                <a:gd name="connsiteY924" fmla="*/ 200128 h 245078"/>
                <a:gd name="connsiteX925" fmla="*/ 208195 w 3258499"/>
                <a:gd name="connsiteY925" fmla="*/ 196803 h 245078"/>
                <a:gd name="connsiteX926" fmla="*/ 208434 w 3258499"/>
                <a:gd name="connsiteY926" fmla="*/ 191430 h 245078"/>
                <a:gd name="connsiteX927" fmla="*/ 211758 w 3258499"/>
                <a:gd name="connsiteY927" fmla="*/ 188387 h 245078"/>
                <a:gd name="connsiteX928" fmla="*/ 214495 w 3258499"/>
                <a:gd name="connsiteY928" fmla="*/ 187393 h 245078"/>
                <a:gd name="connsiteX929" fmla="*/ 3239436 w 3258499"/>
                <a:gd name="connsiteY929" fmla="*/ 168826 h 245078"/>
                <a:gd name="connsiteX930" fmla="*/ 3252285 w 3258499"/>
                <a:gd name="connsiteY930" fmla="*/ 220221 h 245078"/>
                <a:gd name="connsiteX931" fmla="*/ 3232587 w 3258499"/>
                <a:gd name="connsiteY931" fmla="*/ 208160 h 245078"/>
                <a:gd name="connsiteX932" fmla="*/ 3227713 w 3258499"/>
                <a:gd name="connsiteY932" fmla="*/ 187896 h 245078"/>
                <a:gd name="connsiteX933" fmla="*/ 3239371 w 3258499"/>
                <a:gd name="connsiteY933" fmla="*/ 168856 h 245078"/>
                <a:gd name="connsiteX934" fmla="*/ 19617 w 3258499"/>
                <a:gd name="connsiteY934" fmla="*/ 166613 h 245078"/>
                <a:gd name="connsiteX935" fmla="*/ 24474 w 3258499"/>
                <a:gd name="connsiteY935" fmla="*/ 171110 h 245078"/>
                <a:gd name="connsiteX936" fmla="*/ 25171 w 3258499"/>
                <a:gd name="connsiteY936" fmla="*/ 189223 h 245078"/>
                <a:gd name="connsiteX937" fmla="*/ 11981 w 3258499"/>
                <a:gd name="connsiteY937" fmla="*/ 203470 h 245078"/>
                <a:gd name="connsiteX938" fmla="*/ 10197 w 3258499"/>
                <a:gd name="connsiteY938" fmla="*/ 204291 h 245078"/>
                <a:gd name="connsiteX939" fmla="*/ 2920993 w 3258499"/>
                <a:gd name="connsiteY939" fmla="*/ 161975 h 245078"/>
                <a:gd name="connsiteX940" fmla="*/ 2926490 w 3258499"/>
                <a:gd name="connsiteY940" fmla="*/ 163983 h 245078"/>
                <a:gd name="connsiteX941" fmla="*/ 2959970 w 3258499"/>
                <a:gd name="connsiteY941" fmla="*/ 184483 h 245078"/>
                <a:gd name="connsiteX942" fmla="*/ 2964843 w 3258499"/>
                <a:gd name="connsiteY942" fmla="*/ 204748 h 245078"/>
                <a:gd name="connsiteX943" fmla="*/ 2953186 w 3258499"/>
                <a:gd name="connsiteY943" fmla="*/ 223786 h 245078"/>
                <a:gd name="connsiteX944" fmla="*/ 2932921 w 3258499"/>
                <a:gd name="connsiteY944" fmla="*/ 228660 h 245078"/>
                <a:gd name="connsiteX945" fmla="*/ 2899441 w 3258499"/>
                <a:gd name="connsiteY945" fmla="*/ 208160 h 245078"/>
                <a:gd name="connsiteX946" fmla="*/ 2894567 w 3258499"/>
                <a:gd name="connsiteY946" fmla="*/ 187896 h 245078"/>
                <a:gd name="connsiteX947" fmla="*/ 2906224 w 3258499"/>
                <a:gd name="connsiteY947" fmla="*/ 168856 h 245078"/>
                <a:gd name="connsiteX948" fmla="*/ 2920993 w 3258499"/>
                <a:gd name="connsiteY948" fmla="*/ 161975 h 245078"/>
                <a:gd name="connsiteX949" fmla="*/ 2587846 w 3258499"/>
                <a:gd name="connsiteY949" fmla="*/ 161975 h 245078"/>
                <a:gd name="connsiteX950" fmla="*/ 2593343 w 3258499"/>
                <a:gd name="connsiteY950" fmla="*/ 163983 h 245078"/>
                <a:gd name="connsiteX951" fmla="*/ 2626825 w 3258499"/>
                <a:gd name="connsiteY951" fmla="*/ 184483 h 245078"/>
                <a:gd name="connsiteX952" fmla="*/ 2631697 w 3258499"/>
                <a:gd name="connsiteY952" fmla="*/ 204748 h 245078"/>
                <a:gd name="connsiteX953" fmla="*/ 2620041 w 3258499"/>
                <a:gd name="connsiteY953" fmla="*/ 223786 h 245078"/>
                <a:gd name="connsiteX954" fmla="*/ 2599775 w 3258499"/>
                <a:gd name="connsiteY954" fmla="*/ 228660 h 245078"/>
                <a:gd name="connsiteX955" fmla="*/ 2566294 w 3258499"/>
                <a:gd name="connsiteY955" fmla="*/ 208160 h 245078"/>
                <a:gd name="connsiteX956" fmla="*/ 2561421 w 3258499"/>
                <a:gd name="connsiteY956" fmla="*/ 187896 h 245078"/>
                <a:gd name="connsiteX957" fmla="*/ 2573078 w 3258499"/>
                <a:gd name="connsiteY957" fmla="*/ 168856 h 245078"/>
                <a:gd name="connsiteX958" fmla="*/ 2587846 w 3258499"/>
                <a:gd name="connsiteY958" fmla="*/ 161975 h 245078"/>
                <a:gd name="connsiteX959" fmla="*/ 2254699 w 3258499"/>
                <a:gd name="connsiteY959" fmla="*/ 161975 h 245078"/>
                <a:gd name="connsiteX960" fmla="*/ 2260197 w 3258499"/>
                <a:gd name="connsiteY960" fmla="*/ 163983 h 245078"/>
                <a:gd name="connsiteX961" fmla="*/ 2293677 w 3258499"/>
                <a:gd name="connsiteY961" fmla="*/ 184483 h 245078"/>
                <a:gd name="connsiteX962" fmla="*/ 2298551 w 3258499"/>
                <a:gd name="connsiteY962" fmla="*/ 204748 h 245078"/>
                <a:gd name="connsiteX963" fmla="*/ 2286895 w 3258499"/>
                <a:gd name="connsiteY963" fmla="*/ 223786 h 245078"/>
                <a:gd name="connsiteX964" fmla="*/ 2266629 w 3258499"/>
                <a:gd name="connsiteY964" fmla="*/ 228660 h 245078"/>
                <a:gd name="connsiteX965" fmla="*/ 2233148 w 3258499"/>
                <a:gd name="connsiteY965" fmla="*/ 208160 h 245078"/>
                <a:gd name="connsiteX966" fmla="*/ 2228275 w 3258499"/>
                <a:gd name="connsiteY966" fmla="*/ 187896 h 245078"/>
                <a:gd name="connsiteX967" fmla="*/ 2239933 w 3258499"/>
                <a:gd name="connsiteY967" fmla="*/ 168856 h 245078"/>
                <a:gd name="connsiteX968" fmla="*/ 2254699 w 3258499"/>
                <a:gd name="connsiteY968" fmla="*/ 161975 h 245078"/>
                <a:gd name="connsiteX969" fmla="*/ 1921554 w 3258499"/>
                <a:gd name="connsiteY969" fmla="*/ 161975 h 245078"/>
                <a:gd name="connsiteX970" fmla="*/ 1927051 w 3258499"/>
                <a:gd name="connsiteY970" fmla="*/ 163983 h 245078"/>
                <a:gd name="connsiteX971" fmla="*/ 1960532 w 3258499"/>
                <a:gd name="connsiteY971" fmla="*/ 184483 h 245078"/>
                <a:gd name="connsiteX972" fmla="*/ 1965405 w 3258499"/>
                <a:gd name="connsiteY972" fmla="*/ 204748 h 245078"/>
                <a:gd name="connsiteX973" fmla="*/ 1953747 w 3258499"/>
                <a:gd name="connsiteY973" fmla="*/ 223786 h 245078"/>
                <a:gd name="connsiteX974" fmla="*/ 1933482 w 3258499"/>
                <a:gd name="connsiteY974" fmla="*/ 228660 h 245078"/>
                <a:gd name="connsiteX975" fmla="*/ 1900002 w 3258499"/>
                <a:gd name="connsiteY975" fmla="*/ 208160 h 245078"/>
                <a:gd name="connsiteX976" fmla="*/ 1895128 w 3258499"/>
                <a:gd name="connsiteY976" fmla="*/ 187896 h 245078"/>
                <a:gd name="connsiteX977" fmla="*/ 1906786 w 3258499"/>
                <a:gd name="connsiteY977" fmla="*/ 168856 h 245078"/>
                <a:gd name="connsiteX978" fmla="*/ 1921554 w 3258499"/>
                <a:gd name="connsiteY978" fmla="*/ 161975 h 245078"/>
                <a:gd name="connsiteX979" fmla="*/ 1588407 w 3258499"/>
                <a:gd name="connsiteY979" fmla="*/ 161975 h 245078"/>
                <a:gd name="connsiteX980" fmla="*/ 1593904 w 3258499"/>
                <a:gd name="connsiteY980" fmla="*/ 163983 h 245078"/>
                <a:gd name="connsiteX981" fmla="*/ 1627385 w 3258499"/>
                <a:gd name="connsiteY981" fmla="*/ 184483 h 245078"/>
                <a:gd name="connsiteX982" fmla="*/ 1632258 w 3258499"/>
                <a:gd name="connsiteY982" fmla="*/ 204748 h 245078"/>
                <a:gd name="connsiteX983" fmla="*/ 1620601 w 3258499"/>
                <a:gd name="connsiteY983" fmla="*/ 223786 h 245078"/>
                <a:gd name="connsiteX984" fmla="*/ 1600336 w 3258499"/>
                <a:gd name="connsiteY984" fmla="*/ 228660 h 245078"/>
                <a:gd name="connsiteX985" fmla="*/ 1566856 w 3258499"/>
                <a:gd name="connsiteY985" fmla="*/ 208160 h 245078"/>
                <a:gd name="connsiteX986" fmla="*/ 1561982 w 3258499"/>
                <a:gd name="connsiteY986" fmla="*/ 187896 h 245078"/>
                <a:gd name="connsiteX987" fmla="*/ 1573639 w 3258499"/>
                <a:gd name="connsiteY987" fmla="*/ 168856 h 245078"/>
                <a:gd name="connsiteX988" fmla="*/ 1588407 w 3258499"/>
                <a:gd name="connsiteY988" fmla="*/ 161975 h 245078"/>
                <a:gd name="connsiteX989" fmla="*/ 1255261 w 3258499"/>
                <a:gd name="connsiteY989" fmla="*/ 161975 h 245078"/>
                <a:gd name="connsiteX990" fmla="*/ 1260758 w 3258499"/>
                <a:gd name="connsiteY990" fmla="*/ 163983 h 245078"/>
                <a:gd name="connsiteX991" fmla="*/ 1294239 w 3258499"/>
                <a:gd name="connsiteY991" fmla="*/ 184483 h 245078"/>
                <a:gd name="connsiteX992" fmla="*/ 1299112 w 3258499"/>
                <a:gd name="connsiteY992" fmla="*/ 204748 h 245078"/>
                <a:gd name="connsiteX993" fmla="*/ 1287455 w 3258499"/>
                <a:gd name="connsiteY993" fmla="*/ 223786 h 245078"/>
                <a:gd name="connsiteX994" fmla="*/ 1267190 w 3258499"/>
                <a:gd name="connsiteY994" fmla="*/ 228660 h 245078"/>
                <a:gd name="connsiteX995" fmla="*/ 1233709 w 3258499"/>
                <a:gd name="connsiteY995" fmla="*/ 208160 h 245078"/>
                <a:gd name="connsiteX996" fmla="*/ 1228836 w 3258499"/>
                <a:gd name="connsiteY996" fmla="*/ 187896 h 245078"/>
                <a:gd name="connsiteX997" fmla="*/ 1240493 w 3258499"/>
                <a:gd name="connsiteY997" fmla="*/ 168856 h 245078"/>
                <a:gd name="connsiteX998" fmla="*/ 1255261 w 3258499"/>
                <a:gd name="connsiteY998" fmla="*/ 161975 h 245078"/>
                <a:gd name="connsiteX999" fmla="*/ 922114 w 3258499"/>
                <a:gd name="connsiteY999" fmla="*/ 161975 h 245078"/>
                <a:gd name="connsiteX1000" fmla="*/ 927612 w 3258499"/>
                <a:gd name="connsiteY1000" fmla="*/ 163983 h 245078"/>
                <a:gd name="connsiteX1001" fmla="*/ 961092 w 3258499"/>
                <a:gd name="connsiteY1001" fmla="*/ 184483 h 245078"/>
                <a:gd name="connsiteX1002" fmla="*/ 965966 w 3258499"/>
                <a:gd name="connsiteY1002" fmla="*/ 204748 h 245078"/>
                <a:gd name="connsiteX1003" fmla="*/ 954309 w 3258499"/>
                <a:gd name="connsiteY1003" fmla="*/ 223786 h 245078"/>
                <a:gd name="connsiteX1004" fmla="*/ 934043 w 3258499"/>
                <a:gd name="connsiteY1004" fmla="*/ 228660 h 245078"/>
                <a:gd name="connsiteX1005" fmla="*/ 900562 w 3258499"/>
                <a:gd name="connsiteY1005" fmla="*/ 208160 h 245078"/>
                <a:gd name="connsiteX1006" fmla="*/ 895690 w 3258499"/>
                <a:gd name="connsiteY1006" fmla="*/ 187896 h 245078"/>
                <a:gd name="connsiteX1007" fmla="*/ 907346 w 3258499"/>
                <a:gd name="connsiteY1007" fmla="*/ 168856 h 245078"/>
                <a:gd name="connsiteX1008" fmla="*/ 922114 w 3258499"/>
                <a:gd name="connsiteY1008" fmla="*/ 161975 h 245078"/>
                <a:gd name="connsiteX1009" fmla="*/ 588968 w 3258499"/>
                <a:gd name="connsiteY1009" fmla="*/ 161975 h 245078"/>
                <a:gd name="connsiteX1010" fmla="*/ 594466 w 3258499"/>
                <a:gd name="connsiteY1010" fmla="*/ 163983 h 245078"/>
                <a:gd name="connsiteX1011" fmla="*/ 627946 w 3258499"/>
                <a:gd name="connsiteY1011" fmla="*/ 184483 h 245078"/>
                <a:gd name="connsiteX1012" fmla="*/ 632820 w 3258499"/>
                <a:gd name="connsiteY1012" fmla="*/ 204748 h 245078"/>
                <a:gd name="connsiteX1013" fmla="*/ 621163 w 3258499"/>
                <a:gd name="connsiteY1013" fmla="*/ 223786 h 245078"/>
                <a:gd name="connsiteX1014" fmla="*/ 600897 w 3258499"/>
                <a:gd name="connsiteY1014" fmla="*/ 228660 h 245078"/>
                <a:gd name="connsiteX1015" fmla="*/ 567416 w 3258499"/>
                <a:gd name="connsiteY1015" fmla="*/ 208160 h 245078"/>
                <a:gd name="connsiteX1016" fmla="*/ 562543 w 3258499"/>
                <a:gd name="connsiteY1016" fmla="*/ 187896 h 245078"/>
                <a:gd name="connsiteX1017" fmla="*/ 574201 w 3258499"/>
                <a:gd name="connsiteY1017" fmla="*/ 168856 h 245078"/>
                <a:gd name="connsiteX1018" fmla="*/ 588968 w 3258499"/>
                <a:gd name="connsiteY1018" fmla="*/ 161975 h 245078"/>
                <a:gd name="connsiteX1019" fmla="*/ 255822 w 3258499"/>
                <a:gd name="connsiteY1019" fmla="*/ 161975 h 245078"/>
                <a:gd name="connsiteX1020" fmla="*/ 261319 w 3258499"/>
                <a:gd name="connsiteY1020" fmla="*/ 163983 h 245078"/>
                <a:gd name="connsiteX1021" fmla="*/ 294800 w 3258499"/>
                <a:gd name="connsiteY1021" fmla="*/ 184483 h 245078"/>
                <a:gd name="connsiteX1022" fmla="*/ 299673 w 3258499"/>
                <a:gd name="connsiteY1022" fmla="*/ 204748 h 245078"/>
                <a:gd name="connsiteX1023" fmla="*/ 288016 w 3258499"/>
                <a:gd name="connsiteY1023" fmla="*/ 223786 h 245078"/>
                <a:gd name="connsiteX1024" fmla="*/ 267751 w 3258499"/>
                <a:gd name="connsiteY1024" fmla="*/ 228660 h 245078"/>
                <a:gd name="connsiteX1025" fmla="*/ 234271 w 3258499"/>
                <a:gd name="connsiteY1025" fmla="*/ 208160 h 245078"/>
                <a:gd name="connsiteX1026" fmla="*/ 229397 w 3258499"/>
                <a:gd name="connsiteY1026" fmla="*/ 187896 h 245078"/>
                <a:gd name="connsiteX1027" fmla="*/ 241054 w 3258499"/>
                <a:gd name="connsiteY1027" fmla="*/ 168856 h 245078"/>
                <a:gd name="connsiteX1028" fmla="*/ 255822 w 3258499"/>
                <a:gd name="connsiteY1028" fmla="*/ 161975 h 245078"/>
                <a:gd name="connsiteX1029" fmla="*/ 3223093 w 3258499"/>
                <a:gd name="connsiteY1029" fmla="*/ 157595 h 245078"/>
                <a:gd name="connsiteX1030" fmla="*/ 3226953 w 3258499"/>
                <a:gd name="connsiteY1030" fmla="*/ 159775 h 245078"/>
                <a:gd name="connsiteX1031" fmla="*/ 3231182 w 3258499"/>
                <a:gd name="connsiteY1031" fmla="*/ 165182 h 245078"/>
                <a:gd name="connsiteX1032" fmla="*/ 3230188 w 3258499"/>
                <a:gd name="connsiteY1032" fmla="*/ 173313 h 245078"/>
                <a:gd name="connsiteX1033" fmla="*/ 3224492 w 3258499"/>
                <a:gd name="connsiteY1033" fmla="*/ 177769 h 245078"/>
                <a:gd name="connsiteX1034" fmla="*/ 3216361 w 3258499"/>
                <a:gd name="connsiteY1034" fmla="*/ 176776 h 245078"/>
                <a:gd name="connsiteX1035" fmla="*/ 3212132 w 3258499"/>
                <a:gd name="connsiteY1035" fmla="*/ 171369 h 245078"/>
                <a:gd name="connsiteX1036" fmla="*/ 3213125 w 3258499"/>
                <a:gd name="connsiteY1036" fmla="*/ 163238 h 245078"/>
                <a:gd name="connsiteX1037" fmla="*/ 3218821 w 3258499"/>
                <a:gd name="connsiteY1037" fmla="*/ 158782 h 245078"/>
                <a:gd name="connsiteX1038" fmla="*/ 3223093 w 3258499"/>
                <a:gd name="connsiteY1038" fmla="*/ 157595 h 245078"/>
                <a:gd name="connsiteX1039" fmla="*/ 2889946 w 3258499"/>
                <a:gd name="connsiteY1039" fmla="*/ 157595 h 245078"/>
                <a:gd name="connsiteX1040" fmla="*/ 2893806 w 3258499"/>
                <a:gd name="connsiteY1040" fmla="*/ 159775 h 245078"/>
                <a:gd name="connsiteX1041" fmla="*/ 2898036 w 3258499"/>
                <a:gd name="connsiteY1041" fmla="*/ 165182 h 245078"/>
                <a:gd name="connsiteX1042" fmla="*/ 2897042 w 3258499"/>
                <a:gd name="connsiteY1042" fmla="*/ 173313 h 245078"/>
                <a:gd name="connsiteX1043" fmla="*/ 2891346 w 3258499"/>
                <a:gd name="connsiteY1043" fmla="*/ 177769 h 245078"/>
                <a:gd name="connsiteX1044" fmla="*/ 2883215 w 3258499"/>
                <a:gd name="connsiteY1044" fmla="*/ 176776 h 245078"/>
                <a:gd name="connsiteX1045" fmla="*/ 2878985 w 3258499"/>
                <a:gd name="connsiteY1045" fmla="*/ 171369 h 245078"/>
                <a:gd name="connsiteX1046" fmla="*/ 2879979 w 3258499"/>
                <a:gd name="connsiteY1046" fmla="*/ 163238 h 245078"/>
                <a:gd name="connsiteX1047" fmla="*/ 2885675 w 3258499"/>
                <a:gd name="connsiteY1047" fmla="*/ 158782 h 245078"/>
                <a:gd name="connsiteX1048" fmla="*/ 2889946 w 3258499"/>
                <a:gd name="connsiteY1048" fmla="*/ 157595 h 245078"/>
                <a:gd name="connsiteX1049" fmla="*/ 2556800 w 3258499"/>
                <a:gd name="connsiteY1049" fmla="*/ 157595 h 245078"/>
                <a:gd name="connsiteX1050" fmla="*/ 2560660 w 3258499"/>
                <a:gd name="connsiteY1050" fmla="*/ 159775 h 245078"/>
                <a:gd name="connsiteX1051" fmla="*/ 2564889 w 3258499"/>
                <a:gd name="connsiteY1051" fmla="*/ 165182 h 245078"/>
                <a:gd name="connsiteX1052" fmla="*/ 2563896 w 3258499"/>
                <a:gd name="connsiteY1052" fmla="*/ 173313 h 245078"/>
                <a:gd name="connsiteX1053" fmla="*/ 2558200 w 3258499"/>
                <a:gd name="connsiteY1053" fmla="*/ 177769 h 245078"/>
                <a:gd name="connsiteX1054" fmla="*/ 2550069 w 3258499"/>
                <a:gd name="connsiteY1054" fmla="*/ 176776 h 245078"/>
                <a:gd name="connsiteX1055" fmla="*/ 2545840 w 3258499"/>
                <a:gd name="connsiteY1055" fmla="*/ 171369 h 245078"/>
                <a:gd name="connsiteX1056" fmla="*/ 2546832 w 3258499"/>
                <a:gd name="connsiteY1056" fmla="*/ 163238 h 245078"/>
                <a:gd name="connsiteX1057" fmla="*/ 2552528 w 3258499"/>
                <a:gd name="connsiteY1057" fmla="*/ 158782 h 245078"/>
                <a:gd name="connsiteX1058" fmla="*/ 2556800 w 3258499"/>
                <a:gd name="connsiteY1058" fmla="*/ 157595 h 245078"/>
                <a:gd name="connsiteX1059" fmla="*/ 2223654 w 3258499"/>
                <a:gd name="connsiteY1059" fmla="*/ 157595 h 245078"/>
                <a:gd name="connsiteX1060" fmla="*/ 2227514 w 3258499"/>
                <a:gd name="connsiteY1060" fmla="*/ 159775 h 245078"/>
                <a:gd name="connsiteX1061" fmla="*/ 2231743 w 3258499"/>
                <a:gd name="connsiteY1061" fmla="*/ 165182 h 245078"/>
                <a:gd name="connsiteX1062" fmla="*/ 2230749 w 3258499"/>
                <a:gd name="connsiteY1062" fmla="*/ 173313 h 245078"/>
                <a:gd name="connsiteX1063" fmla="*/ 2225053 w 3258499"/>
                <a:gd name="connsiteY1063" fmla="*/ 177769 h 245078"/>
                <a:gd name="connsiteX1064" fmla="*/ 2216922 w 3258499"/>
                <a:gd name="connsiteY1064" fmla="*/ 176776 h 245078"/>
                <a:gd name="connsiteX1065" fmla="*/ 2212693 w 3258499"/>
                <a:gd name="connsiteY1065" fmla="*/ 171369 h 245078"/>
                <a:gd name="connsiteX1066" fmla="*/ 2213686 w 3258499"/>
                <a:gd name="connsiteY1066" fmla="*/ 163238 h 245078"/>
                <a:gd name="connsiteX1067" fmla="*/ 2219382 w 3258499"/>
                <a:gd name="connsiteY1067" fmla="*/ 158782 h 245078"/>
                <a:gd name="connsiteX1068" fmla="*/ 2223654 w 3258499"/>
                <a:gd name="connsiteY1068" fmla="*/ 157595 h 245078"/>
                <a:gd name="connsiteX1069" fmla="*/ 1890508 w 3258499"/>
                <a:gd name="connsiteY1069" fmla="*/ 157595 h 245078"/>
                <a:gd name="connsiteX1070" fmla="*/ 1894368 w 3258499"/>
                <a:gd name="connsiteY1070" fmla="*/ 159775 h 245078"/>
                <a:gd name="connsiteX1071" fmla="*/ 1898597 w 3258499"/>
                <a:gd name="connsiteY1071" fmla="*/ 165182 h 245078"/>
                <a:gd name="connsiteX1072" fmla="*/ 1897603 w 3258499"/>
                <a:gd name="connsiteY1072" fmla="*/ 173313 h 245078"/>
                <a:gd name="connsiteX1073" fmla="*/ 1891907 w 3258499"/>
                <a:gd name="connsiteY1073" fmla="*/ 177769 h 245078"/>
                <a:gd name="connsiteX1074" fmla="*/ 1883776 w 3258499"/>
                <a:gd name="connsiteY1074" fmla="*/ 176776 h 245078"/>
                <a:gd name="connsiteX1075" fmla="*/ 1879546 w 3258499"/>
                <a:gd name="connsiteY1075" fmla="*/ 171369 h 245078"/>
                <a:gd name="connsiteX1076" fmla="*/ 1880540 w 3258499"/>
                <a:gd name="connsiteY1076" fmla="*/ 163238 h 245078"/>
                <a:gd name="connsiteX1077" fmla="*/ 1886236 w 3258499"/>
                <a:gd name="connsiteY1077" fmla="*/ 158782 h 245078"/>
                <a:gd name="connsiteX1078" fmla="*/ 1890508 w 3258499"/>
                <a:gd name="connsiteY1078" fmla="*/ 157595 h 245078"/>
                <a:gd name="connsiteX1079" fmla="*/ 1557361 w 3258499"/>
                <a:gd name="connsiteY1079" fmla="*/ 157595 h 245078"/>
                <a:gd name="connsiteX1080" fmla="*/ 1561221 w 3258499"/>
                <a:gd name="connsiteY1080" fmla="*/ 159775 h 245078"/>
                <a:gd name="connsiteX1081" fmla="*/ 1565450 w 3258499"/>
                <a:gd name="connsiteY1081" fmla="*/ 165182 h 245078"/>
                <a:gd name="connsiteX1082" fmla="*/ 1564457 w 3258499"/>
                <a:gd name="connsiteY1082" fmla="*/ 173313 h 245078"/>
                <a:gd name="connsiteX1083" fmla="*/ 1558761 w 3258499"/>
                <a:gd name="connsiteY1083" fmla="*/ 177769 h 245078"/>
                <a:gd name="connsiteX1084" fmla="*/ 1550629 w 3258499"/>
                <a:gd name="connsiteY1084" fmla="*/ 176776 h 245078"/>
                <a:gd name="connsiteX1085" fmla="*/ 1546400 w 3258499"/>
                <a:gd name="connsiteY1085" fmla="*/ 171369 h 245078"/>
                <a:gd name="connsiteX1086" fmla="*/ 1547394 w 3258499"/>
                <a:gd name="connsiteY1086" fmla="*/ 163238 h 245078"/>
                <a:gd name="connsiteX1087" fmla="*/ 1553090 w 3258499"/>
                <a:gd name="connsiteY1087" fmla="*/ 158782 h 245078"/>
                <a:gd name="connsiteX1088" fmla="*/ 1557361 w 3258499"/>
                <a:gd name="connsiteY1088" fmla="*/ 157595 h 245078"/>
                <a:gd name="connsiteX1089" fmla="*/ 1224214 w 3258499"/>
                <a:gd name="connsiteY1089" fmla="*/ 157595 h 245078"/>
                <a:gd name="connsiteX1090" fmla="*/ 1228075 w 3258499"/>
                <a:gd name="connsiteY1090" fmla="*/ 159775 h 245078"/>
                <a:gd name="connsiteX1091" fmla="*/ 1232304 w 3258499"/>
                <a:gd name="connsiteY1091" fmla="*/ 165182 h 245078"/>
                <a:gd name="connsiteX1092" fmla="*/ 1231311 w 3258499"/>
                <a:gd name="connsiteY1092" fmla="*/ 173313 h 245078"/>
                <a:gd name="connsiteX1093" fmla="*/ 1225614 w 3258499"/>
                <a:gd name="connsiteY1093" fmla="*/ 177769 h 245078"/>
                <a:gd name="connsiteX1094" fmla="*/ 1217484 w 3258499"/>
                <a:gd name="connsiteY1094" fmla="*/ 176776 h 245078"/>
                <a:gd name="connsiteX1095" fmla="*/ 1213254 w 3258499"/>
                <a:gd name="connsiteY1095" fmla="*/ 171369 h 245078"/>
                <a:gd name="connsiteX1096" fmla="*/ 1214247 w 3258499"/>
                <a:gd name="connsiteY1096" fmla="*/ 163238 h 245078"/>
                <a:gd name="connsiteX1097" fmla="*/ 1219943 w 3258499"/>
                <a:gd name="connsiteY1097" fmla="*/ 158782 h 245078"/>
                <a:gd name="connsiteX1098" fmla="*/ 1224214 w 3258499"/>
                <a:gd name="connsiteY1098" fmla="*/ 157595 h 245078"/>
                <a:gd name="connsiteX1099" fmla="*/ 891068 w 3258499"/>
                <a:gd name="connsiteY1099" fmla="*/ 157595 h 245078"/>
                <a:gd name="connsiteX1100" fmla="*/ 894928 w 3258499"/>
                <a:gd name="connsiteY1100" fmla="*/ 159775 h 245078"/>
                <a:gd name="connsiteX1101" fmla="*/ 899157 w 3258499"/>
                <a:gd name="connsiteY1101" fmla="*/ 165182 h 245078"/>
                <a:gd name="connsiteX1102" fmla="*/ 898164 w 3258499"/>
                <a:gd name="connsiteY1102" fmla="*/ 173313 h 245078"/>
                <a:gd name="connsiteX1103" fmla="*/ 892468 w 3258499"/>
                <a:gd name="connsiteY1103" fmla="*/ 177769 h 245078"/>
                <a:gd name="connsiteX1104" fmla="*/ 884337 w 3258499"/>
                <a:gd name="connsiteY1104" fmla="*/ 176776 h 245078"/>
                <a:gd name="connsiteX1105" fmla="*/ 880107 w 3258499"/>
                <a:gd name="connsiteY1105" fmla="*/ 171369 h 245078"/>
                <a:gd name="connsiteX1106" fmla="*/ 881100 w 3258499"/>
                <a:gd name="connsiteY1106" fmla="*/ 163238 h 245078"/>
                <a:gd name="connsiteX1107" fmla="*/ 886797 w 3258499"/>
                <a:gd name="connsiteY1107" fmla="*/ 158782 h 245078"/>
                <a:gd name="connsiteX1108" fmla="*/ 891068 w 3258499"/>
                <a:gd name="connsiteY1108" fmla="*/ 157595 h 245078"/>
                <a:gd name="connsiteX1109" fmla="*/ 557923 w 3258499"/>
                <a:gd name="connsiteY1109" fmla="*/ 157595 h 245078"/>
                <a:gd name="connsiteX1110" fmla="*/ 561782 w 3258499"/>
                <a:gd name="connsiteY1110" fmla="*/ 159775 h 245078"/>
                <a:gd name="connsiteX1111" fmla="*/ 566012 w 3258499"/>
                <a:gd name="connsiteY1111" fmla="*/ 165182 h 245078"/>
                <a:gd name="connsiteX1112" fmla="*/ 565018 w 3258499"/>
                <a:gd name="connsiteY1112" fmla="*/ 173313 h 245078"/>
                <a:gd name="connsiteX1113" fmla="*/ 559322 w 3258499"/>
                <a:gd name="connsiteY1113" fmla="*/ 177769 h 245078"/>
                <a:gd name="connsiteX1114" fmla="*/ 551190 w 3258499"/>
                <a:gd name="connsiteY1114" fmla="*/ 176776 h 245078"/>
                <a:gd name="connsiteX1115" fmla="*/ 546961 w 3258499"/>
                <a:gd name="connsiteY1115" fmla="*/ 171369 h 245078"/>
                <a:gd name="connsiteX1116" fmla="*/ 547955 w 3258499"/>
                <a:gd name="connsiteY1116" fmla="*/ 163238 h 245078"/>
                <a:gd name="connsiteX1117" fmla="*/ 553651 w 3258499"/>
                <a:gd name="connsiteY1117" fmla="*/ 158782 h 245078"/>
                <a:gd name="connsiteX1118" fmla="*/ 557923 w 3258499"/>
                <a:gd name="connsiteY1118" fmla="*/ 157595 h 245078"/>
                <a:gd name="connsiteX1119" fmla="*/ 224775 w 3258499"/>
                <a:gd name="connsiteY1119" fmla="*/ 157595 h 245078"/>
                <a:gd name="connsiteX1120" fmla="*/ 228636 w 3258499"/>
                <a:gd name="connsiteY1120" fmla="*/ 159775 h 245078"/>
                <a:gd name="connsiteX1121" fmla="*/ 232866 w 3258499"/>
                <a:gd name="connsiteY1121" fmla="*/ 165182 h 245078"/>
                <a:gd name="connsiteX1122" fmla="*/ 231871 w 3258499"/>
                <a:gd name="connsiteY1122" fmla="*/ 173313 h 245078"/>
                <a:gd name="connsiteX1123" fmla="*/ 226175 w 3258499"/>
                <a:gd name="connsiteY1123" fmla="*/ 177769 h 245078"/>
                <a:gd name="connsiteX1124" fmla="*/ 218045 w 3258499"/>
                <a:gd name="connsiteY1124" fmla="*/ 176776 h 245078"/>
                <a:gd name="connsiteX1125" fmla="*/ 213815 w 3258499"/>
                <a:gd name="connsiteY1125" fmla="*/ 171369 h 245078"/>
                <a:gd name="connsiteX1126" fmla="*/ 214808 w 3258499"/>
                <a:gd name="connsiteY1126" fmla="*/ 163238 h 245078"/>
                <a:gd name="connsiteX1127" fmla="*/ 220505 w 3258499"/>
                <a:gd name="connsiteY1127" fmla="*/ 158782 h 245078"/>
                <a:gd name="connsiteX1128" fmla="*/ 224775 w 3258499"/>
                <a:gd name="connsiteY1128" fmla="*/ 157595 h 245078"/>
                <a:gd name="connsiteX1129" fmla="*/ 3187261 w 3258499"/>
                <a:gd name="connsiteY1129" fmla="*/ 157570 h 245078"/>
                <a:gd name="connsiteX1130" fmla="*/ 3194914 w 3258499"/>
                <a:gd name="connsiteY1130" fmla="*/ 161894 h 245078"/>
                <a:gd name="connsiteX1131" fmla="*/ 3203301 w 3258499"/>
                <a:gd name="connsiteY1131" fmla="*/ 172615 h 245078"/>
                <a:gd name="connsiteX1132" fmla="*/ 3201331 w 3258499"/>
                <a:gd name="connsiteY1132" fmla="*/ 188737 h 245078"/>
                <a:gd name="connsiteX1133" fmla="*/ 3183335 w 3258499"/>
                <a:gd name="connsiteY1133" fmla="*/ 202814 h 245078"/>
                <a:gd name="connsiteX1134" fmla="*/ 3167213 w 3258499"/>
                <a:gd name="connsiteY1134" fmla="*/ 200844 h 245078"/>
                <a:gd name="connsiteX1135" fmla="*/ 3158827 w 3258499"/>
                <a:gd name="connsiteY1135" fmla="*/ 190123 h 245078"/>
                <a:gd name="connsiteX1136" fmla="*/ 3160797 w 3258499"/>
                <a:gd name="connsiteY1136" fmla="*/ 174001 h 245078"/>
                <a:gd name="connsiteX1137" fmla="*/ 3178792 w 3258499"/>
                <a:gd name="connsiteY1137" fmla="*/ 159924 h 245078"/>
                <a:gd name="connsiteX1138" fmla="*/ 3187261 w 3258499"/>
                <a:gd name="connsiteY1138" fmla="*/ 157570 h 245078"/>
                <a:gd name="connsiteX1139" fmla="*/ 2854115 w 3258499"/>
                <a:gd name="connsiteY1139" fmla="*/ 157570 h 245078"/>
                <a:gd name="connsiteX1140" fmla="*/ 2861768 w 3258499"/>
                <a:gd name="connsiteY1140" fmla="*/ 161894 h 245078"/>
                <a:gd name="connsiteX1141" fmla="*/ 2870155 w 3258499"/>
                <a:gd name="connsiteY1141" fmla="*/ 172615 h 245078"/>
                <a:gd name="connsiteX1142" fmla="*/ 2868184 w 3258499"/>
                <a:gd name="connsiteY1142" fmla="*/ 188737 h 245078"/>
                <a:gd name="connsiteX1143" fmla="*/ 2850188 w 3258499"/>
                <a:gd name="connsiteY1143" fmla="*/ 202814 h 245078"/>
                <a:gd name="connsiteX1144" fmla="*/ 2834067 w 3258499"/>
                <a:gd name="connsiteY1144" fmla="*/ 200844 h 245078"/>
                <a:gd name="connsiteX1145" fmla="*/ 2825681 w 3258499"/>
                <a:gd name="connsiteY1145" fmla="*/ 190123 h 245078"/>
                <a:gd name="connsiteX1146" fmla="*/ 2827650 w 3258499"/>
                <a:gd name="connsiteY1146" fmla="*/ 174001 h 245078"/>
                <a:gd name="connsiteX1147" fmla="*/ 2845646 w 3258499"/>
                <a:gd name="connsiteY1147" fmla="*/ 159924 h 245078"/>
                <a:gd name="connsiteX1148" fmla="*/ 2854115 w 3258499"/>
                <a:gd name="connsiteY1148" fmla="*/ 157570 h 245078"/>
                <a:gd name="connsiteX1149" fmla="*/ 2520969 w 3258499"/>
                <a:gd name="connsiteY1149" fmla="*/ 157570 h 245078"/>
                <a:gd name="connsiteX1150" fmla="*/ 2528622 w 3258499"/>
                <a:gd name="connsiteY1150" fmla="*/ 161894 h 245078"/>
                <a:gd name="connsiteX1151" fmla="*/ 2537008 w 3258499"/>
                <a:gd name="connsiteY1151" fmla="*/ 172615 h 245078"/>
                <a:gd name="connsiteX1152" fmla="*/ 2535039 w 3258499"/>
                <a:gd name="connsiteY1152" fmla="*/ 188737 h 245078"/>
                <a:gd name="connsiteX1153" fmla="*/ 2517042 w 3258499"/>
                <a:gd name="connsiteY1153" fmla="*/ 202814 h 245078"/>
                <a:gd name="connsiteX1154" fmla="*/ 2500921 w 3258499"/>
                <a:gd name="connsiteY1154" fmla="*/ 200844 h 245078"/>
                <a:gd name="connsiteX1155" fmla="*/ 2492534 w 3258499"/>
                <a:gd name="connsiteY1155" fmla="*/ 190123 h 245078"/>
                <a:gd name="connsiteX1156" fmla="*/ 2494504 w 3258499"/>
                <a:gd name="connsiteY1156" fmla="*/ 174001 h 245078"/>
                <a:gd name="connsiteX1157" fmla="*/ 2512500 w 3258499"/>
                <a:gd name="connsiteY1157" fmla="*/ 159924 h 245078"/>
                <a:gd name="connsiteX1158" fmla="*/ 2520969 w 3258499"/>
                <a:gd name="connsiteY1158" fmla="*/ 157570 h 245078"/>
                <a:gd name="connsiteX1159" fmla="*/ 2187822 w 3258499"/>
                <a:gd name="connsiteY1159" fmla="*/ 157570 h 245078"/>
                <a:gd name="connsiteX1160" fmla="*/ 2195476 w 3258499"/>
                <a:gd name="connsiteY1160" fmla="*/ 161894 h 245078"/>
                <a:gd name="connsiteX1161" fmla="*/ 2203862 w 3258499"/>
                <a:gd name="connsiteY1161" fmla="*/ 172615 h 245078"/>
                <a:gd name="connsiteX1162" fmla="*/ 2201892 w 3258499"/>
                <a:gd name="connsiteY1162" fmla="*/ 188737 h 245078"/>
                <a:gd name="connsiteX1163" fmla="*/ 2183897 w 3258499"/>
                <a:gd name="connsiteY1163" fmla="*/ 202814 h 245078"/>
                <a:gd name="connsiteX1164" fmla="*/ 2167775 w 3258499"/>
                <a:gd name="connsiteY1164" fmla="*/ 200844 h 245078"/>
                <a:gd name="connsiteX1165" fmla="*/ 2159388 w 3258499"/>
                <a:gd name="connsiteY1165" fmla="*/ 190123 h 245078"/>
                <a:gd name="connsiteX1166" fmla="*/ 2161358 w 3258499"/>
                <a:gd name="connsiteY1166" fmla="*/ 174001 h 245078"/>
                <a:gd name="connsiteX1167" fmla="*/ 2179354 w 3258499"/>
                <a:gd name="connsiteY1167" fmla="*/ 159924 h 245078"/>
                <a:gd name="connsiteX1168" fmla="*/ 2187822 w 3258499"/>
                <a:gd name="connsiteY1168" fmla="*/ 157570 h 245078"/>
                <a:gd name="connsiteX1169" fmla="*/ 1854676 w 3258499"/>
                <a:gd name="connsiteY1169" fmla="*/ 157570 h 245078"/>
                <a:gd name="connsiteX1170" fmla="*/ 1862330 w 3258499"/>
                <a:gd name="connsiteY1170" fmla="*/ 161894 h 245078"/>
                <a:gd name="connsiteX1171" fmla="*/ 1870716 w 3258499"/>
                <a:gd name="connsiteY1171" fmla="*/ 172615 h 245078"/>
                <a:gd name="connsiteX1172" fmla="*/ 1868745 w 3258499"/>
                <a:gd name="connsiteY1172" fmla="*/ 188737 h 245078"/>
                <a:gd name="connsiteX1173" fmla="*/ 1850749 w 3258499"/>
                <a:gd name="connsiteY1173" fmla="*/ 202814 h 245078"/>
                <a:gd name="connsiteX1174" fmla="*/ 1834627 w 3258499"/>
                <a:gd name="connsiteY1174" fmla="*/ 200844 h 245078"/>
                <a:gd name="connsiteX1175" fmla="*/ 1826242 w 3258499"/>
                <a:gd name="connsiteY1175" fmla="*/ 190123 h 245078"/>
                <a:gd name="connsiteX1176" fmla="*/ 1828212 w 3258499"/>
                <a:gd name="connsiteY1176" fmla="*/ 174001 h 245078"/>
                <a:gd name="connsiteX1177" fmla="*/ 1846208 w 3258499"/>
                <a:gd name="connsiteY1177" fmla="*/ 159924 h 245078"/>
                <a:gd name="connsiteX1178" fmla="*/ 1854676 w 3258499"/>
                <a:gd name="connsiteY1178" fmla="*/ 157570 h 245078"/>
                <a:gd name="connsiteX1179" fmla="*/ 1521530 w 3258499"/>
                <a:gd name="connsiteY1179" fmla="*/ 157570 h 245078"/>
                <a:gd name="connsiteX1180" fmla="*/ 1529182 w 3258499"/>
                <a:gd name="connsiteY1180" fmla="*/ 161894 h 245078"/>
                <a:gd name="connsiteX1181" fmla="*/ 1537570 w 3258499"/>
                <a:gd name="connsiteY1181" fmla="*/ 172615 h 245078"/>
                <a:gd name="connsiteX1182" fmla="*/ 1535599 w 3258499"/>
                <a:gd name="connsiteY1182" fmla="*/ 188737 h 245078"/>
                <a:gd name="connsiteX1183" fmla="*/ 1517603 w 3258499"/>
                <a:gd name="connsiteY1183" fmla="*/ 202814 h 245078"/>
                <a:gd name="connsiteX1184" fmla="*/ 1501482 w 3258499"/>
                <a:gd name="connsiteY1184" fmla="*/ 200844 h 245078"/>
                <a:gd name="connsiteX1185" fmla="*/ 1493095 w 3258499"/>
                <a:gd name="connsiteY1185" fmla="*/ 190123 h 245078"/>
                <a:gd name="connsiteX1186" fmla="*/ 1495064 w 3258499"/>
                <a:gd name="connsiteY1186" fmla="*/ 174001 h 245078"/>
                <a:gd name="connsiteX1187" fmla="*/ 1513060 w 3258499"/>
                <a:gd name="connsiteY1187" fmla="*/ 159924 h 245078"/>
                <a:gd name="connsiteX1188" fmla="*/ 1521530 w 3258499"/>
                <a:gd name="connsiteY1188" fmla="*/ 157570 h 245078"/>
                <a:gd name="connsiteX1189" fmla="*/ 1188383 w 3258499"/>
                <a:gd name="connsiteY1189" fmla="*/ 157570 h 245078"/>
                <a:gd name="connsiteX1190" fmla="*/ 1196036 w 3258499"/>
                <a:gd name="connsiteY1190" fmla="*/ 161894 h 245078"/>
                <a:gd name="connsiteX1191" fmla="*/ 1204422 w 3258499"/>
                <a:gd name="connsiteY1191" fmla="*/ 172615 h 245078"/>
                <a:gd name="connsiteX1192" fmla="*/ 1202453 w 3258499"/>
                <a:gd name="connsiteY1192" fmla="*/ 188737 h 245078"/>
                <a:gd name="connsiteX1193" fmla="*/ 1184457 w 3258499"/>
                <a:gd name="connsiteY1193" fmla="*/ 202814 h 245078"/>
                <a:gd name="connsiteX1194" fmla="*/ 1168335 w 3258499"/>
                <a:gd name="connsiteY1194" fmla="*/ 200844 h 245078"/>
                <a:gd name="connsiteX1195" fmla="*/ 1159950 w 3258499"/>
                <a:gd name="connsiteY1195" fmla="*/ 190123 h 245078"/>
                <a:gd name="connsiteX1196" fmla="*/ 1161918 w 3258499"/>
                <a:gd name="connsiteY1196" fmla="*/ 174001 h 245078"/>
                <a:gd name="connsiteX1197" fmla="*/ 1179914 w 3258499"/>
                <a:gd name="connsiteY1197" fmla="*/ 159924 h 245078"/>
                <a:gd name="connsiteX1198" fmla="*/ 1188383 w 3258499"/>
                <a:gd name="connsiteY1198" fmla="*/ 157570 h 245078"/>
                <a:gd name="connsiteX1199" fmla="*/ 855237 w 3258499"/>
                <a:gd name="connsiteY1199" fmla="*/ 157570 h 245078"/>
                <a:gd name="connsiteX1200" fmla="*/ 862890 w 3258499"/>
                <a:gd name="connsiteY1200" fmla="*/ 161894 h 245078"/>
                <a:gd name="connsiteX1201" fmla="*/ 871276 w 3258499"/>
                <a:gd name="connsiteY1201" fmla="*/ 172615 h 245078"/>
                <a:gd name="connsiteX1202" fmla="*/ 869307 w 3258499"/>
                <a:gd name="connsiteY1202" fmla="*/ 188737 h 245078"/>
                <a:gd name="connsiteX1203" fmla="*/ 851311 w 3258499"/>
                <a:gd name="connsiteY1203" fmla="*/ 202814 h 245078"/>
                <a:gd name="connsiteX1204" fmla="*/ 835189 w 3258499"/>
                <a:gd name="connsiteY1204" fmla="*/ 200844 h 245078"/>
                <a:gd name="connsiteX1205" fmla="*/ 826802 w 3258499"/>
                <a:gd name="connsiteY1205" fmla="*/ 190123 h 245078"/>
                <a:gd name="connsiteX1206" fmla="*/ 828772 w 3258499"/>
                <a:gd name="connsiteY1206" fmla="*/ 174001 h 245078"/>
                <a:gd name="connsiteX1207" fmla="*/ 846768 w 3258499"/>
                <a:gd name="connsiteY1207" fmla="*/ 159924 h 245078"/>
                <a:gd name="connsiteX1208" fmla="*/ 855237 w 3258499"/>
                <a:gd name="connsiteY1208" fmla="*/ 157570 h 245078"/>
                <a:gd name="connsiteX1209" fmla="*/ 522091 w 3258499"/>
                <a:gd name="connsiteY1209" fmla="*/ 157570 h 245078"/>
                <a:gd name="connsiteX1210" fmla="*/ 529744 w 3258499"/>
                <a:gd name="connsiteY1210" fmla="*/ 161894 h 245078"/>
                <a:gd name="connsiteX1211" fmla="*/ 538131 w 3258499"/>
                <a:gd name="connsiteY1211" fmla="*/ 172615 h 245078"/>
                <a:gd name="connsiteX1212" fmla="*/ 536160 w 3258499"/>
                <a:gd name="connsiteY1212" fmla="*/ 188737 h 245078"/>
                <a:gd name="connsiteX1213" fmla="*/ 518164 w 3258499"/>
                <a:gd name="connsiteY1213" fmla="*/ 202814 h 245078"/>
                <a:gd name="connsiteX1214" fmla="*/ 502042 w 3258499"/>
                <a:gd name="connsiteY1214" fmla="*/ 200844 h 245078"/>
                <a:gd name="connsiteX1215" fmla="*/ 493656 w 3258499"/>
                <a:gd name="connsiteY1215" fmla="*/ 190123 h 245078"/>
                <a:gd name="connsiteX1216" fmla="*/ 495626 w 3258499"/>
                <a:gd name="connsiteY1216" fmla="*/ 174001 h 245078"/>
                <a:gd name="connsiteX1217" fmla="*/ 513622 w 3258499"/>
                <a:gd name="connsiteY1217" fmla="*/ 159924 h 245078"/>
                <a:gd name="connsiteX1218" fmla="*/ 522091 w 3258499"/>
                <a:gd name="connsiteY1218" fmla="*/ 157570 h 245078"/>
                <a:gd name="connsiteX1219" fmla="*/ 188945 w 3258499"/>
                <a:gd name="connsiteY1219" fmla="*/ 157570 h 245078"/>
                <a:gd name="connsiteX1220" fmla="*/ 196597 w 3258499"/>
                <a:gd name="connsiteY1220" fmla="*/ 161894 h 245078"/>
                <a:gd name="connsiteX1221" fmla="*/ 204984 w 3258499"/>
                <a:gd name="connsiteY1221" fmla="*/ 172615 h 245078"/>
                <a:gd name="connsiteX1222" fmla="*/ 203014 w 3258499"/>
                <a:gd name="connsiteY1222" fmla="*/ 188737 h 245078"/>
                <a:gd name="connsiteX1223" fmla="*/ 185018 w 3258499"/>
                <a:gd name="connsiteY1223" fmla="*/ 202814 h 245078"/>
                <a:gd name="connsiteX1224" fmla="*/ 168897 w 3258499"/>
                <a:gd name="connsiteY1224" fmla="*/ 200844 h 245078"/>
                <a:gd name="connsiteX1225" fmla="*/ 160510 w 3258499"/>
                <a:gd name="connsiteY1225" fmla="*/ 190123 h 245078"/>
                <a:gd name="connsiteX1226" fmla="*/ 162480 w 3258499"/>
                <a:gd name="connsiteY1226" fmla="*/ 174001 h 245078"/>
                <a:gd name="connsiteX1227" fmla="*/ 180475 w 3258499"/>
                <a:gd name="connsiteY1227" fmla="*/ 159924 h 245078"/>
                <a:gd name="connsiteX1228" fmla="*/ 188945 w 3258499"/>
                <a:gd name="connsiteY1228" fmla="*/ 157570 h 245078"/>
                <a:gd name="connsiteX1229" fmla="*/ 2951863 w 3258499"/>
                <a:gd name="connsiteY1229" fmla="*/ 151757 h 245078"/>
                <a:gd name="connsiteX1230" fmla="*/ 2954371 w 3258499"/>
                <a:gd name="connsiteY1230" fmla="*/ 153708 h 245078"/>
                <a:gd name="connsiteX1231" fmla="*/ 2957545 w 3258499"/>
                <a:gd name="connsiteY1231" fmla="*/ 159290 h 245078"/>
                <a:gd name="connsiteX1232" fmla="*/ 2955987 w 3258499"/>
                <a:gd name="connsiteY1232" fmla="*/ 164953 h 245078"/>
                <a:gd name="connsiteX1233" fmla="*/ 2950519 w 3258499"/>
                <a:gd name="connsiteY1233" fmla="*/ 168062 h 245078"/>
                <a:gd name="connsiteX1234" fmla="*/ 2944857 w 3258499"/>
                <a:gd name="connsiteY1234" fmla="*/ 166504 h 245078"/>
                <a:gd name="connsiteX1235" fmla="*/ 2941682 w 3258499"/>
                <a:gd name="connsiteY1235" fmla="*/ 160921 h 245078"/>
                <a:gd name="connsiteX1236" fmla="*/ 2943241 w 3258499"/>
                <a:gd name="connsiteY1236" fmla="*/ 155259 h 245078"/>
                <a:gd name="connsiteX1237" fmla="*/ 2948709 w 3258499"/>
                <a:gd name="connsiteY1237" fmla="*/ 152149 h 245078"/>
                <a:gd name="connsiteX1238" fmla="*/ 2951863 w 3258499"/>
                <a:gd name="connsiteY1238" fmla="*/ 151757 h 245078"/>
                <a:gd name="connsiteX1239" fmla="*/ 2618717 w 3258499"/>
                <a:gd name="connsiteY1239" fmla="*/ 151757 h 245078"/>
                <a:gd name="connsiteX1240" fmla="*/ 2621225 w 3258499"/>
                <a:gd name="connsiteY1240" fmla="*/ 153708 h 245078"/>
                <a:gd name="connsiteX1241" fmla="*/ 2624398 w 3258499"/>
                <a:gd name="connsiteY1241" fmla="*/ 159290 h 245078"/>
                <a:gd name="connsiteX1242" fmla="*/ 2622841 w 3258499"/>
                <a:gd name="connsiteY1242" fmla="*/ 164953 h 245078"/>
                <a:gd name="connsiteX1243" fmla="*/ 2617373 w 3258499"/>
                <a:gd name="connsiteY1243" fmla="*/ 168062 h 245078"/>
                <a:gd name="connsiteX1244" fmla="*/ 2611710 w 3258499"/>
                <a:gd name="connsiteY1244" fmla="*/ 166504 h 245078"/>
                <a:gd name="connsiteX1245" fmla="*/ 2608537 w 3258499"/>
                <a:gd name="connsiteY1245" fmla="*/ 160921 h 245078"/>
                <a:gd name="connsiteX1246" fmla="*/ 2610094 w 3258499"/>
                <a:gd name="connsiteY1246" fmla="*/ 155259 h 245078"/>
                <a:gd name="connsiteX1247" fmla="*/ 2615563 w 3258499"/>
                <a:gd name="connsiteY1247" fmla="*/ 152149 h 245078"/>
                <a:gd name="connsiteX1248" fmla="*/ 2618717 w 3258499"/>
                <a:gd name="connsiteY1248" fmla="*/ 151757 h 245078"/>
                <a:gd name="connsiteX1249" fmla="*/ 2285570 w 3258499"/>
                <a:gd name="connsiteY1249" fmla="*/ 151757 h 245078"/>
                <a:gd name="connsiteX1250" fmla="*/ 2288079 w 3258499"/>
                <a:gd name="connsiteY1250" fmla="*/ 153708 h 245078"/>
                <a:gd name="connsiteX1251" fmla="*/ 2291252 w 3258499"/>
                <a:gd name="connsiteY1251" fmla="*/ 159290 h 245078"/>
                <a:gd name="connsiteX1252" fmla="*/ 2289694 w 3258499"/>
                <a:gd name="connsiteY1252" fmla="*/ 164953 h 245078"/>
                <a:gd name="connsiteX1253" fmla="*/ 2284227 w 3258499"/>
                <a:gd name="connsiteY1253" fmla="*/ 168062 h 245078"/>
                <a:gd name="connsiteX1254" fmla="*/ 2278564 w 3258499"/>
                <a:gd name="connsiteY1254" fmla="*/ 166504 h 245078"/>
                <a:gd name="connsiteX1255" fmla="*/ 2275391 w 3258499"/>
                <a:gd name="connsiteY1255" fmla="*/ 160921 h 245078"/>
                <a:gd name="connsiteX1256" fmla="*/ 2276948 w 3258499"/>
                <a:gd name="connsiteY1256" fmla="*/ 155259 h 245078"/>
                <a:gd name="connsiteX1257" fmla="*/ 2282416 w 3258499"/>
                <a:gd name="connsiteY1257" fmla="*/ 152149 h 245078"/>
                <a:gd name="connsiteX1258" fmla="*/ 2285570 w 3258499"/>
                <a:gd name="connsiteY1258" fmla="*/ 151757 h 245078"/>
                <a:gd name="connsiteX1259" fmla="*/ 1952424 w 3258499"/>
                <a:gd name="connsiteY1259" fmla="*/ 151757 h 245078"/>
                <a:gd name="connsiteX1260" fmla="*/ 1954933 w 3258499"/>
                <a:gd name="connsiteY1260" fmla="*/ 153708 h 245078"/>
                <a:gd name="connsiteX1261" fmla="*/ 1958106 w 3258499"/>
                <a:gd name="connsiteY1261" fmla="*/ 159290 h 245078"/>
                <a:gd name="connsiteX1262" fmla="*/ 1956549 w 3258499"/>
                <a:gd name="connsiteY1262" fmla="*/ 164953 h 245078"/>
                <a:gd name="connsiteX1263" fmla="*/ 1951080 w 3258499"/>
                <a:gd name="connsiteY1263" fmla="*/ 168062 h 245078"/>
                <a:gd name="connsiteX1264" fmla="*/ 1945418 w 3258499"/>
                <a:gd name="connsiteY1264" fmla="*/ 166504 h 245078"/>
                <a:gd name="connsiteX1265" fmla="*/ 1942244 w 3258499"/>
                <a:gd name="connsiteY1265" fmla="*/ 160921 h 245078"/>
                <a:gd name="connsiteX1266" fmla="*/ 1943802 w 3258499"/>
                <a:gd name="connsiteY1266" fmla="*/ 155259 h 245078"/>
                <a:gd name="connsiteX1267" fmla="*/ 1949270 w 3258499"/>
                <a:gd name="connsiteY1267" fmla="*/ 152149 h 245078"/>
                <a:gd name="connsiteX1268" fmla="*/ 1952424 w 3258499"/>
                <a:gd name="connsiteY1268" fmla="*/ 151757 h 245078"/>
                <a:gd name="connsiteX1269" fmla="*/ 1619278 w 3258499"/>
                <a:gd name="connsiteY1269" fmla="*/ 151757 h 245078"/>
                <a:gd name="connsiteX1270" fmla="*/ 1621786 w 3258499"/>
                <a:gd name="connsiteY1270" fmla="*/ 153708 h 245078"/>
                <a:gd name="connsiteX1271" fmla="*/ 1624960 w 3258499"/>
                <a:gd name="connsiteY1271" fmla="*/ 159290 h 245078"/>
                <a:gd name="connsiteX1272" fmla="*/ 1623401 w 3258499"/>
                <a:gd name="connsiteY1272" fmla="*/ 164953 h 245078"/>
                <a:gd name="connsiteX1273" fmla="*/ 1617934 w 3258499"/>
                <a:gd name="connsiteY1273" fmla="*/ 168062 h 245078"/>
                <a:gd name="connsiteX1274" fmla="*/ 1612272 w 3258499"/>
                <a:gd name="connsiteY1274" fmla="*/ 166504 h 245078"/>
                <a:gd name="connsiteX1275" fmla="*/ 1609097 w 3258499"/>
                <a:gd name="connsiteY1275" fmla="*/ 160921 h 245078"/>
                <a:gd name="connsiteX1276" fmla="*/ 1610656 w 3258499"/>
                <a:gd name="connsiteY1276" fmla="*/ 155259 h 245078"/>
                <a:gd name="connsiteX1277" fmla="*/ 1616123 w 3258499"/>
                <a:gd name="connsiteY1277" fmla="*/ 152149 h 245078"/>
                <a:gd name="connsiteX1278" fmla="*/ 1619278 w 3258499"/>
                <a:gd name="connsiteY1278" fmla="*/ 151757 h 245078"/>
                <a:gd name="connsiteX1279" fmla="*/ 1286131 w 3258499"/>
                <a:gd name="connsiteY1279" fmla="*/ 151757 h 245078"/>
                <a:gd name="connsiteX1280" fmla="*/ 1288639 w 3258499"/>
                <a:gd name="connsiteY1280" fmla="*/ 153708 h 245078"/>
                <a:gd name="connsiteX1281" fmla="*/ 1291814 w 3258499"/>
                <a:gd name="connsiteY1281" fmla="*/ 159290 h 245078"/>
                <a:gd name="connsiteX1282" fmla="*/ 1290255 w 3258499"/>
                <a:gd name="connsiteY1282" fmla="*/ 164953 h 245078"/>
                <a:gd name="connsiteX1283" fmla="*/ 1284787 w 3258499"/>
                <a:gd name="connsiteY1283" fmla="*/ 168062 h 245078"/>
                <a:gd name="connsiteX1284" fmla="*/ 1279125 w 3258499"/>
                <a:gd name="connsiteY1284" fmla="*/ 166504 h 245078"/>
                <a:gd name="connsiteX1285" fmla="*/ 1275951 w 3258499"/>
                <a:gd name="connsiteY1285" fmla="*/ 160921 h 245078"/>
                <a:gd name="connsiteX1286" fmla="*/ 1277509 w 3258499"/>
                <a:gd name="connsiteY1286" fmla="*/ 155259 h 245078"/>
                <a:gd name="connsiteX1287" fmla="*/ 1282977 w 3258499"/>
                <a:gd name="connsiteY1287" fmla="*/ 152149 h 245078"/>
                <a:gd name="connsiteX1288" fmla="*/ 1286131 w 3258499"/>
                <a:gd name="connsiteY1288" fmla="*/ 151757 h 245078"/>
                <a:gd name="connsiteX1289" fmla="*/ 952985 w 3258499"/>
                <a:gd name="connsiteY1289" fmla="*/ 151757 h 245078"/>
                <a:gd name="connsiteX1290" fmla="*/ 955493 w 3258499"/>
                <a:gd name="connsiteY1290" fmla="*/ 153708 h 245078"/>
                <a:gd name="connsiteX1291" fmla="*/ 958666 w 3258499"/>
                <a:gd name="connsiteY1291" fmla="*/ 159290 h 245078"/>
                <a:gd name="connsiteX1292" fmla="*/ 957109 w 3258499"/>
                <a:gd name="connsiteY1292" fmla="*/ 164953 h 245078"/>
                <a:gd name="connsiteX1293" fmla="*/ 951642 w 3258499"/>
                <a:gd name="connsiteY1293" fmla="*/ 168062 h 245078"/>
                <a:gd name="connsiteX1294" fmla="*/ 945979 w 3258499"/>
                <a:gd name="connsiteY1294" fmla="*/ 166504 h 245078"/>
                <a:gd name="connsiteX1295" fmla="*/ 942805 w 3258499"/>
                <a:gd name="connsiteY1295" fmla="*/ 160921 h 245078"/>
                <a:gd name="connsiteX1296" fmla="*/ 944362 w 3258499"/>
                <a:gd name="connsiteY1296" fmla="*/ 155259 h 245078"/>
                <a:gd name="connsiteX1297" fmla="*/ 949831 w 3258499"/>
                <a:gd name="connsiteY1297" fmla="*/ 152149 h 245078"/>
                <a:gd name="connsiteX1298" fmla="*/ 952985 w 3258499"/>
                <a:gd name="connsiteY1298" fmla="*/ 151757 h 245078"/>
                <a:gd name="connsiteX1299" fmla="*/ 619838 w 3258499"/>
                <a:gd name="connsiteY1299" fmla="*/ 151757 h 245078"/>
                <a:gd name="connsiteX1300" fmla="*/ 622347 w 3258499"/>
                <a:gd name="connsiteY1300" fmla="*/ 153708 h 245078"/>
                <a:gd name="connsiteX1301" fmla="*/ 625521 w 3258499"/>
                <a:gd name="connsiteY1301" fmla="*/ 159290 h 245078"/>
                <a:gd name="connsiteX1302" fmla="*/ 623963 w 3258499"/>
                <a:gd name="connsiteY1302" fmla="*/ 164953 h 245078"/>
                <a:gd name="connsiteX1303" fmla="*/ 618495 w 3258499"/>
                <a:gd name="connsiteY1303" fmla="*/ 168062 h 245078"/>
                <a:gd name="connsiteX1304" fmla="*/ 612832 w 3258499"/>
                <a:gd name="connsiteY1304" fmla="*/ 166504 h 245078"/>
                <a:gd name="connsiteX1305" fmla="*/ 609659 w 3258499"/>
                <a:gd name="connsiteY1305" fmla="*/ 160921 h 245078"/>
                <a:gd name="connsiteX1306" fmla="*/ 611216 w 3258499"/>
                <a:gd name="connsiteY1306" fmla="*/ 155259 h 245078"/>
                <a:gd name="connsiteX1307" fmla="*/ 616684 w 3258499"/>
                <a:gd name="connsiteY1307" fmla="*/ 152149 h 245078"/>
                <a:gd name="connsiteX1308" fmla="*/ 619838 w 3258499"/>
                <a:gd name="connsiteY1308" fmla="*/ 151757 h 245078"/>
                <a:gd name="connsiteX1309" fmla="*/ 286692 w 3258499"/>
                <a:gd name="connsiteY1309" fmla="*/ 151757 h 245078"/>
                <a:gd name="connsiteX1310" fmla="*/ 289201 w 3258499"/>
                <a:gd name="connsiteY1310" fmla="*/ 153708 h 245078"/>
                <a:gd name="connsiteX1311" fmla="*/ 292375 w 3258499"/>
                <a:gd name="connsiteY1311" fmla="*/ 159290 h 245078"/>
                <a:gd name="connsiteX1312" fmla="*/ 290816 w 3258499"/>
                <a:gd name="connsiteY1312" fmla="*/ 164953 h 245078"/>
                <a:gd name="connsiteX1313" fmla="*/ 285348 w 3258499"/>
                <a:gd name="connsiteY1313" fmla="*/ 168062 h 245078"/>
                <a:gd name="connsiteX1314" fmla="*/ 279687 w 3258499"/>
                <a:gd name="connsiteY1314" fmla="*/ 166504 h 245078"/>
                <a:gd name="connsiteX1315" fmla="*/ 276512 w 3258499"/>
                <a:gd name="connsiteY1315" fmla="*/ 160921 h 245078"/>
                <a:gd name="connsiteX1316" fmla="*/ 278070 w 3258499"/>
                <a:gd name="connsiteY1316" fmla="*/ 155259 h 245078"/>
                <a:gd name="connsiteX1317" fmla="*/ 283538 w 3258499"/>
                <a:gd name="connsiteY1317" fmla="*/ 152149 h 245078"/>
                <a:gd name="connsiteX1318" fmla="*/ 286692 w 3258499"/>
                <a:gd name="connsiteY1318" fmla="*/ 151757 h 245078"/>
                <a:gd name="connsiteX1319" fmla="*/ 2987289 w 3258499"/>
                <a:gd name="connsiteY1319" fmla="*/ 143359 h 245078"/>
                <a:gd name="connsiteX1320" fmla="*/ 2996490 w 3258499"/>
                <a:gd name="connsiteY1320" fmla="*/ 146761 h 245078"/>
                <a:gd name="connsiteX1321" fmla="*/ 3022790 w 3258499"/>
                <a:gd name="connsiteY1321" fmla="*/ 171110 h 245078"/>
                <a:gd name="connsiteX1322" fmla="*/ 3023488 w 3258499"/>
                <a:gd name="connsiteY1322" fmla="*/ 189223 h 245078"/>
                <a:gd name="connsiteX1323" fmla="*/ 3010298 w 3258499"/>
                <a:gd name="connsiteY1323" fmla="*/ 203470 h 245078"/>
                <a:gd name="connsiteX1324" fmla="*/ 2992184 w 3258499"/>
                <a:gd name="connsiteY1324" fmla="*/ 204168 h 245078"/>
                <a:gd name="connsiteX1325" fmla="*/ 2965884 w 3258499"/>
                <a:gd name="connsiteY1325" fmla="*/ 179819 h 245078"/>
                <a:gd name="connsiteX1326" fmla="*/ 2965186 w 3258499"/>
                <a:gd name="connsiteY1326" fmla="*/ 161705 h 245078"/>
                <a:gd name="connsiteX1327" fmla="*/ 2978376 w 3258499"/>
                <a:gd name="connsiteY1327" fmla="*/ 147459 h 245078"/>
                <a:gd name="connsiteX1328" fmla="*/ 2987289 w 3258499"/>
                <a:gd name="connsiteY1328" fmla="*/ 143359 h 245078"/>
                <a:gd name="connsiteX1329" fmla="*/ 2654143 w 3258499"/>
                <a:gd name="connsiteY1329" fmla="*/ 143359 h 245078"/>
                <a:gd name="connsiteX1330" fmla="*/ 2663345 w 3258499"/>
                <a:gd name="connsiteY1330" fmla="*/ 146761 h 245078"/>
                <a:gd name="connsiteX1331" fmla="*/ 2689644 w 3258499"/>
                <a:gd name="connsiteY1331" fmla="*/ 171110 h 245078"/>
                <a:gd name="connsiteX1332" fmla="*/ 2690342 w 3258499"/>
                <a:gd name="connsiteY1332" fmla="*/ 189223 h 245078"/>
                <a:gd name="connsiteX1333" fmla="*/ 2677151 w 3258499"/>
                <a:gd name="connsiteY1333" fmla="*/ 203470 h 245078"/>
                <a:gd name="connsiteX1334" fmla="*/ 2659038 w 3258499"/>
                <a:gd name="connsiteY1334" fmla="*/ 204168 h 245078"/>
                <a:gd name="connsiteX1335" fmla="*/ 2632738 w 3258499"/>
                <a:gd name="connsiteY1335" fmla="*/ 179819 h 245078"/>
                <a:gd name="connsiteX1336" fmla="*/ 2632040 w 3258499"/>
                <a:gd name="connsiteY1336" fmla="*/ 161705 h 245078"/>
                <a:gd name="connsiteX1337" fmla="*/ 2645230 w 3258499"/>
                <a:gd name="connsiteY1337" fmla="*/ 147459 h 245078"/>
                <a:gd name="connsiteX1338" fmla="*/ 2654143 w 3258499"/>
                <a:gd name="connsiteY1338" fmla="*/ 143359 h 245078"/>
                <a:gd name="connsiteX1339" fmla="*/ 2320997 w 3258499"/>
                <a:gd name="connsiteY1339" fmla="*/ 143359 h 245078"/>
                <a:gd name="connsiteX1340" fmla="*/ 2330197 w 3258499"/>
                <a:gd name="connsiteY1340" fmla="*/ 146761 h 245078"/>
                <a:gd name="connsiteX1341" fmla="*/ 2356497 w 3258499"/>
                <a:gd name="connsiteY1341" fmla="*/ 171110 h 245078"/>
                <a:gd name="connsiteX1342" fmla="*/ 2357196 w 3258499"/>
                <a:gd name="connsiteY1342" fmla="*/ 189223 h 245078"/>
                <a:gd name="connsiteX1343" fmla="*/ 2344005 w 3258499"/>
                <a:gd name="connsiteY1343" fmla="*/ 203470 h 245078"/>
                <a:gd name="connsiteX1344" fmla="*/ 2325891 w 3258499"/>
                <a:gd name="connsiteY1344" fmla="*/ 204168 h 245078"/>
                <a:gd name="connsiteX1345" fmla="*/ 2299592 w 3258499"/>
                <a:gd name="connsiteY1345" fmla="*/ 179819 h 245078"/>
                <a:gd name="connsiteX1346" fmla="*/ 2298895 w 3258499"/>
                <a:gd name="connsiteY1346" fmla="*/ 161705 h 245078"/>
                <a:gd name="connsiteX1347" fmla="*/ 2312085 w 3258499"/>
                <a:gd name="connsiteY1347" fmla="*/ 147459 h 245078"/>
                <a:gd name="connsiteX1348" fmla="*/ 2320997 w 3258499"/>
                <a:gd name="connsiteY1348" fmla="*/ 143359 h 245078"/>
                <a:gd name="connsiteX1349" fmla="*/ 1987850 w 3258499"/>
                <a:gd name="connsiteY1349" fmla="*/ 143359 h 245078"/>
                <a:gd name="connsiteX1350" fmla="*/ 1997052 w 3258499"/>
                <a:gd name="connsiteY1350" fmla="*/ 146761 h 245078"/>
                <a:gd name="connsiteX1351" fmla="*/ 2023351 w 3258499"/>
                <a:gd name="connsiteY1351" fmla="*/ 171110 h 245078"/>
                <a:gd name="connsiteX1352" fmla="*/ 2024049 w 3258499"/>
                <a:gd name="connsiteY1352" fmla="*/ 189223 h 245078"/>
                <a:gd name="connsiteX1353" fmla="*/ 2010860 w 3258499"/>
                <a:gd name="connsiteY1353" fmla="*/ 203470 h 245078"/>
                <a:gd name="connsiteX1354" fmla="*/ 1992745 w 3258499"/>
                <a:gd name="connsiteY1354" fmla="*/ 204168 h 245078"/>
                <a:gd name="connsiteX1355" fmla="*/ 1966445 w 3258499"/>
                <a:gd name="connsiteY1355" fmla="*/ 179819 h 245078"/>
                <a:gd name="connsiteX1356" fmla="*/ 1965748 w 3258499"/>
                <a:gd name="connsiteY1356" fmla="*/ 161705 h 245078"/>
                <a:gd name="connsiteX1357" fmla="*/ 1978937 w 3258499"/>
                <a:gd name="connsiteY1357" fmla="*/ 147459 h 245078"/>
                <a:gd name="connsiteX1358" fmla="*/ 1987850 w 3258499"/>
                <a:gd name="connsiteY1358" fmla="*/ 143359 h 245078"/>
                <a:gd name="connsiteX1359" fmla="*/ 1654704 w 3258499"/>
                <a:gd name="connsiteY1359" fmla="*/ 143359 h 245078"/>
                <a:gd name="connsiteX1360" fmla="*/ 1663905 w 3258499"/>
                <a:gd name="connsiteY1360" fmla="*/ 146761 h 245078"/>
                <a:gd name="connsiteX1361" fmla="*/ 1690205 w 3258499"/>
                <a:gd name="connsiteY1361" fmla="*/ 171110 h 245078"/>
                <a:gd name="connsiteX1362" fmla="*/ 1690902 w 3258499"/>
                <a:gd name="connsiteY1362" fmla="*/ 189223 h 245078"/>
                <a:gd name="connsiteX1363" fmla="*/ 1677713 w 3258499"/>
                <a:gd name="connsiteY1363" fmla="*/ 203470 h 245078"/>
                <a:gd name="connsiteX1364" fmla="*/ 1659599 w 3258499"/>
                <a:gd name="connsiteY1364" fmla="*/ 204168 h 245078"/>
                <a:gd name="connsiteX1365" fmla="*/ 1633299 w 3258499"/>
                <a:gd name="connsiteY1365" fmla="*/ 179819 h 245078"/>
                <a:gd name="connsiteX1366" fmla="*/ 1632602 w 3258499"/>
                <a:gd name="connsiteY1366" fmla="*/ 161705 h 245078"/>
                <a:gd name="connsiteX1367" fmla="*/ 1645791 w 3258499"/>
                <a:gd name="connsiteY1367" fmla="*/ 147459 h 245078"/>
                <a:gd name="connsiteX1368" fmla="*/ 1654704 w 3258499"/>
                <a:gd name="connsiteY1368" fmla="*/ 143359 h 245078"/>
                <a:gd name="connsiteX1369" fmla="*/ 1321558 w 3258499"/>
                <a:gd name="connsiteY1369" fmla="*/ 143359 h 245078"/>
                <a:gd name="connsiteX1370" fmla="*/ 1330759 w 3258499"/>
                <a:gd name="connsiteY1370" fmla="*/ 146761 h 245078"/>
                <a:gd name="connsiteX1371" fmla="*/ 1357058 w 3258499"/>
                <a:gd name="connsiteY1371" fmla="*/ 171110 h 245078"/>
                <a:gd name="connsiteX1372" fmla="*/ 1357756 w 3258499"/>
                <a:gd name="connsiteY1372" fmla="*/ 189223 h 245078"/>
                <a:gd name="connsiteX1373" fmla="*/ 1344566 w 3258499"/>
                <a:gd name="connsiteY1373" fmla="*/ 203470 h 245078"/>
                <a:gd name="connsiteX1374" fmla="*/ 1326453 w 3258499"/>
                <a:gd name="connsiteY1374" fmla="*/ 204168 h 245078"/>
                <a:gd name="connsiteX1375" fmla="*/ 1300153 w 3258499"/>
                <a:gd name="connsiteY1375" fmla="*/ 179819 h 245078"/>
                <a:gd name="connsiteX1376" fmla="*/ 1299455 w 3258499"/>
                <a:gd name="connsiteY1376" fmla="*/ 161705 h 245078"/>
                <a:gd name="connsiteX1377" fmla="*/ 1312644 w 3258499"/>
                <a:gd name="connsiteY1377" fmla="*/ 147459 h 245078"/>
                <a:gd name="connsiteX1378" fmla="*/ 1321558 w 3258499"/>
                <a:gd name="connsiteY1378" fmla="*/ 143359 h 245078"/>
                <a:gd name="connsiteX1379" fmla="*/ 988411 w 3258499"/>
                <a:gd name="connsiteY1379" fmla="*/ 143359 h 245078"/>
                <a:gd name="connsiteX1380" fmla="*/ 997613 w 3258499"/>
                <a:gd name="connsiteY1380" fmla="*/ 146761 h 245078"/>
                <a:gd name="connsiteX1381" fmla="*/ 1023912 w 3258499"/>
                <a:gd name="connsiteY1381" fmla="*/ 171110 h 245078"/>
                <a:gd name="connsiteX1382" fmla="*/ 1024610 w 3258499"/>
                <a:gd name="connsiteY1382" fmla="*/ 189223 h 245078"/>
                <a:gd name="connsiteX1383" fmla="*/ 1011420 w 3258499"/>
                <a:gd name="connsiteY1383" fmla="*/ 203470 h 245078"/>
                <a:gd name="connsiteX1384" fmla="*/ 993305 w 3258499"/>
                <a:gd name="connsiteY1384" fmla="*/ 204168 h 245078"/>
                <a:gd name="connsiteX1385" fmla="*/ 967007 w 3258499"/>
                <a:gd name="connsiteY1385" fmla="*/ 179819 h 245078"/>
                <a:gd name="connsiteX1386" fmla="*/ 966309 w 3258499"/>
                <a:gd name="connsiteY1386" fmla="*/ 161705 h 245078"/>
                <a:gd name="connsiteX1387" fmla="*/ 979499 w 3258499"/>
                <a:gd name="connsiteY1387" fmla="*/ 147459 h 245078"/>
                <a:gd name="connsiteX1388" fmla="*/ 988411 w 3258499"/>
                <a:gd name="connsiteY1388" fmla="*/ 143359 h 245078"/>
                <a:gd name="connsiteX1389" fmla="*/ 655264 w 3258499"/>
                <a:gd name="connsiteY1389" fmla="*/ 143359 h 245078"/>
                <a:gd name="connsiteX1390" fmla="*/ 664466 w 3258499"/>
                <a:gd name="connsiteY1390" fmla="*/ 146761 h 245078"/>
                <a:gd name="connsiteX1391" fmla="*/ 690766 w 3258499"/>
                <a:gd name="connsiteY1391" fmla="*/ 171110 h 245078"/>
                <a:gd name="connsiteX1392" fmla="*/ 691464 w 3258499"/>
                <a:gd name="connsiteY1392" fmla="*/ 189223 h 245078"/>
                <a:gd name="connsiteX1393" fmla="*/ 678273 w 3258499"/>
                <a:gd name="connsiteY1393" fmla="*/ 203470 h 245078"/>
                <a:gd name="connsiteX1394" fmla="*/ 660160 w 3258499"/>
                <a:gd name="connsiteY1394" fmla="*/ 204168 h 245078"/>
                <a:gd name="connsiteX1395" fmla="*/ 633860 w 3258499"/>
                <a:gd name="connsiteY1395" fmla="*/ 179819 h 245078"/>
                <a:gd name="connsiteX1396" fmla="*/ 633163 w 3258499"/>
                <a:gd name="connsiteY1396" fmla="*/ 161705 h 245078"/>
                <a:gd name="connsiteX1397" fmla="*/ 646353 w 3258499"/>
                <a:gd name="connsiteY1397" fmla="*/ 147459 h 245078"/>
                <a:gd name="connsiteX1398" fmla="*/ 655264 w 3258499"/>
                <a:gd name="connsiteY1398" fmla="*/ 143359 h 245078"/>
                <a:gd name="connsiteX1399" fmla="*/ 322118 w 3258499"/>
                <a:gd name="connsiteY1399" fmla="*/ 143359 h 245078"/>
                <a:gd name="connsiteX1400" fmla="*/ 331320 w 3258499"/>
                <a:gd name="connsiteY1400" fmla="*/ 146761 h 245078"/>
                <a:gd name="connsiteX1401" fmla="*/ 357619 w 3258499"/>
                <a:gd name="connsiteY1401" fmla="*/ 171110 h 245078"/>
                <a:gd name="connsiteX1402" fmla="*/ 358317 w 3258499"/>
                <a:gd name="connsiteY1402" fmla="*/ 189223 h 245078"/>
                <a:gd name="connsiteX1403" fmla="*/ 345128 w 3258499"/>
                <a:gd name="connsiteY1403" fmla="*/ 203470 h 245078"/>
                <a:gd name="connsiteX1404" fmla="*/ 327014 w 3258499"/>
                <a:gd name="connsiteY1404" fmla="*/ 204168 h 245078"/>
                <a:gd name="connsiteX1405" fmla="*/ 300714 w 3258499"/>
                <a:gd name="connsiteY1405" fmla="*/ 179819 h 245078"/>
                <a:gd name="connsiteX1406" fmla="*/ 300016 w 3258499"/>
                <a:gd name="connsiteY1406" fmla="*/ 161705 h 245078"/>
                <a:gd name="connsiteX1407" fmla="*/ 313205 w 3258499"/>
                <a:gd name="connsiteY1407" fmla="*/ 147459 h 245078"/>
                <a:gd name="connsiteX1408" fmla="*/ 322118 w 3258499"/>
                <a:gd name="connsiteY1408" fmla="*/ 143359 h 245078"/>
                <a:gd name="connsiteX1409" fmla="*/ 3094789 w 3258499"/>
                <a:gd name="connsiteY1409" fmla="*/ 141790 h 245078"/>
                <a:gd name="connsiteX1410" fmla="*/ 3102404 w 3258499"/>
                <a:gd name="connsiteY1410" fmla="*/ 144945 h 245078"/>
                <a:gd name="connsiteX1411" fmla="*/ 3163520 w 3258499"/>
                <a:gd name="connsiteY1411" fmla="*/ 206060 h 245078"/>
                <a:gd name="connsiteX1412" fmla="*/ 3163520 w 3258499"/>
                <a:gd name="connsiteY1412" fmla="*/ 221290 h 245078"/>
                <a:gd name="connsiteX1413" fmla="*/ 3139733 w 3258499"/>
                <a:gd name="connsiteY1413" fmla="*/ 245078 h 245078"/>
                <a:gd name="connsiteX1414" fmla="*/ 3111049 w 3258499"/>
                <a:gd name="connsiteY1414" fmla="*/ 245078 h 245078"/>
                <a:gd name="connsiteX1415" fmla="*/ 3056660 w 3258499"/>
                <a:gd name="connsiteY1415" fmla="*/ 190689 h 245078"/>
                <a:gd name="connsiteX1416" fmla="*/ 3056660 w 3258499"/>
                <a:gd name="connsiteY1416" fmla="*/ 175458 h 245078"/>
                <a:gd name="connsiteX1417" fmla="*/ 3087174 w 3258499"/>
                <a:gd name="connsiteY1417" fmla="*/ 144945 h 245078"/>
                <a:gd name="connsiteX1418" fmla="*/ 3094789 w 3258499"/>
                <a:gd name="connsiteY1418" fmla="*/ 141790 h 245078"/>
                <a:gd name="connsiteX1419" fmla="*/ 2761643 w 3258499"/>
                <a:gd name="connsiteY1419" fmla="*/ 141790 h 245078"/>
                <a:gd name="connsiteX1420" fmla="*/ 2769258 w 3258499"/>
                <a:gd name="connsiteY1420" fmla="*/ 144945 h 245078"/>
                <a:gd name="connsiteX1421" fmla="*/ 2830373 w 3258499"/>
                <a:gd name="connsiteY1421" fmla="*/ 206060 h 245078"/>
                <a:gd name="connsiteX1422" fmla="*/ 2830373 w 3258499"/>
                <a:gd name="connsiteY1422" fmla="*/ 221290 h 245078"/>
                <a:gd name="connsiteX1423" fmla="*/ 2806586 w 3258499"/>
                <a:gd name="connsiteY1423" fmla="*/ 245078 h 245078"/>
                <a:gd name="connsiteX1424" fmla="*/ 2777903 w 3258499"/>
                <a:gd name="connsiteY1424" fmla="*/ 245078 h 245078"/>
                <a:gd name="connsiteX1425" fmla="*/ 2723513 w 3258499"/>
                <a:gd name="connsiteY1425" fmla="*/ 190689 h 245078"/>
                <a:gd name="connsiteX1426" fmla="*/ 2723513 w 3258499"/>
                <a:gd name="connsiteY1426" fmla="*/ 175458 h 245078"/>
                <a:gd name="connsiteX1427" fmla="*/ 2754028 w 3258499"/>
                <a:gd name="connsiteY1427" fmla="*/ 144945 h 245078"/>
                <a:gd name="connsiteX1428" fmla="*/ 2761643 w 3258499"/>
                <a:gd name="connsiteY1428" fmla="*/ 141790 h 245078"/>
                <a:gd name="connsiteX1429" fmla="*/ 2428497 w 3258499"/>
                <a:gd name="connsiteY1429" fmla="*/ 141790 h 245078"/>
                <a:gd name="connsiteX1430" fmla="*/ 2436111 w 3258499"/>
                <a:gd name="connsiteY1430" fmla="*/ 144945 h 245078"/>
                <a:gd name="connsiteX1431" fmla="*/ 2497227 w 3258499"/>
                <a:gd name="connsiteY1431" fmla="*/ 206060 h 245078"/>
                <a:gd name="connsiteX1432" fmla="*/ 2497227 w 3258499"/>
                <a:gd name="connsiteY1432" fmla="*/ 221290 h 245078"/>
                <a:gd name="connsiteX1433" fmla="*/ 2473440 w 3258499"/>
                <a:gd name="connsiteY1433" fmla="*/ 245078 h 245078"/>
                <a:gd name="connsiteX1434" fmla="*/ 2444757 w 3258499"/>
                <a:gd name="connsiteY1434" fmla="*/ 245078 h 245078"/>
                <a:gd name="connsiteX1435" fmla="*/ 2390367 w 3258499"/>
                <a:gd name="connsiteY1435" fmla="*/ 190689 h 245078"/>
                <a:gd name="connsiteX1436" fmla="*/ 2390367 w 3258499"/>
                <a:gd name="connsiteY1436" fmla="*/ 175458 h 245078"/>
                <a:gd name="connsiteX1437" fmla="*/ 2420882 w 3258499"/>
                <a:gd name="connsiteY1437" fmla="*/ 144945 h 245078"/>
                <a:gd name="connsiteX1438" fmla="*/ 2428497 w 3258499"/>
                <a:gd name="connsiteY1438" fmla="*/ 141790 h 245078"/>
                <a:gd name="connsiteX1439" fmla="*/ 2095350 w 3258499"/>
                <a:gd name="connsiteY1439" fmla="*/ 141790 h 245078"/>
                <a:gd name="connsiteX1440" fmla="*/ 2102966 w 3258499"/>
                <a:gd name="connsiteY1440" fmla="*/ 144945 h 245078"/>
                <a:gd name="connsiteX1441" fmla="*/ 2164081 w 3258499"/>
                <a:gd name="connsiteY1441" fmla="*/ 206060 h 245078"/>
                <a:gd name="connsiteX1442" fmla="*/ 2164081 w 3258499"/>
                <a:gd name="connsiteY1442" fmla="*/ 221290 h 245078"/>
                <a:gd name="connsiteX1443" fmla="*/ 2140294 w 3258499"/>
                <a:gd name="connsiteY1443" fmla="*/ 245078 h 245078"/>
                <a:gd name="connsiteX1444" fmla="*/ 2111611 w 3258499"/>
                <a:gd name="connsiteY1444" fmla="*/ 245078 h 245078"/>
                <a:gd name="connsiteX1445" fmla="*/ 2057221 w 3258499"/>
                <a:gd name="connsiteY1445" fmla="*/ 190689 h 245078"/>
                <a:gd name="connsiteX1446" fmla="*/ 2057221 w 3258499"/>
                <a:gd name="connsiteY1446" fmla="*/ 175458 h 245078"/>
                <a:gd name="connsiteX1447" fmla="*/ 2087735 w 3258499"/>
                <a:gd name="connsiteY1447" fmla="*/ 144945 h 245078"/>
                <a:gd name="connsiteX1448" fmla="*/ 2095350 w 3258499"/>
                <a:gd name="connsiteY1448" fmla="*/ 141790 h 245078"/>
                <a:gd name="connsiteX1449" fmla="*/ 1762204 w 3258499"/>
                <a:gd name="connsiteY1449" fmla="*/ 141790 h 245078"/>
                <a:gd name="connsiteX1450" fmla="*/ 1769819 w 3258499"/>
                <a:gd name="connsiteY1450" fmla="*/ 144945 h 245078"/>
                <a:gd name="connsiteX1451" fmla="*/ 1830935 w 3258499"/>
                <a:gd name="connsiteY1451" fmla="*/ 206060 h 245078"/>
                <a:gd name="connsiteX1452" fmla="*/ 1830935 w 3258499"/>
                <a:gd name="connsiteY1452" fmla="*/ 221290 h 245078"/>
                <a:gd name="connsiteX1453" fmla="*/ 1807147 w 3258499"/>
                <a:gd name="connsiteY1453" fmla="*/ 245078 h 245078"/>
                <a:gd name="connsiteX1454" fmla="*/ 1778464 w 3258499"/>
                <a:gd name="connsiteY1454" fmla="*/ 245078 h 245078"/>
                <a:gd name="connsiteX1455" fmla="*/ 1724075 w 3258499"/>
                <a:gd name="connsiteY1455" fmla="*/ 190689 h 245078"/>
                <a:gd name="connsiteX1456" fmla="*/ 1724075 w 3258499"/>
                <a:gd name="connsiteY1456" fmla="*/ 175458 h 245078"/>
                <a:gd name="connsiteX1457" fmla="*/ 1754589 w 3258499"/>
                <a:gd name="connsiteY1457" fmla="*/ 144945 h 245078"/>
                <a:gd name="connsiteX1458" fmla="*/ 1762204 w 3258499"/>
                <a:gd name="connsiteY1458" fmla="*/ 141790 h 245078"/>
                <a:gd name="connsiteX1459" fmla="*/ 1429058 w 3258499"/>
                <a:gd name="connsiteY1459" fmla="*/ 141790 h 245078"/>
                <a:gd name="connsiteX1460" fmla="*/ 1436673 w 3258499"/>
                <a:gd name="connsiteY1460" fmla="*/ 144945 h 245078"/>
                <a:gd name="connsiteX1461" fmla="*/ 1497788 w 3258499"/>
                <a:gd name="connsiteY1461" fmla="*/ 206060 h 245078"/>
                <a:gd name="connsiteX1462" fmla="*/ 1497788 w 3258499"/>
                <a:gd name="connsiteY1462" fmla="*/ 221290 h 245078"/>
                <a:gd name="connsiteX1463" fmla="*/ 1474000 w 3258499"/>
                <a:gd name="connsiteY1463" fmla="*/ 245078 h 245078"/>
                <a:gd name="connsiteX1464" fmla="*/ 1445318 w 3258499"/>
                <a:gd name="connsiteY1464" fmla="*/ 245078 h 245078"/>
                <a:gd name="connsiteX1465" fmla="*/ 1390928 w 3258499"/>
                <a:gd name="connsiteY1465" fmla="*/ 190689 h 245078"/>
                <a:gd name="connsiteX1466" fmla="*/ 1390928 w 3258499"/>
                <a:gd name="connsiteY1466" fmla="*/ 175458 h 245078"/>
                <a:gd name="connsiteX1467" fmla="*/ 1421443 w 3258499"/>
                <a:gd name="connsiteY1467" fmla="*/ 144945 h 245078"/>
                <a:gd name="connsiteX1468" fmla="*/ 1429058 w 3258499"/>
                <a:gd name="connsiteY1468" fmla="*/ 141790 h 245078"/>
                <a:gd name="connsiteX1469" fmla="*/ 1095911 w 3258499"/>
                <a:gd name="connsiteY1469" fmla="*/ 141790 h 245078"/>
                <a:gd name="connsiteX1470" fmla="*/ 1103526 w 3258499"/>
                <a:gd name="connsiteY1470" fmla="*/ 144945 h 245078"/>
                <a:gd name="connsiteX1471" fmla="*/ 1164642 w 3258499"/>
                <a:gd name="connsiteY1471" fmla="*/ 206060 h 245078"/>
                <a:gd name="connsiteX1472" fmla="*/ 1164642 w 3258499"/>
                <a:gd name="connsiteY1472" fmla="*/ 221290 h 245078"/>
                <a:gd name="connsiteX1473" fmla="*/ 1140854 w 3258499"/>
                <a:gd name="connsiteY1473" fmla="*/ 245078 h 245078"/>
                <a:gd name="connsiteX1474" fmla="*/ 1112171 w 3258499"/>
                <a:gd name="connsiteY1474" fmla="*/ 245078 h 245078"/>
                <a:gd name="connsiteX1475" fmla="*/ 1057782 w 3258499"/>
                <a:gd name="connsiteY1475" fmla="*/ 190689 h 245078"/>
                <a:gd name="connsiteX1476" fmla="*/ 1057782 w 3258499"/>
                <a:gd name="connsiteY1476" fmla="*/ 175458 h 245078"/>
                <a:gd name="connsiteX1477" fmla="*/ 1088296 w 3258499"/>
                <a:gd name="connsiteY1477" fmla="*/ 144945 h 245078"/>
                <a:gd name="connsiteX1478" fmla="*/ 1095911 w 3258499"/>
                <a:gd name="connsiteY1478" fmla="*/ 141790 h 245078"/>
                <a:gd name="connsiteX1479" fmla="*/ 762765 w 3258499"/>
                <a:gd name="connsiteY1479" fmla="*/ 141790 h 245078"/>
                <a:gd name="connsiteX1480" fmla="*/ 770380 w 3258499"/>
                <a:gd name="connsiteY1480" fmla="*/ 144945 h 245078"/>
                <a:gd name="connsiteX1481" fmla="*/ 831495 w 3258499"/>
                <a:gd name="connsiteY1481" fmla="*/ 206060 h 245078"/>
                <a:gd name="connsiteX1482" fmla="*/ 831496 w 3258499"/>
                <a:gd name="connsiteY1482" fmla="*/ 221290 h 245078"/>
                <a:gd name="connsiteX1483" fmla="*/ 807708 w 3258499"/>
                <a:gd name="connsiteY1483" fmla="*/ 245078 h 245078"/>
                <a:gd name="connsiteX1484" fmla="*/ 779025 w 3258499"/>
                <a:gd name="connsiteY1484" fmla="*/ 245078 h 245078"/>
                <a:gd name="connsiteX1485" fmla="*/ 724636 w 3258499"/>
                <a:gd name="connsiteY1485" fmla="*/ 190689 h 245078"/>
                <a:gd name="connsiteX1486" fmla="*/ 724636 w 3258499"/>
                <a:gd name="connsiteY1486" fmla="*/ 175458 h 245078"/>
                <a:gd name="connsiteX1487" fmla="*/ 755149 w 3258499"/>
                <a:gd name="connsiteY1487" fmla="*/ 144945 h 245078"/>
                <a:gd name="connsiteX1488" fmla="*/ 762765 w 3258499"/>
                <a:gd name="connsiteY1488" fmla="*/ 141790 h 245078"/>
                <a:gd name="connsiteX1489" fmla="*/ 429618 w 3258499"/>
                <a:gd name="connsiteY1489" fmla="*/ 141790 h 245078"/>
                <a:gd name="connsiteX1490" fmla="*/ 437234 w 3258499"/>
                <a:gd name="connsiteY1490" fmla="*/ 144945 h 245078"/>
                <a:gd name="connsiteX1491" fmla="*/ 498350 w 3258499"/>
                <a:gd name="connsiteY1491" fmla="*/ 206060 h 245078"/>
                <a:gd name="connsiteX1492" fmla="*/ 498350 w 3258499"/>
                <a:gd name="connsiteY1492" fmla="*/ 221290 h 245078"/>
                <a:gd name="connsiteX1493" fmla="*/ 474562 w 3258499"/>
                <a:gd name="connsiteY1493" fmla="*/ 245078 h 245078"/>
                <a:gd name="connsiteX1494" fmla="*/ 445879 w 3258499"/>
                <a:gd name="connsiteY1494" fmla="*/ 245078 h 245078"/>
                <a:gd name="connsiteX1495" fmla="*/ 391489 w 3258499"/>
                <a:gd name="connsiteY1495" fmla="*/ 190689 h 245078"/>
                <a:gd name="connsiteX1496" fmla="*/ 391489 w 3258499"/>
                <a:gd name="connsiteY1496" fmla="*/ 175458 h 245078"/>
                <a:gd name="connsiteX1497" fmla="*/ 422004 w 3258499"/>
                <a:gd name="connsiteY1497" fmla="*/ 144945 h 245078"/>
                <a:gd name="connsiteX1498" fmla="*/ 429618 w 3258499"/>
                <a:gd name="connsiteY1498" fmla="*/ 141790 h 245078"/>
                <a:gd name="connsiteX1499" fmla="*/ 96473 w 3258499"/>
                <a:gd name="connsiteY1499" fmla="*/ 141790 h 245078"/>
                <a:gd name="connsiteX1500" fmla="*/ 104087 w 3258499"/>
                <a:gd name="connsiteY1500" fmla="*/ 144945 h 245078"/>
                <a:gd name="connsiteX1501" fmla="*/ 165203 w 3258499"/>
                <a:gd name="connsiteY1501" fmla="*/ 206060 h 245078"/>
                <a:gd name="connsiteX1502" fmla="*/ 165203 w 3258499"/>
                <a:gd name="connsiteY1502" fmla="*/ 221290 h 245078"/>
                <a:gd name="connsiteX1503" fmla="*/ 141415 w 3258499"/>
                <a:gd name="connsiteY1503" fmla="*/ 245078 h 245078"/>
                <a:gd name="connsiteX1504" fmla="*/ 112732 w 3258499"/>
                <a:gd name="connsiteY1504" fmla="*/ 245078 h 245078"/>
                <a:gd name="connsiteX1505" fmla="*/ 58343 w 3258499"/>
                <a:gd name="connsiteY1505" fmla="*/ 190689 h 245078"/>
                <a:gd name="connsiteX1506" fmla="*/ 58343 w 3258499"/>
                <a:gd name="connsiteY1506" fmla="*/ 175458 h 245078"/>
                <a:gd name="connsiteX1507" fmla="*/ 88858 w 3258499"/>
                <a:gd name="connsiteY1507" fmla="*/ 144945 h 245078"/>
                <a:gd name="connsiteX1508" fmla="*/ 96473 w 3258499"/>
                <a:gd name="connsiteY1508" fmla="*/ 141790 h 245078"/>
                <a:gd name="connsiteX1509" fmla="*/ 3191989 w 3258499"/>
                <a:gd name="connsiteY1509" fmla="*/ 140071 h 245078"/>
                <a:gd name="connsiteX1510" fmla="*/ 3194627 w 3258499"/>
                <a:gd name="connsiteY1510" fmla="*/ 141303 h 245078"/>
                <a:gd name="connsiteX1511" fmla="*/ 3197669 w 3258499"/>
                <a:gd name="connsiteY1511" fmla="*/ 144629 h 245078"/>
                <a:gd name="connsiteX1512" fmla="*/ 3197432 w 3258499"/>
                <a:gd name="connsiteY1512" fmla="*/ 150002 h 245078"/>
                <a:gd name="connsiteX1513" fmla="*/ 3194106 w 3258499"/>
                <a:gd name="connsiteY1513" fmla="*/ 153045 h 245078"/>
                <a:gd name="connsiteX1514" fmla="*/ 3188733 w 3258499"/>
                <a:gd name="connsiteY1514" fmla="*/ 152807 h 245078"/>
                <a:gd name="connsiteX1515" fmla="*/ 3185690 w 3258499"/>
                <a:gd name="connsiteY1515" fmla="*/ 149480 h 245078"/>
                <a:gd name="connsiteX1516" fmla="*/ 3185928 w 3258499"/>
                <a:gd name="connsiteY1516" fmla="*/ 144108 h 245078"/>
                <a:gd name="connsiteX1517" fmla="*/ 3189254 w 3258499"/>
                <a:gd name="connsiteY1517" fmla="*/ 141065 h 245078"/>
                <a:gd name="connsiteX1518" fmla="*/ 3191989 w 3258499"/>
                <a:gd name="connsiteY1518" fmla="*/ 140071 h 245078"/>
                <a:gd name="connsiteX1519" fmla="*/ 2858843 w 3258499"/>
                <a:gd name="connsiteY1519" fmla="*/ 140071 h 245078"/>
                <a:gd name="connsiteX1520" fmla="*/ 2861481 w 3258499"/>
                <a:gd name="connsiteY1520" fmla="*/ 141303 h 245078"/>
                <a:gd name="connsiteX1521" fmla="*/ 2864524 w 3258499"/>
                <a:gd name="connsiteY1521" fmla="*/ 144629 h 245078"/>
                <a:gd name="connsiteX1522" fmla="*/ 2864286 w 3258499"/>
                <a:gd name="connsiteY1522" fmla="*/ 150002 h 245078"/>
                <a:gd name="connsiteX1523" fmla="*/ 2860960 w 3258499"/>
                <a:gd name="connsiteY1523" fmla="*/ 153045 h 245078"/>
                <a:gd name="connsiteX1524" fmla="*/ 2855586 w 3258499"/>
                <a:gd name="connsiteY1524" fmla="*/ 152807 h 245078"/>
                <a:gd name="connsiteX1525" fmla="*/ 2852543 w 3258499"/>
                <a:gd name="connsiteY1525" fmla="*/ 149480 h 245078"/>
                <a:gd name="connsiteX1526" fmla="*/ 2852782 w 3258499"/>
                <a:gd name="connsiteY1526" fmla="*/ 144108 h 245078"/>
                <a:gd name="connsiteX1527" fmla="*/ 2856108 w 3258499"/>
                <a:gd name="connsiteY1527" fmla="*/ 141065 h 245078"/>
                <a:gd name="connsiteX1528" fmla="*/ 2858843 w 3258499"/>
                <a:gd name="connsiteY1528" fmla="*/ 140071 h 245078"/>
                <a:gd name="connsiteX1529" fmla="*/ 2525698 w 3258499"/>
                <a:gd name="connsiteY1529" fmla="*/ 140071 h 245078"/>
                <a:gd name="connsiteX1530" fmla="*/ 2528335 w 3258499"/>
                <a:gd name="connsiteY1530" fmla="*/ 141303 h 245078"/>
                <a:gd name="connsiteX1531" fmla="*/ 2531378 w 3258499"/>
                <a:gd name="connsiteY1531" fmla="*/ 144629 h 245078"/>
                <a:gd name="connsiteX1532" fmla="*/ 2531139 w 3258499"/>
                <a:gd name="connsiteY1532" fmla="*/ 150002 h 245078"/>
                <a:gd name="connsiteX1533" fmla="*/ 2527814 w 3258499"/>
                <a:gd name="connsiteY1533" fmla="*/ 153045 h 245078"/>
                <a:gd name="connsiteX1534" fmla="*/ 2522440 w 3258499"/>
                <a:gd name="connsiteY1534" fmla="*/ 152807 h 245078"/>
                <a:gd name="connsiteX1535" fmla="*/ 2519397 w 3258499"/>
                <a:gd name="connsiteY1535" fmla="*/ 149480 h 245078"/>
                <a:gd name="connsiteX1536" fmla="*/ 2519636 w 3258499"/>
                <a:gd name="connsiteY1536" fmla="*/ 144108 h 245078"/>
                <a:gd name="connsiteX1537" fmla="*/ 2522961 w 3258499"/>
                <a:gd name="connsiteY1537" fmla="*/ 141065 h 245078"/>
                <a:gd name="connsiteX1538" fmla="*/ 2525698 w 3258499"/>
                <a:gd name="connsiteY1538" fmla="*/ 140071 h 245078"/>
                <a:gd name="connsiteX1539" fmla="*/ 2192551 w 3258499"/>
                <a:gd name="connsiteY1539" fmla="*/ 140071 h 245078"/>
                <a:gd name="connsiteX1540" fmla="*/ 2195189 w 3258499"/>
                <a:gd name="connsiteY1540" fmla="*/ 141303 h 245078"/>
                <a:gd name="connsiteX1541" fmla="*/ 2198231 w 3258499"/>
                <a:gd name="connsiteY1541" fmla="*/ 144629 h 245078"/>
                <a:gd name="connsiteX1542" fmla="*/ 2197993 w 3258499"/>
                <a:gd name="connsiteY1542" fmla="*/ 150002 h 245078"/>
                <a:gd name="connsiteX1543" fmla="*/ 2194667 w 3258499"/>
                <a:gd name="connsiteY1543" fmla="*/ 153045 h 245078"/>
                <a:gd name="connsiteX1544" fmla="*/ 2189294 w 3258499"/>
                <a:gd name="connsiteY1544" fmla="*/ 152807 h 245078"/>
                <a:gd name="connsiteX1545" fmla="*/ 2186251 w 3258499"/>
                <a:gd name="connsiteY1545" fmla="*/ 149480 h 245078"/>
                <a:gd name="connsiteX1546" fmla="*/ 2186489 w 3258499"/>
                <a:gd name="connsiteY1546" fmla="*/ 144108 h 245078"/>
                <a:gd name="connsiteX1547" fmla="*/ 2189815 w 3258499"/>
                <a:gd name="connsiteY1547" fmla="*/ 141065 h 245078"/>
                <a:gd name="connsiteX1548" fmla="*/ 2192551 w 3258499"/>
                <a:gd name="connsiteY1548" fmla="*/ 140071 h 245078"/>
                <a:gd name="connsiteX1549" fmla="*/ 1859404 w 3258499"/>
                <a:gd name="connsiteY1549" fmla="*/ 140071 h 245078"/>
                <a:gd name="connsiteX1550" fmla="*/ 1862041 w 3258499"/>
                <a:gd name="connsiteY1550" fmla="*/ 141303 h 245078"/>
                <a:gd name="connsiteX1551" fmla="*/ 1865085 w 3258499"/>
                <a:gd name="connsiteY1551" fmla="*/ 144629 h 245078"/>
                <a:gd name="connsiteX1552" fmla="*/ 1864846 w 3258499"/>
                <a:gd name="connsiteY1552" fmla="*/ 150002 h 245078"/>
                <a:gd name="connsiteX1553" fmla="*/ 1861521 w 3258499"/>
                <a:gd name="connsiteY1553" fmla="*/ 153045 h 245078"/>
                <a:gd name="connsiteX1554" fmla="*/ 1856148 w 3258499"/>
                <a:gd name="connsiteY1554" fmla="*/ 152807 h 245078"/>
                <a:gd name="connsiteX1555" fmla="*/ 1853105 w 3258499"/>
                <a:gd name="connsiteY1555" fmla="*/ 149480 h 245078"/>
                <a:gd name="connsiteX1556" fmla="*/ 1853343 w 3258499"/>
                <a:gd name="connsiteY1556" fmla="*/ 144108 h 245078"/>
                <a:gd name="connsiteX1557" fmla="*/ 1856669 w 3258499"/>
                <a:gd name="connsiteY1557" fmla="*/ 141065 h 245078"/>
                <a:gd name="connsiteX1558" fmla="*/ 1859404 w 3258499"/>
                <a:gd name="connsiteY1558" fmla="*/ 140071 h 245078"/>
                <a:gd name="connsiteX1559" fmla="*/ 1526258 w 3258499"/>
                <a:gd name="connsiteY1559" fmla="*/ 140071 h 245078"/>
                <a:gd name="connsiteX1560" fmla="*/ 1528895 w 3258499"/>
                <a:gd name="connsiteY1560" fmla="*/ 141303 h 245078"/>
                <a:gd name="connsiteX1561" fmla="*/ 1531938 w 3258499"/>
                <a:gd name="connsiteY1561" fmla="*/ 144629 h 245078"/>
                <a:gd name="connsiteX1562" fmla="*/ 1531701 w 3258499"/>
                <a:gd name="connsiteY1562" fmla="*/ 150002 h 245078"/>
                <a:gd name="connsiteX1563" fmla="*/ 1528374 w 3258499"/>
                <a:gd name="connsiteY1563" fmla="*/ 153045 h 245078"/>
                <a:gd name="connsiteX1564" fmla="*/ 1523001 w 3258499"/>
                <a:gd name="connsiteY1564" fmla="*/ 152807 h 245078"/>
                <a:gd name="connsiteX1565" fmla="*/ 1519958 w 3258499"/>
                <a:gd name="connsiteY1565" fmla="*/ 149480 h 245078"/>
                <a:gd name="connsiteX1566" fmla="*/ 1520197 w 3258499"/>
                <a:gd name="connsiteY1566" fmla="*/ 144108 h 245078"/>
                <a:gd name="connsiteX1567" fmla="*/ 1523522 w 3258499"/>
                <a:gd name="connsiteY1567" fmla="*/ 141065 h 245078"/>
                <a:gd name="connsiteX1568" fmla="*/ 1526258 w 3258499"/>
                <a:gd name="connsiteY1568" fmla="*/ 140071 h 245078"/>
                <a:gd name="connsiteX1569" fmla="*/ 1193112 w 3258499"/>
                <a:gd name="connsiteY1569" fmla="*/ 140071 h 245078"/>
                <a:gd name="connsiteX1570" fmla="*/ 1195749 w 3258499"/>
                <a:gd name="connsiteY1570" fmla="*/ 141303 h 245078"/>
                <a:gd name="connsiteX1571" fmla="*/ 1198792 w 3258499"/>
                <a:gd name="connsiteY1571" fmla="*/ 144629 h 245078"/>
                <a:gd name="connsiteX1572" fmla="*/ 1198554 w 3258499"/>
                <a:gd name="connsiteY1572" fmla="*/ 150002 h 245078"/>
                <a:gd name="connsiteX1573" fmla="*/ 1195228 w 3258499"/>
                <a:gd name="connsiteY1573" fmla="*/ 153045 h 245078"/>
                <a:gd name="connsiteX1574" fmla="*/ 1189855 w 3258499"/>
                <a:gd name="connsiteY1574" fmla="*/ 152807 h 245078"/>
                <a:gd name="connsiteX1575" fmla="*/ 1186811 w 3258499"/>
                <a:gd name="connsiteY1575" fmla="*/ 149480 h 245078"/>
                <a:gd name="connsiteX1576" fmla="*/ 1187050 w 3258499"/>
                <a:gd name="connsiteY1576" fmla="*/ 144108 h 245078"/>
                <a:gd name="connsiteX1577" fmla="*/ 1190376 w 3258499"/>
                <a:gd name="connsiteY1577" fmla="*/ 141065 h 245078"/>
                <a:gd name="connsiteX1578" fmla="*/ 1193112 w 3258499"/>
                <a:gd name="connsiteY1578" fmla="*/ 140071 h 245078"/>
                <a:gd name="connsiteX1579" fmla="*/ 859966 w 3258499"/>
                <a:gd name="connsiteY1579" fmla="*/ 140071 h 245078"/>
                <a:gd name="connsiteX1580" fmla="*/ 862603 w 3258499"/>
                <a:gd name="connsiteY1580" fmla="*/ 141303 h 245078"/>
                <a:gd name="connsiteX1581" fmla="*/ 865646 w 3258499"/>
                <a:gd name="connsiteY1581" fmla="*/ 144629 h 245078"/>
                <a:gd name="connsiteX1582" fmla="*/ 865407 w 3258499"/>
                <a:gd name="connsiteY1582" fmla="*/ 150002 h 245078"/>
                <a:gd name="connsiteX1583" fmla="*/ 862081 w 3258499"/>
                <a:gd name="connsiteY1583" fmla="*/ 153045 h 245078"/>
                <a:gd name="connsiteX1584" fmla="*/ 856709 w 3258499"/>
                <a:gd name="connsiteY1584" fmla="*/ 152807 h 245078"/>
                <a:gd name="connsiteX1585" fmla="*/ 853665 w 3258499"/>
                <a:gd name="connsiteY1585" fmla="*/ 149480 h 245078"/>
                <a:gd name="connsiteX1586" fmla="*/ 853904 w 3258499"/>
                <a:gd name="connsiteY1586" fmla="*/ 144108 h 245078"/>
                <a:gd name="connsiteX1587" fmla="*/ 857229 w 3258499"/>
                <a:gd name="connsiteY1587" fmla="*/ 141065 h 245078"/>
                <a:gd name="connsiteX1588" fmla="*/ 859966 w 3258499"/>
                <a:gd name="connsiteY1588" fmla="*/ 140071 h 245078"/>
                <a:gd name="connsiteX1589" fmla="*/ 526819 w 3258499"/>
                <a:gd name="connsiteY1589" fmla="*/ 140071 h 245078"/>
                <a:gd name="connsiteX1590" fmla="*/ 529456 w 3258499"/>
                <a:gd name="connsiteY1590" fmla="*/ 141303 h 245078"/>
                <a:gd name="connsiteX1591" fmla="*/ 532499 w 3258499"/>
                <a:gd name="connsiteY1591" fmla="*/ 144629 h 245078"/>
                <a:gd name="connsiteX1592" fmla="*/ 532261 w 3258499"/>
                <a:gd name="connsiteY1592" fmla="*/ 150002 h 245078"/>
                <a:gd name="connsiteX1593" fmla="*/ 528935 w 3258499"/>
                <a:gd name="connsiteY1593" fmla="*/ 153045 h 245078"/>
                <a:gd name="connsiteX1594" fmla="*/ 523563 w 3258499"/>
                <a:gd name="connsiteY1594" fmla="*/ 152807 h 245078"/>
                <a:gd name="connsiteX1595" fmla="*/ 520520 w 3258499"/>
                <a:gd name="connsiteY1595" fmla="*/ 149480 h 245078"/>
                <a:gd name="connsiteX1596" fmla="*/ 520758 w 3258499"/>
                <a:gd name="connsiteY1596" fmla="*/ 144108 h 245078"/>
                <a:gd name="connsiteX1597" fmla="*/ 524083 w 3258499"/>
                <a:gd name="connsiteY1597" fmla="*/ 141065 h 245078"/>
                <a:gd name="connsiteX1598" fmla="*/ 526819 w 3258499"/>
                <a:gd name="connsiteY1598" fmla="*/ 140071 h 245078"/>
                <a:gd name="connsiteX1599" fmla="*/ 193673 w 3258499"/>
                <a:gd name="connsiteY1599" fmla="*/ 140071 h 245078"/>
                <a:gd name="connsiteX1600" fmla="*/ 196310 w 3258499"/>
                <a:gd name="connsiteY1600" fmla="*/ 141303 h 245078"/>
                <a:gd name="connsiteX1601" fmla="*/ 199353 w 3258499"/>
                <a:gd name="connsiteY1601" fmla="*/ 144629 h 245078"/>
                <a:gd name="connsiteX1602" fmla="*/ 199115 w 3258499"/>
                <a:gd name="connsiteY1602" fmla="*/ 150002 h 245078"/>
                <a:gd name="connsiteX1603" fmla="*/ 195789 w 3258499"/>
                <a:gd name="connsiteY1603" fmla="*/ 153045 h 245078"/>
                <a:gd name="connsiteX1604" fmla="*/ 190416 w 3258499"/>
                <a:gd name="connsiteY1604" fmla="*/ 152807 h 245078"/>
                <a:gd name="connsiteX1605" fmla="*/ 187373 w 3258499"/>
                <a:gd name="connsiteY1605" fmla="*/ 149480 h 245078"/>
                <a:gd name="connsiteX1606" fmla="*/ 187611 w 3258499"/>
                <a:gd name="connsiteY1606" fmla="*/ 144108 h 245078"/>
                <a:gd name="connsiteX1607" fmla="*/ 190937 w 3258499"/>
                <a:gd name="connsiteY1607" fmla="*/ 141065 h 245078"/>
                <a:gd name="connsiteX1608" fmla="*/ 193673 w 3258499"/>
                <a:gd name="connsiteY1608" fmla="*/ 140071 h 245078"/>
                <a:gd name="connsiteX1609" fmla="*/ 2932820 w 3258499"/>
                <a:gd name="connsiteY1609" fmla="*/ 131487 h 245078"/>
                <a:gd name="connsiteX1610" fmla="*/ 2936691 w 3258499"/>
                <a:gd name="connsiteY1610" fmla="*/ 133400 h 245078"/>
                <a:gd name="connsiteX1611" fmla="*/ 2942321 w 3258499"/>
                <a:gd name="connsiteY1611" fmla="*/ 139832 h 245078"/>
                <a:gd name="connsiteX1612" fmla="*/ 2941791 w 3258499"/>
                <a:gd name="connsiteY1612" fmla="*/ 147794 h 245078"/>
                <a:gd name="connsiteX1613" fmla="*/ 2933687 w 3258499"/>
                <a:gd name="connsiteY1613" fmla="*/ 154888 h 245078"/>
                <a:gd name="connsiteX1614" fmla="*/ 2925724 w 3258499"/>
                <a:gd name="connsiteY1614" fmla="*/ 154359 h 245078"/>
                <a:gd name="connsiteX1615" fmla="*/ 2920094 w 3258499"/>
                <a:gd name="connsiteY1615" fmla="*/ 147927 h 245078"/>
                <a:gd name="connsiteX1616" fmla="*/ 2920624 w 3258499"/>
                <a:gd name="connsiteY1616" fmla="*/ 139965 h 245078"/>
                <a:gd name="connsiteX1617" fmla="*/ 2928728 w 3258499"/>
                <a:gd name="connsiteY1617" fmla="*/ 132871 h 245078"/>
                <a:gd name="connsiteX1618" fmla="*/ 2932820 w 3258499"/>
                <a:gd name="connsiteY1618" fmla="*/ 131487 h 245078"/>
                <a:gd name="connsiteX1619" fmla="*/ 2599673 w 3258499"/>
                <a:gd name="connsiteY1619" fmla="*/ 131487 h 245078"/>
                <a:gd name="connsiteX1620" fmla="*/ 2603545 w 3258499"/>
                <a:gd name="connsiteY1620" fmla="*/ 133400 h 245078"/>
                <a:gd name="connsiteX1621" fmla="*/ 2609174 w 3258499"/>
                <a:gd name="connsiteY1621" fmla="*/ 139832 h 245078"/>
                <a:gd name="connsiteX1622" fmla="*/ 2608645 w 3258499"/>
                <a:gd name="connsiteY1622" fmla="*/ 147794 h 245078"/>
                <a:gd name="connsiteX1623" fmla="*/ 2600541 w 3258499"/>
                <a:gd name="connsiteY1623" fmla="*/ 154888 h 245078"/>
                <a:gd name="connsiteX1624" fmla="*/ 2592578 w 3258499"/>
                <a:gd name="connsiteY1624" fmla="*/ 154359 h 245078"/>
                <a:gd name="connsiteX1625" fmla="*/ 2586949 w 3258499"/>
                <a:gd name="connsiteY1625" fmla="*/ 147927 h 245078"/>
                <a:gd name="connsiteX1626" fmla="*/ 2587478 w 3258499"/>
                <a:gd name="connsiteY1626" fmla="*/ 139965 h 245078"/>
                <a:gd name="connsiteX1627" fmla="*/ 2595583 w 3258499"/>
                <a:gd name="connsiteY1627" fmla="*/ 132871 h 245078"/>
                <a:gd name="connsiteX1628" fmla="*/ 2599673 w 3258499"/>
                <a:gd name="connsiteY1628" fmla="*/ 131487 h 245078"/>
                <a:gd name="connsiteX1629" fmla="*/ 2266527 w 3258499"/>
                <a:gd name="connsiteY1629" fmla="*/ 131487 h 245078"/>
                <a:gd name="connsiteX1630" fmla="*/ 2270399 w 3258499"/>
                <a:gd name="connsiteY1630" fmla="*/ 133400 h 245078"/>
                <a:gd name="connsiteX1631" fmla="*/ 2276028 w 3258499"/>
                <a:gd name="connsiteY1631" fmla="*/ 139832 h 245078"/>
                <a:gd name="connsiteX1632" fmla="*/ 2275499 w 3258499"/>
                <a:gd name="connsiteY1632" fmla="*/ 147794 h 245078"/>
                <a:gd name="connsiteX1633" fmla="*/ 2267394 w 3258499"/>
                <a:gd name="connsiteY1633" fmla="*/ 154888 h 245078"/>
                <a:gd name="connsiteX1634" fmla="*/ 2259432 w 3258499"/>
                <a:gd name="connsiteY1634" fmla="*/ 154359 h 245078"/>
                <a:gd name="connsiteX1635" fmla="*/ 2253801 w 3258499"/>
                <a:gd name="connsiteY1635" fmla="*/ 147927 h 245078"/>
                <a:gd name="connsiteX1636" fmla="*/ 2254332 w 3258499"/>
                <a:gd name="connsiteY1636" fmla="*/ 139965 h 245078"/>
                <a:gd name="connsiteX1637" fmla="*/ 2262436 w 3258499"/>
                <a:gd name="connsiteY1637" fmla="*/ 132871 h 245078"/>
                <a:gd name="connsiteX1638" fmla="*/ 2266527 w 3258499"/>
                <a:gd name="connsiteY1638" fmla="*/ 131487 h 245078"/>
                <a:gd name="connsiteX1639" fmla="*/ 1933380 w 3258499"/>
                <a:gd name="connsiteY1639" fmla="*/ 131487 h 245078"/>
                <a:gd name="connsiteX1640" fmla="*/ 1937252 w 3258499"/>
                <a:gd name="connsiteY1640" fmla="*/ 133400 h 245078"/>
                <a:gd name="connsiteX1641" fmla="*/ 1942882 w 3258499"/>
                <a:gd name="connsiteY1641" fmla="*/ 139832 h 245078"/>
                <a:gd name="connsiteX1642" fmla="*/ 1942353 w 3258499"/>
                <a:gd name="connsiteY1642" fmla="*/ 147794 h 245078"/>
                <a:gd name="connsiteX1643" fmla="*/ 1934248 w 3258499"/>
                <a:gd name="connsiteY1643" fmla="*/ 154888 h 245078"/>
                <a:gd name="connsiteX1644" fmla="*/ 1926286 w 3258499"/>
                <a:gd name="connsiteY1644" fmla="*/ 154359 h 245078"/>
                <a:gd name="connsiteX1645" fmla="*/ 1920655 w 3258499"/>
                <a:gd name="connsiteY1645" fmla="*/ 147927 h 245078"/>
                <a:gd name="connsiteX1646" fmla="*/ 1921185 w 3258499"/>
                <a:gd name="connsiteY1646" fmla="*/ 139965 h 245078"/>
                <a:gd name="connsiteX1647" fmla="*/ 1929290 w 3258499"/>
                <a:gd name="connsiteY1647" fmla="*/ 132871 h 245078"/>
                <a:gd name="connsiteX1648" fmla="*/ 1933380 w 3258499"/>
                <a:gd name="connsiteY1648" fmla="*/ 131487 h 245078"/>
                <a:gd name="connsiteX1649" fmla="*/ 1600234 w 3258499"/>
                <a:gd name="connsiteY1649" fmla="*/ 131487 h 245078"/>
                <a:gd name="connsiteX1650" fmla="*/ 1604106 w 3258499"/>
                <a:gd name="connsiteY1650" fmla="*/ 133400 h 245078"/>
                <a:gd name="connsiteX1651" fmla="*/ 1609735 w 3258499"/>
                <a:gd name="connsiteY1651" fmla="*/ 139832 h 245078"/>
                <a:gd name="connsiteX1652" fmla="*/ 1609207 w 3258499"/>
                <a:gd name="connsiteY1652" fmla="*/ 147794 h 245078"/>
                <a:gd name="connsiteX1653" fmla="*/ 1601101 w 3258499"/>
                <a:gd name="connsiteY1653" fmla="*/ 154888 h 245078"/>
                <a:gd name="connsiteX1654" fmla="*/ 1593139 w 3258499"/>
                <a:gd name="connsiteY1654" fmla="*/ 154359 h 245078"/>
                <a:gd name="connsiteX1655" fmla="*/ 1587509 w 3258499"/>
                <a:gd name="connsiteY1655" fmla="*/ 147927 h 245078"/>
                <a:gd name="connsiteX1656" fmla="*/ 1588039 w 3258499"/>
                <a:gd name="connsiteY1656" fmla="*/ 139965 h 245078"/>
                <a:gd name="connsiteX1657" fmla="*/ 1596144 w 3258499"/>
                <a:gd name="connsiteY1657" fmla="*/ 132871 h 245078"/>
                <a:gd name="connsiteX1658" fmla="*/ 1600234 w 3258499"/>
                <a:gd name="connsiteY1658" fmla="*/ 131487 h 245078"/>
                <a:gd name="connsiteX1659" fmla="*/ 1267088 w 3258499"/>
                <a:gd name="connsiteY1659" fmla="*/ 131487 h 245078"/>
                <a:gd name="connsiteX1660" fmla="*/ 1270960 w 3258499"/>
                <a:gd name="connsiteY1660" fmla="*/ 133400 h 245078"/>
                <a:gd name="connsiteX1661" fmla="*/ 1276589 w 3258499"/>
                <a:gd name="connsiteY1661" fmla="*/ 139832 h 245078"/>
                <a:gd name="connsiteX1662" fmla="*/ 1276060 w 3258499"/>
                <a:gd name="connsiteY1662" fmla="*/ 147794 h 245078"/>
                <a:gd name="connsiteX1663" fmla="*/ 1267955 w 3258499"/>
                <a:gd name="connsiteY1663" fmla="*/ 154888 h 245078"/>
                <a:gd name="connsiteX1664" fmla="*/ 1259992 w 3258499"/>
                <a:gd name="connsiteY1664" fmla="*/ 154359 h 245078"/>
                <a:gd name="connsiteX1665" fmla="*/ 1254363 w 3258499"/>
                <a:gd name="connsiteY1665" fmla="*/ 147927 h 245078"/>
                <a:gd name="connsiteX1666" fmla="*/ 1254892 w 3258499"/>
                <a:gd name="connsiteY1666" fmla="*/ 139965 h 245078"/>
                <a:gd name="connsiteX1667" fmla="*/ 1262996 w 3258499"/>
                <a:gd name="connsiteY1667" fmla="*/ 132871 h 245078"/>
                <a:gd name="connsiteX1668" fmla="*/ 1267088 w 3258499"/>
                <a:gd name="connsiteY1668" fmla="*/ 131487 h 245078"/>
                <a:gd name="connsiteX1669" fmla="*/ 933942 w 3258499"/>
                <a:gd name="connsiteY1669" fmla="*/ 131487 h 245078"/>
                <a:gd name="connsiteX1670" fmla="*/ 937813 w 3258499"/>
                <a:gd name="connsiteY1670" fmla="*/ 133400 h 245078"/>
                <a:gd name="connsiteX1671" fmla="*/ 943442 w 3258499"/>
                <a:gd name="connsiteY1671" fmla="*/ 139832 h 245078"/>
                <a:gd name="connsiteX1672" fmla="*/ 942914 w 3258499"/>
                <a:gd name="connsiteY1672" fmla="*/ 147794 h 245078"/>
                <a:gd name="connsiteX1673" fmla="*/ 934809 w 3258499"/>
                <a:gd name="connsiteY1673" fmla="*/ 154888 h 245078"/>
                <a:gd name="connsiteX1674" fmla="*/ 926846 w 3258499"/>
                <a:gd name="connsiteY1674" fmla="*/ 154359 h 245078"/>
                <a:gd name="connsiteX1675" fmla="*/ 921216 w 3258499"/>
                <a:gd name="connsiteY1675" fmla="*/ 147927 h 245078"/>
                <a:gd name="connsiteX1676" fmla="*/ 921746 w 3258499"/>
                <a:gd name="connsiteY1676" fmla="*/ 139965 h 245078"/>
                <a:gd name="connsiteX1677" fmla="*/ 929850 w 3258499"/>
                <a:gd name="connsiteY1677" fmla="*/ 132871 h 245078"/>
                <a:gd name="connsiteX1678" fmla="*/ 933942 w 3258499"/>
                <a:gd name="connsiteY1678" fmla="*/ 131487 h 245078"/>
                <a:gd name="connsiteX1679" fmla="*/ 600796 w 3258499"/>
                <a:gd name="connsiteY1679" fmla="*/ 131487 h 245078"/>
                <a:gd name="connsiteX1680" fmla="*/ 604667 w 3258499"/>
                <a:gd name="connsiteY1680" fmla="*/ 133400 h 245078"/>
                <a:gd name="connsiteX1681" fmla="*/ 610297 w 3258499"/>
                <a:gd name="connsiteY1681" fmla="*/ 139832 h 245078"/>
                <a:gd name="connsiteX1682" fmla="*/ 609768 w 3258499"/>
                <a:gd name="connsiteY1682" fmla="*/ 147794 h 245078"/>
                <a:gd name="connsiteX1683" fmla="*/ 601662 w 3258499"/>
                <a:gd name="connsiteY1683" fmla="*/ 154888 h 245078"/>
                <a:gd name="connsiteX1684" fmla="*/ 593700 w 3258499"/>
                <a:gd name="connsiteY1684" fmla="*/ 154359 h 245078"/>
                <a:gd name="connsiteX1685" fmla="*/ 588070 w 3258499"/>
                <a:gd name="connsiteY1685" fmla="*/ 147927 h 245078"/>
                <a:gd name="connsiteX1686" fmla="*/ 588600 w 3258499"/>
                <a:gd name="connsiteY1686" fmla="*/ 139965 h 245078"/>
                <a:gd name="connsiteX1687" fmla="*/ 596705 w 3258499"/>
                <a:gd name="connsiteY1687" fmla="*/ 132871 h 245078"/>
                <a:gd name="connsiteX1688" fmla="*/ 600796 w 3258499"/>
                <a:gd name="connsiteY1688" fmla="*/ 131487 h 245078"/>
                <a:gd name="connsiteX1689" fmla="*/ 267649 w 3258499"/>
                <a:gd name="connsiteY1689" fmla="*/ 131487 h 245078"/>
                <a:gd name="connsiteX1690" fmla="*/ 271521 w 3258499"/>
                <a:gd name="connsiteY1690" fmla="*/ 133400 h 245078"/>
                <a:gd name="connsiteX1691" fmla="*/ 277151 w 3258499"/>
                <a:gd name="connsiteY1691" fmla="*/ 139832 h 245078"/>
                <a:gd name="connsiteX1692" fmla="*/ 276621 w 3258499"/>
                <a:gd name="connsiteY1692" fmla="*/ 147794 h 245078"/>
                <a:gd name="connsiteX1693" fmla="*/ 268516 w 3258499"/>
                <a:gd name="connsiteY1693" fmla="*/ 154888 h 245078"/>
                <a:gd name="connsiteX1694" fmla="*/ 260554 w 3258499"/>
                <a:gd name="connsiteY1694" fmla="*/ 154359 h 245078"/>
                <a:gd name="connsiteX1695" fmla="*/ 254924 w 3258499"/>
                <a:gd name="connsiteY1695" fmla="*/ 147927 h 245078"/>
                <a:gd name="connsiteX1696" fmla="*/ 255453 w 3258499"/>
                <a:gd name="connsiteY1696" fmla="*/ 139965 h 245078"/>
                <a:gd name="connsiteX1697" fmla="*/ 263558 w 3258499"/>
                <a:gd name="connsiteY1697" fmla="*/ 132871 h 245078"/>
                <a:gd name="connsiteX1698" fmla="*/ 267649 w 3258499"/>
                <a:gd name="connsiteY1698" fmla="*/ 131487 h 245078"/>
                <a:gd name="connsiteX1699" fmla="*/ 3105735 w 3258499"/>
                <a:gd name="connsiteY1699" fmla="*/ 116582 h 245078"/>
                <a:gd name="connsiteX1700" fmla="*/ 3109594 w 3258499"/>
                <a:gd name="connsiteY1700" fmla="*/ 118762 h 245078"/>
                <a:gd name="connsiteX1701" fmla="*/ 3113823 w 3258499"/>
                <a:gd name="connsiteY1701" fmla="*/ 124170 h 245078"/>
                <a:gd name="connsiteX1702" fmla="*/ 3112830 w 3258499"/>
                <a:gd name="connsiteY1702" fmla="*/ 132300 h 245078"/>
                <a:gd name="connsiteX1703" fmla="*/ 3107133 w 3258499"/>
                <a:gd name="connsiteY1703" fmla="*/ 136756 h 245078"/>
                <a:gd name="connsiteX1704" fmla="*/ 3099002 w 3258499"/>
                <a:gd name="connsiteY1704" fmla="*/ 135763 h 245078"/>
                <a:gd name="connsiteX1705" fmla="*/ 3094773 w 3258499"/>
                <a:gd name="connsiteY1705" fmla="*/ 130356 h 245078"/>
                <a:gd name="connsiteX1706" fmla="*/ 3095766 w 3258499"/>
                <a:gd name="connsiteY1706" fmla="*/ 122225 h 245078"/>
                <a:gd name="connsiteX1707" fmla="*/ 3101462 w 3258499"/>
                <a:gd name="connsiteY1707" fmla="*/ 117769 h 245078"/>
                <a:gd name="connsiteX1708" fmla="*/ 3105735 w 3258499"/>
                <a:gd name="connsiteY1708" fmla="*/ 116582 h 245078"/>
                <a:gd name="connsiteX1709" fmla="*/ 2772587 w 3258499"/>
                <a:gd name="connsiteY1709" fmla="*/ 116582 h 245078"/>
                <a:gd name="connsiteX1710" fmla="*/ 2776448 w 3258499"/>
                <a:gd name="connsiteY1710" fmla="*/ 118762 h 245078"/>
                <a:gd name="connsiteX1711" fmla="*/ 2780678 w 3258499"/>
                <a:gd name="connsiteY1711" fmla="*/ 124170 h 245078"/>
                <a:gd name="connsiteX1712" fmla="*/ 2779683 w 3258499"/>
                <a:gd name="connsiteY1712" fmla="*/ 132300 h 245078"/>
                <a:gd name="connsiteX1713" fmla="*/ 2773987 w 3258499"/>
                <a:gd name="connsiteY1713" fmla="*/ 136756 h 245078"/>
                <a:gd name="connsiteX1714" fmla="*/ 2765857 w 3258499"/>
                <a:gd name="connsiteY1714" fmla="*/ 135763 h 245078"/>
                <a:gd name="connsiteX1715" fmla="*/ 2761627 w 3258499"/>
                <a:gd name="connsiteY1715" fmla="*/ 130356 h 245078"/>
                <a:gd name="connsiteX1716" fmla="*/ 2762620 w 3258499"/>
                <a:gd name="connsiteY1716" fmla="*/ 122225 h 245078"/>
                <a:gd name="connsiteX1717" fmla="*/ 2768317 w 3258499"/>
                <a:gd name="connsiteY1717" fmla="*/ 117769 h 245078"/>
                <a:gd name="connsiteX1718" fmla="*/ 2772587 w 3258499"/>
                <a:gd name="connsiteY1718" fmla="*/ 116582 h 245078"/>
                <a:gd name="connsiteX1719" fmla="*/ 2439442 w 3258499"/>
                <a:gd name="connsiteY1719" fmla="*/ 116582 h 245078"/>
                <a:gd name="connsiteX1720" fmla="*/ 2443302 w 3258499"/>
                <a:gd name="connsiteY1720" fmla="*/ 118762 h 245078"/>
                <a:gd name="connsiteX1721" fmla="*/ 2447531 w 3258499"/>
                <a:gd name="connsiteY1721" fmla="*/ 124170 h 245078"/>
                <a:gd name="connsiteX1722" fmla="*/ 2446538 w 3258499"/>
                <a:gd name="connsiteY1722" fmla="*/ 132300 h 245078"/>
                <a:gd name="connsiteX1723" fmla="*/ 2440841 w 3258499"/>
                <a:gd name="connsiteY1723" fmla="*/ 136756 h 245078"/>
                <a:gd name="connsiteX1724" fmla="*/ 2432710 w 3258499"/>
                <a:gd name="connsiteY1724" fmla="*/ 135763 h 245078"/>
                <a:gd name="connsiteX1725" fmla="*/ 2428481 w 3258499"/>
                <a:gd name="connsiteY1725" fmla="*/ 130356 h 245078"/>
                <a:gd name="connsiteX1726" fmla="*/ 2429474 w 3258499"/>
                <a:gd name="connsiteY1726" fmla="*/ 122225 h 245078"/>
                <a:gd name="connsiteX1727" fmla="*/ 2435170 w 3258499"/>
                <a:gd name="connsiteY1727" fmla="*/ 117769 h 245078"/>
                <a:gd name="connsiteX1728" fmla="*/ 2439442 w 3258499"/>
                <a:gd name="connsiteY1728" fmla="*/ 116582 h 245078"/>
                <a:gd name="connsiteX1729" fmla="*/ 2106296 w 3258499"/>
                <a:gd name="connsiteY1729" fmla="*/ 116582 h 245078"/>
                <a:gd name="connsiteX1730" fmla="*/ 2110155 w 3258499"/>
                <a:gd name="connsiteY1730" fmla="*/ 118762 h 245078"/>
                <a:gd name="connsiteX1731" fmla="*/ 2114385 w 3258499"/>
                <a:gd name="connsiteY1731" fmla="*/ 124170 h 245078"/>
                <a:gd name="connsiteX1732" fmla="*/ 2113392 w 3258499"/>
                <a:gd name="connsiteY1732" fmla="*/ 132300 h 245078"/>
                <a:gd name="connsiteX1733" fmla="*/ 2107695 w 3258499"/>
                <a:gd name="connsiteY1733" fmla="*/ 136756 h 245078"/>
                <a:gd name="connsiteX1734" fmla="*/ 2099564 w 3258499"/>
                <a:gd name="connsiteY1734" fmla="*/ 135763 h 245078"/>
                <a:gd name="connsiteX1735" fmla="*/ 2095335 w 3258499"/>
                <a:gd name="connsiteY1735" fmla="*/ 130356 h 245078"/>
                <a:gd name="connsiteX1736" fmla="*/ 2096327 w 3258499"/>
                <a:gd name="connsiteY1736" fmla="*/ 122225 h 245078"/>
                <a:gd name="connsiteX1737" fmla="*/ 2102024 w 3258499"/>
                <a:gd name="connsiteY1737" fmla="*/ 117769 h 245078"/>
                <a:gd name="connsiteX1738" fmla="*/ 2106296 w 3258499"/>
                <a:gd name="connsiteY1738" fmla="*/ 116582 h 245078"/>
                <a:gd name="connsiteX1739" fmla="*/ 1773149 w 3258499"/>
                <a:gd name="connsiteY1739" fmla="*/ 116582 h 245078"/>
                <a:gd name="connsiteX1740" fmla="*/ 1777009 w 3258499"/>
                <a:gd name="connsiteY1740" fmla="*/ 118762 h 245078"/>
                <a:gd name="connsiteX1741" fmla="*/ 1781239 w 3258499"/>
                <a:gd name="connsiteY1741" fmla="*/ 124170 h 245078"/>
                <a:gd name="connsiteX1742" fmla="*/ 1780244 w 3258499"/>
                <a:gd name="connsiteY1742" fmla="*/ 132300 h 245078"/>
                <a:gd name="connsiteX1743" fmla="*/ 1774548 w 3258499"/>
                <a:gd name="connsiteY1743" fmla="*/ 136756 h 245078"/>
                <a:gd name="connsiteX1744" fmla="*/ 1766417 w 3258499"/>
                <a:gd name="connsiteY1744" fmla="*/ 135763 h 245078"/>
                <a:gd name="connsiteX1745" fmla="*/ 1762188 w 3258499"/>
                <a:gd name="connsiteY1745" fmla="*/ 130356 h 245078"/>
                <a:gd name="connsiteX1746" fmla="*/ 1763181 w 3258499"/>
                <a:gd name="connsiteY1746" fmla="*/ 122225 h 245078"/>
                <a:gd name="connsiteX1747" fmla="*/ 1768878 w 3258499"/>
                <a:gd name="connsiteY1747" fmla="*/ 117769 h 245078"/>
                <a:gd name="connsiteX1748" fmla="*/ 1773149 w 3258499"/>
                <a:gd name="connsiteY1748" fmla="*/ 116582 h 245078"/>
                <a:gd name="connsiteX1749" fmla="*/ 1440003 w 3258499"/>
                <a:gd name="connsiteY1749" fmla="*/ 116582 h 245078"/>
                <a:gd name="connsiteX1750" fmla="*/ 1443863 w 3258499"/>
                <a:gd name="connsiteY1750" fmla="*/ 118762 h 245078"/>
                <a:gd name="connsiteX1751" fmla="*/ 1448092 w 3258499"/>
                <a:gd name="connsiteY1751" fmla="*/ 124170 h 245078"/>
                <a:gd name="connsiteX1752" fmla="*/ 1447098 w 3258499"/>
                <a:gd name="connsiteY1752" fmla="*/ 132300 h 245078"/>
                <a:gd name="connsiteX1753" fmla="*/ 1441402 w 3258499"/>
                <a:gd name="connsiteY1753" fmla="*/ 136756 h 245078"/>
                <a:gd name="connsiteX1754" fmla="*/ 1433271 w 3258499"/>
                <a:gd name="connsiteY1754" fmla="*/ 135763 h 245078"/>
                <a:gd name="connsiteX1755" fmla="*/ 1429042 w 3258499"/>
                <a:gd name="connsiteY1755" fmla="*/ 130356 h 245078"/>
                <a:gd name="connsiteX1756" fmla="*/ 1430035 w 3258499"/>
                <a:gd name="connsiteY1756" fmla="*/ 122225 h 245078"/>
                <a:gd name="connsiteX1757" fmla="*/ 1435731 w 3258499"/>
                <a:gd name="connsiteY1757" fmla="*/ 117769 h 245078"/>
                <a:gd name="connsiteX1758" fmla="*/ 1440003 w 3258499"/>
                <a:gd name="connsiteY1758" fmla="*/ 116582 h 245078"/>
                <a:gd name="connsiteX1759" fmla="*/ 1106856 w 3258499"/>
                <a:gd name="connsiteY1759" fmla="*/ 116582 h 245078"/>
                <a:gd name="connsiteX1760" fmla="*/ 1110716 w 3258499"/>
                <a:gd name="connsiteY1760" fmla="*/ 118762 h 245078"/>
                <a:gd name="connsiteX1761" fmla="*/ 1114946 w 3258499"/>
                <a:gd name="connsiteY1761" fmla="*/ 124170 h 245078"/>
                <a:gd name="connsiteX1762" fmla="*/ 1113952 w 3258499"/>
                <a:gd name="connsiteY1762" fmla="*/ 132300 h 245078"/>
                <a:gd name="connsiteX1763" fmla="*/ 1108256 w 3258499"/>
                <a:gd name="connsiteY1763" fmla="*/ 136756 h 245078"/>
                <a:gd name="connsiteX1764" fmla="*/ 1100125 w 3258499"/>
                <a:gd name="connsiteY1764" fmla="*/ 135763 h 245078"/>
                <a:gd name="connsiteX1765" fmla="*/ 1095895 w 3258499"/>
                <a:gd name="connsiteY1765" fmla="*/ 130356 h 245078"/>
                <a:gd name="connsiteX1766" fmla="*/ 1096889 w 3258499"/>
                <a:gd name="connsiteY1766" fmla="*/ 122225 h 245078"/>
                <a:gd name="connsiteX1767" fmla="*/ 1102585 w 3258499"/>
                <a:gd name="connsiteY1767" fmla="*/ 117769 h 245078"/>
                <a:gd name="connsiteX1768" fmla="*/ 1106856 w 3258499"/>
                <a:gd name="connsiteY1768" fmla="*/ 116582 h 245078"/>
                <a:gd name="connsiteX1769" fmla="*/ 773710 w 3258499"/>
                <a:gd name="connsiteY1769" fmla="*/ 116582 h 245078"/>
                <a:gd name="connsiteX1770" fmla="*/ 777569 w 3258499"/>
                <a:gd name="connsiteY1770" fmla="*/ 118762 h 245078"/>
                <a:gd name="connsiteX1771" fmla="*/ 781799 w 3258499"/>
                <a:gd name="connsiteY1771" fmla="*/ 124170 h 245078"/>
                <a:gd name="connsiteX1772" fmla="*/ 780806 w 3258499"/>
                <a:gd name="connsiteY1772" fmla="*/ 132300 h 245078"/>
                <a:gd name="connsiteX1773" fmla="*/ 775110 w 3258499"/>
                <a:gd name="connsiteY1773" fmla="*/ 136756 h 245078"/>
                <a:gd name="connsiteX1774" fmla="*/ 766979 w 3258499"/>
                <a:gd name="connsiteY1774" fmla="*/ 135763 h 245078"/>
                <a:gd name="connsiteX1775" fmla="*/ 762749 w 3258499"/>
                <a:gd name="connsiteY1775" fmla="*/ 130356 h 245078"/>
                <a:gd name="connsiteX1776" fmla="*/ 763742 w 3258499"/>
                <a:gd name="connsiteY1776" fmla="*/ 122225 h 245078"/>
                <a:gd name="connsiteX1777" fmla="*/ 769438 w 3258499"/>
                <a:gd name="connsiteY1777" fmla="*/ 117769 h 245078"/>
                <a:gd name="connsiteX1778" fmla="*/ 773710 w 3258499"/>
                <a:gd name="connsiteY1778" fmla="*/ 116582 h 245078"/>
                <a:gd name="connsiteX1779" fmla="*/ 440564 w 3258499"/>
                <a:gd name="connsiteY1779" fmla="*/ 116582 h 245078"/>
                <a:gd name="connsiteX1780" fmla="*/ 444423 w 3258499"/>
                <a:gd name="connsiteY1780" fmla="*/ 118762 h 245078"/>
                <a:gd name="connsiteX1781" fmla="*/ 448653 w 3258499"/>
                <a:gd name="connsiteY1781" fmla="*/ 124170 h 245078"/>
                <a:gd name="connsiteX1782" fmla="*/ 447659 w 3258499"/>
                <a:gd name="connsiteY1782" fmla="*/ 132300 h 245078"/>
                <a:gd name="connsiteX1783" fmla="*/ 441963 w 3258499"/>
                <a:gd name="connsiteY1783" fmla="*/ 136756 h 245078"/>
                <a:gd name="connsiteX1784" fmla="*/ 433832 w 3258499"/>
                <a:gd name="connsiteY1784" fmla="*/ 135763 h 245078"/>
                <a:gd name="connsiteX1785" fmla="*/ 429602 w 3258499"/>
                <a:gd name="connsiteY1785" fmla="*/ 130356 h 245078"/>
                <a:gd name="connsiteX1786" fmla="*/ 430596 w 3258499"/>
                <a:gd name="connsiteY1786" fmla="*/ 122225 h 245078"/>
                <a:gd name="connsiteX1787" fmla="*/ 436292 w 3258499"/>
                <a:gd name="connsiteY1787" fmla="*/ 117769 h 245078"/>
                <a:gd name="connsiteX1788" fmla="*/ 440564 w 3258499"/>
                <a:gd name="connsiteY1788" fmla="*/ 116582 h 245078"/>
                <a:gd name="connsiteX1789" fmla="*/ 107417 w 3258499"/>
                <a:gd name="connsiteY1789" fmla="*/ 116582 h 245078"/>
                <a:gd name="connsiteX1790" fmla="*/ 111278 w 3258499"/>
                <a:gd name="connsiteY1790" fmla="*/ 118762 h 245078"/>
                <a:gd name="connsiteX1791" fmla="*/ 115507 w 3258499"/>
                <a:gd name="connsiteY1791" fmla="*/ 124170 h 245078"/>
                <a:gd name="connsiteX1792" fmla="*/ 114513 w 3258499"/>
                <a:gd name="connsiteY1792" fmla="*/ 132300 h 245078"/>
                <a:gd name="connsiteX1793" fmla="*/ 108817 w 3258499"/>
                <a:gd name="connsiteY1793" fmla="*/ 136756 h 245078"/>
                <a:gd name="connsiteX1794" fmla="*/ 100686 w 3258499"/>
                <a:gd name="connsiteY1794" fmla="*/ 135763 h 245078"/>
                <a:gd name="connsiteX1795" fmla="*/ 96456 w 3258499"/>
                <a:gd name="connsiteY1795" fmla="*/ 130356 h 245078"/>
                <a:gd name="connsiteX1796" fmla="*/ 97450 w 3258499"/>
                <a:gd name="connsiteY1796" fmla="*/ 122225 h 245078"/>
                <a:gd name="connsiteX1797" fmla="*/ 103146 w 3258499"/>
                <a:gd name="connsiteY1797" fmla="*/ 117769 h 245078"/>
                <a:gd name="connsiteX1798" fmla="*/ 107417 w 3258499"/>
                <a:gd name="connsiteY1798" fmla="*/ 116582 h 245078"/>
                <a:gd name="connsiteX1799" fmla="*/ 3156326 w 3258499"/>
                <a:gd name="connsiteY1799" fmla="*/ 110299 h 245078"/>
                <a:gd name="connsiteX1800" fmla="*/ 3161312 w 3258499"/>
                <a:gd name="connsiteY1800" fmla="*/ 112365 h 245078"/>
                <a:gd name="connsiteX1801" fmla="*/ 3181292 w 3258499"/>
                <a:gd name="connsiteY1801" fmla="*/ 132343 h 245078"/>
                <a:gd name="connsiteX1802" fmla="*/ 3181292 w 3258499"/>
                <a:gd name="connsiteY1802" fmla="*/ 142316 h 245078"/>
                <a:gd name="connsiteX1803" fmla="*/ 3152144 w 3258499"/>
                <a:gd name="connsiteY1803" fmla="*/ 171463 h 245078"/>
                <a:gd name="connsiteX1804" fmla="*/ 3142172 w 3258499"/>
                <a:gd name="connsiteY1804" fmla="*/ 171463 h 245078"/>
                <a:gd name="connsiteX1805" fmla="*/ 3122193 w 3258499"/>
                <a:gd name="connsiteY1805" fmla="*/ 151484 h 245078"/>
                <a:gd name="connsiteX1806" fmla="*/ 3122193 w 3258499"/>
                <a:gd name="connsiteY1806" fmla="*/ 141512 h 245078"/>
                <a:gd name="connsiteX1807" fmla="*/ 3151340 w 3258499"/>
                <a:gd name="connsiteY1807" fmla="*/ 112365 h 245078"/>
                <a:gd name="connsiteX1808" fmla="*/ 3156326 w 3258499"/>
                <a:gd name="connsiteY1808" fmla="*/ 110299 h 245078"/>
                <a:gd name="connsiteX1809" fmla="*/ 2823180 w 3258499"/>
                <a:gd name="connsiteY1809" fmla="*/ 110299 h 245078"/>
                <a:gd name="connsiteX1810" fmla="*/ 2828166 w 3258499"/>
                <a:gd name="connsiteY1810" fmla="*/ 112365 h 245078"/>
                <a:gd name="connsiteX1811" fmla="*/ 2848146 w 3258499"/>
                <a:gd name="connsiteY1811" fmla="*/ 132343 h 245078"/>
                <a:gd name="connsiteX1812" fmla="*/ 2848146 w 3258499"/>
                <a:gd name="connsiteY1812" fmla="*/ 142316 h 245078"/>
                <a:gd name="connsiteX1813" fmla="*/ 2818998 w 3258499"/>
                <a:gd name="connsiteY1813" fmla="*/ 171463 h 245078"/>
                <a:gd name="connsiteX1814" fmla="*/ 2809026 w 3258499"/>
                <a:gd name="connsiteY1814" fmla="*/ 171463 h 245078"/>
                <a:gd name="connsiteX1815" fmla="*/ 2789046 w 3258499"/>
                <a:gd name="connsiteY1815" fmla="*/ 151484 h 245078"/>
                <a:gd name="connsiteX1816" fmla="*/ 2789046 w 3258499"/>
                <a:gd name="connsiteY1816" fmla="*/ 141512 h 245078"/>
                <a:gd name="connsiteX1817" fmla="*/ 2818194 w 3258499"/>
                <a:gd name="connsiteY1817" fmla="*/ 112365 h 245078"/>
                <a:gd name="connsiteX1818" fmla="*/ 2823180 w 3258499"/>
                <a:gd name="connsiteY1818" fmla="*/ 110299 h 245078"/>
                <a:gd name="connsiteX1819" fmla="*/ 2490035 w 3258499"/>
                <a:gd name="connsiteY1819" fmla="*/ 110299 h 245078"/>
                <a:gd name="connsiteX1820" fmla="*/ 2495020 w 3258499"/>
                <a:gd name="connsiteY1820" fmla="*/ 112365 h 245078"/>
                <a:gd name="connsiteX1821" fmla="*/ 2515000 w 3258499"/>
                <a:gd name="connsiteY1821" fmla="*/ 132343 h 245078"/>
                <a:gd name="connsiteX1822" fmla="*/ 2515000 w 3258499"/>
                <a:gd name="connsiteY1822" fmla="*/ 142316 h 245078"/>
                <a:gd name="connsiteX1823" fmla="*/ 2485852 w 3258499"/>
                <a:gd name="connsiteY1823" fmla="*/ 171463 h 245078"/>
                <a:gd name="connsiteX1824" fmla="*/ 2475880 w 3258499"/>
                <a:gd name="connsiteY1824" fmla="*/ 171463 h 245078"/>
                <a:gd name="connsiteX1825" fmla="*/ 2455900 w 3258499"/>
                <a:gd name="connsiteY1825" fmla="*/ 151484 h 245078"/>
                <a:gd name="connsiteX1826" fmla="*/ 2455900 w 3258499"/>
                <a:gd name="connsiteY1826" fmla="*/ 141512 h 245078"/>
                <a:gd name="connsiteX1827" fmla="*/ 2485048 w 3258499"/>
                <a:gd name="connsiteY1827" fmla="*/ 112365 h 245078"/>
                <a:gd name="connsiteX1828" fmla="*/ 2490035 w 3258499"/>
                <a:gd name="connsiteY1828" fmla="*/ 110299 h 245078"/>
                <a:gd name="connsiteX1829" fmla="*/ 2156888 w 3258499"/>
                <a:gd name="connsiteY1829" fmla="*/ 110299 h 245078"/>
                <a:gd name="connsiteX1830" fmla="*/ 2161874 w 3258499"/>
                <a:gd name="connsiteY1830" fmla="*/ 112365 h 245078"/>
                <a:gd name="connsiteX1831" fmla="*/ 2181853 w 3258499"/>
                <a:gd name="connsiteY1831" fmla="*/ 132343 h 245078"/>
                <a:gd name="connsiteX1832" fmla="*/ 2181853 w 3258499"/>
                <a:gd name="connsiteY1832" fmla="*/ 142316 h 245078"/>
                <a:gd name="connsiteX1833" fmla="*/ 2152706 w 3258499"/>
                <a:gd name="connsiteY1833" fmla="*/ 171463 h 245078"/>
                <a:gd name="connsiteX1834" fmla="*/ 2142733 w 3258499"/>
                <a:gd name="connsiteY1834" fmla="*/ 171463 h 245078"/>
                <a:gd name="connsiteX1835" fmla="*/ 2122754 w 3258499"/>
                <a:gd name="connsiteY1835" fmla="*/ 151484 h 245078"/>
                <a:gd name="connsiteX1836" fmla="*/ 2122754 w 3258499"/>
                <a:gd name="connsiteY1836" fmla="*/ 141512 h 245078"/>
                <a:gd name="connsiteX1837" fmla="*/ 2151902 w 3258499"/>
                <a:gd name="connsiteY1837" fmla="*/ 112365 h 245078"/>
                <a:gd name="connsiteX1838" fmla="*/ 2156888 w 3258499"/>
                <a:gd name="connsiteY1838" fmla="*/ 110299 h 245078"/>
                <a:gd name="connsiteX1839" fmla="*/ 1823741 w 3258499"/>
                <a:gd name="connsiteY1839" fmla="*/ 110299 h 245078"/>
                <a:gd name="connsiteX1840" fmla="*/ 1828728 w 3258499"/>
                <a:gd name="connsiteY1840" fmla="*/ 112365 h 245078"/>
                <a:gd name="connsiteX1841" fmla="*/ 1848707 w 3258499"/>
                <a:gd name="connsiteY1841" fmla="*/ 132343 h 245078"/>
                <a:gd name="connsiteX1842" fmla="*/ 1848707 w 3258499"/>
                <a:gd name="connsiteY1842" fmla="*/ 142316 h 245078"/>
                <a:gd name="connsiteX1843" fmla="*/ 1819559 w 3258499"/>
                <a:gd name="connsiteY1843" fmla="*/ 171463 h 245078"/>
                <a:gd name="connsiteX1844" fmla="*/ 1809587 w 3258499"/>
                <a:gd name="connsiteY1844" fmla="*/ 171463 h 245078"/>
                <a:gd name="connsiteX1845" fmla="*/ 1789608 w 3258499"/>
                <a:gd name="connsiteY1845" fmla="*/ 151484 h 245078"/>
                <a:gd name="connsiteX1846" fmla="*/ 1789608 w 3258499"/>
                <a:gd name="connsiteY1846" fmla="*/ 141512 h 245078"/>
                <a:gd name="connsiteX1847" fmla="*/ 1818755 w 3258499"/>
                <a:gd name="connsiteY1847" fmla="*/ 112365 h 245078"/>
                <a:gd name="connsiteX1848" fmla="*/ 1823741 w 3258499"/>
                <a:gd name="connsiteY1848" fmla="*/ 110299 h 245078"/>
                <a:gd name="connsiteX1849" fmla="*/ 1490595 w 3258499"/>
                <a:gd name="connsiteY1849" fmla="*/ 110299 h 245078"/>
                <a:gd name="connsiteX1850" fmla="*/ 1495581 w 3258499"/>
                <a:gd name="connsiteY1850" fmla="*/ 112365 h 245078"/>
                <a:gd name="connsiteX1851" fmla="*/ 1515560 w 3258499"/>
                <a:gd name="connsiteY1851" fmla="*/ 132343 h 245078"/>
                <a:gd name="connsiteX1852" fmla="*/ 1515560 w 3258499"/>
                <a:gd name="connsiteY1852" fmla="*/ 142316 h 245078"/>
                <a:gd name="connsiteX1853" fmla="*/ 1486412 w 3258499"/>
                <a:gd name="connsiteY1853" fmla="*/ 171463 h 245078"/>
                <a:gd name="connsiteX1854" fmla="*/ 1476440 w 3258499"/>
                <a:gd name="connsiteY1854" fmla="*/ 171463 h 245078"/>
                <a:gd name="connsiteX1855" fmla="*/ 1456461 w 3258499"/>
                <a:gd name="connsiteY1855" fmla="*/ 151484 h 245078"/>
                <a:gd name="connsiteX1856" fmla="*/ 1456461 w 3258499"/>
                <a:gd name="connsiteY1856" fmla="*/ 141512 h 245078"/>
                <a:gd name="connsiteX1857" fmla="*/ 1485609 w 3258499"/>
                <a:gd name="connsiteY1857" fmla="*/ 112365 h 245078"/>
                <a:gd name="connsiteX1858" fmla="*/ 1490595 w 3258499"/>
                <a:gd name="connsiteY1858" fmla="*/ 110299 h 245078"/>
                <a:gd name="connsiteX1859" fmla="*/ 1157448 w 3258499"/>
                <a:gd name="connsiteY1859" fmla="*/ 110299 h 245078"/>
                <a:gd name="connsiteX1860" fmla="*/ 1162435 w 3258499"/>
                <a:gd name="connsiteY1860" fmla="*/ 112365 h 245078"/>
                <a:gd name="connsiteX1861" fmla="*/ 1182414 w 3258499"/>
                <a:gd name="connsiteY1861" fmla="*/ 132343 h 245078"/>
                <a:gd name="connsiteX1862" fmla="*/ 1182414 w 3258499"/>
                <a:gd name="connsiteY1862" fmla="*/ 142316 h 245078"/>
                <a:gd name="connsiteX1863" fmla="*/ 1153266 w 3258499"/>
                <a:gd name="connsiteY1863" fmla="*/ 171463 h 245078"/>
                <a:gd name="connsiteX1864" fmla="*/ 1143294 w 3258499"/>
                <a:gd name="connsiteY1864" fmla="*/ 171463 h 245078"/>
                <a:gd name="connsiteX1865" fmla="*/ 1123315 w 3258499"/>
                <a:gd name="connsiteY1865" fmla="*/ 151484 h 245078"/>
                <a:gd name="connsiteX1866" fmla="*/ 1123315 w 3258499"/>
                <a:gd name="connsiteY1866" fmla="*/ 141512 h 245078"/>
                <a:gd name="connsiteX1867" fmla="*/ 1152463 w 3258499"/>
                <a:gd name="connsiteY1867" fmla="*/ 112365 h 245078"/>
                <a:gd name="connsiteX1868" fmla="*/ 1157448 w 3258499"/>
                <a:gd name="connsiteY1868" fmla="*/ 110299 h 245078"/>
                <a:gd name="connsiteX1869" fmla="*/ 824303 w 3258499"/>
                <a:gd name="connsiteY1869" fmla="*/ 110299 h 245078"/>
                <a:gd name="connsiteX1870" fmla="*/ 829288 w 3258499"/>
                <a:gd name="connsiteY1870" fmla="*/ 112365 h 245078"/>
                <a:gd name="connsiteX1871" fmla="*/ 849268 w 3258499"/>
                <a:gd name="connsiteY1871" fmla="*/ 132343 h 245078"/>
                <a:gd name="connsiteX1872" fmla="*/ 849268 w 3258499"/>
                <a:gd name="connsiteY1872" fmla="*/ 142316 h 245078"/>
                <a:gd name="connsiteX1873" fmla="*/ 820120 w 3258499"/>
                <a:gd name="connsiteY1873" fmla="*/ 171463 h 245078"/>
                <a:gd name="connsiteX1874" fmla="*/ 810148 w 3258499"/>
                <a:gd name="connsiteY1874" fmla="*/ 171463 h 245078"/>
                <a:gd name="connsiteX1875" fmla="*/ 790168 w 3258499"/>
                <a:gd name="connsiteY1875" fmla="*/ 151484 h 245078"/>
                <a:gd name="connsiteX1876" fmla="*/ 790168 w 3258499"/>
                <a:gd name="connsiteY1876" fmla="*/ 141512 h 245078"/>
                <a:gd name="connsiteX1877" fmla="*/ 819317 w 3258499"/>
                <a:gd name="connsiteY1877" fmla="*/ 112365 h 245078"/>
                <a:gd name="connsiteX1878" fmla="*/ 824303 w 3258499"/>
                <a:gd name="connsiteY1878" fmla="*/ 110299 h 245078"/>
                <a:gd name="connsiteX1879" fmla="*/ 491156 w 3258499"/>
                <a:gd name="connsiteY1879" fmla="*/ 110299 h 245078"/>
                <a:gd name="connsiteX1880" fmla="*/ 496142 w 3258499"/>
                <a:gd name="connsiteY1880" fmla="*/ 112365 h 245078"/>
                <a:gd name="connsiteX1881" fmla="*/ 516121 w 3258499"/>
                <a:gd name="connsiteY1881" fmla="*/ 132343 h 245078"/>
                <a:gd name="connsiteX1882" fmla="*/ 516121 w 3258499"/>
                <a:gd name="connsiteY1882" fmla="*/ 142316 h 245078"/>
                <a:gd name="connsiteX1883" fmla="*/ 486974 w 3258499"/>
                <a:gd name="connsiteY1883" fmla="*/ 171463 h 245078"/>
                <a:gd name="connsiteX1884" fmla="*/ 477002 w 3258499"/>
                <a:gd name="connsiteY1884" fmla="*/ 171463 h 245078"/>
                <a:gd name="connsiteX1885" fmla="*/ 457023 w 3258499"/>
                <a:gd name="connsiteY1885" fmla="*/ 151484 h 245078"/>
                <a:gd name="connsiteX1886" fmla="*/ 457023 w 3258499"/>
                <a:gd name="connsiteY1886" fmla="*/ 141512 h 245078"/>
                <a:gd name="connsiteX1887" fmla="*/ 486170 w 3258499"/>
                <a:gd name="connsiteY1887" fmla="*/ 112365 h 245078"/>
                <a:gd name="connsiteX1888" fmla="*/ 491156 w 3258499"/>
                <a:gd name="connsiteY1888" fmla="*/ 110299 h 245078"/>
                <a:gd name="connsiteX1889" fmla="*/ 158010 w 3258499"/>
                <a:gd name="connsiteY1889" fmla="*/ 110299 h 245078"/>
                <a:gd name="connsiteX1890" fmla="*/ 162996 w 3258499"/>
                <a:gd name="connsiteY1890" fmla="*/ 112365 h 245078"/>
                <a:gd name="connsiteX1891" fmla="*/ 182976 w 3258499"/>
                <a:gd name="connsiteY1891" fmla="*/ 132343 h 245078"/>
                <a:gd name="connsiteX1892" fmla="*/ 182976 w 3258499"/>
                <a:gd name="connsiteY1892" fmla="*/ 142316 h 245078"/>
                <a:gd name="connsiteX1893" fmla="*/ 153827 w 3258499"/>
                <a:gd name="connsiteY1893" fmla="*/ 171463 h 245078"/>
                <a:gd name="connsiteX1894" fmla="*/ 143855 w 3258499"/>
                <a:gd name="connsiteY1894" fmla="*/ 171463 h 245078"/>
                <a:gd name="connsiteX1895" fmla="*/ 123876 w 3258499"/>
                <a:gd name="connsiteY1895" fmla="*/ 151484 h 245078"/>
                <a:gd name="connsiteX1896" fmla="*/ 123876 w 3258499"/>
                <a:gd name="connsiteY1896" fmla="*/ 141512 h 245078"/>
                <a:gd name="connsiteX1897" fmla="*/ 153024 w 3258499"/>
                <a:gd name="connsiteY1897" fmla="*/ 112365 h 245078"/>
                <a:gd name="connsiteX1898" fmla="*/ 158010 w 3258499"/>
                <a:gd name="connsiteY1898" fmla="*/ 110299 h 245078"/>
                <a:gd name="connsiteX1899" fmla="*/ 2966271 w 3258499"/>
                <a:gd name="connsiteY1899" fmla="*/ 106496 h 245078"/>
                <a:gd name="connsiteX1900" fmla="*/ 2972122 w 3258499"/>
                <a:gd name="connsiteY1900" fmla="*/ 111048 h 245078"/>
                <a:gd name="connsiteX1901" fmla="*/ 2979526 w 3258499"/>
                <a:gd name="connsiteY1901" fmla="*/ 124072 h 245078"/>
                <a:gd name="connsiteX1902" fmla="*/ 2975892 w 3258499"/>
                <a:gd name="connsiteY1902" fmla="*/ 137280 h 245078"/>
                <a:gd name="connsiteX1903" fmla="*/ 2963137 w 3258499"/>
                <a:gd name="connsiteY1903" fmla="*/ 144531 h 245078"/>
                <a:gd name="connsiteX1904" fmla="*/ 2949929 w 3258499"/>
                <a:gd name="connsiteY1904" fmla="*/ 140897 h 245078"/>
                <a:gd name="connsiteX1905" fmla="*/ 2942525 w 3258499"/>
                <a:gd name="connsiteY1905" fmla="*/ 127874 h 245078"/>
                <a:gd name="connsiteX1906" fmla="*/ 2946158 w 3258499"/>
                <a:gd name="connsiteY1906" fmla="*/ 114666 h 245078"/>
                <a:gd name="connsiteX1907" fmla="*/ 2958913 w 3258499"/>
                <a:gd name="connsiteY1907" fmla="*/ 107415 h 245078"/>
                <a:gd name="connsiteX1908" fmla="*/ 2966271 w 3258499"/>
                <a:gd name="connsiteY1908" fmla="*/ 106496 h 245078"/>
                <a:gd name="connsiteX1909" fmla="*/ 2633124 w 3258499"/>
                <a:gd name="connsiteY1909" fmla="*/ 106496 h 245078"/>
                <a:gd name="connsiteX1910" fmla="*/ 2638976 w 3258499"/>
                <a:gd name="connsiteY1910" fmla="*/ 111048 h 245078"/>
                <a:gd name="connsiteX1911" fmla="*/ 2646380 w 3258499"/>
                <a:gd name="connsiteY1911" fmla="*/ 124072 h 245078"/>
                <a:gd name="connsiteX1912" fmla="*/ 2642745 w 3258499"/>
                <a:gd name="connsiteY1912" fmla="*/ 137280 h 245078"/>
                <a:gd name="connsiteX1913" fmla="*/ 2629991 w 3258499"/>
                <a:gd name="connsiteY1913" fmla="*/ 144531 h 245078"/>
                <a:gd name="connsiteX1914" fmla="*/ 2616782 w 3258499"/>
                <a:gd name="connsiteY1914" fmla="*/ 140897 h 245078"/>
                <a:gd name="connsiteX1915" fmla="*/ 2609379 w 3258499"/>
                <a:gd name="connsiteY1915" fmla="*/ 127874 h 245078"/>
                <a:gd name="connsiteX1916" fmla="*/ 2613013 w 3258499"/>
                <a:gd name="connsiteY1916" fmla="*/ 114666 h 245078"/>
                <a:gd name="connsiteX1917" fmla="*/ 2625767 w 3258499"/>
                <a:gd name="connsiteY1917" fmla="*/ 107415 h 245078"/>
                <a:gd name="connsiteX1918" fmla="*/ 2633124 w 3258499"/>
                <a:gd name="connsiteY1918" fmla="*/ 106496 h 245078"/>
                <a:gd name="connsiteX1919" fmla="*/ 2299978 w 3258499"/>
                <a:gd name="connsiteY1919" fmla="*/ 106496 h 245078"/>
                <a:gd name="connsiteX1920" fmla="*/ 2305830 w 3258499"/>
                <a:gd name="connsiteY1920" fmla="*/ 111048 h 245078"/>
                <a:gd name="connsiteX1921" fmla="*/ 2313233 w 3258499"/>
                <a:gd name="connsiteY1921" fmla="*/ 124072 h 245078"/>
                <a:gd name="connsiteX1922" fmla="*/ 2309599 w 3258499"/>
                <a:gd name="connsiteY1922" fmla="*/ 137280 h 245078"/>
                <a:gd name="connsiteX1923" fmla="*/ 2296845 w 3258499"/>
                <a:gd name="connsiteY1923" fmla="*/ 144531 h 245078"/>
                <a:gd name="connsiteX1924" fmla="*/ 2283636 w 3258499"/>
                <a:gd name="connsiteY1924" fmla="*/ 140897 h 245078"/>
                <a:gd name="connsiteX1925" fmla="*/ 2276232 w 3258499"/>
                <a:gd name="connsiteY1925" fmla="*/ 127874 h 245078"/>
                <a:gd name="connsiteX1926" fmla="*/ 2279866 w 3258499"/>
                <a:gd name="connsiteY1926" fmla="*/ 114666 h 245078"/>
                <a:gd name="connsiteX1927" fmla="*/ 2292621 w 3258499"/>
                <a:gd name="connsiteY1927" fmla="*/ 107415 h 245078"/>
                <a:gd name="connsiteX1928" fmla="*/ 2299978 w 3258499"/>
                <a:gd name="connsiteY1928" fmla="*/ 106496 h 245078"/>
                <a:gd name="connsiteX1929" fmla="*/ 1966832 w 3258499"/>
                <a:gd name="connsiteY1929" fmla="*/ 106496 h 245078"/>
                <a:gd name="connsiteX1930" fmla="*/ 1972683 w 3258499"/>
                <a:gd name="connsiteY1930" fmla="*/ 111048 h 245078"/>
                <a:gd name="connsiteX1931" fmla="*/ 1980087 w 3258499"/>
                <a:gd name="connsiteY1931" fmla="*/ 124072 h 245078"/>
                <a:gd name="connsiteX1932" fmla="*/ 1976453 w 3258499"/>
                <a:gd name="connsiteY1932" fmla="*/ 137280 h 245078"/>
                <a:gd name="connsiteX1933" fmla="*/ 1963698 w 3258499"/>
                <a:gd name="connsiteY1933" fmla="*/ 144531 h 245078"/>
                <a:gd name="connsiteX1934" fmla="*/ 1950490 w 3258499"/>
                <a:gd name="connsiteY1934" fmla="*/ 140897 h 245078"/>
                <a:gd name="connsiteX1935" fmla="*/ 1943086 w 3258499"/>
                <a:gd name="connsiteY1935" fmla="*/ 127874 h 245078"/>
                <a:gd name="connsiteX1936" fmla="*/ 1946719 w 3258499"/>
                <a:gd name="connsiteY1936" fmla="*/ 114666 h 245078"/>
                <a:gd name="connsiteX1937" fmla="*/ 1959475 w 3258499"/>
                <a:gd name="connsiteY1937" fmla="*/ 107415 h 245078"/>
                <a:gd name="connsiteX1938" fmla="*/ 1966832 w 3258499"/>
                <a:gd name="connsiteY1938" fmla="*/ 106496 h 245078"/>
                <a:gd name="connsiteX1939" fmla="*/ 1633686 w 3258499"/>
                <a:gd name="connsiteY1939" fmla="*/ 106496 h 245078"/>
                <a:gd name="connsiteX1940" fmla="*/ 1639537 w 3258499"/>
                <a:gd name="connsiteY1940" fmla="*/ 111048 h 245078"/>
                <a:gd name="connsiteX1941" fmla="*/ 1646940 w 3258499"/>
                <a:gd name="connsiteY1941" fmla="*/ 124072 h 245078"/>
                <a:gd name="connsiteX1942" fmla="*/ 1643307 w 3258499"/>
                <a:gd name="connsiteY1942" fmla="*/ 137280 h 245078"/>
                <a:gd name="connsiteX1943" fmla="*/ 1630551 w 3258499"/>
                <a:gd name="connsiteY1943" fmla="*/ 144531 h 245078"/>
                <a:gd name="connsiteX1944" fmla="*/ 1617343 w 3258499"/>
                <a:gd name="connsiteY1944" fmla="*/ 140897 h 245078"/>
                <a:gd name="connsiteX1945" fmla="*/ 1609940 w 3258499"/>
                <a:gd name="connsiteY1945" fmla="*/ 127874 h 245078"/>
                <a:gd name="connsiteX1946" fmla="*/ 1613573 w 3258499"/>
                <a:gd name="connsiteY1946" fmla="*/ 114666 h 245078"/>
                <a:gd name="connsiteX1947" fmla="*/ 1626328 w 3258499"/>
                <a:gd name="connsiteY1947" fmla="*/ 107415 h 245078"/>
                <a:gd name="connsiteX1948" fmla="*/ 1633686 w 3258499"/>
                <a:gd name="connsiteY1948" fmla="*/ 106496 h 245078"/>
                <a:gd name="connsiteX1949" fmla="*/ 1300538 w 3258499"/>
                <a:gd name="connsiteY1949" fmla="*/ 106496 h 245078"/>
                <a:gd name="connsiteX1950" fmla="*/ 1306391 w 3258499"/>
                <a:gd name="connsiteY1950" fmla="*/ 111048 h 245078"/>
                <a:gd name="connsiteX1951" fmla="*/ 1313794 w 3258499"/>
                <a:gd name="connsiteY1951" fmla="*/ 124072 h 245078"/>
                <a:gd name="connsiteX1952" fmla="*/ 1310160 w 3258499"/>
                <a:gd name="connsiteY1952" fmla="*/ 137280 h 245078"/>
                <a:gd name="connsiteX1953" fmla="*/ 1297406 w 3258499"/>
                <a:gd name="connsiteY1953" fmla="*/ 144531 h 245078"/>
                <a:gd name="connsiteX1954" fmla="*/ 1284198 w 3258499"/>
                <a:gd name="connsiteY1954" fmla="*/ 140897 h 245078"/>
                <a:gd name="connsiteX1955" fmla="*/ 1276792 w 3258499"/>
                <a:gd name="connsiteY1955" fmla="*/ 127874 h 245078"/>
                <a:gd name="connsiteX1956" fmla="*/ 1280427 w 3258499"/>
                <a:gd name="connsiteY1956" fmla="*/ 114666 h 245078"/>
                <a:gd name="connsiteX1957" fmla="*/ 1293182 w 3258499"/>
                <a:gd name="connsiteY1957" fmla="*/ 107415 h 245078"/>
                <a:gd name="connsiteX1958" fmla="*/ 1300538 w 3258499"/>
                <a:gd name="connsiteY1958" fmla="*/ 106496 h 245078"/>
                <a:gd name="connsiteX1959" fmla="*/ 967393 w 3258499"/>
                <a:gd name="connsiteY1959" fmla="*/ 106496 h 245078"/>
                <a:gd name="connsiteX1960" fmla="*/ 973244 w 3258499"/>
                <a:gd name="connsiteY1960" fmla="*/ 111048 h 245078"/>
                <a:gd name="connsiteX1961" fmla="*/ 980648 w 3258499"/>
                <a:gd name="connsiteY1961" fmla="*/ 124072 h 245078"/>
                <a:gd name="connsiteX1962" fmla="*/ 977014 w 3258499"/>
                <a:gd name="connsiteY1962" fmla="*/ 137280 h 245078"/>
                <a:gd name="connsiteX1963" fmla="*/ 964259 w 3258499"/>
                <a:gd name="connsiteY1963" fmla="*/ 144531 h 245078"/>
                <a:gd name="connsiteX1964" fmla="*/ 951050 w 3258499"/>
                <a:gd name="connsiteY1964" fmla="*/ 140897 h 245078"/>
                <a:gd name="connsiteX1965" fmla="*/ 943647 w 3258499"/>
                <a:gd name="connsiteY1965" fmla="*/ 127874 h 245078"/>
                <a:gd name="connsiteX1966" fmla="*/ 947280 w 3258499"/>
                <a:gd name="connsiteY1966" fmla="*/ 114666 h 245078"/>
                <a:gd name="connsiteX1967" fmla="*/ 960036 w 3258499"/>
                <a:gd name="connsiteY1967" fmla="*/ 107415 h 245078"/>
                <a:gd name="connsiteX1968" fmla="*/ 967393 w 3258499"/>
                <a:gd name="connsiteY1968" fmla="*/ 106496 h 245078"/>
                <a:gd name="connsiteX1969" fmla="*/ 634247 w 3258499"/>
                <a:gd name="connsiteY1969" fmla="*/ 106496 h 245078"/>
                <a:gd name="connsiteX1970" fmla="*/ 640098 w 3258499"/>
                <a:gd name="connsiteY1970" fmla="*/ 111048 h 245078"/>
                <a:gd name="connsiteX1971" fmla="*/ 647501 w 3258499"/>
                <a:gd name="connsiteY1971" fmla="*/ 124072 h 245078"/>
                <a:gd name="connsiteX1972" fmla="*/ 643867 w 3258499"/>
                <a:gd name="connsiteY1972" fmla="*/ 137280 h 245078"/>
                <a:gd name="connsiteX1973" fmla="*/ 631112 w 3258499"/>
                <a:gd name="connsiteY1973" fmla="*/ 144531 h 245078"/>
                <a:gd name="connsiteX1974" fmla="*/ 617904 w 3258499"/>
                <a:gd name="connsiteY1974" fmla="*/ 140897 h 245078"/>
                <a:gd name="connsiteX1975" fmla="*/ 610500 w 3258499"/>
                <a:gd name="connsiteY1975" fmla="*/ 127874 h 245078"/>
                <a:gd name="connsiteX1976" fmla="*/ 614134 w 3258499"/>
                <a:gd name="connsiteY1976" fmla="*/ 114666 h 245078"/>
                <a:gd name="connsiteX1977" fmla="*/ 626889 w 3258499"/>
                <a:gd name="connsiteY1977" fmla="*/ 107415 h 245078"/>
                <a:gd name="connsiteX1978" fmla="*/ 634247 w 3258499"/>
                <a:gd name="connsiteY1978" fmla="*/ 106496 h 245078"/>
                <a:gd name="connsiteX1979" fmla="*/ 301100 w 3258499"/>
                <a:gd name="connsiteY1979" fmla="*/ 106496 h 245078"/>
                <a:gd name="connsiteX1980" fmla="*/ 306952 w 3258499"/>
                <a:gd name="connsiteY1980" fmla="*/ 111048 h 245078"/>
                <a:gd name="connsiteX1981" fmla="*/ 314355 w 3258499"/>
                <a:gd name="connsiteY1981" fmla="*/ 124072 h 245078"/>
                <a:gd name="connsiteX1982" fmla="*/ 310722 w 3258499"/>
                <a:gd name="connsiteY1982" fmla="*/ 137280 h 245078"/>
                <a:gd name="connsiteX1983" fmla="*/ 297967 w 3258499"/>
                <a:gd name="connsiteY1983" fmla="*/ 144531 h 245078"/>
                <a:gd name="connsiteX1984" fmla="*/ 284758 w 3258499"/>
                <a:gd name="connsiteY1984" fmla="*/ 140897 h 245078"/>
                <a:gd name="connsiteX1985" fmla="*/ 277354 w 3258499"/>
                <a:gd name="connsiteY1985" fmla="*/ 127874 h 245078"/>
                <a:gd name="connsiteX1986" fmla="*/ 280988 w 3258499"/>
                <a:gd name="connsiteY1986" fmla="*/ 114666 h 245078"/>
                <a:gd name="connsiteX1987" fmla="*/ 293743 w 3258499"/>
                <a:gd name="connsiteY1987" fmla="*/ 107415 h 245078"/>
                <a:gd name="connsiteX1988" fmla="*/ 301100 w 3258499"/>
                <a:gd name="connsiteY1988" fmla="*/ 106496 h 245078"/>
                <a:gd name="connsiteX1989" fmla="*/ 2967999 w 3258499"/>
                <a:gd name="connsiteY1989" fmla="*/ 87070 h 245078"/>
                <a:gd name="connsiteX1990" fmla="*/ 2970637 w 3258499"/>
                <a:gd name="connsiteY1990" fmla="*/ 88302 h 245078"/>
                <a:gd name="connsiteX1991" fmla="*/ 2973680 w 3258499"/>
                <a:gd name="connsiteY1991" fmla="*/ 91628 h 245078"/>
                <a:gd name="connsiteX1992" fmla="*/ 2973442 w 3258499"/>
                <a:gd name="connsiteY1992" fmla="*/ 97001 h 245078"/>
                <a:gd name="connsiteX1993" fmla="*/ 2970116 w 3258499"/>
                <a:gd name="connsiteY1993" fmla="*/ 100044 h 245078"/>
                <a:gd name="connsiteX1994" fmla="*/ 2964742 w 3258499"/>
                <a:gd name="connsiteY1994" fmla="*/ 99806 h 245078"/>
                <a:gd name="connsiteX1995" fmla="*/ 2961699 w 3258499"/>
                <a:gd name="connsiteY1995" fmla="*/ 96480 h 245078"/>
                <a:gd name="connsiteX1996" fmla="*/ 2961938 w 3258499"/>
                <a:gd name="connsiteY1996" fmla="*/ 91107 h 245078"/>
                <a:gd name="connsiteX1997" fmla="*/ 2965264 w 3258499"/>
                <a:gd name="connsiteY1997" fmla="*/ 88064 h 245078"/>
                <a:gd name="connsiteX1998" fmla="*/ 2967999 w 3258499"/>
                <a:gd name="connsiteY1998" fmla="*/ 87070 h 245078"/>
                <a:gd name="connsiteX1999" fmla="*/ 2634854 w 3258499"/>
                <a:gd name="connsiteY1999" fmla="*/ 87070 h 245078"/>
                <a:gd name="connsiteX2000" fmla="*/ 2637491 w 3258499"/>
                <a:gd name="connsiteY2000" fmla="*/ 88302 h 245078"/>
                <a:gd name="connsiteX2001" fmla="*/ 2640534 w 3258499"/>
                <a:gd name="connsiteY2001" fmla="*/ 91628 h 245078"/>
                <a:gd name="connsiteX2002" fmla="*/ 2640295 w 3258499"/>
                <a:gd name="connsiteY2002" fmla="*/ 97001 h 245078"/>
                <a:gd name="connsiteX2003" fmla="*/ 2636970 w 3258499"/>
                <a:gd name="connsiteY2003" fmla="*/ 100044 h 245078"/>
                <a:gd name="connsiteX2004" fmla="*/ 2631596 w 3258499"/>
                <a:gd name="connsiteY2004" fmla="*/ 99806 h 245078"/>
                <a:gd name="connsiteX2005" fmla="*/ 2628553 w 3258499"/>
                <a:gd name="connsiteY2005" fmla="*/ 96480 h 245078"/>
                <a:gd name="connsiteX2006" fmla="*/ 2628792 w 3258499"/>
                <a:gd name="connsiteY2006" fmla="*/ 91107 h 245078"/>
                <a:gd name="connsiteX2007" fmla="*/ 2632117 w 3258499"/>
                <a:gd name="connsiteY2007" fmla="*/ 88064 h 245078"/>
                <a:gd name="connsiteX2008" fmla="*/ 2634854 w 3258499"/>
                <a:gd name="connsiteY2008" fmla="*/ 87070 h 245078"/>
                <a:gd name="connsiteX2009" fmla="*/ 2301707 w 3258499"/>
                <a:gd name="connsiteY2009" fmla="*/ 87070 h 245078"/>
                <a:gd name="connsiteX2010" fmla="*/ 2304344 w 3258499"/>
                <a:gd name="connsiteY2010" fmla="*/ 88302 h 245078"/>
                <a:gd name="connsiteX2011" fmla="*/ 2307388 w 3258499"/>
                <a:gd name="connsiteY2011" fmla="*/ 91628 h 245078"/>
                <a:gd name="connsiteX2012" fmla="*/ 2307149 w 3258499"/>
                <a:gd name="connsiteY2012" fmla="*/ 97001 h 245078"/>
                <a:gd name="connsiteX2013" fmla="*/ 2303823 w 3258499"/>
                <a:gd name="connsiteY2013" fmla="*/ 100044 h 245078"/>
                <a:gd name="connsiteX2014" fmla="*/ 2298450 w 3258499"/>
                <a:gd name="connsiteY2014" fmla="*/ 99806 h 245078"/>
                <a:gd name="connsiteX2015" fmla="*/ 2295407 w 3258499"/>
                <a:gd name="connsiteY2015" fmla="*/ 96480 h 245078"/>
                <a:gd name="connsiteX2016" fmla="*/ 2295645 w 3258499"/>
                <a:gd name="connsiteY2016" fmla="*/ 91107 h 245078"/>
                <a:gd name="connsiteX2017" fmla="*/ 2298971 w 3258499"/>
                <a:gd name="connsiteY2017" fmla="*/ 88064 h 245078"/>
                <a:gd name="connsiteX2018" fmla="*/ 2301707 w 3258499"/>
                <a:gd name="connsiteY2018" fmla="*/ 87070 h 245078"/>
                <a:gd name="connsiteX2019" fmla="*/ 1968561 w 3258499"/>
                <a:gd name="connsiteY2019" fmla="*/ 87070 h 245078"/>
                <a:gd name="connsiteX2020" fmla="*/ 1971197 w 3258499"/>
                <a:gd name="connsiteY2020" fmla="*/ 88302 h 245078"/>
                <a:gd name="connsiteX2021" fmla="*/ 1974241 w 3258499"/>
                <a:gd name="connsiteY2021" fmla="*/ 91628 h 245078"/>
                <a:gd name="connsiteX2022" fmla="*/ 1974003 w 3258499"/>
                <a:gd name="connsiteY2022" fmla="*/ 97001 h 245078"/>
                <a:gd name="connsiteX2023" fmla="*/ 1970677 w 3258499"/>
                <a:gd name="connsiteY2023" fmla="*/ 100044 h 245078"/>
                <a:gd name="connsiteX2024" fmla="*/ 1965304 w 3258499"/>
                <a:gd name="connsiteY2024" fmla="*/ 99806 h 245078"/>
                <a:gd name="connsiteX2025" fmla="*/ 1962261 w 3258499"/>
                <a:gd name="connsiteY2025" fmla="*/ 96480 h 245078"/>
                <a:gd name="connsiteX2026" fmla="*/ 1962499 w 3258499"/>
                <a:gd name="connsiteY2026" fmla="*/ 91107 h 245078"/>
                <a:gd name="connsiteX2027" fmla="*/ 1965825 w 3258499"/>
                <a:gd name="connsiteY2027" fmla="*/ 88064 h 245078"/>
                <a:gd name="connsiteX2028" fmla="*/ 1968561 w 3258499"/>
                <a:gd name="connsiteY2028" fmla="*/ 87070 h 245078"/>
                <a:gd name="connsiteX2029" fmla="*/ 1635414 w 3258499"/>
                <a:gd name="connsiteY2029" fmla="*/ 87070 h 245078"/>
                <a:gd name="connsiteX2030" fmla="*/ 1638052 w 3258499"/>
                <a:gd name="connsiteY2030" fmla="*/ 88302 h 245078"/>
                <a:gd name="connsiteX2031" fmla="*/ 1641094 w 3258499"/>
                <a:gd name="connsiteY2031" fmla="*/ 91628 h 245078"/>
                <a:gd name="connsiteX2032" fmla="*/ 1640857 w 3258499"/>
                <a:gd name="connsiteY2032" fmla="*/ 97001 h 245078"/>
                <a:gd name="connsiteX2033" fmla="*/ 1637531 w 3258499"/>
                <a:gd name="connsiteY2033" fmla="*/ 100044 h 245078"/>
                <a:gd name="connsiteX2034" fmla="*/ 1632157 w 3258499"/>
                <a:gd name="connsiteY2034" fmla="*/ 99806 h 245078"/>
                <a:gd name="connsiteX2035" fmla="*/ 1629114 w 3258499"/>
                <a:gd name="connsiteY2035" fmla="*/ 96480 h 245078"/>
                <a:gd name="connsiteX2036" fmla="*/ 1629353 w 3258499"/>
                <a:gd name="connsiteY2036" fmla="*/ 91107 h 245078"/>
                <a:gd name="connsiteX2037" fmla="*/ 1632679 w 3258499"/>
                <a:gd name="connsiteY2037" fmla="*/ 88064 h 245078"/>
                <a:gd name="connsiteX2038" fmla="*/ 1635414 w 3258499"/>
                <a:gd name="connsiteY2038" fmla="*/ 87070 h 245078"/>
                <a:gd name="connsiteX2039" fmla="*/ 1302268 w 3258499"/>
                <a:gd name="connsiteY2039" fmla="*/ 87070 h 245078"/>
                <a:gd name="connsiteX2040" fmla="*/ 1304905 w 3258499"/>
                <a:gd name="connsiteY2040" fmla="*/ 88302 h 245078"/>
                <a:gd name="connsiteX2041" fmla="*/ 1307948 w 3258499"/>
                <a:gd name="connsiteY2041" fmla="*/ 91628 h 245078"/>
                <a:gd name="connsiteX2042" fmla="*/ 1307710 w 3258499"/>
                <a:gd name="connsiteY2042" fmla="*/ 97001 h 245078"/>
                <a:gd name="connsiteX2043" fmla="*/ 1304385 w 3258499"/>
                <a:gd name="connsiteY2043" fmla="*/ 100044 h 245078"/>
                <a:gd name="connsiteX2044" fmla="*/ 1299011 w 3258499"/>
                <a:gd name="connsiteY2044" fmla="*/ 99806 h 245078"/>
                <a:gd name="connsiteX2045" fmla="*/ 1295968 w 3258499"/>
                <a:gd name="connsiteY2045" fmla="*/ 96480 h 245078"/>
                <a:gd name="connsiteX2046" fmla="*/ 1296207 w 3258499"/>
                <a:gd name="connsiteY2046" fmla="*/ 91107 h 245078"/>
                <a:gd name="connsiteX2047" fmla="*/ 1299532 w 3258499"/>
                <a:gd name="connsiteY2047" fmla="*/ 88064 h 245078"/>
                <a:gd name="connsiteX2048" fmla="*/ 1302268 w 3258499"/>
                <a:gd name="connsiteY2048" fmla="*/ 87070 h 245078"/>
                <a:gd name="connsiteX2049" fmla="*/ 969122 w 3258499"/>
                <a:gd name="connsiteY2049" fmla="*/ 87070 h 245078"/>
                <a:gd name="connsiteX2050" fmla="*/ 971759 w 3258499"/>
                <a:gd name="connsiteY2050" fmla="*/ 88302 h 245078"/>
                <a:gd name="connsiteX2051" fmla="*/ 974802 w 3258499"/>
                <a:gd name="connsiteY2051" fmla="*/ 91628 h 245078"/>
                <a:gd name="connsiteX2052" fmla="*/ 974564 w 3258499"/>
                <a:gd name="connsiteY2052" fmla="*/ 97001 h 245078"/>
                <a:gd name="connsiteX2053" fmla="*/ 971237 w 3258499"/>
                <a:gd name="connsiteY2053" fmla="*/ 100044 h 245078"/>
                <a:gd name="connsiteX2054" fmla="*/ 965865 w 3258499"/>
                <a:gd name="connsiteY2054" fmla="*/ 99806 h 245078"/>
                <a:gd name="connsiteX2055" fmla="*/ 962822 w 3258499"/>
                <a:gd name="connsiteY2055" fmla="*/ 96480 h 245078"/>
                <a:gd name="connsiteX2056" fmla="*/ 963060 w 3258499"/>
                <a:gd name="connsiteY2056" fmla="*/ 91107 h 245078"/>
                <a:gd name="connsiteX2057" fmla="*/ 966386 w 3258499"/>
                <a:gd name="connsiteY2057" fmla="*/ 88064 h 245078"/>
                <a:gd name="connsiteX2058" fmla="*/ 969122 w 3258499"/>
                <a:gd name="connsiteY2058" fmla="*/ 87070 h 245078"/>
                <a:gd name="connsiteX2059" fmla="*/ 635975 w 3258499"/>
                <a:gd name="connsiteY2059" fmla="*/ 87070 h 245078"/>
                <a:gd name="connsiteX2060" fmla="*/ 638612 w 3258499"/>
                <a:gd name="connsiteY2060" fmla="*/ 88302 h 245078"/>
                <a:gd name="connsiteX2061" fmla="*/ 641655 w 3258499"/>
                <a:gd name="connsiteY2061" fmla="*/ 91628 h 245078"/>
                <a:gd name="connsiteX2062" fmla="*/ 641417 w 3258499"/>
                <a:gd name="connsiteY2062" fmla="*/ 97001 h 245078"/>
                <a:gd name="connsiteX2063" fmla="*/ 638092 w 3258499"/>
                <a:gd name="connsiteY2063" fmla="*/ 100044 h 245078"/>
                <a:gd name="connsiteX2064" fmla="*/ 632718 w 3258499"/>
                <a:gd name="connsiteY2064" fmla="*/ 99806 h 245078"/>
                <a:gd name="connsiteX2065" fmla="*/ 629675 w 3258499"/>
                <a:gd name="connsiteY2065" fmla="*/ 96480 h 245078"/>
                <a:gd name="connsiteX2066" fmla="*/ 629913 w 3258499"/>
                <a:gd name="connsiteY2066" fmla="*/ 91107 h 245078"/>
                <a:gd name="connsiteX2067" fmla="*/ 633239 w 3258499"/>
                <a:gd name="connsiteY2067" fmla="*/ 88064 h 245078"/>
                <a:gd name="connsiteX2068" fmla="*/ 635975 w 3258499"/>
                <a:gd name="connsiteY2068" fmla="*/ 87070 h 245078"/>
                <a:gd name="connsiteX2069" fmla="*/ 302829 w 3258499"/>
                <a:gd name="connsiteY2069" fmla="*/ 87070 h 245078"/>
                <a:gd name="connsiteX2070" fmla="*/ 305466 w 3258499"/>
                <a:gd name="connsiteY2070" fmla="*/ 88302 h 245078"/>
                <a:gd name="connsiteX2071" fmla="*/ 308509 w 3258499"/>
                <a:gd name="connsiteY2071" fmla="*/ 91628 h 245078"/>
                <a:gd name="connsiteX2072" fmla="*/ 308271 w 3258499"/>
                <a:gd name="connsiteY2072" fmla="*/ 97001 h 245078"/>
                <a:gd name="connsiteX2073" fmla="*/ 304945 w 3258499"/>
                <a:gd name="connsiteY2073" fmla="*/ 100044 h 245078"/>
                <a:gd name="connsiteX2074" fmla="*/ 299572 w 3258499"/>
                <a:gd name="connsiteY2074" fmla="*/ 99806 h 245078"/>
                <a:gd name="connsiteX2075" fmla="*/ 296528 w 3258499"/>
                <a:gd name="connsiteY2075" fmla="*/ 96480 h 245078"/>
                <a:gd name="connsiteX2076" fmla="*/ 296768 w 3258499"/>
                <a:gd name="connsiteY2076" fmla="*/ 91107 h 245078"/>
                <a:gd name="connsiteX2077" fmla="*/ 300094 w 3258499"/>
                <a:gd name="connsiteY2077" fmla="*/ 88064 h 245078"/>
                <a:gd name="connsiteX2078" fmla="*/ 302829 w 3258499"/>
                <a:gd name="connsiteY2078" fmla="*/ 87070 h 245078"/>
                <a:gd name="connsiteX2079" fmla="*/ 44039 w 3258499"/>
                <a:gd name="connsiteY2079" fmla="*/ 68922 h 245078"/>
                <a:gd name="connsiteX2080" fmla="*/ 57064 w 3258499"/>
                <a:gd name="connsiteY2080" fmla="*/ 74316 h 245078"/>
                <a:gd name="connsiteX2081" fmla="*/ 83770 w 3258499"/>
                <a:gd name="connsiteY2081" fmla="*/ 101022 h 245078"/>
                <a:gd name="connsiteX2082" fmla="*/ 83770 w 3258499"/>
                <a:gd name="connsiteY2082" fmla="*/ 136284 h 245078"/>
                <a:gd name="connsiteX2083" fmla="*/ 57064 w 3258499"/>
                <a:gd name="connsiteY2083" fmla="*/ 162990 h 245078"/>
                <a:gd name="connsiteX2084" fmla="*/ 39433 w 3258499"/>
                <a:gd name="connsiteY2084" fmla="*/ 170293 h 245078"/>
                <a:gd name="connsiteX2085" fmla="*/ 39433 w 3258499"/>
                <a:gd name="connsiteY2085" fmla="*/ 170270 h 245078"/>
                <a:gd name="connsiteX2086" fmla="*/ 39316 w 3258499"/>
                <a:gd name="connsiteY2086" fmla="*/ 170293 h 245078"/>
                <a:gd name="connsiteX2087" fmla="*/ 21684 w 3258499"/>
                <a:gd name="connsiteY2087" fmla="*/ 162990 h 245078"/>
                <a:gd name="connsiteX2088" fmla="*/ 20755 w 3258499"/>
                <a:gd name="connsiteY2088" fmla="*/ 162061 h 245078"/>
                <a:gd name="connsiteX2089" fmla="*/ 3037632 w 3258499"/>
                <a:gd name="connsiteY2089" fmla="*/ 67014 h 245078"/>
                <a:gd name="connsiteX2090" fmla="*/ 3037750 w 3258499"/>
                <a:gd name="connsiteY2090" fmla="*/ 67037 h 245078"/>
                <a:gd name="connsiteX2091" fmla="*/ 3037750 w 3258499"/>
                <a:gd name="connsiteY2091" fmla="*/ 67014 h 245078"/>
                <a:gd name="connsiteX2092" fmla="*/ 3055381 w 3258499"/>
                <a:gd name="connsiteY2092" fmla="*/ 74316 h 245078"/>
                <a:gd name="connsiteX2093" fmla="*/ 3082086 w 3258499"/>
                <a:gd name="connsiteY2093" fmla="*/ 101022 h 245078"/>
                <a:gd name="connsiteX2094" fmla="*/ 3082086 w 3258499"/>
                <a:gd name="connsiteY2094" fmla="*/ 136284 h 245078"/>
                <a:gd name="connsiteX2095" fmla="*/ 3055381 w 3258499"/>
                <a:gd name="connsiteY2095" fmla="*/ 162990 h 245078"/>
                <a:gd name="connsiteX2096" fmla="*/ 3037750 w 3258499"/>
                <a:gd name="connsiteY2096" fmla="*/ 170293 h 245078"/>
                <a:gd name="connsiteX2097" fmla="*/ 3037750 w 3258499"/>
                <a:gd name="connsiteY2097" fmla="*/ 170270 h 245078"/>
                <a:gd name="connsiteX2098" fmla="*/ 3037632 w 3258499"/>
                <a:gd name="connsiteY2098" fmla="*/ 170293 h 245078"/>
                <a:gd name="connsiteX2099" fmla="*/ 3020001 w 3258499"/>
                <a:gd name="connsiteY2099" fmla="*/ 162990 h 245078"/>
                <a:gd name="connsiteX2100" fmla="*/ 2993295 w 3258499"/>
                <a:gd name="connsiteY2100" fmla="*/ 136285 h 245078"/>
                <a:gd name="connsiteX2101" fmla="*/ 2993295 w 3258499"/>
                <a:gd name="connsiteY2101" fmla="*/ 101022 h 245078"/>
                <a:gd name="connsiteX2102" fmla="*/ 3020001 w 3258499"/>
                <a:gd name="connsiteY2102" fmla="*/ 74317 h 245078"/>
                <a:gd name="connsiteX2103" fmla="*/ 3037632 w 3258499"/>
                <a:gd name="connsiteY2103" fmla="*/ 67014 h 245078"/>
                <a:gd name="connsiteX2104" fmla="*/ 2704486 w 3258499"/>
                <a:gd name="connsiteY2104" fmla="*/ 67014 h 245078"/>
                <a:gd name="connsiteX2105" fmla="*/ 2704603 w 3258499"/>
                <a:gd name="connsiteY2105" fmla="*/ 67037 h 245078"/>
                <a:gd name="connsiteX2106" fmla="*/ 2704603 w 3258499"/>
                <a:gd name="connsiteY2106" fmla="*/ 67014 h 245078"/>
                <a:gd name="connsiteX2107" fmla="*/ 2704603 w 3258499"/>
                <a:gd name="connsiteY2107" fmla="*/ 67014 h 245078"/>
                <a:gd name="connsiteX2108" fmla="*/ 2722235 w 3258499"/>
                <a:gd name="connsiteY2108" fmla="*/ 74316 h 245078"/>
                <a:gd name="connsiteX2109" fmla="*/ 2748941 w 3258499"/>
                <a:gd name="connsiteY2109" fmla="*/ 101022 h 245078"/>
                <a:gd name="connsiteX2110" fmla="*/ 2748941 w 3258499"/>
                <a:gd name="connsiteY2110" fmla="*/ 136284 h 245078"/>
                <a:gd name="connsiteX2111" fmla="*/ 2722235 w 3258499"/>
                <a:gd name="connsiteY2111" fmla="*/ 162990 h 245078"/>
                <a:gd name="connsiteX2112" fmla="*/ 2704603 w 3258499"/>
                <a:gd name="connsiteY2112" fmla="*/ 170293 h 245078"/>
                <a:gd name="connsiteX2113" fmla="*/ 2704603 w 3258499"/>
                <a:gd name="connsiteY2113" fmla="*/ 170293 h 245078"/>
                <a:gd name="connsiteX2114" fmla="*/ 2704603 w 3258499"/>
                <a:gd name="connsiteY2114" fmla="*/ 170270 h 245078"/>
                <a:gd name="connsiteX2115" fmla="*/ 2704486 w 3258499"/>
                <a:gd name="connsiteY2115" fmla="*/ 170293 h 245078"/>
                <a:gd name="connsiteX2116" fmla="*/ 2686854 w 3258499"/>
                <a:gd name="connsiteY2116" fmla="*/ 162990 h 245078"/>
                <a:gd name="connsiteX2117" fmla="*/ 2660149 w 3258499"/>
                <a:gd name="connsiteY2117" fmla="*/ 136285 h 245078"/>
                <a:gd name="connsiteX2118" fmla="*/ 2660149 w 3258499"/>
                <a:gd name="connsiteY2118" fmla="*/ 101022 h 245078"/>
                <a:gd name="connsiteX2119" fmla="*/ 2686855 w 3258499"/>
                <a:gd name="connsiteY2119" fmla="*/ 74317 h 245078"/>
                <a:gd name="connsiteX2120" fmla="*/ 2704486 w 3258499"/>
                <a:gd name="connsiteY2120" fmla="*/ 67014 h 245078"/>
                <a:gd name="connsiteX2121" fmla="*/ 2371339 w 3258499"/>
                <a:gd name="connsiteY2121" fmla="*/ 67014 h 245078"/>
                <a:gd name="connsiteX2122" fmla="*/ 2371457 w 3258499"/>
                <a:gd name="connsiteY2122" fmla="*/ 67037 h 245078"/>
                <a:gd name="connsiteX2123" fmla="*/ 2371457 w 3258499"/>
                <a:gd name="connsiteY2123" fmla="*/ 67014 h 245078"/>
                <a:gd name="connsiteX2124" fmla="*/ 2389089 w 3258499"/>
                <a:gd name="connsiteY2124" fmla="*/ 74316 h 245078"/>
                <a:gd name="connsiteX2125" fmla="*/ 2415794 w 3258499"/>
                <a:gd name="connsiteY2125" fmla="*/ 101022 h 245078"/>
                <a:gd name="connsiteX2126" fmla="*/ 2415794 w 3258499"/>
                <a:gd name="connsiteY2126" fmla="*/ 136284 h 245078"/>
                <a:gd name="connsiteX2127" fmla="*/ 2389088 w 3258499"/>
                <a:gd name="connsiteY2127" fmla="*/ 162990 h 245078"/>
                <a:gd name="connsiteX2128" fmla="*/ 2371457 w 3258499"/>
                <a:gd name="connsiteY2128" fmla="*/ 170293 h 245078"/>
                <a:gd name="connsiteX2129" fmla="*/ 2371457 w 3258499"/>
                <a:gd name="connsiteY2129" fmla="*/ 170270 h 245078"/>
                <a:gd name="connsiteX2130" fmla="*/ 2371339 w 3258499"/>
                <a:gd name="connsiteY2130" fmla="*/ 170293 h 245078"/>
                <a:gd name="connsiteX2131" fmla="*/ 2353708 w 3258499"/>
                <a:gd name="connsiteY2131" fmla="*/ 162990 h 245078"/>
                <a:gd name="connsiteX2132" fmla="*/ 2327003 w 3258499"/>
                <a:gd name="connsiteY2132" fmla="*/ 136285 h 245078"/>
                <a:gd name="connsiteX2133" fmla="*/ 2327003 w 3258499"/>
                <a:gd name="connsiteY2133" fmla="*/ 101022 h 245078"/>
                <a:gd name="connsiteX2134" fmla="*/ 2353709 w 3258499"/>
                <a:gd name="connsiteY2134" fmla="*/ 74317 h 245078"/>
                <a:gd name="connsiteX2135" fmla="*/ 2371339 w 3258499"/>
                <a:gd name="connsiteY2135" fmla="*/ 67014 h 245078"/>
                <a:gd name="connsiteX2136" fmla="*/ 2038193 w 3258499"/>
                <a:gd name="connsiteY2136" fmla="*/ 67014 h 245078"/>
                <a:gd name="connsiteX2137" fmla="*/ 2038311 w 3258499"/>
                <a:gd name="connsiteY2137" fmla="*/ 67037 h 245078"/>
                <a:gd name="connsiteX2138" fmla="*/ 2038311 w 3258499"/>
                <a:gd name="connsiteY2138" fmla="*/ 67014 h 245078"/>
                <a:gd name="connsiteX2139" fmla="*/ 2055942 w 3258499"/>
                <a:gd name="connsiteY2139" fmla="*/ 74316 h 245078"/>
                <a:gd name="connsiteX2140" fmla="*/ 2082647 w 3258499"/>
                <a:gd name="connsiteY2140" fmla="*/ 101022 h 245078"/>
                <a:gd name="connsiteX2141" fmla="*/ 2082647 w 3258499"/>
                <a:gd name="connsiteY2141" fmla="*/ 136284 h 245078"/>
                <a:gd name="connsiteX2142" fmla="*/ 2055942 w 3258499"/>
                <a:gd name="connsiteY2142" fmla="*/ 162990 h 245078"/>
                <a:gd name="connsiteX2143" fmla="*/ 2038311 w 3258499"/>
                <a:gd name="connsiteY2143" fmla="*/ 170293 h 245078"/>
                <a:gd name="connsiteX2144" fmla="*/ 2038311 w 3258499"/>
                <a:gd name="connsiteY2144" fmla="*/ 170270 h 245078"/>
                <a:gd name="connsiteX2145" fmla="*/ 2038193 w 3258499"/>
                <a:gd name="connsiteY2145" fmla="*/ 170293 h 245078"/>
                <a:gd name="connsiteX2146" fmla="*/ 2020562 w 3258499"/>
                <a:gd name="connsiteY2146" fmla="*/ 162990 h 245078"/>
                <a:gd name="connsiteX2147" fmla="*/ 1993857 w 3258499"/>
                <a:gd name="connsiteY2147" fmla="*/ 136285 h 245078"/>
                <a:gd name="connsiteX2148" fmla="*/ 1993857 w 3258499"/>
                <a:gd name="connsiteY2148" fmla="*/ 101022 h 245078"/>
                <a:gd name="connsiteX2149" fmla="*/ 2020562 w 3258499"/>
                <a:gd name="connsiteY2149" fmla="*/ 74317 h 245078"/>
                <a:gd name="connsiteX2150" fmla="*/ 2038193 w 3258499"/>
                <a:gd name="connsiteY2150" fmla="*/ 67014 h 245078"/>
                <a:gd name="connsiteX2151" fmla="*/ 1705047 w 3258499"/>
                <a:gd name="connsiteY2151" fmla="*/ 67014 h 245078"/>
                <a:gd name="connsiteX2152" fmla="*/ 1705164 w 3258499"/>
                <a:gd name="connsiteY2152" fmla="*/ 67037 h 245078"/>
                <a:gd name="connsiteX2153" fmla="*/ 1705164 w 3258499"/>
                <a:gd name="connsiteY2153" fmla="*/ 67014 h 245078"/>
                <a:gd name="connsiteX2154" fmla="*/ 1705165 w 3258499"/>
                <a:gd name="connsiteY2154" fmla="*/ 67014 h 245078"/>
                <a:gd name="connsiteX2155" fmla="*/ 1722796 w 3258499"/>
                <a:gd name="connsiteY2155" fmla="*/ 74316 h 245078"/>
                <a:gd name="connsiteX2156" fmla="*/ 1749501 w 3258499"/>
                <a:gd name="connsiteY2156" fmla="*/ 101022 h 245078"/>
                <a:gd name="connsiteX2157" fmla="*/ 1749501 w 3258499"/>
                <a:gd name="connsiteY2157" fmla="*/ 136284 h 245078"/>
                <a:gd name="connsiteX2158" fmla="*/ 1722795 w 3258499"/>
                <a:gd name="connsiteY2158" fmla="*/ 162990 h 245078"/>
                <a:gd name="connsiteX2159" fmla="*/ 1705165 w 3258499"/>
                <a:gd name="connsiteY2159" fmla="*/ 170293 h 245078"/>
                <a:gd name="connsiteX2160" fmla="*/ 1705164 w 3258499"/>
                <a:gd name="connsiteY2160" fmla="*/ 170293 h 245078"/>
                <a:gd name="connsiteX2161" fmla="*/ 1705164 w 3258499"/>
                <a:gd name="connsiteY2161" fmla="*/ 170270 h 245078"/>
                <a:gd name="connsiteX2162" fmla="*/ 1705047 w 3258499"/>
                <a:gd name="connsiteY2162" fmla="*/ 170293 h 245078"/>
                <a:gd name="connsiteX2163" fmla="*/ 1687415 w 3258499"/>
                <a:gd name="connsiteY2163" fmla="*/ 162990 h 245078"/>
                <a:gd name="connsiteX2164" fmla="*/ 1660710 w 3258499"/>
                <a:gd name="connsiteY2164" fmla="*/ 136285 h 245078"/>
                <a:gd name="connsiteX2165" fmla="*/ 1660710 w 3258499"/>
                <a:gd name="connsiteY2165" fmla="*/ 101022 h 245078"/>
                <a:gd name="connsiteX2166" fmla="*/ 1687415 w 3258499"/>
                <a:gd name="connsiteY2166" fmla="*/ 74317 h 245078"/>
                <a:gd name="connsiteX2167" fmla="*/ 1705047 w 3258499"/>
                <a:gd name="connsiteY2167" fmla="*/ 67014 h 245078"/>
                <a:gd name="connsiteX2168" fmla="*/ 1371900 w 3258499"/>
                <a:gd name="connsiteY2168" fmla="*/ 67014 h 245078"/>
                <a:gd name="connsiteX2169" fmla="*/ 1372018 w 3258499"/>
                <a:gd name="connsiteY2169" fmla="*/ 67037 h 245078"/>
                <a:gd name="connsiteX2170" fmla="*/ 1372018 w 3258499"/>
                <a:gd name="connsiteY2170" fmla="*/ 67014 h 245078"/>
                <a:gd name="connsiteX2171" fmla="*/ 1372018 w 3258499"/>
                <a:gd name="connsiteY2171" fmla="*/ 67014 h 245078"/>
                <a:gd name="connsiteX2172" fmla="*/ 1389649 w 3258499"/>
                <a:gd name="connsiteY2172" fmla="*/ 74316 h 245078"/>
                <a:gd name="connsiteX2173" fmla="*/ 1416355 w 3258499"/>
                <a:gd name="connsiteY2173" fmla="*/ 101022 h 245078"/>
                <a:gd name="connsiteX2174" fmla="*/ 1416355 w 3258499"/>
                <a:gd name="connsiteY2174" fmla="*/ 136284 h 245078"/>
                <a:gd name="connsiteX2175" fmla="*/ 1389649 w 3258499"/>
                <a:gd name="connsiteY2175" fmla="*/ 162990 h 245078"/>
                <a:gd name="connsiteX2176" fmla="*/ 1372018 w 3258499"/>
                <a:gd name="connsiteY2176" fmla="*/ 170293 h 245078"/>
                <a:gd name="connsiteX2177" fmla="*/ 1372018 w 3258499"/>
                <a:gd name="connsiteY2177" fmla="*/ 170293 h 245078"/>
                <a:gd name="connsiteX2178" fmla="*/ 1372018 w 3258499"/>
                <a:gd name="connsiteY2178" fmla="*/ 170270 h 245078"/>
                <a:gd name="connsiteX2179" fmla="*/ 1371900 w 3258499"/>
                <a:gd name="connsiteY2179" fmla="*/ 170293 h 245078"/>
                <a:gd name="connsiteX2180" fmla="*/ 1354269 w 3258499"/>
                <a:gd name="connsiteY2180" fmla="*/ 162990 h 245078"/>
                <a:gd name="connsiteX2181" fmla="*/ 1327564 w 3258499"/>
                <a:gd name="connsiteY2181" fmla="*/ 136285 h 245078"/>
                <a:gd name="connsiteX2182" fmla="*/ 1327564 w 3258499"/>
                <a:gd name="connsiteY2182" fmla="*/ 101022 h 245078"/>
                <a:gd name="connsiteX2183" fmla="*/ 1354269 w 3258499"/>
                <a:gd name="connsiteY2183" fmla="*/ 74317 h 245078"/>
                <a:gd name="connsiteX2184" fmla="*/ 1371900 w 3258499"/>
                <a:gd name="connsiteY2184" fmla="*/ 67014 h 245078"/>
                <a:gd name="connsiteX2185" fmla="*/ 1038754 w 3258499"/>
                <a:gd name="connsiteY2185" fmla="*/ 67014 h 245078"/>
                <a:gd name="connsiteX2186" fmla="*/ 1038871 w 3258499"/>
                <a:gd name="connsiteY2186" fmla="*/ 67037 h 245078"/>
                <a:gd name="connsiteX2187" fmla="*/ 1038871 w 3258499"/>
                <a:gd name="connsiteY2187" fmla="*/ 67014 h 245078"/>
                <a:gd name="connsiteX2188" fmla="*/ 1056504 w 3258499"/>
                <a:gd name="connsiteY2188" fmla="*/ 74316 h 245078"/>
                <a:gd name="connsiteX2189" fmla="*/ 1083209 w 3258499"/>
                <a:gd name="connsiteY2189" fmla="*/ 101022 h 245078"/>
                <a:gd name="connsiteX2190" fmla="*/ 1083209 w 3258499"/>
                <a:gd name="connsiteY2190" fmla="*/ 136284 h 245078"/>
                <a:gd name="connsiteX2191" fmla="*/ 1056503 w 3258499"/>
                <a:gd name="connsiteY2191" fmla="*/ 162990 h 245078"/>
                <a:gd name="connsiteX2192" fmla="*/ 1038871 w 3258499"/>
                <a:gd name="connsiteY2192" fmla="*/ 170293 h 245078"/>
                <a:gd name="connsiteX2193" fmla="*/ 1038871 w 3258499"/>
                <a:gd name="connsiteY2193" fmla="*/ 170270 h 245078"/>
                <a:gd name="connsiteX2194" fmla="*/ 1038754 w 3258499"/>
                <a:gd name="connsiteY2194" fmla="*/ 170293 h 245078"/>
                <a:gd name="connsiteX2195" fmla="*/ 1021123 w 3258499"/>
                <a:gd name="connsiteY2195" fmla="*/ 162990 h 245078"/>
                <a:gd name="connsiteX2196" fmla="*/ 994417 w 3258499"/>
                <a:gd name="connsiteY2196" fmla="*/ 136285 h 245078"/>
                <a:gd name="connsiteX2197" fmla="*/ 994417 w 3258499"/>
                <a:gd name="connsiteY2197" fmla="*/ 101022 h 245078"/>
                <a:gd name="connsiteX2198" fmla="*/ 1021123 w 3258499"/>
                <a:gd name="connsiteY2198" fmla="*/ 74317 h 245078"/>
                <a:gd name="connsiteX2199" fmla="*/ 1038754 w 3258499"/>
                <a:gd name="connsiteY2199" fmla="*/ 67014 h 245078"/>
                <a:gd name="connsiteX2200" fmla="*/ 705608 w 3258499"/>
                <a:gd name="connsiteY2200" fmla="*/ 67014 h 245078"/>
                <a:gd name="connsiteX2201" fmla="*/ 705725 w 3258499"/>
                <a:gd name="connsiteY2201" fmla="*/ 67037 h 245078"/>
                <a:gd name="connsiteX2202" fmla="*/ 705725 w 3258499"/>
                <a:gd name="connsiteY2202" fmla="*/ 67014 h 245078"/>
                <a:gd name="connsiteX2203" fmla="*/ 723357 w 3258499"/>
                <a:gd name="connsiteY2203" fmla="*/ 74316 h 245078"/>
                <a:gd name="connsiteX2204" fmla="*/ 750061 w 3258499"/>
                <a:gd name="connsiteY2204" fmla="*/ 101022 h 245078"/>
                <a:gd name="connsiteX2205" fmla="*/ 750061 w 3258499"/>
                <a:gd name="connsiteY2205" fmla="*/ 136284 h 245078"/>
                <a:gd name="connsiteX2206" fmla="*/ 723357 w 3258499"/>
                <a:gd name="connsiteY2206" fmla="*/ 162990 h 245078"/>
                <a:gd name="connsiteX2207" fmla="*/ 705725 w 3258499"/>
                <a:gd name="connsiteY2207" fmla="*/ 170293 h 245078"/>
                <a:gd name="connsiteX2208" fmla="*/ 705725 w 3258499"/>
                <a:gd name="connsiteY2208" fmla="*/ 170270 h 245078"/>
                <a:gd name="connsiteX2209" fmla="*/ 705608 w 3258499"/>
                <a:gd name="connsiteY2209" fmla="*/ 170293 h 245078"/>
                <a:gd name="connsiteX2210" fmla="*/ 687977 w 3258499"/>
                <a:gd name="connsiteY2210" fmla="*/ 162990 h 245078"/>
                <a:gd name="connsiteX2211" fmla="*/ 661272 w 3258499"/>
                <a:gd name="connsiteY2211" fmla="*/ 136285 h 245078"/>
                <a:gd name="connsiteX2212" fmla="*/ 661272 w 3258499"/>
                <a:gd name="connsiteY2212" fmla="*/ 101022 h 245078"/>
                <a:gd name="connsiteX2213" fmla="*/ 687977 w 3258499"/>
                <a:gd name="connsiteY2213" fmla="*/ 74317 h 245078"/>
                <a:gd name="connsiteX2214" fmla="*/ 705608 w 3258499"/>
                <a:gd name="connsiteY2214" fmla="*/ 67014 h 245078"/>
                <a:gd name="connsiteX2215" fmla="*/ 372462 w 3258499"/>
                <a:gd name="connsiteY2215" fmla="*/ 67014 h 245078"/>
                <a:gd name="connsiteX2216" fmla="*/ 372579 w 3258499"/>
                <a:gd name="connsiteY2216" fmla="*/ 67037 h 245078"/>
                <a:gd name="connsiteX2217" fmla="*/ 372579 w 3258499"/>
                <a:gd name="connsiteY2217" fmla="*/ 67014 h 245078"/>
                <a:gd name="connsiteX2218" fmla="*/ 372580 w 3258499"/>
                <a:gd name="connsiteY2218" fmla="*/ 67014 h 245078"/>
                <a:gd name="connsiteX2219" fmla="*/ 390210 w 3258499"/>
                <a:gd name="connsiteY2219" fmla="*/ 74316 h 245078"/>
                <a:gd name="connsiteX2220" fmla="*/ 416916 w 3258499"/>
                <a:gd name="connsiteY2220" fmla="*/ 101022 h 245078"/>
                <a:gd name="connsiteX2221" fmla="*/ 416916 w 3258499"/>
                <a:gd name="connsiteY2221" fmla="*/ 136284 h 245078"/>
                <a:gd name="connsiteX2222" fmla="*/ 390210 w 3258499"/>
                <a:gd name="connsiteY2222" fmla="*/ 162990 h 245078"/>
                <a:gd name="connsiteX2223" fmla="*/ 372580 w 3258499"/>
                <a:gd name="connsiteY2223" fmla="*/ 170293 h 245078"/>
                <a:gd name="connsiteX2224" fmla="*/ 372579 w 3258499"/>
                <a:gd name="connsiteY2224" fmla="*/ 170293 h 245078"/>
                <a:gd name="connsiteX2225" fmla="*/ 372579 w 3258499"/>
                <a:gd name="connsiteY2225" fmla="*/ 170270 h 245078"/>
                <a:gd name="connsiteX2226" fmla="*/ 372462 w 3258499"/>
                <a:gd name="connsiteY2226" fmla="*/ 170293 h 245078"/>
                <a:gd name="connsiteX2227" fmla="*/ 354830 w 3258499"/>
                <a:gd name="connsiteY2227" fmla="*/ 162990 h 245078"/>
                <a:gd name="connsiteX2228" fmla="*/ 328125 w 3258499"/>
                <a:gd name="connsiteY2228" fmla="*/ 136285 h 245078"/>
                <a:gd name="connsiteX2229" fmla="*/ 328125 w 3258499"/>
                <a:gd name="connsiteY2229" fmla="*/ 101022 h 245078"/>
                <a:gd name="connsiteX2230" fmla="*/ 354830 w 3258499"/>
                <a:gd name="connsiteY2230" fmla="*/ 74317 h 245078"/>
                <a:gd name="connsiteX2231" fmla="*/ 372462 w 3258499"/>
                <a:gd name="connsiteY2231" fmla="*/ 67014 h 245078"/>
                <a:gd name="connsiteX2232" fmla="*/ 3123182 w 3258499"/>
                <a:gd name="connsiteY2232" fmla="*/ 58282 h 245078"/>
                <a:gd name="connsiteX2233" fmla="*/ 3132573 w 3258499"/>
                <a:gd name="connsiteY2233" fmla="*/ 62174 h 245078"/>
                <a:gd name="connsiteX2234" fmla="*/ 3152785 w 3258499"/>
                <a:gd name="connsiteY2234" fmla="*/ 82385 h 245078"/>
                <a:gd name="connsiteX2235" fmla="*/ 3152785 w 3258499"/>
                <a:gd name="connsiteY2235" fmla="*/ 101168 h 245078"/>
                <a:gd name="connsiteX2236" fmla="*/ 3134322 w 3258499"/>
                <a:gd name="connsiteY2236" fmla="*/ 119631 h 245078"/>
                <a:gd name="connsiteX2237" fmla="*/ 3115539 w 3258499"/>
                <a:gd name="connsiteY2237" fmla="*/ 119631 h 245078"/>
                <a:gd name="connsiteX2238" fmla="*/ 3095328 w 3258499"/>
                <a:gd name="connsiteY2238" fmla="*/ 99419 h 245078"/>
                <a:gd name="connsiteX2239" fmla="*/ 3095328 w 3258499"/>
                <a:gd name="connsiteY2239" fmla="*/ 80636 h 245078"/>
                <a:gd name="connsiteX2240" fmla="*/ 3113790 w 3258499"/>
                <a:gd name="connsiteY2240" fmla="*/ 62173 h 245078"/>
                <a:gd name="connsiteX2241" fmla="*/ 3123182 w 3258499"/>
                <a:gd name="connsiteY2241" fmla="*/ 58282 h 245078"/>
                <a:gd name="connsiteX2242" fmla="*/ 2790036 w 3258499"/>
                <a:gd name="connsiteY2242" fmla="*/ 58282 h 245078"/>
                <a:gd name="connsiteX2243" fmla="*/ 2799427 w 3258499"/>
                <a:gd name="connsiteY2243" fmla="*/ 62174 h 245078"/>
                <a:gd name="connsiteX2244" fmla="*/ 2819638 w 3258499"/>
                <a:gd name="connsiteY2244" fmla="*/ 82385 h 245078"/>
                <a:gd name="connsiteX2245" fmla="*/ 2819638 w 3258499"/>
                <a:gd name="connsiteY2245" fmla="*/ 101168 h 245078"/>
                <a:gd name="connsiteX2246" fmla="*/ 2801175 w 3258499"/>
                <a:gd name="connsiteY2246" fmla="*/ 119631 h 245078"/>
                <a:gd name="connsiteX2247" fmla="*/ 2782393 w 3258499"/>
                <a:gd name="connsiteY2247" fmla="*/ 119631 h 245078"/>
                <a:gd name="connsiteX2248" fmla="*/ 2762181 w 3258499"/>
                <a:gd name="connsiteY2248" fmla="*/ 99419 h 245078"/>
                <a:gd name="connsiteX2249" fmla="*/ 2762181 w 3258499"/>
                <a:gd name="connsiteY2249" fmla="*/ 80636 h 245078"/>
                <a:gd name="connsiteX2250" fmla="*/ 2780644 w 3258499"/>
                <a:gd name="connsiteY2250" fmla="*/ 62173 h 245078"/>
                <a:gd name="connsiteX2251" fmla="*/ 2790036 w 3258499"/>
                <a:gd name="connsiteY2251" fmla="*/ 58282 h 245078"/>
                <a:gd name="connsiteX2252" fmla="*/ 2456889 w 3258499"/>
                <a:gd name="connsiteY2252" fmla="*/ 58282 h 245078"/>
                <a:gd name="connsiteX2253" fmla="*/ 2466281 w 3258499"/>
                <a:gd name="connsiteY2253" fmla="*/ 62174 h 245078"/>
                <a:gd name="connsiteX2254" fmla="*/ 2486493 w 3258499"/>
                <a:gd name="connsiteY2254" fmla="*/ 82385 h 245078"/>
                <a:gd name="connsiteX2255" fmla="*/ 2486493 w 3258499"/>
                <a:gd name="connsiteY2255" fmla="*/ 101168 h 245078"/>
                <a:gd name="connsiteX2256" fmla="*/ 2468030 w 3258499"/>
                <a:gd name="connsiteY2256" fmla="*/ 119631 h 245078"/>
                <a:gd name="connsiteX2257" fmla="*/ 2449247 w 3258499"/>
                <a:gd name="connsiteY2257" fmla="*/ 119631 h 245078"/>
                <a:gd name="connsiteX2258" fmla="*/ 2429036 w 3258499"/>
                <a:gd name="connsiteY2258" fmla="*/ 99419 h 245078"/>
                <a:gd name="connsiteX2259" fmla="*/ 2429036 w 3258499"/>
                <a:gd name="connsiteY2259" fmla="*/ 80636 h 245078"/>
                <a:gd name="connsiteX2260" fmla="*/ 2447498 w 3258499"/>
                <a:gd name="connsiteY2260" fmla="*/ 62173 h 245078"/>
                <a:gd name="connsiteX2261" fmla="*/ 2456889 w 3258499"/>
                <a:gd name="connsiteY2261" fmla="*/ 58282 h 245078"/>
                <a:gd name="connsiteX2262" fmla="*/ 2123743 w 3258499"/>
                <a:gd name="connsiteY2262" fmla="*/ 58282 h 245078"/>
                <a:gd name="connsiteX2263" fmla="*/ 2133135 w 3258499"/>
                <a:gd name="connsiteY2263" fmla="*/ 62174 h 245078"/>
                <a:gd name="connsiteX2264" fmla="*/ 2153346 w 3258499"/>
                <a:gd name="connsiteY2264" fmla="*/ 82385 h 245078"/>
                <a:gd name="connsiteX2265" fmla="*/ 2153346 w 3258499"/>
                <a:gd name="connsiteY2265" fmla="*/ 101168 h 245078"/>
                <a:gd name="connsiteX2266" fmla="*/ 2134883 w 3258499"/>
                <a:gd name="connsiteY2266" fmla="*/ 119631 h 245078"/>
                <a:gd name="connsiteX2267" fmla="*/ 2116100 w 3258499"/>
                <a:gd name="connsiteY2267" fmla="*/ 119631 h 245078"/>
                <a:gd name="connsiteX2268" fmla="*/ 2095889 w 3258499"/>
                <a:gd name="connsiteY2268" fmla="*/ 99419 h 245078"/>
                <a:gd name="connsiteX2269" fmla="*/ 2095889 w 3258499"/>
                <a:gd name="connsiteY2269" fmla="*/ 80636 h 245078"/>
                <a:gd name="connsiteX2270" fmla="*/ 2114352 w 3258499"/>
                <a:gd name="connsiteY2270" fmla="*/ 62173 h 245078"/>
                <a:gd name="connsiteX2271" fmla="*/ 2123743 w 3258499"/>
                <a:gd name="connsiteY2271" fmla="*/ 58282 h 245078"/>
                <a:gd name="connsiteX2272" fmla="*/ 1790597 w 3258499"/>
                <a:gd name="connsiteY2272" fmla="*/ 58282 h 245078"/>
                <a:gd name="connsiteX2273" fmla="*/ 1799988 w 3258499"/>
                <a:gd name="connsiteY2273" fmla="*/ 62174 h 245078"/>
                <a:gd name="connsiteX2274" fmla="*/ 1820200 w 3258499"/>
                <a:gd name="connsiteY2274" fmla="*/ 82385 h 245078"/>
                <a:gd name="connsiteX2275" fmla="*/ 1820200 w 3258499"/>
                <a:gd name="connsiteY2275" fmla="*/ 101168 h 245078"/>
                <a:gd name="connsiteX2276" fmla="*/ 1801736 w 3258499"/>
                <a:gd name="connsiteY2276" fmla="*/ 119631 h 245078"/>
                <a:gd name="connsiteX2277" fmla="*/ 1782953 w 3258499"/>
                <a:gd name="connsiteY2277" fmla="*/ 119631 h 245078"/>
                <a:gd name="connsiteX2278" fmla="*/ 1762742 w 3258499"/>
                <a:gd name="connsiteY2278" fmla="*/ 99419 h 245078"/>
                <a:gd name="connsiteX2279" fmla="*/ 1762742 w 3258499"/>
                <a:gd name="connsiteY2279" fmla="*/ 80636 h 245078"/>
                <a:gd name="connsiteX2280" fmla="*/ 1781205 w 3258499"/>
                <a:gd name="connsiteY2280" fmla="*/ 62173 h 245078"/>
                <a:gd name="connsiteX2281" fmla="*/ 1790597 w 3258499"/>
                <a:gd name="connsiteY2281" fmla="*/ 58282 h 245078"/>
                <a:gd name="connsiteX2282" fmla="*/ 1457451 w 3258499"/>
                <a:gd name="connsiteY2282" fmla="*/ 58282 h 245078"/>
                <a:gd name="connsiteX2283" fmla="*/ 1466842 w 3258499"/>
                <a:gd name="connsiteY2283" fmla="*/ 62174 h 245078"/>
                <a:gd name="connsiteX2284" fmla="*/ 1487053 w 3258499"/>
                <a:gd name="connsiteY2284" fmla="*/ 82385 h 245078"/>
                <a:gd name="connsiteX2285" fmla="*/ 1487053 w 3258499"/>
                <a:gd name="connsiteY2285" fmla="*/ 101168 h 245078"/>
                <a:gd name="connsiteX2286" fmla="*/ 1468590 w 3258499"/>
                <a:gd name="connsiteY2286" fmla="*/ 119631 h 245078"/>
                <a:gd name="connsiteX2287" fmla="*/ 1449808 w 3258499"/>
                <a:gd name="connsiteY2287" fmla="*/ 119631 h 245078"/>
                <a:gd name="connsiteX2288" fmla="*/ 1429596 w 3258499"/>
                <a:gd name="connsiteY2288" fmla="*/ 99419 h 245078"/>
                <a:gd name="connsiteX2289" fmla="*/ 1429596 w 3258499"/>
                <a:gd name="connsiteY2289" fmla="*/ 80636 h 245078"/>
                <a:gd name="connsiteX2290" fmla="*/ 1448059 w 3258499"/>
                <a:gd name="connsiteY2290" fmla="*/ 62173 h 245078"/>
                <a:gd name="connsiteX2291" fmla="*/ 1457451 w 3258499"/>
                <a:gd name="connsiteY2291" fmla="*/ 58282 h 245078"/>
                <a:gd name="connsiteX2292" fmla="*/ 1124304 w 3258499"/>
                <a:gd name="connsiteY2292" fmla="*/ 58282 h 245078"/>
                <a:gd name="connsiteX2293" fmla="*/ 1133696 w 3258499"/>
                <a:gd name="connsiteY2293" fmla="*/ 62174 h 245078"/>
                <a:gd name="connsiteX2294" fmla="*/ 1153907 w 3258499"/>
                <a:gd name="connsiteY2294" fmla="*/ 82385 h 245078"/>
                <a:gd name="connsiteX2295" fmla="*/ 1153907 w 3258499"/>
                <a:gd name="connsiteY2295" fmla="*/ 101168 h 245078"/>
                <a:gd name="connsiteX2296" fmla="*/ 1135444 w 3258499"/>
                <a:gd name="connsiteY2296" fmla="*/ 119631 h 245078"/>
                <a:gd name="connsiteX2297" fmla="*/ 1116661 w 3258499"/>
                <a:gd name="connsiteY2297" fmla="*/ 119631 h 245078"/>
                <a:gd name="connsiteX2298" fmla="*/ 1096450 w 3258499"/>
                <a:gd name="connsiteY2298" fmla="*/ 99419 h 245078"/>
                <a:gd name="connsiteX2299" fmla="*/ 1096450 w 3258499"/>
                <a:gd name="connsiteY2299" fmla="*/ 80636 h 245078"/>
                <a:gd name="connsiteX2300" fmla="*/ 1114913 w 3258499"/>
                <a:gd name="connsiteY2300" fmla="*/ 62173 h 245078"/>
                <a:gd name="connsiteX2301" fmla="*/ 1124304 w 3258499"/>
                <a:gd name="connsiteY2301" fmla="*/ 58282 h 245078"/>
                <a:gd name="connsiteX2302" fmla="*/ 791157 w 3258499"/>
                <a:gd name="connsiteY2302" fmla="*/ 58282 h 245078"/>
                <a:gd name="connsiteX2303" fmla="*/ 800549 w 3258499"/>
                <a:gd name="connsiteY2303" fmla="*/ 62174 h 245078"/>
                <a:gd name="connsiteX2304" fmla="*/ 820761 w 3258499"/>
                <a:gd name="connsiteY2304" fmla="*/ 82385 h 245078"/>
                <a:gd name="connsiteX2305" fmla="*/ 820761 w 3258499"/>
                <a:gd name="connsiteY2305" fmla="*/ 101168 h 245078"/>
                <a:gd name="connsiteX2306" fmla="*/ 802298 w 3258499"/>
                <a:gd name="connsiteY2306" fmla="*/ 119631 h 245078"/>
                <a:gd name="connsiteX2307" fmla="*/ 783515 w 3258499"/>
                <a:gd name="connsiteY2307" fmla="*/ 119631 h 245078"/>
                <a:gd name="connsiteX2308" fmla="*/ 763304 w 3258499"/>
                <a:gd name="connsiteY2308" fmla="*/ 99419 h 245078"/>
                <a:gd name="connsiteX2309" fmla="*/ 763304 w 3258499"/>
                <a:gd name="connsiteY2309" fmla="*/ 80636 h 245078"/>
                <a:gd name="connsiteX2310" fmla="*/ 781767 w 3258499"/>
                <a:gd name="connsiteY2310" fmla="*/ 62173 h 245078"/>
                <a:gd name="connsiteX2311" fmla="*/ 791157 w 3258499"/>
                <a:gd name="connsiteY2311" fmla="*/ 58282 h 245078"/>
                <a:gd name="connsiteX2312" fmla="*/ 458012 w 3258499"/>
                <a:gd name="connsiteY2312" fmla="*/ 58282 h 245078"/>
                <a:gd name="connsiteX2313" fmla="*/ 467402 w 3258499"/>
                <a:gd name="connsiteY2313" fmla="*/ 62174 h 245078"/>
                <a:gd name="connsiteX2314" fmla="*/ 487614 w 3258499"/>
                <a:gd name="connsiteY2314" fmla="*/ 82385 h 245078"/>
                <a:gd name="connsiteX2315" fmla="*/ 487614 w 3258499"/>
                <a:gd name="connsiteY2315" fmla="*/ 101168 h 245078"/>
                <a:gd name="connsiteX2316" fmla="*/ 469151 w 3258499"/>
                <a:gd name="connsiteY2316" fmla="*/ 119631 h 245078"/>
                <a:gd name="connsiteX2317" fmla="*/ 450368 w 3258499"/>
                <a:gd name="connsiteY2317" fmla="*/ 119631 h 245078"/>
                <a:gd name="connsiteX2318" fmla="*/ 430157 w 3258499"/>
                <a:gd name="connsiteY2318" fmla="*/ 99419 h 245078"/>
                <a:gd name="connsiteX2319" fmla="*/ 430157 w 3258499"/>
                <a:gd name="connsiteY2319" fmla="*/ 80636 h 245078"/>
                <a:gd name="connsiteX2320" fmla="*/ 448620 w 3258499"/>
                <a:gd name="connsiteY2320" fmla="*/ 62173 h 245078"/>
                <a:gd name="connsiteX2321" fmla="*/ 458012 w 3258499"/>
                <a:gd name="connsiteY2321" fmla="*/ 58282 h 245078"/>
                <a:gd name="connsiteX2322" fmla="*/ 124865 w 3258499"/>
                <a:gd name="connsiteY2322" fmla="*/ 58282 h 245078"/>
                <a:gd name="connsiteX2323" fmla="*/ 134257 w 3258499"/>
                <a:gd name="connsiteY2323" fmla="*/ 62174 h 245078"/>
                <a:gd name="connsiteX2324" fmla="*/ 154468 w 3258499"/>
                <a:gd name="connsiteY2324" fmla="*/ 82385 h 245078"/>
                <a:gd name="connsiteX2325" fmla="*/ 154468 w 3258499"/>
                <a:gd name="connsiteY2325" fmla="*/ 101168 h 245078"/>
                <a:gd name="connsiteX2326" fmla="*/ 136005 w 3258499"/>
                <a:gd name="connsiteY2326" fmla="*/ 119631 h 245078"/>
                <a:gd name="connsiteX2327" fmla="*/ 117223 w 3258499"/>
                <a:gd name="connsiteY2327" fmla="*/ 119631 h 245078"/>
                <a:gd name="connsiteX2328" fmla="*/ 97011 w 3258499"/>
                <a:gd name="connsiteY2328" fmla="*/ 99419 h 245078"/>
                <a:gd name="connsiteX2329" fmla="*/ 97011 w 3258499"/>
                <a:gd name="connsiteY2329" fmla="*/ 80636 h 245078"/>
                <a:gd name="connsiteX2330" fmla="*/ 115474 w 3258499"/>
                <a:gd name="connsiteY2330" fmla="*/ 62173 h 245078"/>
                <a:gd name="connsiteX2331" fmla="*/ 124865 w 3258499"/>
                <a:gd name="connsiteY2331" fmla="*/ 58282 h 245078"/>
                <a:gd name="connsiteX2332" fmla="*/ 3074915 w 3258499"/>
                <a:gd name="connsiteY2332" fmla="*/ 57905 h 245078"/>
                <a:gd name="connsiteX2333" fmla="*/ 3079705 w 3258499"/>
                <a:gd name="connsiteY2333" fmla="*/ 59671 h 245078"/>
                <a:gd name="connsiteX2334" fmla="*/ 3088663 w 3258499"/>
                <a:gd name="connsiteY2334" fmla="*/ 67951 h 245078"/>
                <a:gd name="connsiteX2335" fmla="*/ 3089034 w 3258499"/>
                <a:gd name="connsiteY2335" fmla="*/ 77378 h 245078"/>
                <a:gd name="connsiteX2336" fmla="*/ 3083667 w 3258499"/>
                <a:gd name="connsiteY2336" fmla="*/ 83184 h 245078"/>
                <a:gd name="connsiteX2337" fmla="*/ 3074240 w 3258499"/>
                <a:gd name="connsiteY2337" fmla="*/ 83555 h 245078"/>
                <a:gd name="connsiteX2338" fmla="*/ 3065282 w 3258499"/>
                <a:gd name="connsiteY2338" fmla="*/ 75275 h 245078"/>
                <a:gd name="connsiteX2339" fmla="*/ 3064912 w 3258499"/>
                <a:gd name="connsiteY2339" fmla="*/ 65848 h 245078"/>
                <a:gd name="connsiteX2340" fmla="*/ 3070278 w 3258499"/>
                <a:gd name="connsiteY2340" fmla="*/ 60042 h 245078"/>
                <a:gd name="connsiteX2341" fmla="*/ 3074915 w 3258499"/>
                <a:gd name="connsiteY2341" fmla="*/ 57905 h 245078"/>
                <a:gd name="connsiteX2342" fmla="*/ 2741769 w 3258499"/>
                <a:gd name="connsiteY2342" fmla="*/ 57905 h 245078"/>
                <a:gd name="connsiteX2343" fmla="*/ 2746559 w 3258499"/>
                <a:gd name="connsiteY2343" fmla="*/ 59671 h 245078"/>
                <a:gd name="connsiteX2344" fmla="*/ 2755517 w 3258499"/>
                <a:gd name="connsiteY2344" fmla="*/ 67951 h 245078"/>
                <a:gd name="connsiteX2345" fmla="*/ 2755888 w 3258499"/>
                <a:gd name="connsiteY2345" fmla="*/ 77378 h 245078"/>
                <a:gd name="connsiteX2346" fmla="*/ 2750520 w 3258499"/>
                <a:gd name="connsiteY2346" fmla="*/ 83184 h 245078"/>
                <a:gd name="connsiteX2347" fmla="*/ 2741093 w 3258499"/>
                <a:gd name="connsiteY2347" fmla="*/ 83555 h 245078"/>
                <a:gd name="connsiteX2348" fmla="*/ 2732136 w 3258499"/>
                <a:gd name="connsiteY2348" fmla="*/ 75275 h 245078"/>
                <a:gd name="connsiteX2349" fmla="*/ 2731766 w 3258499"/>
                <a:gd name="connsiteY2349" fmla="*/ 65848 h 245078"/>
                <a:gd name="connsiteX2350" fmla="*/ 2737132 w 3258499"/>
                <a:gd name="connsiteY2350" fmla="*/ 60042 h 245078"/>
                <a:gd name="connsiteX2351" fmla="*/ 2741769 w 3258499"/>
                <a:gd name="connsiteY2351" fmla="*/ 57905 h 245078"/>
                <a:gd name="connsiteX2352" fmla="*/ 2408623 w 3258499"/>
                <a:gd name="connsiteY2352" fmla="*/ 57905 h 245078"/>
                <a:gd name="connsiteX2353" fmla="*/ 2413413 w 3258499"/>
                <a:gd name="connsiteY2353" fmla="*/ 59671 h 245078"/>
                <a:gd name="connsiteX2354" fmla="*/ 2422371 w 3258499"/>
                <a:gd name="connsiteY2354" fmla="*/ 67951 h 245078"/>
                <a:gd name="connsiteX2355" fmla="*/ 2422741 w 3258499"/>
                <a:gd name="connsiteY2355" fmla="*/ 77378 h 245078"/>
                <a:gd name="connsiteX2356" fmla="*/ 2417374 w 3258499"/>
                <a:gd name="connsiteY2356" fmla="*/ 83184 h 245078"/>
                <a:gd name="connsiteX2357" fmla="*/ 2407947 w 3258499"/>
                <a:gd name="connsiteY2357" fmla="*/ 83555 h 245078"/>
                <a:gd name="connsiteX2358" fmla="*/ 2398989 w 3258499"/>
                <a:gd name="connsiteY2358" fmla="*/ 75275 h 245078"/>
                <a:gd name="connsiteX2359" fmla="*/ 2398619 w 3258499"/>
                <a:gd name="connsiteY2359" fmla="*/ 65848 h 245078"/>
                <a:gd name="connsiteX2360" fmla="*/ 2403986 w 3258499"/>
                <a:gd name="connsiteY2360" fmla="*/ 60042 h 245078"/>
                <a:gd name="connsiteX2361" fmla="*/ 2408623 w 3258499"/>
                <a:gd name="connsiteY2361" fmla="*/ 57905 h 245078"/>
                <a:gd name="connsiteX2362" fmla="*/ 2075476 w 3258499"/>
                <a:gd name="connsiteY2362" fmla="*/ 57905 h 245078"/>
                <a:gd name="connsiteX2363" fmla="*/ 2080266 w 3258499"/>
                <a:gd name="connsiteY2363" fmla="*/ 59671 h 245078"/>
                <a:gd name="connsiteX2364" fmla="*/ 2089224 w 3258499"/>
                <a:gd name="connsiteY2364" fmla="*/ 67951 h 245078"/>
                <a:gd name="connsiteX2365" fmla="*/ 2089595 w 3258499"/>
                <a:gd name="connsiteY2365" fmla="*/ 77378 h 245078"/>
                <a:gd name="connsiteX2366" fmla="*/ 2084228 w 3258499"/>
                <a:gd name="connsiteY2366" fmla="*/ 83184 h 245078"/>
                <a:gd name="connsiteX2367" fmla="*/ 2074801 w 3258499"/>
                <a:gd name="connsiteY2367" fmla="*/ 83555 h 245078"/>
                <a:gd name="connsiteX2368" fmla="*/ 2065844 w 3258499"/>
                <a:gd name="connsiteY2368" fmla="*/ 75275 h 245078"/>
                <a:gd name="connsiteX2369" fmla="*/ 2065473 w 3258499"/>
                <a:gd name="connsiteY2369" fmla="*/ 65848 h 245078"/>
                <a:gd name="connsiteX2370" fmla="*/ 2070839 w 3258499"/>
                <a:gd name="connsiteY2370" fmla="*/ 60042 h 245078"/>
                <a:gd name="connsiteX2371" fmla="*/ 2075476 w 3258499"/>
                <a:gd name="connsiteY2371" fmla="*/ 57905 h 245078"/>
                <a:gd name="connsiteX2372" fmla="*/ 1742330 w 3258499"/>
                <a:gd name="connsiteY2372" fmla="*/ 57905 h 245078"/>
                <a:gd name="connsiteX2373" fmla="*/ 1747120 w 3258499"/>
                <a:gd name="connsiteY2373" fmla="*/ 59671 h 245078"/>
                <a:gd name="connsiteX2374" fmla="*/ 1756078 w 3258499"/>
                <a:gd name="connsiteY2374" fmla="*/ 67951 h 245078"/>
                <a:gd name="connsiteX2375" fmla="*/ 1756448 w 3258499"/>
                <a:gd name="connsiteY2375" fmla="*/ 77378 h 245078"/>
                <a:gd name="connsiteX2376" fmla="*/ 1751082 w 3258499"/>
                <a:gd name="connsiteY2376" fmla="*/ 83184 h 245078"/>
                <a:gd name="connsiteX2377" fmla="*/ 1741655 w 3258499"/>
                <a:gd name="connsiteY2377" fmla="*/ 83555 h 245078"/>
                <a:gd name="connsiteX2378" fmla="*/ 1732697 w 3258499"/>
                <a:gd name="connsiteY2378" fmla="*/ 75275 h 245078"/>
                <a:gd name="connsiteX2379" fmla="*/ 1732326 w 3258499"/>
                <a:gd name="connsiteY2379" fmla="*/ 65848 h 245078"/>
                <a:gd name="connsiteX2380" fmla="*/ 1737693 w 3258499"/>
                <a:gd name="connsiteY2380" fmla="*/ 60042 h 245078"/>
                <a:gd name="connsiteX2381" fmla="*/ 1742330 w 3258499"/>
                <a:gd name="connsiteY2381" fmla="*/ 57905 h 245078"/>
                <a:gd name="connsiteX2382" fmla="*/ 1409184 w 3258499"/>
                <a:gd name="connsiteY2382" fmla="*/ 57905 h 245078"/>
                <a:gd name="connsiteX2383" fmla="*/ 1413973 w 3258499"/>
                <a:gd name="connsiteY2383" fmla="*/ 59671 h 245078"/>
                <a:gd name="connsiteX2384" fmla="*/ 1422932 w 3258499"/>
                <a:gd name="connsiteY2384" fmla="*/ 67951 h 245078"/>
                <a:gd name="connsiteX2385" fmla="*/ 1423303 w 3258499"/>
                <a:gd name="connsiteY2385" fmla="*/ 77378 h 245078"/>
                <a:gd name="connsiteX2386" fmla="*/ 1417934 w 3258499"/>
                <a:gd name="connsiteY2386" fmla="*/ 83184 h 245078"/>
                <a:gd name="connsiteX2387" fmla="*/ 1408508 w 3258499"/>
                <a:gd name="connsiteY2387" fmla="*/ 83555 h 245078"/>
                <a:gd name="connsiteX2388" fmla="*/ 1399550 w 3258499"/>
                <a:gd name="connsiteY2388" fmla="*/ 75275 h 245078"/>
                <a:gd name="connsiteX2389" fmla="*/ 1399180 w 3258499"/>
                <a:gd name="connsiteY2389" fmla="*/ 65848 h 245078"/>
                <a:gd name="connsiteX2390" fmla="*/ 1404547 w 3258499"/>
                <a:gd name="connsiteY2390" fmla="*/ 60042 h 245078"/>
                <a:gd name="connsiteX2391" fmla="*/ 1409184 w 3258499"/>
                <a:gd name="connsiteY2391" fmla="*/ 57905 h 245078"/>
                <a:gd name="connsiteX2392" fmla="*/ 1076038 w 3258499"/>
                <a:gd name="connsiteY2392" fmla="*/ 57905 h 245078"/>
                <a:gd name="connsiteX2393" fmla="*/ 1080828 w 3258499"/>
                <a:gd name="connsiteY2393" fmla="*/ 59671 h 245078"/>
                <a:gd name="connsiteX2394" fmla="*/ 1089785 w 3258499"/>
                <a:gd name="connsiteY2394" fmla="*/ 67951 h 245078"/>
                <a:gd name="connsiteX2395" fmla="*/ 1090155 w 3258499"/>
                <a:gd name="connsiteY2395" fmla="*/ 77378 h 245078"/>
                <a:gd name="connsiteX2396" fmla="*/ 1084789 w 3258499"/>
                <a:gd name="connsiteY2396" fmla="*/ 83184 h 245078"/>
                <a:gd name="connsiteX2397" fmla="*/ 1075361 w 3258499"/>
                <a:gd name="connsiteY2397" fmla="*/ 83555 h 245078"/>
                <a:gd name="connsiteX2398" fmla="*/ 1066404 w 3258499"/>
                <a:gd name="connsiteY2398" fmla="*/ 75275 h 245078"/>
                <a:gd name="connsiteX2399" fmla="*/ 1066034 w 3258499"/>
                <a:gd name="connsiteY2399" fmla="*/ 65848 h 245078"/>
                <a:gd name="connsiteX2400" fmla="*/ 1071400 w 3258499"/>
                <a:gd name="connsiteY2400" fmla="*/ 60042 h 245078"/>
                <a:gd name="connsiteX2401" fmla="*/ 1076038 w 3258499"/>
                <a:gd name="connsiteY2401" fmla="*/ 57905 h 245078"/>
                <a:gd name="connsiteX2402" fmla="*/ 742890 w 3258499"/>
                <a:gd name="connsiteY2402" fmla="*/ 57905 h 245078"/>
                <a:gd name="connsiteX2403" fmla="*/ 747681 w 3258499"/>
                <a:gd name="connsiteY2403" fmla="*/ 59671 h 245078"/>
                <a:gd name="connsiteX2404" fmla="*/ 756639 w 3258499"/>
                <a:gd name="connsiteY2404" fmla="*/ 67951 h 245078"/>
                <a:gd name="connsiteX2405" fmla="*/ 757009 w 3258499"/>
                <a:gd name="connsiteY2405" fmla="*/ 77378 h 245078"/>
                <a:gd name="connsiteX2406" fmla="*/ 751642 w 3258499"/>
                <a:gd name="connsiteY2406" fmla="*/ 83184 h 245078"/>
                <a:gd name="connsiteX2407" fmla="*/ 742216 w 3258499"/>
                <a:gd name="connsiteY2407" fmla="*/ 83555 h 245078"/>
                <a:gd name="connsiteX2408" fmla="*/ 733258 w 3258499"/>
                <a:gd name="connsiteY2408" fmla="*/ 75275 h 245078"/>
                <a:gd name="connsiteX2409" fmla="*/ 732887 w 3258499"/>
                <a:gd name="connsiteY2409" fmla="*/ 65848 h 245078"/>
                <a:gd name="connsiteX2410" fmla="*/ 738254 w 3258499"/>
                <a:gd name="connsiteY2410" fmla="*/ 60042 h 245078"/>
                <a:gd name="connsiteX2411" fmla="*/ 742890 w 3258499"/>
                <a:gd name="connsiteY2411" fmla="*/ 57905 h 245078"/>
                <a:gd name="connsiteX2412" fmla="*/ 409744 w 3258499"/>
                <a:gd name="connsiteY2412" fmla="*/ 57905 h 245078"/>
                <a:gd name="connsiteX2413" fmla="*/ 414535 w 3258499"/>
                <a:gd name="connsiteY2413" fmla="*/ 59671 h 245078"/>
                <a:gd name="connsiteX2414" fmla="*/ 423493 w 3258499"/>
                <a:gd name="connsiteY2414" fmla="*/ 67951 h 245078"/>
                <a:gd name="connsiteX2415" fmla="*/ 423863 w 3258499"/>
                <a:gd name="connsiteY2415" fmla="*/ 77378 h 245078"/>
                <a:gd name="connsiteX2416" fmla="*/ 418496 w 3258499"/>
                <a:gd name="connsiteY2416" fmla="*/ 83184 h 245078"/>
                <a:gd name="connsiteX2417" fmla="*/ 409070 w 3258499"/>
                <a:gd name="connsiteY2417" fmla="*/ 83555 h 245078"/>
                <a:gd name="connsiteX2418" fmla="*/ 400112 w 3258499"/>
                <a:gd name="connsiteY2418" fmla="*/ 75275 h 245078"/>
                <a:gd name="connsiteX2419" fmla="*/ 399741 w 3258499"/>
                <a:gd name="connsiteY2419" fmla="*/ 65848 h 245078"/>
                <a:gd name="connsiteX2420" fmla="*/ 405108 w 3258499"/>
                <a:gd name="connsiteY2420" fmla="*/ 60042 h 245078"/>
                <a:gd name="connsiteX2421" fmla="*/ 409744 w 3258499"/>
                <a:gd name="connsiteY2421" fmla="*/ 57905 h 245078"/>
                <a:gd name="connsiteX2422" fmla="*/ 76599 w 3258499"/>
                <a:gd name="connsiteY2422" fmla="*/ 57905 h 245078"/>
                <a:gd name="connsiteX2423" fmla="*/ 81389 w 3258499"/>
                <a:gd name="connsiteY2423" fmla="*/ 59671 h 245078"/>
                <a:gd name="connsiteX2424" fmla="*/ 90347 w 3258499"/>
                <a:gd name="connsiteY2424" fmla="*/ 67951 h 245078"/>
                <a:gd name="connsiteX2425" fmla="*/ 90717 w 3258499"/>
                <a:gd name="connsiteY2425" fmla="*/ 77378 h 245078"/>
                <a:gd name="connsiteX2426" fmla="*/ 85350 w 3258499"/>
                <a:gd name="connsiteY2426" fmla="*/ 83184 h 245078"/>
                <a:gd name="connsiteX2427" fmla="*/ 75923 w 3258499"/>
                <a:gd name="connsiteY2427" fmla="*/ 83555 h 245078"/>
                <a:gd name="connsiteX2428" fmla="*/ 66965 w 3258499"/>
                <a:gd name="connsiteY2428" fmla="*/ 75275 h 245078"/>
                <a:gd name="connsiteX2429" fmla="*/ 66595 w 3258499"/>
                <a:gd name="connsiteY2429" fmla="*/ 65848 h 245078"/>
                <a:gd name="connsiteX2430" fmla="*/ 71961 w 3258499"/>
                <a:gd name="connsiteY2430" fmla="*/ 60042 h 245078"/>
                <a:gd name="connsiteX2431" fmla="*/ 76599 w 3258499"/>
                <a:gd name="connsiteY2431" fmla="*/ 57905 h 245078"/>
                <a:gd name="connsiteX2432" fmla="*/ 3211156 w 3258499"/>
                <a:gd name="connsiteY2432" fmla="*/ 55704 h 245078"/>
                <a:gd name="connsiteX2433" fmla="*/ 3233822 w 3258499"/>
                <a:gd name="connsiteY2433" fmla="*/ 146369 h 245078"/>
                <a:gd name="connsiteX2434" fmla="*/ 3220980 w 3258499"/>
                <a:gd name="connsiteY2434" fmla="*/ 151687 h 245078"/>
                <a:gd name="connsiteX2435" fmla="*/ 3204559 w 3258499"/>
                <a:gd name="connsiteY2435" fmla="*/ 144886 h 245078"/>
                <a:gd name="connsiteX2436" fmla="*/ 3179688 w 3258499"/>
                <a:gd name="connsiteY2436" fmla="*/ 120014 h 245078"/>
                <a:gd name="connsiteX2437" fmla="*/ 3179688 w 3258499"/>
                <a:gd name="connsiteY2437" fmla="*/ 87172 h 245078"/>
                <a:gd name="connsiteX2438" fmla="*/ 3059168 w 3258499"/>
                <a:gd name="connsiteY2438" fmla="*/ 45399 h 245078"/>
                <a:gd name="connsiteX2439" fmla="*/ 3062266 w 3258499"/>
                <a:gd name="connsiteY2439" fmla="*/ 46542 h 245078"/>
                <a:gd name="connsiteX2440" fmla="*/ 3066021 w 3258499"/>
                <a:gd name="connsiteY2440" fmla="*/ 50013 h 245078"/>
                <a:gd name="connsiteX2441" fmla="*/ 3066261 w 3258499"/>
                <a:gd name="connsiteY2441" fmla="*/ 56110 h 245078"/>
                <a:gd name="connsiteX2442" fmla="*/ 3061753 w 3258499"/>
                <a:gd name="connsiteY2442" fmla="*/ 60986 h 245078"/>
                <a:gd name="connsiteX2443" fmla="*/ 3055656 w 3258499"/>
                <a:gd name="connsiteY2443" fmla="*/ 61226 h 245078"/>
                <a:gd name="connsiteX2444" fmla="*/ 3051901 w 3258499"/>
                <a:gd name="connsiteY2444" fmla="*/ 57755 h 245078"/>
                <a:gd name="connsiteX2445" fmla="*/ 3051661 w 3258499"/>
                <a:gd name="connsiteY2445" fmla="*/ 51658 h 245078"/>
                <a:gd name="connsiteX2446" fmla="*/ 3056168 w 3258499"/>
                <a:gd name="connsiteY2446" fmla="*/ 46781 h 245078"/>
                <a:gd name="connsiteX2447" fmla="*/ 3059168 w 3258499"/>
                <a:gd name="connsiteY2447" fmla="*/ 45399 h 245078"/>
                <a:gd name="connsiteX2448" fmla="*/ 2726022 w 3258499"/>
                <a:gd name="connsiteY2448" fmla="*/ 45399 h 245078"/>
                <a:gd name="connsiteX2449" fmla="*/ 2729119 w 3258499"/>
                <a:gd name="connsiteY2449" fmla="*/ 46542 h 245078"/>
                <a:gd name="connsiteX2450" fmla="*/ 2732875 w 3258499"/>
                <a:gd name="connsiteY2450" fmla="*/ 50013 h 245078"/>
                <a:gd name="connsiteX2451" fmla="*/ 2733115 w 3258499"/>
                <a:gd name="connsiteY2451" fmla="*/ 56110 h 245078"/>
                <a:gd name="connsiteX2452" fmla="*/ 2728607 w 3258499"/>
                <a:gd name="connsiteY2452" fmla="*/ 60986 h 245078"/>
                <a:gd name="connsiteX2453" fmla="*/ 2722510 w 3258499"/>
                <a:gd name="connsiteY2453" fmla="*/ 61226 h 245078"/>
                <a:gd name="connsiteX2454" fmla="*/ 2718755 w 3258499"/>
                <a:gd name="connsiteY2454" fmla="*/ 57755 h 245078"/>
                <a:gd name="connsiteX2455" fmla="*/ 2718515 w 3258499"/>
                <a:gd name="connsiteY2455" fmla="*/ 51658 h 245078"/>
                <a:gd name="connsiteX2456" fmla="*/ 2723022 w 3258499"/>
                <a:gd name="connsiteY2456" fmla="*/ 46781 h 245078"/>
                <a:gd name="connsiteX2457" fmla="*/ 2726022 w 3258499"/>
                <a:gd name="connsiteY2457" fmla="*/ 45399 h 245078"/>
                <a:gd name="connsiteX2458" fmla="*/ 2392875 w 3258499"/>
                <a:gd name="connsiteY2458" fmla="*/ 45399 h 245078"/>
                <a:gd name="connsiteX2459" fmla="*/ 2395973 w 3258499"/>
                <a:gd name="connsiteY2459" fmla="*/ 46542 h 245078"/>
                <a:gd name="connsiteX2460" fmla="*/ 2399728 w 3258499"/>
                <a:gd name="connsiteY2460" fmla="*/ 50013 h 245078"/>
                <a:gd name="connsiteX2461" fmla="*/ 2399969 w 3258499"/>
                <a:gd name="connsiteY2461" fmla="*/ 56110 h 245078"/>
                <a:gd name="connsiteX2462" fmla="*/ 2395460 w 3258499"/>
                <a:gd name="connsiteY2462" fmla="*/ 60986 h 245078"/>
                <a:gd name="connsiteX2463" fmla="*/ 2389364 w 3258499"/>
                <a:gd name="connsiteY2463" fmla="*/ 61226 h 245078"/>
                <a:gd name="connsiteX2464" fmla="*/ 2385609 w 3258499"/>
                <a:gd name="connsiteY2464" fmla="*/ 57755 h 245078"/>
                <a:gd name="connsiteX2465" fmla="*/ 2385369 w 3258499"/>
                <a:gd name="connsiteY2465" fmla="*/ 51658 h 245078"/>
                <a:gd name="connsiteX2466" fmla="*/ 2389876 w 3258499"/>
                <a:gd name="connsiteY2466" fmla="*/ 46781 h 245078"/>
                <a:gd name="connsiteX2467" fmla="*/ 2392875 w 3258499"/>
                <a:gd name="connsiteY2467" fmla="*/ 45399 h 245078"/>
                <a:gd name="connsiteX2468" fmla="*/ 2059729 w 3258499"/>
                <a:gd name="connsiteY2468" fmla="*/ 45399 h 245078"/>
                <a:gd name="connsiteX2469" fmla="*/ 2062827 w 3258499"/>
                <a:gd name="connsiteY2469" fmla="*/ 46542 h 245078"/>
                <a:gd name="connsiteX2470" fmla="*/ 2066582 w 3258499"/>
                <a:gd name="connsiteY2470" fmla="*/ 50013 h 245078"/>
                <a:gd name="connsiteX2471" fmla="*/ 2066822 w 3258499"/>
                <a:gd name="connsiteY2471" fmla="*/ 56110 h 245078"/>
                <a:gd name="connsiteX2472" fmla="*/ 2062314 w 3258499"/>
                <a:gd name="connsiteY2472" fmla="*/ 60986 h 245078"/>
                <a:gd name="connsiteX2473" fmla="*/ 2056217 w 3258499"/>
                <a:gd name="connsiteY2473" fmla="*/ 61226 h 245078"/>
                <a:gd name="connsiteX2474" fmla="*/ 2052462 w 3258499"/>
                <a:gd name="connsiteY2474" fmla="*/ 57755 h 245078"/>
                <a:gd name="connsiteX2475" fmla="*/ 2052222 w 3258499"/>
                <a:gd name="connsiteY2475" fmla="*/ 51658 h 245078"/>
                <a:gd name="connsiteX2476" fmla="*/ 2056731 w 3258499"/>
                <a:gd name="connsiteY2476" fmla="*/ 46781 h 245078"/>
                <a:gd name="connsiteX2477" fmla="*/ 2059729 w 3258499"/>
                <a:gd name="connsiteY2477" fmla="*/ 45399 h 245078"/>
                <a:gd name="connsiteX2478" fmla="*/ 1726583 w 3258499"/>
                <a:gd name="connsiteY2478" fmla="*/ 45399 h 245078"/>
                <a:gd name="connsiteX2479" fmla="*/ 1729680 w 3258499"/>
                <a:gd name="connsiteY2479" fmla="*/ 46542 h 245078"/>
                <a:gd name="connsiteX2480" fmla="*/ 1733436 w 3258499"/>
                <a:gd name="connsiteY2480" fmla="*/ 50013 h 245078"/>
                <a:gd name="connsiteX2481" fmla="*/ 1733675 w 3258499"/>
                <a:gd name="connsiteY2481" fmla="*/ 56110 h 245078"/>
                <a:gd name="connsiteX2482" fmla="*/ 1729168 w 3258499"/>
                <a:gd name="connsiteY2482" fmla="*/ 60986 h 245078"/>
                <a:gd name="connsiteX2483" fmla="*/ 1723071 w 3258499"/>
                <a:gd name="connsiteY2483" fmla="*/ 61226 h 245078"/>
                <a:gd name="connsiteX2484" fmla="*/ 1719316 w 3258499"/>
                <a:gd name="connsiteY2484" fmla="*/ 57755 h 245078"/>
                <a:gd name="connsiteX2485" fmla="*/ 1719076 w 3258499"/>
                <a:gd name="connsiteY2485" fmla="*/ 51658 h 245078"/>
                <a:gd name="connsiteX2486" fmla="*/ 1723583 w 3258499"/>
                <a:gd name="connsiteY2486" fmla="*/ 46781 h 245078"/>
                <a:gd name="connsiteX2487" fmla="*/ 1726583 w 3258499"/>
                <a:gd name="connsiteY2487" fmla="*/ 45399 h 245078"/>
                <a:gd name="connsiteX2488" fmla="*/ 1393437 w 3258499"/>
                <a:gd name="connsiteY2488" fmla="*/ 45399 h 245078"/>
                <a:gd name="connsiteX2489" fmla="*/ 1396535 w 3258499"/>
                <a:gd name="connsiteY2489" fmla="*/ 46542 h 245078"/>
                <a:gd name="connsiteX2490" fmla="*/ 1400289 w 3258499"/>
                <a:gd name="connsiteY2490" fmla="*/ 50013 h 245078"/>
                <a:gd name="connsiteX2491" fmla="*/ 1400530 w 3258499"/>
                <a:gd name="connsiteY2491" fmla="*/ 56110 h 245078"/>
                <a:gd name="connsiteX2492" fmla="*/ 1396022 w 3258499"/>
                <a:gd name="connsiteY2492" fmla="*/ 60986 h 245078"/>
                <a:gd name="connsiteX2493" fmla="*/ 1389924 w 3258499"/>
                <a:gd name="connsiteY2493" fmla="*/ 61226 h 245078"/>
                <a:gd name="connsiteX2494" fmla="*/ 1386169 w 3258499"/>
                <a:gd name="connsiteY2494" fmla="*/ 57755 h 245078"/>
                <a:gd name="connsiteX2495" fmla="*/ 1385930 w 3258499"/>
                <a:gd name="connsiteY2495" fmla="*/ 51658 h 245078"/>
                <a:gd name="connsiteX2496" fmla="*/ 1390437 w 3258499"/>
                <a:gd name="connsiteY2496" fmla="*/ 46781 h 245078"/>
                <a:gd name="connsiteX2497" fmla="*/ 1393437 w 3258499"/>
                <a:gd name="connsiteY2497" fmla="*/ 45399 h 245078"/>
                <a:gd name="connsiteX2498" fmla="*/ 1060290 w 3258499"/>
                <a:gd name="connsiteY2498" fmla="*/ 45399 h 245078"/>
                <a:gd name="connsiteX2499" fmla="*/ 1063388 w 3258499"/>
                <a:gd name="connsiteY2499" fmla="*/ 46542 h 245078"/>
                <a:gd name="connsiteX2500" fmla="*/ 1067142 w 3258499"/>
                <a:gd name="connsiteY2500" fmla="*/ 50013 h 245078"/>
                <a:gd name="connsiteX2501" fmla="*/ 1067383 w 3258499"/>
                <a:gd name="connsiteY2501" fmla="*/ 56110 h 245078"/>
                <a:gd name="connsiteX2502" fmla="*/ 1062875 w 3258499"/>
                <a:gd name="connsiteY2502" fmla="*/ 60986 h 245078"/>
                <a:gd name="connsiteX2503" fmla="*/ 1056778 w 3258499"/>
                <a:gd name="connsiteY2503" fmla="*/ 61226 h 245078"/>
                <a:gd name="connsiteX2504" fmla="*/ 1053023 w 3258499"/>
                <a:gd name="connsiteY2504" fmla="*/ 57755 h 245078"/>
                <a:gd name="connsiteX2505" fmla="*/ 1052784 w 3258499"/>
                <a:gd name="connsiteY2505" fmla="*/ 51658 h 245078"/>
                <a:gd name="connsiteX2506" fmla="*/ 1057291 w 3258499"/>
                <a:gd name="connsiteY2506" fmla="*/ 46781 h 245078"/>
                <a:gd name="connsiteX2507" fmla="*/ 1060290 w 3258499"/>
                <a:gd name="connsiteY2507" fmla="*/ 45399 h 245078"/>
                <a:gd name="connsiteX2508" fmla="*/ 727144 w 3258499"/>
                <a:gd name="connsiteY2508" fmla="*/ 45399 h 245078"/>
                <a:gd name="connsiteX2509" fmla="*/ 730241 w 3258499"/>
                <a:gd name="connsiteY2509" fmla="*/ 46542 h 245078"/>
                <a:gd name="connsiteX2510" fmla="*/ 733996 w 3258499"/>
                <a:gd name="connsiteY2510" fmla="*/ 50013 h 245078"/>
                <a:gd name="connsiteX2511" fmla="*/ 734236 w 3258499"/>
                <a:gd name="connsiteY2511" fmla="*/ 56110 h 245078"/>
                <a:gd name="connsiteX2512" fmla="*/ 729728 w 3258499"/>
                <a:gd name="connsiteY2512" fmla="*/ 60986 h 245078"/>
                <a:gd name="connsiteX2513" fmla="*/ 723631 w 3258499"/>
                <a:gd name="connsiteY2513" fmla="*/ 61226 h 245078"/>
                <a:gd name="connsiteX2514" fmla="*/ 719877 w 3258499"/>
                <a:gd name="connsiteY2514" fmla="*/ 57755 h 245078"/>
                <a:gd name="connsiteX2515" fmla="*/ 719636 w 3258499"/>
                <a:gd name="connsiteY2515" fmla="*/ 51658 h 245078"/>
                <a:gd name="connsiteX2516" fmla="*/ 724145 w 3258499"/>
                <a:gd name="connsiteY2516" fmla="*/ 46781 h 245078"/>
                <a:gd name="connsiteX2517" fmla="*/ 727144 w 3258499"/>
                <a:gd name="connsiteY2517" fmla="*/ 45399 h 245078"/>
                <a:gd name="connsiteX2518" fmla="*/ 393998 w 3258499"/>
                <a:gd name="connsiteY2518" fmla="*/ 45399 h 245078"/>
                <a:gd name="connsiteX2519" fmla="*/ 397095 w 3258499"/>
                <a:gd name="connsiteY2519" fmla="*/ 46542 h 245078"/>
                <a:gd name="connsiteX2520" fmla="*/ 400850 w 3258499"/>
                <a:gd name="connsiteY2520" fmla="*/ 50013 h 245078"/>
                <a:gd name="connsiteX2521" fmla="*/ 401090 w 3258499"/>
                <a:gd name="connsiteY2521" fmla="*/ 56110 h 245078"/>
                <a:gd name="connsiteX2522" fmla="*/ 396583 w 3258499"/>
                <a:gd name="connsiteY2522" fmla="*/ 60986 h 245078"/>
                <a:gd name="connsiteX2523" fmla="*/ 390485 w 3258499"/>
                <a:gd name="connsiteY2523" fmla="*/ 61226 h 245078"/>
                <a:gd name="connsiteX2524" fmla="*/ 386730 w 3258499"/>
                <a:gd name="connsiteY2524" fmla="*/ 57755 h 245078"/>
                <a:gd name="connsiteX2525" fmla="*/ 386491 w 3258499"/>
                <a:gd name="connsiteY2525" fmla="*/ 51658 h 245078"/>
                <a:gd name="connsiteX2526" fmla="*/ 390998 w 3258499"/>
                <a:gd name="connsiteY2526" fmla="*/ 46781 h 245078"/>
                <a:gd name="connsiteX2527" fmla="*/ 393998 w 3258499"/>
                <a:gd name="connsiteY2527" fmla="*/ 45399 h 245078"/>
                <a:gd name="connsiteX2528" fmla="*/ 60852 w 3258499"/>
                <a:gd name="connsiteY2528" fmla="*/ 45399 h 245078"/>
                <a:gd name="connsiteX2529" fmla="*/ 63950 w 3258499"/>
                <a:gd name="connsiteY2529" fmla="*/ 46542 h 245078"/>
                <a:gd name="connsiteX2530" fmla="*/ 67705 w 3258499"/>
                <a:gd name="connsiteY2530" fmla="*/ 50013 h 245078"/>
                <a:gd name="connsiteX2531" fmla="*/ 67944 w 3258499"/>
                <a:gd name="connsiteY2531" fmla="*/ 56110 h 245078"/>
                <a:gd name="connsiteX2532" fmla="*/ 63437 w 3258499"/>
                <a:gd name="connsiteY2532" fmla="*/ 60986 h 245078"/>
                <a:gd name="connsiteX2533" fmla="*/ 57340 w 3258499"/>
                <a:gd name="connsiteY2533" fmla="*/ 61226 h 245078"/>
                <a:gd name="connsiteX2534" fmla="*/ 53585 w 3258499"/>
                <a:gd name="connsiteY2534" fmla="*/ 57755 h 245078"/>
                <a:gd name="connsiteX2535" fmla="*/ 53345 w 3258499"/>
                <a:gd name="connsiteY2535" fmla="*/ 51658 h 245078"/>
                <a:gd name="connsiteX2536" fmla="*/ 57852 w 3258499"/>
                <a:gd name="connsiteY2536" fmla="*/ 46781 h 245078"/>
                <a:gd name="connsiteX2537" fmla="*/ 60852 w 3258499"/>
                <a:gd name="connsiteY2537" fmla="*/ 45399 h 245078"/>
                <a:gd name="connsiteX2538" fmla="*/ 2994656 w 3258499"/>
                <a:gd name="connsiteY2538" fmla="*/ 38327 h 245078"/>
                <a:gd name="connsiteX2539" fmla="*/ 3001971 w 3258499"/>
                <a:gd name="connsiteY2539" fmla="*/ 41358 h 245078"/>
                <a:gd name="connsiteX2540" fmla="*/ 3013051 w 3258499"/>
                <a:gd name="connsiteY2540" fmla="*/ 52438 h 245078"/>
                <a:gd name="connsiteX2541" fmla="*/ 3013051 w 3258499"/>
                <a:gd name="connsiteY2541" fmla="*/ 67068 h 245078"/>
                <a:gd name="connsiteX2542" fmla="*/ 2993609 w 3258499"/>
                <a:gd name="connsiteY2542" fmla="*/ 86509 h 245078"/>
                <a:gd name="connsiteX2543" fmla="*/ 2978979 w 3258499"/>
                <a:gd name="connsiteY2543" fmla="*/ 86510 h 245078"/>
                <a:gd name="connsiteX2544" fmla="*/ 2967899 w 3258499"/>
                <a:gd name="connsiteY2544" fmla="*/ 75430 h 245078"/>
                <a:gd name="connsiteX2545" fmla="*/ 2967899 w 3258499"/>
                <a:gd name="connsiteY2545" fmla="*/ 60799 h 245078"/>
                <a:gd name="connsiteX2546" fmla="*/ 2987340 w 3258499"/>
                <a:gd name="connsiteY2546" fmla="*/ 41358 h 245078"/>
                <a:gd name="connsiteX2547" fmla="*/ 2994656 w 3258499"/>
                <a:gd name="connsiteY2547" fmla="*/ 38327 h 245078"/>
                <a:gd name="connsiteX2548" fmla="*/ 2661510 w 3258499"/>
                <a:gd name="connsiteY2548" fmla="*/ 38327 h 245078"/>
                <a:gd name="connsiteX2549" fmla="*/ 2668825 w 3258499"/>
                <a:gd name="connsiteY2549" fmla="*/ 41358 h 245078"/>
                <a:gd name="connsiteX2550" fmla="*/ 2679905 w 3258499"/>
                <a:gd name="connsiteY2550" fmla="*/ 52438 h 245078"/>
                <a:gd name="connsiteX2551" fmla="*/ 2679905 w 3258499"/>
                <a:gd name="connsiteY2551" fmla="*/ 67068 h 245078"/>
                <a:gd name="connsiteX2552" fmla="*/ 2660464 w 3258499"/>
                <a:gd name="connsiteY2552" fmla="*/ 86509 h 245078"/>
                <a:gd name="connsiteX2553" fmla="*/ 2645833 w 3258499"/>
                <a:gd name="connsiteY2553" fmla="*/ 86510 h 245078"/>
                <a:gd name="connsiteX2554" fmla="*/ 2634753 w 3258499"/>
                <a:gd name="connsiteY2554" fmla="*/ 75430 h 245078"/>
                <a:gd name="connsiteX2555" fmla="*/ 2634753 w 3258499"/>
                <a:gd name="connsiteY2555" fmla="*/ 60799 h 245078"/>
                <a:gd name="connsiteX2556" fmla="*/ 2654194 w 3258499"/>
                <a:gd name="connsiteY2556" fmla="*/ 41358 h 245078"/>
                <a:gd name="connsiteX2557" fmla="*/ 2661510 w 3258499"/>
                <a:gd name="connsiteY2557" fmla="*/ 38327 h 245078"/>
                <a:gd name="connsiteX2558" fmla="*/ 2328364 w 3258499"/>
                <a:gd name="connsiteY2558" fmla="*/ 38327 h 245078"/>
                <a:gd name="connsiteX2559" fmla="*/ 2335678 w 3258499"/>
                <a:gd name="connsiteY2559" fmla="*/ 41358 h 245078"/>
                <a:gd name="connsiteX2560" fmla="*/ 2346759 w 3258499"/>
                <a:gd name="connsiteY2560" fmla="*/ 52438 h 245078"/>
                <a:gd name="connsiteX2561" fmla="*/ 2346759 w 3258499"/>
                <a:gd name="connsiteY2561" fmla="*/ 67068 h 245078"/>
                <a:gd name="connsiteX2562" fmla="*/ 2327317 w 3258499"/>
                <a:gd name="connsiteY2562" fmla="*/ 86509 h 245078"/>
                <a:gd name="connsiteX2563" fmla="*/ 2312686 w 3258499"/>
                <a:gd name="connsiteY2563" fmla="*/ 86510 h 245078"/>
                <a:gd name="connsiteX2564" fmla="*/ 2301606 w 3258499"/>
                <a:gd name="connsiteY2564" fmla="*/ 75430 h 245078"/>
                <a:gd name="connsiteX2565" fmla="*/ 2301607 w 3258499"/>
                <a:gd name="connsiteY2565" fmla="*/ 60799 h 245078"/>
                <a:gd name="connsiteX2566" fmla="*/ 2321048 w 3258499"/>
                <a:gd name="connsiteY2566" fmla="*/ 41358 h 245078"/>
                <a:gd name="connsiteX2567" fmla="*/ 2328364 w 3258499"/>
                <a:gd name="connsiteY2567" fmla="*/ 38327 h 245078"/>
                <a:gd name="connsiteX2568" fmla="*/ 1995217 w 3258499"/>
                <a:gd name="connsiteY2568" fmla="*/ 38327 h 245078"/>
                <a:gd name="connsiteX2569" fmla="*/ 2002532 w 3258499"/>
                <a:gd name="connsiteY2569" fmla="*/ 41358 h 245078"/>
                <a:gd name="connsiteX2570" fmla="*/ 2013612 w 3258499"/>
                <a:gd name="connsiteY2570" fmla="*/ 52438 h 245078"/>
                <a:gd name="connsiteX2571" fmla="*/ 2013612 w 3258499"/>
                <a:gd name="connsiteY2571" fmla="*/ 67068 h 245078"/>
                <a:gd name="connsiteX2572" fmla="*/ 1994171 w 3258499"/>
                <a:gd name="connsiteY2572" fmla="*/ 86509 h 245078"/>
                <a:gd name="connsiteX2573" fmla="*/ 1979540 w 3258499"/>
                <a:gd name="connsiteY2573" fmla="*/ 86510 h 245078"/>
                <a:gd name="connsiteX2574" fmla="*/ 1968460 w 3258499"/>
                <a:gd name="connsiteY2574" fmla="*/ 75430 h 245078"/>
                <a:gd name="connsiteX2575" fmla="*/ 1968460 w 3258499"/>
                <a:gd name="connsiteY2575" fmla="*/ 60799 h 245078"/>
                <a:gd name="connsiteX2576" fmla="*/ 1987902 w 3258499"/>
                <a:gd name="connsiteY2576" fmla="*/ 41358 h 245078"/>
                <a:gd name="connsiteX2577" fmla="*/ 1995217 w 3258499"/>
                <a:gd name="connsiteY2577" fmla="*/ 38327 h 245078"/>
                <a:gd name="connsiteX2578" fmla="*/ 1662070 w 3258499"/>
                <a:gd name="connsiteY2578" fmla="*/ 38327 h 245078"/>
                <a:gd name="connsiteX2579" fmla="*/ 1669386 w 3258499"/>
                <a:gd name="connsiteY2579" fmla="*/ 41358 h 245078"/>
                <a:gd name="connsiteX2580" fmla="*/ 1680466 w 3258499"/>
                <a:gd name="connsiteY2580" fmla="*/ 52438 h 245078"/>
                <a:gd name="connsiteX2581" fmla="*/ 1680466 w 3258499"/>
                <a:gd name="connsiteY2581" fmla="*/ 67068 h 245078"/>
                <a:gd name="connsiteX2582" fmla="*/ 1661024 w 3258499"/>
                <a:gd name="connsiteY2582" fmla="*/ 86509 h 245078"/>
                <a:gd name="connsiteX2583" fmla="*/ 1646394 w 3258499"/>
                <a:gd name="connsiteY2583" fmla="*/ 86510 h 245078"/>
                <a:gd name="connsiteX2584" fmla="*/ 1635314 w 3258499"/>
                <a:gd name="connsiteY2584" fmla="*/ 75430 h 245078"/>
                <a:gd name="connsiteX2585" fmla="*/ 1635314 w 3258499"/>
                <a:gd name="connsiteY2585" fmla="*/ 60799 h 245078"/>
                <a:gd name="connsiteX2586" fmla="*/ 1654756 w 3258499"/>
                <a:gd name="connsiteY2586" fmla="*/ 41358 h 245078"/>
                <a:gd name="connsiteX2587" fmla="*/ 1662070 w 3258499"/>
                <a:gd name="connsiteY2587" fmla="*/ 38327 h 245078"/>
                <a:gd name="connsiteX2588" fmla="*/ 1328925 w 3258499"/>
                <a:gd name="connsiteY2588" fmla="*/ 38327 h 245078"/>
                <a:gd name="connsiteX2589" fmla="*/ 1336239 w 3258499"/>
                <a:gd name="connsiteY2589" fmla="*/ 41358 h 245078"/>
                <a:gd name="connsiteX2590" fmla="*/ 1347320 w 3258499"/>
                <a:gd name="connsiteY2590" fmla="*/ 52438 h 245078"/>
                <a:gd name="connsiteX2591" fmla="*/ 1347320 w 3258499"/>
                <a:gd name="connsiteY2591" fmla="*/ 67068 h 245078"/>
                <a:gd name="connsiteX2592" fmla="*/ 1327878 w 3258499"/>
                <a:gd name="connsiteY2592" fmla="*/ 86509 h 245078"/>
                <a:gd name="connsiteX2593" fmla="*/ 1313248 w 3258499"/>
                <a:gd name="connsiteY2593" fmla="*/ 86510 h 245078"/>
                <a:gd name="connsiteX2594" fmla="*/ 1302167 w 3258499"/>
                <a:gd name="connsiteY2594" fmla="*/ 75430 h 245078"/>
                <a:gd name="connsiteX2595" fmla="*/ 1302168 w 3258499"/>
                <a:gd name="connsiteY2595" fmla="*/ 60799 h 245078"/>
                <a:gd name="connsiteX2596" fmla="*/ 1321609 w 3258499"/>
                <a:gd name="connsiteY2596" fmla="*/ 41358 h 245078"/>
                <a:gd name="connsiteX2597" fmla="*/ 1328925 w 3258499"/>
                <a:gd name="connsiteY2597" fmla="*/ 38327 h 245078"/>
                <a:gd name="connsiteX2598" fmla="*/ 995778 w 3258499"/>
                <a:gd name="connsiteY2598" fmla="*/ 38327 h 245078"/>
                <a:gd name="connsiteX2599" fmla="*/ 1003093 w 3258499"/>
                <a:gd name="connsiteY2599" fmla="*/ 41358 h 245078"/>
                <a:gd name="connsiteX2600" fmla="*/ 1014172 w 3258499"/>
                <a:gd name="connsiteY2600" fmla="*/ 52438 h 245078"/>
                <a:gd name="connsiteX2601" fmla="*/ 1014172 w 3258499"/>
                <a:gd name="connsiteY2601" fmla="*/ 67068 h 245078"/>
                <a:gd name="connsiteX2602" fmla="*/ 994732 w 3258499"/>
                <a:gd name="connsiteY2602" fmla="*/ 86509 h 245078"/>
                <a:gd name="connsiteX2603" fmla="*/ 980101 w 3258499"/>
                <a:gd name="connsiteY2603" fmla="*/ 86510 h 245078"/>
                <a:gd name="connsiteX2604" fmla="*/ 969021 w 3258499"/>
                <a:gd name="connsiteY2604" fmla="*/ 75430 h 245078"/>
                <a:gd name="connsiteX2605" fmla="*/ 969021 w 3258499"/>
                <a:gd name="connsiteY2605" fmla="*/ 60799 h 245078"/>
                <a:gd name="connsiteX2606" fmla="*/ 988463 w 3258499"/>
                <a:gd name="connsiteY2606" fmla="*/ 41358 h 245078"/>
                <a:gd name="connsiteX2607" fmla="*/ 995778 w 3258499"/>
                <a:gd name="connsiteY2607" fmla="*/ 38327 h 245078"/>
                <a:gd name="connsiteX2608" fmla="*/ 662631 w 3258499"/>
                <a:gd name="connsiteY2608" fmla="*/ 38327 h 245078"/>
                <a:gd name="connsiteX2609" fmla="*/ 669947 w 3258499"/>
                <a:gd name="connsiteY2609" fmla="*/ 41358 h 245078"/>
                <a:gd name="connsiteX2610" fmla="*/ 681026 w 3258499"/>
                <a:gd name="connsiteY2610" fmla="*/ 52438 h 245078"/>
                <a:gd name="connsiteX2611" fmla="*/ 681026 w 3258499"/>
                <a:gd name="connsiteY2611" fmla="*/ 67068 h 245078"/>
                <a:gd name="connsiteX2612" fmla="*/ 661585 w 3258499"/>
                <a:gd name="connsiteY2612" fmla="*/ 86509 h 245078"/>
                <a:gd name="connsiteX2613" fmla="*/ 646955 w 3258499"/>
                <a:gd name="connsiteY2613" fmla="*/ 86510 h 245078"/>
                <a:gd name="connsiteX2614" fmla="*/ 635874 w 3258499"/>
                <a:gd name="connsiteY2614" fmla="*/ 75430 h 245078"/>
                <a:gd name="connsiteX2615" fmla="*/ 635875 w 3258499"/>
                <a:gd name="connsiteY2615" fmla="*/ 60799 h 245078"/>
                <a:gd name="connsiteX2616" fmla="*/ 655317 w 3258499"/>
                <a:gd name="connsiteY2616" fmla="*/ 41358 h 245078"/>
                <a:gd name="connsiteX2617" fmla="*/ 662631 w 3258499"/>
                <a:gd name="connsiteY2617" fmla="*/ 38327 h 245078"/>
                <a:gd name="connsiteX2618" fmla="*/ 329485 w 3258499"/>
                <a:gd name="connsiteY2618" fmla="*/ 38327 h 245078"/>
                <a:gd name="connsiteX2619" fmla="*/ 336801 w 3258499"/>
                <a:gd name="connsiteY2619" fmla="*/ 41358 h 245078"/>
                <a:gd name="connsiteX2620" fmla="*/ 347880 w 3258499"/>
                <a:gd name="connsiteY2620" fmla="*/ 52438 h 245078"/>
                <a:gd name="connsiteX2621" fmla="*/ 347880 w 3258499"/>
                <a:gd name="connsiteY2621" fmla="*/ 67068 h 245078"/>
                <a:gd name="connsiteX2622" fmla="*/ 328439 w 3258499"/>
                <a:gd name="connsiteY2622" fmla="*/ 86509 h 245078"/>
                <a:gd name="connsiteX2623" fmla="*/ 313808 w 3258499"/>
                <a:gd name="connsiteY2623" fmla="*/ 86510 h 245078"/>
                <a:gd name="connsiteX2624" fmla="*/ 302729 w 3258499"/>
                <a:gd name="connsiteY2624" fmla="*/ 75430 h 245078"/>
                <a:gd name="connsiteX2625" fmla="*/ 302729 w 3258499"/>
                <a:gd name="connsiteY2625" fmla="*/ 60799 h 245078"/>
                <a:gd name="connsiteX2626" fmla="*/ 322170 w 3258499"/>
                <a:gd name="connsiteY2626" fmla="*/ 41358 h 245078"/>
                <a:gd name="connsiteX2627" fmla="*/ 329485 w 3258499"/>
                <a:gd name="connsiteY2627" fmla="*/ 38327 h 245078"/>
                <a:gd name="connsiteX2628" fmla="*/ 3205853 w 3258499"/>
                <a:gd name="connsiteY2628" fmla="*/ 34494 h 245078"/>
                <a:gd name="connsiteX2629" fmla="*/ 3209402 w 3258499"/>
                <a:gd name="connsiteY2629" fmla="*/ 48690 h 245078"/>
                <a:gd name="connsiteX2630" fmla="*/ 3207033 w 3258499"/>
                <a:gd name="connsiteY2630" fmla="*/ 49488 h 245078"/>
                <a:gd name="connsiteX2631" fmla="*/ 3201232 w 3258499"/>
                <a:gd name="connsiteY2631" fmla="*/ 46611 h 245078"/>
                <a:gd name="connsiteX2632" fmla="*/ 3199499 w 3258499"/>
                <a:gd name="connsiteY2632" fmla="*/ 41467 h 245078"/>
                <a:gd name="connsiteX2633" fmla="*/ 3202376 w 3258499"/>
                <a:gd name="connsiteY2633" fmla="*/ 35665 h 245078"/>
                <a:gd name="connsiteX2634" fmla="*/ 2874649 w 3258499"/>
                <a:gd name="connsiteY2634" fmla="*/ 33840 h 245078"/>
                <a:gd name="connsiteX2635" fmla="*/ 2880450 w 3258499"/>
                <a:gd name="connsiteY2635" fmla="*/ 36718 h 245078"/>
                <a:gd name="connsiteX2636" fmla="*/ 2882183 w 3258499"/>
                <a:gd name="connsiteY2636" fmla="*/ 41861 h 245078"/>
                <a:gd name="connsiteX2637" fmla="*/ 2879305 w 3258499"/>
                <a:gd name="connsiteY2637" fmla="*/ 47663 h 245078"/>
                <a:gd name="connsiteX2638" fmla="*/ 2873887 w 3258499"/>
                <a:gd name="connsiteY2638" fmla="*/ 49488 h 245078"/>
                <a:gd name="connsiteX2639" fmla="*/ 2868086 w 3258499"/>
                <a:gd name="connsiteY2639" fmla="*/ 46611 h 245078"/>
                <a:gd name="connsiteX2640" fmla="*/ 2866353 w 3258499"/>
                <a:gd name="connsiteY2640" fmla="*/ 41467 h 245078"/>
                <a:gd name="connsiteX2641" fmla="*/ 2869230 w 3258499"/>
                <a:gd name="connsiteY2641" fmla="*/ 35665 h 245078"/>
                <a:gd name="connsiteX2642" fmla="*/ 2541502 w 3258499"/>
                <a:gd name="connsiteY2642" fmla="*/ 33840 h 245078"/>
                <a:gd name="connsiteX2643" fmla="*/ 2547304 w 3258499"/>
                <a:gd name="connsiteY2643" fmla="*/ 36718 h 245078"/>
                <a:gd name="connsiteX2644" fmla="*/ 2549037 w 3258499"/>
                <a:gd name="connsiteY2644" fmla="*/ 41861 h 245078"/>
                <a:gd name="connsiteX2645" fmla="*/ 2546160 w 3258499"/>
                <a:gd name="connsiteY2645" fmla="*/ 47663 h 245078"/>
                <a:gd name="connsiteX2646" fmla="*/ 2540741 w 3258499"/>
                <a:gd name="connsiteY2646" fmla="*/ 49488 h 245078"/>
                <a:gd name="connsiteX2647" fmla="*/ 2534939 w 3258499"/>
                <a:gd name="connsiteY2647" fmla="*/ 46611 h 245078"/>
                <a:gd name="connsiteX2648" fmla="*/ 2533206 w 3258499"/>
                <a:gd name="connsiteY2648" fmla="*/ 41467 h 245078"/>
                <a:gd name="connsiteX2649" fmla="*/ 2536084 w 3258499"/>
                <a:gd name="connsiteY2649" fmla="*/ 35665 h 245078"/>
                <a:gd name="connsiteX2650" fmla="*/ 2208356 w 3258499"/>
                <a:gd name="connsiteY2650" fmla="*/ 33840 h 245078"/>
                <a:gd name="connsiteX2651" fmla="*/ 2214158 w 3258499"/>
                <a:gd name="connsiteY2651" fmla="*/ 36718 h 245078"/>
                <a:gd name="connsiteX2652" fmla="*/ 2215891 w 3258499"/>
                <a:gd name="connsiteY2652" fmla="*/ 41861 h 245078"/>
                <a:gd name="connsiteX2653" fmla="*/ 2213013 w 3258499"/>
                <a:gd name="connsiteY2653" fmla="*/ 47663 h 245078"/>
                <a:gd name="connsiteX2654" fmla="*/ 2207595 w 3258499"/>
                <a:gd name="connsiteY2654" fmla="*/ 49488 h 245078"/>
                <a:gd name="connsiteX2655" fmla="*/ 2201793 w 3258499"/>
                <a:gd name="connsiteY2655" fmla="*/ 46611 h 245078"/>
                <a:gd name="connsiteX2656" fmla="*/ 2200060 w 3258499"/>
                <a:gd name="connsiteY2656" fmla="*/ 41467 h 245078"/>
                <a:gd name="connsiteX2657" fmla="*/ 2202937 w 3258499"/>
                <a:gd name="connsiteY2657" fmla="*/ 35665 h 245078"/>
                <a:gd name="connsiteX2658" fmla="*/ 1875210 w 3258499"/>
                <a:gd name="connsiteY2658" fmla="*/ 33840 h 245078"/>
                <a:gd name="connsiteX2659" fmla="*/ 1881011 w 3258499"/>
                <a:gd name="connsiteY2659" fmla="*/ 36718 h 245078"/>
                <a:gd name="connsiteX2660" fmla="*/ 1882744 w 3258499"/>
                <a:gd name="connsiteY2660" fmla="*/ 41861 h 245078"/>
                <a:gd name="connsiteX2661" fmla="*/ 1879866 w 3258499"/>
                <a:gd name="connsiteY2661" fmla="*/ 47663 h 245078"/>
                <a:gd name="connsiteX2662" fmla="*/ 1874449 w 3258499"/>
                <a:gd name="connsiteY2662" fmla="*/ 49488 h 245078"/>
                <a:gd name="connsiteX2663" fmla="*/ 1868647 w 3258499"/>
                <a:gd name="connsiteY2663" fmla="*/ 46611 h 245078"/>
                <a:gd name="connsiteX2664" fmla="*/ 1866914 w 3258499"/>
                <a:gd name="connsiteY2664" fmla="*/ 41467 h 245078"/>
                <a:gd name="connsiteX2665" fmla="*/ 1869791 w 3258499"/>
                <a:gd name="connsiteY2665" fmla="*/ 35665 h 245078"/>
                <a:gd name="connsiteX2666" fmla="*/ 1542063 w 3258499"/>
                <a:gd name="connsiteY2666" fmla="*/ 33840 h 245078"/>
                <a:gd name="connsiteX2667" fmla="*/ 1547865 w 3258499"/>
                <a:gd name="connsiteY2667" fmla="*/ 36718 h 245078"/>
                <a:gd name="connsiteX2668" fmla="*/ 1549598 w 3258499"/>
                <a:gd name="connsiteY2668" fmla="*/ 41861 h 245078"/>
                <a:gd name="connsiteX2669" fmla="*/ 1546720 w 3258499"/>
                <a:gd name="connsiteY2669" fmla="*/ 47663 h 245078"/>
                <a:gd name="connsiteX2670" fmla="*/ 1541302 w 3258499"/>
                <a:gd name="connsiteY2670" fmla="*/ 49488 h 245078"/>
                <a:gd name="connsiteX2671" fmla="*/ 1535500 w 3258499"/>
                <a:gd name="connsiteY2671" fmla="*/ 46611 h 245078"/>
                <a:gd name="connsiteX2672" fmla="*/ 1533767 w 3258499"/>
                <a:gd name="connsiteY2672" fmla="*/ 41467 h 245078"/>
                <a:gd name="connsiteX2673" fmla="*/ 1536644 w 3258499"/>
                <a:gd name="connsiteY2673" fmla="*/ 35665 h 245078"/>
                <a:gd name="connsiteX2674" fmla="*/ 1208917 w 3258499"/>
                <a:gd name="connsiteY2674" fmla="*/ 33840 h 245078"/>
                <a:gd name="connsiteX2675" fmla="*/ 1214719 w 3258499"/>
                <a:gd name="connsiteY2675" fmla="*/ 36718 h 245078"/>
                <a:gd name="connsiteX2676" fmla="*/ 1216451 w 3258499"/>
                <a:gd name="connsiteY2676" fmla="*/ 41861 h 245078"/>
                <a:gd name="connsiteX2677" fmla="*/ 1213574 w 3258499"/>
                <a:gd name="connsiteY2677" fmla="*/ 47663 h 245078"/>
                <a:gd name="connsiteX2678" fmla="*/ 1208155 w 3258499"/>
                <a:gd name="connsiteY2678" fmla="*/ 49488 h 245078"/>
                <a:gd name="connsiteX2679" fmla="*/ 1202354 w 3258499"/>
                <a:gd name="connsiteY2679" fmla="*/ 46611 h 245078"/>
                <a:gd name="connsiteX2680" fmla="*/ 1200621 w 3258499"/>
                <a:gd name="connsiteY2680" fmla="*/ 41467 h 245078"/>
                <a:gd name="connsiteX2681" fmla="*/ 1203498 w 3258499"/>
                <a:gd name="connsiteY2681" fmla="*/ 35665 h 245078"/>
                <a:gd name="connsiteX2682" fmla="*/ 875770 w 3258499"/>
                <a:gd name="connsiteY2682" fmla="*/ 33840 h 245078"/>
                <a:gd name="connsiteX2683" fmla="*/ 881572 w 3258499"/>
                <a:gd name="connsiteY2683" fmla="*/ 36718 h 245078"/>
                <a:gd name="connsiteX2684" fmla="*/ 883305 w 3258499"/>
                <a:gd name="connsiteY2684" fmla="*/ 41861 h 245078"/>
                <a:gd name="connsiteX2685" fmla="*/ 880427 w 3258499"/>
                <a:gd name="connsiteY2685" fmla="*/ 47663 h 245078"/>
                <a:gd name="connsiteX2686" fmla="*/ 875010 w 3258499"/>
                <a:gd name="connsiteY2686" fmla="*/ 49488 h 245078"/>
                <a:gd name="connsiteX2687" fmla="*/ 869207 w 3258499"/>
                <a:gd name="connsiteY2687" fmla="*/ 46611 h 245078"/>
                <a:gd name="connsiteX2688" fmla="*/ 867474 w 3258499"/>
                <a:gd name="connsiteY2688" fmla="*/ 41467 h 245078"/>
                <a:gd name="connsiteX2689" fmla="*/ 870352 w 3258499"/>
                <a:gd name="connsiteY2689" fmla="*/ 35665 h 245078"/>
                <a:gd name="connsiteX2690" fmla="*/ 542624 w 3258499"/>
                <a:gd name="connsiteY2690" fmla="*/ 33840 h 245078"/>
                <a:gd name="connsiteX2691" fmla="*/ 548426 w 3258499"/>
                <a:gd name="connsiteY2691" fmla="*/ 36718 h 245078"/>
                <a:gd name="connsiteX2692" fmla="*/ 550159 w 3258499"/>
                <a:gd name="connsiteY2692" fmla="*/ 41861 h 245078"/>
                <a:gd name="connsiteX2693" fmla="*/ 547281 w 3258499"/>
                <a:gd name="connsiteY2693" fmla="*/ 47663 h 245078"/>
                <a:gd name="connsiteX2694" fmla="*/ 541863 w 3258499"/>
                <a:gd name="connsiteY2694" fmla="*/ 49488 h 245078"/>
                <a:gd name="connsiteX2695" fmla="*/ 536061 w 3258499"/>
                <a:gd name="connsiteY2695" fmla="*/ 46611 h 245078"/>
                <a:gd name="connsiteX2696" fmla="*/ 534328 w 3258499"/>
                <a:gd name="connsiteY2696" fmla="*/ 41467 h 245078"/>
                <a:gd name="connsiteX2697" fmla="*/ 537205 w 3258499"/>
                <a:gd name="connsiteY2697" fmla="*/ 35665 h 245078"/>
                <a:gd name="connsiteX2698" fmla="*/ 209479 w 3258499"/>
                <a:gd name="connsiteY2698" fmla="*/ 33840 h 245078"/>
                <a:gd name="connsiteX2699" fmla="*/ 215280 w 3258499"/>
                <a:gd name="connsiteY2699" fmla="*/ 36718 h 245078"/>
                <a:gd name="connsiteX2700" fmla="*/ 217012 w 3258499"/>
                <a:gd name="connsiteY2700" fmla="*/ 41861 h 245078"/>
                <a:gd name="connsiteX2701" fmla="*/ 214135 w 3258499"/>
                <a:gd name="connsiteY2701" fmla="*/ 47663 h 245078"/>
                <a:gd name="connsiteX2702" fmla="*/ 208716 w 3258499"/>
                <a:gd name="connsiteY2702" fmla="*/ 49488 h 245078"/>
                <a:gd name="connsiteX2703" fmla="*/ 202915 w 3258499"/>
                <a:gd name="connsiteY2703" fmla="*/ 46611 h 245078"/>
                <a:gd name="connsiteX2704" fmla="*/ 201182 w 3258499"/>
                <a:gd name="connsiteY2704" fmla="*/ 41467 h 245078"/>
                <a:gd name="connsiteX2705" fmla="*/ 204059 w 3258499"/>
                <a:gd name="connsiteY2705" fmla="*/ 35665 h 245078"/>
                <a:gd name="connsiteX2706" fmla="*/ 2910883 w 3258499"/>
                <a:gd name="connsiteY2706" fmla="*/ 32449 h 245078"/>
                <a:gd name="connsiteX2707" fmla="*/ 2927304 w 3258499"/>
                <a:gd name="connsiteY2707" fmla="*/ 39250 h 245078"/>
                <a:gd name="connsiteX2708" fmla="*/ 2952177 w 3258499"/>
                <a:gd name="connsiteY2708" fmla="*/ 64123 h 245078"/>
                <a:gd name="connsiteX2709" fmla="*/ 2952177 w 3258499"/>
                <a:gd name="connsiteY2709" fmla="*/ 96964 h 245078"/>
                <a:gd name="connsiteX2710" fmla="*/ 2904255 w 3258499"/>
                <a:gd name="connsiteY2710" fmla="*/ 144886 h 245078"/>
                <a:gd name="connsiteX2711" fmla="*/ 2871413 w 3258499"/>
                <a:gd name="connsiteY2711" fmla="*/ 144886 h 245078"/>
                <a:gd name="connsiteX2712" fmla="*/ 2846541 w 3258499"/>
                <a:gd name="connsiteY2712" fmla="*/ 120014 h 245078"/>
                <a:gd name="connsiteX2713" fmla="*/ 2846541 w 3258499"/>
                <a:gd name="connsiteY2713" fmla="*/ 87172 h 245078"/>
                <a:gd name="connsiteX2714" fmla="*/ 2894463 w 3258499"/>
                <a:gd name="connsiteY2714" fmla="*/ 39250 h 245078"/>
                <a:gd name="connsiteX2715" fmla="*/ 2910883 w 3258499"/>
                <a:gd name="connsiteY2715" fmla="*/ 32449 h 245078"/>
                <a:gd name="connsiteX2716" fmla="*/ 2577738 w 3258499"/>
                <a:gd name="connsiteY2716" fmla="*/ 32449 h 245078"/>
                <a:gd name="connsiteX2717" fmla="*/ 2594158 w 3258499"/>
                <a:gd name="connsiteY2717" fmla="*/ 39250 h 245078"/>
                <a:gd name="connsiteX2718" fmla="*/ 2619030 w 3258499"/>
                <a:gd name="connsiteY2718" fmla="*/ 64123 h 245078"/>
                <a:gd name="connsiteX2719" fmla="*/ 2619030 w 3258499"/>
                <a:gd name="connsiteY2719" fmla="*/ 96964 h 245078"/>
                <a:gd name="connsiteX2720" fmla="*/ 2571109 w 3258499"/>
                <a:gd name="connsiteY2720" fmla="*/ 144886 h 245078"/>
                <a:gd name="connsiteX2721" fmla="*/ 2538267 w 3258499"/>
                <a:gd name="connsiteY2721" fmla="*/ 144886 h 245078"/>
                <a:gd name="connsiteX2722" fmla="*/ 2513395 w 3258499"/>
                <a:gd name="connsiteY2722" fmla="*/ 120014 h 245078"/>
                <a:gd name="connsiteX2723" fmla="*/ 2513395 w 3258499"/>
                <a:gd name="connsiteY2723" fmla="*/ 87172 h 245078"/>
                <a:gd name="connsiteX2724" fmla="*/ 2561316 w 3258499"/>
                <a:gd name="connsiteY2724" fmla="*/ 39250 h 245078"/>
                <a:gd name="connsiteX2725" fmla="*/ 2577738 w 3258499"/>
                <a:gd name="connsiteY2725" fmla="*/ 32449 h 245078"/>
                <a:gd name="connsiteX2726" fmla="*/ 2244591 w 3258499"/>
                <a:gd name="connsiteY2726" fmla="*/ 32449 h 245078"/>
                <a:gd name="connsiteX2727" fmla="*/ 2261011 w 3258499"/>
                <a:gd name="connsiteY2727" fmla="*/ 39250 h 245078"/>
                <a:gd name="connsiteX2728" fmla="*/ 2285884 w 3258499"/>
                <a:gd name="connsiteY2728" fmla="*/ 64123 h 245078"/>
                <a:gd name="connsiteX2729" fmla="*/ 2285884 w 3258499"/>
                <a:gd name="connsiteY2729" fmla="*/ 96964 h 245078"/>
                <a:gd name="connsiteX2730" fmla="*/ 2237963 w 3258499"/>
                <a:gd name="connsiteY2730" fmla="*/ 144886 h 245078"/>
                <a:gd name="connsiteX2731" fmla="*/ 2205121 w 3258499"/>
                <a:gd name="connsiteY2731" fmla="*/ 144886 h 245078"/>
                <a:gd name="connsiteX2732" fmla="*/ 2180248 w 3258499"/>
                <a:gd name="connsiteY2732" fmla="*/ 120014 h 245078"/>
                <a:gd name="connsiteX2733" fmla="*/ 2180248 w 3258499"/>
                <a:gd name="connsiteY2733" fmla="*/ 87172 h 245078"/>
                <a:gd name="connsiteX2734" fmla="*/ 2228170 w 3258499"/>
                <a:gd name="connsiteY2734" fmla="*/ 39250 h 245078"/>
                <a:gd name="connsiteX2735" fmla="*/ 2244591 w 3258499"/>
                <a:gd name="connsiteY2735" fmla="*/ 32449 h 245078"/>
                <a:gd name="connsiteX2736" fmla="*/ 1911445 w 3258499"/>
                <a:gd name="connsiteY2736" fmla="*/ 32449 h 245078"/>
                <a:gd name="connsiteX2737" fmla="*/ 1927865 w 3258499"/>
                <a:gd name="connsiteY2737" fmla="*/ 39250 h 245078"/>
                <a:gd name="connsiteX2738" fmla="*/ 1952738 w 3258499"/>
                <a:gd name="connsiteY2738" fmla="*/ 64123 h 245078"/>
                <a:gd name="connsiteX2739" fmla="*/ 1952738 w 3258499"/>
                <a:gd name="connsiteY2739" fmla="*/ 96964 h 245078"/>
                <a:gd name="connsiteX2740" fmla="*/ 1904816 w 3258499"/>
                <a:gd name="connsiteY2740" fmla="*/ 144886 h 245078"/>
                <a:gd name="connsiteX2741" fmla="*/ 1871975 w 3258499"/>
                <a:gd name="connsiteY2741" fmla="*/ 144886 h 245078"/>
                <a:gd name="connsiteX2742" fmla="*/ 1847102 w 3258499"/>
                <a:gd name="connsiteY2742" fmla="*/ 120014 h 245078"/>
                <a:gd name="connsiteX2743" fmla="*/ 1847102 w 3258499"/>
                <a:gd name="connsiteY2743" fmla="*/ 87172 h 245078"/>
                <a:gd name="connsiteX2744" fmla="*/ 1895024 w 3258499"/>
                <a:gd name="connsiteY2744" fmla="*/ 39250 h 245078"/>
                <a:gd name="connsiteX2745" fmla="*/ 1911445 w 3258499"/>
                <a:gd name="connsiteY2745" fmla="*/ 32449 h 245078"/>
                <a:gd name="connsiteX2746" fmla="*/ 1578298 w 3258499"/>
                <a:gd name="connsiteY2746" fmla="*/ 32449 h 245078"/>
                <a:gd name="connsiteX2747" fmla="*/ 1594719 w 3258499"/>
                <a:gd name="connsiteY2747" fmla="*/ 39250 h 245078"/>
                <a:gd name="connsiteX2748" fmla="*/ 1619592 w 3258499"/>
                <a:gd name="connsiteY2748" fmla="*/ 64123 h 245078"/>
                <a:gd name="connsiteX2749" fmla="*/ 1619592 w 3258499"/>
                <a:gd name="connsiteY2749" fmla="*/ 96964 h 245078"/>
                <a:gd name="connsiteX2750" fmla="*/ 1571670 w 3258499"/>
                <a:gd name="connsiteY2750" fmla="*/ 144886 h 245078"/>
                <a:gd name="connsiteX2751" fmla="*/ 1538828 w 3258499"/>
                <a:gd name="connsiteY2751" fmla="*/ 144886 h 245078"/>
                <a:gd name="connsiteX2752" fmla="*/ 1513956 w 3258499"/>
                <a:gd name="connsiteY2752" fmla="*/ 120014 h 245078"/>
                <a:gd name="connsiteX2753" fmla="*/ 1513956 w 3258499"/>
                <a:gd name="connsiteY2753" fmla="*/ 87172 h 245078"/>
                <a:gd name="connsiteX2754" fmla="*/ 1561878 w 3258499"/>
                <a:gd name="connsiteY2754" fmla="*/ 39250 h 245078"/>
                <a:gd name="connsiteX2755" fmla="*/ 1578298 w 3258499"/>
                <a:gd name="connsiteY2755" fmla="*/ 32449 h 245078"/>
                <a:gd name="connsiteX2756" fmla="*/ 1245151 w 3258499"/>
                <a:gd name="connsiteY2756" fmla="*/ 32449 h 245078"/>
                <a:gd name="connsiteX2757" fmla="*/ 1261573 w 3258499"/>
                <a:gd name="connsiteY2757" fmla="*/ 39250 h 245078"/>
                <a:gd name="connsiteX2758" fmla="*/ 1286445 w 3258499"/>
                <a:gd name="connsiteY2758" fmla="*/ 64123 h 245078"/>
                <a:gd name="connsiteX2759" fmla="*/ 1286445 w 3258499"/>
                <a:gd name="connsiteY2759" fmla="*/ 96964 h 245078"/>
                <a:gd name="connsiteX2760" fmla="*/ 1238523 w 3258499"/>
                <a:gd name="connsiteY2760" fmla="*/ 144886 h 245078"/>
                <a:gd name="connsiteX2761" fmla="*/ 1205682 w 3258499"/>
                <a:gd name="connsiteY2761" fmla="*/ 144886 h 245078"/>
                <a:gd name="connsiteX2762" fmla="*/ 1180809 w 3258499"/>
                <a:gd name="connsiteY2762" fmla="*/ 120014 h 245078"/>
                <a:gd name="connsiteX2763" fmla="*/ 1180809 w 3258499"/>
                <a:gd name="connsiteY2763" fmla="*/ 87172 h 245078"/>
                <a:gd name="connsiteX2764" fmla="*/ 1228731 w 3258499"/>
                <a:gd name="connsiteY2764" fmla="*/ 39250 h 245078"/>
                <a:gd name="connsiteX2765" fmla="*/ 1245151 w 3258499"/>
                <a:gd name="connsiteY2765" fmla="*/ 32449 h 245078"/>
                <a:gd name="connsiteX2766" fmla="*/ 912006 w 3258499"/>
                <a:gd name="connsiteY2766" fmla="*/ 32449 h 245078"/>
                <a:gd name="connsiteX2767" fmla="*/ 928427 w 3258499"/>
                <a:gd name="connsiteY2767" fmla="*/ 39250 h 245078"/>
                <a:gd name="connsiteX2768" fmla="*/ 953299 w 3258499"/>
                <a:gd name="connsiteY2768" fmla="*/ 64123 h 245078"/>
                <a:gd name="connsiteX2769" fmla="*/ 953299 w 3258499"/>
                <a:gd name="connsiteY2769" fmla="*/ 96964 h 245078"/>
                <a:gd name="connsiteX2770" fmla="*/ 905377 w 3258499"/>
                <a:gd name="connsiteY2770" fmla="*/ 144886 h 245078"/>
                <a:gd name="connsiteX2771" fmla="*/ 872535 w 3258499"/>
                <a:gd name="connsiteY2771" fmla="*/ 144886 h 245078"/>
                <a:gd name="connsiteX2772" fmla="*/ 847663 w 3258499"/>
                <a:gd name="connsiteY2772" fmla="*/ 120014 h 245078"/>
                <a:gd name="connsiteX2773" fmla="*/ 847663 w 3258499"/>
                <a:gd name="connsiteY2773" fmla="*/ 87172 h 245078"/>
                <a:gd name="connsiteX2774" fmla="*/ 895585 w 3258499"/>
                <a:gd name="connsiteY2774" fmla="*/ 39250 h 245078"/>
                <a:gd name="connsiteX2775" fmla="*/ 912006 w 3258499"/>
                <a:gd name="connsiteY2775" fmla="*/ 32449 h 245078"/>
                <a:gd name="connsiteX2776" fmla="*/ 578860 w 3258499"/>
                <a:gd name="connsiteY2776" fmla="*/ 32449 h 245078"/>
                <a:gd name="connsiteX2777" fmla="*/ 595280 w 3258499"/>
                <a:gd name="connsiteY2777" fmla="*/ 39250 h 245078"/>
                <a:gd name="connsiteX2778" fmla="*/ 620152 w 3258499"/>
                <a:gd name="connsiteY2778" fmla="*/ 64123 h 245078"/>
                <a:gd name="connsiteX2779" fmla="*/ 620152 w 3258499"/>
                <a:gd name="connsiteY2779" fmla="*/ 96964 h 245078"/>
                <a:gd name="connsiteX2780" fmla="*/ 572230 w 3258499"/>
                <a:gd name="connsiteY2780" fmla="*/ 144886 h 245078"/>
                <a:gd name="connsiteX2781" fmla="*/ 539389 w 3258499"/>
                <a:gd name="connsiteY2781" fmla="*/ 144886 h 245078"/>
                <a:gd name="connsiteX2782" fmla="*/ 514517 w 3258499"/>
                <a:gd name="connsiteY2782" fmla="*/ 120014 h 245078"/>
                <a:gd name="connsiteX2783" fmla="*/ 514517 w 3258499"/>
                <a:gd name="connsiteY2783" fmla="*/ 87172 h 245078"/>
                <a:gd name="connsiteX2784" fmla="*/ 562439 w 3258499"/>
                <a:gd name="connsiteY2784" fmla="*/ 39250 h 245078"/>
                <a:gd name="connsiteX2785" fmla="*/ 578860 w 3258499"/>
                <a:gd name="connsiteY2785" fmla="*/ 32449 h 245078"/>
                <a:gd name="connsiteX2786" fmla="*/ 245712 w 3258499"/>
                <a:gd name="connsiteY2786" fmla="*/ 32449 h 245078"/>
                <a:gd name="connsiteX2787" fmla="*/ 262134 w 3258499"/>
                <a:gd name="connsiteY2787" fmla="*/ 39250 h 245078"/>
                <a:gd name="connsiteX2788" fmla="*/ 287006 w 3258499"/>
                <a:gd name="connsiteY2788" fmla="*/ 64123 h 245078"/>
                <a:gd name="connsiteX2789" fmla="*/ 287006 w 3258499"/>
                <a:gd name="connsiteY2789" fmla="*/ 96964 h 245078"/>
                <a:gd name="connsiteX2790" fmla="*/ 239084 w 3258499"/>
                <a:gd name="connsiteY2790" fmla="*/ 144886 h 245078"/>
                <a:gd name="connsiteX2791" fmla="*/ 206243 w 3258499"/>
                <a:gd name="connsiteY2791" fmla="*/ 144886 h 245078"/>
                <a:gd name="connsiteX2792" fmla="*/ 181371 w 3258499"/>
                <a:gd name="connsiteY2792" fmla="*/ 120014 h 245078"/>
                <a:gd name="connsiteX2793" fmla="*/ 181371 w 3258499"/>
                <a:gd name="connsiteY2793" fmla="*/ 87172 h 245078"/>
                <a:gd name="connsiteX2794" fmla="*/ 229292 w 3258499"/>
                <a:gd name="connsiteY2794" fmla="*/ 39250 h 245078"/>
                <a:gd name="connsiteX2795" fmla="*/ 245712 w 3258499"/>
                <a:gd name="connsiteY2795" fmla="*/ 32449 h 245078"/>
                <a:gd name="connsiteX2796" fmla="*/ 53403 w 3258499"/>
                <a:gd name="connsiteY2796" fmla="*/ 31468 h 245078"/>
                <a:gd name="connsiteX2797" fmla="*/ 56027 w 3258499"/>
                <a:gd name="connsiteY2797" fmla="*/ 34092 h 245078"/>
                <a:gd name="connsiteX2798" fmla="*/ 56027 w 3258499"/>
                <a:gd name="connsiteY2798" fmla="*/ 40969 h 245078"/>
                <a:gd name="connsiteX2799" fmla="*/ 49361 w 3258499"/>
                <a:gd name="connsiteY2799" fmla="*/ 47635 h 245078"/>
                <a:gd name="connsiteX2800" fmla="*/ 3005858 w 3258499"/>
                <a:gd name="connsiteY2800" fmla="*/ 20820 h 245078"/>
                <a:gd name="connsiteX2801" fmla="*/ 3008494 w 3258499"/>
                <a:gd name="connsiteY2801" fmla="*/ 22051 h 245078"/>
                <a:gd name="connsiteX2802" fmla="*/ 3011538 w 3258499"/>
                <a:gd name="connsiteY2802" fmla="*/ 25378 h 245078"/>
                <a:gd name="connsiteX2803" fmla="*/ 3011299 w 3258499"/>
                <a:gd name="connsiteY2803" fmla="*/ 30750 h 245078"/>
                <a:gd name="connsiteX2804" fmla="*/ 3007973 w 3258499"/>
                <a:gd name="connsiteY2804" fmla="*/ 33794 h 245078"/>
                <a:gd name="connsiteX2805" fmla="*/ 3002601 w 3258499"/>
                <a:gd name="connsiteY2805" fmla="*/ 33555 h 245078"/>
                <a:gd name="connsiteX2806" fmla="*/ 2999557 w 3258499"/>
                <a:gd name="connsiteY2806" fmla="*/ 30229 h 245078"/>
                <a:gd name="connsiteX2807" fmla="*/ 2999796 w 3258499"/>
                <a:gd name="connsiteY2807" fmla="*/ 24857 h 245078"/>
                <a:gd name="connsiteX2808" fmla="*/ 3003121 w 3258499"/>
                <a:gd name="connsiteY2808" fmla="*/ 21814 h 245078"/>
                <a:gd name="connsiteX2809" fmla="*/ 3005858 w 3258499"/>
                <a:gd name="connsiteY2809" fmla="*/ 20820 h 245078"/>
                <a:gd name="connsiteX2810" fmla="*/ 2672711 w 3258499"/>
                <a:gd name="connsiteY2810" fmla="*/ 20820 h 245078"/>
                <a:gd name="connsiteX2811" fmla="*/ 2675348 w 3258499"/>
                <a:gd name="connsiteY2811" fmla="*/ 22051 h 245078"/>
                <a:gd name="connsiteX2812" fmla="*/ 2678391 w 3258499"/>
                <a:gd name="connsiteY2812" fmla="*/ 25378 h 245078"/>
                <a:gd name="connsiteX2813" fmla="*/ 2678154 w 3258499"/>
                <a:gd name="connsiteY2813" fmla="*/ 30750 h 245078"/>
                <a:gd name="connsiteX2814" fmla="*/ 2674827 w 3258499"/>
                <a:gd name="connsiteY2814" fmla="*/ 33794 h 245078"/>
                <a:gd name="connsiteX2815" fmla="*/ 2669455 w 3258499"/>
                <a:gd name="connsiteY2815" fmla="*/ 33555 h 245078"/>
                <a:gd name="connsiteX2816" fmla="*/ 2666412 w 3258499"/>
                <a:gd name="connsiteY2816" fmla="*/ 30229 h 245078"/>
                <a:gd name="connsiteX2817" fmla="*/ 2666649 w 3258499"/>
                <a:gd name="connsiteY2817" fmla="*/ 24857 h 245078"/>
                <a:gd name="connsiteX2818" fmla="*/ 2669975 w 3258499"/>
                <a:gd name="connsiteY2818" fmla="*/ 21814 h 245078"/>
                <a:gd name="connsiteX2819" fmla="*/ 2672711 w 3258499"/>
                <a:gd name="connsiteY2819" fmla="*/ 20820 h 245078"/>
                <a:gd name="connsiteX2820" fmla="*/ 2339565 w 3258499"/>
                <a:gd name="connsiteY2820" fmla="*/ 20820 h 245078"/>
                <a:gd name="connsiteX2821" fmla="*/ 2342202 w 3258499"/>
                <a:gd name="connsiteY2821" fmla="*/ 22051 h 245078"/>
                <a:gd name="connsiteX2822" fmla="*/ 2345245 w 3258499"/>
                <a:gd name="connsiteY2822" fmla="*/ 25378 h 245078"/>
                <a:gd name="connsiteX2823" fmla="*/ 2345007 w 3258499"/>
                <a:gd name="connsiteY2823" fmla="*/ 30750 h 245078"/>
                <a:gd name="connsiteX2824" fmla="*/ 2341681 w 3258499"/>
                <a:gd name="connsiteY2824" fmla="*/ 33794 h 245078"/>
                <a:gd name="connsiteX2825" fmla="*/ 2336308 w 3258499"/>
                <a:gd name="connsiteY2825" fmla="*/ 33555 h 245078"/>
                <a:gd name="connsiteX2826" fmla="*/ 2333264 w 3258499"/>
                <a:gd name="connsiteY2826" fmla="*/ 30229 h 245078"/>
                <a:gd name="connsiteX2827" fmla="*/ 2333503 w 3258499"/>
                <a:gd name="connsiteY2827" fmla="*/ 24857 h 245078"/>
                <a:gd name="connsiteX2828" fmla="*/ 2336829 w 3258499"/>
                <a:gd name="connsiteY2828" fmla="*/ 21814 h 245078"/>
                <a:gd name="connsiteX2829" fmla="*/ 2339565 w 3258499"/>
                <a:gd name="connsiteY2829" fmla="*/ 20820 h 245078"/>
                <a:gd name="connsiteX2830" fmla="*/ 2006418 w 3258499"/>
                <a:gd name="connsiteY2830" fmla="*/ 20820 h 245078"/>
                <a:gd name="connsiteX2831" fmla="*/ 2009056 w 3258499"/>
                <a:gd name="connsiteY2831" fmla="*/ 22051 h 245078"/>
                <a:gd name="connsiteX2832" fmla="*/ 2012099 w 3258499"/>
                <a:gd name="connsiteY2832" fmla="*/ 25378 h 245078"/>
                <a:gd name="connsiteX2833" fmla="*/ 2011860 w 3258499"/>
                <a:gd name="connsiteY2833" fmla="*/ 30750 h 245078"/>
                <a:gd name="connsiteX2834" fmla="*/ 2008535 w 3258499"/>
                <a:gd name="connsiteY2834" fmla="*/ 33794 h 245078"/>
                <a:gd name="connsiteX2835" fmla="*/ 2003161 w 3258499"/>
                <a:gd name="connsiteY2835" fmla="*/ 33555 h 245078"/>
                <a:gd name="connsiteX2836" fmla="*/ 2000118 w 3258499"/>
                <a:gd name="connsiteY2836" fmla="*/ 30229 h 245078"/>
                <a:gd name="connsiteX2837" fmla="*/ 2000357 w 3258499"/>
                <a:gd name="connsiteY2837" fmla="*/ 24857 h 245078"/>
                <a:gd name="connsiteX2838" fmla="*/ 2003682 w 3258499"/>
                <a:gd name="connsiteY2838" fmla="*/ 21814 h 245078"/>
                <a:gd name="connsiteX2839" fmla="*/ 2006418 w 3258499"/>
                <a:gd name="connsiteY2839" fmla="*/ 20820 h 245078"/>
                <a:gd name="connsiteX2840" fmla="*/ 1673273 w 3258499"/>
                <a:gd name="connsiteY2840" fmla="*/ 20820 h 245078"/>
                <a:gd name="connsiteX2841" fmla="*/ 1675910 w 3258499"/>
                <a:gd name="connsiteY2841" fmla="*/ 22051 h 245078"/>
                <a:gd name="connsiteX2842" fmla="*/ 1678953 w 3258499"/>
                <a:gd name="connsiteY2842" fmla="*/ 25378 h 245078"/>
                <a:gd name="connsiteX2843" fmla="*/ 1678714 w 3258499"/>
                <a:gd name="connsiteY2843" fmla="*/ 30750 h 245078"/>
                <a:gd name="connsiteX2844" fmla="*/ 1675388 w 3258499"/>
                <a:gd name="connsiteY2844" fmla="*/ 33794 h 245078"/>
                <a:gd name="connsiteX2845" fmla="*/ 1670014 w 3258499"/>
                <a:gd name="connsiteY2845" fmla="*/ 33555 h 245078"/>
                <a:gd name="connsiteX2846" fmla="*/ 1666972 w 3258499"/>
                <a:gd name="connsiteY2846" fmla="*/ 30229 h 245078"/>
                <a:gd name="connsiteX2847" fmla="*/ 1667210 w 3258499"/>
                <a:gd name="connsiteY2847" fmla="*/ 24857 h 245078"/>
                <a:gd name="connsiteX2848" fmla="*/ 1670535 w 3258499"/>
                <a:gd name="connsiteY2848" fmla="*/ 21814 h 245078"/>
                <a:gd name="connsiteX2849" fmla="*/ 1673273 w 3258499"/>
                <a:gd name="connsiteY2849" fmla="*/ 20820 h 245078"/>
                <a:gd name="connsiteX2850" fmla="*/ 1340125 w 3258499"/>
                <a:gd name="connsiteY2850" fmla="*/ 20820 h 245078"/>
                <a:gd name="connsiteX2851" fmla="*/ 1342763 w 3258499"/>
                <a:gd name="connsiteY2851" fmla="*/ 22051 h 245078"/>
                <a:gd name="connsiteX2852" fmla="*/ 1345806 w 3258499"/>
                <a:gd name="connsiteY2852" fmla="*/ 25378 h 245078"/>
                <a:gd name="connsiteX2853" fmla="*/ 1345568 w 3258499"/>
                <a:gd name="connsiteY2853" fmla="*/ 30750 h 245078"/>
                <a:gd name="connsiteX2854" fmla="*/ 1342242 w 3258499"/>
                <a:gd name="connsiteY2854" fmla="*/ 33794 h 245078"/>
                <a:gd name="connsiteX2855" fmla="*/ 1336869 w 3258499"/>
                <a:gd name="connsiteY2855" fmla="*/ 33555 h 245078"/>
                <a:gd name="connsiteX2856" fmla="*/ 1333826 w 3258499"/>
                <a:gd name="connsiteY2856" fmla="*/ 30229 h 245078"/>
                <a:gd name="connsiteX2857" fmla="*/ 1334064 w 3258499"/>
                <a:gd name="connsiteY2857" fmla="*/ 24857 h 245078"/>
                <a:gd name="connsiteX2858" fmla="*/ 1337390 w 3258499"/>
                <a:gd name="connsiteY2858" fmla="*/ 21814 h 245078"/>
                <a:gd name="connsiteX2859" fmla="*/ 1340125 w 3258499"/>
                <a:gd name="connsiteY2859" fmla="*/ 20820 h 245078"/>
                <a:gd name="connsiteX2860" fmla="*/ 1006979 w 3258499"/>
                <a:gd name="connsiteY2860" fmla="*/ 20820 h 245078"/>
                <a:gd name="connsiteX2861" fmla="*/ 1009616 w 3258499"/>
                <a:gd name="connsiteY2861" fmla="*/ 22051 h 245078"/>
                <a:gd name="connsiteX2862" fmla="*/ 1012659 w 3258499"/>
                <a:gd name="connsiteY2862" fmla="*/ 25378 h 245078"/>
                <a:gd name="connsiteX2863" fmla="*/ 1012422 w 3258499"/>
                <a:gd name="connsiteY2863" fmla="*/ 30750 h 245078"/>
                <a:gd name="connsiteX2864" fmla="*/ 1009096 w 3258499"/>
                <a:gd name="connsiteY2864" fmla="*/ 33794 h 245078"/>
                <a:gd name="connsiteX2865" fmla="*/ 1003723 w 3258499"/>
                <a:gd name="connsiteY2865" fmla="*/ 33555 h 245078"/>
                <a:gd name="connsiteX2866" fmla="*/ 1000680 w 3258499"/>
                <a:gd name="connsiteY2866" fmla="*/ 30229 h 245078"/>
                <a:gd name="connsiteX2867" fmla="*/ 1000917 w 3258499"/>
                <a:gd name="connsiteY2867" fmla="*/ 24857 h 245078"/>
                <a:gd name="connsiteX2868" fmla="*/ 1004243 w 3258499"/>
                <a:gd name="connsiteY2868" fmla="*/ 21814 h 245078"/>
                <a:gd name="connsiteX2869" fmla="*/ 1006979 w 3258499"/>
                <a:gd name="connsiteY2869" fmla="*/ 20820 h 245078"/>
                <a:gd name="connsiteX2870" fmla="*/ 673833 w 3258499"/>
                <a:gd name="connsiteY2870" fmla="*/ 20820 h 245078"/>
                <a:gd name="connsiteX2871" fmla="*/ 676470 w 3258499"/>
                <a:gd name="connsiteY2871" fmla="*/ 22051 h 245078"/>
                <a:gd name="connsiteX2872" fmla="*/ 679513 w 3258499"/>
                <a:gd name="connsiteY2872" fmla="*/ 25378 h 245078"/>
                <a:gd name="connsiteX2873" fmla="*/ 679275 w 3258499"/>
                <a:gd name="connsiteY2873" fmla="*/ 30750 h 245078"/>
                <a:gd name="connsiteX2874" fmla="*/ 675949 w 3258499"/>
                <a:gd name="connsiteY2874" fmla="*/ 33794 h 245078"/>
                <a:gd name="connsiteX2875" fmla="*/ 670576 w 3258499"/>
                <a:gd name="connsiteY2875" fmla="*/ 33555 h 245078"/>
                <a:gd name="connsiteX2876" fmla="*/ 667533 w 3258499"/>
                <a:gd name="connsiteY2876" fmla="*/ 30229 h 245078"/>
                <a:gd name="connsiteX2877" fmla="*/ 667771 w 3258499"/>
                <a:gd name="connsiteY2877" fmla="*/ 24857 h 245078"/>
                <a:gd name="connsiteX2878" fmla="*/ 671098 w 3258499"/>
                <a:gd name="connsiteY2878" fmla="*/ 21814 h 245078"/>
                <a:gd name="connsiteX2879" fmla="*/ 673833 w 3258499"/>
                <a:gd name="connsiteY2879" fmla="*/ 20820 h 245078"/>
                <a:gd name="connsiteX2880" fmla="*/ 340687 w 3258499"/>
                <a:gd name="connsiteY2880" fmla="*/ 20820 h 245078"/>
                <a:gd name="connsiteX2881" fmla="*/ 343325 w 3258499"/>
                <a:gd name="connsiteY2881" fmla="*/ 22051 h 245078"/>
                <a:gd name="connsiteX2882" fmla="*/ 346368 w 3258499"/>
                <a:gd name="connsiteY2882" fmla="*/ 25378 h 245078"/>
                <a:gd name="connsiteX2883" fmla="*/ 346129 w 3258499"/>
                <a:gd name="connsiteY2883" fmla="*/ 30750 h 245078"/>
                <a:gd name="connsiteX2884" fmla="*/ 342803 w 3258499"/>
                <a:gd name="connsiteY2884" fmla="*/ 33794 h 245078"/>
                <a:gd name="connsiteX2885" fmla="*/ 337430 w 3258499"/>
                <a:gd name="connsiteY2885" fmla="*/ 33555 h 245078"/>
                <a:gd name="connsiteX2886" fmla="*/ 334387 w 3258499"/>
                <a:gd name="connsiteY2886" fmla="*/ 30229 h 245078"/>
                <a:gd name="connsiteX2887" fmla="*/ 334625 w 3258499"/>
                <a:gd name="connsiteY2887" fmla="*/ 24857 h 245078"/>
                <a:gd name="connsiteX2888" fmla="*/ 337951 w 3258499"/>
                <a:gd name="connsiteY2888" fmla="*/ 21814 h 245078"/>
                <a:gd name="connsiteX2889" fmla="*/ 340687 w 3258499"/>
                <a:gd name="connsiteY2889" fmla="*/ 20820 h 245078"/>
                <a:gd name="connsiteX2890" fmla="*/ 3162301 w 3258499"/>
                <a:gd name="connsiteY2890" fmla="*/ 18415 h 245078"/>
                <a:gd name="connsiteX2891" fmla="*/ 3170415 w 3258499"/>
                <a:gd name="connsiteY2891" fmla="*/ 21776 h 245078"/>
                <a:gd name="connsiteX2892" fmla="*/ 3194568 w 3258499"/>
                <a:gd name="connsiteY2892" fmla="*/ 45930 h 245078"/>
                <a:gd name="connsiteX2893" fmla="*/ 3194568 w 3258499"/>
                <a:gd name="connsiteY2893" fmla="*/ 62157 h 245078"/>
                <a:gd name="connsiteX2894" fmla="*/ 3178617 w 3258499"/>
                <a:gd name="connsiteY2894" fmla="*/ 78109 h 245078"/>
                <a:gd name="connsiteX2895" fmla="*/ 3162389 w 3258499"/>
                <a:gd name="connsiteY2895" fmla="*/ 78109 h 245078"/>
                <a:gd name="connsiteX2896" fmla="*/ 3138236 w 3258499"/>
                <a:gd name="connsiteY2896" fmla="*/ 53955 h 245078"/>
                <a:gd name="connsiteX2897" fmla="*/ 3138236 w 3258499"/>
                <a:gd name="connsiteY2897" fmla="*/ 37727 h 245078"/>
                <a:gd name="connsiteX2898" fmla="*/ 3154187 w 3258499"/>
                <a:gd name="connsiteY2898" fmla="*/ 21776 h 245078"/>
                <a:gd name="connsiteX2899" fmla="*/ 3162301 w 3258499"/>
                <a:gd name="connsiteY2899" fmla="*/ 18415 h 245078"/>
                <a:gd name="connsiteX2900" fmla="*/ 2829154 w 3258499"/>
                <a:gd name="connsiteY2900" fmla="*/ 18415 h 245078"/>
                <a:gd name="connsiteX2901" fmla="*/ 2837268 w 3258499"/>
                <a:gd name="connsiteY2901" fmla="*/ 21776 h 245078"/>
                <a:gd name="connsiteX2902" fmla="*/ 2861421 w 3258499"/>
                <a:gd name="connsiteY2902" fmla="*/ 45930 h 245078"/>
                <a:gd name="connsiteX2903" fmla="*/ 2861421 w 3258499"/>
                <a:gd name="connsiteY2903" fmla="*/ 62157 h 245078"/>
                <a:gd name="connsiteX2904" fmla="*/ 2845471 w 3258499"/>
                <a:gd name="connsiteY2904" fmla="*/ 78109 h 245078"/>
                <a:gd name="connsiteX2905" fmla="*/ 2829242 w 3258499"/>
                <a:gd name="connsiteY2905" fmla="*/ 78109 h 245078"/>
                <a:gd name="connsiteX2906" fmla="*/ 2805089 w 3258499"/>
                <a:gd name="connsiteY2906" fmla="*/ 53955 h 245078"/>
                <a:gd name="connsiteX2907" fmla="*/ 2805089 w 3258499"/>
                <a:gd name="connsiteY2907" fmla="*/ 37727 h 245078"/>
                <a:gd name="connsiteX2908" fmla="*/ 2821040 w 3258499"/>
                <a:gd name="connsiteY2908" fmla="*/ 21776 h 245078"/>
                <a:gd name="connsiteX2909" fmla="*/ 2829154 w 3258499"/>
                <a:gd name="connsiteY2909" fmla="*/ 18415 h 245078"/>
                <a:gd name="connsiteX2910" fmla="*/ 2496007 w 3258499"/>
                <a:gd name="connsiteY2910" fmla="*/ 18415 h 245078"/>
                <a:gd name="connsiteX2911" fmla="*/ 2504122 w 3258499"/>
                <a:gd name="connsiteY2911" fmla="*/ 21776 h 245078"/>
                <a:gd name="connsiteX2912" fmla="*/ 2528275 w 3258499"/>
                <a:gd name="connsiteY2912" fmla="*/ 45930 h 245078"/>
                <a:gd name="connsiteX2913" fmla="*/ 2528275 w 3258499"/>
                <a:gd name="connsiteY2913" fmla="*/ 62157 h 245078"/>
                <a:gd name="connsiteX2914" fmla="*/ 2512324 w 3258499"/>
                <a:gd name="connsiteY2914" fmla="*/ 78109 h 245078"/>
                <a:gd name="connsiteX2915" fmla="*/ 2496096 w 3258499"/>
                <a:gd name="connsiteY2915" fmla="*/ 78109 h 245078"/>
                <a:gd name="connsiteX2916" fmla="*/ 2471943 w 3258499"/>
                <a:gd name="connsiteY2916" fmla="*/ 53955 h 245078"/>
                <a:gd name="connsiteX2917" fmla="*/ 2471943 w 3258499"/>
                <a:gd name="connsiteY2917" fmla="*/ 37727 h 245078"/>
                <a:gd name="connsiteX2918" fmla="*/ 2487894 w 3258499"/>
                <a:gd name="connsiteY2918" fmla="*/ 21776 h 245078"/>
                <a:gd name="connsiteX2919" fmla="*/ 2496007 w 3258499"/>
                <a:gd name="connsiteY2919" fmla="*/ 18415 h 245078"/>
                <a:gd name="connsiteX2920" fmla="*/ 2162862 w 3258499"/>
                <a:gd name="connsiteY2920" fmla="*/ 18415 h 245078"/>
                <a:gd name="connsiteX2921" fmla="*/ 2170976 w 3258499"/>
                <a:gd name="connsiteY2921" fmla="*/ 21776 h 245078"/>
                <a:gd name="connsiteX2922" fmla="*/ 2195128 w 3258499"/>
                <a:gd name="connsiteY2922" fmla="*/ 45930 h 245078"/>
                <a:gd name="connsiteX2923" fmla="*/ 2195128 w 3258499"/>
                <a:gd name="connsiteY2923" fmla="*/ 62157 h 245078"/>
                <a:gd name="connsiteX2924" fmla="*/ 2179177 w 3258499"/>
                <a:gd name="connsiteY2924" fmla="*/ 78109 h 245078"/>
                <a:gd name="connsiteX2925" fmla="*/ 2162951 w 3258499"/>
                <a:gd name="connsiteY2925" fmla="*/ 78109 h 245078"/>
                <a:gd name="connsiteX2926" fmla="*/ 2138797 w 3258499"/>
                <a:gd name="connsiteY2926" fmla="*/ 53955 h 245078"/>
                <a:gd name="connsiteX2927" fmla="*/ 2138797 w 3258499"/>
                <a:gd name="connsiteY2927" fmla="*/ 37727 h 245078"/>
                <a:gd name="connsiteX2928" fmla="*/ 2154748 w 3258499"/>
                <a:gd name="connsiteY2928" fmla="*/ 21776 h 245078"/>
                <a:gd name="connsiteX2929" fmla="*/ 2162862 w 3258499"/>
                <a:gd name="connsiteY2929" fmla="*/ 18415 h 245078"/>
                <a:gd name="connsiteX2930" fmla="*/ 1829715 w 3258499"/>
                <a:gd name="connsiteY2930" fmla="*/ 18415 h 245078"/>
                <a:gd name="connsiteX2931" fmla="*/ 1837829 w 3258499"/>
                <a:gd name="connsiteY2931" fmla="*/ 21776 h 245078"/>
                <a:gd name="connsiteX2932" fmla="*/ 1861982 w 3258499"/>
                <a:gd name="connsiteY2932" fmla="*/ 45930 h 245078"/>
                <a:gd name="connsiteX2933" fmla="*/ 1861982 w 3258499"/>
                <a:gd name="connsiteY2933" fmla="*/ 62157 h 245078"/>
                <a:gd name="connsiteX2934" fmla="*/ 1846032 w 3258499"/>
                <a:gd name="connsiteY2934" fmla="*/ 78109 h 245078"/>
                <a:gd name="connsiteX2935" fmla="*/ 1829804 w 3258499"/>
                <a:gd name="connsiteY2935" fmla="*/ 78109 h 245078"/>
                <a:gd name="connsiteX2936" fmla="*/ 1805651 w 3258499"/>
                <a:gd name="connsiteY2936" fmla="*/ 53955 h 245078"/>
                <a:gd name="connsiteX2937" fmla="*/ 1805651 w 3258499"/>
                <a:gd name="connsiteY2937" fmla="*/ 37727 h 245078"/>
                <a:gd name="connsiteX2938" fmla="*/ 1821602 w 3258499"/>
                <a:gd name="connsiteY2938" fmla="*/ 21776 h 245078"/>
                <a:gd name="connsiteX2939" fmla="*/ 1829715 w 3258499"/>
                <a:gd name="connsiteY2939" fmla="*/ 18415 h 245078"/>
                <a:gd name="connsiteX2940" fmla="*/ 1496569 w 3258499"/>
                <a:gd name="connsiteY2940" fmla="*/ 18415 h 245078"/>
                <a:gd name="connsiteX2941" fmla="*/ 1504683 w 3258499"/>
                <a:gd name="connsiteY2941" fmla="*/ 21776 h 245078"/>
                <a:gd name="connsiteX2942" fmla="*/ 1528837 w 3258499"/>
                <a:gd name="connsiteY2942" fmla="*/ 45930 h 245078"/>
                <a:gd name="connsiteX2943" fmla="*/ 1528837 w 3258499"/>
                <a:gd name="connsiteY2943" fmla="*/ 62157 h 245078"/>
                <a:gd name="connsiteX2944" fmla="*/ 1512885 w 3258499"/>
                <a:gd name="connsiteY2944" fmla="*/ 78109 h 245078"/>
                <a:gd name="connsiteX2945" fmla="*/ 1496657 w 3258499"/>
                <a:gd name="connsiteY2945" fmla="*/ 78109 h 245078"/>
                <a:gd name="connsiteX2946" fmla="*/ 1472504 w 3258499"/>
                <a:gd name="connsiteY2946" fmla="*/ 53955 h 245078"/>
                <a:gd name="connsiteX2947" fmla="*/ 1472504 w 3258499"/>
                <a:gd name="connsiteY2947" fmla="*/ 37727 h 245078"/>
                <a:gd name="connsiteX2948" fmla="*/ 1488455 w 3258499"/>
                <a:gd name="connsiteY2948" fmla="*/ 21776 h 245078"/>
                <a:gd name="connsiteX2949" fmla="*/ 1496569 w 3258499"/>
                <a:gd name="connsiteY2949" fmla="*/ 18415 h 245078"/>
                <a:gd name="connsiteX2950" fmla="*/ 1163422 w 3258499"/>
                <a:gd name="connsiteY2950" fmla="*/ 18415 h 245078"/>
                <a:gd name="connsiteX2951" fmla="*/ 1171537 w 3258499"/>
                <a:gd name="connsiteY2951" fmla="*/ 21776 h 245078"/>
                <a:gd name="connsiteX2952" fmla="*/ 1195690 w 3258499"/>
                <a:gd name="connsiteY2952" fmla="*/ 45930 h 245078"/>
                <a:gd name="connsiteX2953" fmla="*/ 1195690 w 3258499"/>
                <a:gd name="connsiteY2953" fmla="*/ 62157 h 245078"/>
                <a:gd name="connsiteX2954" fmla="*/ 1179739 w 3258499"/>
                <a:gd name="connsiteY2954" fmla="*/ 78109 h 245078"/>
                <a:gd name="connsiteX2955" fmla="*/ 1163511 w 3258499"/>
                <a:gd name="connsiteY2955" fmla="*/ 78109 h 245078"/>
                <a:gd name="connsiteX2956" fmla="*/ 1139357 w 3258499"/>
                <a:gd name="connsiteY2956" fmla="*/ 53955 h 245078"/>
                <a:gd name="connsiteX2957" fmla="*/ 1139357 w 3258499"/>
                <a:gd name="connsiteY2957" fmla="*/ 37727 h 245078"/>
                <a:gd name="connsiteX2958" fmla="*/ 1155308 w 3258499"/>
                <a:gd name="connsiteY2958" fmla="*/ 21776 h 245078"/>
                <a:gd name="connsiteX2959" fmla="*/ 1163422 w 3258499"/>
                <a:gd name="connsiteY2959" fmla="*/ 18415 h 245078"/>
                <a:gd name="connsiteX2960" fmla="*/ 830276 w 3258499"/>
                <a:gd name="connsiteY2960" fmla="*/ 18415 h 245078"/>
                <a:gd name="connsiteX2961" fmla="*/ 838390 w 3258499"/>
                <a:gd name="connsiteY2961" fmla="*/ 21776 h 245078"/>
                <a:gd name="connsiteX2962" fmla="*/ 862543 w 3258499"/>
                <a:gd name="connsiteY2962" fmla="*/ 45930 h 245078"/>
                <a:gd name="connsiteX2963" fmla="*/ 862543 w 3258499"/>
                <a:gd name="connsiteY2963" fmla="*/ 62157 h 245078"/>
                <a:gd name="connsiteX2964" fmla="*/ 846592 w 3258499"/>
                <a:gd name="connsiteY2964" fmla="*/ 78109 h 245078"/>
                <a:gd name="connsiteX2965" fmla="*/ 830365 w 3258499"/>
                <a:gd name="connsiteY2965" fmla="*/ 78109 h 245078"/>
                <a:gd name="connsiteX2966" fmla="*/ 806211 w 3258499"/>
                <a:gd name="connsiteY2966" fmla="*/ 53955 h 245078"/>
                <a:gd name="connsiteX2967" fmla="*/ 806211 w 3258499"/>
                <a:gd name="connsiteY2967" fmla="*/ 37727 h 245078"/>
                <a:gd name="connsiteX2968" fmla="*/ 822163 w 3258499"/>
                <a:gd name="connsiteY2968" fmla="*/ 21776 h 245078"/>
                <a:gd name="connsiteX2969" fmla="*/ 830276 w 3258499"/>
                <a:gd name="connsiteY2969" fmla="*/ 18415 h 245078"/>
                <a:gd name="connsiteX2970" fmla="*/ 497130 w 3258499"/>
                <a:gd name="connsiteY2970" fmla="*/ 18415 h 245078"/>
                <a:gd name="connsiteX2971" fmla="*/ 505244 w 3258499"/>
                <a:gd name="connsiteY2971" fmla="*/ 21776 h 245078"/>
                <a:gd name="connsiteX2972" fmla="*/ 529397 w 3258499"/>
                <a:gd name="connsiteY2972" fmla="*/ 45930 h 245078"/>
                <a:gd name="connsiteX2973" fmla="*/ 529397 w 3258499"/>
                <a:gd name="connsiteY2973" fmla="*/ 62157 h 245078"/>
                <a:gd name="connsiteX2974" fmla="*/ 513446 w 3258499"/>
                <a:gd name="connsiteY2974" fmla="*/ 78109 h 245078"/>
                <a:gd name="connsiteX2975" fmla="*/ 497219 w 3258499"/>
                <a:gd name="connsiteY2975" fmla="*/ 78109 h 245078"/>
                <a:gd name="connsiteX2976" fmla="*/ 473065 w 3258499"/>
                <a:gd name="connsiteY2976" fmla="*/ 53955 h 245078"/>
                <a:gd name="connsiteX2977" fmla="*/ 473065 w 3258499"/>
                <a:gd name="connsiteY2977" fmla="*/ 37727 h 245078"/>
                <a:gd name="connsiteX2978" fmla="*/ 489017 w 3258499"/>
                <a:gd name="connsiteY2978" fmla="*/ 21776 h 245078"/>
                <a:gd name="connsiteX2979" fmla="*/ 497130 w 3258499"/>
                <a:gd name="connsiteY2979" fmla="*/ 18415 h 245078"/>
                <a:gd name="connsiteX2980" fmla="*/ 163985 w 3258499"/>
                <a:gd name="connsiteY2980" fmla="*/ 18415 h 245078"/>
                <a:gd name="connsiteX2981" fmla="*/ 172098 w 3258499"/>
                <a:gd name="connsiteY2981" fmla="*/ 21776 h 245078"/>
                <a:gd name="connsiteX2982" fmla="*/ 196251 w 3258499"/>
                <a:gd name="connsiteY2982" fmla="*/ 45930 h 245078"/>
                <a:gd name="connsiteX2983" fmla="*/ 196251 w 3258499"/>
                <a:gd name="connsiteY2983" fmla="*/ 62157 h 245078"/>
                <a:gd name="connsiteX2984" fmla="*/ 180300 w 3258499"/>
                <a:gd name="connsiteY2984" fmla="*/ 78109 h 245078"/>
                <a:gd name="connsiteX2985" fmla="*/ 164073 w 3258499"/>
                <a:gd name="connsiteY2985" fmla="*/ 78109 h 245078"/>
                <a:gd name="connsiteX2986" fmla="*/ 139919 w 3258499"/>
                <a:gd name="connsiteY2986" fmla="*/ 53955 h 245078"/>
                <a:gd name="connsiteX2987" fmla="*/ 139919 w 3258499"/>
                <a:gd name="connsiteY2987" fmla="*/ 37727 h 245078"/>
                <a:gd name="connsiteX2988" fmla="*/ 155870 w 3258499"/>
                <a:gd name="connsiteY2988" fmla="*/ 21776 h 245078"/>
                <a:gd name="connsiteX2989" fmla="*/ 163985 w 3258499"/>
                <a:gd name="connsiteY2989" fmla="*/ 18415 h 245078"/>
                <a:gd name="connsiteX2990" fmla="*/ 3037750 w 3258499"/>
                <a:gd name="connsiteY2990" fmla="*/ 17498 h 245078"/>
                <a:gd name="connsiteX2991" fmla="*/ 3054343 w 3258499"/>
                <a:gd name="connsiteY2991" fmla="*/ 34092 h 245078"/>
                <a:gd name="connsiteX2992" fmla="*/ 3054343 w 3258499"/>
                <a:gd name="connsiteY2992" fmla="*/ 40969 h 245078"/>
                <a:gd name="connsiteX2993" fmla="*/ 3037750 w 3258499"/>
                <a:gd name="connsiteY2993" fmla="*/ 57563 h 245078"/>
                <a:gd name="connsiteX2994" fmla="*/ 3037750 w 3258499"/>
                <a:gd name="connsiteY2994" fmla="*/ 56430 h 245078"/>
                <a:gd name="connsiteX2995" fmla="*/ 3022290 w 3258499"/>
                <a:gd name="connsiteY2995" fmla="*/ 40969 h 245078"/>
                <a:gd name="connsiteX2996" fmla="*/ 3022290 w 3258499"/>
                <a:gd name="connsiteY2996" fmla="*/ 34092 h 245078"/>
                <a:gd name="connsiteX2997" fmla="*/ 3037750 w 3258499"/>
                <a:gd name="connsiteY2997" fmla="*/ 18633 h 245078"/>
                <a:gd name="connsiteX2998" fmla="*/ 2704603 w 3258499"/>
                <a:gd name="connsiteY2998" fmla="*/ 17498 h 245078"/>
                <a:gd name="connsiteX2999" fmla="*/ 2721197 w 3258499"/>
                <a:gd name="connsiteY2999" fmla="*/ 34092 h 245078"/>
                <a:gd name="connsiteX3000" fmla="*/ 2721197 w 3258499"/>
                <a:gd name="connsiteY3000" fmla="*/ 40969 h 245078"/>
                <a:gd name="connsiteX3001" fmla="*/ 2704603 w 3258499"/>
                <a:gd name="connsiteY3001" fmla="*/ 57563 h 245078"/>
                <a:gd name="connsiteX3002" fmla="*/ 2704603 w 3258499"/>
                <a:gd name="connsiteY3002" fmla="*/ 56430 h 245078"/>
                <a:gd name="connsiteX3003" fmla="*/ 2689144 w 3258499"/>
                <a:gd name="connsiteY3003" fmla="*/ 40969 h 245078"/>
                <a:gd name="connsiteX3004" fmla="*/ 2689144 w 3258499"/>
                <a:gd name="connsiteY3004" fmla="*/ 34092 h 245078"/>
                <a:gd name="connsiteX3005" fmla="*/ 2704603 w 3258499"/>
                <a:gd name="connsiteY3005" fmla="*/ 18633 h 245078"/>
                <a:gd name="connsiteX3006" fmla="*/ 2371457 w 3258499"/>
                <a:gd name="connsiteY3006" fmla="*/ 17498 h 245078"/>
                <a:gd name="connsiteX3007" fmla="*/ 2388051 w 3258499"/>
                <a:gd name="connsiteY3007" fmla="*/ 34092 h 245078"/>
                <a:gd name="connsiteX3008" fmla="*/ 2388051 w 3258499"/>
                <a:gd name="connsiteY3008" fmla="*/ 40969 h 245078"/>
                <a:gd name="connsiteX3009" fmla="*/ 2371457 w 3258499"/>
                <a:gd name="connsiteY3009" fmla="*/ 57563 h 245078"/>
                <a:gd name="connsiteX3010" fmla="*/ 2371457 w 3258499"/>
                <a:gd name="connsiteY3010" fmla="*/ 56430 h 245078"/>
                <a:gd name="connsiteX3011" fmla="*/ 2355997 w 3258499"/>
                <a:gd name="connsiteY3011" fmla="*/ 40969 h 245078"/>
                <a:gd name="connsiteX3012" fmla="*/ 2355997 w 3258499"/>
                <a:gd name="connsiteY3012" fmla="*/ 34092 h 245078"/>
                <a:gd name="connsiteX3013" fmla="*/ 2371457 w 3258499"/>
                <a:gd name="connsiteY3013" fmla="*/ 18633 h 245078"/>
                <a:gd name="connsiteX3014" fmla="*/ 2038311 w 3258499"/>
                <a:gd name="connsiteY3014" fmla="*/ 17498 h 245078"/>
                <a:gd name="connsiteX3015" fmla="*/ 2054905 w 3258499"/>
                <a:gd name="connsiteY3015" fmla="*/ 34092 h 245078"/>
                <a:gd name="connsiteX3016" fmla="*/ 2054905 w 3258499"/>
                <a:gd name="connsiteY3016" fmla="*/ 40969 h 245078"/>
                <a:gd name="connsiteX3017" fmla="*/ 2038311 w 3258499"/>
                <a:gd name="connsiteY3017" fmla="*/ 57563 h 245078"/>
                <a:gd name="connsiteX3018" fmla="*/ 2038311 w 3258499"/>
                <a:gd name="connsiteY3018" fmla="*/ 56430 h 245078"/>
                <a:gd name="connsiteX3019" fmla="*/ 2022851 w 3258499"/>
                <a:gd name="connsiteY3019" fmla="*/ 40969 h 245078"/>
                <a:gd name="connsiteX3020" fmla="*/ 2022851 w 3258499"/>
                <a:gd name="connsiteY3020" fmla="*/ 34092 h 245078"/>
                <a:gd name="connsiteX3021" fmla="*/ 2038311 w 3258499"/>
                <a:gd name="connsiteY3021" fmla="*/ 18633 h 245078"/>
                <a:gd name="connsiteX3022" fmla="*/ 1705164 w 3258499"/>
                <a:gd name="connsiteY3022" fmla="*/ 17498 h 245078"/>
                <a:gd name="connsiteX3023" fmla="*/ 1721758 w 3258499"/>
                <a:gd name="connsiteY3023" fmla="*/ 34092 h 245078"/>
                <a:gd name="connsiteX3024" fmla="*/ 1721758 w 3258499"/>
                <a:gd name="connsiteY3024" fmla="*/ 40969 h 245078"/>
                <a:gd name="connsiteX3025" fmla="*/ 1705164 w 3258499"/>
                <a:gd name="connsiteY3025" fmla="*/ 57563 h 245078"/>
                <a:gd name="connsiteX3026" fmla="*/ 1705164 w 3258499"/>
                <a:gd name="connsiteY3026" fmla="*/ 56430 h 245078"/>
                <a:gd name="connsiteX3027" fmla="*/ 1689705 w 3258499"/>
                <a:gd name="connsiteY3027" fmla="*/ 40969 h 245078"/>
                <a:gd name="connsiteX3028" fmla="*/ 1689705 w 3258499"/>
                <a:gd name="connsiteY3028" fmla="*/ 34092 h 245078"/>
                <a:gd name="connsiteX3029" fmla="*/ 1705164 w 3258499"/>
                <a:gd name="connsiteY3029" fmla="*/ 18633 h 245078"/>
                <a:gd name="connsiteX3030" fmla="*/ 1372018 w 3258499"/>
                <a:gd name="connsiteY3030" fmla="*/ 17498 h 245078"/>
                <a:gd name="connsiteX3031" fmla="*/ 1388612 w 3258499"/>
                <a:gd name="connsiteY3031" fmla="*/ 34092 h 245078"/>
                <a:gd name="connsiteX3032" fmla="*/ 1388612 w 3258499"/>
                <a:gd name="connsiteY3032" fmla="*/ 40969 h 245078"/>
                <a:gd name="connsiteX3033" fmla="*/ 1372018 w 3258499"/>
                <a:gd name="connsiteY3033" fmla="*/ 57563 h 245078"/>
                <a:gd name="connsiteX3034" fmla="*/ 1372018 w 3258499"/>
                <a:gd name="connsiteY3034" fmla="*/ 56430 h 245078"/>
                <a:gd name="connsiteX3035" fmla="*/ 1356558 w 3258499"/>
                <a:gd name="connsiteY3035" fmla="*/ 40969 h 245078"/>
                <a:gd name="connsiteX3036" fmla="*/ 1356558 w 3258499"/>
                <a:gd name="connsiteY3036" fmla="*/ 34092 h 245078"/>
                <a:gd name="connsiteX3037" fmla="*/ 1372018 w 3258499"/>
                <a:gd name="connsiteY3037" fmla="*/ 18633 h 245078"/>
                <a:gd name="connsiteX3038" fmla="*/ 1038871 w 3258499"/>
                <a:gd name="connsiteY3038" fmla="*/ 17498 h 245078"/>
                <a:gd name="connsiteX3039" fmla="*/ 1055466 w 3258499"/>
                <a:gd name="connsiteY3039" fmla="*/ 34092 h 245078"/>
                <a:gd name="connsiteX3040" fmla="*/ 1055466 w 3258499"/>
                <a:gd name="connsiteY3040" fmla="*/ 40969 h 245078"/>
                <a:gd name="connsiteX3041" fmla="*/ 1038871 w 3258499"/>
                <a:gd name="connsiteY3041" fmla="*/ 57563 h 245078"/>
                <a:gd name="connsiteX3042" fmla="*/ 1038871 w 3258499"/>
                <a:gd name="connsiteY3042" fmla="*/ 56430 h 245078"/>
                <a:gd name="connsiteX3043" fmla="*/ 1023411 w 3258499"/>
                <a:gd name="connsiteY3043" fmla="*/ 40969 h 245078"/>
                <a:gd name="connsiteX3044" fmla="*/ 1023411 w 3258499"/>
                <a:gd name="connsiteY3044" fmla="*/ 34092 h 245078"/>
                <a:gd name="connsiteX3045" fmla="*/ 1038871 w 3258499"/>
                <a:gd name="connsiteY3045" fmla="*/ 18633 h 245078"/>
                <a:gd name="connsiteX3046" fmla="*/ 705725 w 3258499"/>
                <a:gd name="connsiteY3046" fmla="*/ 17498 h 245078"/>
                <a:gd name="connsiteX3047" fmla="*/ 722319 w 3258499"/>
                <a:gd name="connsiteY3047" fmla="*/ 34092 h 245078"/>
                <a:gd name="connsiteX3048" fmla="*/ 722319 w 3258499"/>
                <a:gd name="connsiteY3048" fmla="*/ 40969 h 245078"/>
                <a:gd name="connsiteX3049" fmla="*/ 705725 w 3258499"/>
                <a:gd name="connsiteY3049" fmla="*/ 57563 h 245078"/>
                <a:gd name="connsiteX3050" fmla="*/ 705725 w 3258499"/>
                <a:gd name="connsiteY3050" fmla="*/ 56430 h 245078"/>
                <a:gd name="connsiteX3051" fmla="*/ 690265 w 3258499"/>
                <a:gd name="connsiteY3051" fmla="*/ 40969 h 245078"/>
                <a:gd name="connsiteX3052" fmla="*/ 690265 w 3258499"/>
                <a:gd name="connsiteY3052" fmla="*/ 34092 h 245078"/>
                <a:gd name="connsiteX3053" fmla="*/ 705725 w 3258499"/>
                <a:gd name="connsiteY3053" fmla="*/ 18633 h 245078"/>
                <a:gd name="connsiteX3054" fmla="*/ 372579 w 3258499"/>
                <a:gd name="connsiteY3054" fmla="*/ 17498 h 245078"/>
                <a:gd name="connsiteX3055" fmla="*/ 389173 w 3258499"/>
                <a:gd name="connsiteY3055" fmla="*/ 34092 h 245078"/>
                <a:gd name="connsiteX3056" fmla="*/ 389173 w 3258499"/>
                <a:gd name="connsiteY3056" fmla="*/ 40969 h 245078"/>
                <a:gd name="connsiteX3057" fmla="*/ 372579 w 3258499"/>
                <a:gd name="connsiteY3057" fmla="*/ 57563 h 245078"/>
                <a:gd name="connsiteX3058" fmla="*/ 372579 w 3258499"/>
                <a:gd name="connsiteY3058" fmla="*/ 56430 h 245078"/>
                <a:gd name="connsiteX3059" fmla="*/ 357119 w 3258499"/>
                <a:gd name="connsiteY3059" fmla="*/ 40969 h 245078"/>
                <a:gd name="connsiteX3060" fmla="*/ 357119 w 3258499"/>
                <a:gd name="connsiteY3060" fmla="*/ 34092 h 245078"/>
                <a:gd name="connsiteX3061" fmla="*/ 372579 w 3258499"/>
                <a:gd name="connsiteY3061" fmla="*/ 18633 h 245078"/>
                <a:gd name="connsiteX3062" fmla="*/ 2908689 w 3258499"/>
                <a:gd name="connsiteY3062" fmla="*/ 15772 h 245078"/>
                <a:gd name="connsiteX3063" fmla="*/ 2911326 w 3258499"/>
                <a:gd name="connsiteY3063" fmla="*/ 17004 h 245078"/>
                <a:gd name="connsiteX3064" fmla="*/ 2914369 w 3258499"/>
                <a:gd name="connsiteY3064" fmla="*/ 20330 h 245078"/>
                <a:gd name="connsiteX3065" fmla="*/ 2914131 w 3258499"/>
                <a:gd name="connsiteY3065" fmla="*/ 25703 h 245078"/>
                <a:gd name="connsiteX3066" fmla="*/ 2910806 w 3258499"/>
                <a:gd name="connsiteY3066" fmla="*/ 28746 h 245078"/>
                <a:gd name="connsiteX3067" fmla="*/ 2905433 w 3258499"/>
                <a:gd name="connsiteY3067" fmla="*/ 28508 h 245078"/>
                <a:gd name="connsiteX3068" fmla="*/ 2902390 w 3258499"/>
                <a:gd name="connsiteY3068" fmla="*/ 25182 h 245078"/>
                <a:gd name="connsiteX3069" fmla="*/ 2902628 w 3258499"/>
                <a:gd name="connsiteY3069" fmla="*/ 19808 h 245078"/>
                <a:gd name="connsiteX3070" fmla="*/ 2905953 w 3258499"/>
                <a:gd name="connsiteY3070" fmla="*/ 16765 h 245078"/>
                <a:gd name="connsiteX3071" fmla="*/ 2908689 w 3258499"/>
                <a:gd name="connsiteY3071" fmla="*/ 15772 h 245078"/>
                <a:gd name="connsiteX3072" fmla="*/ 2575543 w 3258499"/>
                <a:gd name="connsiteY3072" fmla="*/ 15772 h 245078"/>
                <a:gd name="connsiteX3073" fmla="*/ 2578180 w 3258499"/>
                <a:gd name="connsiteY3073" fmla="*/ 17004 h 245078"/>
                <a:gd name="connsiteX3074" fmla="*/ 2581224 w 3258499"/>
                <a:gd name="connsiteY3074" fmla="*/ 20330 h 245078"/>
                <a:gd name="connsiteX3075" fmla="*/ 2580985 w 3258499"/>
                <a:gd name="connsiteY3075" fmla="*/ 25703 h 245078"/>
                <a:gd name="connsiteX3076" fmla="*/ 2577660 w 3258499"/>
                <a:gd name="connsiteY3076" fmla="*/ 28746 h 245078"/>
                <a:gd name="connsiteX3077" fmla="*/ 2572286 w 3258499"/>
                <a:gd name="connsiteY3077" fmla="*/ 28508 h 245078"/>
                <a:gd name="connsiteX3078" fmla="*/ 2569243 w 3258499"/>
                <a:gd name="connsiteY3078" fmla="*/ 25182 h 245078"/>
                <a:gd name="connsiteX3079" fmla="*/ 2569482 w 3258499"/>
                <a:gd name="connsiteY3079" fmla="*/ 19808 h 245078"/>
                <a:gd name="connsiteX3080" fmla="*/ 2572808 w 3258499"/>
                <a:gd name="connsiteY3080" fmla="*/ 16765 h 245078"/>
                <a:gd name="connsiteX3081" fmla="*/ 2575543 w 3258499"/>
                <a:gd name="connsiteY3081" fmla="*/ 15772 h 245078"/>
                <a:gd name="connsiteX3082" fmla="*/ 2242397 w 3258499"/>
                <a:gd name="connsiteY3082" fmla="*/ 15772 h 245078"/>
                <a:gd name="connsiteX3083" fmla="*/ 2245034 w 3258499"/>
                <a:gd name="connsiteY3083" fmla="*/ 17004 h 245078"/>
                <a:gd name="connsiteX3084" fmla="*/ 2248077 w 3258499"/>
                <a:gd name="connsiteY3084" fmla="*/ 20330 h 245078"/>
                <a:gd name="connsiteX3085" fmla="*/ 2247839 w 3258499"/>
                <a:gd name="connsiteY3085" fmla="*/ 25703 h 245078"/>
                <a:gd name="connsiteX3086" fmla="*/ 2244513 w 3258499"/>
                <a:gd name="connsiteY3086" fmla="*/ 28746 h 245078"/>
                <a:gd name="connsiteX3087" fmla="*/ 2239140 w 3258499"/>
                <a:gd name="connsiteY3087" fmla="*/ 28508 h 245078"/>
                <a:gd name="connsiteX3088" fmla="*/ 2236097 w 3258499"/>
                <a:gd name="connsiteY3088" fmla="*/ 25182 h 245078"/>
                <a:gd name="connsiteX3089" fmla="*/ 2236336 w 3258499"/>
                <a:gd name="connsiteY3089" fmla="*/ 19808 h 245078"/>
                <a:gd name="connsiteX3090" fmla="*/ 2239661 w 3258499"/>
                <a:gd name="connsiteY3090" fmla="*/ 16765 h 245078"/>
                <a:gd name="connsiteX3091" fmla="*/ 2242397 w 3258499"/>
                <a:gd name="connsiteY3091" fmla="*/ 15772 h 245078"/>
                <a:gd name="connsiteX3092" fmla="*/ 1909251 w 3258499"/>
                <a:gd name="connsiteY3092" fmla="*/ 15772 h 245078"/>
                <a:gd name="connsiteX3093" fmla="*/ 1911888 w 3258499"/>
                <a:gd name="connsiteY3093" fmla="*/ 17004 h 245078"/>
                <a:gd name="connsiteX3094" fmla="*/ 1914931 w 3258499"/>
                <a:gd name="connsiteY3094" fmla="*/ 20330 h 245078"/>
                <a:gd name="connsiteX3095" fmla="*/ 1914692 w 3258499"/>
                <a:gd name="connsiteY3095" fmla="*/ 25703 h 245078"/>
                <a:gd name="connsiteX3096" fmla="*/ 1911367 w 3258499"/>
                <a:gd name="connsiteY3096" fmla="*/ 28746 h 245078"/>
                <a:gd name="connsiteX3097" fmla="*/ 1905994 w 3258499"/>
                <a:gd name="connsiteY3097" fmla="*/ 28508 h 245078"/>
                <a:gd name="connsiteX3098" fmla="*/ 1902951 w 3258499"/>
                <a:gd name="connsiteY3098" fmla="*/ 25182 h 245078"/>
                <a:gd name="connsiteX3099" fmla="*/ 1903189 w 3258499"/>
                <a:gd name="connsiteY3099" fmla="*/ 19808 h 245078"/>
                <a:gd name="connsiteX3100" fmla="*/ 1906514 w 3258499"/>
                <a:gd name="connsiteY3100" fmla="*/ 16765 h 245078"/>
                <a:gd name="connsiteX3101" fmla="*/ 1909251 w 3258499"/>
                <a:gd name="connsiteY3101" fmla="*/ 15772 h 245078"/>
                <a:gd name="connsiteX3102" fmla="*/ 1576104 w 3258499"/>
                <a:gd name="connsiteY3102" fmla="*/ 15772 h 245078"/>
                <a:gd name="connsiteX3103" fmla="*/ 1578741 w 3258499"/>
                <a:gd name="connsiteY3103" fmla="*/ 17004 h 245078"/>
                <a:gd name="connsiteX3104" fmla="*/ 1581785 w 3258499"/>
                <a:gd name="connsiteY3104" fmla="*/ 20330 h 245078"/>
                <a:gd name="connsiteX3105" fmla="*/ 1581546 w 3258499"/>
                <a:gd name="connsiteY3105" fmla="*/ 25703 h 245078"/>
                <a:gd name="connsiteX3106" fmla="*/ 1578219 w 3258499"/>
                <a:gd name="connsiteY3106" fmla="*/ 28746 h 245078"/>
                <a:gd name="connsiteX3107" fmla="*/ 1572848 w 3258499"/>
                <a:gd name="connsiteY3107" fmla="*/ 28508 h 245078"/>
                <a:gd name="connsiteX3108" fmla="*/ 1569804 w 3258499"/>
                <a:gd name="connsiteY3108" fmla="*/ 25182 h 245078"/>
                <a:gd name="connsiteX3109" fmla="*/ 1570043 w 3258499"/>
                <a:gd name="connsiteY3109" fmla="*/ 19808 h 245078"/>
                <a:gd name="connsiteX3110" fmla="*/ 1573368 w 3258499"/>
                <a:gd name="connsiteY3110" fmla="*/ 16765 h 245078"/>
                <a:gd name="connsiteX3111" fmla="*/ 1576104 w 3258499"/>
                <a:gd name="connsiteY3111" fmla="*/ 15772 h 245078"/>
                <a:gd name="connsiteX3112" fmla="*/ 1242958 w 3258499"/>
                <a:gd name="connsiteY3112" fmla="*/ 15772 h 245078"/>
                <a:gd name="connsiteX3113" fmla="*/ 1245595 w 3258499"/>
                <a:gd name="connsiteY3113" fmla="*/ 17004 h 245078"/>
                <a:gd name="connsiteX3114" fmla="*/ 1248638 w 3258499"/>
                <a:gd name="connsiteY3114" fmla="*/ 20330 h 245078"/>
                <a:gd name="connsiteX3115" fmla="*/ 1248400 w 3258499"/>
                <a:gd name="connsiteY3115" fmla="*/ 25703 h 245078"/>
                <a:gd name="connsiteX3116" fmla="*/ 1245074 w 3258499"/>
                <a:gd name="connsiteY3116" fmla="*/ 28746 h 245078"/>
                <a:gd name="connsiteX3117" fmla="*/ 1239702 w 3258499"/>
                <a:gd name="connsiteY3117" fmla="*/ 28508 h 245078"/>
                <a:gd name="connsiteX3118" fmla="*/ 1236658 w 3258499"/>
                <a:gd name="connsiteY3118" fmla="*/ 25182 h 245078"/>
                <a:gd name="connsiteX3119" fmla="*/ 1236896 w 3258499"/>
                <a:gd name="connsiteY3119" fmla="*/ 19808 h 245078"/>
                <a:gd name="connsiteX3120" fmla="*/ 1240222 w 3258499"/>
                <a:gd name="connsiteY3120" fmla="*/ 16765 h 245078"/>
                <a:gd name="connsiteX3121" fmla="*/ 1242958 w 3258499"/>
                <a:gd name="connsiteY3121" fmla="*/ 15772 h 245078"/>
                <a:gd name="connsiteX3122" fmla="*/ 909811 w 3258499"/>
                <a:gd name="connsiteY3122" fmla="*/ 15772 h 245078"/>
                <a:gd name="connsiteX3123" fmla="*/ 912448 w 3258499"/>
                <a:gd name="connsiteY3123" fmla="*/ 17004 h 245078"/>
                <a:gd name="connsiteX3124" fmla="*/ 915492 w 3258499"/>
                <a:gd name="connsiteY3124" fmla="*/ 20330 h 245078"/>
                <a:gd name="connsiteX3125" fmla="*/ 915253 w 3258499"/>
                <a:gd name="connsiteY3125" fmla="*/ 25703 h 245078"/>
                <a:gd name="connsiteX3126" fmla="*/ 911927 w 3258499"/>
                <a:gd name="connsiteY3126" fmla="*/ 28746 h 245078"/>
                <a:gd name="connsiteX3127" fmla="*/ 906554 w 3258499"/>
                <a:gd name="connsiteY3127" fmla="*/ 28508 h 245078"/>
                <a:gd name="connsiteX3128" fmla="*/ 903511 w 3258499"/>
                <a:gd name="connsiteY3128" fmla="*/ 25182 h 245078"/>
                <a:gd name="connsiteX3129" fmla="*/ 903750 w 3258499"/>
                <a:gd name="connsiteY3129" fmla="*/ 19808 h 245078"/>
                <a:gd name="connsiteX3130" fmla="*/ 907076 w 3258499"/>
                <a:gd name="connsiteY3130" fmla="*/ 16765 h 245078"/>
                <a:gd name="connsiteX3131" fmla="*/ 909811 w 3258499"/>
                <a:gd name="connsiteY3131" fmla="*/ 15772 h 245078"/>
                <a:gd name="connsiteX3132" fmla="*/ 576665 w 3258499"/>
                <a:gd name="connsiteY3132" fmla="*/ 15772 h 245078"/>
                <a:gd name="connsiteX3133" fmla="*/ 579303 w 3258499"/>
                <a:gd name="connsiteY3133" fmla="*/ 17004 h 245078"/>
                <a:gd name="connsiteX3134" fmla="*/ 582346 w 3258499"/>
                <a:gd name="connsiteY3134" fmla="*/ 20330 h 245078"/>
                <a:gd name="connsiteX3135" fmla="*/ 582107 w 3258499"/>
                <a:gd name="connsiteY3135" fmla="*/ 25703 h 245078"/>
                <a:gd name="connsiteX3136" fmla="*/ 578782 w 3258499"/>
                <a:gd name="connsiteY3136" fmla="*/ 28746 h 245078"/>
                <a:gd name="connsiteX3137" fmla="*/ 573409 w 3258499"/>
                <a:gd name="connsiteY3137" fmla="*/ 28508 h 245078"/>
                <a:gd name="connsiteX3138" fmla="*/ 570366 w 3258499"/>
                <a:gd name="connsiteY3138" fmla="*/ 25182 h 245078"/>
                <a:gd name="connsiteX3139" fmla="*/ 570604 w 3258499"/>
                <a:gd name="connsiteY3139" fmla="*/ 19808 h 245078"/>
                <a:gd name="connsiteX3140" fmla="*/ 573929 w 3258499"/>
                <a:gd name="connsiteY3140" fmla="*/ 16765 h 245078"/>
                <a:gd name="connsiteX3141" fmla="*/ 576665 w 3258499"/>
                <a:gd name="connsiteY3141" fmla="*/ 15772 h 245078"/>
                <a:gd name="connsiteX3142" fmla="*/ 243519 w 3258499"/>
                <a:gd name="connsiteY3142" fmla="*/ 15772 h 245078"/>
                <a:gd name="connsiteX3143" fmla="*/ 246156 w 3258499"/>
                <a:gd name="connsiteY3143" fmla="*/ 17004 h 245078"/>
                <a:gd name="connsiteX3144" fmla="*/ 249200 w 3258499"/>
                <a:gd name="connsiteY3144" fmla="*/ 20330 h 245078"/>
                <a:gd name="connsiteX3145" fmla="*/ 248961 w 3258499"/>
                <a:gd name="connsiteY3145" fmla="*/ 25703 h 245078"/>
                <a:gd name="connsiteX3146" fmla="*/ 245635 w 3258499"/>
                <a:gd name="connsiteY3146" fmla="*/ 28746 h 245078"/>
                <a:gd name="connsiteX3147" fmla="*/ 240262 w 3258499"/>
                <a:gd name="connsiteY3147" fmla="*/ 28508 h 245078"/>
                <a:gd name="connsiteX3148" fmla="*/ 237219 w 3258499"/>
                <a:gd name="connsiteY3148" fmla="*/ 25182 h 245078"/>
                <a:gd name="connsiteX3149" fmla="*/ 237457 w 3258499"/>
                <a:gd name="connsiteY3149" fmla="*/ 19808 h 245078"/>
                <a:gd name="connsiteX3150" fmla="*/ 240783 w 3258499"/>
                <a:gd name="connsiteY3150" fmla="*/ 16765 h 245078"/>
                <a:gd name="connsiteX3151" fmla="*/ 243519 w 3258499"/>
                <a:gd name="connsiteY3151" fmla="*/ 15772 h 245078"/>
                <a:gd name="connsiteX3152" fmla="*/ 3017675 w 3258499"/>
                <a:gd name="connsiteY3152" fmla="*/ 878 h 245078"/>
                <a:gd name="connsiteX3153" fmla="*/ 3021911 w 3258499"/>
                <a:gd name="connsiteY3153" fmla="*/ 878 h 245078"/>
                <a:gd name="connsiteX3154" fmla="*/ 3031301 w 3258499"/>
                <a:gd name="connsiteY3154" fmla="*/ 10268 h 245078"/>
                <a:gd name="connsiteX3155" fmla="*/ 3031301 w 3258499"/>
                <a:gd name="connsiteY3155" fmla="*/ 14503 h 245078"/>
                <a:gd name="connsiteX3156" fmla="*/ 3022948 w 3258499"/>
                <a:gd name="connsiteY3156" fmla="*/ 22856 h 245078"/>
                <a:gd name="connsiteX3157" fmla="*/ 3018712 w 3258499"/>
                <a:gd name="connsiteY3157" fmla="*/ 22856 h 245078"/>
                <a:gd name="connsiteX3158" fmla="*/ 3009323 w 3258499"/>
                <a:gd name="connsiteY3158" fmla="*/ 13466 h 245078"/>
                <a:gd name="connsiteX3159" fmla="*/ 3009323 w 3258499"/>
                <a:gd name="connsiteY3159" fmla="*/ 9231 h 245078"/>
                <a:gd name="connsiteX3160" fmla="*/ 2684529 w 3258499"/>
                <a:gd name="connsiteY3160" fmla="*/ 878 h 245078"/>
                <a:gd name="connsiteX3161" fmla="*/ 2688764 w 3258499"/>
                <a:gd name="connsiteY3161" fmla="*/ 878 h 245078"/>
                <a:gd name="connsiteX3162" fmla="*/ 2698155 w 3258499"/>
                <a:gd name="connsiteY3162" fmla="*/ 10268 h 245078"/>
                <a:gd name="connsiteX3163" fmla="*/ 2698155 w 3258499"/>
                <a:gd name="connsiteY3163" fmla="*/ 14503 h 245078"/>
                <a:gd name="connsiteX3164" fmla="*/ 2689802 w 3258499"/>
                <a:gd name="connsiteY3164" fmla="*/ 22856 h 245078"/>
                <a:gd name="connsiteX3165" fmla="*/ 2685566 w 3258499"/>
                <a:gd name="connsiteY3165" fmla="*/ 22856 h 245078"/>
                <a:gd name="connsiteX3166" fmla="*/ 2676177 w 3258499"/>
                <a:gd name="connsiteY3166" fmla="*/ 13466 h 245078"/>
                <a:gd name="connsiteX3167" fmla="*/ 2676177 w 3258499"/>
                <a:gd name="connsiteY3167" fmla="*/ 9231 h 245078"/>
                <a:gd name="connsiteX3168" fmla="*/ 2351383 w 3258499"/>
                <a:gd name="connsiteY3168" fmla="*/ 878 h 245078"/>
                <a:gd name="connsiteX3169" fmla="*/ 2355618 w 3258499"/>
                <a:gd name="connsiteY3169" fmla="*/ 878 h 245078"/>
                <a:gd name="connsiteX3170" fmla="*/ 2365009 w 3258499"/>
                <a:gd name="connsiteY3170" fmla="*/ 10268 h 245078"/>
                <a:gd name="connsiteX3171" fmla="*/ 2365009 w 3258499"/>
                <a:gd name="connsiteY3171" fmla="*/ 14503 h 245078"/>
                <a:gd name="connsiteX3172" fmla="*/ 2356656 w 3258499"/>
                <a:gd name="connsiteY3172" fmla="*/ 22856 h 245078"/>
                <a:gd name="connsiteX3173" fmla="*/ 2352421 w 3258499"/>
                <a:gd name="connsiteY3173" fmla="*/ 22856 h 245078"/>
                <a:gd name="connsiteX3174" fmla="*/ 2343031 w 3258499"/>
                <a:gd name="connsiteY3174" fmla="*/ 13466 h 245078"/>
                <a:gd name="connsiteX3175" fmla="*/ 2343031 w 3258499"/>
                <a:gd name="connsiteY3175" fmla="*/ 9231 h 245078"/>
                <a:gd name="connsiteX3176" fmla="*/ 2018236 w 3258499"/>
                <a:gd name="connsiteY3176" fmla="*/ 878 h 245078"/>
                <a:gd name="connsiteX3177" fmla="*/ 2022473 w 3258499"/>
                <a:gd name="connsiteY3177" fmla="*/ 878 h 245078"/>
                <a:gd name="connsiteX3178" fmla="*/ 2031862 w 3258499"/>
                <a:gd name="connsiteY3178" fmla="*/ 10268 h 245078"/>
                <a:gd name="connsiteX3179" fmla="*/ 2031862 w 3258499"/>
                <a:gd name="connsiteY3179" fmla="*/ 14503 h 245078"/>
                <a:gd name="connsiteX3180" fmla="*/ 2023510 w 3258499"/>
                <a:gd name="connsiteY3180" fmla="*/ 22856 h 245078"/>
                <a:gd name="connsiteX3181" fmla="*/ 2019274 w 3258499"/>
                <a:gd name="connsiteY3181" fmla="*/ 22856 h 245078"/>
                <a:gd name="connsiteX3182" fmla="*/ 2009884 w 3258499"/>
                <a:gd name="connsiteY3182" fmla="*/ 13466 h 245078"/>
                <a:gd name="connsiteX3183" fmla="*/ 2009884 w 3258499"/>
                <a:gd name="connsiteY3183" fmla="*/ 9231 h 245078"/>
                <a:gd name="connsiteX3184" fmla="*/ 1685090 w 3258499"/>
                <a:gd name="connsiteY3184" fmla="*/ 878 h 245078"/>
                <a:gd name="connsiteX3185" fmla="*/ 1689325 w 3258499"/>
                <a:gd name="connsiteY3185" fmla="*/ 878 h 245078"/>
                <a:gd name="connsiteX3186" fmla="*/ 1698715 w 3258499"/>
                <a:gd name="connsiteY3186" fmla="*/ 10268 h 245078"/>
                <a:gd name="connsiteX3187" fmla="*/ 1698715 w 3258499"/>
                <a:gd name="connsiteY3187" fmla="*/ 14503 h 245078"/>
                <a:gd name="connsiteX3188" fmla="*/ 1690363 w 3258499"/>
                <a:gd name="connsiteY3188" fmla="*/ 22856 h 245078"/>
                <a:gd name="connsiteX3189" fmla="*/ 1686127 w 3258499"/>
                <a:gd name="connsiteY3189" fmla="*/ 22856 h 245078"/>
                <a:gd name="connsiteX3190" fmla="*/ 1676738 w 3258499"/>
                <a:gd name="connsiteY3190" fmla="*/ 13466 h 245078"/>
                <a:gd name="connsiteX3191" fmla="*/ 1676738 w 3258499"/>
                <a:gd name="connsiteY3191" fmla="*/ 9231 h 245078"/>
                <a:gd name="connsiteX3192" fmla="*/ 1351944 w 3258499"/>
                <a:gd name="connsiteY3192" fmla="*/ 878 h 245078"/>
                <a:gd name="connsiteX3193" fmla="*/ 1356179 w 3258499"/>
                <a:gd name="connsiteY3193" fmla="*/ 878 h 245078"/>
                <a:gd name="connsiteX3194" fmla="*/ 1365569 w 3258499"/>
                <a:gd name="connsiteY3194" fmla="*/ 10268 h 245078"/>
                <a:gd name="connsiteX3195" fmla="*/ 1365569 w 3258499"/>
                <a:gd name="connsiteY3195" fmla="*/ 14503 h 245078"/>
                <a:gd name="connsiteX3196" fmla="*/ 1357217 w 3258499"/>
                <a:gd name="connsiteY3196" fmla="*/ 22856 h 245078"/>
                <a:gd name="connsiteX3197" fmla="*/ 1352981 w 3258499"/>
                <a:gd name="connsiteY3197" fmla="*/ 22856 h 245078"/>
                <a:gd name="connsiteX3198" fmla="*/ 1343591 w 3258499"/>
                <a:gd name="connsiteY3198" fmla="*/ 13466 h 245078"/>
                <a:gd name="connsiteX3199" fmla="*/ 1343591 w 3258499"/>
                <a:gd name="connsiteY3199" fmla="*/ 9231 h 245078"/>
                <a:gd name="connsiteX3200" fmla="*/ 1018798 w 3258499"/>
                <a:gd name="connsiteY3200" fmla="*/ 878 h 245078"/>
                <a:gd name="connsiteX3201" fmla="*/ 1023033 w 3258499"/>
                <a:gd name="connsiteY3201" fmla="*/ 878 h 245078"/>
                <a:gd name="connsiteX3202" fmla="*/ 1032423 w 3258499"/>
                <a:gd name="connsiteY3202" fmla="*/ 10268 h 245078"/>
                <a:gd name="connsiteX3203" fmla="*/ 1032423 w 3258499"/>
                <a:gd name="connsiteY3203" fmla="*/ 14503 h 245078"/>
                <a:gd name="connsiteX3204" fmla="*/ 1024070 w 3258499"/>
                <a:gd name="connsiteY3204" fmla="*/ 22856 h 245078"/>
                <a:gd name="connsiteX3205" fmla="*/ 1019835 w 3258499"/>
                <a:gd name="connsiteY3205" fmla="*/ 22856 h 245078"/>
                <a:gd name="connsiteX3206" fmla="*/ 1010445 w 3258499"/>
                <a:gd name="connsiteY3206" fmla="*/ 13466 h 245078"/>
                <a:gd name="connsiteX3207" fmla="*/ 1010445 w 3258499"/>
                <a:gd name="connsiteY3207" fmla="*/ 9231 h 245078"/>
                <a:gd name="connsiteX3208" fmla="*/ 685651 w 3258499"/>
                <a:gd name="connsiteY3208" fmla="*/ 878 h 245078"/>
                <a:gd name="connsiteX3209" fmla="*/ 689887 w 3258499"/>
                <a:gd name="connsiteY3209" fmla="*/ 878 h 245078"/>
                <a:gd name="connsiteX3210" fmla="*/ 699276 w 3258499"/>
                <a:gd name="connsiteY3210" fmla="*/ 10268 h 245078"/>
                <a:gd name="connsiteX3211" fmla="*/ 699276 w 3258499"/>
                <a:gd name="connsiteY3211" fmla="*/ 14503 h 245078"/>
                <a:gd name="connsiteX3212" fmla="*/ 690925 w 3258499"/>
                <a:gd name="connsiteY3212" fmla="*/ 22856 h 245078"/>
                <a:gd name="connsiteX3213" fmla="*/ 686689 w 3258499"/>
                <a:gd name="connsiteY3213" fmla="*/ 22856 h 245078"/>
                <a:gd name="connsiteX3214" fmla="*/ 677299 w 3258499"/>
                <a:gd name="connsiteY3214" fmla="*/ 13466 h 245078"/>
                <a:gd name="connsiteX3215" fmla="*/ 677299 w 3258499"/>
                <a:gd name="connsiteY3215" fmla="*/ 9231 h 245078"/>
                <a:gd name="connsiteX3216" fmla="*/ 352505 w 3258499"/>
                <a:gd name="connsiteY3216" fmla="*/ 878 h 245078"/>
                <a:gd name="connsiteX3217" fmla="*/ 356740 w 3258499"/>
                <a:gd name="connsiteY3217" fmla="*/ 878 h 245078"/>
                <a:gd name="connsiteX3218" fmla="*/ 366130 w 3258499"/>
                <a:gd name="connsiteY3218" fmla="*/ 10268 h 245078"/>
                <a:gd name="connsiteX3219" fmla="*/ 366130 w 3258499"/>
                <a:gd name="connsiteY3219" fmla="*/ 14503 h 245078"/>
                <a:gd name="connsiteX3220" fmla="*/ 357778 w 3258499"/>
                <a:gd name="connsiteY3220" fmla="*/ 22856 h 245078"/>
                <a:gd name="connsiteX3221" fmla="*/ 353542 w 3258499"/>
                <a:gd name="connsiteY3221" fmla="*/ 22856 h 245078"/>
                <a:gd name="connsiteX3222" fmla="*/ 344153 w 3258499"/>
                <a:gd name="connsiteY3222" fmla="*/ 13466 h 245078"/>
                <a:gd name="connsiteX3223" fmla="*/ 344153 w 3258499"/>
                <a:gd name="connsiteY3223" fmla="*/ 9231 h 245078"/>
                <a:gd name="connsiteX3224" fmla="*/ 3159627 w 3258499"/>
                <a:gd name="connsiteY3224" fmla="*/ 602 h 245078"/>
                <a:gd name="connsiteX3225" fmla="*/ 3197380 w 3258499"/>
                <a:gd name="connsiteY3225" fmla="*/ 602 h 245078"/>
                <a:gd name="connsiteX3226" fmla="*/ 3204600 w 3258499"/>
                <a:gd name="connsiteY3226" fmla="*/ 29479 h 245078"/>
                <a:gd name="connsiteX3227" fmla="*/ 3204323 w 3258499"/>
                <a:gd name="connsiteY3227" fmla="*/ 29594 h 245078"/>
                <a:gd name="connsiteX3228" fmla="*/ 3177513 w 3258499"/>
                <a:gd name="connsiteY3228" fmla="*/ 18489 h 245078"/>
                <a:gd name="connsiteX3229" fmla="*/ 3046873 w 3258499"/>
                <a:gd name="connsiteY3229" fmla="*/ 602 h 245078"/>
                <a:gd name="connsiteX3230" fmla="*/ 3142301 w 3258499"/>
                <a:gd name="connsiteY3230" fmla="*/ 602 h 245078"/>
                <a:gd name="connsiteX3231" fmla="*/ 3144119 w 3258499"/>
                <a:gd name="connsiteY3231" fmla="*/ 2421 h 245078"/>
                <a:gd name="connsiteX3232" fmla="*/ 3144119 w 3258499"/>
                <a:gd name="connsiteY3232" fmla="*/ 21117 h 245078"/>
                <a:gd name="connsiteX3233" fmla="*/ 3106661 w 3258499"/>
                <a:gd name="connsiteY3233" fmla="*/ 58576 h 245078"/>
                <a:gd name="connsiteX3234" fmla="*/ 3087964 w 3258499"/>
                <a:gd name="connsiteY3234" fmla="*/ 58576 h 245078"/>
                <a:gd name="connsiteX3235" fmla="*/ 3046873 w 3258499"/>
                <a:gd name="connsiteY3235" fmla="*/ 17484 h 245078"/>
                <a:gd name="connsiteX3236" fmla="*/ 2978343 w 3258499"/>
                <a:gd name="connsiteY3236" fmla="*/ 602 h 245078"/>
                <a:gd name="connsiteX3237" fmla="*/ 3007110 w 3258499"/>
                <a:gd name="connsiteY3237" fmla="*/ 602 h 245078"/>
                <a:gd name="connsiteX3238" fmla="*/ 2994697 w 3258499"/>
                <a:gd name="connsiteY3238" fmla="*/ 13015 h 245078"/>
                <a:gd name="connsiteX3239" fmla="*/ 2989193 w 3258499"/>
                <a:gd name="connsiteY3239" fmla="*/ 13015 h 245078"/>
                <a:gd name="connsiteX3240" fmla="*/ 2978343 w 3258499"/>
                <a:gd name="connsiteY3240" fmla="*/ 2164 h 245078"/>
                <a:gd name="connsiteX3241" fmla="*/ 2929841 w 3258499"/>
                <a:gd name="connsiteY3241" fmla="*/ 602 h 245078"/>
                <a:gd name="connsiteX3242" fmla="*/ 2968711 w 3258499"/>
                <a:gd name="connsiteY3242" fmla="*/ 602 h 245078"/>
                <a:gd name="connsiteX3243" fmla="*/ 2982961 w 3258499"/>
                <a:gd name="connsiteY3243" fmla="*/ 14600 h 245078"/>
                <a:gd name="connsiteX3244" fmla="*/ 2983141 w 3258499"/>
                <a:gd name="connsiteY3244" fmla="*/ 34696 h 245078"/>
                <a:gd name="connsiteX3245" fmla="*/ 2968057 w 3258499"/>
                <a:gd name="connsiteY3245" fmla="*/ 50051 h 245078"/>
                <a:gd name="connsiteX3246" fmla="*/ 2947961 w 3258499"/>
                <a:gd name="connsiteY3246" fmla="*/ 50231 h 245078"/>
                <a:gd name="connsiteX3247" fmla="*/ 2924067 w 3258499"/>
                <a:gd name="connsiteY3247" fmla="*/ 26760 h 245078"/>
                <a:gd name="connsiteX3248" fmla="*/ 2923887 w 3258499"/>
                <a:gd name="connsiteY3248" fmla="*/ 6663 h 245078"/>
                <a:gd name="connsiteX3249" fmla="*/ 2826480 w 3258499"/>
                <a:gd name="connsiteY3249" fmla="*/ 602 h 245078"/>
                <a:gd name="connsiteX3250" fmla="*/ 2915874 w 3258499"/>
                <a:gd name="connsiteY3250" fmla="*/ 602 h 245078"/>
                <a:gd name="connsiteX3251" fmla="*/ 2897987 w 3258499"/>
                <a:gd name="connsiteY3251" fmla="*/ 18489 h 245078"/>
                <a:gd name="connsiteX3252" fmla="*/ 2844367 w 3258499"/>
                <a:gd name="connsiteY3252" fmla="*/ 18489 h 245078"/>
                <a:gd name="connsiteX3253" fmla="*/ 2713725 w 3258499"/>
                <a:gd name="connsiteY3253" fmla="*/ 602 h 245078"/>
                <a:gd name="connsiteX3254" fmla="*/ 2809155 w 3258499"/>
                <a:gd name="connsiteY3254" fmla="*/ 602 h 245078"/>
                <a:gd name="connsiteX3255" fmla="*/ 2810973 w 3258499"/>
                <a:gd name="connsiteY3255" fmla="*/ 2421 h 245078"/>
                <a:gd name="connsiteX3256" fmla="*/ 2810973 w 3258499"/>
                <a:gd name="connsiteY3256" fmla="*/ 21117 h 245078"/>
                <a:gd name="connsiteX3257" fmla="*/ 2773514 w 3258499"/>
                <a:gd name="connsiteY3257" fmla="*/ 58576 h 245078"/>
                <a:gd name="connsiteX3258" fmla="*/ 2754818 w 3258499"/>
                <a:gd name="connsiteY3258" fmla="*/ 58576 h 245078"/>
                <a:gd name="connsiteX3259" fmla="*/ 2713725 w 3258499"/>
                <a:gd name="connsiteY3259" fmla="*/ 17484 h 245078"/>
                <a:gd name="connsiteX3260" fmla="*/ 2645196 w 3258499"/>
                <a:gd name="connsiteY3260" fmla="*/ 602 h 245078"/>
                <a:gd name="connsiteX3261" fmla="*/ 2673964 w 3258499"/>
                <a:gd name="connsiteY3261" fmla="*/ 602 h 245078"/>
                <a:gd name="connsiteX3262" fmla="*/ 2661551 w 3258499"/>
                <a:gd name="connsiteY3262" fmla="*/ 13015 h 245078"/>
                <a:gd name="connsiteX3263" fmla="*/ 2656048 w 3258499"/>
                <a:gd name="connsiteY3263" fmla="*/ 13015 h 245078"/>
                <a:gd name="connsiteX3264" fmla="*/ 2645196 w 3258499"/>
                <a:gd name="connsiteY3264" fmla="*/ 2164 h 245078"/>
                <a:gd name="connsiteX3265" fmla="*/ 2596695 w 3258499"/>
                <a:gd name="connsiteY3265" fmla="*/ 602 h 245078"/>
                <a:gd name="connsiteX3266" fmla="*/ 2635564 w 3258499"/>
                <a:gd name="connsiteY3266" fmla="*/ 602 h 245078"/>
                <a:gd name="connsiteX3267" fmla="*/ 2649814 w 3258499"/>
                <a:gd name="connsiteY3267" fmla="*/ 14600 h 245078"/>
                <a:gd name="connsiteX3268" fmla="*/ 2649994 w 3258499"/>
                <a:gd name="connsiteY3268" fmla="*/ 34696 h 245078"/>
                <a:gd name="connsiteX3269" fmla="*/ 2634910 w 3258499"/>
                <a:gd name="connsiteY3269" fmla="*/ 50051 h 245078"/>
                <a:gd name="connsiteX3270" fmla="*/ 2614815 w 3258499"/>
                <a:gd name="connsiteY3270" fmla="*/ 50231 h 245078"/>
                <a:gd name="connsiteX3271" fmla="*/ 2590921 w 3258499"/>
                <a:gd name="connsiteY3271" fmla="*/ 26760 h 245078"/>
                <a:gd name="connsiteX3272" fmla="*/ 2590742 w 3258499"/>
                <a:gd name="connsiteY3272" fmla="*/ 6663 h 245078"/>
                <a:gd name="connsiteX3273" fmla="*/ 2493334 w 3258499"/>
                <a:gd name="connsiteY3273" fmla="*/ 602 h 245078"/>
                <a:gd name="connsiteX3274" fmla="*/ 2582728 w 3258499"/>
                <a:gd name="connsiteY3274" fmla="*/ 602 h 245078"/>
                <a:gd name="connsiteX3275" fmla="*/ 2564841 w 3258499"/>
                <a:gd name="connsiteY3275" fmla="*/ 18489 h 245078"/>
                <a:gd name="connsiteX3276" fmla="*/ 2511221 w 3258499"/>
                <a:gd name="connsiteY3276" fmla="*/ 18489 h 245078"/>
                <a:gd name="connsiteX3277" fmla="*/ 2380580 w 3258499"/>
                <a:gd name="connsiteY3277" fmla="*/ 602 h 245078"/>
                <a:gd name="connsiteX3278" fmla="*/ 2476009 w 3258499"/>
                <a:gd name="connsiteY3278" fmla="*/ 602 h 245078"/>
                <a:gd name="connsiteX3279" fmla="*/ 2477827 w 3258499"/>
                <a:gd name="connsiteY3279" fmla="*/ 2421 h 245078"/>
                <a:gd name="connsiteX3280" fmla="*/ 2477827 w 3258499"/>
                <a:gd name="connsiteY3280" fmla="*/ 21117 h 245078"/>
                <a:gd name="connsiteX3281" fmla="*/ 2440368 w 3258499"/>
                <a:gd name="connsiteY3281" fmla="*/ 58576 h 245078"/>
                <a:gd name="connsiteX3282" fmla="*/ 2421671 w 3258499"/>
                <a:gd name="connsiteY3282" fmla="*/ 58576 h 245078"/>
                <a:gd name="connsiteX3283" fmla="*/ 2380580 w 3258499"/>
                <a:gd name="connsiteY3283" fmla="*/ 17484 h 245078"/>
                <a:gd name="connsiteX3284" fmla="*/ 2312050 w 3258499"/>
                <a:gd name="connsiteY3284" fmla="*/ 602 h 245078"/>
                <a:gd name="connsiteX3285" fmla="*/ 2340817 w 3258499"/>
                <a:gd name="connsiteY3285" fmla="*/ 602 h 245078"/>
                <a:gd name="connsiteX3286" fmla="*/ 2328404 w 3258499"/>
                <a:gd name="connsiteY3286" fmla="*/ 13015 h 245078"/>
                <a:gd name="connsiteX3287" fmla="*/ 2322901 w 3258499"/>
                <a:gd name="connsiteY3287" fmla="*/ 13015 h 245078"/>
                <a:gd name="connsiteX3288" fmla="*/ 2312050 w 3258499"/>
                <a:gd name="connsiteY3288" fmla="*/ 2164 h 245078"/>
                <a:gd name="connsiteX3289" fmla="*/ 2263548 w 3258499"/>
                <a:gd name="connsiteY3289" fmla="*/ 602 h 245078"/>
                <a:gd name="connsiteX3290" fmla="*/ 2302418 w 3258499"/>
                <a:gd name="connsiteY3290" fmla="*/ 602 h 245078"/>
                <a:gd name="connsiteX3291" fmla="*/ 2316669 w 3258499"/>
                <a:gd name="connsiteY3291" fmla="*/ 14600 h 245078"/>
                <a:gd name="connsiteX3292" fmla="*/ 2316848 w 3258499"/>
                <a:gd name="connsiteY3292" fmla="*/ 34696 h 245078"/>
                <a:gd name="connsiteX3293" fmla="*/ 2301764 w 3258499"/>
                <a:gd name="connsiteY3293" fmla="*/ 50051 h 245078"/>
                <a:gd name="connsiteX3294" fmla="*/ 2281668 w 3258499"/>
                <a:gd name="connsiteY3294" fmla="*/ 50231 h 245078"/>
                <a:gd name="connsiteX3295" fmla="*/ 2257774 w 3258499"/>
                <a:gd name="connsiteY3295" fmla="*/ 26760 h 245078"/>
                <a:gd name="connsiteX3296" fmla="*/ 2257594 w 3258499"/>
                <a:gd name="connsiteY3296" fmla="*/ 6663 h 245078"/>
                <a:gd name="connsiteX3297" fmla="*/ 2160188 w 3258499"/>
                <a:gd name="connsiteY3297" fmla="*/ 602 h 245078"/>
                <a:gd name="connsiteX3298" fmla="*/ 2249580 w 3258499"/>
                <a:gd name="connsiteY3298" fmla="*/ 602 h 245078"/>
                <a:gd name="connsiteX3299" fmla="*/ 2231693 w 3258499"/>
                <a:gd name="connsiteY3299" fmla="*/ 18489 h 245078"/>
                <a:gd name="connsiteX3300" fmla="*/ 2178075 w 3258499"/>
                <a:gd name="connsiteY3300" fmla="*/ 18489 h 245078"/>
                <a:gd name="connsiteX3301" fmla="*/ 2047434 w 3258499"/>
                <a:gd name="connsiteY3301" fmla="*/ 602 h 245078"/>
                <a:gd name="connsiteX3302" fmla="*/ 2142862 w 3258499"/>
                <a:gd name="connsiteY3302" fmla="*/ 602 h 245078"/>
                <a:gd name="connsiteX3303" fmla="*/ 2144680 w 3258499"/>
                <a:gd name="connsiteY3303" fmla="*/ 2421 h 245078"/>
                <a:gd name="connsiteX3304" fmla="*/ 2144680 w 3258499"/>
                <a:gd name="connsiteY3304" fmla="*/ 21117 h 245078"/>
                <a:gd name="connsiteX3305" fmla="*/ 2107221 w 3258499"/>
                <a:gd name="connsiteY3305" fmla="*/ 58576 h 245078"/>
                <a:gd name="connsiteX3306" fmla="*/ 2088525 w 3258499"/>
                <a:gd name="connsiteY3306" fmla="*/ 58576 h 245078"/>
                <a:gd name="connsiteX3307" fmla="*/ 2047434 w 3258499"/>
                <a:gd name="connsiteY3307" fmla="*/ 17484 h 245078"/>
                <a:gd name="connsiteX3308" fmla="*/ 1978904 w 3258499"/>
                <a:gd name="connsiteY3308" fmla="*/ 602 h 245078"/>
                <a:gd name="connsiteX3309" fmla="*/ 2007671 w 3258499"/>
                <a:gd name="connsiteY3309" fmla="*/ 602 h 245078"/>
                <a:gd name="connsiteX3310" fmla="*/ 1995258 w 3258499"/>
                <a:gd name="connsiteY3310" fmla="*/ 13015 h 245078"/>
                <a:gd name="connsiteX3311" fmla="*/ 1989754 w 3258499"/>
                <a:gd name="connsiteY3311" fmla="*/ 13015 h 245078"/>
                <a:gd name="connsiteX3312" fmla="*/ 1978904 w 3258499"/>
                <a:gd name="connsiteY3312" fmla="*/ 2164 h 245078"/>
                <a:gd name="connsiteX3313" fmla="*/ 1930402 w 3258499"/>
                <a:gd name="connsiteY3313" fmla="*/ 602 h 245078"/>
                <a:gd name="connsiteX3314" fmla="*/ 1969272 w 3258499"/>
                <a:gd name="connsiteY3314" fmla="*/ 602 h 245078"/>
                <a:gd name="connsiteX3315" fmla="*/ 1983522 w 3258499"/>
                <a:gd name="connsiteY3315" fmla="*/ 14600 h 245078"/>
                <a:gd name="connsiteX3316" fmla="*/ 1983702 w 3258499"/>
                <a:gd name="connsiteY3316" fmla="*/ 34696 h 245078"/>
                <a:gd name="connsiteX3317" fmla="*/ 1968618 w 3258499"/>
                <a:gd name="connsiteY3317" fmla="*/ 50051 h 245078"/>
                <a:gd name="connsiteX3318" fmla="*/ 1948522 w 3258499"/>
                <a:gd name="connsiteY3318" fmla="*/ 50231 h 245078"/>
                <a:gd name="connsiteX3319" fmla="*/ 1924628 w 3258499"/>
                <a:gd name="connsiteY3319" fmla="*/ 26760 h 245078"/>
                <a:gd name="connsiteX3320" fmla="*/ 1924448 w 3258499"/>
                <a:gd name="connsiteY3320" fmla="*/ 6663 h 245078"/>
                <a:gd name="connsiteX3321" fmla="*/ 1827041 w 3258499"/>
                <a:gd name="connsiteY3321" fmla="*/ 602 h 245078"/>
                <a:gd name="connsiteX3322" fmla="*/ 1916435 w 3258499"/>
                <a:gd name="connsiteY3322" fmla="*/ 602 h 245078"/>
                <a:gd name="connsiteX3323" fmla="*/ 1898548 w 3258499"/>
                <a:gd name="connsiteY3323" fmla="*/ 18489 h 245078"/>
                <a:gd name="connsiteX3324" fmla="*/ 1844928 w 3258499"/>
                <a:gd name="connsiteY3324" fmla="*/ 18489 h 245078"/>
                <a:gd name="connsiteX3325" fmla="*/ 1714287 w 3258499"/>
                <a:gd name="connsiteY3325" fmla="*/ 602 h 245078"/>
                <a:gd name="connsiteX3326" fmla="*/ 1809716 w 3258499"/>
                <a:gd name="connsiteY3326" fmla="*/ 602 h 245078"/>
                <a:gd name="connsiteX3327" fmla="*/ 1811535 w 3258499"/>
                <a:gd name="connsiteY3327" fmla="*/ 2421 h 245078"/>
                <a:gd name="connsiteX3328" fmla="*/ 1811535 w 3258499"/>
                <a:gd name="connsiteY3328" fmla="*/ 21117 h 245078"/>
                <a:gd name="connsiteX3329" fmla="*/ 1774075 w 3258499"/>
                <a:gd name="connsiteY3329" fmla="*/ 58576 h 245078"/>
                <a:gd name="connsiteX3330" fmla="*/ 1755379 w 3258499"/>
                <a:gd name="connsiteY3330" fmla="*/ 58576 h 245078"/>
                <a:gd name="connsiteX3331" fmla="*/ 1714287 w 3258499"/>
                <a:gd name="connsiteY3331" fmla="*/ 17484 h 245078"/>
                <a:gd name="connsiteX3332" fmla="*/ 1645758 w 3258499"/>
                <a:gd name="connsiteY3332" fmla="*/ 602 h 245078"/>
                <a:gd name="connsiteX3333" fmla="*/ 1674524 w 3258499"/>
                <a:gd name="connsiteY3333" fmla="*/ 602 h 245078"/>
                <a:gd name="connsiteX3334" fmla="*/ 1662111 w 3258499"/>
                <a:gd name="connsiteY3334" fmla="*/ 13015 h 245078"/>
                <a:gd name="connsiteX3335" fmla="*/ 1656609 w 3258499"/>
                <a:gd name="connsiteY3335" fmla="*/ 13015 h 245078"/>
                <a:gd name="connsiteX3336" fmla="*/ 1645758 w 3258499"/>
                <a:gd name="connsiteY3336" fmla="*/ 2164 h 245078"/>
                <a:gd name="connsiteX3337" fmla="*/ 1597256 w 3258499"/>
                <a:gd name="connsiteY3337" fmla="*/ 602 h 245078"/>
                <a:gd name="connsiteX3338" fmla="*/ 1636125 w 3258499"/>
                <a:gd name="connsiteY3338" fmla="*/ 602 h 245078"/>
                <a:gd name="connsiteX3339" fmla="*/ 1650376 w 3258499"/>
                <a:gd name="connsiteY3339" fmla="*/ 14600 h 245078"/>
                <a:gd name="connsiteX3340" fmla="*/ 1650556 w 3258499"/>
                <a:gd name="connsiteY3340" fmla="*/ 34696 h 245078"/>
                <a:gd name="connsiteX3341" fmla="*/ 1635471 w 3258499"/>
                <a:gd name="connsiteY3341" fmla="*/ 50051 h 245078"/>
                <a:gd name="connsiteX3342" fmla="*/ 1615376 w 3258499"/>
                <a:gd name="connsiteY3342" fmla="*/ 50231 h 245078"/>
                <a:gd name="connsiteX3343" fmla="*/ 1591481 w 3258499"/>
                <a:gd name="connsiteY3343" fmla="*/ 26760 h 245078"/>
                <a:gd name="connsiteX3344" fmla="*/ 1591302 w 3258499"/>
                <a:gd name="connsiteY3344" fmla="*/ 6663 h 245078"/>
                <a:gd name="connsiteX3345" fmla="*/ 1493895 w 3258499"/>
                <a:gd name="connsiteY3345" fmla="*/ 602 h 245078"/>
                <a:gd name="connsiteX3346" fmla="*/ 1583288 w 3258499"/>
                <a:gd name="connsiteY3346" fmla="*/ 602 h 245078"/>
                <a:gd name="connsiteX3347" fmla="*/ 1565401 w 3258499"/>
                <a:gd name="connsiteY3347" fmla="*/ 18489 h 245078"/>
                <a:gd name="connsiteX3348" fmla="*/ 1511782 w 3258499"/>
                <a:gd name="connsiteY3348" fmla="*/ 18489 h 245078"/>
                <a:gd name="connsiteX3349" fmla="*/ 1381141 w 3258499"/>
                <a:gd name="connsiteY3349" fmla="*/ 602 h 245078"/>
                <a:gd name="connsiteX3350" fmla="*/ 1476569 w 3258499"/>
                <a:gd name="connsiteY3350" fmla="*/ 602 h 245078"/>
                <a:gd name="connsiteX3351" fmla="*/ 1478388 w 3258499"/>
                <a:gd name="connsiteY3351" fmla="*/ 2421 h 245078"/>
                <a:gd name="connsiteX3352" fmla="*/ 1478388 w 3258499"/>
                <a:gd name="connsiteY3352" fmla="*/ 21117 h 245078"/>
                <a:gd name="connsiteX3353" fmla="*/ 1440929 w 3258499"/>
                <a:gd name="connsiteY3353" fmla="*/ 58576 h 245078"/>
                <a:gd name="connsiteX3354" fmla="*/ 1422233 w 3258499"/>
                <a:gd name="connsiteY3354" fmla="*/ 58576 h 245078"/>
                <a:gd name="connsiteX3355" fmla="*/ 1381141 w 3258499"/>
                <a:gd name="connsiteY3355" fmla="*/ 17484 h 245078"/>
                <a:gd name="connsiteX3356" fmla="*/ 1312610 w 3258499"/>
                <a:gd name="connsiteY3356" fmla="*/ 602 h 245078"/>
                <a:gd name="connsiteX3357" fmla="*/ 1341379 w 3258499"/>
                <a:gd name="connsiteY3357" fmla="*/ 602 h 245078"/>
                <a:gd name="connsiteX3358" fmla="*/ 1328966 w 3258499"/>
                <a:gd name="connsiteY3358" fmla="*/ 13015 h 245078"/>
                <a:gd name="connsiteX3359" fmla="*/ 1323462 w 3258499"/>
                <a:gd name="connsiteY3359" fmla="*/ 13015 h 245078"/>
                <a:gd name="connsiteX3360" fmla="*/ 1312610 w 3258499"/>
                <a:gd name="connsiteY3360" fmla="*/ 2164 h 245078"/>
                <a:gd name="connsiteX3361" fmla="*/ 1264109 w 3258499"/>
                <a:gd name="connsiteY3361" fmla="*/ 602 h 245078"/>
                <a:gd name="connsiteX3362" fmla="*/ 1302979 w 3258499"/>
                <a:gd name="connsiteY3362" fmla="*/ 602 h 245078"/>
                <a:gd name="connsiteX3363" fmla="*/ 1317230 w 3258499"/>
                <a:gd name="connsiteY3363" fmla="*/ 14600 h 245078"/>
                <a:gd name="connsiteX3364" fmla="*/ 1317409 w 3258499"/>
                <a:gd name="connsiteY3364" fmla="*/ 34696 h 245078"/>
                <a:gd name="connsiteX3365" fmla="*/ 1302325 w 3258499"/>
                <a:gd name="connsiteY3365" fmla="*/ 50051 h 245078"/>
                <a:gd name="connsiteX3366" fmla="*/ 1282230 w 3258499"/>
                <a:gd name="connsiteY3366" fmla="*/ 50231 h 245078"/>
                <a:gd name="connsiteX3367" fmla="*/ 1258335 w 3258499"/>
                <a:gd name="connsiteY3367" fmla="*/ 26760 h 245078"/>
                <a:gd name="connsiteX3368" fmla="*/ 1258156 w 3258499"/>
                <a:gd name="connsiteY3368" fmla="*/ 6663 h 245078"/>
                <a:gd name="connsiteX3369" fmla="*/ 1160749 w 3258499"/>
                <a:gd name="connsiteY3369" fmla="*/ 602 h 245078"/>
                <a:gd name="connsiteX3370" fmla="*/ 1250142 w 3258499"/>
                <a:gd name="connsiteY3370" fmla="*/ 602 h 245078"/>
                <a:gd name="connsiteX3371" fmla="*/ 1232255 w 3258499"/>
                <a:gd name="connsiteY3371" fmla="*/ 18489 h 245078"/>
                <a:gd name="connsiteX3372" fmla="*/ 1178635 w 3258499"/>
                <a:gd name="connsiteY3372" fmla="*/ 18489 h 245078"/>
                <a:gd name="connsiteX3373" fmla="*/ 1047994 w 3258499"/>
                <a:gd name="connsiteY3373" fmla="*/ 602 h 245078"/>
                <a:gd name="connsiteX3374" fmla="*/ 1143423 w 3258499"/>
                <a:gd name="connsiteY3374" fmla="*/ 602 h 245078"/>
                <a:gd name="connsiteX3375" fmla="*/ 1145241 w 3258499"/>
                <a:gd name="connsiteY3375" fmla="*/ 2421 h 245078"/>
                <a:gd name="connsiteX3376" fmla="*/ 1145241 w 3258499"/>
                <a:gd name="connsiteY3376" fmla="*/ 21117 h 245078"/>
                <a:gd name="connsiteX3377" fmla="*/ 1107783 w 3258499"/>
                <a:gd name="connsiteY3377" fmla="*/ 58576 h 245078"/>
                <a:gd name="connsiteX3378" fmla="*/ 1089086 w 3258499"/>
                <a:gd name="connsiteY3378" fmla="*/ 58576 h 245078"/>
                <a:gd name="connsiteX3379" fmla="*/ 1047994 w 3258499"/>
                <a:gd name="connsiteY3379" fmla="*/ 17484 h 245078"/>
                <a:gd name="connsiteX3380" fmla="*/ 979464 w 3258499"/>
                <a:gd name="connsiteY3380" fmla="*/ 602 h 245078"/>
                <a:gd name="connsiteX3381" fmla="*/ 1008231 w 3258499"/>
                <a:gd name="connsiteY3381" fmla="*/ 602 h 245078"/>
                <a:gd name="connsiteX3382" fmla="*/ 995818 w 3258499"/>
                <a:gd name="connsiteY3382" fmla="*/ 13015 h 245078"/>
                <a:gd name="connsiteX3383" fmla="*/ 990316 w 3258499"/>
                <a:gd name="connsiteY3383" fmla="*/ 13015 h 245078"/>
                <a:gd name="connsiteX3384" fmla="*/ 979464 w 3258499"/>
                <a:gd name="connsiteY3384" fmla="*/ 2164 h 245078"/>
                <a:gd name="connsiteX3385" fmla="*/ 930963 w 3258499"/>
                <a:gd name="connsiteY3385" fmla="*/ 602 h 245078"/>
                <a:gd name="connsiteX3386" fmla="*/ 969833 w 3258499"/>
                <a:gd name="connsiteY3386" fmla="*/ 602 h 245078"/>
                <a:gd name="connsiteX3387" fmla="*/ 984083 w 3258499"/>
                <a:gd name="connsiteY3387" fmla="*/ 14600 h 245078"/>
                <a:gd name="connsiteX3388" fmla="*/ 984262 w 3258499"/>
                <a:gd name="connsiteY3388" fmla="*/ 34696 h 245078"/>
                <a:gd name="connsiteX3389" fmla="*/ 969178 w 3258499"/>
                <a:gd name="connsiteY3389" fmla="*/ 50051 h 245078"/>
                <a:gd name="connsiteX3390" fmla="*/ 949083 w 3258499"/>
                <a:gd name="connsiteY3390" fmla="*/ 50231 h 245078"/>
                <a:gd name="connsiteX3391" fmla="*/ 925188 w 3258499"/>
                <a:gd name="connsiteY3391" fmla="*/ 26760 h 245078"/>
                <a:gd name="connsiteX3392" fmla="*/ 925009 w 3258499"/>
                <a:gd name="connsiteY3392" fmla="*/ 6663 h 245078"/>
                <a:gd name="connsiteX3393" fmla="*/ 827602 w 3258499"/>
                <a:gd name="connsiteY3393" fmla="*/ 602 h 245078"/>
                <a:gd name="connsiteX3394" fmla="*/ 916995 w 3258499"/>
                <a:gd name="connsiteY3394" fmla="*/ 602 h 245078"/>
                <a:gd name="connsiteX3395" fmla="*/ 899109 w 3258499"/>
                <a:gd name="connsiteY3395" fmla="*/ 18489 h 245078"/>
                <a:gd name="connsiteX3396" fmla="*/ 845489 w 3258499"/>
                <a:gd name="connsiteY3396" fmla="*/ 18489 h 245078"/>
                <a:gd name="connsiteX3397" fmla="*/ 714848 w 3258499"/>
                <a:gd name="connsiteY3397" fmla="*/ 602 h 245078"/>
                <a:gd name="connsiteX3398" fmla="*/ 810277 w 3258499"/>
                <a:gd name="connsiteY3398" fmla="*/ 602 h 245078"/>
                <a:gd name="connsiteX3399" fmla="*/ 812095 w 3258499"/>
                <a:gd name="connsiteY3399" fmla="*/ 2421 h 245078"/>
                <a:gd name="connsiteX3400" fmla="*/ 812095 w 3258499"/>
                <a:gd name="connsiteY3400" fmla="*/ 21117 h 245078"/>
                <a:gd name="connsiteX3401" fmla="*/ 774636 w 3258499"/>
                <a:gd name="connsiteY3401" fmla="*/ 58576 h 245078"/>
                <a:gd name="connsiteX3402" fmla="*/ 755939 w 3258499"/>
                <a:gd name="connsiteY3402" fmla="*/ 58576 h 245078"/>
                <a:gd name="connsiteX3403" fmla="*/ 714848 w 3258499"/>
                <a:gd name="connsiteY3403" fmla="*/ 17484 h 245078"/>
                <a:gd name="connsiteX3404" fmla="*/ 646318 w 3258499"/>
                <a:gd name="connsiteY3404" fmla="*/ 602 h 245078"/>
                <a:gd name="connsiteX3405" fmla="*/ 675085 w 3258499"/>
                <a:gd name="connsiteY3405" fmla="*/ 602 h 245078"/>
                <a:gd name="connsiteX3406" fmla="*/ 662673 w 3258499"/>
                <a:gd name="connsiteY3406" fmla="*/ 13015 h 245078"/>
                <a:gd name="connsiteX3407" fmla="*/ 657169 w 3258499"/>
                <a:gd name="connsiteY3407" fmla="*/ 13015 h 245078"/>
                <a:gd name="connsiteX3408" fmla="*/ 646318 w 3258499"/>
                <a:gd name="connsiteY3408" fmla="*/ 2164 h 245078"/>
                <a:gd name="connsiteX3409" fmla="*/ 597817 w 3258499"/>
                <a:gd name="connsiteY3409" fmla="*/ 602 h 245078"/>
                <a:gd name="connsiteX3410" fmla="*/ 636686 w 3258499"/>
                <a:gd name="connsiteY3410" fmla="*/ 602 h 245078"/>
                <a:gd name="connsiteX3411" fmla="*/ 650936 w 3258499"/>
                <a:gd name="connsiteY3411" fmla="*/ 14600 h 245078"/>
                <a:gd name="connsiteX3412" fmla="*/ 651116 w 3258499"/>
                <a:gd name="connsiteY3412" fmla="*/ 34696 h 245078"/>
                <a:gd name="connsiteX3413" fmla="*/ 636033 w 3258499"/>
                <a:gd name="connsiteY3413" fmla="*/ 50051 h 245078"/>
                <a:gd name="connsiteX3414" fmla="*/ 615936 w 3258499"/>
                <a:gd name="connsiteY3414" fmla="*/ 50231 h 245078"/>
                <a:gd name="connsiteX3415" fmla="*/ 592042 w 3258499"/>
                <a:gd name="connsiteY3415" fmla="*/ 26760 h 245078"/>
                <a:gd name="connsiteX3416" fmla="*/ 591863 w 3258499"/>
                <a:gd name="connsiteY3416" fmla="*/ 6663 h 245078"/>
                <a:gd name="connsiteX3417" fmla="*/ 494456 w 3258499"/>
                <a:gd name="connsiteY3417" fmla="*/ 602 h 245078"/>
                <a:gd name="connsiteX3418" fmla="*/ 583849 w 3258499"/>
                <a:gd name="connsiteY3418" fmla="*/ 602 h 245078"/>
                <a:gd name="connsiteX3419" fmla="*/ 565962 w 3258499"/>
                <a:gd name="connsiteY3419" fmla="*/ 18489 h 245078"/>
                <a:gd name="connsiteX3420" fmla="*/ 512343 w 3258499"/>
                <a:gd name="connsiteY3420" fmla="*/ 18489 h 245078"/>
                <a:gd name="connsiteX3421" fmla="*/ 381702 w 3258499"/>
                <a:gd name="connsiteY3421" fmla="*/ 602 h 245078"/>
                <a:gd name="connsiteX3422" fmla="*/ 477130 w 3258499"/>
                <a:gd name="connsiteY3422" fmla="*/ 602 h 245078"/>
                <a:gd name="connsiteX3423" fmla="*/ 478949 w 3258499"/>
                <a:gd name="connsiteY3423" fmla="*/ 2421 h 245078"/>
                <a:gd name="connsiteX3424" fmla="*/ 478949 w 3258499"/>
                <a:gd name="connsiteY3424" fmla="*/ 21117 h 245078"/>
                <a:gd name="connsiteX3425" fmla="*/ 441490 w 3258499"/>
                <a:gd name="connsiteY3425" fmla="*/ 58576 h 245078"/>
                <a:gd name="connsiteX3426" fmla="*/ 422794 w 3258499"/>
                <a:gd name="connsiteY3426" fmla="*/ 58576 h 245078"/>
                <a:gd name="connsiteX3427" fmla="*/ 381702 w 3258499"/>
                <a:gd name="connsiteY3427" fmla="*/ 17484 h 245078"/>
                <a:gd name="connsiteX3428" fmla="*/ 313172 w 3258499"/>
                <a:gd name="connsiteY3428" fmla="*/ 602 h 245078"/>
                <a:gd name="connsiteX3429" fmla="*/ 341939 w 3258499"/>
                <a:gd name="connsiteY3429" fmla="*/ 602 h 245078"/>
                <a:gd name="connsiteX3430" fmla="*/ 329526 w 3258499"/>
                <a:gd name="connsiteY3430" fmla="*/ 13015 h 245078"/>
                <a:gd name="connsiteX3431" fmla="*/ 324023 w 3258499"/>
                <a:gd name="connsiteY3431" fmla="*/ 13015 h 245078"/>
                <a:gd name="connsiteX3432" fmla="*/ 313172 w 3258499"/>
                <a:gd name="connsiteY3432" fmla="*/ 2164 h 245078"/>
                <a:gd name="connsiteX3433" fmla="*/ 264670 w 3258499"/>
                <a:gd name="connsiteY3433" fmla="*/ 602 h 245078"/>
                <a:gd name="connsiteX3434" fmla="*/ 303540 w 3258499"/>
                <a:gd name="connsiteY3434" fmla="*/ 602 h 245078"/>
                <a:gd name="connsiteX3435" fmla="*/ 317790 w 3258499"/>
                <a:gd name="connsiteY3435" fmla="*/ 14600 h 245078"/>
                <a:gd name="connsiteX3436" fmla="*/ 317970 w 3258499"/>
                <a:gd name="connsiteY3436" fmla="*/ 34696 h 245078"/>
                <a:gd name="connsiteX3437" fmla="*/ 302886 w 3258499"/>
                <a:gd name="connsiteY3437" fmla="*/ 50051 h 245078"/>
                <a:gd name="connsiteX3438" fmla="*/ 282791 w 3258499"/>
                <a:gd name="connsiteY3438" fmla="*/ 50231 h 245078"/>
                <a:gd name="connsiteX3439" fmla="*/ 258896 w 3258499"/>
                <a:gd name="connsiteY3439" fmla="*/ 26760 h 245078"/>
                <a:gd name="connsiteX3440" fmla="*/ 258716 w 3258499"/>
                <a:gd name="connsiteY3440" fmla="*/ 6663 h 245078"/>
                <a:gd name="connsiteX3441" fmla="*/ 161310 w 3258499"/>
                <a:gd name="connsiteY3441" fmla="*/ 602 h 245078"/>
                <a:gd name="connsiteX3442" fmla="*/ 250703 w 3258499"/>
                <a:gd name="connsiteY3442" fmla="*/ 602 h 245078"/>
                <a:gd name="connsiteX3443" fmla="*/ 232816 w 3258499"/>
                <a:gd name="connsiteY3443" fmla="*/ 18489 h 245078"/>
                <a:gd name="connsiteX3444" fmla="*/ 179197 w 3258499"/>
                <a:gd name="connsiteY3444" fmla="*/ 18489 h 245078"/>
                <a:gd name="connsiteX3445" fmla="*/ 61119 w 3258499"/>
                <a:gd name="connsiteY3445" fmla="*/ 602 h 245078"/>
                <a:gd name="connsiteX3446" fmla="*/ 143984 w 3258499"/>
                <a:gd name="connsiteY3446" fmla="*/ 602 h 245078"/>
                <a:gd name="connsiteX3447" fmla="*/ 145803 w 3258499"/>
                <a:gd name="connsiteY3447" fmla="*/ 2421 h 245078"/>
                <a:gd name="connsiteX3448" fmla="*/ 145803 w 3258499"/>
                <a:gd name="connsiteY3448" fmla="*/ 21117 h 245078"/>
                <a:gd name="connsiteX3449" fmla="*/ 108344 w 3258499"/>
                <a:gd name="connsiteY3449" fmla="*/ 58576 h 245078"/>
                <a:gd name="connsiteX3450" fmla="*/ 89647 w 3258499"/>
                <a:gd name="connsiteY3450" fmla="*/ 58576 h 245078"/>
                <a:gd name="connsiteX3451" fmla="*/ 55230 w 3258499"/>
                <a:gd name="connsiteY3451" fmla="*/ 24158 h 24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</a:cxnLst>
              <a:rect l="l" t="t" r="r" b="b"/>
              <a:pathLst>
                <a:path w="3258499" h="245078">
                  <a:moveTo>
                    <a:pt x="2968222" y="243452"/>
                  </a:moveTo>
                  <a:lnTo>
                    <a:pt x="2982895" y="243452"/>
                  </a:lnTo>
                  <a:lnTo>
                    <a:pt x="2984521" y="245078"/>
                  </a:lnTo>
                  <a:lnTo>
                    <a:pt x="2966596" y="245078"/>
                  </a:lnTo>
                  <a:close/>
                  <a:moveTo>
                    <a:pt x="2635077" y="243452"/>
                  </a:moveTo>
                  <a:lnTo>
                    <a:pt x="2649749" y="243452"/>
                  </a:lnTo>
                  <a:lnTo>
                    <a:pt x="2651375" y="245078"/>
                  </a:lnTo>
                  <a:lnTo>
                    <a:pt x="2633451" y="245078"/>
                  </a:lnTo>
                  <a:close/>
                  <a:moveTo>
                    <a:pt x="2301931" y="243452"/>
                  </a:moveTo>
                  <a:lnTo>
                    <a:pt x="2316603" y="243452"/>
                  </a:lnTo>
                  <a:lnTo>
                    <a:pt x="2318229" y="245078"/>
                  </a:lnTo>
                  <a:lnTo>
                    <a:pt x="2300305" y="245078"/>
                  </a:lnTo>
                  <a:close/>
                  <a:moveTo>
                    <a:pt x="1968784" y="243452"/>
                  </a:moveTo>
                  <a:lnTo>
                    <a:pt x="1983456" y="243452"/>
                  </a:lnTo>
                  <a:lnTo>
                    <a:pt x="1985082" y="245078"/>
                  </a:lnTo>
                  <a:lnTo>
                    <a:pt x="1967158" y="245078"/>
                  </a:lnTo>
                  <a:close/>
                  <a:moveTo>
                    <a:pt x="1635637" y="243452"/>
                  </a:moveTo>
                  <a:lnTo>
                    <a:pt x="1650309" y="243452"/>
                  </a:lnTo>
                  <a:lnTo>
                    <a:pt x="1651935" y="245078"/>
                  </a:lnTo>
                  <a:lnTo>
                    <a:pt x="1634011" y="245078"/>
                  </a:lnTo>
                  <a:close/>
                  <a:moveTo>
                    <a:pt x="1302491" y="243452"/>
                  </a:moveTo>
                  <a:lnTo>
                    <a:pt x="1317164" y="243452"/>
                  </a:lnTo>
                  <a:lnTo>
                    <a:pt x="1318790" y="245078"/>
                  </a:lnTo>
                  <a:lnTo>
                    <a:pt x="1300865" y="245078"/>
                  </a:lnTo>
                  <a:close/>
                  <a:moveTo>
                    <a:pt x="969345" y="243452"/>
                  </a:moveTo>
                  <a:lnTo>
                    <a:pt x="984017" y="243452"/>
                  </a:lnTo>
                  <a:lnTo>
                    <a:pt x="985643" y="245078"/>
                  </a:lnTo>
                  <a:lnTo>
                    <a:pt x="967719" y="245078"/>
                  </a:lnTo>
                  <a:close/>
                  <a:moveTo>
                    <a:pt x="636199" y="243452"/>
                  </a:moveTo>
                  <a:lnTo>
                    <a:pt x="650871" y="243452"/>
                  </a:lnTo>
                  <a:lnTo>
                    <a:pt x="652497" y="245078"/>
                  </a:lnTo>
                  <a:lnTo>
                    <a:pt x="634573" y="245078"/>
                  </a:lnTo>
                  <a:close/>
                  <a:moveTo>
                    <a:pt x="303052" y="243452"/>
                  </a:moveTo>
                  <a:lnTo>
                    <a:pt x="317725" y="243452"/>
                  </a:lnTo>
                  <a:lnTo>
                    <a:pt x="319351" y="245078"/>
                  </a:lnTo>
                  <a:lnTo>
                    <a:pt x="301426" y="245078"/>
                  </a:lnTo>
                  <a:close/>
                  <a:moveTo>
                    <a:pt x="2948076" y="238829"/>
                  </a:moveTo>
                  <a:cubicBezTo>
                    <a:pt x="2949102" y="239111"/>
                    <a:pt x="2950018" y="239783"/>
                    <a:pt x="2950585" y="240781"/>
                  </a:cubicBezTo>
                  <a:lnTo>
                    <a:pt x="2953029" y="245078"/>
                  </a:lnTo>
                  <a:lnTo>
                    <a:pt x="2938699" y="245078"/>
                  </a:lnTo>
                  <a:lnTo>
                    <a:pt x="2939455" y="242331"/>
                  </a:lnTo>
                  <a:lnTo>
                    <a:pt x="2944923" y="239222"/>
                  </a:lnTo>
                  <a:cubicBezTo>
                    <a:pt x="2945919" y="238656"/>
                    <a:pt x="2947051" y="238547"/>
                    <a:pt x="2948076" y="238829"/>
                  </a:cubicBezTo>
                  <a:close/>
                  <a:moveTo>
                    <a:pt x="2614931" y="238829"/>
                  </a:moveTo>
                  <a:cubicBezTo>
                    <a:pt x="2615955" y="239111"/>
                    <a:pt x="2616873" y="239783"/>
                    <a:pt x="2617438" y="240781"/>
                  </a:cubicBezTo>
                  <a:lnTo>
                    <a:pt x="2619882" y="245078"/>
                  </a:lnTo>
                  <a:lnTo>
                    <a:pt x="2605553" y="245078"/>
                  </a:lnTo>
                  <a:lnTo>
                    <a:pt x="2606309" y="242331"/>
                  </a:lnTo>
                  <a:lnTo>
                    <a:pt x="2611777" y="239222"/>
                  </a:lnTo>
                  <a:cubicBezTo>
                    <a:pt x="2612773" y="238656"/>
                    <a:pt x="2613905" y="238547"/>
                    <a:pt x="2614931" y="238829"/>
                  </a:cubicBezTo>
                  <a:close/>
                  <a:moveTo>
                    <a:pt x="2281784" y="238829"/>
                  </a:moveTo>
                  <a:cubicBezTo>
                    <a:pt x="2282808" y="239111"/>
                    <a:pt x="2283726" y="239783"/>
                    <a:pt x="2284293" y="240781"/>
                  </a:cubicBezTo>
                  <a:lnTo>
                    <a:pt x="2286736" y="245078"/>
                  </a:lnTo>
                  <a:lnTo>
                    <a:pt x="2272406" y="245078"/>
                  </a:lnTo>
                  <a:lnTo>
                    <a:pt x="2273162" y="242331"/>
                  </a:lnTo>
                  <a:lnTo>
                    <a:pt x="2278631" y="239222"/>
                  </a:lnTo>
                  <a:cubicBezTo>
                    <a:pt x="2279627" y="238656"/>
                    <a:pt x="2280759" y="238547"/>
                    <a:pt x="2281784" y="238829"/>
                  </a:cubicBezTo>
                  <a:close/>
                  <a:moveTo>
                    <a:pt x="1948637" y="238829"/>
                  </a:moveTo>
                  <a:cubicBezTo>
                    <a:pt x="1949663" y="239111"/>
                    <a:pt x="1950579" y="239783"/>
                    <a:pt x="1951146" y="240781"/>
                  </a:cubicBezTo>
                  <a:lnTo>
                    <a:pt x="1953590" y="245078"/>
                  </a:lnTo>
                  <a:lnTo>
                    <a:pt x="1939261" y="245078"/>
                  </a:lnTo>
                  <a:lnTo>
                    <a:pt x="1940016" y="242331"/>
                  </a:lnTo>
                  <a:lnTo>
                    <a:pt x="1945484" y="239222"/>
                  </a:lnTo>
                  <a:cubicBezTo>
                    <a:pt x="1946481" y="238656"/>
                    <a:pt x="1947613" y="238547"/>
                    <a:pt x="1948637" y="238829"/>
                  </a:cubicBezTo>
                  <a:close/>
                  <a:moveTo>
                    <a:pt x="1615491" y="238829"/>
                  </a:moveTo>
                  <a:cubicBezTo>
                    <a:pt x="1616516" y="239111"/>
                    <a:pt x="1617432" y="239783"/>
                    <a:pt x="1618000" y="240781"/>
                  </a:cubicBezTo>
                  <a:lnTo>
                    <a:pt x="1620444" y="245078"/>
                  </a:lnTo>
                  <a:lnTo>
                    <a:pt x="1606114" y="245078"/>
                  </a:lnTo>
                  <a:lnTo>
                    <a:pt x="1606870" y="242331"/>
                  </a:lnTo>
                  <a:lnTo>
                    <a:pt x="1612338" y="239222"/>
                  </a:lnTo>
                  <a:cubicBezTo>
                    <a:pt x="1613335" y="238656"/>
                    <a:pt x="1614466" y="238547"/>
                    <a:pt x="1615491" y="238829"/>
                  </a:cubicBezTo>
                  <a:close/>
                  <a:moveTo>
                    <a:pt x="1282345" y="238829"/>
                  </a:moveTo>
                  <a:cubicBezTo>
                    <a:pt x="1283370" y="239111"/>
                    <a:pt x="1284287" y="239783"/>
                    <a:pt x="1284853" y="240781"/>
                  </a:cubicBezTo>
                  <a:lnTo>
                    <a:pt x="1287296" y="245078"/>
                  </a:lnTo>
                  <a:lnTo>
                    <a:pt x="1272968" y="245078"/>
                  </a:lnTo>
                  <a:lnTo>
                    <a:pt x="1273724" y="242331"/>
                  </a:lnTo>
                  <a:lnTo>
                    <a:pt x="1279191" y="239222"/>
                  </a:lnTo>
                  <a:cubicBezTo>
                    <a:pt x="1280187" y="238656"/>
                    <a:pt x="1281320" y="238547"/>
                    <a:pt x="1282345" y="238829"/>
                  </a:cubicBezTo>
                  <a:close/>
                  <a:moveTo>
                    <a:pt x="949199" y="238829"/>
                  </a:moveTo>
                  <a:cubicBezTo>
                    <a:pt x="950223" y="239111"/>
                    <a:pt x="951140" y="239783"/>
                    <a:pt x="951707" y="240781"/>
                  </a:cubicBezTo>
                  <a:lnTo>
                    <a:pt x="954151" y="245078"/>
                  </a:lnTo>
                  <a:lnTo>
                    <a:pt x="939821" y="245078"/>
                  </a:lnTo>
                  <a:lnTo>
                    <a:pt x="940577" y="242331"/>
                  </a:lnTo>
                  <a:lnTo>
                    <a:pt x="946045" y="239222"/>
                  </a:lnTo>
                  <a:cubicBezTo>
                    <a:pt x="947042" y="238656"/>
                    <a:pt x="948174" y="238547"/>
                    <a:pt x="949199" y="238829"/>
                  </a:cubicBezTo>
                  <a:close/>
                  <a:moveTo>
                    <a:pt x="616052" y="238829"/>
                  </a:moveTo>
                  <a:cubicBezTo>
                    <a:pt x="617077" y="239111"/>
                    <a:pt x="617994" y="239783"/>
                    <a:pt x="618561" y="240781"/>
                  </a:cubicBezTo>
                  <a:lnTo>
                    <a:pt x="621004" y="245078"/>
                  </a:lnTo>
                  <a:lnTo>
                    <a:pt x="606675" y="245078"/>
                  </a:lnTo>
                  <a:lnTo>
                    <a:pt x="607430" y="242331"/>
                  </a:lnTo>
                  <a:lnTo>
                    <a:pt x="612899" y="239222"/>
                  </a:lnTo>
                  <a:cubicBezTo>
                    <a:pt x="613895" y="238656"/>
                    <a:pt x="615028" y="238547"/>
                    <a:pt x="616052" y="238829"/>
                  </a:cubicBezTo>
                  <a:close/>
                  <a:moveTo>
                    <a:pt x="282906" y="238829"/>
                  </a:moveTo>
                  <a:cubicBezTo>
                    <a:pt x="283931" y="239111"/>
                    <a:pt x="284848" y="239783"/>
                    <a:pt x="285415" y="240781"/>
                  </a:cubicBezTo>
                  <a:lnTo>
                    <a:pt x="287858" y="245078"/>
                  </a:lnTo>
                  <a:lnTo>
                    <a:pt x="273529" y="245078"/>
                  </a:lnTo>
                  <a:lnTo>
                    <a:pt x="274284" y="242331"/>
                  </a:lnTo>
                  <a:lnTo>
                    <a:pt x="279752" y="239222"/>
                  </a:lnTo>
                  <a:cubicBezTo>
                    <a:pt x="280749" y="238656"/>
                    <a:pt x="281881" y="238547"/>
                    <a:pt x="282906" y="238829"/>
                  </a:cubicBezTo>
                  <a:close/>
                  <a:moveTo>
                    <a:pt x="3090405" y="233454"/>
                  </a:moveTo>
                  <a:cubicBezTo>
                    <a:pt x="3091377" y="233496"/>
                    <a:pt x="3092334" y="233910"/>
                    <a:pt x="3093042" y="234685"/>
                  </a:cubicBezTo>
                  <a:lnTo>
                    <a:pt x="3096085" y="238011"/>
                  </a:lnTo>
                  <a:cubicBezTo>
                    <a:pt x="3097503" y="239560"/>
                    <a:pt x="3097397" y="241966"/>
                    <a:pt x="3095848" y="243384"/>
                  </a:cubicBezTo>
                  <a:lnTo>
                    <a:pt x="3093996" y="245078"/>
                  </a:lnTo>
                  <a:lnTo>
                    <a:pt x="3086132" y="245078"/>
                  </a:lnTo>
                  <a:lnTo>
                    <a:pt x="3084104" y="242863"/>
                  </a:lnTo>
                  <a:cubicBezTo>
                    <a:pt x="3082687" y="241312"/>
                    <a:pt x="3082794" y="238908"/>
                    <a:pt x="3084344" y="237489"/>
                  </a:cubicBezTo>
                  <a:lnTo>
                    <a:pt x="3087670" y="234446"/>
                  </a:lnTo>
                  <a:cubicBezTo>
                    <a:pt x="3088444" y="233738"/>
                    <a:pt x="3089434" y="233410"/>
                    <a:pt x="3090405" y="233454"/>
                  </a:cubicBezTo>
                  <a:close/>
                  <a:moveTo>
                    <a:pt x="2757259" y="233454"/>
                  </a:moveTo>
                  <a:cubicBezTo>
                    <a:pt x="2758231" y="233496"/>
                    <a:pt x="2759187" y="233910"/>
                    <a:pt x="2759896" y="234685"/>
                  </a:cubicBezTo>
                  <a:lnTo>
                    <a:pt x="2762939" y="238011"/>
                  </a:lnTo>
                  <a:cubicBezTo>
                    <a:pt x="2764357" y="239560"/>
                    <a:pt x="2764251" y="241966"/>
                    <a:pt x="2762700" y="243384"/>
                  </a:cubicBezTo>
                  <a:lnTo>
                    <a:pt x="2760850" y="245078"/>
                  </a:lnTo>
                  <a:lnTo>
                    <a:pt x="2752986" y="245078"/>
                  </a:lnTo>
                  <a:lnTo>
                    <a:pt x="2750959" y="242863"/>
                  </a:lnTo>
                  <a:cubicBezTo>
                    <a:pt x="2749541" y="241312"/>
                    <a:pt x="2749647" y="238908"/>
                    <a:pt x="2751198" y="237489"/>
                  </a:cubicBezTo>
                  <a:lnTo>
                    <a:pt x="2754522" y="234446"/>
                  </a:lnTo>
                  <a:cubicBezTo>
                    <a:pt x="2755298" y="233738"/>
                    <a:pt x="2756286" y="233410"/>
                    <a:pt x="2757259" y="233454"/>
                  </a:cubicBezTo>
                  <a:close/>
                  <a:moveTo>
                    <a:pt x="2424113" y="233454"/>
                  </a:moveTo>
                  <a:cubicBezTo>
                    <a:pt x="2425085" y="233496"/>
                    <a:pt x="2426041" y="233910"/>
                    <a:pt x="2426750" y="234685"/>
                  </a:cubicBezTo>
                  <a:lnTo>
                    <a:pt x="2429794" y="238011"/>
                  </a:lnTo>
                  <a:cubicBezTo>
                    <a:pt x="2431211" y="239560"/>
                    <a:pt x="2431105" y="241966"/>
                    <a:pt x="2429554" y="243384"/>
                  </a:cubicBezTo>
                  <a:lnTo>
                    <a:pt x="2427703" y="245078"/>
                  </a:lnTo>
                  <a:lnTo>
                    <a:pt x="2419840" y="245078"/>
                  </a:lnTo>
                  <a:lnTo>
                    <a:pt x="2417813" y="242863"/>
                  </a:lnTo>
                  <a:cubicBezTo>
                    <a:pt x="2416395" y="241312"/>
                    <a:pt x="2416502" y="238908"/>
                    <a:pt x="2418051" y="237489"/>
                  </a:cubicBezTo>
                  <a:lnTo>
                    <a:pt x="2421377" y="234446"/>
                  </a:lnTo>
                  <a:cubicBezTo>
                    <a:pt x="2422152" y="233738"/>
                    <a:pt x="2423140" y="233410"/>
                    <a:pt x="2424113" y="233454"/>
                  </a:cubicBezTo>
                  <a:close/>
                  <a:moveTo>
                    <a:pt x="2090966" y="233454"/>
                  </a:moveTo>
                  <a:cubicBezTo>
                    <a:pt x="2091939" y="233496"/>
                    <a:pt x="2092895" y="233910"/>
                    <a:pt x="2093603" y="234685"/>
                  </a:cubicBezTo>
                  <a:lnTo>
                    <a:pt x="2096646" y="238011"/>
                  </a:lnTo>
                  <a:cubicBezTo>
                    <a:pt x="2098065" y="239560"/>
                    <a:pt x="2097958" y="241966"/>
                    <a:pt x="2096409" y="243384"/>
                  </a:cubicBezTo>
                  <a:lnTo>
                    <a:pt x="2094557" y="245078"/>
                  </a:lnTo>
                  <a:lnTo>
                    <a:pt x="2086693" y="245078"/>
                  </a:lnTo>
                  <a:lnTo>
                    <a:pt x="2084666" y="242863"/>
                  </a:lnTo>
                  <a:cubicBezTo>
                    <a:pt x="2083248" y="241312"/>
                    <a:pt x="2083355" y="238908"/>
                    <a:pt x="2084905" y="237489"/>
                  </a:cubicBezTo>
                  <a:lnTo>
                    <a:pt x="2088230" y="234446"/>
                  </a:lnTo>
                  <a:cubicBezTo>
                    <a:pt x="2089006" y="233738"/>
                    <a:pt x="2089995" y="233410"/>
                    <a:pt x="2090966" y="233454"/>
                  </a:cubicBezTo>
                  <a:close/>
                  <a:moveTo>
                    <a:pt x="1757820" y="233454"/>
                  </a:moveTo>
                  <a:cubicBezTo>
                    <a:pt x="1758792" y="233496"/>
                    <a:pt x="1759748" y="233910"/>
                    <a:pt x="1760457" y="234685"/>
                  </a:cubicBezTo>
                  <a:lnTo>
                    <a:pt x="1763500" y="238011"/>
                  </a:lnTo>
                  <a:cubicBezTo>
                    <a:pt x="1764918" y="239560"/>
                    <a:pt x="1764812" y="241966"/>
                    <a:pt x="1763262" y="243384"/>
                  </a:cubicBezTo>
                  <a:lnTo>
                    <a:pt x="1761410" y="245078"/>
                  </a:lnTo>
                  <a:lnTo>
                    <a:pt x="1753547" y="245078"/>
                  </a:lnTo>
                  <a:lnTo>
                    <a:pt x="1751520" y="242863"/>
                  </a:lnTo>
                  <a:cubicBezTo>
                    <a:pt x="1750102" y="241312"/>
                    <a:pt x="1750209" y="238908"/>
                    <a:pt x="1751758" y="237489"/>
                  </a:cubicBezTo>
                  <a:lnTo>
                    <a:pt x="1755084" y="234446"/>
                  </a:lnTo>
                  <a:cubicBezTo>
                    <a:pt x="1755859" y="233738"/>
                    <a:pt x="1756848" y="233410"/>
                    <a:pt x="1757820" y="233454"/>
                  </a:cubicBezTo>
                  <a:close/>
                  <a:moveTo>
                    <a:pt x="1424673" y="233454"/>
                  </a:moveTo>
                  <a:cubicBezTo>
                    <a:pt x="1425645" y="233496"/>
                    <a:pt x="1426603" y="233910"/>
                    <a:pt x="1427311" y="234685"/>
                  </a:cubicBezTo>
                  <a:lnTo>
                    <a:pt x="1430354" y="238011"/>
                  </a:lnTo>
                  <a:cubicBezTo>
                    <a:pt x="1431772" y="239560"/>
                    <a:pt x="1431665" y="241966"/>
                    <a:pt x="1430116" y="243384"/>
                  </a:cubicBezTo>
                  <a:lnTo>
                    <a:pt x="1428264" y="245078"/>
                  </a:lnTo>
                  <a:lnTo>
                    <a:pt x="1420401" y="245078"/>
                  </a:lnTo>
                  <a:lnTo>
                    <a:pt x="1418373" y="242863"/>
                  </a:lnTo>
                  <a:cubicBezTo>
                    <a:pt x="1416956" y="241312"/>
                    <a:pt x="1417062" y="238908"/>
                    <a:pt x="1418612" y="237489"/>
                  </a:cubicBezTo>
                  <a:lnTo>
                    <a:pt x="1421938" y="234446"/>
                  </a:lnTo>
                  <a:cubicBezTo>
                    <a:pt x="1422712" y="233738"/>
                    <a:pt x="1423701" y="233410"/>
                    <a:pt x="1424673" y="233454"/>
                  </a:cubicBezTo>
                  <a:close/>
                  <a:moveTo>
                    <a:pt x="1091528" y="233454"/>
                  </a:moveTo>
                  <a:cubicBezTo>
                    <a:pt x="1092500" y="233496"/>
                    <a:pt x="1093456" y="233910"/>
                    <a:pt x="1094165" y="234685"/>
                  </a:cubicBezTo>
                  <a:lnTo>
                    <a:pt x="1097208" y="238011"/>
                  </a:lnTo>
                  <a:cubicBezTo>
                    <a:pt x="1098625" y="239560"/>
                    <a:pt x="1098519" y="241966"/>
                    <a:pt x="1096969" y="243384"/>
                  </a:cubicBezTo>
                  <a:lnTo>
                    <a:pt x="1095118" y="245078"/>
                  </a:lnTo>
                  <a:lnTo>
                    <a:pt x="1087255" y="245078"/>
                  </a:lnTo>
                  <a:lnTo>
                    <a:pt x="1085227" y="242863"/>
                  </a:lnTo>
                  <a:cubicBezTo>
                    <a:pt x="1083809" y="241312"/>
                    <a:pt x="1083916" y="238908"/>
                    <a:pt x="1085465" y="237489"/>
                  </a:cubicBezTo>
                  <a:lnTo>
                    <a:pt x="1088790" y="234446"/>
                  </a:lnTo>
                  <a:cubicBezTo>
                    <a:pt x="1089566" y="233738"/>
                    <a:pt x="1090555" y="233410"/>
                    <a:pt x="1091528" y="233454"/>
                  </a:cubicBezTo>
                  <a:close/>
                  <a:moveTo>
                    <a:pt x="758381" y="233454"/>
                  </a:moveTo>
                  <a:cubicBezTo>
                    <a:pt x="759353" y="233496"/>
                    <a:pt x="760309" y="233910"/>
                    <a:pt x="761018" y="234685"/>
                  </a:cubicBezTo>
                  <a:lnTo>
                    <a:pt x="764061" y="238011"/>
                  </a:lnTo>
                  <a:cubicBezTo>
                    <a:pt x="765479" y="239560"/>
                    <a:pt x="765372" y="241966"/>
                    <a:pt x="763822" y="243384"/>
                  </a:cubicBezTo>
                  <a:lnTo>
                    <a:pt x="761971" y="245078"/>
                  </a:lnTo>
                  <a:lnTo>
                    <a:pt x="754108" y="245078"/>
                  </a:lnTo>
                  <a:lnTo>
                    <a:pt x="752081" y="242863"/>
                  </a:lnTo>
                  <a:cubicBezTo>
                    <a:pt x="750662" y="241312"/>
                    <a:pt x="750770" y="238908"/>
                    <a:pt x="752319" y="237489"/>
                  </a:cubicBezTo>
                  <a:lnTo>
                    <a:pt x="755645" y="234446"/>
                  </a:lnTo>
                  <a:cubicBezTo>
                    <a:pt x="756420" y="233738"/>
                    <a:pt x="757408" y="233410"/>
                    <a:pt x="758381" y="233454"/>
                  </a:cubicBezTo>
                  <a:close/>
                  <a:moveTo>
                    <a:pt x="425234" y="233454"/>
                  </a:moveTo>
                  <a:cubicBezTo>
                    <a:pt x="426207" y="233496"/>
                    <a:pt x="427163" y="233910"/>
                    <a:pt x="427872" y="234685"/>
                  </a:cubicBezTo>
                  <a:lnTo>
                    <a:pt x="430915" y="238011"/>
                  </a:lnTo>
                  <a:cubicBezTo>
                    <a:pt x="432333" y="239560"/>
                    <a:pt x="432226" y="241966"/>
                    <a:pt x="430677" y="243384"/>
                  </a:cubicBezTo>
                  <a:lnTo>
                    <a:pt x="428825" y="245078"/>
                  </a:lnTo>
                  <a:lnTo>
                    <a:pt x="420962" y="245078"/>
                  </a:lnTo>
                  <a:lnTo>
                    <a:pt x="418934" y="242863"/>
                  </a:lnTo>
                  <a:cubicBezTo>
                    <a:pt x="417517" y="241312"/>
                    <a:pt x="417623" y="238908"/>
                    <a:pt x="419173" y="237489"/>
                  </a:cubicBezTo>
                  <a:lnTo>
                    <a:pt x="422499" y="234446"/>
                  </a:lnTo>
                  <a:cubicBezTo>
                    <a:pt x="423273" y="233738"/>
                    <a:pt x="424263" y="233410"/>
                    <a:pt x="425234" y="233454"/>
                  </a:cubicBezTo>
                  <a:close/>
                  <a:moveTo>
                    <a:pt x="92089" y="233454"/>
                  </a:moveTo>
                  <a:cubicBezTo>
                    <a:pt x="93061" y="233496"/>
                    <a:pt x="94017" y="233910"/>
                    <a:pt x="94726" y="234685"/>
                  </a:cubicBezTo>
                  <a:lnTo>
                    <a:pt x="97769" y="238011"/>
                  </a:lnTo>
                  <a:cubicBezTo>
                    <a:pt x="99186" y="239560"/>
                    <a:pt x="99081" y="241966"/>
                    <a:pt x="97530" y="243384"/>
                  </a:cubicBezTo>
                  <a:lnTo>
                    <a:pt x="95679" y="245078"/>
                  </a:lnTo>
                  <a:lnTo>
                    <a:pt x="87815" y="245078"/>
                  </a:lnTo>
                  <a:lnTo>
                    <a:pt x="85788" y="242863"/>
                  </a:lnTo>
                  <a:cubicBezTo>
                    <a:pt x="84370" y="241312"/>
                    <a:pt x="84477" y="238908"/>
                    <a:pt x="86027" y="237489"/>
                  </a:cubicBezTo>
                  <a:lnTo>
                    <a:pt x="89352" y="234446"/>
                  </a:lnTo>
                  <a:cubicBezTo>
                    <a:pt x="90127" y="233738"/>
                    <a:pt x="91116" y="233410"/>
                    <a:pt x="92089" y="233454"/>
                  </a:cubicBezTo>
                  <a:close/>
                  <a:moveTo>
                    <a:pt x="2962865" y="227046"/>
                  </a:moveTo>
                  <a:cubicBezTo>
                    <a:pt x="2963716" y="227279"/>
                    <a:pt x="2964477" y="227837"/>
                    <a:pt x="2964947" y="228665"/>
                  </a:cubicBezTo>
                  <a:lnTo>
                    <a:pt x="2967527" y="233204"/>
                  </a:lnTo>
                  <a:cubicBezTo>
                    <a:pt x="2968469" y="234859"/>
                    <a:pt x="2967890" y="236963"/>
                    <a:pt x="2966235" y="237903"/>
                  </a:cubicBezTo>
                  <a:lnTo>
                    <a:pt x="2961696" y="240484"/>
                  </a:lnTo>
                  <a:cubicBezTo>
                    <a:pt x="2960041" y="241425"/>
                    <a:pt x="2957937" y="240845"/>
                    <a:pt x="2956996" y="239191"/>
                  </a:cubicBezTo>
                  <a:lnTo>
                    <a:pt x="2954416" y="234652"/>
                  </a:lnTo>
                  <a:cubicBezTo>
                    <a:pt x="2953475" y="232997"/>
                    <a:pt x="2954054" y="230893"/>
                    <a:pt x="2955709" y="229952"/>
                  </a:cubicBezTo>
                  <a:lnTo>
                    <a:pt x="2960247" y="227372"/>
                  </a:lnTo>
                  <a:cubicBezTo>
                    <a:pt x="2961075" y="226902"/>
                    <a:pt x="2962015" y="226811"/>
                    <a:pt x="2962865" y="227046"/>
                  </a:cubicBezTo>
                  <a:close/>
                  <a:moveTo>
                    <a:pt x="2629719" y="227046"/>
                  </a:moveTo>
                  <a:cubicBezTo>
                    <a:pt x="2630570" y="227279"/>
                    <a:pt x="2631330" y="227837"/>
                    <a:pt x="2631801" y="228665"/>
                  </a:cubicBezTo>
                  <a:lnTo>
                    <a:pt x="2634381" y="233204"/>
                  </a:lnTo>
                  <a:cubicBezTo>
                    <a:pt x="2635322" y="234859"/>
                    <a:pt x="2634743" y="236963"/>
                    <a:pt x="2633089" y="237903"/>
                  </a:cubicBezTo>
                  <a:lnTo>
                    <a:pt x="2628550" y="240484"/>
                  </a:lnTo>
                  <a:cubicBezTo>
                    <a:pt x="2626895" y="241425"/>
                    <a:pt x="2624790" y="240845"/>
                    <a:pt x="2623850" y="239191"/>
                  </a:cubicBezTo>
                  <a:lnTo>
                    <a:pt x="2621269" y="234652"/>
                  </a:lnTo>
                  <a:cubicBezTo>
                    <a:pt x="2620329" y="232997"/>
                    <a:pt x="2620908" y="230893"/>
                    <a:pt x="2622563" y="229952"/>
                  </a:cubicBezTo>
                  <a:lnTo>
                    <a:pt x="2627101" y="227372"/>
                  </a:lnTo>
                  <a:cubicBezTo>
                    <a:pt x="2627929" y="226902"/>
                    <a:pt x="2628870" y="226811"/>
                    <a:pt x="2629719" y="227046"/>
                  </a:cubicBezTo>
                  <a:close/>
                  <a:moveTo>
                    <a:pt x="2296572" y="227046"/>
                  </a:moveTo>
                  <a:cubicBezTo>
                    <a:pt x="2297423" y="227279"/>
                    <a:pt x="2298185" y="227837"/>
                    <a:pt x="2298655" y="228665"/>
                  </a:cubicBezTo>
                  <a:lnTo>
                    <a:pt x="2301235" y="233204"/>
                  </a:lnTo>
                  <a:cubicBezTo>
                    <a:pt x="2302176" y="234859"/>
                    <a:pt x="2301597" y="236963"/>
                    <a:pt x="2299943" y="237903"/>
                  </a:cubicBezTo>
                  <a:lnTo>
                    <a:pt x="2295403" y="240484"/>
                  </a:lnTo>
                  <a:cubicBezTo>
                    <a:pt x="2293748" y="241425"/>
                    <a:pt x="2291645" y="240845"/>
                    <a:pt x="2290704" y="239191"/>
                  </a:cubicBezTo>
                  <a:lnTo>
                    <a:pt x="2288123" y="234652"/>
                  </a:lnTo>
                  <a:cubicBezTo>
                    <a:pt x="2287183" y="232997"/>
                    <a:pt x="2287762" y="230893"/>
                    <a:pt x="2289416" y="229952"/>
                  </a:cubicBezTo>
                  <a:lnTo>
                    <a:pt x="2293955" y="227372"/>
                  </a:lnTo>
                  <a:cubicBezTo>
                    <a:pt x="2294783" y="226902"/>
                    <a:pt x="2295722" y="226811"/>
                    <a:pt x="2296572" y="227046"/>
                  </a:cubicBezTo>
                  <a:close/>
                  <a:moveTo>
                    <a:pt x="1963426" y="227046"/>
                  </a:moveTo>
                  <a:cubicBezTo>
                    <a:pt x="1964277" y="227279"/>
                    <a:pt x="1965039" y="227837"/>
                    <a:pt x="1965508" y="228665"/>
                  </a:cubicBezTo>
                  <a:lnTo>
                    <a:pt x="1968089" y="233204"/>
                  </a:lnTo>
                  <a:cubicBezTo>
                    <a:pt x="1969030" y="234859"/>
                    <a:pt x="1968450" y="236963"/>
                    <a:pt x="1966796" y="237903"/>
                  </a:cubicBezTo>
                  <a:lnTo>
                    <a:pt x="1962257" y="240484"/>
                  </a:lnTo>
                  <a:cubicBezTo>
                    <a:pt x="1960602" y="241425"/>
                    <a:pt x="1958498" y="240845"/>
                    <a:pt x="1957557" y="239191"/>
                  </a:cubicBezTo>
                  <a:lnTo>
                    <a:pt x="1954977" y="234652"/>
                  </a:lnTo>
                  <a:cubicBezTo>
                    <a:pt x="1954036" y="232997"/>
                    <a:pt x="1954615" y="230893"/>
                    <a:pt x="1956270" y="229952"/>
                  </a:cubicBezTo>
                  <a:lnTo>
                    <a:pt x="1960809" y="227372"/>
                  </a:lnTo>
                  <a:cubicBezTo>
                    <a:pt x="1961637" y="226902"/>
                    <a:pt x="1962576" y="226811"/>
                    <a:pt x="1963426" y="227046"/>
                  </a:cubicBezTo>
                  <a:close/>
                  <a:moveTo>
                    <a:pt x="1630280" y="227046"/>
                  </a:moveTo>
                  <a:cubicBezTo>
                    <a:pt x="1631130" y="227279"/>
                    <a:pt x="1631892" y="227837"/>
                    <a:pt x="1632362" y="228665"/>
                  </a:cubicBezTo>
                  <a:lnTo>
                    <a:pt x="1634943" y="233204"/>
                  </a:lnTo>
                  <a:cubicBezTo>
                    <a:pt x="1635883" y="234859"/>
                    <a:pt x="1635304" y="236963"/>
                    <a:pt x="1633649" y="237903"/>
                  </a:cubicBezTo>
                  <a:lnTo>
                    <a:pt x="1629111" y="240484"/>
                  </a:lnTo>
                  <a:cubicBezTo>
                    <a:pt x="1627456" y="241425"/>
                    <a:pt x="1625352" y="240845"/>
                    <a:pt x="1624411" y="239191"/>
                  </a:cubicBezTo>
                  <a:lnTo>
                    <a:pt x="1621831" y="234652"/>
                  </a:lnTo>
                  <a:cubicBezTo>
                    <a:pt x="1620889" y="232997"/>
                    <a:pt x="1621469" y="230893"/>
                    <a:pt x="1623123" y="229952"/>
                  </a:cubicBezTo>
                  <a:lnTo>
                    <a:pt x="1627662" y="227372"/>
                  </a:lnTo>
                  <a:cubicBezTo>
                    <a:pt x="1628489" y="226902"/>
                    <a:pt x="1629430" y="226811"/>
                    <a:pt x="1630280" y="227046"/>
                  </a:cubicBezTo>
                  <a:close/>
                  <a:moveTo>
                    <a:pt x="1297134" y="227046"/>
                  </a:moveTo>
                  <a:cubicBezTo>
                    <a:pt x="1297984" y="227279"/>
                    <a:pt x="1298745" y="227837"/>
                    <a:pt x="1299216" y="228665"/>
                  </a:cubicBezTo>
                  <a:lnTo>
                    <a:pt x="1301795" y="233204"/>
                  </a:lnTo>
                  <a:cubicBezTo>
                    <a:pt x="1302737" y="234859"/>
                    <a:pt x="1302158" y="236963"/>
                    <a:pt x="1300503" y="237903"/>
                  </a:cubicBezTo>
                  <a:lnTo>
                    <a:pt x="1295964" y="240484"/>
                  </a:lnTo>
                  <a:cubicBezTo>
                    <a:pt x="1294310" y="241425"/>
                    <a:pt x="1292205" y="240845"/>
                    <a:pt x="1291265" y="239191"/>
                  </a:cubicBezTo>
                  <a:lnTo>
                    <a:pt x="1288685" y="234652"/>
                  </a:lnTo>
                  <a:cubicBezTo>
                    <a:pt x="1287743" y="232997"/>
                    <a:pt x="1288323" y="230893"/>
                    <a:pt x="1289978" y="229952"/>
                  </a:cubicBezTo>
                  <a:lnTo>
                    <a:pt x="1294516" y="227372"/>
                  </a:lnTo>
                  <a:cubicBezTo>
                    <a:pt x="1295344" y="226902"/>
                    <a:pt x="1296283" y="226811"/>
                    <a:pt x="1297134" y="227046"/>
                  </a:cubicBezTo>
                  <a:close/>
                  <a:moveTo>
                    <a:pt x="963987" y="227046"/>
                  </a:moveTo>
                  <a:cubicBezTo>
                    <a:pt x="964838" y="227279"/>
                    <a:pt x="965599" y="227837"/>
                    <a:pt x="966070" y="228665"/>
                  </a:cubicBezTo>
                  <a:lnTo>
                    <a:pt x="968650" y="233204"/>
                  </a:lnTo>
                  <a:cubicBezTo>
                    <a:pt x="969591" y="234859"/>
                    <a:pt x="969012" y="236963"/>
                    <a:pt x="967357" y="237903"/>
                  </a:cubicBezTo>
                  <a:lnTo>
                    <a:pt x="962818" y="240484"/>
                  </a:lnTo>
                  <a:cubicBezTo>
                    <a:pt x="961163" y="241425"/>
                    <a:pt x="959059" y="240845"/>
                    <a:pt x="958118" y="239191"/>
                  </a:cubicBezTo>
                  <a:lnTo>
                    <a:pt x="955538" y="234652"/>
                  </a:lnTo>
                  <a:cubicBezTo>
                    <a:pt x="954597" y="232997"/>
                    <a:pt x="955176" y="230893"/>
                    <a:pt x="956831" y="229952"/>
                  </a:cubicBezTo>
                  <a:lnTo>
                    <a:pt x="961370" y="227372"/>
                  </a:lnTo>
                  <a:cubicBezTo>
                    <a:pt x="962197" y="226902"/>
                    <a:pt x="963137" y="226811"/>
                    <a:pt x="963987" y="227046"/>
                  </a:cubicBezTo>
                  <a:close/>
                  <a:moveTo>
                    <a:pt x="630841" y="227046"/>
                  </a:moveTo>
                  <a:cubicBezTo>
                    <a:pt x="631691" y="227279"/>
                    <a:pt x="632453" y="227837"/>
                    <a:pt x="632923" y="228665"/>
                  </a:cubicBezTo>
                  <a:lnTo>
                    <a:pt x="635503" y="233204"/>
                  </a:lnTo>
                  <a:cubicBezTo>
                    <a:pt x="636444" y="234859"/>
                    <a:pt x="635865" y="236963"/>
                    <a:pt x="634210" y="237903"/>
                  </a:cubicBezTo>
                  <a:lnTo>
                    <a:pt x="629671" y="240484"/>
                  </a:lnTo>
                  <a:cubicBezTo>
                    <a:pt x="628016" y="241425"/>
                    <a:pt x="625913" y="240845"/>
                    <a:pt x="624971" y="239191"/>
                  </a:cubicBezTo>
                  <a:lnTo>
                    <a:pt x="622392" y="234652"/>
                  </a:lnTo>
                  <a:cubicBezTo>
                    <a:pt x="621451" y="232997"/>
                    <a:pt x="622029" y="230893"/>
                    <a:pt x="623684" y="229952"/>
                  </a:cubicBezTo>
                  <a:lnTo>
                    <a:pt x="628223" y="227372"/>
                  </a:lnTo>
                  <a:cubicBezTo>
                    <a:pt x="629051" y="226902"/>
                    <a:pt x="629990" y="226811"/>
                    <a:pt x="630841" y="227046"/>
                  </a:cubicBezTo>
                  <a:close/>
                  <a:moveTo>
                    <a:pt x="297695" y="227046"/>
                  </a:moveTo>
                  <a:cubicBezTo>
                    <a:pt x="298545" y="227279"/>
                    <a:pt x="299306" y="227837"/>
                    <a:pt x="299776" y="228665"/>
                  </a:cubicBezTo>
                  <a:lnTo>
                    <a:pt x="302357" y="233204"/>
                  </a:lnTo>
                  <a:cubicBezTo>
                    <a:pt x="303298" y="234859"/>
                    <a:pt x="302719" y="236963"/>
                    <a:pt x="301064" y="237903"/>
                  </a:cubicBezTo>
                  <a:lnTo>
                    <a:pt x="296525" y="240484"/>
                  </a:lnTo>
                  <a:cubicBezTo>
                    <a:pt x="294871" y="241425"/>
                    <a:pt x="292767" y="240845"/>
                    <a:pt x="291826" y="239191"/>
                  </a:cubicBezTo>
                  <a:lnTo>
                    <a:pt x="289246" y="234652"/>
                  </a:lnTo>
                  <a:cubicBezTo>
                    <a:pt x="288304" y="232997"/>
                    <a:pt x="288883" y="230893"/>
                    <a:pt x="290538" y="229952"/>
                  </a:cubicBezTo>
                  <a:lnTo>
                    <a:pt x="295077" y="227372"/>
                  </a:lnTo>
                  <a:cubicBezTo>
                    <a:pt x="295904" y="226902"/>
                    <a:pt x="296844" y="226811"/>
                    <a:pt x="297695" y="227046"/>
                  </a:cubicBezTo>
                  <a:close/>
                  <a:moveTo>
                    <a:pt x="3013961" y="219437"/>
                  </a:moveTo>
                  <a:lnTo>
                    <a:pt x="3037750" y="219437"/>
                  </a:lnTo>
                  <a:lnTo>
                    <a:pt x="3061539" y="219437"/>
                  </a:lnTo>
                  <a:cubicBezTo>
                    <a:pt x="3070860" y="219437"/>
                    <a:pt x="3078415" y="226992"/>
                    <a:pt x="3078415" y="236313"/>
                  </a:cubicBezTo>
                  <a:lnTo>
                    <a:pt x="3078415" y="245078"/>
                  </a:lnTo>
                  <a:lnTo>
                    <a:pt x="2997084" y="245078"/>
                  </a:lnTo>
                  <a:lnTo>
                    <a:pt x="2997084" y="236313"/>
                  </a:lnTo>
                  <a:cubicBezTo>
                    <a:pt x="2997085" y="226992"/>
                    <a:pt x="3004641" y="219437"/>
                    <a:pt x="3013961" y="219437"/>
                  </a:cubicBezTo>
                  <a:close/>
                  <a:moveTo>
                    <a:pt x="2680815" y="219437"/>
                  </a:moveTo>
                  <a:lnTo>
                    <a:pt x="2704603" y="219437"/>
                  </a:lnTo>
                  <a:lnTo>
                    <a:pt x="2728392" y="219437"/>
                  </a:lnTo>
                  <a:cubicBezTo>
                    <a:pt x="2737713" y="219437"/>
                    <a:pt x="2745269" y="226992"/>
                    <a:pt x="2745269" y="236313"/>
                  </a:cubicBezTo>
                  <a:lnTo>
                    <a:pt x="2745269" y="245078"/>
                  </a:lnTo>
                  <a:lnTo>
                    <a:pt x="2663939" y="245078"/>
                  </a:lnTo>
                  <a:lnTo>
                    <a:pt x="2663939" y="236313"/>
                  </a:lnTo>
                  <a:cubicBezTo>
                    <a:pt x="2663939" y="226992"/>
                    <a:pt x="2671494" y="219437"/>
                    <a:pt x="2680815" y="219437"/>
                  </a:cubicBezTo>
                  <a:close/>
                  <a:moveTo>
                    <a:pt x="2347669" y="219437"/>
                  </a:moveTo>
                  <a:lnTo>
                    <a:pt x="2371457" y="219437"/>
                  </a:lnTo>
                  <a:lnTo>
                    <a:pt x="2395246" y="219437"/>
                  </a:lnTo>
                  <a:cubicBezTo>
                    <a:pt x="2404567" y="219437"/>
                    <a:pt x="2412123" y="226992"/>
                    <a:pt x="2412123" y="236313"/>
                  </a:cubicBezTo>
                  <a:lnTo>
                    <a:pt x="2412123" y="245078"/>
                  </a:lnTo>
                  <a:lnTo>
                    <a:pt x="2330791" y="245078"/>
                  </a:lnTo>
                  <a:lnTo>
                    <a:pt x="2330791" y="236313"/>
                  </a:lnTo>
                  <a:cubicBezTo>
                    <a:pt x="2330792" y="226992"/>
                    <a:pt x="2338348" y="219437"/>
                    <a:pt x="2347669" y="219437"/>
                  </a:cubicBezTo>
                  <a:close/>
                  <a:moveTo>
                    <a:pt x="2014522" y="219437"/>
                  </a:moveTo>
                  <a:lnTo>
                    <a:pt x="2038311" y="219437"/>
                  </a:lnTo>
                  <a:lnTo>
                    <a:pt x="2062100" y="219437"/>
                  </a:lnTo>
                  <a:cubicBezTo>
                    <a:pt x="2071421" y="219437"/>
                    <a:pt x="2078977" y="226992"/>
                    <a:pt x="2078977" y="236313"/>
                  </a:cubicBezTo>
                  <a:lnTo>
                    <a:pt x="2078977" y="245078"/>
                  </a:lnTo>
                  <a:lnTo>
                    <a:pt x="1997645" y="245078"/>
                  </a:lnTo>
                  <a:lnTo>
                    <a:pt x="1997645" y="236313"/>
                  </a:lnTo>
                  <a:cubicBezTo>
                    <a:pt x="1997645" y="226992"/>
                    <a:pt x="2005202" y="219437"/>
                    <a:pt x="2014522" y="219437"/>
                  </a:cubicBezTo>
                  <a:close/>
                  <a:moveTo>
                    <a:pt x="1681376" y="219437"/>
                  </a:moveTo>
                  <a:lnTo>
                    <a:pt x="1705164" y="219437"/>
                  </a:lnTo>
                  <a:lnTo>
                    <a:pt x="1728953" y="219437"/>
                  </a:lnTo>
                  <a:cubicBezTo>
                    <a:pt x="1738275" y="219437"/>
                    <a:pt x="1745831" y="226992"/>
                    <a:pt x="1745831" y="236313"/>
                  </a:cubicBezTo>
                  <a:lnTo>
                    <a:pt x="1745831" y="245078"/>
                  </a:lnTo>
                  <a:lnTo>
                    <a:pt x="1664499" y="245078"/>
                  </a:lnTo>
                  <a:lnTo>
                    <a:pt x="1664499" y="236313"/>
                  </a:lnTo>
                  <a:cubicBezTo>
                    <a:pt x="1664500" y="226992"/>
                    <a:pt x="1672055" y="219437"/>
                    <a:pt x="1681376" y="219437"/>
                  </a:cubicBezTo>
                  <a:close/>
                  <a:moveTo>
                    <a:pt x="1348229" y="219437"/>
                  </a:moveTo>
                  <a:lnTo>
                    <a:pt x="1372018" y="219437"/>
                  </a:lnTo>
                  <a:lnTo>
                    <a:pt x="1395807" y="219437"/>
                  </a:lnTo>
                  <a:cubicBezTo>
                    <a:pt x="1405128" y="219437"/>
                    <a:pt x="1412683" y="226992"/>
                    <a:pt x="1412683" y="236313"/>
                  </a:cubicBezTo>
                  <a:lnTo>
                    <a:pt x="1412683" y="245078"/>
                  </a:lnTo>
                  <a:lnTo>
                    <a:pt x="1331353" y="245078"/>
                  </a:lnTo>
                  <a:lnTo>
                    <a:pt x="1331353" y="236313"/>
                  </a:lnTo>
                  <a:cubicBezTo>
                    <a:pt x="1331353" y="226992"/>
                    <a:pt x="1338908" y="219437"/>
                    <a:pt x="1348229" y="219437"/>
                  </a:cubicBezTo>
                  <a:close/>
                  <a:moveTo>
                    <a:pt x="1015083" y="219437"/>
                  </a:moveTo>
                  <a:lnTo>
                    <a:pt x="1038871" y="219437"/>
                  </a:lnTo>
                  <a:lnTo>
                    <a:pt x="1062661" y="219437"/>
                  </a:lnTo>
                  <a:cubicBezTo>
                    <a:pt x="1071981" y="219437"/>
                    <a:pt x="1079537" y="226992"/>
                    <a:pt x="1079537" y="236313"/>
                  </a:cubicBezTo>
                  <a:lnTo>
                    <a:pt x="1079537" y="245078"/>
                  </a:lnTo>
                  <a:lnTo>
                    <a:pt x="998206" y="245078"/>
                  </a:lnTo>
                  <a:lnTo>
                    <a:pt x="998206" y="236313"/>
                  </a:lnTo>
                  <a:cubicBezTo>
                    <a:pt x="998206" y="226992"/>
                    <a:pt x="1005762" y="219437"/>
                    <a:pt x="1015083" y="219437"/>
                  </a:cubicBezTo>
                  <a:close/>
                  <a:moveTo>
                    <a:pt x="681937" y="219437"/>
                  </a:moveTo>
                  <a:lnTo>
                    <a:pt x="705725" y="219437"/>
                  </a:lnTo>
                  <a:lnTo>
                    <a:pt x="729515" y="219437"/>
                  </a:lnTo>
                  <a:cubicBezTo>
                    <a:pt x="738834" y="219437"/>
                    <a:pt x="746391" y="226992"/>
                    <a:pt x="746391" y="236313"/>
                  </a:cubicBezTo>
                  <a:lnTo>
                    <a:pt x="746391" y="245078"/>
                  </a:lnTo>
                  <a:lnTo>
                    <a:pt x="665060" y="245078"/>
                  </a:lnTo>
                  <a:lnTo>
                    <a:pt x="665060" y="236313"/>
                  </a:lnTo>
                  <a:cubicBezTo>
                    <a:pt x="665060" y="226992"/>
                    <a:pt x="672616" y="219437"/>
                    <a:pt x="681937" y="219437"/>
                  </a:cubicBezTo>
                  <a:close/>
                  <a:moveTo>
                    <a:pt x="348790" y="219437"/>
                  </a:moveTo>
                  <a:lnTo>
                    <a:pt x="372579" y="219437"/>
                  </a:lnTo>
                  <a:lnTo>
                    <a:pt x="396368" y="219437"/>
                  </a:lnTo>
                  <a:cubicBezTo>
                    <a:pt x="405689" y="219437"/>
                    <a:pt x="413245" y="226992"/>
                    <a:pt x="413245" y="236313"/>
                  </a:cubicBezTo>
                  <a:lnTo>
                    <a:pt x="413245" y="245078"/>
                  </a:lnTo>
                  <a:lnTo>
                    <a:pt x="331914" y="245078"/>
                  </a:lnTo>
                  <a:lnTo>
                    <a:pt x="331914" y="236313"/>
                  </a:lnTo>
                  <a:cubicBezTo>
                    <a:pt x="331914" y="226992"/>
                    <a:pt x="339470" y="219437"/>
                    <a:pt x="348790" y="219437"/>
                  </a:cubicBezTo>
                  <a:close/>
                  <a:moveTo>
                    <a:pt x="15644" y="219437"/>
                  </a:moveTo>
                  <a:lnTo>
                    <a:pt x="39433" y="219437"/>
                  </a:lnTo>
                  <a:lnTo>
                    <a:pt x="63222" y="219437"/>
                  </a:lnTo>
                  <a:cubicBezTo>
                    <a:pt x="72543" y="219437"/>
                    <a:pt x="80099" y="226992"/>
                    <a:pt x="80099" y="236313"/>
                  </a:cubicBezTo>
                  <a:lnTo>
                    <a:pt x="80099" y="245078"/>
                  </a:lnTo>
                  <a:lnTo>
                    <a:pt x="0" y="245078"/>
                  </a:lnTo>
                  <a:lnTo>
                    <a:pt x="5344" y="223703"/>
                  </a:lnTo>
                  <a:close/>
                  <a:moveTo>
                    <a:pt x="2982061" y="206212"/>
                  </a:moveTo>
                  <a:cubicBezTo>
                    <a:pt x="2983660" y="205973"/>
                    <a:pt x="2985350" y="206344"/>
                    <a:pt x="2986750" y="207382"/>
                  </a:cubicBezTo>
                  <a:lnTo>
                    <a:pt x="2994438" y="213073"/>
                  </a:lnTo>
                  <a:cubicBezTo>
                    <a:pt x="2997242" y="215148"/>
                    <a:pt x="2997832" y="219103"/>
                    <a:pt x="2995756" y="221906"/>
                  </a:cubicBezTo>
                  <a:lnTo>
                    <a:pt x="2987172" y="233501"/>
                  </a:lnTo>
                  <a:cubicBezTo>
                    <a:pt x="2985096" y="236304"/>
                    <a:pt x="2981143" y="236895"/>
                    <a:pt x="2978340" y="234819"/>
                  </a:cubicBezTo>
                  <a:lnTo>
                    <a:pt x="2970652" y="229127"/>
                  </a:lnTo>
                  <a:cubicBezTo>
                    <a:pt x="2967848" y="227052"/>
                    <a:pt x="2967259" y="223098"/>
                    <a:pt x="2969334" y="220295"/>
                  </a:cubicBezTo>
                  <a:lnTo>
                    <a:pt x="2977918" y="208700"/>
                  </a:lnTo>
                  <a:cubicBezTo>
                    <a:pt x="2978956" y="207298"/>
                    <a:pt x="2980464" y="206450"/>
                    <a:pt x="2982061" y="206212"/>
                  </a:cubicBezTo>
                  <a:close/>
                  <a:moveTo>
                    <a:pt x="2648915" y="206212"/>
                  </a:moveTo>
                  <a:cubicBezTo>
                    <a:pt x="2650514" y="205973"/>
                    <a:pt x="2652203" y="206344"/>
                    <a:pt x="2653605" y="207382"/>
                  </a:cubicBezTo>
                  <a:lnTo>
                    <a:pt x="2661293" y="213073"/>
                  </a:lnTo>
                  <a:cubicBezTo>
                    <a:pt x="2664095" y="215148"/>
                    <a:pt x="2664685" y="219103"/>
                    <a:pt x="2662610" y="221906"/>
                  </a:cubicBezTo>
                  <a:lnTo>
                    <a:pt x="2654026" y="233501"/>
                  </a:lnTo>
                  <a:cubicBezTo>
                    <a:pt x="2651951" y="236304"/>
                    <a:pt x="2647996" y="236895"/>
                    <a:pt x="2645193" y="234819"/>
                  </a:cubicBezTo>
                  <a:lnTo>
                    <a:pt x="2637505" y="229127"/>
                  </a:lnTo>
                  <a:cubicBezTo>
                    <a:pt x="2634703" y="227052"/>
                    <a:pt x="2634113" y="223098"/>
                    <a:pt x="2636188" y="220295"/>
                  </a:cubicBezTo>
                  <a:lnTo>
                    <a:pt x="2644773" y="208700"/>
                  </a:lnTo>
                  <a:cubicBezTo>
                    <a:pt x="2645811" y="207298"/>
                    <a:pt x="2647317" y="206450"/>
                    <a:pt x="2648915" y="206212"/>
                  </a:cubicBezTo>
                  <a:close/>
                  <a:moveTo>
                    <a:pt x="2315769" y="206212"/>
                  </a:moveTo>
                  <a:cubicBezTo>
                    <a:pt x="2317368" y="205973"/>
                    <a:pt x="2319057" y="206344"/>
                    <a:pt x="2320459" y="207382"/>
                  </a:cubicBezTo>
                  <a:lnTo>
                    <a:pt x="2328146" y="213073"/>
                  </a:lnTo>
                  <a:cubicBezTo>
                    <a:pt x="2330949" y="215148"/>
                    <a:pt x="2331539" y="219103"/>
                    <a:pt x="2329464" y="221906"/>
                  </a:cubicBezTo>
                  <a:lnTo>
                    <a:pt x="2320880" y="233501"/>
                  </a:lnTo>
                  <a:cubicBezTo>
                    <a:pt x="2318804" y="236304"/>
                    <a:pt x="2314850" y="236895"/>
                    <a:pt x="2312047" y="234819"/>
                  </a:cubicBezTo>
                  <a:lnTo>
                    <a:pt x="2304360" y="229127"/>
                  </a:lnTo>
                  <a:cubicBezTo>
                    <a:pt x="2301557" y="227052"/>
                    <a:pt x="2300966" y="223098"/>
                    <a:pt x="2303041" y="220295"/>
                  </a:cubicBezTo>
                  <a:lnTo>
                    <a:pt x="2311625" y="208700"/>
                  </a:lnTo>
                  <a:cubicBezTo>
                    <a:pt x="2312663" y="207298"/>
                    <a:pt x="2314171" y="206450"/>
                    <a:pt x="2315769" y="206212"/>
                  </a:cubicBezTo>
                  <a:close/>
                  <a:moveTo>
                    <a:pt x="1982622" y="206212"/>
                  </a:moveTo>
                  <a:cubicBezTo>
                    <a:pt x="1984221" y="205973"/>
                    <a:pt x="1985911" y="206344"/>
                    <a:pt x="1987311" y="207382"/>
                  </a:cubicBezTo>
                  <a:lnTo>
                    <a:pt x="1994999" y="213073"/>
                  </a:lnTo>
                  <a:cubicBezTo>
                    <a:pt x="1997803" y="215148"/>
                    <a:pt x="1998392" y="219103"/>
                    <a:pt x="1996317" y="221906"/>
                  </a:cubicBezTo>
                  <a:lnTo>
                    <a:pt x="1987733" y="233501"/>
                  </a:lnTo>
                  <a:cubicBezTo>
                    <a:pt x="1985658" y="236304"/>
                    <a:pt x="1981704" y="236895"/>
                    <a:pt x="1978900" y="234819"/>
                  </a:cubicBezTo>
                  <a:lnTo>
                    <a:pt x="1971213" y="229127"/>
                  </a:lnTo>
                  <a:cubicBezTo>
                    <a:pt x="1968410" y="227052"/>
                    <a:pt x="1967820" y="223098"/>
                    <a:pt x="1969895" y="220295"/>
                  </a:cubicBezTo>
                  <a:lnTo>
                    <a:pt x="1978479" y="208700"/>
                  </a:lnTo>
                  <a:cubicBezTo>
                    <a:pt x="1979517" y="207298"/>
                    <a:pt x="1981025" y="206450"/>
                    <a:pt x="1982622" y="206212"/>
                  </a:cubicBezTo>
                  <a:close/>
                  <a:moveTo>
                    <a:pt x="1649476" y="206212"/>
                  </a:moveTo>
                  <a:cubicBezTo>
                    <a:pt x="1651075" y="205973"/>
                    <a:pt x="1652765" y="206344"/>
                    <a:pt x="1654165" y="207382"/>
                  </a:cubicBezTo>
                  <a:lnTo>
                    <a:pt x="1661853" y="213073"/>
                  </a:lnTo>
                  <a:cubicBezTo>
                    <a:pt x="1664656" y="215148"/>
                    <a:pt x="1665246" y="219103"/>
                    <a:pt x="1663171" y="221906"/>
                  </a:cubicBezTo>
                  <a:lnTo>
                    <a:pt x="1654587" y="233501"/>
                  </a:lnTo>
                  <a:cubicBezTo>
                    <a:pt x="1652512" y="236304"/>
                    <a:pt x="1648557" y="236895"/>
                    <a:pt x="1645754" y="234819"/>
                  </a:cubicBezTo>
                  <a:lnTo>
                    <a:pt x="1638066" y="229127"/>
                  </a:lnTo>
                  <a:cubicBezTo>
                    <a:pt x="1635263" y="227052"/>
                    <a:pt x="1634674" y="223098"/>
                    <a:pt x="1636749" y="220295"/>
                  </a:cubicBezTo>
                  <a:lnTo>
                    <a:pt x="1645333" y="208700"/>
                  </a:lnTo>
                  <a:cubicBezTo>
                    <a:pt x="1646370" y="207298"/>
                    <a:pt x="1647878" y="206450"/>
                    <a:pt x="1649476" y="206212"/>
                  </a:cubicBezTo>
                  <a:close/>
                  <a:moveTo>
                    <a:pt x="1316330" y="206212"/>
                  </a:moveTo>
                  <a:cubicBezTo>
                    <a:pt x="1317929" y="205973"/>
                    <a:pt x="1319618" y="206344"/>
                    <a:pt x="1321019" y="207382"/>
                  </a:cubicBezTo>
                  <a:lnTo>
                    <a:pt x="1328707" y="213073"/>
                  </a:lnTo>
                  <a:cubicBezTo>
                    <a:pt x="1331510" y="215148"/>
                    <a:pt x="1332100" y="219103"/>
                    <a:pt x="1330025" y="221906"/>
                  </a:cubicBezTo>
                  <a:lnTo>
                    <a:pt x="1321441" y="233501"/>
                  </a:lnTo>
                  <a:cubicBezTo>
                    <a:pt x="1319365" y="236304"/>
                    <a:pt x="1315411" y="236895"/>
                    <a:pt x="1312608" y="234819"/>
                  </a:cubicBezTo>
                  <a:lnTo>
                    <a:pt x="1304920" y="229127"/>
                  </a:lnTo>
                  <a:cubicBezTo>
                    <a:pt x="1302117" y="227052"/>
                    <a:pt x="1301528" y="223098"/>
                    <a:pt x="1303603" y="220295"/>
                  </a:cubicBezTo>
                  <a:lnTo>
                    <a:pt x="1312187" y="208700"/>
                  </a:lnTo>
                  <a:cubicBezTo>
                    <a:pt x="1313224" y="207298"/>
                    <a:pt x="1314732" y="206450"/>
                    <a:pt x="1316330" y="206212"/>
                  </a:cubicBezTo>
                  <a:close/>
                  <a:moveTo>
                    <a:pt x="983184" y="206212"/>
                  </a:moveTo>
                  <a:cubicBezTo>
                    <a:pt x="984782" y="205973"/>
                    <a:pt x="986471" y="206344"/>
                    <a:pt x="987873" y="207382"/>
                  </a:cubicBezTo>
                  <a:lnTo>
                    <a:pt x="995561" y="213073"/>
                  </a:lnTo>
                  <a:cubicBezTo>
                    <a:pt x="998363" y="215148"/>
                    <a:pt x="998954" y="219103"/>
                    <a:pt x="996879" y="221906"/>
                  </a:cubicBezTo>
                  <a:lnTo>
                    <a:pt x="988294" y="233501"/>
                  </a:lnTo>
                  <a:cubicBezTo>
                    <a:pt x="986219" y="236304"/>
                    <a:pt x="982264" y="236895"/>
                    <a:pt x="979462" y="234819"/>
                  </a:cubicBezTo>
                  <a:lnTo>
                    <a:pt x="971774" y="229127"/>
                  </a:lnTo>
                  <a:cubicBezTo>
                    <a:pt x="968971" y="227052"/>
                    <a:pt x="968381" y="223098"/>
                    <a:pt x="970457" y="220295"/>
                  </a:cubicBezTo>
                  <a:lnTo>
                    <a:pt x="979041" y="208700"/>
                  </a:lnTo>
                  <a:cubicBezTo>
                    <a:pt x="980078" y="207298"/>
                    <a:pt x="981585" y="206450"/>
                    <a:pt x="983184" y="206212"/>
                  </a:cubicBezTo>
                  <a:close/>
                  <a:moveTo>
                    <a:pt x="650037" y="206212"/>
                  </a:moveTo>
                  <a:cubicBezTo>
                    <a:pt x="651636" y="205973"/>
                    <a:pt x="653325" y="206344"/>
                    <a:pt x="654726" y="207382"/>
                  </a:cubicBezTo>
                  <a:lnTo>
                    <a:pt x="662414" y="213073"/>
                  </a:lnTo>
                  <a:cubicBezTo>
                    <a:pt x="665217" y="215148"/>
                    <a:pt x="665807" y="219103"/>
                    <a:pt x="663732" y="221906"/>
                  </a:cubicBezTo>
                  <a:lnTo>
                    <a:pt x="655147" y="233501"/>
                  </a:lnTo>
                  <a:cubicBezTo>
                    <a:pt x="653072" y="236304"/>
                    <a:pt x="649118" y="236895"/>
                    <a:pt x="646315" y="234819"/>
                  </a:cubicBezTo>
                  <a:lnTo>
                    <a:pt x="638627" y="229127"/>
                  </a:lnTo>
                  <a:cubicBezTo>
                    <a:pt x="635825" y="227052"/>
                    <a:pt x="635234" y="223098"/>
                    <a:pt x="637310" y="220295"/>
                  </a:cubicBezTo>
                  <a:lnTo>
                    <a:pt x="645894" y="208700"/>
                  </a:lnTo>
                  <a:cubicBezTo>
                    <a:pt x="646931" y="207298"/>
                    <a:pt x="648439" y="206450"/>
                    <a:pt x="650037" y="206212"/>
                  </a:cubicBezTo>
                  <a:close/>
                  <a:moveTo>
                    <a:pt x="316891" y="206212"/>
                  </a:moveTo>
                  <a:cubicBezTo>
                    <a:pt x="318490" y="205973"/>
                    <a:pt x="320179" y="206344"/>
                    <a:pt x="321580" y="207382"/>
                  </a:cubicBezTo>
                  <a:lnTo>
                    <a:pt x="329268" y="213073"/>
                  </a:lnTo>
                  <a:cubicBezTo>
                    <a:pt x="332072" y="215148"/>
                    <a:pt x="332661" y="219103"/>
                    <a:pt x="330586" y="221906"/>
                  </a:cubicBezTo>
                  <a:lnTo>
                    <a:pt x="322002" y="233501"/>
                  </a:lnTo>
                  <a:cubicBezTo>
                    <a:pt x="319927" y="236304"/>
                    <a:pt x="315972" y="236895"/>
                    <a:pt x="313169" y="234819"/>
                  </a:cubicBezTo>
                  <a:lnTo>
                    <a:pt x="305481" y="229127"/>
                  </a:lnTo>
                  <a:cubicBezTo>
                    <a:pt x="302678" y="227052"/>
                    <a:pt x="302089" y="223098"/>
                    <a:pt x="304164" y="220295"/>
                  </a:cubicBezTo>
                  <a:lnTo>
                    <a:pt x="312748" y="208700"/>
                  </a:lnTo>
                  <a:cubicBezTo>
                    <a:pt x="313786" y="207298"/>
                    <a:pt x="315293" y="206450"/>
                    <a:pt x="316891" y="206212"/>
                  </a:cubicBezTo>
                  <a:close/>
                  <a:moveTo>
                    <a:pt x="3204323" y="205442"/>
                  </a:moveTo>
                  <a:cubicBezTo>
                    <a:pt x="3214026" y="205441"/>
                    <a:pt x="3223730" y="209144"/>
                    <a:pt x="3231133" y="216547"/>
                  </a:cubicBezTo>
                  <a:lnTo>
                    <a:pt x="3258111" y="243525"/>
                  </a:lnTo>
                  <a:lnTo>
                    <a:pt x="3258499" y="245078"/>
                  </a:lnTo>
                  <a:lnTo>
                    <a:pt x="3148982" y="245078"/>
                  </a:lnTo>
                  <a:lnTo>
                    <a:pt x="3177513" y="216547"/>
                  </a:lnTo>
                  <a:cubicBezTo>
                    <a:pt x="3184917" y="209144"/>
                    <a:pt x="3194619" y="205441"/>
                    <a:pt x="3204323" y="205442"/>
                  </a:cubicBezTo>
                  <a:close/>
                  <a:moveTo>
                    <a:pt x="2871177" y="205442"/>
                  </a:moveTo>
                  <a:cubicBezTo>
                    <a:pt x="2880880" y="205441"/>
                    <a:pt x="2890584" y="209144"/>
                    <a:pt x="2897987" y="216547"/>
                  </a:cubicBezTo>
                  <a:lnTo>
                    <a:pt x="2926518" y="245078"/>
                  </a:lnTo>
                  <a:lnTo>
                    <a:pt x="2815836" y="245078"/>
                  </a:lnTo>
                  <a:lnTo>
                    <a:pt x="2844367" y="216547"/>
                  </a:lnTo>
                  <a:cubicBezTo>
                    <a:pt x="2851770" y="209144"/>
                    <a:pt x="2861474" y="205441"/>
                    <a:pt x="2871177" y="205442"/>
                  </a:cubicBezTo>
                  <a:close/>
                  <a:moveTo>
                    <a:pt x="2538030" y="205442"/>
                  </a:moveTo>
                  <a:cubicBezTo>
                    <a:pt x="2547734" y="205441"/>
                    <a:pt x="2557437" y="209144"/>
                    <a:pt x="2564841" y="216547"/>
                  </a:cubicBezTo>
                  <a:lnTo>
                    <a:pt x="2593372" y="245078"/>
                  </a:lnTo>
                  <a:lnTo>
                    <a:pt x="2482690" y="245078"/>
                  </a:lnTo>
                  <a:lnTo>
                    <a:pt x="2511221" y="216547"/>
                  </a:lnTo>
                  <a:cubicBezTo>
                    <a:pt x="2518623" y="209144"/>
                    <a:pt x="2528328" y="205441"/>
                    <a:pt x="2538030" y="205442"/>
                  </a:cubicBezTo>
                  <a:close/>
                  <a:moveTo>
                    <a:pt x="2204884" y="205442"/>
                  </a:moveTo>
                  <a:cubicBezTo>
                    <a:pt x="2214588" y="205441"/>
                    <a:pt x="2224291" y="209144"/>
                    <a:pt x="2231693" y="216547"/>
                  </a:cubicBezTo>
                  <a:lnTo>
                    <a:pt x="2260225" y="245078"/>
                  </a:lnTo>
                  <a:lnTo>
                    <a:pt x="2149543" y="245078"/>
                  </a:lnTo>
                  <a:lnTo>
                    <a:pt x="2178075" y="216547"/>
                  </a:lnTo>
                  <a:cubicBezTo>
                    <a:pt x="2185478" y="209144"/>
                    <a:pt x="2195181" y="205441"/>
                    <a:pt x="2204884" y="205442"/>
                  </a:cubicBezTo>
                  <a:close/>
                  <a:moveTo>
                    <a:pt x="1871738" y="205442"/>
                  </a:moveTo>
                  <a:cubicBezTo>
                    <a:pt x="1881441" y="205441"/>
                    <a:pt x="1891145" y="209144"/>
                    <a:pt x="1898548" y="216547"/>
                  </a:cubicBezTo>
                  <a:lnTo>
                    <a:pt x="1927079" y="245078"/>
                  </a:lnTo>
                  <a:lnTo>
                    <a:pt x="1816397" y="245078"/>
                  </a:lnTo>
                  <a:lnTo>
                    <a:pt x="1844928" y="216547"/>
                  </a:lnTo>
                  <a:cubicBezTo>
                    <a:pt x="1852332" y="209144"/>
                    <a:pt x="1862035" y="205441"/>
                    <a:pt x="1871738" y="205442"/>
                  </a:cubicBezTo>
                  <a:close/>
                  <a:moveTo>
                    <a:pt x="1538592" y="205442"/>
                  </a:moveTo>
                  <a:cubicBezTo>
                    <a:pt x="1548294" y="205441"/>
                    <a:pt x="1557998" y="209144"/>
                    <a:pt x="1565401" y="216547"/>
                  </a:cubicBezTo>
                  <a:lnTo>
                    <a:pt x="1593933" y="245078"/>
                  </a:lnTo>
                  <a:lnTo>
                    <a:pt x="1483251" y="245078"/>
                  </a:lnTo>
                  <a:lnTo>
                    <a:pt x="1511782" y="216547"/>
                  </a:lnTo>
                  <a:cubicBezTo>
                    <a:pt x="1519185" y="209144"/>
                    <a:pt x="1528888" y="205441"/>
                    <a:pt x="1538592" y="205442"/>
                  </a:cubicBezTo>
                  <a:close/>
                  <a:moveTo>
                    <a:pt x="1205445" y="205442"/>
                  </a:moveTo>
                  <a:cubicBezTo>
                    <a:pt x="1215148" y="205441"/>
                    <a:pt x="1224852" y="209144"/>
                    <a:pt x="1232255" y="216547"/>
                  </a:cubicBezTo>
                  <a:lnTo>
                    <a:pt x="1260786" y="245078"/>
                  </a:lnTo>
                  <a:lnTo>
                    <a:pt x="1150104" y="245078"/>
                  </a:lnTo>
                  <a:lnTo>
                    <a:pt x="1178635" y="216547"/>
                  </a:lnTo>
                  <a:cubicBezTo>
                    <a:pt x="1186038" y="209144"/>
                    <a:pt x="1195742" y="205441"/>
                    <a:pt x="1205445" y="205442"/>
                  </a:cubicBezTo>
                  <a:close/>
                  <a:moveTo>
                    <a:pt x="872298" y="205442"/>
                  </a:moveTo>
                  <a:cubicBezTo>
                    <a:pt x="882002" y="205441"/>
                    <a:pt x="891705" y="209144"/>
                    <a:pt x="899109" y="216547"/>
                  </a:cubicBezTo>
                  <a:lnTo>
                    <a:pt x="927640" y="245078"/>
                  </a:lnTo>
                  <a:lnTo>
                    <a:pt x="816958" y="245078"/>
                  </a:lnTo>
                  <a:lnTo>
                    <a:pt x="845489" y="216547"/>
                  </a:lnTo>
                  <a:cubicBezTo>
                    <a:pt x="852892" y="209144"/>
                    <a:pt x="862595" y="205441"/>
                    <a:pt x="872298" y="205442"/>
                  </a:cubicBezTo>
                  <a:close/>
                  <a:moveTo>
                    <a:pt x="539153" y="205442"/>
                  </a:moveTo>
                  <a:cubicBezTo>
                    <a:pt x="548856" y="205441"/>
                    <a:pt x="558559" y="209144"/>
                    <a:pt x="565962" y="216547"/>
                  </a:cubicBezTo>
                  <a:lnTo>
                    <a:pt x="594493" y="245078"/>
                  </a:lnTo>
                  <a:lnTo>
                    <a:pt x="483812" y="245078"/>
                  </a:lnTo>
                  <a:lnTo>
                    <a:pt x="512343" y="216547"/>
                  </a:lnTo>
                  <a:cubicBezTo>
                    <a:pt x="519746" y="209144"/>
                    <a:pt x="529449" y="205441"/>
                    <a:pt x="539153" y="205442"/>
                  </a:cubicBezTo>
                  <a:close/>
                  <a:moveTo>
                    <a:pt x="206007" y="205442"/>
                  </a:moveTo>
                  <a:cubicBezTo>
                    <a:pt x="215709" y="205441"/>
                    <a:pt x="225413" y="209144"/>
                    <a:pt x="232816" y="216547"/>
                  </a:cubicBezTo>
                  <a:lnTo>
                    <a:pt x="261347" y="245078"/>
                  </a:lnTo>
                  <a:lnTo>
                    <a:pt x="150665" y="245078"/>
                  </a:lnTo>
                  <a:lnTo>
                    <a:pt x="179197" y="216547"/>
                  </a:lnTo>
                  <a:cubicBezTo>
                    <a:pt x="186600" y="209144"/>
                    <a:pt x="196303" y="205441"/>
                    <a:pt x="206007" y="205442"/>
                  </a:cubicBezTo>
                  <a:close/>
                  <a:moveTo>
                    <a:pt x="3019108" y="202536"/>
                  </a:moveTo>
                  <a:cubicBezTo>
                    <a:pt x="3020080" y="202579"/>
                    <a:pt x="3021036" y="202993"/>
                    <a:pt x="3021745" y="203768"/>
                  </a:cubicBezTo>
                  <a:lnTo>
                    <a:pt x="3024788" y="207094"/>
                  </a:lnTo>
                  <a:cubicBezTo>
                    <a:pt x="3026205" y="208643"/>
                    <a:pt x="3026099" y="211050"/>
                    <a:pt x="3024549" y="212468"/>
                  </a:cubicBezTo>
                  <a:lnTo>
                    <a:pt x="3021223" y="215511"/>
                  </a:lnTo>
                  <a:cubicBezTo>
                    <a:pt x="3019674" y="216927"/>
                    <a:pt x="3017267" y="216821"/>
                    <a:pt x="3015850" y="215272"/>
                  </a:cubicBezTo>
                  <a:lnTo>
                    <a:pt x="3012807" y="211947"/>
                  </a:lnTo>
                  <a:cubicBezTo>
                    <a:pt x="3011389" y="210396"/>
                    <a:pt x="3011496" y="207991"/>
                    <a:pt x="3013045" y="206572"/>
                  </a:cubicBezTo>
                  <a:lnTo>
                    <a:pt x="3016371" y="203529"/>
                  </a:lnTo>
                  <a:cubicBezTo>
                    <a:pt x="3017146" y="202821"/>
                    <a:pt x="3018134" y="202493"/>
                    <a:pt x="3019108" y="202536"/>
                  </a:cubicBezTo>
                  <a:close/>
                  <a:moveTo>
                    <a:pt x="2685960" y="202536"/>
                  </a:moveTo>
                  <a:cubicBezTo>
                    <a:pt x="2686934" y="202579"/>
                    <a:pt x="2687889" y="202993"/>
                    <a:pt x="2688598" y="203768"/>
                  </a:cubicBezTo>
                  <a:lnTo>
                    <a:pt x="2691641" y="207094"/>
                  </a:lnTo>
                  <a:cubicBezTo>
                    <a:pt x="2693060" y="208643"/>
                    <a:pt x="2692952" y="211050"/>
                    <a:pt x="2691403" y="212468"/>
                  </a:cubicBezTo>
                  <a:lnTo>
                    <a:pt x="2688077" y="215511"/>
                  </a:lnTo>
                  <a:cubicBezTo>
                    <a:pt x="2686528" y="216927"/>
                    <a:pt x="2684122" y="216821"/>
                    <a:pt x="2682704" y="215272"/>
                  </a:cubicBezTo>
                  <a:lnTo>
                    <a:pt x="2679661" y="211947"/>
                  </a:lnTo>
                  <a:cubicBezTo>
                    <a:pt x="2678243" y="210396"/>
                    <a:pt x="2678349" y="207991"/>
                    <a:pt x="2679900" y="206572"/>
                  </a:cubicBezTo>
                  <a:lnTo>
                    <a:pt x="2683225" y="203529"/>
                  </a:lnTo>
                  <a:cubicBezTo>
                    <a:pt x="2684000" y="202821"/>
                    <a:pt x="2684989" y="202493"/>
                    <a:pt x="2685960" y="202536"/>
                  </a:cubicBezTo>
                  <a:close/>
                  <a:moveTo>
                    <a:pt x="2352815" y="202536"/>
                  </a:moveTo>
                  <a:cubicBezTo>
                    <a:pt x="2353787" y="202579"/>
                    <a:pt x="2354743" y="202993"/>
                    <a:pt x="2355452" y="203768"/>
                  </a:cubicBezTo>
                  <a:lnTo>
                    <a:pt x="2358495" y="207094"/>
                  </a:lnTo>
                  <a:cubicBezTo>
                    <a:pt x="2359913" y="208643"/>
                    <a:pt x="2359806" y="211050"/>
                    <a:pt x="2358257" y="212468"/>
                  </a:cubicBezTo>
                  <a:lnTo>
                    <a:pt x="2354932" y="215511"/>
                  </a:lnTo>
                  <a:cubicBezTo>
                    <a:pt x="2353382" y="216927"/>
                    <a:pt x="2350975" y="216821"/>
                    <a:pt x="2349558" y="215272"/>
                  </a:cubicBezTo>
                  <a:lnTo>
                    <a:pt x="2346515" y="211947"/>
                  </a:lnTo>
                  <a:cubicBezTo>
                    <a:pt x="2345097" y="210396"/>
                    <a:pt x="2345204" y="207991"/>
                    <a:pt x="2346754" y="206572"/>
                  </a:cubicBezTo>
                  <a:lnTo>
                    <a:pt x="2350079" y="203529"/>
                  </a:lnTo>
                  <a:cubicBezTo>
                    <a:pt x="2350853" y="202821"/>
                    <a:pt x="2351842" y="202493"/>
                    <a:pt x="2352815" y="202536"/>
                  </a:cubicBezTo>
                  <a:close/>
                  <a:moveTo>
                    <a:pt x="2019669" y="202536"/>
                  </a:moveTo>
                  <a:cubicBezTo>
                    <a:pt x="2020641" y="202579"/>
                    <a:pt x="2021597" y="202993"/>
                    <a:pt x="2022306" y="203768"/>
                  </a:cubicBezTo>
                  <a:lnTo>
                    <a:pt x="2025349" y="207094"/>
                  </a:lnTo>
                  <a:cubicBezTo>
                    <a:pt x="2026766" y="208643"/>
                    <a:pt x="2026660" y="211050"/>
                    <a:pt x="2025111" y="212468"/>
                  </a:cubicBezTo>
                  <a:lnTo>
                    <a:pt x="2021785" y="215511"/>
                  </a:lnTo>
                  <a:cubicBezTo>
                    <a:pt x="2020235" y="216927"/>
                    <a:pt x="2017830" y="216821"/>
                    <a:pt x="2016411" y="215272"/>
                  </a:cubicBezTo>
                  <a:lnTo>
                    <a:pt x="2013368" y="211947"/>
                  </a:lnTo>
                  <a:cubicBezTo>
                    <a:pt x="2011950" y="210396"/>
                    <a:pt x="2012057" y="207991"/>
                    <a:pt x="2013607" y="206572"/>
                  </a:cubicBezTo>
                  <a:lnTo>
                    <a:pt x="2016933" y="203529"/>
                  </a:lnTo>
                  <a:cubicBezTo>
                    <a:pt x="2017707" y="202821"/>
                    <a:pt x="2018696" y="202493"/>
                    <a:pt x="2019669" y="202536"/>
                  </a:cubicBezTo>
                  <a:close/>
                  <a:moveTo>
                    <a:pt x="1686523" y="202536"/>
                  </a:moveTo>
                  <a:cubicBezTo>
                    <a:pt x="1687494" y="202579"/>
                    <a:pt x="1688450" y="202993"/>
                    <a:pt x="1689160" y="203768"/>
                  </a:cubicBezTo>
                  <a:lnTo>
                    <a:pt x="1692202" y="207094"/>
                  </a:lnTo>
                  <a:cubicBezTo>
                    <a:pt x="1693620" y="208643"/>
                    <a:pt x="1693513" y="211050"/>
                    <a:pt x="1691964" y="212468"/>
                  </a:cubicBezTo>
                  <a:lnTo>
                    <a:pt x="1688639" y="215511"/>
                  </a:lnTo>
                  <a:cubicBezTo>
                    <a:pt x="1687089" y="216927"/>
                    <a:pt x="1684682" y="216821"/>
                    <a:pt x="1683264" y="215272"/>
                  </a:cubicBezTo>
                  <a:lnTo>
                    <a:pt x="1680222" y="211947"/>
                  </a:lnTo>
                  <a:cubicBezTo>
                    <a:pt x="1678804" y="210396"/>
                    <a:pt x="1678910" y="207991"/>
                    <a:pt x="1680461" y="206572"/>
                  </a:cubicBezTo>
                  <a:lnTo>
                    <a:pt x="1683785" y="203529"/>
                  </a:lnTo>
                  <a:cubicBezTo>
                    <a:pt x="1684560" y="202821"/>
                    <a:pt x="1685549" y="202493"/>
                    <a:pt x="1686523" y="202536"/>
                  </a:cubicBezTo>
                  <a:close/>
                  <a:moveTo>
                    <a:pt x="1353376" y="202536"/>
                  </a:moveTo>
                  <a:cubicBezTo>
                    <a:pt x="1354348" y="202579"/>
                    <a:pt x="1355304" y="202993"/>
                    <a:pt x="1356013" y="203768"/>
                  </a:cubicBezTo>
                  <a:lnTo>
                    <a:pt x="1359056" y="207094"/>
                  </a:lnTo>
                  <a:cubicBezTo>
                    <a:pt x="1360474" y="208643"/>
                    <a:pt x="1360368" y="211050"/>
                    <a:pt x="1358817" y="212468"/>
                  </a:cubicBezTo>
                  <a:lnTo>
                    <a:pt x="1355492" y="215511"/>
                  </a:lnTo>
                  <a:cubicBezTo>
                    <a:pt x="1353942" y="216927"/>
                    <a:pt x="1351536" y="216821"/>
                    <a:pt x="1350119" y="215272"/>
                  </a:cubicBezTo>
                  <a:lnTo>
                    <a:pt x="1347076" y="211947"/>
                  </a:lnTo>
                  <a:cubicBezTo>
                    <a:pt x="1345658" y="210396"/>
                    <a:pt x="1345764" y="207991"/>
                    <a:pt x="1347314" y="206572"/>
                  </a:cubicBezTo>
                  <a:lnTo>
                    <a:pt x="1350640" y="203529"/>
                  </a:lnTo>
                  <a:cubicBezTo>
                    <a:pt x="1351414" y="202821"/>
                    <a:pt x="1352403" y="202493"/>
                    <a:pt x="1353376" y="202536"/>
                  </a:cubicBezTo>
                  <a:close/>
                  <a:moveTo>
                    <a:pt x="1020229" y="202536"/>
                  </a:moveTo>
                  <a:cubicBezTo>
                    <a:pt x="1021202" y="202579"/>
                    <a:pt x="1022157" y="202993"/>
                    <a:pt x="1022866" y="203768"/>
                  </a:cubicBezTo>
                  <a:lnTo>
                    <a:pt x="1025909" y="207094"/>
                  </a:lnTo>
                  <a:cubicBezTo>
                    <a:pt x="1027328" y="208643"/>
                    <a:pt x="1027220" y="211050"/>
                    <a:pt x="1025671" y="212468"/>
                  </a:cubicBezTo>
                  <a:lnTo>
                    <a:pt x="1022345" y="215511"/>
                  </a:lnTo>
                  <a:cubicBezTo>
                    <a:pt x="1020797" y="216927"/>
                    <a:pt x="1018390" y="216821"/>
                    <a:pt x="1016972" y="215272"/>
                  </a:cubicBezTo>
                  <a:lnTo>
                    <a:pt x="1013929" y="211947"/>
                  </a:lnTo>
                  <a:cubicBezTo>
                    <a:pt x="1012511" y="210396"/>
                    <a:pt x="1012618" y="207991"/>
                    <a:pt x="1014168" y="206572"/>
                  </a:cubicBezTo>
                  <a:lnTo>
                    <a:pt x="1017493" y="203529"/>
                  </a:lnTo>
                  <a:cubicBezTo>
                    <a:pt x="1018268" y="202821"/>
                    <a:pt x="1019257" y="202493"/>
                    <a:pt x="1020229" y="202536"/>
                  </a:cubicBezTo>
                  <a:close/>
                  <a:moveTo>
                    <a:pt x="687083" y="202536"/>
                  </a:moveTo>
                  <a:cubicBezTo>
                    <a:pt x="688055" y="202579"/>
                    <a:pt x="689011" y="202993"/>
                    <a:pt x="689720" y="203768"/>
                  </a:cubicBezTo>
                  <a:lnTo>
                    <a:pt x="692763" y="207094"/>
                  </a:lnTo>
                  <a:cubicBezTo>
                    <a:pt x="694181" y="208643"/>
                    <a:pt x="694075" y="211050"/>
                    <a:pt x="692525" y="212468"/>
                  </a:cubicBezTo>
                  <a:lnTo>
                    <a:pt x="689199" y="215511"/>
                  </a:lnTo>
                  <a:cubicBezTo>
                    <a:pt x="687649" y="216927"/>
                    <a:pt x="685244" y="216821"/>
                    <a:pt x="683825" y="215272"/>
                  </a:cubicBezTo>
                  <a:lnTo>
                    <a:pt x="680783" y="211947"/>
                  </a:lnTo>
                  <a:cubicBezTo>
                    <a:pt x="679365" y="210396"/>
                    <a:pt x="679471" y="207991"/>
                    <a:pt x="681022" y="206572"/>
                  </a:cubicBezTo>
                  <a:lnTo>
                    <a:pt x="684347" y="203529"/>
                  </a:lnTo>
                  <a:cubicBezTo>
                    <a:pt x="685121" y="202821"/>
                    <a:pt x="686111" y="202493"/>
                    <a:pt x="687083" y="202536"/>
                  </a:cubicBezTo>
                  <a:close/>
                  <a:moveTo>
                    <a:pt x="353937" y="202536"/>
                  </a:moveTo>
                  <a:cubicBezTo>
                    <a:pt x="354909" y="202579"/>
                    <a:pt x="355866" y="202993"/>
                    <a:pt x="356574" y="203768"/>
                  </a:cubicBezTo>
                  <a:lnTo>
                    <a:pt x="359617" y="207094"/>
                  </a:lnTo>
                  <a:cubicBezTo>
                    <a:pt x="361035" y="208643"/>
                    <a:pt x="360929" y="211050"/>
                    <a:pt x="359378" y="212468"/>
                  </a:cubicBezTo>
                  <a:lnTo>
                    <a:pt x="356053" y="215511"/>
                  </a:lnTo>
                  <a:cubicBezTo>
                    <a:pt x="354504" y="216927"/>
                    <a:pt x="352097" y="216821"/>
                    <a:pt x="350680" y="215272"/>
                  </a:cubicBezTo>
                  <a:lnTo>
                    <a:pt x="347637" y="211947"/>
                  </a:lnTo>
                  <a:cubicBezTo>
                    <a:pt x="346219" y="210396"/>
                    <a:pt x="346325" y="207991"/>
                    <a:pt x="347875" y="206572"/>
                  </a:cubicBezTo>
                  <a:lnTo>
                    <a:pt x="351201" y="203529"/>
                  </a:lnTo>
                  <a:cubicBezTo>
                    <a:pt x="351975" y="202821"/>
                    <a:pt x="352964" y="202493"/>
                    <a:pt x="353937" y="202536"/>
                  </a:cubicBezTo>
                  <a:close/>
                  <a:moveTo>
                    <a:pt x="20790" y="202536"/>
                  </a:moveTo>
                  <a:cubicBezTo>
                    <a:pt x="21763" y="202579"/>
                    <a:pt x="22719" y="202993"/>
                    <a:pt x="23428" y="203768"/>
                  </a:cubicBezTo>
                  <a:lnTo>
                    <a:pt x="26471" y="207094"/>
                  </a:lnTo>
                  <a:cubicBezTo>
                    <a:pt x="27889" y="208643"/>
                    <a:pt x="27782" y="211050"/>
                    <a:pt x="26232" y="212468"/>
                  </a:cubicBezTo>
                  <a:lnTo>
                    <a:pt x="22907" y="215511"/>
                  </a:lnTo>
                  <a:cubicBezTo>
                    <a:pt x="21357" y="216927"/>
                    <a:pt x="18951" y="216821"/>
                    <a:pt x="17534" y="215272"/>
                  </a:cubicBezTo>
                  <a:lnTo>
                    <a:pt x="14491" y="211947"/>
                  </a:lnTo>
                  <a:cubicBezTo>
                    <a:pt x="13073" y="210396"/>
                    <a:pt x="13180" y="207991"/>
                    <a:pt x="14729" y="206572"/>
                  </a:cubicBezTo>
                  <a:lnTo>
                    <a:pt x="18055" y="203529"/>
                  </a:lnTo>
                  <a:cubicBezTo>
                    <a:pt x="18829" y="202821"/>
                    <a:pt x="19818" y="202493"/>
                    <a:pt x="20790" y="202536"/>
                  </a:cubicBezTo>
                  <a:close/>
                  <a:moveTo>
                    <a:pt x="3060118" y="202536"/>
                  </a:moveTo>
                  <a:cubicBezTo>
                    <a:pt x="3061091" y="202579"/>
                    <a:pt x="3062047" y="202993"/>
                    <a:pt x="3062756" y="203768"/>
                  </a:cubicBezTo>
                  <a:lnTo>
                    <a:pt x="3065799" y="207094"/>
                  </a:lnTo>
                  <a:cubicBezTo>
                    <a:pt x="3067217" y="208643"/>
                    <a:pt x="3067110" y="211049"/>
                    <a:pt x="3065561" y="212466"/>
                  </a:cubicBezTo>
                  <a:lnTo>
                    <a:pt x="3062235" y="215509"/>
                  </a:lnTo>
                  <a:cubicBezTo>
                    <a:pt x="3060686" y="216927"/>
                    <a:pt x="3058280" y="216820"/>
                    <a:pt x="3056862" y="215272"/>
                  </a:cubicBezTo>
                  <a:lnTo>
                    <a:pt x="3053819" y="211945"/>
                  </a:lnTo>
                  <a:cubicBezTo>
                    <a:pt x="3052401" y="210395"/>
                    <a:pt x="3052508" y="207991"/>
                    <a:pt x="3054057" y="206572"/>
                  </a:cubicBezTo>
                  <a:lnTo>
                    <a:pt x="3057383" y="203529"/>
                  </a:lnTo>
                  <a:cubicBezTo>
                    <a:pt x="3058157" y="202820"/>
                    <a:pt x="3059147" y="202492"/>
                    <a:pt x="3060118" y="202536"/>
                  </a:cubicBezTo>
                  <a:close/>
                  <a:moveTo>
                    <a:pt x="2726973" y="202536"/>
                  </a:moveTo>
                  <a:cubicBezTo>
                    <a:pt x="2727944" y="202579"/>
                    <a:pt x="2728901" y="202993"/>
                    <a:pt x="2729610" y="203768"/>
                  </a:cubicBezTo>
                  <a:lnTo>
                    <a:pt x="2732653" y="207094"/>
                  </a:lnTo>
                  <a:cubicBezTo>
                    <a:pt x="2734071" y="208643"/>
                    <a:pt x="2733964" y="211049"/>
                    <a:pt x="2732415" y="212466"/>
                  </a:cubicBezTo>
                  <a:lnTo>
                    <a:pt x="2729089" y="215509"/>
                  </a:lnTo>
                  <a:cubicBezTo>
                    <a:pt x="2727539" y="216927"/>
                    <a:pt x="2725134" y="216820"/>
                    <a:pt x="2723715" y="215272"/>
                  </a:cubicBezTo>
                  <a:lnTo>
                    <a:pt x="2720672" y="211945"/>
                  </a:lnTo>
                  <a:cubicBezTo>
                    <a:pt x="2719255" y="210395"/>
                    <a:pt x="2719361" y="207991"/>
                    <a:pt x="2720911" y="206572"/>
                  </a:cubicBezTo>
                  <a:lnTo>
                    <a:pt x="2724237" y="203529"/>
                  </a:lnTo>
                  <a:cubicBezTo>
                    <a:pt x="2725011" y="202820"/>
                    <a:pt x="2726000" y="202492"/>
                    <a:pt x="2726973" y="202536"/>
                  </a:cubicBezTo>
                  <a:close/>
                  <a:moveTo>
                    <a:pt x="2393827" y="202536"/>
                  </a:moveTo>
                  <a:cubicBezTo>
                    <a:pt x="2394799" y="202579"/>
                    <a:pt x="2395755" y="202993"/>
                    <a:pt x="2396464" y="203768"/>
                  </a:cubicBezTo>
                  <a:lnTo>
                    <a:pt x="2399507" y="207094"/>
                  </a:lnTo>
                  <a:cubicBezTo>
                    <a:pt x="2400925" y="208643"/>
                    <a:pt x="2400818" y="211049"/>
                    <a:pt x="2399268" y="212466"/>
                  </a:cubicBezTo>
                  <a:lnTo>
                    <a:pt x="2395942" y="215509"/>
                  </a:lnTo>
                  <a:cubicBezTo>
                    <a:pt x="2394393" y="216927"/>
                    <a:pt x="2391987" y="216820"/>
                    <a:pt x="2390569" y="215272"/>
                  </a:cubicBezTo>
                  <a:lnTo>
                    <a:pt x="2387526" y="211945"/>
                  </a:lnTo>
                  <a:cubicBezTo>
                    <a:pt x="2386109" y="210395"/>
                    <a:pt x="2386215" y="207991"/>
                    <a:pt x="2387764" y="206572"/>
                  </a:cubicBezTo>
                  <a:lnTo>
                    <a:pt x="2391090" y="203529"/>
                  </a:lnTo>
                  <a:cubicBezTo>
                    <a:pt x="2391865" y="202820"/>
                    <a:pt x="2392854" y="202492"/>
                    <a:pt x="2393827" y="202536"/>
                  </a:cubicBezTo>
                  <a:close/>
                  <a:moveTo>
                    <a:pt x="2060679" y="202536"/>
                  </a:moveTo>
                  <a:cubicBezTo>
                    <a:pt x="2061653" y="202579"/>
                    <a:pt x="2062608" y="202993"/>
                    <a:pt x="2063317" y="203768"/>
                  </a:cubicBezTo>
                  <a:lnTo>
                    <a:pt x="2066360" y="207094"/>
                  </a:lnTo>
                  <a:cubicBezTo>
                    <a:pt x="2067779" y="208643"/>
                    <a:pt x="2067671" y="211049"/>
                    <a:pt x="2066122" y="212466"/>
                  </a:cubicBezTo>
                  <a:lnTo>
                    <a:pt x="2062796" y="215509"/>
                  </a:lnTo>
                  <a:cubicBezTo>
                    <a:pt x="2061247" y="216927"/>
                    <a:pt x="2058841" y="216820"/>
                    <a:pt x="2057424" y="215272"/>
                  </a:cubicBezTo>
                  <a:lnTo>
                    <a:pt x="2054380" y="211945"/>
                  </a:lnTo>
                  <a:cubicBezTo>
                    <a:pt x="2052961" y="210395"/>
                    <a:pt x="2053069" y="207991"/>
                    <a:pt x="2054618" y="206572"/>
                  </a:cubicBezTo>
                  <a:lnTo>
                    <a:pt x="2057944" y="203529"/>
                  </a:lnTo>
                  <a:cubicBezTo>
                    <a:pt x="2058719" y="202820"/>
                    <a:pt x="2059708" y="202492"/>
                    <a:pt x="2060679" y="202536"/>
                  </a:cubicBezTo>
                  <a:close/>
                  <a:moveTo>
                    <a:pt x="1727533" y="202536"/>
                  </a:moveTo>
                  <a:cubicBezTo>
                    <a:pt x="1728506" y="202579"/>
                    <a:pt x="1729462" y="202993"/>
                    <a:pt x="1730171" y="203768"/>
                  </a:cubicBezTo>
                  <a:lnTo>
                    <a:pt x="1733214" y="207094"/>
                  </a:lnTo>
                  <a:cubicBezTo>
                    <a:pt x="1734633" y="208643"/>
                    <a:pt x="1734525" y="211049"/>
                    <a:pt x="1732976" y="212466"/>
                  </a:cubicBezTo>
                  <a:lnTo>
                    <a:pt x="1729650" y="215509"/>
                  </a:lnTo>
                  <a:cubicBezTo>
                    <a:pt x="1728101" y="216927"/>
                    <a:pt x="1725695" y="216820"/>
                    <a:pt x="1724277" y="215272"/>
                  </a:cubicBezTo>
                  <a:lnTo>
                    <a:pt x="1721234" y="211945"/>
                  </a:lnTo>
                  <a:cubicBezTo>
                    <a:pt x="1719816" y="210395"/>
                    <a:pt x="1719923" y="207991"/>
                    <a:pt x="1721472" y="206572"/>
                  </a:cubicBezTo>
                  <a:lnTo>
                    <a:pt x="1724798" y="203529"/>
                  </a:lnTo>
                  <a:cubicBezTo>
                    <a:pt x="1725573" y="202820"/>
                    <a:pt x="1726562" y="202492"/>
                    <a:pt x="1727533" y="202536"/>
                  </a:cubicBezTo>
                  <a:close/>
                  <a:moveTo>
                    <a:pt x="1394387" y="202536"/>
                  </a:moveTo>
                  <a:cubicBezTo>
                    <a:pt x="1395360" y="202579"/>
                    <a:pt x="1396316" y="202993"/>
                    <a:pt x="1397025" y="203768"/>
                  </a:cubicBezTo>
                  <a:lnTo>
                    <a:pt x="1400068" y="207094"/>
                  </a:lnTo>
                  <a:cubicBezTo>
                    <a:pt x="1401486" y="208643"/>
                    <a:pt x="1401379" y="211049"/>
                    <a:pt x="1399829" y="212466"/>
                  </a:cubicBezTo>
                  <a:lnTo>
                    <a:pt x="1396504" y="215509"/>
                  </a:lnTo>
                  <a:cubicBezTo>
                    <a:pt x="1394953" y="216927"/>
                    <a:pt x="1392548" y="216820"/>
                    <a:pt x="1391130" y="215272"/>
                  </a:cubicBezTo>
                  <a:lnTo>
                    <a:pt x="1388087" y="211945"/>
                  </a:lnTo>
                  <a:cubicBezTo>
                    <a:pt x="1386669" y="210395"/>
                    <a:pt x="1386776" y="207991"/>
                    <a:pt x="1388326" y="206572"/>
                  </a:cubicBezTo>
                  <a:lnTo>
                    <a:pt x="1391652" y="203529"/>
                  </a:lnTo>
                  <a:cubicBezTo>
                    <a:pt x="1392426" y="202820"/>
                    <a:pt x="1393415" y="202492"/>
                    <a:pt x="1394387" y="202536"/>
                  </a:cubicBezTo>
                  <a:close/>
                  <a:moveTo>
                    <a:pt x="1061241" y="202536"/>
                  </a:moveTo>
                  <a:cubicBezTo>
                    <a:pt x="1062213" y="202579"/>
                    <a:pt x="1063169" y="202993"/>
                    <a:pt x="1063878" y="203768"/>
                  </a:cubicBezTo>
                  <a:lnTo>
                    <a:pt x="1066921" y="207094"/>
                  </a:lnTo>
                  <a:cubicBezTo>
                    <a:pt x="1068339" y="208643"/>
                    <a:pt x="1068233" y="211049"/>
                    <a:pt x="1066682" y="212466"/>
                  </a:cubicBezTo>
                  <a:lnTo>
                    <a:pt x="1063358" y="215509"/>
                  </a:lnTo>
                  <a:cubicBezTo>
                    <a:pt x="1061808" y="216927"/>
                    <a:pt x="1059402" y="216820"/>
                    <a:pt x="1057984" y="215272"/>
                  </a:cubicBezTo>
                  <a:lnTo>
                    <a:pt x="1054941" y="211945"/>
                  </a:lnTo>
                  <a:cubicBezTo>
                    <a:pt x="1053523" y="210395"/>
                    <a:pt x="1053630" y="207991"/>
                    <a:pt x="1055180" y="206572"/>
                  </a:cubicBezTo>
                  <a:lnTo>
                    <a:pt x="1058505" y="203529"/>
                  </a:lnTo>
                  <a:cubicBezTo>
                    <a:pt x="1059280" y="202820"/>
                    <a:pt x="1060268" y="202492"/>
                    <a:pt x="1061241" y="202536"/>
                  </a:cubicBezTo>
                  <a:close/>
                  <a:moveTo>
                    <a:pt x="728094" y="202536"/>
                  </a:moveTo>
                  <a:cubicBezTo>
                    <a:pt x="729067" y="202579"/>
                    <a:pt x="730022" y="202993"/>
                    <a:pt x="730732" y="203768"/>
                  </a:cubicBezTo>
                  <a:lnTo>
                    <a:pt x="733775" y="207094"/>
                  </a:lnTo>
                  <a:cubicBezTo>
                    <a:pt x="735193" y="208643"/>
                    <a:pt x="735086" y="211049"/>
                    <a:pt x="733536" y="212466"/>
                  </a:cubicBezTo>
                  <a:lnTo>
                    <a:pt x="730211" y="215509"/>
                  </a:lnTo>
                  <a:cubicBezTo>
                    <a:pt x="728661" y="216927"/>
                    <a:pt x="726256" y="216820"/>
                    <a:pt x="724838" y="215272"/>
                  </a:cubicBezTo>
                  <a:lnTo>
                    <a:pt x="721794" y="211945"/>
                  </a:lnTo>
                  <a:cubicBezTo>
                    <a:pt x="720377" y="210395"/>
                    <a:pt x="720483" y="207991"/>
                    <a:pt x="722032" y="206572"/>
                  </a:cubicBezTo>
                  <a:lnTo>
                    <a:pt x="725359" y="203529"/>
                  </a:lnTo>
                  <a:cubicBezTo>
                    <a:pt x="726134" y="202820"/>
                    <a:pt x="727122" y="202492"/>
                    <a:pt x="728094" y="202536"/>
                  </a:cubicBezTo>
                  <a:close/>
                  <a:moveTo>
                    <a:pt x="394948" y="202536"/>
                  </a:moveTo>
                  <a:cubicBezTo>
                    <a:pt x="395921" y="202579"/>
                    <a:pt x="396877" y="202993"/>
                    <a:pt x="397585" y="203768"/>
                  </a:cubicBezTo>
                  <a:lnTo>
                    <a:pt x="400628" y="207094"/>
                  </a:lnTo>
                  <a:cubicBezTo>
                    <a:pt x="402047" y="208643"/>
                    <a:pt x="401940" y="211049"/>
                    <a:pt x="400390" y="212466"/>
                  </a:cubicBezTo>
                  <a:lnTo>
                    <a:pt x="397065" y="215509"/>
                  </a:lnTo>
                  <a:cubicBezTo>
                    <a:pt x="395515" y="216927"/>
                    <a:pt x="393109" y="216820"/>
                    <a:pt x="391692" y="215272"/>
                  </a:cubicBezTo>
                  <a:lnTo>
                    <a:pt x="388648" y="211945"/>
                  </a:lnTo>
                  <a:cubicBezTo>
                    <a:pt x="387230" y="210395"/>
                    <a:pt x="387338" y="207991"/>
                    <a:pt x="388886" y="206572"/>
                  </a:cubicBezTo>
                  <a:lnTo>
                    <a:pt x="392213" y="203529"/>
                  </a:lnTo>
                  <a:cubicBezTo>
                    <a:pt x="392988" y="202820"/>
                    <a:pt x="393976" y="202492"/>
                    <a:pt x="394948" y="202536"/>
                  </a:cubicBezTo>
                  <a:close/>
                  <a:moveTo>
                    <a:pt x="61802" y="202536"/>
                  </a:moveTo>
                  <a:cubicBezTo>
                    <a:pt x="62774" y="202579"/>
                    <a:pt x="63730" y="202993"/>
                    <a:pt x="64440" y="203768"/>
                  </a:cubicBezTo>
                  <a:lnTo>
                    <a:pt x="67483" y="207094"/>
                  </a:lnTo>
                  <a:cubicBezTo>
                    <a:pt x="68900" y="208643"/>
                    <a:pt x="68793" y="211049"/>
                    <a:pt x="67245" y="212466"/>
                  </a:cubicBezTo>
                  <a:lnTo>
                    <a:pt x="63919" y="215509"/>
                  </a:lnTo>
                  <a:cubicBezTo>
                    <a:pt x="62368" y="216927"/>
                    <a:pt x="59964" y="216820"/>
                    <a:pt x="58545" y="215272"/>
                  </a:cubicBezTo>
                  <a:lnTo>
                    <a:pt x="55502" y="211945"/>
                  </a:lnTo>
                  <a:cubicBezTo>
                    <a:pt x="54084" y="210395"/>
                    <a:pt x="54190" y="207991"/>
                    <a:pt x="55741" y="206572"/>
                  </a:cubicBezTo>
                  <a:lnTo>
                    <a:pt x="59067" y="203529"/>
                  </a:lnTo>
                  <a:cubicBezTo>
                    <a:pt x="59841" y="202820"/>
                    <a:pt x="60830" y="202492"/>
                    <a:pt x="61802" y="202536"/>
                  </a:cubicBezTo>
                  <a:close/>
                  <a:moveTo>
                    <a:pt x="3037750" y="194538"/>
                  </a:moveTo>
                  <a:lnTo>
                    <a:pt x="3041481" y="194538"/>
                  </a:lnTo>
                  <a:cubicBezTo>
                    <a:pt x="3044679" y="194538"/>
                    <a:pt x="3047272" y="197131"/>
                    <a:pt x="3047272" y="200330"/>
                  </a:cubicBezTo>
                  <a:lnTo>
                    <a:pt x="3047273" y="207562"/>
                  </a:lnTo>
                  <a:cubicBezTo>
                    <a:pt x="3047272" y="210761"/>
                    <a:pt x="3044679" y="213354"/>
                    <a:pt x="3041481" y="213354"/>
                  </a:cubicBezTo>
                  <a:lnTo>
                    <a:pt x="3037750" y="213354"/>
                  </a:lnTo>
                  <a:lnTo>
                    <a:pt x="3035898" y="213354"/>
                  </a:lnTo>
                  <a:cubicBezTo>
                    <a:pt x="3032699" y="213354"/>
                    <a:pt x="3030105" y="210761"/>
                    <a:pt x="3030105" y="207562"/>
                  </a:cubicBezTo>
                  <a:lnTo>
                    <a:pt x="3030105" y="200330"/>
                  </a:lnTo>
                  <a:cubicBezTo>
                    <a:pt x="3030105" y="197131"/>
                    <a:pt x="3032699" y="194538"/>
                    <a:pt x="3035898" y="194538"/>
                  </a:cubicBezTo>
                  <a:lnTo>
                    <a:pt x="3037750" y="194538"/>
                  </a:lnTo>
                  <a:close/>
                  <a:moveTo>
                    <a:pt x="2704603" y="194538"/>
                  </a:moveTo>
                  <a:lnTo>
                    <a:pt x="2708334" y="194538"/>
                  </a:lnTo>
                  <a:cubicBezTo>
                    <a:pt x="2711533" y="194538"/>
                    <a:pt x="2714126" y="197131"/>
                    <a:pt x="2714126" y="200330"/>
                  </a:cubicBezTo>
                  <a:lnTo>
                    <a:pt x="2714126" y="207562"/>
                  </a:lnTo>
                  <a:cubicBezTo>
                    <a:pt x="2714126" y="210761"/>
                    <a:pt x="2711533" y="213354"/>
                    <a:pt x="2708334" y="213354"/>
                  </a:cubicBezTo>
                  <a:lnTo>
                    <a:pt x="2704603" y="213354"/>
                  </a:lnTo>
                  <a:lnTo>
                    <a:pt x="2702752" y="213354"/>
                  </a:lnTo>
                  <a:cubicBezTo>
                    <a:pt x="2699554" y="213354"/>
                    <a:pt x="2696959" y="210761"/>
                    <a:pt x="2696959" y="207562"/>
                  </a:cubicBezTo>
                  <a:lnTo>
                    <a:pt x="2696959" y="200330"/>
                  </a:lnTo>
                  <a:cubicBezTo>
                    <a:pt x="2696959" y="197131"/>
                    <a:pt x="2699553" y="194538"/>
                    <a:pt x="2702752" y="194538"/>
                  </a:cubicBezTo>
                  <a:lnTo>
                    <a:pt x="2704603" y="194538"/>
                  </a:lnTo>
                  <a:close/>
                  <a:moveTo>
                    <a:pt x="2371457" y="194538"/>
                  </a:moveTo>
                  <a:lnTo>
                    <a:pt x="2375188" y="194538"/>
                  </a:lnTo>
                  <a:cubicBezTo>
                    <a:pt x="2378387" y="194538"/>
                    <a:pt x="2380980" y="197131"/>
                    <a:pt x="2380980" y="200330"/>
                  </a:cubicBezTo>
                  <a:lnTo>
                    <a:pt x="2380980" y="207562"/>
                  </a:lnTo>
                  <a:cubicBezTo>
                    <a:pt x="2380980" y="210761"/>
                    <a:pt x="2378387" y="213354"/>
                    <a:pt x="2375188" y="213354"/>
                  </a:cubicBezTo>
                  <a:lnTo>
                    <a:pt x="2371457" y="213354"/>
                  </a:lnTo>
                  <a:lnTo>
                    <a:pt x="2369605" y="213354"/>
                  </a:lnTo>
                  <a:cubicBezTo>
                    <a:pt x="2366406" y="213354"/>
                    <a:pt x="2363814" y="210761"/>
                    <a:pt x="2363814" y="207562"/>
                  </a:cubicBezTo>
                  <a:lnTo>
                    <a:pt x="2363814" y="200330"/>
                  </a:lnTo>
                  <a:cubicBezTo>
                    <a:pt x="2363814" y="197131"/>
                    <a:pt x="2366406" y="194538"/>
                    <a:pt x="2369605" y="194538"/>
                  </a:cubicBezTo>
                  <a:lnTo>
                    <a:pt x="2371457" y="194538"/>
                  </a:lnTo>
                  <a:close/>
                  <a:moveTo>
                    <a:pt x="2038311" y="194538"/>
                  </a:moveTo>
                  <a:lnTo>
                    <a:pt x="2042042" y="194538"/>
                  </a:lnTo>
                  <a:cubicBezTo>
                    <a:pt x="2045240" y="194538"/>
                    <a:pt x="2047834" y="197131"/>
                    <a:pt x="2047834" y="200330"/>
                  </a:cubicBezTo>
                  <a:lnTo>
                    <a:pt x="2047835" y="207562"/>
                  </a:lnTo>
                  <a:cubicBezTo>
                    <a:pt x="2047834" y="210761"/>
                    <a:pt x="2045240" y="213354"/>
                    <a:pt x="2042042" y="213354"/>
                  </a:cubicBezTo>
                  <a:lnTo>
                    <a:pt x="2038311" y="213354"/>
                  </a:lnTo>
                  <a:lnTo>
                    <a:pt x="2036459" y="213354"/>
                  </a:lnTo>
                  <a:cubicBezTo>
                    <a:pt x="2033261" y="213354"/>
                    <a:pt x="2030667" y="210761"/>
                    <a:pt x="2030667" y="207562"/>
                  </a:cubicBezTo>
                  <a:lnTo>
                    <a:pt x="2030667" y="200330"/>
                  </a:lnTo>
                  <a:cubicBezTo>
                    <a:pt x="2030667" y="197131"/>
                    <a:pt x="2033260" y="194538"/>
                    <a:pt x="2036459" y="194538"/>
                  </a:cubicBezTo>
                  <a:lnTo>
                    <a:pt x="2038311" y="194538"/>
                  </a:lnTo>
                  <a:close/>
                  <a:moveTo>
                    <a:pt x="1705164" y="194538"/>
                  </a:moveTo>
                  <a:lnTo>
                    <a:pt x="1708896" y="194538"/>
                  </a:lnTo>
                  <a:cubicBezTo>
                    <a:pt x="1712095" y="194538"/>
                    <a:pt x="1714687" y="197131"/>
                    <a:pt x="1714687" y="200330"/>
                  </a:cubicBezTo>
                  <a:lnTo>
                    <a:pt x="1714687" y="207562"/>
                  </a:lnTo>
                  <a:cubicBezTo>
                    <a:pt x="1714687" y="210761"/>
                    <a:pt x="1712095" y="213354"/>
                    <a:pt x="1708896" y="213354"/>
                  </a:cubicBezTo>
                  <a:lnTo>
                    <a:pt x="1705164" y="213354"/>
                  </a:lnTo>
                  <a:lnTo>
                    <a:pt x="1703313" y="213354"/>
                  </a:lnTo>
                  <a:cubicBezTo>
                    <a:pt x="1700114" y="213354"/>
                    <a:pt x="1697521" y="210761"/>
                    <a:pt x="1697521" y="207562"/>
                  </a:cubicBezTo>
                  <a:lnTo>
                    <a:pt x="1697521" y="200330"/>
                  </a:lnTo>
                  <a:cubicBezTo>
                    <a:pt x="1697521" y="197131"/>
                    <a:pt x="1700113" y="194538"/>
                    <a:pt x="1703313" y="194538"/>
                  </a:cubicBezTo>
                  <a:lnTo>
                    <a:pt x="1705164" y="194538"/>
                  </a:lnTo>
                  <a:close/>
                  <a:moveTo>
                    <a:pt x="1372018" y="194538"/>
                  </a:moveTo>
                  <a:lnTo>
                    <a:pt x="1375749" y="194538"/>
                  </a:lnTo>
                  <a:cubicBezTo>
                    <a:pt x="1378948" y="194538"/>
                    <a:pt x="1381541" y="197131"/>
                    <a:pt x="1381541" y="200330"/>
                  </a:cubicBezTo>
                  <a:lnTo>
                    <a:pt x="1381541" y="207562"/>
                  </a:lnTo>
                  <a:cubicBezTo>
                    <a:pt x="1381541" y="210761"/>
                    <a:pt x="1378948" y="213354"/>
                    <a:pt x="1375749" y="213354"/>
                  </a:cubicBezTo>
                  <a:lnTo>
                    <a:pt x="1372018" y="213354"/>
                  </a:lnTo>
                  <a:lnTo>
                    <a:pt x="1370167" y="213354"/>
                  </a:lnTo>
                  <a:cubicBezTo>
                    <a:pt x="1366968" y="213354"/>
                    <a:pt x="1364374" y="210761"/>
                    <a:pt x="1364374" y="207562"/>
                  </a:cubicBezTo>
                  <a:lnTo>
                    <a:pt x="1364374" y="200330"/>
                  </a:lnTo>
                  <a:cubicBezTo>
                    <a:pt x="1364374" y="197131"/>
                    <a:pt x="1366968" y="194538"/>
                    <a:pt x="1370167" y="194538"/>
                  </a:cubicBezTo>
                  <a:lnTo>
                    <a:pt x="1372018" y="194538"/>
                  </a:lnTo>
                  <a:close/>
                  <a:moveTo>
                    <a:pt x="1038871" y="194538"/>
                  </a:moveTo>
                  <a:lnTo>
                    <a:pt x="1042602" y="194538"/>
                  </a:lnTo>
                  <a:cubicBezTo>
                    <a:pt x="1045801" y="194538"/>
                    <a:pt x="1048395" y="197131"/>
                    <a:pt x="1048395" y="200330"/>
                  </a:cubicBezTo>
                  <a:lnTo>
                    <a:pt x="1048395" y="207562"/>
                  </a:lnTo>
                  <a:cubicBezTo>
                    <a:pt x="1048395" y="210761"/>
                    <a:pt x="1045801" y="213354"/>
                    <a:pt x="1042603" y="213354"/>
                  </a:cubicBezTo>
                  <a:lnTo>
                    <a:pt x="1038871" y="213354"/>
                  </a:lnTo>
                  <a:lnTo>
                    <a:pt x="1037021" y="213354"/>
                  </a:lnTo>
                  <a:cubicBezTo>
                    <a:pt x="1033821" y="213354"/>
                    <a:pt x="1031228" y="210761"/>
                    <a:pt x="1031228" y="207562"/>
                  </a:cubicBezTo>
                  <a:lnTo>
                    <a:pt x="1031228" y="200330"/>
                  </a:lnTo>
                  <a:cubicBezTo>
                    <a:pt x="1031228" y="197131"/>
                    <a:pt x="1033821" y="194538"/>
                    <a:pt x="1037020" y="194538"/>
                  </a:cubicBezTo>
                  <a:lnTo>
                    <a:pt x="1038871" y="194538"/>
                  </a:lnTo>
                  <a:close/>
                  <a:moveTo>
                    <a:pt x="705725" y="194538"/>
                  </a:moveTo>
                  <a:lnTo>
                    <a:pt x="709456" y="194538"/>
                  </a:lnTo>
                  <a:cubicBezTo>
                    <a:pt x="712655" y="194538"/>
                    <a:pt x="715249" y="197131"/>
                    <a:pt x="715249" y="200330"/>
                  </a:cubicBezTo>
                  <a:lnTo>
                    <a:pt x="715249" y="207562"/>
                  </a:lnTo>
                  <a:cubicBezTo>
                    <a:pt x="715249" y="210761"/>
                    <a:pt x="712655" y="213354"/>
                    <a:pt x="709456" y="213354"/>
                  </a:cubicBezTo>
                  <a:lnTo>
                    <a:pt x="705725" y="213354"/>
                  </a:lnTo>
                  <a:lnTo>
                    <a:pt x="703873" y="213354"/>
                  </a:lnTo>
                  <a:cubicBezTo>
                    <a:pt x="700675" y="213354"/>
                    <a:pt x="698082" y="210761"/>
                    <a:pt x="698082" y="207562"/>
                  </a:cubicBezTo>
                  <a:lnTo>
                    <a:pt x="698082" y="200330"/>
                  </a:lnTo>
                  <a:cubicBezTo>
                    <a:pt x="698082" y="197131"/>
                    <a:pt x="700674" y="194538"/>
                    <a:pt x="703873" y="194538"/>
                  </a:cubicBezTo>
                  <a:lnTo>
                    <a:pt x="705725" y="194538"/>
                  </a:lnTo>
                  <a:close/>
                  <a:moveTo>
                    <a:pt x="372579" y="194538"/>
                  </a:moveTo>
                  <a:lnTo>
                    <a:pt x="376310" y="194538"/>
                  </a:lnTo>
                  <a:cubicBezTo>
                    <a:pt x="379509" y="194538"/>
                    <a:pt x="382102" y="197131"/>
                    <a:pt x="382102" y="200330"/>
                  </a:cubicBezTo>
                  <a:lnTo>
                    <a:pt x="382102" y="207562"/>
                  </a:lnTo>
                  <a:cubicBezTo>
                    <a:pt x="382102" y="210761"/>
                    <a:pt x="379509" y="213354"/>
                    <a:pt x="376310" y="213354"/>
                  </a:cubicBezTo>
                  <a:lnTo>
                    <a:pt x="372579" y="213354"/>
                  </a:lnTo>
                  <a:lnTo>
                    <a:pt x="370728" y="213354"/>
                  </a:lnTo>
                  <a:cubicBezTo>
                    <a:pt x="367529" y="213354"/>
                    <a:pt x="364935" y="210761"/>
                    <a:pt x="364935" y="207562"/>
                  </a:cubicBezTo>
                  <a:lnTo>
                    <a:pt x="364935" y="200330"/>
                  </a:lnTo>
                  <a:cubicBezTo>
                    <a:pt x="364935" y="197131"/>
                    <a:pt x="367529" y="194538"/>
                    <a:pt x="370728" y="194538"/>
                  </a:cubicBezTo>
                  <a:lnTo>
                    <a:pt x="372579" y="194538"/>
                  </a:lnTo>
                  <a:close/>
                  <a:moveTo>
                    <a:pt x="39433" y="194538"/>
                  </a:moveTo>
                  <a:lnTo>
                    <a:pt x="43163" y="194538"/>
                  </a:lnTo>
                  <a:cubicBezTo>
                    <a:pt x="46362" y="194538"/>
                    <a:pt x="48956" y="197131"/>
                    <a:pt x="48956" y="200330"/>
                  </a:cubicBezTo>
                  <a:lnTo>
                    <a:pt x="48956" y="207562"/>
                  </a:lnTo>
                  <a:cubicBezTo>
                    <a:pt x="48956" y="210761"/>
                    <a:pt x="46362" y="213354"/>
                    <a:pt x="43163" y="213354"/>
                  </a:cubicBezTo>
                  <a:lnTo>
                    <a:pt x="39433" y="213354"/>
                  </a:lnTo>
                  <a:lnTo>
                    <a:pt x="37582" y="213354"/>
                  </a:lnTo>
                  <a:cubicBezTo>
                    <a:pt x="34383" y="213354"/>
                    <a:pt x="31789" y="210761"/>
                    <a:pt x="31789" y="207562"/>
                  </a:cubicBezTo>
                  <a:lnTo>
                    <a:pt x="31789" y="200330"/>
                  </a:lnTo>
                  <a:cubicBezTo>
                    <a:pt x="31789" y="197131"/>
                    <a:pt x="34383" y="194538"/>
                    <a:pt x="37581" y="194538"/>
                  </a:cubicBezTo>
                  <a:lnTo>
                    <a:pt x="39433" y="194538"/>
                  </a:lnTo>
                  <a:close/>
                  <a:moveTo>
                    <a:pt x="3212811" y="187393"/>
                  </a:moveTo>
                  <a:cubicBezTo>
                    <a:pt x="3213784" y="187436"/>
                    <a:pt x="3214740" y="187850"/>
                    <a:pt x="3215449" y="188625"/>
                  </a:cubicBezTo>
                  <a:lnTo>
                    <a:pt x="3218492" y="191951"/>
                  </a:lnTo>
                  <a:cubicBezTo>
                    <a:pt x="3219910" y="193500"/>
                    <a:pt x="3219803" y="195905"/>
                    <a:pt x="3218254" y="197324"/>
                  </a:cubicBezTo>
                  <a:lnTo>
                    <a:pt x="3214928" y="200367"/>
                  </a:lnTo>
                  <a:cubicBezTo>
                    <a:pt x="3213378" y="201785"/>
                    <a:pt x="3210973" y="201678"/>
                    <a:pt x="3209555" y="200128"/>
                  </a:cubicBezTo>
                  <a:lnTo>
                    <a:pt x="3206511" y="196803"/>
                  </a:lnTo>
                  <a:cubicBezTo>
                    <a:pt x="3205093" y="195254"/>
                    <a:pt x="3205200" y="192848"/>
                    <a:pt x="3206750" y="191430"/>
                  </a:cubicBezTo>
                  <a:lnTo>
                    <a:pt x="3210076" y="188387"/>
                  </a:lnTo>
                  <a:cubicBezTo>
                    <a:pt x="3210850" y="187678"/>
                    <a:pt x="3211840" y="187350"/>
                    <a:pt x="3212811" y="187393"/>
                  </a:cubicBezTo>
                  <a:close/>
                  <a:moveTo>
                    <a:pt x="2879665" y="187393"/>
                  </a:moveTo>
                  <a:cubicBezTo>
                    <a:pt x="2880637" y="187436"/>
                    <a:pt x="2881594" y="187850"/>
                    <a:pt x="2882303" y="188625"/>
                  </a:cubicBezTo>
                  <a:lnTo>
                    <a:pt x="2885346" y="191951"/>
                  </a:lnTo>
                  <a:cubicBezTo>
                    <a:pt x="2886763" y="193500"/>
                    <a:pt x="2886657" y="195905"/>
                    <a:pt x="2885107" y="197324"/>
                  </a:cubicBezTo>
                  <a:lnTo>
                    <a:pt x="2881782" y="200367"/>
                  </a:lnTo>
                  <a:cubicBezTo>
                    <a:pt x="2880232" y="201785"/>
                    <a:pt x="2877826" y="201678"/>
                    <a:pt x="2876408" y="200128"/>
                  </a:cubicBezTo>
                  <a:lnTo>
                    <a:pt x="2873365" y="196803"/>
                  </a:lnTo>
                  <a:cubicBezTo>
                    <a:pt x="2871948" y="195254"/>
                    <a:pt x="2872054" y="192848"/>
                    <a:pt x="2873604" y="191430"/>
                  </a:cubicBezTo>
                  <a:lnTo>
                    <a:pt x="2876929" y="188387"/>
                  </a:lnTo>
                  <a:cubicBezTo>
                    <a:pt x="2877704" y="187678"/>
                    <a:pt x="2878693" y="187350"/>
                    <a:pt x="2879665" y="187393"/>
                  </a:cubicBezTo>
                  <a:close/>
                  <a:moveTo>
                    <a:pt x="2546519" y="187393"/>
                  </a:moveTo>
                  <a:cubicBezTo>
                    <a:pt x="2547492" y="187436"/>
                    <a:pt x="2548447" y="187850"/>
                    <a:pt x="2549157" y="188625"/>
                  </a:cubicBezTo>
                  <a:lnTo>
                    <a:pt x="2552200" y="191951"/>
                  </a:lnTo>
                  <a:cubicBezTo>
                    <a:pt x="2553617" y="193500"/>
                    <a:pt x="2553511" y="195905"/>
                    <a:pt x="2551961" y="197324"/>
                  </a:cubicBezTo>
                  <a:lnTo>
                    <a:pt x="2548635" y="200367"/>
                  </a:lnTo>
                  <a:cubicBezTo>
                    <a:pt x="2547086" y="201785"/>
                    <a:pt x="2544679" y="201678"/>
                    <a:pt x="2543262" y="200128"/>
                  </a:cubicBezTo>
                  <a:lnTo>
                    <a:pt x="2540220" y="196803"/>
                  </a:lnTo>
                  <a:cubicBezTo>
                    <a:pt x="2538801" y="195254"/>
                    <a:pt x="2538908" y="192848"/>
                    <a:pt x="2540457" y="191430"/>
                  </a:cubicBezTo>
                  <a:lnTo>
                    <a:pt x="2543783" y="188387"/>
                  </a:lnTo>
                  <a:cubicBezTo>
                    <a:pt x="2544558" y="187678"/>
                    <a:pt x="2545547" y="187350"/>
                    <a:pt x="2546519" y="187393"/>
                  </a:cubicBezTo>
                  <a:close/>
                  <a:moveTo>
                    <a:pt x="2213372" y="187393"/>
                  </a:moveTo>
                  <a:cubicBezTo>
                    <a:pt x="2214346" y="187436"/>
                    <a:pt x="2215301" y="187850"/>
                    <a:pt x="2216009" y="188625"/>
                  </a:cubicBezTo>
                  <a:lnTo>
                    <a:pt x="2219053" y="191951"/>
                  </a:lnTo>
                  <a:cubicBezTo>
                    <a:pt x="2220471" y="193500"/>
                    <a:pt x="2220364" y="195905"/>
                    <a:pt x="2218815" y="197324"/>
                  </a:cubicBezTo>
                  <a:lnTo>
                    <a:pt x="2215489" y="200367"/>
                  </a:lnTo>
                  <a:cubicBezTo>
                    <a:pt x="2213940" y="201785"/>
                    <a:pt x="2211534" y="201678"/>
                    <a:pt x="2210116" y="200128"/>
                  </a:cubicBezTo>
                  <a:lnTo>
                    <a:pt x="2207073" y="196803"/>
                  </a:lnTo>
                  <a:cubicBezTo>
                    <a:pt x="2205654" y="195254"/>
                    <a:pt x="2205762" y="192848"/>
                    <a:pt x="2207311" y="191430"/>
                  </a:cubicBezTo>
                  <a:lnTo>
                    <a:pt x="2210637" y="188387"/>
                  </a:lnTo>
                  <a:cubicBezTo>
                    <a:pt x="2211412" y="187678"/>
                    <a:pt x="2212401" y="187350"/>
                    <a:pt x="2213372" y="187393"/>
                  </a:cubicBezTo>
                  <a:close/>
                  <a:moveTo>
                    <a:pt x="1880226" y="187393"/>
                  </a:moveTo>
                  <a:cubicBezTo>
                    <a:pt x="1881199" y="187436"/>
                    <a:pt x="1882155" y="187850"/>
                    <a:pt x="1882864" y="188625"/>
                  </a:cubicBezTo>
                  <a:lnTo>
                    <a:pt x="1885906" y="191951"/>
                  </a:lnTo>
                  <a:cubicBezTo>
                    <a:pt x="1887324" y="193500"/>
                    <a:pt x="1887218" y="195905"/>
                    <a:pt x="1885669" y="197324"/>
                  </a:cubicBezTo>
                  <a:lnTo>
                    <a:pt x="1882343" y="200367"/>
                  </a:lnTo>
                  <a:cubicBezTo>
                    <a:pt x="1880793" y="201785"/>
                    <a:pt x="1878388" y="201678"/>
                    <a:pt x="1876969" y="200128"/>
                  </a:cubicBezTo>
                  <a:lnTo>
                    <a:pt x="1873926" y="196803"/>
                  </a:lnTo>
                  <a:cubicBezTo>
                    <a:pt x="1872509" y="195254"/>
                    <a:pt x="1872615" y="192848"/>
                    <a:pt x="1874165" y="191430"/>
                  </a:cubicBezTo>
                  <a:lnTo>
                    <a:pt x="1877491" y="188387"/>
                  </a:lnTo>
                  <a:cubicBezTo>
                    <a:pt x="1878265" y="187678"/>
                    <a:pt x="1879255" y="187350"/>
                    <a:pt x="1880226" y="187393"/>
                  </a:cubicBezTo>
                  <a:close/>
                  <a:moveTo>
                    <a:pt x="1547080" y="187393"/>
                  </a:moveTo>
                  <a:cubicBezTo>
                    <a:pt x="1548052" y="187436"/>
                    <a:pt x="1549009" y="187850"/>
                    <a:pt x="1549717" y="188625"/>
                  </a:cubicBezTo>
                  <a:lnTo>
                    <a:pt x="1552761" y="191951"/>
                  </a:lnTo>
                  <a:cubicBezTo>
                    <a:pt x="1554178" y="193500"/>
                    <a:pt x="1554072" y="195905"/>
                    <a:pt x="1552522" y="197324"/>
                  </a:cubicBezTo>
                  <a:lnTo>
                    <a:pt x="1549196" y="200367"/>
                  </a:lnTo>
                  <a:cubicBezTo>
                    <a:pt x="1547646" y="201785"/>
                    <a:pt x="1545241" y="201678"/>
                    <a:pt x="1543823" y="200128"/>
                  </a:cubicBezTo>
                  <a:lnTo>
                    <a:pt x="1540780" y="196803"/>
                  </a:lnTo>
                  <a:cubicBezTo>
                    <a:pt x="1539362" y="195254"/>
                    <a:pt x="1539469" y="192848"/>
                    <a:pt x="1541019" y="191430"/>
                  </a:cubicBezTo>
                  <a:lnTo>
                    <a:pt x="1544344" y="188387"/>
                  </a:lnTo>
                  <a:cubicBezTo>
                    <a:pt x="1545119" y="187678"/>
                    <a:pt x="1546107" y="187350"/>
                    <a:pt x="1547080" y="187393"/>
                  </a:cubicBezTo>
                  <a:close/>
                  <a:moveTo>
                    <a:pt x="1213934" y="187393"/>
                  </a:moveTo>
                  <a:cubicBezTo>
                    <a:pt x="1214906" y="187436"/>
                    <a:pt x="1215862" y="187850"/>
                    <a:pt x="1216571" y="188625"/>
                  </a:cubicBezTo>
                  <a:lnTo>
                    <a:pt x="1219614" y="191951"/>
                  </a:lnTo>
                  <a:cubicBezTo>
                    <a:pt x="1221032" y="193500"/>
                    <a:pt x="1220925" y="195905"/>
                    <a:pt x="1219375" y="197324"/>
                  </a:cubicBezTo>
                  <a:lnTo>
                    <a:pt x="1216049" y="200367"/>
                  </a:lnTo>
                  <a:cubicBezTo>
                    <a:pt x="1214501" y="201785"/>
                    <a:pt x="1212094" y="201678"/>
                    <a:pt x="1210677" y="200128"/>
                  </a:cubicBezTo>
                  <a:lnTo>
                    <a:pt x="1207634" y="196803"/>
                  </a:lnTo>
                  <a:cubicBezTo>
                    <a:pt x="1206216" y="195254"/>
                    <a:pt x="1206323" y="192848"/>
                    <a:pt x="1207872" y="191430"/>
                  </a:cubicBezTo>
                  <a:lnTo>
                    <a:pt x="1211198" y="188387"/>
                  </a:lnTo>
                  <a:cubicBezTo>
                    <a:pt x="1211973" y="187678"/>
                    <a:pt x="1212961" y="187350"/>
                    <a:pt x="1213934" y="187393"/>
                  </a:cubicBezTo>
                  <a:close/>
                  <a:moveTo>
                    <a:pt x="880787" y="187393"/>
                  </a:moveTo>
                  <a:cubicBezTo>
                    <a:pt x="881760" y="187436"/>
                    <a:pt x="882715" y="187850"/>
                    <a:pt x="883424" y="188625"/>
                  </a:cubicBezTo>
                  <a:lnTo>
                    <a:pt x="886467" y="191951"/>
                  </a:lnTo>
                  <a:cubicBezTo>
                    <a:pt x="887886" y="193500"/>
                    <a:pt x="887778" y="195905"/>
                    <a:pt x="886229" y="197324"/>
                  </a:cubicBezTo>
                  <a:lnTo>
                    <a:pt x="882903" y="200367"/>
                  </a:lnTo>
                  <a:cubicBezTo>
                    <a:pt x="881354" y="201785"/>
                    <a:pt x="878948" y="201678"/>
                    <a:pt x="877531" y="200128"/>
                  </a:cubicBezTo>
                  <a:lnTo>
                    <a:pt x="874488" y="196803"/>
                  </a:lnTo>
                  <a:cubicBezTo>
                    <a:pt x="873069" y="195254"/>
                    <a:pt x="873176" y="192848"/>
                    <a:pt x="874725" y="191430"/>
                  </a:cubicBezTo>
                  <a:lnTo>
                    <a:pt x="878051" y="188387"/>
                  </a:lnTo>
                  <a:cubicBezTo>
                    <a:pt x="878826" y="187678"/>
                    <a:pt x="879815" y="187350"/>
                    <a:pt x="880787" y="187393"/>
                  </a:cubicBezTo>
                  <a:close/>
                  <a:moveTo>
                    <a:pt x="547641" y="187393"/>
                  </a:moveTo>
                  <a:cubicBezTo>
                    <a:pt x="548613" y="187436"/>
                    <a:pt x="549570" y="187850"/>
                    <a:pt x="550278" y="188625"/>
                  </a:cubicBezTo>
                  <a:lnTo>
                    <a:pt x="553321" y="191951"/>
                  </a:lnTo>
                  <a:cubicBezTo>
                    <a:pt x="554739" y="193500"/>
                    <a:pt x="554633" y="195905"/>
                    <a:pt x="553083" y="197324"/>
                  </a:cubicBezTo>
                  <a:lnTo>
                    <a:pt x="549757" y="200367"/>
                  </a:lnTo>
                  <a:cubicBezTo>
                    <a:pt x="548208" y="201785"/>
                    <a:pt x="545802" y="201678"/>
                    <a:pt x="544384" y="200128"/>
                  </a:cubicBezTo>
                  <a:lnTo>
                    <a:pt x="541341" y="196803"/>
                  </a:lnTo>
                  <a:cubicBezTo>
                    <a:pt x="539923" y="195254"/>
                    <a:pt x="540030" y="192848"/>
                    <a:pt x="541579" y="191430"/>
                  </a:cubicBezTo>
                  <a:lnTo>
                    <a:pt x="544906" y="188387"/>
                  </a:lnTo>
                  <a:cubicBezTo>
                    <a:pt x="545679" y="187678"/>
                    <a:pt x="546669" y="187350"/>
                    <a:pt x="547641" y="187393"/>
                  </a:cubicBezTo>
                  <a:close/>
                  <a:moveTo>
                    <a:pt x="214495" y="187393"/>
                  </a:moveTo>
                  <a:cubicBezTo>
                    <a:pt x="215467" y="187436"/>
                    <a:pt x="216424" y="187850"/>
                    <a:pt x="217132" y="188625"/>
                  </a:cubicBezTo>
                  <a:lnTo>
                    <a:pt x="220175" y="191951"/>
                  </a:lnTo>
                  <a:cubicBezTo>
                    <a:pt x="221593" y="193500"/>
                    <a:pt x="221486" y="195905"/>
                    <a:pt x="219936" y="197324"/>
                  </a:cubicBezTo>
                  <a:lnTo>
                    <a:pt x="216611" y="200367"/>
                  </a:lnTo>
                  <a:cubicBezTo>
                    <a:pt x="215062" y="201785"/>
                    <a:pt x="212656" y="201678"/>
                    <a:pt x="211238" y="200128"/>
                  </a:cubicBezTo>
                  <a:lnTo>
                    <a:pt x="208195" y="196803"/>
                  </a:lnTo>
                  <a:cubicBezTo>
                    <a:pt x="206777" y="195254"/>
                    <a:pt x="206884" y="192848"/>
                    <a:pt x="208434" y="191430"/>
                  </a:cubicBezTo>
                  <a:lnTo>
                    <a:pt x="211758" y="188387"/>
                  </a:lnTo>
                  <a:cubicBezTo>
                    <a:pt x="212534" y="187678"/>
                    <a:pt x="213522" y="187350"/>
                    <a:pt x="214495" y="187393"/>
                  </a:cubicBezTo>
                  <a:close/>
                  <a:moveTo>
                    <a:pt x="3239436" y="168826"/>
                  </a:moveTo>
                  <a:lnTo>
                    <a:pt x="3252285" y="220221"/>
                  </a:lnTo>
                  <a:lnTo>
                    <a:pt x="3232587" y="208160"/>
                  </a:lnTo>
                  <a:cubicBezTo>
                    <a:pt x="3225644" y="203910"/>
                    <a:pt x="3223464" y="194837"/>
                    <a:pt x="3227713" y="187896"/>
                  </a:cubicBezTo>
                  <a:lnTo>
                    <a:pt x="3239371" y="168856"/>
                  </a:lnTo>
                  <a:close/>
                  <a:moveTo>
                    <a:pt x="19617" y="166613"/>
                  </a:moveTo>
                  <a:lnTo>
                    <a:pt x="24474" y="171110"/>
                  </a:lnTo>
                  <a:cubicBezTo>
                    <a:pt x="29668" y="175918"/>
                    <a:pt x="29980" y="184028"/>
                    <a:pt x="25171" y="189223"/>
                  </a:cubicBezTo>
                  <a:lnTo>
                    <a:pt x="11981" y="203470"/>
                  </a:lnTo>
                  <a:lnTo>
                    <a:pt x="10197" y="204291"/>
                  </a:lnTo>
                  <a:close/>
                  <a:moveTo>
                    <a:pt x="2920993" y="161975"/>
                  </a:moveTo>
                  <a:cubicBezTo>
                    <a:pt x="2922886" y="162260"/>
                    <a:pt x="2924754" y="162921"/>
                    <a:pt x="2926490" y="163983"/>
                  </a:cubicBezTo>
                  <a:lnTo>
                    <a:pt x="2959970" y="184483"/>
                  </a:lnTo>
                  <a:cubicBezTo>
                    <a:pt x="2966912" y="188733"/>
                    <a:pt x="2969094" y="197807"/>
                    <a:pt x="2964843" y="204748"/>
                  </a:cubicBezTo>
                  <a:lnTo>
                    <a:pt x="2953186" y="223786"/>
                  </a:lnTo>
                  <a:cubicBezTo>
                    <a:pt x="2948936" y="230729"/>
                    <a:pt x="2939863" y="232911"/>
                    <a:pt x="2932921" y="228660"/>
                  </a:cubicBezTo>
                  <a:lnTo>
                    <a:pt x="2899441" y="208160"/>
                  </a:lnTo>
                  <a:cubicBezTo>
                    <a:pt x="2892498" y="203910"/>
                    <a:pt x="2890317" y="194837"/>
                    <a:pt x="2894567" y="187896"/>
                  </a:cubicBezTo>
                  <a:lnTo>
                    <a:pt x="2906224" y="168856"/>
                  </a:lnTo>
                  <a:cubicBezTo>
                    <a:pt x="2909413" y="163651"/>
                    <a:pt x="2915313" y="161121"/>
                    <a:pt x="2920993" y="161975"/>
                  </a:cubicBezTo>
                  <a:close/>
                  <a:moveTo>
                    <a:pt x="2587846" y="161975"/>
                  </a:moveTo>
                  <a:cubicBezTo>
                    <a:pt x="2589740" y="162260"/>
                    <a:pt x="2591608" y="162921"/>
                    <a:pt x="2593343" y="163983"/>
                  </a:cubicBezTo>
                  <a:lnTo>
                    <a:pt x="2626825" y="184483"/>
                  </a:lnTo>
                  <a:cubicBezTo>
                    <a:pt x="2633766" y="188733"/>
                    <a:pt x="2635947" y="197807"/>
                    <a:pt x="2631697" y="204748"/>
                  </a:cubicBezTo>
                  <a:lnTo>
                    <a:pt x="2620041" y="223786"/>
                  </a:lnTo>
                  <a:cubicBezTo>
                    <a:pt x="2615790" y="230729"/>
                    <a:pt x="2606716" y="232911"/>
                    <a:pt x="2599775" y="228660"/>
                  </a:cubicBezTo>
                  <a:lnTo>
                    <a:pt x="2566294" y="208160"/>
                  </a:lnTo>
                  <a:cubicBezTo>
                    <a:pt x="2559353" y="203910"/>
                    <a:pt x="2557171" y="194837"/>
                    <a:pt x="2561421" y="187896"/>
                  </a:cubicBezTo>
                  <a:lnTo>
                    <a:pt x="2573078" y="168856"/>
                  </a:lnTo>
                  <a:cubicBezTo>
                    <a:pt x="2576266" y="163651"/>
                    <a:pt x="2582166" y="161121"/>
                    <a:pt x="2587846" y="161975"/>
                  </a:cubicBezTo>
                  <a:close/>
                  <a:moveTo>
                    <a:pt x="2254699" y="161975"/>
                  </a:moveTo>
                  <a:cubicBezTo>
                    <a:pt x="2256593" y="162260"/>
                    <a:pt x="2258462" y="162921"/>
                    <a:pt x="2260197" y="163983"/>
                  </a:cubicBezTo>
                  <a:lnTo>
                    <a:pt x="2293677" y="184483"/>
                  </a:lnTo>
                  <a:cubicBezTo>
                    <a:pt x="2300620" y="188733"/>
                    <a:pt x="2302801" y="197807"/>
                    <a:pt x="2298551" y="204748"/>
                  </a:cubicBezTo>
                  <a:lnTo>
                    <a:pt x="2286895" y="223786"/>
                  </a:lnTo>
                  <a:cubicBezTo>
                    <a:pt x="2282643" y="230729"/>
                    <a:pt x="2273570" y="232911"/>
                    <a:pt x="2266629" y="228660"/>
                  </a:cubicBezTo>
                  <a:lnTo>
                    <a:pt x="2233148" y="208160"/>
                  </a:lnTo>
                  <a:cubicBezTo>
                    <a:pt x="2226206" y="203910"/>
                    <a:pt x="2224025" y="194837"/>
                    <a:pt x="2228275" y="187896"/>
                  </a:cubicBezTo>
                  <a:lnTo>
                    <a:pt x="2239933" y="168856"/>
                  </a:lnTo>
                  <a:cubicBezTo>
                    <a:pt x="2243120" y="163651"/>
                    <a:pt x="2249020" y="161121"/>
                    <a:pt x="2254699" y="161975"/>
                  </a:cubicBezTo>
                  <a:close/>
                  <a:moveTo>
                    <a:pt x="1921554" y="161975"/>
                  </a:moveTo>
                  <a:cubicBezTo>
                    <a:pt x="1923447" y="162260"/>
                    <a:pt x="1925315" y="162921"/>
                    <a:pt x="1927051" y="163983"/>
                  </a:cubicBezTo>
                  <a:lnTo>
                    <a:pt x="1960532" y="184483"/>
                  </a:lnTo>
                  <a:cubicBezTo>
                    <a:pt x="1967474" y="188733"/>
                    <a:pt x="1969655" y="197807"/>
                    <a:pt x="1965405" y="204748"/>
                  </a:cubicBezTo>
                  <a:lnTo>
                    <a:pt x="1953747" y="223786"/>
                  </a:lnTo>
                  <a:cubicBezTo>
                    <a:pt x="1949497" y="230729"/>
                    <a:pt x="1940424" y="232911"/>
                    <a:pt x="1933482" y="228660"/>
                  </a:cubicBezTo>
                  <a:lnTo>
                    <a:pt x="1900002" y="208160"/>
                  </a:lnTo>
                  <a:cubicBezTo>
                    <a:pt x="1893060" y="203910"/>
                    <a:pt x="1890878" y="194837"/>
                    <a:pt x="1895128" y="187896"/>
                  </a:cubicBezTo>
                  <a:lnTo>
                    <a:pt x="1906786" y="168856"/>
                  </a:lnTo>
                  <a:cubicBezTo>
                    <a:pt x="1909974" y="163651"/>
                    <a:pt x="1915874" y="161121"/>
                    <a:pt x="1921554" y="161975"/>
                  </a:cubicBezTo>
                  <a:close/>
                  <a:moveTo>
                    <a:pt x="1588407" y="161975"/>
                  </a:moveTo>
                  <a:cubicBezTo>
                    <a:pt x="1590300" y="162260"/>
                    <a:pt x="1592169" y="162921"/>
                    <a:pt x="1593904" y="163983"/>
                  </a:cubicBezTo>
                  <a:lnTo>
                    <a:pt x="1627385" y="184483"/>
                  </a:lnTo>
                  <a:cubicBezTo>
                    <a:pt x="1634327" y="188733"/>
                    <a:pt x="1636509" y="197807"/>
                    <a:pt x="1632258" y="204748"/>
                  </a:cubicBezTo>
                  <a:lnTo>
                    <a:pt x="1620601" y="223786"/>
                  </a:lnTo>
                  <a:cubicBezTo>
                    <a:pt x="1616350" y="230729"/>
                    <a:pt x="1607278" y="232911"/>
                    <a:pt x="1600336" y="228660"/>
                  </a:cubicBezTo>
                  <a:lnTo>
                    <a:pt x="1566856" y="208160"/>
                  </a:lnTo>
                  <a:cubicBezTo>
                    <a:pt x="1559913" y="203910"/>
                    <a:pt x="1557732" y="194837"/>
                    <a:pt x="1561982" y="187896"/>
                  </a:cubicBezTo>
                  <a:lnTo>
                    <a:pt x="1573639" y="168856"/>
                  </a:lnTo>
                  <a:cubicBezTo>
                    <a:pt x="1576827" y="163651"/>
                    <a:pt x="1582728" y="161121"/>
                    <a:pt x="1588407" y="161975"/>
                  </a:cubicBezTo>
                  <a:close/>
                  <a:moveTo>
                    <a:pt x="1255261" y="161975"/>
                  </a:moveTo>
                  <a:cubicBezTo>
                    <a:pt x="1257154" y="162260"/>
                    <a:pt x="1259023" y="162921"/>
                    <a:pt x="1260758" y="163983"/>
                  </a:cubicBezTo>
                  <a:lnTo>
                    <a:pt x="1294239" y="184483"/>
                  </a:lnTo>
                  <a:cubicBezTo>
                    <a:pt x="1301181" y="188733"/>
                    <a:pt x="1303362" y="197807"/>
                    <a:pt x="1299112" y="204748"/>
                  </a:cubicBezTo>
                  <a:lnTo>
                    <a:pt x="1287455" y="223786"/>
                  </a:lnTo>
                  <a:cubicBezTo>
                    <a:pt x="1283205" y="230729"/>
                    <a:pt x="1274131" y="232911"/>
                    <a:pt x="1267190" y="228660"/>
                  </a:cubicBezTo>
                  <a:lnTo>
                    <a:pt x="1233709" y="208160"/>
                  </a:lnTo>
                  <a:cubicBezTo>
                    <a:pt x="1226767" y="203910"/>
                    <a:pt x="1224586" y="194837"/>
                    <a:pt x="1228836" y="187896"/>
                  </a:cubicBezTo>
                  <a:lnTo>
                    <a:pt x="1240493" y="168856"/>
                  </a:lnTo>
                  <a:cubicBezTo>
                    <a:pt x="1243681" y="163651"/>
                    <a:pt x="1249581" y="161121"/>
                    <a:pt x="1255261" y="161975"/>
                  </a:cubicBezTo>
                  <a:close/>
                  <a:moveTo>
                    <a:pt x="922114" y="161975"/>
                  </a:moveTo>
                  <a:cubicBezTo>
                    <a:pt x="924008" y="162260"/>
                    <a:pt x="925876" y="162921"/>
                    <a:pt x="927612" y="163983"/>
                  </a:cubicBezTo>
                  <a:lnTo>
                    <a:pt x="961092" y="184483"/>
                  </a:lnTo>
                  <a:cubicBezTo>
                    <a:pt x="968034" y="188733"/>
                    <a:pt x="970216" y="197807"/>
                    <a:pt x="965966" y="204748"/>
                  </a:cubicBezTo>
                  <a:lnTo>
                    <a:pt x="954309" y="223786"/>
                  </a:lnTo>
                  <a:cubicBezTo>
                    <a:pt x="950058" y="230729"/>
                    <a:pt x="940985" y="232911"/>
                    <a:pt x="934043" y="228660"/>
                  </a:cubicBezTo>
                  <a:lnTo>
                    <a:pt x="900562" y="208160"/>
                  </a:lnTo>
                  <a:cubicBezTo>
                    <a:pt x="893621" y="203910"/>
                    <a:pt x="891439" y="194837"/>
                    <a:pt x="895690" y="187896"/>
                  </a:cubicBezTo>
                  <a:lnTo>
                    <a:pt x="907346" y="168856"/>
                  </a:lnTo>
                  <a:cubicBezTo>
                    <a:pt x="910534" y="163651"/>
                    <a:pt x="916435" y="161121"/>
                    <a:pt x="922114" y="161975"/>
                  </a:cubicBezTo>
                  <a:close/>
                  <a:moveTo>
                    <a:pt x="588968" y="161975"/>
                  </a:moveTo>
                  <a:cubicBezTo>
                    <a:pt x="590862" y="162260"/>
                    <a:pt x="592730" y="162921"/>
                    <a:pt x="594466" y="163983"/>
                  </a:cubicBezTo>
                  <a:lnTo>
                    <a:pt x="627946" y="184483"/>
                  </a:lnTo>
                  <a:cubicBezTo>
                    <a:pt x="634888" y="188733"/>
                    <a:pt x="637069" y="197807"/>
                    <a:pt x="632820" y="204748"/>
                  </a:cubicBezTo>
                  <a:lnTo>
                    <a:pt x="621163" y="223786"/>
                  </a:lnTo>
                  <a:cubicBezTo>
                    <a:pt x="616911" y="230729"/>
                    <a:pt x="607839" y="232911"/>
                    <a:pt x="600897" y="228660"/>
                  </a:cubicBezTo>
                  <a:lnTo>
                    <a:pt x="567416" y="208160"/>
                  </a:lnTo>
                  <a:cubicBezTo>
                    <a:pt x="560475" y="203910"/>
                    <a:pt x="558293" y="194837"/>
                    <a:pt x="562543" y="187896"/>
                  </a:cubicBezTo>
                  <a:lnTo>
                    <a:pt x="574201" y="168856"/>
                  </a:lnTo>
                  <a:cubicBezTo>
                    <a:pt x="577388" y="163651"/>
                    <a:pt x="583289" y="161121"/>
                    <a:pt x="588968" y="161975"/>
                  </a:cubicBezTo>
                  <a:close/>
                  <a:moveTo>
                    <a:pt x="255822" y="161975"/>
                  </a:moveTo>
                  <a:cubicBezTo>
                    <a:pt x="257715" y="162260"/>
                    <a:pt x="259584" y="162921"/>
                    <a:pt x="261319" y="163983"/>
                  </a:cubicBezTo>
                  <a:lnTo>
                    <a:pt x="294800" y="184483"/>
                  </a:lnTo>
                  <a:cubicBezTo>
                    <a:pt x="301742" y="188733"/>
                    <a:pt x="303923" y="197807"/>
                    <a:pt x="299673" y="204748"/>
                  </a:cubicBezTo>
                  <a:lnTo>
                    <a:pt x="288016" y="223786"/>
                  </a:lnTo>
                  <a:cubicBezTo>
                    <a:pt x="283766" y="230729"/>
                    <a:pt x="274693" y="232911"/>
                    <a:pt x="267751" y="228660"/>
                  </a:cubicBezTo>
                  <a:lnTo>
                    <a:pt x="234271" y="208160"/>
                  </a:lnTo>
                  <a:cubicBezTo>
                    <a:pt x="227328" y="203910"/>
                    <a:pt x="225146" y="194837"/>
                    <a:pt x="229397" y="187896"/>
                  </a:cubicBezTo>
                  <a:lnTo>
                    <a:pt x="241054" y="168856"/>
                  </a:lnTo>
                  <a:cubicBezTo>
                    <a:pt x="244242" y="163651"/>
                    <a:pt x="250143" y="161121"/>
                    <a:pt x="255822" y="161975"/>
                  </a:cubicBezTo>
                  <a:close/>
                  <a:moveTo>
                    <a:pt x="3223093" y="157595"/>
                  </a:moveTo>
                  <a:cubicBezTo>
                    <a:pt x="3224564" y="157775"/>
                    <a:pt x="3225967" y="158515"/>
                    <a:pt x="3226953" y="159775"/>
                  </a:cubicBezTo>
                  <a:lnTo>
                    <a:pt x="3231182" y="165182"/>
                  </a:lnTo>
                  <a:cubicBezTo>
                    <a:pt x="3233153" y="167701"/>
                    <a:pt x="3232709" y="171342"/>
                    <a:pt x="3230188" y="173313"/>
                  </a:cubicBezTo>
                  <a:lnTo>
                    <a:pt x="3224492" y="177769"/>
                  </a:lnTo>
                  <a:cubicBezTo>
                    <a:pt x="3221973" y="179740"/>
                    <a:pt x="3218333" y="179295"/>
                    <a:pt x="3216361" y="176776"/>
                  </a:cubicBezTo>
                  <a:lnTo>
                    <a:pt x="3212132" y="171369"/>
                  </a:lnTo>
                  <a:cubicBezTo>
                    <a:pt x="3210161" y="168848"/>
                    <a:pt x="3210606" y="165209"/>
                    <a:pt x="3213125" y="163238"/>
                  </a:cubicBezTo>
                  <a:lnTo>
                    <a:pt x="3218821" y="158782"/>
                  </a:lnTo>
                  <a:cubicBezTo>
                    <a:pt x="3220081" y="157797"/>
                    <a:pt x="3221622" y="157415"/>
                    <a:pt x="3223093" y="157595"/>
                  </a:cubicBezTo>
                  <a:close/>
                  <a:moveTo>
                    <a:pt x="2889946" y="157595"/>
                  </a:moveTo>
                  <a:cubicBezTo>
                    <a:pt x="2891418" y="157775"/>
                    <a:pt x="2892821" y="158515"/>
                    <a:pt x="2893806" y="159775"/>
                  </a:cubicBezTo>
                  <a:lnTo>
                    <a:pt x="2898036" y="165182"/>
                  </a:lnTo>
                  <a:cubicBezTo>
                    <a:pt x="2900007" y="167701"/>
                    <a:pt x="2899562" y="171342"/>
                    <a:pt x="2897042" y="173313"/>
                  </a:cubicBezTo>
                  <a:lnTo>
                    <a:pt x="2891346" y="177769"/>
                  </a:lnTo>
                  <a:cubicBezTo>
                    <a:pt x="2888826" y="179740"/>
                    <a:pt x="2885185" y="179295"/>
                    <a:pt x="2883215" y="176776"/>
                  </a:cubicBezTo>
                  <a:lnTo>
                    <a:pt x="2878985" y="171369"/>
                  </a:lnTo>
                  <a:cubicBezTo>
                    <a:pt x="2877014" y="168848"/>
                    <a:pt x="2877459" y="165209"/>
                    <a:pt x="2879979" y="163238"/>
                  </a:cubicBezTo>
                  <a:lnTo>
                    <a:pt x="2885675" y="158782"/>
                  </a:lnTo>
                  <a:cubicBezTo>
                    <a:pt x="2886935" y="157797"/>
                    <a:pt x="2888475" y="157415"/>
                    <a:pt x="2889946" y="157595"/>
                  </a:cubicBezTo>
                  <a:close/>
                  <a:moveTo>
                    <a:pt x="2556800" y="157595"/>
                  </a:moveTo>
                  <a:cubicBezTo>
                    <a:pt x="2558271" y="157775"/>
                    <a:pt x="2559675" y="158515"/>
                    <a:pt x="2560660" y="159775"/>
                  </a:cubicBezTo>
                  <a:lnTo>
                    <a:pt x="2564889" y="165182"/>
                  </a:lnTo>
                  <a:cubicBezTo>
                    <a:pt x="2566861" y="167701"/>
                    <a:pt x="2566416" y="171342"/>
                    <a:pt x="2563896" y="173313"/>
                  </a:cubicBezTo>
                  <a:lnTo>
                    <a:pt x="2558200" y="177769"/>
                  </a:lnTo>
                  <a:cubicBezTo>
                    <a:pt x="2555680" y="179740"/>
                    <a:pt x="2552039" y="179295"/>
                    <a:pt x="2550069" y="176776"/>
                  </a:cubicBezTo>
                  <a:lnTo>
                    <a:pt x="2545840" y="171369"/>
                  </a:lnTo>
                  <a:cubicBezTo>
                    <a:pt x="2543868" y="168848"/>
                    <a:pt x="2544313" y="165209"/>
                    <a:pt x="2546832" y="163238"/>
                  </a:cubicBezTo>
                  <a:lnTo>
                    <a:pt x="2552528" y="158782"/>
                  </a:lnTo>
                  <a:cubicBezTo>
                    <a:pt x="2553789" y="157797"/>
                    <a:pt x="2555329" y="157415"/>
                    <a:pt x="2556800" y="157595"/>
                  </a:cubicBezTo>
                  <a:close/>
                  <a:moveTo>
                    <a:pt x="2223654" y="157595"/>
                  </a:moveTo>
                  <a:cubicBezTo>
                    <a:pt x="2225125" y="157775"/>
                    <a:pt x="2226528" y="158515"/>
                    <a:pt x="2227514" y="159775"/>
                  </a:cubicBezTo>
                  <a:lnTo>
                    <a:pt x="2231743" y="165182"/>
                  </a:lnTo>
                  <a:cubicBezTo>
                    <a:pt x="2233715" y="167701"/>
                    <a:pt x="2233270" y="171342"/>
                    <a:pt x="2230749" y="173313"/>
                  </a:cubicBezTo>
                  <a:lnTo>
                    <a:pt x="2225053" y="177769"/>
                  </a:lnTo>
                  <a:cubicBezTo>
                    <a:pt x="2222533" y="179740"/>
                    <a:pt x="2218894" y="179295"/>
                    <a:pt x="2216922" y="176776"/>
                  </a:cubicBezTo>
                  <a:lnTo>
                    <a:pt x="2212693" y="171369"/>
                  </a:lnTo>
                  <a:cubicBezTo>
                    <a:pt x="2210722" y="168848"/>
                    <a:pt x="2211167" y="165209"/>
                    <a:pt x="2213686" y="163238"/>
                  </a:cubicBezTo>
                  <a:lnTo>
                    <a:pt x="2219382" y="158782"/>
                  </a:lnTo>
                  <a:cubicBezTo>
                    <a:pt x="2220643" y="157797"/>
                    <a:pt x="2222182" y="157415"/>
                    <a:pt x="2223654" y="157595"/>
                  </a:cubicBezTo>
                  <a:close/>
                  <a:moveTo>
                    <a:pt x="1890508" y="157595"/>
                  </a:moveTo>
                  <a:cubicBezTo>
                    <a:pt x="1891979" y="157775"/>
                    <a:pt x="1893382" y="158515"/>
                    <a:pt x="1894368" y="159775"/>
                  </a:cubicBezTo>
                  <a:lnTo>
                    <a:pt x="1898597" y="165182"/>
                  </a:lnTo>
                  <a:cubicBezTo>
                    <a:pt x="1900567" y="167701"/>
                    <a:pt x="1900123" y="171342"/>
                    <a:pt x="1897603" y="173313"/>
                  </a:cubicBezTo>
                  <a:lnTo>
                    <a:pt x="1891907" y="177769"/>
                  </a:lnTo>
                  <a:cubicBezTo>
                    <a:pt x="1889388" y="179740"/>
                    <a:pt x="1885747" y="179295"/>
                    <a:pt x="1883776" y="176776"/>
                  </a:cubicBezTo>
                  <a:lnTo>
                    <a:pt x="1879546" y="171369"/>
                  </a:lnTo>
                  <a:cubicBezTo>
                    <a:pt x="1877576" y="168848"/>
                    <a:pt x="1878020" y="165209"/>
                    <a:pt x="1880540" y="163238"/>
                  </a:cubicBezTo>
                  <a:lnTo>
                    <a:pt x="1886236" y="158782"/>
                  </a:lnTo>
                  <a:cubicBezTo>
                    <a:pt x="1887496" y="157797"/>
                    <a:pt x="1889036" y="157415"/>
                    <a:pt x="1890508" y="157595"/>
                  </a:cubicBezTo>
                  <a:close/>
                  <a:moveTo>
                    <a:pt x="1557361" y="157595"/>
                  </a:moveTo>
                  <a:cubicBezTo>
                    <a:pt x="1558833" y="157775"/>
                    <a:pt x="1560235" y="158515"/>
                    <a:pt x="1561221" y="159775"/>
                  </a:cubicBezTo>
                  <a:lnTo>
                    <a:pt x="1565450" y="165182"/>
                  </a:lnTo>
                  <a:cubicBezTo>
                    <a:pt x="1567422" y="167701"/>
                    <a:pt x="1566977" y="171342"/>
                    <a:pt x="1564457" y="173313"/>
                  </a:cubicBezTo>
                  <a:lnTo>
                    <a:pt x="1558761" y="177769"/>
                  </a:lnTo>
                  <a:cubicBezTo>
                    <a:pt x="1556241" y="179740"/>
                    <a:pt x="1552600" y="179295"/>
                    <a:pt x="1550629" y="176776"/>
                  </a:cubicBezTo>
                  <a:lnTo>
                    <a:pt x="1546400" y="171369"/>
                  </a:lnTo>
                  <a:cubicBezTo>
                    <a:pt x="1544429" y="168848"/>
                    <a:pt x="1544874" y="165209"/>
                    <a:pt x="1547394" y="163238"/>
                  </a:cubicBezTo>
                  <a:lnTo>
                    <a:pt x="1553090" y="158782"/>
                  </a:lnTo>
                  <a:cubicBezTo>
                    <a:pt x="1554350" y="157797"/>
                    <a:pt x="1555890" y="157415"/>
                    <a:pt x="1557361" y="157595"/>
                  </a:cubicBezTo>
                  <a:close/>
                  <a:moveTo>
                    <a:pt x="1224214" y="157595"/>
                  </a:moveTo>
                  <a:cubicBezTo>
                    <a:pt x="1225686" y="157775"/>
                    <a:pt x="1227090" y="158515"/>
                    <a:pt x="1228075" y="159775"/>
                  </a:cubicBezTo>
                  <a:lnTo>
                    <a:pt x="1232304" y="165182"/>
                  </a:lnTo>
                  <a:cubicBezTo>
                    <a:pt x="1234275" y="167701"/>
                    <a:pt x="1233830" y="171342"/>
                    <a:pt x="1231311" y="173313"/>
                  </a:cubicBezTo>
                  <a:lnTo>
                    <a:pt x="1225614" y="177769"/>
                  </a:lnTo>
                  <a:cubicBezTo>
                    <a:pt x="1223095" y="179740"/>
                    <a:pt x="1219454" y="179295"/>
                    <a:pt x="1217484" y="176776"/>
                  </a:cubicBezTo>
                  <a:lnTo>
                    <a:pt x="1213254" y="171369"/>
                  </a:lnTo>
                  <a:cubicBezTo>
                    <a:pt x="1211283" y="168848"/>
                    <a:pt x="1211727" y="165209"/>
                    <a:pt x="1214247" y="163238"/>
                  </a:cubicBezTo>
                  <a:lnTo>
                    <a:pt x="1219943" y="158782"/>
                  </a:lnTo>
                  <a:cubicBezTo>
                    <a:pt x="1221203" y="157797"/>
                    <a:pt x="1222743" y="157415"/>
                    <a:pt x="1224214" y="157595"/>
                  </a:cubicBezTo>
                  <a:close/>
                  <a:moveTo>
                    <a:pt x="891068" y="157595"/>
                  </a:moveTo>
                  <a:cubicBezTo>
                    <a:pt x="892539" y="157775"/>
                    <a:pt x="893943" y="158515"/>
                    <a:pt x="894928" y="159775"/>
                  </a:cubicBezTo>
                  <a:lnTo>
                    <a:pt x="899157" y="165182"/>
                  </a:lnTo>
                  <a:cubicBezTo>
                    <a:pt x="901129" y="167701"/>
                    <a:pt x="900684" y="171342"/>
                    <a:pt x="898164" y="173313"/>
                  </a:cubicBezTo>
                  <a:lnTo>
                    <a:pt x="892468" y="177769"/>
                  </a:lnTo>
                  <a:cubicBezTo>
                    <a:pt x="889948" y="179740"/>
                    <a:pt x="886308" y="179295"/>
                    <a:pt x="884337" y="176776"/>
                  </a:cubicBezTo>
                  <a:lnTo>
                    <a:pt x="880107" y="171369"/>
                  </a:lnTo>
                  <a:cubicBezTo>
                    <a:pt x="878137" y="168848"/>
                    <a:pt x="878581" y="165209"/>
                    <a:pt x="881100" y="163238"/>
                  </a:cubicBezTo>
                  <a:lnTo>
                    <a:pt x="886797" y="158782"/>
                  </a:lnTo>
                  <a:cubicBezTo>
                    <a:pt x="888057" y="157797"/>
                    <a:pt x="889597" y="157415"/>
                    <a:pt x="891068" y="157595"/>
                  </a:cubicBezTo>
                  <a:close/>
                  <a:moveTo>
                    <a:pt x="557923" y="157595"/>
                  </a:moveTo>
                  <a:cubicBezTo>
                    <a:pt x="559393" y="157775"/>
                    <a:pt x="560796" y="158515"/>
                    <a:pt x="561782" y="159775"/>
                  </a:cubicBezTo>
                  <a:lnTo>
                    <a:pt x="566012" y="165182"/>
                  </a:lnTo>
                  <a:cubicBezTo>
                    <a:pt x="567982" y="167701"/>
                    <a:pt x="567538" y="171342"/>
                    <a:pt x="565018" y="173313"/>
                  </a:cubicBezTo>
                  <a:lnTo>
                    <a:pt x="559322" y="177769"/>
                  </a:lnTo>
                  <a:cubicBezTo>
                    <a:pt x="556802" y="179740"/>
                    <a:pt x="553162" y="179295"/>
                    <a:pt x="551190" y="176776"/>
                  </a:cubicBezTo>
                  <a:lnTo>
                    <a:pt x="546961" y="171369"/>
                  </a:lnTo>
                  <a:cubicBezTo>
                    <a:pt x="544990" y="168848"/>
                    <a:pt x="545435" y="165209"/>
                    <a:pt x="547955" y="163238"/>
                  </a:cubicBezTo>
                  <a:lnTo>
                    <a:pt x="553651" y="158782"/>
                  </a:lnTo>
                  <a:cubicBezTo>
                    <a:pt x="554911" y="157797"/>
                    <a:pt x="556451" y="157415"/>
                    <a:pt x="557923" y="157595"/>
                  </a:cubicBezTo>
                  <a:close/>
                  <a:moveTo>
                    <a:pt x="224775" y="157595"/>
                  </a:moveTo>
                  <a:cubicBezTo>
                    <a:pt x="226248" y="157775"/>
                    <a:pt x="227651" y="158515"/>
                    <a:pt x="228636" y="159775"/>
                  </a:cubicBezTo>
                  <a:lnTo>
                    <a:pt x="232866" y="165182"/>
                  </a:lnTo>
                  <a:cubicBezTo>
                    <a:pt x="234836" y="167701"/>
                    <a:pt x="234391" y="171342"/>
                    <a:pt x="231871" y="173313"/>
                  </a:cubicBezTo>
                  <a:lnTo>
                    <a:pt x="226175" y="177769"/>
                  </a:lnTo>
                  <a:cubicBezTo>
                    <a:pt x="223656" y="179740"/>
                    <a:pt x="220015" y="179295"/>
                    <a:pt x="218045" y="176776"/>
                  </a:cubicBezTo>
                  <a:lnTo>
                    <a:pt x="213815" y="171369"/>
                  </a:lnTo>
                  <a:cubicBezTo>
                    <a:pt x="211844" y="168848"/>
                    <a:pt x="212288" y="165209"/>
                    <a:pt x="214808" y="163238"/>
                  </a:cubicBezTo>
                  <a:lnTo>
                    <a:pt x="220505" y="158782"/>
                  </a:lnTo>
                  <a:cubicBezTo>
                    <a:pt x="221764" y="157797"/>
                    <a:pt x="223304" y="157415"/>
                    <a:pt x="224775" y="157595"/>
                  </a:cubicBezTo>
                  <a:close/>
                  <a:moveTo>
                    <a:pt x="3187261" y="157570"/>
                  </a:moveTo>
                  <a:cubicBezTo>
                    <a:pt x="3190178" y="157926"/>
                    <a:pt x="3192960" y="159396"/>
                    <a:pt x="3194914" y="161894"/>
                  </a:cubicBezTo>
                  <a:lnTo>
                    <a:pt x="3203301" y="172615"/>
                  </a:lnTo>
                  <a:cubicBezTo>
                    <a:pt x="3207208" y="177611"/>
                    <a:pt x="3206327" y="184829"/>
                    <a:pt x="3201331" y="188737"/>
                  </a:cubicBezTo>
                  <a:lnTo>
                    <a:pt x="3183335" y="202814"/>
                  </a:lnTo>
                  <a:cubicBezTo>
                    <a:pt x="3178339" y="206722"/>
                    <a:pt x="3171121" y="205840"/>
                    <a:pt x="3167213" y="200844"/>
                  </a:cubicBezTo>
                  <a:lnTo>
                    <a:pt x="3158827" y="190123"/>
                  </a:lnTo>
                  <a:cubicBezTo>
                    <a:pt x="3154919" y="185127"/>
                    <a:pt x="3155801" y="177909"/>
                    <a:pt x="3160797" y="174001"/>
                  </a:cubicBezTo>
                  <a:lnTo>
                    <a:pt x="3178792" y="159924"/>
                  </a:lnTo>
                  <a:cubicBezTo>
                    <a:pt x="3181290" y="157970"/>
                    <a:pt x="3184344" y="157213"/>
                    <a:pt x="3187261" y="157570"/>
                  </a:cubicBezTo>
                  <a:close/>
                  <a:moveTo>
                    <a:pt x="2854115" y="157570"/>
                  </a:moveTo>
                  <a:cubicBezTo>
                    <a:pt x="2857032" y="157926"/>
                    <a:pt x="2859814" y="159396"/>
                    <a:pt x="2861768" y="161894"/>
                  </a:cubicBezTo>
                  <a:lnTo>
                    <a:pt x="2870155" y="172615"/>
                  </a:lnTo>
                  <a:cubicBezTo>
                    <a:pt x="2874063" y="177611"/>
                    <a:pt x="2873181" y="184829"/>
                    <a:pt x="2868184" y="188737"/>
                  </a:cubicBezTo>
                  <a:lnTo>
                    <a:pt x="2850188" y="202814"/>
                  </a:lnTo>
                  <a:cubicBezTo>
                    <a:pt x="2845193" y="206722"/>
                    <a:pt x="2837975" y="205840"/>
                    <a:pt x="2834067" y="200844"/>
                  </a:cubicBezTo>
                  <a:lnTo>
                    <a:pt x="2825681" y="190123"/>
                  </a:lnTo>
                  <a:cubicBezTo>
                    <a:pt x="2821773" y="185127"/>
                    <a:pt x="2822655" y="177909"/>
                    <a:pt x="2827650" y="174001"/>
                  </a:cubicBezTo>
                  <a:lnTo>
                    <a:pt x="2845646" y="159924"/>
                  </a:lnTo>
                  <a:cubicBezTo>
                    <a:pt x="2848144" y="157970"/>
                    <a:pt x="2851198" y="157213"/>
                    <a:pt x="2854115" y="157570"/>
                  </a:cubicBezTo>
                  <a:close/>
                  <a:moveTo>
                    <a:pt x="2520969" y="157570"/>
                  </a:moveTo>
                  <a:cubicBezTo>
                    <a:pt x="2523886" y="157926"/>
                    <a:pt x="2526668" y="159396"/>
                    <a:pt x="2528622" y="161894"/>
                  </a:cubicBezTo>
                  <a:lnTo>
                    <a:pt x="2537008" y="172615"/>
                  </a:lnTo>
                  <a:cubicBezTo>
                    <a:pt x="2540916" y="177611"/>
                    <a:pt x="2540034" y="184829"/>
                    <a:pt x="2535039" y="188737"/>
                  </a:cubicBezTo>
                  <a:lnTo>
                    <a:pt x="2517042" y="202814"/>
                  </a:lnTo>
                  <a:cubicBezTo>
                    <a:pt x="2512047" y="206722"/>
                    <a:pt x="2504828" y="205840"/>
                    <a:pt x="2500921" y="200844"/>
                  </a:cubicBezTo>
                  <a:lnTo>
                    <a:pt x="2492534" y="190123"/>
                  </a:lnTo>
                  <a:cubicBezTo>
                    <a:pt x="2488626" y="185127"/>
                    <a:pt x="2489508" y="177909"/>
                    <a:pt x="2494504" y="174001"/>
                  </a:cubicBezTo>
                  <a:lnTo>
                    <a:pt x="2512500" y="159924"/>
                  </a:lnTo>
                  <a:cubicBezTo>
                    <a:pt x="2514998" y="157970"/>
                    <a:pt x="2518052" y="157213"/>
                    <a:pt x="2520969" y="157570"/>
                  </a:cubicBezTo>
                  <a:close/>
                  <a:moveTo>
                    <a:pt x="2187822" y="157570"/>
                  </a:moveTo>
                  <a:cubicBezTo>
                    <a:pt x="2190740" y="157926"/>
                    <a:pt x="2193521" y="159396"/>
                    <a:pt x="2195476" y="161894"/>
                  </a:cubicBezTo>
                  <a:lnTo>
                    <a:pt x="2203862" y="172615"/>
                  </a:lnTo>
                  <a:cubicBezTo>
                    <a:pt x="2207769" y="177611"/>
                    <a:pt x="2206887" y="184829"/>
                    <a:pt x="2201892" y="188737"/>
                  </a:cubicBezTo>
                  <a:lnTo>
                    <a:pt x="2183897" y="202814"/>
                  </a:lnTo>
                  <a:cubicBezTo>
                    <a:pt x="2178901" y="206722"/>
                    <a:pt x="2171683" y="205840"/>
                    <a:pt x="2167775" y="200844"/>
                  </a:cubicBezTo>
                  <a:lnTo>
                    <a:pt x="2159388" y="190123"/>
                  </a:lnTo>
                  <a:cubicBezTo>
                    <a:pt x="2155480" y="185127"/>
                    <a:pt x="2156362" y="177909"/>
                    <a:pt x="2161358" y="174001"/>
                  </a:cubicBezTo>
                  <a:lnTo>
                    <a:pt x="2179354" y="159924"/>
                  </a:lnTo>
                  <a:cubicBezTo>
                    <a:pt x="2181852" y="157970"/>
                    <a:pt x="2184905" y="157213"/>
                    <a:pt x="2187822" y="157570"/>
                  </a:cubicBezTo>
                  <a:close/>
                  <a:moveTo>
                    <a:pt x="1854676" y="157570"/>
                  </a:moveTo>
                  <a:cubicBezTo>
                    <a:pt x="1857593" y="157926"/>
                    <a:pt x="1860375" y="159396"/>
                    <a:pt x="1862330" y="161894"/>
                  </a:cubicBezTo>
                  <a:lnTo>
                    <a:pt x="1870716" y="172615"/>
                  </a:lnTo>
                  <a:cubicBezTo>
                    <a:pt x="1874624" y="177611"/>
                    <a:pt x="1873742" y="184829"/>
                    <a:pt x="1868745" y="188737"/>
                  </a:cubicBezTo>
                  <a:lnTo>
                    <a:pt x="1850749" y="202814"/>
                  </a:lnTo>
                  <a:cubicBezTo>
                    <a:pt x="1845754" y="206722"/>
                    <a:pt x="1838537" y="205840"/>
                    <a:pt x="1834627" y="200844"/>
                  </a:cubicBezTo>
                  <a:lnTo>
                    <a:pt x="1826242" y="190123"/>
                  </a:lnTo>
                  <a:cubicBezTo>
                    <a:pt x="1822334" y="185127"/>
                    <a:pt x="1823216" y="177909"/>
                    <a:pt x="1828212" y="174001"/>
                  </a:cubicBezTo>
                  <a:lnTo>
                    <a:pt x="1846208" y="159924"/>
                  </a:lnTo>
                  <a:cubicBezTo>
                    <a:pt x="1848705" y="157970"/>
                    <a:pt x="1851759" y="157213"/>
                    <a:pt x="1854676" y="157570"/>
                  </a:cubicBezTo>
                  <a:close/>
                  <a:moveTo>
                    <a:pt x="1521530" y="157570"/>
                  </a:moveTo>
                  <a:cubicBezTo>
                    <a:pt x="1524447" y="157926"/>
                    <a:pt x="1527229" y="159396"/>
                    <a:pt x="1529182" y="161894"/>
                  </a:cubicBezTo>
                  <a:lnTo>
                    <a:pt x="1537570" y="172615"/>
                  </a:lnTo>
                  <a:cubicBezTo>
                    <a:pt x="1541477" y="177611"/>
                    <a:pt x="1540595" y="184829"/>
                    <a:pt x="1535599" y="188737"/>
                  </a:cubicBezTo>
                  <a:lnTo>
                    <a:pt x="1517603" y="202814"/>
                  </a:lnTo>
                  <a:cubicBezTo>
                    <a:pt x="1512607" y="206722"/>
                    <a:pt x="1505389" y="205840"/>
                    <a:pt x="1501482" y="200844"/>
                  </a:cubicBezTo>
                  <a:lnTo>
                    <a:pt x="1493095" y="190123"/>
                  </a:lnTo>
                  <a:cubicBezTo>
                    <a:pt x="1489188" y="185127"/>
                    <a:pt x="1490070" y="177909"/>
                    <a:pt x="1495064" y="174001"/>
                  </a:cubicBezTo>
                  <a:lnTo>
                    <a:pt x="1513060" y="159924"/>
                  </a:lnTo>
                  <a:cubicBezTo>
                    <a:pt x="1515559" y="157970"/>
                    <a:pt x="1518613" y="157213"/>
                    <a:pt x="1521530" y="157570"/>
                  </a:cubicBezTo>
                  <a:close/>
                  <a:moveTo>
                    <a:pt x="1188383" y="157570"/>
                  </a:moveTo>
                  <a:cubicBezTo>
                    <a:pt x="1191301" y="157926"/>
                    <a:pt x="1194082" y="159396"/>
                    <a:pt x="1196036" y="161894"/>
                  </a:cubicBezTo>
                  <a:lnTo>
                    <a:pt x="1204422" y="172615"/>
                  </a:lnTo>
                  <a:cubicBezTo>
                    <a:pt x="1208331" y="177611"/>
                    <a:pt x="1207449" y="184829"/>
                    <a:pt x="1202453" y="188737"/>
                  </a:cubicBezTo>
                  <a:lnTo>
                    <a:pt x="1184457" y="202814"/>
                  </a:lnTo>
                  <a:cubicBezTo>
                    <a:pt x="1179461" y="206722"/>
                    <a:pt x="1172244" y="205840"/>
                    <a:pt x="1168335" y="200844"/>
                  </a:cubicBezTo>
                  <a:lnTo>
                    <a:pt x="1159950" y="190123"/>
                  </a:lnTo>
                  <a:cubicBezTo>
                    <a:pt x="1156040" y="185127"/>
                    <a:pt x="1156922" y="177909"/>
                    <a:pt x="1161918" y="174001"/>
                  </a:cubicBezTo>
                  <a:lnTo>
                    <a:pt x="1179914" y="159924"/>
                  </a:lnTo>
                  <a:cubicBezTo>
                    <a:pt x="1182413" y="157970"/>
                    <a:pt x="1185466" y="157213"/>
                    <a:pt x="1188383" y="157570"/>
                  </a:cubicBezTo>
                  <a:close/>
                  <a:moveTo>
                    <a:pt x="855237" y="157570"/>
                  </a:moveTo>
                  <a:cubicBezTo>
                    <a:pt x="858154" y="157926"/>
                    <a:pt x="860936" y="159396"/>
                    <a:pt x="862890" y="161894"/>
                  </a:cubicBezTo>
                  <a:lnTo>
                    <a:pt x="871276" y="172615"/>
                  </a:lnTo>
                  <a:cubicBezTo>
                    <a:pt x="875183" y="177611"/>
                    <a:pt x="874302" y="184829"/>
                    <a:pt x="869307" y="188737"/>
                  </a:cubicBezTo>
                  <a:lnTo>
                    <a:pt x="851311" y="202814"/>
                  </a:lnTo>
                  <a:cubicBezTo>
                    <a:pt x="846315" y="206722"/>
                    <a:pt x="839097" y="205840"/>
                    <a:pt x="835189" y="200844"/>
                  </a:cubicBezTo>
                  <a:lnTo>
                    <a:pt x="826802" y="190123"/>
                  </a:lnTo>
                  <a:cubicBezTo>
                    <a:pt x="822895" y="185127"/>
                    <a:pt x="823776" y="177909"/>
                    <a:pt x="828772" y="174001"/>
                  </a:cubicBezTo>
                  <a:lnTo>
                    <a:pt x="846768" y="159924"/>
                  </a:lnTo>
                  <a:cubicBezTo>
                    <a:pt x="849266" y="157970"/>
                    <a:pt x="852319" y="157213"/>
                    <a:pt x="855237" y="157570"/>
                  </a:cubicBezTo>
                  <a:close/>
                  <a:moveTo>
                    <a:pt x="522091" y="157570"/>
                  </a:moveTo>
                  <a:cubicBezTo>
                    <a:pt x="525008" y="157926"/>
                    <a:pt x="527790" y="159396"/>
                    <a:pt x="529744" y="161894"/>
                  </a:cubicBezTo>
                  <a:lnTo>
                    <a:pt x="538131" y="172615"/>
                  </a:lnTo>
                  <a:cubicBezTo>
                    <a:pt x="542038" y="177611"/>
                    <a:pt x="541156" y="184829"/>
                    <a:pt x="536160" y="188737"/>
                  </a:cubicBezTo>
                  <a:lnTo>
                    <a:pt x="518164" y="202814"/>
                  </a:lnTo>
                  <a:cubicBezTo>
                    <a:pt x="513169" y="206722"/>
                    <a:pt x="505951" y="205840"/>
                    <a:pt x="502042" y="200844"/>
                  </a:cubicBezTo>
                  <a:lnTo>
                    <a:pt x="493656" y="190123"/>
                  </a:lnTo>
                  <a:cubicBezTo>
                    <a:pt x="489749" y="185127"/>
                    <a:pt x="490630" y="177909"/>
                    <a:pt x="495626" y="174001"/>
                  </a:cubicBezTo>
                  <a:lnTo>
                    <a:pt x="513622" y="159924"/>
                  </a:lnTo>
                  <a:cubicBezTo>
                    <a:pt x="516119" y="157970"/>
                    <a:pt x="519173" y="157213"/>
                    <a:pt x="522091" y="157570"/>
                  </a:cubicBezTo>
                  <a:close/>
                  <a:moveTo>
                    <a:pt x="188945" y="157570"/>
                  </a:moveTo>
                  <a:cubicBezTo>
                    <a:pt x="191862" y="157926"/>
                    <a:pt x="194644" y="159396"/>
                    <a:pt x="196597" y="161894"/>
                  </a:cubicBezTo>
                  <a:lnTo>
                    <a:pt x="204984" y="172615"/>
                  </a:lnTo>
                  <a:cubicBezTo>
                    <a:pt x="208892" y="177611"/>
                    <a:pt x="208010" y="184829"/>
                    <a:pt x="203014" y="188737"/>
                  </a:cubicBezTo>
                  <a:lnTo>
                    <a:pt x="185018" y="202814"/>
                  </a:lnTo>
                  <a:cubicBezTo>
                    <a:pt x="180022" y="206722"/>
                    <a:pt x="172804" y="205840"/>
                    <a:pt x="168897" y="200844"/>
                  </a:cubicBezTo>
                  <a:lnTo>
                    <a:pt x="160510" y="190123"/>
                  </a:lnTo>
                  <a:cubicBezTo>
                    <a:pt x="156603" y="185127"/>
                    <a:pt x="157485" y="177909"/>
                    <a:pt x="162480" y="174001"/>
                  </a:cubicBezTo>
                  <a:lnTo>
                    <a:pt x="180475" y="159924"/>
                  </a:lnTo>
                  <a:cubicBezTo>
                    <a:pt x="182974" y="157970"/>
                    <a:pt x="186028" y="157213"/>
                    <a:pt x="188945" y="157570"/>
                  </a:cubicBezTo>
                  <a:close/>
                  <a:moveTo>
                    <a:pt x="2951863" y="151757"/>
                  </a:moveTo>
                  <a:cubicBezTo>
                    <a:pt x="2952887" y="152039"/>
                    <a:pt x="2953804" y="152711"/>
                    <a:pt x="2954371" y="153708"/>
                  </a:cubicBezTo>
                  <a:lnTo>
                    <a:pt x="2957545" y="159290"/>
                  </a:lnTo>
                  <a:cubicBezTo>
                    <a:pt x="2958678" y="161285"/>
                    <a:pt x="2957981" y="163820"/>
                    <a:pt x="2955987" y="164953"/>
                  </a:cubicBezTo>
                  <a:lnTo>
                    <a:pt x="2950519" y="168062"/>
                  </a:lnTo>
                  <a:cubicBezTo>
                    <a:pt x="2948526" y="169195"/>
                    <a:pt x="2945989" y="168497"/>
                    <a:pt x="2944857" y="166504"/>
                  </a:cubicBezTo>
                  <a:lnTo>
                    <a:pt x="2941682" y="160921"/>
                  </a:lnTo>
                  <a:cubicBezTo>
                    <a:pt x="2940550" y="158928"/>
                    <a:pt x="2941247" y="156393"/>
                    <a:pt x="2943241" y="155259"/>
                  </a:cubicBezTo>
                  <a:lnTo>
                    <a:pt x="2948709" y="152149"/>
                  </a:lnTo>
                  <a:cubicBezTo>
                    <a:pt x="2949705" y="151583"/>
                    <a:pt x="2950838" y="151475"/>
                    <a:pt x="2951863" y="151757"/>
                  </a:cubicBezTo>
                  <a:close/>
                  <a:moveTo>
                    <a:pt x="2618717" y="151757"/>
                  </a:moveTo>
                  <a:cubicBezTo>
                    <a:pt x="2619741" y="152039"/>
                    <a:pt x="2620658" y="152711"/>
                    <a:pt x="2621225" y="153708"/>
                  </a:cubicBezTo>
                  <a:lnTo>
                    <a:pt x="2624398" y="159290"/>
                  </a:lnTo>
                  <a:cubicBezTo>
                    <a:pt x="2625532" y="161285"/>
                    <a:pt x="2624835" y="163820"/>
                    <a:pt x="2622841" y="164953"/>
                  </a:cubicBezTo>
                  <a:lnTo>
                    <a:pt x="2617373" y="168062"/>
                  </a:lnTo>
                  <a:cubicBezTo>
                    <a:pt x="2615379" y="169195"/>
                    <a:pt x="2612844" y="168497"/>
                    <a:pt x="2611710" y="166504"/>
                  </a:cubicBezTo>
                  <a:lnTo>
                    <a:pt x="2608537" y="160921"/>
                  </a:lnTo>
                  <a:cubicBezTo>
                    <a:pt x="2607403" y="158928"/>
                    <a:pt x="2608101" y="156393"/>
                    <a:pt x="2610094" y="155259"/>
                  </a:cubicBezTo>
                  <a:lnTo>
                    <a:pt x="2615563" y="152149"/>
                  </a:lnTo>
                  <a:cubicBezTo>
                    <a:pt x="2616559" y="151583"/>
                    <a:pt x="2617691" y="151475"/>
                    <a:pt x="2618717" y="151757"/>
                  </a:cubicBezTo>
                  <a:close/>
                  <a:moveTo>
                    <a:pt x="2285570" y="151757"/>
                  </a:moveTo>
                  <a:cubicBezTo>
                    <a:pt x="2286595" y="152039"/>
                    <a:pt x="2287512" y="152711"/>
                    <a:pt x="2288079" y="153708"/>
                  </a:cubicBezTo>
                  <a:lnTo>
                    <a:pt x="2291252" y="159290"/>
                  </a:lnTo>
                  <a:cubicBezTo>
                    <a:pt x="2292386" y="161285"/>
                    <a:pt x="2291688" y="163820"/>
                    <a:pt x="2289694" y="164953"/>
                  </a:cubicBezTo>
                  <a:lnTo>
                    <a:pt x="2284227" y="168062"/>
                  </a:lnTo>
                  <a:cubicBezTo>
                    <a:pt x="2282233" y="169195"/>
                    <a:pt x="2279698" y="168497"/>
                    <a:pt x="2278564" y="166504"/>
                  </a:cubicBezTo>
                  <a:lnTo>
                    <a:pt x="2275391" y="160921"/>
                  </a:lnTo>
                  <a:cubicBezTo>
                    <a:pt x="2274257" y="158928"/>
                    <a:pt x="2274955" y="156393"/>
                    <a:pt x="2276948" y="155259"/>
                  </a:cubicBezTo>
                  <a:lnTo>
                    <a:pt x="2282416" y="152149"/>
                  </a:lnTo>
                  <a:cubicBezTo>
                    <a:pt x="2283413" y="151583"/>
                    <a:pt x="2284545" y="151475"/>
                    <a:pt x="2285570" y="151757"/>
                  </a:cubicBezTo>
                  <a:close/>
                  <a:moveTo>
                    <a:pt x="1952424" y="151757"/>
                  </a:moveTo>
                  <a:cubicBezTo>
                    <a:pt x="1953449" y="152039"/>
                    <a:pt x="1954365" y="152711"/>
                    <a:pt x="1954933" y="153708"/>
                  </a:cubicBezTo>
                  <a:lnTo>
                    <a:pt x="1958106" y="159290"/>
                  </a:lnTo>
                  <a:cubicBezTo>
                    <a:pt x="1959240" y="161285"/>
                    <a:pt x="1958542" y="163820"/>
                    <a:pt x="1956549" y="164953"/>
                  </a:cubicBezTo>
                  <a:lnTo>
                    <a:pt x="1951080" y="168062"/>
                  </a:lnTo>
                  <a:cubicBezTo>
                    <a:pt x="1949087" y="169195"/>
                    <a:pt x="1946551" y="168497"/>
                    <a:pt x="1945418" y="166504"/>
                  </a:cubicBezTo>
                  <a:lnTo>
                    <a:pt x="1942244" y="160921"/>
                  </a:lnTo>
                  <a:cubicBezTo>
                    <a:pt x="1941111" y="158928"/>
                    <a:pt x="1941808" y="156393"/>
                    <a:pt x="1943802" y="155259"/>
                  </a:cubicBezTo>
                  <a:lnTo>
                    <a:pt x="1949270" y="152149"/>
                  </a:lnTo>
                  <a:cubicBezTo>
                    <a:pt x="1950267" y="151583"/>
                    <a:pt x="1951399" y="151475"/>
                    <a:pt x="1952424" y="151757"/>
                  </a:cubicBezTo>
                  <a:close/>
                  <a:moveTo>
                    <a:pt x="1619278" y="151757"/>
                  </a:moveTo>
                  <a:cubicBezTo>
                    <a:pt x="1620303" y="152039"/>
                    <a:pt x="1621219" y="152711"/>
                    <a:pt x="1621786" y="153708"/>
                  </a:cubicBezTo>
                  <a:lnTo>
                    <a:pt x="1624960" y="159290"/>
                  </a:lnTo>
                  <a:cubicBezTo>
                    <a:pt x="1626093" y="161285"/>
                    <a:pt x="1625396" y="163820"/>
                    <a:pt x="1623401" y="164953"/>
                  </a:cubicBezTo>
                  <a:lnTo>
                    <a:pt x="1617934" y="168062"/>
                  </a:lnTo>
                  <a:cubicBezTo>
                    <a:pt x="1615940" y="169195"/>
                    <a:pt x="1613405" y="168497"/>
                    <a:pt x="1612272" y="166504"/>
                  </a:cubicBezTo>
                  <a:lnTo>
                    <a:pt x="1609097" y="160921"/>
                  </a:lnTo>
                  <a:cubicBezTo>
                    <a:pt x="1607964" y="158928"/>
                    <a:pt x="1608662" y="156393"/>
                    <a:pt x="1610656" y="155259"/>
                  </a:cubicBezTo>
                  <a:lnTo>
                    <a:pt x="1616123" y="152149"/>
                  </a:lnTo>
                  <a:cubicBezTo>
                    <a:pt x="1617120" y="151583"/>
                    <a:pt x="1618252" y="151475"/>
                    <a:pt x="1619278" y="151757"/>
                  </a:cubicBezTo>
                  <a:close/>
                  <a:moveTo>
                    <a:pt x="1286131" y="151757"/>
                  </a:moveTo>
                  <a:cubicBezTo>
                    <a:pt x="1287155" y="152039"/>
                    <a:pt x="1288073" y="152711"/>
                    <a:pt x="1288639" y="153708"/>
                  </a:cubicBezTo>
                  <a:lnTo>
                    <a:pt x="1291814" y="159290"/>
                  </a:lnTo>
                  <a:cubicBezTo>
                    <a:pt x="1292947" y="161285"/>
                    <a:pt x="1292250" y="163820"/>
                    <a:pt x="1290255" y="164953"/>
                  </a:cubicBezTo>
                  <a:lnTo>
                    <a:pt x="1284787" y="168062"/>
                  </a:lnTo>
                  <a:cubicBezTo>
                    <a:pt x="1282794" y="169195"/>
                    <a:pt x="1280258" y="168497"/>
                    <a:pt x="1279125" y="166504"/>
                  </a:cubicBezTo>
                  <a:lnTo>
                    <a:pt x="1275951" y="160921"/>
                  </a:lnTo>
                  <a:cubicBezTo>
                    <a:pt x="1274818" y="158928"/>
                    <a:pt x="1275515" y="156393"/>
                    <a:pt x="1277509" y="155259"/>
                  </a:cubicBezTo>
                  <a:lnTo>
                    <a:pt x="1282977" y="152149"/>
                  </a:lnTo>
                  <a:cubicBezTo>
                    <a:pt x="1283974" y="151583"/>
                    <a:pt x="1285106" y="151475"/>
                    <a:pt x="1286131" y="151757"/>
                  </a:cubicBezTo>
                  <a:close/>
                  <a:moveTo>
                    <a:pt x="952985" y="151757"/>
                  </a:moveTo>
                  <a:cubicBezTo>
                    <a:pt x="954009" y="152039"/>
                    <a:pt x="954927" y="152711"/>
                    <a:pt x="955493" y="153708"/>
                  </a:cubicBezTo>
                  <a:lnTo>
                    <a:pt x="958666" y="159290"/>
                  </a:lnTo>
                  <a:cubicBezTo>
                    <a:pt x="959800" y="161285"/>
                    <a:pt x="959103" y="163820"/>
                    <a:pt x="957109" y="164953"/>
                  </a:cubicBezTo>
                  <a:lnTo>
                    <a:pt x="951642" y="168062"/>
                  </a:lnTo>
                  <a:cubicBezTo>
                    <a:pt x="949647" y="169195"/>
                    <a:pt x="947112" y="168497"/>
                    <a:pt x="945979" y="166504"/>
                  </a:cubicBezTo>
                  <a:lnTo>
                    <a:pt x="942805" y="160921"/>
                  </a:lnTo>
                  <a:cubicBezTo>
                    <a:pt x="941671" y="158928"/>
                    <a:pt x="942369" y="156393"/>
                    <a:pt x="944362" y="155259"/>
                  </a:cubicBezTo>
                  <a:lnTo>
                    <a:pt x="949831" y="152149"/>
                  </a:lnTo>
                  <a:cubicBezTo>
                    <a:pt x="950828" y="151583"/>
                    <a:pt x="951960" y="151475"/>
                    <a:pt x="952985" y="151757"/>
                  </a:cubicBezTo>
                  <a:close/>
                  <a:moveTo>
                    <a:pt x="619838" y="151757"/>
                  </a:moveTo>
                  <a:cubicBezTo>
                    <a:pt x="620862" y="152039"/>
                    <a:pt x="621780" y="152711"/>
                    <a:pt x="622347" y="153708"/>
                  </a:cubicBezTo>
                  <a:lnTo>
                    <a:pt x="625521" y="159290"/>
                  </a:lnTo>
                  <a:cubicBezTo>
                    <a:pt x="626654" y="161285"/>
                    <a:pt x="625957" y="163820"/>
                    <a:pt x="623963" y="164953"/>
                  </a:cubicBezTo>
                  <a:lnTo>
                    <a:pt x="618495" y="168062"/>
                  </a:lnTo>
                  <a:cubicBezTo>
                    <a:pt x="616501" y="169195"/>
                    <a:pt x="613966" y="168497"/>
                    <a:pt x="612832" y="166504"/>
                  </a:cubicBezTo>
                  <a:lnTo>
                    <a:pt x="609659" y="160921"/>
                  </a:lnTo>
                  <a:cubicBezTo>
                    <a:pt x="608526" y="158928"/>
                    <a:pt x="609223" y="156393"/>
                    <a:pt x="611216" y="155259"/>
                  </a:cubicBezTo>
                  <a:lnTo>
                    <a:pt x="616684" y="152149"/>
                  </a:lnTo>
                  <a:cubicBezTo>
                    <a:pt x="617681" y="151583"/>
                    <a:pt x="618814" y="151475"/>
                    <a:pt x="619838" y="151757"/>
                  </a:cubicBezTo>
                  <a:close/>
                  <a:moveTo>
                    <a:pt x="286692" y="151757"/>
                  </a:moveTo>
                  <a:cubicBezTo>
                    <a:pt x="287717" y="152039"/>
                    <a:pt x="288634" y="152711"/>
                    <a:pt x="289201" y="153708"/>
                  </a:cubicBezTo>
                  <a:lnTo>
                    <a:pt x="292375" y="159290"/>
                  </a:lnTo>
                  <a:cubicBezTo>
                    <a:pt x="293508" y="161285"/>
                    <a:pt x="292811" y="163820"/>
                    <a:pt x="290816" y="164953"/>
                  </a:cubicBezTo>
                  <a:lnTo>
                    <a:pt x="285348" y="168062"/>
                  </a:lnTo>
                  <a:cubicBezTo>
                    <a:pt x="283356" y="169195"/>
                    <a:pt x="280820" y="168497"/>
                    <a:pt x="279687" y="166504"/>
                  </a:cubicBezTo>
                  <a:lnTo>
                    <a:pt x="276512" y="160921"/>
                  </a:lnTo>
                  <a:cubicBezTo>
                    <a:pt x="275379" y="158928"/>
                    <a:pt x="276076" y="156393"/>
                    <a:pt x="278070" y="155259"/>
                  </a:cubicBezTo>
                  <a:lnTo>
                    <a:pt x="283538" y="152149"/>
                  </a:lnTo>
                  <a:cubicBezTo>
                    <a:pt x="284535" y="151583"/>
                    <a:pt x="285667" y="151475"/>
                    <a:pt x="286692" y="151757"/>
                  </a:cubicBezTo>
                  <a:close/>
                  <a:moveTo>
                    <a:pt x="2987289" y="143359"/>
                  </a:moveTo>
                  <a:cubicBezTo>
                    <a:pt x="2990567" y="143232"/>
                    <a:pt x="2993893" y="144356"/>
                    <a:pt x="2996490" y="146761"/>
                  </a:cubicBezTo>
                  <a:lnTo>
                    <a:pt x="3022790" y="171110"/>
                  </a:lnTo>
                  <a:cubicBezTo>
                    <a:pt x="3027984" y="175918"/>
                    <a:pt x="3028297" y="184028"/>
                    <a:pt x="3023488" y="189223"/>
                  </a:cubicBezTo>
                  <a:lnTo>
                    <a:pt x="3010298" y="203470"/>
                  </a:lnTo>
                  <a:cubicBezTo>
                    <a:pt x="3005489" y="208664"/>
                    <a:pt x="2997379" y="208977"/>
                    <a:pt x="2992184" y="204168"/>
                  </a:cubicBezTo>
                  <a:lnTo>
                    <a:pt x="2965884" y="179819"/>
                  </a:lnTo>
                  <a:cubicBezTo>
                    <a:pt x="2960690" y="175010"/>
                    <a:pt x="2960378" y="166899"/>
                    <a:pt x="2965186" y="161705"/>
                  </a:cubicBezTo>
                  <a:lnTo>
                    <a:pt x="2978376" y="147459"/>
                  </a:lnTo>
                  <a:cubicBezTo>
                    <a:pt x="2980781" y="144861"/>
                    <a:pt x="2984011" y="143485"/>
                    <a:pt x="2987289" y="143359"/>
                  </a:cubicBezTo>
                  <a:close/>
                  <a:moveTo>
                    <a:pt x="2654143" y="143359"/>
                  </a:moveTo>
                  <a:cubicBezTo>
                    <a:pt x="2657421" y="143232"/>
                    <a:pt x="2660747" y="144356"/>
                    <a:pt x="2663345" y="146761"/>
                  </a:cubicBezTo>
                  <a:lnTo>
                    <a:pt x="2689644" y="171110"/>
                  </a:lnTo>
                  <a:cubicBezTo>
                    <a:pt x="2694839" y="175918"/>
                    <a:pt x="2695151" y="184028"/>
                    <a:pt x="2690342" y="189223"/>
                  </a:cubicBezTo>
                  <a:lnTo>
                    <a:pt x="2677151" y="203470"/>
                  </a:lnTo>
                  <a:cubicBezTo>
                    <a:pt x="2672343" y="208664"/>
                    <a:pt x="2664233" y="208977"/>
                    <a:pt x="2659038" y="204168"/>
                  </a:cubicBezTo>
                  <a:lnTo>
                    <a:pt x="2632738" y="179819"/>
                  </a:lnTo>
                  <a:cubicBezTo>
                    <a:pt x="2627544" y="175010"/>
                    <a:pt x="2627231" y="166899"/>
                    <a:pt x="2632040" y="161705"/>
                  </a:cubicBezTo>
                  <a:lnTo>
                    <a:pt x="2645230" y="147459"/>
                  </a:lnTo>
                  <a:cubicBezTo>
                    <a:pt x="2647635" y="144861"/>
                    <a:pt x="2650865" y="143485"/>
                    <a:pt x="2654143" y="143359"/>
                  </a:cubicBezTo>
                  <a:close/>
                  <a:moveTo>
                    <a:pt x="2320997" y="143359"/>
                  </a:moveTo>
                  <a:cubicBezTo>
                    <a:pt x="2324275" y="143232"/>
                    <a:pt x="2327600" y="144356"/>
                    <a:pt x="2330197" y="146761"/>
                  </a:cubicBezTo>
                  <a:lnTo>
                    <a:pt x="2356497" y="171110"/>
                  </a:lnTo>
                  <a:cubicBezTo>
                    <a:pt x="2361692" y="175918"/>
                    <a:pt x="2362005" y="184028"/>
                    <a:pt x="2357196" y="189223"/>
                  </a:cubicBezTo>
                  <a:lnTo>
                    <a:pt x="2344005" y="203470"/>
                  </a:lnTo>
                  <a:cubicBezTo>
                    <a:pt x="2339196" y="208664"/>
                    <a:pt x="2331087" y="208977"/>
                    <a:pt x="2325891" y="204168"/>
                  </a:cubicBezTo>
                  <a:lnTo>
                    <a:pt x="2299592" y="179819"/>
                  </a:lnTo>
                  <a:cubicBezTo>
                    <a:pt x="2294397" y="175010"/>
                    <a:pt x="2294085" y="166899"/>
                    <a:pt x="2298895" y="161705"/>
                  </a:cubicBezTo>
                  <a:lnTo>
                    <a:pt x="2312085" y="147459"/>
                  </a:lnTo>
                  <a:cubicBezTo>
                    <a:pt x="2314489" y="144861"/>
                    <a:pt x="2317719" y="143485"/>
                    <a:pt x="2320997" y="143359"/>
                  </a:cubicBezTo>
                  <a:close/>
                  <a:moveTo>
                    <a:pt x="1987850" y="143359"/>
                  </a:moveTo>
                  <a:cubicBezTo>
                    <a:pt x="1991128" y="143232"/>
                    <a:pt x="1994454" y="144356"/>
                    <a:pt x="1997052" y="146761"/>
                  </a:cubicBezTo>
                  <a:lnTo>
                    <a:pt x="2023351" y="171110"/>
                  </a:lnTo>
                  <a:cubicBezTo>
                    <a:pt x="2028546" y="175918"/>
                    <a:pt x="2028858" y="184028"/>
                    <a:pt x="2024049" y="189223"/>
                  </a:cubicBezTo>
                  <a:lnTo>
                    <a:pt x="2010860" y="203470"/>
                  </a:lnTo>
                  <a:cubicBezTo>
                    <a:pt x="2006050" y="208664"/>
                    <a:pt x="1997940" y="208977"/>
                    <a:pt x="1992745" y="204168"/>
                  </a:cubicBezTo>
                  <a:lnTo>
                    <a:pt x="1966445" y="179819"/>
                  </a:lnTo>
                  <a:cubicBezTo>
                    <a:pt x="1961251" y="175010"/>
                    <a:pt x="1960939" y="166899"/>
                    <a:pt x="1965748" y="161705"/>
                  </a:cubicBezTo>
                  <a:lnTo>
                    <a:pt x="1978937" y="147459"/>
                  </a:lnTo>
                  <a:cubicBezTo>
                    <a:pt x="1981342" y="144861"/>
                    <a:pt x="1984572" y="143485"/>
                    <a:pt x="1987850" y="143359"/>
                  </a:cubicBezTo>
                  <a:close/>
                  <a:moveTo>
                    <a:pt x="1654704" y="143359"/>
                  </a:moveTo>
                  <a:cubicBezTo>
                    <a:pt x="1657982" y="143232"/>
                    <a:pt x="1661308" y="144356"/>
                    <a:pt x="1663905" y="146761"/>
                  </a:cubicBezTo>
                  <a:lnTo>
                    <a:pt x="1690205" y="171110"/>
                  </a:lnTo>
                  <a:cubicBezTo>
                    <a:pt x="1695399" y="175918"/>
                    <a:pt x="1695712" y="184028"/>
                    <a:pt x="1690902" y="189223"/>
                  </a:cubicBezTo>
                  <a:lnTo>
                    <a:pt x="1677713" y="203470"/>
                  </a:lnTo>
                  <a:cubicBezTo>
                    <a:pt x="1672904" y="208664"/>
                    <a:pt x="1664794" y="208977"/>
                    <a:pt x="1659599" y="204168"/>
                  </a:cubicBezTo>
                  <a:lnTo>
                    <a:pt x="1633299" y="179819"/>
                  </a:lnTo>
                  <a:cubicBezTo>
                    <a:pt x="1628105" y="175010"/>
                    <a:pt x="1627792" y="166899"/>
                    <a:pt x="1632602" y="161705"/>
                  </a:cubicBezTo>
                  <a:lnTo>
                    <a:pt x="1645791" y="147459"/>
                  </a:lnTo>
                  <a:cubicBezTo>
                    <a:pt x="1648196" y="144861"/>
                    <a:pt x="1651425" y="143485"/>
                    <a:pt x="1654704" y="143359"/>
                  </a:cubicBezTo>
                  <a:close/>
                  <a:moveTo>
                    <a:pt x="1321558" y="143359"/>
                  </a:moveTo>
                  <a:cubicBezTo>
                    <a:pt x="1324836" y="143232"/>
                    <a:pt x="1328162" y="144356"/>
                    <a:pt x="1330759" y="146761"/>
                  </a:cubicBezTo>
                  <a:lnTo>
                    <a:pt x="1357058" y="171110"/>
                  </a:lnTo>
                  <a:cubicBezTo>
                    <a:pt x="1362253" y="175918"/>
                    <a:pt x="1362565" y="184028"/>
                    <a:pt x="1357756" y="189223"/>
                  </a:cubicBezTo>
                  <a:lnTo>
                    <a:pt x="1344566" y="203470"/>
                  </a:lnTo>
                  <a:cubicBezTo>
                    <a:pt x="1339757" y="208664"/>
                    <a:pt x="1331647" y="208977"/>
                    <a:pt x="1326453" y="204168"/>
                  </a:cubicBezTo>
                  <a:lnTo>
                    <a:pt x="1300153" y="179819"/>
                  </a:lnTo>
                  <a:cubicBezTo>
                    <a:pt x="1294959" y="175010"/>
                    <a:pt x="1294646" y="166899"/>
                    <a:pt x="1299455" y="161705"/>
                  </a:cubicBezTo>
                  <a:lnTo>
                    <a:pt x="1312644" y="147459"/>
                  </a:lnTo>
                  <a:cubicBezTo>
                    <a:pt x="1315050" y="144861"/>
                    <a:pt x="1318279" y="143485"/>
                    <a:pt x="1321558" y="143359"/>
                  </a:cubicBezTo>
                  <a:close/>
                  <a:moveTo>
                    <a:pt x="988411" y="143359"/>
                  </a:moveTo>
                  <a:cubicBezTo>
                    <a:pt x="991689" y="143232"/>
                    <a:pt x="995015" y="144356"/>
                    <a:pt x="997613" y="146761"/>
                  </a:cubicBezTo>
                  <a:lnTo>
                    <a:pt x="1023912" y="171110"/>
                  </a:lnTo>
                  <a:cubicBezTo>
                    <a:pt x="1029107" y="175918"/>
                    <a:pt x="1029420" y="184028"/>
                    <a:pt x="1024610" y="189223"/>
                  </a:cubicBezTo>
                  <a:lnTo>
                    <a:pt x="1011420" y="203470"/>
                  </a:lnTo>
                  <a:cubicBezTo>
                    <a:pt x="1006610" y="208664"/>
                    <a:pt x="998502" y="208977"/>
                    <a:pt x="993305" y="204168"/>
                  </a:cubicBezTo>
                  <a:lnTo>
                    <a:pt x="967007" y="179819"/>
                  </a:lnTo>
                  <a:cubicBezTo>
                    <a:pt x="961812" y="175010"/>
                    <a:pt x="961499" y="166899"/>
                    <a:pt x="966309" y="161705"/>
                  </a:cubicBezTo>
                  <a:lnTo>
                    <a:pt x="979499" y="147459"/>
                  </a:lnTo>
                  <a:cubicBezTo>
                    <a:pt x="981904" y="144861"/>
                    <a:pt x="985133" y="143485"/>
                    <a:pt x="988411" y="143359"/>
                  </a:cubicBezTo>
                  <a:close/>
                  <a:moveTo>
                    <a:pt x="655264" y="143359"/>
                  </a:moveTo>
                  <a:cubicBezTo>
                    <a:pt x="658542" y="143232"/>
                    <a:pt x="661869" y="144356"/>
                    <a:pt x="664466" y="146761"/>
                  </a:cubicBezTo>
                  <a:lnTo>
                    <a:pt x="690766" y="171110"/>
                  </a:lnTo>
                  <a:cubicBezTo>
                    <a:pt x="695960" y="175918"/>
                    <a:pt x="696272" y="184028"/>
                    <a:pt x="691464" y="189223"/>
                  </a:cubicBezTo>
                  <a:lnTo>
                    <a:pt x="678273" y="203470"/>
                  </a:lnTo>
                  <a:cubicBezTo>
                    <a:pt x="673464" y="208664"/>
                    <a:pt x="665355" y="208977"/>
                    <a:pt x="660160" y="204168"/>
                  </a:cubicBezTo>
                  <a:lnTo>
                    <a:pt x="633860" y="179819"/>
                  </a:lnTo>
                  <a:cubicBezTo>
                    <a:pt x="628666" y="175010"/>
                    <a:pt x="628353" y="166899"/>
                    <a:pt x="633163" y="161705"/>
                  </a:cubicBezTo>
                  <a:lnTo>
                    <a:pt x="646353" y="147459"/>
                  </a:lnTo>
                  <a:cubicBezTo>
                    <a:pt x="648757" y="144861"/>
                    <a:pt x="651987" y="143485"/>
                    <a:pt x="655264" y="143359"/>
                  </a:cubicBezTo>
                  <a:close/>
                  <a:moveTo>
                    <a:pt x="322118" y="143359"/>
                  </a:moveTo>
                  <a:cubicBezTo>
                    <a:pt x="325397" y="143232"/>
                    <a:pt x="328723" y="144356"/>
                    <a:pt x="331320" y="146761"/>
                  </a:cubicBezTo>
                  <a:lnTo>
                    <a:pt x="357619" y="171110"/>
                  </a:lnTo>
                  <a:cubicBezTo>
                    <a:pt x="362814" y="175918"/>
                    <a:pt x="363126" y="184028"/>
                    <a:pt x="358317" y="189223"/>
                  </a:cubicBezTo>
                  <a:lnTo>
                    <a:pt x="345128" y="203470"/>
                  </a:lnTo>
                  <a:cubicBezTo>
                    <a:pt x="340318" y="208664"/>
                    <a:pt x="332208" y="208977"/>
                    <a:pt x="327014" y="204168"/>
                  </a:cubicBezTo>
                  <a:lnTo>
                    <a:pt x="300714" y="179819"/>
                  </a:lnTo>
                  <a:cubicBezTo>
                    <a:pt x="295520" y="175010"/>
                    <a:pt x="295207" y="166899"/>
                    <a:pt x="300016" y="161705"/>
                  </a:cubicBezTo>
                  <a:lnTo>
                    <a:pt x="313205" y="147459"/>
                  </a:lnTo>
                  <a:cubicBezTo>
                    <a:pt x="315610" y="144861"/>
                    <a:pt x="318840" y="143485"/>
                    <a:pt x="322118" y="143359"/>
                  </a:cubicBezTo>
                  <a:close/>
                  <a:moveTo>
                    <a:pt x="3094789" y="141790"/>
                  </a:moveTo>
                  <a:cubicBezTo>
                    <a:pt x="3097545" y="141790"/>
                    <a:pt x="3100302" y="142841"/>
                    <a:pt x="3102404" y="144945"/>
                  </a:cubicBezTo>
                  <a:lnTo>
                    <a:pt x="3163520" y="206060"/>
                  </a:lnTo>
                  <a:cubicBezTo>
                    <a:pt x="3167726" y="210266"/>
                    <a:pt x="3167726" y="217084"/>
                    <a:pt x="3163520" y="221290"/>
                  </a:cubicBezTo>
                  <a:lnTo>
                    <a:pt x="3139733" y="245078"/>
                  </a:lnTo>
                  <a:lnTo>
                    <a:pt x="3111049" y="245078"/>
                  </a:lnTo>
                  <a:lnTo>
                    <a:pt x="3056660" y="190689"/>
                  </a:lnTo>
                  <a:cubicBezTo>
                    <a:pt x="3052454" y="186484"/>
                    <a:pt x="3052454" y="179664"/>
                    <a:pt x="3056660" y="175458"/>
                  </a:cubicBezTo>
                  <a:lnTo>
                    <a:pt x="3087174" y="144945"/>
                  </a:lnTo>
                  <a:cubicBezTo>
                    <a:pt x="3089278" y="142842"/>
                    <a:pt x="3092032" y="141790"/>
                    <a:pt x="3094789" y="141790"/>
                  </a:cubicBezTo>
                  <a:close/>
                  <a:moveTo>
                    <a:pt x="2761643" y="141790"/>
                  </a:moveTo>
                  <a:cubicBezTo>
                    <a:pt x="2764399" y="141790"/>
                    <a:pt x="2767155" y="142841"/>
                    <a:pt x="2769258" y="144945"/>
                  </a:cubicBezTo>
                  <a:lnTo>
                    <a:pt x="2830373" y="206060"/>
                  </a:lnTo>
                  <a:cubicBezTo>
                    <a:pt x="2834579" y="210266"/>
                    <a:pt x="2834579" y="217084"/>
                    <a:pt x="2830373" y="221290"/>
                  </a:cubicBezTo>
                  <a:lnTo>
                    <a:pt x="2806586" y="245078"/>
                  </a:lnTo>
                  <a:lnTo>
                    <a:pt x="2777903" y="245078"/>
                  </a:lnTo>
                  <a:lnTo>
                    <a:pt x="2723513" y="190689"/>
                  </a:lnTo>
                  <a:cubicBezTo>
                    <a:pt x="2719308" y="186484"/>
                    <a:pt x="2719308" y="179664"/>
                    <a:pt x="2723513" y="175458"/>
                  </a:cubicBezTo>
                  <a:lnTo>
                    <a:pt x="2754028" y="144945"/>
                  </a:lnTo>
                  <a:cubicBezTo>
                    <a:pt x="2756130" y="142842"/>
                    <a:pt x="2758887" y="141790"/>
                    <a:pt x="2761643" y="141790"/>
                  </a:cubicBezTo>
                  <a:close/>
                  <a:moveTo>
                    <a:pt x="2428497" y="141790"/>
                  </a:moveTo>
                  <a:cubicBezTo>
                    <a:pt x="2431253" y="141790"/>
                    <a:pt x="2434008" y="142841"/>
                    <a:pt x="2436111" y="144945"/>
                  </a:cubicBezTo>
                  <a:lnTo>
                    <a:pt x="2497227" y="206060"/>
                  </a:lnTo>
                  <a:cubicBezTo>
                    <a:pt x="2501433" y="210266"/>
                    <a:pt x="2501433" y="217084"/>
                    <a:pt x="2497227" y="221290"/>
                  </a:cubicBezTo>
                  <a:lnTo>
                    <a:pt x="2473440" y="245078"/>
                  </a:lnTo>
                  <a:lnTo>
                    <a:pt x="2444757" y="245078"/>
                  </a:lnTo>
                  <a:lnTo>
                    <a:pt x="2390367" y="190689"/>
                  </a:lnTo>
                  <a:cubicBezTo>
                    <a:pt x="2386162" y="186484"/>
                    <a:pt x="2386162" y="179664"/>
                    <a:pt x="2390367" y="175458"/>
                  </a:cubicBezTo>
                  <a:lnTo>
                    <a:pt x="2420882" y="144945"/>
                  </a:lnTo>
                  <a:cubicBezTo>
                    <a:pt x="2422984" y="142842"/>
                    <a:pt x="2425740" y="141790"/>
                    <a:pt x="2428497" y="141790"/>
                  </a:cubicBezTo>
                  <a:close/>
                  <a:moveTo>
                    <a:pt x="2095350" y="141790"/>
                  </a:moveTo>
                  <a:cubicBezTo>
                    <a:pt x="2098106" y="141790"/>
                    <a:pt x="2100863" y="142841"/>
                    <a:pt x="2102966" y="144945"/>
                  </a:cubicBezTo>
                  <a:lnTo>
                    <a:pt x="2164081" y="206060"/>
                  </a:lnTo>
                  <a:cubicBezTo>
                    <a:pt x="2168287" y="210266"/>
                    <a:pt x="2168287" y="217084"/>
                    <a:pt x="2164081" y="221290"/>
                  </a:cubicBezTo>
                  <a:lnTo>
                    <a:pt x="2140294" y="245078"/>
                  </a:lnTo>
                  <a:lnTo>
                    <a:pt x="2111611" y="245078"/>
                  </a:lnTo>
                  <a:lnTo>
                    <a:pt x="2057221" y="190689"/>
                  </a:lnTo>
                  <a:cubicBezTo>
                    <a:pt x="2053016" y="186484"/>
                    <a:pt x="2053016" y="179664"/>
                    <a:pt x="2057221" y="175458"/>
                  </a:cubicBezTo>
                  <a:lnTo>
                    <a:pt x="2087735" y="144945"/>
                  </a:lnTo>
                  <a:cubicBezTo>
                    <a:pt x="2089838" y="142842"/>
                    <a:pt x="2092595" y="141790"/>
                    <a:pt x="2095350" y="141790"/>
                  </a:cubicBezTo>
                  <a:close/>
                  <a:moveTo>
                    <a:pt x="1762204" y="141790"/>
                  </a:moveTo>
                  <a:cubicBezTo>
                    <a:pt x="1764960" y="141790"/>
                    <a:pt x="1767716" y="142841"/>
                    <a:pt x="1769819" y="144945"/>
                  </a:cubicBezTo>
                  <a:lnTo>
                    <a:pt x="1830935" y="206060"/>
                  </a:lnTo>
                  <a:cubicBezTo>
                    <a:pt x="1835140" y="210266"/>
                    <a:pt x="1835140" y="217084"/>
                    <a:pt x="1830935" y="221290"/>
                  </a:cubicBezTo>
                  <a:lnTo>
                    <a:pt x="1807147" y="245078"/>
                  </a:lnTo>
                  <a:lnTo>
                    <a:pt x="1778464" y="245078"/>
                  </a:lnTo>
                  <a:lnTo>
                    <a:pt x="1724075" y="190689"/>
                  </a:lnTo>
                  <a:cubicBezTo>
                    <a:pt x="1719869" y="186484"/>
                    <a:pt x="1719869" y="179664"/>
                    <a:pt x="1724075" y="175458"/>
                  </a:cubicBezTo>
                  <a:lnTo>
                    <a:pt x="1754589" y="144945"/>
                  </a:lnTo>
                  <a:cubicBezTo>
                    <a:pt x="1756692" y="142842"/>
                    <a:pt x="1759448" y="141790"/>
                    <a:pt x="1762204" y="141790"/>
                  </a:cubicBezTo>
                  <a:close/>
                  <a:moveTo>
                    <a:pt x="1429058" y="141790"/>
                  </a:moveTo>
                  <a:cubicBezTo>
                    <a:pt x="1431814" y="141790"/>
                    <a:pt x="1434570" y="142841"/>
                    <a:pt x="1436673" y="144945"/>
                  </a:cubicBezTo>
                  <a:lnTo>
                    <a:pt x="1497788" y="206060"/>
                  </a:lnTo>
                  <a:cubicBezTo>
                    <a:pt x="1501994" y="210266"/>
                    <a:pt x="1501994" y="217084"/>
                    <a:pt x="1497788" y="221290"/>
                  </a:cubicBezTo>
                  <a:lnTo>
                    <a:pt x="1474000" y="245078"/>
                  </a:lnTo>
                  <a:lnTo>
                    <a:pt x="1445318" y="245078"/>
                  </a:lnTo>
                  <a:lnTo>
                    <a:pt x="1390928" y="190689"/>
                  </a:lnTo>
                  <a:cubicBezTo>
                    <a:pt x="1386722" y="186484"/>
                    <a:pt x="1386722" y="179664"/>
                    <a:pt x="1390928" y="175458"/>
                  </a:cubicBezTo>
                  <a:lnTo>
                    <a:pt x="1421443" y="144945"/>
                  </a:lnTo>
                  <a:cubicBezTo>
                    <a:pt x="1423545" y="142842"/>
                    <a:pt x="1426301" y="141790"/>
                    <a:pt x="1429058" y="141790"/>
                  </a:cubicBezTo>
                  <a:close/>
                  <a:moveTo>
                    <a:pt x="1095911" y="141790"/>
                  </a:moveTo>
                  <a:cubicBezTo>
                    <a:pt x="1098667" y="141790"/>
                    <a:pt x="1101423" y="142841"/>
                    <a:pt x="1103526" y="144945"/>
                  </a:cubicBezTo>
                  <a:lnTo>
                    <a:pt x="1164642" y="206060"/>
                  </a:lnTo>
                  <a:cubicBezTo>
                    <a:pt x="1168847" y="210266"/>
                    <a:pt x="1168847" y="217084"/>
                    <a:pt x="1164642" y="221290"/>
                  </a:cubicBezTo>
                  <a:lnTo>
                    <a:pt x="1140854" y="245078"/>
                  </a:lnTo>
                  <a:lnTo>
                    <a:pt x="1112171" y="245078"/>
                  </a:lnTo>
                  <a:lnTo>
                    <a:pt x="1057782" y="190689"/>
                  </a:lnTo>
                  <a:cubicBezTo>
                    <a:pt x="1053576" y="186484"/>
                    <a:pt x="1053576" y="179664"/>
                    <a:pt x="1057782" y="175458"/>
                  </a:cubicBezTo>
                  <a:lnTo>
                    <a:pt x="1088296" y="144945"/>
                  </a:lnTo>
                  <a:cubicBezTo>
                    <a:pt x="1090399" y="142842"/>
                    <a:pt x="1093155" y="141790"/>
                    <a:pt x="1095911" y="141790"/>
                  </a:cubicBezTo>
                  <a:close/>
                  <a:moveTo>
                    <a:pt x="762765" y="141790"/>
                  </a:moveTo>
                  <a:cubicBezTo>
                    <a:pt x="765521" y="141790"/>
                    <a:pt x="768277" y="142841"/>
                    <a:pt x="770380" y="144945"/>
                  </a:cubicBezTo>
                  <a:lnTo>
                    <a:pt x="831495" y="206060"/>
                  </a:lnTo>
                  <a:cubicBezTo>
                    <a:pt x="835701" y="210266"/>
                    <a:pt x="835701" y="217084"/>
                    <a:pt x="831496" y="221290"/>
                  </a:cubicBezTo>
                  <a:lnTo>
                    <a:pt x="807708" y="245078"/>
                  </a:lnTo>
                  <a:lnTo>
                    <a:pt x="779025" y="245078"/>
                  </a:lnTo>
                  <a:lnTo>
                    <a:pt x="724636" y="190689"/>
                  </a:lnTo>
                  <a:cubicBezTo>
                    <a:pt x="720430" y="186484"/>
                    <a:pt x="720430" y="179664"/>
                    <a:pt x="724636" y="175458"/>
                  </a:cubicBezTo>
                  <a:lnTo>
                    <a:pt x="755149" y="144945"/>
                  </a:lnTo>
                  <a:cubicBezTo>
                    <a:pt x="757252" y="142842"/>
                    <a:pt x="760009" y="141790"/>
                    <a:pt x="762765" y="141790"/>
                  </a:cubicBezTo>
                  <a:close/>
                  <a:moveTo>
                    <a:pt x="429618" y="141790"/>
                  </a:moveTo>
                  <a:cubicBezTo>
                    <a:pt x="432375" y="141790"/>
                    <a:pt x="435131" y="142841"/>
                    <a:pt x="437234" y="144945"/>
                  </a:cubicBezTo>
                  <a:lnTo>
                    <a:pt x="498350" y="206060"/>
                  </a:lnTo>
                  <a:cubicBezTo>
                    <a:pt x="502555" y="210266"/>
                    <a:pt x="502555" y="217084"/>
                    <a:pt x="498350" y="221290"/>
                  </a:cubicBezTo>
                  <a:lnTo>
                    <a:pt x="474562" y="245078"/>
                  </a:lnTo>
                  <a:lnTo>
                    <a:pt x="445879" y="245078"/>
                  </a:lnTo>
                  <a:lnTo>
                    <a:pt x="391489" y="190689"/>
                  </a:lnTo>
                  <a:cubicBezTo>
                    <a:pt x="387283" y="186484"/>
                    <a:pt x="387283" y="179664"/>
                    <a:pt x="391489" y="175458"/>
                  </a:cubicBezTo>
                  <a:lnTo>
                    <a:pt x="422004" y="144945"/>
                  </a:lnTo>
                  <a:cubicBezTo>
                    <a:pt x="424107" y="142842"/>
                    <a:pt x="426863" y="141790"/>
                    <a:pt x="429618" y="141790"/>
                  </a:cubicBezTo>
                  <a:close/>
                  <a:moveTo>
                    <a:pt x="96473" y="141790"/>
                  </a:moveTo>
                  <a:cubicBezTo>
                    <a:pt x="99229" y="141790"/>
                    <a:pt x="101985" y="142841"/>
                    <a:pt x="104087" y="144945"/>
                  </a:cubicBezTo>
                  <a:lnTo>
                    <a:pt x="165203" y="206060"/>
                  </a:lnTo>
                  <a:cubicBezTo>
                    <a:pt x="169409" y="210266"/>
                    <a:pt x="169409" y="217084"/>
                    <a:pt x="165203" y="221290"/>
                  </a:cubicBezTo>
                  <a:lnTo>
                    <a:pt x="141415" y="245078"/>
                  </a:lnTo>
                  <a:lnTo>
                    <a:pt x="112732" y="245078"/>
                  </a:lnTo>
                  <a:lnTo>
                    <a:pt x="58343" y="190689"/>
                  </a:lnTo>
                  <a:cubicBezTo>
                    <a:pt x="54137" y="186484"/>
                    <a:pt x="54137" y="179664"/>
                    <a:pt x="58343" y="175458"/>
                  </a:cubicBezTo>
                  <a:lnTo>
                    <a:pt x="88858" y="144945"/>
                  </a:lnTo>
                  <a:cubicBezTo>
                    <a:pt x="90960" y="142842"/>
                    <a:pt x="93716" y="141790"/>
                    <a:pt x="96473" y="141790"/>
                  </a:cubicBezTo>
                  <a:close/>
                  <a:moveTo>
                    <a:pt x="3191989" y="140071"/>
                  </a:moveTo>
                  <a:cubicBezTo>
                    <a:pt x="3192963" y="140115"/>
                    <a:pt x="3193918" y="140529"/>
                    <a:pt x="3194627" y="141303"/>
                  </a:cubicBezTo>
                  <a:lnTo>
                    <a:pt x="3197669" y="144629"/>
                  </a:lnTo>
                  <a:cubicBezTo>
                    <a:pt x="3199088" y="146179"/>
                    <a:pt x="3198981" y="148584"/>
                    <a:pt x="3197432" y="150002"/>
                  </a:cubicBezTo>
                  <a:lnTo>
                    <a:pt x="3194106" y="153045"/>
                  </a:lnTo>
                  <a:cubicBezTo>
                    <a:pt x="3192557" y="154463"/>
                    <a:pt x="3190151" y="154356"/>
                    <a:pt x="3188733" y="152807"/>
                  </a:cubicBezTo>
                  <a:lnTo>
                    <a:pt x="3185690" y="149480"/>
                  </a:lnTo>
                  <a:cubicBezTo>
                    <a:pt x="3184272" y="147932"/>
                    <a:pt x="3184379" y="145526"/>
                    <a:pt x="3185928" y="144108"/>
                  </a:cubicBezTo>
                  <a:lnTo>
                    <a:pt x="3189254" y="141065"/>
                  </a:lnTo>
                  <a:cubicBezTo>
                    <a:pt x="3190029" y="140356"/>
                    <a:pt x="3191018" y="140028"/>
                    <a:pt x="3191989" y="140071"/>
                  </a:cubicBezTo>
                  <a:close/>
                  <a:moveTo>
                    <a:pt x="2858843" y="140071"/>
                  </a:moveTo>
                  <a:cubicBezTo>
                    <a:pt x="2859815" y="140115"/>
                    <a:pt x="2860772" y="140529"/>
                    <a:pt x="2861481" y="141303"/>
                  </a:cubicBezTo>
                  <a:lnTo>
                    <a:pt x="2864524" y="144629"/>
                  </a:lnTo>
                  <a:cubicBezTo>
                    <a:pt x="2865942" y="146179"/>
                    <a:pt x="2865835" y="148584"/>
                    <a:pt x="2864286" y="150002"/>
                  </a:cubicBezTo>
                  <a:lnTo>
                    <a:pt x="2860960" y="153045"/>
                  </a:lnTo>
                  <a:cubicBezTo>
                    <a:pt x="2859410" y="154463"/>
                    <a:pt x="2857005" y="154356"/>
                    <a:pt x="2855586" y="152807"/>
                  </a:cubicBezTo>
                  <a:lnTo>
                    <a:pt x="2852543" y="149480"/>
                  </a:lnTo>
                  <a:cubicBezTo>
                    <a:pt x="2851125" y="147932"/>
                    <a:pt x="2851232" y="145526"/>
                    <a:pt x="2852782" y="144108"/>
                  </a:cubicBezTo>
                  <a:lnTo>
                    <a:pt x="2856108" y="141065"/>
                  </a:lnTo>
                  <a:cubicBezTo>
                    <a:pt x="2856882" y="140356"/>
                    <a:pt x="2857871" y="140028"/>
                    <a:pt x="2858843" y="140071"/>
                  </a:cubicBezTo>
                  <a:close/>
                  <a:moveTo>
                    <a:pt x="2525698" y="140071"/>
                  </a:moveTo>
                  <a:cubicBezTo>
                    <a:pt x="2526669" y="140115"/>
                    <a:pt x="2527626" y="140529"/>
                    <a:pt x="2528335" y="141303"/>
                  </a:cubicBezTo>
                  <a:lnTo>
                    <a:pt x="2531378" y="144629"/>
                  </a:lnTo>
                  <a:cubicBezTo>
                    <a:pt x="2532796" y="146179"/>
                    <a:pt x="2532689" y="148584"/>
                    <a:pt x="2531139" y="150002"/>
                  </a:cubicBezTo>
                  <a:lnTo>
                    <a:pt x="2527814" y="153045"/>
                  </a:lnTo>
                  <a:cubicBezTo>
                    <a:pt x="2526264" y="154463"/>
                    <a:pt x="2523858" y="154356"/>
                    <a:pt x="2522440" y="152807"/>
                  </a:cubicBezTo>
                  <a:lnTo>
                    <a:pt x="2519397" y="149480"/>
                  </a:lnTo>
                  <a:cubicBezTo>
                    <a:pt x="2517980" y="147932"/>
                    <a:pt x="2518086" y="145526"/>
                    <a:pt x="2519636" y="144108"/>
                  </a:cubicBezTo>
                  <a:lnTo>
                    <a:pt x="2522961" y="141065"/>
                  </a:lnTo>
                  <a:cubicBezTo>
                    <a:pt x="2523736" y="140356"/>
                    <a:pt x="2524725" y="140028"/>
                    <a:pt x="2525698" y="140071"/>
                  </a:cubicBezTo>
                  <a:close/>
                  <a:moveTo>
                    <a:pt x="2192551" y="140071"/>
                  </a:moveTo>
                  <a:cubicBezTo>
                    <a:pt x="2193524" y="140115"/>
                    <a:pt x="2194479" y="140529"/>
                    <a:pt x="2195189" y="141303"/>
                  </a:cubicBezTo>
                  <a:lnTo>
                    <a:pt x="2198231" y="144629"/>
                  </a:lnTo>
                  <a:cubicBezTo>
                    <a:pt x="2199649" y="146179"/>
                    <a:pt x="2199543" y="148584"/>
                    <a:pt x="2197993" y="150002"/>
                  </a:cubicBezTo>
                  <a:lnTo>
                    <a:pt x="2194667" y="153045"/>
                  </a:lnTo>
                  <a:cubicBezTo>
                    <a:pt x="2193118" y="154463"/>
                    <a:pt x="2190712" y="154356"/>
                    <a:pt x="2189294" y="152807"/>
                  </a:cubicBezTo>
                  <a:lnTo>
                    <a:pt x="2186251" y="149480"/>
                  </a:lnTo>
                  <a:cubicBezTo>
                    <a:pt x="2184833" y="147932"/>
                    <a:pt x="2184940" y="145526"/>
                    <a:pt x="2186489" y="144108"/>
                  </a:cubicBezTo>
                  <a:lnTo>
                    <a:pt x="2189815" y="141065"/>
                  </a:lnTo>
                  <a:cubicBezTo>
                    <a:pt x="2190590" y="140356"/>
                    <a:pt x="2191579" y="140028"/>
                    <a:pt x="2192551" y="140071"/>
                  </a:cubicBezTo>
                  <a:close/>
                  <a:moveTo>
                    <a:pt x="1859404" y="140071"/>
                  </a:moveTo>
                  <a:cubicBezTo>
                    <a:pt x="1860377" y="140115"/>
                    <a:pt x="1861333" y="140529"/>
                    <a:pt x="1862041" y="141303"/>
                  </a:cubicBezTo>
                  <a:lnTo>
                    <a:pt x="1865085" y="144629"/>
                  </a:lnTo>
                  <a:cubicBezTo>
                    <a:pt x="1866504" y="146179"/>
                    <a:pt x="1866396" y="148584"/>
                    <a:pt x="1864846" y="150002"/>
                  </a:cubicBezTo>
                  <a:lnTo>
                    <a:pt x="1861521" y="153045"/>
                  </a:lnTo>
                  <a:cubicBezTo>
                    <a:pt x="1859972" y="154463"/>
                    <a:pt x="1857566" y="154356"/>
                    <a:pt x="1856148" y="152807"/>
                  </a:cubicBezTo>
                  <a:lnTo>
                    <a:pt x="1853105" y="149480"/>
                  </a:lnTo>
                  <a:cubicBezTo>
                    <a:pt x="1851686" y="147932"/>
                    <a:pt x="1851794" y="145526"/>
                    <a:pt x="1853343" y="144108"/>
                  </a:cubicBezTo>
                  <a:lnTo>
                    <a:pt x="1856669" y="141065"/>
                  </a:lnTo>
                  <a:cubicBezTo>
                    <a:pt x="1857444" y="140356"/>
                    <a:pt x="1858432" y="140028"/>
                    <a:pt x="1859404" y="140071"/>
                  </a:cubicBezTo>
                  <a:close/>
                  <a:moveTo>
                    <a:pt x="1526258" y="140071"/>
                  </a:moveTo>
                  <a:cubicBezTo>
                    <a:pt x="1527231" y="140115"/>
                    <a:pt x="1528187" y="140529"/>
                    <a:pt x="1528895" y="141303"/>
                  </a:cubicBezTo>
                  <a:lnTo>
                    <a:pt x="1531938" y="144629"/>
                  </a:lnTo>
                  <a:cubicBezTo>
                    <a:pt x="1533356" y="146179"/>
                    <a:pt x="1533249" y="148584"/>
                    <a:pt x="1531701" y="150002"/>
                  </a:cubicBezTo>
                  <a:lnTo>
                    <a:pt x="1528374" y="153045"/>
                  </a:lnTo>
                  <a:cubicBezTo>
                    <a:pt x="1526825" y="154463"/>
                    <a:pt x="1524420" y="154356"/>
                    <a:pt x="1523001" y="152807"/>
                  </a:cubicBezTo>
                  <a:lnTo>
                    <a:pt x="1519958" y="149480"/>
                  </a:lnTo>
                  <a:cubicBezTo>
                    <a:pt x="1518540" y="147932"/>
                    <a:pt x="1518647" y="145526"/>
                    <a:pt x="1520197" y="144108"/>
                  </a:cubicBezTo>
                  <a:lnTo>
                    <a:pt x="1523522" y="141065"/>
                  </a:lnTo>
                  <a:cubicBezTo>
                    <a:pt x="1524297" y="140356"/>
                    <a:pt x="1525286" y="140028"/>
                    <a:pt x="1526258" y="140071"/>
                  </a:cubicBezTo>
                  <a:close/>
                  <a:moveTo>
                    <a:pt x="1193112" y="140071"/>
                  </a:moveTo>
                  <a:cubicBezTo>
                    <a:pt x="1194084" y="140115"/>
                    <a:pt x="1195040" y="140529"/>
                    <a:pt x="1195749" y="141303"/>
                  </a:cubicBezTo>
                  <a:lnTo>
                    <a:pt x="1198792" y="144629"/>
                  </a:lnTo>
                  <a:cubicBezTo>
                    <a:pt x="1200210" y="146179"/>
                    <a:pt x="1200103" y="148584"/>
                    <a:pt x="1198554" y="150002"/>
                  </a:cubicBezTo>
                  <a:lnTo>
                    <a:pt x="1195228" y="153045"/>
                  </a:lnTo>
                  <a:cubicBezTo>
                    <a:pt x="1193678" y="154463"/>
                    <a:pt x="1191273" y="154356"/>
                    <a:pt x="1189855" y="152807"/>
                  </a:cubicBezTo>
                  <a:lnTo>
                    <a:pt x="1186811" y="149480"/>
                  </a:lnTo>
                  <a:cubicBezTo>
                    <a:pt x="1185394" y="147932"/>
                    <a:pt x="1185500" y="145526"/>
                    <a:pt x="1187050" y="144108"/>
                  </a:cubicBezTo>
                  <a:lnTo>
                    <a:pt x="1190376" y="141065"/>
                  </a:lnTo>
                  <a:cubicBezTo>
                    <a:pt x="1191150" y="140356"/>
                    <a:pt x="1192139" y="140028"/>
                    <a:pt x="1193112" y="140071"/>
                  </a:cubicBezTo>
                  <a:close/>
                  <a:moveTo>
                    <a:pt x="859966" y="140071"/>
                  </a:moveTo>
                  <a:cubicBezTo>
                    <a:pt x="860937" y="140115"/>
                    <a:pt x="861894" y="140529"/>
                    <a:pt x="862603" y="141303"/>
                  </a:cubicBezTo>
                  <a:lnTo>
                    <a:pt x="865646" y="144629"/>
                  </a:lnTo>
                  <a:cubicBezTo>
                    <a:pt x="867064" y="146179"/>
                    <a:pt x="866957" y="148584"/>
                    <a:pt x="865407" y="150002"/>
                  </a:cubicBezTo>
                  <a:lnTo>
                    <a:pt x="862081" y="153045"/>
                  </a:lnTo>
                  <a:cubicBezTo>
                    <a:pt x="860532" y="154463"/>
                    <a:pt x="858126" y="154356"/>
                    <a:pt x="856709" y="152807"/>
                  </a:cubicBezTo>
                  <a:lnTo>
                    <a:pt x="853665" y="149480"/>
                  </a:lnTo>
                  <a:cubicBezTo>
                    <a:pt x="852248" y="147932"/>
                    <a:pt x="852354" y="145526"/>
                    <a:pt x="853904" y="144108"/>
                  </a:cubicBezTo>
                  <a:lnTo>
                    <a:pt x="857229" y="141065"/>
                  </a:lnTo>
                  <a:cubicBezTo>
                    <a:pt x="858005" y="140356"/>
                    <a:pt x="858993" y="140028"/>
                    <a:pt x="859966" y="140071"/>
                  </a:cubicBezTo>
                  <a:close/>
                  <a:moveTo>
                    <a:pt x="526819" y="140071"/>
                  </a:moveTo>
                  <a:cubicBezTo>
                    <a:pt x="527792" y="140115"/>
                    <a:pt x="528747" y="140529"/>
                    <a:pt x="529456" y="141303"/>
                  </a:cubicBezTo>
                  <a:lnTo>
                    <a:pt x="532499" y="144629"/>
                  </a:lnTo>
                  <a:cubicBezTo>
                    <a:pt x="533918" y="146179"/>
                    <a:pt x="533810" y="148584"/>
                    <a:pt x="532261" y="150002"/>
                  </a:cubicBezTo>
                  <a:lnTo>
                    <a:pt x="528935" y="153045"/>
                  </a:lnTo>
                  <a:cubicBezTo>
                    <a:pt x="527386" y="154463"/>
                    <a:pt x="524981" y="154356"/>
                    <a:pt x="523563" y="152807"/>
                  </a:cubicBezTo>
                  <a:lnTo>
                    <a:pt x="520520" y="149480"/>
                  </a:lnTo>
                  <a:cubicBezTo>
                    <a:pt x="519101" y="147932"/>
                    <a:pt x="519208" y="145526"/>
                    <a:pt x="520758" y="144108"/>
                  </a:cubicBezTo>
                  <a:lnTo>
                    <a:pt x="524083" y="141065"/>
                  </a:lnTo>
                  <a:cubicBezTo>
                    <a:pt x="524859" y="140356"/>
                    <a:pt x="525847" y="140028"/>
                    <a:pt x="526819" y="140071"/>
                  </a:cubicBezTo>
                  <a:close/>
                  <a:moveTo>
                    <a:pt x="193673" y="140071"/>
                  </a:moveTo>
                  <a:cubicBezTo>
                    <a:pt x="194645" y="140115"/>
                    <a:pt x="195602" y="140529"/>
                    <a:pt x="196310" y="141303"/>
                  </a:cubicBezTo>
                  <a:lnTo>
                    <a:pt x="199353" y="144629"/>
                  </a:lnTo>
                  <a:cubicBezTo>
                    <a:pt x="200771" y="146179"/>
                    <a:pt x="200664" y="148584"/>
                    <a:pt x="199115" y="150002"/>
                  </a:cubicBezTo>
                  <a:lnTo>
                    <a:pt x="195789" y="153045"/>
                  </a:lnTo>
                  <a:cubicBezTo>
                    <a:pt x="194239" y="154463"/>
                    <a:pt x="191834" y="154356"/>
                    <a:pt x="190416" y="152807"/>
                  </a:cubicBezTo>
                  <a:lnTo>
                    <a:pt x="187373" y="149480"/>
                  </a:lnTo>
                  <a:cubicBezTo>
                    <a:pt x="185955" y="147932"/>
                    <a:pt x="186061" y="145526"/>
                    <a:pt x="187611" y="144108"/>
                  </a:cubicBezTo>
                  <a:lnTo>
                    <a:pt x="190937" y="141065"/>
                  </a:lnTo>
                  <a:cubicBezTo>
                    <a:pt x="191712" y="140356"/>
                    <a:pt x="192701" y="140028"/>
                    <a:pt x="193673" y="140071"/>
                  </a:cubicBezTo>
                  <a:close/>
                  <a:moveTo>
                    <a:pt x="2932820" y="131487"/>
                  </a:moveTo>
                  <a:cubicBezTo>
                    <a:pt x="2934261" y="131583"/>
                    <a:pt x="2935665" y="132227"/>
                    <a:pt x="2936691" y="133400"/>
                  </a:cubicBezTo>
                  <a:lnTo>
                    <a:pt x="2942321" y="139832"/>
                  </a:lnTo>
                  <a:cubicBezTo>
                    <a:pt x="2944374" y="142176"/>
                    <a:pt x="2944136" y="145742"/>
                    <a:pt x="2941791" y="147794"/>
                  </a:cubicBezTo>
                  <a:lnTo>
                    <a:pt x="2933687" y="154888"/>
                  </a:lnTo>
                  <a:cubicBezTo>
                    <a:pt x="2931342" y="156941"/>
                    <a:pt x="2927776" y="156704"/>
                    <a:pt x="2925724" y="154359"/>
                  </a:cubicBezTo>
                  <a:lnTo>
                    <a:pt x="2920094" y="147927"/>
                  </a:lnTo>
                  <a:cubicBezTo>
                    <a:pt x="2918042" y="145583"/>
                    <a:pt x="2918279" y="142018"/>
                    <a:pt x="2920624" y="139965"/>
                  </a:cubicBezTo>
                  <a:lnTo>
                    <a:pt x="2928728" y="132871"/>
                  </a:lnTo>
                  <a:cubicBezTo>
                    <a:pt x="2929901" y="131844"/>
                    <a:pt x="2931379" y="131391"/>
                    <a:pt x="2932820" y="131487"/>
                  </a:cubicBezTo>
                  <a:close/>
                  <a:moveTo>
                    <a:pt x="2599673" y="131487"/>
                  </a:moveTo>
                  <a:cubicBezTo>
                    <a:pt x="2601114" y="131583"/>
                    <a:pt x="2602519" y="132227"/>
                    <a:pt x="2603545" y="133400"/>
                  </a:cubicBezTo>
                  <a:lnTo>
                    <a:pt x="2609174" y="139832"/>
                  </a:lnTo>
                  <a:cubicBezTo>
                    <a:pt x="2611227" y="142176"/>
                    <a:pt x="2610990" y="145742"/>
                    <a:pt x="2608645" y="147794"/>
                  </a:cubicBezTo>
                  <a:lnTo>
                    <a:pt x="2600541" y="154888"/>
                  </a:lnTo>
                  <a:cubicBezTo>
                    <a:pt x="2598196" y="156941"/>
                    <a:pt x="2594630" y="156704"/>
                    <a:pt x="2592578" y="154359"/>
                  </a:cubicBezTo>
                  <a:lnTo>
                    <a:pt x="2586949" y="147927"/>
                  </a:lnTo>
                  <a:cubicBezTo>
                    <a:pt x="2584896" y="145583"/>
                    <a:pt x="2585132" y="142018"/>
                    <a:pt x="2587478" y="139965"/>
                  </a:cubicBezTo>
                  <a:lnTo>
                    <a:pt x="2595583" y="132871"/>
                  </a:lnTo>
                  <a:cubicBezTo>
                    <a:pt x="2596755" y="131844"/>
                    <a:pt x="2598233" y="131391"/>
                    <a:pt x="2599673" y="131487"/>
                  </a:cubicBezTo>
                  <a:close/>
                  <a:moveTo>
                    <a:pt x="2266527" y="131487"/>
                  </a:moveTo>
                  <a:cubicBezTo>
                    <a:pt x="2267968" y="131583"/>
                    <a:pt x="2269372" y="132227"/>
                    <a:pt x="2270399" y="133400"/>
                  </a:cubicBezTo>
                  <a:lnTo>
                    <a:pt x="2276028" y="139832"/>
                  </a:lnTo>
                  <a:cubicBezTo>
                    <a:pt x="2278081" y="142176"/>
                    <a:pt x="2277844" y="145742"/>
                    <a:pt x="2275499" y="147794"/>
                  </a:cubicBezTo>
                  <a:lnTo>
                    <a:pt x="2267394" y="154888"/>
                  </a:lnTo>
                  <a:cubicBezTo>
                    <a:pt x="2265050" y="156941"/>
                    <a:pt x="2261484" y="156704"/>
                    <a:pt x="2259432" y="154359"/>
                  </a:cubicBezTo>
                  <a:lnTo>
                    <a:pt x="2253801" y="147927"/>
                  </a:lnTo>
                  <a:cubicBezTo>
                    <a:pt x="2251749" y="145583"/>
                    <a:pt x="2251987" y="142018"/>
                    <a:pt x="2254332" y="139965"/>
                  </a:cubicBezTo>
                  <a:lnTo>
                    <a:pt x="2262436" y="132871"/>
                  </a:lnTo>
                  <a:cubicBezTo>
                    <a:pt x="2263609" y="131844"/>
                    <a:pt x="2265086" y="131391"/>
                    <a:pt x="2266527" y="131487"/>
                  </a:cubicBezTo>
                  <a:close/>
                  <a:moveTo>
                    <a:pt x="1933380" y="131487"/>
                  </a:moveTo>
                  <a:cubicBezTo>
                    <a:pt x="1934822" y="131583"/>
                    <a:pt x="1936226" y="132227"/>
                    <a:pt x="1937252" y="133400"/>
                  </a:cubicBezTo>
                  <a:lnTo>
                    <a:pt x="1942882" y="139832"/>
                  </a:lnTo>
                  <a:cubicBezTo>
                    <a:pt x="1944935" y="142176"/>
                    <a:pt x="1944697" y="145742"/>
                    <a:pt x="1942353" y="147794"/>
                  </a:cubicBezTo>
                  <a:lnTo>
                    <a:pt x="1934248" y="154888"/>
                  </a:lnTo>
                  <a:cubicBezTo>
                    <a:pt x="1931903" y="156941"/>
                    <a:pt x="1928338" y="156704"/>
                    <a:pt x="1926286" y="154359"/>
                  </a:cubicBezTo>
                  <a:lnTo>
                    <a:pt x="1920655" y="147927"/>
                  </a:lnTo>
                  <a:cubicBezTo>
                    <a:pt x="1918602" y="145583"/>
                    <a:pt x="1918840" y="142018"/>
                    <a:pt x="1921185" y="139965"/>
                  </a:cubicBezTo>
                  <a:lnTo>
                    <a:pt x="1929290" y="132871"/>
                  </a:lnTo>
                  <a:cubicBezTo>
                    <a:pt x="1930462" y="131844"/>
                    <a:pt x="1931940" y="131391"/>
                    <a:pt x="1933380" y="131487"/>
                  </a:cubicBezTo>
                  <a:close/>
                  <a:moveTo>
                    <a:pt x="1600234" y="131487"/>
                  </a:moveTo>
                  <a:cubicBezTo>
                    <a:pt x="1601676" y="131583"/>
                    <a:pt x="1603080" y="132227"/>
                    <a:pt x="1604106" y="133400"/>
                  </a:cubicBezTo>
                  <a:lnTo>
                    <a:pt x="1609735" y="139832"/>
                  </a:lnTo>
                  <a:cubicBezTo>
                    <a:pt x="1611788" y="142176"/>
                    <a:pt x="1611551" y="145742"/>
                    <a:pt x="1609207" y="147794"/>
                  </a:cubicBezTo>
                  <a:lnTo>
                    <a:pt x="1601101" y="154888"/>
                  </a:lnTo>
                  <a:cubicBezTo>
                    <a:pt x="1598757" y="156941"/>
                    <a:pt x="1595191" y="156704"/>
                    <a:pt x="1593139" y="154359"/>
                  </a:cubicBezTo>
                  <a:lnTo>
                    <a:pt x="1587509" y="147927"/>
                  </a:lnTo>
                  <a:cubicBezTo>
                    <a:pt x="1585456" y="145583"/>
                    <a:pt x="1585694" y="142018"/>
                    <a:pt x="1588039" y="139965"/>
                  </a:cubicBezTo>
                  <a:lnTo>
                    <a:pt x="1596144" y="132871"/>
                  </a:lnTo>
                  <a:cubicBezTo>
                    <a:pt x="1597316" y="131844"/>
                    <a:pt x="1598794" y="131391"/>
                    <a:pt x="1600234" y="131487"/>
                  </a:cubicBezTo>
                  <a:close/>
                  <a:moveTo>
                    <a:pt x="1267088" y="131487"/>
                  </a:moveTo>
                  <a:cubicBezTo>
                    <a:pt x="1268529" y="131583"/>
                    <a:pt x="1269933" y="132227"/>
                    <a:pt x="1270960" y="133400"/>
                  </a:cubicBezTo>
                  <a:lnTo>
                    <a:pt x="1276589" y="139832"/>
                  </a:lnTo>
                  <a:cubicBezTo>
                    <a:pt x="1278641" y="142176"/>
                    <a:pt x="1278405" y="145742"/>
                    <a:pt x="1276060" y="147794"/>
                  </a:cubicBezTo>
                  <a:lnTo>
                    <a:pt x="1267955" y="154888"/>
                  </a:lnTo>
                  <a:cubicBezTo>
                    <a:pt x="1265610" y="156941"/>
                    <a:pt x="1262045" y="156704"/>
                    <a:pt x="1259992" y="154359"/>
                  </a:cubicBezTo>
                  <a:lnTo>
                    <a:pt x="1254363" y="147927"/>
                  </a:lnTo>
                  <a:cubicBezTo>
                    <a:pt x="1252310" y="145583"/>
                    <a:pt x="1252547" y="142018"/>
                    <a:pt x="1254892" y="139965"/>
                  </a:cubicBezTo>
                  <a:lnTo>
                    <a:pt x="1262996" y="132871"/>
                  </a:lnTo>
                  <a:cubicBezTo>
                    <a:pt x="1264169" y="131844"/>
                    <a:pt x="1265647" y="131391"/>
                    <a:pt x="1267088" y="131487"/>
                  </a:cubicBezTo>
                  <a:close/>
                  <a:moveTo>
                    <a:pt x="933942" y="131487"/>
                  </a:moveTo>
                  <a:cubicBezTo>
                    <a:pt x="935382" y="131583"/>
                    <a:pt x="936787" y="132227"/>
                    <a:pt x="937813" y="133400"/>
                  </a:cubicBezTo>
                  <a:lnTo>
                    <a:pt x="943442" y="139832"/>
                  </a:lnTo>
                  <a:cubicBezTo>
                    <a:pt x="945495" y="142176"/>
                    <a:pt x="945259" y="145742"/>
                    <a:pt x="942914" y="147794"/>
                  </a:cubicBezTo>
                  <a:lnTo>
                    <a:pt x="934809" y="154888"/>
                  </a:lnTo>
                  <a:cubicBezTo>
                    <a:pt x="932464" y="156941"/>
                    <a:pt x="928898" y="156704"/>
                    <a:pt x="926846" y="154359"/>
                  </a:cubicBezTo>
                  <a:lnTo>
                    <a:pt x="921216" y="147927"/>
                  </a:lnTo>
                  <a:cubicBezTo>
                    <a:pt x="919164" y="145583"/>
                    <a:pt x="919401" y="142018"/>
                    <a:pt x="921746" y="139965"/>
                  </a:cubicBezTo>
                  <a:lnTo>
                    <a:pt x="929850" y="132871"/>
                  </a:lnTo>
                  <a:cubicBezTo>
                    <a:pt x="931023" y="131844"/>
                    <a:pt x="932500" y="131391"/>
                    <a:pt x="933942" y="131487"/>
                  </a:cubicBezTo>
                  <a:close/>
                  <a:moveTo>
                    <a:pt x="600796" y="131487"/>
                  </a:moveTo>
                  <a:cubicBezTo>
                    <a:pt x="602236" y="131583"/>
                    <a:pt x="603641" y="132227"/>
                    <a:pt x="604667" y="133400"/>
                  </a:cubicBezTo>
                  <a:lnTo>
                    <a:pt x="610297" y="139832"/>
                  </a:lnTo>
                  <a:cubicBezTo>
                    <a:pt x="612349" y="142176"/>
                    <a:pt x="612112" y="145742"/>
                    <a:pt x="609768" y="147794"/>
                  </a:cubicBezTo>
                  <a:lnTo>
                    <a:pt x="601662" y="154888"/>
                  </a:lnTo>
                  <a:cubicBezTo>
                    <a:pt x="599318" y="156941"/>
                    <a:pt x="595753" y="156704"/>
                    <a:pt x="593700" y="154359"/>
                  </a:cubicBezTo>
                  <a:lnTo>
                    <a:pt x="588070" y="147927"/>
                  </a:lnTo>
                  <a:cubicBezTo>
                    <a:pt x="586017" y="145583"/>
                    <a:pt x="586255" y="142018"/>
                    <a:pt x="588600" y="139965"/>
                  </a:cubicBezTo>
                  <a:lnTo>
                    <a:pt x="596705" y="132871"/>
                  </a:lnTo>
                  <a:cubicBezTo>
                    <a:pt x="597877" y="131844"/>
                    <a:pt x="599354" y="131391"/>
                    <a:pt x="600796" y="131487"/>
                  </a:cubicBezTo>
                  <a:close/>
                  <a:moveTo>
                    <a:pt x="267649" y="131487"/>
                  </a:moveTo>
                  <a:cubicBezTo>
                    <a:pt x="269090" y="131583"/>
                    <a:pt x="270495" y="132227"/>
                    <a:pt x="271521" y="133400"/>
                  </a:cubicBezTo>
                  <a:lnTo>
                    <a:pt x="277151" y="139832"/>
                  </a:lnTo>
                  <a:cubicBezTo>
                    <a:pt x="279203" y="142176"/>
                    <a:pt x="278966" y="145742"/>
                    <a:pt x="276621" y="147794"/>
                  </a:cubicBezTo>
                  <a:lnTo>
                    <a:pt x="268516" y="154888"/>
                  </a:lnTo>
                  <a:cubicBezTo>
                    <a:pt x="266172" y="156941"/>
                    <a:pt x="262606" y="156704"/>
                    <a:pt x="260554" y="154359"/>
                  </a:cubicBezTo>
                  <a:lnTo>
                    <a:pt x="254924" y="147927"/>
                  </a:lnTo>
                  <a:cubicBezTo>
                    <a:pt x="252871" y="145583"/>
                    <a:pt x="253109" y="142018"/>
                    <a:pt x="255453" y="139965"/>
                  </a:cubicBezTo>
                  <a:lnTo>
                    <a:pt x="263558" y="132871"/>
                  </a:lnTo>
                  <a:cubicBezTo>
                    <a:pt x="264730" y="131844"/>
                    <a:pt x="266208" y="131391"/>
                    <a:pt x="267649" y="131487"/>
                  </a:cubicBezTo>
                  <a:close/>
                  <a:moveTo>
                    <a:pt x="3105735" y="116582"/>
                  </a:moveTo>
                  <a:cubicBezTo>
                    <a:pt x="3107206" y="116762"/>
                    <a:pt x="3108608" y="117502"/>
                    <a:pt x="3109594" y="118762"/>
                  </a:cubicBezTo>
                  <a:lnTo>
                    <a:pt x="3113823" y="124170"/>
                  </a:lnTo>
                  <a:cubicBezTo>
                    <a:pt x="3115794" y="126689"/>
                    <a:pt x="3115349" y="130330"/>
                    <a:pt x="3112830" y="132300"/>
                  </a:cubicBezTo>
                  <a:lnTo>
                    <a:pt x="3107133" y="136756"/>
                  </a:lnTo>
                  <a:cubicBezTo>
                    <a:pt x="3104614" y="138727"/>
                    <a:pt x="3100974" y="138282"/>
                    <a:pt x="3099002" y="135763"/>
                  </a:cubicBezTo>
                  <a:lnTo>
                    <a:pt x="3094773" y="130356"/>
                  </a:lnTo>
                  <a:cubicBezTo>
                    <a:pt x="3092803" y="127836"/>
                    <a:pt x="3093247" y="124196"/>
                    <a:pt x="3095766" y="122225"/>
                  </a:cubicBezTo>
                  <a:lnTo>
                    <a:pt x="3101462" y="117769"/>
                  </a:lnTo>
                  <a:cubicBezTo>
                    <a:pt x="3102723" y="116783"/>
                    <a:pt x="3104263" y="116402"/>
                    <a:pt x="3105735" y="116582"/>
                  </a:cubicBezTo>
                  <a:close/>
                  <a:moveTo>
                    <a:pt x="2772587" y="116582"/>
                  </a:moveTo>
                  <a:cubicBezTo>
                    <a:pt x="2774060" y="116762"/>
                    <a:pt x="2775462" y="117502"/>
                    <a:pt x="2776448" y="118762"/>
                  </a:cubicBezTo>
                  <a:lnTo>
                    <a:pt x="2780678" y="124170"/>
                  </a:lnTo>
                  <a:cubicBezTo>
                    <a:pt x="2782648" y="126689"/>
                    <a:pt x="2782203" y="130330"/>
                    <a:pt x="2779683" y="132300"/>
                  </a:cubicBezTo>
                  <a:lnTo>
                    <a:pt x="2773987" y="136756"/>
                  </a:lnTo>
                  <a:cubicBezTo>
                    <a:pt x="2771468" y="138727"/>
                    <a:pt x="2767827" y="138282"/>
                    <a:pt x="2765857" y="135763"/>
                  </a:cubicBezTo>
                  <a:lnTo>
                    <a:pt x="2761627" y="130356"/>
                  </a:lnTo>
                  <a:cubicBezTo>
                    <a:pt x="2759656" y="127836"/>
                    <a:pt x="2760101" y="124196"/>
                    <a:pt x="2762620" y="122225"/>
                  </a:cubicBezTo>
                  <a:lnTo>
                    <a:pt x="2768317" y="117769"/>
                  </a:lnTo>
                  <a:cubicBezTo>
                    <a:pt x="2769576" y="116783"/>
                    <a:pt x="2771117" y="116402"/>
                    <a:pt x="2772587" y="116582"/>
                  </a:cubicBezTo>
                  <a:close/>
                  <a:moveTo>
                    <a:pt x="2439442" y="116582"/>
                  </a:moveTo>
                  <a:cubicBezTo>
                    <a:pt x="2440914" y="116762"/>
                    <a:pt x="2442316" y="117502"/>
                    <a:pt x="2443302" y="118762"/>
                  </a:cubicBezTo>
                  <a:lnTo>
                    <a:pt x="2447531" y="124170"/>
                  </a:lnTo>
                  <a:cubicBezTo>
                    <a:pt x="2449502" y="126689"/>
                    <a:pt x="2449057" y="130330"/>
                    <a:pt x="2446538" y="132300"/>
                  </a:cubicBezTo>
                  <a:lnTo>
                    <a:pt x="2440841" y="136756"/>
                  </a:lnTo>
                  <a:cubicBezTo>
                    <a:pt x="2438322" y="138727"/>
                    <a:pt x="2434681" y="138282"/>
                    <a:pt x="2432710" y="135763"/>
                  </a:cubicBezTo>
                  <a:lnTo>
                    <a:pt x="2428481" y="130356"/>
                  </a:lnTo>
                  <a:cubicBezTo>
                    <a:pt x="2426509" y="127836"/>
                    <a:pt x="2426954" y="124196"/>
                    <a:pt x="2429474" y="122225"/>
                  </a:cubicBezTo>
                  <a:lnTo>
                    <a:pt x="2435170" y="117769"/>
                  </a:lnTo>
                  <a:cubicBezTo>
                    <a:pt x="2436430" y="116783"/>
                    <a:pt x="2437970" y="116402"/>
                    <a:pt x="2439442" y="116582"/>
                  </a:cubicBezTo>
                  <a:close/>
                  <a:moveTo>
                    <a:pt x="2106296" y="116582"/>
                  </a:moveTo>
                  <a:cubicBezTo>
                    <a:pt x="2107767" y="116762"/>
                    <a:pt x="2109170" y="117502"/>
                    <a:pt x="2110155" y="118762"/>
                  </a:cubicBezTo>
                  <a:lnTo>
                    <a:pt x="2114385" y="124170"/>
                  </a:lnTo>
                  <a:cubicBezTo>
                    <a:pt x="2116356" y="126689"/>
                    <a:pt x="2115911" y="130330"/>
                    <a:pt x="2113392" y="132300"/>
                  </a:cubicBezTo>
                  <a:lnTo>
                    <a:pt x="2107695" y="136756"/>
                  </a:lnTo>
                  <a:cubicBezTo>
                    <a:pt x="2105175" y="138727"/>
                    <a:pt x="2101535" y="138282"/>
                    <a:pt x="2099564" y="135763"/>
                  </a:cubicBezTo>
                  <a:lnTo>
                    <a:pt x="2095335" y="130356"/>
                  </a:lnTo>
                  <a:cubicBezTo>
                    <a:pt x="2093363" y="127836"/>
                    <a:pt x="2093808" y="124196"/>
                    <a:pt x="2096327" y="122225"/>
                  </a:cubicBezTo>
                  <a:lnTo>
                    <a:pt x="2102024" y="117769"/>
                  </a:lnTo>
                  <a:cubicBezTo>
                    <a:pt x="2103284" y="116783"/>
                    <a:pt x="2104824" y="116402"/>
                    <a:pt x="2106296" y="116582"/>
                  </a:cubicBezTo>
                  <a:close/>
                  <a:moveTo>
                    <a:pt x="1773149" y="116582"/>
                  </a:moveTo>
                  <a:cubicBezTo>
                    <a:pt x="1774620" y="116762"/>
                    <a:pt x="1776023" y="117502"/>
                    <a:pt x="1777009" y="118762"/>
                  </a:cubicBezTo>
                  <a:lnTo>
                    <a:pt x="1781239" y="124170"/>
                  </a:lnTo>
                  <a:cubicBezTo>
                    <a:pt x="1783209" y="126689"/>
                    <a:pt x="1782765" y="130330"/>
                    <a:pt x="1780244" y="132300"/>
                  </a:cubicBezTo>
                  <a:lnTo>
                    <a:pt x="1774548" y="136756"/>
                  </a:lnTo>
                  <a:cubicBezTo>
                    <a:pt x="1772029" y="138727"/>
                    <a:pt x="1768389" y="138282"/>
                    <a:pt x="1766417" y="135763"/>
                  </a:cubicBezTo>
                  <a:lnTo>
                    <a:pt x="1762188" y="130356"/>
                  </a:lnTo>
                  <a:cubicBezTo>
                    <a:pt x="1760217" y="127836"/>
                    <a:pt x="1760662" y="124196"/>
                    <a:pt x="1763181" y="122225"/>
                  </a:cubicBezTo>
                  <a:lnTo>
                    <a:pt x="1768878" y="117769"/>
                  </a:lnTo>
                  <a:cubicBezTo>
                    <a:pt x="1770138" y="116783"/>
                    <a:pt x="1771677" y="116402"/>
                    <a:pt x="1773149" y="116582"/>
                  </a:cubicBezTo>
                  <a:close/>
                  <a:moveTo>
                    <a:pt x="1440003" y="116582"/>
                  </a:moveTo>
                  <a:cubicBezTo>
                    <a:pt x="1441475" y="116762"/>
                    <a:pt x="1442876" y="117502"/>
                    <a:pt x="1443863" y="118762"/>
                  </a:cubicBezTo>
                  <a:lnTo>
                    <a:pt x="1448092" y="124170"/>
                  </a:lnTo>
                  <a:cubicBezTo>
                    <a:pt x="1450063" y="126689"/>
                    <a:pt x="1449618" y="130330"/>
                    <a:pt x="1447098" y="132300"/>
                  </a:cubicBezTo>
                  <a:lnTo>
                    <a:pt x="1441402" y="136756"/>
                  </a:lnTo>
                  <a:cubicBezTo>
                    <a:pt x="1438883" y="138727"/>
                    <a:pt x="1435243" y="138282"/>
                    <a:pt x="1433271" y="135763"/>
                  </a:cubicBezTo>
                  <a:lnTo>
                    <a:pt x="1429042" y="130356"/>
                  </a:lnTo>
                  <a:cubicBezTo>
                    <a:pt x="1427071" y="127836"/>
                    <a:pt x="1427516" y="124196"/>
                    <a:pt x="1430035" y="122225"/>
                  </a:cubicBezTo>
                  <a:lnTo>
                    <a:pt x="1435731" y="117769"/>
                  </a:lnTo>
                  <a:cubicBezTo>
                    <a:pt x="1436991" y="116783"/>
                    <a:pt x="1438531" y="116402"/>
                    <a:pt x="1440003" y="116582"/>
                  </a:cubicBezTo>
                  <a:close/>
                  <a:moveTo>
                    <a:pt x="1106856" y="116582"/>
                  </a:moveTo>
                  <a:cubicBezTo>
                    <a:pt x="1108328" y="116762"/>
                    <a:pt x="1109731" y="117502"/>
                    <a:pt x="1110716" y="118762"/>
                  </a:cubicBezTo>
                  <a:lnTo>
                    <a:pt x="1114946" y="124170"/>
                  </a:lnTo>
                  <a:cubicBezTo>
                    <a:pt x="1116916" y="126689"/>
                    <a:pt x="1116471" y="130330"/>
                    <a:pt x="1113952" y="132300"/>
                  </a:cubicBezTo>
                  <a:lnTo>
                    <a:pt x="1108256" y="136756"/>
                  </a:lnTo>
                  <a:cubicBezTo>
                    <a:pt x="1105736" y="138727"/>
                    <a:pt x="1102095" y="138282"/>
                    <a:pt x="1100125" y="135763"/>
                  </a:cubicBezTo>
                  <a:lnTo>
                    <a:pt x="1095895" y="130356"/>
                  </a:lnTo>
                  <a:cubicBezTo>
                    <a:pt x="1093924" y="127836"/>
                    <a:pt x="1094369" y="124196"/>
                    <a:pt x="1096889" y="122225"/>
                  </a:cubicBezTo>
                  <a:lnTo>
                    <a:pt x="1102585" y="117769"/>
                  </a:lnTo>
                  <a:cubicBezTo>
                    <a:pt x="1103845" y="116783"/>
                    <a:pt x="1105385" y="116402"/>
                    <a:pt x="1106856" y="116582"/>
                  </a:cubicBezTo>
                  <a:close/>
                  <a:moveTo>
                    <a:pt x="773710" y="116582"/>
                  </a:moveTo>
                  <a:cubicBezTo>
                    <a:pt x="775181" y="116762"/>
                    <a:pt x="776584" y="117502"/>
                    <a:pt x="777569" y="118762"/>
                  </a:cubicBezTo>
                  <a:lnTo>
                    <a:pt x="781799" y="124170"/>
                  </a:lnTo>
                  <a:cubicBezTo>
                    <a:pt x="783770" y="126689"/>
                    <a:pt x="783325" y="130330"/>
                    <a:pt x="780806" y="132300"/>
                  </a:cubicBezTo>
                  <a:lnTo>
                    <a:pt x="775110" y="136756"/>
                  </a:lnTo>
                  <a:cubicBezTo>
                    <a:pt x="772590" y="138727"/>
                    <a:pt x="768949" y="138282"/>
                    <a:pt x="766979" y="135763"/>
                  </a:cubicBezTo>
                  <a:lnTo>
                    <a:pt x="762749" y="130356"/>
                  </a:lnTo>
                  <a:cubicBezTo>
                    <a:pt x="760778" y="127836"/>
                    <a:pt x="761222" y="124196"/>
                    <a:pt x="763742" y="122225"/>
                  </a:cubicBezTo>
                  <a:lnTo>
                    <a:pt x="769438" y="117769"/>
                  </a:lnTo>
                  <a:cubicBezTo>
                    <a:pt x="770698" y="116783"/>
                    <a:pt x="772239" y="116402"/>
                    <a:pt x="773710" y="116582"/>
                  </a:cubicBezTo>
                  <a:close/>
                  <a:moveTo>
                    <a:pt x="440564" y="116582"/>
                  </a:moveTo>
                  <a:cubicBezTo>
                    <a:pt x="442035" y="116762"/>
                    <a:pt x="443437" y="117502"/>
                    <a:pt x="444423" y="118762"/>
                  </a:cubicBezTo>
                  <a:lnTo>
                    <a:pt x="448653" y="124170"/>
                  </a:lnTo>
                  <a:cubicBezTo>
                    <a:pt x="450624" y="126689"/>
                    <a:pt x="450179" y="130330"/>
                    <a:pt x="447659" y="132300"/>
                  </a:cubicBezTo>
                  <a:lnTo>
                    <a:pt x="441963" y="136756"/>
                  </a:lnTo>
                  <a:cubicBezTo>
                    <a:pt x="439443" y="138727"/>
                    <a:pt x="435804" y="138282"/>
                    <a:pt x="433832" y="135763"/>
                  </a:cubicBezTo>
                  <a:lnTo>
                    <a:pt x="429602" y="130356"/>
                  </a:lnTo>
                  <a:cubicBezTo>
                    <a:pt x="427632" y="127836"/>
                    <a:pt x="428077" y="124196"/>
                    <a:pt x="430596" y="122225"/>
                  </a:cubicBezTo>
                  <a:lnTo>
                    <a:pt x="436292" y="117769"/>
                  </a:lnTo>
                  <a:cubicBezTo>
                    <a:pt x="437553" y="116783"/>
                    <a:pt x="439092" y="116402"/>
                    <a:pt x="440564" y="116582"/>
                  </a:cubicBezTo>
                  <a:close/>
                  <a:moveTo>
                    <a:pt x="107417" y="116582"/>
                  </a:moveTo>
                  <a:cubicBezTo>
                    <a:pt x="108889" y="116762"/>
                    <a:pt x="110292" y="117502"/>
                    <a:pt x="111278" y="118762"/>
                  </a:cubicBezTo>
                  <a:lnTo>
                    <a:pt x="115507" y="124170"/>
                  </a:lnTo>
                  <a:cubicBezTo>
                    <a:pt x="117478" y="126689"/>
                    <a:pt x="117033" y="130330"/>
                    <a:pt x="114513" y="132300"/>
                  </a:cubicBezTo>
                  <a:lnTo>
                    <a:pt x="108817" y="136756"/>
                  </a:lnTo>
                  <a:cubicBezTo>
                    <a:pt x="106298" y="138727"/>
                    <a:pt x="102657" y="138282"/>
                    <a:pt x="100686" y="135763"/>
                  </a:cubicBezTo>
                  <a:lnTo>
                    <a:pt x="96456" y="130356"/>
                  </a:lnTo>
                  <a:cubicBezTo>
                    <a:pt x="94486" y="127836"/>
                    <a:pt x="94930" y="124196"/>
                    <a:pt x="97450" y="122225"/>
                  </a:cubicBezTo>
                  <a:lnTo>
                    <a:pt x="103146" y="117769"/>
                  </a:lnTo>
                  <a:cubicBezTo>
                    <a:pt x="104406" y="116783"/>
                    <a:pt x="105946" y="116402"/>
                    <a:pt x="107417" y="116582"/>
                  </a:cubicBezTo>
                  <a:close/>
                  <a:moveTo>
                    <a:pt x="3156326" y="110299"/>
                  </a:moveTo>
                  <a:cubicBezTo>
                    <a:pt x="3158131" y="110299"/>
                    <a:pt x="3159936" y="110987"/>
                    <a:pt x="3161312" y="112365"/>
                  </a:cubicBezTo>
                  <a:lnTo>
                    <a:pt x="3181292" y="132343"/>
                  </a:lnTo>
                  <a:cubicBezTo>
                    <a:pt x="3184046" y="135098"/>
                    <a:pt x="3184045" y="139562"/>
                    <a:pt x="3181292" y="142316"/>
                  </a:cubicBezTo>
                  <a:lnTo>
                    <a:pt x="3152144" y="171463"/>
                  </a:lnTo>
                  <a:cubicBezTo>
                    <a:pt x="3149390" y="174217"/>
                    <a:pt x="3144926" y="174217"/>
                    <a:pt x="3142172" y="171463"/>
                  </a:cubicBezTo>
                  <a:lnTo>
                    <a:pt x="3122193" y="151484"/>
                  </a:lnTo>
                  <a:cubicBezTo>
                    <a:pt x="3119438" y="148730"/>
                    <a:pt x="3119439" y="144266"/>
                    <a:pt x="3122193" y="141512"/>
                  </a:cubicBezTo>
                  <a:lnTo>
                    <a:pt x="3151340" y="112365"/>
                  </a:lnTo>
                  <a:cubicBezTo>
                    <a:pt x="3152718" y="110987"/>
                    <a:pt x="3154522" y="110299"/>
                    <a:pt x="3156326" y="110299"/>
                  </a:cubicBezTo>
                  <a:close/>
                  <a:moveTo>
                    <a:pt x="2823180" y="110299"/>
                  </a:moveTo>
                  <a:cubicBezTo>
                    <a:pt x="2824985" y="110299"/>
                    <a:pt x="2826789" y="110987"/>
                    <a:pt x="2828166" y="112365"/>
                  </a:cubicBezTo>
                  <a:lnTo>
                    <a:pt x="2848146" y="132343"/>
                  </a:lnTo>
                  <a:cubicBezTo>
                    <a:pt x="2850899" y="135098"/>
                    <a:pt x="2850899" y="139562"/>
                    <a:pt x="2848146" y="142316"/>
                  </a:cubicBezTo>
                  <a:lnTo>
                    <a:pt x="2818998" y="171463"/>
                  </a:lnTo>
                  <a:cubicBezTo>
                    <a:pt x="2816245" y="174217"/>
                    <a:pt x="2811780" y="174217"/>
                    <a:pt x="2809026" y="171463"/>
                  </a:cubicBezTo>
                  <a:lnTo>
                    <a:pt x="2789046" y="151484"/>
                  </a:lnTo>
                  <a:cubicBezTo>
                    <a:pt x="2786293" y="148730"/>
                    <a:pt x="2786293" y="144266"/>
                    <a:pt x="2789046" y="141512"/>
                  </a:cubicBezTo>
                  <a:lnTo>
                    <a:pt x="2818194" y="112365"/>
                  </a:lnTo>
                  <a:cubicBezTo>
                    <a:pt x="2819571" y="110987"/>
                    <a:pt x="2821375" y="110299"/>
                    <a:pt x="2823180" y="110299"/>
                  </a:cubicBezTo>
                  <a:close/>
                  <a:moveTo>
                    <a:pt x="2490035" y="110299"/>
                  </a:moveTo>
                  <a:cubicBezTo>
                    <a:pt x="2491840" y="110299"/>
                    <a:pt x="2493643" y="110987"/>
                    <a:pt x="2495020" y="112365"/>
                  </a:cubicBezTo>
                  <a:lnTo>
                    <a:pt x="2515000" y="132343"/>
                  </a:lnTo>
                  <a:cubicBezTo>
                    <a:pt x="2517753" y="135098"/>
                    <a:pt x="2517753" y="139562"/>
                    <a:pt x="2515000" y="142316"/>
                  </a:cubicBezTo>
                  <a:lnTo>
                    <a:pt x="2485852" y="171463"/>
                  </a:lnTo>
                  <a:cubicBezTo>
                    <a:pt x="2483099" y="174217"/>
                    <a:pt x="2478634" y="174217"/>
                    <a:pt x="2475880" y="171463"/>
                  </a:cubicBezTo>
                  <a:lnTo>
                    <a:pt x="2455900" y="151484"/>
                  </a:lnTo>
                  <a:cubicBezTo>
                    <a:pt x="2453147" y="148730"/>
                    <a:pt x="2453147" y="144266"/>
                    <a:pt x="2455900" y="141512"/>
                  </a:cubicBezTo>
                  <a:lnTo>
                    <a:pt x="2485048" y="112365"/>
                  </a:lnTo>
                  <a:cubicBezTo>
                    <a:pt x="2486425" y="110987"/>
                    <a:pt x="2488230" y="110299"/>
                    <a:pt x="2490035" y="110299"/>
                  </a:cubicBezTo>
                  <a:close/>
                  <a:moveTo>
                    <a:pt x="2156888" y="110299"/>
                  </a:moveTo>
                  <a:cubicBezTo>
                    <a:pt x="2158692" y="110299"/>
                    <a:pt x="2160497" y="110987"/>
                    <a:pt x="2161874" y="112365"/>
                  </a:cubicBezTo>
                  <a:lnTo>
                    <a:pt x="2181853" y="132343"/>
                  </a:lnTo>
                  <a:cubicBezTo>
                    <a:pt x="2184607" y="135098"/>
                    <a:pt x="2184607" y="139562"/>
                    <a:pt x="2181853" y="142316"/>
                  </a:cubicBezTo>
                  <a:lnTo>
                    <a:pt x="2152706" y="171463"/>
                  </a:lnTo>
                  <a:cubicBezTo>
                    <a:pt x="2149952" y="174217"/>
                    <a:pt x="2145488" y="174217"/>
                    <a:pt x="2142733" y="171463"/>
                  </a:cubicBezTo>
                  <a:lnTo>
                    <a:pt x="2122754" y="151484"/>
                  </a:lnTo>
                  <a:cubicBezTo>
                    <a:pt x="2120001" y="148730"/>
                    <a:pt x="2120001" y="144266"/>
                    <a:pt x="2122754" y="141512"/>
                  </a:cubicBezTo>
                  <a:lnTo>
                    <a:pt x="2151902" y="112365"/>
                  </a:lnTo>
                  <a:cubicBezTo>
                    <a:pt x="2153279" y="110987"/>
                    <a:pt x="2155083" y="110299"/>
                    <a:pt x="2156888" y="110299"/>
                  </a:cubicBezTo>
                  <a:close/>
                  <a:moveTo>
                    <a:pt x="1823741" y="110299"/>
                  </a:moveTo>
                  <a:cubicBezTo>
                    <a:pt x="1825546" y="110299"/>
                    <a:pt x="1827350" y="110987"/>
                    <a:pt x="1828728" y="112365"/>
                  </a:cubicBezTo>
                  <a:lnTo>
                    <a:pt x="1848707" y="132343"/>
                  </a:lnTo>
                  <a:cubicBezTo>
                    <a:pt x="1851460" y="135098"/>
                    <a:pt x="1851460" y="139562"/>
                    <a:pt x="1848707" y="142316"/>
                  </a:cubicBezTo>
                  <a:lnTo>
                    <a:pt x="1819559" y="171463"/>
                  </a:lnTo>
                  <a:cubicBezTo>
                    <a:pt x="1816806" y="174217"/>
                    <a:pt x="1812341" y="174217"/>
                    <a:pt x="1809587" y="171463"/>
                  </a:cubicBezTo>
                  <a:lnTo>
                    <a:pt x="1789608" y="151484"/>
                  </a:lnTo>
                  <a:cubicBezTo>
                    <a:pt x="1786854" y="148730"/>
                    <a:pt x="1786854" y="144266"/>
                    <a:pt x="1789608" y="141512"/>
                  </a:cubicBezTo>
                  <a:lnTo>
                    <a:pt x="1818755" y="112365"/>
                  </a:lnTo>
                  <a:cubicBezTo>
                    <a:pt x="1820133" y="110987"/>
                    <a:pt x="1821937" y="110299"/>
                    <a:pt x="1823741" y="110299"/>
                  </a:cubicBezTo>
                  <a:close/>
                  <a:moveTo>
                    <a:pt x="1490595" y="110299"/>
                  </a:moveTo>
                  <a:cubicBezTo>
                    <a:pt x="1492400" y="110299"/>
                    <a:pt x="1494204" y="110987"/>
                    <a:pt x="1495581" y="112365"/>
                  </a:cubicBezTo>
                  <a:lnTo>
                    <a:pt x="1515560" y="132343"/>
                  </a:lnTo>
                  <a:cubicBezTo>
                    <a:pt x="1518314" y="135098"/>
                    <a:pt x="1518314" y="139562"/>
                    <a:pt x="1515560" y="142316"/>
                  </a:cubicBezTo>
                  <a:lnTo>
                    <a:pt x="1486412" y="171463"/>
                  </a:lnTo>
                  <a:cubicBezTo>
                    <a:pt x="1483659" y="174217"/>
                    <a:pt x="1479194" y="174217"/>
                    <a:pt x="1476440" y="171463"/>
                  </a:cubicBezTo>
                  <a:lnTo>
                    <a:pt x="1456461" y="151484"/>
                  </a:lnTo>
                  <a:cubicBezTo>
                    <a:pt x="1453707" y="148730"/>
                    <a:pt x="1453707" y="144266"/>
                    <a:pt x="1456461" y="141512"/>
                  </a:cubicBezTo>
                  <a:lnTo>
                    <a:pt x="1485609" y="112365"/>
                  </a:lnTo>
                  <a:cubicBezTo>
                    <a:pt x="1486986" y="110987"/>
                    <a:pt x="1488790" y="110299"/>
                    <a:pt x="1490595" y="110299"/>
                  </a:cubicBezTo>
                  <a:close/>
                  <a:moveTo>
                    <a:pt x="1157448" y="110299"/>
                  </a:moveTo>
                  <a:cubicBezTo>
                    <a:pt x="1159253" y="110299"/>
                    <a:pt x="1161058" y="110987"/>
                    <a:pt x="1162435" y="112365"/>
                  </a:cubicBezTo>
                  <a:lnTo>
                    <a:pt x="1182414" y="132343"/>
                  </a:lnTo>
                  <a:cubicBezTo>
                    <a:pt x="1185168" y="135098"/>
                    <a:pt x="1185168" y="139562"/>
                    <a:pt x="1182414" y="142316"/>
                  </a:cubicBezTo>
                  <a:lnTo>
                    <a:pt x="1153266" y="171463"/>
                  </a:lnTo>
                  <a:cubicBezTo>
                    <a:pt x="1150513" y="174217"/>
                    <a:pt x="1146048" y="174217"/>
                    <a:pt x="1143294" y="171463"/>
                  </a:cubicBezTo>
                  <a:lnTo>
                    <a:pt x="1123315" y="151484"/>
                  </a:lnTo>
                  <a:cubicBezTo>
                    <a:pt x="1120561" y="148730"/>
                    <a:pt x="1120561" y="144266"/>
                    <a:pt x="1123315" y="141512"/>
                  </a:cubicBezTo>
                  <a:lnTo>
                    <a:pt x="1152463" y="112365"/>
                  </a:lnTo>
                  <a:cubicBezTo>
                    <a:pt x="1153840" y="110987"/>
                    <a:pt x="1155644" y="110299"/>
                    <a:pt x="1157448" y="110299"/>
                  </a:cubicBezTo>
                  <a:close/>
                  <a:moveTo>
                    <a:pt x="824303" y="110299"/>
                  </a:moveTo>
                  <a:cubicBezTo>
                    <a:pt x="826107" y="110299"/>
                    <a:pt x="827911" y="110987"/>
                    <a:pt x="829288" y="112365"/>
                  </a:cubicBezTo>
                  <a:lnTo>
                    <a:pt x="849268" y="132343"/>
                  </a:lnTo>
                  <a:cubicBezTo>
                    <a:pt x="852022" y="135098"/>
                    <a:pt x="852022" y="139562"/>
                    <a:pt x="849268" y="142316"/>
                  </a:cubicBezTo>
                  <a:lnTo>
                    <a:pt x="820120" y="171463"/>
                  </a:lnTo>
                  <a:cubicBezTo>
                    <a:pt x="817367" y="174217"/>
                    <a:pt x="812902" y="174217"/>
                    <a:pt x="810148" y="171463"/>
                  </a:cubicBezTo>
                  <a:lnTo>
                    <a:pt x="790168" y="151484"/>
                  </a:lnTo>
                  <a:cubicBezTo>
                    <a:pt x="787415" y="148730"/>
                    <a:pt x="787415" y="144266"/>
                    <a:pt x="790168" y="141512"/>
                  </a:cubicBezTo>
                  <a:lnTo>
                    <a:pt x="819317" y="112365"/>
                  </a:lnTo>
                  <a:cubicBezTo>
                    <a:pt x="820693" y="110987"/>
                    <a:pt x="822497" y="110299"/>
                    <a:pt x="824303" y="110299"/>
                  </a:cubicBezTo>
                  <a:close/>
                  <a:moveTo>
                    <a:pt x="491156" y="110299"/>
                  </a:moveTo>
                  <a:cubicBezTo>
                    <a:pt x="492961" y="110299"/>
                    <a:pt x="494765" y="110987"/>
                    <a:pt x="496142" y="112365"/>
                  </a:cubicBezTo>
                  <a:lnTo>
                    <a:pt x="516121" y="132343"/>
                  </a:lnTo>
                  <a:cubicBezTo>
                    <a:pt x="518875" y="135098"/>
                    <a:pt x="518875" y="139562"/>
                    <a:pt x="516121" y="142316"/>
                  </a:cubicBezTo>
                  <a:lnTo>
                    <a:pt x="486974" y="171463"/>
                  </a:lnTo>
                  <a:cubicBezTo>
                    <a:pt x="484220" y="174217"/>
                    <a:pt x="479755" y="174217"/>
                    <a:pt x="477002" y="171463"/>
                  </a:cubicBezTo>
                  <a:lnTo>
                    <a:pt x="457023" y="151484"/>
                  </a:lnTo>
                  <a:cubicBezTo>
                    <a:pt x="454269" y="148730"/>
                    <a:pt x="454269" y="144266"/>
                    <a:pt x="457023" y="141512"/>
                  </a:cubicBezTo>
                  <a:lnTo>
                    <a:pt x="486170" y="112365"/>
                  </a:lnTo>
                  <a:cubicBezTo>
                    <a:pt x="487547" y="110987"/>
                    <a:pt x="489352" y="110299"/>
                    <a:pt x="491156" y="110299"/>
                  </a:cubicBezTo>
                  <a:close/>
                  <a:moveTo>
                    <a:pt x="158010" y="110299"/>
                  </a:moveTo>
                  <a:cubicBezTo>
                    <a:pt x="159815" y="110299"/>
                    <a:pt x="161620" y="110987"/>
                    <a:pt x="162996" y="112365"/>
                  </a:cubicBezTo>
                  <a:lnTo>
                    <a:pt x="182976" y="132343"/>
                  </a:lnTo>
                  <a:cubicBezTo>
                    <a:pt x="185729" y="135098"/>
                    <a:pt x="185729" y="139562"/>
                    <a:pt x="182976" y="142316"/>
                  </a:cubicBezTo>
                  <a:lnTo>
                    <a:pt x="153827" y="171463"/>
                  </a:lnTo>
                  <a:cubicBezTo>
                    <a:pt x="151074" y="174217"/>
                    <a:pt x="146609" y="174217"/>
                    <a:pt x="143855" y="171463"/>
                  </a:cubicBezTo>
                  <a:lnTo>
                    <a:pt x="123876" y="151484"/>
                  </a:lnTo>
                  <a:cubicBezTo>
                    <a:pt x="121122" y="148730"/>
                    <a:pt x="121122" y="144266"/>
                    <a:pt x="123876" y="141512"/>
                  </a:cubicBezTo>
                  <a:lnTo>
                    <a:pt x="153024" y="112365"/>
                  </a:lnTo>
                  <a:cubicBezTo>
                    <a:pt x="154401" y="110987"/>
                    <a:pt x="156205" y="110299"/>
                    <a:pt x="158010" y="110299"/>
                  </a:cubicBezTo>
                  <a:close/>
                  <a:moveTo>
                    <a:pt x="2966271" y="106496"/>
                  </a:moveTo>
                  <a:cubicBezTo>
                    <a:pt x="2968660" y="107153"/>
                    <a:pt x="2970800" y="108722"/>
                    <a:pt x="2972122" y="111048"/>
                  </a:cubicBezTo>
                  <a:lnTo>
                    <a:pt x="2979526" y="124072"/>
                  </a:lnTo>
                  <a:cubicBezTo>
                    <a:pt x="2982169" y="128722"/>
                    <a:pt x="2980543" y="134636"/>
                    <a:pt x="2975892" y="137280"/>
                  </a:cubicBezTo>
                  <a:lnTo>
                    <a:pt x="2963137" y="144531"/>
                  </a:lnTo>
                  <a:cubicBezTo>
                    <a:pt x="2958486" y="147175"/>
                    <a:pt x="2952572" y="145548"/>
                    <a:pt x="2949929" y="140897"/>
                  </a:cubicBezTo>
                  <a:lnTo>
                    <a:pt x="2942525" y="127874"/>
                  </a:lnTo>
                  <a:cubicBezTo>
                    <a:pt x="2939880" y="123223"/>
                    <a:pt x="2941508" y="117310"/>
                    <a:pt x="2946158" y="114666"/>
                  </a:cubicBezTo>
                  <a:lnTo>
                    <a:pt x="2958913" y="107415"/>
                  </a:lnTo>
                  <a:cubicBezTo>
                    <a:pt x="2961239" y="106092"/>
                    <a:pt x="2963881" y="105838"/>
                    <a:pt x="2966271" y="106496"/>
                  </a:cubicBezTo>
                  <a:close/>
                  <a:moveTo>
                    <a:pt x="2633124" y="106496"/>
                  </a:moveTo>
                  <a:cubicBezTo>
                    <a:pt x="2635515" y="107153"/>
                    <a:pt x="2637654" y="108722"/>
                    <a:pt x="2638976" y="111048"/>
                  </a:cubicBezTo>
                  <a:lnTo>
                    <a:pt x="2646380" y="124072"/>
                  </a:lnTo>
                  <a:cubicBezTo>
                    <a:pt x="2649024" y="128722"/>
                    <a:pt x="2647396" y="134636"/>
                    <a:pt x="2642745" y="137280"/>
                  </a:cubicBezTo>
                  <a:lnTo>
                    <a:pt x="2629991" y="144531"/>
                  </a:lnTo>
                  <a:cubicBezTo>
                    <a:pt x="2625340" y="147175"/>
                    <a:pt x="2619427" y="145548"/>
                    <a:pt x="2616782" y="140897"/>
                  </a:cubicBezTo>
                  <a:lnTo>
                    <a:pt x="2609379" y="127874"/>
                  </a:lnTo>
                  <a:cubicBezTo>
                    <a:pt x="2606734" y="123223"/>
                    <a:pt x="2608362" y="117310"/>
                    <a:pt x="2613013" y="114666"/>
                  </a:cubicBezTo>
                  <a:lnTo>
                    <a:pt x="2625767" y="107415"/>
                  </a:lnTo>
                  <a:cubicBezTo>
                    <a:pt x="2628093" y="106092"/>
                    <a:pt x="2630734" y="105838"/>
                    <a:pt x="2633124" y="106496"/>
                  </a:cubicBezTo>
                  <a:close/>
                  <a:moveTo>
                    <a:pt x="2299978" y="106496"/>
                  </a:moveTo>
                  <a:cubicBezTo>
                    <a:pt x="2302368" y="107153"/>
                    <a:pt x="2304508" y="108722"/>
                    <a:pt x="2305830" y="111048"/>
                  </a:cubicBezTo>
                  <a:lnTo>
                    <a:pt x="2313233" y="124072"/>
                  </a:lnTo>
                  <a:cubicBezTo>
                    <a:pt x="2315878" y="128722"/>
                    <a:pt x="2314250" y="134636"/>
                    <a:pt x="2309599" y="137280"/>
                  </a:cubicBezTo>
                  <a:lnTo>
                    <a:pt x="2296845" y="144531"/>
                  </a:lnTo>
                  <a:cubicBezTo>
                    <a:pt x="2292194" y="147175"/>
                    <a:pt x="2286279" y="145548"/>
                    <a:pt x="2283636" y="140897"/>
                  </a:cubicBezTo>
                  <a:lnTo>
                    <a:pt x="2276232" y="127874"/>
                  </a:lnTo>
                  <a:cubicBezTo>
                    <a:pt x="2273589" y="123223"/>
                    <a:pt x="2275215" y="117310"/>
                    <a:pt x="2279866" y="114666"/>
                  </a:cubicBezTo>
                  <a:lnTo>
                    <a:pt x="2292621" y="107415"/>
                  </a:lnTo>
                  <a:cubicBezTo>
                    <a:pt x="2294947" y="106092"/>
                    <a:pt x="2297587" y="105838"/>
                    <a:pt x="2299978" y="106496"/>
                  </a:cubicBezTo>
                  <a:close/>
                  <a:moveTo>
                    <a:pt x="1966832" y="106496"/>
                  </a:moveTo>
                  <a:cubicBezTo>
                    <a:pt x="1969222" y="107153"/>
                    <a:pt x="1971361" y="108722"/>
                    <a:pt x="1972683" y="111048"/>
                  </a:cubicBezTo>
                  <a:lnTo>
                    <a:pt x="1980087" y="124072"/>
                  </a:lnTo>
                  <a:cubicBezTo>
                    <a:pt x="1982730" y="128722"/>
                    <a:pt x="1981104" y="134636"/>
                    <a:pt x="1976453" y="137280"/>
                  </a:cubicBezTo>
                  <a:lnTo>
                    <a:pt x="1963698" y="144531"/>
                  </a:lnTo>
                  <a:cubicBezTo>
                    <a:pt x="1959047" y="147175"/>
                    <a:pt x="1953133" y="145548"/>
                    <a:pt x="1950490" y="140897"/>
                  </a:cubicBezTo>
                  <a:lnTo>
                    <a:pt x="1943086" y="127874"/>
                  </a:lnTo>
                  <a:cubicBezTo>
                    <a:pt x="1940442" y="123223"/>
                    <a:pt x="1942069" y="117310"/>
                    <a:pt x="1946719" y="114666"/>
                  </a:cubicBezTo>
                  <a:lnTo>
                    <a:pt x="1959475" y="107415"/>
                  </a:lnTo>
                  <a:cubicBezTo>
                    <a:pt x="1961801" y="106092"/>
                    <a:pt x="1964442" y="105838"/>
                    <a:pt x="1966832" y="106496"/>
                  </a:cubicBezTo>
                  <a:close/>
                  <a:moveTo>
                    <a:pt x="1633686" y="106496"/>
                  </a:moveTo>
                  <a:cubicBezTo>
                    <a:pt x="1636075" y="107153"/>
                    <a:pt x="1638215" y="108722"/>
                    <a:pt x="1639537" y="111048"/>
                  </a:cubicBezTo>
                  <a:lnTo>
                    <a:pt x="1646940" y="124072"/>
                  </a:lnTo>
                  <a:cubicBezTo>
                    <a:pt x="1649584" y="128722"/>
                    <a:pt x="1647958" y="134636"/>
                    <a:pt x="1643307" y="137280"/>
                  </a:cubicBezTo>
                  <a:lnTo>
                    <a:pt x="1630551" y="144531"/>
                  </a:lnTo>
                  <a:cubicBezTo>
                    <a:pt x="1625901" y="147175"/>
                    <a:pt x="1619987" y="145548"/>
                    <a:pt x="1617343" y="140897"/>
                  </a:cubicBezTo>
                  <a:lnTo>
                    <a:pt x="1609940" y="127874"/>
                  </a:lnTo>
                  <a:cubicBezTo>
                    <a:pt x="1607295" y="123223"/>
                    <a:pt x="1608923" y="117310"/>
                    <a:pt x="1613573" y="114666"/>
                  </a:cubicBezTo>
                  <a:lnTo>
                    <a:pt x="1626328" y="107415"/>
                  </a:lnTo>
                  <a:cubicBezTo>
                    <a:pt x="1628653" y="106092"/>
                    <a:pt x="1631295" y="105838"/>
                    <a:pt x="1633686" y="106496"/>
                  </a:cubicBezTo>
                  <a:close/>
                  <a:moveTo>
                    <a:pt x="1300538" y="106496"/>
                  </a:moveTo>
                  <a:cubicBezTo>
                    <a:pt x="1302929" y="107153"/>
                    <a:pt x="1305069" y="108722"/>
                    <a:pt x="1306391" y="111048"/>
                  </a:cubicBezTo>
                  <a:lnTo>
                    <a:pt x="1313794" y="124072"/>
                  </a:lnTo>
                  <a:cubicBezTo>
                    <a:pt x="1316438" y="128722"/>
                    <a:pt x="1314811" y="134636"/>
                    <a:pt x="1310160" y="137280"/>
                  </a:cubicBezTo>
                  <a:lnTo>
                    <a:pt x="1297406" y="144531"/>
                  </a:lnTo>
                  <a:cubicBezTo>
                    <a:pt x="1292754" y="147175"/>
                    <a:pt x="1286841" y="145548"/>
                    <a:pt x="1284198" y="140897"/>
                  </a:cubicBezTo>
                  <a:lnTo>
                    <a:pt x="1276792" y="127874"/>
                  </a:lnTo>
                  <a:cubicBezTo>
                    <a:pt x="1274149" y="123223"/>
                    <a:pt x="1275777" y="117310"/>
                    <a:pt x="1280427" y="114666"/>
                  </a:cubicBezTo>
                  <a:lnTo>
                    <a:pt x="1293182" y="107415"/>
                  </a:lnTo>
                  <a:cubicBezTo>
                    <a:pt x="1295507" y="106092"/>
                    <a:pt x="1298149" y="105838"/>
                    <a:pt x="1300538" y="106496"/>
                  </a:cubicBezTo>
                  <a:close/>
                  <a:moveTo>
                    <a:pt x="967393" y="106496"/>
                  </a:moveTo>
                  <a:cubicBezTo>
                    <a:pt x="969783" y="107153"/>
                    <a:pt x="971923" y="108722"/>
                    <a:pt x="973244" y="111048"/>
                  </a:cubicBezTo>
                  <a:lnTo>
                    <a:pt x="980648" y="124072"/>
                  </a:lnTo>
                  <a:cubicBezTo>
                    <a:pt x="983292" y="128722"/>
                    <a:pt x="981664" y="134636"/>
                    <a:pt x="977014" y="137280"/>
                  </a:cubicBezTo>
                  <a:lnTo>
                    <a:pt x="964259" y="144531"/>
                  </a:lnTo>
                  <a:cubicBezTo>
                    <a:pt x="959608" y="147175"/>
                    <a:pt x="953695" y="145548"/>
                    <a:pt x="951050" y="140897"/>
                  </a:cubicBezTo>
                  <a:lnTo>
                    <a:pt x="943647" y="127874"/>
                  </a:lnTo>
                  <a:cubicBezTo>
                    <a:pt x="941003" y="123223"/>
                    <a:pt x="942630" y="117310"/>
                    <a:pt x="947280" y="114666"/>
                  </a:cubicBezTo>
                  <a:lnTo>
                    <a:pt x="960036" y="107415"/>
                  </a:lnTo>
                  <a:cubicBezTo>
                    <a:pt x="962361" y="106092"/>
                    <a:pt x="965002" y="105838"/>
                    <a:pt x="967393" y="106496"/>
                  </a:cubicBezTo>
                  <a:close/>
                  <a:moveTo>
                    <a:pt x="634247" y="106496"/>
                  </a:moveTo>
                  <a:cubicBezTo>
                    <a:pt x="636637" y="107153"/>
                    <a:pt x="638776" y="108722"/>
                    <a:pt x="640098" y="111048"/>
                  </a:cubicBezTo>
                  <a:lnTo>
                    <a:pt x="647501" y="124072"/>
                  </a:lnTo>
                  <a:cubicBezTo>
                    <a:pt x="650145" y="128722"/>
                    <a:pt x="648518" y="134636"/>
                    <a:pt x="643867" y="137280"/>
                  </a:cubicBezTo>
                  <a:lnTo>
                    <a:pt x="631112" y="144531"/>
                  </a:lnTo>
                  <a:cubicBezTo>
                    <a:pt x="626461" y="147175"/>
                    <a:pt x="620548" y="145548"/>
                    <a:pt x="617904" y="140897"/>
                  </a:cubicBezTo>
                  <a:lnTo>
                    <a:pt x="610500" y="127874"/>
                  </a:lnTo>
                  <a:cubicBezTo>
                    <a:pt x="607857" y="123223"/>
                    <a:pt x="609484" y="117310"/>
                    <a:pt x="614134" y="114666"/>
                  </a:cubicBezTo>
                  <a:lnTo>
                    <a:pt x="626889" y="107415"/>
                  </a:lnTo>
                  <a:cubicBezTo>
                    <a:pt x="629215" y="106092"/>
                    <a:pt x="631856" y="105838"/>
                    <a:pt x="634247" y="106496"/>
                  </a:cubicBezTo>
                  <a:close/>
                  <a:moveTo>
                    <a:pt x="301100" y="106496"/>
                  </a:moveTo>
                  <a:cubicBezTo>
                    <a:pt x="303490" y="107153"/>
                    <a:pt x="305629" y="108722"/>
                    <a:pt x="306952" y="111048"/>
                  </a:cubicBezTo>
                  <a:lnTo>
                    <a:pt x="314355" y="124072"/>
                  </a:lnTo>
                  <a:cubicBezTo>
                    <a:pt x="316999" y="128722"/>
                    <a:pt x="315372" y="134636"/>
                    <a:pt x="310722" y="137280"/>
                  </a:cubicBezTo>
                  <a:lnTo>
                    <a:pt x="297967" y="144531"/>
                  </a:lnTo>
                  <a:cubicBezTo>
                    <a:pt x="293315" y="147175"/>
                    <a:pt x="287402" y="145548"/>
                    <a:pt x="284758" y="140897"/>
                  </a:cubicBezTo>
                  <a:lnTo>
                    <a:pt x="277354" y="127874"/>
                  </a:lnTo>
                  <a:cubicBezTo>
                    <a:pt x="274710" y="123223"/>
                    <a:pt x="276338" y="117310"/>
                    <a:pt x="280988" y="114666"/>
                  </a:cubicBezTo>
                  <a:lnTo>
                    <a:pt x="293743" y="107415"/>
                  </a:lnTo>
                  <a:cubicBezTo>
                    <a:pt x="296068" y="106092"/>
                    <a:pt x="298710" y="105838"/>
                    <a:pt x="301100" y="106496"/>
                  </a:cubicBezTo>
                  <a:close/>
                  <a:moveTo>
                    <a:pt x="2967999" y="87070"/>
                  </a:moveTo>
                  <a:cubicBezTo>
                    <a:pt x="2968971" y="87114"/>
                    <a:pt x="2969928" y="87528"/>
                    <a:pt x="2970637" y="88302"/>
                  </a:cubicBezTo>
                  <a:lnTo>
                    <a:pt x="2973680" y="91628"/>
                  </a:lnTo>
                  <a:cubicBezTo>
                    <a:pt x="2975097" y="93177"/>
                    <a:pt x="2974991" y="95583"/>
                    <a:pt x="2973442" y="97001"/>
                  </a:cubicBezTo>
                  <a:lnTo>
                    <a:pt x="2970116" y="100044"/>
                  </a:lnTo>
                  <a:cubicBezTo>
                    <a:pt x="2968566" y="101462"/>
                    <a:pt x="2966161" y="101355"/>
                    <a:pt x="2964742" y="99806"/>
                  </a:cubicBezTo>
                  <a:lnTo>
                    <a:pt x="2961699" y="96480"/>
                  </a:lnTo>
                  <a:cubicBezTo>
                    <a:pt x="2960281" y="94931"/>
                    <a:pt x="2960388" y="92525"/>
                    <a:pt x="2961938" y="91107"/>
                  </a:cubicBezTo>
                  <a:lnTo>
                    <a:pt x="2965264" y="88064"/>
                  </a:lnTo>
                  <a:cubicBezTo>
                    <a:pt x="2966038" y="87355"/>
                    <a:pt x="2967028" y="87028"/>
                    <a:pt x="2967999" y="87070"/>
                  </a:cubicBezTo>
                  <a:close/>
                  <a:moveTo>
                    <a:pt x="2634854" y="87070"/>
                  </a:moveTo>
                  <a:cubicBezTo>
                    <a:pt x="2635826" y="87114"/>
                    <a:pt x="2636782" y="87528"/>
                    <a:pt x="2637491" y="88302"/>
                  </a:cubicBezTo>
                  <a:lnTo>
                    <a:pt x="2640534" y="91628"/>
                  </a:lnTo>
                  <a:cubicBezTo>
                    <a:pt x="2641951" y="93177"/>
                    <a:pt x="2641845" y="95583"/>
                    <a:pt x="2640295" y="97001"/>
                  </a:cubicBezTo>
                  <a:lnTo>
                    <a:pt x="2636970" y="100044"/>
                  </a:lnTo>
                  <a:cubicBezTo>
                    <a:pt x="2635420" y="101462"/>
                    <a:pt x="2633014" y="101355"/>
                    <a:pt x="2631596" y="99806"/>
                  </a:cubicBezTo>
                  <a:lnTo>
                    <a:pt x="2628553" y="96480"/>
                  </a:lnTo>
                  <a:cubicBezTo>
                    <a:pt x="2627136" y="94931"/>
                    <a:pt x="2627242" y="92525"/>
                    <a:pt x="2628792" y="91107"/>
                  </a:cubicBezTo>
                  <a:lnTo>
                    <a:pt x="2632117" y="88064"/>
                  </a:lnTo>
                  <a:cubicBezTo>
                    <a:pt x="2632892" y="87355"/>
                    <a:pt x="2633881" y="87028"/>
                    <a:pt x="2634854" y="87070"/>
                  </a:cubicBezTo>
                  <a:close/>
                  <a:moveTo>
                    <a:pt x="2301707" y="87070"/>
                  </a:moveTo>
                  <a:cubicBezTo>
                    <a:pt x="2302679" y="87114"/>
                    <a:pt x="2303635" y="87528"/>
                    <a:pt x="2304344" y="88302"/>
                  </a:cubicBezTo>
                  <a:lnTo>
                    <a:pt x="2307388" y="91628"/>
                  </a:lnTo>
                  <a:cubicBezTo>
                    <a:pt x="2308805" y="93177"/>
                    <a:pt x="2308699" y="95583"/>
                    <a:pt x="2307149" y="97001"/>
                  </a:cubicBezTo>
                  <a:lnTo>
                    <a:pt x="2303823" y="100044"/>
                  </a:lnTo>
                  <a:cubicBezTo>
                    <a:pt x="2302273" y="101462"/>
                    <a:pt x="2299868" y="101355"/>
                    <a:pt x="2298450" y="99806"/>
                  </a:cubicBezTo>
                  <a:lnTo>
                    <a:pt x="2295407" y="96480"/>
                  </a:lnTo>
                  <a:cubicBezTo>
                    <a:pt x="2293989" y="94931"/>
                    <a:pt x="2294096" y="92525"/>
                    <a:pt x="2295645" y="91107"/>
                  </a:cubicBezTo>
                  <a:lnTo>
                    <a:pt x="2298971" y="88064"/>
                  </a:lnTo>
                  <a:cubicBezTo>
                    <a:pt x="2299746" y="87355"/>
                    <a:pt x="2300734" y="87028"/>
                    <a:pt x="2301707" y="87070"/>
                  </a:cubicBezTo>
                  <a:close/>
                  <a:moveTo>
                    <a:pt x="1968561" y="87070"/>
                  </a:moveTo>
                  <a:cubicBezTo>
                    <a:pt x="1969533" y="87114"/>
                    <a:pt x="1970489" y="87528"/>
                    <a:pt x="1971197" y="88302"/>
                  </a:cubicBezTo>
                  <a:lnTo>
                    <a:pt x="1974241" y="91628"/>
                  </a:lnTo>
                  <a:cubicBezTo>
                    <a:pt x="1975659" y="93177"/>
                    <a:pt x="1975552" y="95583"/>
                    <a:pt x="1974003" y="97001"/>
                  </a:cubicBezTo>
                  <a:lnTo>
                    <a:pt x="1970677" y="100044"/>
                  </a:lnTo>
                  <a:cubicBezTo>
                    <a:pt x="1969128" y="101462"/>
                    <a:pt x="1966722" y="101355"/>
                    <a:pt x="1965304" y="99806"/>
                  </a:cubicBezTo>
                  <a:lnTo>
                    <a:pt x="1962261" y="96480"/>
                  </a:lnTo>
                  <a:cubicBezTo>
                    <a:pt x="1960842" y="94931"/>
                    <a:pt x="1960950" y="92525"/>
                    <a:pt x="1962499" y="91107"/>
                  </a:cubicBezTo>
                  <a:lnTo>
                    <a:pt x="1965825" y="88064"/>
                  </a:lnTo>
                  <a:cubicBezTo>
                    <a:pt x="1966600" y="87355"/>
                    <a:pt x="1967589" y="87028"/>
                    <a:pt x="1968561" y="87070"/>
                  </a:cubicBezTo>
                  <a:close/>
                  <a:moveTo>
                    <a:pt x="1635414" y="87070"/>
                  </a:moveTo>
                  <a:cubicBezTo>
                    <a:pt x="1636386" y="87114"/>
                    <a:pt x="1637342" y="87528"/>
                    <a:pt x="1638052" y="88302"/>
                  </a:cubicBezTo>
                  <a:lnTo>
                    <a:pt x="1641094" y="91628"/>
                  </a:lnTo>
                  <a:cubicBezTo>
                    <a:pt x="1642512" y="93177"/>
                    <a:pt x="1642406" y="95583"/>
                    <a:pt x="1640857" y="97001"/>
                  </a:cubicBezTo>
                  <a:lnTo>
                    <a:pt x="1637531" y="100044"/>
                  </a:lnTo>
                  <a:cubicBezTo>
                    <a:pt x="1635981" y="101462"/>
                    <a:pt x="1633576" y="101355"/>
                    <a:pt x="1632157" y="99806"/>
                  </a:cubicBezTo>
                  <a:lnTo>
                    <a:pt x="1629114" y="96480"/>
                  </a:lnTo>
                  <a:cubicBezTo>
                    <a:pt x="1627696" y="94931"/>
                    <a:pt x="1627803" y="92525"/>
                    <a:pt x="1629353" y="91107"/>
                  </a:cubicBezTo>
                  <a:lnTo>
                    <a:pt x="1632679" y="88064"/>
                  </a:lnTo>
                  <a:cubicBezTo>
                    <a:pt x="1633453" y="87355"/>
                    <a:pt x="1634442" y="87028"/>
                    <a:pt x="1635414" y="87070"/>
                  </a:cubicBezTo>
                  <a:close/>
                  <a:moveTo>
                    <a:pt x="1302268" y="87070"/>
                  </a:moveTo>
                  <a:cubicBezTo>
                    <a:pt x="1303239" y="87114"/>
                    <a:pt x="1304196" y="87528"/>
                    <a:pt x="1304905" y="88302"/>
                  </a:cubicBezTo>
                  <a:lnTo>
                    <a:pt x="1307948" y="91628"/>
                  </a:lnTo>
                  <a:cubicBezTo>
                    <a:pt x="1309366" y="93177"/>
                    <a:pt x="1309260" y="95583"/>
                    <a:pt x="1307710" y="97001"/>
                  </a:cubicBezTo>
                  <a:lnTo>
                    <a:pt x="1304385" y="100044"/>
                  </a:lnTo>
                  <a:cubicBezTo>
                    <a:pt x="1302834" y="101462"/>
                    <a:pt x="1300429" y="101355"/>
                    <a:pt x="1299011" y="99806"/>
                  </a:cubicBezTo>
                  <a:lnTo>
                    <a:pt x="1295968" y="96480"/>
                  </a:lnTo>
                  <a:cubicBezTo>
                    <a:pt x="1294550" y="94931"/>
                    <a:pt x="1294657" y="92525"/>
                    <a:pt x="1296207" y="91107"/>
                  </a:cubicBezTo>
                  <a:lnTo>
                    <a:pt x="1299532" y="88064"/>
                  </a:lnTo>
                  <a:cubicBezTo>
                    <a:pt x="1300307" y="87355"/>
                    <a:pt x="1301295" y="87028"/>
                    <a:pt x="1302268" y="87070"/>
                  </a:cubicBezTo>
                  <a:close/>
                  <a:moveTo>
                    <a:pt x="969122" y="87070"/>
                  </a:moveTo>
                  <a:cubicBezTo>
                    <a:pt x="970094" y="87114"/>
                    <a:pt x="971050" y="87528"/>
                    <a:pt x="971759" y="88302"/>
                  </a:cubicBezTo>
                  <a:lnTo>
                    <a:pt x="974802" y="91628"/>
                  </a:lnTo>
                  <a:cubicBezTo>
                    <a:pt x="976220" y="93177"/>
                    <a:pt x="976114" y="95583"/>
                    <a:pt x="974564" y="97001"/>
                  </a:cubicBezTo>
                  <a:lnTo>
                    <a:pt x="971237" y="100044"/>
                  </a:lnTo>
                  <a:cubicBezTo>
                    <a:pt x="969688" y="101462"/>
                    <a:pt x="967283" y="101355"/>
                    <a:pt x="965865" y="99806"/>
                  </a:cubicBezTo>
                  <a:lnTo>
                    <a:pt x="962822" y="96480"/>
                  </a:lnTo>
                  <a:cubicBezTo>
                    <a:pt x="961404" y="94931"/>
                    <a:pt x="961510" y="92525"/>
                    <a:pt x="963060" y="91107"/>
                  </a:cubicBezTo>
                  <a:lnTo>
                    <a:pt x="966386" y="88064"/>
                  </a:lnTo>
                  <a:cubicBezTo>
                    <a:pt x="967161" y="87355"/>
                    <a:pt x="968149" y="87028"/>
                    <a:pt x="969122" y="87070"/>
                  </a:cubicBezTo>
                  <a:close/>
                  <a:moveTo>
                    <a:pt x="635975" y="87070"/>
                  </a:moveTo>
                  <a:cubicBezTo>
                    <a:pt x="636948" y="87114"/>
                    <a:pt x="637903" y="87528"/>
                    <a:pt x="638612" y="88302"/>
                  </a:cubicBezTo>
                  <a:lnTo>
                    <a:pt x="641655" y="91628"/>
                  </a:lnTo>
                  <a:cubicBezTo>
                    <a:pt x="643074" y="93177"/>
                    <a:pt x="642967" y="95583"/>
                    <a:pt x="641417" y="97001"/>
                  </a:cubicBezTo>
                  <a:lnTo>
                    <a:pt x="638092" y="100044"/>
                  </a:lnTo>
                  <a:cubicBezTo>
                    <a:pt x="636542" y="101462"/>
                    <a:pt x="634136" y="101355"/>
                    <a:pt x="632718" y="99806"/>
                  </a:cubicBezTo>
                  <a:lnTo>
                    <a:pt x="629675" y="96480"/>
                  </a:lnTo>
                  <a:cubicBezTo>
                    <a:pt x="628257" y="94931"/>
                    <a:pt x="628364" y="92525"/>
                    <a:pt x="629913" y="91107"/>
                  </a:cubicBezTo>
                  <a:lnTo>
                    <a:pt x="633239" y="88064"/>
                  </a:lnTo>
                  <a:cubicBezTo>
                    <a:pt x="634014" y="87355"/>
                    <a:pt x="635003" y="87028"/>
                    <a:pt x="635975" y="87070"/>
                  </a:cubicBezTo>
                  <a:close/>
                  <a:moveTo>
                    <a:pt x="302829" y="87070"/>
                  </a:moveTo>
                  <a:cubicBezTo>
                    <a:pt x="303801" y="87114"/>
                    <a:pt x="304757" y="87528"/>
                    <a:pt x="305466" y="88302"/>
                  </a:cubicBezTo>
                  <a:lnTo>
                    <a:pt x="308509" y="91628"/>
                  </a:lnTo>
                  <a:cubicBezTo>
                    <a:pt x="309927" y="93177"/>
                    <a:pt x="309821" y="95583"/>
                    <a:pt x="308271" y="97001"/>
                  </a:cubicBezTo>
                  <a:lnTo>
                    <a:pt x="304945" y="100044"/>
                  </a:lnTo>
                  <a:cubicBezTo>
                    <a:pt x="303395" y="101462"/>
                    <a:pt x="300990" y="101355"/>
                    <a:pt x="299572" y="99806"/>
                  </a:cubicBezTo>
                  <a:lnTo>
                    <a:pt x="296528" y="96480"/>
                  </a:lnTo>
                  <a:cubicBezTo>
                    <a:pt x="295111" y="94931"/>
                    <a:pt x="295217" y="92525"/>
                    <a:pt x="296768" y="91107"/>
                  </a:cubicBezTo>
                  <a:lnTo>
                    <a:pt x="300094" y="88064"/>
                  </a:lnTo>
                  <a:cubicBezTo>
                    <a:pt x="300867" y="87355"/>
                    <a:pt x="301857" y="87028"/>
                    <a:pt x="302829" y="87070"/>
                  </a:cubicBezTo>
                  <a:close/>
                  <a:moveTo>
                    <a:pt x="44039" y="68922"/>
                  </a:moveTo>
                  <a:lnTo>
                    <a:pt x="57064" y="74316"/>
                  </a:lnTo>
                  <a:lnTo>
                    <a:pt x="83770" y="101022"/>
                  </a:lnTo>
                  <a:cubicBezTo>
                    <a:pt x="93507" y="110759"/>
                    <a:pt x="93507" y="126547"/>
                    <a:pt x="83770" y="136284"/>
                  </a:cubicBezTo>
                  <a:lnTo>
                    <a:pt x="57064" y="162990"/>
                  </a:lnTo>
                  <a:cubicBezTo>
                    <a:pt x="52196" y="167858"/>
                    <a:pt x="45815" y="170293"/>
                    <a:pt x="39433" y="170293"/>
                  </a:cubicBezTo>
                  <a:lnTo>
                    <a:pt x="39433" y="170270"/>
                  </a:lnTo>
                  <a:lnTo>
                    <a:pt x="39316" y="170293"/>
                  </a:lnTo>
                  <a:cubicBezTo>
                    <a:pt x="32934" y="170293"/>
                    <a:pt x="26553" y="167859"/>
                    <a:pt x="21684" y="162990"/>
                  </a:cubicBezTo>
                  <a:lnTo>
                    <a:pt x="20755" y="162061"/>
                  </a:lnTo>
                  <a:close/>
                  <a:moveTo>
                    <a:pt x="3037632" y="67014"/>
                  </a:moveTo>
                  <a:lnTo>
                    <a:pt x="3037750" y="67037"/>
                  </a:lnTo>
                  <a:lnTo>
                    <a:pt x="3037750" y="67014"/>
                  </a:lnTo>
                  <a:cubicBezTo>
                    <a:pt x="3044131" y="67014"/>
                    <a:pt x="3050512" y="69448"/>
                    <a:pt x="3055381" y="74316"/>
                  </a:cubicBezTo>
                  <a:lnTo>
                    <a:pt x="3082086" y="101022"/>
                  </a:lnTo>
                  <a:cubicBezTo>
                    <a:pt x="3091823" y="110759"/>
                    <a:pt x="3091823" y="126547"/>
                    <a:pt x="3082086" y="136284"/>
                  </a:cubicBezTo>
                  <a:lnTo>
                    <a:pt x="3055381" y="162990"/>
                  </a:lnTo>
                  <a:cubicBezTo>
                    <a:pt x="3050512" y="167858"/>
                    <a:pt x="3044131" y="170293"/>
                    <a:pt x="3037750" y="170293"/>
                  </a:cubicBezTo>
                  <a:lnTo>
                    <a:pt x="3037750" y="170270"/>
                  </a:lnTo>
                  <a:lnTo>
                    <a:pt x="3037632" y="170293"/>
                  </a:lnTo>
                  <a:cubicBezTo>
                    <a:pt x="3031251" y="170293"/>
                    <a:pt x="3024869" y="167859"/>
                    <a:pt x="3020001" y="162990"/>
                  </a:cubicBezTo>
                  <a:lnTo>
                    <a:pt x="2993295" y="136285"/>
                  </a:lnTo>
                  <a:cubicBezTo>
                    <a:pt x="2983557" y="126547"/>
                    <a:pt x="2983557" y="110760"/>
                    <a:pt x="2993295" y="101022"/>
                  </a:cubicBezTo>
                  <a:lnTo>
                    <a:pt x="3020001" y="74317"/>
                  </a:lnTo>
                  <a:cubicBezTo>
                    <a:pt x="3024869" y="69449"/>
                    <a:pt x="3031251" y="67014"/>
                    <a:pt x="3037632" y="67014"/>
                  </a:cubicBezTo>
                  <a:close/>
                  <a:moveTo>
                    <a:pt x="2704486" y="67014"/>
                  </a:moveTo>
                  <a:lnTo>
                    <a:pt x="2704603" y="67037"/>
                  </a:lnTo>
                  <a:lnTo>
                    <a:pt x="2704603" y="67014"/>
                  </a:lnTo>
                  <a:lnTo>
                    <a:pt x="2704603" y="67014"/>
                  </a:lnTo>
                  <a:cubicBezTo>
                    <a:pt x="2710985" y="67014"/>
                    <a:pt x="2717366" y="69448"/>
                    <a:pt x="2722235" y="74316"/>
                  </a:cubicBezTo>
                  <a:lnTo>
                    <a:pt x="2748941" y="101022"/>
                  </a:lnTo>
                  <a:cubicBezTo>
                    <a:pt x="2758678" y="110759"/>
                    <a:pt x="2758678" y="126547"/>
                    <a:pt x="2748941" y="136284"/>
                  </a:cubicBezTo>
                  <a:lnTo>
                    <a:pt x="2722235" y="162990"/>
                  </a:lnTo>
                  <a:cubicBezTo>
                    <a:pt x="2717366" y="167858"/>
                    <a:pt x="2710985" y="170293"/>
                    <a:pt x="2704603" y="170293"/>
                  </a:cubicBezTo>
                  <a:lnTo>
                    <a:pt x="2704603" y="170293"/>
                  </a:lnTo>
                  <a:lnTo>
                    <a:pt x="2704603" y="170270"/>
                  </a:lnTo>
                  <a:lnTo>
                    <a:pt x="2704486" y="170293"/>
                  </a:lnTo>
                  <a:cubicBezTo>
                    <a:pt x="2698104" y="170293"/>
                    <a:pt x="2691723" y="167859"/>
                    <a:pt x="2686854" y="162990"/>
                  </a:cubicBezTo>
                  <a:lnTo>
                    <a:pt x="2660149" y="136285"/>
                  </a:lnTo>
                  <a:cubicBezTo>
                    <a:pt x="2650412" y="126547"/>
                    <a:pt x="2650412" y="110760"/>
                    <a:pt x="2660149" y="101022"/>
                  </a:cubicBezTo>
                  <a:lnTo>
                    <a:pt x="2686855" y="74317"/>
                  </a:lnTo>
                  <a:cubicBezTo>
                    <a:pt x="2691723" y="69449"/>
                    <a:pt x="2698105" y="67014"/>
                    <a:pt x="2704486" y="67014"/>
                  </a:cubicBezTo>
                  <a:close/>
                  <a:moveTo>
                    <a:pt x="2371339" y="67014"/>
                  </a:moveTo>
                  <a:lnTo>
                    <a:pt x="2371457" y="67037"/>
                  </a:lnTo>
                  <a:lnTo>
                    <a:pt x="2371457" y="67014"/>
                  </a:lnTo>
                  <a:cubicBezTo>
                    <a:pt x="2377838" y="67014"/>
                    <a:pt x="2384220" y="69448"/>
                    <a:pt x="2389089" y="74316"/>
                  </a:cubicBezTo>
                  <a:lnTo>
                    <a:pt x="2415794" y="101022"/>
                  </a:lnTo>
                  <a:cubicBezTo>
                    <a:pt x="2425531" y="110759"/>
                    <a:pt x="2425531" y="126547"/>
                    <a:pt x="2415794" y="136284"/>
                  </a:cubicBezTo>
                  <a:lnTo>
                    <a:pt x="2389088" y="162990"/>
                  </a:lnTo>
                  <a:cubicBezTo>
                    <a:pt x="2384220" y="167858"/>
                    <a:pt x="2377838" y="170293"/>
                    <a:pt x="2371457" y="170293"/>
                  </a:cubicBezTo>
                  <a:lnTo>
                    <a:pt x="2371457" y="170270"/>
                  </a:lnTo>
                  <a:lnTo>
                    <a:pt x="2371339" y="170293"/>
                  </a:lnTo>
                  <a:cubicBezTo>
                    <a:pt x="2364959" y="170293"/>
                    <a:pt x="2358577" y="167859"/>
                    <a:pt x="2353708" y="162990"/>
                  </a:cubicBezTo>
                  <a:lnTo>
                    <a:pt x="2327003" y="136285"/>
                  </a:lnTo>
                  <a:cubicBezTo>
                    <a:pt x="2317266" y="126547"/>
                    <a:pt x="2317266" y="110760"/>
                    <a:pt x="2327003" y="101022"/>
                  </a:cubicBezTo>
                  <a:lnTo>
                    <a:pt x="2353709" y="74317"/>
                  </a:lnTo>
                  <a:cubicBezTo>
                    <a:pt x="2358577" y="69449"/>
                    <a:pt x="2364959" y="67014"/>
                    <a:pt x="2371339" y="67014"/>
                  </a:cubicBezTo>
                  <a:close/>
                  <a:moveTo>
                    <a:pt x="2038193" y="67014"/>
                  </a:moveTo>
                  <a:lnTo>
                    <a:pt x="2038311" y="67037"/>
                  </a:lnTo>
                  <a:lnTo>
                    <a:pt x="2038311" y="67014"/>
                  </a:lnTo>
                  <a:cubicBezTo>
                    <a:pt x="2044692" y="67014"/>
                    <a:pt x="2051073" y="69448"/>
                    <a:pt x="2055942" y="74316"/>
                  </a:cubicBezTo>
                  <a:lnTo>
                    <a:pt x="2082647" y="101022"/>
                  </a:lnTo>
                  <a:cubicBezTo>
                    <a:pt x="2092385" y="110759"/>
                    <a:pt x="2092385" y="126547"/>
                    <a:pt x="2082647" y="136284"/>
                  </a:cubicBezTo>
                  <a:lnTo>
                    <a:pt x="2055942" y="162990"/>
                  </a:lnTo>
                  <a:cubicBezTo>
                    <a:pt x="2051073" y="167858"/>
                    <a:pt x="2044692" y="170293"/>
                    <a:pt x="2038311" y="170293"/>
                  </a:cubicBezTo>
                  <a:lnTo>
                    <a:pt x="2038311" y="170270"/>
                  </a:lnTo>
                  <a:lnTo>
                    <a:pt x="2038193" y="170293"/>
                  </a:lnTo>
                  <a:cubicBezTo>
                    <a:pt x="2031812" y="170293"/>
                    <a:pt x="2025431" y="167859"/>
                    <a:pt x="2020562" y="162990"/>
                  </a:cubicBezTo>
                  <a:lnTo>
                    <a:pt x="1993857" y="136285"/>
                  </a:lnTo>
                  <a:cubicBezTo>
                    <a:pt x="1984119" y="126547"/>
                    <a:pt x="1984119" y="110760"/>
                    <a:pt x="1993857" y="101022"/>
                  </a:cubicBezTo>
                  <a:lnTo>
                    <a:pt x="2020562" y="74317"/>
                  </a:lnTo>
                  <a:cubicBezTo>
                    <a:pt x="2025431" y="69449"/>
                    <a:pt x="2031813" y="67014"/>
                    <a:pt x="2038193" y="67014"/>
                  </a:cubicBezTo>
                  <a:close/>
                  <a:moveTo>
                    <a:pt x="1705047" y="67014"/>
                  </a:moveTo>
                  <a:lnTo>
                    <a:pt x="1705164" y="67037"/>
                  </a:lnTo>
                  <a:lnTo>
                    <a:pt x="1705164" y="67014"/>
                  </a:lnTo>
                  <a:lnTo>
                    <a:pt x="1705165" y="67014"/>
                  </a:lnTo>
                  <a:cubicBezTo>
                    <a:pt x="1711546" y="67014"/>
                    <a:pt x="1717927" y="69448"/>
                    <a:pt x="1722796" y="74316"/>
                  </a:cubicBezTo>
                  <a:lnTo>
                    <a:pt x="1749501" y="101022"/>
                  </a:lnTo>
                  <a:cubicBezTo>
                    <a:pt x="1759238" y="110759"/>
                    <a:pt x="1759238" y="126547"/>
                    <a:pt x="1749501" y="136284"/>
                  </a:cubicBezTo>
                  <a:lnTo>
                    <a:pt x="1722795" y="162990"/>
                  </a:lnTo>
                  <a:cubicBezTo>
                    <a:pt x="1717927" y="167858"/>
                    <a:pt x="1711546" y="170293"/>
                    <a:pt x="1705165" y="170293"/>
                  </a:cubicBezTo>
                  <a:lnTo>
                    <a:pt x="1705164" y="170293"/>
                  </a:lnTo>
                  <a:lnTo>
                    <a:pt x="1705164" y="170270"/>
                  </a:lnTo>
                  <a:lnTo>
                    <a:pt x="1705047" y="170293"/>
                  </a:lnTo>
                  <a:cubicBezTo>
                    <a:pt x="1698666" y="170293"/>
                    <a:pt x="1692284" y="167859"/>
                    <a:pt x="1687415" y="162990"/>
                  </a:cubicBezTo>
                  <a:lnTo>
                    <a:pt x="1660710" y="136285"/>
                  </a:lnTo>
                  <a:cubicBezTo>
                    <a:pt x="1650972" y="126547"/>
                    <a:pt x="1650972" y="110760"/>
                    <a:pt x="1660710" y="101022"/>
                  </a:cubicBezTo>
                  <a:lnTo>
                    <a:pt x="1687415" y="74317"/>
                  </a:lnTo>
                  <a:cubicBezTo>
                    <a:pt x="1692284" y="69449"/>
                    <a:pt x="1698666" y="67014"/>
                    <a:pt x="1705047" y="67014"/>
                  </a:cubicBezTo>
                  <a:close/>
                  <a:moveTo>
                    <a:pt x="1371900" y="67014"/>
                  </a:moveTo>
                  <a:lnTo>
                    <a:pt x="1372018" y="67037"/>
                  </a:lnTo>
                  <a:lnTo>
                    <a:pt x="1372018" y="67014"/>
                  </a:lnTo>
                  <a:lnTo>
                    <a:pt x="1372018" y="67014"/>
                  </a:lnTo>
                  <a:cubicBezTo>
                    <a:pt x="1378400" y="67014"/>
                    <a:pt x="1384780" y="69448"/>
                    <a:pt x="1389649" y="74316"/>
                  </a:cubicBezTo>
                  <a:lnTo>
                    <a:pt x="1416355" y="101022"/>
                  </a:lnTo>
                  <a:cubicBezTo>
                    <a:pt x="1426092" y="110759"/>
                    <a:pt x="1426092" y="126547"/>
                    <a:pt x="1416355" y="136284"/>
                  </a:cubicBezTo>
                  <a:lnTo>
                    <a:pt x="1389649" y="162990"/>
                  </a:lnTo>
                  <a:cubicBezTo>
                    <a:pt x="1384780" y="167858"/>
                    <a:pt x="1378400" y="170293"/>
                    <a:pt x="1372018" y="170293"/>
                  </a:cubicBezTo>
                  <a:lnTo>
                    <a:pt x="1372018" y="170293"/>
                  </a:lnTo>
                  <a:lnTo>
                    <a:pt x="1372018" y="170270"/>
                  </a:lnTo>
                  <a:lnTo>
                    <a:pt x="1371900" y="170293"/>
                  </a:lnTo>
                  <a:cubicBezTo>
                    <a:pt x="1365519" y="170293"/>
                    <a:pt x="1359138" y="167859"/>
                    <a:pt x="1354269" y="162990"/>
                  </a:cubicBezTo>
                  <a:lnTo>
                    <a:pt x="1327564" y="136285"/>
                  </a:lnTo>
                  <a:cubicBezTo>
                    <a:pt x="1317826" y="126547"/>
                    <a:pt x="1317826" y="110760"/>
                    <a:pt x="1327564" y="101022"/>
                  </a:cubicBezTo>
                  <a:lnTo>
                    <a:pt x="1354269" y="74317"/>
                  </a:lnTo>
                  <a:cubicBezTo>
                    <a:pt x="1359138" y="69449"/>
                    <a:pt x="1365519" y="67014"/>
                    <a:pt x="1371900" y="67014"/>
                  </a:cubicBezTo>
                  <a:close/>
                  <a:moveTo>
                    <a:pt x="1038754" y="67014"/>
                  </a:moveTo>
                  <a:lnTo>
                    <a:pt x="1038871" y="67037"/>
                  </a:lnTo>
                  <a:lnTo>
                    <a:pt x="1038871" y="67014"/>
                  </a:lnTo>
                  <a:cubicBezTo>
                    <a:pt x="1045254" y="67014"/>
                    <a:pt x="1051635" y="69448"/>
                    <a:pt x="1056504" y="74316"/>
                  </a:cubicBezTo>
                  <a:lnTo>
                    <a:pt x="1083209" y="101022"/>
                  </a:lnTo>
                  <a:cubicBezTo>
                    <a:pt x="1092946" y="110759"/>
                    <a:pt x="1092946" y="126547"/>
                    <a:pt x="1083209" y="136284"/>
                  </a:cubicBezTo>
                  <a:lnTo>
                    <a:pt x="1056503" y="162990"/>
                  </a:lnTo>
                  <a:cubicBezTo>
                    <a:pt x="1051635" y="167858"/>
                    <a:pt x="1045254" y="170293"/>
                    <a:pt x="1038871" y="170293"/>
                  </a:cubicBezTo>
                  <a:lnTo>
                    <a:pt x="1038871" y="170270"/>
                  </a:lnTo>
                  <a:lnTo>
                    <a:pt x="1038754" y="170293"/>
                  </a:lnTo>
                  <a:cubicBezTo>
                    <a:pt x="1032372" y="170293"/>
                    <a:pt x="1025992" y="167859"/>
                    <a:pt x="1021123" y="162990"/>
                  </a:cubicBezTo>
                  <a:lnTo>
                    <a:pt x="994417" y="136285"/>
                  </a:lnTo>
                  <a:cubicBezTo>
                    <a:pt x="984680" y="126547"/>
                    <a:pt x="984680" y="110760"/>
                    <a:pt x="994417" y="101022"/>
                  </a:cubicBezTo>
                  <a:lnTo>
                    <a:pt x="1021123" y="74317"/>
                  </a:lnTo>
                  <a:cubicBezTo>
                    <a:pt x="1025992" y="69449"/>
                    <a:pt x="1032372" y="67014"/>
                    <a:pt x="1038754" y="67014"/>
                  </a:cubicBezTo>
                  <a:close/>
                  <a:moveTo>
                    <a:pt x="705608" y="67014"/>
                  </a:moveTo>
                  <a:lnTo>
                    <a:pt x="705725" y="67037"/>
                  </a:lnTo>
                  <a:lnTo>
                    <a:pt x="705725" y="67014"/>
                  </a:lnTo>
                  <a:cubicBezTo>
                    <a:pt x="712107" y="67014"/>
                    <a:pt x="718488" y="69448"/>
                    <a:pt x="723357" y="74316"/>
                  </a:cubicBezTo>
                  <a:lnTo>
                    <a:pt x="750061" y="101022"/>
                  </a:lnTo>
                  <a:cubicBezTo>
                    <a:pt x="759800" y="110759"/>
                    <a:pt x="759800" y="126547"/>
                    <a:pt x="750061" y="136284"/>
                  </a:cubicBezTo>
                  <a:lnTo>
                    <a:pt x="723357" y="162990"/>
                  </a:lnTo>
                  <a:cubicBezTo>
                    <a:pt x="718488" y="167858"/>
                    <a:pt x="712107" y="170293"/>
                    <a:pt x="705725" y="170293"/>
                  </a:cubicBezTo>
                  <a:lnTo>
                    <a:pt x="705725" y="170270"/>
                  </a:lnTo>
                  <a:lnTo>
                    <a:pt x="705608" y="170293"/>
                  </a:lnTo>
                  <a:cubicBezTo>
                    <a:pt x="699226" y="170293"/>
                    <a:pt x="692846" y="167859"/>
                    <a:pt x="687977" y="162990"/>
                  </a:cubicBezTo>
                  <a:lnTo>
                    <a:pt x="661272" y="136285"/>
                  </a:lnTo>
                  <a:cubicBezTo>
                    <a:pt x="651534" y="126547"/>
                    <a:pt x="651534" y="110760"/>
                    <a:pt x="661272" y="101022"/>
                  </a:cubicBezTo>
                  <a:lnTo>
                    <a:pt x="687977" y="74317"/>
                  </a:lnTo>
                  <a:cubicBezTo>
                    <a:pt x="692846" y="69449"/>
                    <a:pt x="699227" y="67014"/>
                    <a:pt x="705608" y="67014"/>
                  </a:cubicBezTo>
                  <a:close/>
                  <a:moveTo>
                    <a:pt x="372462" y="67014"/>
                  </a:moveTo>
                  <a:lnTo>
                    <a:pt x="372579" y="67037"/>
                  </a:lnTo>
                  <a:lnTo>
                    <a:pt x="372579" y="67014"/>
                  </a:lnTo>
                  <a:lnTo>
                    <a:pt x="372580" y="67014"/>
                  </a:lnTo>
                  <a:cubicBezTo>
                    <a:pt x="378960" y="67014"/>
                    <a:pt x="385341" y="69448"/>
                    <a:pt x="390210" y="74316"/>
                  </a:cubicBezTo>
                  <a:lnTo>
                    <a:pt x="416916" y="101022"/>
                  </a:lnTo>
                  <a:cubicBezTo>
                    <a:pt x="426653" y="110759"/>
                    <a:pt x="426653" y="126547"/>
                    <a:pt x="416916" y="136284"/>
                  </a:cubicBezTo>
                  <a:lnTo>
                    <a:pt x="390210" y="162990"/>
                  </a:lnTo>
                  <a:cubicBezTo>
                    <a:pt x="385341" y="167858"/>
                    <a:pt x="378960" y="170293"/>
                    <a:pt x="372580" y="170293"/>
                  </a:cubicBezTo>
                  <a:lnTo>
                    <a:pt x="372579" y="170293"/>
                  </a:lnTo>
                  <a:lnTo>
                    <a:pt x="372579" y="170270"/>
                  </a:lnTo>
                  <a:lnTo>
                    <a:pt x="372462" y="170293"/>
                  </a:lnTo>
                  <a:cubicBezTo>
                    <a:pt x="366080" y="170293"/>
                    <a:pt x="359699" y="167859"/>
                    <a:pt x="354830" y="162990"/>
                  </a:cubicBezTo>
                  <a:lnTo>
                    <a:pt x="328125" y="136285"/>
                  </a:lnTo>
                  <a:cubicBezTo>
                    <a:pt x="318387" y="126547"/>
                    <a:pt x="318387" y="110760"/>
                    <a:pt x="328125" y="101022"/>
                  </a:cubicBezTo>
                  <a:lnTo>
                    <a:pt x="354830" y="74317"/>
                  </a:lnTo>
                  <a:cubicBezTo>
                    <a:pt x="359699" y="69449"/>
                    <a:pt x="366081" y="67014"/>
                    <a:pt x="372462" y="67014"/>
                  </a:cubicBezTo>
                  <a:close/>
                  <a:moveTo>
                    <a:pt x="3123182" y="58282"/>
                  </a:moveTo>
                  <a:cubicBezTo>
                    <a:pt x="3126581" y="58282"/>
                    <a:pt x="3129980" y="59579"/>
                    <a:pt x="3132573" y="62174"/>
                  </a:cubicBezTo>
                  <a:lnTo>
                    <a:pt x="3152785" y="82385"/>
                  </a:lnTo>
                  <a:cubicBezTo>
                    <a:pt x="3157972" y="87571"/>
                    <a:pt x="3157972" y="95980"/>
                    <a:pt x="3152785" y="101168"/>
                  </a:cubicBezTo>
                  <a:lnTo>
                    <a:pt x="3134322" y="119631"/>
                  </a:lnTo>
                  <a:cubicBezTo>
                    <a:pt x="3129135" y="124817"/>
                    <a:pt x="3120726" y="124817"/>
                    <a:pt x="3115539" y="119631"/>
                  </a:cubicBezTo>
                  <a:lnTo>
                    <a:pt x="3095328" y="99419"/>
                  </a:lnTo>
                  <a:cubicBezTo>
                    <a:pt x="3090141" y="94232"/>
                    <a:pt x="3090141" y="85823"/>
                    <a:pt x="3095328" y="80636"/>
                  </a:cubicBezTo>
                  <a:lnTo>
                    <a:pt x="3113790" y="62173"/>
                  </a:lnTo>
                  <a:cubicBezTo>
                    <a:pt x="3116384" y="59579"/>
                    <a:pt x="3119782" y="58282"/>
                    <a:pt x="3123182" y="58282"/>
                  </a:cubicBezTo>
                  <a:close/>
                  <a:moveTo>
                    <a:pt x="2790036" y="58282"/>
                  </a:moveTo>
                  <a:cubicBezTo>
                    <a:pt x="2793435" y="58282"/>
                    <a:pt x="2796834" y="59579"/>
                    <a:pt x="2799427" y="62174"/>
                  </a:cubicBezTo>
                  <a:lnTo>
                    <a:pt x="2819638" y="82385"/>
                  </a:lnTo>
                  <a:cubicBezTo>
                    <a:pt x="2824824" y="87571"/>
                    <a:pt x="2824824" y="95980"/>
                    <a:pt x="2819638" y="101168"/>
                  </a:cubicBezTo>
                  <a:lnTo>
                    <a:pt x="2801175" y="119631"/>
                  </a:lnTo>
                  <a:cubicBezTo>
                    <a:pt x="2795989" y="124817"/>
                    <a:pt x="2787579" y="124817"/>
                    <a:pt x="2782393" y="119631"/>
                  </a:cubicBezTo>
                  <a:lnTo>
                    <a:pt x="2762181" y="99419"/>
                  </a:lnTo>
                  <a:cubicBezTo>
                    <a:pt x="2756995" y="94232"/>
                    <a:pt x="2756995" y="85823"/>
                    <a:pt x="2762181" y="80636"/>
                  </a:cubicBezTo>
                  <a:lnTo>
                    <a:pt x="2780644" y="62173"/>
                  </a:lnTo>
                  <a:cubicBezTo>
                    <a:pt x="2783238" y="59579"/>
                    <a:pt x="2786636" y="58282"/>
                    <a:pt x="2790036" y="58282"/>
                  </a:cubicBezTo>
                  <a:close/>
                  <a:moveTo>
                    <a:pt x="2456889" y="58282"/>
                  </a:moveTo>
                  <a:cubicBezTo>
                    <a:pt x="2460289" y="58282"/>
                    <a:pt x="2463688" y="59579"/>
                    <a:pt x="2466281" y="62174"/>
                  </a:cubicBezTo>
                  <a:lnTo>
                    <a:pt x="2486493" y="82385"/>
                  </a:lnTo>
                  <a:cubicBezTo>
                    <a:pt x="2491679" y="87571"/>
                    <a:pt x="2491679" y="95980"/>
                    <a:pt x="2486493" y="101168"/>
                  </a:cubicBezTo>
                  <a:lnTo>
                    <a:pt x="2468030" y="119631"/>
                  </a:lnTo>
                  <a:cubicBezTo>
                    <a:pt x="2462843" y="124817"/>
                    <a:pt x="2454433" y="124817"/>
                    <a:pt x="2449247" y="119631"/>
                  </a:cubicBezTo>
                  <a:lnTo>
                    <a:pt x="2429036" y="99419"/>
                  </a:lnTo>
                  <a:cubicBezTo>
                    <a:pt x="2423848" y="94232"/>
                    <a:pt x="2423848" y="85823"/>
                    <a:pt x="2429036" y="80636"/>
                  </a:cubicBezTo>
                  <a:lnTo>
                    <a:pt x="2447498" y="62173"/>
                  </a:lnTo>
                  <a:cubicBezTo>
                    <a:pt x="2450091" y="59579"/>
                    <a:pt x="2453490" y="58282"/>
                    <a:pt x="2456889" y="58282"/>
                  </a:cubicBezTo>
                  <a:close/>
                  <a:moveTo>
                    <a:pt x="2123743" y="58282"/>
                  </a:moveTo>
                  <a:cubicBezTo>
                    <a:pt x="2127142" y="58282"/>
                    <a:pt x="2130541" y="59579"/>
                    <a:pt x="2133135" y="62174"/>
                  </a:cubicBezTo>
                  <a:lnTo>
                    <a:pt x="2153346" y="82385"/>
                  </a:lnTo>
                  <a:cubicBezTo>
                    <a:pt x="2158533" y="87571"/>
                    <a:pt x="2158533" y="95980"/>
                    <a:pt x="2153346" y="101168"/>
                  </a:cubicBezTo>
                  <a:lnTo>
                    <a:pt x="2134883" y="119631"/>
                  </a:lnTo>
                  <a:cubicBezTo>
                    <a:pt x="2129696" y="124817"/>
                    <a:pt x="2121287" y="124817"/>
                    <a:pt x="2116100" y="119631"/>
                  </a:cubicBezTo>
                  <a:lnTo>
                    <a:pt x="2095889" y="99419"/>
                  </a:lnTo>
                  <a:cubicBezTo>
                    <a:pt x="2090702" y="94232"/>
                    <a:pt x="2090702" y="85823"/>
                    <a:pt x="2095889" y="80636"/>
                  </a:cubicBezTo>
                  <a:lnTo>
                    <a:pt x="2114352" y="62173"/>
                  </a:lnTo>
                  <a:cubicBezTo>
                    <a:pt x="2116945" y="59579"/>
                    <a:pt x="2120344" y="58282"/>
                    <a:pt x="2123743" y="58282"/>
                  </a:cubicBezTo>
                  <a:close/>
                  <a:moveTo>
                    <a:pt x="1790597" y="58282"/>
                  </a:moveTo>
                  <a:cubicBezTo>
                    <a:pt x="1793996" y="58282"/>
                    <a:pt x="1797395" y="59579"/>
                    <a:pt x="1799988" y="62174"/>
                  </a:cubicBezTo>
                  <a:lnTo>
                    <a:pt x="1820200" y="82385"/>
                  </a:lnTo>
                  <a:cubicBezTo>
                    <a:pt x="1825387" y="87571"/>
                    <a:pt x="1825387" y="95980"/>
                    <a:pt x="1820200" y="101168"/>
                  </a:cubicBezTo>
                  <a:lnTo>
                    <a:pt x="1801736" y="119631"/>
                  </a:lnTo>
                  <a:cubicBezTo>
                    <a:pt x="1796550" y="124817"/>
                    <a:pt x="1788141" y="124817"/>
                    <a:pt x="1782953" y="119631"/>
                  </a:cubicBezTo>
                  <a:lnTo>
                    <a:pt x="1762742" y="99419"/>
                  </a:lnTo>
                  <a:cubicBezTo>
                    <a:pt x="1757556" y="94232"/>
                    <a:pt x="1757556" y="85823"/>
                    <a:pt x="1762742" y="80636"/>
                  </a:cubicBezTo>
                  <a:lnTo>
                    <a:pt x="1781205" y="62173"/>
                  </a:lnTo>
                  <a:cubicBezTo>
                    <a:pt x="1783799" y="59579"/>
                    <a:pt x="1787197" y="58282"/>
                    <a:pt x="1790597" y="58282"/>
                  </a:cubicBezTo>
                  <a:close/>
                  <a:moveTo>
                    <a:pt x="1457451" y="58282"/>
                  </a:moveTo>
                  <a:cubicBezTo>
                    <a:pt x="1460849" y="58282"/>
                    <a:pt x="1464248" y="59579"/>
                    <a:pt x="1466842" y="62174"/>
                  </a:cubicBezTo>
                  <a:lnTo>
                    <a:pt x="1487053" y="82385"/>
                  </a:lnTo>
                  <a:cubicBezTo>
                    <a:pt x="1492240" y="87571"/>
                    <a:pt x="1492240" y="95980"/>
                    <a:pt x="1487053" y="101168"/>
                  </a:cubicBezTo>
                  <a:lnTo>
                    <a:pt x="1468590" y="119631"/>
                  </a:lnTo>
                  <a:cubicBezTo>
                    <a:pt x="1463404" y="124817"/>
                    <a:pt x="1454994" y="124817"/>
                    <a:pt x="1449808" y="119631"/>
                  </a:cubicBezTo>
                  <a:lnTo>
                    <a:pt x="1429596" y="99419"/>
                  </a:lnTo>
                  <a:cubicBezTo>
                    <a:pt x="1424410" y="94232"/>
                    <a:pt x="1424410" y="85823"/>
                    <a:pt x="1429596" y="80636"/>
                  </a:cubicBezTo>
                  <a:lnTo>
                    <a:pt x="1448059" y="62173"/>
                  </a:lnTo>
                  <a:cubicBezTo>
                    <a:pt x="1450653" y="59579"/>
                    <a:pt x="1454051" y="58282"/>
                    <a:pt x="1457451" y="58282"/>
                  </a:cubicBezTo>
                  <a:close/>
                  <a:moveTo>
                    <a:pt x="1124304" y="58282"/>
                  </a:moveTo>
                  <a:cubicBezTo>
                    <a:pt x="1127703" y="58282"/>
                    <a:pt x="1131102" y="59579"/>
                    <a:pt x="1133696" y="62174"/>
                  </a:cubicBezTo>
                  <a:lnTo>
                    <a:pt x="1153907" y="82385"/>
                  </a:lnTo>
                  <a:cubicBezTo>
                    <a:pt x="1159093" y="87571"/>
                    <a:pt x="1159093" y="95980"/>
                    <a:pt x="1153907" y="101168"/>
                  </a:cubicBezTo>
                  <a:lnTo>
                    <a:pt x="1135444" y="119631"/>
                  </a:lnTo>
                  <a:cubicBezTo>
                    <a:pt x="1130257" y="124817"/>
                    <a:pt x="1121848" y="124817"/>
                    <a:pt x="1116661" y="119631"/>
                  </a:cubicBezTo>
                  <a:lnTo>
                    <a:pt x="1096450" y="99419"/>
                  </a:lnTo>
                  <a:cubicBezTo>
                    <a:pt x="1091263" y="94232"/>
                    <a:pt x="1091263" y="85823"/>
                    <a:pt x="1096450" y="80636"/>
                  </a:cubicBezTo>
                  <a:lnTo>
                    <a:pt x="1114913" y="62173"/>
                  </a:lnTo>
                  <a:cubicBezTo>
                    <a:pt x="1117506" y="59579"/>
                    <a:pt x="1120905" y="58282"/>
                    <a:pt x="1124304" y="58282"/>
                  </a:cubicBezTo>
                  <a:close/>
                  <a:moveTo>
                    <a:pt x="791157" y="58282"/>
                  </a:moveTo>
                  <a:cubicBezTo>
                    <a:pt x="794557" y="58282"/>
                    <a:pt x="797956" y="59579"/>
                    <a:pt x="800549" y="62174"/>
                  </a:cubicBezTo>
                  <a:lnTo>
                    <a:pt x="820761" y="82385"/>
                  </a:lnTo>
                  <a:cubicBezTo>
                    <a:pt x="825947" y="87571"/>
                    <a:pt x="825947" y="95980"/>
                    <a:pt x="820761" y="101168"/>
                  </a:cubicBezTo>
                  <a:lnTo>
                    <a:pt x="802298" y="119631"/>
                  </a:lnTo>
                  <a:cubicBezTo>
                    <a:pt x="797111" y="124817"/>
                    <a:pt x="788702" y="124817"/>
                    <a:pt x="783515" y="119631"/>
                  </a:cubicBezTo>
                  <a:lnTo>
                    <a:pt x="763304" y="99419"/>
                  </a:lnTo>
                  <a:cubicBezTo>
                    <a:pt x="758117" y="94232"/>
                    <a:pt x="758117" y="85823"/>
                    <a:pt x="763304" y="80636"/>
                  </a:cubicBezTo>
                  <a:lnTo>
                    <a:pt x="781767" y="62173"/>
                  </a:lnTo>
                  <a:cubicBezTo>
                    <a:pt x="784359" y="59579"/>
                    <a:pt x="787759" y="58282"/>
                    <a:pt x="791157" y="58282"/>
                  </a:cubicBezTo>
                  <a:close/>
                  <a:moveTo>
                    <a:pt x="458012" y="58282"/>
                  </a:moveTo>
                  <a:cubicBezTo>
                    <a:pt x="461410" y="58282"/>
                    <a:pt x="464810" y="59579"/>
                    <a:pt x="467402" y="62174"/>
                  </a:cubicBezTo>
                  <a:lnTo>
                    <a:pt x="487614" y="82385"/>
                  </a:lnTo>
                  <a:cubicBezTo>
                    <a:pt x="492801" y="87571"/>
                    <a:pt x="492801" y="95980"/>
                    <a:pt x="487614" y="101168"/>
                  </a:cubicBezTo>
                  <a:lnTo>
                    <a:pt x="469151" y="119631"/>
                  </a:lnTo>
                  <a:cubicBezTo>
                    <a:pt x="463965" y="124817"/>
                    <a:pt x="455556" y="124817"/>
                    <a:pt x="450368" y="119631"/>
                  </a:cubicBezTo>
                  <a:lnTo>
                    <a:pt x="430157" y="99419"/>
                  </a:lnTo>
                  <a:cubicBezTo>
                    <a:pt x="424971" y="94232"/>
                    <a:pt x="424971" y="85823"/>
                    <a:pt x="430157" y="80636"/>
                  </a:cubicBezTo>
                  <a:lnTo>
                    <a:pt x="448620" y="62173"/>
                  </a:lnTo>
                  <a:cubicBezTo>
                    <a:pt x="451214" y="59579"/>
                    <a:pt x="454612" y="58282"/>
                    <a:pt x="458012" y="58282"/>
                  </a:cubicBezTo>
                  <a:close/>
                  <a:moveTo>
                    <a:pt x="124865" y="58282"/>
                  </a:moveTo>
                  <a:cubicBezTo>
                    <a:pt x="128264" y="58282"/>
                    <a:pt x="131663" y="59579"/>
                    <a:pt x="134257" y="62174"/>
                  </a:cubicBezTo>
                  <a:lnTo>
                    <a:pt x="154468" y="82385"/>
                  </a:lnTo>
                  <a:cubicBezTo>
                    <a:pt x="159655" y="87571"/>
                    <a:pt x="159655" y="95980"/>
                    <a:pt x="154468" y="101168"/>
                  </a:cubicBezTo>
                  <a:lnTo>
                    <a:pt x="136005" y="119631"/>
                  </a:lnTo>
                  <a:cubicBezTo>
                    <a:pt x="130819" y="124817"/>
                    <a:pt x="122409" y="124817"/>
                    <a:pt x="117223" y="119631"/>
                  </a:cubicBezTo>
                  <a:lnTo>
                    <a:pt x="97011" y="99419"/>
                  </a:lnTo>
                  <a:cubicBezTo>
                    <a:pt x="91825" y="94232"/>
                    <a:pt x="91825" y="85823"/>
                    <a:pt x="97011" y="80636"/>
                  </a:cubicBezTo>
                  <a:lnTo>
                    <a:pt x="115474" y="62173"/>
                  </a:lnTo>
                  <a:cubicBezTo>
                    <a:pt x="118067" y="59579"/>
                    <a:pt x="121466" y="58282"/>
                    <a:pt x="124865" y="58282"/>
                  </a:cubicBezTo>
                  <a:close/>
                  <a:moveTo>
                    <a:pt x="3074915" y="57905"/>
                  </a:moveTo>
                  <a:cubicBezTo>
                    <a:pt x="3076621" y="57837"/>
                    <a:pt x="3078353" y="58420"/>
                    <a:pt x="3079705" y="59671"/>
                  </a:cubicBezTo>
                  <a:lnTo>
                    <a:pt x="3088663" y="67951"/>
                  </a:lnTo>
                  <a:cubicBezTo>
                    <a:pt x="3091369" y="70452"/>
                    <a:pt x="3091534" y="74673"/>
                    <a:pt x="3089034" y="77378"/>
                  </a:cubicBezTo>
                  <a:lnTo>
                    <a:pt x="3083667" y="83184"/>
                  </a:lnTo>
                  <a:cubicBezTo>
                    <a:pt x="3081166" y="85890"/>
                    <a:pt x="3076946" y="86056"/>
                    <a:pt x="3074240" y="83555"/>
                  </a:cubicBezTo>
                  <a:lnTo>
                    <a:pt x="3065282" y="75275"/>
                  </a:lnTo>
                  <a:cubicBezTo>
                    <a:pt x="3062576" y="72774"/>
                    <a:pt x="3062410" y="68553"/>
                    <a:pt x="3064912" y="65848"/>
                  </a:cubicBezTo>
                  <a:lnTo>
                    <a:pt x="3070278" y="60042"/>
                  </a:lnTo>
                  <a:cubicBezTo>
                    <a:pt x="3071529" y="58689"/>
                    <a:pt x="3073209" y="57971"/>
                    <a:pt x="3074915" y="57905"/>
                  </a:cubicBezTo>
                  <a:close/>
                  <a:moveTo>
                    <a:pt x="2741769" y="57905"/>
                  </a:moveTo>
                  <a:cubicBezTo>
                    <a:pt x="2743474" y="57837"/>
                    <a:pt x="2745206" y="58420"/>
                    <a:pt x="2746559" y="59671"/>
                  </a:cubicBezTo>
                  <a:lnTo>
                    <a:pt x="2755517" y="67951"/>
                  </a:lnTo>
                  <a:cubicBezTo>
                    <a:pt x="2758222" y="70452"/>
                    <a:pt x="2758388" y="74673"/>
                    <a:pt x="2755888" y="77378"/>
                  </a:cubicBezTo>
                  <a:lnTo>
                    <a:pt x="2750520" y="83184"/>
                  </a:lnTo>
                  <a:cubicBezTo>
                    <a:pt x="2748020" y="85890"/>
                    <a:pt x="2743799" y="86056"/>
                    <a:pt x="2741093" y="83555"/>
                  </a:cubicBezTo>
                  <a:lnTo>
                    <a:pt x="2732136" y="75275"/>
                  </a:lnTo>
                  <a:cubicBezTo>
                    <a:pt x="2729430" y="72774"/>
                    <a:pt x="2729264" y="68553"/>
                    <a:pt x="2731766" y="65848"/>
                  </a:cubicBezTo>
                  <a:lnTo>
                    <a:pt x="2737132" y="60042"/>
                  </a:lnTo>
                  <a:cubicBezTo>
                    <a:pt x="2738383" y="58689"/>
                    <a:pt x="2740062" y="57971"/>
                    <a:pt x="2741769" y="57905"/>
                  </a:cubicBezTo>
                  <a:close/>
                  <a:moveTo>
                    <a:pt x="2408623" y="57905"/>
                  </a:moveTo>
                  <a:cubicBezTo>
                    <a:pt x="2410328" y="57837"/>
                    <a:pt x="2412060" y="58420"/>
                    <a:pt x="2413413" y="59671"/>
                  </a:cubicBezTo>
                  <a:lnTo>
                    <a:pt x="2422371" y="67951"/>
                  </a:lnTo>
                  <a:cubicBezTo>
                    <a:pt x="2425076" y="70452"/>
                    <a:pt x="2425242" y="74673"/>
                    <a:pt x="2422741" y="77378"/>
                  </a:cubicBezTo>
                  <a:lnTo>
                    <a:pt x="2417374" y="83184"/>
                  </a:lnTo>
                  <a:cubicBezTo>
                    <a:pt x="2414874" y="85890"/>
                    <a:pt x="2410652" y="86056"/>
                    <a:pt x="2407947" y="83555"/>
                  </a:cubicBezTo>
                  <a:lnTo>
                    <a:pt x="2398989" y="75275"/>
                  </a:lnTo>
                  <a:cubicBezTo>
                    <a:pt x="2396285" y="72774"/>
                    <a:pt x="2396118" y="68553"/>
                    <a:pt x="2398619" y="65848"/>
                  </a:cubicBezTo>
                  <a:lnTo>
                    <a:pt x="2403986" y="60042"/>
                  </a:lnTo>
                  <a:cubicBezTo>
                    <a:pt x="2405236" y="58689"/>
                    <a:pt x="2406917" y="57971"/>
                    <a:pt x="2408623" y="57905"/>
                  </a:cubicBezTo>
                  <a:close/>
                  <a:moveTo>
                    <a:pt x="2075476" y="57905"/>
                  </a:moveTo>
                  <a:cubicBezTo>
                    <a:pt x="2077183" y="57837"/>
                    <a:pt x="2078914" y="58420"/>
                    <a:pt x="2080266" y="59671"/>
                  </a:cubicBezTo>
                  <a:lnTo>
                    <a:pt x="2089224" y="67951"/>
                  </a:lnTo>
                  <a:cubicBezTo>
                    <a:pt x="2091930" y="70452"/>
                    <a:pt x="2092096" y="74673"/>
                    <a:pt x="2089595" y="77378"/>
                  </a:cubicBezTo>
                  <a:lnTo>
                    <a:pt x="2084228" y="83184"/>
                  </a:lnTo>
                  <a:cubicBezTo>
                    <a:pt x="2081726" y="85890"/>
                    <a:pt x="2077507" y="86056"/>
                    <a:pt x="2074801" y="83555"/>
                  </a:cubicBezTo>
                  <a:lnTo>
                    <a:pt x="2065844" y="75275"/>
                  </a:lnTo>
                  <a:cubicBezTo>
                    <a:pt x="2063137" y="72774"/>
                    <a:pt x="2062972" y="68553"/>
                    <a:pt x="2065473" y="65848"/>
                  </a:cubicBezTo>
                  <a:lnTo>
                    <a:pt x="2070839" y="60042"/>
                  </a:lnTo>
                  <a:cubicBezTo>
                    <a:pt x="2072090" y="58689"/>
                    <a:pt x="2073770" y="57971"/>
                    <a:pt x="2075476" y="57905"/>
                  </a:cubicBezTo>
                  <a:close/>
                  <a:moveTo>
                    <a:pt x="1742330" y="57905"/>
                  </a:moveTo>
                  <a:cubicBezTo>
                    <a:pt x="1744036" y="57837"/>
                    <a:pt x="1745768" y="58420"/>
                    <a:pt x="1747120" y="59671"/>
                  </a:cubicBezTo>
                  <a:lnTo>
                    <a:pt x="1756078" y="67951"/>
                  </a:lnTo>
                  <a:cubicBezTo>
                    <a:pt x="1758784" y="70452"/>
                    <a:pt x="1758949" y="74673"/>
                    <a:pt x="1756448" y="77378"/>
                  </a:cubicBezTo>
                  <a:lnTo>
                    <a:pt x="1751082" y="83184"/>
                  </a:lnTo>
                  <a:cubicBezTo>
                    <a:pt x="1748581" y="85890"/>
                    <a:pt x="1744360" y="86056"/>
                    <a:pt x="1741655" y="83555"/>
                  </a:cubicBezTo>
                  <a:lnTo>
                    <a:pt x="1732697" y="75275"/>
                  </a:lnTo>
                  <a:cubicBezTo>
                    <a:pt x="1729991" y="72774"/>
                    <a:pt x="1729826" y="68553"/>
                    <a:pt x="1732326" y="65848"/>
                  </a:cubicBezTo>
                  <a:lnTo>
                    <a:pt x="1737693" y="60042"/>
                  </a:lnTo>
                  <a:cubicBezTo>
                    <a:pt x="1738944" y="58689"/>
                    <a:pt x="1740624" y="57971"/>
                    <a:pt x="1742330" y="57905"/>
                  </a:cubicBezTo>
                  <a:close/>
                  <a:moveTo>
                    <a:pt x="1409184" y="57905"/>
                  </a:moveTo>
                  <a:cubicBezTo>
                    <a:pt x="1410889" y="57837"/>
                    <a:pt x="1412620" y="58420"/>
                    <a:pt x="1413973" y="59671"/>
                  </a:cubicBezTo>
                  <a:lnTo>
                    <a:pt x="1422932" y="67951"/>
                  </a:lnTo>
                  <a:cubicBezTo>
                    <a:pt x="1425636" y="70452"/>
                    <a:pt x="1425803" y="74673"/>
                    <a:pt x="1423303" y="77378"/>
                  </a:cubicBezTo>
                  <a:lnTo>
                    <a:pt x="1417934" y="83184"/>
                  </a:lnTo>
                  <a:cubicBezTo>
                    <a:pt x="1415434" y="85890"/>
                    <a:pt x="1411214" y="86056"/>
                    <a:pt x="1408508" y="83555"/>
                  </a:cubicBezTo>
                  <a:lnTo>
                    <a:pt x="1399550" y="75275"/>
                  </a:lnTo>
                  <a:cubicBezTo>
                    <a:pt x="1396845" y="72774"/>
                    <a:pt x="1396679" y="68553"/>
                    <a:pt x="1399180" y="65848"/>
                  </a:cubicBezTo>
                  <a:lnTo>
                    <a:pt x="1404547" y="60042"/>
                  </a:lnTo>
                  <a:cubicBezTo>
                    <a:pt x="1405797" y="58689"/>
                    <a:pt x="1407478" y="57971"/>
                    <a:pt x="1409184" y="57905"/>
                  </a:cubicBezTo>
                  <a:close/>
                  <a:moveTo>
                    <a:pt x="1076038" y="57905"/>
                  </a:moveTo>
                  <a:cubicBezTo>
                    <a:pt x="1077743" y="57837"/>
                    <a:pt x="1079474" y="58420"/>
                    <a:pt x="1080828" y="59671"/>
                  </a:cubicBezTo>
                  <a:lnTo>
                    <a:pt x="1089785" y="67951"/>
                  </a:lnTo>
                  <a:cubicBezTo>
                    <a:pt x="1092491" y="70452"/>
                    <a:pt x="1092656" y="74673"/>
                    <a:pt x="1090155" y="77378"/>
                  </a:cubicBezTo>
                  <a:lnTo>
                    <a:pt x="1084789" y="83184"/>
                  </a:lnTo>
                  <a:cubicBezTo>
                    <a:pt x="1082289" y="85890"/>
                    <a:pt x="1078067" y="86056"/>
                    <a:pt x="1075361" y="83555"/>
                  </a:cubicBezTo>
                  <a:lnTo>
                    <a:pt x="1066404" y="75275"/>
                  </a:lnTo>
                  <a:cubicBezTo>
                    <a:pt x="1063698" y="72774"/>
                    <a:pt x="1063533" y="68553"/>
                    <a:pt x="1066034" y="65848"/>
                  </a:cubicBezTo>
                  <a:lnTo>
                    <a:pt x="1071400" y="60042"/>
                  </a:lnTo>
                  <a:cubicBezTo>
                    <a:pt x="1072651" y="58689"/>
                    <a:pt x="1074331" y="57971"/>
                    <a:pt x="1076038" y="57905"/>
                  </a:cubicBezTo>
                  <a:close/>
                  <a:moveTo>
                    <a:pt x="742890" y="57905"/>
                  </a:moveTo>
                  <a:cubicBezTo>
                    <a:pt x="744597" y="57837"/>
                    <a:pt x="746328" y="58420"/>
                    <a:pt x="747681" y="59671"/>
                  </a:cubicBezTo>
                  <a:lnTo>
                    <a:pt x="756639" y="67951"/>
                  </a:lnTo>
                  <a:cubicBezTo>
                    <a:pt x="759344" y="70452"/>
                    <a:pt x="759510" y="74673"/>
                    <a:pt x="757009" y="77378"/>
                  </a:cubicBezTo>
                  <a:lnTo>
                    <a:pt x="751642" y="83184"/>
                  </a:lnTo>
                  <a:cubicBezTo>
                    <a:pt x="749141" y="85890"/>
                    <a:pt x="744920" y="86056"/>
                    <a:pt x="742216" y="83555"/>
                  </a:cubicBezTo>
                  <a:lnTo>
                    <a:pt x="733258" y="75275"/>
                  </a:lnTo>
                  <a:cubicBezTo>
                    <a:pt x="730552" y="72774"/>
                    <a:pt x="730387" y="68553"/>
                    <a:pt x="732887" y="65848"/>
                  </a:cubicBezTo>
                  <a:lnTo>
                    <a:pt x="738254" y="60042"/>
                  </a:lnTo>
                  <a:cubicBezTo>
                    <a:pt x="739504" y="58689"/>
                    <a:pt x="741184" y="57971"/>
                    <a:pt x="742890" y="57905"/>
                  </a:cubicBezTo>
                  <a:close/>
                  <a:moveTo>
                    <a:pt x="409744" y="57905"/>
                  </a:moveTo>
                  <a:cubicBezTo>
                    <a:pt x="411451" y="57837"/>
                    <a:pt x="413182" y="58420"/>
                    <a:pt x="414535" y="59671"/>
                  </a:cubicBezTo>
                  <a:lnTo>
                    <a:pt x="423493" y="67951"/>
                  </a:lnTo>
                  <a:cubicBezTo>
                    <a:pt x="426199" y="70452"/>
                    <a:pt x="426364" y="74673"/>
                    <a:pt x="423863" y="77378"/>
                  </a:cubicBezTo>
                  <a:lnTo>
                    <a:pt x="418496" y="83184"/>
                  </a:lnTo>
                  <a:cubicBezTo>
                    <a:pt x="415995" y="85890"/>
                    <a:pt x="411775" y="86056"/>
                    <a:pt x="409070" y="83555"/>
                  </a:cubicBezTo>
                  <a:lnTo>
                    <a:pt x="400112" y="75275"/>
                  </a:lnTo>
                  <a:cubicBezTo>
                    <a:pt x="397406" y="72774"/>
                    <a:pt x="397241" y="68553"/>
                    <a:pt x="399741" y="65848"/>
                  </a:cubicBezTo>
                  <a:lnTo>
                    <a:pt x="405108" y="60042"/>
                  </a:lnTo>
                  <a:cubicBezTo>
                    <a:pt x="406359" y="58689"/>
                    <a:pt x="408039" y="57971"/>
                    <a:pt x="409744" y="57905"/>
                  </a:cubicBezTo>
                  <a:close/>
                  <a:moveTo>
                    <a:pt x="76599" y="57905"/>
                  </a:moveTo>
                  <a:cubicBezTo>
                    <a:pt x="78304" y="57837"/>
                    <a:pt x="80035" y="58420"/>
                    <a:pt x="81389" y="59671"/>
                  </a:cubicBezTo>
                  <a:lnTo>
                    <a:pt x="90347" y="67951"/>
                  </a:lnTo>
                  <a:cubicBezTo>
                    <a:pt x="93051" y="70452"/>
                    <a:pt x="93217" y="74673"/>
                    <a:pt x="90717" y="77378"/>
                  </a:cubicBezTo>
                  <a:lnTo>
                    <a:pt x="85350" y="83184"/>
                  </a:lnTo>
                  <a:cubicBezTo>
                    <a:pt x="82849" y="85890"/>
                    <a:pt x="78629" y="86056"/>
                    <a:pt x="75923" y="83555"/>
                  </a:cubicBezTo>
                  <a:lnTo>
                    <a:pt x="66965" y="75275"/>
                  </a:lnTo>
                  <a:cubicBezTo>
                    <a:pt x="64260" y="72774"/>
                    <a:pt x="64094" y="68553"/>
                    <a:pt x="66595" y="65848"/>
                  </a:cubicBezTo>
                  <a:lnTo>
                    <a:pt x="71961" y="60042"/>
                  </a:lnTo>
                  <a:cubicBezTo>
                    <a:pt x="73212" y="58689"/>
                    <a:pt x="74892" y="57971"/>
                    <a:pt x="76599" y="57905"/>
                  </a:cubicBezTo>
                  <a:close/>
                  <a:moveTo>
                    <a:pt x="3211156" y="55704"/>
                  </a:moveTo>
                  <a:lnTo>
                    <a:pt x="3233822" y="146369"/>
                  </a:lnTo>
                  <a:lnTo>
                    <a:pt x="3220980" y="151687"/>
                  </a:lnTo>
                  <a:cubicBezTo>
                    <a:pt x="3215037" y="151687"/>
                    <a:pt x="3209094" y="149420"/>
                    <a:pt x="3204559" y="144886"/>
                  </a:cubicBezTo>
                  <a:lnTo>
                    <a:pt x="3179688" y="120014"/>
                  </a:lnTo>
                  <a:cubicBezTo>
                    <a:pt x="3170618" y="110944"/>
                    <a:pt x="3170618" y="96240"/>
                    <a:pt x="3179688" y="87172"/>
                  </a:cubicBezTo>
                  <a:close/>
                  <a:moveTo>
                    <a:pt x="3059168" y="45399"/>
                  </a:moveTo>
                  <a:cubicBezTo>
                    <a:pt x="3060271" y="45356"/>
                    <a:pt x="3061391" y="45733"/>
                    <a:pt x="3062266" y="46542"/>
                  </a:cubicBezTo>
                  <a:lnTo>
                    <a:pt x="3066021" y="50013"/>
                  </a:lnTo>
                  <a:cubicBezTo>
                    <a:pt x="3067771" y="51630"/>
                    <a:pt x="3067878" y="54360"/>
                    <a:pt x="3066261" y="56110"/>
                  </a:cubicBezTo>
                  <a:lnTo>
                    <a:pt x="3061753" y="60986"/>
                  </a:lnTo>
                  <a:cubicBezTo>
                    <a:pt x="3060135" y="62736"/>
                    <a:pt x="3057406" y="62843"/>
                    <a:pt x="3055656" y="61226"/>
                  </a:cubicBezTo>
                  <a:lnTo>
                    <a:pt x="3051901" y="57755"/>
                  </a:lnTo>
                  <a:cubicBezTo>
                    <a:pt x="3050151" y="56137"/>
                    <a:pt x="3050044" y="53408"/>
                    <a:pt x="3051661" y="51658"/>
                  </a:cubicBezTo>
                  <a:lnTo>
                    <a:pt x="3056168" y="46781"/>
                  </a:lnTo>
                  <a:cubicBezTo>
                    <a:pt x="3056978" y="45907"/>
                    <a:pt x="3058064" y="45443"/>
                    <a:pt x="3059168" y="45399"/>
                  </a:cubicBezTo>
                  <a:close/>
                  <a:moveTo>
                    <a:pt x="2726022" y="45399"/>
                  </a:moveTo>
                  <a:cubicBezTo>
                    <a:pt x="2727124" y="45356"/>
                    <a:pt x="2728245" y="45733"/>
                    <a:pt x="2729119" y="46542"/>
                  </a:cubicBezTo>
                  <a:lnTo>
                    <a:pt x="2732875" y="50013"/>
                  </a:lnTo>
                  <a:cubicBezTo>
                    <a:pt x="2734623" y="51630"/>
                    <a:pt x="2734732" y="54360"/>
                    <a:pt x="2733115" y="56110"/>
                  </a:cubicBezTo>
                  <a:lnTo>
                    <a:pt x="2728607" y="60986"/>
                  </a:lnTo>
                  <a:cubicBezTo>
                    <a:pt x="2726989" y="62736"/>
                    <a:pt x="2724260" y="62843"/>
                    <a:pt x="2722510" y="61226"/>
                  </a:cubicBezTo>
                  <a:lnTo>
                    <a:pt x="2718755" y="57755"/>
                  </a:lnTo>
                  <a:cubicBezTo>
                    <a:pt x="2717005" y="56137"/>
                    <a:pt x="2716897" y="53408"/>
                    <a:pt x="2718515" y="51658"/>
                  </a:cubicBezTo>
                  <a:lnTo>
                    <a:pt x="2723022" y="46781"/>
                  </a:lnTo>
                  <a:cubicBezTo>
                    <a:pt x="2723831" y="45907"/>
                    <a:pt x="2724918" y="45443"/>
                    <a:pt x="2726022" y="45399"/>
                  </a:cubicBezTo>
                  <a:close/>
                  <a:moveTo>
                    <a:pt x="2392875" y="45399"/>
                  </a:moveTo>
                  <a:cubicBezTo>
                    <a:pt x="2393979" y="45356"/>
                    <a:pt x="2395099" y="45733"/>
                    <a:pt x="2395973" y="46542"/>
                  </a:cubicBezTo>
                  <a:lnTo>
                    <a:pt x="2399728" y="50013"/>
                  </a:lnTo>
                  <a:cubicBezTo>
                    <a:pt x="2401478" y="51630"/>
                    <a:pt x="2401585" y="54360"/>
                    <a:pt x="2399969" y="56110"/>
                  </a:cubicBezTo>
                  <a:lnTo>
                    <a:pt x="2395460" y="60986"/>
                  </a:lnTo>
                  <a:cubicBezTo>
                    <a:pt x="2393843" y="62736"/>
                    <a:pt x="2391113" y="62843"/>
                    <a:pt x="2389364" y="61226"/>
                  </a:cubicBezTo>
                  <a:lnTo>
                    <a:pt x="2385609" y="57755"/>
                  </a:lnTo>
                  <a:cubicBezTo>
                    <a:pt x="2383859" y="56137"/>
                    <a:pt x="2383751" y="53408"/>
                    <a:pt x="2385369" y="51658"/>
                  </a:cubicBezTo>
                  <a:lnTo>
                    <a:pt x="2389876" y="46781"/>
                  </a:lnTo>
                  <a:cubicBezTo>
                    <a:pt x="2390686" y="45907"/>
                    <a:pt x="2391772" y="45443"/>
                    <a:pt x="2392875" y="45399"/>
                  </a:cubicBezTo>
                  <a:close/>
                  <a:moveTo>
                    <a:pt x="2059729" y="45399"/>
                  </a:moveTo>
                  <a:cubicBezTo>
                    <a:pt x="2060832" y="45356"/>
                    <a:pt x="2061952" y="45733"/>
                    <a:pt x="2062827" y="46542"/>
                  </a:cubicBezTo>
                  <a:lnTo>
                    <a:pt x="2066582" y="50013"/>
                  </a:lnTo>
                  <a:cubicBezTo>
                    <a:pt x="2068332" y="51630"/>
                    <a:pt x="2068439" y="54360"/>
                    <a:pt x="2066822" y="56110"/>
                  </a:cubicBezTo>
                  <a:lnTo>
                    <a:pt x="2062314" y="60986"/>
                  </a:lnTo>
                  <a:cubicBezTo>
                    <a:pt x="2060696" y="62736"/>
                    <a:pt x="2057967" y="62843"/>
                    <a:pt x="2056217" y="61226"/>
                  </a:cubicBezTo>
                  <a:lnTo>
                    <a:pt x="2052462" y="57755"/>
                  </a:lnTo>
                  <a:cubicBezTo>
                    <a:pt x="2050713" y="56137"/>
                    <a:pt x="2050605" y="53408"/>
                    <a:pt x="2052222" y="51658"/>
                  </a:cubicBezTo>
                  <a:lnTo>
                    <a:pt x="2056731" y="46781"/>
                  </a:lnTo>
                  <a:cubicBezTo>
                    <a:pt x="2057539" y="45907"/>
                    <a:pt x="2058626" y="45443"/>
                    <a:pt x="2059729" y="45399"/>
                  </a:cubicBezTo>
                  <a:close/>
                  <a:moveTo>
                    <a:pt x="1726583" y="45399"/>
                  </a:moveTo>
                  <a:cubicBezTo>
                    <a:pt x="1727687" y="45356"/>
                    <a:pt x="1728806" y="45733"/>
                    <a:pt x="1729680" y="46542"/>
                  </a:cubicBezTo>
                  <a:lnTo>
                    <a:pt x="1733436" y="50013"/>
                  </a:lnTo>
                  <a:cubicBezTo>
                    <a:pt x="1735186" y="51630"/>
                    <a:pt x="1735293" y="54360"/>
                    <a:pt x="1733675" y="56110"/>
                  </a:cubicBezTo>
                  <a:lnTo>
                    <a:pt x="1729168" y="60986"/>
                  </a:lnTo>
                  <a:cubicBezTo>
                    <a:pt x="1727550" y="62736"/>
                    <a:pt x="1724821" y="62843"/>
                    <a:pt x="1723071" y="61226"/>
                  </a:cubicBezTo>
                  <a:lnTo>
                    <a:pt x="1719316" y="57755"/>
                  </a:lnTo>
                  <a:cubicBezTo>
                    <a:pt x="1717566" y="56137"/>
                    <a:pt x="1717458" y="53408"/>
                    <a:pt x="1719076" y="51658"/>
                  </a:cubicBezTo>
                  <a:lnTo>
                    <a:pt x="1723583" y="46781"/>
                  </a:lnTo>
                  <a:cubicBezTo>
                    <a:pt x="1724393" y="45907"/>
                    <a:pt x="1725479" y="45443"/>
                    <a:pt x="1726583" y="45399"/>
                  </a:cubicBezTo>
                  <a:close/>
                  <a:moveTo>
                    <a:pt x="1393437" y="45399"/>
                  </a:moveTo>
                  <a:cubicBezTo>
                    <a:pt x="1394539" y="45356"/>
                    <a:pt x="1395660" y="45733"/>
                    <a:pt x="1396535" y="46542"/>
                  </a:cubicBezTo>
                  <a:lnTo>
                    <a:pt x="1400289" y="50013"/>
                  </a:lnTo>
                  <a:cubicBezTo>
                    <a:pt x="1402039" y="51630"/>
                    <a:pt x="1402147" y="54360"/>
                    <a:pt x="1400530" y="56110"/>
                  </a:cubicBezTo>
                  <a:lnTo>
                    <a:pt x="1396022" y="60986"/>
                  </a:lnTo>
                  <a:cubicBezTo>
                    <a:pt x="1394403" y="62736"/>
                    <a:pt x="1391674" y="62843"/>
                    <a:pt x="1389924" y="61226"/>
                  </a:cubicBezTo>
                  <a:lnTo>
                    <a:pt x="1386169" y="57755"/>
                  </a:lnTo>
                  <a:cubicBezTo>
                    <a:pt x="1384419" y="56137"/>
                    <a:pt x="1384312" y="53408"/>
                    <a:pt x="1385930" y="51658"/>
                  </a:cubicBezTo>
                  <a:lnTo>
                    <a:pt x="1390437" y="46781"/>
                  </a:lnTo>
                  <a:cubicBezTo>
                    <a:pt x="1391246" y="45907"/>
                    <a:pt x="1392333" y="45443"/>
                    <a:pt x="1393437" y="45399"/>
                  </a:cubicBezTo>
                  <a:close/>
                  <a:moveTo>
                    <a:pt x="1060290" y="45399"/>
                  </a:moveTo>
                  <a:cubicBezTo>
                    <a:pt x="1061393" y="45356"/>
                    <a:pt x="1062513" y="45733"/>
                    <a:pt x="1063388" y="46542"/>
                  </a:cubicBezTo>
                  <a:lnTo>
                    <a:pt x="1067142" y="50013"/>
                  </a:lnTo>
                  <a:cubicBezTo>
                    <a:pt x="1068892" y="51630"/>
                    <a:pt x="1069000" y="54360"/>
                    <a:pt x="1067383" y="56110"/>
                  </a:cubicBezTo>
                  <a:lnTo>
                    <a:pt x="1062875" y="60986"/>
                  </a:lnTo>
                  <a:cubicBezTo>
                    <a:pt x="1061258" y="62736"/>
                    <a:pt x="1058527" y="62843"/>
                    <a:pt x="1056778" y="61226"/>
                  </a:cubicBezTo>
                  <a:lnTo>
                    <a:pt x="1053023" y="57755"/>
                  </a:lnTo>
                  <a:cubicBezTo>
                    <a:pt x="1051273" y="56137"/>
                    <a:pt x="1051166" y="53408"/>
                    <a:pt x="1052784" y="51658"/>
                  </a:cubicBezTo>
                  <a:lnTo>
                    <a:pt x="1057291" y="46781"/>
                  </a:lnTo>
                  <a:cubicBezTo>
                    <a:pt x="1058099" y="45907"/>
                    <a:pt x="1059186" y="45443"/>
                    <a:pt x="1060290" y="45399"/>
                  </a:cubicBezTo>
                  <a:close/>
                  <a:moveTo>
                    <a:pt x="727144" y="45399"/>
                  </a:moveTo>
                  <a:cubicBezTo>
                    <a:pt x="728247" y="45356"/>
                    <a:pt x="729366" y="45733"/>
                    <a:pt x="730241" y="46542"/>
                  </a:cubicBezTo>
                  <a:lnTo>
                    <a:pt x="733996" y="50013"/>
                  </a:lnTo>
                  <a:cubicBezTo>
                    <a:pt x="735746" y="51630"/>
                    <a:pt x="735854" y="54360"/>
                    <a:pt x="734236" y="56110"/>
                  </a:cubicBezTo>
                  <a:lnTo>
                    <a:pt x="729728" y="60986"/>
                  </a:lnTo>
                  <a:cubicBezTo>
                    <a:pt x="728110" y="62736"/>
                    <a:pt x="725381" y="62843"/>
                    <a:pt x="723631" y="61226"/>
                  </a:cubicBezTo>
                  <a:lnTo>
                    <a:pt x="719877" y="57755"/>
                  </a:lnTo>
                  <a:cubicBezTo>
                    <a:pt x="718127" y="56137"/>
                    <a:pt x="718020" y="53408"/>
                    <a:pt x="719636" y="51658"/>
                  </a:cubicBezTo>
                  <a:lnTo>
                    <a:pt x="724145" y="46781"/>
                  </a:lnTo>
                  <a:cubicBezTo>
                    <a:pt x="724954" y="45907"/>
                    <a:pt x="726040" y="45443"/>
                    <a:pt x="727144" y="45399"/>
                  </a:cubicBezTo>
                  <a:close/>
                  <a:moveTo>
                    <a:pt x="393998" y="45399"/>
                  </a:moveTo>
                  <a:cubicBezTo>
                    <a:pt x="395101" y="45356"/>
                    <a:pt x="396221" y="45733"/>
                    <a:pt x="397095" y="46542"/>
                  </a:cubicBezTo>
                  <a:lnTo>
                    <a:pt x="400850" y="50013"/>
                  </a:lnTo>
                  <a:cubicBezTo>
                    <a:pt x="402600" y="51630"/>
                    <a:pt x="402708" y="54360"/>
                    <a:pt x="401090" y="56110"/>
                  </a:cubicBezTo>
                  <a:lnTo>
                    <a:pt x="396583" y="60986"/>
                  </a:lnTo>
                  <a:cubicBezTo>
                    <a:pt x="394965" y="62736"/>
                    <a:pt x="392235" y="62843"/>
                    <a:pt x="390485" y="61226"/>
                  </a:cubicBezTo>
                  <a:lnTo>
                    <a:pt x="386730" y="57755"/>
                  </a:lnTo>
                  <a:cubicBezTo>
                    <a:pt x="384981" y="56137"/>
                    <a:pt x="384873" y="53408"/>
                    <a:pt x="386491" y="51658"/>
                  </a:cubicBezTo>
                  <a:lnTo>
                    <a:pt x="390998" y="46781"/>
                  </a:lnTo>
                  <a:cubicBezTo>
                    <a:pt x="391807" y="45907"/>
                    <a:pt x="392894" y="45443"/>
                    <a:pt x="393998" y="45399"/>
                  </a:cubicBezTo>
                  <a:close/>
                  <a:moveTo>
                    <a:pt x="60852" y="45399"/>
                  </a:moveTo>
                  <a:cubicBezTo>
                    <a:pt x="61954" y="45356"/>
                    <a:pt x="63074" y="45733"/>
                    <a:pt x="63950" y="46542"/>
                  </a:cubicBezTo>
                  <a:lnTo>
                    <a:pt x="67705" y="50013"/>
                  </a:lnTo>
                  <a:cubicBezTo>
                    <a:pt x="69454" y="51630"/>
                    <a:pt x="69562" y="54360"/>
                    <a:pt x="67944" y="56110"/>
                  </a:cubicBezTo>
                  <a:lnTo>
                    <a:pt x="63437" y="60986"/>
                  </a:lnTo>
                  <a:cubicBezTo>
                    <a:pt x="61819" y="62736"/>
                    <a:pt x="59090" y="62843"/>
                    <a:pt x="57340" y="61226"/>
                  </a:cubicBezTo>
                  <a:lnTo>
                    <a:pt x="53585" y="57755"/>
                  </a:lnTo>
                  <a:cubicBezTo>
                    <a:pt x="51835" y="56137"/>
                    <a:pt x="51727" y="53408"/>
                    <a:pt x="53345" y="51658"/>
                  </a:cubicBezTo>
                  <a:lnTo>
                    <a:pt x="57852" y="46781"/>
                  </a:lnTo>
                  <a:cubicBezTo>
                    <a:pt x="58661" y="45907"/>
                    <a:pt x="59748" y="45443"/>
                    <a:pt x="60852" y="45399"/>
                  </a:cubicBezTo>
                  <a:close/>
                  <a:moveTo>
                    <a:pt x="2994656" y="38327"/>
                  </a:moveTo>
                  <a:cubicBezTo>
                    <a:pt x="2997304" y="38327"/>
                    <a:pt x="2999951" y="39338"/>
                    <a:pt x="3001971" y="41358"/>
                  </a:cubicBezTo>
                  <a:lnTo>
                    <a:pt x="3013051" y="52438"/>
                  </a:lnTo>
                  <a:cubicBezTo>
                    <a:pt x="3017091" y="56477"/>
                    <a:pt x="3017091" y="63028"/>
                    <a:pt x="3013051" y="67068"/>
                  </a:cubicBezTo>
                  <a:lnTo>
                    <a:pt x="2993609" y="86509"/>
                  </a:lnTo>
                  <a:cubicBezTo>
                    <a:pt x="2989569" y="90549"/>
                    <a:pt x="2983019" y="90549"/>
                    <a:pt x="2978979" y="86510"/>
                  </a:cubicBezTo>
                  <a:lnTo>
                    <a:pt x="2967899" y="75430"/>
                  </a:lnTo>
                  <a:cubicBezTo>
                    <a:pt x="2963859" y="71390"/>
                    <a:pt x="2963859" y="64840"/>
                    <a:pt x="2967899" y="60799"/>
                  </a:cubicBezTo>
                  <a:lnTo>
                    <a:pt x="2987340" y="41358"/>
                  </a:lnTo>
                  <a:cubicBezTo>
                    <a:pt x="2989361" y="39338"/>
                    <a:pt x="2992008" y="38327"/>
                    <a:pt x="2994656" y="38327"/>
                  </a:cubicBezTo>
                  <a:close/>
                  <a:moveTo>
                    <a:pt x="2661510" y="38327"/>
                  </a:moveTo>
                  <a:cubicBezTo>
                    <a:pt x="2664157" y="38327"/>
                    <a:pt x="2666804" y="39338"/>
                    <a:pt x="2668825" y="41358"/>
                  </a:cubicBezTo>
                  <a:lnTo>
                    <a:pt x="2679905" y="52438"/>
                  </a:lnTo>
                  <a:cubicBezTo>
                    <a:pt x="2683946" y="56477"/>
                    <a:pt x="2683946" y="63028"/>
                    <a:pt x="2679905" y="67068"/>
                  </a:cubicBezTo>
                  <a:lnTo>
                    <a:pt x="2660464" y="86509"/>
                  </a:lnTo>
                  <a:cubicBezTo>
                    <a:pt x="2656423" y="90549"/>
                    <a:pt x="2649873" y="90549"/>
                    <a:pt x="2645833" y="86510"/>
                  </a:cubicBezTo>
                  <a:lnTo>
                    <a:pt x="2634753" y="75430"/>
                  </a:lnTo>
                  <a:cubicBezTo>
                    <a:pt x="2630712" y="71390"/>
                    <a:pt x="2630712" y="64840"/>
                    <a:pt x="2634753" y="60799"/>
                  </a:cubicBezTo>
                  <a:lnTo>
                    <a:pt x="2654194" y="41358"/>
                  </a:lnTo>
                  <a:cubicBezTo>
                    <a:pt x="2656214" y="39338"/>
                    <a:pt x="2658862" y="38327"/>
                    <a:pt x="2661510" y="38327"/>
                  </a:cubicBezTo>
                  <a:close/>
                  <a:moveTo>
                    <a:pt x="2328364" y="38327"/>
                  </a:moveTo>
                  <a:cubicBezTo>
                    <a:pt x="2331011" y="38327"/>
                    <a:pt x="2333658" y="39338"/>
                    <a:pt x="2335678" y="41358"/>
                  </a:cubicBezTo>
                  <a:lnTo>
                    <a:pt x="2346759" y="52438"/>
                  </a:lnTo>
                  <a:cubicBezTo>
                    <a:pt x="2350799" y="56477"/>
                    <a:pt x="2350799" y="63028"/>
                    <a:pt x="2346759" y="67068"/>
                  </a:cubicBezTo>
                  <a:lnTo>
                    <a:pt x="2327317" y="86509"/>
                  </a:lnTo>
                  <a:cubicBezTo>
                    <a:pt x="2323277" y="90549"/>
                    <a:pt x="2316727" y="90549"/>
                    <a:pt x="2312686" y="86510"/>
                  </a:cubicBezTo>
                  <a:lnTo>
                    <a:pt x="2301606" y="75430"/>
                  </a:lnTo>
                  <a:cubicBezTo>
                    <a:pt x="2297567" y="71390"/>
                    <a:pt x="2297567" y="64840"/>
                    <a:pt x="2301607" y="60799"/>
                  </a:cubicBezTo>
                  <a:lnTo>
                    <a:pt x="2321048" y="41358"/>
                  </a:lnTo>
                  <a:cubicBezTo>
                    <a:pt x="2323068" y="39338"/>
                    <a:pt x="2325716" y="38327"/>
                    <a:pt x="2328364" y="38327"/>
                  </a:cubicBezTo>
                  <a:close/>
                  <a:moveTo>
                    <a:pt x="1995217" y="38327"/>
                  </a:moveTo>
                  <a:cubicBezTo>
                    <a:pt x="1997865" y="38327"/>
                    <a:pt x="2000513" y="39338"/>
                    <a:pt x="2002532" y="41358"/>
                  </a:cubicBezTo>
                  <a:lnTo>
                    <a:pt x="2013612" y="52438"/>
                  </a:lnTo>
                  <a:cubicBezTo>
                    <a:pt x="2017652" y="56477"/>
                    <a:pt x="2017652" y="63028"/>
                    <a:pt x="2013612" y="67068"/>
                  </a:cubicBezTo>
                  <a:lnTo>
                    <a:pt x="1994171" y="86509"/>
                  </a:lnTo>
                  <a:cubicBezTo>
                    <a:pt x="1990130" y="90549"/>
                    <a:pt x="1983580" y="90549"/>
                    <a:pt x="1979540" y="86510"/>
                  </a:cubicBezTo>
                  <a:lnTo>
                    <a:pt x="1968460" y="75430"/>
                  </a:lnTo>
                  <a:cubicBezTo>
                    <a:pt x="1964421" y="71390"/>
                    <a:pt x="1964421" y="64840"/>
                    <a:pt x="1968460" y="60799"/>
                  </a:cubicBezTo>
                  <a:lnTo>
                    <a:pt x="1987902" y="41358"/>
                  </a:lnTo>
                  <a:cubicBezTo>
                    <a:pt x="1989922" y="39338"/>
                    <a:pt x="1992570" y="38327"/>
                    <a:pt x="1995217" y="38327"/>
                  </a:cubicBezTo>
                  <a:close/>
                  <a:moveTo>
                    <a:pt x="1662070" y="38327"/>
                  </a:moveTo>
                  <a:cubicBezTo>
                    <a:pt x="1664719" y="38327"/>
                    <a:pt x="1667366" y="39338"/>
                    <a:pt x="1669386" y="41358"/>
                  </a:cubicBezTo>
                  <a:lnTo>
                    <a:pt x="1680466" y="52438"/>
                  </a:lnTo>
                  <a:cubicBezTo>
                    <a:pt x="1684506" y="56477"/>
                    <a:pt x="1684506" y="63028"/>
                    <a:pt x="1680466" y="67068"/>
                  </a:cubicBezTo>
                  <a:lnTo>
                    <a:pt x="1661024" y="86509"/>
                  </a:lnTo>
                  <a:cubicBezTo>
                    <a:pt x="1656984" y="90549"/>
                    <a:pt x="1650434" y="90549"/>
                    <a:pt x="1646394" y="86510"/>
                  </a:cubicBezTo>
                  <a:lnTo>
                    <a:pt x="1635314" y="75430"/>
                  </a:lnTo>
                  <a:cubicBezTo>
                    <a:pt x="1631274" y="71390"/>
                    <a:pt x="1631274" y="64840"/>
                    <a:pt x="1635314" y="60799"/>
                  </a:cubicBezTo>
                  <a:lnTo>
                    <a:pt x="1654756" y="41358"/>
                  </a:lnTo>
                  <a:cubicBezTo>
                    <a:pt x="1656776" y="39338"/>
                    <a:pt x="1659423" y="38327"/>
                    <a:pt x="1662070" y="38327"/>
                  </a:cubicBezTo>
                  <a:close/>
                  <a:moveTo>
                    <a:pt x="1328925" y="38327"/>
                  </a:moveTo>
                  <a:cubicBezTo>
                    <a:pt x="1331572" y="38327"/>
                    <a:pt x="1334219" y="39338"/>
                    <a:pt x="1336239" y="41358"/>
                  </a:cubicBezTo>
                  <a:lnTo>
                    <a:pt x="1347320" y="52438"/>
                  </a:lnTo>
                  <a:cubicBezTo>
                    <a:pt x="1351360" y="56477"/>
                    <a:pt x="1351360" y="63028"/>
                    <a:pt x="1347320" y="67068"/>
                  </a:cubicBezTo>
                  <a:lnTo>
                    <a:pt x="1327878" y="86509"/>
                  </a:lnTo>
                  <a:cubicBezTo>
                    <a:pt x="1323838" y="90549"/>
                    <a:pt x="1317287" y="90549"/>
                    <a:pt x="1313248" y="86510"/>
                  </a:cubicBezTo>
                  <a:lnTo>
                    <a:pt x="1302167" y="75430"/>
                  </a:lnTo>
                  <a:cubicBezTo>
                    <a:pt x="1298127" y="71390"/>
                    <a:pt x="1298127" y="64840"/>
                    <a:pt x="1302168" y="60799"/>
                  </a:cubicBezTo>
                  <a:lnTo>
                    <a:pt x="1321609" y="41358"/>
                  </a:lnTo>
                  <a:cubicBezTo>
                    <a:pt x="1323629" y="39338"/>
                    <a:pt x="1326277" y="38327"/>
                    <a:pt x="1328925" y="38327"/>
                  </a:cubicBezTo>
                  <a:close/>
                  <a:moveTo>
                    <a:pt x="995778" y="38327"/>
                  </a:moveTo>
                  <a:cubicBezTo>
                    <a:pt x="998425" y="38327"/>
                    <a:pt x="1001073" y="39338"/>
                    <a:pt x="1003093" y="41358"/>
                  </a:cubicBezTo>
                  <a:lnTo>
                    <a:pt x="1014172" y="52438"/>
                  </a:lnTo>
                  <a:cubicBezTo>
                    <a:pt x="1018214" y="56477"/>
                    <a:pt x="1018214" y="63028"/>
                    <a:pt x="1014172" y="67068"/>
                  </a:cubicBezTo>
                  <a:lnTo>
                    <a:pt x="994732" y="86509"/>
                  </a:lnTo>
                  <a:cubicBezTo>
                    <a:pt x="990691" y="90549"/>
                    <a:pt x="984142" y="90549"/>
                    <a:pt x="980101" y="86510"/>
                  </a:cubicBezTo>
                  <a:lnTo>
                    <a:pt x="969021" y="75430"/>
                  </a:lnTo>
                  <a:cubicBezTo>
                    <a:pt x="964981" y="71390"/>
                    <a:pt x="964981" y="64840"/>
                    <a:pt x="969021" y="60799"/>
                  </a:cubicBezTo>
                  <a:lnTo>
                    <a:pt x="988463" y="41358"/>
                  </a:lnTo>
                  <a:cubicBezTo>
                    <a:pt x="990483" y="39338"/>
                    <a:pt x="993130" y="38327"/>
                    <a:pt x="995778" y="38327"/>
                  </a:cubicBezTo>
                  <a:close/>
                  <a:moveTo>
                    <a:pt x="662631" y="38327"/>
                  </a:moveTo>
                  <a:cubicBezTo>
                    <a:pt x="665280" y="38327"/>
                    <a:pt x="667927" y="39338"/>
                    <a:pt x="669947" y="41358"/>
                  </a:cubicBezTo>
                  <a:lnTo>
                    <a:pt x="681026" y="52438"/>
                  </a:lnTo>
                  <a:cubicBezTo>
                    <a:pt x="685067" y="56477"/>
                    <a:pt x="685067" y="63028"/>
                    <a:pt x="681026" y="67068"/>
                  </a:cubicBezTo>
                  <a:lnTo>
                    <a:pt x="661585" y="86509"/>
                  </a:lnTo>
                  <a:cubicBezTo>
                    <a:pt x="657545" y="90549"/>
                    <a:pt x="650995" y="90549"/>
                    <a:pt x="646955" y="86510"/>
                  </a:cubicBezTo>
                  <a:lnTo>
                    <a:pt x="635874" y="75430"/>
                  </a:lnTo>
                  <a:cubicBezTo>
                    <a:pt x="631835" y="71390"/>
                    <a:pt x="631835" y="64840"/>
                    <a:pt x="635875" y="60799"/>
                  </a:cubicBezTo>
                  <a:lnTo>
                    <a:pt x="655317" y="41358"/>
                  </a:lnTo>
                  <a:cubicBezTo>
                    <a:pt x="657336" y="39338"/>
                    <a:pt x="659985" y="38327"/>
                    <a:pt x="662631" y="38327"/>
                  </a:cubicBezTo>
                  <a:close/>
                  <a:moveTo>
                    <a:pt x="329485" y="38327"/>
                  </a:moveTo>
                  <a:cubicBezTo>
                    <a:pt x="332133" y="38327"/>
                    <a:pt x="334781" y="39338"/>
                    <a:pt x="336801" y="41358"/>
                  </a:cubicBezTo>
                  <a:lnTo>
                    <a:pt x="347880" y="52438"/>
                  </a:lnTo>
                  <a:cubicBezTo>
                    <a:pt x="351921" y="56477"/>
                    <a:pt x="351921" y="63028"/>
                    <a:pt x="347880" y="67068"/>
                  </a:cubicBezTo>
                  <a:lnTo>
                    <a:pt x="328439" y="86509"/>
                  </a:lnTo>
                  <a:cubicBezTo>
                    <a:pt x="324399" y="90549"/>
                    <a:pt x="317849" y="90549"/>
                    <a:pt x="313808" y="86510"/>
                  </a:cubicBezTo>
                  <a:lnTo>
                    <a:pt x="302729" y="75430"/>
                  </a:lnTo>
                  <a:cubicBezTo>
                    <a:pt x="298689" y="71390"/>
                    <a:pt x="298689" y="64840"/>
                    <a:pt x="302729" y="60799"/>
                  </a:cubicBezTo>
                  <a:lnTo>
                    <a:pt x="322170" y="41358"/>
                  </a:lnTo>
                  <a:cubicBezTo>
                    <a:pt x="324191" y="39338"/>
                    <a:pt x="326838" y="38327"/>
                    <a:pt x="329485" y="38327"/>
                  </a:cubicBezTo>
                  <a:close/>
                  <a:moveTo>
                    <a:pt x="3205853" y="34494"/>
                  </a:moveTo>
                  <a:lnTo>
                    <a:pt x="3209402" y="48690"/>
                  </a:lnTo>
                  <a:lnTo>
                    <a:pt x="3207033" y="49488"/>
                  </a:lnTo>
                  <a:cubicBezTo>
                    <a:pt x="3204637" y="50296"/>
                    <a:pt x="3202039" y="49007"/>
                    <a:pt x="3201232" y="46611"/>
                  </a:cubicBezTo>
                  <a:lnTo>
                    <a:pt x="3199499" y="41467"/>
                  </a:lnTo>
                  <a:cubicBezTo>
                    <a:pt x="3198691" y="39070"/>
                    <a:pt x="3199979" y="36473"/>
                    <a:pt x="3202376" y="35665"/>
                  </a:cubicBezTo>
                  <a:close/>
                  <a:moveTo>
                    <a:pt x="2874649" y="33840"/>
                  </a:moveTo>
                  <a:cubicBezTo>
                    <a:pt x="2877045" y="33033"/>
                    <a:pt x="2879643" y="34321"/>
                    <a:pt x="2880450" y="36718"/>
                  </a:cubicBezTo>
                  <a:lnTo>
                    <a:pt x="2882183" y="41861"/>
                  </a:lnTo>
                  <a:cubicBezTo>
                    <a:pt x="2882991" y="44258"/>
                    <a:pt x="2881702" y="46855"/>
                    <a:pt x="2879305" y="47663"/>
                  </a:cubicBezTo>
                  <a:lnTo>
                    <a:pt x="2873887" y="49488"/>
                  </a:lnTo>
                  <a:cubicBezTo>
                    <a:pt x="2871490" y="50296"/>
                    <a:pt x="2868893" y="49007"/>
                    <a:pt x="2868086" y="46611"/>
                  </a:cubicBezTo>
                  <a:lnTo>
                    <a:pt x="2866353" y="41467"/>
                  </a:lnTo>
                  <a:cubicBezTo>
                    <a:pt x="2865544" y="39070"/>
                    <a:pt x="2866833" y="36473"/>
                    <a:pt x="2869230" y="35665"/>
                  </a:cubicBezTo>
                  <a:close/>
                  <a:moveTo>
                    <a:pt x="2541502" y="33840"/>
                  </a:moveTo>
                  <a:cubicBezTo>
                    <a:pt x="2543899" y="33033"/>
                    <a:pt x="2546496" y="34321"/>
                    <a:pt x="2547304" y="36718"/>
                  </a:cubicBezTo>
                  <a:lnTo>
                    <a:pt x="2549037" y="41861"/>
                  </a:lnTo>
                  <a:cubicBezTo>
                    <a:pt x="2549844" y="44258"/>
                    <a:pt x="2548556" y="46855"/>
                    <a:pt x="2546160" y="47663"/>
                  </a:cubicBezTo>
                  <a:lnTo>
                    <a:pt x="2540741" y="49488"/>
                  </a:lnTo>
                  <a:cubicBezTo>
                    <a:pt x="2538344" y="50296"/>
                    <a:pt x="2535747" y="49007"/>
                    <a:pt x="2534939" y="46611"/>
                  </a:cubicBezTo>
                  <a:lnTo>
                    <a:pt x="2533206" y="41467"/>
                  </a:lnTo>
                  <a:cubicBezTo>
                    <a:pt x="2532398" y="39070"/>
                    <a:pt x="2533687" y="36473"/>
                    <a:pt x="2536084" y="35665"/>
                  </a:cubicBezTo>
                  <a:close/>
                  <a:moveTo>
                    <a:pt x="2208356" y="33840"/>
                  </a:moveTo>
                  <a:cubicBezTo>
                    <a:pt x="2210752" y="33033"/>
                    <a:pt x="2213350" y="34321"/>
                    <a:pt x="2214158" y="36718"/>
                  </a:cubicBezTo>
                  <a:lnTo>
                    <a:pt x="2215891" y="41861"/>
                  </a:lnTo>
                  <a:cubicBezTo>
                    <a:pt x="2216698" y="44258"/>
                    <a:pt x="2215410" y="46855"/>
                    <a:pt x="2213013" y="47663"/>
                  </a:cubicBezTo>
                  <a:lnTo>
                    <a:pt x="2207595" y="49488"/>
                  </a:lnTo>
                  <a:cubicBezTo>
                    <a:pt x="2205198" y="50296"/>
                    <a:pt x="2202601" y="49007"/>
                    <a:pt x="2201793" y="46611"/>
                  </a:cubicBezTo>
                  <a:lnTo>
                    <a:pt x="2200060" y="41467"/>
                  </a:lnTo>
                  <a:cubicBezTo>
                    <a:pt x="2199252" y="39070"/>
                    <a:pt x="2200541" y="36473"/>
                    <a:pt x="2202937" y="35665"/>
                  </a:cubicBezTo>
                  <a:close/>
                  <a:moveTo>
                    <a:pt x="1875210" y="33840"/>
                  </a:moveTo>
                  <a:cubicBezTo>
                    <a:pt x="1877607" y="33033"/>
                    <a:pt x="1880204" y="34321"/>
                    <a:pt x="1881011" y="36718"/>
                  </a:cubicBezTo>
                  <a:lnTo>
                    <a:pt x="1882744" y="41861"/>
                  </a:lnTo>
                  <a:cubicBezTo>
                    <a:pt x="1883552" y="44258"/>
                    <a:pt x="1882263" y="46855"/>
                    <a:pt x="1879866" y="47663"/>
                  </a:cubicBezTo>
                  <a:lnTo>
                    <a:pt x="1874449" y="49488"/>
                  </a:lnTo>
                  <a:cubicBezTo>
                    <a:pt x="1872052" y="50296"/>
                    <a:pt x="1869454" y="49007"/>
                    <a:pt x="1868647" y="46611"/>
                  </a:cubicBezTo>
                  <a:lnTo>
                    <a:pt x="1866914" y="41467"/>
                  </a:lnTo>
                  <a:cubicBezTo>
                    <a:pt x="1866106" y="39070"/>
                    <a:pt x="1867394" y="36473"/>
                    <a:pt x="1869791" y="35665"/>
                  </a:cubicBezTo>
                  <a:close/>
                  <a:moveTo>
                    <a:pt x="1542063" y="33840"/>
                  </a:moveTo>
                  <a:cubicBezTo>
                    <a:pt x="1544460" y="33033"/>
                    <a:pt x="1547058" y="34321"/>
                    <a:pt x="1547865" y="36718"/>
                  </a:cubicBezTo>
                  <a:lnTo>
                    <a:pt x="1549598" y="41861"/>
                  </a:lnTo>
                  <a:cubicBezTo>
                    <a:pt x="1550406" y="44258"/>
                    <a:pt x="1549117" y="46855"/>
                    <a:pt x="1546720" y="47663"/>
                  </a:cubicBezTo>
                  <a:lnTo>
                    <a:pt x="1541302" y="49488"/>
                  </a:lnTo>
                  <a:cubicBezTo>
                    <a:pt x="1538905" y="50296"/>
                    <a:pt x="1536307" y="49007"/>
                    <a:pt x="1535500" y="46611"/>
                  </a:cubicBezTo>
                  <a:lnTo>
                    <a:pt x="1533767" y="41467"/>
                  </a:lnTo>
                  <a:cubicBezTo>
                    <a:pt x="1532959" y="39070"/>
                    <a:pt x="1534247" y="36473"/>
                    <a:pt x="1536644" y="35665"/>
                  </a:cubicBezTo>
                  <a:close/>
                  <a:moveTo>
                    <a:pt x="1208917" y="33840"/>
                  </a:moveTo>
                  <a:cubicBezTo>
                    <a:pt x="1211313" y="33033"/>
                    <a:pt x="1213911" y="34321"/>
                    <a:pt x="1214719" y="36718"/>
                  </a:cubicBezTo>
                  <a:lnTo>
                    <a:pt x="1216451" y="41861"/>
                  </a:lnTo>
                  <a:cubicBezTo>
                    <a:pt x="1217259" y="44258"/>
                    <a:pt x="1215971" y="46855"/>
                    <a:pt x="1213574" y="47663"/>
                  </a:cubicBezTo>
                  <a:lnTo>
                    <a:pt x="1208155" y="49488"/>
                  </a:lnTo>
                  <a:cubicBezTo>
                    <a:pt x="1205758" y="50296"/>
                    <a:pt x="1203162" y="49007"/>
                    <a:pt x="1202354" y="46611"/>
                  </a:cubicBezTo>
                  <a:lnTo>
                    <a:pt x="1200621" y="41467"/>
                  </a:lnTo>
                  <a:cubicBezTo>
                    <a:pt x="1199813" y="39070"/>
                    <a:pt x="1201101" y="36473"/>
                    <a:pt x="1203498" y="35665"/>
                  </a:cubicBezTo>
                  <a:close/>
                  <a:moveTo>
                    <a:pt x="875770" y="33840"/>
                  </a:moveTo>
                  <a:cubicBezTo>
                    <a:pt x="878167" y="33033"/>
                    <a:pt x="880764" y="34321"/>
                    <a:pt x="881572" y="36718"/>
                  </a:cubicBezTo>
                  <a:lnTo>
                    <a:pt x="883305" y="41861"/>
                  </a:lnTo>
                  <a:cubicBezTo>
                    <a:pt x="884113" y="44258"/>
                    <a:pt x="882824" y="46855"/>
                    <a:pt x="880427" y="47663"/>
                  </a:cubicBezTo>
                  <a:lnTo>
                    <a:pt x="875010" y="49488"/>
                  </a:lnTo>
                  <a:cubicBezTo>
                    <a:pt x="872612" y="50296"/>
                    <a:pt x="870015" y="49007"/>
                    <a:pt x="869207" y="46611"/>
                  </a:cubicBezTo>
                  <a:lnTo>
                    <a:pt x="867474" y="41467"/>
                  </a:lnTo>
                  <a:cubicBezTo>
                    <a:pt x="866667" y="39070"/>
                    <a:pt x="867955" y="36473"/>
                    <a:pt x="870352" y="35665"/>
                  </a:cubicBezTo>
                  <a:close/>
                  <a:moveTo>
                    <a:pt x="542624" y="33840"/>
                  </a:moveTo>
                  <a:cubicBezTo>
                    <a:pt x="545021" y="33033"/>
                    <a:pt x="547619" y="34321"/>
                    <a:pt x="548426" y="36718"/>
                  </a:cubicBezTo>
                  <a:lnTo>
                    <a:pt x="550159" y="41861"/>
                  </a:lnTo>
                  <a:cubicBezTo>
                    <a:pt x="550967" y="44258"/>
                    <a:pt x="549678" y="46855"/>
                    <a:pt x="547281" y="47663"/>
                  </a:cubicBezTo>
                  <a:lnTo>
                    <a:pt x="541863" y="49488"/>
                  </a:lnTo>
                  <a:cubicBezTo>
                    <a:pt x="539467" y="50296"/>
                    <a:pt x="536869" y="49007"/>
                    <a:pt x="536061" y="46611"/>
                  </a:cubicBezTo>
                  <a:lnTo>
                    <a:pt x="534328" y="41467"/>
                  </a:lnTo>
                  <a:cubicBezTo>
                    <a:pt x="533521" y="39070"/>
                    <a:pt x="534809" y="36473"/>
                    <a:pt x="537205" y="35665"/>
                  </a:cubicBezTo>
                  <a:close/>
                  <a:moveTo>
                    <a:pt x="209479" y="33840"/>
                  </a:moveTo>
                  <a:cubicBezTo>
                    <a:pt x="211875" y="33033"/>
                    <a:pt x="214472" y="34321"/>
                    <a:pt x="215280" y="36718"/>
                  </a:cubicBezTo>
                  <a:lnTo>
                    <a:pt x="217012" y="41861"/>
                  </a:lnTo>
                  <a:cubicBezTo>
                    <a:pt x="217821" y="44258"/>
                    <a:pt x="216532" y="46855"/>
                    <a:pt x="214135" y="47663"/>
                  </a:cubicBezTo>
                  <a:lnTo>
                    <a:pt x="208716" y="49488"/>
                  </a:lnTo>
                  <a:cubicBezTo>
                    <a:pt x="206319" y="50296"/>
                    <a:pt x="203722" y="49007"/>
                    <a:pt x="202915" y="46611"/>
                  </a:cubicBezTo>
                  <a:lnTo>
                    <a:pt x="201182" y="41467"/>
                  </a:lnTo>
                  <a:cubicBezTo>
                    <a:pt x="200374" y="39070"/>
                    <a:pt x="201663" y="36473"/>
                    <a:pt x="204059" y="35665"/>
                  </a:cubicBezTo>
                  <a:close/>
                  <a:moveTo>
                    <a:pt x="2910883" y="32449"/>
                  </a:moveTo>
                  <a:cubicBezTo>
                    <a:pt x="2916827" y="32449"/>
                    <a:pt x="2922769" y="34716"/>
                    <a:pt x="2927304" y="39250"/>
                  </a:cubicBezTo>
                  <a:lnTo>
                    <a:pt x="2952177" y="64123"/>
                  </a:lnTo>
                  <a:cubicBezTo>
                    <a:pt x="2961245" y="73192"/>
                    <a:pt x="2961245" y="87895"/>
                    <a:pt x="2952177" y="96964"/>
                  </a:cubicBezTo>
                  <a:lnTo>
                    <a:pt x="2904255" y="144886"/>
                  </a:lnTo>
                  <a:cubicBezTo>
                    <a:pt x="2895186" y="153954"/>
                    <a:pt x="2880482" y="153954"/>
                    <a:pt x="2871413" y="144886"/>
                  </a:cubicBezTo>
                  <a:lnTo>
                    <a:pt x="2846541" y="120014"/>
                  </a:lnTo>
                  <a:cubicBezTo>
                    <a:pt x="2837472" y="110944"/>
                    <a:pt x="2837472" y="96240"/>
                    <a:pt x="2846541" y="87172"/>
                  </a:cubicBezTo>
                  <a:lnTo>
                    <a:pt x="2894463" y="39250"/>
                  </a:lnTo>
                  <a:cubicBezTo>
                    <a:pt x="2898997" y="34715"/>
                    <a:pt x="2904940" y="32449"/>
                    <a:pt x="2910883" y="32449"/>
                  </a:cubicBezTo>
                  <a:close/>
                  <a:moveTo>
                    <a:pt x="2577738" y="32449"/>
                  </a:moveTo>
                  <a:cubicBezTo>
                    <a:pt x="2583680" y="32449"/>
                    <a:pt x="2589624" y="34716"/>
                    <a:pt x="2594158" y="39250"/>
                  </a:cubicBezTo>
                  <a:lnTo>
                    <a:pt x="2619030" y="64123"/>
                  </a:lnTo>
                  <a:cubicBezTo>
                    <a:pt x="2628099" y="73192"/>
                    <a:pt x="2628099" y="87895"/>
                    <a:pt x="2619030" y="96964"/>
                  </a:cubicBezTo>
                  <a:lnTo>
                    <a:pt x="2571109" y="144886"/>
                  </a:lnTo>
                  <a:cubicBezTo>
                    <a:pt x="2562040" y="153954"/>
                    <a:pt x="2547336" y="153954"/>
                    <a:pt x="2538267" y="144886"/>
                  </a:cubicBezTo>
                  <a:lnTo>
                    <a:pt x="2513395" y="120014"/>
                  </a:lnTo>
                  <a:cubicBezTo>
                    <a:pt x="2504325" y="110944"/>
                    <a:pt x="2504325" y="96240"/>
                    <a:pt x="2513395" y="87172"/>
                  </a:cubicBezTo>
                  <a:lnTo>
                    <a:pt x="2561316" y="39250"/>
                  </a:lnTo>
                  <a:cubicBezTo>
                    <a:pt x="2565851" y="34715"/>
                    <a:pt x="2571795" y="32449"/>
                    <a:pt x="2577738" y="32449"/>
                  </a:cubicBezTo>
                  <a:close/>
                  <a:moveTo>
                    <a:pt x="2244591" y="32449"/>
                  </a:moveTo>
                  <a:cubicBezTo>
                    <a:pt x="2250534" y="32449"/>
                    <a:pt x="2256477" y="34716"/>
                    <a:pt x="2261011" y="39250"/>
                  </a:cubicBezTo>
                  <a:lnTo>
                    <a:pt x="2285884" y="64123"/>
                  </a:lnTo>
                  <a:cubicBezTo>
                    <a:pt x="2294953" y="73192"/>
                    <a:pt x="2294953" y="87895"/>
                    <a:pt x="2285884" y="96964"/>
                  </a:cubicBezTo>
                  <a:lnTo>
                    <a:pt x="2237963" y="144886"/>
                  </a:lnTo>
                  <a:cubicBezTo>
                    <a:pt x="2228893" y="153954"/>
                    <a:pt x="2214190" y="153954"/>
                    <a:pt x="2205121" y="144886"/>
                  </a:cubicBezTo>
                  <a:lnTo>
                    <a:pt x="2180248" y="120014"/>
                  </a:lnTo>
                  <a:cubicBezTo>
                    <a:pt x="2171179" y="110944"/>
                    <a:pt x="2171179" y="96240"/>
                    <a:pt x="2180248" y="87172"/>
                  </a:cubicBezTo>
                  <a:lnTo>
                    <a:pt x="2228170" y="39250"/>
                  </a:lnTo>
                  <a:cubicBezTo>
                    <a:pt x="2232705" y="34715"/>
                    <a:pt x="2238647" y="32449"/>
                    <a:pt x="2244591" y="32449"/>
                  </a:cubicBezTo>
                  <a:close/>
                  <a:moveTo>
                    <a:pt x="1911445" y="32449"/>
                  </a:moveTo>
                  <a:cubicBezTo>
                    <a:pt x="1917388" y="32449"/>
                    <a:pt x="1923330" y="34716"/>
                    <a:pt x="1927865" y="39250"/>
                  </a:cubicBezTo>
                  <a:lnTo>
                    <a:pt x="1952738" y="64123"/>
                  </a:lnTo>
                  <a:cubicBezTo>
                    <a:pt x="1961806" y="73192"/>
                    <a:pt x="1961806" y="87895"/>
                    <a:pt x="1952738" y="96964"/>
                  </a:cubicBezTo>
                  <a:lnTo>
                    <a:pt x="1904816" y="144886"/>
                  </a:lnTo>
                  <a:cubicBezTo>
                    <a:pt x="1895747" y="153954"/>
                    <a:pt x="1881043" y="153954"/>
                    <a:pt x="1871975" y="144886"/>
                  </a:cubicBezTo>
                  <a:lnTo>
                    <a:pt x="1847102" y="120014"/>
                  </a:lnTo>
                  <a:cubicBezTo>
                    <a:pt x="1838033" y="110944"/>
                    <a:pt x="1838033" y="96240"/>
                    <a:pt x="1847102" y="87172"/>
                  </a:cubicBezTo>
                  <a:lnTo>
                    <a:pt x="1895024" y="39250"/>
                  </a:lnTo>
                  <a:cubicBezTo>
                    <a:pt x="1899559" y="34715"/>
                    <a:pt x="1905501" y="32449"/>
                    <a:pt x="1911445" y="32449"/>
                  </a:cubicBezTo>
                  <a:close/>
                  <a:moveTo>
                    <a:pt x="1578298" y="32449"/>
                  </a:moveTo>
                  <a:cubicBezTo>
                    <a:pt x="1584242" y="32449"/>
                    <a:pt x="1590184" y="34716"/>
                    <a:pt x="1594719" y="39250"/>
                  </a:cubicBezTo>
                  <a:lnTo>
                    <a:pt x="1619592" y="64123"/>
                  </a:lnTo>
                  <a:cubicBezTo>
                    <a:pt x="1628661" y="73192"/>
                    <a:pt x="1628661" y="87895"/>
                    <a:pt x="1619592" y="96964"/>
                  </a:cubicBezTo>
                  <a:lnTo>
                    <a:pt x="1571670" y="144886"/>
                  </a:lnTo>
                  <a:cubicBezTo>
                    <a:pt x="1562601" y="153954"/>
                    <a:pt x="1547897" y="153954"/>
                    <a:pt x="1538828" y="144886"/>
                  </a:cubicBezTo>
                  <a:lnTo>
                    <a:pt x="1513956" y="120014"/>
                  </a:lnTo>
                  <a:cubicBezTo>
                    <a:pt x="1504887" y="110944"/>
                    <a:pt x="1504887" y="96240"/>
                    <a:pt x="1513956" y="87172"/>
                  </a:cubicBezTo>
                  <a:lnTo>
                    <a:pt x="1561878" y="39250"/>
                  </a:lnTo>
                  <a:cubicBezTo>
                    <a:pt x="1566412" y="34715"/>
                    <a:pt x="1572355" y="32449"/>
                    <a:pt x="1578298" y="32449"/>
                  </a:cubicBezTo>
                  <a:close/>
                  <a:moveTo>
                    <a:pt x="1245151" y="32449"/>
                  </a:moveTo>
                  <a:cubicBezTo>
                    <a:pt x="1251095" y="32449"/>
                    <a:pt x="1257038" y="34716"/>
                    <a:pt x="1261573" y="39250"/>
                  </a:cubicBezTo>
                  <a:lnTo>
                    <a:pt x="1286445" y="64123"/>
                  </a:lnTo>
                  <a:cubicBezTo>
                    <a:pt x="1295513" y="73192"/>
                    <a:pt x="1295513" y="87895"/>
                    <a:pt x="1286445" y="96964"/>
                  </a:cubicBezTo>
                  <a:lnTo>
                    <a:pt x="1238523" y="144886"/>
                  </a:lnTo>
                  <a:cubicBezTo>
                    <a:pt x="1229455" y="153954"/>
                    <a:pt x="1214750" y="153954"/>
                    <a:pt x="1205682" y="144886"/>
                  </a:cubicBezTo>
                  <a:lnTo>
                    <a:pt x="1180809" y="120014"/>
                  </a:lnTo>
                  <a:cubicBezTo>
                    <a:pt x="1171741" y="110944"/>
                    <a:pt x="1171741" y="96240"/>
                    <a:pt x="1180809" y="87172"/>
                  </a:cubicBezTo>
                  <a:lnTo>
                    <a:pt x="1228731" y="39250"/>
                  </a:lnTo>
                  <a:cubicBezTo>
                    <a:pt x="1233265" y="34715"/>
                    <a:pt x="1239209" y="32449"/>
                    <a:pt x="1245151" y="32449"/>
                  </a:cubicBezTo>
                  <a:close/>
                  <a:moveTo>
                    <a:pt x="912006" y="32449"/>
                  </a:moveTo>
                  <a:cubicBezTo>
                    <a:pt x="917948" y="32449"/>
                    <a:pt x="923892" y="34716"/>
                    <a:pt x="928427" y="39250"/>
                  </a:cubicBezTo>
                  <a:lnTo>
                    <a:pt x="953299" y="64123"/>
                  </a:lnTo>
                  <a:cubicBezTo>
                    <a:pt x="962368" y="73192"/>
                    <a:pt x="962368" y="87895"/>
                    <a:pt x="953299" y="96964"/>
                  </a:cubicBezTo>
                  <a:lnTo>
                    <a:pt x="905377" y="144886"/>
                  </a:lnTo>
                  <a:cubicBezTo>
                    <a:pt x="896308" y="153954"/>
                    <a:pt x="881605" y="153954"/>
                    <a:pt x="872535" y="144886"/>
                  </a:cubicBezTo>
                  <a:lnTo>
                    <a:pt x="847663" y="120014"/>
                  </a:lnTo>
                  <a:cubicBezTo>
                    <a:pt x="838594" y="110944"/>
                    <a:pt x="838594" y="96240"/>
                    <a:pt x="847663" y="87172"/>
                  </a:cubicBezTo>
                  <a:lnTo>
                    <a:pt x="895585" y="39250"/>
                  </a:lnTo>
                  <a:cubicBezTo>
                    <a:pt x="900119" y="34715"/>
                    <a:pt x="906062" y="32449"/>
                    <a:pt x="912006" y="32449"/>
                  </a:cubicBezTo>
                  <a:close/>
                  <a:moveTo>
                    <a:pt x="578860" y="32449"/>
                  </a:moveTo>
                  <a:cubicBezTo>
                    <a:pt x="584803" y="32449"/>
                    <a:pt x="590745" y="34716"/>
                    <a:pt x="595280" y="39250"/>
                  </a:cubicBezTo>
                  <a:lnTo>
                    <a:pt x="620152" y="64123"/>
                  </a:lnTo>
                  <a:cubicBezTo>
                    <a:pt x="629221" y="73192"/>
                    <a:pt x="629221" y="87895"/>
                    <a:pt x="620152" y="96964"/>
                  </a:cubicBezTo>
                  <a:lnTo>
                    <a:pt x="572230" y="144886"/>
                  </a:lnTo>
                  <a:cubicBezTo>
                    <a:pt x="563162" y="153954"/>
                    <a:pt x="548457" y="153954"/>
                    <a:pt x="539389" y="144886"/>
                  </a:cubicBezTo>
                  <a:lnTo>
                    <a:pt x="514517" y="120014"/>
                  </a:lnTo>
                  <a:cubicBezTo>
                    <a:pt x="505448" y="110944"/>
                    <a:pt x="505448" y="96240"/>
                    <a:pt x="514517" y="87172"/>
                  </a:cubicBezTo>
                  <a:lnTo>
                    <a:pt x="562439" y="39250"/>
                  </a:lnTo>
                  <a:cubicBezTo>
                    <a:pt x="566974" y="34715"/>
                    <a:pt x="572916" y="32449"/>
                    <a:pt x="578860" y="32449"/>
                  </a:cubicBezTo>
                  <a:close/>
                  <a:moveTo>
                    <a:pt x="245712" y="32449"/>
                  </a:moveTo>
                  <a:cubicBezTo>
                    <a:pt x="251656" y="32449"/>
                    <a:pt x="257599" y="34716"/>
                    <a:pt x="262134" y="39250"/>
                  </a:cubicBezTo>
                  <a:lnTo>
                    <a:pt x="287006" y="64123"/>
                  </a:lnTo>
                  <a:cubicBezTo>
                    <a:pt x="296075" y="73192"/>
                    <a:pt x="296075" y="87895"/>
                    <a:pt x="287006" y="96964"/>
                  </a:cubicBezTo>
                  <a:lnTo>
                    <a:pt x="239084" y="144886"/>
                  </a:lnTo>
                  <a:cubicBezTo>
                    <a:pt x="230016" y="153954"/>
                    <a:pt x="215311" y="153954"/>
                    <a:pt x="206243" y="144886"/>
                  </a:cubicBezTo>
                  <a:lnTo>
                    <a:pt x="181371" y="120014"/>
                  </a:lnTo>
                  <a:cubicBezTo>
                    <a:pt x="172302" y="110944"/>
                    <a:pt x="172302" y="96240"/>
                    <a:pt x="181371" y="87172"/>
                  </a:cubicBezTo>
                  <a:lnTo>
                    <a:pt x="229292" y="39250"/>
                  </a:lnTo>
                  <a:cubicBezTo>
                    <a:pt x="233827" y="34715"/>
                    <a:pt x="239769" y="32449"/>
                    <a:pt x="245712" y="32449"/>
                  </a:cubicBezTo>
                  <a:close/>
                  <a:moveTo>
                    <a:pt x="53403" y="31468"/>
                  </a:moveTo>
                  <a:lnTo>
                    <a:pt x="56027" y="34092"/>
                  </a:lnTo>
                  <a:cubicBezTo>
                    <a:pt x="57926" y="35992"/>
                    <a:pt x="57926" y="39070"/>
                    <a:pt x="56027" y="40969"/>
                  </a:cubicBezTo>
                  <a:lnTo>
                    <a:pt x="49361" y="47635"/>
                  </a:lnTo>
                  <a:close/>
                  <a:moveTo>
                    <a:pt x="3005858" y="20820"/>
                  </a:moveTo>
                  <a:cubicBezTo>
                    <a:pt x="3006829" y="20862"/>
                    <a:pt x="3007786" y="21277"/>
                    <a:pt x="3008494" y="22051"/>
                  </a:cubicBezTo>
                  <a:lnTo>
                    <a:pt x="3011538" y="25378"/>
                  </a:lnTo>
                  <a:cubicBezTo>
                    <a:pt x="3012956" y="26927"/>
                    <a:pt x="3012849" y="29333"/>
                    <a:pt x="3011299" y="30750"/>
                  </a:cubicBezTo>
                  <a:lnTo>
                    <a:pt x="3007973" y="33794"/>
                  </a:lnTo>
                  <a:cubicBezTo>
                    <a:pt x="3006424" y="35212"/>
                    <a:pt x="3004018" y="35105"/>
                    <a:pt x="3002601" y="33555"/>
                  </a:cubicBezTo>
                  <a:lnTo>
                    <a:pt x="2999557" y="30229"/>
                  </a:lnTo>
                  <a:cubicBezTo>
                    <a:pt x="2998139" y="28680"/>
                    <a:pt x="2998246" y="26274"/>
                    <a:pt x="2999796" y="24857"/>
                  </a:cubicBezTo>
                  <a:lnTo>
                    <a:pt x="3003121" y="21814"/>
                  </a:lnTo>
                  <a:cubicBezTo>
                    <a:pt x="3003897" y="21104"/>
                    <a:pt x="3004885" y="20776"/>
                    <a:pt x="3005858" y="20820"/>
                  </a:cubicBezTo>
                  <a:close/>
                  <a:moveTo>
                    <a:pt x="2672711" y="20820"/>
                  </a:moveTo>
                  <a:cubicBezTo>
                    <a:pt x="2673684" y="20862"/>
                    <a:pt x="2674639" y="21277"/>
                    <a:pt x="2675348" y="22051"/>
                  </a:cubicBezTo>
                  <a:lnTo>
                    <a:pt x="2678391" y="25378"/>
                  </a:lnTo>
                  <a:cubicBezTo>
                    <a:pt x="2679810" y="26927"/>
                    <a:pt x="2679702" y="29333"/>
                    <a:pt x="2678154" y="30750"/>
                  </a:cubicBezTo>
                  <a:lnTo>
                    <a:pt x="2674827" y="33794"/>
                  </a:lnTo>
                  <a:cubicBezTo>
                    <a:pt x="2673278" y="35212"/>
                    <a:pt x="2670872" y="35105"/>
                    <a:pt x="2669455" y="33555"/>
                  </a:cubicBezTo>
                  <a:lnTo>
                    <a:pt x="2666412" y="30229"/>
                  </a:lnTo>
                  <a:cubicBezTo>
                    <a:pt x="2664992" y="28680"/>
                    <a:pt x="2665100" y="26274"/>
                    <a:pt x="2666649" y="24857"/>
                  </a:cubicBezTo>
                  <a:lnTo>
                    <a:pt x="2669975" y="21814"/>
                  </a:lnTo>
                  <a:cubicBezTo>
                    <a:pt x="2670750" y="21104"/>
                    <a:pt x="2671739" y="20776"/>
                    <a:pt x="2672711" y="20820"/>
                  </a:cubicBezTo>
                  <a:close/>
                  <a:moveTo>
                    <a:pt x="2339565" y="20820"/>
                  </a:moveTo>
                  <a:cubicBezTo>
                    <a:pt x="2340537" y="20862"/>
                    <a:pt x="2341494" y="21277"/>
                    <a:pt x="2342202" y="22051"/>
                  </a:cubicBezTo>
                  <a:lnTo>
                    <a:pt x="2345245" y="25378"/>
                  </a:lnTo>
                  <a:cubicBezTo>
                    <a:pt x="2346663" y="26927"/>
                    <a:pt x="2346556" y="29333"/>
                    <a:pt x="2345007" y="30750"/>
                  </a:cubicBezTo>
                  <a:lnTo>
                    <a:pt x="2341681" y="33794"/>
                  </a:lnTo>
                  <a:cubicBezTo>
                    <a:pt x="2340131" y="35212"/>
                    <a:pt x="2337726" y="35105"/>
                    <a:pt x="2336308" y="33555"/>
                  </a:cubicBezTo>
                  <a:lnTo>
                    <a:pt x="2333264" y="30229"/>
                  </a:lnTo>
                  <a:cubicBezTo>
                    <a:pt x="2331846" y="28680"/>
                    <a:pt x="2331953" y="26274"/>
                    <a:pt x="2333503" y="24857"/>
                  </a:cubicBezTo>
                  <a:lnTo>
                    <a:pt x="2336829" y="21814"/>
                  </a:lnTo>
                  <a:cubicBezTo>
                    <a:pt x="2337603" y="21104"/>
                    <a:pt x="2338592" y="20776"/>
                    <a:pt x="2339565" y="20820"/>
                  </a:cubicBezTo>
                  <a:close/>
                  <a:moveTo>
                    <a:pt x="2006418" y="20820"/>
                  </a:moveTo>
                  <a:cubicBezTo>
                    <a:pt x="2007390" y="20862"/>
                    <a:pt x="2008347" y="21277"/>
                    <a:pt x="2009056" y="22051"/>
                  </a:cubicBezTo>
                  <a:lnTo>
                    <a:pt x="2012099" y="25378"/>
                  </a:lnTo>
                  <a:cubicBezTo>
                    <a:pt x="2013517" y="26927"/>
                    <a:pt x="2013410" y="29333"/>
                    <a:pt x="2011860" y="30750"/>
                  </a:cubicBezTo>
                  <a:lnTo>
                    <a:pt x="2008535" y="33794"/>
                  </a:lnTo>
                  <a:cubicBezTo>
                    <a:pt x="2006985" y="35212"/>
                    <a:pt x="2004580" y="35105"/>
                    <a:pt x="2003161" y="33555"/>
                  </a:cubicBezTo>
                  <a:lnTo>
                    <a:pt x="2000118" y="30229"/>
                  </a:lnTo>
                  <a:cubicBezTo>
                    <a:pt x="1998701" y="28680"/>
                    <a:pt x="1998807" y="26274"/>
                    <a:pt x="2000357" y="24857"/>
                  </a:cubicBezTo>
                  <a:lnTo>
                    <a:pt x="2003682" y="21814"/>
                  </a:lnTo>
                  <a:cubicBezTo>
                    <a:pt x="2004458" y="21104"/>
                    <a:pt x="2005446" y="20776"/>
                    <a:pt x="2006418" y="20820"/>
                  </a:cubicBezTo>
                  <a:close/>
                  <a:moveTo>
                    <a:pt x="1673273" y="20820"/>
                  </a:moveTo>
                  <a:cubicBezTo>
                    <a:pt x="1674244" y="20862"/>
                    <a:pt x="1675201" y="21277"/>
                    <a:pt x="1675910" y="22051"/>
                  </a:cubicBezTo>
                  <a:lnTo>
                    <a:pt x="1678953" y="25378"/>
                  </a:lnTo>
                  <a:cubicBezTo>
                    <a:pt x="1680370" y="26927"/>
                    <a:pt x="1680264" y="29333"/>
                    <a:pt x="1678714" y="30750"/>
                  </a:cubicBezTo>
                  <a:lnTo>
                    <a:pt x="1675388" y="33794"/>
                  </a:lnTo>
                  <a:cubicBezTo>
                    <a:pt x="1673838" y="35212"/>
                    <a:pt x="1671432" y="35105"/>
                    <a:pt x="1670014" y="33555"/>
                  </a:cubicBezTo>
                  <a:lnTo>
                    <a:pt x="1666972" y="30229"/>
                  </a:lnTo>
                  <a:cubicBezTo>
                    <a:pt x="1665554" y="28680"/>
                    <a:pt x="1665661" y="26274"/>
                    <a:pt x="1667210" y="24857"/>
                  </a:cubicBezTo>
                  <a:lnTo>
                    <a:pt x="1670535" y="21814"/>
                  </a:lnTo>
                  <a:cubicBezTo>
                    <a:pt x="1671311" y="21104"/>
                    <a:pt x="1672299" y="20776"/>
                    <a:pt x="1673273" y="20820"/>
                  </a:cubicBezTo>
                  <a:close/>
                  <a:moveTo>
                    <a:pt x="1340125" y="20820"/>
                  </a:moveTo>
                  <a:cubicBezTo>
                    <a:pt x="1341098" y="20862"/>
                    <a:pt x="1342054" y="21277"/>
                    <a:pt x="1342763" y="22051"/>
                  </a:cubicBezTo>
                  <a:lnTo>
                    <a:pt x="1345806" y="25378"/>
                  </a:lnTo>
                  <a:cubicBezTo>
                    <a:pt x="1347224" y="26927"/>
                    <a:pt x="1347117" y="29333"/>
                    <a:pt x="1345568" y="30750"/>
                  </a:cubicBezTo>
                  <a:lnTo>
                    <a:pt x="1342242" y="33794"/>
                  </a:lnTo>
                  <a:cubicBezTo>
                    <a:pt x="1340692" y="35212"/>
                    <a:pt x="1338287" y="35105"/>
                    <a:pt x="1336869" y="33555"/>
                  </a:cubicBezTo>
                  <a:lnTo>
                    <a:pt x="1333826" y="30229"/>
                  </a:lnTo>
                  <a:cubicBezTo>
                    <a:pt x="1332408" y="28680"/>
                    <a:pt x="1332515" y="26274"/>
                    <a:pt x="1334064" y="24857"/>
                  </a:cubicBezTo>
                  <a:lnTo>
                    <a:pt x="1337390" y="21814"/>
                  </a:lnTo>
                  <a:cubicBezTo>
                    <a:pt x="1338165" y="21104"/>
                    <a:pt x="1339153" y="20776"/>
                    <a:pt x="1340125" y="20820"/>
                  </a:cubicBezTo>
                  <a:close/>
                  <a:moveTo>
                    <a:pt x="1006979" y="20820"/>
                  </a:moveTo>
                  <a:cubicBezTo>
                    <a:pt x="1007952" y="20862"/>
                    <a:pt x="1008907" y="21277"/>
                    <a:pt x="1009616" y="22051"/>
                  </a:cubicBezTo>
                  <a:lnTo>
                    <a:pt x="1012659" y="25378"/>
                  </a:lnTo>
                  <a:cubicBezTo>
                    <a:pt x="1014078" y="26927"/>
                    <a:pt x="1013971" y="29333"/>
                    <a:pt x="1012422" y="30750"/>
                  </a:cubicBezTo>
                  <a:lnTo>
                    <a:pt x="1009096" y="33794"/>
                  </a:lnTo>
                  <a:cubicBezTo>
                    <a:pt x="1007546" y="35212"/>
                    <a:pt x="1005140" y="35105"/>
                    <a:pt x="1003723" y="33555"/>
                  </a:cubicBezTo>
                  <a:lnTo>
                    <a:pt x="1000680" y="30229"/>
                  </a:lnTo>
                  <a:cubicBezTo>
                    <a:pt x="999261" y="28680"/>
                    <a:pt x="999368" y="26274"/>
                    <a:pt x="1000917" y="24857"/>
                  </a:cubicBezTo>
                  <a:lnTo>
                    <a:pt x="1004243" y="21814"/>
                  </a:lnTo>
                  <a:cubicBezTo>
                    <a:pt x="1005019" y="21104"/>
                    <a:pt x="1006007" y="20776"/>
                    <a:pt x="1006979" y="20820"/>
                  </a:cubicBezTo>
                  <a:close/>
                  <a:moveTo>
                    <a:pt x="673833" y="20820"/>
                  </a:moveTo>
                  <a:cubicBezTo>
                    <a:pt x="674805" y="20862"/>
                    <a:pt x="675762" y="21277"/>
                    <a:pt x="676470" y="22051"/>
                  </a:cubicBezTo>
                  <a:lnTo>
                    <a:pt x="679513" y="25378"/>
                  </a:lnTo>
                  <a:cubicBezTo>
                    <a:pt x="680931" y="26927"/>
                    <a:pt x="680825" y="29333"/>
                    <a:pt x="679275" y="30750"/>
                  </a:cubicBezTo>
                  <a:lnTo>
                    <a:pt x="675949" y="33794"/>
                  </a:lnTo>
                  <a:cubicBezTo>
                    <a:pt x="674399" y="35212"/>
                    <a:pt x="671994" y="35105"/>
                    <a:pt x="670576" y="33555"/>
                  </a:cubicBezTo>
                  <a:lnTo>
                    <a:pt x="667533" y="30229"/>
                  </a:lnTo>
                  <a:cubicBezTo>
                    <a:pt x="666115" y="28680"/>
                    <a:pt x="666222" y="26274"/>
                    <a:pt x="667771" y="24857"/>
                  </a:cubicBezTo>
                  <a:lnTo>
                    <a:pt x="671098" y="21814"/>
                  </a:lnTo>
                  <a:cubicBezTo>
                    <a:pt x="671871" y="21104"/>
                    <a:pt x="672861" y="20776"/>
                    <a:pt x="673833" y="20820"/>
                  </a:cubicBezTo>
                  <a:close/>
                  <a:moveTo>
                    <a:pt x="340687" y="20820"/>
                  </a:moveTo>
                  <a:cubicBezTo>
                    <a:pt x="341659" y="20862"/>
                    <a:pt x="342616" y="21277"/>
                    <a:pt x="343325" y="22051"/>
                  </a:cubicBezTo>
                  <a:lnTo>
                    <a:pt x="346368" y="25378"/>
                  </a:lnTo>
                  <a:cubicBezTo>
                    <a:pt x="347785" y="26927"/>
                    <a:pt x="347678" y="29333"/>
                    <a:pt x="346129" y="30750"/>
                  </a:cubicBezTo>
                  <a:lnTo>
                    <a:pt x="342803" y="33794"/>
                  </a:lnTo>
                  <a:cubicBezTo>
                    <a:pt x="341253" y="35212"/>
                    <a:pt x="338848" y="35105"/>
                    <a:pt x="337430" y="33555"/>
                  </a:cubicBezTo>
                  <a:lnTo>
                    <a:pt x="334387" y="30229"/>
                  </a:lnTo>
                  <a:cubicBezTo>
                    <a:pt x="332969" y="28680"/>
                    <a:pt x="333075" y="26274"/>
                    <a:pt x="334625" y="24857"/>
                  </a:cubicBezTo>
                  <a:lnTo>
                    <a:pt x="337951" y="21814"/>
                  </a:lnTo>
                  <a:cubicBezTo>
                    <a:pt x="338726" y="21104"/>
                    <a:pt x="339714" y="20776"/>
                    <a:pt x="340687" y="20820"/>
                  </a:cubicBezTo>
                  <a:close/>
                  <a:moveTo>
                    <a:pt x="3162301" y="18415"/>
                  </a:moveTo>
                  <a:cubicBezTo>
                    <a:pt x="3165237" y="18415"/>
                    <a:pt x="3168173" y="19535"/>
                    <a:pt x="3170415" y="21776"/>
                  </a:cubicBezTo>
                  <a:lnTo>
                    <a:pt x="3194568" y="45930"/>
                  </a:lnTo>
                  <a:cubicBezTo>
                    <a:pt x="3199049" y="50411"/>
                    <a:pt x="3199049" y="57676"/>
                    <a:pt x="3194568" y="62157"/>
                  </a:cubicBezTo>
                  <a:lnTo>
                    <a:pt x="3178617" y="78109"/>
                  </a:lnTo>
                  <a:cubicBezTo>
                    <a:pt x="3174136" y="82589"/>
                    <a:pt x="3166870" y="82589"/>
                    <a:pt x="3162389" y="78109"/>
                  </a:cubicBezTo>
                  <a:lnTo>
                    <a:pt x="3138236" y="53955"/>
                  </a:lnTo>
                  <a:cubicBezTo>
                    <a:pt x="3133754" y="49474"/>
                    <a:pt x="3133754" y="42209"/>
                    <a:pt x="3138236" y="37727"/>
                  </a:cubicBezTo>
                  <a:lnTo>
                    <a:pt x="3154187" y="21776"/>
                  </a:lnTo>
                  <a:cubicBezTo>
                    <a:pt x="3156427" y="19535"/>
                    <a:pt x="3159364" y="18416"/>
                    <a:pt x="3162301" y="18415"/>
                  </a:cubicBezTo>
                  <a:close/>
                  <a:moveTo>
                    <a:pt x="2829154" y="18415"/>
                  </a:moveTo>
                  <a:cubicBezTo>
                    <a:pt x="2832091" y="18415"/>
                    <a:pt x="2835028" y="19535"/>
                    <a:pt x="2837268" y="21776"/>
                  </a:cubicBezTo>
                  <a:lnTo>
                    <a:pt x="2861421" y="45930"/>
                  </a:lnTo>
                  <a:cubicBezTo>
                    <a:pt x="2865902" y="50411"/>
                    <a:pt x="2865902" y="57676"/>
                    <a:pt x="2861421" y="62157"/>
                  </a:cubicBezTo>
                  <a:lnTo>
                    <a:pt x="2845471" y="78109"/>
                  </a:lnTo>
                  <a:cubicBezTo>
                    <a:pt x="2840989" y="82589"/>
                    <a:pt x="2833724" y="82589"/>
                    <a:pt x="2829242" y="78109"/>
                  </a:cubicBezTo>
                  <a:lnTo>
                    <a:pt x="2805089" y="53955"/>
                  </a:lnTo>
                  <a:cubicBezTo>
                    <a:pt x="2800608" y="49474"/>
                    <a:pt x="2800608" y="42209"/>
                    <a:pt x="2805089" y="37727"/>
                  </a:cubicBezTo>
                  <a:lnTo>
                    <a:pt x="2821040" y="21776"/>
                  </a:lnTo>
                  <a:cubicBezTo>
                    <a:pt x="2823281" y="19535"/>
                    <a:pt x="2826218" y="18416"/>
                    <a:pt x="2829154" y="18415"/>
                  </a:cubicBezTo>
                  <a:close/>
                  <a:moveTo>
                    <a:pt x="2496007" y="18415"/>
                  </a:moveTo>
                  <a:cubicBezTo>
                    <a:pt x="2498945" y="18415"/>
                    <a:pt x="2501881" y="19535"/>
                    <a:pt x="2504122" y="21776"/>
                  </a:cubicBezTo>
                  <a:lnTo>
                    <a:pt x="2528275" y="45930"/>
                  </a:lnTo>
                  <a:cubicBezTo>
                    <a:pt x="2532756" y="50411"/>
                    <a:pt x="2532756" y="57676"/>
                    <a:pt x="2528275" y="62157"/>
                  </a:cubicBezTo>
                  <a:lnTo>
                    <a:pt x="2512324" y="78109"/>
                  </a:lnTo>
                  <a:cubicBezTo>
                    <a:pt x="2507844" y="82589"/>
                    <a:pt x="2500578" y="82589"/>
                    <a:pt x="2496096" y="78109"/>
                  </a:cubicBezTo>
                  <a:lnTo>
                    <a:pt x="2471943" y="53955"/>
                  </a:lnTo>
                  <a:cubicBezTo>
                    <a:pt x="2467461" y="49474"/>
                    <a:pt x="2467461" y="42209"/>
                    <a:pt x="2471943" y="37727"/>
                  </a:cubicBezTo>
                  <a:lnTo>
                    <a:pt x="2487894" y="21776"/>
                  </a:lnTo>
                  <a:cubicBezTo>
                    <a:pt x="2490135" y="19535"/>
                    <a:pt x="2493072" y="18416"/>
                    <a:pt x="2496007" y="18415"/>
                  </a:cubicBezTo>
                  <a:close/>
                  <a:moveTo>
                    <a:pt x="2162862" y="18415"/>
                  </a:moveTo>
                  <a:cubicBezTo>
                    <a:pt x="2165799" y="18415"/>
                    <a:pt x="2168735" y="19535"/>
                    <a:pt x="2170976" y="21776"/>
                  </a:cubicBezTo>
                  <a:lnTo>
                    <a:pt x="2195128" y="45930"/>
                  </a:lnTo>
                  <a:cubicBezTo>
                    <a:pt x="2199610" y="50411"/>
                    <a:pt x="2199610" y="57676"/>
                    <a:pt x="2195128" y="62157"/>
                  </a:cubicBezTo>
                  <a:lnTo>
                    <a:pt x="2179177" y="78109"/>
                  </a:lnTo>
                  <a:cubicBezTo>
                    <a:pt x="2174697" y="82589"/>
                    <a:pt x="2167431" y="82589"/>
                    <a:pt x="2162951" y="78109"/>
                  </a:cubicBezTo>
                  <a:lnTo>
                    <a:pt x="2138797" y="53955"/>
                  </a:lnTo>
                  <a:cubicBezTo>
                    <a:pt x="2134315" y="49474"/>
                    <a:pt x="2134315" y="42209"/>
                    <a:pt x="2138797" y="37727"/>
                  </a:cubicBezTo>
                  <a:lnTo>
                    <a:pt x="2154748" y="21776"/>
                  </a:lnTo>
                  <a:cubicBezTo>
                    <a:pt x="2156988" y="19535"/>
                    <a:pt x="2159925" y="18416"/>
                    <a:pt x="2162862" y="18415"/>
                  </a:cubicBezTo>
                  <a:close/>
                  <a:moveTo>
                    <a:pt x="1829715" y="18415"/>
                  </a:moveTo>
                  <a:cubicBezTo>
                    <a:pt x="1832653" y="18415"/>
                    <a:pt x="1835589" y="19535"/>
                    <a:pt x="1837829" y="21776"/>
                  </a:cubicBezTo>
                  <a:lnTo>
                    <a:pt x="1861982" y="45930"/>
                  </a:lnTo>
                  <a:cubicBezTo>
                    <a:pt x="1866464" y="50411"/>
                    <a:pt x="1866464" y="57676"/>
                    <a:pt x="1861982" y="62157"/>
                  </a:cubicBezTo>
                  <a:lnTo>
                    <a:pt x="1846032" y="78109"/>
                  </a:lnTo>
                  <a:cubicBezTo>
                    <a:pt x="1841550" y="82589"/>
                    <a:pt x="1834285" y="82589"/>
                    <a:pt x="1829804" y="78109"/>
                  </a:cubicBezTo>
                  <a:lnTo>
                    <a:pt x="1805651" y="53955"/>
                  </a:lnTo>
                  <a:cubicBezTo>
                    <a:pt x="1801169" y="49474"/>
                    <a:pt x="1801169" y="42209"/>
                    <a:pt x="1805651" y="37727"/>
                  </a:cubicBezTo>
                  <a:lnTo>
                    <a:pt x="1821602" y="21776"/>
                  </a:lnTo>
                  <a:cubicBezTo>
                    <a:pt x="1823843" y="19535"/>
                    <a:pt x="1826779" y="18416"/>
                    <a:pt x="1829715" y="18415"/>
                  </a:cubicBezTo>
                  <a:close/>
                  <a:moveTo>
                    <a:pt x="1496569" y="18415"/>
                  </a:moveTo>
                  <a:cubicBezTo>
                    <a:pt x="1499505" y="18415"/>
                    <a:pt x="1502442" y="19535"/>
                    <a:pt x="1504683" y="21776"/>
                  </a:cubicBezTo>
                  <a:lnTo>
                    <a:pt x="1528837" y="45930"/>
                  </a:lnTo>
                  <a:cubicBezTo>
                    <a:pt x="1533317" y="50411"/>
                    <a:pt x="1533317" y="57676"/>
                    <a:pt x="1528837" y="62157"/>
                  </a:cubicBezTo>
                  <a:lnTo>
                    <a:pt x="1512885" y="78109"/>
                  </a:lnTo>
                  <a:cubicBezTo>
                    <a:pt x="1508404" y="82589"/>
                    <a:pt x="1501138" y="82589"/>
                    <a:pt x="1496657" y="78109"/>
                  </a:cubicBezTo>
                  <a:lnTo>
                    <a:pt x="1472504" y="53955"/>
                  </a:lnTo>
                  <a:cubicBezTo>
                    <a:pt x="1468023" y="49474"/>
                    <a:pt x="1468023" y="42209"/>
                    <a:pt x="1472504" y="37727"/>
                  </a:cubicBezTo>
                  <a:lnTo>
                    <a:pt x="1488455" y="21776"/>
                  </a:lnTo>
                  <a:cubicBezTo>
                    <a:pt x="1490695" y="19535"/>
                    <a:pt x="1493633" y="18416"/>
                    <a:pt x="1496569" y="18415"/>
                  </a:cubicBezTo>
                  <a:close/>
                  <a:moveTo>
                    <a:pt x="1163422" y="18415"/>
                  </a:moveTo>
                  <a:cubicBezTo>
                    <a:pt x="1166359" y="18415"/>
                    <a:pt x="1169296" y="19535"/>
                    <a:pt x="1171537" y="21776"/>
                  </a:cubicBezTo>
                  <a:lnTo>
                    <a:pt x="1195690" y="45930"/>
                  </a:lnTo>
                  <a:cubicBezTo>
                    <a:pt x="1200171" y="50411"/>
                    <a:pt x="1200171" y="57676"/>
                    <a:pt x="1195690" y="62157"/>
                  </a:cubicBezTo>
                  <a:lnTo>
                    <a:pt x="1179739" y="78109"/>
                  </a:lnTo>
                  <a:cubicBezTo>
                    <a:pt x="1175258" y="82589"/>
                    <a:pt x="1167992" y="82589"/>
                    <a:pt x="1163511" y="78109"/>
                  </a:cubicBezTo>
                  <a:lnTo>
                    <a:pt x="1139357" y="53955"/>
                  </a:lnTo>
                  <a:cubicBezTo>
                    <a:pt x="1134877" y="49474"/>
                    <a:pt x="1134877" y="42209"/>
                    <a:pt x="1139357" y="37727"/>
                  </a:cubicBezTo>
                  <a:lnTo>
                    <a:pt x="1155308" y="21776"/>
                  </a:lnTo>
                  <a:cubicBezTo>
                    <a:pt x="1157549" y="19535"/>
                    <a:pt x="1160486" y="18416"/>
                    <a:pt x="1163422" y="18415"/>
                  </a:cubicBezTo>
                  <a:close/>
                  <a:moveTo>
                    <a:pt x="830276" y="18415"/>
                  </a:moveTo>
                  <a:cubicBezTo>
                    <a:pt x="833213" y="18415"/>
                    <a:pt x="836150" y="19535"/>
                    <a:pt x="838390" y="21776"/>
                  </a:cubicBezTo>
                  <a:lnTo>
                    <a:pt x="862543" y="45930"/>
                  </a:lnTo>
                  <a:cubicBezTo>
                    <a:pt x="867025" y="50411"/>
                    <a:pt x="867025" y="57676"/>
                    <a:pt x="862543" y="62157"/>
                  </a:cubicBezTo>
                  <a:lnTo>
                    <a:pt x="846592" y="78109"/>
                  </a:lnTo>
                  <a:cubicBezTo>
                    <a:pt x="842112" y="82589"/>
                    <a:pt x="834846" y="82589"/>
                    <a:pt x="830365" y="78109"/>
                  </a:cubicBezTo>
                  <a:lnTo>
                    <a:pt x="806211" y="53955"/>
                  </a:lnTo>
                  <a:cubicBezTo>
                    <a:pt x="801730" y="49474"/>
                    <a:pt x="801730" y="42209"/>
                    <a:pt x="806211" y="37727"/>
                  </a:cubicBezTo>
                  <a:lnTo>
                    <a:pt x="822163" y="21776"/>
                  </a:lnTo>
                  <a:cubicBezTo>
                    <a:pt x="824403" y="19535"/>
                    <a:pt x="827340" y="18416"/>
                    <a:pt x="830276" y="18415"/>
                  </a:cubicBezTo>
                  <a:close/>
                  <a:moveTo>
                    <a:pt x="497130" y="18415"/>
                  </a:moveTo>
                  <a:cubicBezTo>
                    <a:pt x="500067" y="18415"/>
                    <a:pt x="503003" y="19535"/>
                    <a:pt x="505244" y="21776"/>
                  </a:cubicBezTo>
                  <a:lnTo>
                    <a:pt x="529397" y="45930"/>
                  </a:lnTo>
                  <a:cubicBezTo>
                    <a:pt x="533879" y="50411"/>
                    <a:pt x="533879" y="57676"/>
                    <a:pt x="529397" y="62157"/>
                  </a:cubicBezTo>
                  <a:lnTo>
                    <a:pt x="513446" y="78109"/>
                  </a:lnTo>
                  <a:cubicBezTo>
                    <a:pt x="508965" y="82589"/>
                    <a:pt x="501699" y="82589"/>
                    <a:pt x="497219" y="78109"/>
                  </a:cubicBezTo>
                  <a:lnTo>
                    <a:pt x="473065" y="53955"/>
                  </a:lnTo>
                  <a:cubicBezTo>
                    <a:pt x="468584" y="49474"/>
                    <a:pt x="468584" y="42209"/>
                    <a:pt x="473065" y="37727"/>
                  </a:cubicBezTo>
                  <a:lnTo>
                    <a:pt x="489017" y="21776"/>
                  </a:lnTo>
                  <a:cubicBezTo>
                    <a:pt x="491257" y="19535"/>
                    <a:pt x="494194" y="18416"/>
                    <a:pt x="497130" y="18415"/>
                  </a:cubicBezTo>
                  <a:close/>
                  <a:moveTo>
                    <a:pt x="163985" y="18415"/>
                  </a:moveTo>
                  <a:cubicBezTo>
                    <a:pt x="166920" y="18415"/>
                    <a:pt x="169857" y="19535"/>
                    <a:pt x="172098" y="21776"/>
                  </a:cubicBezTo>
                  <a:lnTo>
                    <a:pt x="196251" y="45930"/>
                  </a:lnTo>
                  <a:cubicBezTo>
                    <a:pt x="200732" y="50411"/>
                    <a:pt x="200732" y="57676"/>
                    <a:pt x="196251" y="62157"/>
                  </a:cubicBezTo>
                  <a:lnTo>
                    <a:pt x="180300" y="78109"/>
                  </a:lnTo>
                  <a:cubicBezTo>
                    <a:pt x="175819" y="82589"/>
                    <a:pt x="168554" y="82589"/>
                    <a:pt x="164073" y="78109"/>
                  </a:cubicBezTo>
                  <a:lnTo>
                    <a:pt x="139919" y="53955"/>
                  </a:lnTo>
                  <a:cubicBezTo>
                    <a:pt x="135438" y="49474"/>
                    <a:pt x="135438" y="42209"/>
                    <a:pt x="139919" y="37727"/>
                  </a:cubicBezTo>
                  <a:lnTo>
                    <a:pt x="155870" y="21776"/>
                  </a:lnTo>
                  <a:cubicBezTo>
                    <a:pt x="158110" y="19535"/>
                    <a:pt x="161047" y="18416"/>
                    <a:pt x="163985" y="18415"/>
                  </a:cubicBezTo>
                  <a:close/>
                  <a:moveTo>
                    <a:pt x="3037750" y="17498"/>
                  </a:moveTo>
                  <a:lnTo>
                    <a:pt x="3054343" y="34092"/>
                  </a:lnTo>
                  <a:cubicBezTo>
                    <a:pt x="3056243" y="35992"/>
                    <a:pt x="3056243" y="39070"/>
                    <a:pt x="3054343" y="40969"/>
                  </a:cubicBezTo>
                  <a:lnTo>
                    <a:pt x="3037750" y="57563"/>
                  </a:lnTo>
                  <a:lnTo>
                    <a:pt x="3037750" y="56430"/>
                  </a:lnTo>
                  <a:lnTo>
                    <a:pt x="3022290" y="40969"/>
                  </a:lnTo>
                  <a:cubicBezTo>
                    <a:pt x="3020391" y="39070"/>
                    <a:pt x="3020391" y="35992"/>
                    <a:pt x="3022290" y="34092"/>
                  </a:cubicBezTo>
                  <a:lnTo>
                    <a:pt x="3037750" y="18633"/>
                  </a:lnTo>
                  <a:close/>
                  <a:moveTo>
                    <a:pt x="2704603" y="17498"/>
                  </a:moveTo>
                  <a:lnTo>
                    <a:pt x="2721197" y="34092"/>
                  </a:lnTo>
                  <a:cubicBezTo>
                    <a:pt x="2723097" y="35992"/>
                    <a:pt x="2723097" y="39070"/>
                    <a:pt x="2721197" y="40969"/>
                  </a:cubicBezTo>
                  <a:lnTo>
                    <a:pt x="2704603" y="57563"/>
                  </a:lnTo>
                  <a:lnTo>
                    <a:pt x="2704603" y="56430"/>
                  </a:lnTo>
                  <a:lnTo>
                    <a:pt x="2689144" y="40969"/>
                  </a:lnTo>
                  <a:cubicBezTo>
                    <a:pt x="2687245" y="39070"/>
                    <a:pt x="2687245" y="35992"/>
                    <a:pt x="2689144" y="34092"/>
                  </a:cubicBezTo>
                  <a:lnTo>
                    <a:pt x="2704603" y="18633"/>
                  </a:lnTo>
                  <a:close/>
                  <a:moveTo>
                    <a:pt x="2371457" y="17498"/>
                  </a:moveTo>
                  <a:lnTo>
                    <a:pt x="2388051" y="34092"/>
                  </a:lnTo>
                  <a:cubicBezTo>
                    <a:pt x="2389950" y="35992"/>
                    <a:pt x="2389950" y="39070"/>
                    <a:pt x="2388051" y="40969"/>
                  </a:cubicBezTo>
                  <a:lnTo>
                    <a:pt x="2371457" y="57563"/>
                  </a:lnTo>
                  <a:lnTo>
                    <a:pt x="2371457" y="56430"/>
                  </a:lnTo>
                  <a:lnTo>
                    <a:pt x="2355997" y="40969"/>
                  </a:lnTo>
                  <a:cubicBezTo>
                    <a:pt x="2354099" y="39070"/>
                    <a:pt x="2354099" y="35992"/>
                    <a:pt x="2355997" y="34092"/>
                  </a:cubicBezTo>
                  <a:lnTo>
                    <a:pt x="2371457" y="18633"/>
                  </a:lnTo>
                  <a:close/>
                  <a:moveTo>
                    <a:pt x="2038311" y="17498"/>
                  </a:moveTo>
                  <a:lnTo>
                    <a:pt x="2054905" y="34092"/>
                  </a:lnTo>
                  <a:cubicBezTo>
                    <a:pt x="2056804" y="35992"/>
                    <a:pt x="2056804" y="39070"/>
                    <a:pt x="2054905" y="40969"/>
                  </a:cubicBezTo>
                  <a:lnTo>
                    <a:pt x="2038311" y="57563"/>
                  </a:lnTo>
                  <a:lnTo>
                    <a:pt x="2038311" y="56430"/>
                  </a:lnTo>
                  <a:lnTo>
                    <a:pt x="2022851" y="40969"/>
                  </a:lnTo>
                  <a:cubicBezTo>
                    <a:pt x="2020951" y="39070"/>
                    <a:pt x="2020951" y="35992"/>
                    <a:pt x="2022851" y="34092"/>
                  </a:cubicBezTo>
                  <a:lnTo>
                    <a:pt x="2038311" y="18633"/>
                  </a:lnTo>
                  <a:close/>
                  <a:moveTo>
                    <a:pt x="1705164" y="17498"/>
                  </a:moveTo>
                  <a:lnTo>
                    <a:pt x="1721758" y="34092"/>
                  </a:lnTo>
                  <a:cubicBezTo>
                    <a:pt x="1723658" y="35992"/>
                    <a:pt x="1723658" y="39070"/>
                    <a:pt x="1721758" y="40969"/>
                  </a:cubicBezTo>
                  <a:lnTo>
                    <a:pt x="1705164" y="57563"/>
                  </a:lnTo>
                  <a:lnTo>
                    <a:pt x="1705164" y="56430"/>
                  </a:lnTo>
                  <a:lnTo>
                    <a:pt x="1689705" y="40969"/>
                  </a:lnTo>
                  <a:cubicBezTo>
                    <a:pt x="1687805" y="39070"/>
                    <a:pt x="1687805" y="35992"/>
                    <a:pt x="1689705" y="34092"/>
                  </a:cubicBezTo>
                  <a:lnTo>
                    <a:pt x="1705164" y="18633"/>
                  </a:lnTo>
                  <a:close/>
                  <a:moveTo>
                    <a:pt x="1372018" y="17498"/>
                  </a:moveTo>
                  <a:lnTo>
                    <a:pt x="1388612" y="34092"/>
                  </a:lnTo>
                  <a:cubicBezTo>
                    <a:pt x="1390512" y="35992"/>
                    <a:pt x="1390512" y="39070"/>
                    <a:pt x="1388612" y="40969"/>
                  </a:cubicBezTo>
                  <a:lnTo>
                    <a:pt x="1372018" y="57563"/>
                  </a:lnTo>
                  <a:lnTo>
                    <a:pt x="1372018" y="56430"/>
                  </a:lnTo>
                  <a:lnTo>
                    <a:pt x="1356558" y="40969"/>
                  </a:lnTo>
                  <a:cubicBezTo>
                    <a:pt x="1354659" y="39070"/>
                    <a:pt x="1354659" y="35992"/>
                    <a:pt x="1356558" y="34092"/>
                  </a:cubicBezTo>
                  <a:lnTo>
                    <a:pt x="1372018" y="18633"/>
                  </a:lnTo>
                  <a:close/>
                  <a:moveTo>
                    <a:pt x="1038871" y="17498"/>
                  </a:moveTo>
                  <a:lnTo>
                    <a:pt x="1055466" y="34092"/>
                  </a:lnTo>
                  <a:cubicBezTo>
                    <a:pt x="1057365" y="35992"/>
                    <a:pt x="1057365" y="39070"/>
                    <a:pt x="1055466" y="40969"/>
                  </a:cubicBezTo>
                  <a:lnTo>
                    <a:pt x="1038871" y="57563"/>
                  </a:lnTo>
                  <a:lnTo>
                    <a:pt x="1038871" y="56430"/>
                  </a:lnTo>
                  <a:lnTo>
                    <a:pt x="1023411" y="40969"/>
                  </a:lnTo>
                  <a:cubicBezTo>
                    <a:pt x="1021513" y="39070"/>
                    <a:pt x="1021513" y="35992"/>
                    <a:pt x="1023411" y="34092"/>
                  </a:cubicBezTo>
                  <a:lnTo>
                    <a:pt x="1038871" y="18633"/>
                  </a:lnTo>
                  <a:close/>
                  <a:moveTo>
                    <a:pt x="705725" y="17498"/>
                  </a:moveTo>
                  <a:lnTo>
                    <a:pt x="722319" y="34092"/>
                  </a:lnTo>
                  <a:cubicBezTo>
                    <a:pt x="724218" y="35992"/>
                    <a:pt x="724218" y="39070"/>
                    <a:pt x="722319" y="40969"/>
                  </a:cubicBezTo>
                  <a:lnTo>
                    <a:pt x="705725" y="57563"/>
                  </a:lnTo>
                  <a:lnTo>
                    <a:pt x="705725" y="56430"/>
                  </a:lnTo>
                  <a:lnTo>
                    <a:pt x="690265" y="40969"/>
                  </a:lnTo>
                  <a:cubicBezTo>
                    <a:pt x="688367" y="39070"/>
                    <a:pt x="688367" y="35992"/>
                    <a:pt x="690265" y="34092"/>
                  </a:cubicBezTo>
                  <a:lnTo>
                    <a:pt x="705725" y="18633"/>
                  </a:lnTo>
                  <a:close/>
                  <a:moveTo>
                    <a:pt x="372579" y="17498"/>
                  </a:moveTo>
                  <a:lnTo>
                    <a:pt x="389173" y="34092"/>
                  </a:lnTo>
                  <a:cubicBezTo>
                    <a:pt x="391073" y="35992"/>
                    <a:pt x="391073" y="39070"/>
                    <a:pt x="389173" y="40969"/>
                  </a:cubicBezTo>
                  <a:lnTo>
                    <a:pt x="372579" y="57563"/>
                  </a:lnTo>
                  <a:lnTo>
                    <a:pt x="372579" y="56430"/>
                  </a:lnTo>
                  <a:lnTo>
                    <a:pt x="357119" y="40969"/>
                  </a:lnTo>
                  <a:cubicBezTo>
                    <a:pt x="355220" y="39070"/>
                    <a:pt x="355220" y="35992"/>
                    <a:pt x="357119" y="34092"/>
                  </a:cubicBezTo>
                  <a:lnTo>
                    <a:pt x="372579" y="18633"/>
                  </a:lnTo>
                  <a:close/>
                  <a:moveTo>
                    <a:pt x="2908689" y="15772"/>
                  </a:moveTo>
                  <a:cubicBezTo>
                    <a:pt x="2909662" y="15814"/>
                    <a:pt x="2910617" y="16229"/>
                    <a:pt x="2911326" y="17004"/>
                  </a:cubicBezTo>
                  <a:lnTo>
                    <a:pt x="2914369" y="20330"/>
                  </a:lnTo>
                  <a:cubicBezTo>
                    <a:pt x="2915788" y="21879"/>
                    <a:pt x="2915681" y="24285"/>
                    <a:pt x="2914131" y="25703"/>
                  </a:cubicBezTo>
                  <a:lnTo>
                    <a:pt x="2910806" y="28746"/>
                  </a:lnTo>
                  <a:cubicBezTo>
                    <a:pt x="2909256" y="30164"/>
                    <a:pt x="2906850" y="30057"/>
                    <a:pt x="2905433" y="28508"/>
                  </a:cubicBezTo>
                  <a:lnTo>
                    <a:pt x="2902390" y="25182"/>
                  </a:lnTo>
                  <a:cubicBezTo>
                    <a:pt x="2900971" y="23632"/>
                    <a:pt x="2901079" y="21227"/>
                    <a:pt x="2902628" y="19808"/>
                  </a:cubicBezTo>
                  <a:lnTo>
                    <a:pt x="2905953" y="16765"/>
                  </a:lnTo>
                  <a:cubicBezTo>
                    <a:pt x="2906729" y="16056"/>
                    <a:pt x="2907717" y="15728"/>
                    <a:pt x="2908689" y="15772"/>
                  </a:cubicBezTo>
                  <a:close/>
                  <a:moveTo>
                    <a:pt x="2575543" y="15772"/>
                  </a:moveTo>
                  <a:cubicBezTo>
                    <a:pt x="2576516" y="15814"/>
                    <a:pt x="2577472" y="16229"/>
                    <a:pt x="2578180" y="17004"/>
                  </a:cubicBezTo>
                  <a:lnTo>
                    <a:pt x="2581224" y="20330"/>
                  </a:lnTo>
                  <a:cubicBezTo>
                    <a:pt x="2582642" y="21879"/>
                    <a:pt x="2582535" y="24285"/>
                    <a:pt x="2580985" y="25703"/>
                  </a:cubicBezTo>
                  <a:lnTo>
                    <a:pt x="2577660" y="28746"/>
                  </a:lnTo>
                  <a:cubicBezTo>
                    <a:pt x="2576110" y="30164"/>
                    <a:pt x="2573704" y="30057"/>
                    <a:pt x="2572286" y="28508"/>
                  </a:cubicBezTo>
                  <a:lnTo>
                    <a:pt x="2569243" y="25182"/>
                  </a:lnTo>
                  <a:cubicBezTo>
                    <a:pt x="2567824" y="23632"/>
                    <a:pt x="2567932" y="21227"/>
                    <a:pt x="2569482" y="19808"/>
                  </a:cubicBezTo>
                  <a:lnTo>
                    <a:pt x="2572808" y="16765"/>
                  </a:lnTo>
                  <a:cubicBezTo>
                    <a:pt x="2573582" y="16056"/>
                    <a:pt x="2574571" y="15728"/>
                    <a:pt x="2575543" y="15772"/>
                  </a:cubicBezTo>
                  <a:close/>
                  <a:moveTo>
                    <a:pt x="2242397" y="15772"/>
                  </a:moveTo>
                  <a:cubicBezTo>
                    <a:pt x="2243369" y="15814"/>
                    <a:pt x="2244326" y="16229"/>
                    <a:pt x="2245034" y="17004"/>
                  </a:cubicBezTo>
                  <a:lnTo>
                    <a:pt x="2248077" y="20330"/>
                  </a:lnTo>
                  <a:cubicBezTo>
                    <a:pt x="2249495" y="21879"/>
                    <a:pt x="2249388" y="24285"/>
                    <a:pt x="2247839" y="25703"/>
                  </a:cubicBezTo>
                  <a:lnTo>
                    <a:pt x="2244513" y="28746"/>
                  </a:lnTo>
                  <a:cubicBezTo>
                    <a:pt x="2242964" y="30164"/>
                    <a:pt x="2240558" y="30057"/>
                    <a:pt x="2239140" y="28508"/>
                  </a:cubicBezTo>
                  <a:lnTo>
                    <a:pt x="2236097" y="25182"/>
                  </a:lnTo>
                  <a:cubicBezTo>
                    <a:pt x="2234679" y="23632"/>
                    <a:pt x="2234786" y="21227"/>
                    <a:pt x="2236336" y="19808"/>
                  </a:cubicBezTo>
                  <a:lnTo>
                    <a:pt x="2239661" y="16765"/>
                  </a:lnTo>
                  <a:cubicBezTo>
                    <a:pt x="2240436" y="16056"/>
                    <a:pt x="2241424" y="15728"/>
                    <a:pt x="2242397" y="15772"/>
                  </a:cubicBezTo>
                  <a:close/>
                  <a:moveTo>
                    <a:pt x="1909251" y="15772"/>
                  </a:moveTo>
                  <a:cubicBezTo>
                    <a:pt x="1910223" y="15814"/>
                    <a:pt x="1911179" y="16229"/>
                    <a:pt x="1911888" y="17004"/>
                  </a:cubicBezTo>
                  <a:lnTo>
                    <a:pt x="1914931" y="20330"/>
                  </a:lnTo>
                  <a:cubicBezTo>
                    <a:pt x="1916349" y="21879"/>
                    <a:pt x="1916243" y="24285"/>
                    <a:pt x="1914692" y="25703"/>
                  </a:cubicBezTo>
                  <a:lnTo>
                    <a:pt x="1911367" y="28746"/>
                  </a:lnTo>
                  <a:cubicBezTo>
                    <a:pt x="1909817" y="30164"/>
                    <a:pt x="1907411" y="30057"/>
                    <a:pt x="1905994" y="28508"/>
                  </a:cubicBezTo>
                  <a:lnTo>
                    <a:pt x="1902951" y="25182"/>
                  </a:lnTo>
                  <a:cubicBezTo>
                    <a:pt x="1901533" y="23632"/>
                    <a:pt x="1901640" y="21227"/>
                    <a:pt x="1903189" y="19808"/>
                  </a:cubicBezTo>
                  <a:lnTo>
                    <a:pt x="1906514" y="16765"/>
                  </a:lnTo>
                  <a:cubicBezTo>
                    <a:pt x="1907290" y="16056"/>
                    <a:pt x="1908278" y="15728"/>
                    <a:pt x="1909251" y="15772"/>
                  </a:cubicBezTo>
                  <a:close/>
                  <a:moveTo>
                    <a:pt x="1576104" y="15772"/>
                  </a:moveTo>
                  <a:cubicBezTo>
                    <a:pt x="1577076" y="15814"/>
                    <a:pt x="1578032" y="16229"/>
                    <a:pt x="1578741" y="17004"/>
                  </a:cubicBezTo>
                  <a:lnTo>
                    <a:pt x="1581785" y="20330"/>
                  </a:lnTo>
                  <a:cubicBezTo>
                    <a:pt x="1583203" y="21879"/>
                    <a:pt x="1583096" y="24285"/>
                    <a:pt x="1581546" y="25703"/>
                  </a:cubicBezTo>
                  <a:lnTo>
                    <a:pt x="1578219" y="28746"/>
                  </a:lnTo>
                  <a:cubicBezTo>
                    <a:pt x="1576672" y="30164"/>
                    <a:pt x="1574265" y="30057"/>
                    <a:pt x="1572848" y="28508"/>
                  </a:cubicBezTo>
                  <a:lnTo>
                    <a:pt x="1569804" y="25182"/>
                  </a:lnTo>
                  <a:cubicBezTo>
                    <a:pt x="1568386" y="23632"/>
                    <a:pt x="1568494" y="21227"/>
                    <a:pt x="1570043" y="19808"/>
                  </a:cubicBezTo>
                  <a:lnTo>
                    <a:pt x="1573368" y="16765"/>
                  </a:lnTo>
                  <a:cubicBezTo>
                    <a:pt x="1574144" y="16056"/>
                    <a:pt x="1575132" y="15728"/>
                    <a:pt x="1576104" y="15772"/>
                  </a:cubicBezTo>
                  <a:close/>
                  <a:moveTo>
                    <a:pt x="1242958" y="15772"/>
                  </a:moveTo>
                  <a:cubicBezTo>
                    <a:pt x="1243931" y="15814"/>
                    <a:pt x="1244886" y="16229"/>
                    <a:pt x="1245595" y="17004"/>
                  </a:cubicBezTo>
                  <a:lnTo>
                    <a:pt x="1248638" y="20330"/>
                  </a:lnTo>
                  <a:cubicBezTo>
                    <a:pt x="1250057" y="21879"/>
                    <a:pt x="1249949" y="24285"/>
                    <a:pt x="1248400" y="25703"/>
                  </a:cubicBezTo>
                  <a:lnTo>
                    <a:pt x="1245074" y="28746"/>
                  </a:lnTo>
                  <a:cubicBezTo>
                    <a:pt x="1243525" y="30164"/>
                    <a:pt x="1241119" y="30057"/>
                    <a:pt x="1239702" y="28508"/>
                  </a:cubicBezTo>
                  <a:lnTo>
                    <a:pt x="1236658" y="25182"/>
                  </a:lnTo>
                  <a:cubicBezTo>
                    <a:pt x="1235239" y="23632"/>
                    <a:pt x="1235347" y="21227"/>
                    <a:pt x="1236896" y="19808"/>
                  </a:cubicBezTo>
                  <a:lnTo>
                    <a:pt x="1240222" y="16765"/>
                  </a:lnTo>
                  <a:cubicBezTo>
                    <a:pt x="1240997" y="16056"/>
                    <a:pt x="1241985" y="15728"/>
                    <a:pt x="1242958" y="15772"/>
                  </a:cubicBezTo>
                  <a:close/>
                  <a:moveTo>
                    <a:pt x="909811" y="15772"/>
                  </a:moveTo>
                  <a:cubicBezTo>
                    <a:pt x="910783" y="15814"/>
                    <a:pt x="911740" y="16229"/>
                    <a:pt x="912448" y="17004"/>
                  </a:cubicBezTo>
                  <a:lnTo>
                    <a:pt x="915492" y="20330"/>
                  </a:lnTo>
                  <a:cubicBezTo>
                    <a:pt x="916909" y="21879"/>
                    <a:pt x="916803" y="24285"/>
                    <a:pt x="915253" y="25703"/>
                  </a:cubicBezTo>
                  <a:lnTo>
                    <a:pt x="911927" y="28746"/>
                  </a:lnTo>
                  <a:cubicBezTo>
                    <a:pt x="910378" y="30164"/>
                    <a:pt x="907973" y="30057"/>
                    <a:pt x="906554" y="28508"/>
                  </a:cubicBezTo>
                  <a:lnTo>
                    <a:pt x="903511" y="25182"/>
                  </a:lnTo>
                  <a:cubicBezTo>
                    <a:pt x="902093" y="23632"/>
                    <a:pt x="902200" y="21227"/>
                    <a:pt x="903750" y="19808"/>
                  </a:cubicBezTo>
                  <a:lnTo>
                    <a:pt x="907076" y="16765"/>
                  </a:lnTo>
                  <a:cubicBezTo>
                    <a:pt x="907850" y="16056"/>
                    <a:pt x="908839" y="15728"/>
                    <a:pt x="909811" y="15772"/>
                  </a:cubicBezTo>
                  <a:close/>
                  <a:moveTo>
                    <a:pt x="576665" y="15772"/>
                  </a:moveTo>
                  <a:cubicBezTo>
                    <a:pt x="577638" y="15814"/>
                    <a:pt x="578594" y="16229"/>
                    <a:pt x="579303" y="17004"/>
                  </a:cubicBezTo>
                  <a:lnTo>
                    <a:pt x="582346" y="20330"/>
                  </a:lnTo>
                  <a:cubicBezTo>
                    <a:pt x="583764" y="21879"/>
                    <a:pt x="583657" y="24285"/>
                    <a:pt x="582107" y="25703"/>
                  </a:cubicBezTo>
                  <a:lnTo>
                    <a:pt x="578782" y="28746"/>
                  </a:lnTo>
                  <a:cubicBezTo>
                    <a:pt x="577232" y="30164"/>
                    <a:pt x="574826" y="30057"/>
                    <a:pt x="573409" y="28508"/>
                  </a:cubicBezTo>
                  <a:lnTo>
                    <a:pt x="570366" y="25182"/>
                  </a:lnTo>
                  <a:cubicBezTo>
                    <a:pt x="568947" y="23632"/>
                    <a:pt x="569054" y="21227"/>
                    <a:pt x="570604" y="19808"/>
                  </a:cubicBezTo>
                  <a:lnTo>
                    <a:pt x="573929" y="16765"/>
                  </a:lnTo>
                  <a:cubicBezTo>
                    <a:pt x="574704" y="16056"/>
                    <a:pt x="575693" y="15728"/>
                    <a:pt x="576665" y="15772"/>
                  </a:cubicBezTo>
                  <a:close/>
                  <a:moveTo>
                    <a:pt x="243519" y="15772"/>
                  </a:moveTo>
                  <a:cubicBezTo>
                    <a:pt x="244492" y="15814"/>
                    <a:pt x="245447" y="16229"/>
                    <a:pt x="246156" y="17004"/>
                  </a:cubicBezTo>
                  <a:lnTo>
                    <a:pt x="249200" y="20330"/>
                  </a:lnTo>
                  <a:cubicBezTo>
                    <a:pt x="250617" y="21879"/>
                    <a:pt x="250511" y="24285"/>
                    <a:pt x="248961" y="25703"/>
                  </a:cubicBezTo>
                  <a:lnTo>
                    <a:pt x="245635" y="28746"/>
                  </a:lnTo>
                  <a:cubicBezTo>
                    <a:pt x="244086" y="30164"/>
                    <a:pt x="241679" y="30057"/>
                    <a:pt x="240262" y="28508"/>
                  </a:cubicBezTo>
                  <a:lnTo>
                    <a:pt x="237219" y="25182"/>
                  </a:lnTo>
                  <a:cubicBezTo>
                    <a:pt x="235801" y="23632"/>
                    <a:pt x="235908" y="21227"/>
                    <a:pt x="237457" y="19808"/>
                  </a:cubicBezTo>
                  <a:lnTo>
                    <a:pt x="240783" y="16765"/>
                  </a:lnTo>
                  <a:cubicBezTo>
                    <a:pt x="241558" y="16056"/>
                    <a:pt x="242546" y="15728"/>
                    <a:pt x="243519" y="15772"/>
                  </a:cubicBezTo>
                  <a:close/>
                  <a:moveTo>
                    <a:pt x="3017675" y="878"/>
                  </a:moveTo>
                  <a:cubicBezTo>
                    <a:pt x="3018845" y="-292"/>
                    <a:pt x="3020741" y="-292"/>
                    <a:pt x="3021911" y="878"/>
                  </a:cubicBezTo>
                  <a:lnTo>
                    <a:pt x="3031301" y="10268"/>
                  </a:lnTo>
                  <a:cubicBezTo>
                    <a:pt x="3032470" y="11437"/>
                    <a:pt x="3032470" y="13334"/>
                    <a:pt x="3031301" y="14503"/>
                  </a:cubicBezTo>
                  <a:lnTo>
                    <a:pt x="3022948" y="22856"/>
                  </a:lnTo>
                  <a:cubicBezTo>
                    <a:pt x="3021779" y="24025"/>
                    <a:pt x="3019882" y="24025"/>
                    <a:pt x="3018712" y="22856"/>
                  </a:cubicBezTo>
                  <a:lnTo>
                    <a:pt x="3009323" y="13466"/>
                  </a:lnTo>
                  <a:cubicBezTo>
                    <a:pt x="3008153" y="12296"/>
                    <a:pt x="3008153" y="10399"/>
                    <a:pt x="3009323" y="9231"/>
                  </a:cubicBezTo>
                  <a:close/>
                  <a:moveTo>
                    <a:pt x="2684529" y="878"/>
                  </a:moveTo>
                  <a:cubicBezTo>
                    <a:pt x="2685699" y="-292"/>
                    <a:pt x="2687595" y="-292"/>
                    <a:pt x="2688764" y="878"/>
                  </a:cubicBezTo>
                  <a:lnTo>
                    <a:pt x="2698155" y="10268"/>
                  </a:lnTo>
                  <a:cubicBezTo>
                    <a:pt x="2699324" y="11437"/>
                    <a:pt x="2699324" y="13334"/>
                    <a:pt x="2698155" y="14503"/>
                  </a:cubicBezTo>
                  <a:lnTo>
                    <a:pt x="2689802" y="22856"/>
                  </a:lnTo>
                  <a:cubicBezTo>
                    <a:pt x="2688633" y="24025"/>
                    <a:pt x="2686736" y="24025"/>
                    <a:pt x="2685566" y="22856"/>
                  </a:cubicBezTo>
                  <a:lnTo>
                    <a:pt x="2676177" y="13466"/>
                  </a:lnTo>
                  <a:cubicBezTo>
                    <a:pt x="2675007" y="12296"/>
                    <a:pt x="2675007" y="10399"/>
                    <a:pt x="2676177" y="9231"/>
                  </a:cubicBezTo>
                  <a:close/>
                  <a:moveTo>
                    <a:pt x="2351383" y="878"/>
                  </a:moveTo>
                  <a:cubicBezTo>
                    <a:pt x="2352553" y="-292"/>
                    <a:pt x="2354449" y="-292"/>
                    <a:pt x="2355618" y="878"/>
                  </a:cubicBezTo>
                  <a:lnTo>
                    <a:pt x="2365009" y="10268"/>
                  </a:lnTo>
                  <a:cubicBezTo>
                    <a:pt x="2366179" y="11437"/>
                    <a:pt x="2366179" y="13334"/>
                    <a:pt x="2365009" y="14503"/>
                  </a:cubicBezTo>
                  <a:lnTo>
                    <a:pt x="2356656" y="22856"/>
                  </a:lnTo>
                  <a:cubicBezTo>
                    <a:pt x="2355487" y="24025"/>
                    <a:pt x="2353590" y="24025"/>
                    <a:pt x="2352421" y="22856"/>
                  </a:cubicBezTo>
                  <a:lnTo>
                    <a:pt x="2343031" y="13466"/>
                  </a:lnTo>
                  <a:cubicBezTo>
                    <a:pt x="2341861" y="12296"/>
                    <a:pt x="2341861" y="10399"/>
                    <a:pt x="2343031" y="9231"/>
                  </a:cubicBezTo>
                  <a:close/>
                  <a:moveTo>
                    <a:pt x="2018236" y="878"/>
                  </a:moveTo>
                  <a:cubicBezTo>
                    <a:pt x="2019406" y="-292"/>
                    <a:pt x="2021303" y="-292"/>
                    <a:pt x="2022473" y="878"/>
                  </a:cubicBezTo>
                  <a:lnTo>
                    <a:pt x="2031862" y="10268"/>
                  </a:lnTo>
                  <a:cubicBezTo>
                    <a:pt x="2033031" y="11437"/>
                    <a:pt x="2033031" y="13334"/>
                    <a:pt x="2031862" y="14503"/>
                  </a:cubicBezTo>
                  <a:lnTo>
                    <a:pt x="2023510" y="22856"/>
                  </a:lnTo>
                  <a:cubicBezTo>
                    <a:pt x="2022340" y="24025"/>
                    <a:pt x="2020444" y="24025"/>
                    <a:pt x="2019274" y="22856"/>
                  </a:cubicBezTo>
                  <a:lnTo>
                    <a:pt x="2009884" y="13466"/>
                  </a:lnTo>
                  <a:cubicBezTo>
                    <a:pt x="2008715" y="12296"/>
                    <a:pt x="2008715" y="10399"/>
                    <a:pt x="2009884" y="9231"/>
                  </a:cubicBezTo>
                  <a:close/>
                  <a:moveTo>
                    <a:pt x="1685090" y="878"/>
                  </a:moveTo>
                  <a:cubicBezTo>
                    <a:pt x="1686260" y="-292"/>
                    <a:pt x="1688156" y="-292"/>
                    <a:pt x="1689325" y="878"/>
                  </a:cubicBezTo>
                  <a:lnTo>
                    <a:pt x="1698715" y="10268"/>
                  </a:lnTo>
                  <a:cubicBezTo>
                    <a:pt x="1699885" y="11437"/>
                    <a:pt x="1699885" y="13334"/>
                    <a:pt x="1698715" y="14503"/>
                  </a:cubicBezTo>
                  <a:lnTo>
                    <a:pt x="1690363" y="22856"/>
                  </a:lnTo>
                  <a:cubicBezTo>
                    <a:pt x="1689193" y="24025"/>
                    <a:pt x="1687297" y="24025"/>
                    <a:pt x="1686127" y="22856"/>
                  </a:cubicBezTo>
                  <a:lnTo>
                    <a:pt x="1676738" y="13466"/>
                  </a:lnTo>
                  <a:cubicBezTo>
                    <a:pt x="1675568" y="12296"/>
                    <a:pt x="1675568" y="10399"/>
                    <a:pt x="1676738" y="9231"/>
                  </a:cubicBezTo>
                  <a:close/>
                  <a:moveTo>
                    <a:pt x="1351944" y="878"/>
                  </a:moveTo>
                  <a:cubicBezTo>
                    <a:pt x="1353113" y="-292"/>
                    <a:pt x="1355010" y="-292"/>
                    <a:pt x="1356179" y="878"/>
                  </a:cubicBezTo>
                  <a:lnTo>
                    <a:pt x="1365569" y="10268"/>
                  </a:lnTo>
                  <a:cubicBezTo>
                    <a:pt x="1366739" y="11437"/>
                    <a:pt x="1366739" y="13334"/>
                    <a:pt x="1365569" y="14503"/>
                  </a:cubicBezTo>
                  <a:lnTo>
                    <a:pt x="1357217" y="22856"/>
                  </a:lnTo>
                  <a:cubicBezTo>
                    <a:pt x="1356048" y="24025"/>
                    <a:pt x="1354151" y="24025"/>
                    <a:pt x="1352981" y="22856"/>
                  </a:cubicBezTo>
                  <a:lnTo>
                    <a:pt x="1343591" y="13466"/>
                  </a:lnTo>
                  <a:cubicBezTo>
                    <a:pt x="1342422" y="12296"/>
                    <a:pt x="1342422" y="10399"/>
                    <a:pt x="1343591" y="9231"/>
                  </a:cubicBezTo>
                  <a:close/>
                  <a:moveTo>
                    <a:pt x="1018798" y="878"/>
                  </a:moveTo>
                  <a:cubicBezTo>
                    <a:pt x="1019967" y="-292"/>
                    <a:pt x="1021863" y="-292"/>
                    <a:pt x="1023033" y="878"/>
                  </a:cubicBezTo>
                  <a:lnTo>
                    <a:pt x="1032423" y="10268"/>
                  </a:lnTo>
                  <a:cubicBezTo>
                    <a:pt x="1033592" y="11437"/>
                    <a:pt x="1033592" y="13334"/>
                    <a:pt x="1032423" y="14503"/>
                  </a:cubicBezTo>
                  <a:lnTo>
                    <a:pt x="1024070" y="22856"/>
                  </a:lnTo>
                  <a:cubicBezTo>
                    <a:pt x="1022901" y="24025"/>
                    <a:pt x="1021004" y="24025"/>
                    <a:pt x="1019835" y="22856"/>
                  </a:cubicBezTo>
                  <a:lnTo>
                    <a:pt x="1010445" y="13466"/>
                  </a:lnTo>
                  <a:cubicBezTo>
                    <a:pt x="1009276" y="12296"/>
                    <a:pt x="1009276" y="10399"/>
                    <a:pt x="1010445" y="9231"/>
                  </a:cubicBezTo>
                  <a:close/>
                  <a:moveTo>
                    <a:pt x="685651" y="878"/>
                  </a:moveTo>
                  <a:cubicBezTo>
                    <a:pt x="686821" y="-292"/>
                    <a:pt x="688717" y="-292"/>
                    <a:pt x="689887" y="878"/>
                  </a:cubicBezTo>
                  <a:lnTo>
                    <a:pt x="699276" y="10268"/>
                  </a:lnTo>
                  <a:cubicBezTo>
                    <a:pt x="700447" y="11437"/>
                    <a:pt x="700447" y="13334"/>
                    <a:pt x="699276" y="14503"/>
                  </a:cubicBezTo>
                  <a:lnTo>
                    <a:pt x="690925" y="22856"/>
                  </a:lnTo>
                  <a:cubicBezTo>
                    <a:pt x="689755" y="24025"/>
                    <a:pt x="687858" y="24025"/>
                    <a:pt x="686689" y="22856"/>
                  </a:cubicBezTo>
                  <a:lnTo>
                    <a:pt x="677299" y="13466"/>
                  </a:lnTo>
                  <a:cubicBezTo>
                    <a:pt x="676130" y="12296"/>
                    <a:pt x="676130" y="10399"/>
                    <a:pt x="677299" y="9231"/>
                  </a:cubicBezTo>
                  <a:close/>
                  <a:moveTo>
                    <a:pt x="352505" y="878"/>
                  </a:moveTo>
                  <a:cubicBezTo>
                    <a:pt x="353674" y="-292"/>
                    <a:pt x="355571" y="-292"/>
                    <a:pt x="356740" y="878"/>
                  </a:cubicBezTo>
                  <a:lnTo>
                    <a:pt x="366130" y="10268"/>
                  </a:lnTo>
                  <a:cubicBezTo>
                    <a:pt x="367299" y="11437"/>
                    <a:pt x="367299" y="13334"/>
                    <a:pt x="366130" y="14503"/>
                  </a:cubicBezTo>
                  <a:lnTo>
                    <a:pt x="357778" y="22856"/>
                  </a:lnTo>
                  <a:cubicBezTo>
                    <a:pt x="356608" y="24025"/>
                    <a:pt x="354712" y="24025"/>
                    <a:pt x="353542" y="22856"/>
                  </a:cubicBezTo>
                  <a:lnTo>
                    <a:pt x="344153" y="13466"/>
                  </a:lnTo>
                  <a:cubicBezTo>
                    <a:pt x="342982" y="12296"/>
                    <a:pt x="342982" y="10399"/>
                    <a:pt x="344153" y="9231"/>
                  </a:cubicBezTo>
                  <a:close/>
                  <a:moveTo>
                    <a:pt x="3159627" y="602"/>
                  </a:moveTo>
                  <a:lnTo>
                    <a:pt x="3197380" y="602"/>
                  </a:lnTo>
                  <a:lnTo>
                    <a:pt x="3204600" y="29479"/>
                  </a:lnTo>
                  <a:lnTo>
                    <a:pt x="3204323" y="29594"/>
                  </a:lnTo>
                  <a:cubicBezTo>
                    <a:pt x="3194620" y="29594"/>
                    <a:pt x="3184916" y="25892"/>
                    <a:pt x="3177513" y="18489"/>
                  </a:cubicBezTo>
                  <a:close/>
                  <a:moveTo>
                    <a:pt x="3046873" y="602"/>
                  </a:moveTo>
                  <a:lnTo>
                    <a:pt x="3142301" y="602"/>
                  </a:lnTo>
                  <a:lnTo>
                    <a:pt x="3144119" y="2421"/>
                  </a:lnTo>
                  <a:cubicBezTo>
                    <a:pt x="3149282" y="7584"/>
                    <a:pt x="3149282" y="15954"/>
                    <a:pt x="3144119" y="21117"/>
                  </a:cubicBezTo>
                  <a:lnTo>
                    <a:pt x="3106661" y="58576"/>
                  </a:lnTo>
                  <a:cubicBezTo>
                    <a:pt x="3101498" y="63739"/>
                    <a:pt x="3093126" y="63739"/>
                    <a:pt x="3087964" y="58576"/>
                  </a:cubicBezTo>
                  <a:lnTo>
                    <a:pt x="3046873" y="17484"/>
                  </a:lnTo>
                  <a:close/>
                  <a:moveTo>
                    <a:pt x="2978343" y="602"/>
                  </a:moveTo>
                  <a:lnTo>
                    <a:pt x="3007110" y="602"/>
                  </a:lnTo>
                  <a:lnTo>
                    <a:pt x="2994697" y="13015"/>
                  </a:lnTo>
                  <a:cubicBezTo>
                    <a:pt x="2993177" y="14534"/>
                    <a:pt x="2990713" y="14534"/>
                    <a:pt x="2989193" y="13015"/>
                  </a:cubicBezTo>
                  <a:lnTo>
                    <a:pt x="2978343" y="2164"/>
                  </a:lnTo>
                  <a:close/>
                  <a:moveTo>
                    <a:pt x="2929841" y="602"/>
                  </a:moveTo>
                  <a:lnTo>
                    <a:pt x="2968711" y="602"/>
                  </a:lnTo>
                  <a:lnTo>
                    <a:pt x="2982961" y="14600"/>
                  </a:lnTo>
                  <a:cubicBezTo>
                    <a:pt x="2988560" y="20100"/>
                    <a:pt x="2988640" y="29097"/>
                    <a:pt x="2983141" y="34696"/>
                  </a:cubicBezTo>
                  <a:lnTo>
                    <a:pt x="2968057" y="50051"/>
                  </a:lnTo>
                  <a:cubicBezTo>
                    <a:pt x="2962556" y="55650"/>
                    <a:pt x="2953560" y="55730"/>
                    <a:pt x="2947961" y="50231"/>
                  </a:cubicBezTo>
                  <a:lnTo>
                    <a:pt x="2924067" y="26760"/>
                  </a:lnTo>
                  <a:cubicBezTo>
                    <a:pt x="2918467" y="21260"/>
                    <a:pt x="2918387" y="12262"/>
                    <a:pt x="2923887" y="6663"/>
                  </a:cubicBezTo>
                  <a:close/>
                  <a:moveTo>
                    <a:pt x="2826480" y="602"/>
                  </a:moveTo>
                  <a:lnTo>
                    <a:pt x="2915874" y="602"/>
                  </a:lnTo>
                  <a:lnTo>
                    <a:pt x="2897987" y="18489"/>
                  </a:lnTo>
                  <a:cubicBezTo>
                    <a:pt x="2883179" y="33295"/>
                    <a:pt x="2859174" y="33295"/>
                    <a:pt x="2844367" y="18489"/>
                  </a:cubicBezTo>
                  <a:close/>
                  <a:moveTo>
                    <a:pt x="2713725" y="602"/>
                  </a:moveTo>
                  <a:lnTo>
                    <a:pt x="2809155" y="602"/>
                  </a:lnTo>
                  <a:lnTo>
                    <a:pt x="2810973" y="2421"/>
                  </a:lnTo>
                  <a:cubicBezTo>
                    <a:pt x="2816136" y="7584"/>
                    <a:pt x="2816136" y="15954"/>
                    <a:pt x="2810973" y="21117"/>
                  </a:cubicBezTo>
                  <a:lnTo>
                    <a:pt x="2773514" y="58576"/>
                  </a:lnTo>
                  <a:cubicBezTo>
                    <a:pt x="2768351" y="63739"/>
                    <a:pt x="2759981" y="63739"/>
                    <a:pt x="2754818" y="58576"/>
                  </a:cubicBezTo>
                  <a:lnTo>
                    <a:pt x="2713725" y="17484"/>
                  </a:lnTo>
                  <a:close/>
                  <a:moveTo>
                    <a:pt x="2645196" y="602"/>
                  </a:moveTo>
                  <a:lnTo>
                    <a:pt x="2673964" y="602"/>
                  </a:lnTo>
                  <a:lnTo>
                    <a:pt x="2661551" y="13015"/>
                  </a:lnTo>
                  <a:cubicBezTo>
                    <a:pt x="2660031" y="14534"/>
                    <a:pt x="2657567" y="14534"/>
                    <a:pt x="2656048" y="13015"/>
                  </a:cubicBezTo>
                  <a:lnTo>
                    <a:pt x="2645196" y="2164"/>
                  </a:lnTo>
                  <a:close/>
                  <a:moveTo>
                    <a:pt x="2596695" y="602"/>
                  </a:moveTo>
                  <a:lnTo>
                    <a:pt x="2635564" y="602"/>
                  </a:lnTo>
                  <a:lnTo>
                    <a:pt x="2649814" y="14600"/>
                  </a:lnTo>
                  <a:cubicBezTo>
                    <a:pt x="2655414" y="20100"/>
                    <a:pt x="2655494" y="29097"/>
                    <a:pt x="2649994" y="34696"/>
                  </a:cubicBezTo>
                  <a:lnTo>
                    <a:pt x="2634910" y="50051"/>
                  </a:lnTo>
                  <a:cubicBezTo>
                    <a:pt x="2629411" y="55650"/>
                    <a:pt x="2620414" y="55730"/>
                    <a:pt x="2614815" y="50231"/>
                  </a:cubicBezTo>
                  <a:lnTo>
                    <a:pt x="2590921" y="26760"/>
                  </a:lnTo>
                  <a:cubicBezTo>
                    <a:pt x="2585321" y="21260"/>
                    <a:pt x="2585241" y="12262"/>
                    <a:pt x="2590742" y="6663"/>
                  </a:cubicBezTo>
                  <a:close/>
                  <a:moveTo>
                    <a:pt x="2493334" y="602"/>
                  </a:moveTo>
                  <a:lnTo>
                    <a:pt x="2582728" y="602"/>
                  </a:lnTo>
                  <a:lnTo>
                    <a:pt x="2564841" y="18489"/>
                  </a:lnTo>
                  <a:cubicBezTo>
                    <a:pt x="2550033" y="33295"/>
                    <a:pt x="2526027" y="33295"/>
                    <a:pt x="2511221" y="18489"/>
                  </a:cubicBezTo>
                  <a:close/>
                  <a:moveTo>
                    <a:pt x="2380580" y="602"/>
                  </a:moveTo>
                  <a:lnTo>
                    <a:pt x="2476009" y="602"/>
                  </a:lnTo>
                  <a:lnTo>
                    <a:pt x="2477827" y="2421"/>
                  </a:lnTo>
                  <a:cubicBezTo>
                    <a:pt x="2482990" y="7584"/>
                    <a:pt x="2482990" y="15954"/>
                    <a:pt x="2477827" y="21117"/>
                  </a:cubicBezTo>
                  <a:lnTo>
                    <a:pt x="2440368" y="58576"/>
                  </a:lnTo>
                  <a:cubicBezTo>
                    <a:pt x="2435205" y="63739"/>
                    <a:pt x="2426834" y="63739"/>
                    <a:pt x="2421671" y="58576"/>
                  </a:cubicBezTo>
                  <a:lnTo>
                    <a:pt x="2380580" y="17484"/>
                  </a:lnTo>
                  <a:close/>
                  <a:moveTo>
                    <a:pt x="2312050" y="602"/>
                  </a:moveTo>
                  <a:lnTo>
                    <a:pt x="2340817" y="602"/>
                  </a:lnTo>
                  <a:lnTo>
                    <a:pt x="2328404" y="13015"/>
                  </a:lnTo>
                  <a:cubicBezTo>
                    <a:pt x="2326885" y="14534"/>
                    <a:pt x="2324422" y="14534"/>
                    <a:pt x="2322901" y="13015"/>
                  </a:cubicBezTo>
                  <a:lnTo>
                    <a:pt x="2312050" y="2164"/>
                  </a:lnTo>
                  <a:close/>
                  <a:moveTo>
                    <a:pt x="2263548" y="602"/>
                  </a:moveTo>
                  <a:lnTo>
                    <a:pt x="2302418" y="602"/>
                  </a:lnTo>
                  <a:lnTo>
                    <a:pt x="2316669" y="14600"/>
                  </a:lnTo>
                  <a:cubicBezTo>
                    <a:pt x="2322268" y="20100"/>
                    <a:pt x="2322348" y="29097"/>
                    <a:pt x="2316848" y="34696"/>
                  </a:cubicBezTo>
                  <a:lnTo>
                    <a:pt x="2301764" y="50051"/>
                  </a:lnTo>
                  <a:cubicBezTo>
                    <a:pt x="2296265" y="55650"/>
                    <a:pt x="2287267" y="55730"/>
                    <a:pt x="2281668" y="50231"/>
                  </a:cubicBezTo>
                  <a:lnTo>
                    <a:pt x="2257774" y="26760"/>
                  </a:lnTo>
                  <a:cubicBezTo>
                    <a:pt x="2252175" y="21260"/>
                    <a:pt x="2252094" y="12262"/>
                    <a:pt x="2257594" y="6663"/>
                  </a:cubicBezTo>
                  <a:close/>
                  <a:moveTo>
                    <a:pt x="2160188" y="602"/>
                  </a:moveTo>
                  <a:lnTo>
                    <a:pt x="2249580" y="602"/>
                  </a:lnTo>
                  <a:lnTo>
                    <a:pt x="2231693" y="18489"/>
                  </a:lnTo>
                  <a:cubicBezTo>
                    <a:pt x="2216888" y="33295"/>
                    <a:pt x="2192881" y="33295"/>
                    <a:pt x="2178075" y="18489"/>
                  </a:cubicBezTo>
                  <a:close/>
                  <a:moveTo>
                    <a:pt x="2047434" y="602"/>
                  </a:moveTo>
                  <a:lnTo>
                    <a:pt x="2142862" y="602"/>
                  </a:lnTo>
                  <a:lnTo>
                    <a:pt x="2144680" y="2421"/>
                  </a:lnTo>
                  <a:cubicBezTo>
                    <a:pt x="2149843" y="7584"/>
                    <a:pt x="2149843" y="15954"/>
                    <a:pt x="2144680" y="21117"/>
                  </a:cubicBezTo>
                  <a:lnTo>
                    <a:pt x="2107221" y="58576"/>
                  </a:lnTo>
                  <a:cubicBezTo>
                    <a:pt x="2102059" y="63739"/>
                    <a:pt x="2093688" y="63739"/>
                    <a:pt x="2088525" y="58576"/>
                  </a:cubicBezTo>
                  <a:lnTo>
                    <a:pt x="2047434" y="17484"/>
                  </a:lnTo>
                  <a:close/>
                  <a:moveTo>
                    <a:pt x="1978904" y="602"/>
                  </a:moveTo>
                  <a:lnTo>
                    <a:pt x="2007671" y="602"/>
                  </a:lnTo>
                  <a:lnTo>
                    <a:pt x="1995258" y="13015"/>
                  </a:lnTo>
                  <a:cubicBezTo>
                    <a:pt x="1993738" y="14534"/>
                    <a:pt x="1991275" y="14534"/>
                    <a:pt x="1989754" y="13015"/>
                  </a:cubicBezTo>
                  <a:lnTo>
                    <a:pt x="1978904" y="2164"/>
                  </a:lnTo>
                  <a:close/>
                  <a:moveTo>
                    <a:pt x="1930402" y="602"/>
                  </a:moveTo>
                  <a:lnTo>
                    <a:pt x="1969272" y="602"/>
                  </a:lnTo>
                  <a:lnTo>
                    <a:pt x="1983522" y="14600"/>
                  </a:lnTo>
                  <a:cubicBezTo>
                    <a:pt x="1989121" y="20100"/>
                    <a:pt x="1989201" y="29097"/>
                    <a:pt x="1983702" y="34696"/>
                  </a:cubicBezTo>
                  <a:lnTo>
                    <a:pt x="1968618" y="50051"/>
                  </a:lnTo>
                  <a:cubicBezTo>
                    <a:pt x="1963119" y="55650"/>
                    <a:pt x="1954122" y="55730"/>
                    <a:pt x="1948522" y="50231"/>
                  </a:cubicBezTo>
                  <a:lnTo>
                    <a:pt x="1924628" y="26760"/>
                  </a:lnTo>
                  <a:cubicBezTo>
                    <a:pt x="1919029" y="21260"/>
                    <a:pt x="1918948" y="12262"/>
                    <a:pt x="1924448" y="6663"/>
                  </a:cubicBezTo>
                  <a:close/>
                  <a:moveTo>
                    <a:pt x="1827041" y="602"/>
                  </a:moveTo>
                  <a:lnTo>
                    <a:pt x="1916435" y="602"/>
                  </a:lnTo>
                  <a:lnTo>
                    <a:pt x="1898548" y="18489"/>
                  </a:lnTo>
                  <a:cubicBezTo>
                    <a:pt x="1883741" y="33295"/>
                    <a:pt x="1859735" y="33295"/>
                    <a:pt x="1844928" y="18489"/>
                  </a:cubicBezTo>
                  <a:close/>
                  <a:moveTo>
                    <a:pt x="1714287" y="602"/>
                  </a:moveTo>
                  <a:lnTo>
                    <a:pt x="1809716" y="602"/>
                  </a:lnTo>
                  <a:lnTo>
                    <a:pt x="1811535" y="2421"/>
                  </a:lnTo>
                  <a:cubicBezTo>
                    <a:pt x="1816697" y="7584"/>
                    <a:pt x="1816697" y="15954"/>
                    <a:pt x="1811535" y="21117"/>
                  </a:cubicBezTo>
                  <a:lnTo>
                    <a:pt x="1774075" y="58576"/>
                  </a:lnTo>
                  <a:cubicBezTo>
                    <a:pt x="1768913" y="63739"/>
                    <a:pt x="1760541" y="63739"/>
                    <a:pt x="1755379" y="58576"/>
                  </a:cubicBezTo>
                  <a:lnTo>
                    <a:pt x="1714287" y="17484"/>
                  </a:lnTo>
                  <a:close/>
                  <a:moveTo>
                    <a:pt x="1645758" y="602"/>
                  </a:moveTo>
                  <a:lnTo>
                    <a:pt x="1674524" y="602"/>
                  </a:lnTo>
                  <a:lnTo>
                    <a:pt x="1662111" y="13015"/>
                  </a:lnTo>
                  <a:cubicBezTo>
                    <a:pt x="1660592" y="14534"/>
                    <a:pt x="1658128" y="14534"/>
                    <a:pt x="1656609" y="13015"/>
                  </a:cubicBezTo>
                  <a:lnTo>
                    <a:pt x="1645758" y="2164"/>
                  </a:lnTo>
                  <a:close/>
                  <a:moveTo>
                    <a:pt x="1597256" y="602"/>
                  </a:moveTo>
                  <a:lnTo>
                    <a:pt x="1636125" y="602"/>
                  </a:lnTo>
                  <a:lnTo>
                    <a:pt x="1650376" y="14600"/>
                  </a:lnTo>
                  <a:cubicBezTo>
                    <a:pt x="1655974" y="20100"/>
                    <a:pt x="1656055" y="29097"/>
                    <a:pt x="1650556" y="34696"/>
                  </a:cubicBezTo>
                  <a:lnTo>
                    <a:pt x="1635471" y="50051"/>
                  </a:lnTo>
                  <a:cubicBezTo>
                    <a:pt x="1629972" y="55650"/>
                    <a:pt x="1620974" y="55730"/>
                    <a:pt x="1615376" y="50231"/>
                  </a:cubicBezTo>
                  <a:lnTo>
                    <a:pt x="1591481" y="26760"/>
                  </a:lnTo>
                  <a:cubicBezTo>
                    <a:pt x="1585882" y="21260"/>
                    <a:pt x="1585802" y="12262"/>
                    <a:pt x="1591302" y="6663"/>
                  </a:cubicBezTo>
                  <a:close/>
                  <a:moveTo>
                    <a:pt x="1493895" y="602"/>
                  </a:moveTo>
                  <a:lnTo>
                    <a:pt x="1583288" y="602"/>
                  </a:lnTo>
                  <a:lnTo>
                    <a:pt x="1565401" y="18489"/>
                  </a:lnTo>
                  <a:cubicBezTo>
                    <a:pt x="1550594" y="33295"/>
                    <a:pt x="1526588" y="33295"/>
                    <a:pt x="1511782" y="18489"/>
                  </a:cubicBezTo>
                  <a:close/>
                  <a:moveTo>
                    <a:pt x="1381141" y="602"/>
                  </a:moveTo>
                  <a:lnTo>
                    <a:pt x="1476569" y="602"/>
                  </a:lnTo>
                  <a:lnTo>
                    <a:pt x="1478388" y="2421"/>
                  </a:lnTo>
                  <a:cubicBezTo>
                    <a:pt x="1483551" y="7584"/>
                    <a:pt x="1483551" y="15954"/>
                    <a:pt x="1478388" y="21117"/>
                  </a:cubicBezTo>
                  <a:lnTo>
                    <a:pt x="1440929" y="58576"/>
                  </a:lnTo>
                  <a:cubicBezTo>
                    <a:pt x="1435766" y="63739"/>
                    <a:pt x="1427395" y="63739"/>
                    <a:pt x="1422233" y="58576"/>
                  </a:cubicBezTo>
                  <a:lnTo>
                    <a:pt x="1381141" y="17484"/>
                  </a:lnTo>
                  <a:close/>
                  <a:moveTo>
                    <a:pt x="1312610" y="602"/>
                  </a:moveTo>
                  <a:lnTo>
                    <a:pt x="1341379" y="602"/>
                  </a:lnTo>
                  <a:lnTo>
                    <a:pt x="1328966" y="13015"/>
                  </a:lnTo>
                  <a:cubicBezTo>
                    <a:pt x="1327445" y="14534"/>
                    <a:pt x="1324982" y="14534"/>
                    <a:pt x="1323462" y="13015"/>
                  </a:cubicBezTo>
                  <a:lnTo>
                    <a:pt x="1312610" y="2164"/>
                  </a:lnTo>
                  <a:close/>
                  <a:moveTo>
                    <a:pt x="1264109" y="602"/>
                  </a:moveTo>
                  <a:lnTo>
                    <a:pt x="1302979" y="602"/>
                  </a:lnTo>
                  <a:lnTo>
                    <a:pt x="1317230" y="14600"/>
                  </a:lnTo>
                  <a:cubicBezTo>
                    <a:pt x="1322829" y="20100"/>
                    <a:pt x="1322909" y="29097"/>
                    <a:pt x="1317409" y="34696"/>
                  </a:cubicBezTo>
                  <a:lnTo>
                    <a:pt x="1302325" y="50051"/>
                  </a:lnTo>
                  <a:cubicBezTo>
                    <a:pt x="1296825" y="55650"/>
                    <a:pt x="1287828" y="55730"/>
                    <a:pt x="1282230" y="50231"/>
                  </a:cubicBezTo>
                  <a:lnTo>
                    <a:pt x="1258335" y="26760"/>
                  </a:lnTo>
                  <a:cubicBezTo>
                    <a:pt x="1252735" y="21260"/>
                    <a:pt x="1252656" y="12262"/>
                    <a:pt x="1258156" y="6663"/>
                  </a:cubicBezTo>
                  <a:close/>
                  <a:moveTo>
                    <a:pt x="1160749" y="602"/>
                  </a:moveTo>
                  <a:lnTo>
                    <a:pt x="1250142" y="602"/>
                  </a:lnTo>
                  <a:lnTo>
                    <a:pt x="1232255" y="18489"/>
                  </a:lnTo>
                  <a:cubicBezTo>
                    <a:pt x="1217448" y="33295"/>
                    <a:pt x="1193442" y="33295"/>
                    <a:pt x="1178635" y="18489"/>
                  </a:cubicBezTo>
                  <a:close/>
                  <a:moveTo>
                    <a:pt x="1047994" y="602"/>
                  </a:moveTo>
                  <a:lnTo>
                    <a:pt x="1143423" y="602"/>
                  </a:lnTo>
                  <a:lnTo>
                    <a:pt x="1145241" y="2421"/>
                  </a:lnTo>
                  <a:cubicBezTo>
                    <a:pt x="1150405" y="7584"/>
                    <a:pt x="1150405" y="15954"/>
                    <a:pt x="1145241" y="21117"/>
                  </a:cubicBezTo>
                  <a:lnTo>
                    <a:pt x="1107783" y="58576"/>
                  </a:lnTo>
                  <a:cubicBezTo>
                    <a:pt x="1102619" y="63739"/>
                    <a:pt x="1094249" y="63739"/>
                    <a:pt x="1089086" y="58576"/>
                  </a:cubicBezTo>
                  <a:lnTo>
                    <a:pt x="1047994" y="17484"/>
                  </a:lnTo>
                  <a:close/>
                  <a:moveTo>
                    <a:pt x="979464" y="602"/>
                  </a:moveTo>
                  <a:lnTo>
                    <a:pt x="1008231" y="602"/>
                  </a:lnTo>
                  <a:lnTo>
                    <a:pt x="995818" y="13015"/>
                  </a:lnTo>
                  <a:cubicBezTo>
                    <a:pt x="994299" y="14534"/>
                    <a:pt x="991835" y="14534"/>
                    <a:pt x="990316" y="13015"/>
                  </a:cubicBezTo>
                  <a:lnTo>
                    <a:pt x="979464" y="2164"/>
                  </a:lnTo>
                  <a:close/>
                  <a:moveTo>
                    <a:pt x="930963" y="602"/>
                  </a:moveTo>
                  <a:lnTo>
                    <a:pt x="969833" y="602"/>
                  </a:lnTo>
                  <a:lnTo>
                    <a:pt x="984083" y="14600"/>
                  </a:lnTo>
                  <a:cubicBezTo>
                    <a:pt x="989682" y="20100"/>
                    <a:pt x="989763" y="29097"/>
                    <a:pt x="984262" y="34696"/>
                  </a:cubicBezTo>
                  <a:lnTo>
                    <a:pt x="969178" y="50051"/>
                  </a:lnTo>
                  <a:cubicBezTo>
                    <a:pt x="963679" y="55650"/>
                    <a:pt x="954682" y="55730"/>
                    <a:pt x="949083" y="50231"/>
                  </a:cubicBezTo>
                  <a:lnTo>
                    <a:pt x="925188" y="26760"/>
                  </a:lnTo>
                  <a:cubicBezTo>
                    <a:pt x="919589" y="21260"/>
                    <a:pt x="919509" y="12262"/>
                    <a:pt x="925009" y="6663"/>
                  </a:cubicBezTo>
                  <a:close/>
                  <a:moveTo>
                    <a:pt x="827602" y="602"/>
                  </a:moveTo>
                  <a:lnTo>
                    <a:pt x="916995" y="602"/>
                  </a:lnTo>
                  <a:lnTo>
                    <a:pt x="899109" y="18489"/>
                  </a:lnTo>
                  <a:cubicBezTo>
                    <a:pt x="884302" y="33295"/>
                    <a:pt x="860295" y="33295"/>
                    <a:pt x="845489" y="18489"/>
                  </a:cubicBezTo>
                  <a:close/>
                  <a:moveTo>
                    <a:pt x="714848" y="602"/>
                  </a:moveTo>
                  <a:lnTo>
                    <a:pt x="810277" y="602"/>
                  </a:lnTo>
                  <a:lnTo>
                    <a:pt x="812095" y="2421"/>
                  </a:lnTo>
                  <a:cubicBezTo>
                    <a:pt x="817258" y="7584"/>
                    <a:pt x="817258" y="15954"/>
                    <a:pt x="812095" y="21117"/>
                  </a:cubicBezTo>
                  <a:lnTo>
                    <a:pt x="774636" y="58576"/>
                  </a:lnTo>
                  <a:cubicBezTo>
                    <a:pt x="769473" y="63739"/>
                    <a:pt x="761103" y="63739"/>
                    <a:pt x="755939" y="58576"/>
                  </a:cubicBezTo>
                  <a:lnTo>
                    <a:pt x="714848" y="17484"/>
                  </a:lnTo>
                  <a:close/>
                  <a:moveTo>
                    <a:pt x="646318" y="602"/>
                  </a:moveTo>
                  <a:lnTo>
                    <a:pt x="675085" y="602"/>
                  </a:lnTo>
                  <a:lnTo>
                    <a:pt x="662673" y="13015"/>
                  </a:lnTo>
                  <a:cubicBezTo>
                    <a:pt x="661153" y="14534"/>
                    <a:pt x="658690" y="14534"/>
                    <a:pt x="657169" y="13015"/>
                  </a:cubicBezTo>
                  <a:lnTo>
                    <a:pt x="646318" y="2164"/>
                  </a:lnTo>
                  <a:close/>
                  <a:moveTo>
                    <a:pt x="597817" y="602"/>
                  </a:moveTo>
                  <a:lnTo>
                    <a:pt x="636686" y="602"/>
                  </a:lnTo>
                  <a:lnTo>
                    <a:pt x="650936" y="14600"/>
                  </a:lnTo>
                  <a:cubicBezTo>
                    <a:pt x="656536" y="20100"/>
                    <a:pt x="656615" y="29097"/>
                    <a:pt x="651116" y="34696"/>
                  </a:cubicBezTo>
                  <a:lnTo>
                    <a:pt x="636033" y="50051"/>
                  </a:lnTo>
                  <a:cubicBezTo>
                    <a:pt x="630533" y="55650"/>
                    <a:pt x="621536" y="55730"/>
                    <a:pt x="615936" y="50231"/>
                  </a:cubicBezTo>
                  <a:lnTo>
                    <a:pt x="592042" y="26760"/>
                  </a:lnTo>
                  <a:cubicBezTo>
                    <a:pt x="586444" y="21260"/>
                    <a:pt x="586363" y="12262"/>
                    <a:pt x="591863" y="6663"/>
                  </a:cubicBezTo>
                  <a:close/>
                  <a:moveTo>
                    <a:pt x="494456" y="602"/>
                  </a:moveTo>
                  <a:lnTo>
                    <a:pt x="583849" y="602"/>
                  </a:lnTo>
                  <a:lnTo>
                    <a:pt x="565962" y="18489"/>
                  </a:lnTo>
                  <a:cubicBezTo>
                    <a:pt x="551156" y="33295"/>
                    <a:pt x="527149" y="33295"/>
                    <a:pt x="512343" y="18489"/>
                  </a:cubicBezTo>
                  <a:close/>
                  <a:moveTo>
                    <a:pt x="381702" y="602"/>
                  </a:moveTo>
                  <a:lnTo>
                    <a:pt x="477130" y="602"/>
                  </a:lnTo>
                  <a:lnTo>
                    <a:pt x="478949" y="2421"/>
                  </a:lnTo>
                  <a:cubicBezTo>
                    <a:pt x="484112" y="7584"/>
                    <a:pt x="484112" y="15954"/>
                    <a:pt x="478949" y="21117"/>
                  </a:cubicBezTo>
                  <a:lnTo>
                    <a:pt x="441490" y="58576"/>
                  </a:lnTo>
                  <a:cubicBezTo>
                    <a:pt x="436328" y="63739"/>
                    <a:pt x="427956" y="63739"/>
                    <a:pt x="422794" y="58576"/>
                  </a:cubicBezTo>
                  <a:lnTo>
                    <a:pt x="381702" y="17484"/>
                  </a:lnTo>
                  <a:close/>
                  <a:moveTo>
                    <a:pt x="313172" y="602"/>
                  </a:moveTo>
                  <a:lnTo>
                    <a:pt x="341939" y="602"/>
                  </a:lnTo>
                  <a:lnTo>
                    <a:pt x="329526" y="13015"/>
                  </a:lnTo>
                  <a:cubicBezTo>
                    <a:pt x="328007" y="14534"/>
                    <a:pt x="325543" y="14534"/>
                    <a:pt x="324023" y="13015"/>
                  </a:cubicBezTo>
                  <a:lnTo>
                    <a:pt x="313172" y="2164"/>
                  </a:lnTo>
                  <a:close/>
                  <a:moveTo>
                    <a:pt x="264670" y="602"/>
                  </a:moveTo>
                  <a:lnTo>
                    <a:pt x="303540" y="602"/>
                  </a:lnTo>
                  <a:lnTo>
                    <a:pt x="317790" y="14600"/>
                  </a:lnTo>
                  <a:cubicBezTo>
                    <a:pt x="323390" y="20100"/>
                    <a:pt x="323470" y="29097"/>
                    <a:pt x="317970" y="34696"/>
                  </a:cubicBezTo>
                  <a:lnTo>
                    <a:pt x="302886" y="50051"/>
                  </a:lnTo>
                  <a:cubicBezTo>
                    <a:pt x="297386" y="55650"/>
                    <a:pt x="288389" y="55730"/>
                    <a:pt x="282791" y="50231"/>
                  </a:cubicBezTo>
                  <a:lnTo>
                    <a:pt x="258896" y="26760"/>
                  </a:lnTo>
                  <a:cubicBezTo>
                    <a:pt x="253297" y="21260"/>
                    <a:pt x="253217" y="12262"/>
                    <a:pt x="258716" y="6663"/>
                  </a:cubicBezTo>
                  <a:close/>
                  <a:moveTo>
                    <a:pt x="161310" y="602"/>
                  </a:moveTo>
                  <a:lnTo>
                    <a:pt x="250703" y="602"/>
                  </a:lnTo>
                  <a:lnTo>
                    <a:pt x="232816" y="18489"/>
                  </a:lnTo>
                  <a:cubicBezTo>
                    <a:pt x="218009" y="33295"/>
                    <a:pt x="194003" y="33295"/>
                    <a:pt x="179197" y="18489"/>
                  </a:cubicBezTo>
                  <a:close/>
                  <a:moveTo>
                    <a:pt x="61119" y="602"/>
                  </a:moveTo>
                  <a:lnTo>
                    <a:pt x="143984" y="602"/>
                  </a:lnTo>
                  <a:lnTo>
                    <a:pt x="145803" y="2421"/>
                  </a:lnTo>
                  <a:cubicBezTo>
                    <a:pt x="150965" y="7584"/>
                    <a:pt x="150965" y="15954"/>
                    <a:pt x="145803" y="21117"/>
                  </a:cubicBezTo>
                  <a:lnTo>
                    <a:pt x="108344" y="58576"/>
                  </a:lnTo>
                  <a:cubicBezTo>
                    <a:pt x="103181" y="63739"/>
                    <a:pt x="94810" y="63739"/>
                    <a:pt x="89647" y="58576"/>
                  </a:cubicBezTo>
                  <a:lnTo>
                    <a:pt x="55230" y="24158"/>
                  </a:lnTo>
                  <a:close/>
                </a:path>
              </a:pathLst>
            </a:custGeom>
            <a:pattFill prst="lgConfetti">
              <a:fgClr>
                <a:sysClr val="window" lastClr="FFFFFF">
                  <a:lumMod val="65000"/>
                </a:sysClr>
              </a:fgClr>
              <a:bgClr>
                <a:srgbClr val="ED7D31">
                  <a:lumMod val="40000"/>
                  <a:lumOff val="60000"/>
                </a:srgb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8" name="正方形/長方形 137">
              <a:extLst>
                <a:ext uri="{FF2B5EF4-FFF2-40B4-BE49-F238E27FC236}">
                  <a16:creationId xmlns:a16="http://schemas.microsoft.com/office/drawing/2014/main" id="{7C27633B-0F59-49BC-ABA2-5950111B1BD1}"/>
                </a:ext>
              </a:extLst>
            </p:cNvPr>
            <p:cNvSpPr/>
            <p:nvPr/>
          </p:nvSpPr>
          <p:spPr>
            <a:xfrm>
              <a:off x="3857768" y="4396828"/>
              <a:ext cx="1907238" cy="196995"/>
            </a:xfrm>
            <a:prstGeom prst="rect">
              <a:avLst/>
            </a:prstGeom>
            <a:solidFill>
              <a:sysClr val="window" lastClr="FFFFFF">
                <a:lumMod val="7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9" name="正方形/長方形 138">
              <a:extLst>
                <a:ext uri="{FF2B5EF4-FFF2-40B4-BE49-F238E27FC236}">
                  <a16:creationId xmlns:a16="http://schemas.microsoft.com/office/drawing/2014/main" id="{4BF3D8ED-8479-4A22-9C3D-7674155EF2A2}"/>
                </a:ext>
              </a:extLst>
            </p:cNvPr>
            <p:cNvSpPr/>
            <p:nvPr/>
          </p:nvSpPr>
          <p:spPr>
            <a:xfrm>
              <a:off x="3380723" y="3622273"/>
              <a:ext cx="2861327" cy="45719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5FBAEE77-1E21-4920-84D3-7A1ED06A10BA}"/>
                </a:ext>
              </a:extLst>
            </p:cNvPr>
            <p:cNvSpPr/>
            <p:nvPr/>
          </p:nvSpPr>
          <p:spPr>
            <a:xfrm flipV="1">
              <a:off x="2828925" y="3366110"/>
              <a:ext cx="3917950" cy="135914"/>
            </a:xfrm>
            <a:custGeom>
              <a:avLst/>
              <a:gdLst>
                <a:gd name="connsiteX0" fmla="*/ 3917950 w 3917950"/>
                <a:gd name="connsiteY0" fmla="*/ 135914 h 135914"/>
                <a:gd name="connsiteX1" fmla="*/ 3917950 w 3917950"/>
                <a:gd name="connsiteY1" fmla="*/ 86358 h 135914"/>
                <a:gd name="connsiteX2" fmla="*/ 3646214 w 3917950"/>
                <a:gd name="connsiteY2" fmla="*/ 3 h 135914"/>
                <a:gd name="connsiteX3" fmla="*/ 3423168 w 3917950"/>
                <a:gd name="connsiteY3" fmla="*/ 3 h 135914"/>
                <a:gd name="connsiteX4" fmla="*/ 3423177 w 3917950"/>
                <a:gd name="connsiteY4" fmla="*/ 0 h 135914"/>
                <a:gd name="connsiteX5" fmla="*/ 494773 w 3917950"/>
                <a:gd name="connsiteY5" fmla="*/ 0 h 135914"/>
                <a:gd name="connsiteX6" fmla="*/ 494782 w 3917950"/>
                <a:gd name="connsiteY6" fmla="*/ 3 h 135914"/>
                <a:gd name="connsiteX7" fmla="*/ 271736 w 3917950"/>
                <a:gd name="connsiteY7" fmla="*/ 3 h 135914"/>
                <a:gd name="connsiteX8" fmla="*/ 0 w 3917950"/>
                <a:gd name="connsiteY8" fmla="*/ 86358 h 135914"/>
                <a:gd name="connsiteX9" fmla="*/ 0 w 3917950"/>
                <a:gd name="connsiteY9" fmla="*/ 135173 h 135914"/>
                <a:gd name="connsiteX10" fmla="*/ 45365 w 3917950"/>
                <a:gd name="connsiteY10" fmla="*/ 128501 h 135914"/>
                <a:gd name="connsiteX11" fmla="*/ 161991 w 3917950"/>
                <a:gd name="connsiteY11" fmla="*/ 120603 h 135914"/>
                <a:gd name="connsiteX12" fmla="*/ 271736 w 3917950"/>
                <a:gd name="connsiteY12" fmla="*/ 85728 h 135914"/>
                <a:gd name="connsiteX13" fmla="*/ 494782 w 3917950"/>
                <a:gd name="connsiteY13" fmla="*/ 85728 h 135914"/>
                <a:gd name="connsiteX14" fmla="*/ 494773 w 3917950"/>
                <a:gd name="connsiteY14" fmla="*/ 85725 h 135914"/>
                <a:gd name="connsiteX15" fmla="*/ 3423177 w 3917950"/>
                <a:gd name="connsiteY15" fmla="*/ 85725 h 135914"/>
                <a:gd name="connsiteX16" fmla="*/ 3423168 w 3917950"/>
                <a:gd name="connsiteY16" fmla="*/ 85728 h 135914"/>
                <a:gd name="connsiteX17" fmla="*/ 3646214 w 3917950"/>
                <a:gd name="connsiteY17" fmla="*/ 85728 h 135914"/>
                <a:gd name="connsiteX18" fmla="*/ 3757320 w 3917950"/>
                <a:gd name="connsiteY18" fmla="*/ 121036 h 135914"/>
                <a:gd name="connsiteX19" fmla="*/ 3867556 w 3917950"/>
                <a:gd name="connsiteY19" fmla="*/ 128501 h 13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17950" h="135914">
                  <a:moveTo>
                    <a:pt x="3917950" y="135914"/>
                  </a:moveTo>
                  <a:lnTo>
                    <a:pt x="3917950" y="86358"/>
                  </a:lnTo>
                  <a:lnTo>
                    <a:pt x="3646214" y="3"/>
                  </a:lnTo>
                  <a:lnTo>
                    <a:pt x="3423168" y="3"/>
                  </a:lnTo>
                  <a:lnTo>
                    <a:pt x="3423177" y="0"/>
                  </a:lnTo>
                  <a:lnTo>
                    <a:pt x="494773" y="0"/>
                  </a:lnTo>
                  <a:lnTo>
                    <a:pt x="494782" y="3"/>
                  </a:lnTo>
                  <a:lnTo>
                    <a:pt x="271736" y="3"/>
                  </a:lnTo>
                  <a:lnTo>
                    <a:pt x="0" y="86358"/>
                  </a:lnTo>
                  <a:lnTo>
                    <a:pt x="0" y="135173"/>
                  </a:lnTo>
                  <a:lnTo>
                    <a:pt x="45365" y="128501"/>
                  </a:lnTo>
                  <a:lnTo>
                    <a:pt x="161991" y="120603"/>
                  </a:lnTo>
                  <a:lnTo>
                    <a:pt x="271736" y="85728"/>
                  </a:lnTo>
                  <a:lnTo>
                    <a:pt x="494782" y="85728"/>
                  </a:lnTo>
                  <a:lnTo>
                    <a:pt x="494773" y="85725"/>
                  </a:lnTo>
                  <a:lnTo>
                    <a:pt x="3423177" y="85725"/>
                  </a:lnTo>
                  <a:lnTo>
                    <a:pt x="3423168" y="85728"/>
                  </a:lnTo>
                  <a:lnTo>
                    <a:pt x="3646214" y="85728"/>
                  </a:lnTo>
                  <a:lnTo>
                    <a:pt x="3757320" y="121036"/>
                  </a:lnTo>
                  <a:lnTo>
                    <a:pt x="3867556" y="128501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63EB4121-34FF-4D0C-9920-DD3183AA2D7C}"/>
                </a:ext>
              </a:extLst>
            </p:cNvPr>
            <p:cNvSpPr/>
            <p:nvPr/>
          </p:nvSpPr>
          <p:spPr>
            <a:xfrm flipV="1">
              <a:off x="2739125" y="3188567"/>
              <a:ext cx="4096650" cy="278530"/>
            </a:xfrm>
            <a:custGeom>
              <a:avLst/>
              <a:gdLst>
                <a:gd name="connsiteX0" fmla="*/ 1578917 w 3425447"/>
                <a:gd name="connsiteY0" fmla="*/ 288925 h 288925"/>
                <a:gd name="connsiteX1" fmla="*/ 1847433 w 3425447"/>
                <a:gd name="connsiteY1" fmla="*/ 288925 h 288925"/>
                <a:gd name="connsiteX2" fmla="*/ 2374988 w 3425447"/>
                <a:gd name="connsiteY2" fmla="*/ 139701 h 288925"/>
                <a:gd name="connsiteX3" fmla="*/ 2384582 w 3425447"/>
                <a:gd name="connsiteY3" fmla="*/ 139701 h 288925"/>
                <a:gd name="connsiteX4" fmla="*/ 2401609 w 3425447"/>
                <a:gd name="connsiteY4" fmla="*/ 134274 h 288925"/>
                <a:gd name="connsiteX5" fmla="*/ 2929199 w 3425447"/>
                <a:gd name="connsiteY5" fmla="*/ 87312 h 288925"/>
                <a:gd name="connsiteX6" fmla="*/ 3219625 w 3425447"/>
                <a:gd name="connsiteY6" fmla="*/ 99913 h 288925"/>
                <a:gd name="connsiteX7" fmla="*/ 3417295 w 3425447"/>
                <a:gd name="connsiteY7" fmla="*/ 128552 h 288925"/>
                <a:gd name="connsiteX8" fmla="*/ 3425447 w 3425447"/>
                <a:gd name="connsiteY8" fmla="*/ 119125 h 288925"/>
                <a:gd name="connsiteX9" fmla="*/ 3044919 w 3425447"/>
                <a:gd name="connsiteY9" fmla="*/ 2 h 288925"/>
                <a:gd name="connsiteX10" fmla="*/ 2868868 w 3425447"/>
                <a:gd name="connsiteY10" fmla="*/ 2 h 288925"/>
                <a:gd name="connsiteX11" fmla="*/ 2868875 w 3425447"/>
                <a:gd name="connsiteY11" fmla="*/ 0 h 288925"/>
                <a:gd name="connsiteX12" fmla="*/ 557475 w 3425447"/>
                <a:gd name="connsiteY12" fmla="*/ 0 h 288925"/>
                <a:gd name="connsiteX13" fmla="*/ 557482 w 3425447"/>
                <a:gd name="connsiteY13" fmla="*/ 2 h 288925"/>
                <a:gd name="connsiteX14" fmla="*/ 381431 w 3425447"/>
                <a:gd name="connsiteY14" fmla="*/ 2 h 288925"/>
                <a:gd name="connsiteX15" fmla="*/ 0 w 3425447"/>
                <a:gd name="connsiteY15" fmla="*/ 119408 h 288925"/>
                <a:gd name="connsiteX16" fmla="*/ 7593 w 3425447"/>
                <a:gd name="connsiteY16" fmla="*/ 128189 h 288925"/>
                <a:gd name="connsiteX17" fmla="*/ 202756 w 3425447"/>
                <a:gd name="connsiteY17" fmla="*/ 99913 h 288925"/>
                <a:gd name="connsiteX18" fmla="*/ 493181 w 3425447"/>
                <a:gd name="connsiteY18" fmla="*/ 87312 h 288925"/>
                <a:gd name="connsiteX19" fmla="*/ 1020771 w 3425447"/>
                <a:gd name="connsiteY19" fmla="*/ 134274 h 288925"/>
                <a:gd name="connsiteX20" fmla="*/ 1037798 w 3425447"/>
                <a:gd name="connsiteY20" fmla="*/ 139701 h 288925"/>
                <a:gd name="connsiteX21" fmla="*/ 1051363 w 3425447"/>
                <a:gd name="connsiteY21" fmla="*/ 139701 h 2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25447" h="288925">
                  <a:moveTo>
                    <a:pt x="1578917" y="288925"/>
                  </a:moveTo>
                  <a:lnTo>
                    <a:pt x="1847433" y="288925"/>
                  </a:lnTo>
                  <a:lnTo>
                    <a:pt x="2374988" y="139701"/>
                  </a:lnTo>
                  <a:lnTo>
                    <a:pt x="2384582" y="139701"/>
                  </a:lnTo>
                  <a:lnTo>
                    <a:pt x="2401609" y="134274"/>
                  </a:lnTo>
                  <a:cubicBezTo>
                    <a:pt x="2536632" y="105259"/>
                    <a:pt x="2723163" y="87312"/>
                    <a:pt x="2929199" y="87312"/>
                  </a:cubicBezTo>
                  <a:cubicBezTo>
                    <a:pt x="3032218" y="87312"/>
                    <a:pt x="3130360" y="91799"/>
                    <a:pt x="3219625" y="99913"/>
                  </a:cubicBezTo>
                  <a:lnTo>
                    <a:pt x="3417295" y="128552"/>
                  </a:lnTo>
                  <a:lnTo>
                    <a:pt x="3425447" y="119125"/>
                  </a:lnTo>
                  <a:lnTo>
                    <a:pt x="3044919" y="2"/>
                  </a:lnTo>
                  <a:lnTo>
                    <a:pt x="2868868" y="2"/>
                  </a:lnTo>
                  <a:lnTo>
                    <a:pt x="2868875" y="0"/>
                  </a:lnTo>
                  <a:lnTo>
                    <a:pt x="557475" y="0"/>
                  </a:lnTo>
                  <a:lnTo>
                    <a:pt x="557482" y="2"/>
                  </a:lnTo>
                  <a:lnTo>
                    <a:pt x="381431" y="2"/>
                  </a:lnTo>
                  <a:lnTo>
                    <a:pt x="0" y="119408"/>
                  </a:lnTo>
                  <a:lnTo>
                    <a:pt x="7593" y="128189"/>
                  </a:lnTo>
                  <a:lnTo>
                    <a:pt x="202756" y="99913"/>
                  </a:lnTo>
                  <a:cubicBezTo>
                    <a:pt x="292021" y="91799"/>
                    <a:pt x="390163" y="87312"/>
                    <a:pt x="493181" y="87312"/>
                  </a:cubicBezTo>
                  <a:cubicBezTo>
                    <a:pt x="699218" y="87312"/>
                    <a:pt x="885749" y="105259"/>
                    <a:pt x="1020771" y="134274"/>
                  </a:cubicBezTo>
                  <a:lnTo>
                    <a:pt x="1037798" y="139701"/>
                  </a:lnTo>
                  <a:lnTo>
                    <a:pt x="1051363" y="139701"/>
                  </a:lnTo>
                  <a:close/>
                </a:path>
              </a:pathLst>
            </a:custGeom>
            <a:pattFill prst="narHorz">
              <a:fgClr>
                <a:srgbClr val="70AD47">
                  <a:lumMod val="75000"/>
                </a:srgbClr>
              </a:fgClr>
              <a:bgClr>
                <a:srgbClr val="70AD47">
                  <a:lumMod val="60000"/>
                  <a:lumOff val="40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2" name="正方形/長方形 141">
              <a:extLst>
                <a:ext uri="{FF2B5EF4-FFF2-40B4-BE49-F238E27FC236}">
                  <a16:creationId xmlns:a16="http://schemas.microsoft.com/office/drawing/2014/main" id="{EA2F0DCB-A8B5-4772-9C62-BD33E58C31BE}"/>
                </a:ext>
              </a:extLst>
            </p:cNvPr>
            <p:cNvSpPr/>
            <p:nvPr/>
          </p:nvSpPr>
          <p:spPr>
            <a:xfrm>
              <a:off x="3783454" y="3140866"/>
              <a:ext cx="2020446" cy="181053"/>
            </a:xfrm>
            <a:prstGeom prst="rect">
              <a:avLst/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3" name="台形 142">
              <a:extLst>
                <a:ext uri="{FF2B5EF4-FFF2-40B4-BE49-F238E27FC236}">
                  <a16:creationId xmlns:a16="http://schemas.microsoft.com/office/drawing/2014/main" id="{174D6829-DFEA-46E7-94A5-84A8268DFDDB}"/>
                </a:ext>
              </a:extLst>
            </p:cNvPr>
            <p:cNvSpPr/>
            <p:nvPr/>
          </p:nvSpPr>
          <p:spPr>
            <a:xfrm rot="10800000">
              <a:off x="3281803" y="2871785"/>
              <a:ext cx="3011046" cy="503239"/>
            </a:xfrm>
            <a:prstGeom prst="trapezoid">
              <a:avLst>
                <a:gd name="adj" fmla="val 86468"/>
              </a:avLst>
            </a:prstGeom>
            <a:pattFill prst="dkVert">
              <a:fgClr>
                <a:srgbClr val="C00000"/>
              </a:fgClr>
              <a:bgClr>
                <a:srgbClr val="FF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0EA130C9-3AEE-4AD8-84F4-3E4F82E8E952}"/>
                </a:ext>
              </a:extLst>
            </p:cNvPr>
            <p:cNvSpPr/>
            <p:nvPr/>
          </p:nvSpPr>
          <p:spPr>
            <a:xfrm flipV="1">
              <a:off x="3241674" y="2667000"/>
              <a:ext cx="3092452" cy="269082"/>
            </a:xfrm>
            <a:custGeom>
              <a:avLst/>
              <a:gdLst>
                <a:gd name="connsiteX0" fmla="*/ 1341817 w 3092452"/>
                <a:gd name="connsiteY0" fmla="*/ 269082 h 269082"/>
                <a:gd name="connsiteX1" fmla="*/ 1750636 w 3092452"/>
                <a:gd name="connsiteY1" fmla="*/ 269082 h 269082"/>
                <a:gd name="connsiteX2" fmla="*/ 2208039 w 3092452"/>
                <a:gd name="connsiteY2" fmla="*/ 139701 h 269082"/>
                <a:gd name="connsiteX3" fmla="*/ 2217633 w 3092452"/>
                <a:gd name="connsiteY3" fmla="*/ 139701 h 269082"/>
                <a:gd name="connsiteX4" fmla="*/ 2234660 w 3092452"/>
                <a:gd name="connsiteY4" fmla="*/ 134274 h 269082"/>
                <a:gd name="connsiteX5" fmla="*/ 2762250 w 3092452"/>
                <a:gd name="connsiteY5" fmla="*/ 87312 h 269082"/>
                <a:gd name="connsiteX6" fmla="*/ 3052676 w 3092452"/>
                <a:gd name="connsiteY6" fmla="*/ 99912 h 269082"/>
                <a:gd name="connsiteX7" fmla="*/ 3092452 w 3092452"/>
                <a:gd name="connsiteY7" fmla="*/ 105676 h 269082"/>
                <a:gd name="connsiteX8" fmla="*/ 3092452 w 3092452"/>
                <a:gd name="connsiteY8" fmla="*/ 67145 h 269082"/>
                <a:gd name="connsiteX9" fmla="*/ 2877970 w 3092452"/>
                <a:gd name="connsiteY9" fmla="*/ 2 h 269082"/>
                <a:gd name="connsiteX10" fmla="*/ 2701919 w 3092452"/>
                <a:gd name="connsiteY10" fmla="*/ 2 h 269082"/>
                <a:gd name="connsiteX11" fmla="*/ 2701926 w 3092452"/>
                <a:gd name="connsiteY11" fmla="*/ 0 h 269082"/>
                <a:gd name="connsiteX12" fmla="*/ 390526 w 3092452"/>
                <a:gd name="connsiteY12" fmla="*/ 0 h 269082"/>
                <a:gd name="connsiteX13" fmla="*/ 390533 w 3092452"/>
                <a:gd name="connsiteY13" fmla="*/ 2 h 269082"/>
                <a:gd name="connsiteX14" fmla="*/ 214482 w 3092452"/>
                <a:gd name="connsiteY14" fmla="*/ 2 h 269082"/>
                <a:gd name="connsiteX15" fmla="*/ 0 w 3092452"/>
                <a:gd name="connsiteY15" fmla="*/ 67145 h 269082"/>
                <a:gd name="connsiteX16" fmla="*/ 0 w 3092452"/>
                <a:gd name="connsiteY16" fmla="*/ 105100 h 269082"/>
                <a:gd name="connsiteX17" fmla="*/ 35807 w 3092452"/>
                <a:gd name="connsiteY17" fmla="*/ 99912 h 269082"/>
                <a:gd name="connsiteX18" fmla="*/ 326232 w 3092452"/>
                <a:gd name="connsiteY18" fmla="*/ 87312 h 269082"/>
                <a:gd name="connsiteX19" fmla="*/ 853822 w 3092452"/>
                <a:gd name="connsiteY19" fmla="*/ 134274 h 269082"/>
                <a:gd name="connsiteX20" fmla="*/ 870849 w 3092452"/>
                <a:gd name="connsiteY20" fmla="*/ 139701 h 269082"/>
                <a:gd name="connsiteX21" fmla="*/ 884414 w 3092452"/>
                <a:gd name="connsiteY21" fmla="*/ 139701 h 26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2452" h="269082">
                  <a:moveTo>
                    <a:pt x="1341817" y="269082"/>
                  </a:moveTo>
                  <a:lnTo>
                    <a:pt x="1750636" y="269082"/>
                  </a:lnTo>
                  <a:lnTo>
                    <a:pt x="2208039" y="139701"/>
                  </a:lnTo>
                  <a:lnTo>
                    <a:pt x="2217633" y="139701"/>
                  </a:lnTo>
                  <a:lnTo>
                    <a:pt x="2234660" y="134274"/>
                  </a:lnTo>
                  <a:cubicBezTo>
                    <a:pt x="2369683" y="105259"/>
                    <a:pt x="2556214" y="87312"/>
                    <a:pt x="2762250" y="87312"/>
                  </a:cubicBezTo>
                  <a:cubicBezTo>
                    <a:pt x="2865269" y="87312"/>
                    <a:pt x="2963411" y="91799"/>
                    <a:pt x="3052676" y="99912"/>
                  </a:cubicBezTo>
                  <a:lnTo>
                    <a:pt x="3092452" y="105676"/>
                  </a:lnTo>
                  <a:lnTo>
                    <a:pt x="3092452" y="67145"/>
                  </a:lnTo>
                  <a:lnTo>
                    <a:pt x="2877970" y="2"/>
                  </a:lnTo>
                  <a:lnTo>
                    <a:pt x="2701919" y="2"/>
                  </a:lnTo>
                  <a:lnTo>
                    <a:pt x="2701926" y="0"/>
                  </a:lnTo>
                  <a:lnTo>
                    <a:pt x="390526" y="0"/>
                  </a:lnTo>
                  <a:lnTo>
                    <a:pt x="390533" y="2"/>
                  </a:lnTo>
                  <a:lnTo>
                    <a:pt x="214482" y="2"/>
                  </a:lnTo>
                  <a:lnTo>
                    <a:pt x="0" y="67145"/>
                  </a:lnTo>
                  <a:lnTo>
                    <a:pt x="0" y="105100"/>
                  </a:lnTo>
                  <a:lnTo>
                    <a:pt x="35807" y="99912"/>
                  </a:lnTo>
                  <a:cubicBezTo>
                    <a:pt x="125072" y="91799"/>
                    <a:pt x="223214" y="87312"/>
                    <a:pt x="326232" y="87312"/>
                  </a:cubicBezTo>
                  <a:cubicBezTo>
                    <a:pt x="532269" y="87312"/>
                    <a:pt x="718800" y="105259"/>
                    <a:pt x="853822" y="134274"/>
                  </a:cubicBezTo>
                  <a:lnTo>
                    <a:pt x="870849" y="139701"/>
                  </a:lnTo>
                  <a:lnTo>
                    <a:pt x="884414" y="139701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45" name="グループ化 144">
              <a:extLst>
                <a:ext uri="{FF2B5EF4-FFF2-40B4-BE49-F238E27FC236}">
                  <a16:creationId xmlns:a16="http://schemas.microsoft.com/office/drawing/2014/main" id="{A06E7A20-68EA-4798-A24A-F69CB4977CA8}"/>
                </a:ext>
              </a:extLst>
            </p:cNvPr>
            <p:cNvGrpSpPr/>
            <p:nvPr/>
          </p:nvGrpSpPr>
          <p:grpSpPr>
            <a:xfrm>
              <a:off x="4646612" y="2240757"/>
              <a:ext cx="282575" cy="407193"/>
              <a:chOff x="4646612" y="2240757"/>
              <a:chExt cx="282575" cy="407193"/>
            </a:xfrm>
            <a:solidFill>
              <a:srgbClr val="70AD47">
                <a:lumMod val="60000"/>
                <a:lumOff val="40000"/>
              </a:srgbClr>
            </a:solidFill>
          </p:grpSpPr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5A76D6E6-6293-4ADB-972C-F98BDB01C2E7}"/>
                  </a:ext>
                </a:extLst>
              </p:cNvPr>
              <p:cNvSpPr/>
              <p:nvPr/>
            </p:nvSpPr>
            <p:spPr>
              <a:xfrm>
                <a:off x="4731543" y="2240757"/>
                <a:ext cx="111569" cy="354012"/>
              </a:xfrm>
              <a:custGeom>
                <a:avLst/>
                <a:gdLst>
                  <a:gd name="connsiteX0" fmla="*/ 66209 w 111569"/>
                  <a:gd name="connsiteY0" fmla="*/ 152590 h 354012"/>
                  <a:gd name="connsiteX1" fmla="*/ 67647 w 111569"/>
                  <a:gd name="connsiteY1" fmla="*/ 174864 h 354012"/>
                  <a:gd name="connsiteX2" fmla="*/ 69565 w 111569"/>
                  <a:gd name="connsiteY2" fmla="*/ 166764 h 354012"/>
                  <a:gd name="connsiteX3" fmla="*/ 46720 w 111569"/>
                  <a:gd name="connsiteY3" fmla="*/ 149223 h 354012"/>
                  <a:gd name="connsiteX4" fmla="*/ 46041 w 111569"/>
                  <a:gd name="connsiteY4" fmla="*/ 149716 h 354012"/>
                  <a:gd name="connsiteX5" fmla="*/ 42005 w 111569"/>
                  <a:gd name="connsiteY5" fmla="*/ 166764 h 354012"/>
                  <a:gd name="connsiteX6" fmla="*/ 44820 w 111569"/>
                  <a:gd name="connsiteY6" fmla="*/ 178655 h 354012"/>
                  <a:gd name="connsiteX7" fmla="*/ 64488 w 111569"/>
                  <a:gd name="connsiteY7" fmla="*/ 125931 h 354012"/>
                  <a:gd name="connsiteX8" fmla="*/ 65590 w 111569"/>
                  <a:gd name="connsiteY8" fmla="*/ 143005 h 354012"/>
                  <a:gd name="connsiteX9" fmla="*/ 69664 w 111569"/>
                  <a:gd name="connsiteY9" fmla="*/ 145581 h 354012"/>
                  <a:gd name="connsiteX10" fmla="*/ 75413 w 111569"/>
                  <a:gd name="connsiteY10" fmla="*/ 166764 h 354012"/>
                  <a:gd name="connsiteX11" fmla="*/ 69664 w 111569"/>
                  <a:gd name="connsiteY11" fmla="*/ 187948 h 354012"/>
                  <a:gd name="connsiteX12" fmla="*/ 68538 w 111569"/>
                  <a:gd name="connsiteY12" fmla="*/ 188660 h 354012"/>
                  <a:gd name="connsiteX13" fmla="*/ 69233 w 111569"/>
                  <a:gd name="connsiteY13" fmla="*/ 199415 h 354012"/>
                  <a:gd name="connsiteX14" fmla="*/ 78140 w 111569"/>
                  <a:gd name="connsiteY14" fmla="*/ 194399 h 354012"/>
                  <a:gd name="connsiteX15" fmla="*/ 87400 w 111569"/>
                  <a:gd name="connsiteY15" fmla="*/ 164009 h 354012"/>
                  <a:gd name="connsiteX16" fmla="*/ 78140 w 111569"/>
                  <a:gd name="connsiteY16" fmla="*/ 133619 h 354012"/>
                  <a:gd name="connsiteX17" fmla="*/ 48267 w 111569"/>
                  <a:gd name="connsiteY17" fmla="*/ 125264 h 354012"/>
                  <a:gd name="connsiteX18" fmla="*/ 33430 w 111569"/>
                  <a:gd name="connsiteY18" fmla="*/ 133619 h 354012"/>
                  <a:gd name="connsiteX19" fmla="*/ 24170 w 111569"/>
                  <a:gd name="connsiteY19" fmla="*/ 164009 h 354012"/>
                  <a:gd name="connsiteX20" fmla="*/ 33430 w 111569"/>
                  <a:gd name="connsiteY20" fmla="*/ 194399 h 354012"/>
                  <a:gd name="connsiteX21" fmla="*/ 43439 w 111569"/>
                  <a:gd name="connsiteY21" fmla="*/ 200036 h 354012"/>
                  <a:gd name="connsiteX22" fmla="*/ 44129 w 111569"/>
                  <a:gd name="connsiteY22" fmla="*/ 189354 h 354012"/>
                  <a:gd name="connsiteX23" fmla="*/ 41906 w 111569"/>
                  <a:gd name="connsiteY23" fmla="*/ 187948 h 354012"/>
                  <a:gd name="connsiteX24" fmla="*/ 36157 w 111569"/>
                  <a:gd name="connsiteY24" fmla="*/ 166764 h 354012"/>
                  <a:gd name="connsiteX25" fmla="*/ 41906 w 111569"/>
                  <a:gd name="connsiteY25" fmla="*/ 145581 h 354012"/>
                  <a:gd name="connsiteX26" fmla="*/ 47170 w 111569"/>
                  <a:gd name="connsiteY26" fmla="*/ 142252 h 354012"/>
                  <a:gd name="connsiteX27" fmla="*/ 61983 w 111569"/>
                  <a:gd name="connsiteY27" fmla="*/ 87143 h 354012"/>
                  <a:gd name="connsiteX28" fmla="*/ 63960 w 111569"/>
                  <a:gd name="connsiteY28" fmla="*/ 117756 h 354012"/>
                  <a:gd name="connsiteX29" fmla="*/ 83543 w 111569"/>
                  <a:gd name="connsiteY29" fmla="*/ 128216 h 354012"/>
                  <a:gd name="connsiteX30" fmla="*/ 95041 w 111569"/>
                  <a:gd name="connsiteY30" fmla="*/ 164009 h 354012"/>
                  <a:gd name="connsiteX31" fmla="*/ 91956 w 111569"/>
                  <a:gd name="connsiteY31" fmla="*/ 183713 h 354012"/>
                  <a:gd name="connsiteX32" fmla="*/ 86949 w 111569"/>
                  <a:gd name="connsiteY32" fmla="*/ 193288 h 354012"/>
                  <a:gd name="connsiteX33" fmla="*/ 89853 w 111569"/>
                  <a:gd name="connsiteY33" fmla="*/ 190742 h 354012"/>
                  <a:gd name="connsiteX34" fmla="*/ 103965 w 111569"/>
                  <a:gd name="connsiteY34" fmla="*/ 146447 h 354012"/>
                  <a:gd name="connsiteX35" fmla="*/ 89853 w 111569"/>
                  <a:gd name="connsiteY35" fmla="*/ 102152 h 354012"/>
                  <a:gd name="connsiteX36" fmla="*/ 50770 w 111569"/>
                  <a:gd name="connsiteY36" fmla="*/ 86505 h 354012"/>
                  <a:gd name="connsiteX37" fmla="*/ 21716 w 111569"/>
                  <a:gd name="connsiteY37" fmla="*/ 102152 h 354012"/>
                  <a:gd name="connsiteX38" fmla="*/ 7605 w 111569"/>
                  <a:gd name="connsiteY38" fmla="*/ 146447 h 354012"/>
                  <a:gd name="connsiteX39" fmla="*/ 21716 w 111569"/>
                  <a:gd name="connsiteY39" fmla="*/ 190742 h 354012"/>
                  <a:gd name="connsiteX40" fmla="*/ 24620 w 111569"/>
                  <a:gd name="connsiteY40" fmla="*/ 193288 h 354012"/>
                  <a:gd name="connsiteX41" fmla="*/ 19614 w 111569"/>
                  <a:gd name="connsiteY41" fmla="*/ 183713 h 354012"/>
                  <a:gd name="connsiteX42" fmla="*/ 16529 w 111569"/>
                  <a:gd name="connsiteY42" fmla="*/ 164009 h 354012"/>
                  <a:gd name="connsiteX43" fmla="*/ 28027 w 111569"/>
                  <a:gd name="connsiteY43" fmla="*/ 128216 h 354012"/>
                  <a:gd name="connsiteX44" fmla="*/ 48793 w 111569"/>
                  <a:gd name="connsiteY44" fmla="*/ 117124 h 354012"/>
                  <a:gd name="connsiteX45" fmla="*/ 56356 w 111569"/>
                  <a:gd name="connsiteY45" fmla="*/ 0 h 354012"/>
                  <a:gd name="connsiteX46" fmla="*/ 61468 w 111569"/>
                  <a:gd name="connsiteY46" fmla="*/ 79165 h 354012"/>
                  <a:gd name="connsiteX47" fmla="*/ 95230 w 111569"/>
                  <a:gd name="connsiteY47" fmla="*/ 96775 h 354012"/>
                  <a:gd name="connsiteX48" fmla="*/ 111569 w 111569"/>
                  <a:gd name="connsiteY48" fmla="*/ 146447 h 354012"/>
                  <a:gd name="connsiteX49" fmla="*/ 95230 w 111569"/>
                  <a:gd name="connsiteY49" fmla="*/ 196119 h 354012"/>
                  <a:gd name="connsiteX50" fmla="*/ 71202 w 111569"/>
                  <a:gd name="connsiteY50" fmla="*/ 208652 h 354012"/>
                  <a:gd name="connsiteX51" fmla="*/ 71377 w 111569"/>
                  <a:gd name="connsiteY51" fmla="*/ 208941 h 354012"/>
                  <a:gd name="connsiteX52" fmla="*/ 109933 w 111569"/>
                  <a:gd name="connsiteY52" fmla="*/ 250324 h 354012"/>
                  <a:gd name="connsiteX53" fmla="*/ 94240 w 111569"/>
                  <a:gd name="connsiteY53" fmla="*/ 277618 h 354012"/>
                  <a:gd name="connsiteX54" fmla="*/ 74660 w 111569"/>
                  <a:gd name="connsiteY54" fmla="*/ 283462 h 354012"/>
                  <a:gd name="connsiteX55" fmla="*/ 79215 w 111569"/>
                  <a:gd name="connsiteY55" fmla="*/ 354012 h 354012"/>
                  <a:gd name="connsiteX56" fmla="*/ 33496 w 111569"/>
                  <a:gd name="connsiteY56" fmla="*/ 354012 h 354012"/>
                  <a:gd name="connsiteX57" fmla="*/ 38052 w 111569"/>
                  <a:gd name="connsiteY57" fmla="*/ 283462 h 354012"/>
                  <a:gd name="connsiteX58" fmla="*/ 18470 w 111569"/>
                  <a:gd name="connsiteY58" fmla="*/ 277618 h 354012"/>
                  <a:gd name="connsiteX59" fmla="*/ 2777 w 111569"/>
                  <a:gd name="connsiteY59" fmla="*/ 250324 h 354012"/>
                  <a:gd name="connsiteX60" fmla="*/ 41819 w 111569"/>
                  <a:gd name="connsiteY60" fmla="*/ 209523 h 354012"/>
                  <a:gd name="connsiteX61" fmla="*/ 41869 w 111569"/>
                  <a:gd name="connsiteY61" fmla="*/ 209436 h 354012"/>
                  <a:gd name="connsiteX62" fmla="*/ 16339 w 111569"/>
                  <a:gd name="connsiteY62" fmla="*/ 196119 h 354012"/>
                  <a:gd name="connsiteX63" fmla="*/ 0 w 111569"/>
                  <a:gd name="connsiteY63" fmla="*/ 146447 h 354012"/>
                  <a:gd name="connsiteX64" fmla="*/ 16339 w 111569"/>
                  <a:gd name="connsiteY64" fmla="*/ 96775 h 354012"/>
                  <a:gd name="connsiteX65" fmla="*/ 51284 w 111569"/>
                  <a:gd name="connsiteY65" fmla="*/ 78548 h 354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569" h="354012">
                    <a:moveTo>
                      <a:pt x="66209" y="152590"/>
                    </a:moveTo>
                    <a:lnTo>
                      <a:pt x="67647" y="174864"/>
                    </a:lnTo>
                    <a:lnTo>
                      <a:pt x="69565" y="166764"/>
                    </a:lnTo>
                    <a:close/>
                    <a:moveTo>
                      <a:pt x="46720" y="149223"/>
                    </a:moveTo>
                    <a:lnTo>
                      <a:pt x="46041" y="149716"/>
                    </a:lnTo>
                    <a:cubicBezTo>
                      <a:pt x="43547" y="154079"/>
                      <a:pt x="42005" y="160107"/>
                      <a:pt x="42005" y="166764"/>
                    </a:cubicBezTo>
                    <a:lnTo>
                      <a:pt x="44820" y="178655"/>
                    </a:lnTo>
                    <a:close/>
                    <a:moveTo>
                      <a:pt x="64488" y="125931"/>
                    </a:moveTo>
                    <a:lnTo>
                      <a:pt x="65590" y="143005"/>
                    </a:lnTo>
                    <a:lnTo>
                      <a:pt x="69664" y="145581"/>
                    </a:lnTo>
                    <a:cubicBezTo>
                      <a:pt x="73216" y="151002"/>
                      <a:pt x="75413" y="158492"/>
                      <a:pt x="75413" y="166764"/>
                    </a:cubicBezTo>
                    <a:cubicBezTo>
                      <a:pt x="75413" y="175037"/>
                      <a:pt x="73216" y="182527"/>
                      <a:pt x="69664" y="187948"/>
                    </a:cubicBezTo>
                    <a:lnTo>
                      <a:pt x="68538" y="188660"/>
                    </a:lnTo>
                    <a:lnTo>
                      <a:pt x="69233" y="199415"/>
                    </a:lnTo>
                    <a:lnTo>
                      <a:pt x="78140" y="194399"/>
                    </a:lnTo>
                    <a:cubicBezTo>
                      <a:pt x="83861" y="186622"/>
                      <a:pt x="87400" y="175877"/>
                      <a:pt x="87400" y="164009"/>
                    </a:cubicBezTo>
                    <a:cubicBezTo>
                      <a:pt x="87400" y="152141"/>
                      <a:pt x="83861" y="141396"/>
                      <a:pt x="78140" y="133619"/>
                    </a:cubicBezTo>
                    <a:close/>
                    <a:moveTo>
                      <a:pt x="48267" y="125264"/>
                    </a:moveTo>
                    <a:lnTo>
                      <a:pt x="33430" y="133619"/>
                    </a:lnTo>
                    <a:cubicBezTo>
                      <a:pt x="27708" y="141396"/>
                      <a:pt x="24170" y="152141"/>
                      <a:pt x="24170" y="164009"/>
                    </a:cubicBezTo>
                    <a:cubicBezTo>
                      <a:pt x="24170" y="175877"/>
                      <a:pt x="27708" y="186622"/>
                      <a:pt x="33430" y="194399"/>
                    </a:cubicBezTo>
                    <a:lnTo>
                      <a:pt x="43439" y="200036"/>
                    </a:lnTo>
                    <a:lnTo>
                      <a:pt x="44129" y="189354"/>
                    </a:lnTo>
                    <a:lnTo>
                      <a:pt x="41906" y="187948"/>
                    </a:lnTo>
                    <a:cubicBezTo>
                      <a:pt x="38354" y="182527"/>
                      <a:pt x="36157" y="175037"/>
                      <a:pt x="36157" y="166764"/>
                    </a:cubicBezTo>
                    <a:cubicBezTo>
                      <a:pt x="36157" y="158492"/>
                      <a:pt x="38354" y="151002"/>
                      <a:pt x="41906" y="145581"/>
                    </a:cubicBezTo>
                    <a:lnTo>
                      <a:pt x="47170" y="142252"/>
                    </a:lnTo>
                    <a:close/>
                    <a:moveTo>
                      <a:pt x="61983" y="87143"/>
                    </a:moveTo>
                    <a:lnTo>
                      <a:pt x="63960" y="117756"/>
                    </a:lnTo>
                    <a:lnTo>
                      <a:pt x="83543" y="128216"/>
                    </a:lnTo>
                    <a:cubicBezTo>
                      <a:pt x="90647" y="137376"/>
                      <a:pt x="95041" y="150031"/>
                      <a:pt x="95041" y="164009"/>
                    </a:cubicBezTo>
                    <a:cubicBezTo>
                      <a:pt x="95041" y="170999"/>
                      <a:pt x="93942" y="177656"/>
                      <a:pt x="91956" y="183713"/>
                    </a:cubicBezTo>
                    <a:lnTo>
                      <a:pt x="86949" y="193288"/>
                    </a:lnTo>
                    <a:lnTo>
                      <a:pt x="89853" y="190742"/>
                    </a:lnTo>
                    <a:cubicBezTo>
                      <a:pt x="98572" y="179406"/>
                      <a:pt x="103965" y="163745"/>
                      <a:pt x="103965" y="146447"/>
                    </a:cubicBezTo>
                    <a:cubicBezTo>
                      <a:pt x="103965" y="129149"/>
                      <a:pt x="98572" y="113488"/>
                      <a:pt x="89853" y="102152"/>
                    </a:cubicBezTo>
                    <a:close/>
                    <a:moveTo>
                      <a:pt x="50770" y="86505"/>
                    </a:moveTo>
                    <a:lnTo>
                      <a:pt x="21716" y="102152"/>
                    </a:lnTo>
                    <a:cubicBezTo>
                      <a:pt x="12998" y="113488"/>
                      <a:pt x="7605" y="129149"/>
                      <a:pt x="7605" y="146447"/>
                    </a:cubicBezTo>
                    <a:cubicBezTo>
                      <a:pt x="7605" y="163745"/>
                      <a:pt x="12998" y="179406"/>
                      <a:pt x="21716" y="190742"/>
                    </a:cubicBezTo>
                    <a:lnTo>
                      <a:pt x="24620" y="193288"/>
                    </a:lnTo>
                    <a:lnTo>
                      <a:pt x="19614" y="183713"/>
                    </a:lnTo>
                    <a:cubicBezTo>
                      <a:pt x="17627" y="177656"/>
                      <a:pt x="16529" y="170999"/>
                      <a:pt x="16529" y="164009"/>
                    </a:cubicBezTo>
                    <a:cubicBezTo>
                      <a:pt x="16529" y="150031"/>
                      <a:pt x="20923" y="137376"/>
                      <a:pt x="28027" y="128216"/>
                    </a:cubicBezTo>
                    <a:lnTo>
                      <a:pt x="48793" y="117124"/>
                    </a:lnTo>
                    <a:close/>
                    <a:moveTo>
                      <a:pt x="56356" y="0"/>
                    </a:moveTo>
                    <a:lnTo>
                      <a:pt x="61468" y="79165"/>
                    </a:lnTo>
                    <a:lnTo>
                      <a:pt x="95230" y="96775"/>
                    </a:lnTo>
                    <a:cubicBezTo>
                      <a:pt x="105325" y="109487"/>
                      <a:pt x="111569" y="127049"/>
                      <a:pt x="111569" y="146447"/>
                    </a:cubicBezTo>
                    <a:cubicBezTo>
                      <a:pt x="111569" y="165845"/>
                      <a:pt x="105325" y="183407"/>
                      <a:pt x="95230" y="196119"/>
                    </a:cubicBezTo>
                    <a:lnTo>
                      <a:pt x="71202" y="208652"/>
                    </a:lnTo>
                    <a:lnTo>
                      <a:pt x="71377" y="208941"/>
                    </a:lnTo>
                    <a:cubicBezTo>
                      <a:pt x="88663" y="228371"/>
                      <a:pt x="109933" y="234335"/>
                      <a:pt x="109933" y="250324"/>
                    </a:cubicBezTo>
                    <a:cubicBezTo>
                      <a:pt x="109933" y="260983"/>
                      <a:pt x="103936" y="270633"/>
                      <a:pt x="94240" y="277618"/>
                    </a:cubicBezTo>
                    <a:lnTo>
                      <a:pt x="74660" y="283462"/>
                    </a:lnTo>
                    <a:lnTo>
                      <a:pt x="79215" y="354012"/>
                    </a:lnTo>
                    <a:lnTo>
                      <a:pt x="33496" y="354012"/>
                    </a:lnTo>
                    <a:lnTo>
                      <a:pt x="38052" y="283462"/>
                    </a:lnTo>
                    <a:lnTo>
                      <a:pt x="18470" y="277618"/>
                    </a:lnTo>
                    <a:cubicBezTo>
                      <a:pt x="8774" y="270633"/>
                      <a:pt x="2777" y="260983"/>
                      <a:pt x="2777" y="250324"/>
                    </a:cubicBezTo>
                    <a:cubicBezTo>
                      <a:pt x="2777" y="234335"/>
                      <a:pt x="24696" y="229147"/>
                      <a:pt x="41819" y="209523"/>
                    </a:cubicBezTo>
                    <a:lnTo>
                      <a:pt x="41869" y="209436"/>
                    </a:lnTo>
                    <a:lnTo>
                      <a:pt x="16339" y="196119"/>
                    </a:lnTo>
                    <a:cubicBezTo>
                      <a:pt x="6244" y="183407"/>
                      <a:pt x="0" y="165845"/>
                      <a:pt x="0" y="146447"/>
                    </a:cubicBezTo>
                    <a:cubicBezTo>
                      <a:pt x="0" y="127049"/>
                      <a:pt x="6244" y="109487"/>
                      <a:pt x="16339" y="96775"/>
                    </a:cubicBezTo>
                    <a:lnTo>
                      <a:pt x="51284" y="78548"/>
                    </a:ln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5" name="正方形/長方形 174">
                <a:extLst>
                  <a:ext uri="{FF2B5EF4-FFF2-40B4-BE49-F238E27FC236}">
                    <a16:creationId xmlns:a16="http://schemas.microsoft.com/office/drawing/2014/main" id="{4AD1B1F4-EA5B-43AC-A4E7-383F28820CE9}"/>
                  </a:ext>
                </a:extLst>
              </p:cNvPr>
              <p:cNvSpPr/>
              <p:nvPr/>
            </p:nvSpPr>
            <p:spPr>
              <a:xfrm>
                <a:off x="4682331" y="2529681"/>
                <a:ext cx="211138" cy="82550"/>
              </a:xfrm>
              <a:prstGeom prst="rect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" name="正方形/長方形 175">
                <a:extLst>
                  <a:ext uri="{FF2B5EF4-FFF2-40B4-BE49-F238E27FC236}">
                    <a16:creationId xmlns:a16="http://schemas.microsoft.com/office/drawing/2014/main" id="{EF7C3E02-988A-4DE1-BD38-8BA12D0EB49A}"/>
                  </a:ext>
                </a:extLst>
              </p:cNvPr>
              <p:cNvSpPr/>
              <p:nvPr/>
            </p:nvSpPr>
            <p:spPr>
              <a:xfrm>
                <a:off x="4646612" y="2565400"/>
                <a:ext cx="282575" cy="82550"/>
              </a:xfrm>
              <a:prstGeom prst="rect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6FEDF444-1128-4850-A9CD-7AB7078D008C}"/>
                </a:ext>
              </a:extLst>
            </p:cNvPr>
            <p:cNvSpPr/>
            <p:nvPr/>
          </p:nvSpPr>
          <p:spPr>
            <a:xfrm flipV="1">
              <a:off x="3074726" y="2606675"/>
              <a:ext cx="3425447" cy="288925"/>
            </a:xfrm>
            <a:custGeom>
              <a:avLst/>
              <a:gdLst>
                <a:gd name="connsiteX0" fmla="*/ 1578917 w 3425447"/>
                <a:gd name="connsiteY0" fmla="*/ 288925 h 288925"/>
                <a:gd name="connsiteX1" fmla="*/ 1847433 w 3425447"/>
                <a:gd name="connsiteY1" fmla="*/ 288925 h 288925"/>
                <a:gd name="connsiteX2" fmla="*/ 2374988 w 3425447"/>
                <a:gd name="connsiteY2" fmla="*/ 139701 h 288925"/>
                <a:gd name="connsiteX3" fmla="*/ 2384582 w 3425447"/>
                <a:gd name="connsiteY3" fmla="*/ 139701 h 288925"/>
                <a:gd name="connsiteX4" fmla="*/ 2401609 w 3425447"/>
                <a:gd name="connsiteY4" fmla="*/ 134274 h 288925"/>
                <a:gd name="connsiteX5" fmla="*/ 2929199 w 3425447"/>
                <a:gd name="connsiteY5" fmla="*/ 87312 h 288925"/>
                <a:gd name="connsiteX6" fmla="*/ 3219625 w 3425447"/>
                <a:gd name="connsiteY6" fmla="*/ 99913 h 288925"/>
                <a:gd name="connsiteX7" fmla="*/ 3417295 w 3425447"/>
                <a:gd name="connsiteY7" fmla="*/ 128552 h 288925"/>
                <a:gd name="connsiteX8" fmla="*/ 3425447 w 3425447"/>
                <a:gd name="connsiteY8" fmla="*/ 119125 h 288925"/>
                <a:gd name="connsiteX9" fmla="*/ 3044919 w 3425447"/>
                <a:gd name="connsiteY9" fmla="*/ 2 h 288925"/>
                <a:gd name="connsiteX10" fmla="*/ 2868868 w 3425447"/>
                <a:gd name="connsiteY10" fmla="*/ 2 h 288925"/>
                <a:gd name="connsiteX11" fmla="*/ 2868875 w 3425447"/>
                <a:gd name="connsiteY11" fmla="*/ 0 h 288925"/>
                <a:gd name="connsiteX12" fmla="*/ 557475 w 3425447"/>
                <a:gd name="connsiteY12" fmla="*/ 0 h 288925"/>
                <a:gd name="connsiteX13" fmla="*/ 557482 w 3425447"/>
                <a:gd name="connsiteY13" fmla="*/ 2 h 288925"/>
                <a:gd name="connsiteX14" fmla="*/ 381431 w 3425447"/>
                <a:gd name="connsiteY14" fmla="*/ 2 h 288925"/>
                <a:gd name="connsiteX15" fmla="*/ 0 w 3425447"/>
                <a:gd name="connsiteY15" fmla="*/ 119408 h 288925"/>
                <a:gd name="connsiteX16" fmla="*/ 7593 w 3425447"/>
                <a:gd name="connsiteY16" fmla="*/ 128189 h 288925"/>
                <a:gd name="connsiteX17" fmla="*/ 202756 w 3425447"/>
                <a:gd name="connsiteY17" fmla="*/ 99913 h 288925"/>
                <a:gd name="connsiteX18" fmla="*/ 493181 w 3425447"/>
                <a:gd name="connsiteY18" fmla="*/ 87312 h 288925"/>
                <a:gd name="connsiteX19" fmla="*/ 1020771 w 3425447"/>
                <a:gd name="connsiteY19" fmla="*/ 134274 h 288925"/>
                <a:gd name="connsiteX20" fmla="*/ 1037798 w 3425447"/>
                <a:gd name="connsiteY20" fmla="*/ 139701 h 288925"/>
                <a:gd name="connsiteX21" fmla="*/ 1051363 w 3425447"/>
                <a:gd name="connsiteY21" fmla="*/ 139701 h 2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25447" h="288925">
                  <a:moveTo>
                    <a:pt x="1578917" y="288925"/>
                  </a:moveTo>
                  <a:lnTo>
                    <a:pt x="1847433" y="288925"/>
                  </a:lnTo>
                  <a:lnTo>
                    <a:pt x="2374988" y="139701"/>
                  </a:lnTo>
                  <a:lnTo>
                    <a:pt x="2384582" y="139701"/>
                  </a:lnTo>
                  <a:lnTo>
                    <a:pt x="2401609" y="134274"/>
                  </a:lnTo>
                  <a:cubicBezTo>
                    <a:pt x="2536632" y="105259"/>
                    <a:pt x="2723163" y="87312"/>
                    <a:pt x="2929199" y="87312"/>
                  </a:cubicBezTo>
                  <a:cubicBezTo>
                    <a:pt x="3032218" y="87312"/>
                    <a:pt x="3130360" y="91799"/>
                    <a:pt x="3219625" y="99913"/>
                  </a:cubicBezTo>
                  <a:lnTo>
                    <a:pt x="3417295" y="128552"/>
                  </a:lnTo>
                  <a:lnTo>
                    <a:pt x="3425447" y="119125"/>
                  </a:lnTo>
                  <a:lnTo>
                    <a:pt x="3044919" y="2"/>
                  </a:lnTo>
                  <a:lnTo>
                    <a:pt x="2868868" y="2"/>
                  </a:lnTo>
                  <a:lnTo>
                    <a:pt x="2868875" y="0"/>
                  </a:lnTo>
                  <a:lnTo>
                    <a:pt x="557475" y="0"/>
                  </a:lnTo>
                  <a:lnTo>
                    <a:pt x="557482" y="2"/>
                  </a:lnTo>
                  <a:lnTo>
                    <a:pt x="381431" y="2"/>
                  </a:lnTo>
                  <a:lnTo>
                    <a:pt x="0" y="119408"/>
                  </a:lnTo>
                  <a:lnTo>
                    <a:pt x="7593" y="128189"/>
                  </a:lnTo>
                  <a:lnTo>
                    <a:pt x="202756" y="99913"/>
                  </a:lnTo>
                  <a:cubicBezTo>
                    <a:pt x="292021" y="91799"/>
                    <a:pt x="390163" y="87312"/>
                    <a:pt x="493181" y="87312"/>
                  </a:cubicBezTo>
                  <a:cubicBezTo>
                    <a:pt x="699218" y="87312"/>
                    <a:pt x="885749" y="105259"/>
                    <a:pt x="1020771" y="134274"/>
                  </a:cubicBezTo>
                  <a:lnTo>
                    <a:pt x="1037798" y="139701"/>
                  </a:lnTo>
                  <a:lnTo>
                    <a:pt x="1051363" y="139701"/>
                  </a:lnTo>
                  <a:close/>
                </a:path>
              </a:pathLst>
            </a:custGeom>
            <a:pattFill prst="narHorz">
              <a:fgClr>
                <a:srgbClr val="70AD47">
                  <a:lumMod val="75000"/>
                </a:srgbClr>
              </a:fgClr>
              <a:bgClr>
                <a:srgbClr val="70AD47">
                  <a:lumMod val="60000"/>
                  <a:lumOff val="40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7" name="正方形/長方形 146">
              <a:extLst>
                <a:ext uri="{FF2B5EF4-FFF2-40B4-BE49-F238E27FC236}">
                  <a16:creationId xmlns:a16="http://schemas.microsoft.com/office/drawing/2014/main" id="{FD5450C9-98BE-458F-8D27-F8E9AF10E49C}"/>
                </a:ext>
              </a:extLst>
            </p:cNvPr>
            <p:cNvSpPr/>
            <p:nvPr/>
          </p:nvSpPr>
          <p:spPr>
            <a:xfrm>
              <a:off x="3760435" y="3140867"/>
              <a:ext cx="2066484" cy="234158"/>
            </a:xfrm>
            <a:prstGeom prst="rect">
              <a:avLst/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22660C24-FEDE-4FD4-BD28-3F308248EDB4}"/>
                </a:ext>
              </a:extLst>
            </p:cNvPr>
            <p:cNvSpPr/>
            <p:nvPr/>
          </p:nvSpPr>
          <p:spPr>
            <a:xfrm>
              <a:off x="3783454" y="3276201"/>
              <a:ext cx="2020446" cy="45719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9" name="正方形/長方形 148">
              <a:extLst>
                <a:ext uri="{FF2B5EF4-FFF2-40B4-BE49-F238E27FC236}">
                  <a16:creationId xmlns:a16="http://schemas.microsoft.com/office/drawing/2014/main" id="{07394359-9800-4C36-8A8D-5C649BB2FF92}"/>
                </a:ext>
              </a:extLst>
            </p:cNvPr>
            <p:cNvSpPr/>
            <p:nvPr/>
          </p:nvSpPr>
          <p:spPr>
            <a:xfrm>
              <a:off x="3783454" y="3140867"/>
              <a:ext cx="2020446" cy="47701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50" name="グループ化 149">
              <a:extLst>
                <a:ext uri="{FF2B5EF4-FFF2-40B4-BE49-F238E27FC236}">
                  <a16:creationId xmlns:a16="http://schemas.microsoft.com/office/drawing/2014/main" id="{2B0937D1-7E51-4DEC-85BE-CED8357B4236}"/>
                </a:ext>
              </a:extLst>
            </p:cNvPr>
            <p:cNvGrpSpPr/>
            <p:nvPr/>
          </p:nvGrpSpPr>
          <p:grpSpPr>
            <a:xfrm>
              <a:off x="3727098" y="3140867"/>
              <a:ext cx="2126456" cy="181053"/>
              <a:chOff x="3727098" y="3140867"/>
              <a:chExt cx="2126456" cy="181053"/>
            </a:xfrm>
            <a:solidFill>
              <a:srgbClr val="FF0000"/>
            </a:solidFill>
          </p:grpSpPr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A1364EDA-41ED-407B-A56E-60E16F449D49}"/>
                  </a:ext>
                </a:extLst>
              </p:cNvPr>
              <p:cNvSpPr/>
              <p:nvPr/>
            </p:nvSpPr>
            <p:spPr>
              <a:xfrm>
                <a:off x="3727098" y="3140867"/>
                <a:ext cx="112712" cy="181053"/>
              </a:xfrm>
              <a:custGeom>
                <a:avLst/>
                <a:gdLst>
                  <a:gd name="connsiteX0" fmla="*/ 0 w 112712"/>
                  <a:gd name="connsiteY0" fmla="*/ 0 h 239117"/>
                  <a:gd name="connsiteX1" fmla="*/ 112712 w 112712"/>
                  <a:gd name="connsiteY1" fmla="*/ 0 h 239117"/>
                  <a:gd name="connsiteX2" fmla="*/ 112712 w 112712"/>
                  <a:gd name="connsiteY2" fmla="*/ 28674 h 239117"/>
                  <a:gd name="connsiteX3" fmla="*/ 104314 w 112712"/>
                  <a:gd name="connsiteY3" fmla="*/ 48950 h 239117"/>
                  <a:gd name="connsiteX4" fmla="*/ 95762 w 112712"/>
                  <a:gd name="connsiteY4" fmla="*/ 52492 h 239117"/>
                  <a:gd name="connsiteX5" fmla="*/ 95762 w 112712"/>
                  <a:gd name="connsiteY5" fmla="*/ 60720 h 239117"/>
                  <a:gd name="connsiteX6" fmla="*/ 89067 w 112712"/>
                  <a:gd name="connsiteY6" fmla="*/ 76885 h 239117"/>
                  <a:gd name="connsiteX7" fmla="*/ 79216 w 112712"/>
                  <a:gd name="connsiteY7" fmla="*/ 80965 h 239117"/>
                  <a:gd name="connsiteX8" fmla="*/ 79216 w 112712"/>
                  <a:gd name="connsiteY8" fmla="*/ 239117 h 239117"/>
                  <a:gd name="connsiteX9" fmla="*/ 33497 w 112712"/>
                  <a:gd name="connsiteY9" fmla="*/ 239117 h 239117"/>
                  <a:gd name="connsiteX10" fmla="*/ 33497 w 112712"/>
                  <a:gd name="connsiteY10" fmla="*/ 80964 h 239117"/>
                  <a:gd name="connsiteX11" fmla="*/ 23646 w 112712"/>
                  <a:gd name="connsiteY11" fmla="*/ 76884 h 239117"/>
                  <a:gd name="connsiteX12" fmla="*/ 16950 w 112712"/>
                  <a:gd name="connsiteY12" fmla="*/ 60719 h 239117"/>
                  <a:gd name="connsiteX13" fmla="*/ 16950 w 112712"/>
                  <a:gd name="connsiteY13" fmla="*/ 52492 h 239117"/>
                  <a:gd name="connsiteX14" fmla="*/ 8398 w 112712"/>
                  <a:gd name="connsiteY14" fmla="*/ 48950 h 239117"/>
                  <a:gd name="connsiteX15" fmla="*/ 0 w 112712"/>
                  <a:gd name="connsiteY15" fmla="*/ 28674 h 23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712" h="239117">
                    <a:moveTo>
                      <a:pt x="0" y="0"/>
                    </a:moveTo>
                    <a:lnTo>
                      <a:pt x="112712" y="0"/>
                    </a:lnTo>
                    <a:lnTo>
                      <a:pt x="112712" y="28674"/>
                    </a:lnTo>
                    <a:cubicBezTo>
                      <a:pt x="112712" y="36592"/>
                      <a:pt x="109503" y="43761"/>
                      <a:pt x="104314" y="48950"/>
                    </a:cubicBezTo>
                    <a:lnTo>
                      <a:pt x="95762" y="52492"/>
                    </a:lnTo>
                    <a:lnTo>
                      <a:pt x="95762" y="60720"/>
                    </a:lnTo>
                    <a:cubicBezTo>
                      <a:pt x="95762" y="67033"/>
                      <a:pt x="93204" y="72748"/>
                      <a:pt x="89067" y="76885"/>
                    </a:cubicBezTo>
                    <a:lnTo>
                      <a:pt x="79216" y="80965"/>
                    </a:lnTo>
                    <a:lnTo>
                      <a:pt x="79216" y="239117"/>
                    </a:lnTo>
                    <a:lnTo>
                      <a:pt x="33497" y="239117"/>
                    </a:lnTo>
                    <a:lnTo>
                      <a:pt x="33497" y="80964"/>
                    </a:lnTo>
                    <a:lnTo>
                      <a:pt x="23646" y="76884"/>
                    </a:lnTo>
                    <a:cubicBezTo>
                      <a:pt x="19509" y="72747"/>
                      <a:pt x="16950" y="67032"/>
                      <a:pt x="16950" y="60719"/>
                    </a:cubicBezTo>
                    <a:lnTo>
                      <a:pt x="16950" y="52492"/>
                    </a:lnTo>
                    <a:lnTo>
                      <a:pt x="8398" y="48950"/>
                    </a:lnTo>
                    <a:cubicBezTo>
                      <a:pt x="3209" y="43761"/>
                      <a:pt x="0" y="36592"/>
                      <a:pt x="0" y="28674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8E1928ED-848D-42E3-A6F7-6815F8946D6E}"/>
                  </a:ext>
                </a:extLst>
              </p:cNvPr>
              <p:cNvSpPr/>
              <p:nvPr/>
            </p:nvSpPr>
            <p:spPr>
              <a:xfrm>
                <a:off x="5740842" y="3140867"/>
                <a:ext cx="112712" cy="181053"/>
              </a:xfrm>
              <a:custGeom>
                <a:avLst/>
                <a:gdLst>
                  <a:gd name="connsiteX0" fmla="*/ 0 w 112712"/>
                  <a:gd name="connsiteY0" fmla="*/ 0 h 239117"/>
                  <a:gd name="connsiteX1" fmla="*/ 112712 w 112712"/>
                  <a:gd name="connsiteY1" fmla="*/ 0 h 239117"/>
                  <a:gd name="connsiteX2" fmla="*/ 112712 w 112712"/>
                  <a:gd name="connsiteY2" fmla="*/ 28674 h 239117"/>
                  <a:gd name="connsiteX3" fmla="*/ 104314 w 112712"/>
                  <a:gd name="connsiteY3" fmla="*/ 48950 h 239117"/>
                  <a:gd name="connsiteX4" fmla="*/ 95762 w 112712"/>
                  <a:gd name="connsiteY4" fmla="*/ 52492 h 239117"/>
                  <a:gd name="connsiteX5" fmla="*/ 95762 w 112712"/>
                  <a:gd name="connsiteY5" fmla="*/ 60720 h 239117"/>
                  <a:gd name="connsiteX6" fmla="*/ 89067 w 112712"/>
                  <a:gd name="connsiteY6" fmla="*/ 76885 h 239117"/>
                  <a:gd name="connsiteX7" fmla="*/ 79216 w 112712"/>
                  <a:gd name="connsiteY7" fmla="*/ 80965 h 239117"/>
                  <a:gd name="connsiteX8" fmla="*/ 79216 w 112712"/>
                  <a:gd name="connsiteY8" fmla="*/ 239117 h 239117"/>
                  <a:gd name="connsiteX9" fmla="*/ 33497 w 112712"/>
                  <a:gd name="connsiteY9" fmla="*/ 239117 h 239117"/>
                  <a:gd name="connsiteX10" fmla="*/ 33497 w 112712"/>
                  <a:gd name="connsiteY10" fmla="*/ 80964 h 239117"/>
                  <a:gd name="connsiteX11" fmla="*/ 23646 w 112712"/>
                  <a:gd name="connsiteY11" fmla="*/ 76884 h 239117"/>
                  <a:gd name="connsiteX12" fmla="*/ 16950 w 112712"/>
                  <a:gd name="connsiteY12" fmla="*/ 60719 h 239117"/>
                  <a:gd name="connsiteX13" fmla="*/ 16950 w 112712"/>
                  <a:gd name="connsiteY13" fmla="*/ 52492 h 239117"/>
                  <a:gd name="connsiteX14" fmla="*/ 8398 w 112712"/>
                  <a:gd name="connsiteY14" fmla="*/ 48950 h 239117"/>
                  <a:gd name="connsiteX15" fmla="*/ 0 w 112712"/>
                  <a:gd name="connsiteY15" fmla="*/ 28674 h 23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712" h="239117">
                    <a:moveTo>
                      <a:pt x="0" y="0"/>
                    </a:moveTo>
                    <a:lnTo>
                      <a:pt x="112712" y="0"/>
                    </a:lnTo>
                    <a:lnTo>
                      <a:pt x="112712" y="28674"/>
                    </a:lnTo>
                    <a:cubicBezTo>
                      <a:pt x="112712" y="36592"/>
                      <a:pt x="109503" y="43761"/>
                      <a:pt x="104314" y="48950"/>
                    </a:cubicBezTo>
                    <a:lnTo>
                      <a:pt x="95762" y="52492"/>
                    </a:lnTo>
                    <a:lnTo>
                      <a:pt x="95762" y="60720"/>
                    </a:lnTo>
                    <a:cubicBezTo>
                      <a:pt x="95762" y="67033"/>
                      <a:pt x="93204" y="72748"/>
                      <a:pt x="89067" y="76885"/>
                    </a:cubicBezTo>
                    <a:lnTo>
                      <a:pt x="79216" y="80965"/>
                    </a:lnTo>
                    <a:lnTo>
                      <a:pt x="79216" y="239117"/>
                    </a:lnTo>
                    <a:lnTo>
                      <a:pt x="33497" y="239117"/>
                    </a:lnTo>
                    <a:lnTo>
                      <a:pt x="33497" y="80964"/>
                    </a:lnTo>
                    <a:lnTo>
                      <a:pt x="23646" y="76884"/>
                    </a:lnTo>
                    <a:cubicBezTo>
                      <a:pt x="19509" y="72747"/>
                      <a:pt x="16950" y="67032"/>
                      <a:pt x="16950" y="60719"/>
                    </a:cubicBezTo>
                    <a:lnTo>
                      <a:pt x="16950" y="52492"/>
                    </a:lnTo>
                    <a:lnTo>
                      <a:pt x="8398" y="48950"/>
                    </a:lnTo>
                    <a:cubicBezTo>
                      <a:pt x="3209" y="43761"/>
                      <a:pt x="0" y="36592"/>
                      <a:pt x="0" y="28674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85AA2C63-4FC4-425C-996B-8DF5F970C006}"/>
                  </a:ext>
                </a:extLst>
              </p:cNvPr>
              <p:cNvSpPr/>
              <p:nvPr/>
            </p:nvSpPr>
            <p:spPr>
              <a:xfrm>
                <a:off x="5338094" y="3140867"/>
                <a:ext cx="112712" cy="181053"/>
              </a:xfrm>
              <a:custGeom>
                <a:avLst/>
                <a:gdLst>
                  <a:gd name="connsiteX0" fmla="*/ 0 w 112712"/>
                  <a:gd name="connsiteY0" fmla="*/ 0 h 239117"/>
                  <a:gd name="connsiteX1" fmla="*/ 112712 w 112712"/>
                  <a:gd name="connsiteY1" fmla="*/ 0 h 239117"/>
                  <a:gd name="connsiteX2" fmla="*/ 112712 w 112712"/>
                  <a:gd name="connsiteY2" fmla="*/ 28674 h 239117"/>
                  <a:gd name="connsiteX3" fmla="*/ 104314 w 112712"/>
                  <a:gd name="connsiteY3" fmla="*/ 48950 h 239117"/>
                  <a:gd name="connsiteX4" fmla="*/ 95762 w 112712"/>
                  <a:gd name="connsiteY4" fmla="*/ 52492 h 239117"/>
                  <a:gd name="connsiteX5" fmla="*/ 95762 w 112712"/>
                  <a:gd name="connsiteY5" fmla="*/ 60720 h 239117"/>
                  <a:gd name="connsiteX6" fmla="*/ 89067 w 112712"/>
                  <a:gd name="connsiteY6" fmla="*/ 76885 h 239117"/>
                  <a:gd name="connsiteX7" fmla="*/ 79216 w 112712"/>
                  <a:gd name="connsiteY7" fmla="*/ 80965 h 239117"/>
                  <a:gd name="connsiteX8" fmla="*/ 79216 w 112712"/>
                  <a:gd name="connsiteY8" fmla="*/ 239117 h 239117"/>
                  <a:gd name="connsiteX9" fmla="*/ 33497 w 112712"/>
                  <a:gd name="connsiteY9" fmla="*/ 239117 h 239117"/>
                  <a:gd name="connsiteX10" fmla="*/ 33497 w 112712"/>
                  <a:gd name="connsiteY10" fmla="*/ 80964 h 239117"/>
                  <a:gd name="connsiteX11" fmla="*/ 23646 w 112712"/>
                  <a:gd name="connsiteY11" fmla="*/ 76884 h 239117"/>
                  <a:gd name="connsiteX12" fmla="*/ 16950 w 112712"/>
                  <a:gd name="connsiteY12" fmla="*/ 60719 h 239117"/>
                  <a:gd name="connsiteX13" fmla="*/ 16950 w 112712"/>
                  <a:gd name="connsiteY13" fmla="*/ 52492 h 239117"/>
                  <a:gd name="connsiteX14" fmla="*/ 8398 w 112712"/>
                  <a:gd name="connsiteY14" fmla="*/ 48950 h 239117"/>
                  <a:gd name="connsiteX15" fmla="*/ 0 w 112712"/>
                  <a:gd name="connsiteY15" fmla="*/ 28674 h 23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712" h="239117">
                    <a:moveTo>
                      <a:pt x="0" y="0"/>
                    </a:moveTo>
                    <a:lnTo>
                      <a:pt x="112712" y="0"/>
                    </a:lnTo>
                    <a:lnTo>
                      <a:pt x="112712" y="28674"/>
                    </a:lnTo>
                    <a:cubicBezTo>
                      <a:pt x="112712" y="36592"/>
                      <a:pt x="109503" y="43761"/>
                      <a:pt x="104314" y="48950"/>
                    </a:cubicBezTo>
                    <a:lnTo>
                      <a:pt x="95762" y="52492"/>
                    </a:lnTo>
                    <a:lnTo>
                      <a:pt x="95762" y="60720"/>
                    </a:lnTo>
                    <a:cubicBezTo>
                      <a:pt x="95762" y="67033"/>
                      <a:pt x="93204" y="72748"/>
                      <a:pt x="89067" y="76885"/>
                    </a:cubicBezTo>
                    <a:lnTo>
                      <a:pt x="79216" y="80965"/>
                    </a:lnTo>
                    <a:lnTo>
                      <a:pt x="79216" y="239117"/>
                    </a:lnTo>
                    <a:lnTo>
                      <a:pt x="33497" y="239117"/>
                    </a:lnTo>
                    <a:lnTo>
                      <a:pt x="33497" y="80964"/>
                    </a:lnTo>
                    <a:lnTo>
                      <a:pt x="23646" y="76884"/>
                    </a:lnTo>
                    <a:cubicBezTo>
                      <a:pt x="19509" y="72747"/>
                      <a:pt x="16950" y="67032"/>
                      <a:pt x="16950" y="60719"/>
                    </a:cubicBezTo>
                    <a:lnTo>
                      <a:pt x="16950" y="52492"/>
                    </a:lnTo>
                    <a:lnTo>
                      <a:pt x="8398" y="48950"/>
                    </a:lnTo>
                    <a:cubicBezTo>
                      <a:pt x="3209" y="43761"/>
                      <a:pt x="0" y="36592"/>
                      <a:pt x="0" y="28674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AEFD4CE3-19BE-45F0-A190-C1C84392B385}"/>
                  </a:ext>
                </a:extLst>
              </p:cNvPr>
              <p:cNvSpPr/>
              <p:nvPr/>
            </p:nvSpPr>
            <p:spPr>
              <a:xfrm>
                <a:off x="4935345" y="3140867"/>
                <a:ext cx="112712" cy="181053"/>
              </a:xfrm>
              <a:custGeom>
                <a:avLst/>
                <a:gdLst>
                  <a:gd name="connsiteX0" fmla="*/ 0 w 112712"/>
                  <a:gd name="connsiteY0" fmla="*/ 0 h 239117"/>
                  <a:gd name="connsiteX1" fmla="*/ 112712 w 112712"/>
                  <a:gd name="connsiteY1" fmla="*/ 0 h 239117"/>
                  <a:gd name="connsiteX2" fmla="*/ 112712 w 112712"/>
                  <a:gd name="connsiteY2" fmla="*/ 28674 h 239117"/>
                  <a:gd name="connsiteX3" fmla="*/ 104314 w 112712"/>
                  <a:gd name="connsiteY3" fmla="*/ 48950 h 239117"/>
                  <a:gd name="connsiteX4" fmla="*/ 95762 w 112712"/>
                  <a:gd name="connsiteY4" fmla="*/ 52492 h 239117"/>
                  <a:gd name="connsiteX5" fmla="*/ 95762 w 112712"/>
                  <a:gd name="connsiteY5" fmla="*/ 60720 h 239117"/>
                  <a:gd name="connsiteX6" fmla="*/ 89067 w 112712"/>
                  <a:gd name="connsiteY6" fmla="*/ 76885 h 239117"/>
                  <a:gd name="connsiteX7" fmla="*/ 79216 w 112712"/>
                  <a:gd name="connsiteY7" fmla="*/ 80965 h 239117"/>
                  <a:gd name="connsiteX8" fmla="*/ 79216 w 112712"/>
                  <a:gd name="connsiteY8" fmla="*/ 239117 h 239117"/>
                  <a:gd name="connsiteX9" fmla="*/ 33497 w 112712"/>
                  <a:gd name="connsiteY9" fmla="*/ 239117 h 239117"/>
                  <a:gd name="connsiteX10" fmla="*/ 33497 w 112712"/>
                  <a:gd name="connsiteY10" fmla="*/ 80964 h 239117"/>
                  <a:gd name="connsiteX11" fmla="*/ 23646 w 112712"/>
                  <a:gd name="connsiteY11" fmla="*/ 76884 h 239117"/>
                  <a:gd name="connsiteX12" fmla="*/ 16950 w 112712"/>
                  <a:gd name="connsiteY12" fmla="*/ 60719 h 239117"/>
                  <a:gd name="connsiteX13" fmla="*/ 16950 w 112712"/>
                  <a:gd name="connsiteY13" fmla="*/ 52492 h 239117"/>
                  <a:gd name="connsiteX14" fmla="*/ 8398 w 112712"/>
                  <a:gd name="connsiteY14" fmla="*/ 48950 h 239117"/>
                  <a:gd name="connsiteX15" fmla="*/ 0 w 112712"/>
                  <a:gd name="connsiteY15" fmla="*/ 28674 h 23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712" h="239117">
                    <a:moveTo>
                      <a:pt x="0" y="0"/>
                    </a:moveTo>
                    <a:lnTo>
                      <a:pt x="112712" y="0"/>
                    </a:lnTo>
                    <a:lnTo>
                      <a:pt x="112712" y="28674"/>
                    </a:lnTo>
                    <a:cubicBezTo>
                      <a:pt x="112712" y="36592"/>
                      <a:pt x="109503" y="43761"/>
                      <a:pt x="104314" y="48950"/>
                    </a:cubicBezTo>
                    <a:lnTo>
                      <a:pt x="95762" y="52492"/>
                    </a:lnTo>
                    <a:lnTo>
                      <a:pt x="95762" y="60720"/>
                    </a:lnTo>
                    <a:cubicBezTo>
                      <a:pt x="95762" y="67033"/>
                      <a:pt x="93204" y="72748"/>
                      <a:pt x="89067" y="76885"/>
                    </a:cubicBezTo>
                    <a:lnTo>
                      <a:pt x="79216" y="80965"/>
                    </a:lnTo>
                    <a:lnTo>
                      <a:pt x="79216" y="239117"/>
                    </a:lnTo>
                    <a:lnTo>
                      <a:pt x="33497" y="239117"/>
                    </a:lnTo>
                    <a:lnTo>
                      <a:pt x="33497" y="80964"/>
                    </a:lnTo>
                    <a:lnTo>
                      <a:pt x="23646" y="76884"/>
                    </a:lnTo>
                    <a:cubicBezTo>
                      <a:pt x="19509" y="72747"/>
                      <a:pt x="16950" y="67032"/>
                      <a:pt x="16950" y="60719"/>
                    </a:cubicBezTo>
                    <a:lnTo>
                      <a:pt x="16950" y="52492"/>
                    </a:lnTo>
                    <a:lnTo>
                      <a:pt x="8398" y="48950"/>
                    </a:lnTo>
                    <a:cubicBezTo>
                      <a:pt x="3209" y="43761"/>
                      <a:pt x="0" y="36592"/>
                      <a:pt x="0" y="28674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3604FF04-1B18-49E0-B808-5C633783DCA5}"/>
                  </a:ext>
                </a:extLst>
              </p:cNvPr>
              <p:cNvSpPr/>
              <p:nvPr/>
            </p:nvSpPr>
            <p:spPr>
              <a:xfrm>
                <a:off x="4532596" y="3140867"/>
                <a:ext cx="112712" cy="181053"/>
              </a:xfrm>
              <a:custGeom>
                <a:avLst/>
                <a:gdLst>
                  <a:gd name="connsiteX0" fmla="*/ 0 w 112712"/>
                  <a:gd name="connsiteY0" fmla="*/ 0 h 239117"/>
                  <a:gd name="connsiteX1" fmla="*/ 112712 w 112712"/>
                  <a:gd name="connsiteY1" fmla="*/ 0 h 239117"/>
                  <a:gd name="connsiteX2" fmla="*/ 112712 w 112712"/>
                  <a:gd name="connsiteY2" fmla="*/ 28674 h 239117"/>
                  <a:gd name="connsiteX3" fmla="*/ 104314 w 112712"/>
                  <a:gd name="connsiteY3" fmla="*/ 48950 h 239117"/>
                  <a:gd name="connsiteX4" fmla="*/ 95762 w 112712"/>
                  <a:gd name="connsiteY4" fmla="*/ 52492 h 239117"/>
                  <a:gd name="connsiteX5" fmla="*/ 95762 w 112712"/>
                  <a:gd name="connsiteY5" fmla="*/ 60720 h 239117"/>
                  <a:gd name="connsiteX6" fmla="*/ 89067 w 112712"/>
                  <a:gd name="connsiteY6" fmla="*/ 76885 h 239117"/>
                  <a:gd name="connsiteX7" fmla="*/ 79216 w 112712"/>
                  <a:gd name="connsiteY7" fmla="*/ 80965 h 239117"/>
                  <a:gd name="connsiteX8" fmla="*/ 79216 w 112712"/>
                  <a:gd name="connsiteY8" fmla="*/ 239117 h 239117"/>
                  <a:gd name="connsiteX9" fmla="*/ 33497 w 112712"/>
                  <a:gd name="connsiteY9" fmla="*/ 239117 h 239117"/>
                  <a:gd name="connsiteX10" fmla="*/ 33497 w 112712"/>
                  <a:gd name="connsiteY10" fmla="*/ 80964 h 239117"/>
                  <a:gd name="connsiteX11" fmla="*/ 23646 w 112712"/>
                  <a:gd name="connsiteY11" fmla="*/ 76884 h 239117"/>
                  <a:gd name="connsiteX12" fmla="*/ 16950 w 112712"/>
                  <a:gd name="connsiteY12" fmla="*/ 60719 h 239117"/>
                  <a:gd name="connsiteX13" fmla="*/ 16950 w 112712"/>
                  <a:gd name="connsiteY13" fmla="*/ 52492 h 239117"/>
                  <a:gd name="connsiteX14" fmla="*/ 8398 w 112712"/>
                  <a:gd name="connsiteY14" fmla="*/ 48950 h 239117"/>
                  <a:gd name="connsiteX15" fmla="*/ 0 w 112712"/>
                  <a:gd name="connsiteY15" fmla="*/ 28674 h 23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712" h="239117">
                    <a:moveTo>
                      <a:pt x="0" y="0"/>
                    </a:moveTo>
                    <a:lnTo>
                      <a:pt x="112712" y="0"/>
                    </a:lnTo>
                    <a:lnTo>
                      <a:pt x="112712" y="28674"/>
                    </a:lnTo>
                    <a:cubicBezTo>
                      <a:pt x="112712" y="36592"/>
                      <a:pt x="109503" y="43761"/>
                      <a:pt x="104314" y="48950"/>
                    </a:cubicBezTo>
                    <a:lnTo>
                      <a:pt x="95762" y="52492"/>
                    </a:lnTo>
                    <a:lnTo>
                      <a:pt x="95762" y="60720"/>
                    </a:lnTo>
                    <a:cubicBezTo>
                      <a:pt x="95762" y="67033"/>
                      <a:pt x="93204" y="72748"/>
                      <a:pt x="89067" y="76885"/>
                    </a:cubicBezTo>
                    <a:lnTo>
                      <a:pt x="79216" y="80965"/>
                    </a:lnTo>
                    <a:lnTo>
                      <a:pt x="79216" y="239117"/>
                    </a:lnTo>
                    <a:lnTo>
                      <a:pt x="33497" y="239117"/>
                    </a:lnTo>
                    <a:lnTo>
                      <a:pt x="33497" y="80964"/>
                    </a:lnTo>
                    <a:lnTo>
                      <a:pt x="23646" y="76884"/>
                    </a:lnTo>
                    <a:cubicBezTo>
                      <a:pt x="19509" y="72747"/>
                      <a:pt x="16950" y="67032"/>
                      <a:pt x="16950" y="60719"/>
                    </a:cubicBezTo>
                    <a:lnTo>
                      <a:pt x="16950" y="52492"/>
                    </a:lnTo>
                    <a:lnTo>
                      <a:pt x="8398" y="48950"/>
                    </a:lnTo>
                    <a:cubicBezTo>
                      <a:pt x="3209" y="43761"/>
                      <a:pt x="0" y="36592"/>
                      <a:pt x="0" y="28674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DE3DF8BD-FF3D-4B30-B839-37F4CF5E6E73}"/>
                  </a:ext>
                </a:extLst>
              </p:cNvPr>
              <p:cNvSpPr/>
              <p:nvPr/>
            </p:nvSpPr>
            <p:spPr>
              <a:xfrm>
                <a:off x="4129847" y="3140867"/>
                <a:ext cx="112712" cy="181053"/>
              </a:xfrm>
              <a:custGeom>
                <a:avLst/>
                <a:gdLst>
                  <a:gd name="connsiteX0" fmla="*/ 0 w 112712"/>
                  <a:gd name="connsiteY0" fmla="*/ 0 h 239117"/>
                  <a:gd name="connsiteX1" fmla="*/ 112712 w 112712"/>
                  <a:gd name="connsiteY1" fmla="*/ 0 h 239117"/>
                  <a:gd name="connsiteX2" fmla="*/ 112712 w 112712"/>
                  <a:gd name="connsiteY2" fmla="*/ 28674 h 239117"/>
                  <a:gd name="connsiteX3" fmla="*/ 104314 w 112712"/>
                  <a:gd name="connsiteY3" fmla="*/ 48950 h 239117"/>
                  <a:gd name="connsiteX4" fmla="*/ 95762 w 112712"/>
                  <a:gd name="connsiteY4" fmla="*/ 52492 h 239117"/>
                  <a:gd name="connsiteX5" fmla="*/ 95762 w 112712"/>
                  <a:gd name="connsiteY5" fmla="*/ 60720 h 239117"/>
                  <a:gd name="connsiteX6" fmla="*/ 89067 w 112712"/>
                  <a:gd name="connsiteY6" fmla="*/ 76885 h 239117"/>
                  <a:gd name="connsiteX7" fmla="*/ 79216 w 112712"/>
                  <a:gd name="connsiteY7" fmla="*/ 80965 h 239117"/>
                  <a:gd name="connsiteX8" fmla="*/ 79216 w 112712"/>
                  <a:gd name="connsiteY8" fmla="*/ 239117 h 239117"/>
                  <a:gd name="connsiteX9" fmla="*/ 33497 w 112712"/>
                  <a:gd name="connsiteY9" fmla="*/ 239117 h 239117"/>
                  <a:gd name="connsiteX10" fmla="*/ 33497 w 112712"/>
                  <a:gd name="connsiteY10" fmla="*/ 80964 h 239117"/>
                  <a:gd name="connsiteX11" fmla="*/ 23646 w 112712"/>
                  <a:gd name="connsiteY11" fmla="*/ 76884 h 239117"/>
                  <a:gd name="connsiteX12" fmla="*/ 16950 w 112712"/>
                  <a:gd name="connsiteY12" fmla="*/ 60719 h 239117"/>
                  <a:gd name="connsiteX13" fmla="*/ 16950 w 112712"/>
                  <a:gd name="connsiteY13" fmla="*/ 52492 h 239117"/>
                  <a:gd name="connsiteX14" fmla="*/ 8398 w 112712"/>
                  <a:gd name="connsiteY14" fmla="*/ 48950 h 239117"/>
                  <a:gd name="connsiteX15" fmla="*/ 0 w 112712"/>
                  <a:gd name="connsiteY15" fmla="*/ 28674 h 23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712" h="239117">
                    <a:moveTo>
                      <a:pt x="0" y="0"/>
                    </a:moveTo>
                    <a:lnTo>
                      <a:pt x="112712" y="0"/>
                    </a:lnTo>
                    <a:lnTo>
                      <a:pt x="112712" y="28674"/>
                    </a:lnTo>
                    <a:cubicBezTo>
                      <a:pt x="112712" y="36592"/>
                      <a:pt x="109503" y="43761"/>
                      <a:pt x="104314" y="48950"/>
                    </a:cubicBezTo>
                    <a:lnTo>
                      <a:pt x="95762" y="52492"/>
                    </a:lnTo>
                    <a:lnTo>
                      <a:pt x="95762" y="60720"/>
                    </a:lnTo>
                    <a:cubicBezTo>
                      <a:pt x="95762" y="67033"/>
                      <a:pt x="93204" y="72748"/>
                      <a:pt x="89067" y="76885"/>
                    </a:cubicBezTo>
                    <a:lnTo>
                      <a:pt x="79216" y="80965"/>
                    </a:lnTo>
                    <a:lnTo>
                      <a:pt x="79216" y="239117"/>
                    </a:lnTo>
                    <a:lnTo>
                      <a:pt x="33497" y="239117"/>
                    </a:lnTo>
                    <a:lnTo>
                      <a:pt x="33497" y="80964"/>
                    </a:lnTo>
                    <a:lnTo>
                      <a:pt x="23646" y="76884"/>
                    </a:lnTo>
                    <a:cubicBezTo>
                      <a:pt x="19509" y="72747"/>
                      <a:pt x="16950" y="67032"/>
                      <a:pt x="16950" y="60719"/>
                    </a:cubicBezTo>
                    <a:lnTo>
                      <a:pt x="16950" y="52492"/>
                    </a:lnTo>
                    <a:lnTo>
                      <a:pt x="8398" y="48950"/>
                    </a:lnTo>
                    <a:cubicBezTo>
                      <a:pt x="3209" y="43761"/>
                      <a:pt x="0" y="36592"/>
                      <a:pt x="0" y="28674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BD619B0D-B577-4B1B-A498-C6F9AA4BDFDA}"/>
                </a:ext>
              </a:extLst>
            </p:cNvPr>
            <p:cNvSpPr/>
            <p:nvPr/>
          </p:nvSpPr>
          <p:spPr>
            <a:xfrm>
              <a:off x="4123021" y="3502024"/>
              <a:ext cx="141004" cy="847725"/>
            </a:xfrm>
            <a:custGeom>
              <a:avLst/>
              <a:gdLst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222251 h 847725"/>
                <a:gd name="connsiteX14" fmla="*/ 41905 w 141004"/>
                <a:gd name="connsiteY14" fmla="*/ 75253 h 847725"/>
                <a:gd name="connsiteX15" fmla="*/ 29582 w 141004"/>
                <a:gd name="connsiteY15" fmla="*/ 71461 h 847725"/>
                <a:gd name="connsiteX16" fmla="*/ 21205 w 141004"/>
                <a:gd name="connsiteY16" fmla="*/ 56436 h 847725"/>
                <a:gd name="connsiteX17" fmla="*/ 21205 w 141004"/>
                <a:gd name="connsiteY17" fmla="*/ 48790 h 847725"/>
                <a:gd name="connsiteX18" fmla="*/ 10506 w 141004"/>
                <a:gd name="connsiteY18" fmla="*/ 45497 h 847725"/>
                <a:gd name="connsiteX19" fmla="*/ 0 w 141004"/>
                <a:gd name="connsiteY19" fmla="*/ 26652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75253 h 847725"/>
                <a:gd name="connsiteX14" fmla="*/ 29582 w 141004"/>
                <a:gd name="connsiteY14" fmla="*/ 71461 h 847725"/>
                <a:gd name="connsiteX15" fmla="*/ 21205 w 141004"/>
                <a:gd name="connsiteY15" fmla="*/ 56436 h 847725"/>
                <a:gd name="connsiteX16" fmla="*/ 21205 w 141004"/>
                <a:gd name="connsiteY16" fmla="*/ 48790 h 847725"/>
                <a:gd name="connsiteX17" fmla="*/ 10506 w 141004"/>
                <a:gd name="connsiteY17" fmla="*/ 45497 h 847725"/>
                <a:gd name="connsiteX18" fmla="*/ 0 w 141004"/>
                <a:gd name="connsiteY18" fmla="*/ 26652 h 847725"/>
                <a:gd name="connsiteX19" fmla="*/ 0 w 141004"/>
                <a:gd name="connsiteY19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1905 w 141004"/>
                <a:gd name="connsiteY12" fmla="*/ 75253 h 847725"/>
                <a:gd name="connsiteX13" fmla="*/ 29582 w 141004"/>
                <a:gd name="connsiteY13" fmla="*/ 71461 h 847725"/>
                <a:gd name="connsiteX14" fmla="*/ 21205 w 141004"/>
                <a:gd name="connsiteY14" fmla="*/ 56436 h 847725"/>
                <a:gd name="connsiteX15" fmla="*/ 21205 w 141004"/>
                <a:gd name="connsiteY15" fmla="*/ 48790 h 847725"/>
                <a:gd name="connsiteX16" fmla="*/ 10506 w 141004"/>
                <a:gd name="connsiteY16" fmla="*/ 45497 h 847725"/>
                <a:gd name="connsiteX17" fmla="*/ 0 w 141004"/>
                <a:gd name="connsiteY17" fmla="*/ 26652 h 847725"/>
                <a:gd name="connsiteX18" fmla="*/ 0 w 141004"/>
                <a:gd name="connsiteY18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207241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5754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6554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4" h="847725">
                  <a:moveTo>
                    <a:pt x="0" y="0"/>
                  </a:moveTo>
                  <a:lnTo>
                    <a:pt x="141004" y="0"/>
                  </a:lnTo>
                  <a:lnTo>
                    <a:pt x="141004" y="26652"/>
                  </a:lnTo>
                  <a:cubicBezTo>
                    <a:pt x="141004" y="34011"/>
                    <a:pt x="136990" y="40674"/>
                    <a:pt x="130498" y="45497"/>
                  </a:cubicBezTo>
                  <a:lnTo>
                    <a:pt x="119799" y="48790"/>
                  </a:lnTo>
                  <a:lnTo>
                    <a:pt x="119799" y="56437"/>
                  </a:lnTo>
                  <a:cubicBezTo>
                    <a:pt x="119799" y="62305"/>
                    <a:pt x="116599" y="67617"/>
                    <a:pt x="111424" y="71462"/>
                  </a:cubicBezTo>
                  <a:lnTo>
                    <a:pt x="99100" y="75254"/>
                  </a:lnTo>
                  <a:cubicBezTo>
                    <a:pt x="99310" y="332744"/>
                    <a:pt x="96344" y="590235"/>
                    <a:pt x="96554" y="847725"/>
                  </a:cubicBezTo>
                  <a:lnTo>
                    <a:pt x="42579" y="847725"/>
                  </a:lnTo>
                  <a:cubicBezTo>
                    <a:pt x="42354" y="590234"/>
                    <a:pt x="42130" y="332744"/>
                    <a:pt x="41905" y="75253"/>
                  </a:cubicBezTo>
                  <a:lnTo>
                    <a:pt x="29582" y="71461"/>
                  </a:lnTo>
                  <a:cubicBezTo>
                    <a:pt x="24406" y="67616"/>
                    <a:pt x="21205" y="62304"/>
                    <a:pt x="21205" y="56436"/>
                  </a:cubicBezTo>
                  <a:lnTo>
                    <a:pt x="21205" y="48790"/>
                  </a:lnTo>
                  <a:lnTo>
                    <a:pt x="10506" y="45497"/>
                  </a:lnTo>
                  <a:cubicBezTo>
                    <a:pt x="4015" y="40674"/>
                    <a:pt x="0" y="34011"/>
                    <a:pt x="0" y="266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16218109-A218-40CE-996B-47EDF2ABD588}"/>
                </a:ext>
              </a:extLst>
            </p:cNvPr>
            <p:cNvSpPr/>
            <p:nvPr/>
          </p:nvSpPr>
          <p:spPr>
            <a:xfrm>
              <a:off x="4935821" y="3502024"/>
              <a:ext cx="141004" cy="847725"/>
            </a:xfrm>
            <a:custGeom>
              <a:avLst/>
              <a:gdLst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222251 h 847725"/>
                <a:gd name="connsiteX14" fmla="*/ 41905 w 141004"/>
                <a:gd name="connsiteY14" fmla="*/ 75253 h 847725"/>
                <a:gd name="connsiteX15" fmla="*/ 29582 w 141004"/>
                <a:gd name="connsiteY15" fmla="*/ 71461 h 847725"/>
                <a:gd name="connsiteX16" fmla="*/ 21205 w 141004"/>
                <a:gd name="connsiteY16" fmla="*/ 56436 h 847725"/>
                <a:gd name="connsiteX17" fmla="*/ 21205 w 141004"/>
                <a:gd name="connsiteY17" fmla="*/ 48790 h 847725"/>
                <a:gd name="connsiteX18" fmla="*/ 10506 w 141004"/>
                <a:gd name="connsiteY18" fmla="*/ 45497 h 847725"/>
                <a:gd name="connsiteX19" fmla="*/ 0 w 141004"/>
                <a:gd name="connsiteY19" fmla="*/ 26652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75253 h 847725"/>
                <a:gd name="connsiteX14" fmla="*/ 29582 w 141004"/>
                <a:gd name="connsiteY14" fmla="*/ 71461 h 847725"/>
                <a:gd name="connsiteX15" fmla="*/ 21205 w 141004"/>
                <a:gd name="connsiteY15" fmla="*/ 56436 h 847725"/>
                <a:gd name="connsiteX16" fmla="*/ 21205 w 141004"/>
                <a:gd name="connsiteY16" fmla="*/ 48790 h 847725"/>
                <a:gd name="connsiteX17" fmla="*/ 10506 w 141004"/>
                <a:gd name="connsiteY17" fmla="*/ 45497 h 847725"/>
                <a:gd name="connsiteX18" fmla="*/ 0 w 141004"/>
                <a:gd name="connsiteY18" fmla="*/ 26652 h 847725"/>
                <a:gd name="connsiteX19" fmla="*/ 0 w 141004"/>
                <a:gd name="connsiteY19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1905 w 141004"/>
                <a:gd name="connsiteY12" fmla="*/ 75253 h 847725"/>
                <a:gd name="connsiteX13" fmla="*/ 29582 w 141004"/>
                <a:gd name="connsiteY13" fmla="*/ 71461 h 847725"/>
                <a:gd name="connsiteX14" fmla="*/ 21205 w 141004"/>
                <a:gd name="connsiteY14" fmla="*/ 56436 h 847725"/>
                <a:gd name="connsiteX15" fmla="*/ 21205 w 141004"/>
                <a:gd name="connsiteY15" fmla="*/ 48790 h 847725"/>
                <a:gd name="connsiteX16" fmla="*/ 10506 w 141004"/>
                <a:gd name="connsiteY16" fmla="*/ 45497 h 847725"/>
                <a:gd name="connsiteX17" fmla="*/ 0 w 141004"/>
                <a:gd name="connsiteY17" fmla="*/ 26652 h 847725"/>
                <a:gd name="connsiteX18" fmla="*/ 0 w 141004"/>
                <a:gd name="connsiteY18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207241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5754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6554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4" h="847725">
                  <a:moveTo>
                    <a:pt x="0" y="0"/>
                  </a:moveTo>
                  <a:lnTo>
                    <a:pt x="141004" y="0"/>
                  </a:lnTo>
                  <a:lnTo>
                    <a:pt x="141004" y="26652"/>
                  </a:lnTo>
                  <a:cubicBezTo>
                    <a:pt x="141004" y="34011"/>
                    <a:pt x="136990" y="40674"/>
                    <a:pt x="130498" y="45497"/>
                  </a:cubicBezTo>
                  <a:lnTo>
                    <a:pt x="119799" y="48790"/>
                  </a:lnTo>
                  <a:lnTo>
                    <a:pt x="119799" y="56437"/>
                  </a:lnTo>
                  <a:cubicBezTo>
                    <a:pt x="119799" y="62305"/>
                    <a:pt x="116599" y="67617"/>
                    <a:pt x="111424" y="71462"/>
                  </a:cubicBezTo>
                  <a:lnTo>
                    <a:pt x="99100" y="75254"/>
                  </a:lnTo>
                  <a:cubicBezTo>
                    <a:pt x="99310" y="332744"/>
                    <a:pt x="96344" y="590235"/>
                    <a:pt x="96554" y="847725"/>
                  </a:cubicBezTo>
                  <a:lnTo>
                    <a:pt x="42579" y="847725"/>
                  </a:lnTo>
                  <a:cubicBezTo>
                    <a:pt x="42354" y="590234"/>
                    <a:pt x="42130" y="332744"/>
                    <a:pt x="41905" y="75253"/>
                  </a:cubicBezTo>
                  <a:lnTo>
                    <a:pt x="29582" y="71461"/>
                  </a:lnTo>
                  <a:cubicBezTo>
                    <a:pt x="24406" y="67616"/>
                    <a:pt x="21205" y="62304"/>
                    <a:pt x="21205" y="56436"/>
                  </a:cubicBezTo>
                  <a:lnTo>
                    <a:pt x="21205" y="48790"/>
                  </a:lnTo>
                  <a:lnTo>
                    <a:pt x="10506" y="45497"/>
                  </a:lnTo>
                  <a:cubicBezTo>
                    <a:pt x="4015" y="40674"/>
                    <a:pt x="0" y="34011"/>
                    <a:pt x="0" y="266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28154B1C-8ECC-46C6-B33D-E007BFB72B45}"/>
                </a:ext>
              </a:extLst>
            </p:cNvPr>
            <p:cNvSpPr/>
            <p:nvPr/>
          </p:nvSpPr>
          <p:spPr>
            <a:xfrm>
              <a:off x="5342221" y="3502024"/>
              <a:ext cx="141004" cy="847725"/>
            </a:xfrm>
            <a:custGeom>
              <a:avLst/>
              <a:gdLst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222251 h 847725"/>
                <a:gd name="connsiteX14" fmla="*/ 41905 w 141004"/>
                <a:gd name="connsiteY14" fmla="*/ 75253 h 847725"/>
                <a:gd name="connsiteX15" fmla="*/ 29582 w 141004"/>
                <a:gd name="connsiteY15" fmla="*/ 71461 h 847725"/>
                <a:gd name="connsiteX16" fmla="*/ 21205 w 141004"/>
                <a:gd name="connsiteY16" fmla="*/ 56436 h 847725"/>
                <a:gd name="connsiteX17" fmla="*/ 21205 w 141004"/>
                <a:gd name="connsiteY17" fmla="*/ 48790 h 847725"/>
                <a:gd name="connsiteX18" fmla="*/ 10506 w 141004"/>
                <a:gd name="connsiteY18" fmla="*/ 45497 h 847725"/>
                <a:gd name="connsiteX19" fmla="*/ 0 w 141004"/>
                <a:gd name="connsiteY19" fmla="*/ 26652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75253 h 847725"/>
                <a:gd name="connsiteX14" fmla="*/ 29582 w 141004"/>
                <a:gd name="connsiteY14" fmla="*/ 71461 h 847725"/>
                <a:gd name="connsiteX15" fmla="*/ 21205 w 141004"/>
                <a:gd name="connsiteY15" fmla="*/ 56436 h 847725"/>
                <a:gd name="connsiteX16" fmla="*/ 21205 w 141004"/>
                <a:gd name="connsiteY16" fmla="*/ 48790 h 847725"/>
                <a:gd name="connsiteX17" fmla="*/ 10506 w 141004"/>
                <a:gd name="connsiteY17" fmla="*/ 45497 h 847725"/>
                <a:gd name="connsiteX18" fmla="*/ 0 w 141004"/>
                <a:gd name="connsiteY18" fmla="*/ 26652 h 847725"/>
                <a:gd name="connsiteX19" fmla="*/ 0 w 141004"/>
                <a:gd name="connsiteY19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1905 w 141004"/>
                <a:gd name="connsiteY12" fmla="*/ 75253 h 847725"/>
                <a:gd name="connsiteX13" fmla="*/ 29582 w 141004"/>
                <a:gd name="connsiteY13" fmla="*/ 71461 h 847725"/>
                <a:gd name="connsiteX14" fmla="*/ 21205 w 141004"/>
                <a:gd name="connsiteY14" fmla="*/ 56436 h 847725"/>
                <a:gd name="connsiteX15" fmla="*/ 21205 w 141004"/>
                <a:gd name="connsiteY15" fmla="*/ 48790 h 847725"/>
                <a:gd name="connsiteX16" fmla="*/ 10506 w 141004"/>
                <a:gd name="connsiteY16" fmla="*/ 45497 h 847725"/>
                <a:gd name="connsiteX17" fmla="*/ 0 w 141004"/>
                <a:gd name="connsiteY17" fmla="*/ 26652 h 847725"/>
                <a:gd name="connsiteX18" fmla="*/ 0 w 141004"/>
                <a:gd name="connsiteY18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207241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5754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6554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4" h="847725">
                  <a:moveTo>
                    <a:pt x="0" y="0"/>
                  </a:moveTo>
                  <a:lnTo>
                    <a:pt x="141004" y="0"/>
                  </a:lnTo>
                  <a:lnTo>
                    <a:pt x="141004" y="26652"/>
                  </a:lnTo>
                  <a:cubicBezTo>
                    <a:pt x="141004" y="34011"/>
                    <a:pt x="136990" y="40674"/>
                    <a:pt x="130498" y="45497"/>
                  </a:cubicBezTo>
                  <a:lnTo>
                    <a:pt x="119799" y="48790"/>
                  </a:lnTo>
                  <a:lnTo>
                    <a:pt x="119799" y="56437"/>
                  </a:lnTo>
                  <a:cubicBezTo>
                    <a:pt x="119799" y="62305"/>
                    <a:pt x="116599" y="67617"/>
                    <a:pt x="111424" y="71462"/>
                  </a:cubicBezTo>
                  <a:lnTo>
                    <a:pt x="99100" y="75254"/>
                  </a:lnTo>
                  <a:cubicBezTo>
                    <a:pt x="99310" y="332744"/>
                    <a:pt x="96344" y="590235"/>
                    <a:pt x="96554" y="847725"/>
                  </a:cubicBezTo>
                  <a:lnTo>
                    <a:pt x="42579" y="847725"/>
                  </a:lnTo>
                  <a:cubicBezTo>
                    <a:pt x="42354" y="590234"/>
                    <a:pt x="42130" y="332744"/>
                    <a:pt x="41905" y="75253"/>
                  </a:cubicBezTo>
                  <a:lnTo>
                    <a:pt x="29582" y="71461"/>
                  </a:lnTo>
                  <a:cubicBezTo>
                    <a:pt x="24406" y="67616"/>
                    <a:pt x="21205" y="62304"/>
                    <a:pt x="21205" y="56436"/>
                  </a:cubicBezTo>
                  <a:lnTo>
                    <a:pt x="21205" y="48790"/>
                  </a:lnTo>
                  <a:lnTo>
                    <a:pt x="10506" y="45497"/>
                  </a:lnTo>
                  <a:cubicBezTo>
                    <a:pt x="4015" y="40674"/>
                    <a:pt x="0" y="34011"/>
                    <a:pt x="0" y="266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4371FDDA-9265-4D80-99FD-6AAA8821DF19}"/>
                </a:ext>
              </a:extLst>
            </p:cNvPr>
            <p:cNvSpPr/>
            <p:nvPr/>
          </p:nvSpPr>
          <p:spPr>
            <a:xfrm>
              <a:off x="4529421" y="3502024"/>
              <a:ext cx="141004" cy="847725"/>
            </a:xfrm>
            <a:custGeom>
              <a:avLst/>
              <a:gdLst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222251 h 847725"/>
                <a:gd name="connsiteX14" fmla="*/ 41905 w 141004"/>
                <a:gd name="connsiteY14" fmla="*/ 75253 h 847725"/>
                <a:gd name="connsiteX15" fmla="*/ 29582 w 141004"/>
                <a:gd name="connsiteY15" fmla="*/ 71461 h 847725"/>
                <a:gd name="connsiteX16" fmla="*/ 21205 w 141004"/>
                <a:gd name="connsiteY16" fmla="*/ 56436 h 847725"/>
                <a:gd name="connsiteX17" fmla="*/ 21205 w 141004"/>
                <a:gd name="connsiteY17" fmla="*/ 48790 h 847725"/>
                <a:gd name="connsiteX18" fmla="*/ 10506 w 141004"/>
                <a:gd name="connsiteY18" fmla="*/ 45497 h 847725"/>
                <a:gd name="connsiteX19" fmla="*/ 0 w 141004"/>
                <a:gd name="connsiteY19" fmla="*/ 26652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75253 h 847725"/>
                <a:gd name="connsiteX14" fmla="*/ 29582 w 141004"/>
                <a:gd name="connsiteY14" fmla="*/ 71461 h 847725"/>
                <a:gd name="connsiteX15" fmla="*/ 21205 w 141004"/>
                <a:gd name="connsiteY15" fmla="*/ 56436 h 847725"/>
                <a:gd name="connsiteX16" fmla="*/ 21205 w 141004"/>
                <a:gd name="connsiteY16" fmla="*/ 48790 h 847725"/>
                <a:gd name="connsiteX17" fmla="*/ 10506 w 141004"/>
                <a:gd name="connsiteY17" fmla="*/ 45497 h 847725"/>
                <a:gd name="connsiteX18" fmla="*/ 0 w 141004"/>
                <a:gd name="connsiteY18" fmla="*/ 26652 h 847725"/>
                <a:gd name="connsiteX19" fmla="*/ 0 w 141004"/>
                <a:gd name="connsiteY19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1905 w 141004"/>
                <a:gd name="connsiteY12" fmla="*/ 75253 h 847725"/>
                <a:gd name="connsiteX13" fmla="*/ 29582 w 141004"/>
                <a:gd name="connsiteY13" fmla="*/ 71461 h 847725"/>
                <a:gd name="connsiteX14" fmla="*/ 21205 w 141004"/>
                <a:gd name="connsiteY14" fmla="*/ 56436 h 847725"/>
                <a:gd name="connsiteX15" fmla="*/ 21205 w 141004"/>
                <a:gd name="connsiteY15" fmla="*/ 48790 h 847725"/>
                <a:gd name="connsiteX16" fmla="*/ 10506 w 141004"/>
                <a:gd name="connsiteY16" fmla="*/ 45497 h 847725"/>
                <a:gd name="connsiteX17" fmla="*/ 0 w 141004"/>
                <a:gd name="connsiteY17" fmla="*/ 26652 h 847725"/>
                <a:gd name="connsiteX18" fmla="*/ 0 w 141004"/>
                <a:gd name="connsiteY18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207241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5754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6554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4" h="847725">
                  <a:moveTo>
                    <a:pt x="0" y="0"/>
                  </a:moveTo>
                  <a:lnTo>
                    <a:pt x="141004" y="0"/>
                  </a:lnTo>
                  <a:lnTo>
                    <a:pt x="141004" y="26652"/>
                  </a:lnTo>
                  <a:cubicBezTo>
                    <a:pt x="141004" y="34011"/>
                    <a:pt x="136990" y="40674"/>
                    <a:pt x="130498" y="45497"/>
                  </a:cubicBezTo>
                  <a:lnTo>
                    <a:pt x="119799" y="48790"/>
                  </a:lnTo>
                  <a:lnTo>
                    <a:pt x="119799" y="56437"/>
                  </a:lnTo>
                  <a:cubicBezTo>
                    <a:pt x="119799" y="62305"/>
                    <a:pt x="116599" y="67617"/>
                    <a:pt x="111424" y="71462"/>
                  </a:cubicBezTo>
                  <a:lnTo>
                    <a:pt x="99100" y="75254"/>
                  </a:lnTo>
                  <a:cubicBezTo>
                    <a:pt x="99310" y="332744"/>
                    <a:pt x="96344" y="590235"/>
                    <a:pt x="96554" y="847725"/>
                  </a:cubicBezTo>
                  <a:lnTo>
                    <a:pt x="42579" y="847725"/>
                  </a:lnTo>
                  <a:cubicBezTo>
                    <a:pt x="42354" y="590234"/>
                    <a:pt x="42130" y="332744"/>
                    <a:pt x="41905" y="75253"/>
                  </a:cubicBezTo>
                  <a:lnTo>
                    <a:pt x="29582" y="71461"/>
                  </a:lnTo>
                  <a:cubicBezTo>
                    <a:pt x="24406" y="67616"/>
                    <a:pt x="21205" y="62304"/>
                    <a:pt x="21205" y="56436"/>
                  </a:cubicBezTo>
                  <a:lnTo>
                    <a:pt x="21205" y="48790"/>
                  </a:lnTo>
                  <a:lnTo>
                    <a:pt x="10506" y="45497"/>
                  </a:lnTo>
                  <a:cubicBezTo>
                    <a:pt x="4015" y="40674"/>
                    <a:pt x="0" y="34011"/>
                    <a:pt x="0" y="266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5" name="正方形/長方形 154">
              <a:extLst>
                <a:ext uri="{FF2B5EF4-FFF2-40B4-BE49-F238E27FC236}">
                  <a16:creationId xmlns:a16="http://schemas.microsoft.com/office/drawing/2014/main" id="{DF73C273-8878-4CF8-9E66-560D24B90325}"/>
                </a:ext>
              </a:extLst>
            </p:cNvPr>
            <p:cNvSpPr/>
            <p:nvPr/>
          </p:nvSpPr>
          <p:spPr>
            <a:xfrm>
              <a:off x="3380723" y="4190598"/>
              <a:ext cx="2861327" cy="45719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6" name="台形 155">
              <a:extLst>
                <a:ext uri="{FF2B5EF4-FFF2-40B4-BE49-F238E27FC236}">
                  <a16:creationId xmlns:a16="http://schemas.microsoft.com/office/drawing/2014/main" id="{AFC9AA66-A56B-474F-86E7-F63AB5AE1841}"/>
                </a:ext>
              </a:extLst>
            </p:cNvPr>
            <p:cNvSpPr/>
            <p:nvPr/>
          </p:nvSpPr>
          <p:spPr>
            <a:xfrm>
              <a:off x="3945624" y="4190598"/>
              <a:ext cx="1683652" cy="159151"/>
            </a:xfrm>
            <a:prstGeom prst="trapezoid">
              <a:avLst>
                <a:gd name="adj" fmla="val 36628"/>
              </a:avLst>
            </a:prstGeom>
            <a:pattFill prst="dkHorz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7" name="台形 156">
              <a:extLst>
                <a:ext uri="{FF2B5EF4-FFF2-40B4-BE49-F238E27FC236}">
                  <a16:creationId xmlns:a16="http://schemas.microsoft.com/office/drawing/2014/main" id="{912731FC-2101-4422-888D-BBE398A2768A}"/>
                </a:ext>
              </a:extLst>
            </p:cNvPr>
            <p:cNvSpPr/>
            <p:nvPr/>
          </p:nvSpPr>
          <p:spPr>
            <a:xfrm>
              <a:off x="3878950" y="4349348"/>
              <a:ext cx="1817000" cy="244476"/>
            </a:xfrm>
            <a:prstGeom prst="trapezoid">
              <a:avLst>
                <a:gd name="adj" fmla="val 36628"/>
              </a:avLst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8" name="台形 157">
              <a:extLst>
                <a:ext uri="{FF2B5EF4-FFF2-40B4-BE49-F238E27FC236}">
                  <a16:creationId xmlns:a16="http://schemas.microsoft.com/office/drawing/2014/main" id="{8EB86726-5A10-4808-884B-6FCA53077C67}"/>
                </a:ext>
              </a:extLst>
            </p:cNvPr>
            <p:cNvSpPr/>
            <p:nvPr/>
          </p:nvSpPr>
          <p:spPr>
            <a:xfrm>
              <a:off x="3977375" y="4349348"/>
              <a:ext cx="1620150" cy="244476"/>
            </a:xfrm>
            <a:prstGeom prst="trapezoid">
              <a:avLst>
                <a:gd name="adj" fmla="val 36628"/>
              </a:avLst>
            </a:prstGeom>
            <a:pattFill prst="dkHorz">
              <a:fgClr>
                <a:sysClr val="window" lastClr="FFFFFF">
                  <a:lumMod val="75000"/>
                </a:sysClr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9" name="正方形/長方形 158">
              <a:extLst>
                <a:ext uri="{FF2B5EF4-FFF2-40B4-BE49-F238E27FC236}">
                  <a16:creationId xmlns:a16="http://schemas.microsoft.com/office/drawing/2014/main" id="{1538CB28-618B-4515-89A0-F22F4DCBE31B}"/>
                </a:ext>
              </a:extLst>
            </p:cNvPr>
            <p:cNvSpPr/>
            <p:nvPr/>
          </p:nvSpPr>
          <p:spPr>
            <a:xfrm>
              <a:off x="3841098" y="4348947"/>
              <a:ext cx="1940578" cy="45720"/>
            </a:xfrm>
            <a:prstGeom prst="rect">
              <a:avLst/>
            </a:prstGeom>
            <a:solidFill>
              <a:sysClr val="window" lastClr="FFFFFF">
                <a:lumMod val="7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ED969015-7CD5-4F6C-8B6C-F220CDC86104}"/>
                </a:ext>
              </a:extLst>
            </p:cNvPr>
            <p:cNvSpPr/>
            <p:nvPr/>
          </p:nvSpPr>
          <p:spPr>
            <a:xfrm>
              <a:off x="3310221" y="3502024"/>
              <a:ext cx="141004" cy="847725"/>
            </a:xfrm>
            <a:custGeom>
              <a:avLst/>
              <a:gdLst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222251 h 847725"/>
                <a:gd name="connsiteX14" fmla="*/ 41905 w 141004"/>
                <a:gd name="connsiteY14" fmla="*/ 75253 h 847725"/>
                <a:gd name="connsiteX15" fmla="*/ 29582 w 141004"/>
                <a:gd name="connsiteY15" fmla="*/ 71461 h 847725"/>
                <a:gd name="connsiteX16" fmla="*/ 21205 w 141004"/>
                <a:gd name="connsiteY16" fmla="*/ 56436 h 847725"/>
                <a:gd name="connsiteX17" fmla="*/ 21205 w 141004"/>
                <a:gd name="connsiteY17" fmla="*/ 48790 h 847725"/>
                <a:gd name="connsiteX18" fmla="*/ 10506 w 141004"/>
                <a:gd name="connsiteY18" fmla="*/ 45497 h 847725"/>
                <a:gd name="connsiteX19" fmla="*/ 0 w 141004"/>
                <a:gd name="connsiteY19" fmla="*/ 26652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75253 h 847725"/>
                <a:gd name="connsiteX14" fmla="*/ 29582 w 141004"/>
                <a:gd name="connsiteY14" fmla="*/ 71461 h 847725"/>
                <a:gd name="connsiteX15" fmla="*/ 21205 w 141004"/>
                <a:gd name="connsiteY15" fmla="*/ 56436 h 847725"/>
                <a:gd name="connsiteX16" fmla="*/ 21205 w 141004"/>
                <a:gd name="connsiteY16" fmla="*/ 48790 h 847725"/>
                <a:gd name="connsiteX17" fmla="*/ 10506 w 141004"/>
                <a:gd name="connsiteY17" fmla="*/ 45497 h 847725"/>
                <a:gd name="connsiteX18" fmla="*/ 0 w 141004"/>
                <a:gd name="connsiteY18" fmla="*/ 26652 h 847725"/>
                <a:gd name="connsiteX19" fmla="*/ 0 w 141004"/>
                <a:gd name="connsiteY19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1905 w 141004"/>
                <a:gd name="connsiteY12" fmla="*/ 75253 h 847725"/>
                <a:gd name="connsiteX13" fmla="*/ 29582 w 141004"/>
                <a:gd name="connsiteY13" fmla="*/ 71461 h 847725"/>
                <a:gd name="connsiteX14" fmla="*/ 21205 w 141004"/>
                <a:gd name="connsiteY14" fmla="*/ 56436 h 847725"/>
                <a:gd name="connsiteX15" fmla="*/ 21205 w 141004"/>
                <a:gd name="connsiteY15" fmla="*/ 48790 h 847725"/>
                <a:gd name="connsiteX16" fmla="*/ 10506 w 141004"/>
                <a:gd name="connsiteY16" fmla="*/ 45497 h 847725"/>
                <a:gd name="connsiteX17" fmla="*/ 0 w 141004"/>
                <a:gd name="connsiteY17" fmla="*/ 26652 h 847725"/>
                <a:gd name="connsiteX18" fmla="*/ 0 w 141004"/>
                <a:gd name="connsiteY18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207241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5754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6554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4" h="847725">
                  <a:moveTo>
                    <a:pt x="0" y="0"/>
                  </a:moveTo>
                  <a:lnTo>
                    <a:pt x="141004" y="0"/>
                  </a:lnTo>
                  <a:lnTo>
                    <a:pt x="141004" y="26652"/>
                  </a:lnTo>
                  <a:cubicBezTo>
                    <a:pt x="141004" y="34011"/>
                    <a:pt x="136990" y="40674"/>
                    <a:pt x="130498" y="45497"/>
                  </a:cubicBezTo>
                  <a:lnTo>
                    <a:pt x="119799" y="48790"/>
                  </a:lnTo>
                  <a:lnTo>
                    <a:pt x="119799" y="56437"/>
                  </a:lnTo>
                  <a:cubicBezTo>
                    <a:pt x="119799" y="62305"/>
                    <a:pt x="116599" y="67617"/>
                    <a:pt x="111424" y="71462"/>
                  </a:cubicBezTo>
                  <a:lnTo>
                    <a:pt x="99100" y="75254"/>
                  </a:lnTo>
                  <a:cubicBezTo>
                    <a:pt x="99310" y="332744"/>
                    <a:pt x="96344" y="590235"/>
                    <a:pt x="96554" y="847725"/>
                  </a:cubicBezTo>
                  <a:lnTo>
                    <a:pt x="42579" y="847725"/>
                  </a:lnTo>
                  <a:cubicBezTo>
                    <a:pt x="42354" y="590234"/>
                    <a:pt x="42130" y="332744"/>
                    <a:pt x="41905" y="75253"/>
                  </a:cubicBezTo>
                  <a:lnTo>
                    <a:pt x="29582" y="71461"/>
                  </a:lnTo>
                  <a:cubicBezTo>
                    <a:pt x="24406" y="67616"/>
                    <a:pt x="21205" y="62304"/>
                    <a:pt x="21205" y="56436"/>
                  </a:cubicBezTo>
                  <a:lnTo>
                    <a:pt x="21205" y="48790"/>
                  </a:lnTo>
                  <a:lnTo>
                    <a:pt x="10506" y="45497"/>
                  </a:lnTo>
                  <a:cubicBezTo>
                    <a:pt x="4015" y="40674"/>
                    <a:pt x="0" y="34011"/>
                    <a:pt x="0" y="266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D18E72EB-FAE9-4B36-A49C-AB146662BF0B}"/>
                </a:ext>
              </a:extLst>
            </p:cNvPr>
            <p:cNvSpPr/>
            <p:nvPr/>
          </p:nvSpPr>
          <p:spPr>
            <a:xfrm>
              <a:off x="6155021" y="3502024"/>
              <a:ext cx="141004" cy="847725"/>
            </a:xfrm>
            <a:custGeom>
              <a:avLst/>
              <a:gdLst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222251 h 847725"/>
                <a:gd name="connsiteX14" fmla="*/ 41905 w 141004"/>
                <a:gd name="connsiteY14" fmla="*/ 75253 h 847725"/>
                <a:gd name="connsiteX15" fmla="*/ 29582 w 141004"/>
                <a:gd name="connsiteY15" fmla="*/ 71461 h 847725"/>
                <a:gd name="connsiteX16" fmla="*/ 21205 w 141004"/>
                <a:gd name="connsiteY16" fmla="*/ 56436 h 847725"/>
                <a:gd name="connsiteX17" fmla="*/ 21205 w 141004"/>
                <a:gd name="connsiteY17" fmla="*/ 48790 h 847725"/>
                <a:gd name="connsiteX18" fmla="*/ 10506 w 141004"/>
                <a:gd name="connsiteY18" fmla="*/ 45497 h 847725"/>
                <a:gd name="connsiteX19" fmla="*/ 0 w 141004"/>
                <a:gd name="connsiteY19" fmla="*/ 26652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75253 h 847725"/>
                <a:gd name="connsiteX14" fmla="*/ 29582 w 141004"/>
                <a:gd name="connsiteY14" fmla="*/ 71461 h 847725"/>
                <a:gd name="connsiteX15" fmla="*/ 21205 w 141004"/>
                <a:gd name="connsiteY15" fmla="*/ 56436 h 847725"/>
                <a:gd name="connsiteX16" fmla="*/ 21205 w 141004"/>
                <a:gd name="connsiteY16" fmla="*/ 48790 h 847725"/>
                <a:gd name="connsiteX17" fmla="*/ 10506 w 141004"/>
                <a:gd name="connsiteY17" fmla="*/ 45497 h 847725"/>
                <a:gd name="connsiteX18" fmla="*/ 0 w 141004"/>
                <a:gd name="connsiteY18" fmla="*/ 26652 h 847725"/>
                <a:gd name="connsiteX19" fmla="*/ 0 w 141004"/>
                <a:gd name="connsiteY19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1905 w 141004"/>
                <a:gd name="connsiteY12" fmla="*/ 75253 h 847725"/>
                <a:gd name="connsiteX13" fmla="*/ 29582 w 141004"/>
                <a:gd name="connsiteY13" fmla="*/ 71461 h 847725"/>
                <a:gd name="connsiteX14" fmla="*/ 21205 w 141004"/>
                <a:gd name="connsiteY14" fmla="*/ 56436 h 847725"/>
                <a:gd name="connsiteX15" fmla="*/ 21205 w 141004"/>
                <a:gd name="connsiteY15" fmla="*/ 48790 h 847725"/>
                <a:gd name="connsiteX16" fmla="*/ 10506 w 141004"/>
                <a:gd name="connsiteY16" fmla="*/ 45497 h 847725"/>
                <a:gd name="connsiteX17" fmla="*/ 0 w 141004"/>
                <a:gd name="connsiteY17" fmla="*/ 26652 h 847725"/>
                <a:gd name="connsiteX18" fmla="*/ 0 w 141004"/>
                <a:gd name="connsiteY18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207241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5754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6554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4" h="847725">
                  <a:moveTo>
                    <a:pt x="0" y="0"/>
                  </a:moveTo>
                  <a:lnTo>
                    <a:pt x="141004" y="0"/>
                  </a:lnTo>
                  <a:lnTo>
                    <a:pt x="141004" y="26652"/>
                  </a:lnTo>
                  <a:cubicBezTo>
                    <a:pt x="141004" y="34011"/>
                    <a:pt x="136990" y="40674"/>
                    <a:pt x="130498" y="45497"/>
                  </a:cubicBezTo>
                  <a:lnTo>
                    <a:pt x="119799" y="48790"/>
                  </a:lnTo>
                  <a:lnTo>
                    <a:pt x="119799" y="56437"/>
                  </a:lnTo>
                  <a:cubicBezTo>
                    <a:pt x="119799" y="62305"/>
                    <a:pt x="116599" y="67617"/>
                    <a:pt x="111424" y="71462"/>
                  </a:cubicBezTo>
                  <a:lnTo>
                    <a:pt x="99100" y="75254"/>
                  </a:lnTo>
                  <a:cubicBezTo>
                    <a:pt x="99310" y="332744"/>
                    <a:pt x="96344" y="590235"/>
                    <a:pt x="96554" y="847725"/>
                  </a:cubicBezTo>
                  <a:lnTo>
                    <a:pt x="42579" y="847725"/>
                  </a:lnTo>
                  <a:cubicBezTo>
                    <a:pt x="42354" y="590234"/>
                    <a:pt x="42130" y="332744"/>
                    <a:pt x="41905" y="75253"/>
                  </a:cubicBezTo>
                  <a:lnTo>
                    <a:pt x="29582" y="71461"/>
                  </a:lnTo>
                  <a:cubicBezTo>
                    <a:pt x="24406" y="67616"/>
                    <a:pt x="21205" y="62304"/>
                    <a:pt x="21205" y="56436"/>
                  </a:cubicBezTo>
                  <a:lnTo>
                    <a:pt x="21205" y="48790"/>
                  </a:lnTo>
                  <a:lnTo>
                    <a:pt x="10506" y="45497"/>
                  </a:lnTo>
                  <a:cubicBezTo>
                    <a:pt x="4015" y="40674"/>
                    <a:pt x="0" y="34011"/>
                    <a:pt x="0" y="266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62" name="グループ化 161">
              <a:extLst>
                <a:ext uri="{FF2B5EF4-FFF2-40B4-BE49-F238E27FC236}">
                  <a16:creationId xmlns:a16="http://schemas.microsoft.com/office/drawing/2014/main" id="{1DDB9E5B-BA3B-4DCF-AB5A-0436C80D9DA7}"/>
                </a:ext>
              </a:extLst>
            </p:cNvPr>
            <p:cNvGrpSpPr/>
            <p:nvPr/>
          </p:nvGrpSpPr>
          <p:grpSpPr>
            <a:xfrm>
              <a:off x="4671695" y="4058042"/>
              <a:ext cx="264126" cy="157163"/>
              <a:chOff x="4783931" y="6691313"/>
              <a:chExt cx="264126" cy="157163"/>
            </a:xfrm>
          </p:grpSpPr>
          <p:sp>
            <p:nvSpPr>
              <p:cNvPr id="166" name="四角形: 上の 2 つの角を丸める 165">
                <a:extLst>
                  <a:ext uri="{FF2B5EF4-FFF2-40B4-BE49-F238E27FC236}">
                    <a16:creationId xmlns:a16="http://schemas.microsoft.com/office/drawing/2014/main" id="{B5DE0824-9467-459D-B506-769BB8D0DE76}"/>
                  </a:ext>
                </a:extLst>
              </p:cNvPr>
              <p:cNvSpPr/>
              <p:nvPr/>
            </p:nvSpPr>
            <p:spPr>
              <a:xfrm>
                <a:off x="4802789" y="6797992"/>
                <a:ext cx="231174" cy="50484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7" name="四角形: 上の 2 つの角を丸める 166">
                <a:extLst>
                  <a:ext uri="{FF2B5EF4-FFF2-40B4-BE49-F238E27FC236}">
                    <a16:creationId xmlns:a16="http://schemas.microsoft.com/office/drawing/2014/main" id="{F67F5E6B-7BB7-4352-AB84-C7196EF484FD}"/>
                  </a:ext>
                </a:extLst>
              </p:cNvPr>
              <p:cNvSpPr/>
              <p:nvPr/>
            </p:nvSpPr>
            <p:spPr>
              <a:xfrm>
                <a:off x="4783931" y="6691313"/>
                <a:ext cx="264126" cy="111918"/>
              </a:xfrm>
              <a:prstGeom prst="round2SameRect">
                <a:avLst>
                  <a:gd name="adj1" fmla="val 16667"/>
                  <a:gd name="adj2" fmla="val 50000"/>
                </a:avLst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EA3F3BF4-DE4E-4BAB-9BAC-EB267A60A390}"/>
                </a:ext>
              </a:extLst>
            </p:cNvPr>
            <p:cNvSpPr/>
            <p:nvPr/>
          </p:nvSpPr>
          <p:spPr>
            <a:xfrm>
              <a:off x="3406775" y="4030663"/>
              <a:ext cx="2790826" cy="132112"/>
            </a:xfrm>
            <a:custGeom>
              <a:avLst/>
              <a:gdLst>
                <a:gd name="connsiteX0" fmla="*/ 2019952 w 2772428"/>
                <a:gd name="connsiteY0" fmla="*/ 109465 h 132112"/>
                <a:gd name="connsiteX1" fmla="*/ 2772428 w 2772428"/>
                <a:gd name="connsiteY1" fmla="*/ 109465 h 132112"/>
                <a:gd name="connsiteX2" fmla="*/ 2772428 w 2772428"/>
                <a:gd name="connsiteY2" fmla="*/ 132112 h 132112"/>
                <a:gd name="connsiteX3" fmla="*/ 2019952 w 2772428"/>
                <a:gd name="connsiteY3" fmla="*/ 132112 h 132112"/>
                <a:gd name="connsiteX4" fmla="*/ 0 w 2772428"/>
                <a:gd name="connsiteY4" fmla="*/ 109465 h 132112"/>
                <a:gd name="connsiteX5" fmla="*/ 741062 w 2772428"/>
                <a:gd name="connsiteY5" fmla="*/ 109465 h 132112"/>
                <a:gd name="connsiteX6" fmla="*/ 741062 w 2772428"/>
                <a:gd name="connsiteY6" fmla="*/ 132112 h 132112"/>
                <a:gd name="connsiteX7" fmla="*/ 0 w 2772428"/>
                <a:gd name="connsiteY7" fmla="*/ 132112 h 132112"/>
                <a:gd name="connsiteX8" fmla="*/ 2019952 w 2772428"/>
                <a:gd name="connsiteY8" fmla="*/ 52845 h 132112"/>
                <a:gd name="connsiteX9" fmla="*/ 2772428 w 2772428"/>
                <a:gd name="connsiteY9" fmla="*/ 52845 h 132112"/>
                <a:gd name="connsiteX10" fmla="*/ 2772428 w 2772428"/>
                <a:gd name="connsiteY10" fmla="*/ 75492 h 132112"/>
                <a:gd name="connsiteX11" fmla="*/ 2019952 w 2772428"/>
                <a:gd name="connsiteY11" fmla="*/ 75492 h 132112"/>
                <a:gd name="connsiteX12" fmla="*/ 0 w 2772428"/>
                <a:gd name="connsiteY12" fmla="*/ 52845 h 132112"/>
                <a:gd name="connsiteX13" fmla="*/ 741062 w 2772428"/>
                <a:gd name="connsiteY13" fmla="*/ 52845 h 132112"/>
                <a:gd name="connsiteX14" fmla="*/ 741062 w 2772428"/>
                <a:gd name="connsiteY14" fmla="*/ 75492 h 132112"/>
                <a:gd name="connsiteX15" fmla="*/ 0 w 2772428"/>
                <a:gd name="connsiteY15" fmla="*/ 75492 h 132112"/>
                <a:gd name="connsiteX16" fmla="*/ 2019952 w 2772428"/>
                <a:gd name="connsiteY16" fmla="*/ 0 h 132112"/>
                <a:gd name="connsiteX17" fmla="*/ 2772428 w 2772428"/>
                <a:gd name="connsiteY17" fmla="*/ 0 h 132112"/>
                <a:gd name="connsiteX18" fmla="*/ 2772428 w 2772428"/>
                <a:gd name="connsiteY18" fmla="*/ 22647 h 132112"/>
                <a:gd name="connsiteX19" fmla="*/ 2019952 w 2772428"/>
                <a:gd name="connsiteY19" fmla="*/ 22647 h 132112"/>
                <a:gd name="connsiteX20" fmla="*/ 0 w 2772428"/>
                <a:gd name="connsiteY20" fmla="*/ 0 h 132112"/>
                <a:gd name="connsiteX21" fmla="*/ 741062 w 2772428"/>
                <a:gd name="connsiteY21" fmla="*/ 0 h 132112"/>
                <a:gd name="connsiteX22" fmla="*/ 741062 w 2772428"/>
                <a:gd name="connsiteY22" fmla="*/ 22647 h 132112"/>
                <a:gd name="connsiteX23" fmla="*/ 0 w 2772428"/>
                <a:gd name="connsiteY23" fmla="*/ 22647 h 13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72428" h="132112">
                  <a:moveTo>
                    <a:pt x="2019952" y="109465"/>
                  </a:moveTo>
                  <a:lnTo>
                    <a:pt x="2772428" y="109465"/>
                  </a:lnTo>
                  <a:lnTo>
                    <a:pt x="2772428" y="132112"/>
                  </a:lnTo>
                  <a:lnTo>
                    <a:pt x="2019952" y="132112"/>
                  </a:lnTo>
                  <a:close/>
                  <a:moveTo>
                    <a:pt x="0" y="109465"/>
                  </a:moveTo>
                  <a:lnTo>
                    <a:pt x="741062" y="109465"/>
                  </a:lnTo>
                  <a:lnTo>
                    <a:pt x="741062" y="132112"/>
                  </a:lnTo>
                  <a:lnTo>
                    <a:pt x="0" y="132112"/>
                  </a:lnTo>
                  <a:close/>
                  <a:moveTo>
                    <a:pt x="2019952" y="52845"/>
                  </a:moveTo>
                  <a:lnTo>
                    <a:pt x="2772428" y="52845"/>
                  </a:lnTo>
                  <a:lnTo>
                    <a:pt x="2772428" y="75492"/>
                  </a:lnTo>
                  <a:lnTo>
                    <a:pt x="2019952" y="75492"/>
                  </a:lnTo>
                  <a:close/>
                  <a:moveTo>
                    <a:pt x="0" y="52845"/>
                  </a:moveTo>
                  <a:lnTo>
                    <a:pt x="741062" y="52845"/>
                  </a:lnTo>
                  <a:lnTo>
                    <a:pt x="741062" y="75492"/>
                  </a:lnTo>
                  <a:lnTo>
                    <a:pt x="0" y="75492"/>
                  </a:lnTo>
                  <a:close/>
                  <a:moveTo>
                    <a:pt x="2019952" y="0"/>
                  </a:moveTo>
                  <a:lnTo>
                    <a:pt x="2772428" y="0"/>
                  </a:lnTo>
                  <a:lnTo>
                    <a:pt x="2772428" y="22647"/>
                  </a:lnTo>
                  <a:lnTo>
                    <a:pt x="2019952" y="22647"/>
                  </a:lnTo>
                  <a:close/>
                  <a:moveTo>
                    <a:pt x="0" y="0"/>
                  </a:moveTo>
                  <a:lnTo>
                    <a:pt x="741062" y="0"/>
                  </a:lnTo>
                  <a:lnTo>
                    <a:pt x="741062" y="22647"/>
                  </a:lnTo>
                  <a:lnTo>
                    <a:pt x="0" y="22647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86D04056-4D73-4008-B337-B9E051F19A81}"/>
                </a:ext>
              </a:extLst>
            </p:cNvPr>
            <p:cNvSpPr/>
            <p:nvPr/>
          </p:nvSpPr>
          <p:spPr>
            <a:xfrm>
              <a:off x="3716621" y="3502024"/>
              <a:ext cx="141004" cy="847725"/>
            </a:xfrm>
            <a:custGeom>
              <a:avLst/>
              <a:gdLst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222251 h 847725"/>
                <a:gd name="connsiteX14" fmla="*/ 41905 w 141004"/>
                <a:gd name="connsiteY14" fmla="*/ 75253 h 847725"/>
                <a:gd name="connsiteX15" fmla="*/ 29582 w 141004"/>
                <a:gd name="connsiteY15" fmla="*/ 71461 h 847725"/>
                <a:gd name="connsiteX16" fmla="*/ 21205 w 141004"/>
                <a:gd name="connsiteY16" fmla="*/ 56436 h 847725"/>
                <a:gd name="connsiteX17" fmla="*/ 21205 w 141004"/>
                <a:gd name="connsiteY17" fmla="*/ 48790 h 847725"/>
                <a:gd name="connsiteX18" fmla="*/ 10506 w 141004"/>
                <a:gd name="connsiteY18" fmla="*/ 45497 h 847725"/>
                <a:gd name="connsiteX19" fmla="*/ 0 w 141004"/>
                <a:gd name="connsiteY19" fmla="*/ 26652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75253 h 847725"/>
                <a:gd name="connsiteX14" fmla="*/ 29582 w 141004"/>
                <a:gd name="connsiteY14" fmla="*/ 71461 h 847725"/>
                <a:gd name="connsiteX15" fmla="*/ 21205 w 141004"/>
                <a:gd name="connsiteY15" fmla="*/ 56436 h 847725"/>
                <a:gd name="connsiteX16" fmla="*/ 21205 w 141004"/>
                <a:gd name="connsiteY16" fmla="*/ 48790 h 847725"/>
                <a:gd name="connsiteX17" fmla="*/ 10506 w 141004"/>
                <a:gd name="connsiteY17" fmla="*/ 45497 h 847725"/>
                <a:gd name="connsiteX18" fmla="*/ 0 w 141004"/>
                <a:gd name="connsiteY18" fmla="*/ 26652 h 847725"/>
                <a:gd name="connsiteX19" fmla="*/ 0 w 141004"/>
                <a:gd name="connsiteY19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1905 w 141004"/>
                <a:gd name="connsiteY12" fmla="*/ 75253 h 847725"/>
                <a:gd name="connsiteX13" fmla="*/ 29582 w 141004"/>
                <a:gd name="connsiteY13" fmla="*/ 71461 h 847725"/>
                <a:gd name="connsiteX14" fmla="*/ 21205 w 141004"/>
                <a:gd name="connsiteY14" fmla="*/ 56436 h 847725"/>
                <a:gd name="connsiteX15" fmla="*/ 21205 w 141004"/>
                <a:gd name="connsiteY15" fmla="*/ 48790 h 847725"/>
                <a:gd name="connsiteX16" fmla="*/ 10506 w 141004"/>
                <a:gd name="connsiteY16" fmla="*/ 45497 h 847725"/>
                <a:gd name="connsiteX17" fmla="*/ 0 w 141004"/>
                <a:gd name="connsiteY17" fmla="*/ 26652 h 847725"/>
                <a:gd name="connsiteX18" fmla="*/ 0 w 141004"/>
                <a:gd name="connsiteY18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207241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5754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6554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4" h="847725">
                  <a:moveTo>
                    <a:pt x="0" y="0"/>
                  </a:moveTo>
                  <a:lnTo>
                    <a:pt x="141004" y="0"/>
                  </a:lnTo>
                  <a:lnTo>
                    <a:pt x="141004" y="26652"/>
                  </a:lnTo>
                  <a:cubicBezTo>
                    <a:pt x="141004" y="34011"/>
                    <a:pt x="136990" y="40674"/>
                    <a:pt x="130498" y="45497"/>
                  </a:cubicBezTo>
                  <a:lnTo>
                    <a:pt x="119799" y="48790"/>
                  </a:lnTo>
                  <a:lnTo>
                    <a:pt x="119799" y="56437"/>
                  </a:lnTo>
                  <a:cubicBezTo>
                    <a:pt x="119799" y="62305"/>
                    <a:pt x="116599" y="67617"/>
                    <a:pt x="111424" y="71462"/>
                  </a:cubicBezTo>
                  <a:lnTo>
                    <a:pt x="99100" y="75254"/>
                  </a:lnTo>
                  <a:cubicBezTo>
                    <a:pt x="99310" y="332744"/>
                    <a:pt x="96344" y="590235"/>
                    <a:pt x="96554" y="847725"/>
                  </a:cubicBezTo>
                  <a:lnTo>
                    <a:pt x="42579" y="847725"/>
                  </a:lnTo>
                  <a:cubicBezTo>
                    <a:pt x="42354" y="590234"/>
                    <a:pt x="42130" y="332744"/>
                    <a:pt x="41905" y="75253"/>
                  </a:cubicBezTo>
                  <a:lnTo>
                    <a:pt x="29582" y="71461"/>
                  </a:lnTo>
                  <a:cubicBezTo>
                    <a:pt x="24406" y="67616"/>
                    <a:pt x="21205" y="62304"/>
                    <a:pt x="21205" y="56436"/>
                  </a:cubicBezTo>
                  <a:lnTo>
                    <a:pt x="21205" y="48790"/>
                  </a:lnTo>
                  <a:lnTo>
                    <a:pt x="10506" y="45497"/>
                  </a:lnTo>
                  <a:cubicBezTo>
                    <a:pt x="4015" y="40674"/>
                    <a:pt x="0" y="34011"/>
                    <a:pt x="0" y="266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68AE1DC4-2E0F-40A5-9726-B5312819D904}"/>
                </a:ext>
              </a:extLst>
            </p:cNvPr>
            <p:cNvSpPr/>
            <p:nvPr/>
          </p:nvSpPr>
          <p:spPr>
            <a:xfrm>
              <a:off x="5748621" y="3502024"/>
              <a:ext cx="141004" cy="847725"/>
            </a:xfrm>
            <a:custGeom>
              <a:avLst/>
              <a:gdLst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222251 h 847725"/>
                <a:gd name="connsiteX14" fmla="*/ 41905 w 141004"/>
                <a:gd name="connsiteY14" fmla="*/ 75253 h 847725"/>
                <a:gd name="connsiteX15" fmla="*/ 29582 w 141004"/>
                <a:gd name="connsiteY15" fmla="*/ 71461 h 847725"/>
                <a:gd name="connsiteX16" fmla="*/ 21205 w 141004"/>
                <a:gd name="connsiteY16" fmla="*/ 56436 h 847725"/>
                <a:gd name="connsiteX17" fmla="*/ 21205 w 141004"/>
                <a:gd name="connsiteY17" fmla="*/ 48790 h 847725"/>
                <a:gd name="connsiteX18" fmla="*/ 10506 w 141004"/>
                <a:gd name="connsiteY18" fmla="*/ 45497 h 847725"/>
                <a:gd name="connsiteX19" fmla="*/ 0 w 141004"/>
                <a:gd name="connsiteY19" fmla="*/ 26652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5754 w 141004"/>
                <a:gd name="connsiteY12" fmla="*/ 222251 h 847725"/>
                <a:gd name="connsiteX13" fmla="*/ 41905 w 141004"/>
                <a:gd name="connsiteY13" fmla="*/ 75253 h 847725"/>
                <a:gd name="connsiteX14" fmla="*/ 29582 w 141004"/>
                <a:gd name="connsiteY14" fmla="*/ 71461 h 847725"/>
                <a:gd name="connsiteX15" fmla="*/ 21205 w 141004"/>
                <a:gd name="connsiteY15" fmla="*/ 56436 h 847725"/>
                <a:gd name="connsiteX16" fmla="*/ 21205 w 141004"/>
                <a:gd name="connsiteY16" fmla="*/ 48790 h 847725"/>
                <a:gd name="connsiteX17" fmla="*/ 10506 w 141004"/>
                <a:gd name="connsiteY17" fmla="*/ 45497 h 847725"/>
                <a:gd name="connsiteX18" fmla="*/ 0 w 141004"/>
                <a:gd name="connsiteY18" fmla="*/ 26652 h 847725"/>
                <a:gd name="connsiteX19" fmla="*/ 0 w 141004"/>
                <a:gd name="connsiteY19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197716 h 847725"/>
                <a:gd name="connsiteX10" fmla="*/ 99729 w 141004"/>
                <a:gd name="connsiteY10" fmla="*/ 847725 h 847725"/>
                <a:gd name="connsiteX11" fmla="*/ 45754 w 141004"/>
                <a:gd name="connsiteY11" fmla="*/ 847725 h 847725"/>
                <a:gd name="connsiteX12" fmla="*/ 41905 w 141004"/>
                <a:gd name="connsiteY12" fmla="*/ 75253 h 847725"/>
                <a:gd name="connsiteX13" fmla="*/ 29582 w 141004"/>
                <a:gd name="connsiteY13" fmla="*/ 71461 h 847725"/>
                <a:gd name="connsiteX14" fmla="*/ 21205 w 141004"/>
                <a:gd name="connsiteY14" fmla="*/ 56436 h 847725"/>
                <a:gd name="connsiteX15" fmla="*/ 21205 w 141004"/>
                <a:gd name="connsiteY15" fmla="*/ 48790 h 847725"/>
                <a:gd name="connsiteX16" fmla="*/ 10506 w 141004"/>
                <a:gd name="connsiteY16" fmla="*/ 45497 h 847725"/>
                <a:gd name="connsiteX17" fmla="*/ 0 w 141004"/>
                <a:gd name="connsiteY17" fmla="*/ 26652 h 847725"/>
                <a:gd name="connsiteX18" fmla="*/ 0 w 141004"/>
                <a:gd name="connsiteY18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197716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100 w 141004"/>
                <a:gd name="connsiteY8" fmla="*/ 207241 h 847725"/>
                <a:gd name="connsiteX9" fmla="*/ 99729 w 141004"/>
                <a:gd name="connsiteY9" fmla="*/ 847725 h 847725"/>
                <a:gd name="connsiteX10" fmla="*/ 45754 w 141004"/>
                <a:gd name="connsiteY10" fmla="*/ 847725 h 847725"/>
                <a:gd name="connsiteX11" fmla="*/ 41905 w 141004"/>
                <a:gd name="connsiteY11" fmla="*/ 75253 h 847725"/>
                <a:gd name="connsiteX12" fmla="*/ 29582 w 141004"/>
                <a:gd name="connsiteY12" fmla="*/ 71461 h 847725"/>
                <a:gd name="connsiteX13" fmla="*/ 21205 w 141004"/>
                <a:gd name="connsiteY13" fmla="*/ 56436 h 847725"/>
                <a:gd name="connsiteX14" fmla="*/ 21205 w 141004"/>
                <a:gd name="connsiteY14" fmla="*/ 48790 h 847725"/>
                <a:gd name="connsiteX15" fmla="*/ 10506 w 141004"/>
                <a:gd name="connsiteY15" fmla="*/ 45497 h 847725"/>
                <a:gd name="connsiteX16" fmla="*/ 0 w 141004"/>
                <a:gd name="connsiteY16" fmla="*/ 26652 h 847725"/>
                <a:gd name="connsiteX17" fmla="*/ 0 w 141004"/>
                <a:gd name="connsiteY17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5754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9729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  <a:gd name="connsiteX0" fmla="*/ 0 w 141004"/>
                <a:gd name="connsiteY0" fmla="*/ 0 h 847725"/>
                <a:gd name="connsiteX1" fmla="*/ 141004 w 141004"/>
                <a:gd name="connsiteY1" fmla="*/ 0 h 847725"/>
                <a:gd name="connsiteX2" fmla="*/ 141004 w 141004"/>
                <a:gd name="connsiteY2" fmla="*/ 26652 h 847725"/>
                <a:gd name="connsiteX3" fmla="*/ 130498 w 141004"/>
                <a:gd name="connsiteY3" fmla="*/ 45497 h 847725"/>
                <a:gd name="connsiteX4" fmla="*/ 119799 w 141004"/>
                <a:gd name="connsiteY4" fmla="*/ 48790 h 847725"/>
                <a:gd name="connsiteX5" fmla="*/ 119799 w 141004"/>
                <a:gd name="connsiteY5" fmla="*/ 56437 h 847725"/>
                <a:gd name="connsiteX6" fmla="*/ 111424 w 141004"/>
                <a:gd name="connsiteY6" fmla="*/ 71462 h 847725"/>
                <a:gd name="connsiteX7" fmla="*/ 99100 w 141004"/>
                <a:gd name="connsiteY7" fmla="*/ 75254 h 847725"/>
                <a:gd name="connsiteX8" fmla="*/ 96554 w 141004"/>
                <a:gd name="connsiteY8" fmla="*/ 847725 h 847725"/>
                <a:gd name="connsiteX9" fmla="*/ 42579 w 141004"/>
                <a:gd name="connsiteY9" fmla="*/ 847725 h 847725"/>
                <a:gd name="connsiteX10" fmla="*/ 41905 w 141004"/>
                <a:gd name="connsiteY10" fmla="*/ 75253 h 847725"/>
                <a:gd name="connsiteX11" fmla="*/ 29582 w 141004"/>
                <a:gd name="connsiteY11" fmla="*/ 71461 h 847725"/>
                <a:gd name="connsiteX12" fmla="*/ 21205 w 141004"/>
                <a:gd name="connsiteY12" fmla="*/ 56436 h 847725"/>
                <a:gd name="connsiteX13" fmla="*/ 21205 w 141004"/>
                <a:gd name="connsiteY13" fmla="*/ 48790 h 847725"/>
                <a:gd name="connsiteX14" fmla="*/ 10506 w 141004"/>
                <a:gd name="connsiteY14" fmla="*/ 45497 h 847725"/>
                <a:gd name="connsiteX15" fmla="*/ 0 w 141004"/>
                <a:gd name="connsiteY15" fmla="*/ 26652 h 847725"/>
                <a:gd name="connsiteX16" fmla="*/ 0 w 141004"/>
                <a:gd name="connsiteY16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4" h="847725">
                  <a:moveTo>
                    <a:pt x="0" y="0"/>
                  </a:moveTo>
                  <a:lnTo>
                    <a:pt x="141004" y="0"/>
                  </a:lnTo>
                  <a:lnTo>
                    <a:pt x="141004" y="26652"/>
                  </a:lnTo>
                  <a:cubicBezTo>
                    <a:pt x="141004" y="34011"/>
                    <a:pt x="136990" y="40674"/>
                    <a:pt x="130498" y="45497"/>
                  </a:cubicBezTo>
                  <a:lnTo>
                    <a:pt x="119799" y="48790"/>
                  </a:lnTo>
                  <a:lnTo>
                    <a:pt x="119799" y="56437"/>
                  </a:lnTo>
                  <a:cubicBezTo>
                    <a:pt x="119799" y="62305"/>
                    <a:pt x="116599" y="67617"/>
                    <a:pt x="111424" y="71462"/>
                  </a:cubicBezTo>
                  <a:lnTo>
                    <a:pt x="99100" y="75254"/>
                  </a:lnTo>
                  <a:cubicBezTo>
                    <a:pt x="99310" y="332744"/>
                    <a:pt x="96344" y="590235"/>
                    <a:pt x="96554" y="847725"/>
                  </a:cubicBezTo>
                  <a:lnTo>
                    <a:pt x="42579" y="847725"/>
                  </a:lnTo>
                  <a:cubicBezTo>
                    <a:pt x="42354" y="590234"/>
                    <a:pt x="42130" y="332744"/>
                    <a:pt x="41905" y="75253"/>
                  </a:cubicBezTo>
                  <a:lnTo>
                    <a:pt x="29582" y="71461"/>
                  </a:lnTo>
                  <a:cubicBezTo>
                    <a:pt x="24406" y="67616"/>
                    <a:pt x="21205" y="62304"/>
                    <a:pt x="21205" y="56436"/>
                  </a:cubicBezTo>
                  <a:lnTo>
                    <a:pt x="21205" y="48790"/>
                  </a:lnTo>
                  <a:lnTo>
                    <a:pt x="10506" y="45497"/>
                  </a:lnTo>
                  <a:cubicBezTo>
                    <a:pt x="4015" y="40674"/>
                    <a:pt x="0" y="34011"/>
                    <a:pt x="0" y="266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4920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９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2957D3A-053B-4199-A359-F336024815BF}"/>
              </a:ext>
            </a:extLst>
          </p:cNvPr>
          <p:cNvGrpSpPr/>
          <p:nvPr/>
        </p:nvGrpSpPr>
        <p:grpSpPr>
          <a:xfrm>
            <a:off x="775263" y="1912423"/>
            <a:ext cx="3366713" cy="3108013"/>
            <a:chOff x="775263" y="1912423"/>
            <a:chExt cx="3366713" cy="3108013"/>
          </a:xfrm>
        </p:grpSpPr>
        <p:sp>
          <p:nvSpPr>
            <p:cNvPr id="36" name="テキスト ボックス 35">
              <a:extLst>
                <a:ext uri="{FF2B5EF4-FFF2-40B4-BE49-F238E27FC236}">
                  <a16:creationId xmlns:a16="http://schemas.microsoft.com/office/drawing/2014/main" id="{3CB04A6A-25BF-4326-BF28-A468FCD33FF0}"/>
                </a:ext>
              </a:extLst>
            </p:cNvPr>
            <p:cNvSpPr txBox="1"/>
            <p:nvPr/>
          </p:nvSpPr>
          <p:spPr>
            <a:xfrm>
              <a:off x="1893740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古墳</a:t>
              </a:r>
            </a:p>
          </p:txBody>
        </p: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7C768B4A-26E2-473C-8AFC-C5D3D30D371F}"/>
                </a:ext>
              </a:extLst>
            </p:cNvPr>
            <p:cNvGrpSpPr/>
            <p:nvPr/>
          </p:nvGrpSpPr>
          <p:grpSpPr>
            <a:xfrm>
              <a:off x="775263" y="1912423"/>
              <a:ext cx="3366713" cy="1921622"/>
              <a:chOff x="437227" y="1823056"/>
              <a:chExt cx="3939097" cy="2248323"/>
            </a:xfrm>
          </p:grpSpPr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BE791A11-204C-4F57-92E3-0F97112401F7}"/>
                  </a:ext>
                </a:extLst>
              </p:cNvPr>
              <p:cNvSpPr/>
              <p:nvPr/>
            </p:nvSpPr>
            <p:spPr>
              <a:xfrm>
                <a:off x="437227" y="1823056"/>
                <a:ext cx="3939097" cy="2248323"/>
              </a:xfrm>
              <a:custGeom>
                <a:avLst/>
                <a:gdLst>
                  <a:gd name="connsiteX0" fmla="*/ 1182992 w 3947529"/>
                  <a:gd name="connsiteY0" fmla="*/ 198 h 3947531"/>
                  <a:gd name="connsiteX1" fmla="*/ 1609061 w 3947529"/>
                  <a:gd name="connsiteY1" fmla="*/ 127238 h 3947531"/>
                  <a:gd name="connsiteX2" fmla="*/ 1626971 w 3947529"/>
                  <a:gd name="connsiteY2" fmla="*/ 142842 h 3947531"/>
                  <a:gd name="connsiteX3" fmla="*/ 1630173 w 3947529"/>
                  <a:gd name="connsiteY3" fmla="*/ 139639 h 3947531"/>
                  <a:gd name="connsiteX4" fmla="*/ 3947529 w 3947529"/>
                  <a:gd name="connsiteY4" fmla="*/ 1676642 h 3947531"/>
                  <a:gd name="connsiteX5" fmla="*/ 1676639 w 3947529"/>
                  <a:gd name="connsiteY5" fmla="*/ 3947531 h 3947531"/>
                  <a:gd name="connsiteX6" fmla="*/ 139637 w 3947529"/>
                  <a:gd name="connsiteY6" fmla="*/ 1630176 h 3947531"/>
                  <a:gd name="connsiteX7" fmla="*/ 142841 w 3947529"/>
                  <a:gd name="connsiteY7" fmla="*/ 1626972 h 3947531"/>
                  <a:gd name="connsiteX8" fmla="*/ 127237 w 3947529"/>
                  <a:gd name="connsiteY8" fmla="*/ 1609062 h 3947531"/>
                  <a:gd name="connsiteX9" fmla="*/ 377143 w 3947529"/>
                  <a:gd name="connsiteY9" fmla="*/ 377143 h 3947531"/>
                  <a:gd name="connsiteX10" fmla="*/ 1182992 w 3947529"/>
                  <a:gd name="connsiteY10" fmla="*/ 198 h 3947531"/>
                  <a:gd name="connsiteX0" fmla="*/ 1186837 w 3951374"/>
                  <a:gd name="connsiteY0" fmla="*/ 198 h 3947531"/>
                  <a:gd name="connsiteX1" fmla="*/ 1612906 w 3951374"/>
                  <a:gd name="connsiteY1" fmla="*/ 127238 h 3947531"/>
                  <a:gd name="connsiteX2" fmla="*/ 1630816 w 3951374"/>
                  <a:gd name="connsiteY2" fmla="*/ 142842 h 3947531"/>
                  <a:gd name="connsiteX3" fmla="*/ 1634018 w 3951374"/>
                  <a:gd name="connsiteY3" fmla="*/ 139639 h 3947531"/>
                  <a:gd name="connsiteX4" fmla="*/ 3951374 w 3951374"/>
                  <a:gd name="connsiteY4" fmla="*/ 1676642 h 3947531"/>
                  <a:gd name="connsiteX5" fmla="*/ 1680484 w 3951374"/>
                  <a:gd name="connsiteY5" fmla="*/ 3947531 h 3947531"/>
                  <a:gd name="connsiteX6" fmla="*/ 143482 w 3951374"/>
                  <a:gd name="connsiteY6" fmla="*/ 1630176 h 3947531"/>
                  <a:gd name="connsiteX7" fmla="*/ 146686 w 3951374"/>
                  <a:gd name="connsiteY7" fmla="*/ 1626972 h 3947531"/>
                  <a:gd name="connsiteX8" fmla="*/ 131082 w 3951374"/>
                  <a:gd name="connsiteY8" fmla="*/ 1609062 h 3947531"/>
                  <a:gd name="connsiteX9" fmla="*/ 368288 w 3951374"/>
                  <a:gd name="connsiteY9" fmla="*/ 314841 h 3947531"/>
                  <a:gd name="connsiteX10" fmla="*/ 1186837 w 3951374"/>
                  <a:gd name="connsiteY10" fmla="*/ 198 h 3947531"/>
                  <a:gd name="connsiteX0" fmla="*/ 1164612 w 3951374"/>
                  <a:gd name="connsiteY0" fmla="*/ 123 h 3975776"/>
                  <a:gd name="connsiteX1" fmla="*/ 1612906 w 3951374"/>
                  <a:gd name="connsiteY1" fmla="*/ 155483 h 3975776"/>
                  <a:gd name="connsiteX2" fmla="*/ 1630816 w 3951374"/>
                  <a:gd name="connsiteY2" fmla="*/ 171087 h 3975776"/>
                  <a:gd name="connsiteX3" fmla="*/ 1634018 w 3951374"/>
                  <a:gd name="connsiteY3" fmla="*/ 167884 h 3975776"/>
                  <a:gd name="connsiteX4" fmla="*/ 3951374 w 3951374"/>
                  <a:gd name="connsiteY4" fmla="*/ 1704887 h 3975776"/>
                  <a:gd name="connsiteX5" fmla="*/ 1680484 w 3951374"/>
                  <a:gd name="connsiteY5" fmla="*/ 3975776 h 3975776"/>
                  <a:gd name="connsiteX6" fmla="*/ 143482 w 3951374"/>
                  <a:gd name="connsiteY6" fmla="*/ 1658421 h 3975776"/>
                  <a:gd name="connsiteX7" fmla="*/ 146686 w 3951374"/>
                  <a:gd name="connsiteY7" fmla="*/ 1655217 h 3975776"/>
                  <a:gd name="connsiteX8" fmla="*/ 131082 w 3951374"/>
                  <a:gd name="connsiteY8" fmla="*/ 1637307 h 3975776"/>
                  <a:gd name="connsiteX9" fmla="*/ 368288 w 3951374"/>
                  <a:gd name="connsiteY9" fmla="*/ 343086 h 3975776"/>
                  <a:gd name="connsiteX10" fmla="*/ 1164612 w 3951374"/>
                  <a:gd name="connsiteY10" fmla="*/ 123 h 3975776"/>
                  <a:gd name="connsiteX0" fmla="*/ 1167605 w 3954367"/>
                  <a:gd name="connsiteY0" fmla="*/ 123 h 3975776"/>
                  <a:gd name="connsiteX1" fmla="*/ 1615899 w 3954367"/>
                  <a:gd name="connsiteY1" fmla="*/ 155483 h 3975776"/>
                  <a:gd name="connsiteX2" fmla="*/ 1633809 w 3954367"/>
                  <a:gd name="connsiteY2" fmla="*/ 171087 h 3975776"/>
                  <a:gd name="connsiteX3" fmla="*/ 1637011 w 3954367"/>
                  <a:gd name="connsiteY3" fmla="*/ 167884 h 3975776"/>
                  <a:gd name="connsiteX4" fmla="*/ 3954367 w 3954367"/>
                  <a:gd name="connsiteY4" fmla="*/ 1704887 h 3975776"/>
                  <a:gd name="connsiteX5" fmla="*/ 1683477 w 3954367"/>
                  <a:gd name="connsiteY5" fmla="*/ 3975776 h 3975776"/>
                  <a:gd name="connsiteX6" fmla="*/ 146475 w 3954367"/>
                  <a:gd name="connsiteY6" fmla="*/ 1658421 h 3975776"/>
                  <a:gd name="connsiteX7" fmla="*/ 149679 w 3954367"/>
                  <a:gd name="connsiteY7" fmla="*/ 1655217 h 3975776"/>
                  <a:gd name="connsiteX8" fmla="*/ 134075 w 3954367"/>
                  <a:gd name="connsiteY8" fmla="*/ 1637307 h 3975776"/>
                  <a:gd name="connsiteX9" fmla="*/ 361756 w 3954367"/>
                  <a:gd name="connsiteY9" fmla="*/ 303438 h 3975776"/>
                  <a:gd name="connsiteX10" fmla="*/ 1167605 w 3954367"/>
                  <a:gd name="connsiteY10" fmla="*/ 123 h 3975776"/>
                  <a:gd name="connsiteX0" fmla="*/ 1021130 w 3807892"/>
                  <a:gd name="connsiteY0" fmla="*/ 123 h 3975776"/>
                  <a:gd name="connsiteX1" fmla="*/ 1469424 w 3807892"/>
                  <a:gd name="connsiteY1" fmla="*/ 155483 h 3975776"/>
                  <a:gd name="connsiteX2" fmla="*/ 1487334 w 3807892"/>
                  <a:gd name="connsiteY2" fmla="*/ 171087 h 3975776"/>
                  <a:gd name="connsiteX3" fmla="*/ 1490536 w 3807892"/>
                  <a:gd name="connsiteY3" fmla="*/ 167884 h 3975776"/>
                  <a:gd name="connsiteX4" fmla="*/ 3807892 w 3807892"/>
                  <a:gd name="connsiteY4" fmla="*/ 1704887 h 3975776"/>
                  <a:gd name="connsiteX5" fmla="*/ 1537002 w 3807892"/>
                  <a:gd name="connsiteY5" fmla="*/ 3975776 h 3975776"/>
                  <a:gd name="connsiteX6" fmla="*/ 0 w 3807892"/>
                  <a:gd name="connsiteY6" fmla="*/ 1658421 h 3975776"/>
                  <a:gd name="connsiteX7" fmla="*/ 3204 w 3807892"/>
                  <a:gd name="connsiteY7" fmla="*/ 1655217 h 3975776"/>
                  <a:gd name="connsiteX8" fmla="*/ 215281 w 3807892"/>
                  <a:gd name="connsiteY8" fmla="*/ 303438 h 3975776"/>
                  <a:gd name="connsiteX9" fmla="*/ 1021130 w 3807892"/>
                  <a:gd name="connsiteY9" fmla="*/ 123 h 3975776"/>
                  <a:gd name="connsiteX0" fmla="*/ 1021130 w 3807892"/>
                  <a:gd name="connsiteY0" fmla="*/ 123 h 3975776"/>
                  <a:gd name="connsiteX1" fmla="*/ 1469424 w 3807892"/>
                  <a:gd name="connsiteY1" fmla="*/ 155483 h 3975776"/>
                  <a:gd name="connsiteX2" fmla="*/ 1487334 w 3807892"/>
                  <a:gd name="connsiteY2" fmla="*/ 171087 h 3975776"/>
                  <a:gd name="connsiteX3" fmla="*/ 1490536 w 3807892"/>
                  <a:gd name="connsiteY3" fmla="*/ 167884 h 3975776"/>
                  <a:gd name="connsiteX4" fmla="*/ 3807892 w 3807892"/>
                  <a:gd name="connsiteY4" fmla="*/ 1704887 h 3975776"/>
                  <a:gd name="connsiteX5" fmla="*/ 1537002 w 3807892"/>
                  <a:gd name="connsiteY5" fmla="*/ 3975776 h 3975776"/>
                  <a:gd name="connsiteX6" fmla="*/ 0 w 3807892"/>
                  <a:gd name="connsiteY6" fmla="*/ 1658421 h 3975776"/>
                  <a:gd name="connsiteX7" fmla="*/ 215281 w 3807892"/>
                  <a:gd name="connsiteY7" fmla="*/ 303438 h 3975776"/>
                  <a:gd name="connsiteX8" fmla="*/ 1021130 w 3807892"/>
                  <a:gd name="connsiteY8" fmla="*/ 123 h 3975776"/>
                  <a:gd name="connsiteX0" fmla="*/ 1104157 w 3890919"/>
                  <a:gd name="connsiteY0" fmla="*/ 123 h 3975776"/>
                  <a:gd name="connsiteX1" fmla="*/ 1552451 w 3890919"/>
                  <a:gd name="connsiteY1" fmla="*/ 155483 h 3975776"/>
                  <a:gd name="connsiteX2" fmla="*/ 1570361 w 3890919"/>
                  <a:gd name="connsiteY2" fmla="*/ 171087 h 3975776"/>
                  <a:gd name="connsiteX3" fmla="*/ 1573563 w 3890919"/>
                  <a:gd name="connsiteY3" fmla="*/ 167884 h 3975776"/>
                  <a:gd name="connsiteX4" fmla="*/ 3890919 w 3890919"/>
                  <a:gd name="connsiteY4" fmla="*/ 1704887 h 3975776"/>
                  <a:gd name="connsiteX5" fmla="*/ 1620029 w 3890919"/>
                  <a:gd name="connsiteY5" fmla="*/ 3975776 h 3975776"/>
                  <a:gd name="connsiteX6" fmla="*/ 83027 w 3890919"/>
                  <a:gd name="connsiteY6" fmla="*/ 1658421 h 3975776"/>
                  <a:gd name="connsiteX7" fmla="*/ 298308 w 3890919"/>
                  <a:gd name="connsiteY7" fmla="*/ 303438 h 3975776"/>
                  <a:gd name="connsiteX8" fmla="*/ 1104157 w 3890919"/>
                  <a:gd name="connsiteY8" fmla="*/ 123 h 3975776"/>
                  <a:gd name="connsiteX0" fmla="*/ 1145614 w 3932376"/>
                  <a:gd name="connsiteY0" fmla="*/ 123 h 3975776"/>
                  <a:gd name="connsiteX1" fmla="*/ 1593908 w 3932376"/>
                  <a:gd name="connsiteY1" fmla="*/ 155483 h 3975776"/>
                  <a:gd name="connsiteX2" fmla="*/ 1611818 w 3932376"/>
                  <a:gd name="connsiteY2" fmla="*/ 171087 h 3975776"/>
                  <a:gd name="connsiteX3" fmla="*/ 1615020 w 3932376"/>
                  <a:gd name="connsiteY3" fmla="*/ 167884 h 3975776"/>
                  <a:gd name="connsiteX4" fmla="*/ 3932376 w 3932376"/>
                  <a:gd name="connsiteY4" fmla="*/ 1704887 h 3975776"/>
                  <a:gd name="connsiteX5" fmla="*/ 1661486 w 3932376"/>
                  <a:gd name="connsiteY5" fmla="*/ 3975776 h 3975776"/>
                  <a:gd name="connsiteX6" fmla="*/ 124484 w 3932376"/>
                  <a:gd name="connsiteY6" fmla="*/ 1658421 h 3975776"/>
                  <a:gd name="connsiteX7" fmla="*/ 339765 w 3932376"/>
                  <a:gd name="connsiteY7" fmla="*/ 303438 h 3975776"/>
                  <a:gd name="connsiteX8" fmla="*/ 1145614 w 3932376"/>
                  <a:gd name="connsiteY8" fmla="*/ 123 h 3975776"/>
                  <a:gd name="connsiteX0" fmla="*/ 1144879 w 3931641"/>
                  <a:gd name="connsiteY0" fmla="*/ 123 h 3975776"/>
                  <a:gd name="connsiteX1" fmla="*/ 1593173 w 3931641"/>
                  <a:gd name="connsiteY1" fmla="*/ 155483 h 3975776"/>
                  <a:gd name="connsiteX2" fmla="*/ 1611083 w 3931641"/>
                  <a:gd name="connsiteY2" fmla="*/ 171087 h 3975776"/>
                  <a:gd name="connsiteX3" fmla="*/ 1614285 w 3931641"/>
                  <a:gd name="connsiteY3" fmla="*/ 167884 h 3975776"/>
                  <a:gd name="connsiteX4" fmla="*/ 3931641 w 3931641"/>
                  <a:gd name="connsiteY4" fmla="*/ 1704887 h 3975776"/>
                  <a:gd name="connsiteX5" fmla="*/ 1660751 w 3931641"/>
                  <a:gd name="connsiteY5" fmla="*/ 3975776 h 3975776"/>
                  <a:gd name="connsiteX6" fmla="*/ 123749 w 3931641"/>
                  <a:gd name="connsiteY6" fmla="*/ 1658421 h 3975776"/>
                  <a:gd name="connsiteX7" fmla="*/ 339030 w 3931641"/>
                  <a:gd name="connsiteY7" fmla="*/ 303438 h 3975776"/>
                  <a:gd name="connsiteX8" fmla="*/ 1144879 w 3931641"/>
                  <a:gd name="connsiteY8" fmla="*/ 123 h 3975776"/>
                  <a:gd name="connsiteX0" fmla="*/ 1115293 w 3905230"/>
                  <a:gd name="connsiteY0" fmla="*/ 82 h 4009718"/>
                  <a:gd name="connsiteX1" fmla="*/ 1566762 w 3905230"/>
                  <a:gd name="connsiteY1" fmla="*/ 189425 h 4009718"/>
                  <a:gd name="connsiteX2" fmla="*/ 1584672 w 3905230"/>
                  <a:gd name="connsiteY2" fmla="*/ 205029 h 4009718"/>
                  <a:gd name="connsiteX3" fmla="*/ 1587874 w 3905230"/>
                  <a:gd name="connsiteY3" fmla="*/ 201826 h 4009718"/>
                  <a:gd name="connsiteX4" fmla="*/ 3905230 w 3905230"/>
                  <a:gd name="connsiteY4" fmla="*/ 1738829 h 4009718"/>
                  <a:gd name="connsiteX5" fmla="*/ 1634340 w 3905230"/>
                  <a:gd name="connsiteY5" fmla="*/ 4009718 h 4009718"/>
                  <a:gd name="connsiteX6" fmla="*/ 97338 w 3905230"/>
                  <a:gd name="connsiteY6" fmla="*/ 1692363 h 4009718"/>
                  <a:gd name="connsiteX7" fmla="*/ 312619 w 3905230"/>
                  <a:gd name="connsiteY7" fmla="*/ 337380 h 4009718"/>
                  <a:gd name="connsiteX8" fmla="*/ 1115293 w 3905230"/>
                  <a:gd name="connsiteY8" fmla="*/ 82 h 4009718"/>
                  <a:gd name="connsiteX0" fmla="*/ 1115293 w 3905230"/>
                  <a:gd name="connsiteY0" fmla="*/ 633 h 4010269"/>
                  <a:gd name="connsiteX1" fmla="*/ 1566762 w 3905230"/>
                  <a:gd name="connsiteY1" fmla="*/ 189976 h 4010269"/>
                  <a:gd name="connsiteX2" fmla="*/ 1584672 w 3905230"/>
                  <a:gd name="connsiteY2" fmla="*/ 205580 h 4010269"/>
                  <a:gd name="connsiteX3" fmla="*/ 1587874 w 3905230"/>
                  <a:gd name="connsiteY3" fmla="*/ 202377 h 4010269"/>
                  <a:gd name="connsiteX4" fmla="*/ 3905230 w 3905230"/>
                  <a:gd name="connsiteY4" fmla="*/ 1739380 h 4010269"/>
                  <a:gd name="connsiteX5" fmla="*/ 1634340 w 3905230"/>
                  <a:gd name="connsiteY5" fmla="*/ 4010269 h 4010269"/>
                  <a:gd name="connsiteX6" fmla="*/ 97338 w 3905230"/>
                  <a:gd name="connsiteY6" fmla="*/ 1692914 h 4010269"/>
                  <a:gd name="connsiteX7" fmla="*/ 312619 w 3905230"/>
                  <a:gd name="connsiteY7" fmla="*/ 337931 h 4010269"/>
                  <a:gd name="connsiteX8" fmla="*/ 1115293 w 3905230"/>
                  <a:gd name="connsiteY8" fmla="*/ 633 h 4010269"/>
                  <a:gd name="connsiteX0" fmla="*/ 1143056 w 3932993"/>
                  <a:gd name="connsiteY0" fmla="*/ 1056 h 4010692"/>
                  <a:gd name="connsiteX1" fmla="*/ 1594525 w 3932993"/>
                  <a:gd name="connsiteY1" fmla="*/ 190399 h 4010692"/>
                  <a:gd name="connsiteX2" fmla="*/ 1612435 w 3932993"/>
                  <a:gd name="connsiteY2" fmla="*/ 206003 h 4010692"/>
                  <a:gd name="connsiteX3" fmla="*/ 1615637 w 3932993"/>
                  <a:gd name="connsiteY3" fmla="*/ 202800 h 4010692"/>
                  <a:gd name="connsiteX4" fmla="*/ 3932993 w 3932993"/>
                  <a:gd name="connsiteY4" fmla="*/ 1739803 h 4010692"/>
                  <a:gd name="connsiteX5" fmla="*/ 1662103 w 3932993"/>
                  <a:gd name="connsiteY5" fmla="*/ 4010692 h 4010692"/>
                  <a:gd name="connsiteX6" fmla="*/ 125101 w 3932993"/>
                  <a:gd name="connsiteY6" fmla="*/ 1693337 h 4010692"/>
                  <a:gd name="connsiteX7" fmla="*/ 340382 w 3932993"/>
                  <a:gd name="connsiteY7" fmla="*/ 338354 h 4010692"/>
                  <a:gd name="connsiteX8" fmla="*/ 1143056 w 3932993"/>
                  <a:gd name="connsiteY8" fmla="*/ 1056 h 4010692"/>
                  <a:gd name="connsiteX0" fmla="*/ 1149160 w 3939097"/>
                  <a:gd name="connsiteY0" fmla="*/ 1172 h 4010808"/>
                  <a:gd name="connsiteX1" fmla="*/ 1600629 w 3939097"/>
                  <a:gd name="connsiteY1" fmla="*/ 190515 h 4010808"/>
                  <a:gd name="connsiteX2" fmla="*/ 1618539 w 3939097"/>
                  <a:gd name="connsiteY2" fmla="*/ 206119 h 4010808"/>
                  <a:gd name="connsiteX3" fmla="*/ 1621741 w 3939097"/>
                  <a:gd name="connsiteY3" fmla="*/ 202916 h 4010808"/>
                  <a:gd name="connsiteX4" fmla="*/ 3939097 w 3939097"/>
                  <a:gd name="connsiteY4" fmla="*/ 1739919 h 4010808"/>
                  <a:gd name="connsiteX5" fmla="*/ 1668207 w 3939097"/>
                  <a:gd name="connsiteY5" fmla="*/ 4010808 h 4010808"/>
                  <a:gd name="connsiteX6" fmla="*/ 131205 w 3939097"/>
                  <a:gd name="connsiteY6" fmla="*/ 1693453 h 4010808"/>
                  <a:gd name="connsiteX7" fmla="*/ 346486 w 3939097"/>
                  <a:gd name="connsiteY7" fmla="*/ 338470 h 4010808"/>
                  <a:gd name="connsiteX8" fmla="*/ 1149160 w 3939097"/>
                  <a:gd name="connsiteY8" fmla="*/ 1172 h 401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9097" h="4010808">
                    <a:moveTo>
                      <a:pt x="1149160" y="1172"/>
                    </a:moveTo>
                    <a:cubicBezTo>
                      <a:pt x="1321763" y="9057"/>
                      <a:pt x="1482906" y="101395"/>
                      <a:pt x="1600629" y="190515"/>
                    </a:cubicBezTo>
                    <a:lnTo>
                      <a:pt x="1618539" y="206119"/>
                    </a:lnTo>
                    <a:lnTo>
                      <a:pt x="1621741" y="202916"/>
                    </a:lnTo>
                    <a:lnTo>
                      <a:pt x="3939097" y="1739919"/>
                    </a:lnTo>
                    <a:lnTo>
                      <a:pt x="1668207" y="4010808"/>
                    </a:lnTo>
                    <a:lnTo>
                      <a:pt x="131205" y="1693453"/>
                    </a:lnTo>
                    <a:cubicBezTo>
                      <a:pt x="-120885" y="1304096"/>
                      <a:pt x="11727" y="660164"/>
                      <a:pt x="346486" y="338470"/>
                    </a:cubicBezTo>
                    <a:cubicBezTo>
                      <a:pt x="681245" y="16776"/>
                      <a:pt x="976557" y="-6713"/>
                      <a:pt x="1149160" y="1172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rgbClr val="003300"/>
                  </a:gs>
                  <a:gs pos="100000">
                    <a:srgbClr val="339933"/>
                  </a:gs>
                </a:gsLst>
                <a:lin ang="27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626967AB-0FD4-4906-9D3A-3D58F8952A3A}"/>
                  </a:ext>
                </a:extLst>
              </p:cNvPr>
              <p:cNvSpPr/>
              <p:nvPr/>
            </p:nvSpPr>
            <p:spPr>
              <a:xfrm>
                <a:off x="543075" y="1879600"/>
                <a:ext cx="3594160" cy="2031611"/>
              </a:xfrm>
              <a:custGeom>
                <a:avLst/>
                <a:gdLst>
                  <a:gd name="connsiteX0" fmla="*/ 927621 w 3052260"/>
                  <a:gd name="connsiteY0" fmla="*/ 1508 h 3052263"/>
                  <a:gd name="connsiteX1" fmla="*/ 1265016 w 3052260"/>
                  <a:gd name="connsiteY1" fmla="*/ 148162 h 3052263"/>
                  <a:gd name="connsiteX2" fmla="*/ 1298538 w 3052260"/>
                  <a:gd name="connsiteY2" fmla="*/ 186355 h 3052263"/>
                  <a:gd name="connsiteX3" fmla="*/ 3052260 w 3052260"/>
                  <a:gd name="connsiteY3" fmla="*/ 1349524 h 3052263"/>
                  <a:gd name="connsiteX4" fmla="*/ 1349521 w 3052260"/>
                  <a:gd name="connsiteY4" fmla="*/ 3052263 h 3052263"/>
                  <a:gd name="connsiteX5" fmla="*/ 186349 w 3052260"/>
                  <a:gd name="connsiteY5" fmla="*/ 1298534 h 3052263"/>
                  <a:gd name="connsiteX6" fmla="*/ 148161 w 3052260"/>
                  <a:gd name="connsiteY6" fmla="*/ 1265017 h 3052263"/>
                  <a:gd name="connsiteX7" fmla="*/ 273714 w 3052260"/>
                  <a:gd name="connsiteY7" fmla="*/ 273715 h 3052263"/>
                  <a:gd name="connsiteX8" fmla="*/ 927621 w 3052260"/>
                  <a:gd name="connsiteY8" fmla="*/ 1508 h 3052263"/>
                  <a:gd name="connsiteX0" fmla="*/ 927621 w 3052260"/>
                  <a:gd name="connsiteY0" fmla="*/ 1508 h 3114566"/>
                  <a:gd name="connsiteX1" fmla="*/ 1265016 w 3052260"/>
                  <a:gd name="connsiteY1" fmla="*/ 148162 h 3114566"/>
                  <a:gd name="connsiteX2" fmla="*/ 1298538 w 3052260"/>
                  <a:gd name="connsiteY2" fmla="*/ 186355 h 3114566"/>
                  <a:gd name="connsiteX3" fmla="*/ 3052260 w 3052260"/>
                  <a:gd name="connsiteY3" fmla="*/ 1349524 h 3114566"/>
                  <a:gd name="connsiteX4" fmla="*/ 1435246 w 3052260"/>
                  <a:gd name="connsiteY4" fmla="*/ 3114566 h 3114566"/>
                  <a:gd name="connsiteX5" fmla="*/ 186349 w 3052260"/>
                  <a:gd name="connsiteY5" fmla="*/ 1298534 h 3114566"/>
                  <a:gd name="connsiteX6" fmla="*/ 148161 w 3052260"/>
                  <a:gd name="connsiteY6" fmla="*/ 1265017 h 3114566"/>
                  <a:gd name="connsiteX7" fmla="*/ 273714 w 3052260"/>
                  <a:gd name="connsiteY7" fmla="*/ 273715 h 3114566"/>
                  <a:gd name="connsiteX8" fmla="*/ 927621 w 3052260"/>
                  <a:gd name="connsiteY8" fmla="*/ 1508 h 3114566"/>
                  <a:gd name="connsiteX0" fmla="*/ 927621 w 3141160"/>
                  <a:gd name="connsiteY0" fmla="*/ 1508 h 3114566"/>
                  <a:gd name="connsiteX1" fmla="*/ 1265016 w 3141160"/>
                  <a:gd name="connsiteY1" fmla="*/ 148162 h 3114566"/>
                  <a:gd name="connsiteX2" fmla="*/ 1298538 w 3141160"/>
                  <a:gd name="connsiteY2" fmla="*/ 186355 h 3114566"/>
                  <a:gd name="connsiteX3" fmla="*/ 3141160 w 3141160"/>
                  <a:gd name="connsiteY3" fmla="*/ 1417490 h 3114566"/>
                  <a:gd name="connsiteX4" fmla="*/ 1435246 w 3141160"/>
                  <a:gd name="connsiteY4" fmla="*/ 3114566 h 3114566"/>
                  <a:gd name="connsiteX5" fmla="*/ 186349 w 3141160"/>
                  <a:gd name="connsiteY5" fmla="*/ 1298534 h 3114566"/>
                  <a:gd name="connsiteX6" fmla="*/ 148161 w 3141160"/>
                  <a:gd name="connsiteY6" fmla="*/ 1265017 h 3114566"/>
                  <a:gd name="connsiteX7" fmla="*/ 273714 w 3141160"/>
                  <a:gd name="connsiteY7" fmla="*/ 273715 h 3114566"/>
                  <a:gd name="connsiteX8" fmla="*/ 927621 w 3141160"/>
                  <a:gd name="connsiteY8" fmla="*/ 1508 h 3114566"/>
                  <a:gd name="connsiteX0" fmla="*/ 927621 w 3141160"/>
                  <a:gd name="connsiteY0" fmla="*/ 1508 h 3114566"/>
                  <a:gd name="connsiteX1" fmla="*/ 1265016 w 3141160"/>
                  <a:gd name="connsiteY1" fmla="*/ 148162 h 3114566"/>
                  <a:gd name="connsiteX2" fmla="*/ 1298538 w 3141160"/>
                  <a:gd name="connsiteY2" fmla="*/ 186355 h 3114566"/>
                  <a:gd name="connsiteX3" fmla="*/ 3141160 w 3141160"/>
                  <a:gd name="connsiteY3" fmla="*/ 1417490 h 3114566"/>
                  <a:gd name="connsiteX4" fmla="*/ 1435246 w 3141160"/>
                  <a:gd name="connsiteY4" fmla="*/ 3114566 h 3114566"/>
                  <a:gd name="connsiteX5" fmla="*/ 148161 w 3141160"/>
                  <a:gd name="connsiteY5" fmla="*/ 1265017 h 3114566"/>
                  <a:gd name="connsiteX6" fmla="*/ 273714 w 3141160"/>
                  <a:gd name="connsiteY6" fmla="*/ 273715 h 3114566"/>
                  <a:gd name="connsiteX7" fmla="*/ 927621 w 3141160"/>
                  <a:gd name="connsiteY7" fmla="*/ 1508 h 3114566"/>
                  <a:gd name="connsiteX0" fmla="*/ 927621 w 3141160"/>
                  <a:gd name="connsiteY0" fmla="*/ 1508 h 3114566"/>
                  <a:gd name="connsiteX1" fmla="*/ 1265016 w 3141160"/>
                  <a:gd name="connsiteY1" fmla="*/ 148162 h 3114566"/>
                  <a:gd name="connsiteX2" fmla="*/ 3141160 w 3141160"/>
                  <a:gd name="connsiteY2" fmla="*/ 1417490 h 3114566"/>
                  <a:gd name="connsiteX3" fmla="*/ 1435246 w 3141160"/>
                  <a:gd name="connsiteY3" fmla="*/ 3114566 h 3114566"/>
                  <a:gd name="connsiteX4" fmla="*/ 148161 w 3141160"/>
                  <a:gd name="connsiteY4" fmla="*/ 1265017 h 3114566"/>
                  <a:gd name="connsiteX5" fmla="*/ 273714 w 3141160"/>
                  <a:gd name="connsiteY5" fmla="*/ 273715 h 3114566"/>
                  <a:gd name="connsiteX6" fmla="*/ 927621 w 3141160"/>
                  <a:gd name="connsiteY6" fmla="*/ 1508 h 3114566"/>
                  <a:gd name="connsiteX0" fmla="*/ 927621 w 3168214"/>
                  <a:gd name="connsiteY0" fmla="*/ 1508 h 3114566"/>
                  <a:gd name="connsiteX1" fmla="*/ 1265016 w 3168214"/>
                  <a:gd name="connsiteY1" fmla="*/ 148162 h 3114566"/>
                  <a:gd name="connsiteX2" fmla="*/ 3168214 w 3168214"/>
                  <a:gd name="connsiteY2" fmla="*/ 1369857 h 3114566"/>
                  <a:gd name="connsiteX3" fmla="*/ 1435246 w 3168214"/>
                  <a:gd name="connsiteY3" fmla="*/ 3114566 h 3114566"/>
                  <a:gd name="connsiteX4" fmla="*/ 148161 w 3168214"/>
                  <a:gd name="connsiteY4" fmla="*/ 1265017 h 3114566"/>
                  <a:gd name="connsiteX5" fmla="*/ 273714 w 3168214"/>
                  <a:gd name="connsiteY5" fmla="*/ 273715 h 3114566"/>
                  <a:gd name="connsiteX6" fmla="*/ 927621 w 3168214"/>
                  <a:gd name="connsiteY6" fmla="*/ 1508 h 3114566"/>
                  <a:gd name="connsiteX0" fmla="*/ 927621 w 3168214"/>
                  <a:gd name="connsiteY0" fmla="*/ 1508 h 3114566"/>
                  <a:gd name="connsiteX1" fmla="*/ 1265016 w 3168214"/>
                  <a:gd name="connsiteY1" fmla="*/ 148162 h 3114566"/>
                  <a:gd name="connsiteX2" fmla="*/ 3168214 w 3168214"/>
                  <a:gd name="connsiteY2" fmla="*/ 1369857 h 3114566"/>
                  <a:gd name="connsiteX3" fmla="*/ 1435246 w 3168214"/>
                  <a:gd name="connsiteY3" fmla="*/ 3114566 h 3114566"/>
                  <a:gd name="connsiteX4" fmla="*/ 148161 w 3168214"/>
                  <a:gd name="connsiteY4" fmla="*/ 1265017 h 3114566"/>
                  <a:gd name="connsiteX5" fmla="*/ 273714 w 3168214"/>
                  <a:gd name="connsiteY5" fmla="*/ 273715 h 3114566"/>
                  <a:gd name="connsiteX6" fmla="*/ 927621 w 3168214"/>
                  <a:gd name="connsiteY6" fmla="*/ 1508 h 3114566"/>
                  <a:gd name="connsiteX0" fmla="*/ 902575 w 3143168"/>
                  <a:gd name="connsiteY0" fmla="*/ 1508 h 3114566"/>
                  <a:gd name="connsiteX1" fmla="*/ 1239970 w 3143168"/>
                  <a:gd name="connsiteY1" fmla="*/ 148162 h 3114566"/>
                  <a:gd name="connsiteX2" fmla="*/ 3143168 w 3143168"/>
                  <a:gd name="connsiteY2" fmla="*/ 1369857 h 3114566"/>
                  <a:gd name="connsiteX3" fmla="*/ 1410200 w 3143168"/>
                  <a:gd name="connsiteY3" fmla="*/ 3114566 h 3114566"/>
                  <a:gd name="connsiteX4" fmla="*/ 123115 w 3143168"/>
                  <a:gd name="connsiteY4" fmla="*/ 1265017 h 3114566"/>
                  <a:gd name="connsiteX5" fmla="*/ 248668 w 3143168"/>
                  <a:gd name="connsiteY5" fmla="*/ 273715 h 3114566"/>
                  <a:gd name="connsiteX6" fmla="*/ 902575 w 3143168"/>
                  <a:gd name="connsiteY6" fmla="*/ 1508 h 3114566"/>
                  <a:gd name="connsiteX0" fmla="*/ 905981 w 3146574"/>
                  <a:gd name="connsiteY0" fmla="*/ 1508 h 3147909"/>
                  <a:gd name="connsiteX1" fmla="*/ 1243376 w 3146574"/>
                  <a:gd name="connsiteY1" fmla="*/ 148162 h 3147909"/>
                  <a:gd name="connsiteX2" fmla="*/ 3146574 w 3146574"/>
                  <a:gd name="connsiteY2" fmla="*/ 1369857 h 3147909"/>
                  <a:gd name="connsiteX3" fmla="*/ 1378436 w 3146574"/>
                  <a:gd name="connsiteY3" fmla="*/ 3147909 h 3147909"/>
                  <a:gd name="connsiteX4" fmla="*/ 126521 w 3146574"/>
                  <a:gd name="connsiteY4" fmla="*/ 1265017 h 3147909"/>
                  <a:gd name="connsiteX5" fmla="*/ 252074 w 3146574"/>
                  <a:gd name="connsiteY5" fmla="*/ 273715 h 3147909"/>
                  <a:gd name="connsiteX6" fmla="*/ 905981 w 3146574"/>
                  <a:gd name="connsiteY6" fmla="*/ 1508 h 3147909"/>
                  <a:gd name="connsiteX0" fmla="*/ 904478 w 3145071"/>
                  <a:gd name="connsiteY0" fmla="*/ 1508 h 3105040"/>
                  <a:gd name="connsiteX1" fmla="*/ 1241873 w 3145071"/>
                  <a:gd name="connsiteY1" fmla="*/ 148162 h 3105040"/>
                  <a:gd name="connsiteX2" fmla="*/ 3145071 w 3145071"/>
                  <a:gd name="connsiteY2" fmla="*/ 1369857 h 3105040"/>
                  <a:gd name="connsiteX3" fmla="*/ 1355289 w 3145071"/>
                  <a:gd name="connsiteY3" fmla="*/ 3105040 h 3105040"/>
                  <a:gd name="connsiteX4" fmla="*/ 125018 w 3145071"/>
                  <a:gd name="connsiteY4" fmla="*/ 1265017 h 3105040"/>
                  <a:gd name="connsiteX5" fmla="*/ 250571 w 3145071"/>
                  <a:gd name="connsiteY5" fmla="*/ 273715 h 3105040"/>
                  <a:gd name="connsiteX6" fmla="*/ 904478 w 3145071"/>
                  <a:gd name="connsiteY6" fmla="*/ 1508 h 3105040"/>
                  <a:gd name="connsiteX0" fmla="*/ 902037 w 3142630"/>
                  <a:gd name="connsiteY0" fmla="*/ 1508 h 3047881"/>
                  <a:gd name="connsiteX1" fmla="*/ 1239432 w 3142630"/>
                  <a:gd name="connsiteY1" fmla="*/ 148162 h 3047881"/>
                  <a:gd name="connsiteX2" fmla="*/ 3142630 w 3142630"/>
                  <a:gd name="connsiteY2" fmla="*/ 1369857 h 3047881"/>
                  <a:gd name="connsiteX3" fmla="*/ 1317678 w 3142630"/>
                  <a:gd name="connsiteY3" fmla="*/ 3047881 h 3047881"/>
                  <a:gd name="connsiteX4" fmla="*/ 122577 w 3142630"/>
                  <a:gd name="connsiteY4" fmla="*/ 1265017 h 3047881"/>
                  <a:gd name="connsiteX5" fmla="*/ 248130 w 3142630"/>
                  <a:gd name="connsiteY5" fmla="*/ 273715 h 3047881"/>
                  <a:gd name="connsiteX6" fmla="*/ 902037 w 3142630"/>
                  <a:gd name="connsiteY6" fmla="*/ 1508 h 3047881"/>
                  <a:gd name="connsiteX0" fmla="*/ 902037 w 3050646"/>
                  <a:gd name="connsiteY0" fmla="*/ 1508 h 3047881"/>
                  <a:gd name="connsiteX1" fmla="*/ 1239432 w 3050646"/>
                  <a:gd name="connsiteY1" fmla="*/ 148162 h 3047881"/>
                  <a:gd name="connsiteX2" fmla="*/ 3050646 w 3050646"/>
                  <a:gd name="connsiteY2" fmla="*/ 1312699 h 3047881"/>
                  <a:gd name="connsiteX3" fmla="*/ 1317678 w 3050646"/>
                  <a:gd name="connsiteY3" fmla="*/ 3047881 h 3047881"/>
                  <a:gd name="connsiteX4" fmla="*/ 122577 w 3050646"/>
                  <a:gd name="connsiteY4" fmla="*/ 1265017 h 3047881"/>
                  <a:gd name="connsiteX5" fmla="*/ 248130 w 3050646"/>
                  <a:gd name="connsiteY5" fmla="*/ 273715 h 3047881"/>
                  <a:gd name="connsiteX6" fmla="*/ 902037 w 3050646"/>
                  <a:gd name="connsiteY6" fmla="*/ 1508 h 3047881"/>
                  <a:gd name="connsiteX0" fmla="*/ 890869 w 3039478"/>
                  <a:gd name="connsiteY0" fmla="*/ 1508 h 3047881"/>
                  <a:gd name="connsiteX1" fmla="*/ 1228264 w 3039478"/>
                  <a:gd name="connsiteY1" fmla="*/ 148162 h 3047881"/>
                  <a:gd name="connsiteX2" fmla="*/ 3039478 w 3039478"/>
                  <a:gd name="connsiteY2" fmla="*/ 1312699 h 3047881"/>
                  <a:gd name="connsiteX3" fmla="*/ 1306510 w 3039478"/>
                  <a:gd name="connsiteY3" fmla="*/ 3047881 h 3047881"/>
                  <a:gd name="connsiteX4" fmla="*/ 111409 w 3039478"/>
                  <a:gd name="connsiteY4" fmla="*/ 1265017 h 3047881"/>
                  <a:gd name="connsiteX5" fmla="*/ 236962 w 3039478"/>
                  <a:gd name="connsiteY5" fmla="*/ 273715 h 3047881"/>
                  <a:gd name="connsiteX6" fmla="*/ 890869 w 3039478"/>
                  <a:gd name="connsiteY6" fmla="*/ 1508 h 3047881"/>
                  <a:gd name="connsiteX0" fmla="*/ 913966 w 3062575"/>
                  <a:gd name="connsiteY0" fmla="*/ 1508 h 3047881"/>
                  <a:gd name="connsiteX1" fmla="*/ 1251361 w 3062575"/>
                  <a:gd name="connsiteY1" fmla="*/ 148162 h 3047881"/>
                  <a:gd name="connsiteX2" fmla="*/ 3062575 w 3062575"/>
                  <a:gd name="connsiteY2" fmla="*/ 1312699 h 3047881"/>
                  <a:gd name="connsiteX3" fmla="*/ 1329607 w 3062575"/>
                  <a:gd name="connsiteY3" fmla="*/ 3047881 h 3047881"/>
                  <a:gd name="connsiteX4" fmla="*/ 96630 w 3062575"/>
                  <a:gd name="connsiteY4" fmla="*/ 1212621 h 3047881"/>
                  <a:gd name="connsiteX5" fmla="*/ 260059 w 3062575"/>
                  <a:gd name="connsiteY5" fmla="*/ 273715 h 3047881"/>
                  <a:gd name="connsiteX6" fmla="*/ 913966 w 3062575"/>
                  <a:gd name="connsiteY6" fmla="*/ 1508 h 304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2575" h="3047881">
                    <a:moveTo>
                      <a:pt x="913966" y="1508"/>
                    </a:moveTo>
                    <a:cubicBezTo>
                      <a:pt x="1043265" y="10383"/>
                      <a:pt x="1161710" y="58510"/>
                      <a:pt x="1251361" y="148162"/>
                    </a:cubicBezTo>
                    <a:lnTo>
                      <a:pt x="3062575" y="1312699"/>
                    </a:lnTo>
                    <a:lnTo>
                      <a:pt x="1329607" y="3047881"/>
                    </a:lnTo>
                    <a:cubicBezTo>
                      <a:pt x="912302" y="2420250"/>
                      <a:pt x="247834" y="1455874"/>
                      <a:pt x="96630" y="1212621"/>
                    </a:cubicBezTo>
                    <a:cubicBezTo>
                      <a:pt x="-54574" y="969368"/>
                      <a:pt x="-48352" y="582126"/>
                      <a:pt x="260059" y="273715"/>
                    </a:cubicBezTo>
                    <a:cubicBezTo>
                      <a:pt x="452816" y="80958"/>
                      <a:pt x="698467" y="-13284"/>
                      <a:pt x="913966" y="1508"/>
                    </a:cubicBezTo>
                    <a:close/>
                  </a:path>
                </a:pathLst>
              </a:custGeom>
              <a:gradFill>
                <a:gsLst>
                  <a:gs pos="0">
                    <a:srgbClr val="92D050"/>
                  </a:gs>
                  <a:gs pos="100000">
                    <a:srgbClr val="70AD47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036D5458-E9DD-483D-9DC2-EA0BA62C16CB}"/>
                  </a:ext>
                </a:extLst>
              </p:cNvPr>
              <p:cNvSpPr/>
              <p:nvPr/>
            </p:nvSpPr>
            <p:spPr>
              <a:xfrm>
                <a:off x="577218" y="1892311"/>
                <a:ext cx="3436677" cy="1901136"/>
              </a:xfrm>
              <a:custGeom>
                <a:avLst/>
                <a:gdLst>
                  <a:gd name="connsiteX0" fmla="*/ 947649 w 3436677"/>
                  <a:gd name="connsiteY0" fmla="*/ 63270 h 1901136"/>
                  <a:gd name="connsiteX1" fmla="*/ 924825 w 3436677"/>
                  <a:gd name="connsiteY1" fmla="*/ 69762 h 1901136"/>
                  <a:gd name="connsiteX2" fmla="*/ 902773 w 3436677"/>
                  <a:gd name="connsiteY2" fmla="*/ 63489 h 1901136"/>
                  <a:gd name="connsiteX3" fmla="*/ 897283 w 3436677"/>
                  <a:gd name="connsiteY3" fmla="*/ 63660 h 1901136"/>
                  <a:gd name="connsiteX4" fmla="*/ 864432 w 3436677"/>
                  <a:gd name="connsiteY4" fmla="*/ 73004 h 1901136"/>
                  <a:gd name="connsiteX5" fmla="*/ 848846 w 3436677"/>
                  <a:gd name="connsiteY5" fmla="*/ 68571 h 1901136"/>
                  <a:gd name="connsiteX6" fmla="*/ 833133 w 3436677"/>
                  <a:gd name="connsiteY6" fmla="*/ 71122 h 1901136"/>
                  <a:gd name="connsiteX7" fmla="*/ 830499 w 3436677"/>
                  <a:gd name="connsiteY7" fmla="*/ 75488 h 1901136"/>
                  <a:gd name="connsiteX8" fmla="*/ 794582 w 3436677"/>
                  <a:gd name="connsiteY8" fmla="*/ 85704 h 1901136"/>
                  <a:gd name="connsiteX9" fmla="*/ 786694 w 3436677"/>
                  <a:gd name="connsiteY9" fmla="*/ 83460 h 1901136"/>
                  <a:gd name="connsiteX10" fmla="*/ 756482 w 3436677"/>
                  <a:gd name="connsiteY10" fmla="*/ 92054 h 1901136"/>
                  <a:gd name="connsiteX11" fmla="*/ 753746 w 3436677"/>
                  <a:gd name="connsiteY11" fmla="*/ 91276 h 1901136"/>
                  <a:gd name="connsiteX12" fmla="*/ 747949 w 3436677"/>
                  <a:gd name="connsiteY12" fmla="*/ 100887 h 1901136"/>
                  <a:gd name="connsiteX13" fmla="*/ 712032 w 3436677"/>
                  <a:gd name="connsiteY13" fmla="*/ 111104 h 1901136"/>
                  <a:gd name="connsiteX14" fmla="*/ 676115 w 3436677"/>
                  <a:gd name="connsiteY14" fmla="*/ 100887 h 1901136"/>
                  <a:gd name="connsiteX15" fmla="*/ 675962 w 3436677"/>
                  <a:gd name="connsiteY15" fmla="*/ 100633 h 1901136"/>
                  <a:gd name="connsiteX16" fmla="*/ 651711 w 3436677"/>
                  <a:gd name="connsiteY16" fmla="*/ 107872 h 1901136"/>
                  <a:gd name="connsiteX17" fmla="*/ 646349 w 3436677"/>
                  <a:gd name="connsiteY17" fmla="*/ 116762 h 1901136"/>
                  <a:gd name="connsiteX18" fmla="*/ 628407 w 3436677"/>
                  <a:gd name="connsiteY18" fmla="*/ 121866 h 1901136"/>
                  <a:gd name="connsiteX19" fmla="*/ 620949 w 3436677"/>
                  <a:gd name="connsiteY19" fmla="*/ 129462 h 1901136"/>
                  <a:gd name="connsiteX20" fmla="*/ 585032 w 3436677"/>
                  <a:gd name="connsiteY20" fmla="*/ 139679 h 1901136"/>
                  <a:gd name="connsiteX21" fmla="*/ 564621 w 3436677"/>
                  <a:gd name="connsiteY21" fmla="*/ 133873 h 1901136"/>
                  <a:gd name="connsiteX22" fmla="*/ 541472 w 3436677"/>
                  <a:gd name="connsiteY22" fmla="*/ 140784 h 1901136"/>
                  <a:gd name="connsiteX23" fmla="*/ 539759 w 3436677"/>
                  <a:gd name="connsiteY23" fmla="*/ 147431 h 1901136"/>
                  <a:gd name="connsiteX24" fmla="*/ 492957 w 3436677"/>
                  <a:gd name="connsiteY24" fmla="*/ 171738 h 1901136"/>
                  <a:gd name="connsiteX25" fmla="*/ 481719 w 3436677"/>
                  <a:gd name="connsiteY25" fmla="*/ 168091 h 1901136"/>
                  <a:gd name="connsiteX26" fmla="*/ 442913 w 3436677"/>
                  <a:gd name="connsiteY26" fmla="*/ 185974 h 1901136"/>
                  <a:gd name="connsiteX27" fmla="*/ 433160 w 3436677"/>
                  <a:gd name="connsiteY27" fmla="*/ 204422 h 1901136"/>
                  <a:gd name="connsiteX28" fmla="*/ 397243 w 3436677"/>
                  <a:gd name="connsiteY28" fmla="*/ 216079 h 1901136"/>
                  <a:gd name="connsiteX29" fmla="*/ 392394 w 3436677"/>
                  <a:gd name="connsiteY29" fmla="*/ 214505 h 1901136"/>
                  <a:gd name="connsiteX30" fmla="*/ 390070 w 3436677"/>
                  <a:gd name="connsiteY30" fmla="*/ 223522 h 1901136"/>
                  <a:gd name="connsiteX31" fmla="*/ 371668 w 3436677"/>
                  <a:gd name="connsiteY31" fmla="*/ 241032 h 1901136"/>
                  <a:gd name="connsiteX32" fmla="*/ 346947 w 3436677"/>
                  <a:gd name="connsiteY32" fmla="*/ 246948 h 1901136"/>
                  <a:gd name="connsiteX33" fmla="*/ 345620 w 3436677"/>
                  <a:gd name="connsiteY33" fmla="*/ 252097 h 1901136"/>
                  <a:gd name="connsiteX34" fmla="*/ 327218 w 3436677"/>
                  <a:gd name="connsiteY34" fmla="*/ 269607 h 1901136"/>
                  <a:gd name="connsiteX35" fmla="*/ 317838 w 3436677"/>
                  <a:gd name="connsiteY35" fmla="*/ 271852 h 1901136"/>
                  <a:gd name="connsiteX36" fmla="*/ 317238 w 3436677"/>
                  <a:gd name="connsiteY36" fmla="*/ 274179 h 1901136"/>
                  <a:gd name="connsiteX37" fmla="*/ 298836 w 3436677"/>
                  <a:gd name="connsiteY37" fmla="*/ 291689 h 1901136"/>
                  <a:gd name="connsiteX38" fmla="*/ 281754 w 3436677"/>
                  <a:gd name="connsiteY38" fmla="*/ 295777 h 1901136"/>
                  <a:gd name="connsiteX39" fmla="*/ 279139 w 3436677"/>
                  <a:gd name="connsiteY39" fmla="*/ 305929 h 1901136"/>
                  <a:gd name="connsiteX40" fmla="*/ 260736 w 3436677"/>
                  <a:gd name="connsiteY40" fmla="*/ 323439 h 1901136"/>
                  <a:gd name="connsiteX41" fmla="*/ 257957 w 3436677"/>
                  <a:gd name="connsiteY41" fmla="*/ 324104 h 1901136"/>
                  <a:gd name="connsiteX42" fmla="*/ 256914 w 3436677"/>
                  <a:gd name="connsiteY42" fmla="*/ 328154 h 1901136"/>
                  <a:gd name="connsiteX43" fmla="*/ 238511 w 3436677"/>
                  <a:gd name="connsiteY43" fmla="*/ 345664 h 1901136"/>
                  <a:gd name="connsiteX44" fmla="*/ 225471 w 3436677"/>
                  <a:gd name="connsiteY44" fmla="*/ 348785 h 1901136"/>
                  <a:gd name="connsiteX45" fmla="*/ 225980 w 3436677"/>
                  <a:gd name="connsiteY45" fmla="*/ 350763 h 1901136"/>
                  <a:gd name="connsiteX46" fmla="*/ 211103 w 3436677"/>
                  <a:gd name="connsiteY46" fmla="*/ 378904 h 1901136"/>
                  <a:gd name="connsiteX47" fmla="*/ 176252 w 3436677"/>
                  <a:gd name="connsiteY47" fmla="*/ 390215 h 1901136"/>
                  <a:gd name="connsiteX48" fmla="*/ 159968 w 3436677"/>
                  <a:gd name="connsiteY48" fmla="*/ 412604 h 1901136"/>
                  <a:gd name="connsiteX49" fmla="*/ 154202 w 3436677"/>
                  <a:gd name="connsiteY49" fmla="*/ 423510 h 1901136"/>
                  <a:gd name="connsiteX50" fmla="*/ 151366 w 3436677"/>
                  <a:gd name="connsiteY50" fmla="*/ 424431 h 1901136"/>
                  <a:gd name="connsiteX51" fmla="*/ 148580 w 3436677"/>
                  <a:gd name="connsiteY51" fmla="*/ 428261 h 1901136"/>
                  <a:gd name="connsiteX52" fmla="*/ 130008 w 3436677"/>
                  <a:gd name="connsiteY52" fmla="*/ 475619 h 1901136"/>
                  <a:gd name="connsiteX53" fmla="*/ 140892 w 3436677"/>
                  <a:gd name="connsiteY53" fmla="*/ 479151 h 1901136"/>
                  <a:gd name="connsiteX54" fmla="*/ 155769 w 3436677"/>
                  <a:gd name="connsiteY54" fmla="*/ 507293 h 1901136"/>
                  <a:gd name="connsiteX55" fmla="*/ 140892 w 3436677"/>
                  <a:gd name="connsiteY55" fmla="*/ 535434 h 1901136"/>
                  <a:gd name="connsiteX56" fmla="*/ 116617 w 3436677"/>
                  <a:gd name="connsiteY56" fmla="*/ 543313 h 1901136"/>
                  <a:gd name="connsiteX57" fmla="*/ 115954 w 3436677"/>
                  <a:gd name="connsiteY57" fmla="*/ 555240 h 1901136"/>
                  <a:gd name="connsiteX58" fmla="*/ 132995 w 3436677"/>
                  <a:gd name="connsiteY58" fmla="*/ 560770 h 1901136"/>
                  <a:gd name="connsiteX59" fmla="*/ 147872 w 3436677"/>
                  <a:gd name="connsiteY59" fmla="*/ 588912 h 1901136"/>
                  <a:gd name="connsiteX60" fmla="*/ 143881 w 3436677"/>
                  <a:gd name="connsiteY60" fmla="*/ 604403 h 1901136"/>
                  <a:gd name="connsiteX61" fmla="*/ 143732 w 3436677"/>
                  <a:gd name="connsiteY61" fmla="*/ 604576 h 1901136"/>
                  <a:gd name="connsiteX62" fmla="*/ 144663 w 3436677"/>
                  <a:gd name="connsiteY62" fmla="*/ 608189 h 1901136"/>
                  <a:gd name="connsiteX63" fmla="*/ 131740 w 3436677"/>
                  <a:gd name="connsiteY63" fmla="*/ 632634 h 1901136"/>
                  <a:gd name="connsiteX64" fmla="*/ 136711 w 3436677"/>
                  <a:gd name="connsiteY64" fmla="*/ 648437 h 1901136"/>
                  <a:gd name="connsiteX65" fmla="*/ 185427 w 3436677"/>
                  <a:gd name="connsiteY65" fmla="*/ 712226 h 1901136"/>
                  <a:gd name="connsiteX66" fmla="*/ 201011 w 3436677"/>
                  <a:gd name="connsiteY66" fmla="*/ 723573 h 1901136"/>
                  <a:gd name="connsiteX67" fmla="*/ 205102 w 3436677"/>
                  <a:gd name="connsiteY67" fmla="*/ 723006 h 1901136"/>
                  <a:gd name="connsiteX68" fmla="*/ 281539 w 3436677"/>
                  <a:gd name="connsiteY68" fmla="*/ 775496 h 1901136"/>
                  <a:gd name="connsiteX69" fmla="*/ 280637 w 3436677"/>
                  <a:gd name="connsiteY69" fmla="*/ 776992 h 1901136"/>
                  <a:gd name="connsiteX70" fmla="*/ 299509 w 3436677"/>
                  <a:gd name="connsiteY70" fmla="*/ 786277 h 1901136"/>
                  <a:gd name="connsiteX71" fmla="*/ 393835 w 3436677"/>
                  <a:gd name="connsiteY71" fmla="*/ 863165 h 1901136"/>
                  <a:gd name="connsiteX72" fmla="*/ 421886 w 3436677"/>
                  <a:gd name="connsiteY72" fmla="*/ 868198 h 1901136"/>
                  <a:gd name="connsiteX73" fmla="*/ 443598 w 3436677"/>
                  <a:gd name="connsiteY73" fmla="*/ 890902 h 1901136"/>
                  <a:gd name="connsiteX74" fmla="*/ 437418 w 3436677"/>
                  <a:gd name="connsiteY74" fmla="*/ 897365 h 1901136"/>
                  <a:gd name="connsiteX75" fmla="*/ 469511 w 3436677"/>
                  <a:gd name="connsiteY75" fmla="*/ 903123 h 1901136"/>
                  <a:gd name="connsiteX76" fmla="*/ 491223 w 3436677"/>
                  <a:gd name="connsiteY76" fmla="*/ 925827 h 1901136"/>
                  <a:gd name="connsiteX77" fmla="*/ 482238 w 3436677"/>
                  <a:gd name="connsiteY77" fmla="*/ 935224 h 1901136"/>
                  <a:gd name="connsiteX78" fmla="*/ 495016 w 3436677"/>
                  <a:gd name="connsiteY78" fmla="*/ 945640 h 1901136"/>
                  <a:gd name="connsiteX79" fmla="*/ 523486 w 3436677"/>
                  <a:gd name="connsiteY79" fmla="*/ 950748 h 1901136"/>
                  <a:gd name="connsiteX80" fmla="*/ 545198 w 3436677"/>
                  <a:gd name="connsiteY80" fmla="*/ 973452 h 1901136"/>
                  <a:gd name="connsiteX81" fmla="*/ 538162 w 3436677"/>
                  <a:gd name="connsiteY81" fmla="*/ 980809 h 1901136"/>
                  <a:gd name="connsiteX82" fmla="*/ 543814 w 3436677"/>
                  <a:gd name="connsiteY82" fmla="*/ 985416 h 1901136"/>
                  <a:gd name="connsiteX83" fmla="*/ 580636 w 3436677"/>
                  <a:gd name="connsiteY83" fmla="*/ 992023 h 1901136"/>
                  <a:gd name="connsiteX84" fmla="*/ 602348 w 3436677"/>
                  <a:gd name="connsiteY84" fmla="*/ 1014727 h 1901136"/>
                  <a:gd name="connsiteX85" fmla="*/ 592459 w 3436677"/>
                  <a:gd name="connsiteY85" fmla="*/ 1025068 h 1901136"/>
                  <a:gd name="connsiteX86" fmla="*/ 603497 w 3436677"/>
                  <a:gd name="connsiteY86" fmla="*/ 1034065 h 1901136"/>
                  <a:gd name="connsiteX87" fmla="*/ 634611 w 3436677"/>
                  <a:gd name="connsiteY87" fmla="*/ 1039648 h 1901136"/>
                  <a:gd name="connsiteX88" fmla="*/ 637873 w 3436677"/>
                  <a:gd name="connsiteY88" fmla="*/ 1043059 h 1901136"/>
                  <a:gd name="connsiteX89" fmla="*/ 638839 w 3436677"/>
                  <a:gd name="connsiteY89" fmla="*/ 1042925 h 1901136"/>
                  <a:gd name="connsiteX90" fmla="*/ 715276 w 3436677"/>
                  <a:gd name="connsiteY90" fmla="*/ 1095415 h 1901136"/>
                  <a:gd name="connsiteX91" fmla="*/ 712432 w 3436677"/>
                  <a:gd name="connsiteY91" fmla="*/ 1105090 h 1901136"/>
                  <a:gd name="connsiteX92" fmla="*/ 728917 w 3436677"/>
                  <a:gd name="connsiteY92" fmla="*/ 1107375 h 1901136"/>
                  <a:gd name="connsiteX93" fmla="*/ 775601 w 3436677"/>
                  <a:gd name="connsiteY93" fmla="*/ 1155740 h 1901136"/>
                  <a:gd name="connsiteX94" fmla="*/ 772632 w 3436677"/>
                  <a:gd name="connsiteY94" fmla="*/ 1165838 h 1901136"/>
                  <a:gd name="connsiteX95" fmla="*/ 786067 w 3436677"/>
                  <a:gd name="connsiteY95" fmla="*/ 1167700 h 1901136"/>
                  <a:gd name="connsiteX96" fmla="*/ 819697 w 3436677"/>
                  <a:gd name="connsiteY96" fmla="*/ 1186718 h 1901136"/>
                  <a:gd name="connsiteX97" fmla="*/ 829919 w 3436677"/>
                  <a:gd name="connsiteY97" fmla="*/ 1209698 h 1901136"/>
                  <a:gd name="connsiteX98" fmla="*/ 841982 w 3436677"/>
                  <a:gd name="connsiteY98" fmla="*/ 1208025 h 1901136"/>
                  <a:gd name="connsiteX99" fmla="*/ 918419 w 3436677"/>
                  <a:gd name="connsiteY99" fmla="*/ 1260515 h 1901136"/>
                  <a:gd name="connsiteX100" fmla="*/ 912814 w 3436677"/>
                  <a:gd name="connsiteY100" fmla="*/ 1269807 h 1901136"/>
                  <a:gd name="connsiteX101" fmla="*/ 932060 w 3436677"/>
                  <a:gd name="connsiteY101" fmla="*/ 1272475 h 1901136"/>
                  <a:gd name="connsiteX102" fmla="*/ 978744 w 3436677"/>
                  <a:gd name="connsiteY102" fmla="*/ 1320840 h 1901136"/>
                  <a:gd name="connsiteX103" fmla="*/ 977409 w 3436677"/>
                  <a:gd name="connsiteY103" fmla="*/ 1323053 h 1901136"/>
                  <a:gd name="connsiteX104" fmla="*/ 1001910 w 3436677"/>
                  <a:gd name="connsiteY104" fmla="*/ 1326450 h 1901136"/>
                  <a:gd name="connsiteX105" fmla="*/ 1048594 w 3436677"/>
                  <a:gd name="connsiteY105" fmla="*/ 1374815 h 1901136"/>
                  <a:gd name="connsiteX106" fmla="*/ 1039674 w 3436677"/>
                  <a:gd name="connsiteY106" fmla="*/ 1389604 h 1901136"/>
                  <a:gd name="connsiteX107" fmla="*/ 1065204 w 3436677"/>
                  <a:gd name="connsiteY107" fmla="*/ 1410414 h 1901136"/>
                  <a:gd name="connsiteX108" fmla="*/ 1089800 w 3436677"/>
                  <a:gd name="connsiteY108" fmla="*/ 1403417 h 1901136"/>
                  <a:gd name="connsiteX109" fmla="*/ 1140594 w 3436677"/>
                  <a:gd name="connsiteY109" fmla="*/ 1438298 h 1901136"/>
                  <a:gd name="connsiteX110" fmla="*/ 1133571 w 3436677"/>
                  <a:gd name="connsiteY110" fmla="*/ 1449942 h 1901136"/>
                  <a:gd name="connsiteX111" fmla="*/ 1142051 w 3436677"/>
                  <a:gd name="connsiteY111" fmla="*/ 1464002 h 1901136"/>
                  <a:gd name="connsiteX112" fmla="*/ 1156307 w 3436677"/>
                  <a:gd name="connsiteY112" fmla="*/ 1462025 h 1901136"/>
                  <a:gd name="connsiteX113" fmla="*/ 1210356 w 3436677"/>
                  <a:gd name="connsiteY113" fmla="*/ 1477399 h 1901136"/>
                  <a:gd name="connsiteX114" fmla="*/ 1232171 w 3436677"/>
                  <a:gd name="connsiteY114" fmla="*/ 1513565 h 1901136"/>
                  <a:gd name="connsiteX115" fmla="*/ 1233685 w 3436677"/>
                  <a:gd name="connsiteY115" fmla="*/ 1513775 h 1901136"/>
                  <a:gd name="connsiteX116" fmla="*/ 1267315 w 3436677"/>
                  <a:gd name="connsiteY116" fmla="*/ 1532793 h 1901136"/>
                  <a:gd name="connsiteX117" fmla="*/ 1279633 w 3436677"/>
                  <a:gd name="connsiteY117" fmla="*/ 1560485 h 1901136"/>
                  <a:gd name="connsiteX118" fmla="*/ 1295883 w 3436677"/>
                  <a:gd name="connsiteY118" fmla="*/ 1587426 h 1901136"/>
                  <a:gd name="connsiteX119" fmla="*/ 1319716 w 3436677"/>
                  <a:gd name="connsiteY119" fmla="*/ 1590730 h 1901136"/>
                  <a:gd name="connsiteX120" fmla="*/ 1353346 w 3436677"/>
                  <a:gd name="connsiteY120" fmla="*/ 1609748 h 1901136"/>
                  <a:gd name="connsiteX121" fmla="*/ 1355869 w 3436677"/>
                  <a:gd name="connsiteY121" fmla="*/ 1615420 h 1901136"/>
                  <a:gd name="connsiteX122" fmla="*/ 1360991 w 3436677"/>
                  <a:gd name="connsiteY122" fmla="*/ 1616130 h 1901136"/>
                  <a:gd name="connsiteX123" fmla="*/ 1394621 w 3436677"/>
                  <a:gd name="connsiteY123" fmla="*/ 1635148 h 1901136"/>
                  <a:gd name="connsiteX124" fmla="*/ 1402539 w 3436677"/>
                  <a:gd name="connsiteY124" fmla="*/ 1652947 h 1901136"/>
                  <a:gd name="connsiteX125" fmla="*/ 1411791 w 3436677"/>
                  <a:gd name="connsiteY125" fmla="*/ 1654230 h 1901136"/>
                  <a:gd name="connsiteX126" fmla="*/ 1445421 w 3436677"/>
                  <a:gd name="connsiteY126" fmla="*/ 1673248 h 1901136"/>
                  <a:gd name="connsiteX127" fmla="*/ 1450439 w 3436677"/>
                  <a:gd name="connsiteY127" fmla="*/ 1684529 h 1901136"/>
                  <a:gd name="connsiteX128" fmla="*/ 1471012 w 3436677"/>
                  <a:gd name="connsiteY128" fmla="*/ 1694054 h 1901136"/>
                  <a:gd name="connsiteX129" fmla="*/ 1493400 w 3436677"/>
                  <a:gd name="connsiteY129" fmla="*/ 1731170 h 1901136"/>
                  <a:gd name="connsiteX130" fmla="*/ 1492679 w 3436677"/>
                  <a:gd name="connsiteY130" fmla="*/ 1732366 h 1901136"/>
                  <a:gd name="connsiteX131" fmla="*/ 1505937 w 3436677"/>
                  <a:gd name="connsiteY131" fmla="*/ 1738504 h 1901136"/>
                  <a:gd name="connsiteX132" fmla="*/ 1515729 w 3436677"/>
                  <a:gd name="connsiteY132" fmla="*/ 1754738 h 1901136"/>
                  <a:gd name="connsiteX133" fmla="*/ 1521812 w 3436677"/>
                  <a:gd name="connsiteY133" fmla="*/ 1757554 h 1901136"/>
                  <a:gd name="connsiteX134" fmla="*/ 1525977 w 3436677"/>
                  <a:gd name="connsiteY134" fmla="*/ 1764459 h 1901136"/>
                  <a:gd name="connsiteX135" fmla="*/ 1532441 w 3436677"/>
                  <a:gd name="connsiteY135" fmla="*/ 1765355 h 1901136"/>
                  <a:gd name="connsiteX136" fmla="*/ 1556737 w 3436677"/>
                  <a:gd name="connsiteY136" fmla="*/ 1776604 h 1901136"/>
                  <a:gd name="connsiteX137" fmla="*/ 1561183 w 3436677"/>
                  <a:gd name="connsiteY137" fmla="*/ 1783975 h 1901136"/>
                  <a:gd name="connsiteX138" fmla="*/ 1562332 w 3436677"/>
                  <a:gd name="connsiteY138" fmla="*/ 1781085 h 1901136"/>
                  <a:gd name="connsiteX139" fmla="*/ 1593256 w 3436677"/>
                  <a:gd name="connsiteY139" fmla="*/ 1761530 h 1901136"/>
                  <a:gd name="connsiteX140" fmla="*/ 1600107 w 3436677"/>
                  <a:gd name="connsiteY140" fmla="*/ 1760468 h 1901136"/>
                  <a:gd name="connsiteX141" fmla="*/ 1612913 w 3436677"/>
                  <a:gd name="connsiteY141" fmla="*/ 1745882 h 1901136"/>
                  <a:gd name="connsiteX142" fmla="*/ 1662613 w 3436677"/>
                  <a:gd name="connsiteY142" fmla="*/ 1730073 h 1901136"/>
                  <a:gd name="connsiteX143" fmla="*/ 1667538 w 3436677"/>
                  <a:gd name="connsiteY143" fmla="*/ 1730836 h 1901136"/>
                  <a:gd name="connsiteX144" fmla="*/ 1671005 w 3436677"/>
                  <a:gd name="connsiteY144" fmla="*/ 1722120 h 1901136"/>
                  <a:gd name="connsiteX145" fmla="*/ 1701929 w 3436677"/>
                  <a:gd name="connsiteY145" fmla="*/ 1702564 h 1901136"/>
                  <a:gd name="connsiteX146" fmla="*/ 1719326 w 3436677"/>
                  <a:gd name="connsiteY146" fmla="*/ 1699867 h 1901136"/>
                  <a:gd name="connsiteX147" fmla="*/ 1728155 w 3436677"/>
                  <a:gd name="connsiteY147" fmla="*/ 1677670 h 1901136"/>
                  <a:gd name="connsiteX148" fmla="*/ 1759079 w 3436677"/>
                  <a:gd name="connsiteY148" fmla="*/ 1658114 h 1901136"/>
                  <a:gd name="connsiteX149" fmla="*/ 1764724 w 3436677"/>
                  <a:gd name="connsiteY149" fmla="*/ 1657239 h 1901136"/>
                  <a:gd name="connsiteX150" fmla="*/ 1766125 w 3436677"/>
                  <a:gd name="connsiteY150" fmla="*/ 1651913 h 1901136"/>
                  <a:gd name="connsiteX151" fmla="*/ 1830888 w 3436677"/>
                  <a:gd name="connsiteY151" fmla="*/ 1618948 h 1901136"/>
                  <a:gd name="connsiteX152" fmla="*/ 1857772 w 3436677"/>
                  <a:gd name="connsiteY152" fmla="*/ 1623116 h 1901136"/>
                  <a:gd name="connsiteX153" fmla="*/ 1862098 w 3436677"/>
                  <a:gd name="connsiteY153" fmla="*/ 1606661 h 1901136"/>
                  <a:gd name="connsiteX154" fmla="*/ 1877161 w 3436677"/>
                  <a:gd name="connsiteY154" fmla="*/ 1589505 h 1901136"/>
                  <a:gd name="connsiteX155" fmla="*/ 1887954 w 3436677"/>
                  <a:gd name="connsiteY155" fmla="*/ 1583917 h 1901136"/>
                  <a:gd name="connsiteX156" fmla="*/ 1902561 w 3436677"/>
                  <a:gd name="connsiteY156" fmla="*/ 1567280 h 1901136"/>
                  <a:gd name="connsiteX157" fmla="*/ 1952261 w 3436677"/>
                  <a:gd name="connsiteY157" fmla="*/ 1551471 h 1901136"/>
                  <a:gd name="connsiteX158" fmla="*/ 1971749 w 3436677"/>
                  <a:gd name="connsiteY158" fmla="*/ 1554492 h 1901136"/>
                  <a:gd name="connsiteX159" fmla="*/ 1976398 w 3436677"/>
                  <a:gd name="connsiteY159" fmla="*/ 1536811 h 1901136"/>
                  <a:gd name="connsiteX160" fmla="*/ 2041161 w 3436677"/>
                  <a:gd name="connsiteY160" fmla="*/ 1503846 h 1901136"/>
                  <a:gd name="connsiteX161" fmla="*/ 2062549 w 3436677"/>
                  <a:gd name="connsiteY161" fmla="*/ 1507162 h 1901136"/>
                  <a:gd name="connsiteX162" fmla="*/ 2070973 w 3436677"/>
                  <a:gd name="connsiteY162" fmla="*/ 1497355 h 1901136"/>
                  <a:gd name="connsiteX163" fmla="*/ 2079166 w 3436677"/>
                  <a:gd name="connsiteY163" fmla="*/ 1493020 h 1901136"/>
                  <a:gd name="connsiteX164" fmla="*/ 2084348 w 3436677"/>
                  <a:gd name="connsiteY164" fmla="*/ 1473311 h 1901136"/>
                  <a:gd name="connsiteX165" fmla="*/ 2149111 w 3436677"/>
                  <a:gd name="connsiteY165" fmla="*/ 1440346 h 1901136"/>
                  <a:gd name="connsiteX166" fmla="*/ 2174358 w 3436677"/>
                  <a:gd name="connsiteY166" fmla="*/ 1444260 h 1901136"/>
                  <a:gd name="connsiteX167" fmla="*/ 2176553 w 3436677"/>
                  <a:gd name="connsiteY167" fmla="*/ 1438743 h 1901136"/>
                  <a:gd name="connsiteX168" fmla="*/ 2207477 w 3436677"/>
                  <a:gd name="connsiteY168" fmla="*/ 1419187 h 1901136"/>
                  <a:gd name="connsiteX169" fmla="*/ 2222182 w 3436677"/>
                  <a:gd name="connsiteY169" fmla="*/ 1416908 h 1901136"/>
                  <a:gd name="connsiteX170" fmla="*/ 2224048 w 3436677"/>
                  <a:gd name="connsiteY170" fmla="*/ 1409811 h 1901136"/>
                  <a:gd name="connsiteX171" fmla="*/ 2247457 w 3436677"/>
                  <a:gd name="connsiteY171" fmla="*/ 1387981 h 1901136"/>
                  <a:gd name="connsiteX172" fmla="*/ 2247236 w 3436677"/>
                  <a:gd name="connsiteY172" fmla="*/ 1387141 h 1901136"/>
                  <a:gd name="connsiteX173" fmla="*/ 2317523 w 3436677"/>
                  <a:gd name="connsiteY173" fmla="*/ 1333166 h 1901136"/>
                  <a:gd name="connsiteX174" fmla="*/ 2327847 w 3436677"/>
                  <a:gd name="connsiteY174" fmla="*/ 1334766 h 1901136"/>
                  <a:gd name="connsiteX175" fmla="*/ 2328783 w 3436677"/>
                  <a:gd name="connsiteY175" fmla="*/ 1331206 h 1901136"/>
                  <a:gd name="connsiteX176" fmla="*/ 2393546 w 3436677"/>
                  <a:gd name="connsiteY176" fmla="*/ 1298241 h 1901136"/>
                  <a:gd name="connsiteX177" fmla="*/ 2401630 w 3436677"/>
                  <a:gd name="connsiteY177" fmla="*/ 1299494 h 1901136"/>
                  <a:gd name="connsiteX178" fmla="*/ 2416987 w 3436677"/>
                  <a:gd name="connsiteY178" fmla="*/ 1289782 h 1901136"/>
                  <a:gd name="connsiteX179" fmla="*/ 2441387 w 3436677"/>
                  <a:gd name="connsiteY179" fmla="*/ 1286000 h 1901136"/>
                  <a:gd name="connsiteX180" fmla="*/ 2441266 w 3436677"/>
                  <a:gd name="connsiteY180" fmla="*/ 1285541 h 1901136"/>
                  <a:gd name="connsiteX181" fmla="*/ 2511553 w 3436677"/>
                  <a:gd name="connsiteY181" fmla="*/ 1231566 h 1901136"/>
                  <a:gd name="connsiteX182" fmla="*/ 2523080 w 3436677"/>
                  <a:gd name="connsiteY182" fmla="*/ 1233353 h 1901136"/>
                  <a:gd name="connsiteX183" fmla="*/ 2533711 w 3436677"/>
                  <a:gd name="connsiteY183" fmla="*/ 1213644 h 1901136"/>
                  <a:gd name="connsiteX184" fmla="*/ 2583411 w 3436677"/>
                  <a:gd name="connsiteY184" fmla="*/ 1197835 h 1901136"/>
                  <a:gd name="connsiteX185" fmla="*/ 2610770 w 3436677"/>
                  <a:gd name="connsiteY185" fmla="*/ 1202077 h 1901136"/>
                  <a:gd name="connsiteX186" fmla="*/ 2616480 w 3436677"/>
                  <a:gd name="connsiteY186" fmla="*/ 1205033 h 1901136"/>
                  <a:gd name="connsiteX187" fmla="*/ 2628961 w 3436677"/>
                  <a:gd name="connsiteY187" fmla="*/ 1181894 h 1901136"/>
                  <a:gd name="connsiteX188" fmla="*/ 2651302 w 3436677"/>
                  <a:gd name="connsiteY188" fmla="*/ 1170327 h 1901136"/>
                  <a:gd name="connsiteX189" fmla="*/ 2652068 w 3436677"/>
                  <a:gd name="connsiteY189" fmla="*/ 1170208 h 1901136"/>
                  <a:gd name="connsiteX190" fmla="*/ 2658085 w 3436677"/>
                  <a:gd name="connsiteY190" fmla="*/ 1159053 h 1901136"/>
                  <a:gd name="connsiteX191" fmla="*/ 2674317 w 3436677"/>
                  <a:gd name="connsiteY191" fmla="*/ 1150649 h 1901136"/>
                  <a:gd name="connsiteX192" fmla="*/ 2683485 w 3436677"/>
                  <a:gd name="connsiteY192" fmla="*/ 1133653 h 1901136"/>
                  <a:gd name="connsiteX193" fmla="*/ 2733185 w 3436677"/>
                  <a:gd name="connsiteY193" fmla="*/ 1117844 h 1901136"/>
                  <a:gd name="connsiteX194" fmla="*/ 2760544 w 3436677"/>
                  <a:gd name="connsiteY194" fmla="*/ 1122086 h 1901136"/>
                  <a:gd name="connsiteX195" fmla="*/ 2766342 w 3436677"/>
                  <a:gd name="connsiteY195" fmla="*/ 1125088 h 1901136"/>
                  <a:gd name="connsiteX196" fmla="*/ 2768238 w 3436677"/>
                  <a:gd name="connsiteY196" fmla="*/ 1124030 h 1901136"/>
                  <a:gd name="connsiteX197" fmla="*/ 2766453 w 3436677"/>
                  <a:gd name="connsiteY197" fmla="*/ 1120721 h 1901136"/>
                  <a:gd name="connsiteX198" fmla="*/ 2836740 w 3436677"/>
                  <a:gd name="connsiteY198" fmla="*/ 1066746 h 1901136"/>
                  <a:gd name="connsiteX199" fmla="*/ 2863516 w 3436677"/>
                  <a:gd name="connsiteY199" fmla="*/ 1070897 h 1901136"/>
                  <a:gd name="connsiteX200" fmla="*/ 2866730 w 3436677"/>
                  <a:gd name="connsiteY200" fmla="*/ 1069105 h 1901136"/>
                  <a:gd name="connsiteX201" fmla="*/ 2870213 w 3436677"/>
                  <a:gd name="connsiteY201" fmla="*/ 1055858 h 1901136"/>
                  <a:gd name="connsiteX202" fmla="*/ 2934976 w 3436677"/>
                  <a:gd name="connsiteY202" fmla="*/ 1022893 h 1901136"/>
                  <a:gd name="connsiteX203" fmla="*/ 2937257 w 3436677"/>
                  <a:gd name="connsiteY203" fmla="*/ 1023246 h 1901136"/>
                  <a:gd name="connsiteX204" fmla="*/ 2948776 w 3436677"/>
                  <a:gd name="connsiteY204" fmla="*/ 1010127 h 1901136"/>
                  <a:gd name="connsiteX205" fmla="*/ 2971117 w 3436677"/>
                  <a:gd name="connsiteY205" fmla="*/ 998559 h 1901136"/>
                  <a:gd name="connsiteX206" fmla="*/ 2990127 w 3436677"/>
                  <a:gd name="connsiteY206" fmla="*/ 995612 h 1901136"/>
                  <a:gd name="connsiteX207" fmla="*/ 2984366 w 3436677"/>
                  <a:gd name="connsiteY207" fmla="*/ 986062 h 1901136"/>
                  <a:gd name="connsiteX208" fmla="*/ 3046618 w 3436677"/>
                  <a:gd name="connsiteY208" fmla="*/ 943312 h 1901136"/>
                  <a:gd name="connsiteX209" fmla="*/ 3062151 w 3436677"/>
                  <a:gd name="connsiteY209" fmla="*/ 947730 h 1901136"/>
                  <a:gd name="connsiteX210" fmla="*/ 3060375 w 3436677"/>
                  <a:gd name="connsiteY210" fmla="*/ 944787 h 1901136"/>
                  <a:gd name="connsiteX211" fmla="*/ 3078608 w 3436677"/>
                  <a:gd name="connsiteY211" fmla="*/ 914558 h 1901136"/>
                  <a:gd name="connsiteX212" fmla="*/ 3121375 w 3436677"/>
                  <a:gd name="connsiteY212" fmla="*/ 902393 h 1901136"/>
                  <a:gd name="connsiteX213" fmla="*/ 3138933 w 3436677"/>
                  <a:gd name="connsiteY213" fmla="*/ 873283 h 1901136"/>
                  <a:gd name="connsiteX214" fmla="*/ 3176347 w 3436677"/>
                  <a:gd name="connsiteY214" fmla="*/ 862641 h 1901136"/>
                  <a:gd name="connsiteX215" fmla="*/ 3183347 w 3436677"/>
                  <a:gd name="connsiteY215" fmla="*/ 851036 h 1901136"/>
                  <a:gd name="connsiteX216" fmla="*/ 3169533 w 3436677"/>
                  <a:gd name="connsiteY216" fmla="*/ 828133 h 1901136"/>
                  <a:gd name="connsiteX217" fmla="*/ 3144909 w 3436677"/>
                  <a:gd name="connsiteY217" fmla="*/ 835137 h 1901136"/>
                  <a:gd name="connsiteX218" fmla="*/ 3100890 w 3436677"/>
                  <a:gd name="connsiteY218" fmla="*/ 822616 h 1901136"/>
                  <a:gd name="connsiteX219" fmla="*/ 3083009 w 3436677"/>
                  <a:gd name="connsiteY219" fmla="*/ 792970 h 1901136"/>
                  <a:gd name="connsiteX220" fmla="*/ 3068709 w 3436677"/>
                  <a:gd name="connsiteY220" fmla="*/ 797037 h 1901136"/>
                  <a:gd name="connsiteX221" fmla="*/ 3024690 w 3436677"/>
                  <a:gd name="connsiteY221" fmla="*/ 784516 h 1901136"/>
                  <a:gd name="connsiteX222" fmla="*/ 3020336 w 3436677"/>
                  <a:gd name="connsiteY222" fmla="*/ 777297 h 1901136"/>
                  <a:gd name="connsiteX223" fmla="*/ 3017909 w 3436677"/>
                  <a:gd name="connsiteY223" fmla="*/ 777987 h 1901136"/>
                  <a:gd name="connsiteX224" fmla="*/ 2973890 w 3436677"/>
                  <a:gd name="connsiteY224" fmla="*/ 765466 h 1901136"/>
                  <a:gd name="connsiteX225" fmla="*/ 2960225 w 3436677"/>
                  <a:gd name="connsiteY225" fmla="*/ 742810 h 1901136"/>
                  <a:gd name="connsiteX226" fmla="*/ 2953985 w 3436677"/>
                  <a:gd name="connsiteY226" fmla="*/ 740473 h 1901136"/>
                  <a:gd name="connsiteX227" fmla="*/ 2944884 w 3436677"/>
                  <a:gd name="connsiteY227" fmla="*/ 743062 h 1901136"/>
                  <a:gd name="connsiteX228" fmla="*/ 2900865 w 3436677"/>
                  <a:gd name="connsiteY228" fmla="*/ 730541 h 1901136"/>
                  <a:gd name="connsiteX229" fmla="*/ 2893102 w 3436677"/>
                  <a:gd name="connsiteY229" fmla="*/ 717670 h 1901136"/>
                  <a:gd name="connsiteX230" fmla="*/ 2885291 w 3436677"/>
                  <a:gd name="connsiteY230" fmla="*/ 714745 h 1901136"/>
                  <a:gd name="connsiteX231" fmla="*/ 2875034 w 3436677"/>
                  <a:gd name="connsiteY231" fmla="*/ 717662 h 1901136"/>
                  <a:gd name="connsiteX232" fmla="*/ 2831015 w 3436677"/>
                  <a:gd name="connsiteY232" fmla="*/ 705141 h 1901136"/>
                  <a:gd name="connsiteX233" fmla="*/ 2822659 w 3436677"/>
                  <a:gd name="connsiteY233" fmla="*/ 691286 h 1901136"/>
                  <a:gd name="connsiteX234" fmla="*/ 2800108 w 3436677"/>
                  <a:gd name="connsiteY234" fmla="*/ 682840 h 1901136"/>
                  <a:gd name="connsiteX235" fmla="*/ 2789309 w 3436677"/>
                  <a:gd name="connsiteY235" fmla="*/ 685912 h 1901136"/>
                  <a:gd name="connsiteX236" fmla="*/ 2745290 w 3436677"/>
                  <a:gd name="connsiteY236" fmla="*/ 673391 h 1901136"/>
                  <a:gd name="connsiteX237" fmla="*/ 2737657 w 3436677"/>
                  <a:gd name="connsiteY237" fmla="*/ 660735 h 1901136"/>
                  <a:gd name="connsiteX238" fmla="*/ 2704015 w 3436677"/>
                  <a:gd name="connsiteY238" fmla="*/ 651166 h 1901136"/>
                  <a:gd name="connsiteX239" fmla="*/ 2700845 w 3436677"/>
                  <a:gd name="connsiteY239" fmla="*/ 645910 h 1901136"/>
                  <a:gd name="connsiteX240" fmla="*/ 2671834 w 3436677"/>
                  <a:gd name="connsiteY240" fmla="*/ 654162 h 1901136"/>
                  <a:gd name="connsiteX241" fmla="*/ 2627815 w 3436677"/>
                  <a:gd name="connsiteY241" fmla="*/ 641641 h 1901136"/>
                  <a:gd name="connsiteX242" fmla="*/ 2617531 w 3436677"/>
                  <a:gd name="connsiteY242" fmla="*/ 624591 h 1901136"/>
                  <a:gd name="connsiteX243" fmla="*/ 2577015 w 3436677"/>
                  <a:gd name="connsiteY243" fmla="*/ 613066 h 1901136"/>
                  <a:gd name="connsiteX244" fmla="*/ 2568476 w 3436677"/>
                  <a:gd name="connsiteY244" fmla="*/ 598909 h 1901136"/>
                  <a:gd name="connsiteX245" fmla="*/ 2541659 w 3436677"/>
                  <a:gd name="connsiteY245" fmla="*/ 606537 h 1901136"/>
                  <a:gd name="connsiteX246" fmla="*/ 2497640 w 3436677"/>
                  <a:gd name="connsiteY246" fmla="*/ 594016 h 1901136"/>
                  <a:gd name="connsiteX247" fmla="*/ 2489073 w 3436677"/>
                  <a:gd name="connsiteY247" fmla="*/ 579813 h 1901136"/>
                  <a:gd name="connsiteX248" fmla="*/ 2453886 w 3436677"/>
                  <a:gd name="connsiteY248" fmla="*/ 569804 h 1901136"/>
                  <a:gd name="connsiteX249" fmla="*/ 2447888 w 3436677"/>
                  <a:gd name="connsiteY249" fmla="*/ 559860 h 1901136"/>
                  <a:gd name="connsiteX250" fmla="*/ 2440059 w 3436677"/>
                  <a:gd name="connsiteY250" fmla="*/ 562087 h 1901136"/>
                  <a:gd name="connsiteX251" fmla="*/ 2396040 w 3436677"/>
                  <a:gd name="connsiteY251" fmla="*/ 549566 h 1901136"/>
                  <a:gd name="connsiteX252" fmla="*/ 2394739 w 3436677"/>
                  <a:gd name="connsiteY252" fmla="*/ 547408 h 1901136"/>
                  <a:gd name="connsiteX253" fmla="*/ 2383605 w 3436677"/>
                  <a:gd name="connsiteY253" fmla="*/ 550575 h 1901136"/>
                  <a:gd name="connsiteX254" fmla="*/ 2321353 w 3436677"/>
                  <a:gd name="connsiteY254" fmla="*/ 507825 h 1901136"/>
                  <a:gd name="connsiteX255" fmla="*/ 2322171 w 3436677"/>
                  <a:gd name="connsiteY255" fmla="*/ 506469 h 1901136"/>
                  <a:gd name="connsiteX256" fmla="*/ 2301055 w 3436677"/>
                  <a:gd name="connsiteY256" fmla="*/ 512475 h 1901136"/>
                  <a:gd name="connsiteX257" fmla="*/ 2257036 w 3436677"/>
                  <a:gd name="connsiteY257" fmla="*/ 499954 h 1901136"/>
                  <a:gd name="connsiteX258" fmla="*/ 2245693 w 3436677"/>
                  <a:gd name="connsiteY258" fmla="*/ 481148 h 1901136"/>
                  <a:gd name="connsiteX259" fmla="*/ 2224855 w 3436677"/>
                  <a:gd name="connsiteY259" fmla="*/ 487075 h 1901136"/>
                  <a:gd name="connsiteX260" fmla="*/ 2180836 w 3436677"/>
                  <a:gd name="connsiteY260" fmla="*/ 474554 h 1901136"/>
                  <a:gd name="connsiteX261" fmla="*/ 2170888 w 3436677"/>
                  <a:gd name="connsiteY261" fmla="*/ 458060 h 1901136"/>
                  <a:gd name="connsiteX262" fmla="*/ 2158180 w 3436677"/>
                  <a:gd name="connsiteY262" fmla="*/ 461675 h 1901136"/>
                  <a:gd name="connsiteX263" fmla="*/ 2114161 w 3436677"/>
                  <a:gd name="connsiteY263" fmla="*/ 449154 h 1901136"/>
                  <a:gd name="connsiteX264" fmla="*/ 2106528 w 3436677"/>
                  <a:gd name="connsiteY264" fmla="*/ 436498 h 1901136"/>
                  <a:gd name="connsiteX265" fmla="*/ 2072886 w 3436677"/>
                  <a:gd name="connsiteY265" fmla="*/ 426929 h 1901136"/>
                  <a:gd name="connsiteX266" fmla="*/ 2071801 w 3436677"/>
                  <a:gd name="connsiteY266" fmla="*/ 425130 h 1901136"/>
                  <a:gd name="connsiteX267" fmla="*/ 2066105 w 3436677"/>
                  <a:gd name="connsiteY267" fmla="*/ 426750 h 1901136"/>
                  <a:gd name="connsiteX268" fmla="*/ 2022086 w 3436677"/>
                  <a:gd name="connsiteY268" fmla="*/ 414229 h 1901136"/>
                  <a:gd name="connsiteX269" fmla="*/ 2013308 w 3436677"/>
                  <a:gd name="connsiteY269" fmla="*/ 399675 h 1901136"/>
                  <a:gd name="connsiteX270" fmla="*/ 1996255 w 3436677"/>
                  <a:gd name="connsiteY270" fmla="*/ 404525 h 1901136"/>
                  <a:gd name="connsiteX271" fmla="*/ 1952236 w 3436677"/>
                  <a:gd name="connsiteY271" fmla="*/ 392004 h 1901136"/>
                  <a:gd name="connsiteX272" fmla="*/ 1943218 w 3436677"/>
                  <a:gd name="connsiteY272" fmla="*/ 377052 h 1901136"/>
                  <a:gd name="connsiteX273" fmla="*/ 1935930 w 3436677"/>
                  <a:gd name="connsiteY273" fmla="*/ 379125 h 1901136"/>
                  <a:gd name="connsiteX274" fmla="*/ 1891911 w 3436677"/>
                  <a:gd name="connsiteY274" fmla="*/ 366604 h 1901136"/>
                  <a:gd name="connsiteX275" fmla="*/ 1886162 w 3436677"/>
                  <a:gd name="connsiteY275" fmla="*/ 357072 h 1901136"/>
                  <a:gd name="connsiteX276" fmla="*/ 1875605 w 3436677"/>
                  <a:gd name="connsiteY276" fmla="*/ 360075 h 1901136"/>
                  <a:gd name="connsiteX277" fmla="*/ 1831586 w 3436677"/>
                  <a:gd name="connsiteY277" fmla="*/ 347554 h 1901136"/>
                  <a:gd name="connsiteX278" fmla="*/ 1814910 w 3436677"/>
                  <a:gd name="connsiteY278" fmla="*/ 319907 h 1901136"/>
                  <a:gd name="connsiteX279" fmla="*/ 1763416 w 3436677"/>
                  <a:gd name="connsiteY279" fmla="*/ 310668 h 1901136"/>
                  <a:gd name="connsiteX280" fmla="*/ 1741704 w 3436677"/>
                  <a:gd name="connsiteY280" fmla="*/ 287963 h 1901136"/>
                  <a:gd name="connsiteX281" fmla="*/ 1741719 w 3436677"/>
                  <a:gd name="connsiteY281" fmla="*/ 287948 h 1901136"/>
                  <a:gd name="connsiteX282" fmla="*/ 1739632 w 3436677"/>
                  <a:gd name="connsiteY282" fmla="*/ 288322 h 1901136"/>
                  <a:gd name="connsiteX283" fmla="*/ 1687215 w 3436677"/>
                  <a:gd name="connsiteY283" fmla="*/ 278918 h 1901136"/>
                  <a:gd name="connsiteX284" fmla="*/ 1667998 w 3436677"/>
                  <a:gd name="connsiteY284" fmla="*/ 258822 h 1901136"/>
                  <a:gd name="connsiteX285" fmla="*/ 1666038 w 3436677"/>
                  <a:gd name="connsiteY285" fmla="*/ 258087 h 1901136"/>
                  <a:gd name="connsiteX286" fmla="*/ 1658520 w 3436677"/>
                  <a:gd name="connsiteY286" fmla="*/ 259436 h 1901136"/>
                  <a:gd name="connsiteX287" fmla="*/ 1609845 w 3436677"/>
                  <a:gd name="connsiteY287" fmla="*/ 250703 h 1901136"/>
                  <a:gd name="connsiteX288" fmla="*/ 1608226 w 3436677"/>
                  <a:gd name="connsiteY288" fmla="*/ 251163 h 1901136"/>
                  <a:gd name="connsiteX289" fmla="*/ 1564207 w 3436677"/>
                  <a:gd name="connsiteY289" fmla="*/ 238642 h 1901136"/>
                  <a:gd name="connsiteX290" fmla="*/ 1549641 w 3436677"/>
                  <a:gd name="connsiteY290" fmla="*/ 214492 h 1901136"/>
                  <a:gd name="connsiteX291" fmla="*/ 1545383 w 3436677"/>
                  <a:gd name="connsiteY291" fmla="*/ 212897 h 1901136"/>
                  <a:gd name="connsiteX292" fmla="*/ 1543785 w 3436677"/>
                  <a:gd name="connsiteY292" fmla="*/ 215546 h 1901136"/>
                  <a:gd name="connsiteX293" fmla="*/ 1507868 w 3436677"/>
                  <a:gd name="connsiteY293" fmla="*/ 225762 h 1901136"/>
                  <a:gd name="connsiteX294" fmla="*/ 1457074 w 3436677"/>
                  <a:gd name="connsiteY294" fmla="*/ 190881 h 1901136"/>
                  <a:gd name="connsiteX295" fmla="*/ 1459080 w 3436677"/>
                  <a:gd name="connsiteY295" fmla="*/ 187555 h 1901136"/>
                  <a:gd name="connsiteX296" fmla="*/ 1447543 w 3436677"/>
                  <a:gd name="connsiteY296" fmla="*/ 190837 h 1901136"/>
                  <a:gd name="connsiteX297" fmla="*/ 1411626 w 3436677"/>
                  <a:gd name="connsiteY297" fmla="*/ 180621 h 1901136"/>
                  <a:gd name="connsiteX298" fmla="*/ 1397715 w 3436677"/>
                  <a:gd name="connsiteY298" fmla="*/ 157557 h 1901136"/>
                  <a:gd name="connsiteX299" fmla="*/ 1367176 w 3436677"/>
                  <a:gd name="connsiteY299" fmla="*/ 148871 h 1901136"/>
                  <a:gd name="connsiteX300" fmla="*/ 1356715 w 3436677"/>
                  <a:gd name="connsiteY300" fmla="*/ 131527 h 1901136"/>
                  <a:gd name="connsiteX301" fmla="*/ 1354290 w 3436677"/>
                  <a:gd name="connsiteY301" fmla="*/ 130410 h 1901136"/>
                  <a:gd name="connsiteX302" fmla="*/ 1342768 w 3436677"/>
                  <a:gd name="connsiteY302" fmla="*/ 133687 h 1901136"/>
                  <a:gd name="connsiteX303" fmla="*/ 1306851 w 3436677"/>
                  <a:gd name="connsiteY303" fmla="*/ 123471 h 1901136"/>
                  <a:gd name="connsiteX304" fmla="*/ 1303153 w 3436677"/>
                  <a:gd name="connsiteY304" fmla="*/ 117340 h 1901136"/>
                  <a:gd name="connsiteX305" fmla="*/ 1301493 w 3436677"/>
                  <a:gd name="connsiteY305" fmla="*/ 117812 h 1901136"/>
                  <a:gd name="connsiteX306" fmla="*/ 1265576 w 3436677"/>
                  <a:gd name="connsiteY306" fmla="*/ 107596 h 1901136"/>
                  <a:gd name="connsiteX307" fmla="*/ 1258908 w 3436677"/>
                  <a:gd name="connsiteY307" fmla="*/ 96540 h 1901136"/>
                  <a:gd name="connsiteX308" fmla="*/ 1247943 w 3436677"/>
                  <a:gd name="connsiteY308" fmla="*/ 99659 h 1901136"/>
                  <a:gd name="connsiteX309" fmla="*/ 1212026 w 3436677"/>
                  <a:gd name="connsiteY309" fmla="*/ 89443 h 1901136"/>
                  <a:gd name="connsiteX310" fmla="*/ 1210668 w 3436677"/>
                  <a:gd name="connsiteY310" fmla="*/ 87190 h 1901136"/>
                  <a:gd name="connsiteX311" fmla="*/ 1200318 w 3436677"/>
                  <a:gd name="connsiteY311" fmla="*/ 90134 h 1901136"/>
                  <a:gd name="connsiteX312" fmla="*/ 1164401 w 3436677"/>
                  <a:gd name="connsiteY312" fmla="*/ 79918 h 1901136"/>
                  <a:gd name="connsiteX313" fmla="*/ 1159563 w 3436677"/>
                  <a:gd name="connsiteY313" fmla="*/ 71896 h 1901136"/>
                  <a:gd name="connsiteX314" fmla="*/ 1080356 w 3436677"/>
                  <a:gd name="connsiteY314" fmla="*/ 63435 h 1901136"/>
                  <a:gd name="connsiteX315" fmla="*/ 1075042 w 3436677"/>
                  <a:gd name="connsiteY315" fmla="*/ 72246 h 1901136"/>
                  <a:gd name="connsiteX316" fmla="*/ 1039125 w 3436677"/>
                  <a:gd name="connsiteY316" fmla="*/ 82462 h 1901136"/>
                  <a:gd name="connsiteX317" fmla="*/ 1003208 w 3436677"/>
                  <a:gd name="connsiteY317" fmla="*/ 72246 h 1901136"/>
                  <a:gd name="connsiteX318" fmla="*/ 1002554 w 3436677"/>
                  <a:gd name="connsiteY318" fmla="*/ 71162 h 1901136"/>
                  <a:gd name="connsiteX319" fmla="*/ 985150 w 3436677"/>
                  <a:gd name="connsiteY319" fmla="*/ 76112 h 1901136"/>
                  <a:gd name="connsiteX320" fmla="*/ 949233 w 3436677"/>
                  <a:gd name="connsiteY320" fmla="*/ 65896 h 1901136"/>
                  <a:gd name="connsiteX321" fmla="*/ 924825 w 3436677"/>
                  <a:gd name="connsiteY321" fmla="*/ 0 h 1901136"/>
                  <a:gd name="connsiteX322" fmla="*/ 960742 w 3436677"/>
                  <a:gd name="connsiteY322" fmla="*/ 10216 h 1901136"/>
                  <a:gd name="connsiteX323" fmla="*/ 962326 w 3436677"/>
                  <a:gd name="connsiteY323" fmla="*/ 12842 h 1901136"/>
                  <a:gd name="connsiteX324" fmla="*/ 985150 w 3436677"/>
                  <a:gd name="connsiteY324" fmla="*/ 6350 h 1901136"/>
                  <a:gd name="connsiteX325" fmla="*/ 1021067 w 3436677"/>
                  <a:gd name="connsiteY325" fmla="*/ 16567 h 1901136"/>
                  <a:gd name="connsiteX326" fmla="*/ 1021721 w 3436677"/>
                  <a:gd name="connsiteY326" fmla="*/ 17651 h 1901136"/>
                  <a:gd name="connsiteX327" fmla="*/ 1039125 w 3436677"/>
                  <a:gd name="connsiteY327" fmla="*/ 12700 h 1901136"/>
                  <a:gd name="connsiteX328" fmla="*/ 1054986 w 3436677"/>
                  <a:gd name="connsiteY328" fmla="*/ 17212 h 1901136"/>
                  <a:gd name="connsiteX329" fmla="*/ 1058161 w 3436677"/>
                  <a:gd name="connsiteY329" fmla="*/ 17114 h 1901136"/>
                  <a:gd name="connsiteX330" fmla="*/ 1079677 w 3436677"/>
                  <a:gd name="connsiteY330" fmla="*/ 19394 h 1901136"/>
                  <a:gd name="connsiteX331" fmla="*/ 1084706 w 3436677"/>
                  <a:gd name="connsiteY331" fmla="*/ 13554 h 1901136"/>
                  <a:gd name="connsiteX332" fmla="*/ 1120623 w 3436677"/>
                  <a:gd name="connsiteY332" fmla="*/ 6400 h 1901136"/>
                  <a:gd name="connsiteX333" fmla="*/ 1156540 w 3436677"/>
                  <a:gd name="connsiteY333" fmla="*/ 13554 h 1901136"/>
                  <a:gd name="connsiteX334" fmla="*/ 1169794 w 3436677"/>
                  <a:gd name="connsiteY334" fmla="*/ 28943 h 1901136"/>
                  <a:gd name="connsiteX335" fmla="*/ 1170080 w 3436677"/>
                  <a:gd name="connsiteY335" fmla="*/ 28973 h 1901136"/>
                  <a:gd name="connsiteX336" fmla="*/ 1200318 w 3436677"/>
                  <a:gd name="connsiteY336" fmla="*/ 20372 h 1901136"/>
                  <a:gd name="connsiteX337" fmla="*/ 1236235 w 3436677"/>
                  <a:gd name="connsiteY337" fmla="*/ 30589 h 1901136"/>
                  <a:gd name="connsiteX338" fmla="*/ 1237594 w 3436677"/>
                  <a:gd name="connsiteY338" fmla="*/ 32841 h 1901136"/>
                  <a:gd name="connsiteX339" fmla="*/ 1247943 w 3436677"/>
                  <a:gd name="connsiteY339" fmla="*/ 29897 h 1901136"/>
                  <a:gd name="connsiteX340" fmla="*/ 1283860 w 3436677"/>
                  <a:gd name="connsiteY340" fmla="*/ 40114 h 1901136"/>
                  <a:gd name="connsiteX341" fmla="*/ 1290528 w 3436677"/>
                  <a:gd name="connsiteY341" fmla="*/ 51169 h 1901136"/>
                  <a:gd name="connsiteX342" fmla="*/ 1301493 w 3436677"/>
                  <a:gd name="connsiteY342" fmla="*/ 48050 h 1901136"/>
                  <a:gd name="connsiteX343" fmla="*/ 1337410 w 3436677"/>
                  <a:gd name="connsiteY343" fmla="*/ 58267 h 1901136"/>
                  <a:gd name="connsiteX344" fmla="*/ 1341108 w 3436677"/>
                  <a:gd name="connsiteY344" fmla="*/ 64397 h 1901136"/>
                  <a:gd name="connsiteX345" fmla="*/ 1342768 w 3436677"/>
                  <a:gd name="connsiteY345" fmla="*/ 63925 h 1901136"/>
                  <a:gd name="connsiteX346" fmla="*/ 1378685 w 3436677"/>
                  <a:gd name="connsiteY346" fmla="*/ 74142 h 1901136"/>
                  <a:gd name="connsiteX347" fmla="*/ 1386065 w 3436677"/>
                  <a:gd name="connsiteY347" fmla="*/ 86376 h 1901136"/>
                  <a:gd name="connsiteX348" fmla="*/ 1396572 w 3436677"/>
                  <a:gd name="connsiteY348" fmla="*/ 91180 h 1901136"/>
                  <a:gd name="connsiteX349" fmla="*/ 1403093 w 3436677"/>
                  <a:gd name="connsiteY349" fmla="*/ 89325 h 1901136"/>
                  <a:gd name="connsiteX350" fmla="*/ 1439010 w 3436677"/>
                  <a:gd name="connsiteY350" fmla="*/ 99542 h 1901136"/>
                  <a:gd name="connsiteX351" fmla="*/ 1450917 w 3436677"/>
                  <a:gd name="connsiteY351" fmla="*/ 119281 h 1901136"/>
                  <a:gd name="connsiteX352" fmla="*/ 1458803 w 3436677"/>
                  <a:gd name="connsiteY352" fmla="*/ 124278 h 1901136"/>
                  <a:gd name="connsiteX353" fmla="*/ 1483460 w 3436677"/>
                  <a:gd name="connsiteY353" fmla="*/ 131292 h 1901136"/>
                  <a:gd name="connsiteX354" fmla="*/ 1487302 w 3436677"/>
                  <a:gd name="connsiteY354" fmla="*/ 137662 h 1901136"/>
                  <a:gd name="connsiteX355" fmla="*/ 1492403 w 3436677"/>
                  <a:gd name="connsiteY355" fmla="*/ 139543 h 1901136"/>
                  <a:gd name="connsiteX356" fmla="*/ 1501518 w 3436677"/>
                  <a:gd name="connsiteY356" fmla="*/ 136950 h 1901136"/>
                  <a:gd name="connsiteX357" fmla="*/ 1537435 w 3436677"/>
                  <a:gd name="connsiteY357" fmla="*/ 147167 h 1901136"/>
                  <a:gd name="connsiteX358" fmla="*/ 1544406 w 3436677"/>
                  <a:gd name="connsiteY358" fmla="*/ 158723 h 1901136"/>
                  <a:gd name="connsiteX359" fmla="*/ 1582817 w 3436677"/>
                  <a:gd name="connsiteY359" fmla="*/ 172891 h 1901136"/>
                  <a:gd name="connsiteX360" fmla="*/ 1608226 w 3436677"/>
                  <a:gd name="connsiteY360" fmla="*/ 165663 h 1901136"/>
                  <a:gd name="connsiteX361" fmla="*/ 1652245 w 3436677"/>
                  <a:gd name="connsiteY361" fmla="*/ 178184 h 1901136"/>
                  <a:gd name="connsiteX362" fmla="*/ 1663005 w 3436677"/>
                  <a:gd name="connsiteY362" fmla="*/ 196023 h 1901136"/>
                  <a:gd name="connsiteX363" fmla="*/ 1710936 w 3436677"/>
                  <a:gd name="connsiteY363" fmla="*/ 204623 h 1901136"/>
                  <a:gd name="connsiteX364" fmla="*/ 1731040 w 3436677"/>
                  <a:gd name="connsiteY364" fmla="*/ 225645 h 1901136"/>
                  <a:gd name="connsiteX365" fmla="*/ 1739632 w 3436677"/>
                  <a:gd name="connsiteY365" fmla="*/ 224104 h 1901136"/>
                  <a:gd name="connsiteX366" fmla="*/ 1813760 w 3436677"/>
                  <a:gd name="connsiteY366" fmla="*/ 256213 h 1901136"/>
                  <a:gd name="connsiteX367" fmla="*/ 1813745 w 3436677"/>
                  <a:gd name="connsiteY367" fmla="*/ 256229 h 1901136"/>
                  <a:gd name="connsiteX368" fmla="*/ 1815832 w 3436677"/>
                  <a:gd name="connsiteY368" fmla="*/ 255854 h 1901136"/>
                  <a:gd name="connsiteX369" fmla="*/ 1868249 w 3436677"/>
                  <a:gd name="connsiteY369" fmla="*/ 265259 h 1901136"/>
                  <a:gd name="connsiteX370" fmla="*/ 1877738 w 3436677"/>
                  <a:gd name="connsiteY370" fmla="*/ 275182 h 1901136"/>
                  <a:gd name="connsiteX371" fmla="*/ 1919624 w 3436677"/>
                  <a:gd name="connsiteY371" fmla="*/ 287096 h 1901136"/>
                  <a:gd name="connsiteX372" fmla="*/ 1925373 w 3436677"/>
                  <a:gd name="connsiteY372" fmla="*/ 296628 h 1901136"/>
                  <a:gd name="connsiteX373" fmla="*/ 1935930 w 3436677"/>
                  <a:gd name="connsiteY373" fmla="*/ 293625 h 1901136"/>
                  <a:gd name="connsiteX374" fmla="*/ 1979949 w 3436677"/>
                  <a:gd name="connsiteY374" fmla="*/ 306146 h 1901136"/>
                  <a:gd name="connsiteX375" fmla="*/ 1988967 w 3436677"/>
                  <a:gd name="connsiteY375" fmla="*/ 321098 h 1901136"/>
                  <a:gd name="connsiteX376" fmla="*/ 1996255 w 3436677"/>
                  <a:gd name="connsiteY376" fmla="*/ 319025 h 1901136"/>
                  <a:gd name="connsiteX377" fmla="*/ 2040274 w 3436677"/>
                  <a:gd name="connsiteY377" fmla="*/ 331546 h 1901136"/>
                  <a:gd name="connsiteX378" fmla="*/ 2048086 w 3436677"/>
                  <a:gd name="connsiteY378" fmla="*/ 344497 h 1901136"/>
                  <a:gd name="connsiteX379" fmla="*/ 2050961 w 3436677"/>
                  <a:gd name="connsiteY379" fmla="*/ 345558 h 1901136"/>
                  <a:gd name="connsiteX380" fmla="*/ 2066105 w 3436677"/>
                  <a:gd name="connsiteY380" fmla="*/ 341250 h 1901136"/>
                  <a:gd name="connsiteX381" fmla="*/ 2110124 w 3436677"/>
                  <a:gd name="connsiteY381" fmla="*/ 353771 h 1901136"/>
                  <a:gd name="connsiteX382" fmla="*/ 2111209 w 3436677"/>
                  <a:gd name="connsiteY382" fmla="*/ 355570 h 1901136"/>
                  <a:gd name="connsiteX383" fmla="*/ 2116905 w 3436677"/>
                  <a:gd name="connsiteY383" fmla="*/ 353950 h 1901136"/>
                  <a:gd name="connsiteX384" fmla="*/ 2160924 w 3436677"/>
                  <a:gd name="connsiteY384" fmla="*/ 366471 h 1901136"/>
                  <a:gd name="connsiteX385" fmla="*/ 2168558 w 3436677"/>
                  <a:gd name="connsiteY385" fmla="*/ 379127 h 1901136"/>
                  <a:gd name="connsiteX386" fmla="*/ 2202199 w 3436677"/>
                  <a:gd name="connsiteY386" fmla="*/ 388696 h 1901136"/>
                  <a:gd name="connsiteX387" fmla="*/ 2212007 w 3436677"/>
                  <a:gd name="connsiteY387" fmla="*/ 404957 h 1901136"/>
                  <a:gd name="connsiteX388" fmla="*/ 2212425 w 3436677"/>
                  <a:gd name="connsiteY388" fmla="*/ 405111 h 1901136"/>
                  <a:gd name="connsiteX389" fmla="*/ 2224855 w 3436677"/>
                  <a:gd name="connsiteY389" fmla="*/ 401575 h 1901136"/>
                  <a:gd name="connsiteX390" fmla="*/ 2268874 w 3436677"/>
                  <a:gd name="connsiteY390" fmla="*/ 414096 h 1901136"/>
                  <a:gd name="connsiteX391" fmla="*/ 2278055 w 3436677"/>
                  <a:gd name="connsiteY391" fmla="*/ 429318 h 1901136"/>
                  <a:gd name="connsiteX392" fmla="*/ 2284484 w 3436677"/>
                  <a:gd name="connsiteY392" fmla="*/ 431689 h 1901136"/>
                  <a:gd name="connsiteX393" fmla="*/ 2301055 w 3436677"/>
                  <a:gd name="connsiteY393" fmla="*/ 426975 h 1901136"/>
                  <a:gd name="connsiteX394" fmla="*/ 2345074 w 3436677"/>
                  <a:gd name="connsiteY394" fmla="*/ 439496 h 1901136"/>
                  <a:gd name="connsiteX395" fmla="*/ 2356353 w 3436677"/>
                  <a:gd name="connsiteY395" fmla="*/ 458197 h 1901136"/>
                  <a:gd name="connsiteX396" fmla="*/ 2378748 w 3436677"/>
                  <a:gd name="connsiteY396" fmla="*/ 466457 h 1901136"/>
                  <a:gd name="connsiteX397" fmla="*/ 2383605 w 3436677"/>
                  <a:gd name="connsiteY397" fmla="*/ 465075 h 1901136"/>
                  <a:gd name="connsiteX398" fmla="*/ 2427624 w 3436677"/>
                  <a:gd name="connsiteY398" fmla="*/ 477596 h 1901136"/>
                  <a:gd name="connsiteX399" fmla="*/ 2428925 w 3436677"/>
                  <a:gd name="connsiteY399" fmla="*/ 479754 h 1901136"/>
                  <a:gd name="connsiteX400" fmla="*/ 2440059 w 3436677"/>
                  <a:gd name="connsiteY400" fmla="*/ 476587 h 1901136"/>
                  <a:gd name="connsiteX401" fmla="*/ 2484078 w 3436677"/>
                  <a:gd name="connsiteY401" fmla="*/ 489108 h 1901136"/>
                  <a:gd name="connsiteX402" fmla="*/ 2490076 w 3436677"/>
                  <a:gd name="connsiteY402" fmla="*/ 499052 h 1901136"/>
                  <a:gd name="connsiteX403" fmla="*/ 2497905 w 3436677"/>
                  <a:gd name="connsiteY403" fmla="*/ 496825 h 1901136"/>
                  <a:gd name="connsiteX404" fmla="*/ 2541924 w 3436677"/>
                  <a:gd name="connsiteY404" fmla="*/ 509346 h 1901136"/>
                  <a:gd name="connsiteX405" fmla="*/ 2550491 w 3436677"/>
                  <a:gd name="connsiteY405" fmla="*/ 523549 h 1901136"/>
                  <a:gd name="connsiteX406" fmla="*/ 2585678 w 3436677"/>
                  <a:gd name="connsiteY406" fmla="*/ 533558 h 1901136"/>
                  <a:gd name="connsiteX407" fmla="*/ 2592831 w 3436677"/>
                  <a:gd name="connsiteY407" fmla="*/ 545417 h 1901136"/>
                  <a:gd name="connsiteX408" fmla="*/ 2596952 w 3436677"/>
                  <a:gd name="connsiteY408" fmla="*/ 546937 h 1901136"/>
                  <a:gd name="connsiteX409" fmla="*/ 2621034 w 3436677"/>
                  <a:gd name="connsiteY409" fmla="*/ 540087 h 1901136"/>
                  <a:gd name="connsiteX410" fmla="*/ 2665053 w 3436677"/>
                  <a:gd name="connsiteY410" fmla="*/ 552608 h 1901136"/>
                  <a:gd name="connsiteX411" fmla="*/ 2675337 w 3436677"/>
                  <a:gd name="connsiteY411" fmla="*/ 569659 h 1901136"/>
                  <a:gd name="connsiteX412" fmla="*/ 2715853 w 3436677"/>
                  <a:gd name="connsiteY412" fmla="*/ 581183 h 1901136"/>
                  <a:gd name="connsiteX413" fmla="*/ 2719023 w 3436677"/>
                  <a:gd name="connsiteY413" fmla="*/ 586439 h 1901136"/>
                  <a:gd name="connsiteX414" fmla="*/ 2748034 w 3436677"/>
                  <a:gd name="connsiteY414" fmla="*/ 578187 h 1901136"/>
                  <a:gd name="connsiteX415" fmla="*/ 2792053 w 3436677"/>
                  <a:gd name="connsiteY415" fmla="*/ 590708 h 1901136"/>
                  <a:gd name="connsiteX416" fmla="*/ 2799687 w 3436677"/>
                  <a:gd name="connsiteY416" fmla="*/ 603364 h 1901136"/>
                  <a:gd name="connsiteX417" fmla="*/ 2833328 w 3436677"/>
                  <a:gd name="connsiteY417" fmla="*/ 612933 h 1901136"/>
                  <a:gd name="connsiteX418" fmla="*/ 2849335 w 3436677"/>
                  <a:gd name="connsiteY418" fmla="*/ 639472 h 1901136"/>
                  <a:gd name="connsiteX419" fmla="*/ 2875034 w 3436677"/>
                  <a:gd name="connsiteY419" fmla="*/ 632162 h 1901136"/>
                  <a:gd name="connsiteX420" fmla="*/ 2919053 w 3436677"/>
                  <a:gd name="connsiteY420" fmla="*/ 644683 h 1901136"/>
                  <a:gd name="connsiteX421" fmla="*/ 2929466 w 3436677"/>
                  <a:gd name="connsiteY421" fmla="*/ 661948 h 1901136"/>
                  <a:gd name="connsiteX422" fmla="*/ 2944884 w 3436677"/>
                  <a:gd name="connsiteY422" fmla="*/ 657562 h 1901136"/>
                  <a:gd name="connsiteX423" fmla="*/ 2988903 w 3436677"/>
                  <a:gd name="connsiteY423" fmla="*/ 670083 h 1901136"/>
                  <a:gd name="connsiteX424" fmla="*/ 3004685 w 3436677"/>
                  <a:gd name="connsiteY424" fmla="*/ 696249 h 1901136"/>
                  <a:gd name="connsiteX425" fmla="*/ 3017909 w 3436677"/>
                  <a:gd name="connsiteY425" fmla="*/ 692487 h 1901136"/>
                  <a:gd name="connsiteX426" fmla="*/ 3061928 w 3436677"/>
                  <a:gd name="connsiteY426" fmla="*/ 705008 h 1901136"/>
                  <a:gd name="connsiteX427" fmla="*/ 3066283 w 3436677"/>
                  <a:gd name="connsiteY427" fmla="*/ 712227 h 1901136"/>
                  <a:gd name="connsiteX428" fmla="*/ 3068709 w 3436677"/>
                  <a:gd name="connsiteY428" fmla="*/ 711537 h 1901136"/>
                  <a:gd name="connsiteX429" fmla="*/ 3112728 w 3436677"/>
                  <a:gd name="connsiteY429" fmla="*/ 724058 h 1901136"/>
                  <a:gd name="connsiteX430" fmla="*/ 3122902 w 3436677"/>
                  <a:gd name="connsiteY430" fmla="*/ 740925 h 1901136"/>
                  <a:gd name="connsiteX431" fmla="*/ 3151959 w 3436677"/>
                  <a:gd name="connsiteY431" fmla="*/ 751643 h 1901136"/>
                  <a:gd name="connsiteX432" fmla="*/ 3188928 w 3436677"/>
                  <a:gd name="connsiteY432" fmla="*/ 762158 h 1901136"/>
                  <a:gd name="connsiteX433" fmla="*/ 3191348 w 3436677"/>
                  <a:gd name="connsiteY433" fmla="*/ 766170 h 1901136"/>
                  <a:gd name="connsiteX434" fmla="*/ 3225504 w 3436677"/>
                  <a:gd name="connsiteY434" fmla="*/ 778768 h 1901136"/>
                  <a:gd name="connsiteX435" fmla="*/ 3227459 w 3436677"/>
                  <a:gd name="connsiteY435" fmla="*/ 778212 h 1901136"/>
                  <a:gd name="connsiteX436" fmla="*/ 3271478 w 3436677"/>
                  <a:gd name="connsiteY436" fmla="*/ 790733 h 1901136"/>
                  <a:gd name="connsiteX437" fmla="*/ 3275350 w 3436677"/>
                  <a:gd name="connsiteY437" fmla="*/ 797153 h 1901136"/>
                  <a:gd name="connsiteX438" fmla="*/ 3288434 w 3436677"/>
                  <a:gd name="connsiteY438" fmla="*/ 801979 h 1901136"/>
                  <a:gd name="connsiteX439" fmla="*/ 3299658 w 3436677"/>
                  <a:gd name="connsiteY439" fmla="*/ 805172 h 1901136"/>
                  <a:gd name="connsiteX440" fmla="*/ 3316302 w 3436677"/>
                  <a:gd name="connsiteY440" fmla="*/ 800437 h 1901136"/>
                  <a:gd name="connsiteX441" fmla="*/ 3360321 w 3436677"/>
                  <a:gd name="connsiteY441" fmla="*/ 812958 h 1901136"/>
                  <a:gd name="connsiteX442" fmla="*/ 3372372 w 3436677"/>
                  <a:gd name="connsiteY442" fmla="*/ 832938 h 1901136"/>
                  <a:gd name="connsiteX443" fmla="*/ 3382109 w 3436677"/>
                  <a:gd name="connsiteY443" fmla="*/ 836530 h 1901136"/>
                  <a:gd name="connsiteX444" fmla="*/ 3399689 w 3436677"/>
                  <a:gd name="connsiteY444" fmla="*/ 831529 h 1901136"/>
                  <a:gd name="connsiteX445" fmla="*/ 3436677 w 3436677"/>
                  <a:gd name="connsiteY445" fmla="*/ 856929 h 1901136"/>
                  <a:gd name="connsiteX446" fmla="*/ 3399689 w 3436677"/>
                  <a:gd name="connsiteY446" fmla="*/ 882329 h 1901136"/>
                  <a:gd name="connsiteX447" fmla="*/ 3373535 w 3436677"/>
                  <a:gd name="connsiteY447" fmla="*/ 874890 h 1901136"/>
                  <a:gd name="connsiteX448" fmla="*/ 3372188 w 3436677"/>
                  <a:gd name="connsiteY448" fmla="*/ 872657 h 1901136"/>
                  <a:gd name="connsiteX449" fmla="*/ 3355239 w 3436677"/>
                  <a:gd name="connsiteY449" fmla="*/ 882083 h 1901136"/>
                  <a:gd name="connsiteX450" fmla="*/ 3357302 w 3436677"/>
                  <a:gd name="connsiteY450" fmla="*/ 885504 h 1901136"/>
                  <a:gd name="connsiteX451" fmla="*/ 3320314 w 3436677"/>
                  <a:gd name="connsiteY451" fmla="*/ 910904 h 1901136"/>
                  <a:gd name="connsiteX452" fmla="*/ 3309131 w 3436677"/>
                  <a:gd name="connsiteY452" fmla="*/ 907723 h 1901136"/>
                  <a:gd name="connsiteX453" fmla="*/ 3296022 w 3436677"/>
                  <a:gd name="connsiteY453" fmla="*/ 915013 h 1901136"/>
                  <a:gd name="connsiteX454" fmla="*/ 3290471 w 3436677"/>
                  <a:gd name="connsiteY454" fmla="*/ 924216 h 1901136"/>
                  <a:gd name="connsiteX455" fmla="*/ 3267955 w 3436677"/>
                  <a:gd name="connsiteY455" fmla="*/ 930621 h 1901136"/>
                  <a:gd name="connsiteX456" fmla="*/ 3254521 w 3436677"/>
                  <a:gd name="connsiteY456" fmla="*/ 938091 h 1901136"/>
                  <a:gd name="connsiteX457" fmla="*/ 3254729 w 3436677"/>
                  <a:gd name="connsiteY457" fmla="*/ 938437 h 1901136"/>
                  <a:gd name="connsiteX458" fmla="*/ 3192477 w 3436677"/>
                  <a:gd name="connsiteY458" fmla="*/ 981187 h 1901136"/>
                  <a:gd name="connsiteX459" fmla="*/ 3185190 w 3436677"/>
                  <a:gd name="connsiteY459" fmla="*/ 979114 h 1901136"/>
                  <a:gd name="connsiteX460" fmla="*/ 3176171 w 3436677"/>
                  <a:gd name="connsiteY460" fmla="*/ 994066 h 1901136"/>
                  <a:gd name="connsiteX461" fmla="*/ 3132152 w 3436677"/>
                  <a:gd name="connsiteY461" fmla="*/ 1006587 h 1901136"/>
                  <a:gd name="connsiteX462" fmla="*/ 3131620 w 3436677"/>
                  <a:gd name="connsiteY462" fmla="*/ 1006436 h 1901136"/>
                  <a:gd name="connsiteX463" fmla="*/ 3101893 w 3436677"/>
                  <a:gd name="connsiteY463" fmla="*/ 1022967 h 1901136"/>
                  <a:gd name="connsiteX464" fmla="*/ 3090463 w 3436677"/>
                  <a:gd name="connsiteY464" fmla="*/ 1041917 h 1901136"/>
                  <a:gd name="connsiteX465" fmla="*/ 3068668 w 3436677"/>
                  <a:gd name="connsiteY465" fmla="*/ 1048116 h 1901136"/>
                  <a:gd name="connsiteX466" fmla="*/ 3068763 w 3436677"/>
                  <a:gd name="connsiteY466" fmla="*/ 1048293 h 1901136"/>
                  <a:gd name="connsiteX467" fmla="*/ 2998476 w 3436677"/>
                  <a:gd name="connsiteY467" fmla="*/ 1102268 h 1901136"/>
                  <a:gd name="connsiteX468" fmla="*/ 2996195 w 3436677"/>
                  <a:gd name="connsiteY468" fmla="*/ 1101914 h 1901136"/>
                  <a:gd name="connsiteX469" fmla="*/ 2984676 w 3436677"/>
                  <a:gd name="connsiteY469" fmla="*/ 1115034 h 1901136"/>
                  <a:gd name="connsiteX470" fmla="*/ 2934976 w 3436677"/>
                  <a:gd name="connsiteY470" fmla="*/ 1130843 h 1901136"/>
                  <a:gd name="connsiteX471" fmla="*/ 2913807 w 3436677"/>
                  <a:gd name="connsiteY471" fmla="*/ 1127561 h 1901136"/>
                  <a:gd name="connsiteX472" fmla="*/ 2903760 w 3436677"/>
                  <a:gd name="connsiteY472" fmla="*/ 1133148 h 1901136"/>
                  <a:gd name="connsiteX473" fmla="*/ 2901504 w 3436677"/>
                  <a:gd name="connsiteY473" fmla="*/ 1141731 h 1901136"/>
                  <a:gd name="connsiteX474" fmla="*/ 2836740 w 3436677"/>
                  <a:gd name="connsiteY474" fmla="*/ 1174696 h 1901136"/>
                  <a:gd name="connsiteX475" fmla="*/ 2830723 w 3436677"/>
                  <a:gd name="connsiteY475" fmla="*/ 1173763 h 1901136"/>
                  <a:gd name="connsiteX476" fmla="*/ 2790298 w 3436677"/>
                  <a:gd name="connsiteY476" fmla="*/ 1196244 h 1901136"/>
                  <a:gd name="connsiteX477" fmla="*/ 2782885 w 3436677"/>
                  <a:gd name="connsiteY477" fmla="*/ 1209985 h 1901136"/>
                  <a:gd name="connsiteX478" fmla="*/ 2766653 w 3436677"/>
                  <a:gd name="connsiteY478" fmla="*/ 1218390 h 1901136"/>
                  <a:gd name="connsiteX479" fmla="*/ 2757485 w 3436677"/>
                  <a:gd name="connsiteY479" fmla="*/ 1235385 h 1901136"/>
                  <a:gd name="connsiteX480" fmla="*/ 2735144 w 3436677"/>
                  <a:gd name="connsiteY480" fmla="*/ 1246953 h 1901136"/>
                  <a:gd name="connsiteX481" fmla="*/ 2734378 w 3436677"/>
                  <a:gd name="connsiteY481" fmla="*/ 1247071 h 1901136"/>
                  <a:gd name="connsiteX482" fmla="*/ 2728361 w 3436677"/>
                  <a:gd name="connsiteY482" fmla="*/ 1258226 h 1901136"/>
                  <a:gd name="connsiteX483" fmla="*/ 2678661 w 3436677"/>
                  <a:gd name="connsiteY483" fmla="*/ 1274035 h 1901136"/>
                  <a:gd name="connsiteX484" fmla="*/ 2656568 w 3436677"/>
                  <a:gd name="connsiteY484" fmla="*/ 1270610 h 1901136"/>
                  <a:gd name="connsiteX485" fmla="*/ 2637983 w 3436677"/>
                  <a:gd name="connsiteY485" fmla="*/ 1280945 h 1901136"/>
                  <a:gd name="connsiteX486" fmla="*/ 2633111 w 3436677"/>
                  <a:gd name="connsiteY486" fmla="*/ 1289976 h 1901136"/>
                  <a:gd name="connsiteX487" fmla="*/ 2610770 w 3436677"/>
                  <a:gd name="connsiteY487" fmla="*/ 1301544 h 1901136"/>
                  <a:gd name="connsiteX488" fmla="*/ 2597142 w 3436677"/>
                  <a:gd name="connsiteY488" fmla="*/ 1303656 h 1901136"/>
                  <a:gd name="connsiteX489" fmla="*/ 2506910 w 3436677"/>
                  <a:gd name="connsiteY489" fmla="*/ 1353834 h 1901136"/>
                  <a:gd name="connsiteX490" fmla="*/ 2494046 w 3436677"/>
                  <a:gd name="connsiteY490" fmla="*/ 1377682 h 1901136"/>
                  <a:gd name="connsiteX491" fmla="*/ 2444346 w 3436677"/>
                  <a:gd name="connsiteY491" fmla="*/ 1393491 h 1901136"/>
                  <a:gd name="connsiteX492" fmla="*/ 2438879 w 3436677"/>
                  <a:gd name="connsiteY492" fmla="*/ 1392643 h 1901136"/>
                  <a:gd name="connsiteX493" fmla="*/ 2420905 w 3436677"/>
                  <a:gd name="connsiteY493" fmla="*/ 1401949 h 1901136"/>
                  <a:gd name="connsiteX494" fmla="*/ 2420185 w 3436677"/>
                  <a:gd name="connsiteY494" fmla="*/ 1402061 h 1901136"/>
                  <a:gd name="connsiteX495" fmla="*/ 2413010 w 3436677"/>
                  <a:gd name="connsiteY495" fmla="*/ 1406051 h 1901136"/>
                  <a:gd name="connsiteX496" fmla="*/ 2416385 w 3436677"/>
                  <a:gd name="connsiteY496" fmla="*/ 1418891 h 1901136"/>
                  <a:gd name="connsiteX497" fmla="*/ 2346098 w 3436677"/>
                  <a:gd name="connsiteY497" fmla="*/ 1472866 h 1901136"/>
                  <a:gd name="connsiteX498" fmla="*/ 2331827 w 3436677"/>
                  <a:gd name="connsiteY498" fmla="*/ 1470653 h 1901136"/>
                  <a:gd name="connsiteX499" fmla="*/ 2316170 w 3436677"/>
                  <a:gd name="connsiteY499" fmla="*/ 1480554 h 1901136"/>
                  <a:gd name="connsiteX500" fmla="*/ 2301465 w 3436677"/>
                  <a:gd name="connsiteY500" fmla="*/ 1482834 h 1901136"/>
                  <a:gd name="connsiteX501" fmla="*/ 2299600 w 3436677"/>
                  <a:gd name="connsiteY501" fmla="*/ 1489931 h 1901136"/>
                  <a:gd name="connsiteX502" fmla="*/ 2234836 w 3436677"/>
                  <a:gd name="connsiteY502" fmla="*/ 1522896 h 1901136"/>
                  <a:gd name="connsiteX503" fmla="*/ 2210540 w 3436677"/>
                  <a:gd name="connsiteY503" fmla="*/ 1519129 h 1901136"/>
                  <a:gd name="connsiteX504" fmla="*/ 2198811 w 3436677"/>
                  <a:gd name="connsiteY504" fmla="*/ 1532487 h 1901136"/>
                  <a:gd name="connsiteX505" fmla="*/ 2190905 w 3436677"/>
                  <a:gd name="connsiteY505" fmla="*/ 1536581 h 1901136"/>
                  <a:gd name="connsiteX506" fmla="*/ 2185437 w 3436677"/>
                  <a:gd name="connsiteY506" fmla="*/ 1557840 h 1901136"/>
                  <a:gd name="connsiteX507" fmla="*/ 2120673 w 3436677"/>
                  <a:gd name="connsiteY507" fmla="*/ 1591535 h 1901136"/>
                  <a:gd name="connsiteX508" fmla="*/ 2097934 w 3436677"/>
                  <a:gd name="connsiteY508" fmla="*/ 1587931 h 1901136"/>
                  <a:gd name="connsiteX509" fmla="*/ 2090861 w 3436677"/>
                  <a:gd name="connsiteY509" fmla="*/ 1595987 h 1901136"/>
                  <a:gd name="connsiteX510" fmla="*/ 2069584 w 3436677"/>
                  <a:gd name="connsiteY510" fmla="*/ 1607003 h 1901136"/>
                  <a:gd name="connsiteX511" fmla="*/ 2073348 w 3436677"/>
                  <a:gd name="connsiteY511" fmla="*/ 1621321 h 1901136"/>
                  <a:gd name="connsiteX512" fmla="*/ 2003061 w 3436677"/>
                  <a:gd name="connsiteY512" fmla="*/ 1675296 h 1901136"/>
                  <a:gd name="connsiteX513" fmla="*/ 1975702 w 3436677"/>
                  <a:gd name="connsiteY513" fmla="*/ 1671054 h 1901136"/>
                  <a:gd name="connsiteX514" fmla="*/ 1971094 w 3436677"/>
                  <a:gd name="connsiteY514" fmla="*/ 1668668 h 1901136"/>
                  <a:gd name="connsiteX515" fmla="*/ 1954220 w 3436677"/>
                  <a:gd name="connsiteY515" fmla="*/ 1677404 h 1901136"/>
                  <a:gd name="connsiteX516" fmla="*/ 1926861 w 3436677"/>
                  <a:gd name="connsiteY516" fmla="*/ 1681646 h 1901136"/>
                  <a:gd name="connsiteX517" fmla="*/ 1919478 w 3436677"/>
                  <a:gd name="connsiteY517" fmla="*/ 1680501 h 1901136"/>
                  <a:gd name="connsiteX518" fmla="*/ 1895708 w 3436677"/>
                  <a:gd name="connsiteY518" fmla="*/ 1693720 h 1901136"/>
                  <a:gd name="connsiteX519" fmla="*/ 1895652 w 3436677"/>
                  <a:gd name="connsiteY519" fmla="*/ 1693933 h 1901136"/>
                  <a:gd name="connsiteX520" fmla="*/ 1858247 w 3436677"/>
                  <a:gd name="connsiteY520" fmla="*/ 1722656 h 1901136"/>
                  <a:gd name="connsiteX521" fmla="*/ 1852602 w 3436677"/>
                  <a:gd name="connsiteY521" fmla="*/ 1723531 h 1901136"/>
                  <a:gd name="connsiteX522" fmla="*/ 1851202 w 3436677"/>
                  <a:gd name="connsiteY522" fmla="*/ 1728858 h 1901136"/>
                  <a:gd name="connsiteX523" fmla="*/ 1825736 w 3436677"/>
                  <a:gd name="connsiteY523" fmla="*/ 1752605 h 1901136"/>
                  <a:gd name="connsiteX524" fmla="*/ 1797770 w 3436677"/>
                  <a:gd name="connsiteY524" fmla="*/ 1759165 h 1901136"/>
                  <a:gd name="connsiteX525" fmla="*/ 1794052 w 3436677"/>
                  <a:gd name="connsiteY525" fmla="*/ 1773308 h 1901136"/>
                  <a:gd name="connsiteX526" fmla="*/ 1729288 w 3436677"/>
                  <a:gd name="connsiteY526" fmla="*/ 1806273 h 1901136"/>
                  <a:gd name="connsiteX527" fmla="*/ 1726666 w 3436677"/>
                  <a:gd name="connsiteY527" fmla="*/ 1805867 h 1901136"/>
                  <a:gd name="connsiteX528" fmla="*/ 1712313 w 3436677"/>
                  <a:gd name="connsiteY528" fmla="*/ 1822214 h 1901136"/>
                  <a:gd name="connsiteX529" fmla="*/ 1689972 w 3436677"/>
                  <a:gd name="connsiteY529" fmla="*/ 1833782 h 1901136"/>
                  <a:gd name="connsiteX530" fmla="*/ 1683121 w 3436677"/>
                  <a:gd name="connsiteY530" fmla="*/ 1834844 h 1901136"/>
                  <a:gd name="connsiteX531" fmla="*/ 1670315 w 3436677"/>
                  <a:gd name="connsiteY531" fmla="*/ 1849429 h 1901136"/>
                  <a:gd name="connsiteX532" fmla="*/ 1620615 w 3436677"/>
                  <a:gd name="connsiteY532" fmla="*/ 1865238 h 1901136"/>
                  <a:gd name="connsiteX533" fmla="*/ 1615022 w 3436677"/>
                  <a:gd name="connsiteY533" fmla="*/ 1864371 h 1901136"/>
                  <a:gd name="connsiteX534" fmla="*/ 1602119 w 3436677"/>
                  <a:gd name="connsiteY534" fmla="*/ 1885762 h 1901136"/>
                  <a:gd name="connsiteX535" fmla="*/ 1548070 w 3436677"/>
                  <a:gd name="connsiteY535" fmla="*/ 1901136 h 1901136"/>
                  <a:gd name="connsiteX536" fmla="*/ 1527778 w 3436677"/>
                  <a:gd name="connsiteY536" fmla="*/ 1898323 h 1901136"/>
                  <a:gd name="connsiteX537" fmla="*/ 1526211 w 3436677"/>
                  <a:gd name="connsiteY537" fmla="*/ 1899194 h 1901136"/>
                  <a:gd name="connsiteX538" fmla="*/ 1524656 w 3436677"/>
                  <a:gd name="connsiteY538" fmla="*/ 1897890 h 1901136"/>
                  <a:gd name="connsiteX539" fmla="*/ 1518317 w 3436677"/>
                  <a:gd name="connsiteY539" fmla="*/ 1897011 h 1901136"/>
                  <a:gd name="connsiteX540" fmla="*/ 1494021 w 3436677"/>
                  <a:gd name="connsiteY540" fmla="*/ 1885762 h 1901136"/>
                  <a:gd name="connsiteX541" fmla="*/ 1480360 w 3436677"/>
                  <a:gd name="connsiteY541" fmla="*/ 1863115 h 1901136"/>
                  <a:gd name="connsiteX542" fmla="*/ 1472935 w 3436677"/>
                  <a:gd name="connsiteY542" fmla="*/ 1862085 h 1901136"/>
                  <a:gd name="connsiteX543" fmla="*/ 1448639 w 3436677"/>
                  <a:gd name="connsiteY543" fmla="*/ 1850836 h 1901136"/>
                  <a:gd name="connsiteX544" fmla="*/ 1444474 w 3436677"/>
                  <a:gd name="connsiteY544" fmla="*/ 1843931 h 1901136"/>
                  <a:gd name="connsiteX545" fmla="*/ 1438010 w 3436677"/>
                  <a:gd name="connsiteY545" fmla="*/ 1843035 h 1901136"/>
                  <a:gd name="connsiteX546" fmla="*/ 1413714 w 3436677"/>
                  <a:gd name="connsiteY546" fmla="*/ 1831786 h 1901136"/>
                  <a:gd name="connsiteX547" fmla="*/ 1402213 w 3436677"/>
                  <a:gd name="connsiteY547" fmla="*/ 1812719 h 1901136"/>
                  <a:gd name="connsiteX548" fmla="*/ 1388505 w 3436677"/>
                  <a:gd name="connsiteY548" fmla="*/ 1804968 h 1901136"/>
                  <a:gd name="connsiteX549" fmla="*/ 1375451 w 3436677"/>
                  <a:gd name="connsiteY549" fmla="*/ 1775620 h 1901136"/>
                  <a:gd name="connsiteX550" fmla="*/ 1376172 w 3436677"/>
                  <a:gd name="connsiteY550" fmla="*/ 1774424 h 1901136"/>
                  <a:gd name="connsiteX551" fmla="*/ 1362914 w 3436677"/>
                  <a:gd name="connsiteY551" fmla="*/ 1768286 h 1901136"/>
                  <a:gd name="connsiteX552" fmla="*/ 1355586 w 3436677"/>
                  <a:gd name="connsiteY552" fmla="*/ 1756136 h 1901136"/>
                  <a:gd name="connsiteX553" fmla="*/ 1345868 w 3436677"/>
                  <a:gd name="connsiteY553" fmla="*/ 1747989 h 1901136"/>
                  <a:gd name="connsiteX554" fmla="*/ 1327989 w 3436677"/>
                  <a:gd name="connsiteY554" fmla="*/ 1739711 h 1901136"/>
                  <a:gd name="connsiteX555" fmla="*/ 1319798 w 3436677"/>
                  <a:gd name="connsiteY555" fmla="*/ 1726131 h 1901136"/>
                  <a:gd name="connsiteX556" fmla="*/ 1304462 w 3436677"/>
                  <a:gd name="connsiteY556" fmla="*/ 1713273 h 1901136"/>
                  <a:gd name="connsiteX557" fmla="*/ 1301485 w 3436677"/>
                  <a:gd name="connsiteY557" fmla="*/ 1712860 h 1901136"/>
                  <a:gd name="connsiteX558" fmla="*/ 1277189 w 3436677"/>
                  <a:gd name="connsiteY558" fmla="*/ 1701611 h 1901136"/>
                  <a:gd name="connsiteX559" fmla="*/ 1269424 w 3436677"/>
                  <a:gd name="connsiteY559" fmla="*/ 1688738 h 1901136"/>
                  <a:gd name="connsiteX560" fmla="*/ 1260210 w 3436677"/>
                  <a:gd name="connsiteY560" fmla="*/ 1687460 h 1901136"/>
                  <a:gd name="connsiteX561" fmla="*/ 1235914 w 3436677"/>
                  <a:gd name="connsiteY561" fmla="*/ 1676211 h 1901136"/>
                  <a:gd name="connsiteX562" fmla="*/ 1219557 w 3436677"/>
                  <a:gd name="connsiteY562" fmla="*/ 1649093 h 1901136"/>
                  <a:gd name="connsiteX563" fmla="*/ 1195724 w 3436677"/>
                  <a:gd name="connsiteY563" fmla="*/ 1645789 h 1901136"/>
                  <a:gd name="connsiteX564" fmla="*/ 1171428 w 3436677"/>
                  <a:gd name="connsiteY564" fmla="*/ 1634540 h 1901136"/>
                  <a:gd name="connsiteX565" fmla="*/ 1150247 w 3436677"/>
                  <a:gd name="connsiteY565" fmla="*/ 1599424 h 1901136"/>
                  <a:gd name="connsiteX566" fmla="*/ 1149883 w 3436677"/>
                  <a:gd name="connsiteY566" fmla="*/ 1599256 h 1901136"/>
                  <a:gd name="connsiteX567" fmla="*/ 1130861 w 3436677"/>
                  <a:gd name="connsiteY567" fmla="*/ 1567721 h 1901136"/>
                  <a:gd name="connsiteX568" fmla="*/ 1123279 w 3436677"/>
                  <a:gd name="connsiteY568" fmla="*/ 1561364 h 1901136"/>
                  <a:gd name="connsiteX569" fmla="*/ 1102258 w 3436677"/>
                  <a:gd name="connsiteY569" fmla="*/ 1551631 h 1901136"/>
                  <a:gd name="connsiteX570" fmla="*/ 1092627 w 3436677"/>
                  <a:gd name="connsiteY570" fmla="*/ 1535664 h 1901136"/>
                  <a:gd name="connsiteX571" fmla="*/ 1089981 w 3436677"/>
                  <a:gd name="connsiteY571" fmla="*/ 1533446 h 1901136"/>
                  <a:gd name="connsiteX572" fmla="*/ 1076932 w 3436677"/>
                  <a:gd name="connsiteY572" fmla="*/ 1535255 h 1901136"/>
                  <a:gd name="connsiteX573" fmla="*/ 1000495 w 3436677"/>
                  <a:gd name="connsiteY573" fmla="*/ 1482765 h 1901136"/>
                  <a:gd name="connsiteX574" fmla="*/ 1010249 w 3436677"/>
                  <a:gd name="connsiteY574" fmla="*/ 1466595 h 1901136"/>
                  <a:gd name="connsiteX575" fmla="*/ 1002848 w 3436677"/>
                  <a:gd name="connsiteY575" fmla="*/ 1460391 h 1901136"/>
                  <a:gd name="connsiteX576" fmla="*/ 991375 w 3436677"/>
                  <a:gd name="connsiteY576" fmla="*/ 1463654 h 1901136"/>
                  <a:gd name="connsiteX577" fmla="*/ 940581 w 3436677"/>
                  <a:gd name="connsiteY577" fmla="*/ 1428773 h 1901136"/>
                  <a:gd name="connsiteX578" fmla="*/ 943835 w 3436677"/>
                  <a:gd name="connsiteY578" fmla="*/ 1423378 h 1901136"/>
                  <a:gd name="connsiteX579" fmla="*/ 942404 w 3436677"/>
                  <a:gd name="connsiteY579" fmla="*/ 1423180 h 1901136"/>
                  <a:gd name="connsiteX580" fmla="*/ 895720 w 3436677"/>
                  <a:gd name="connsiteY580" fmla="*/ 1374815 h 1901136"/>
                  <a:gd name="connsiteX581" fmla="*/ 897055 w 3436677"/>
                  <a:gd name="connsiteY581" fmla="*/ 1372602 h 1901136"/>
                  <a:gd name="connsiteX582" fmla="*/ 872555 w 3436677"/>
                  <a:gd name="connsiteY582" fmla="*/ 1369205 h 1901136"/>
                  <a:gd name="connsiteX583" fmla="*/ 825870 w 3436677"/>
                  <a:gd name="connsiteY583" fmla="*/ 1320840 h 1901136"/>
                  <a:gd name="connsiteX584" fmla="*/ 829409 w 3436677"/>
                  <a:gd name="connsiteY584" fmla="*/ 1314974 h 1901136"/>
                  <a:gd name="connsiteX585" fmla="*/ 824104 w 3436677"/>
                  <a:gd name="connsiteY585" fmla="*/ 1310526 h 1901136"/>
                  <a:gd name="connsiteX586" fmla="*/ 812229 w 3436677"/>
                  <a:gd name="connsiteY586" fmla="*/ 1308880 h 1901136"/>
                  <a:gd name="connsiteX587" fmla="*/ 787933 w 3436677"/>
                  <a:gd name="connsiteY587" fmla="*/ 1297631 h 1901136"/>
                  <a:gd name="connsiteX588" fmla="*/ 769308 w 3436677"/>
                  <a:gd name="connsiteY588" fmla="*/ 1266754 h 1901136"/>
                  <a:gd name="connsiteX589" fmla="*/ 756314 w 3436677"/>
                  <a:gd name="connsiteY589" fmla="*/ 1268555 h 1901136"/>
                  <a:gd name="connsiteX590" fmla="*/ 679877 w 3436677"/>
                  <a:gd name="connsiteY590" fmla="*/ 1216065 h 1901136"/>
                  <a:gd name="connsiteX591" fmla="*/ 682846 w 3436677"/>
                  <a:gd name="connsiteY591" fmla="*/ 1205968 h 1901136"/>
                  <a:gd name="connsiteX592" fmla="*/ 669411 w 3436677"/>
                  <a:gd name="connsiteY592" fmla="*/ 1204105 h 1901136"/>
                  <a:gd name="connsiteX593" fmla="*/ 622727 w 3436677"/>
                  <a:gd name="connsiteY593" fmla="*/ 1155740 h 1901136"/>
                  <a:gd name="connsiteX594" fmla="*/ 625571 w 3436677"/>
                  <a:gd name="connsiteY594" fmla="*/ 1146066 h 1901136"/>
                  <a:gd name="connsiteX595" fmla="*/ 609086 w 3436677"/>
                  <a:gd name="connsiteY595" fmla="*/ 1143780 h 1901136"/>
                  <a:gd name="connsiteX596" fmla="*/ 562402 w 3436677"/>
                  <a:gd name="connsiteY596" fmla="*/ 1095415 h 1901136"/>
                  <a:gd name="connsiteX597" fmla="*/ 564128 w 3436677"/>
                  <a:gd name="connsiteY597" fmla="*/ 1092554 h 1901136"/>
                  <a:gd name="connsiteX598" fmla="*/ 562102 w 3436677"/>
                  <a:gd name="connsiteY598" fmla="*/ 1090856 h 1901136"/>
                  <a:gd name="connsiteX599" fmla="*/ 529778 w 3436677"/>
                  <a:gd name="connsiteY599" fmla="*/ 1085056 h 1901136"/>
                  <a:gd name="connsiteX600" fmla="*/ 508067 w 3436677"/>
                  <a:gd name="connsiteY600" fmla="*/ 1062352 h 1901136"/>
                  <a:gd name="connsiteX601" fmla="*/ 516984 w 3436677"/>
                  <a:gd name="connsiteY601" fmla="*/ 1053028 h 1901136"/>
                  <a:gd name="connsiteX602" fmla="*/ 504529 w 3436677"/>
                  <a:gd name="connsiteY602" fmla="*/ 1042586 h 1901136"/>
                  <a:gd name="connsiteX603" fmla="*/ 475804 w 3436677"/>
                  <a:gd name="connsiteY603" fmla="*/ 1037432 h 1901136"/>
                  <a:gd name="connsiteX604" fmla="*/ 454092 w 3436677"/>
                  <a:gd name="connsiteY604" fmla="*/ 1014727 h 1901136"/>
                  <a:gd name="connsiteX605" fmla="*/ 461750 w 3436677"/>
                  <a:gd name="connsiteY605" fmla="*/ 1006719 h 1901136"/>
                  <a:gd name="connsiteX606" fmla="*/ 457457 w 3436677"/>
                  <a:gd name="connsiteY606" fmla="*/ 1003119 h 1901136"/>
                  <a:gd name="connsiteX607" fmla="*/ 418653 w 3436677"/>
                  <a:gd name="connsiteY607" fmla="*/ 996156 h 1901136"/>
                  <a:gd name="connsiteX608" fmla="*/ 396942 w 3436677"/>
                  <a:gd name="connsiteY608" fmla="*/ 973452 h 1901136"/>
                  <a:gd name="connsiteX609" fmla="*/ 408125 w 3436677"/>
                  <a:gd name="connsiteY609" fmla="*/ 961758 h 1901136"/>
                  <a:gd name="connsiteX610" fmla="*/ 399884 w 3436677"/>
                  <a:gd name="connsiteY610" fmla="*/ 954848 h 1901136"/>
                  <a:gd name="connsiteX611" fmla="*/ 364678 w 3436677"/>
                  <a:gd name="connsiteY611" fmla="*/ 948532 h 1901136"/>
                  <a:gd name="connsiteX612" fmla="*/ 342967 w 3436677"/>
                  <a:gd name="connsiteY612" fmla="*/ 925827 h 1901136"/>
                  <a:gd name="connsiteX613" fmla="*/ 349147 w 3436677"/>
                  <a:gd name="connsiteY613" fmla="*/ 919365 h 1901136"/>
                  <a:gd name="connsiteX614" fmla="*/ 317053 w 3436677"/>
                  <a:gd name="connsiteY614" fmla="*/ 913607 h 1901136"/>
                  <a:gd name="connsiteX615" fmla="*/ 295342 w 3436677"/>
                  <a:gd name="connsiteY615" fmla="*/ 890902 h 1901136"/>
                  <a:gd name="connsiteX616" fmla="*/ 307923 w 3436677"/>
                  <a:gd name="connsiteY616" fmla="*/ 877745 h 1901136"/>
                  <a:gd name="connsiteX617" fmla="*/ 303317 w 3436677"/>
                  <a:gd name="connsiteY617" fmla="*/ 873883 h 1901136"/>
                  <a:gd name="connsiteX618" fmla="*/ 278296 w 3436677"/>
                  <a:gd name="connsiteY618" fmla="*/ 880833 h 1901136"/>
                  <a:gd name="connsiteX619" fmla="*/ 238192 w 3436677"/>
                  <a:gd name="connsiteY619" fmla="*/ 853938 h 1901136"/>
                  <a:gd name="connsiteX620" fmla="*/ 244355 w 3436677"/>
                  <a:gd name="connsiteY620" fmla="*/ 843960 h 1901136"/>
                  <a:gd name="connsiteX621" fmla="*/ 240196 w 3436677"/>
                  <a:gd name="connsiteY621" fmla="*/ 845115 h 1901136"/>
                  <a:gd name="connsiteX622" fmla="*/ 211838 w 3436677"/>
                  <a:gd name="connsiteY622" fmla="*/ 837238 h 1901136"/>
                  <a:gd name="connsiteX623" fmla="*/ 206043 w 3436677"/>
                  <a:gd name="connsiteY623" fmla="*/ 827856 h 1901136"/>
                  <a:gd name="connsiteX624" fmla="*/ 205102 w 3436677"/>
                  <a:gd name="connsiteY624" fmla="*/ 827986 h 1901136"/>
                  <a:gd name="connsiteX625" fmla="*/ 128665 w 3436677"/>
                  <a:gd name="connsiteY625" fmla="*/ 775496 h 1901136"/>
                  <a:gd name="connsiteX626" fmla="*/ 139456 w 3436677"/>
                  <a:gd name="connsiteY626" fmla="*/ 757607 h 1901136"/>
                  <a:gd name="connsiteX627" fmla="*/ 109244 w 3436677"/>
                  <a:gd name="connsiteY627" fmla="*/ 735783 h 1901136"/>
                  <a:gd name="connsiteX628" fmla="*/ 30744 w 3436677"/>
                  <a:gd name="connsiteY628" fmla="*/ 588455 h 1901136"/>
                  <a:gd name="connsiteX629" fmla="*/ 31838 w 3436677"/>
                  <a:gd name="connsiteY629" fmla="*/ 568953 h 1901136"/>
                  <a:gd name="connsiteX630" fmla="*/ 14877 w 3436677"/>
                  <a:gd name="connsiteY630" fmla="*/ 563448 h 1901136"/>
                  <a:gd name="connsiteX631" fmla="*/ 0 w 3436677"/>
                  <a:gd name="connsiteY631" fmla="*/ 535307 h 1901136"/>
                  <a:gd name="connsiteX632" fmla="*/ 14877 w 3436677"/>
                  <a:gd name="connsiteY632" fmla="*/ 507165 h 1901136"/>
                  <a:gd name="connsiteX633" fmla="*/ 33933 w 3436677"/>
                  <a:gd name="connsiteY633" fmla="*/ 500981 h 1901136"/>
                  <a:gd name="connsiteX634" fmla="*/ 30752 w 3436677"/>
                  <a:gd name="connsiteY634" fmla="*/ 499948 h 1901136"/>
                  <a:gd name="connsiteX635" fmla="*/ 15875 w 3436677"/>
                  <a:gd name="connsiteY635" fmla="*/ 471807 h 1901136"/>
                  <a:gd name="connsiteX636" fmla="*/ 30752 w 3436677"/>
                  <a:gd name="connsiteY636" fmla="*/ 443665 h 1901136"/>
                  <a:gd name="connsiteX637" fmla="*/ 64654 w 3436677"/>
                  <a:gd name="connsiteY637" fmla="*/ 432663 h 1901136"/>
                  <a:gd name="connsiteX638" fmla="*/ 68367 w 3436677"/>
                  <a:gd name="connsiteY638" fmla="*/ 423270 h 1901136"/>
                  <a:gd name="connsiteX639" fmla="*/ 76428 w 3436677"/>
                  <a:gd name="connsiteY639" fmla="*/ 412274 h 1901136"/>
                  <a:gd name="connsiteX640" fmla="*/ 67491 w 3436677"/>
                  <a:gd name="connsiteY640" fmla="*/ 395369 h 1901136"/>
                  <a:gd name="connsiteX641" fmla="*/ 82368 w 3436677"/>
                  <a:gd name="connsiteY641" fmla="*/ 367227 h 1901136"/>
                  <a:gd name="connsiteX642" fmla="*/ 117913 w 3436677"/>
                  <a:gd name="connsiteY642" fmla="*/ 355692 h 1901136"/>
                  <a:gd name="connsiteX643" fmla="*/ 129323 w 3436677"/>
                  <a:gd name="connsiteY643" fmla="*/ 340129 h 1901136"/>
                  <a:gd name="connsiteX644" fmla="*/ 130652 w 3436677"/>
                  <a:gd name="connsiteY644" fmla="*/ 338921 h 1901136"/>
                  <a:gd name="connsiteX645" fmla="*/ 139269 w 3436677"/>
                  <a:gd name="connsiteY645" fmla="*/ 322621 h 1901136"/>
                  <a:gd name="connsiteX646" fmla="*/ 153775 w 3436677"/>
                  <a:gd name="connsiteY646" fmla="*/ 317914 h 1901136"/>
                  <a:gd name="connsiteX647" fmla="*/ 159362 w 3436677"/>
                  <a:gd name="connsiteY647" fmla="*/ 312838 h 1901136"/>
                  <a:gd name="connsiteX648" fmla="*/ 159317 w 3436677"/>
                  <a:gd name="connsiteY648" fmla="*/ 312663 h 1901136"/>
                  <a:gd name="connsiteX649" fmla="*/ 174194 w 3436677"/>
                  <a:gd name="connsiteY649" fmla="*/ 284521 h 1901136"/>
                  <a:gd name="connsiteX650" fmla="*/ 183876 w 3436677"/>
                  <a:gd name="connsiteY650" fmla="*/ 281379 h 1901136"/>
                  <a:gd name="connsiteX651" fmla="*/ 185534 w 3436677"/>
                  <a:gd name="connsiteY651" fmla="*/ 274947 h 1901136"/>
                  <a:gd name="connsiteX652" fmla="*/ 196419 w 3436677"/>
                  <a:gd name="connsiteY652" fmla="*/ 262296 h 1901136"/>
                  <a:gd name="connsiteX653" fmla="*/ 220747 w 3436677"/>
                  <a:gd name="connsiteY653" fmla="*/ 254401 h 1901136"/>
                  <a:gd name="connsiteX654" fmla="*/ 223634 w 3436677"/>
                  <a:gd name="connsiteY654" fmla="*/ 243197 h 1901136"/>
                  <a:gd name="connsiteX655" fmla="*/ 234519 w 3436677"/>
                  <a:gd name="connsiteY655" fmla="*/ 230546 h 1901136"/>
                  <a:gd name="connsiteX656" fmla="*/ 250960 w 3436677"/>
                  <a:gd name="connsiteY656" fmla="*/ 225211 h 1901136"/>
                  <a:gd name="connsiteX657" fmla="*/ 252016 w 3436677"/>
                  <a:gd name="connsiteY657" fmla="*/ 221115 h 1901136"/>
                  <a:gd name="connsiteX658" fmla="*/ 262901 w 3436677"/>
                  <a:gd name="connsiteY658" fmla="*/ 208464 h 1901136"/>
                  <a:gd name="connsiteX659" fmla="*/ 295051 w 3436677"/>
                  <a:gd name="connsiteY659" fmla="*/ 198031 h 1901136"/>
                  <a:gd name="connsiteX660" fmla="*/ 296466 w 3436677"/>
                  <a:gd name="connsiteY660" fmla="*/ 192540 h 1901136"/>
                  <a:gd name="connsiteX661" fmla="*/ 343268 w 3436677"/>
                  <a:gd name="connsiteY661" fmla="*/ 168233 h 1901136"/>
                  <a:gd name="connsiteX662" fmla="*/ 348117 w 3436677"/>
                  <a:gd name="connsiteY662" fmla="*/ 169807 h 1901136"/>
                  <a:gd name="connsiteX663" fmla="*/ 350441 w 3436677"/>
                  <a:gd name="connsiteY663" fmla="*/ 160790 h 1901136"/>
                  <a:gd name="connsiteX664" fmla="*/ 397243 w 3436677"/>
                  <a:gd name="connsiteY664" fmla="*/ 136483 h 1901136"/>
                  <a:gd name="connsiteX665" fmla="*/ 421636 w 3436677"/>
                  <a:gd name="connsiteY665" fmla="*/ 144400 h 1901136"/>
                  <a:gd name="connsiteX666" fmla="*/ 443473 w 3436677"/>
                  <a:gd name="connsiteY666" fmla="*/ 134417 h 1901136"/>
                  <a:gd name="connsiteX667" fmla="*/ 442163 w 3436677"/>
                  <a:gd name="connsiteY667" fmla="*/ 131940 h 1901136"/>
                  <a:gd name="connsiteX668" fmla="*/ 446155 w 3436677"/>
                  <a:gd name="connsiteY668" fmla="*/ 116449 h 1901136"/>
                  <a:gd name="connsiteX669" fmla="*/ 453912 w 3436677"/>
                  <a:gd name="connsiteY669" fmla="*/ 107434 h 1901136"/>
                  <a:gd name="connsiteX670" fmla="*/ 455680 w 3436677"/>
                  <a:gd name="connsiteY670" fmla="*/ 100574 h 1901136"/>
                  <a:gd name="connsiteX671" fmla="*/ 502482 w 3436677"/>
                  <a:gd name="connsiteY671" fmla="*/ 76267 h 1901136"/>
                  <a:gd name="connsiteX672" fmla="*/ 538399 w 3436677"/>
                  <a:gd name="connsiteY672" fmla="*/ 87923 h 1901136"/>
                  <a:gd name="connsiteX673" fmla="*/ 539832 w 3436677"/>
                  <a:gd name="connsiteY673" fmla="*/ 89589 h 1901136"/>
                  <a:gd name="connsiteX674" fmla="*/ 549115 w 3436677"/>
                  <a:gd name="connsiteY674" fmla="*/ 80133 h 1901136"/>
                  <a:gd name="connsiteX675" fmla="*/ 567057 w 3436677"/>
                  <a:gd name="connsiteY675" fmla="*/ 75030 h 1901136"/>
                  <a:gd name="connsiteX676" fmla="*/ 574515 w 3436677"/>
                  <a:gd name="connsiteY676" fmla="*/ 67433 h 1901136"/>
                  <a:gd name="connsiteX677" fmla="*/ 610432 w 3436677"/>
                  <a:gd name="connsiteY677" fmla="*/ 57217 h 1901136"/>
                  <a:gd name="connsiteX678" fmla="*/ 641817 w 3436677"/>
                  <a:gd name="connsiteY678" fmla="*/ 66144 h 1901136"/>
                  <a:gd name="connsiteX679" fmla="*/ 672863 w 3436677"/>
                  <a:gd name="connsiteY679" fmla="*/ 56950 h 1901136"/>
                  <a:gd name="connsiteX680" fmla="*/ 676115 w 3436677"/>
                  <a:gd name="connsiteY680" fmla="*/ 51558 h 1901136"/>
                  <a:gd name="connsiteX681" fmla="*/ 712032 w 3436677"/>
                  <a:gd name="connsiteY681" fmla="*/ 41342 h 1901136"/>
                  <a:gd name="connsiteX682" fmla="*/ 714768 w 3436677"/>
                  <a:gd name="connsiteY682" fmla="*/ 42120 h 1901136"/>
                  <a:gd name="connsiteX683" fmla="*/ 720565 w 3436677"/>
                  <a:gd name="connsiteY683" fmla="*/ 32509 h 1901136"/>
                  <a:gd name="connsiteX684" fmla="*/ 756482 w 3436677"/>
                  <a:gd name="connsiteY684" fmla="*/ 22292 h 1901136"/>
                  <a:gd name="connsiteX685" fmla="*/ 764370 w 3436677"/>
                  <a:gd name="connsiteY685" fmla="*/ 24536 h 1901136"/>
                  <a:gd name="connsiteX686" fmla="*/ 794582 w 3436677"/>
                  <a:gd name="connsiteY686" fmla="*/ 15942 h 1901136"/>
                  <a:gd name="connsiteX687" fmla="*/ 822267 w 3436677"/>
                  <a:gd name="connsiteY687" fmla="*/ 23817 h 1901136"/>
                  <a:gd name="connsiteX688" fmla="*/ 828515 w 3436677"/>
                  <a:gd name="connsiteY688" fmla="*/ 13458 h 1901136"/>
                  <a:gd name="connsiteX689" fmla="*/ 864432 w 3436677"/>
                  <a:gd name="connsiteY689" fmla="*/ 3242 h 1901136"/>
                  <a:gd name="connsiteX690" fmla="*/ 888930 w 3436677"/>
                  <a:gd name="connsiteY690" fmla="*/ 10210 h 190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</a:cxnLst>
                <a:rect l="l" t="t" r="r" b="b"/>
                <a:pathLst>
                  <a:path w="3436677" h="1901136">
                    <a:moveTo>
                      <a:pt x="947649" y="63270"/>
                    </a:moveTo>
                    <a:lnTo>
                      <a:pt x="924825" y="69762"/>
                    </a:lnTo>
                    <a:lnTo>
                      <a:pt x="902773" y="63489"/>
                    </a:lnTo>
                    <a:lnTo>
                      <a:pt x="897283" y="63660"/>
                    </a:lnTo>
                    <a:lnTo>
                      <a:pt x="864432" y="73004"/>
                    </a:lnTo>
                    <a:lnTo>
                      <a:pt x="848846" y="68571"/>
                    </a:lnTo>
                    <a:lnTo>
                      <a:pt x="833133" y="71122"/>
                    </a:lnTo>
                    <a:lnTo>
                      <a:pt x="830499" y="75488"/>
                    </a:lnTo>
                    <a:cubicBezTo>
                      <a:pt x="821307" y="81800"/>
                      <a:pt x="808609" y="85704"/>
                      <a:pt x="794582" y="85704"/>
                    </a:cubicBezTo>
                    <a:lnTo>
                      <a:pt x="786694" y="83460"/>
                    </a:lnTo>
                    <a:lnTo>
                      <a:pt x="756482" y="92054"/>
                    </a:lnTo>
                    <a:lnTo>
                      <a:pt x="753746" y="91276"/>
                    </a:lnTo>
                    <a:lnTo>
                      <a:pt x="747949" y="100887"/>
                    </a:lnTo>
                    <a:cubicBezTo>
                      <a:pt x="738757" y="107200"/>
                      <a:pt x="726059" y="111104"/>
                      <a:pt x="712032" y="111104"/>
                    </a:cubicBezTo>
                    <a:cubicBezTo>
                      <a:pt x="698006" y="111104"/>
                      <a:pt x="685307" y="107200"/>
                      <a:pt x="676115" y="100887"/>
                    </a:cubicBezTo>
                    <a:lnTo>
                      <a:pt x="675962" y="100633"/>
                    </a:lnTo>
                    <a:lnTo>
                      <a:pt x="651711" y="107872"/>
                    </a:lnTo>
                    <a:lnTo>
                      <a:pt x="646349" y="116762"/>
                    </a:lnTo>
                    <a:lnTo>
                      <a:pt x="628407" y="121866"/>
                    </a:lnTo>
                    <a:lnTo>
                      <a:pt x="620949" y="129462"/>
                    </a:lnTo>
                    <a:cubicBezTo>
                      <a:pt x="611757" y="135775"/>
                      <a:pt x="599059" y="139679"/>
                      <a:pt x="585032" y="139679"/>
                    </a:cubicBezTo>
                    <a:lnTo>
                      <a:pt x="564621" y="133873"/>
                    </a:lnTo>
                    <a:lnTo>
                      <a:pt x="541472" y="140784"/>
                    </a:lnTo>
                    <a:lnTo>
                      <a:pt x="539759" y="147431"/>
                    </a:lnTo>
                    <a:cubicBezTo>
                      <a:pt x="532049" y="161715"/>
                      <a:pt x="513997" y="171738"/>
                      <a:pt x="492957" y="171738"/>
                    </a:cubicBezTo>
                    <a:lnTo>
                      <a:pt x="481719" y="168091"/>
                    </a:lnTo>
                    <a:lnTo>
                      <a:pt x="442913" y="185974"/>
                    </a:lnTo>
                    <a:lnTo>
                      <a:pt x="433160" y="204422"/>
                    </a:lnTo>
                    <a:cubicBezTo>
                      <a:pt x="423968" y="211624"/>
                      <a:pt x="411270" y="216079"/>
                      <a:pt x="397243" y="216079"/>
                    </a:cubicBezTo>
                    <a:lnTo>
                      <a:pt x="392394" y="214505"/>
                    </a:lnTo>
                    <a:lnTo>
                      <a:pt x="390070" y="223522"/>
                    </a:lnTo>
                    <a:cubicBezTo>
                      <a:pt x="386215" y="230664"/>
                      <a:pt x="379774" y="236741"/>
                      <a:pt x="371668" y="241032"/>
                    </a:cubicBezTo>
                    <a:lnTo>
                      <a:pt x="346947" y="246948"/>
                    </a:lnTo>
                    <a:lnTo>
                      <a:pt x="345620" y="252097"/>
                    </a:lnTo>
                    <a:cubicBezTo>
                      <a:pt x="341765" y="259239"/>
                      <a:pt x="335324" y="265316"/>
                      <a:pt x="327218" y="269607"/>
                    </a:cubicBezTo>
                    <a:lnTo>
                      <a:pt x="317838" y="271852"/>
                    </a:lnTo>
                    <a:lnTo>
                      <a:pt x="317238" y="274179"/>
                    </a:lnTo>
                    <a:cubicBezTo>
                      <a:pt x="313383" y="281321"/>
                      <a:pt x="306942" y="287398"/>
                      <a:pt x="298836" y="291689"/>
                    </a:cubicBezTo>
                    <a:lnTo>
                      <a:pt x="281754" y="295777"/>
                    </a:lnTo>
                    <a:lnTo>
                      <a:pt x="279139" y="305929"/>
                    </a:lnTo>
                    <a:cubicBezTo>
                      <a:pt x="275283" y="313071"/>
                      <a:pt x="268842" y="319148"/>
                      <a:pt x="260736" y="323439"/>
                    </a:cubicBezTo>
                    <a:lnTo>
                      <a:pt x="257957" y="324104"/>
                    </a:lnTo>
                    <a:lnTo>
                      <a:pt x="256914" y="328154"/>
                    </a:lnTo>
                    <a:cubicBezTo>
                      <a:pt x="253058" y="335296"/>
                      <a:pt x="246617" y="341373"/>
                      <a:pt x="238511" y="345664"/>
                    </a:cubicBezTo>
                    <a:lnTo>
                      <a:pt x="225471" y="348785"/>
                    </a:lnTo>
                    <a:lnTo>
                      <a:pt x="225980" y="350763"/>
                    </a:lnTo>
                    <a:cubicBezTo>
                      <a:pt x="225980" y="361753"/>
                      <a:pt x="220295" y="371702"/>
                      <a:pt x="211103" y="378904"/>
                    </a:cubicBezTo>
                    <a:lnTo>
                      <a:pt x="176252" y="390215"/>
                    </a:lnTo>
                    <a:lnTo>
                      <a:pt x="159968" y="412604"/>
                    </a:lnTo>
                    <a:lnTo>
                      <a:pt x="154202" y="423510"/>
                    </a:lnTo>
                    <a:lnTo>
                      <a:pt x="151366" y="424431"/>
                    </a:lnTo>
                    <a:lnTo>
                      <a:pt x="148580" y="428261"/>
                    </a:lnTo>
                    <a:lnTo>
                      <a:pt x="130008" y="475619"/>
                    </a:lnTo>
                    <a:lnTo>
                      <a:pt x="140892" y="479151"/>
                    </a:lnTo>
                    <a:cubicBezTo>
                      <a:pt x="150084" y="486353"/>
                      <a:pt x="155769" y="496303"/>
                      <a:pt x="155769" y="507293"/>
                    </a:cubicBezTo>
                    <a:cubicBezTo>
                      <a:pt x="155769" y="518283"/>
                      <a:pt x="150084" y="528232"/>
                      <a:pt x="140892" y="535434"/>
                    </a:cubicBezTo>
                    <a:lnTo>
                      <a:pt x="116617" y="543313"/>
                    </a:lnTo>
                    <a:lnTo>
                      <a:pt x="115954" y="555240"/>
                    </a:lnTo>
                    <a:lnTo>
                      <a:pt x="132995" y="560770"/>
                    </a:lnTo>
                    <a:cubicBezTo>
                      <a:pt x="142187" y="567972"/>
                      <a:pt x="147872" y="577922"/>
                      <a:pt x="147872" y="588912"/>
                    </a:cubicBezTo>
                    <a:cubicBezTo>
                      <a:pt x="147872" y="594407"/>
                      <a:pt x="146451" y="599642"/>
                      <a:pt x="143881" y="604403"/>
                    </a:cubicBezTo>
                    <a:lnTo>
                      <a:pt x="143732" y="604576"/>
                    </a:lnTo>
                    <a:lnTo>
                      <a:pt x="144663" y="608189"/>
                    </a:lnTo>
                    <a:lnTo>
                      <a:pt x="131740" y="632634"/>
                    </a:lnTo>
                    <a:lnTo>
                      <a:pt x="136711" y="648437"/>
                    </a:lnTo>
                    <a:cubicBezTo>
                      <a:pt x="148476" y="670872"/>
                      <a:pt x="164687" y="692260"/>
                      <a:pt x="185427" y="712226"/>
                    </a:cubicBezTo>
                    <a:lnTo>
                      <a:pt x="201011" y="723573"/>
                    </a:lnTo>
                    <a:lnTo>
                      <a:pt x="205102" y="723006"/>
                    </a:lnTo>
                    <a:cubicBezTo>
                      <a:pt x="247317" y="723006"/>
                      <a:pt x="281539" y="746507"/>
                      <a:pt x="281539" y="775496"/>
                    </a:cubicBezTo>
                    <a:lnTo>
                      <a:pt x="280637" y="776992"/>
                    </a:lnTo>
                    <a:lnTo>
                      <a:pt x="299509" y="786277"/>
                    </a:lnTo>
                    <a:lnTo>
                      <a:pt x="393835" y="863165"/>
                    </a:lnTo>
                    <a:lnTo>
                      <a:pt x="421886" y="868198"/>
                    </a:lnTo>
                    <a:cubicBezTo>
                      <a:pt x="435301" y="874008"/>
                      <a:pt x="443598" y="882036"/>
                      <a:pt x="443598" y="890902"/>
                    </a:cubicBezTo>
                    <a:lnTo>
                      <a:pt x="437418" y="897365"/>
                    </a:lnTo>
                    <a:lnTo>
                      <a:pt x="469511" y="903123"/>
                    </a:lnTo>
                    <a:cubicBezTo>
                      <a:pt x="482926" y="908933"/>
                      <a:pt x="491223" y="916961"/>
                      <a:pt x="491223" y="925827"/>
                    </a:cubicBezTo>
                    <a:lnTo>
                      <a:pt x="482238" y="935224"/>
                    </a:lnTo>
                    <a:lnTo>
                      <a:pt x="495016" y="945640"/>
                    </a:lnTo>
                    <a:lnTo>
                      <a:pt x="523486" y="950748"/>
                    </a:lnTo>
                    <a:cubicBezTo>
                      <a:pt x="536901" y="956558"/>
                      <a:pt x="545198" y="964586"/>
                      <a:pt x="545198" y="973452"/>
                    </a:cubicBezTo>
                    <a:lnTo>
                      <a:pt x="538162" y="980809"/>
                    </a:lnTo>
                    <a:lnTo>
                      <a:pt x="543814" y="985416"/>
                    </a:lnTo>
                    <a:lnTo>
                      <a:pt x="580636" y="992023"/>
                    </a:lnTo>
                    <a:cubicBezTo>
                      <a:pt x="594051" y="997833"/>
                      <a:pt x="602348" y="1005861"/>
                      <a:pt x="602348" y="1014727"/>
                    </a:cubicBezTo>
                    <a:lnTo>
                      <a:pt x="592459" y="1025068"/>
                    </a:lnTo>
                    <a:lnTo>
                      <a:pt x="603497" y="1034065"/>
                    </a:lnTo>
                    <a:lnTo>
                      <a:pt x="634611" y="1039648"/>
                    </a:lnTo>
                    <a:lnTo>
                      <a:pt x="637873" y="1043059"/>
                    </a:lnTo>
                    <a:lnTo>
                      <a:pt x="638839" y="1042925"/>
                    </a:lnTo>
                    <a:cubicBezTo>
                      <a:pt x="681054" y="1042925"/>
                      <a:pt x="715276" y="1066426"/>
                      <a:pt x="715276" y="1095415"/>
                    </a:cubicBezTo>
                    <a:lnTo>
                      <a:pt x="712432" y="1105090"/>
                    </a:lnTo>
                    <a:lnTo>
                      <a:pt x="728917" y="1107375"/>
                    </a:lnTo>
                    <a:cubicBezTo>
                      <a:pt x="756351" y="1115344"/>
                      <a:pt x="775601" y="1133998"/>
                      <a:pt x="775601" y="1155740"/>
                    </a:cubicBezTo>
                    <a:lnTo>
                      <a:pt x="772632" y="1165838"/>
                    </a:lnTo>
                    <a:lnTo>
                      <a:pt x="786067" y="1167700"/>
                    </a:lnTo>
                    <a:cubicBezTo>
                      <a:pt x="799784" y="1171685"/>
                      <a:pt x="811455" y="1178340"/>
                      <a:pt x="819697" y="1186718"/>
                    </a:cubicBezTo>
                    <a:lnTo>
                      <a:pt x="829919" y="1209698"/>
                    </a:lnTo>
                    <a:lnTo>
                      <a:pt x="841982" y="1208025"/>
                    </a:lnTo>
                    <a:cubicBezTo>
                      <a:pt x="884197" y="1208025"/>
                      <a:pt x="918419" y="1231526"/>
                      <a:pt x="918419" y="1260515"/>
                    </a:cubicBezTo>
                    <a:lnTo>
                      <a:pt x="912814" y="1269807"/>
                    </a:lnTo>
                    <a:lnTo>
                      <a:pt x="932060" y="1272475"/>
                    </a:lnTo>
                    <a:cubicBezTo>
                      <a:pt x="959494" y="1280444"/>
                      <a:pt x="978744" y="1299098"/>
                      <a:pt x="978744" y="1320840"/>
                    </a:cubicBezTo>
                    <a:lnTo>
                      <a:pt x="977409" y="1323053"/>
                    </a:lnTo>
                    <a:lnTo>
                      <a:pt x="1001910" y="1326450"/>
                    </a:lnTo>
                    <a:cubicBezTo>
                      <a:pt x="1029344" y="1334419"/>
                      <a:pt x="1048594" y="1353073"/>
                      <a:pt x="1048594" y="1374815"/>
                    </a:cubicBezTo>
                    <a:lnTo>
                      <a:pt x="1039674" y="1389604"/>
                    </a:lnTo>
                    <a:lnTo>
                      <a:pt x="1065204" y="1410414"/>
                    </a:lnTo>
                    <a:lnTo>
                      <a:pt x="1089800" y="1403417"/>
                    </a:lnTo>
                    <a:cubicBezTo>
                      <a:pt x="1117853" y="1403417"/>
                      <a:pt x="1140594" y="1419034"/>
                      <a:pt x="1140594" y="1438298"/>
                    </a:cubicBezTo>
                    <a:lnTo>
                      <a:pt x="1133571" y="1449942"/>
                    </a:lnTo>
                    <a:lnTo>
                      <a:pt x="1142051" y="1464002"/>
                    </a:lnTo>
                    <a:lnTo>
                      <a:pt x="1156307" y="1462025"/>
                    </a:lnTo>
                    <a:cubicBezTo>
                      <a:pt x="1177415" y="1462025"/>
                      <a:pt x="1196524" y="1467900"/>
                      <a:pt x="1210356" y="1477399"/>
                    </a:cubicBezTo>
                    <a:lnTo>
                      <a:pt x="1232171" y="1513565"/>
                    </a:lnTo>
                    <a:lnTo>
                      <a:pt x="1233685" y="1513775"/>
                    </a:lnTo>
                    <a:cubicBezTo>
                      <a:pt x="1247402" y="1517759"/>
                      <a:pt x="1259073" y="1524415"/>
                      <a:pt x="1267315" y="1532793"/>
                    </a:cubicBezTo>
                    <a:lnTo>
                      <a:pt x="1279633" y="1560485"/>
                    </a:lnTo>
                    <a:lnTo>
                      <a:pt x="1295883" y="1587426"/>
                    </a:lnTo>
                    <a:lnTo>
                      <a:pt x="1319716" y="1590730"/>
                    </a:lnTo>
                    <a:cubicBezTo>
                      <a:pt x="1333433" y="1594714"/>
                      <a:pt x="1345104" y="1601370"/>
                      <a:pt x="1353346" y="1609748"/>
                    </a:cubicBezTo>
                    <a:lnTo>
                      <a:pt x="1355869" y="1615420"/>
                    </a:lnTo>
                    <a:lnTo>
                      <a:pt x="1360991" y="1616130"/>
                    </a:lnTo>
                    <a:cubicBezTo>
                      <a:pt x="1374708" y="1620114"/>
                      <a:pt x="1386379" y="1626770"/>
                      <a:pt x="1394621" y="1635148"/>
                    </a:cubicBezTo>
                    <a:lnTo>
                      <a:pt x="1402539" y="1652947"/>
                    </a:lnTo>
                    <a:lnTo>
                      <a:pt x="1411791" y="1654230"/>
                    </a:lnTo>
                    <a:cubicBezTo>
                      <a:pt x="1425508" y="1658214"/>
                      <a:pt x="1437179" y="1664870"/>
                      <a:pt x="1445421" y="1673248"/>
                    </a:cubicBezTo>
                    <a:lnTo>
                      <a:pt x="1450439" y="1684529"/>
                    </a:lnTo>
                    <a:lnTo>
                      <a:pt x="1471012" y="1694054"/>
                    </a:lnTo>
                    <a:cubicBezTo>
                      <a:pt x="1484845" y="1703553"/>
                      <a:pt x="1493400" y="1716676"/>
                      <a:pt x="1493400" y="1731170"/>
                    </a:cubicBezTo>
                    <a:lnTo>
                      <a:pt x="1492679" y="1732366"/>
                    </a:lnTo>
                    <a:lnTo>
                      <a:pt x="1505937" y="1738504"/>
                    </a:lnTo>
                    <a:lnTo>
                      <a:pt x="1515729" y="1754738"/>
                    </a:lnTo>
                    <a:lnTo>
                      <a:pt x="1521812" y="1757554"/>
                    </a:lnTo>
                    <a:lnTo>
                      <a:pt x="1525977" y="1764459"/>
                    </a:lnTo>
                    <a:lnTo>
                      <a:pt x="1532441" y="1765355"/>
                    </a:lnTo>
                    <a:cubicBezTo>
                      <a:pt x="1541586" y="1768011"/>
                      <a:pt x="1549821" y="1771855"/>
                      <a:pt x="1556737" y="1776604"/>
                    </a:cubicBezTo>
                    <a:lnTo>
                      <a:pt x="1561183" y="1783975"/>
                    </a:lnTo>
                    <a:lnTo>
                      <a:pt x="1562332" y="1781085"/>
                    </a:lnTo>
                    <a:cubicBezTo>
                      <a:pt x="1569911" y="1772470"/>
                      <a:pt x="1580643" y="1765626"/>
                      <a:pt x="1593256" y="1761530"/>
                    </a:cubicBezTo>
                    <a:lnTo>
                      <a:pt x="1600107" y="1760468"/>
                    </a:lnTo>
                    <a:lnTo>
                      <a:pt x="1612913" y="1745882"/>
                    </a:lnTo>
                    <a:cubicBezTo>
                      <a:pt x="1625632" y="1736114"/>
                      <a:pt x="1643204" y="1730073"/>
                      <a:pt x="1662613" y="1730073"/>
                    </a:cubicBezTo>
                    <a:lnTo>
                      <a:pt x="1667538" y="1730836"/>
                    </a:lnTo>
                    <a:lnTo>
                      <a:pt x="1671005" y="1722120"/>
                    </a:lnTo>
                    <a:cubicBezTo>
                      <a:pt x="1678584" y="1713505"/>
                      <a:pt x="1689316" y="1706661"/>
                      <a:pt x="1701929" y="1702564"/>
                    </a:cubicBezTo>
                    <a:lnTo>
                      <a:pt x="1719326" y="1699867"/>
                    </a:lnTo>
                    <a:lnTo>
                      <a:pt x="1728155" y="1677670"/>
                    </a:lnTo>
                    <a:cubicBezTo>
                      <a:pt x="1735734" y="1669055"/>
                      <a:pt x="1746466" y="1662211"/>
                      <a:pt x="1759079" y="1658114"/>
                    </a:cubicBezTo>
                    <a:lnTo>
                      <a:pt x="1764724" y="1657239"/>
                    </a:lnTo>
                    <a:lnTo>
                      <a:pt x="1766125" y="1651913"/>
                    </a:lnTo>
                    <a:cubicBezTo>
                      <a:pt x="1776795" y="1632541"/>
                      <a:pt x="1801775" y="1618948"/>
                      <a:pt x="1830888" y="1618948"/>
                    </a:cubicBezTo>
                    <a:lnTo>
                      <a:pt x="1857772" y="1623116"/>
                    </a:lnTo>
                    <a:lnTo>
                      <a:pt x="1862098" y="1606661"/>
                    </a:lnTo>
                    <a:cubicBezTo>
                      <a:pt x="1865654" y="1600204"/>
                      <a:pt x="1870801" y="1594388"/>
                      <a:pt x="1877161" y="1589505"/>
                    </a:cubicBezTo>
                    <a:lnTo>
                      <a:pt x="1887954" y="1583917"/>
                    </a:lnTo>
                    <a:lnTo>
                      <a:pt x="1902561" y="1567280"/>
                    </a:lnTo>
                    <a:cubicBezTo>
                      <a:pt x="1915280" y="1557512"/>
                      <a:pt x="1932852" y="1551471"/>
                      <a:pt x="1952261" y="1551471"/>
                    </a:cubicBezTo>
                    <a:lnTo>
                      <a:pt x="1971749" y="1554492"/>
                    </a:lnTo>
                    <a:lnTo>
                      <a:pt x="1976398" y="1536811"/>
                    </a:lnTo>
                    <a:cubicBezTo>
                      <a:pt x="1987068" y="1517439"/>
                      <a:pt x="2012048" y="1503846"/>
                      <a:pt x="2041161" y="1503846"/>
                    </a:cubicBezTo>
                    <a:lnTo>
                      <a:pt x="2062549" y="1507162"/>
                    </a:lnTo>
                    <a:lnTo>
                      <a:pt x="2070973" y="1497355"/>
                    </a:lnTo>
                    <a:lnTo>
                      <a:pt x="2079166" y="1493020"/>
                    </a:lnTo>
                    <a:lnTo>
                      <a:pt x="2084348" y="1473311"/>
                    </a:lnTo>
                    <a:cubicBezTo>
                      <a:pt x="2095018" y="1453939"/>
                      <a:pt x="2119998" y="1440346"/>
                      <a:pt x="2149111" y="1440346"/>
                    </a:cubicBezTo>
                    <a:lnTo>
                      <a:pt x="2174358" y="1444260"/>
                    </a:lnTo>
                    <a:lnTo>
                      <a:pt x="2176553" y="1438743"/>
                    </a:lnTo>
                    <a:cubicBezTo>
                      <a:pt x="2184132" y="1430128"/>
                      <a:pt x="2194864" y="1423284"/>
                      <a:pt x="2207477" y="1419187"/>
                    </a:cubicBezTo>
                    <a:lnTo>
                      <a:pt x="2222182" y="1416908"/>
                    </a:lnTo>
                    <a:lnTo>
                      <a:pt x="2224048" y="1409811"/>
                    </a:lnTo>
                    <a:lnTo>
                      <a:pt x="2247457" y="1387981"/>
                    </a:lnTo>
                    <a:lnTo>
                      <a:pt x="2247236" y="1387141"/>
                    </a:lnTo>
                    <a:cubicBezTo>
                      <a:pt x="2247236" y="1357331"/>
                      <a:pt x="2278705" y="1333166"/>
                      <a:pt x="2317523" y="1333166"/>
                    </a:cubicBezTo>
                    <a:lnTo>
                      <a:pt x="2327847" y="1334766"/>
                    </a:lnTo>
                    <a:lnTo>
                      <a:pt x="2328783" y="1331206"/>
                    </a:lnTo>
                    <a:cubicBezTo>
                      <a:pt x="2339453" y="1311834"/>
                      <a:pt x="2364433" y="1298241"/>
                      <a:pt x="2393546" y="1298241"/>
                    </a:cubicBezTo>
                    <a:lnTo>
                      <a:pt x="2401630" y="1299494"/>
                    </a:lnTo>
                    <a:lnTo>
                      <a:pt x="2416987" y="1289782"/>
                    </a:lnTo>
                    <a:lnTo>
                      <a:pt x="2441387" y="1286000"/>
                    </a:lnTo>
                    <a:lnTo>
                      <a:pt x="2441266" y="1285541"/>
                    </a:lnTo>
                    <a:cubicBezTo>
                      <a:pt x="2441266" y="1255731"/>
                      <a:pt x="2472735" y="1231566"/>
                      <a:pt x="2511553" y="1231566"/>
                    </a:cubicBezTo>
                    <a:lnTo>
                      <a:pt x="2523080" y="1233353"/>
                    </a:lnTo>
                    <a:lnTo>
                      <a:pt x="2533711" y="1213644"/>
                    </a:lnTo>
                    <a:cubicBezTo>
                      <a:pt x="2546430" y="1203876"/>
                      <a:pt x="2564002" y="1197835"/>
                      <a:pt x="2583411" y="1197835"/>
                    </a:cubicBezTo>
                    <a:cubicBezTo>
                      <a:pt x="2593116" y="1197835"/>
                      <a:pt x="2602361" y="1199345"/>
                      <a:pt x="2610770" y="1202077"/>
                    </a:cubicBezTo>
                    <a:lnTo>
                      <a:pt x="2616480" y="1205033"/>
                    </a:lnTo>
                    <a:lnTo>
                      <a:pt x="2628961" y="1181894"/>
                    </a:lnTo>
                    <a:cubicBezTo>
                      <a:pt x="2635321" y="1177010"/>
                      <a:pt x="2642893" y="1173058"/>
                      <a:pt x="2651302" y="1170327"/>
                    </a:cubicBezTo>
                    <a:lnTo>
                      <a:pt x="2652068" y="1170208"/>
                    </a:lnTo>
                    <a:lnTo>
                      <a:pt x="2658085" y="1159053"/>
                    </a:lnTo>
                    <a:lnTo>
                      <a:pt x="2674317" y="1150649"/>
                    </a:lnTo>
                    <a:lnTo>
                      <a:pt x="2683485" y="1133653"/>
                    </a:lnTo>
                    <a:cubicBezTo>
                      <a:pt x="2696204" y="1123885"/>
                      <a:pt x="2713776" y="1117844"/>
                      <a:pt x="2733185" y="1117844"/>
                    </a:cubicBezTo>
                    <a:cubicBezTo>
                      <a:pt x="2742890" y="1117844"/>
                      <a:pt x="2752135" y="1119354"/>
                      <a:pt x="2760544" y="1122086"/>
                    </a:cubicBezTo>
                    <a:lnTo>
                      <a:pt x="2766342" y="1125088"/>
                    </a:lnTo>
                    <a:lnTo>
                      <a:pt x="2768238" y="1124030"/>
                    </a:lnTo>
                    <a:lnTo>
                      <a:pt x="2766453" y="1120721"/>
                    </a:lnTo>
                    <a:cubicBezTo>
                      <a:pt x="2766453" y="1090911"/>
                      <a:pt x="2797922" y="1066746"/>
                      <a:pt x="2836740" y="1066746"/>
                    </a:cubicBezTo>
                    <a:lnTo>
                      <a:pt x="2863516" y="1070897"/>
                    </a:lnTo>
                    <a:lnTo>
                      <a:pt x="2866730" y="1069105"/>
                    </a:lnTo>
                    <a:lnTo>
                      <a:pt x="2870213" y="1055858"/>
                    </a:lnTo>
                    <a:cubicBezTo>
                      <a:pt x="2880883" y="1036486"/>
                      <a:pt x="2905863" y="1022893"/>
                      <a:pt x="2934976" y="1022893"/>
                    </a:cubicBezTo>
                    <a:lnTo>
                      <a:pt x="2937257" y="1023246"/>
                    </a:lnTo>
                    <a:lnTo>
                      <a:pt x="2948776" y="1010127"/>
                    </a:lnTo>
                    <a:cubicBezTo>
                      <a:pt x="2955136" y="1005243"/>
                      <a:pt x="2962708" y="1001291"/>
                      <a:pt x="2971117" y="998559"/>
                    </a:cubicBezTo>
                    <a:lnTo>
                      <a:pt x="2990127" y="995612"/>
                    </a:lnTo>
                    <a:lnTo>
                      <a:pt x="2984366" y="986062"/>
                    </a:lnTo>
                    <a:cubicBezTo>
                      <a:pt x="2984366" y="962452"/>
                      <a:pt x="3012237" y="943312"/>
                      <a:pt x="3046618" y="943312"/>
                    </a:cubicBezTo>
                    <a:lnTo>
                      <a:pt x="3062151" y="947730"/>
                    </a:lnTo>
                    <a:lnTo>
                      <a:pt x="3060375" y="944787"/>
                    </a:lnTo>
                    <a:cubicBezTo>
                      <a:pt x="3060375" y="932982"/>
                      <a:pt x="3067343" y="922295"/>
                      <a:pt x="3078608" y="914558"/>
                    </a:cubicBezTo>
                    <a:lnTo>
                      <a:pt x="3121375" y="902393"/>
                    </a:lnTo>
                    <a:lnTo>
                      <a:pt x="3138933" y="873283"/>
                    </a:lnTo>
                    <a:lnTo>
                      <a:pt x="3176347" y="862641"/>
                    </a:lnTo>
                    <a:lnTo>
                      <a:pt x="3183347" y="851036"/>
                    </a:lnTo>
                    <a:lnTo>
                      <a:pt x="3169533" y="828133"/>
                    </a:lnTo>
                    <a:lnTo>
                      <a:pt x="3144909" y="835137"/>
                    </a:lnTo>
                    <a:cubicBezTo>
                      <a:pt x="3127719" y="835137"/>
                      <a:pt x="3112156" y="830352"/>
                      <a:pt x="3100890" y="822616"/>
                    </a:cubicBezTo>
                    <a:lnTo>
                      <a:pt x="3083009" y="792970"/>
                    </a:lnTo>
                    <a:lnTo>
                      <a:pt x="3068709" y="797037"/>
                    </a:lnTo>
                    <a:cubicBezTo>
                      <a:pt x="3051519" y="797037"/>
                      <a:pt x="3035956" y="792252"/>
                      <a:pt x="3024690" y="784516"/>
                    </a:cubicBezTo>
                    <a:lnTo>
                      <a:pt x="3020336" y="777297"/>
                    </a:lnTo>
                    <a:lnTo>
                      <a:pt x="3017909" y="777987"/>
                    </a:lnTo>
                    <a:cubicBezTo>
                      <a:pt x="3000719" y="777987"/>
                      <a:pt x="2985156" y="773202"/>
                      <a:pt x="2973890" y="765466"/>
                    </a:cubicBezTo>
                    <a:lnTo>
                      <a:pt x="2960225" y="742810"/>
                    </a:lnTo>
                    <a:lnTo>
                      <a:pt x="2953985" y="740473"/>
                    </a:lnTo>
                    <a:lnTo>
                      <a:pt x="2944884" y="743062"/>
                    </a:lnTo>
                    <a:cubicBezTo>
                      <a:pt x="2927694" y="743062"/>
                      <a:pt x="2912131" y="738277"/>
                      <a:pt x="2900865" y="730541"/>
                    </a:cubicBezTo>
                    <a:lnTo>
                      <a:pt x="2893102" y="717670"/>
                    </a:lnTo>
                    <a:lnTo>
                      <a:pt x="2885291" y="714745"/>
                    </a:lnTo>
                    <a:lnTo>
                      <a:pt x="2875034" y="717662"/>
                    </a:lnTo>
                    <a:cubicBezTo>
                      <a:pt x="2857844" y="717662"/>
                      <a:pt x="2842281" y="712877"/>
                      <a:pt x="2831015" y="705141"/>
                    </a:cubicBezTo>
                    <a:lnTo>
                      <a:pt x="2822659" y="691286"/>
                    </a:lnTo>
                    <a:lnTo>
                      <a:pt x="2800108" y="682840"/>
                    </a:lnTo>
                    <a:lnTo>
                      <a:pt x="2789309" y="685912"/>
                    </a:lnTo>
                    <a:cubicBezTo>
                      <a:pt x="2772119" y="685912"/>
                      <a:pt x="2756556" y="681127"/>
                      <a:pt x="2745290" y="673391"/>
                    </a:cubicBezTo>
                    <a:lnTo>
                      <a:pt x="2737657" y="660735"/>
                    </a:lnTo>
                    <a:lnTo>
                      <a:pt x="2704015" y="651166"/>
                    </a:lnTo>
                    <a:lnTo>
                      <a:pt x="2700845" y="645910"/>
                    </a:lnTo>
                    <a:lnTo>
                      <a:pt x="2671834" y="654162"/>
                    </a:lnTo>
                    <a:cubicBezTo>
                      <a:pt x="2654644" y="654162"/>
                      <a:pt x="2639081" y="649377"/>
                      <a:pt x="2627815" y="641641"/>
                    </a:cubicBezTo>
                    <a:lnTo>
                      <a:pt x="2617531" y="624591"/>
                    </a:lnTo>
                    <a:lnTo>
                      <a:pt x="2577015" y="613066"/>
                    </a:lnTo>
                    <a:lnTo>
                      <a:pt x="2568476" y="598909"/>
                    </a:lnTo>
                    <a:lnTo>
                      <a:pt x="2541659" y="606537"/>
                    </a:lnTo>
                    <a:cubicBezTo>
                      <a:pt x="2524469" y="606537"/>
                      <a:pt x="2508906" y="601752"/>
                      <a:pt x="2497640" y="594016"/>
                    </a:cubicBezTo>
                    <a:lnTo>
                      <a:pt x="2489073" y="579813"/>
                    </a:lnTo>
                    <a:lnTo>
                      <a:pt x="2453886" y="569804"/>
                    </a:lnTo>
                    <a:lnTo>
                      <a:pt x="2447888" y="559860"/>
                    </a:lnTo>
                    <a:lnTo>
                      <a:pt x="2440059" y="562087"/>
                    </a:lnTo>
                    <a:cubicBezTo>
                      <a:pt x="2422869" y="562087"/>
                      <a:pt x="2407306" y="557302"/>
                      <a:pt x="2396040" y="549566"/>
                    </a:cubicBezTo>
                    <a:lnTo>
                      <a:pt x="2394739" y="547408"/>
                    </a:lnTo>
                    <a:lnTo>
                      <a:pt x="2383605" y="550575"/>
                    </a:lnTo>
                    <a:cubicBezTo>
                      <a:pt x="2349224" y="550575"/>
                      <a:pt x="2321353" y="531435"/>
                      <a:pt x="2321353" y="507825"/>
                    </a:cubicBezTo>
                    <a:lnTo>
                      <a:pt x="2322171" y="506469"/>
                    </a:lnTo>
                    <a:lnTo>
                      <a:pt x="2301055" y="512475"/>
                    </a:lnTo>
                    <a:cubicBezTo>
                      <a:pt x="2283865" y="512475"/>
                      <a:pt x="2268302" y="507690"/>
                      <a:pt x="2257036" y="499954"/>
                    </a:cubicBezTo>
                    <a:lnTo>
                      <a:pt x="2245693" y="481148"/>
                    </a:lnTo>
                    <a:lnTo>
                      <a:pt x="2224855" y="487075"/>
                    </a:lnTo>
                    <a:cubicBezTo>
                      <a:pt x="2207665" y="487075"/>
                      <a:pt x="2192102" y="482290"/>
                      <a:pt x="2180836" y="474554"/>
                    </a:cubicBezTo>
                    <a:lnTo>
                      <a:pt x="2170888" y="458060"/>
                    </a:lnTo>
                    <a:lnTo>
                      <a:pt x="2158180" y="461675"/>
                    </a:lnTo>
                    <a:cubicBezTo>
                      <a:pt x="2140990" y="461675"/>
                      <a:pt x="2125427" y="456890"/>
                      <a:pt x="2114161" y="449154"/>
                    </a:cubicBezTo>
                    <a:lnTo>
                      <a:pt x="2106528" y="436498"/>
                    </a:lnTo>
                    <a:lnTo>
                      <a:pt x="2072886" y="426929"/>
                    </a:lnTo>
                    <a:lnTo>
                      <a:pt x="2071801" y="425130"/>
                    </a:lnTo>
                    <a:lnTo>
                      <a:pt x="2066105" y="426750"/>
                    </a:lnTo>
                    <a:cubicBezTo>
                      <a:pt x="2048915" y="426750"/>
                      <a:pt x="2033352" y="421965"/>
                      <a:pt x="2022086" y="414229"/>
                    </a:cubicBezTo>
                    <a:lnTo>
                      <a:pt x="2013308" y="399675"/>
                    </a:lnTo>
                    <a:lnTo>
                      <a:pt x="1996255" y="404525"/>
                    </a:lnTo>
                    <a:cubicBezTo>
                      <a:pt x="1979065" y="404525"/>
                      <a:pt x="1963502" y="399740"/>
                      <a:pt x="1952236" y="392004"/>
                    </a:cubicBezTo>
                    <a:lnTo>
                      <a:pt x="1943218" y="377052"/>
                    </a:lnTo>
                    <a:lnTo>
                      <a:pt x="1935930" y="379125"/>
                    </a:lnTo>
                    <a:cubicBezTo>
                      <a:pt x="1918740" y="379125"/>
                      <a:pt x="1903177" y="374340"/>
                      <a:pt x="1891911" y="366604"/>
                    </a:cubicBezTo>
                    <a:lnTo>
                      <a:pt x="1886162" y="357072"/>
                    </a:lnTo>
                    <a:lnTo>
                      <a:pt x="1875605" y="360075"/>
                    </a:lnTo>
                    <a:cubicBezTo>
                      <a:pt x="1858415" y="360075"/>
                      <a:pt x="1842852" y="355290"/>
                      <a:pt x="1831586" y="347554"/>
                    </a:cubicBezTo>
                    <a:lnTo>
                      <a:pt x="1814910" y="319907"/>
                    </a:lnTo>
                    <a:lnTo>
                      <a:pt x="1763416" y="310668"/>
                    </a:lnTo>
                    <a:cubicBezTo>
                      <a:pt x="1750001" y="304857"/>
                      <a:pt x="1741704" y="296830"/>
                      <a:pt x="1741704" y="287963"/>
                    </a:cubicBezTo>
                    <a:lnTo>
                      <a:pt x="1741719" y="287948"/>
                    </a:lnTo>
                    <a:lnTo>
                      <a:pt x="1739632" y="288322"/>
                    </a:lnTo>
                    <a:cubicBezTo>
                      <a:pt x="1719162" y="288322"/>
                      <a:pt x="1700630" y="284728"/>
                      <a:pt x="1687215" y="278918"/>
                    </a:cubicBezTo>
                    <a:lnTo>
                      <a:pt x="1667998" y="258822"/>
                    </a:lnTo>
                    <a:lnTo>
                      <a:pt x="1666038" y="258087"/>
                    </a:lnTo>
                    <a:lnTo>
                      <a:pt x="1658520" y="259436"/>
                    </a:lnTo>
                    <a:lnTo>
                      <a:pt x="1609845" y="250703"/>
                    </a:lnTo>
                    <a:lnTo>
                      <a:pt x="1608226" y="251163"/>
                    </a:lnTo>
                    <a:cubicBezTo>
                      <a:pt x="1591036" y="251163"/>
                      <a:pt x="1575473" y="246378"/>
                      <a:pt x="1564207" y="238642"/>
                    </a:cubicBezTo>
                    <a:lnTo>
                      <a:pt x="1549641" y="214492"/>
                    </a:lnTo>
                    <a:lnTo>
                      <a:pt x="1545383" y="212897"/>
                    </a:lnTo>
                    <a:lnTo>
                      <a:pt x="1543785" y="215546"/>
                    </a:lnTo>
                    <a:cubicBezTo>
                      <a:pt x="1534593" y="221858"/>
                      <a:pt x="1521895" y="225762"/>
                      <a:pt x="1507868" y="225762"/>
                    </a:cubicBezTo>
                    <a:cubicBezTo>
                      <a:pt x="1479815" y="225762"/>
                      <a:pt x="1457074" y="210145"/>
                      <a:pt x="1457074" y="190881"/>
                    </a:cubicBezTo>
                    <a:lnTo>
                      <a:pt x="1459080" y="187555"/>
                    </a:lnTo>
                    <a:lnTo>
                      <a:pt x="1447543" y="190837"/>
                    </a:lnTo>
                    <a:cubicBezTo>
                      <a:pt x="1433517" y="190837"/>
                      <a:pt x="1420818" y="186933"/>
                      <a:pt x="1411626" y="180621"/>
                    </a:cubicBezTo>
                    <a:lnTo>
                      <a:pt x="1397715" y="157557"/>
                    </a:lnTo>
                    <a:lnTo>
                      <a:pt x="1367176" y="148871"/>
                    </a:lnTo>
                    <a:lnTo>
                      <a:pt x="1356715" y="131527"/>
                    </a:lnTo>
                    <a:lnTo>
                      <a:pt x="1354290" y="130410"/>
                    </a:lnTo>
                    <a:lnTo>
                      <a:pt x="1342768" y="133687"/>
                    </a:lnTo>
                    <a:cubicBezTo>
                      <a:pt x="1328742" y="133687"/>
                      <a:pt x="1316043" y="129783"/>
                      <a:pt x="1306851" y="123471"/>
                    </a:cubicBezTo>
                    <a:lnTo>
                      <a:pt x="1303153" y="117340"/>
                    </a:lnTo>
                    <a:lnTo>
                      <a:pt x="1301493" y="117812"/>
                    </a:lnTo>
                    <a:cubicBezTo>
                      <a:pt x="1287467" y="117812"/>
                      <a:pt x="1274768" y="113908"/>
                      <a:pt x="1265576" y="107596"/>
                    </a:cubicBezTo>
                    <a:lnTo>
                      <a:pt x="1258908" y="96540"/>
                    </a:lnTo>
                    <a:lnTo>
                      <a:pt x="1247943" y="99659"/>
                    </a:lnTo>
                    <a:cubicBezTo>
                      <a:pt x="1233917" y="99659"/>
                      <a:pt x="1221218" y="95755"/>
                      <a:pt x="1212026" y="89443"/>
                    </a:cubicBezTo>
                    <a:lnTo>
                      <a:pt x="1210668" y="87190"/>
                    </a:lnTo>
                    <a:lnTo>
                      <a:pt x="1200318" y="90134"/>
                    </a:lnTo>
                    <a:cubicBezTo>
                      <a:pt x="1186292" y="90134"/>
                      <a:pt x="1173593" y="86230"/>
                      <a:pt x="1164401" y="79918"/>
                    </a:cubicBezTo>
                    <a:lnTo>
                      <a:pt x="1159563" y="71896"/>
                    </a:lnTo>
                    <a:lnTo>
                      <a:pt x="1080356" y="63435"/>
                    </a:lnTo>
                    <a:lnTo>
                      <a:pt x="1075042" y="72246"/>
                    </a:lnTo>
                    <a:cubicBezTo>
                      <a:pt x="1065850" y="78558"/>
                      <a:pt x="1053152" y="82462"/>
                      <a:pt x="1039125" y="82462"/>
                    </a:cubicBezTo>
                    <a:cubicBezTo>
                      <a:pt x="1025099" y="82462"/>
                      <a:pt x="1012400" y="78558"/>
                      <a:pt x="1003208" y="72246"/>
                    </a:cubicBezTo>
                    <a:lnTo>
                      <a:pt x="1002554" y="71162"/>
                    </a:lnTo>
                    <a:lnTo>
                      <a:pt x="985150" y="76112"/>
                    </a:lnTo>
                    <a:cubicBezTo>
                      <a:pt x="971124" y="76112"/>
                      <a:pt x="958425" y="72208"/>
                      <a:pt x="949233" y="65896"/>
                    </a:cubicBezTo>
                    <a:close/>
                    <a:moveTo>
                      <a:pt x="924825" y="0"/>
                    </a:moveTo>
                    <a:cubicBezTo>
                      <a:pt x="938852" y="0"/>
                      <a:pt x="951550" y="3904"/>
                      <a:pt x="960742" y="10216"/>
                    </a:cubicBezTo>
                    <a:lnTo>
                      <a:pt x="962326" y="12842"/>
                    </a:lnTo>
                    <a:lnTo>
                      <a:pt x="985150" y="6350"/>
                    </a:lnTo>
                    <a:cubicBezTo>
                      <a:pt x="999177" y="6350"/>
                      <a:pt x="1011875" y="10254"/>
                      <a:pt x="1021067" y="16567"/>
                    </a:cubicBezTo>
                    <a:lnTo>
                      <a:pt x="1021721" y="17651"/>
                    </a:lnTo>
                    <a:lnTo>
                      <a:pt x="1039125" y="12700"/>
                    </a:lnTo>
                    <a:lnTo>
                      <a:pt x="1054986" y="17212"/>
                    </a:lnTo>
                    <a:lnTo>
                      <a:pt x="1058161" y="17114"/>
                    </a:lnTo>
                    <a:lnTo>
                      <a:pt x="1079677" y="19394"/>
                    </a:lnTo>
                    <a:lnTo>
                      <a:pt x="1084706" y="13554"/>
                    </a:lnTo>
                    <a:cubicBezTo>
                      <a:pt x="1093898" y="9134"/>
                      <a:pt x="1106597" y="6400"/>
                      <a:pt x="1120623" y="6400"/>
                    </a:cubicBezTo>
                    <a:cubicBezTo>
                      <a:pt x="1134650" y="6400"/>
                      <a:pt x="1147348" y="9134"/>
                      <a:pt x="1156540" y="13554"/>
                    </a:cubicBezTo>
                    <a:lnTo>
                      <a:pt x="1169794" y="28943"/>
                    </a:lnTo>
                    <a:lnTo>
                      <a:pt x="1170080" y="28973"/>
                    </a:lnTo>
                    <a:lnTo>
                      <a:pt x="1200318" y="20372"/>
                    </a:lnTo>
                    <a:cubicBezTo>
                      <a:pt x="1214345" y="20372"/>
                      <a:pt x="1227043" y="24276"/>
                      <a:pt x="1236235" y="30589"/>
                    </a:cubicBezTo>
                    <a:lnTo>
                      <a:pt x="1237594" y="32841"/>
                    </a:lnTo>
                    <a:lnTo>
                      <a:pt x="1247943" y="29897"/>
                    </a:lnTo>
                    <a:cubicBezTo>
                      <a:pt x="1261970" y="29897"/>
                      <a:pt x="1274668" y="33801"/>
                      <a:pt x="1283860" y="40114"/>
                    </a:cubicBezTo>
                    <a:lnTo>
                      <a:pt x="1290528" y="51169"/>
                    </a:lnTo>
                    <a:lnTo>
                      <a:pt x="1301493" y="48050"/>
                    </a:lnTo>
                    <a:cubicBezTo>
                      <a:pt x="1315520" y="48050"/>
                      <a:pt x="1328218" y="51954"/>
                      <a:pt x="1337410" y="58267"/>
                    </a:cubicBezTo>
                    <a:lnTo>
                      <a:pt x="1341108" y="64397"/>
                    </a:lnTo>
                    <a:lnTo>
                      <a:pt x="1342768" y="63925"/>
                    </a:lnTo>
                    <a:cubicBezTo>
                      <a:pt x="1356795" y="63925"/>
                      <a:pt x="1369493" y="67829"/>
                      <a:pt x="1378685" y="74142"/>
                    </a:cubicBezTo>
                    <a:lnTo>
                      <a:pt x="1386065" y="86376"/>
                    </a:lnTo>
                    <a:lnTo>
                      <a:pt x="1396572" y="91180"/>
                    </a:lnTo>
                    <a:lnTo>
                      <a:pt x="1403093" y="89325"/>
                    </a:lnTo>
                    <a:cubicBezTo>
                      <a:pt x="1417120" y="89325"/>
                      <a:pt x="1429818" y="93229"/>
                      <a:pt x="1439010" y="99542"/>
                    </a:cubicBezTo>
                    <a:lnTo>
                      <a:pt x="1450917" y="119281"/>
                    </a:lnTo>
                    <a:lnTo>
                      <a:pt x="1458803" y="124278"/>
                    </a:lnTo>
                    <a:lnTo>
                      <a:pt x="1483460" y="131292"/>
                    </a:lnTo>
                    <a:lnTo>
                      <a:pt x="1487302" y="137662"/>
                    </a:lnTo>
                    <a:lnTo>
                      <a:pt x="1492403" y="139543"/>
                    </a:lnTo>
                    <a:lnTo>
                      <a:pt x="1501518" y="136950"/>
                    </a:lnTo>
                    <a:cubicBezTo>
                      <a:pt x="1515545" y="136950"/>
                      <a:pt x="1528243" y="140854"/>
                      <a:pt x="1537435" y="147167"/>
                    </a:cubicBezTo>
                    <a:lnTo>
                      <a:pt x="1544406" y="158723"/>
                    </a:lnTo>
                    <a:lnTo>
                      <a:pt x="1582817" y="172891"/>
                    </a:lnTo>
                    <a:lnTo>
                      <a:pt x="1608226" y="165663"/>
                    </a:lnTo>
                    <a:cubicBezTo>
                      <a:pt x="1625417" y="165663"/>
                      <a:pt x="1640980" y="170448"/>
                      <a:pt x="1652245" y="178184"/>
                    </a:cubicBezTo>
                    <a:lnTo>
                      <a:pt x="1663005" y="196023"/>
                    </a:lnTo>
                    <a:lnTo>
                      <a:pt x="1710936" y="204623"/>
                    </a:lnTo>
                    <a:lnTo>
                      <a:pt x="1731040" y="225645"/>
                    </a:lnTo>
                    <a:lnTo>
                      <a:pt x="1739632" y="224104"/>
                    </a:lnTo>
                    <a:cubicBezTo>
                      <a:pt x="1780572" y="224104"/>
                      <a:pt x="1813760" y="238480"/>
                      <a:pt x="1813760" y="256213"/>
                    </a:cubicBezTo>
                    <a:lnTo>
                      <a:pt x="1813745" y="256229"/>
                    </a:lnTo>
                    <a:lnTo>
                      <a:pt x="1815832" y="255854"/>
                    </a:lnTo>
                    <a:cubicBezTo>
                      <a:pt x="1836302" y="255854"/>
                      <a:pt x="1854834" y="259448"/>
                      <a:pt x="1868249" y="265259"/>
                    </a:cubicBezTo>
                    <a:lnTo>
                      <a:pt x="1877738" y="275182"/>
                    </a:lnTo>
                    <a:lnTo>
                      <a:pt x="1919624" y="287096"/>
                    </a:lnTo>
                    <a:lnTo>
                      <a:pt x="1925373" y="296628"/>
                    </a:lnTo>
                    <a:lnTo>
                      <a:pt x="1935930" y="293625"/>
                    </a:lnTo>
                    <a:cubicBezTo>
                      <a:pt x="1953121" y="293625"/>
                      <a:pt x="1968684" y="298410"/>
                      <a:pt x="1979949" y="306146"/>
                    </a:cubicBezTo>
                    <a:lnTo>
                      <a:pt x="1988967" y="321098"/>
                    </a:lnTo>
                    <a:lnTo>
                      <a:pt x="1996255" y="319025"/>
                    </a:lnTo>
                    <a:cubicBezTo>
                      <a:pt x="2013446" y="319025"/>
                      <a:pt x="2029009" y="323810"/>
                      <a:pt x="2040274" y="331546"/>
                    </a:cubicBezTo>
                    <a:lnTo>
                      <a:pt x="2048086" y="344497"/>
                    </a:lnTo>
                    <a:lnTo>
                      <a:pt x="2050961" y="345558"/>
                    </a:lnTo>
                    <a:lnTo>
                      <a:pt x="2066105" y="341250"/>
                    </a:lnTo>
                    <a:cubicBezTo>
                      <a:pt x="2083296" y="341250"/>
                      <a:pt x="2098859" y="346035"/>
                      <a:pt x="2110124" y="353771"/>
                    </a:cubicBezTo>
                    <a:lnTo>
                      <a:pt x="2111209" y="355570"/>
                    </a:lnTo>
                    <a:lnTo>
                      <a:pt x="2116905" y="353950"/>
                    </a:lnTo>
                    <a:cubicBezTo>
                      <a:pt x="2134096" y="353950"/>
                      <a:pt x="2149659" y="358735"/>
                      <a:pt x="2160924" y="366471"/>
                    </a:cubicBezTo>
                    <a:lnTo>
                      <a:pt x="2168558" y="379127"/>
                    </a:lnTo>
                    <a:lnTo>
                      <a:pt x="2202199" y="388696"/>
                    </a:lnTo>
                    <a:lnTo>
                      <a:pt x="2212007" y="404957"/>
                    </a:lnTo>
                    <a:lnTo>
                      <a:pt x="2212425" y="405111"/>
                    </a:lnTo>
                    <a:lnTo>
                      <a:pt x="2224855" y="401575"/>
                    </a:lnTo>
                    <a:cubicBezTo>
                      <a:pt x="2242046" y="401575"/>
                      <a:pt x="2257609" y="406360"/>
                      <a:pt x="2268874" y="414096"/>
                    </a:cubicBezTo>
                    <a:lnTo>
                      <a:pt x="2278055" y="429318"/>
                    </a:lnTo>
                    <a:lnTo>
                      <a:pt x="2284484" y="431689"/>
                    </a:lnTo>
                    <a:lnTo>
                      <a:pt x="2301055" y="426975"/>
                    </a:lnTo>
                    <a:cubicBezTo>
                      <a:pt x="2318246" y="426975"/>
                      <a:pt x="2333809" y="431760"/>
                      <a:pt x="2345074" y="439496"/>
                    </a:cubicBezTo>
                    <a:lnTo>
                      <a:pt x="2356353" y="458197"/>
                    </a:lnTo>
                    <a:lnTo>
                      <a:pt x="2378748" y="466457"/>
                    </a:lnTo>
                    <a:lnTo>
                      <a:pt x="2383605" y="465075"/>
                    </a:lnTo>
                    <a:cubicBezTo>
                      <a:pt x="2400796" y="465075"/>
                      <a:pt x="2416359" y="469860"/>
                      <a:pt x="2427624" y="477596"/>
                    </a:cubicBezTo>
                    <a:lnTo>
                      <a:pt x="2428925" y="479754"/>
                    </a:lnTo>
                    <a:lnTo>
                      <a:pt x="2440059" y="476587"/>
                    </a:lnTo>
                    <a:cubicBezTo>
                      <a:pt x="2457250" y="476587"/>
                      <a:pt x="2472813" y="481372"/>
                      <a:pt x="2484078" y="489108"/>
                    </a:cubicBezTo>
                    <a:lnTo>
                      <a:pt x="2490076" y="499052"/>
                    </a:lnTo>
                    <a:lnTo>
                      <a:pt x="2497905" y="496825"/>
                    </a:lnTo>
                    <a:cubicBezTo>
                      <a:pt x="2515096" y="496825"/>
                      <a:pt x="2530659" y="501610"/>
                      <a:pt x="2541924" y="509346"/>
                    </a:cubicBezTo>
                    <a:lnTo>
                      <a:pt x="2550491" y="523549"/>
                    </a:lnTo>
                    <a:lnTo>
                      <a:pt x="2585678" y="533558"/>
                    </a:lnTo>
                    <a:lnTo>
                      <a:pt x="2592831" y="545417"/>
                    </a:lnTo>
                    <a:lnTo>
                      <a:pt x="2596952" y="546937"/>
                    </a:lnTo>
                    <a:lnTo>
                      <a:pt x="2621034" y="540087"/>
                    </a:lnTo>
                    <a:cubicBezTo>
                      <a:pt x="2638225" y="540087"/>
                      <a:pt x="2653788" y="544872"/>
                      <a:pt x="2665053" y="552608"/>
                    </a:cubicBezTo>
                    <a:lnTo>
                      <a:pt x="2675337" y="569659"/>
                    </a:lnTo>
                    <a:lnTo>
                      <a:pt x="2715853" y="581183"/>
                    </a:lnTo>
                    <a:lnTo>
                      <a:pt x="2719023" y="586439"/>
                    </a:lnTo>
                    <a:lnTo>
                      <a:pt x="2748034" y="578187"/>
                    </a:lnTo>
                    <a:cubicBezTo>
                      <a:pt x="2765225" y="578187"/>
                      <a:pt x="2780788" y="582972"/>
                      <a:pt x="2792053" y="590708"/>
                    </a:cubicBezTo>
                    <a:lnTo>
                      <a:pt x="2799687" y="603364"/>
                    </a:lnTo>
                    <a:lnTo>
                      <a:pt x="2833328" y="612933"/>
                    </a:lnTo>
                    <a:lnTo>
                      <a:pt x="2849335" y="639472"/>
                    </a:lnTo>
                    <a:lnTo>
                      <a:pt x="2875034" y="632162"/>
                    </a:lnTo>
                    <a:cubicBezTo>
                      <a:pt x="2892225" y="632162"/>
                      <a:pt x="2907788" y="636947"/>
                      <a:pt x="2919053" y="644683"/>
                    </a:cubicBezTo>
                    <a:lnTo>
                      <a:pt x="2929466" y="661948"/>
                    </a:lnTo>
                    <a:lnTo>
                      <a:pt x="2944884" y="657562"/>
                    </a:lnTo>
                    <a:cubicBezTo>
                      <a:pt x="2962075" y="657562"/>
                      <a:pt x="2977638" y="662347"/>
                      <a:pt x="2988903" y="670083"/>
                    </a:cubicBezTo>
                    <a:lnTo>
                      <a:pt x="3004685" y="696249"/>
                    </a:lnTo>
                    <a:lnTo>
                      <a:pt x="3017909" y="692487"/>
                    </a:lnTo>
                    <a:cubicBezTo>
                      <a:pt x="3035100" y="692487"/>
                      <a:pt x="3050663" y="697272"/>
                      <a:pt x="3061928" y="705008"/>
                    </a:cubicBezTo>
                    <a:lnTo>
                      <a:pt x="3066283" y="712227"/>
                    </a:lnTo>
                    <a:lnTo>
                      <a:pt x="3068709" y="711537"/>
                    </a:lnTo>
                    <a:cubicBezTo>
                      <a:pt x="3085900" y="711537"/>
                      <a:pt x="3101463" y="716322"/>
                      <a:pt x="3112728" y="724058"/>
                    </a:cubicBezTo>
                    <a:lnTo>
                      <a:pt x="3122902" y="740925"/>
                    </a:lnTo>
                    <a:lnTo>
                      <a:pt x="3151959" y="751643"/>
                    </a:lnTo>
                    <a:lnTo>
                      <a:pt x="3188928" y="762158"/>
                    </a:lnTo>
                    <a:lnTo>
                      <a:pt x="3191348" y="766170"/>
                    </a:lnTo>
                    <a:lnTo>
                      <a:pt x="3225504" y="778768"/>
                    </a:lnTo>
                    <a:lnTo>
                      <a:pt x="3227459" y="778212"/>
                    </a:lnTo>
                    <a:cubicBezTo>
                      <a:pt x="3244650" y="778212"/>
                      <a:pt x="3260213" y="782997"/>
                      <a:pt x="3271478" y="790733"/>
                    </a:cubicBezTo>
                    <a:lnTo>
                      <a:pt x="3275350" y="797153"/>
                    </a:lnTo>
                    <a:lnTo>
                      <a:pt x="3288434" y="801979"/>
                    </a:lnTo>
                    <a:lnTo>
                      <a:pt x="3299658" y="805172"/>
                    </a:lnTo>
                    <a:lnTo>
                      <a:pt x="3316302" y="800437"/>
                    </a:lnTo>
                    <a:cubicBezTo>
                      <a:pt x="3333493" y="800437"/>
                      <a:pt x="3349056" y="805222"/>
                      <a:pt x="3360321" y="812958"/>
                    </a:cubicBezTo>
                    <a:lnTo>
                      <a:pt x="3372372" y="832938"/>
                    </a:lnTo>
                    <a:lnTo>
                      <a:pt x="3382109" y="836530"/>
                    </a:lnTo>
                    <a:lnTo>
                      <a:pt x="3399689" y="831529"/>
                    </a:lnTo>
                    <a:cubicBezTo>
                      <a:pt x="3420117" y="831529"/>
                      <a:pt x="3436677" y="842901"/>
                      <a:pt x="3436677" y="856929"/>
                    </a:cubicBezTo>
                    <a:cubicBezTo>
                      <a:pt x="3436677" y="870957"/>
                      <a:pt x="3420117" y="882329"/>
                      <a:pt x="3399689" y="882329"/>
                    </a:cubicBezTo>
                    <a:cubicBezTo>
                      <a:pt x="3389475" y="882329"/>
                      <a:pt x="3380228" y="879486"/>
                      <a:pt x="3373535" y="874890"/>
                    </a:cubicBezTo>
                    <a:lnTo>
                      <a:pt x="3372188" y="872657"/>
                    </a:lnTo>
                    <a:lnTo>
                      <a:pt x="3355239" y="882083"/>
                    </a:lnTo>
                    <a:lnTo>
                      <a:pt x="3357302" y="885504"/>
                    </a:lnTo>
                    <a:cubicBezTo>
                      <a:pt x="3357302" y="899532"/>
                      <a:pt x="3340742" y="910904"/>
                      <a:pt x="3320314" y="910904"/>
                    </a:cubicBezTo>
                    <a:lnTo>
                      <a:pt x="3309131" y="907723"/>
                    </a:lnTo>
                    <a:lnTo>
                      <a:pt x="3296022" y="915013"/>
                    </a:lnTo>
                    <a:lnTo>
                      <a:pt x="3290471" y="924216"/>
                    </a:lnTo>
                    <a:lnTo>
                      <a:pt x="3267955" y="930621"/>
                    </a:lnTo>
                    <a:lnTo>
                      <a:pt x="3254521" y="938091"/>
                    </a:lnTo>
                    <a:lnTo>
                      <a:pt x="3254729" y="938437"/>
                    </a:lnTo>
                    <a:cubicBezTo>
                      <a:pt x="3254729" y="962047"/>
                      <a:pt x="3226858" y="981187"/>
                      <a:pt x="3192477" y="981187"/>
                    </a:cubicBezTo>
                    <a:lnTo>
                      <a:pt x="3185190" y="979114"/>
                    </a:lnTo>
                    <a:lnTo>
                      <a:pt x="3176171" y="994066"/>
                    </a:lnTo>
                    <a:cubicBezTo>
                      <a:pt x="3164906" y="1001802"/>
                      <a:pt x="3149343" y="1006587"/>
                      <a:pt x="3132152" y="1006587"/>
                    </a:cubicBezTo>
                    <a:lnTo>
                      <a:pt x="3131620" y="1006436"/>
                    </a:lnTo>
                    <a:lnTo>
                      <a:pt x="3101893" y="1022967"/>
                    </a:lnTo>
                    <a:lnTo>
                      <a:pt x="3090463" y="1041917"/>
                    </a:lnTo>
                    <a:lnTo>
                      <a:pt x="3068668" y="1048116"/>
                    </a:lnTo>
                    <a:lnTo>
                      <a:pt x="3068763" y="1048293"/>
                    </a:lnTo>
                    <a:cubicBezTo>
                      <a:pt x="3068763" y="1078103"/>
                      <a:pt x="3037294" y="1102268"/>
                      <a:pt x="2998476" y="1102268"/>
                    </a:cubicBezTo>
                    <a:lnTo>
                      <a:pt x="2996195" y="1101914"/>
                    </a:lnTo>
                    <a:lnTo>
                      <a:pt x="2984676" y="1115034"/>
                    </a:lnTo>
                    <a:cubicBezTo>
                      <a:pt x="2971957" y="1124802"/>
                      <a:pt x="2954385" y="1130843"/>
                      <a:pt x="2934976" y="1130843"/>
                    </a:cubicBezTo>
                    <a:lnTo>
                      <a:pt x="2913807" y="1127561"/>
                    </a:lnTo>
                    <a:lnTo>
                      <a:pt x="2903760" y="1133148"/>
                    </a:lnTo>
                    <a:lnTo>
                      <a:pt x="2901504" y="1141731"/>
                    </a:lnTo>
                    <a:cubicBezTo>
                      <a:pt x="2890833" y="1161103"/>
                      <a:pt x="2865854" y="1174696"/>
                      <a:pt x="2836740" y="1174696"/>
                    </a:cubicBezTo>
                    <a:lnTo>
                      <a:pt x="2830723" y="1173763"/>
                    </a:lnTo>
                    <a:lnTo>
                      <a:pt x="2790298" y="1196244"/>
                    </a:lnTo>
                    <a:lnTo>
                      <a:pt x="2782885" y="1209985"/>
                    </a:lnTo>
                    <a:lnTo>
                      <a:pt x="2766653" y="1218390"/>
                    </a:lnTo>
                    <a:lnTo>
                      <a:pt x="2757485" y="1235385"/>
                    </a:lnTo>
                    <a:cubicBezTo>
                      <a:pt x="2751126" y="1240269"/>
                      <a:pt x="2743553" y="1244221"/>
                      <a:pt x="2735144" y="1246953"/>
                    </a:cubicBezTo>
                    <a:lnTo>
                      <a:pt x="2734378" y="1247071"/>
                    </a:lnTo>
                    <a:lnTo>
                      <a:pt x="2728361" y="1258226"/>
                    </a:lnTo>
                    <a:cubicBezTo>
                      <a:pt x="2715642" y="1267994"/>
                      <a:pt x="2698070" y="1274035"/>
                      <a:pt x="2678661" y="1274035"/>
                    </a:cubicBezTo>
                    <a:lnTo>
                      <a:pt x="2656568" y="1270610"/>
                    </a:lnTo>
                    <a:lnTo>
                      <a:pt x="2637983" y="1280945"/>
                    </a:lnTo>
                    <a:lnTo>
                      <a:pt x="2633111" y="1289976"/>
                    </a:lnTo>
                    <a:cubicBezTo>
                      <a:pt x="2626752" y="1294860"/>
                      <a:pt x="2619179" y="1298812"/>
                      <a:pt x="2610770" y="1301544"/>
                    </a:cubicBezTo>
                    <a:lnTo>
                      <a:pt x="2597142" y="1303656"/>
                    </a:lnTo>
                    <a:lnTo>
                      <a:pt x="2506910" y="1353834"/>
                    </a:lnTo>
                    <a:lnTo>
                      <a:pt x="2494046" y="1377682"/>
                    </a:lnTo>
                    <a:cubicBezTo>
                      <a:pt x="2481327" y="1387450"/>
                      <a:pt x="2463755" y="1393491"/>
                      <a:pt x="2444346" y="1393491"/>
                    </a:cubicBezTo>
                    <a:lnTo>
                      <a:pt x="2438879" y="1392643"/>
                    </a:lnTo>
                    <a:lnTo>
                      <a:pt x="2420905" y="1401949"/>
                    </a:lnTo>
                    <a:lnTo>
                      <a:pt x="2420185" y="1402061"/>
                    </a:lnTo>
                    <a:lnTo>
                      <a:pt x="2413010" y="1406051"/>
                    </a:lnTo>
                    <a:lnTo>
                      <a:pt x="2416385" y="1418891"/>
                    </a:lnTo>
                    <a:cubicBezTo>
                      <a:pt x="2416385" y="1448701"/>
                      <a:pt x="2384916" y="1472866"/>
                      <a:pt x="2346098" y="1472866"/>
                    </a:cubicBezTo>
                    <a:lnTo>
                      <a:pt x="2331827" y="1470653"/>
                    </a:lnTo>
                    <a:lnTo>
                      <a:pt x="2316170" y="1480554"/>
                    </a:lnTo>
                    <a:lnTo>
                      <a:pt x="2301465" y="1482834"/>
                    </a:lnTo>
                    <a:lnTo>
                      <a:pt x="2299600" y="1489931"/>
                    </a:lnTo>
                    <a:cubicBezTo>
                      <a:pt x="2288929" y="1509303"/>
                      <a:pt x="2263950" y="1522896"/>
                      <a:pt x="2234836" y="1522896"/>
                    </a:cubicBezTo>
                    <a:lnTo>
                      <a:pt x="2210540" y="1519129"/>
                    </a:lnTo>
                    <a:lnTo>
                      <a:pt x="2198811" y="1532487"/>
                    </a:lnTo>
                    <a:lnTo>
                      <a:pt x="2190905" y="1536581"/>
                    </a:lnTo>
                    <a:lnTo>
                      <a:pt x="2185437" y="1557840"/>
                    </a:lnTo>
                    <a:cubicBezTo>
                      <a:pt x="2174766" y="1577641"/>
                      <a:pt x="2149787" y="1591535"/>
                      <a:pt x="2120673" y="1591535"/>
                    </a:cubicBezTo>
                    <a:lnTo>
                      <a:pt x="2097934" y="1587931"/>
                    </a:lnTo>
                    <a:lnTo>
                      <a:pt x="2090861" y="1595987"/>
                    </a:lnTo>
                    <a:lnTo>
                      <a:pt x="2069584" y="1607003"/>
                    </a:lnTo>
                    <a:lnTo>
                      <a:pt x="2073348" y="1621321"/>
                    </a:lnTo>
                    <a:cubicBezTo>
                      <a:pt x="2073348" y="1651131"/>
                      <a:pt x="2041879" y="1675296"/>
                      <a:pt x="2003061" y="1675296"/>
                    </a:cubicBezTo>
                    <a:cubicBezTo>
                      <a:pt x="1993357" y="1675296"/>
                      <a:pt x="1984111" y="1673786"/>
                      <a:pt x="1975702" y="1671054"/>
                    </a:cubicBezTo>
                    <a:lnTo>
                      <a:pt x="1971094" y="1668668"/>
                    </a:lnTo>
                    <a:lnTo>
                      <a:pt x="1954220" y="1677404"/>
                    </a:lnTo>
                    <a:cubicBezTo>
                      <a:pt x="1945811" y="1680136"/>
                      <a:pt x="1936566" y="1681646"/>
                      <a:pt x="1926861" y="1681646"/>
                    </a:cubicBezTo>
                    <a:lnTo>
                      <a:pt x="1919478" y="1680501"/>
                    </a:lnTo>
                    <a:lnTo>
                      <a:pt x="1895708" y="1693720"/>
                    </a:lnTo>
                    <a:lnTo>
                      <a:pt x="1895652" y="1693933"/>
                    </a:lnTo>
                    <a:cubicBezTo>
                      <a:pt x="1888538" y="1706848"/>
                      <a:pt x="1875065" y="1717194"/>
                      <a:pt x="1858247" y="1722656"/>
                    </a:cubicBezTo>
                    <a:lnTo>
                      <a:pt x="1852602" y="1723531"/>
                    </a:lnTo>
                    <a:lnTo>
                      <a:pt x="1851202" y="1728858"/>
                    </a:lnTo>
                    <a:cubicBezTo>
                      <a:pt x="1845867" y="1738544"/>
                      <a:pt x="1836954" y="1746785"/>
                      <a:pt x="1825736" y="1752605"/>
                    </a:cubicBezTo>
                    <a:lnTo>
                      <a:pt x="1797770" y="1759165"/>
                    </a:lnTo>
                    <a:lnTo>
                      <a:pt x="1794052" y="1773308"/>
                    </a:lnTo>
                    <a:cubicBezTo>
                      <a:pt x="1783381" y="1792680"/>
                      <a:pt x="1758402" y="1806273"/>
                      <a:pt x="1729288" y="1806273"/>
                    </a:cubicBezTo>
                    <a:lnTo>
                      <a:pt x="1726666" y="1805867"/>
                    </a:lnTo>
                    <a:lnTo>
                      <a:pt x="1712313" y="1822214"/>
                    </a:lnTo>
                    <a:cubicBezTo>
                      <a:pt x="1705954" y="1827098"/>
                      <a:pt x="1698381" y="1831050"/>
                      <a:pt x="1689972" y="1833782"/>
                    </a:cubicBezTo>
                    <a:lnTo>
                      <a:pt x="1683121" y="1834844"/>
                    </a:lnTo>
                    <a:lnTo>
                      <a:pt x="1670315" y="1849429"/>
                    </a:lnTo>
                    <a:cubicBezTo>
                      <a:pt x="1657596" y="1859197"/>
                      <a:pt x="1640024" y="1865238"/>
                      <a:pt x="1620615" y="1865238"/>
                    </a:cubicBezTo>
                    <a:lnTo>
                      <a:pt x="1615022" y="1864371"/>
                    </a:lnTo>
                    <a:lnTo>
                      <a:pt x="1602119" y="1885762"/>
                    </a:lnTo>
                    <a:cubicBezTo>
                      <a:pt x="1588287" y="1895261"/>
                      <a:pt x="1569178" y="1901136"/>
                      <a:pt x="1548070" y="1901136"/>
                    </a:cubicBezTo>
                    <a:lnTo>
                      <a:pt x="1527778" y="1898323"/>
                    </a:lnTo>
                    <a:lnTo>
                      <a:pt x="1526211" y="1899194"/>
                    </a:lnTo>
                    <a:lnTo>
                      <a:pt x="1524656" y="1897890"/>
                    </a:lnTo>
                    <a:lnTo>
                      <a:pt x="1518317" y="1897011"/>
                    </a:lnTo>
                    <a:cubicBezTo>
                      <a:pt x="1509173" y="1894355"/>
                      <a:pt x="1500937" y="1890511"/>
                      <a:pt x="1494021" y="1885762"/>
                    </a:cubicBezTo>
                    <a:lnTo>
                      <a:pt x="1480360" y="1863115"/>
                    </a:lnTo>
                    <a:lnTo>
                      <a:pt x="1472935" y="1862085"/>
                    </a:lnTo>
                    <a:cubicBezTo>
                      <a:pt x="1463791" y="1859429"/>
                      <a:pt x="1455555" y="1855585"/>
                      <a:pt x="1448639" y="1850836"/>
                    </a:cubicBezTo>
                    <a:lnTo>
                      <a:pt x="1444474" y="1843931"/>
                    </a:lnTo>
                    <a:lnTo>
                      <a:pt x="1438010" y="1843035"/>
                    </a:lnTo>
                    <a:cubicBezTo>
                      <a:pt x="1428866" y="1840379"/>
                      <a:pt x="1420630" y="1836535"/>
                      <a:pt x="1413714" y="1831786"/>
                    </a:cubicBezTo>
                    <a:lnTo>
                      <a:pt x="1402213" y="1812719"/>
                    </a:lnTo>
                    <a:lnTo>
                      <a:pt x="1388505" y="1804968"/>
                    </a:lnTo>
                    <a:cubicBezTo>
                      <a:pt x="1380264" y="1796590"/>
                      <a:pt x="1375451" y="1786491"/>
                      <a:pt x="1375451" y="1775620"/>
                    </a:cubicBezTo>
                    <a:lnTo>
                      <a:pt x="1376172" y="1774424"/>
                    </a:lnTo>
                    <a:lnTo>
                      <a:pt x="1362914" y="1768286"/>
                    </a:lnTo>
                    <a:lnTo>
                      <a:pt x="1355586" y="1756136"/>
                    </a:lnTo>
                    <a:lnTo>
                      <a:pt x="1345868" y="1747989"/>
                    </a:lnTo>
                    <a:lnTo>
                      <a:pt x="1327989" y="1739711"/>
                    </a:lnTo>
                    <a:lnTo>
                      <a:pt x="1319798" y="1726131"/>
                    </a:lnTo>
                    <a:lnTo>
                      <a:pt x="1304462" y="1713273"/>
                    </a:lnTo>
                    <a:lnTo>
                      <a:pt x="1301485" y="1712860"/>
                    </a:lnTo>
                    <a:cubicBezTo>
                      <a:pt x="1292341" y="1710204"/>
                      <a:pt x="1284105" y="1706360"/>
                      <a:pt x="1277189" y="1701611"/>
                    </a:cubicBezTo>
                    <a:lnTo>
                      <a:pt x="1269424" y="1688738"/>
                    </a:lnTo>
                    <a:lnTo>
                      <a:pt x="1260210" y="1687460"/>
                    </a:lnTo>
                    <a:cubicBezTo>
                      <a:pt x="1251066" y="1684804"/>
                      <a:pt x="1242830" y="1680960"/>
                      <a:pt x="1235914" y="1676211"/>
                    </a:cubicBezTo>
                    <a:lnTo>
                      <a:pt x="1219557" y="1649093"/>
                    </a:lnTo>
                    <a:lnTo>
                      <a:pt x="1195724" y="1645789"/>
                    </a:lnTo>
                    <a:cubicBezTo>
                      <a:pt x="1186580" y="1643133"/>
                      <a:pt x="1178344" y="1639290"/>
                      <a:pt x="1171428" y="1634540"/>
                    </a:cubicBezTo>
                    <a:lnTo>
                      <a:pt x="1150247" y="1599424"/>
                    </a:lnTo>
                    <a:lnTo>
                      <a:pt x="1149883" y="1599256"/>
                    </a:lnTo>
                    <a:lnTo>
                      <a:pt x="1130861" y="1567721"/>
                    </a:lnTo>
                    <a:lnTo>
                      <a:pt x="1123279" y="1561364"/>
                    </a:lnTo>
                    <a:lnTo>
                      <a:pt x="1102258" y="1551631"/>
                    </a:lnTo>
                    <a:lnTo>
                      <a:pt x="1092627" y="1535664"/>
                    </a:lnTo>
                    <a:lnTo>
                      <a:pt x="1089981" y="1533446"/>
                    </a:lnTo>
                    <a:lnTo>
                      <a:pt x="1076932" y="1535255"/>
                    </a:lnTo>
                    <a:cubicBezTo>
                      <a:pt x="1034717" y="1535255"/>
                      <a:pt x="1000495" y="1511754"/>
                      <a:pt x="1000495" y="1482765"/>
                    </a:cubicBezTo>
                    <a:lnTo>
                      <a:pt x="1010249" y="1466595"/>
                    </a:lnTo>
                    <a:lnTo>
                      <a:pt x="1002848" y="1460391"/>
                    </a:lnTo>
                    <a:lnTo>
                      <a:pt x="991375" y="1463654"/>
                    </a:lnTo>
                    <a:cubicBezTo>
                      <a:pt x="963322" y="1463654"/>
                      <a:pt x="940581" y="1448037"/>
                      <a:pt x="940581" y="1428773"/>
                    </a:cubicBezTo>
                    <a:lnTo>
                      <a:pt x="943835" y="1423378"/>
                    </a:lnTo>
                    <a:lnTo>
                      <a:pt x="942404" y="1423180"/>
                    </a:lnTo>
                    <a:cubicBezTo>
                      <a:pt x="914970" y="1415212"/>
                      <a:pt x="895720" y="1396557"/>
                      <a:pt x="895720" y="1374815"/>
                    </a:cubicBezTo>
                    <a:lnTo>
                      <a:pt x="897055" y="1372602"/>
                    </a:lnTo>
                    <a:lnTo>
                      <a:pt x="872555" y="1369205"/>
                    </a:lnTo>
                    <a:cubicBezTo>
                      <a:pt x="845120" y="1361237"/>
                      <a:pt x="825870" y="1342582"/>
                      <a:pt x="825870" y="1320840"/>
                    </a:cubicBezTo>
                    <a:lnTo>
                      <a:pt x="829409" y="1314974"/>
                    </a:lnTo>
                    <a:lnTo>
                      <a:pt x="824104" y="1310526"/>
                    </a:lnTo>
                    <a:lnTo>
                      <a:pt x="812229" y="1308880"/>
                    </a:lnTo>
                    <a:cubicBezTo>
                      <a:pt x="803085" y="1306224"/>
                      <a:pt x="794849" y="1302380"/>
                      <a:pt x="787933" y="1297631"/>
                    </a:cubicBezTo>
                    <a:lnTo>
                      <a:pt x="769308" y="1266754"/>
                    </a:lnTo>
                    <a:lnTo>
                      <a:pt x="756314" y="1268555"/>
                    </a:lnTo>
                    <a:cubicBezTo>
                      <a:pt x="714099" y="1268555"/>
                      <a:pt x="679877" y="1245054"/>
                      <a:pt x="679877" y="1216065"/>
                    </a:cubicBezTo>
                    <a:lnTo>
                      <a:pt x="682846" y="1205968"/>
                    </a:lnTo>
                    <a:lnTo>
                      <a:pt x="669411" y="1204105"/>
                    </a:lnTo>
                    <a:cubicBezTo>
                      <a:pt x="641977" y="1196137"/>
                      <a:pt x="622727" y="1177482"/>
                      <a:pt x="622727" y="1155740"/>
                    </a:cubicBezTo>
                    <a:lnTo>
                      <a:pt x="625571" y="1146066"/>
                    </a:lnTo>
                    <a:lnTo>
                      <a:pt x="609086" y="1143780"/>
                    </a:lnTo>
                    <a:cubicBezTo>
                      <a:pt x="581652" y="1135812"/>
                      <a:pt x="562402" y="1117157"/>
                      <a:pt x="562402" y="1095415"/>
                    </a:cubicBezTo>
                    <a:lnTo>
                      <a:pt x="564128" y="1092554"/>
                    </a:lnTo>
                    <a:lnTo>
                      <a:pt x="562102" y="1090856"/>
                    </a:lnTo>
                    <a:lnTo>
                      <a:pt x="529778" y="1085056"/>
                    </a:lnTo>
                    <a:cubicBezTo>
                      <a:pt x="516364" y="1079246"/>
                      <a:pt x="508067" y="1071219"/>
                      <a:pt x="508067" y="1062352"/>
                    </a:cubicBezTo>
                    <a:lnTo>
                      <a:pt x="516984" y="1053028"/>
                    </a:lnTo>
                    <a:lnTo>
                      <a:pt x="504529" y="1042586"/>
                    </a:lnTo>
                    <a:lnTo>
                      <a:pt x="475804" y="1037432"/>
                    </a:lnTo>
                    <a:cubicBezTo>
                      <a:pt x="462389" y="1031621"/>
                      <a:pt x="454092" y="1023594"/>
                      <a:pt x="454092" y="1014727"/>
                    </a:cubicBezTo>
                    <a:lnTo>
                      <a:pt x="461750" y="1006719"/>
                    </a:lnTo>
                    <a:lnTo>
                      <a:pt x="457457" y="1003119"/>
                    </a:lnTo>
                    <a:lnTo>
                      <a:pt x="418653" y="996156"/>
                    </a:lnTo>
                    <a:cubicBezTo>
                      <a:pt x="405239" y="990346"/>
                      <a:pt x="396942" y="982319"/>
                      <a:pt x="396942" y="973452"/>
                    </a:cubicBezTo>
                    <a:lnTo>
                      <a:pt x="408125" y="961758"/>
                    </a:lnTo>
                    <a:lnTo>
                      <a:pt x="399884" y="954848"/>
                    </a:lnTo>
                    <a:lnTo>
                      <a:pt x="364678" y="948532"/>
                    </a:lnTo>
                    <a:cubicBezTo>
                      <a:pt x="351264" y="942721"/>
                      <a:pt x="342967" y="934694"/>
                      <a:pt x="342967" y="925827"/>
                    </a:cubicBezTo>
                    <a:lnTo>
                      <a:pt x="349147" y="919365"/>
                    </a:lnTo>
                    <a:lnTo>
                      <a:pt x="317053" y="913607"/>
                    </a:lnTo>
                    <a:cubicBezTo>
                      <a:pt x="303639" y="907796"/>
                      <a:pt x="295342" y="899769"/>
                      <a:pt x="295342" y="890902"/>
                    </a:cubicBezTo>
                    <a:lnTo>
                      <a:pt x="307923" y="877745"/>
                    </a:lnTo>
                    <a:lnTo>
                      <a:pt x="303317" y="873883"/>
                    </a:lnTo>
                    <a:lnTo>
                      <a:pt x="278296" y="880833"/>
                    </a:lnTo>
                    <a:cubicBezTo>
                      <a:pt x="256147" y="880833"/>
                      <a:pt x="238192" y="868792"/>
                      <a:pt x="238192" y="853938"/>
                    </a:cubicBezTo>
                    <a:lnTo>
                      <a:pt x="244355" y="843960"/>
                    </a:lnTo>
                    <a:lnTo>
                      <a:pt x="240196" y="845115"/>
                    </a:lnTo>
                    <a:cubicBezTo>
                      <a:pt x="229122" y="845115"/>
                      <a:pt x="219096" y="842105"/>
                      <a:pt x="211838" y="837238"/>
                    </a:cubicBezTo>
                    <a:lnTo>
                      <a:pt x="206043" y="827856"/>
                    </a:lnTo>
                    <a:lnTo>
                      <a:pt x="205102" y="827986"/>
                    </a:lnTo>
                    <a:cubicBezTo>
                      <a:pt x="162887" y="827986"/>
                      <a:pt x="128665" y="804485"/>
                      <a:pt x="128665" y="775496"/>
                    </a:cubicBezTo>
                    <a:lnTo>
                      <a:pt x="139456" y="757607"/>
                    </a:lnTo>
                    <a:lnTo>
                      <a:pt x="109244" y="735783"/>
                    </a:lnTo>
                    <a:cubicBezTo>
                      <a:pt x="63226" y="691836"/>
                      <a:pt x="37308" y="641634"/>
                      <a:pt x="30744" y="588455"/>
                    </a:cubicBezTo>
                    <a:lnTo>
                      <a:pt x="31838" y="568953"/>
                    </a:lnTo>
                    <a:lnTo>
                      <a:pt x="14877" y="563448"/>
                    </a:lnTo>
                    <a:cubicBezTo>
                      <a:pt x="5685" y="556246"/>
                      <a:pt x="0" y="546297"/>
                      <a:pt x="0" y="535307"/>
                    </a:cubicBezTo>
                    <a:cubicBezTo>
                      <a:pt x="0" y="524317"/>
                      <a:pt x="5685" y="514367"/>
                      <a:pt x="14877" y="507165"/>
                    </a:cubicBezTo>
                    <a:lnTo>
                      <a:pt x="33933" y="500981"/>
                    </a:lnTo>
                    <a:lnTo>
                      <a:pt x="30752" y="499948"/>
                    </a:lnTo>
                    <a:cubicBezTo>
                      <a:pt x="21560" y="492746"/>
                      <a:pt x="15875" y="482797"/>
                      <a:pt x="15875" y="471807"/>
                    </a:cubicBezTo>
                    <a:cubicBezTo>
                      <a:pt x="15875" y="460817"/>
                      <a:pt x="21560" y="450867"/>
                      <a:pt x="30752" y="443665"/>
                    </a:cubicBezTo>
                    <a:lnTo>
                      <a:pt x="64654" y="432663"/>
                    </a:lnTo>
                    <a:lnTo>
                      <a:pt x="68367" y="423270"/>
                    </a:lnTo>
                    <a:lnTo>
                      <a:pt x="76428" y="412274"/>
                    </a:lnTo>
                    <a:lnTo>
                      <a:pt x="67491" y="395369"/>
                    </a:lnTo>
                    <a:cubicBezTo>
                      <a:pt x="67491" y="384379"/>
                      <a:pt x="73176" y="374429"/>
                      <a:pt x="82368" y="367227"/>
                    </a:cubicBezTo>
                    <a:lnTo>
                      <a:pt x="117913" y="355692"/>
                    </a:lnTo>
                    <a:lnTo>
                      <a:pt x="129323" y="340129"/>
                    </a:lnTo>
                    <a:lnTo>
                      <a:pt x="130652" y="338921"/>
                    </a:lnTo>
                    <a:lnTo>
                      <a:pt x="139269" y="322621"/>
                    </a:lnTo>
                    <a:lnTo>
                      <a:pt x="153775" y="317914"/>
                    </a:lnTo>
                    <a:lnTo>
                      <a:pt x="159362" y="312838"/>
                    </a:lnTo>
                    <a:lnTo>
                      <a:pt x="159317" y="312663"/>
                    </a:lnTo>
                    <a:cubicBezTo>
                      <a:pt x="159317" y="301673"/>
                      <a:pt x="165002" y="291723"/>
                      <a:pt x="174194" y="284521"/>
                    </a:cubicBezTo>
                    <a:lnTo>
                      <a:pt x="183876" y="281379"/>
                    </a:lnTo>
                    <a:lnTo>
                      <a:pt x="185534" y="274947"/>
                    </a:lnTo>
                    <a:cubicBezTo>
                      <a:pt x="188104" y="270185"/>
                      <a:pt x="191823" y="265897"/>
                      <a:pt x="196419" y="262296"/>
                    </a:cubicBezTo>
                    <a:lnTo>
                      <a:pt x="220747" y="254401"/>
                    </a:lnTo>
                    <a:lnTo>
                      <a:pt x="223634" y="243197"/>
                    </a:lnTo>
                    <a:cubicBezTo>
                      <a:pt x="226204" y="238435"/>
                      <a:pt x="229923" y="234147"/>
                      <a:pt x="234519" y="230546"/>
                    </a:cubicBezTo>
                    <a:lnTo>
                      <a:pt x="250960" y="225211"/>
                    </a:lnTo>
                    <a:lnTo>
                      <a:pt x="252016" y="221115"/>
                    </a:lnTo>
                    <a:cubicBezTo>
                      <a:pt x="254586" y="216353"/>
                      <a:pt x="258305" y="212065"/>
                      <a:pt x="262901" y="208464"/>
                    </a:cubicBezTo>
                    <a:lnTo>
                      <a:pt x="295051" y="198031"/>
                    </a:lnTo>
                    <a:lnTo>
                      <a:pt x="296466" y="192540"/>
                    </a:lnTo>
                    <a:cubicBezTo>
                      <a:pt x="304177" y="178256"/>
                      <a:pt x="322228" y="168233"/>
                      <a:pt x="343268" y="168233"/>
                    </a:cubicBezTo>
                    <a:lnTo>
                      <a:pt x="348117" y="169807"/>
                    </a:lnTo>
                    <a:lnTo>
                      <a:pt x="350441" y="160790"/>
                    </a:lnTo>
                    <a:cubicBezTo>
                      <a:pt x="358152" y="146506"/>
                      <a:pt x="376203" y="136483"/>
                      <a:pt x="397243" y="136483"/>
                    </a:cubicBezTo>
                    <a:lnTo>
                      <a:pt x="421636" y="144400"/>
                    </a:lnTo>
                    <a:lnTo>
                      <a:pt x="443473" y="134417"/>
                    </a:lnTo>
                    <a:lnTo>
                      <a:pt x="442163" y="131940"/>
                    </a:lnTo>
                    <a:cubicBezTo>
                      <a:pt x="442163" y="126445"/>
                      <a:pt x="443584" y="121210"/>
                      <a:pt x="446155" y="116449"/>
                    </a:cubicBezTo>
                    <a:lnTo>
                      <a:pt x="453912" y="107434"/>
                    </a:lnTo>
                    <a:lnTo>
                      <a:pt x="455680" y="100574"/>
                    </a:lnTo>
                    <a:cubicBezTo>
                      <a:pt x="463391" y="86290"/>
                      <a:pt x="481442" y="76267"/>
                      <a:pt x="502482" y="76267"/>
                    </a:cubicBezTo>
                    <a:cubicBezTo>
                      <a:pt x="516509" y="76267"/>
                      <a:pt x="529207" y="80721"/>
                      <a:pt x="538399" y="87923"/>
                    </a:cubicBezTo>
                    <a:lnTo>
                      <a:pt x="539832" y="89589"/>
                    </a:lnTo>
                    <a:lnTo>
                      <a:pt x="549115" y="80133"/>
                    </a:lnTo>
                    <a:lnTo>
                      <a:pt x="567057" y="75030"/>
                    </a:lnTo>
                    <a:lnTo>
                      <a:pt x="574515" y="67433"/>
                    </a:lnTo>
                    <a:cubicBezTo>
                      <a:pt x="583707" y="61121"/>
                      <a:pt x="596406" y="57217"/>
                      <a:pt x="610432" y="57217"/>
                    </a:cubicBezTo>
                    <a:lnTo>
                      <a:pt x="641817" y="66144"/>
                    </a:lnTo>
                    <a:lnTo>
                      <a:pt x="672863" y="56950"/>
                    </a:lnTo>
                    <a:lnTo>
                      <a:pt x="676115" y="51558"/>
                    </a:lnTo>
                    <a:cubicBezTo>
                      <a:pt x="685307" y="45246"/>
                      <a:pt x="698006" y="41342"/>
                      <a:pt x="712032" y="41342"/>
                    </a:cubicBezTo>
                    <a:lnTo>
                      <a:pt x="714768" y="42120"/>
                    </a:lnTo>
                    <a:lnTo>
                      <a:pt x="720565" y="32509"/>
                    </a:lnTo>
                    <a:cubicBezTo>
                      <a:pt x="729757" y="26196"/>
                      <a:pt x="742456" y="22292"/>
                      <a:pt x="756482" y="22292"/>
                    </a:cubicBezTo>
                    <a:lnTo>
                      <a:pt x="764370" y="24536"/>
                    </a:lnTo>
                    <a:lnTo>
                      <a:pt x="794582" y="15942"/>
                    </a:lnTo>
                    <a:lnTo>
                      <a:pt x="822267" y="23817"/>
                    </a:lnTo>
                    <a:lnTo>
                      <a:pt x="828515" y="13458"/>
                    </a:lnTo>
                    <a:cubicBezTo>
                      <a:pt x="837707" y="7146"/>
                      <a:pt x="850406" y="3242"/>
                      <a:pt x="864432" y="3242"/>
                    </a:cubicBezTo>
                    <a:lnTo>
                      <a:pt x="888930" y="1021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39933"/>
                  </a:gs>
                  <a:gs pos="100000">
                    <a:srgbClr val="70AD47">
                      <a:lumMod val="50000"/>
                    </a:srgbClr>
                  </a:gs>
                </a:gsLst>
                <a:lin ang="27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B5EAC91F-F8D4-4A42-B3BA-161A66A0367F}"/>
                  </a:ext>
                </a:extLst>
              </p:cNvPr>
              <p:cNvSpPr/>
              <p:nvPr/>
            </p:nvSpPr>
            <p:spPr>
              <a:xfrm>
                <a:off x="952481" y="2046979"/>
                <a:ext cx="2246241" cy="1281435"/>
              </a:xfrm>
              <a:custGeom>
                <a:avLst/>
                <a:gdLst>
                  <a:gd name="connsiteX0" fmla="*/ 597896 w 2246241"/>
                  <a:gd name="connsiteY0" fmla="*/ 0 h 1281435"/>
                  <a:gd name="connsiteX1" fmla="*/ 648954 w 2246241"/>
                  <a:gd name="connsiteY1" fmla="*/ 6725 h 1281435"/>
                  <a:gd name="connsiteX2" fmla="*/ 687379 w 2246241"/>
                  <a:gd name="connsiteY2" fmla="*/ 23626 h 1281435"/>
                  <a:gd name="connsiteX3" fmla="*/ 689713 w 2246241"/>
                  <a:gd name="connsiteY3" fmla="*/ 22599 h 1281435"/>
                  <a:gd name="connsiteX4" fmla="*/ 740771 w 2246241"/>
                  <a:gd name="connsiteY4" fmla="*/ 15874 h 1281435"/>
                  <a:gd name="connsiteX5" fmla="*/ 833523 w 2246241"/>
                  <a:gd name="connsiteY5" fmla="*/ 40940 h 1281435"/>
                  <a:gd name="connsiteX6" fmla="*/ 848724 w 2246241"/>
                  <a:gd name="connsiteY6" fmla="*/ 55647 h 1281435"/>
                  <a:gd name="connsiteX7" fmla="*/ 861421 w 2246241"/>
                  <a:gd name="connsiteY7" fmla="*/ 53974 h 1281435"/>
                  <a:gd name="connsiteX8" fmla="*/ 982284 w 2246241"/>
                  <a:gd name="connsiteY8" fmla="*/ 106240 h 1281435"/>
                  <a:gd name="connsiteX9" fmla="*/ 986299 w 2246241"/>
                  <a:gd name="connsiteY9" fmla="*/ 119213 h 1281435"/>
                  <a:gd name="connsiteX10" fmla="*/ 1017673 w 2246241"/>
                  <a:gd name="connsiteY10" fmla="*/ 133014 h 1281435"/>
                  <a:gd name="connsiteX11" fmla="*/ 1056092 w 2246241"/>
                  <a:gd name="connsiteY11" fmla="*/ 193526 h 1281435"/>
                  <a:gd name="connsiteX12" fmla="*/ 1055356 w 2246241"/>
                  <a:gd name="connsiteY12" fmla="*/ 195905 h 1281435"/>
                  <a:gd name="connsiteX13" fmla="*/ 1077534 w 2246241"/>
                  <a:gd name="connsiteY13" fmla="*/ 217365 h 1281435"/>
                  <a:gd name="connsiteX14" fmla="*/ 1087842 w 2246241"/>
                  <a:gd name="connsiteY14" fmla="*/ 250677 h 1281435"/>
                  <a:gd name="connsiteX15" fmla="*/ 1085643 w 2246241"/>
                  <a:gd name="connsiteY15" fmla="*/ 257783 h 1281435"/>
                  <a:gd name="connsiteX16" fmla="*/ 1102934 w 2246241"/>
                  <a:gd name="connsiteY16" fmla="*/ 274515 h 1281435"/>
                  <a:gd name="connsiteX17" fmla="*/ 1113243 w 2246241"/>
                  <a:gd name="connsiteY17" fmla="*/ 307826 h 1281435"/>
                  <a:gd name="connsiteX18" fmla="*/ 1110525 w 2246241"/>
                  <a:gd name="connsiteY18" fmla="*/ 316607 h 1281435"/>
                  <a:gd name="connsiteX19" fmla="*/ 1144255 w 2246241"/>
                  <a:gd name="connsiteY19" fmla="*/ 321049 h 1281435"/>
                  <a:gd name="connsiteX20" fmla="*/ 1201966 w 2246241"/>
                  <a:gd name="connsiteY20" fmla="*/ 352054 h 1281435"/>
                  <a:gd name="connsiteX21" fmla="*/ 1206172 w 2246241"/>
                  <a:gd name="connsiteY21" fmla="*/ 361039 h 1281435"/>
                  <a:gd name="connsiteX22" fmla="*/ 1223371 w 2246241"/>
                  <a:gd name="connsiteY22" fmla="*/ 358774 h 1281435"/>
                  <a:gd name="connsiteX23" fmla="*/ 1316123 w 2246241"/>
                  <a:gd name="connsiteY23" fmla="*/ 383839 h 1281435"/>
                  <a:gd name="connsiteX24" fmla="*/ 1330717 w 2246241"/>
                  <a:gd name="connsiteY24" fmla="*/ 397960 h 1281435"/>
                  <a:gd name="connsiteX25" fmla="*/ 1363071 w 2246241"/>
                  <a:gd name="connsiteY25" fmla="*/ 393699 h 1281435"/>
                  <a:gd name="connsiteX26" fmla="*/ 1455823 w 2246241"/>
                  <a:gd name="connsiteY26" fmla="*/ 418764 h 1281435"/>
                  <a:gd name="connsiteX27" fmla="*/ 1469881 w 2246241"/>
                  <a:gd name="connsiteY27" fmla="*/ 432367 h 1281435"/>
                  <a:gd name="connsiteX28" fmla="*/ 1474197 w 2246241"/>
                  <a:gd name="connsiteY28" fmla="*/ 431799 h 1281435"/>
                  <a:gd name="connsiteX29" fmla="*/ 1566948 w 2246241"/>
                  <a:gd name="connsiteY29" fmla="*/ 456865 h 1281435"/>
                  <a:gd name="connsiteX30" fmla="*/ 1590813 w 2246241"/>
                  <a:gd name="connsiteY30" fmla="*/ 479956 h 1281435"/>
                  <a:gd name="connsiteX31" fmla="*/ 1594846 w 2246241"/>
                  <a:gd name="connsiteY31" fmla="*/ 479424 h 1281435"/>
                  <a:gd name="connsiteX32" fmla="*/ 1687598 w 2246241"/>
                  <a:gd name="connsiteY32" fmla="*/ 504489 h 1281435"/>
                  <a:gd name="connsiteX33" fmla="*/ 1695989 w 2246241"/>
                  <a:gd name="connsiteY33" fmla="*/ 512609 h 1281435"/>
                  <a:gd name="connsiteX34" fmla="*/ 1719415 w 2246241"/>
                  <a:gd name="connsiteY34" fmla="*/ 509395 h 1281435"/>
                  <a:gd name="connsiteX35" fmla="*/ 1777245 w 2246241"/>
                  <a:gd name="connsiteY35" fmla="*/ 525672 h 1281435"/>
                  <a:gd name="connsiteX36" fmla="*/ 1787209 w 2246241"/>
                  <a:gd name="connsiteY36" fmla="*/ 542019 h 1281435"/>
                  <a:gd name="connsiteX37" fmla="*/ 1792918 w 2246241"/>
                  <a:gd name="connsiteY37" fmla="*/ 543770 h 1281435"/>
                  <a:gd name="connsiteX38" fmla="*/ 1823446 w 2246241"/>
                  <a:gd name="connsiteY38" fmla="*/ 539749 h 1281435"/>
                  <a:gd name="connsiteX39" fmla="*/ 1916199 w 2246241"/>
                  <a:gd name="connsiteY39" fmla="*/ 564815 h 1281435"/>
                  <a:gd name="connsiteX40" fmla="*/ 1933196 w 2246241"/>
                  <a:gd name="connsiteY40" fmla="*/ 581261 h 1281435"/>
                  <a:gd name="connsiteX41" fmla="*/ 1982455 w 2246241"/>
                  <a:gd name="connsiteY41" fmla="*/ 587750 h 1281435"/>
                  <a:gd name="connsiteX42" fmla="*/ 2024149 w 2246241"/>
                  <a:gd name="connsiteY42" fmla="*/ 606090 h 1281435"/>
                  <a:gd name="connsiteX43" fmla="*/ 2037207 w 2246241"/>
                  <a:gd name="connsiteY43" fmla="*/ 618725 h 1281435"/>
                  <a:gd name="connsiteX44" fmla="*/ 2058519 w 2246241"/>
                  <a:gd name="connsiteY44" fmla="*/ 625264 h 1281435"/>
                  <a:gd name="connsiteX45" fmla="*/ 2079948 w 2246241"/>
                  <a:gd name="connsiteY45" fmla="*/ 620185 h 1281435"/>
                  <a:gd name="connsiteX46" fmla="*/ 2118285 w 2246241"/>
                  <a:gd name="connsiteY46" fmla="*/ 629271 h 1281435"/>
                  <a:gd name="connsiteX47" fmla="*/ 2126268 w 2246241"/>
                  <a:gd name="connsiteY47" fmla="*/ 640298 h 1281435"/>
                  <a:gd name="connsiteX48" fmla="*/ 2130748 w 2246241"/>
                  <a:gd name="connsiteY48" fmla="*/ 639236 h 1281435"/>
                  <a:gd name="connsiteX49" fmla="*/ 2169085 w 2246241"/>
                  <a:gd name="connsiteY49" fmla="*/ 648322 h 1281435"/>
                  <a:gd name="connsiteX50" fmla="*/ 2173655 w 2246241"/>
                  <a:gd name="connsiteY50" fmla="*/ 654635 h 1281435"/>
                  <a:gd name="connsiteX51" fmla="*/ 2180862 w 2246241"/>
                  <a:gd name="connsiteY51" fmla="*/ 653103 h 1281435"/>
                  <a:gd name="connsiteX52" fmla="*/ 2211175 w 2246241"/>
                  <a:gd name="connsiteY52" fmla="*/ 652994 h 1281435"/>
                  <a:gd name="connsiteX53" fmla="*/ 2245368 w 2246241"/>
                  <a:gd name="connsiteY53" fmla="*/ 673068 h 1281435"/>
                  <a:gd name="connsiteX54" fmla="*/ 2170577 w 2246241"/>
                  <a:gd name="connsiteY54" fmla="*/ 739682 h 1281435"/>
                  <a:gd name="connsiteX55" fmla="*/ 2135717 w 2246241"/>
                  <a:gd name="connsiteY55" fmla="*/ 747092 h 1281435"/>
                  <a:gd name="connsiteX56" fmla="*/ 2124753 w 2246241"/>
                  <a:gd name="connsiteY56" fmla="*/ 747131 h 1281435"/>
                  <a:gd name="connsiteX57" fmla="*/ 2113164 w 2246241"/>
                  <a:gd name="connsiteY57" fmla="*/ 760238 h 1281435"/>
                  <a:gd name="connsiteX58" fmla="*/ 2043953 w 2246241"/>
                  <a:gd name="connsiteY58" fmla="*/ 795308 h 1281435"/>
                  <a:gd name="connsiteX59" fmla="*/ 2021510 w 2246241"/>
                  <a:gd name="connsiteY59" fmla="*/ 816540 h 1281435"/>
                  <a:gd name="connsiteX60" fmla="*/ 1950688 w 2246241"/>
                  <a:gd name="connsiteY60" fmla="*/ 848503 h 1281435"/>
                  <a:gd name="connsiteX61" fmla="*/ 1914049 w 2246241"/>
                  <a:gd name="connsiteY61" fmla="*/ 856677 h 1281435"/>
                  <a:gd name="connsiteX62" fmla="*/ 1909473 w 2246241"/>
                  <a:gd name="connsiteY62" fmla="*/ 859242 h 1281435"/>
                  <a:gd name="connsiteX63" fmla="*/ 1906571 w 2246241"/>
                  <a:gd name="connsiteY63" fmla="*/ 867299 h 1281435"/>
                  <a:gd name="connsiteX64" fmla="*/ 1854611 w 2246241"/>
                  <a:gd name="connsiteY64" fmla="*/ 904600 h 1281435"/>
                  <a:gd name="connsiteX65" fmla="*/ 1809232 w 2246241"/>
                  <a:gd name="connsiteY65" fmla="*/ 922855 h 1281435"/>
                  <a:gd name="connsiteX66" fmla="*/ 1807955 w 2246241"/>
                  <a:gd name="connsiteY66" fmla="*/ 930675 h 1281435"/>
                  <a:gd name="connsiteX67" fmla="*/ 1696688 w 2246241"/>
                  <a:gd name="connsiteY67" fmla="*/ 1000904 h 1281435"/>
                  <a:gd name="connsiteX68" fmla="*/ 1653666 w 2246241"/>
                  <a:gd name="connsiteY68" fmla="*/ 1010500 h 1281435"/>
                  <a:gd name="connsiteX69" fmla="*/ 1645285 w 2246241"/>
                  <a:gd name="connsiteY69" fmla="*/ 1019879 h 1281435"/>
                  <a:gd name="connsiteX70" fmla="*/ 1556988 w 2246241"/>
                  <a:gd name="connsiteY70" fmla="*/ 1064402 h 1281435"/>
                  <a:gd name="connsiteX71" fmla="*/ 1540755 w 2246241"/>
                  <a:gd name="connsiteY71" fmla="*/ 1068023 h 1281435"/>
                  <a:gd name="connsiteX72" fmla="*/ 1535096 w 2246241"/>
                  <a:gd name="connsiteY72" fmla="*/ 1076849 h 1281435"/>
                  <a:gd name="connsiteX73" fmla="*/ 1483135 w 2246241"/>
                  <a:gd name="connsiteY73" fmla="*/ 1114150 h 1281435"/>
                  <a:gd name="connsiteX74" fmla="*/ 1470691 w 2246241"/>
                  <a:gd name="connsiteY74" fmla="*/ 1119156 h 1281435"/>
                  <a:gd name="connsiteX75" fmla="*/ 1465246 w 2246241"/>
                  <a:gd name="connsiteY75" fmla="*/ 1127648 h 1281435"/>
                  <a:gd name="connsiteX76" fmla="*/ 1413285 w 2246241"/>
                  <a:gd name="connsiteY76" fmla="*/ 1164949 h 1281435"/>
                  <a:gd name="connsiteX77" fmla="*/ 1364088 w 2246241"/>
                  <a:gd name="connsiteY77" fmla="*/ 1184741 h 1281435"/>
                  <a:gd name="connsiteX78" fmla="*/ 1358599 w 2246241"/>
                  <a:gd name="connsiteY78" fmla="*/ 1191575 h 1281435"/>
                  <a:gd name="connsiteX79" fmla="*/ 1300625 w 2246241"/>
                  <a:gd name="connsiteY79" fmla="*/ 1222282 h 1281435"/>
                  <a:gd name="connsiteX80" fmla="*/ 1283783 w 2246241"/>
                  <a:gd name="connsiteY80" fmla="*/ 1225862 h 1281435"/>
                  <a:gd name="connsiteX81" fmla="*/ 1276050 w 2246241"/>
                  <a:gd name="connsiteY81" fmla="*/ 1242375 h 1281435"/>
                  <a:gd name="connsiteX82" fmla="*/ 1218075 w 2246241"/>
                  <a:gd name="connsiteY82" fmla="*/ 1273083 h 1281435"/>
                  <a:gd name="connsiteX83" fmla="*/ 1118709 w 2246241"/>
                  <a:gd name="connsiteY83" fmla="*/ 1260529 h 1281435"/>
                  <a:gd name="connsiteX84" fmla="*/ 1131646 w 2246241"/>
                  <a:gd name="connsiteY84" fmla="*/ 1232904 h 1281435"/>
                  <a:gd name="connsiteX85" fmla="*/ 1111628 w 2246241"/>
                  <a:gd name="connsiteY85" fmla="*/ 1232976 h 1281435"/>
                  <a:gd name="connsiteX86" fmla="*/ 1077435 w 2246241"/>
                  <a:gd name="connsiteY86" fmla="*/ 1212903 h 1281435"/>
                  <a:gd name="connsiteX87" fmla="*/ 1085882 w 2246241"/>
                  <a:gd name="connsiteY87" fmla="*/ 1194866 h 1281435"/>
                  <a:gd name="connsiteX88" fmla="*/ 1083054 w 2246241"/>
                  <a:gd name="connsiteY88" fmla="*/ 1194876 h 1281435"/>
                  <a:gd name="connsiteX89" fmla="*/ 1048861 w 2246241"/>
                  <a:gd name="connsiteY89" fmla="*/ 1174802 h 1281435"/>
                  <a:gd name="connsiteX90" fmla="*/ 1057313 w 2246241"/>
                  <a:gd name="connsiteY90" fmla="*/ 1156754 h 1281435"/>
                  <a:gd name="connsiteX91" fmla="*/ 1051304 w 2246241"/>
                  <a:gd name="connsiteY91" fmla="*/ 1156776 h 1281435"/>
                  <a:gd name="connsiteX92" fmla="*/ 1017111 w 2246241"/>
                  <a:gd name="connsiteY92" fmla="*/ 1136703 h 1281435"/>
                  <a:gd name="connsiteX93" fmla="*/ 1025588 w 2246241"/>
                  <a:gd name="connsiteY93" fmla="*/ 1118601 h 1281435"/>
                  <a:gd name="connsiteX94" fmla="*/ 1024606 w 2246241"/>
                  <a:gd name="connsiteY94" fmla="*/ 1117594 h 1281435"/>
                  <a:gd name="connsiteX95" fmla="*/ 1002604 w 2246241"/>
                  <a:gd name="connsiteY95" fmla="*/ 1108961 h 1281435"/>
                  <a:gd name="connsiteX96" fmla="*/ 963357 w 2246241"/>
                  <a:gd name="connsiteY96" fmla="*/ 1070062 h 1281435"/>
                  <a:gd name="connsiteX97" fmla="*/ 960624 w 2246241"/>
                  <a:gd name="connsiteY97" fmla="*/ 1059009 h 1281435"/>
                  <a:gd name="connsiteX98" fmla="*/ 942280 w 2246241"/>
                  <a:gd name="connsiteY98" fmla="*/ 1051811 h 1281435"/>
                  <a:gd name="connsiteX99" fmla="*/ 903032 w 2246241"/>
                  <a:gd name="connsiteY99" fmla="*/ 1012911 h 1281435"/>
                  <a:gd name="connsiteX100" fmla="*/ 898559 w 2246241"/>
                  <a:gd name="connsiteY100" fmla="*/ 994827 h 1281435"/>
                  <a:gd name="connsiteX101" fmla="*/ 881955 w 2246241"/>
                  <a:gd name="connsiteY101" fmla="*/ 988311 h 1281435"/>
                  <a:gd name="connsiteX102" fmla="*/ 842708 w 2246241"/>
                  <a:gd name="connsiteY102" fmla="*/ 949412 h 1281435"/>
                  <a:gd name="connsiteX103" fmla="*/ 839786 w 2246241"/>
                  <a:gd name="connsiteY103" fmla="*/ 937602 h 1281435"/>
                  <a:gd name="connsiteX104" fmla="*/ 815280 w 2246241"/>
                  <a:gd name="connsiteY104" fmla="*/ 927987 h 1281435"/>
                  <a:gd name="connsiteX105" fmla="*/ 776032 w 2246241"/>
                  <a:gd name="connsiteY105" fmla="*/ 889086 h 1281435"/>
                  <a:gd name="connsiteX106" fmla="*/ 770924 w 2246241"/>
                  <a:gd name="connsiteY106" fmla="*/ 868435 h 1281435"/>
                  <a:gd name="connsiteX107" fmla="*/ 757716 w 2246241"/>
                  <a:gd name="connsiteY107" fmla="*/ 863215 h 1281435"/>
                  <a:gd name="connsiteX108" fmla="*/ 713545 w 2246241"/>
                  <a:gd name="connsiteY108" fmla="*/ 800697 h 1281435"/>
                  <a:gd name="connsiteX109" fmla="*/ 713970 w 2246241"/>
                  <a:gd name="connsiteY109" fmla="*/ 799460 h 1281435"/>
                  <a:gd name="connsiteX110" fmla="*/ 708473 w 2246241"/>
                  <a:gd name="connsiteY110" fmla="*/ 793831 h 1281435"/>
                  <a:gd name="connsiteX111" fmla="*/ 675166 w 2246241"/>
                  <a:gd name="connsiteY111" fmla="*/ 780666 h 1281435"/>
                  <a:gd name="connsiteX112" fmla="*/ 630994 w 2246241"/>
                  <a:gd name="connsiteY112" fmla="*/ 718147 h 1281435"/>
                  <a:gd name="connsiteX113" fmla="*/ 631928 w 2246241"/>
                  <a:gd name="connsiteY113" fmla="*/ 715437 h 1281435"/>
                  <a:gd name="connsiteX114" fmla="*/ 617117 w 2246241"/>
                  <a:gd name="connsiteY114" fmla="*/ 700270 h 1281435"/>
                  <a:gd name="connsiteX115" fmla="*/ 611666 w 2246241"/>
                  <a:gd name="connsiteY115" fmla="*/ 698115 h 1281435"/>
                  <a:gd name="connsiteX116" fmla="*/ 579346 w 2246241"/>
                  <a:gd name="connsiteY116" fmla="*/ 670011 h 1281435"/>
                  <a:gd name="connsiteX117" fmla="*/ 574863 w 2246241"/>
                  <a:gd name="connsiteY117" fmla="*/ 656996 h 1281435"/>
                  <a:gd name="connsiteX118" fmla="*/ 563763 w 2246241"/>
                  <a:gd name="connsiteY118" fmla="*/ 645627 h 1281435"/>
                  <a:gd name="connsiteX119" fmla="*/ 550271 w 2246241"/>
                  <a:gd name="connsiteY119" fmla="*/ 647403 h 1281435"/>
                  <a:gd name="connsiteX120" fmla="*/ 511265 w 2246241"/>
                  <a:gd name="connsiteY120" fmla="*/ 643557 h 1281435"/>
                  <a:gd name="connsiteX121" fmla="*/ 493804 w 2246241"/>
                  <a:gd name="connsiteY121" fmla="*/ 638080 h 1281435"/>
                  <a:gd name="connsiteX122" fmla="*/ 480679 w 2246241"/>
                  <a:gd name="connsiteY122" fmla="*/ 643854 h 1281435"/>
                  <a:gd name="connsiteX123" fmla="*/ 429621 w 2246241"/>
                  <a:gd name="connsiteY123" fmla="*/ 650579 h 1281435"/>
                  <a:gd name="connsiteX124" fmla="*/ 336869 w 2246241"/>
                  <a:gd name="connsiteY124" fmla="*/ 625514 h 1281435"/>
                  <a:gd name="connsiteX125" fmla="*/ 331855 w 2246241"/>
                  <a:gd name="connsiteY125" fmla="*/ 620662 h 1281435"/>
                  <a:gd name="connsiteX126" fmla="*/ 321671 w 2246241"/>
                  <a:gd name="connsiteY126" fmla="*/ 622004 h 1281435"/>
                  <a:gd name="connsiteX127" fmla="*/ 228919 w 2246241"/>
                  <a:gd name="connsiteY127" fmla="*/ 596939 h 1281435"/>
                  <a:gd name="connsiteX128" fmla="*/ 206896 w 2246241"/>
                  <a:gd name="connsiteY128" fmla="*/ 575628 h 1281435"/>
                  <a:gd name="connsiteX129" fmla="*/ 187415 w 2246241"/>
                  <a:gd name="connsiteY129" fmla="*/ 573707 h 1281435"/>
                  <a:gd name="connsiteX130" fmla="*/ 105558 w 2246241"/>
                  <a:gd name="connsiteY130" fmla="*/ 525287 h 1281435"/>
                  <a:gd name="connsiteX131" fmla="*/ 101954 w 2246241"/>
                  <a:gd name="connsiteY131" fmla="*/ 513640 h 1281435"/>
                  <a:gd name="connsiteX132" fmla="*/ 89219 w 2246241"/>
                  <a:gd name="connsiteY132" fmla="*/ 508039 h 1281435"/>
                  <a:gd name="connsiteX133" fmla="*/ 61108 w 2246241"/>
                  <a:gd name="connsiteY133" fmla="*/ 480837 h 1281435"/>
                  <a:gd name="connsiteX134" fmla="*/ 51817 w 2246241"/>
                  <a:gd name="connsiteY134" fmla="*/ 450814 h 1281435"/>
                  <a:gd name="connsiteX135" fmla="*/ 49715 w 2246241"/>
                  <a:gd name="connsiteY135" fmla="*/ 446457 h 1281435"/>
                  <a:gd name="connsiteX136" fmla="*/ 26183 w 2246241"/>
                  <a:gd name="connsiteY136" fmla="*/ 423686 h 1281435"/>
                  <a:gd name="connsiteX137" fmla="*/ 15875 w 2246241"/>
                  <a:gd name="connsiteY137" fmla="*/ 390376 h 1281435"/>
                  <a:gd name="connsiteX138" fmla="*/ 18757 w 2246241"/>
                  <a:gd name="connsiteY138" fmla="*/ 381062 h 1281435"/>
                  <a:gd name="connsiteX139" fmla="*/ 10309 w 2246241"/>
                  <a:gd name="connsiteY139" fmla="*/ 372886 h 1281435"/>
                  <a:gd name="connsiteX140" fmla="*/ 0 w 2246241"/>
                  <a:gd name="connsiteY140" fmla="*/ 339576 h 1281435"/>
                  <a:gd name="connsiteX141" fmla="*/ 10309 w 2246241"/>
                  <a:gd name="connsiteY141" fmla="*/ 306266 h 1281435"/>
                  <a:gd name="connsiteX142" fmla="*/ 25157 w 2246241"/>
                  <a:gd name="connsiteY142" fmla="*/ 291898 h 1281435"/>
                  <a:gd name="connsiteX143" fmla="*/ 22225 w 2246241"/>
                  <a:gd name="connsiteY143" fmla="*/ 282426 h 1281435"/>
                  <a:gd name="connsiteX144" fmla="*/ 60645 w 2246241"/>
                  <a:gd name="connsiteY144" fmla="*/ 221914 h 1281435"/>
                  <a:gd name="connsiteX145" fmla="*/ 63972 w 2246241"/>
                  <a:gd name="connsiteY145" fmla="*/ 220451 h 1281435"/>
                  <a:gd name="connsiteX146" fmla="*/ 63500 w 2246241"/>
                  <a:gd name="connsiteY146" fmla="*/ 218926 h 1281435"/>
                  <a:gd name="connsiteX147" fmla="*/ 101919 w 2246241"/>
                  <a:gd name="connsiteY147" fmla="*/ 158414 h 1281435"/>
                  <a:gd name="connsiteX148" fmla="*/ 135048 w 2246241"/>
                  <a:gd name="connsiteY148" fmla="*/ 143842 h 1281435"/>
                  <a:gd name="connsiteX149" fmla="*/ 143052 w 2246241"/>
                  <a:gd name="connsiteY149" fmla="*/ 132980 h 1281435"/>
                  <a:gd name="connsiteX150" fmla="*/ 200763 w 2246241"/>
                  <a:gd name="connsiteY150" fmla="*/ 101974 h 1281435"/>
                  <a:gd name="connsiteX151" fmla="*/ 230164 w 2246241"/>
                  <a:gd name="connsiteY151" fmla="*/ 98101 h 1281435"/>
                  <a:gd name="connsiteX152" fmla="*/ 232558 w 2246241"/>
                  <a:gd name="connsiteY152" fmla="*/ 90365 h 1281435"/>
                  <a:gd name="connsiteX153" fmla="*/ 353421 w 2246241"/>
                  <a:gd name="connsiteY153" fmla="*/ 38099 h 1281435"/>
                  <a:gd name="connsiteX154" fmla="*/ 371897 w 2246241"/>
                  <a:gd name="connsiteY154" fmla="*/ 40532 h 1281435"/>
                  <a:gd name="connsiteX155" fmla="*/ 381319 w 2246241"/>
                  <a:gd name="connsiteY155" fmla="*/ 31414 h 1281435"/>
                  <a:gd name="connsiteX156" fmla="*/ 474071 w 2246241"/>
                  <a:gd name="connsiteY156" fmla="*/ 6349 h 1281435"/>
                  <a:gd name="connsiteX157" fmla="*/ 525129 w 2246241"/>
                  <a:gd name="connsiteY157" fmla="*/ 13074 h 1281435"/>
                  <a:gd name="connsiteX158" fmla="*/ 528765 w 2246241"/>
                  <a:gd name="connsiteY158" fmla="*/ 14674 h 1281435"/>
                  <a:gd name="connsiteX159" fmla="*/ 546838 w 2246241"/>
                  <a:gd name="connsiteY159" fmla="*/ 6725 h 1281435"/>
                  <a:gd name="connsiteX160" fmla="*/ 597896 w 2246241"/>
                  <a:gd name="connsiteY160" fmla="*/ 0 h 128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246241" h="1281435">
                    <a:moveTo>
                      <a:pt x="597896" y="0"/>
                    </a:moveTo>
                    <a:cubicBezTo>
                      <a:pt x="616007" y="0"/>
                      <a:pt x="633261" y="2394"/>
                      <a:pt x="648954" y="6725"/>
                    </a:cubicBezTo>
                    <a:lnTo>
                      <a:pt x="687379" y="23626"/>
                    </a:lnTo>
                    <a:lnTo>
                      <a:pt x="689713" y="22599"/>
                    </a:lnTo>
                    <a:cubicBezTo>
                      <a:pt x="705406" y="18269"/>
                      <a:pt x="722660" y="15874"/>
                      <a:pt x="740771" y="15874"/>
                    </a:cubicBezTo>
                    <a:cubicBezTo>
                      <a:pt x="776993" y="15875"/>
                      <a:pt x="809786" y="25453"/>
                      <a:pt x="833523" y="40940"/>
                    </a:cubicBezTo>
                    <a:lnTo>
                      <a:pt x="848724" y="55647"/>
                    </a:lnTo>
                    <a:lnTo>
                      <a:pt x="861421" y="53974"/>
                    </a:lnTo>
                    <a:cubicBezTo>
                      <a:pt x="915754" y="53975"/>
                      <a:pt x="962371" y="75527"/>
                      <a:pt x="982284" y="106240"/>
                    </a:cubicBezTo>
                    <a:lnTo>
                      <a:pt x="986299" y="119213"/>
                    </a:lnTo>
                    <a:lnTo>
                      <a:pt x="1017673" y="133014"/>
                    </a:lnTo>
                    <a:cubicBezTo>
                      <a:pt x="1041410" y="148500"/>
                      <a:pt x="1056092" y="169894"/>
                      <a:pt x="1056092" y="193526"/>
                    </a:cubicBezTo>
                    <a:lnTo>
                      <a:pt x="1055356" y="195905"/>
                    </a:lnTo>
                    <a:lnTo>
                      <a:pt x="1077534" y="217365"/>
                    </a:lnTo>
                    <a:cubicBezTo>
                      <a:pt x="1084172" y="227604"/>
                      <a:pt x="1087842" y="238860"/>
                      <a:pt x="1087842" y="250677"/>
                    </a:cubicBezTo>
                    <a:lnTo>
                      <a:pt x="1085643" y="257783"/>
                    </a:lnTo>
                    <a:lnTo>
                      <a:pt x="1102934" y="274515"/>
                    </a:lnTo>
                    <a:cubicBezTo>
                      <a:pt x="1109573" y="284754"/>
                      <a:pt x="1113243" y="296010"/>
                      <a:pt x="1113243" y="307826"/>
                    </a:cubicBezTo>
                    <a:lnTo>
                      <a:pt x="1110525" y="316607"/>
                    </a:lnTo>
                    <a:lnTo>
                      <a:pt x="1144255" y="321049"/>
                    </a:lnTo>
                    <a:cubicBezTo>
                      <a:pt x="1167794" y="327545"/>
                      <a:pt x="1187822" y="338396"/>
                      <a:pt x="1201966" y="352054"/>
                    </a:cubicBezTo>
                    <a:lnTo>
                      <a:pt x="1206172" y="361039"/>
                    </a:lnTo>
                    <a:lnTo>
                      <a:pt x="1223371" y="358774"/>
                    </a:lnTo>
                    <a:cubicBezTo>
                      <a:pt x="1259593" y="358774"/>
                      <a:pt x="1292386" y="368352"/>
                      <a:pt x="1316123" y="383839"/>
                    </a:cubicBezTo>
                    <a:lnTo>
                      <a:pt x="1330717" y="397960"/>
                    </a:lnTo>
                    <a:lnTo>
                      <a:pt x="1363071" y="393699"/>
                    </a:lnTo>
                    <a:cubicBezTo>
                      <a:pt x="1399293" y="393699"/>
                      <a:pt x="1432086" y="403278"/>
                      <a:pt x="1455823" y="418764"/>
                    </a:cubicBezTo>
                    <a:lnTo>
                      <a:pt x="1469881" y="432367"/>
                    </a:lnTo>
                    <a:lnTo>
                      <a:pt x="1474197" y="431799"/>
                    </a:lnTo>
                    <a:cubicBezTo>
                      <a:pt x="1510418" y="431800"/>
                      <a:pt x="1543212" y="441378"/>
                      <a:pt x="1566948" y="456865"/>
                    </a:cubicBezTo>
                    <a:lnTo>
                      <a:pt x="1590813" y="479956"/>
                    </a:lnTo>
                    <a:lnTo>
                      <a:pt x="1594846" y="479424"/>
                    </a:lnTo>
                    <a:cubicBezTo>
                      <a:pt x="1631068" y="479424"/>
                      <a:pt x="1663861" y="489003"/>
                      <a:pt x="1687598" y="504489"/>
                    </a:cubicBezTo>
                    <a:lnTo>
                      <a:pt x="1695989" y="512609"/>
                    </a:lnTo>
                    <a:lnTo>
                      <a:pt x="1719415" y="509395"/>
                    </a:lnTo>
                    <a:cubicBezTo>
                      <a:pt x="1741999" y="509394"/>
                      <a:pt x="1762446" y="515616"/>
                      <a:pt x="1777245" y="525672"/>
                    </a:cubicBezTo>
                    <a:lnTo>
                      <a:pt x="1787209" y="542019"/>
                    </a:lnTo>
                    <a:lnTo>
                      <a:pt x="1792918" y="543770"/>
                    </a:lnTo>
                    <a:lnTo>
                      <a:pt x="1823446" y="539749"/>
                    </a:lnTo>
                    <a:cubicBezTo>
                      <a:pt x="1859669" y="539750"/>
                      <a:pt x="1892462" y="549329"/>
                      <a:pt x="1916199" y="564815"/>
                    </a:cubicBezTo>
                    <a:lnTo>
                      <a:pt x="1933196" y="581261"/>
                    </a:lnTo>
                    <a:lnTo>
                      <a:pt x="1982455" y="587750"/>
                    </a:lnTo>
                    <a:cubicBezTo>
                      <a:pt x="1998147" y="592080"/>
                      <a:pt x="2012280" y="598346"/>
                      <a:pt x="2024149" y="606090"/>
                    </a:cubicBezTo>
                    <a:lnTo>
                      <a:pt x="2037207" y="618725"/>
                    </a:lnTo>
                    <a:lnTo>
                      <a:pt x="2058519" y="625264"/>
                    </a:lnTo>
                    <a:lnTo>
                      <a:pt x="2079948" y="620185"/>
                    </a:lnTo>
                    <a:cubicBezTo>
                      <a:pt x="2094920" y="620186"/>
                      <a:pt x="2108475" y="623657"/>
                      <a:pt x="2118285" y="629271"/>
                    </a:cubicBezTo>
                    <a:lnTo>
                      <a:pt x="2126268" y="640298"/>
                    </a:lnTo>
                    <a:lnTo>
                      <a:pt x="2130748" y="639236"/>
                    </a:lnTo>
                    <a:cubicBezTo>
                      <a:pt x="2145720" y="639236"/>
                      <a:pt x="2159274" y="642708"/>
                      <a:pt x="2169085" y="648322"/>
                    </a:cubicBezTo>
                    <a:lnTo>
                      <a:pt x="2173655" y="654635"/>
                    </a:lnTo>
                    <a:lnTo>
                      <a:pt x="2180862" y="653103"/>
                    </a:lnTo>
                    <a:cubicBezTo>
                      <a:pt x="2191903" y="651872"/>
                      <a:pt x="2202184" y="651858"/>
                      <a:pt x="2211175" y="652994"/>
                    </a:cubicBezTo>
                    <a:cubicBezTo>
                      <a:pt x="2229157" y="655266"/>
                      <a:pt x="2241974" y="662136"/>
                      <a:pt x="2245368" y="673068"/>
                    </a:cubicBezTo>
                    <a:cubicBezTo>
                      <a:pt x="2252154" y="694930"/>
                      <a:pt x="2218669" y="724753"/>
                      <a:pt x="2170577" y="739682"/>
                    </a:cubicBezTo>
                    <a:cubicBezTo>
                      <a:pt x="2158554" y="743414"/>
                      <a:pt x="2146756" y="745861"/>
                      <a:pt x="2135717" y="747092"/>
                    </a:cubicBezTo>
                    <a:lnTo>
                      <a:pt x="2124753" y="747131"/>
                    </a:lnTo>
                    <a:lnTo>
                      <a:pt x="2113164" y="760238"/>
                    </a:lnTo>
                    <a:lnTo>
                      <a:pt x="2043953" y="795308"/>
                    </a:lnTo>
                    <a:lnTo>
                      <a:pt x="2021510" y="816540"/>
                    </a:lnTo>
                    <a:cubicBezTo>
                      <a:pt x="2002271" y="828812"/>
                      <a:pt x="1977969" y="840035"/>
                      <a:pt x="1950688" y="848503"/>
                    </a:cubicBezTo>
                    <a:lnTo>
                      <a:pt x="1914049" y="856677"/>
                    </a:lnTo>
                    <a:lnTo>
                      <a:pt x="1909473" y="859242"/>
                    </a:lnTo>
                    <a:lnTo>
                      <a:pt x="1906571" y="867299"/>
                    </a:lnTo>
                    <a:cubicBezTo>
                      <a:pt x="1895009" y="880214"/>
                      <a:pt x="1876994" y="893217"/>
                      <a:pt x="1854611" y="904600"/>
                    </a:cubicBezTo>
                    <a:lnTo>
                      <a:pt x="1809232" y="922855"/>
                    </a:lnTo>
                    <a:lnTo>
                      <a:pt x="1807955" y="930675"/>
                    </a:lnTo>
                    <a:cubicBezTo>
                      <a:pt x="1793897" y="956013"/>
                      <a:pt x="1751250" y="983967"/>
                      <a:pt x="1696688" y="1000904"/>
                    </a:cubicBezTo>
                    <a:lnTo>
                      <a:pt x="1653666" y="1010500"/>
                    </a:lnTo>
                    <a:lnTo>
                      <a:pt x="1645285" y="1019879"/>
                    </a:lnTo>
                    <a:cubicBezTo>
                      <a:pt x="1624442" y="1036924"/>
                      <a:pt x="1593362" y="1053111"/>
                      <a:pt x="1556988" y="1064402"/>
                    </a:cubicBezTo>
                    <a:lnTo>
                      <a:pt x="1540755" y="1068023"/>
                    </a:lnTo>
                    <a:lnTo>
                      <a:pt x="1535096" y="1076849"/>
                    </a:lnTo>
                    <a:cubicBezTo>
                      <a:pt x="1523533" y="1089764"/>
                      <a:pt x="1505519" y="1102766"/>
                      <a:pt x="1483135" y="1114150"/>
                    </a:cubicBezTo>
                    <a:lnTo>
                      <a:pt x="1470691" y="1119156"/>
                    </a:lnTo>
                    <a:lnTo>
                      <a:pt x="1465246" y="1127648"/>
                    </a:lnTo>
                    <a:cubicBezTo>
                      <a:pt x="1453683" y="1140563"/>
                      <a:pt x="1435669" y="1153565"/>
                      <a:pt x="1413285" y="1164949"/>
                    </a:cubicBezTo>
                    <a:lnTo>
                      <a:pt x="1364088" y="1184741"/>
                    </a:lnTo>
                    <a:lnTo>
                      <a:pt x="1358599" y="1191575"/>
                    </a:lnTo>
                    <a:cubicBezTo>
                      <a:pt x="1345065" y="1203630"/>
                      <a:pt x="1324671" y="1214818"/>
                      <a:pt x="1300625" y="1222282"/>
                    </a:cubicBezTo>
                    <a:lnTo>
                      <a:pt x="1283783" y="1225862"/>
                    </a:lnTo>
                    <a:lnTo>
                      <a:pt x="1276050" y="1242375"/>
                    </a:lnTo>
                    <a:cubicBezTo>
                      <a:pt x="1262515" y="1254430"/>
                      <a:pt x="1242121" y="1265618"/>
                      <a:pt x="1218075" y="1273083"/>
                    </a:cubicBezTo>
                    <a:cubicBezTo>
                      <a:pt x="1169983" y="1288011"/>
                      <a:pt x="1125495" y="1282391"/>
                      <a:pt x="1118709" y="1260529"/>
                    </a:cubicBezTo>
                    <a:lnTo>
                      <a:pt x="1131646" y="1232904"/>
                    </a:lnTo>
                    <a:lnTo>
                      <a:pt x="1111628" y="1232976"/>
                    </a:lnTo>
                    <a:cubicBezTo>
                      <a:pt x="1093647" y="1230704"/>
                      <a:pt x="1080829" y="1223833"/>
                      <a:pt x="1077435" y="1212903"/>
                    </a:cubicBezTo>
                    <a:lnTo>
                      <a:pt x="1085882" y="1194866"/>
                    </a:lnTo>
                    <a:lnTo>
                      <a:pt x="1083054" y="1194876"/>
                    </a:lnTo>
                    <a:cubicBezTo>
                      <a:pt x="1065072" y="1192604"/>
                      <a:pt x="1052254" y="1185734"/>
                      <a:pt x="1048861" y="1174802"/>
                    </a:cubicBezTo>
                    <a:lnTo>
                      <a:pt x="1057313" y="1156754"/>
                    </a:lnTo>
                    <a:lnTo>
                      <a:pt x="1051304" y="1156776"/>
                    </a:lnTo>
                    <a:cubicBezTo>
                      <a:pt x="1033323" y="1154504"/>
                      <a:pt x="1020504" y="1147634"/>
                      <a:pt x="1017111" y="1136703"/>
                    </a:cubicBezTo>
                    <a:lnTo>
                      <a:pt x="1025588" y="1118601"/>
                    </a:lnTo>
                    <a:lnTo>
                      <a:pt x="1024606" y="1117594"/>
                    </a:lnTo>
                    <a:lnTo>
                      <a:pt x="1002604" y="1108961"/>
                    </a:lnTo>
                    <a:cubicBezTo>
                      <a:pt x="985316" y="1099428"/>
                      <a:pt x="971579" y="1085929"/>
                      <a:pt x="963357" y="1070062"/>
                    </a:cubicBezTo>
                    <a:lnTo>
                      <a:pt x="960624" y="1059009"/>
                    </a:lnTo>
                    <a:lnTo>
                      <a:pt x="942280" y="1051811"/>
                    </a:lnTo>
                    <a:cubicBezTo>
                      <a:pt x="924991" y="1042278"/>
                      <a:pt x="911255" y="1028778"/>
                      <a:pt x="903032" y="1012911"/>
                    </a:cubicBezTo>
                    <a:lnTo>
                      <a:pt x="898559" y="994827"/>
                    </a:lnTo>
                    <a:lnTo>
                      <a:pt x="881955" y="988311"/>
                    </a:lnTo>
                    <a:cubicBezTo>
                      <a:pt x="864666" y="978778"/>
                      <a:pt x="850930" y="965278"/>
                      <a:pt x="842708" y="949412"/>
                    </a:cubicBezTo>
                    <a:lnTo>
                      <a:pt x="839786" y="937602"/>
                    </a:lnTo>
                    <a:lnTo>
                      <a:pt x="815280" y="927987"/>
                    </a:lnTo>
                    <a:cubicBezTo>
                      <a:pt x="797991" y="918454"/>
                      <a:pt x="784255" y="904953"/>
                      <a:pt x="776032" y="889086"/>
                    </a:cubicBezTo>
                    <a:lnTo>
                      <a:pt x="770924" y="868435"/>
                    </a:lnTo>
                    <a:lnTo>
                      <a:pt x="757716" y="863215"/>
                    </a:lnTo>
                    <a:cubicBezTo>
                      <a:pt x="730424" y="847216"/>
                      <a:pt x="713544" y="825111"/>
                      <a:pt x="713545" y="800697"/>
                    </a:cubicBezTo>
                    <a:lnTo>
                      <a:pt x="713970" y="799460"/>
                    </a:lnTo>
                    <a:lnTo>
                      <a:pt x="708473" y="793831"/>
                    </a:lnTo>
                    <a:lnTo>
                      <a:pt x="675166" y="780666"/>
                    </a:lnTo>
                    <a:cubicBezTo>
                      <a:pt x="647875" y="764665"/>
                      <a:pt x="630994" y="742562"/>
                      <a:pt x="630994" y="718147"/>
                    </a:cubicBezTo>
                    <a:lnTo>
                      <a:pt x="631928" y="715437"/>
                    </a:lnTo>
                    <a:lnTo>
                      <a:pt x="617117" y="700270"/>
                    </a:lnTo>
                    <a:lnTo>
                      <a:pt x="611666" y="698115"/>
                    </a:lnTo>
                    <a:cubicBezTo>
                      <a:pt x="598021" y="690116"/>
                      <a:pt x="586977" y="680589"/>
                      <a:pt x="579346" y="670011"/>
                    </a:cubicBezTo>
                    <a:lnTo>
                      <a:pt x="574863" y="656996"/>
                    </a:lnTo>
                    <a:lnTo>
                      <a:pt x="563763" y="645627"/>
                    </a:lnTo>
                    <a:lnTo>
                      <a:pt x="550271" y="647403"/>
                    </a:lnTo>
                    <a:cubicBezTo>
                      <a:pt x="536688" y="647404"/>
                      <a:pt x="523587" y="646056"/>
                      <a:pt x="511265" y="643557"/>
                    </a:cubicBezTo>
                    <a:lnTo>
                      <a:pt x="493804" y="638080"/>
                    </a:lnTo>
                    <a:lnTo>
                      <a:pt x="480679" y="643854"/>
                    </a:lnTo>
                    <a:cubicBezTo>
                      <a:pt x="464986" y="648185"/>
                      <a:pt x="447732" y="650578"/>
                      <a:pt x="429621" y="650579"/>
                    </a:cubicBezTo>
                    <a:cubicBezTo>
                      <a:pt x="393399" y="650579"/>
                      <a:pt x="360607" y="641001"/>
                      <a:pt x="336869" y="625514"/>
                    </a:cubicBezTo>
                    <a:lnTo>
                      <a:pt x="331855" y="620662"/>
                    </a:lnTo>
                    <a:lnTo>
                      <a:pt x="321671" y="622004"/>
                    </a:lnTo>
                    <a:cubicBezTo>
                      <a:pt x="285449" y="622004"/>
                      <a:pt x="252656" y="612425"/>
                      <a:pt x="228919" y="596939"/>
                    </a:cubicBezTo>
                    <a:lnTo>
                      <a:pt x="206896" y="575628"/>
                    </a:lnTo>
                    <a:lnTo>
                      <a:pt x="187415" y="573707"/>
                    </a:lnTo>
                    <a:cubicBezTo>
                      <a:pt x="150448" y="566206"/>
                      <a:pt x="120493" y="548323"/>
                      <a:pt x="105558" y="525287"/>
                    </a:cubicBezTo>
                    <a:lnTo>
                      <a:pt x="101954" y="513640"/>
                    </a:lnTo>
                    <a:lnTo>
                      <a:pt x="89219" y="508039"/>
                    </a:lnTo>
                    <a:cubicBezTo>
                      <a:pt x="77350" y="500295"/>
                      <a:pt x="67746" y="491076"/>
                      <a:pt x="61108" y="480837"/>
                    </a:cubicBezTo>
                    <a:lnTo>
                      <a:pt x="51817" y="450814"/>
                    </a:lnTo>
                    <a:lnTo>
                      <a:pt x="49715" y="446457"/>
                    </a:lnTo>
                    <a:lnTo>
                      <a:pt x="26183" y="423686"/>
                    </a:lnTo>
                    <a:cubicBezTo>
                      <a:pt x="19545" y="413449"/>
                      <a:pt x="15875" y="402193"/>
                      <a:pt x="15875" y="390376"/>
                    </a:cubicBezTo>
                    <a:lnTo>
                      <a:pt x="18757" y="381062"/>
                    </a:lnTo>
                    <a:lnTo>
                      <a:pt x="10309" y="372886"/>
                    </a:lnTo>
                    <a:cubicBezTo>
                      <a:pt x="3670" y="362648"/>
                      <a:pt x="0" y="351392"/>
                      <a:pt x="0" y="339576"/>
                    </a:cubicBezTo>
                    <a:cubicBezTo>
                      <a:pt x="0" y="327760"/>
                      <a:pt x="3670" y="316504"/>
                      <a:pt x="10309" y="306266"/>
                    </a:cubicBezTo>
                    <a:lnTo>
                      <a:pt x="25157" y="291898"/>
                    </a:lnTo>
                    <a:lnTo>
                      <a:pt x="22225" y="282426"/>
                    </a:lnTo>
                    <a:cubicBezTo>
                      <a:pt x="22225" y="258795"/>
                      <a:pt x="36908" y="237400"/>
                      <a:pt x="60645" y="221914"/>
                    </a:cubicBezTo>
                    <a:lnTo>
                      <a:pt x="63972" y="220451"/>
                    </a:lnTo>
                    <a:lnTo>
                      <a:pt x="63500" y="218926"/>
                    </a:lnTo>
                    <a:cubicBezTo>
                      <a:pt x="63500" y="195294"/>
                      <a:pt x="78182" y="173901"/>
                      <a:pt x="101919" y="158414"/>
                    </a:cubicBezTo>
                    <a:lnTo>
                      <a:pt x="135048" y="143842"/>
                    </a:lnTo>
                    <a:lnTo>
                      <a:pt x="143052" y="132980"/>
                    </a:lnTo>
                    <a:cubicBezTo>
                      <a:pt x="157195" y="119321"/>
                      <a:pt x="177224" y="108470"/>
                      <a:pt x="200763" y="101974"/>
                    </a:cubicBezTo>
                    <a:lnTo>
                      <a:pt x="230164" y="98101"/>
                    </a:lnTo>
                    <a:lnTo>
                      <a:pt x="232558" y="90365"/>
                    </a:lnTo>
                    <a:cubicBezTo>
                      <a:pt x="252471" y="59651"/>
                      <a:pt x="299088" y="38099"/>
                      <a:pt x="353421" y="38099"/>
                    </a:cubicBezTo>
                    <a:lnTo>
                      <a:pt x="371897" y="40532"/>
                    </a:lnTo>
                    <a:lnTo>
                      <a:pt x="381319" y="31414"/>
                    </a:lnTo>
                    <a:cubicBezTo>
                      <a:pt x="405056" y="15928"/>
                      <a:pt x="437850" y="6349"/>
                      <a:pt x="474071" y="6349"/>
                    </a:cubicBezTo>
                    <a:cubicBezTo>
                      <a:pt x="492182" y="6349"/>
                      <a:pt x="509436" y="8745"/>
                      <a:pt x="525129" y="13074"/>
                    </a:cubicBezTo>
                    <a:lnTo>
                      <a:pt x="528765" y="14674"/>
                    </a:lnTo>
                    <a:lnTo>
                      <a:pt x="546838" y="6725"/>
                    </a:lnTo>
                    <a:cubicBezTo>
                      <a:pt x="562531" y="2395"/>
                      <a:pt x="579785" y="-1"/>
                      <a:pt x="597896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39933"/>
                  </a:gs>
                  <a:gs pos="100000">
                    <a:srgbClr val="70AD47">
                      <a:lumMod val="50000"/>
                    </a:srgbClr>
                  </a:gs>
                </a:gsLst>
                <a:lin ang="27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17E1FBDB-7DA7-4D3E-B17A-6F60924B7400}"/>
                  </a:ext>
                </a:extLst>
              </p:cNvPr>
              <p:cNvSpPr/>
              <p:nvPr/>
            </p:nvSpPr>
            <p:spPr>
              <a:xfrm>
                <a:off x="2990827" y="3139359"/>
                <a:ext cx="410321" cy="230706"/>
              </a:xfrm>
              <a:custGeom>
                <a:avLst/>
                <a:gdLst>
                  <a:gd name="connsiteX0" fmla="*/ 58467 w 451324"/>
                  <a:gd name="connsiteY0" fmla="*/ 0 h 253760"/>
                  <a:gd name="connsiteX1" fmla="*/ 451324 w 451324"/>
                  <a:gd name="connsiteY1" fmla="*/ 220985 h 253760"/>
                  <a:gd name="connsiteX2" fmla="*/ 392857 w 451324"/>
                  <a:gd name="connsiteY2" fmla="*/ 253760 h 253760"/>
                  <a:gd name="connsiteX3" fmla="*/ 0 w 451324"/>
                  <a:gd name="connsiteY3" fmla="*/ 32774 h 253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1324" h="253760">
                    <a:moveTo>
                      <a:pt x="58467" y="0"/>
                    </a:moveTo>
                    <a:lnTo>
                      <a:pt x="451324" y="220985"/>
                    </a:lnTo>
                    <a:lnTo>
                      <a:pt x="392857" y="253760"/>
                    </a:lnTo>
                    <a:lnTo>
                      <a:pt x="0" y="32774"/>
                    </a:ln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3BFF589A-68C9-45DB-883F-ECE56F9A88F9}"/>
                  </a:ext>
                </a:extLst>
              </p:cNvPr>
              <p:cNvSpPr/>
              <p:nvPr/>
            </p:nvSpPr>
            <p:spPr>
              <a:xfrm>
                <a:off x="957859" y="2331905"/>
                <a:ext cx="1772689" cy="1001135"/>
              </a:xfrm>
              <a:custGeom>
                <a:avLst/>
                <a:gdLst>
                  <a:gd name="connsiteX0" fmla="*/ 1772689 w 1772689"/>
                  <a:gd name="connsiteY0" fmla="*/ 683741 h 1001135"/>
                  <a:gd name="connsiteX1" fmla="*/ 1767511 w 1772689"/>
                  <a:gd name="connsiteY1" fmla="*/ 688640 h 1001135"/>
                  <a:gd name="connsiteX2" fmla="*/ 1756596 w 1772689"/>
                  <a:gd name="connsiteY2" fmla="*/ 693566 h 1001135"/>
                  <a:gd name="connsiteX3" fmla="*/ 1763856 w 1772689"/>
                  <a:gd name="connsiteY3" fmla="*/ 685658 h 1001135"/>
                  <a:gd name="connsiteX4" fmla="*/ 22883 w 1772689"/>
                  <a:gd name="connsiteY4" fmla="*/ 0 h 1001135"/>
                  <a:gd name="connsiteX5" fmla="*/ 33082 w 1772689"/>
                  <a:gd name="connsiteY5" fmla="*/ 32075 h 1001135"/>
                  <a:gd name="connsiteX6" fmla="*/ 41980 w 1772689"/>
                  <a:gd name="connsiteY6" fmla="*/ 40456 h 1001135"/>
                  <a:gd name="connsiteX7" fmla="*/ 38945 w 1772689"/>
                  <a:gd name="connsiteY7" fmla="*/ 50003 h 1001135"/>
                  <a:gd name="connsiteX8" fmla="*/ 49801 w 1772689"/>
                  <a:gd name="connsiteY8" fmla="*/ 84147 h 1001135"/>
                  <a:gd name="connsiteX9" fmla="*/ 74585 w 1772689"/>
                  <a:gd name="connsiteY9" fmla="*/ 107489 h 1001135"/>
                  <a:gd name="connsiteX10" fmla="*/ 76798 w 1772689"/>
                  <a:gd name="connsiteY10" fmla="*/ 111955 h 1001135"/>
                  <a:gd name="connsiteX11" fmla="*/ 86584 w 1772689"/>
                  <a:gd name="connsiteY11" fmla="*/ 142730 h 1001135"/>
                  <a:gd name="connsiteX12" fmla="*/ 116190 w 1772689"/>
                  <a:gd name="connsiteY12" fmla="*/ 170613 h 1001135"/>
                  <a:gd name="connsiteX13" fmla="*/ 129602 w 1772689"/>
                  <a:gd name="connsiteY13" fmla="*/ 176354 h 1001135"/>
                  <a:gd name="connsiteX14" fmla="*/ 133398 w 1772689"/>
                  <a:gd name="connsiteY14" fmla="*/ 188293 h 1001135"/>
                  <a:gd name="connsiteX15" fmla="*/ 219609 w 1772689"/>
                  <a:gd name="connsiteY15" fmla="*/ 237926 h 1001135"/>
                  <a:gd name="connsiteX16" fmla="*/ 240127 w 1772689"/>
                  <a:gd name="connsiteY16" fmla="*/ 239895 h 1001135"/>
                  <a:gd name="connsiteX17" fmla="*/ 263321 w 1772689"/>
                  <a:gd name="connsiteY17" fmla="*/ 261740 h 1001135"/>
                  <a:gd name="connsiteX18" fmla="*/ 361007 w 1772689"/>
                  <a:gd name="connsiteY18" fmla="*/ 287432 h 1001135"/>
                  <a:gd name="connsiteX19" fmla="*/ 371733 w 1772689"/>
                  <a:gd name="connsiteY19" fmla="*/ 286057 h 1001135"/>
                  <a:gd name="connsiteX20" fmla="*/ 377013 w 1772689"/>
                  <a:gd name="connsiteY20" fmla="*/ 291030 h 1001135"/>
                  <a:gd name="connsiteX21" fmla="*/ 474699 w 1772689"/>
                  <a:gd name="connsiteY21" fmla="*/ 316723 h 1001135"/>
                  <a:gd name="connsiteX22" fmla="*/ 528473 w 1772689"/>
                  <a:gd name="connsiteY22" fmla="*/ 309830 h 1001135"/>
                  <a:gd name="connsiteX23" fmla="*/ 542296 w 1772689"/>
                  <a:gd name="connsiteY23" fmla="*/ 303911 h 1001135"/>
                  <a:gd name="connsiteX24" fmla="*/ 560686 w 1772689"/>
                  <a:gd name="connsiteY24" fmla="*/ 309525 h 1001135"/>
                  <a:gd name="connsiteX25" fmla="*/ 601767 w 1772689"/>
                  <a:gd name="connsiteY25" fmla="*/ 313468 h 1001135"/>
                  <a:gd name="connsiteX26" fmla="*/ 615977 w 1772689"/>
                  <a:gd name="connsiteY26" fmla="*/ 311647 h 1001135"/>
                  <a:gd name="connsiteX27" fmla="*/ 627667 w 1772689"/>
                  <a:gd name="connsiteY27" fmla="*/ 323301 h 1001135"/>
                  <a:gd name="connsiteX28" fmla="*/ 632389 w 1772689"/>
                  <a:gd name="connsiteY28" fmla="*/ 336642 h 1001135"/>
                  <a:gd name="connsiteX29" fmla="*/ 666428 w 1772689"/>
                  <a:gd name="connsiteY29" fmla="*/ 365450 h 1001135"/>
                  <a:gd name="connsiteX30" fmla="*/ 672169 w 1772689"/>
                  <a:gd name="connsiteY30" fmla="*/ 367659 h 1001135"/>
                  <a:gd name="connsiteX31" fmla="*/ 687768 w 1772689"/>
                  <a:gd name="connsiteY31" fmla="*/ 383206 h 1001135"/>
                  <a:gd name="connsiteX32" fmla="*/ 686784 w 1772689"/>
                  <a:gd name="connsiteY32" fmla="*/ 385983 h 1001135"/>
                  <a:gd name="connsiteX33" fmla="*/ 733306 w 1772689"/>
                  <a:gd name="connsiteY33" fmla="*/ 450068 h 1001135"/>
                  <a:gd name="connsiteX34" fmla="*/ 768384 w 1772689"/>
                  <a:gd name="connsiteY34" fmla="*/ 463563 h 1001135"/>
                  <a:gd name="connsiteX35" fmla="*/ 774174 w 1772689"/>
                  <a:gd name="connsiteY35" fmla="*/ 469333 h 1001135"/>
                  <a:gd name="connsiteX36" fmla="*/ 773726 w 1772689"/>
                  <a:gd name="connsiteY36" fmla="*/ 470601 h 1001135"/>
                  <a:gd name="connsiteX37" fmla="*/ 820247 w 1772689"/>
                  <a:gd name="connsiteY37" fmla="*/ 534685 h 1001135"/>
                  <a:gd name="connsiteX38" fmla="*/ 834158 w 1772689"/>
                  <a:gd name="connsiteY38" fmla="*/ 540035 h 1001135"/>
                  <a:gd name="connsiteX39" fmla="*/ 839537 w 1772689"/>
                  <a:gd name="connsiteY39" fmla="*/ 561204 h 1001135"/>
                  <a:gd name="connsiteX40" fmla="*/ 880873 w 1772689"/>
                  <a:gd name="connsiteY40" fmla="*/ 601079 h 1001135"/>
                  <a:gd name="connsiteX41" fmla="*/ 906683 w 1772689"/>
                  <a:gd name="connsiteY41" fmla="*/ 610935 h 1001135"/>
                  <a:gd name="connsiteX42" fmla="*/ 909760 w 1772689"/>
                  <a:gd name="connsiteY42" fmla="*/ 623041 h 1001135"/>
                  <a:gd name="connsiteX43" fmla="*/ 951095 w 1772689"/>
                  <a:gd name="connsiteY43" fmla="*/ 662914 h 1001135"/>
                  <a:gd name="connsiteX44" fmla="*/ 968582 w 1772689"/>
                  <a:gd name="connsiteY44" fmla="*/ 669593 h 1001135"/>
                  <a:gd name="connsiteX45" fmla="*/ 973293 w 1772689"/>
                  <a:gd name="connsiteY45" fmla="*/ 688130 h 1001135"/>
                  <a:gd name="connsiteX46" fmla="*/ 1014629 w 1772689"/>
                  <a:gd name="connsiteY46" fmla="*/ 728004 h 1001135"/>
                  <a:gd name="connsiteX47" fmla="*/ 1033948 w 1772689"/>
                  <a:gd name="connsiteY47" fmla="*/ 735382 h 1001135"/>
                  <a:gd name="connsiteX48" fmla="*/ 1036827 w 1772689"/>
                  <a:gd name="connsiteY48" fmla="*/ 746712 h 1001135"/>
                  <a:gd name="connsiteX49" fmla="*/ 1078161 w 1772689"/>
                  <a:gd name="connsiteY49" fmla="*/ 786586 h 1001135"/>
                  <a:gd name="connsiteX50" fmla="*/ 1101334 w 1772689"/>
                  <a:gd name="connsiteY50" fmla="*/ 795435 h 1001135"/>
                  <a:gd name="connsiteX51" fmla="*/ 1102368 w 1772689"/>
                  <a:gd name="connsiteY51" fmla="*/ 796467 h 1001135"/>
                  <a:gd name="connsiteX52" fmla="*/ 1093440 w 1772689"/>
                  <a:gd name="connsiteY52" fmla="*/ 815022 h 1001135"/>
                  <a:gd name="connsiteX53" fmla="*/ 1129452 w 1772689"/>
                  <a:gd name="connsiteY53" fmla="*/ 835598 h 1001135"/>
                  <a:gd name="connsiteX54" fmla="*/ 1135781 w 1772689"/>
                  <a:gd name="connsiteY54" fmla="*/ 835576 h 1001135"/>
                  <a:gd name="connsiteX55" fmla="*/ 1126879 w 1772689"/>
                  <a:gd name="connsiteY55" fmla="*/ 854076 h 1001135"/>
                  <a:gd name="connsiteX56" fmla="*/ 1162891 w 1772689"/>
                  <a:gd name="connsiteY56" fmla="*/ 874652 h 1001135"/>
                  <a:gd name="connsiteX57" fmla="*/ 1165869 w 1772689"/>
                  <a:gd name="connsiteY57" fmla="*/ 874642 h 1001135"/>
                  <a:gd name="connsiteX58" fmla="*/ 1156973 w 1772689"/>
                  <a:gd name="connsiteY58" fmla="*/ 893131 h 1001135"/>
                  <a:gd name="connsiteX59" fmla="*/ 1192985 w 1772689"/>
                  <a:gd name="connsiteY59" fmla="*/ 913707 h 1001135"/>
                  <a:gd name="connsiteX60" fmla="*/ 1214068 w 1772689"/>
                  <a:gd name="connsiteY60" fmla="*/ 913633 h 1001135"/>
                  <a:gd name="connsiteX61" fmla="*/ 1200443 w 1772689"/>
                  <a:gd name="connsiteY61" fmla="*/ 941950 h 1001135"/>
                  <a:gd name="connsiteX62" fmla="*/ 1268379 w 1772689"/>
                  <a:gd name="connsiteY62" fmla="*/ 962414 h 1001135"/>
                  <a:gd name="connsiteX63" fmla="*/ 1276697 w 1772689"/>
                  <a:gd name="connsiteY63" fmla="*/ 960693 h 1001135"/>
                  <a:gd name="connsiteX64" fmla="*/ 1276050 w 1772689"/>
                  <a:gd name="connsiteY64" fmla="*/ 962075 h 1001135"/>
                  <a:gd name="connsiteX65" fmla="*/ 1218075 w 1772689"/>
                  <a:gd name="connsiteY65" fmla="*/ 992783 h 1001135"/>
                  <a:gd name="connsiteX66" fmla="*/ 1118709 w 1772689"/>
                  <a:gd name="connsiteY66" fmla="*/ 980229 h 1001135"/>
                  <a:gd name="connsiteX67" fmla="*/ 1131646 w 1772689"/>
                  <a:gd name="connsiteY67" fmla="*/ 952604 h 1001135"/>
                  <a:gd name="connsiteX68" fmla="*/ 1111628 w 1772689"/>
                  <a:gd name="connsiteY68" fmla="*/ 952676 h 1001135"/>
                  <a:gd name="connsiteX69" fmla="*/ 1077435 w 1772689"/>
                  <a:gd name="connsiteY69" fmla="*/ 932603 h 1001135"/>
                  <a:gd name="connsiteX70" fmla="*/ 1085882 w 1772689"/>
                  <a:gd name="connsiteY70" fmla="*/ 914566 h 1001135"/>
                  <a:gd name="connsiteX71" fmla="*/ 1083054 w 1772689"/>
                  <a:gd name="connsiteY71" fmla="*/ 914576 h 1001135"/>
                  <a:gd name="connsiteX72" fmla="*/ 1048861 w 1772689"/>
                  <a:gd name="connsiteY72" fmla="*/ 894502 h 1001135"/>
                  <a:gd name="connsiteX73" fmla="*/ 1057313 w 1772689"/>
                  <a:gd name="connsiteY73" fmla="*/ 876454 h 1001135"/>
                  <a:gd name="connsiteX74" fmla="*/ 1051304 w 1772689"/>
                  <a:gd name="connsiteY74" fmla="*/ 876476 h 1001135"/>
                  <a:gd name="connsiteX75" fmla="*/ 1017111 w 1772689"/>
                  <a:gd name="connsiteY75" fmla="*/ 856403 h 1001135"/>
                  <a:gd name="connsiteX76" fmla="*/ 1025588 w 1772689"/>
                  <a:gd name="connsiteY76" fmla="*/ 838301 h 1001135"/>
                  <a:gd name="connsiteX77" fmla="*/ 1024606 w 1772689"/>
                  <a:gd name="connsiteY77" fmla="*/ 837294 h 1001135"/>
                  <a:gd name="connsiteX78" fmla="*/ 1002604 w 1772689"/>
                  <a:gd name="connsiteY78" fmla="*/ 828661 h 1001135"/>
                  <a:gd name="connsiteX79" fmla="*/ 963357 w 1772689"/>
                  <a:gd name="connsiteY79" fmla="*/ 789762 h 1001135"/>
                  <a:gd name="connsiteX80" fmla="*/ 960624 w 1772689"/>
                  <a:gd name="connsiteY80" fmla="*/ 778709 h 1001135"/>
                  <a:gd name="connsiteX81" fmla="*/ 942280 w 1772689"/>
                  <a:gd name="connsiteY81" fmla="*/ 771511 h 1001135"/>
                  <a:gd name="connsiteX82" fmla="*/ 903032 w 1772689"/>
                  <a:gd name="connsiteY82" fmla="*/ 732611 h 1001135"/>
                  <a:gd name="connsiteX83" fmla="*/ 898559 w 1772689"/>
                  <a:gd name="connsiteY83" fmla="*/ 714527 h 1001135"/>
                  <a:gd name="connsiteX84" fmla="*/ 881955 w 1772689"/>
                  <a:gd name="connsiteY84" fmla="*/ 708011 h 1001135"/>
                  <a:gd name="connsiteX85" fmla="*/ 842708 w 1772689"/>
                  <a:gd name="connsiteY85" fmla="*/ 669112 h 1001135"/>
                  <a:gd name="connsiteX86" fmla="*/ 839786 w 1772689"/>
                  <a:gd name="connsiteY86" fmla="*/ 657302 h 1001135"/>
                  <a:gd name="connsiteX87" fmla="*/ 815280 w 1772689"/>
                  <a:gd name="connsiteY87" fmla="*/ 647687 h 1001135"/>
                  <a:gd name="connsiteX88" fmla="*/ 776032 w 1772689"/>
                  <a:gd name="connsiteY88" fmla="*/ 608786 h 1001135"/>
                  <a:gd name="connsiteX89" fmla="*/ 770924 w 1772689"/>
                  <a:gd name="connsiteY89" fmla="*/ 588135 h 1001135"/>
                  <a:gd name="connsiteX90" fmla="*/ 757716 w 1772689"/>
                  <a:gd name="connsiteY90" fmla="*/ 582915 h 1001135"/>
                  <a:gd name="connsiteX91" fmla="*/ 713545 w 1772689"/>
                  <a:gd name="connsiteY91" fmla="*/ 520397 h 1001135"/>
                  <a:gd name="connsiteX92" fmla="*/ 713970 w 1772689"/>
                  <a:gd name="connsiteY92" fmla="*/ 519160 h 1001135"/>
                  <a:gd name="connsiteX93" fmla="*/ 708473 w 1772689"/>
                  <a:gd name="connsiteY93" fmla="*/ 513531 h 1001135"/>
                  <a:gd name="connsiteX94" fmla="*/ 675166 w 1772689"/>
                  <a:gd name="connsiteY94" fmla="*/ 500366 h 1001135"/>
                  <a:gd name="connsiteX95" fmla="*/ 630994 w 1772689"/>
                  <a:gd name="connsiteY95" fmla="*/ 437847 h 1001135"/>
                  <a:gd name="connsiteX96" fmla="*/ 631928 w 1772689"/>
                  <a:gd name="connsiteY96" fmla="*/ 435137 h 1001135"/>
                  <a:gd name="connsiteX97" fmla="*/ 617117 w 1772689"/>
                  <a:gd name="connsiteY97" fmla="*/ 419970 h 1001135"/>
                  <a:gd name="connsiteX98" fmla="*/ 611666 w 1772689"/>
                  <a:gd name="connsiteY98" fmla="*/ 417815 h 1001135"/>
                  <a:gd name="connsiteX99" fmla="*/ 579346 w 1772689"/>
                  <a:gd name="connsiteY99" fmla="*/ 389711 h 1001135"/>
                  <a:gd name="connsiteX100" fmla="*/ 574863 w 1772689"/>
                  <a:gd name="connsiteY100" fmla="*/ 376696 h 1001135"/>
                  <a:gd name="connsiteX101" fmla="*/ 563763 w 1772689"/>
                  <a:gd name="connsiteY101" fmla="*/ 365327 h 1001135"/>
                  <a:gd name="connsiteX102" fmla="*/ 550271 w 1772689"/>
                  <a:gd name="connsiteY102" fmla="*/ 367103 h 1001135"/>
                  <a:gd name="connsiteX103" fmla="*/ 511265 w 1772689"/>
                  <a:gd name="connsiteY103" fmla="*/ 363257 h 1001135"/>
                  <a:gd name="connsiteX104" fmla="*/ 493804 w 1772689"/>
                  <a:gd name="connsiteY104" fmla="*/ 357780 h 1001135"/>
                  <a:gd name="connsiteX105" fmla="*/ 480679 w 1772689"/>
                  <a:gd name="connsiteY105" fmla="*/ 363554 h 1001135"/>
                  <a:gd name="connsiteX106" fmla="*/ 429621 w 1772689"/>
                  <a:gd name="connsiteY106" fmla="*/ 370279 h 1001135"/>
                  <a:gd name="connsiteX107" fmla="*/ 336869 w 1772689"/>
                  <a:gd name="connsiteY107" fmla="*/ 345214 h 1001135"/>
                  <a:gd name="connsiteX108" fmla="*/ 331855 w 1772689"/>
                  <a:gd name="connsiteY108" fmla="*/ 340362 h 1001135"/>
                  <a:gd name="connsiteX109" fmla="*/ 321671 w 1772689"/>
                  <a:gd name="connsiteY109" fmla="*/ 341704 h 1001135"/>
                  <a:gd name="connsiteX110" fmla="*/ 228919 w 1772689"/>
                  <a:gd name="connsiteY110" fmla="*/ 316639 h 1001135"/>
                  <a:gd name="connsiteX111" fmla="*/ 206896 w 1772689"/>
                  <a:gd name="connsiteY111" fmla="*/ 295328 h 1001135"/>
                  <a:gd name="connsiteX112" fmla="*/ 187415 w 1772689"/>
                  <a:gd name="connsiteY112" fmla="*/ 293407 h 1001135"/>
                  <a:gd name="connsiteX113" fmla="*/ 105558 w 1772689"/>
                  <a:gd name="connsiteY113" fmla="*/ 244987 h 1001135"/>
                  <a:gd name="connsiteX114" fmla="*/ 101954 w 1772689"/>
                  <a:gd name="connsiteY114" fmla="*/ 233340 h 1001135"/>
                  <a:gd name="connsiteX115" fmla="*/ 89219 w 1772689"/>
                  <a:gd name="connsiteY115" fmla="*/ 227739 h 1001135"/>
                  <a:gd name="connsiteX116" fmla="*/ 61108 w 1772689"/>
                  <a:gd name="connsiteY116" fmla="*/ 200537 h 1001135"/>
                  <a:gd name="connsiteX117" fmla="*/ 51817 w 1772689"/>
                  <a:gd name="connsiteY117" fmla="*/ 170514 h 1001135"/>
                  <a:gd name="connsiteX118" fmla="*/ 49715 w 1772689"/>
                  <a:gd name="connsiteY118" fmla="*/ 166157 h 1001135"/>
                  <a:gd name="connsiteX119" fmla="*/ 26183 w 1772689"/>
                  <a:gd name="connsiteY119" fmla="*/ 143386 h 1001135"/>
                  <a:gd name="connsiteX120" fmla="*/ 15875 w 1772689"/>
                  <a:gd name="connsiteY120" fmla="*/ 110076 h 1001135"/>
                  <a:gd name="connsiteX121" fmla="*/ 18757 w 1772689"/>
                  <a:gd name="connsiteY121" fmla="*/ 100762 h 1001135"/>
                  <a:gd name="connsiteX122" fmla="*/ 10309 w 1772689"/>
                  <a:gd name="connsiteY122" fmla="*/ 92586 h 1001135"/>
                  <a:gd name="connsiteX123" fmla="*/ 0 w 1772689"/>
                  <a:gd name="connsiteY123" fmla="*/ 59276 h 1001135"/>
                  <a:gd name="connsiteX124" fmla="*/ 10309 w 1772689"/>
                  <a:gd name="connsiteY124" fmla="*/ 25966 h 1001135"/>
                  <a:gd name="connsiteX125" fmla="*/ 25157 w 1772689"/>
                  <a:gd name="connsiteY125" fmla="*/ 11598 h 1001135"/>
                  <a:gd name="connsiteX126" fmla="*/ 22225 w 1772689"/>
                  <a:gd name="connsiteY126" fmla="*/ 2126 h 100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772689" h="1001135">
                    <a:moveTo>
                      <a:pt x="1772689" y="683741"/>
                    </a:moveTo>
                    <a:lnTo>
                      <a:pt x="1767511" y="688640"/>
                    </a:lnTo>
                    <a:lnTo>
                      <a:pt x="1756596" y="693566"/>
                    </a:lnTo>
                    <a:lnTo>
                      <a:pt x="1763856" y="685658"/>
                    </a:lnTo>
                    <a:close/>
                    <a:moveTo>
                      <a:pt x="22883" y="0"/>
                    </a:moveTo>
                    <a:lnTo>
                      <a:pt x="33082" y="32075"/>
                    </a:lnTo>
                    <a:lnTo>
                      <a:pt x="41980" y="40456"/>
                    </a:lnTo>
                    <a:lnTo>
                      <a:pt x="38945" y="50003"/>
                    </a:lnTo>
                    <a:cubicBezTo>
                      <a:pt x="38945" y="62116"/>
                      <a:pt x="42810" y="73654"/>
                      <a:pt x="49801" y="84147"/>
                    </a:cubicBezTo>
                    <a:lnTo>
                      <a:pt x="74585" y="107489"/>
                    </a:lnTo>
                    <a:lnTo>
                      <a:pt x="76798" y="111955"/>
                    </a:lnTo>
                    <a:lnTo>
                      <a:pt x="86584" y="142730"/>
                    </a:lnTo>
                    <a:cubicBezTo>
                      <a:pt x="93575" y="153225"/>
                      <a:pt x="103690" y="162675"/>
                      <a:pt x="116190" y="170613"/>
                    </a:cubicBezTo>
                    <a:lnTo>
                      <a:pt x="129602" y="176354"/>
                    </a:lnTo>
                    <a:lnTo>
                      <a:pt x="133398" y="188293"/>
                    </a:lnTo>
                    <a:cubicBezTo>
                      <a:pt x="149128" y="211906"/>
                      <a:pt x="180676" y="230237"/>
                      <a:pt x="219609" y="237926"/>
                    </a:cubicBezTo>
                    <a:lnTo>
                      <a:pt x="240127" y="239895"/>
                    </a:lnTo>
                    <a:lnTo>
                      <a:pt x="263321" y="261740"/>
                    </a:lnTo>
                    <a:cubicBezTo>
                      <a:pt x="288321" y="277614"/>
                      <a:pt x="322858" y="287432"/>
                      <a:pt x="361007" y="287432"/>
                    </a:cubicBezTo>
                    <a:lnTo>
                      <a:pt x="371733" y="286057"/>
                    </a:lnTo>
                    <a:lnTo>
                      <a:pt x="377013" y="291030"/>
                    </a:lnTo>
                    <a:cubicBezTo>
                      <a:pt x="402014" y="306905"/>
                      <a:pt x="436550" y="316723"/>
                      <a:pt x="474699" y="316723"/>
                    </a:cubicBezTo>
                    <a:cubicBezTo>
                      <a:pt x="493774" y="316722"/>
                      <a:pt x="511945" y="314269"/>
                      <a:pt x="528473" y="309830"/>
                    </a:cubicBezTo>
                    <a:lnTo>
                      <a:pt x="542296" y="303911"/>
                    </a:lnTo>
                    <a:lnTo>
                      <a:pt x="560686" y="309525"/>
                    </a:lnTo>
                    <a:cubicBezTo>
                      <a:pt x="573664" y="312087"/>
                      <a:pt x="587462" y="313469"/>
                      <a:pt x="601767" y="313468"/>
                    </a:cubicBezTo>
                    <a:lnTo>
                      <a:pt x="615977" y="311647"/>
                    </a:lnTo>
                    <a:lnTo>
                      <a:pt x="627667" y="323301"/>
                    </a:lnTo>
                    <a:lnTo>
                      <a:pt x="632389" y="336642"/>
                    </a:lnTo>
                    <a:cubicBezTo>
                      <a:pt x="640426" y="347485"/>
                      <a:pt x="652057" y="357250"/>
                      <a:pt x="666428" y="365450"/>
                    </a:cubicBezTo>
                    <a:lnTo>
                      <a:pt x="672169" y="367659"/>
                    </a:lnTo>
                    <a:lnTo>
                      <a:pt x="687768" y="383206"/>
                    </a:lnTo>
                    <a:lnTo>
                      <a:pt x="686784" y="385983"/>
                    </a:lnTo>
                    <a:cubicBezTo>
                      <a:pt x="686784" y="411010"/>
                      <a:pt x="704563" y="433666"/>
                      <a:pt x="733306" y="450068"/>
                    </a:cubicBezTo>
                    <a:lnTo>
                      <a:pt x="768384" y="463563"/>
                    </a:lnTo>
                    <a:lnTo>
                      <a:pt x="774174" y="469333"/>
                    </a:lnTo>
                    <a:lnTo>
                      <a:pt x="773726" y="470601"/>
                    </a:lnTo>
                    <a:cubicBezTo>
                      <a:pt x="773725" y="495626"/>
                      <a:pt x="791503" y="518285"/>
                      <a:pt x="820247" y="534685"/>
                    </a:cubicBezTo>
                    <a:lnTo>
                      <a:pt x="834158" y="540035"/>
                    </a:lnTo>
                    <a:lnTo>
                      <a:pt x="839537" y="561204"/>
                    </a:lnTo>
                    <a:cubicBezTo>
                      <a:pt x="848198" y="577468"/>
                      <a:pt x="862664" y="591307"/>
                      <a:pt x="880873" y="601079"/>
                    </a:cubicBezTo>
                    <a:lnTo>
                      <a:pt x="906683" y="610935"/>
                    </a:lnTo>
                    <a:lnTo>
                      <a:pt x="909760" y="623041"/>
                    </a:lnTo>
                    <a:cubicBezTo>
                      <a:pt x="918419" y="639304"/>
                      <a:pt x="932886" y="653142"/>
                      <a:pt x="951095" y="662914"/>
                    </a:cubicBezTo>
                    <a:lnTo>
                      <a:pt x="968582" y="669593"/>
                    </a:lnTo>
                    <a:lnTo>
                      <a:pt x="973293" y="688130"/>
                    </a:lnTo>
                    <a:cubicBezTo>
                      <a:pt x="981953" y="704394"/>
                      <a:pt x="996420" y="718232"/>
                      <a:pt x="1014629" y="728004"/>
                    </a:cubicBezTo>
                    <a:lnTo>
                      <a:pt x="1033948" y="735382"/>
                    </a:lnTo>
                    <a:lnTo>
                      <a:pt x="1036827" y="746712"/>
                    </a:lnTo>
                    <a:cubicBezTo>
                      <a:pt x="1045486" y="762977"/>
                      <a:pt x="1059954" y="776814"/>
                      <a:pt x="1078161" y="786586"/>
                    </a:cubicBezTo>
                    <a:lnTo>
                      <a:pt x="1101334" y="795435"/>
                    </a:lnTo>
                    <a:lnTo>
                      <a:pt x="1102368" y="796467"/>
                    </a:lnTo>
                    <a:lnTo>
                      <a:pt x="1093440" y="815022"/>
                    </a:lnTo>
                    <a:cubicBezTo>
                      <a:pt x="1097014" y="826227"/>
                      <a:pt x="1110515" y="833269"/>
                      <a:pt x="1129452" y="835598"/>
                    </a:cubicBezTo>
                    <a:lnTo>
                      <a:pt x="1135781" y="835576"/>
                    </a:lnTo>
                    <a:lnTo>
                      <a:pt x="1126879" y="854076"/>
                    </a:lnTo>
                    <a:cubicBezTo>
                      <a:pt x="1130453" y="865281"/>
                      <a:pt x="1143952" y="872323"/>
                      <a:pt x="1162891" y="874652"/>
                    </a:cubicBezTo>
                    <a:lnTo>
                      <a:pt x="1165869" y="874642"/>
                    </a:lnTo>
                    <a:lnTo>
                      <a:pt x="1156973" y="893131"/>
                    </a:lnTo>
                    <a:cubicBezTo>
                      <a:pt x="1160548" y="904335"/>
                      <a:pt x="1174047" y="911378"/>
                      <a:pt x="1192985" y="913707"/>
                    </a:cubicBezTo>
                    <a:lnTo>
                      <a:pt x="1214068" y="913633"/>
                    </a:lnTo>
                    <a:lnTo>
                      <a:pt x="1200443" y="941950"/>
                    </a:lnTo>
                    <a:cubicBezTo>
                      <a:pt x="1205803" y="958757"/>
                      <a:pt x="1233498" y="966199"/>
                      <a:pt x="1268379" y="962414"/>
                    </a:cubicBezTo>
                    <a:lnTo>
                      <a:pt x="1276697" y="960693"/>
                    </a:lnTo>
                    <a:lnTo>
                      <a:pt x="1276050" y="962075"/>
                    </a:lnTo>
                    <a:cubicBezTo>
                      <a:pt x="1262515" y="974130"/>
                      <a:pt x="1242121" y="985318"/>
                      <a:pt x="1218075" y="992783"/>
                    </a:cubicBezTo>
                    <a:cubicBezTo>
                      <a:pt x="1169983" y="1007711"/>
                      <a:pt x="1125495" y="1002091"/>
                      <a:pt x="1118709" y="980229"/>
                    </a:cubicBezTo>
                    <a:lnTo>
                      <a:pt x="1131646" y="952604"/>
                    </a:lnTo>
                    <a:lnTo>
                      <a:pt x="1111628" y="952676"/>
                    </a:lnTo>
                    <a:cubicBezTo>
                      <a:pt x="1093647" y="950404"/>
                      <a:pt x="1080829" y="943533"/>
                      <a:pt x="1077435" y="932603"/>
                    </a:cubicBezTo>
                    <a:lnTo>
                      <a:pt x="1085882" y="914566"/>
                    </a:lnTo>
                    <a:lnTo>
                      <a:pt x="1083054" y="914576"/>
                    </a:lnTo>
                    <a:cubicBezTo>
                      <a:pt x="1065072" y="912304"/>
                      <a:pt x="1052254" y="905434"/>
                      <a:pt x="1048861" y="894502"/>
                    </a:cubicBezTo>
                    <a:lnTo>
                      <a:pt x="1057313" y="876454"/>
                    </a:lnTo>
                    <a:lnTo>
                      <a:pt x="1051304" y="876476"/>
                    </a:lnTo>
                    <a:cubicBezTo>
                      <a:pt x="1033323" y="874204"/>
                      <a:pt x="1020504" y="867334"/>
                      <a:pt x="1017111" y="856403"/>
                    </a:cubicBezTo>
                    <a:lnTo>
                      <a:pt x="1025588" y="838301"/>
                    </a:lnTo>
                    <a:lnTo>
                      <a:pt x="1024606" y="837294"/>
                    </a:lnTo>
                    <a:lnTo>
                      <a:pt x="1002604" y="828661"/>
                    </a:lnTo>
                    <a:cubicBezTo>
                      <a:pt x="985316" y="819128"/>
                      <a:pt x="971579" y="805629"/>
                      <a:pt x="963357" y="789762"/>
                    </a:cubicBezTo>
                    <a:lnTo>
                      <a:pt x="960624" y="778709"/>
                    </a:lnTo>
                    <a:lnTo>
                      <a:pt x="942280" y="771511"/>
                    </a:lnTo>
                    <a:cubicBezTo>
                      <a:pt x="924991" y="761978"/>
                      <a:pt x="911255" y="748478"/>
                      <a:pt x="903032" y="732611"/>
                    </a:cubicBezTo>
                    <a:lnTo>
                      <a:pt x="898559" y="714527"/>
                    </a:lnTo>
                    <a:lnTo>
                      <a:pt x="881955" y="708011"/>
                    </a:lnTo>
                    <a:cubicBezTo>
                      <a:pt x="864666" y="698478"/>
                      <a:pt x="850930" y="684978"/>
                      <a:pt x="842708" y="669112"/>
                    </a:cubicBezTo>
                    <a:lnTo>
                      <a:pt x="839786" y="657302"/>
                    </a:lnTo>
                    <a:lnTo>
                      <a:pt x="815280" y="647687"/>
                    </a:lnTo>
                    <a:cubicBezTo>
                      <a:pt x="797991" y="638154"/>
                      <a:pt x="784255" y="624653"/>
                      <a:pt x="776032" y="608786"/>
                    </a:cubicBezTo>
                    <a:lnTo>
                      <a:pt x="770924" y="588135"/>
                    </a:lnTo>
                    <a:lnTo>
                      <a:pt x="757716" y="582915"/>
                    </a:lnTo>
                    <a:cubicBezTo>
                      <a:pt x="730424" y="566916"/>
                      <a:pt x="713544" y="544811"/>
                      <a:pt x="713545" y="520397"/>
                    </a:cubicBezTo>
                    <a:lnTo>
                      <a:pt x="713970" y="519160"/>
                    </a:lnTo>
                    <a:lnTo>
                      <a:pt x="708473" y="513531"/>
                    </a:lnTo>
                    <a:lnTo>
                      <a:pt x="675166" y="500366"/>
                    </a:lnTo>
                    <a:cubicBezTo>
                      <a:pt x="647875" y="484365"/>
                      <a:pt x="630994" y="462262"/>
                      <a:pt x="630994" y="437847"/>
                    </a:cubicBezTo>
                    <a:lnTo>
                      <a:pt x="631928" y="435137"/>
                    </a:lnTo>
                    <a:lnTo>
                      <a:pt x="617117" y="419970"/>
                    </a:lnTo>
                    <a:lnTo>
                      <a:pt x="611666" y="417815"/>
                    </a:lnTo>
                    <a:cubicBezTo>
                      <a:pt x="598021" y="409816"/>
                      <a:pt x="586977" y="400289"/>
                      <a:pt x="579346" y="389711"/>
                    </a:cubicBezTo>
                    <a:lnTo>
                      <a:pt x="574863" y="376696"/>
                    </a:lnTo>
                    <a:lnTo>
                      <a:pt x="563763" y="365327"/>
                    </a:lnTo>
                    <a:lnTo>
                      <a:pt x="550271" y="367103"/>
                    </a:lnTo>
                    <a:cubicBezTo>
                      <a:pt x="536688" y="367104"/>
                      <a:pt x="523587" y="365756"/>
                      <a:pt x="511265" y="363257"/>
                    </a:cubicBezTo>
                    <a:lnTo>
                      <a:pt x="493804" y="357780"/>
                    </a:lnTo>
                    <a:lnTo>
                      <a:pt x="480679" y="363554"/>
                    </a:lnTo>
                    <a:cubicBezTo>
                      <a:pt x="464986" y="367885"/>
                      <a:pt x="447732" y="370278"/>
                      <a:pt x="429621" y="370279"/>
                    </a:cubicBezTo>
                    <a:cubicBezTo>
                      <a:pt x="393399" y="370279"/>
                      <a:pt x="360607" y="360701"/>
                      <a:pt x="336869" y="345214"/>
                    </a:cubicBezTo>
                    <a:lnTo>
                      <a:pt x="331855" y="340362"/>
                    </a:lnTo>
                    <a:lnTo>
                      <a:pt x="321671" y="341704"/>
                    </a:lnTo>
                    <a:cubicBezTo>
                      <a:pt x="285449" y="341704"/>
                      <a:pt x="252656" y="332125"/>
                      <a:pt x="228919" y="316639"/>
                    </a:cubicBezTo>
                    <a:lnTo>
                      <a:pt x="206896" y="295328"/>
                    </a:lnTo>
                    <a:lnTo>
                      <a:pt x="187415" y="293407"/>
                    </a:lnTo>
                    <a:cubicBezTo>
                      <a:pt x="150448" y="285906"/>
                      <a:pt x="120493" y="268023"/>
                      <a:pt x="105558" y="244987"/>
                    </a:cubicBezTo>
                    <a:lnTo>
                      <a:pt x="101954" y="233340"/>
                    </a:lnTo>
                    <a:lnTo>
                      <a:pt x="89219" y="227739"/>
                    </a:lnTo>
                    <a:cubicBezTo>
                      <a:pt x="77350" y="219995"/>
                      <a:pt x="67746" y="210776"/>
                      <a:pt x="61108" y="200537"/>
                    </a:cubicBezTo>
                    <a:lnTo>
                      <a:pt x="51817" y="170514"/>
                    </a:lnTo>
                    <a:lnTo>
                      <a:pt x="49715" y="166157"/>
                    </a:lnTo>
                    <a:lnTo>
                      <a:pt x="26183" y="143386"/>
                    </a:lnTo>
                    <a:cubicBezTo>
                      <a:pt x="19545" y="133149"/>
                      <a:pt x="15875" y="121893"/>
                      <a:pt x="15875" y="110076"/>
                    </a:cubicBezTo>
                    <a:lnTo>
                      <a:pt x="18757" y="100762"/>
                    </a:lnTo>
                    <a:lnTo>
                      <a:pt x="10309" y="92586"/>
                    </a:lnTo>
                    <a:cubicBezTo>
                      <a:pt x="3670" y="82348"/>
                      <a:pt x="0" y="71092"/>
                      <a:pt x="0" y="59276"/>
                    </a:cubicBezTo>
                    <a:cubicBezTo>
                      <a:pt x="0" y="47460"/>
                      <a:pt x="3670" y="36204"/>
                      <a:pt x="10309" y="25966"/>
                    </a:cubicBezTo>
                    <a:lnTo>
                      <a:pt x="25157" y="11598"/>
                    </a:lnTo>
                    <a:lnTo>
                      <a:pt x="22225" y="2126"/>
                    </a:lnTo>
                    <a:close/>
                  </a:path>
                </a:pathLst>
              </a:custGeom>
              <a:solidFill>
                <a:sysClr val="windowText" lastClr="000000">
                  <a:alpha val="4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EE01F00E-0F99-4D3F-84FE-66DED3118DB2}"/>
              </a:ext>
            </a:extLst>
          </p:cNvPr>
          <p:cNvGrpSpPr/>
          <p:nvPr/>
        </p:nvGrpSpPr>
        <p:grpSpPr>
          <a:xfrm>
            <a:off x="9000168" y="1544660"/>
            <a:ext cx="1569661" cy="3475776"/>
            <a:chOff x="9000168" y="1544660"/>
            <a:chExt cx="1569661" cy="3475776"/>
          </a:xfrm>
        </p:grpSpPr>
        <p:sp>
          <p:nvSpPr>
            <p:cNvPr id="37" name="テキスト ボックス 36">
              <a:extLst>
                <a:ext uri="{FF2B5EF4-FFF2-40B4-BE49-F238E27FC236}">
                  <a16:creationId xmlns:a16="http://schemas.microsoft.com/office/drawing/2014/main" id="{9D5D8652-2472-4D38-BDDA-C6269D188DBF}"/>
                </a:ext>
              </a:extLst>
            </p:cNvPr>
            <p:cNvSpPr txBox="1"/>
            <p:nvPr/>
          </p:nvSpPr>
          <p:spPr>
            <a:xfrm>
              <a:off x="9000168" y="4374105"/>
              <a:ext cx="156966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タワー</a:t>
              </a:r>
            </a:p>
          </p:txBody>
        </p:sp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5CD08FB3-27C9-4239-A1AB-F3CEF0AA89EC}"/>
                </a:ext>
              </a:extLst>
            </p:cNvPr>
            <p:cNvGrpSpPr/>
            <p:nvPr/>
          </p:nvGrpSpPr>
          <p:grpSpPr>
            <a:xfrm>
              <a:off x="9431228" y="1544660"/>
              <a:ext cx="900256" cy="2568582"/>
              <a:chOff x="1895474" y="1232891"/>
              <a:chExt cx="1390650" cy="3967759"/>
            </a:xfrm>
          </p:grpSpPr>
          <p:sp>
            <p:nvSpPr>
              <p:cNvPr id="20" name="正方形/長方形 19">
                <a:extLst>
                  <a:ext uri="{FF2B5EF4-FFF2-40B4-BE49-F238E27FC236}">
                    <a16:creationId xmlns:a16="http://schemas.microsoft.com/office/drawing/2014/main" id="{BFB3CF06-9721-45F5-A3E6-C8B968FD3B49}"/>
                  </a:ext>
                </a:extLst>
              </p:cNvPr>
              <p:cNvSpPr/>
              <p:nvPr/>
            </p:nvSpPr>
            <p:spPr>
              <a:xfrm>
                <a:off x="2490250" y="1823663"/>
                <a:ext cx="197039" cy="2088873"/>
              </a:xfrm>
              <a:prstGeom prst="rect">
                <a:avLst/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879A3D13-ADE7-4D86-ADB8-805535653764}"/>
                  </a:ext>
                </a:extLst>
              </p:cNvPr>
              <p:cNvSpPr/>
              <p:nvPr/>
            </p:nvSpPr>
            <p:spPr>
              <a:xfrm rot="328121" flipH="1">
                <a:off x="2332036" y="1866866"/>
                <a:ext cx="244743" cy="2059868"/>
              </a:xfrm>
              <a:custGeom>
                <a:avLst/>
                <a:gdLst>
                  <a:gd name="connsiteX0" fmla="*/ 121556 w 244743"/>
                  <a:gd name="connsiteY0" fmla="*/ 1799504 h 2059868"/>
                  <a:gd name="connsiteX1" fmla="*/ 191488 w 244743"/>
                  <a:gd name="connsiteY1" fmla="*/ 1865299 h 2059868"/>
                  <a:gd name="connsiteX2" fmla="*/ 121349 w 244743"/>
                  <a:gd name="connsiteY2" fmla="*/ 1931288 h 2059868"/>
                  <a:gd name="connsiteX3" fmla="*/ 51211 w 244743"/>
                  <a:gd name="connsiteY3" fmla="*/ 1865299 h 2059868"/>
                  <a:gd name="connsiteX4" fmla="*/ 121143 w 244743"/>
                  <a:gd name="connsiteY4" fmla="*/ 1799504 h 2059868"/>
                  <a:gd name="connsiteX5" fmla="*/ 121556 w 244743"/>
                  <a:gd name="connsiteY5" fmla="*/ 1642556 h 2059868"/>
                  <a:gd name="connsiteX6" fmla="*/ 191488 w 244743"/>
                  <a:gd name="connsiteY6" fmla="*/ 1708350 h 2059868"/>
                  <a:gd name="connsiteX7" fmla="*/ 121349 w 244743"/>
                  <a:gd name="connsiteY7" fmla="*/ 1774338 h 2059868"/>
                  <a:gd name="connsiteX8" fmla="*/ 51212 w 244743"/>
                  <a:gd name="connsiteY8" fmla="*/ 1708350 h 2059868"/>
                  <a:gd name="connsiteX9" fmla="*/ 121143 w 244743"/>
                  <a:gd name="connsiteY9" fmla="*/ 1642555 h 2059868"/>
                  <a:gd name="connsiteX10" fmla="*/ 121556 w 244743"/>
                  <a:gd name="connsiteY10" fmla="*/ 1485607 h 2059868"/>
                  <a:gd name="connsiteX11" fmla="*/ 191488 w 244743"/>
                  <a:gd name="connsiteY11" fmla="*/ 1551402 h 2059868"/>
                  <a:gd name="connsiteX12" fmla="*/ 121350 w 244743"/>
                  <a:gd name="connsiteY12" fmla="*/ 1617390 h 2059868"/>
                  <a:gd name="connsiteX13" fmla="*/ 51212 w 244743"/>
                  <a:gd name="connsiteY13" fmla="*/ 1551402 h 2059868"/>
                  <a:gd name="connsiteX14" fmla="*/ 121143 w 244743"/>
                  <a:gd name="connsiteY14" fmla="*/ 1485607 h 2059868"/>
                  <a:gd name="connsiteX15" fmla="*/ 213116 w 244743"/>
                  <a:gd name="connsiteY15" fmla="*/ 526258 h 2059868"/>
                  <a:gd name="connsiteX16" fmla="*/ 145813 w 244743"/>
                  <a:gd name="connsiteY16" fmla="*/ 526258 h 2059868"/>
                  <a:gd name="connsiteX17" fmla="*/ 142258 w 244743"/>
                  <a:gd name="connsiteY17" fmla="*/ 563392 h 2059868"/>
                  <a:gd name="connsiteX18" fmla="*/ 191488 w 244743"/>
                  <a:gd name="connsiteY18" fmla="*/ 609710 h 2059868"/>
                  <a:gd name="connsiteX19" fmla="*/ 132511 w 244743"/>
                  <a:gd name="connsiteY19" fmla="*/ 665197 h 2059868"/>
                  <a:gd name="connsiteX20" fmla="*/ 128474 w 244743"/>
                  <a:gd name="connsiteY20" fmla="*/ 707372 h 2059868"/>
                  <a:gd name="connsiteX21" fmla="*/ 191488 w 244743"/>
                  <a:gd name="connsiteY21" fmla="*/ 766659 h 2059868"/>
                  <a:gd name="connsiteX22" fmla="*/ 121349 w 244743"/>
                  <a:gd name="connsiteY22" fmla="*/ 832647 h 2059868"/>
                  <a:gd name="connsiteX23" fmla="*/ 116883 w 244743"/>
                  <a:gd name="connsiteY23" fmla="*/ 828444 h 2059868"/>
                  <a:gd name="connsiteX24" fmla="*/ 113371 w 244743"/>
                  <a:gd name="connsiteY24" fmla="*/ 865125 h 2059868"/>
                  <a:gd name="connsiteX25" fmla="*/ 121143 w 244743"/>
                  <a:gd name="connsiteY25" fmla="*/ 857812 h 2059868"/>
                  <a:gd name="connsiteX26" fmla="*/ 121556 w 244743"/>
                  <a:gd name="connsiteY26" fmla="*/ 857812 h 2059868"/>
                  <a:gd name="connsiteX27" fmla="*/ 191488 w 244743"/>
                  <a:gd name="connsiteY27" fmla="*/ 923607 h 2059868"/>
                  <a:gd name="connsiteX28" fmla="*/ 121350 w 244743"/>
                  <a:gd name="connsiteY28" fmla="*/ 989595 h 2059868"/>
                  <a:gd name="connsiteX29" fmla="*/ 103098 w 244743"/>
                  <a:gd name="connsiteY29" fmla="*/ 972424 h 2059868"/>
                  <a:gd name="connsiteX30" fmla="*/ 100905 w 244743"/>
                  <a:gd name="connsiteY30" fmla="*/ 995332 h 2059868"/>
                  <a:gd name="connsiteX31" fmla="*/ 102789 w 244743"/>
                  <a:gd name="connsiteY31" fmla="*/ 997104 h 2059868"/>
                  <a:gd name="connsiteX32" fmla="*/ 100736 w 244743"/>
                  <a:gd name="connsiteY32" fmla="*/ 997104 h 2059868"/>
                  <a:gd name="connsiteX33" fmla="*/ 96858 w 244743"/>
                  <a:gd name="connsiteY33" fmla="*/ 1037610 h 2059868"/>
                  <a:gd name="connsiteX34" fmla="*/ 121143 w 244743"/>
                  <a:gd name="connsiteY34" fmla="*/ 1014761 h 2059868"/>
                  <a:gd name="connsiteX35" fmla="*/ 121556 w 244743"/>
                  <a:gd name="connsiteY35" fmla="*/ 1014761 h 2059868"/>
                  <a:gd name="connsiteX36" fmla="*/ 191488 w 244743"/>
                  <a:gd name="connsiteY36" fmla="*/ 1080556 h 2059868"/>
                  <a:gd name="connsiteX37" fmla="*/ 121349 w 244743"/>
                  <a:gd name="connsiteY37" fmla="*/ 1146544 h 2059868"/>
                  <a:gd name="connsiteX38" fmla="*/ 89314 w 244743"/>
                  <a:gd name="connsiteY38" fmla="*/ 1116404 h 2059868"/>
                  <a:gd name="connsiteX39" fmla="*/ 87121 w 244743"/>
                  <a:gd name="connsiteY39" fmla="*/ 1139311 h 2059868"/>
                  <a:gd name="connsiteX40" fmla="*/ 102789 w 244743"/>
                  <a:gd name="connsiteY40" fmla="*/ 1154052 h 2059868"/>
                  <a:gd name="connsiteX41" fmla="*/ 85710 w 244743"/>
                  <a:gd name="connsiteY41" fmla="*/ 1154052 h 2059868"/>
                  <a:gd name="connsiteX42" fmla="*/ 84019 w 244743"/>
                  <a:gd name="connsiteY42" fmla="*/ 1171710 h 2059868"/>
                  <a:gd name="connsiteX43" fmla="*/ 94602 w 244743"/>
                  <a:gd name="connsiteY43" fmla="*/ 1171710 h 2059868"/>
                  <a:gd name="connsiteX44" fmla="*/ 82972 w 244743"/>
                  <a:gd name="connsiteY44" fmla="*/ 1182652 h 2059868"/>
                  <a:gd name="connsiteX45" fmla="*/ 80344 w 244743"/>
                  <a:gd name="connsiteY45" fmla="*/ 1210095 h 2059868"/>
                  <a:gd name="connsiteX46" fmla="*/ 121143 w 244743"/>
                  <a:gd name="connsiteY46" fmla="*/ 1171710 h 2059868"/>
                  <a:gd name="connsiteX47" fmla="*/ 121556 w 244743"/>
                  <a:gd name="connsiteY47" fmla="*/ 1171710 h 2059868"/>
                  <a:gd name="connsiteX48" fmla="*/ 191488 w 244743"/>
                  <a:gd name="connsiteY48" fmla="*/ 1237505 h 2059868"/>
                  <a:gd name="connsiteX49" fmla="*/ 121350 w 244743"/>
                  <a:gd name="connsiteY49" fmla="*/ 1303493 h 2059868"/>
                  <a:gd name="connsiteX50" fmla="*/ 75530 w 244743"/>
                  <a:gd name="connsiteY50" fmla="*/ 1260383 h 2059868"/>
                  <a:gd name="connsiteX51" fmla="*/ 73337 w 244743"/>
                  <a:gd name="connsiteY51" fmla="*/ 1283291 h 2059868"/>
                  <a:gd name="connsiteX52" fmla="*/ 102789 w 244743"/>
                  <a:gd name="connsiteY52" fmla="*/ 1311001 h 2059868"/>
                  <a:gd name="connsiteX53" fmla="*/ 70684 w 244743"/>
                  <a:gd name="connsiteY53" fmla="*/ 1311001 h 2059868"/>
                  <a:gd name="connsiteX54" fmla="*/ 68993 w 244743"/>
                  <a:gd name="connsiteY54" fmla="*/ 1328658 h 2059868"/>
                  <a:gd name="connsiteX55" fmla="*/ 94602 w 244743"/>
                  <a:gd name="connsiteY55" fmla="*/ 1328658 h 2059868"/>
                  <a:gd name="connsiteX56" fmla="*/ 66458 w 244743"/>
                  <a:gd name="connsiteY56" fmla="*/ 1355137 h 2059868"/>
                  <a:gd name="connsiteX57" fmla="*/ 63831 w 244743"/>
                  <a:gd name="connsiteY57" fmla="*/ 1382581 h 2059868"/>
                  <a:gd name="connsiteX58" fmla="*/ 121143 w 244743"/>
                  <a:gd name="connsiteY58" fmla="*/ 1328658 h 2059868"/>
                  <a:gd name="connsiteX59" fmla="*/ 121556 w 244743"/>
                  <a:gd name="connsiteY59" fmla="*/ 1328658 h 2059868"/>
                  <a:gd name="connsiteX60" fmla="*/ 191488 w 244743"/>
                  <a:gd name="connsiteY60" fmla="*/ 1394453 h 2059868"/>
                  <a:gd name="connsiteX61" fmla="*/ 121349 w 244743"/>
                  <a:gd name="connsiteY61" fmla="*/ 1460441 h 2059868"/>
                  <a:gd name="connsiteX62" fmla="*/ 61746 w 244743"/>
                  <a:gd name="connsiteY62" fmla="*/ 1404363 h 2059868"/>
                  <a:gd name="connsiteX63" fmla="*/ 59552 w 244743"/>
                  <a:gd name="connsiteY63" fmla="*/ 1427271 h 2059868"/>
                  <a:gd name="connsiteX64" fmla="*/ 102789 w 244743"/>
                  <a:gd name="connsiteY64" fmla="*/ 1467950 h 2059868"/>
                  <a:gd name="connsiteX65" fmla="*/ 55658 w 244743"/>
                  <a:gd name="connsiteY65" fmla="*/ 1467949 h 2059868"/>
                  <a:gd name="connsiteX66" fmla="*/ 53968 w 244743"/>
                  <a:gd name="connsiteY66" fmla="*/ 1485607 h 2059868"/>
                  <a:gd name="connsiteX67" fmla="*/ 94602 w 244743"/>
                  <a:gd name="connsiteY67" fmla="*/ 1485607 h 2059868"/>
                  <a:gd name="connsiteX68" fmla="*/ 49945 w 244743"/>
                  <a:gd name="connsiteY68" fmla="*/ 1527623 h 2059868"/>
                  <a:gd name="connsiteX69" fmla="*/ 45768 w 244743"/>
                  <a:gd name="connsiteY69" fmla="*/ 1571251 h 2059868"/>
                  <a:gd name="connsiteX70" fmla="*/ 102789 w 244743"/>
                  <a:gd name="connsiteY70" fmla="*/ 1624898 h 2059868"/>
                  <a:gd name="connsiteX71" fmla="*/ 40632 w 244743"/>
                  <a:gd name="connsiteY71" fmla="*/ 1624898 h 2059868"/>
                  <a:gd name="connsiteX72" fmla="*/ 38942 w 244743"/>
                  <a:gd name="connsiteY72" fmla="*/ 1642556 h 2059868"/>
                  <a:gd name="connsiteX73" fmla="*/ 94602 w 244743"/>
                  <a:gd name="connsiteY73" fmla="*/ 1642556 h 2059868"/>
                  <a:gd name="connsiteX74" fmla="*/ 37942 w 244743"/>
                  <a:gd name="connsiteY74" fmla="*/ 1695865 h 2059868"/>
                  <a:gd name="connsiteX75" fmla="*/ 34177 w 244743"/>
                  <a:gd name="connsiteY75" fmla="*/ 1692323 h 2059868"/>
                  <a:gd name="connsiteX76" fmla="*/ 30804 w 244743"/>
                  <a:gd name="connsiteY76" fmla="*/ 1727551 h 2059868"/>
                  <a:gd name="connsiteX77" fmla="*/ 37942 w 244743"/>
                  <a:gd name="connsiteY77" fmla="*/ 1720836 h 2059868"/>
                  <a:gd name="connsiteX78" fmla="*/ 102789 w 244743"/>
                  <a:gd name="connsiteY78" fmla="*/ 1781847 h 2059868"/>
                  <a:gd name="connsiteX79" fmla="*/ 25606 w 244743"/>
                  <a:gd name="connsiteY79" fmla="*/ 1781847 h 2059868"/>
                  <a:gd name="connsiteX80" fmla="*/ 23916 w 244743"/>
                  <a:gd name="connsiteY80" fmla="*/ 1799504 h 2059868"/>
                  <a:gd name="connsiteX81" fmla="*/ 94602 w 244743"/>
                  <a:gd name="connsiteY81" fmla="*/ 1799504 h 2059868"/>
                  <a:gd name="connsiteX82" fmla="*/ 37941 w 244743"/>
                  <a:gd name="connsiteY82" fmla="*/ 1852813 h 2059868"/>
                  <a:gd name="connsiteX83" fmla="*/ 20393 w 244743"/>
                  <a:gd name="connsiteY83" fmla="*/ 1836303 h 2059868"/>
                  <a:gd name="connsiteX84" fmla="*/ 18200 w 244743"/>
                  <a:gd name="connsiteY84" fmla="*/ 1859211 h 2059868"/>
                  <a:gd name="connsiteX85" fmla="*/ 24670 w 244743"/>
                  <a:gd name="connsiteY85" fmla="*/ 1865299 h 2059868"/>
                  <a:gd name="connsiteX86" fmla="*/ 16919 w 244743"/>
                  <a:gd name="connsiteY86" fmla="*/ 1872592 h 2059868"/>
                  <a:gd name="connsiteX87" fmla="*/ 14291 w 244743"/>
                  <a:gd name="connsiteY87" fmla="*/ 1900035 h 2059868"/>
                  <a:gd name="connsiteX88" fmla="*/ 37941 w 244743"/>
                  <a:gd name="connsiteY88" fmla="*/ 1877785 h 2059868"/>
                  <a:gd name="connsiteX89" fmla="*/ 102789 w 244743"/>
                  <a:gd name="connsiteY89" fmla="*/ 1938796 h 2059868"/>
                  <a:gd name="connsiteX90" fmla="*/ 17217 w 244743"/>
                  <a:gd name="connsiteY90" fmla="*/ 1938797 h 2059868"/>
                  <a:gd name="connsiteX91" fmla="*/ 17217 w 244743"/>
                  <a:gd name="connsiteY91" fmla="*/ 1956454 h 2059868"/>
                  <a:gd name="connsiteX92" fmla="*/ 94602 w 244743"/>
                  <a:gd name="connsiteY92" fmla="*/ 1956454 h 2059868"/>
                  <a:gd name="connsiteX93" fmla="*/ 405 w 244743"/>
                  <a:gd name="connsiteY93" fmla="*/ 2045078 h 2059868"/>
                  <a:gd name="connsiteX94" fmla="*/ 0 w 244743"/>
                  <a:gd name="connsiteY94" fmla="*/ 2049306 h 2059868"/>
                  <a:gd name="connsiteX95" fmla="*/ 11227 w 244743"/>
                  <a:gd name="connsiteY95" fmla="*/ 2059868 h 2059868"/>
                  <a:gd name="connsiteX96" fmla="*/ 121143 w 244743"/>
                  <a:gd name="connsiteY96" fmla="*/ 1956454 h 2059868"/>
                  <a:gd name="connsiteX97" fmla="*/ 121556 w 244743"/>
                  <a:gd name="connsiteY97" fmla="*/ 1956454 h 2059868"/>
                  <a:gd name="connsiteX98" fmla="*/ 231472 w 244743"/>
                  <a:gd name="connsiteY98" fmla="*/ 2059868 h 2059868"/>
                  <a:gd name="connsiteX99" fmla="*/ 244743 w 244743"/>
                  <a:gd name="connsiteY99" fmla="*/ 2047383 h 2059868"/>
                  <a:gd name="connsiteX100" fmla="*/ 148097 w 244743"/>
                  <a:gd name="connsiteY100" fmla="*/ 1956454 h 2059868"/>
                  <a:gd name="connsiteX101" fmla="*/ 244256 w 244743"/>
                  <a:gd name="connsiteY101" fmla="*/ 1956454 h 2059868"/>
                  <a:gd name="connsiteX102" fmla="*/ 244256 w 244743"/>
                  <a:gd name="connsiteY102" fmla="*/ 1938796 h 2059868"/>
                  <a:gd name="connsiteX103" fmla="*/ 139910 w 244743"/>
                  <a:gd name="connsiteY103" fmla="*/ 1938796 h 2059868"/>
                  <a:gd name="connsiteX104" fmla="*/ 204758 w 244743"/>
                  <a:gd name="connsiteY104" fmla="*/ 1877785 h 2059868"/>
                  <a:gd name="connsiteX105" fmla="*/ 231472 w 244743"/>
                  <a:gd name="connsiteY105" fmla="*/ 1902918 h 2059868"/>
                  <a:gd name="connsiteX106" fmla="*/ 244743 w 244743"/>
                  <a:gd name="connsiteY106" fmla="*/ 1890433 h 2059868"/>
                  <a:gd name="connsiteX107" fmla="*/ 218029 w 244743"/>
                  <a:gd name="connsiteY107" fmla="*/ 1865299 h 2059868"/>
                  <a:gd name="connsiteX108" fmla="*/ 244743 w 244743"/>
                  <a:gd name="connsiteY108" fmla="*/ 1840165 h 2059868"/>
                  <a:gd name="connsiteX109" fmla="*/ 231472 w 244743"/>
                  <a:gd name="connsiteY109" fmla="*/ 1827680 h 2059868"/>
                  <a:gd name="connsiteX110" fmla="*/ 204758 w 244743"/>
                  <a:gd name="connsiteY110" fmla="*/ 1852813 h 2059868"/>
                  <a:gd name="connsiteX111" fmla="*/ 148097 w 244743"/>
                  <a:gd name="connsiteY111" fmla="*/ 1799504 h 2059868"/>
                  <a:gd name="connsiteX112" fmla="*/ 244256 w 244743"/>
                  <a:gd name="connsiteY112" fmla="*/ 1799504 h 2059868"/>
                  <a:gd name="connsiteX113" fmla="*/ 244256 w 244743"/>
                  <a:gd name="connsiteY113" fmla="*/ 1781847 h 2059868"/>
                  <a:gd name="connsiteX114" fmla="*/ 139910 w 244743"/>
                  <a:gd name="connsiteY114" fmla="*/ 1781847 h 2059868"/>
                  <a:gd name="connsiteX115" fmla="*/ 204758 w 244743"/>
                  <a:gd name="connsiteY115" fmla="*/ 1720836 h 2059868"/>
                  <a:gd name="connsiteX116" fmla="*/ 231472 w 244743"/>
                  <a:gd name="connsiteY116" fmla="*/ 1745970 h 2059868"/>
                  <a:gd name="connsiteX117" fmla="*/ 244743 w 244743"/>
                  <a:gd name="connsiteY117" fmla="*/ 1733484 h 2059868"/>
                  <a:gd name="connsiteX118" fmla="*/ 218029 w 244743"/>
                  <a:gd name="connsiteY118" fmla="*/ 1708350 h 2059868"/>
                  <a:gd name="connsiteX119" fmla="*/ 244743 w 244743"/>
                  <a:gd name="connsiteY119" fmla="*/ 1683216 h 2059868"/>
                  <a:gd name="connsiteX120" fmla="*/ 231472 w 244743"/>
                  <a:gd name="connsiteY120" fmla="*/ 1670730 h 2059868"/>
                  <a:gd name="connsiteX121" fmla="*/ 204758 w 244743"/>
                  <a:gd name="connsiteY121" fmla="*/ 1695865 h 2059868"/>
                  <a:gd name="connsiteX122" fmla="*/ 148097 w 244743"/>
                  <a:gd name="connsiteY122" fmla="*/ 1642556 h 2059868"/>
                  <a:gd name="connsiteX123" fmla="*/ 244256 w 244743"/>
                  <a:gd name="connsiteY123" fmla="*/ 1642556 h 2059868"/>
                  <a:gd name="connsiteX124" fmla="*/ 244256 w 244743"/>
                  <a:gd name="connsiteY124" fmla="*/ 1624898 h 2059868"/>
                  <a:gd name="connsiteX125" fmla="*/ 139910 w 244743"/>
                  <a:gd name="connsiteY125" fmla="*/ 1624898 h 2059868"/>
                  <a:gd name="connsiteX126" fmla="*/ 204758 w 244743"/>
                  <a:gd name="connsiteY126" fmla="*/ 1563887 h 2059868"/>
                  <a:gd name="connsiteX127" fmla="*/ 231472 w 244743"/>
                  <a:gd name="connsiteY127" fmla="*/ 1589021 h 2059868"/>
                  <a:gd name="connsiteX128" fmla="*/ 244743 w 244743"/>
                  <a:gd name="connsiteY128" fmla="*/ 1576536 h 2059868"/>
                  <a:gd name="connsiteX129" fmla="*/ 218029 w 244743"/>
                  <a:gd name="connsiteY129" fmla="*/ 1551402 h 2059868"/>
                  <a:gd name="connsiteX130" fmla="*/ 244743 w 244743"/>
                  <a:gd name="connsiteY130" fmla="*/ 1526267 h 2059868"/>
                  <a:gd name="connsiteX131" fmla="*/ 231472 w 244743"/>
                  <a:gd name="connsiteY131" fmla="*/ 1513781 h 2059868"/>
                  <a:gd name="connsiteX132" fmla="*/ 204758 w 244743"/>
                  <a:gd name="connsiteY132" fmla="*/ 1538916 h 2059868"/>
                  <a:gd name="connsiteX133" fmla="*/ 148097 w 244743"/>
                  <a:gd name="connsiteY133" fmla="*/ 1485607 h 2059868"/>
                  <a:gd name="connsiteX134" fmla="*/ 243961 w 244743"/>
                  <a:gd name="connsiteY134" fmla="*/ 1485607 h 2059868"/>
                  <a:gd name="connsiteX135" fmla="*/ 243393 w 244743"/>
                  <a:gd name="connsiteY135" fmla="*/ 1467949 h 2059868"/>
                  <a:gd name="connsiteX136" fmla="*/ 139910 w 244743"/>
                  <a:gd name="connsiteY136" fmla="*/ 1467950 h 2059868"/>
                  <a:gd name="connsiteX137" fmla="*/ 204758 w 244743"/>
                  <a:gd name="connsiteY137" fmla="*/ 1406939 h 2059868"/>
                  <a:gd name="connsiteX138" fmla="*/ 231472 w 244743"/>
                  <a:gd name="connsiteY138" fmla="*/ 1432072 h 2059868"/>
                  <a:gd name="connsiteX139" fmla="*/ 241923 w 244743"/>
                  <a:gd name="connsiteY139" fmla="*/ 1422240 h 2059868"/>
                  <a:gd name="connsiteX140" fmla="*/ 241748 w 244743"/>
                  <a:gd name="connsiteY140" fmla="*/ 1416769 h 2059868"/>
                  <a:gd name="connsiteX141" fmla="*/ 218029 w 244743"/>
                  <a:gd name="connsiteY141" fmla="*/ 1394453 h 2059868"/>
                  <a:gd name="connsiteX142" fmla="*/ 240355 w 244743"/>
                  <a:gd name="connsiteY142" fmla="*/ 1373447 h 2059868"/>
                  <a:gd name="connsiteX143" fmla="*/ 240081 w 244743"/>
                  <a:gd name="connsiteY143" fmla="*/ 1364932 h 2059868"/>
                  <a:gd name="connsiteX144" fmla="*/ 231472 w 244743"/>
                  <a:gd name="connsiteY144" fmla="*/ 1356833 h 2059868"/>
                  <a:gd name="connsiteX145" fmla="*/ 204758 w 244743"/>
                  <a:gd name="connsiteY145" fmla="*/ 1381968 h 2059868"/>
                  <a:gd name="connsiteX146" fmla="*/ 148097 w 244743"/>
                  <a:gd name="connsiteY146" fmla="*/ 1328658 h 2059868"/>
                  <a:gd name="connsiteX147" fmla="*/ 238915 w 244743"/>
                  <a:gd name="connsiteY147" fmla="*/ 1328658 h 2059868"/>
                  <a:gd name="connsiteX148" fmla="*/ 238347 w 244743"/>
                  <a:gd name="connsiteY148" fmla="*/ 1311001 h 2059868"/>
                  <a:gd name="connsiteX149" fmla="*/ 139910 w 244743"/>
                  <a:gd name="connsiteY149" fmla="*/ 1311001 h 2059868"/>
                  <a:gd name="connsiteX150" fmla="*/ 204758 w 244743"/>
                  <a:gd name="connsiteY150" fmla="*/ 1249990 h 2059868"/>
                  <a:gd name="connsiteX151" fmla="*/ 231472 w 244743"/>
                  <a:gd name="connsiteY151" fmla="*/ 1275124 h 2059868"/>
                  <a:gd name="connsiteX152" fmla="*/ 237025 w 244743"/>
                  <a:gd name="connsiteY152" fmla="*/ 1269899 h 2059868"/>
                  <a:gd name="connsiteX153" fmla="*/ 236544 w 244743"/>
                  <a:gd name="connsiteY153" fmla="*/ 1254924 h 2059868"/>
                  <a:gd name="connsiteX154" fmla="*/ 218029 w 244743"/>
                  <a:gd name="connsiteY154" fmla="*/ 1237505 h 2059868"/>
                  <a:gd name="connsiteX155" fmla="*/ 235457 w 244743"/>
                  <a:gd name="connsiteY155" fmla="*/ 1221107 h 2059868"/>
                  <a:gd name="connsiteX156" fmla="*/ 234877 w 244743"/>
                  <a:gd name="connsiteY156" fmla="*/ 1203088 h 2059868"/>
                  <a:gd name="connsiteX157" fmla="*/ 231472 w 244743"/>
                  <a:gd name="connsiteY157" fmla="*/ 1199884 h 2059868"/>
                  <a:gd name="connsiteX158" fmla="*/ 204758 w 244743"/>
                  <a:gd name="connsiteY158" fmla="*/ 1225019 h 2059868"/>
                  <a:gd name="connsiteX159" fmla="*/ 148097 w 244743"/>
                  <a:gd name="connsiteY159" fmla="*/ 1171710 h 2059868"/>
                  <a:gd name="connsiteX160" fmla="*/ 233868 w 244743"/>
                  <a:gd name="connsiteY160" fmla="*/ 1171710 h 2059868"/>
                  <a:gd name="connsiteX161" fmla="*/ 233301 w 244743"/>
                  <a:gd name="connsiteY161" fmla="*/ 1154052 h 2059868"/>
                  <a:gd name="connsiteX162" fmla="*/ 139910 w 244743"/>
                  <a:gd name="connsiteY162" fmla="*/ 1154052 h 2059868"/>
                  <a:gd name="connsiteX163" fmla="*/ 204758 w 244743"/>
                  <a:gd name="connsiteY163" fmla="*/ 1093041 h 2059868"/>
                  <a:gd name="connsiteX164" fmla="*/ 231472 w 244743"/>
                  <a:gd name="connsiteY164" fmla="*/ 1118175 h 2059868"/>
                  <a:gd name="connsiteX165" fmla="*/ 232127 w 244743"/>
                  <a:gd name="connsiteY165" fmla="*/ 1117559 h 2059868"/>
                  <a:gd name="connsiteX166" fmla="*/ 231340 w 244743"/>
                  <a:gd name="connsiteY166" fmla="*/ 1093080 h 2059868"/>
                  <a:gd name="connsiteX167" fmla="*/ 218029 w 244743"/>
                  <a:gd name="connsiteY167" fmla="*/ 1080556 h 2059868"/>
                  <a:gd name="connsiteX168" fmla="*/ 230559 w 244743"/>
                  <a:gd name="connsiteY168" fmla="*/ 1068767 h 2059868"/>
                  <a:gd name="connsiteX169" fmla="*/ 229779 w 244743"/>
                  <a:gd name="connsiteY169" fmla="*/ 1044528 h 2059868"/>
                  <a:gd name="connsiteX170" fmla="*/ 204758 w 244743"/>
                  <a:gd name="connsiteY170" fmla="*/ 1068070 h 2059868"/>
                  <a:gd name="connsiteX171" fmla="*/ 148097 w 244743"/>
                  <a:gd name="connsiteY171" fmla="*/ 1014761 h 2059868"/>
                  <a:gd name="connsiteX172" fmla="*/ 228822 w 244743"/>
                  <a:gd name="connsiteY172" fmla="*/ 1014761 h 2059868"/>
                  <a:gd name="connsiteX173" fmla="*/ 228255 w 244743"/>
                  <a:gd name="connsiteY173" fmla="*/ 997104 h 2059868"/>
                  <a:gd name="connsiteX174" fmla="*/ 139910 w 244743"/>
                  <a:gd name="connsiteY174" fmla="*/ 997104 h 2059868"/>
                  <a:gd name="connsiteX175" fmla="*/ 204758 w 244743"/>
                  <a:gd name="connsiteY175" fmla="*/ 936093 h 2059868"/>
                  <a:gd name="connsiteX176" fmla="*/ 226965 w 244743"/>
                  <a:gd name="connsiteY176" fmla="*/ 956985 h 2059868"/>
                  <a:gd name="connsiteX177" fmla="*/ 226137 w 244743"/>
                  <a:gd name="connsiteY177" fmla="*/ 931235 h 2059868"/>
                  <a:gd name="connsiteX178" fmla="*/ 218029 w 244743"/>
                  <a:gd name="connsiteY178" fmla="*/ 923607 h 2059868"/>
                  <a:gd name="connsiteX179" fmla="*/ 225661 w 244743"/>
                  <a:gd name="connsiteY179" fmla="*/ 916427 h 2059868"/>
                  <a:gd name="connsiteX180" fmla="*/ 224881 w 244743"/>
                  <a:gd name="connsiteY180" fmla="*/ 892188 h 2059868"/>
                  <a:gd name="connsiteX181" fmla="*/ 204758 w 244743"/>
                  <a:gd name="connsiteY181" fmla="*/ 911122 h 2059868"/>
                  <a:gd name="connsiteX182" fmla="*/ 148097 w 244743"/>
                  <a:gd name="connsiteY182" fmla="*/ 857812 h 2059868"/>
                  <a:gd name="connsiteX183" fmla="*/ 223776 w 244743"/>
                  <a:gd name="connsiteY183" fmla="*/ 857812 h 2059868"/>
                  <a:gd name="connsiteX184" fmla="*/ 223208 w 244743"/>
                  <a:gd name="connsiteY184" fmla="*/ 840155 h 2059868"/>
                  <a:gd name="connsiteX185" fmla="*/ 139910 w 244743"/>
                  <a:gd name="connsiteY185" fmla="*/ 840155 h 2059868"/>
                  <a:gd name="connsiteX186" fmla="*/ 204758 w 244743"/>
                  <a:gd name="connsiteY186" fmla="*/ 779144 h 2059868"/>
                  <a:gd name="connsiteX187" fmla="*/ 221761 w 244743"/>
                  <a:gd name="connsiteY187" fmla="*/ 795141 h 2059868"/>
                  <a:gd name="connsiteX188" fmla="*/ 220933 w 244743"/>
                  <a:gd name="connsiteY188" fmla="*/ 769391 h 2059868"/>
                  <a:gd name="connsiteX189" fmla="*/ 218029 w 244743"/>
                  <a:gd name="connsiteY189" fmla="*/ 766659 h 2059868"/>
                  <a:gd name="connsiteX190" fmla="*/ 220763 w 244743"/>
                  <a:gd name="connsiteY190" fmla="*/ 764087 h 2059868"/>
                  <a:gd name="connsiteX191" fmla="*/ 219983 w 244743"/>
                  <a:gd name="connsiteY191" fmla="*/ 739848 h 2059868"/>
                  <a:gd name="connsiteX192" fmla="*/ 204758 w 244743"/>
                  <a:gd name="connsiteY192" fmla="*/ 754173 h 2059868"/>
                  <a:gd name="connsiteX193" fmla="*/ 148097 w 244743"/>
                  <a:gd name="connsiteY193" fmla="*/ 700864 h 2059868"/>
                  <a:gd name="connsiteX194" fmla="*/ 218730 w 244743"/>
                  <a:gd name="connsiteY194" fmla="*/ 700864 h 2059868"/>
                  <a:gd name="connsiteX195" fmla="*/ 218162 w 244743"/>
                  <a:gd name="connsiteY195" fmla="*/ 683206 h 2059868"/>
                  <a:gd name="connsiteX196" fmla="*/ 139910 w 244743"/>
                  <a:gd name="connsiteY196" fmla="*/ 683206 h 2059868"/>
                  <a:gd name="connsiteX197" fmla="*/ 204758 w 244743"/>
                  <a:gd name="connsiteY197" fmla="*/ 622195 h 2059868"/>
                  <a:gd name="connsiteX198" fmla="*/ 216557 w 244743"/>
                  <a:gd name="connsiteY198" fmla="*/ 633296 h 2059868"/>
                  <a:gd name="connsiteX199" fmla="*/ 215085 w 244743"/>
                  <a:gd name="connsiteY199" fmla="*/ 587508 h 2059868"/>
                  <a:gd name="connsiteX200" fmla="*/ 204758 w 244743"/>
                  <a:gd name="connsiteY200" fmla="*/ 597224 h 2059868"/>
                  <a:gd name="connsiteX201" fmla="*/ 148097 w 244743"/>
                  <a:gd name="connsiteY201" fmla="*/ 543915 h 2059868"/>
                  <a:gd name="connsiteX202" fmla="*/ 213684 w 244743"/>
                  <a:gd name="connsiteY202" fmla="*/ 543915 h 2059868"/>
                  <a:gd name="connsiteX203" fmla="*/ 158235 w 244743"/>
                  <a:gd name="connsiteY203" fmla="*/ 396505 h 2059868"/>
                  <a:gd name="connsiteX204" fmla="*/ 156042 w 244743"/>
                  <a:gd name="connsiteY204" fmla="*/ 419412 h 2059868"/>
                  <a:gd name="connsiteX205" fmla="*/ 191488 w 244743"/>
                  <a:gd name="connsiteY205" fmla="*/ 452761 h 2059868"/>
                  <a:gd name="connsiteX206" fmla="*/ 149025 w 244743"/>
                  <a:gd name="connsiteY206" fmla="*/ 492712 h 2059868"/>
                  <a:gd name="connsiteX207" fmla="*/ 146397 w 244743"/>
                  <a:gd name="connsiteY207" fmla="*/ 520154 h 2059868"/>
                  <a:gd name="connsiteX208" fmla="*/ 204758 w 244743"/>
                  <a:gd name="connsiteY208" fmla="*/ 465247 h 2059868"/>
                  <a:gd name="connsiteX209" fmla="*/ 211354 w 244743"/>
                  <a:gd name="connsiteY209" fmla="*/ 471452 h 2059868"/>
                  <a:gd name="connsiteX210" fmla="*/ 210187 w 244743"/>
                  <a:gd name="connsiteY210" fmla="*/ 435168 h 2059868"/>
                  <a:gd name="connsiteX211" fmla="*/ 204758 w 244743"/>
                  <a:gd name="connsiteY211" fmla="*/ 440276 h 2059868"/>
                  <a:gd name="connsiteX212" fmla="*/ 208070 w 244743"/>
                  <a:gd name="connsiteY212" fmla="*/ 369309 h 2059868"/>
                  <a:gd name="connsiteX213" fmla="*/ 160839 w 244743"/>
                  <a:gd name="connsiteY213" fmla="*/ 369309 h 2059868"/>
                  <a:gd name="connsiteX214" fmla="*/ 159149 w 244743"/>
                  <a:gd name="connsiteY214" fmla="*/ 386966 h 2059868"/>
                  <a:gd name="connsiteX215" fmla="*/ 208637 w 244743"/>
                  <a:gd name="connsiteY215" fmla="*/ 386966 h 2059868"/>
                  <a:gd name="connsiteX216" fmla="*/ 172020 w 244743"/>
                  <a:gd name="connsiteY216" fmla="*/ 252525 h 2059868"/>
                  <a:gd name="connsiteX217" fmla="*/ 169826 w 244743"/>
                  <a:gd name="connsiteY217" fmla="*/ 275433 h 2059868"/>
                  <a:gd name="connsiteX218" fmla="*/ 191488 w 244743"/>
                  <a:gd name="connsiteY218" fmla="*/ 295813 h 2059868"/>
                  <a:gd name="connsiteX219" fmla="*/ 165538 w 244743"/>
                  <a:gd name="connsiteY219" fmla="*/ 320227 h 2059868"/>
                  <a:gd name="connsiteX220" fmla="*/ 162911 w 244743"/>
                  <a:gd name="connsiteY220" fmla="*/ 347670 h 2059868"/>
                  <a:gd name="connsiteX221" fmla="*/ 204758 w 244743"/>
                  <a:gd name="connsiteY221" fmla="*/ 308298 h 2059868"/>
                  <a:gd name="connsiteX222" fmla="*/ 206150 w 244743"/>
                  <a:gd name="connsiteY222" fmla="*/ 309608 h 2059868"/>
                  <a:gd name="connsiteX223" fmla="*/ 205289 w 244743"/>
                  <a:gd name="connsiteY223" fmla="*/ 282828 h 2059868"/>
                  <a:gd name="connsiteX224" fmla="*/ 204758 w 244743"/>
                  <a:gd name="connsiteY224" fmla="*/ 283327 h 2059868"/>
                  <a:gd name="connsiteX225" fmla="*/ 203024 w 244743"/>
                  <a:gd name="connsiteY225" fmla="*/ 212361 h 2059868"/>
                  <a:gd name="connsiteX226" fmla="*/ 175865 w 244743"/>
                  <a:gd name="connsiteY226" fmla="*/ 212361 h 2059868"/>
                  <a:gd name="connsiteX227" fmla="*/ 174174 w 244743"/>
                  <a:gd name="connsiteY227" fmla="*/ 230018 h 2059868"/>
                  <a:gd name="connsiteX228" fmla="*/ 203591 w 244743"/>
                  <a:gd name="connsiteY228" fmla="*/ 230018 h 2059868"/>
                  <a:gd name="connsiteX229" fmla="*/ 185804 w 244743"/>
                  <a:gd name="connsiteY229" fmla="*/ 108545 h 2059868"/>
                  <a:gd name="connsiteX230" fmla="*/ 183611 w 244743"/>
                  <a:gd name="connsiteY230" fmla="*/ 131453 h 2059868"/>
                  <a:gd name="connsiteX231" fmla="*/ 191488 w 244743"/>
                  <a:gd name="connsiteY231" fmla="*/ 138864 h 2059868"/>
                  <a:gd name="connsiteX232" fmla="*/ 182051 w 244743"/>
                  <a:gd name="connsiteY232" fmla="*/ 147742 h 2059868"/>
                  <a:gd name="connsiteX233" fmla="*/ 179424 w 244743"/>
                  <a:gd name="connsiteY233" fmla="*/ 175185 h 2059868"/>
                  <a:gd name="connsiteX234" fmla="*/ 201170 w 244743"/>
                  <a:gd name="connsiteY234" fmla="*/ 154725 h 2059868"/>
                  <a:gd name="connsiteX235" fmla="*/ 200119 w 244743"/>
                  <a:gd name="connsiteY235" fmla="*/ 122013 h 2059868"/>
                  <a:gd name="connsiteX236" fmla="*/ 197977 w 244743"/>
                  <a:gd name="connsiteY236" fmla="*/ 55412 h 2059868"/>
                  <a:gd name="connsiteX237" fmla="*/ 190891 w 244743"/>
                  <a:gd name="connsiteY237" fmla="*/ 55412 h 2059868"/>
                  <a:gd name="connsiteX238" fmla="*/ 189200 w 244743"/>
                  <a:gd name="connsiteY238" fmla="*/ 73069 h 2059868"/>
                  <a:gd name="connsiteX239" fmla="*/ 198545 w 244743"/>
                  <a:gd name="connsiteY239" fmla="*/ 73069 h 2059868"/>
                  <a:gd name="connsiteX240" fmla="*/ 196196 w 244743"/>
                  <a:gd name="connsiteY240" fmla="*/ 0 h 2059868"/>
                  <a:gd name="connsiteX241" fmla="*/ 195937 w 244743"/>
                  <a:gd name="connsiteY241" fmla="*/ 2699 h 2059868"/>
                  <a:gd name="connsiteX242" fmla="*/ 196272 w 244743"/>
                  <a:gd name="connsiteY242" fmla="*/ 2384 h 205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</a:cxnLst>
                <a:rect l="l" t="t" r="r" b="b"/>
                <a:pathLst>
                  <a:path w="244743" h="2059868">
                    <a:moveTo>
                      <a:pt x="121556" y="1799504"/>
                    </a:moveTo>
                    <a:lnTo>
                      <a:pt x="191488" y="1865299"/>
                    </a:lnTo>
                    <a:lnTo>
                      <a:pt x="121349" y="1931288"/>
                    </a:lnTo>
                    <a:lnTo>
                      <a:pt x="51211" y="1865299"/>
                    </a:lnTo>
                    <a:lnTo>
                      <a:pt x="121143" y="1799504"/>
                    </a:lnTo>
                    <a:close/>
                    <a:moveTo>
                      <a:pt x="121556" y="1642556"/>
                    </a:moveTo>
                    <a:lnTo>
                      <a:pt x="191488" y="1708350"/>
                    </a:lnTo>
                    <a:lnTo>
                      <a:pt x="121349" y="1774338"/>
                    </a:lnTo>
                    <a:lnTo>
                      <a:pt x="51212" y="1708350"/>
                    </a:lnTo>
                    <a:lnTo>
                      <a:pt x="121143" y="1642555"/>
                    </a:lnTo>
                    <a:close/>
                    <a:moveTo>
                      <a:pt x="121556" y="1485607"/>
                    </a:moveTo>
                    <a:lnTo>
                      <a:pt x="191488" y="1551402"/>
                    </a:lnTo>
                    <a:lnTo>
                      <a:pt x="121350" y="1617390"/>
                    </a:lnTo>
                    <a:lnTo>
                      <a:pt x="51212" y="1551402"/>
                    </a:lnTo>
                    <a:lnTo>
                      <a:pt x="121143" y="1485607"/>
                    </a:lnTo>
                    <a:close/>
                    <a:moveTo>
                      <a:pt x="213116" y="526258"/>
                    </a:moveTo>
                    <a:lnTo>
                      <a:pt x="145813" y="526258"/>
                    </a:lnTo>
                    <a:lnTo>
                      <a:pt x="142258" y="563392"/>
                    </a:lnTo>
                    <a:lnTo>
                      <a:pt x="191488" y="609710"/>
                    </a:lnTo>
                    <a:lnTo>
                      <a:pt x="132511" y="665197"/>
                    </a:lnTo>
                    <a:lnTo>
                      <a:pt x="128474" y="707372"/>
                    </a:lnTo>
                    <a:lnTo>
                      <a:pt x="191488" y="766659"/>
                    </a:lnTo>
                    <a:lnTo>
                      <a:pt x="121349" y="832647"/>
                    </a:lnTo>
                    <a:lnTo>
                      <a:pt x="116883" y="828444"/>
                    </a:lnTo>
                    <a:lnTo>
                      <a:pt x="113371" y="865125"/>
                    </a:lnTo>
                    <a:lnTo>
                      <a:pt x="121143" y="857812"/>
                    </a:lnTo>
                    <a:lnTo>
                      <a:pt x="121556" y="857812"/>
                    </a:lnTo>
                    <a:lnTo>
                      <a:pt x="191488" y="923607"/>
                    </a:lnTo>
                    <a:lnTo>
                      <a:pt x="121350" y="989595"/>
                    </a:lnTo>
                    <a:lnTo>
                      <a:pt x="103098" y="972424"/>
                    </a:lnTo>
                    <a:lnTo>
                      <a:pt x="100905" y="995332"/>
                    </a:lnTo>
                    <a:lnTo>
                      <a:pt x="102789" y="997104"/>
                    </a:lnTo>
                    <a:lnTo>
                      <a:pt x="100736" y="997104"/>
                    </a:lnTo>
                    <a:lnTo>
                      <a:pt x="96858" y="1037610"/>
                    </a:lnTo>
                    <a:lnTo>
                      <a:pt x="121143" y="1014761"/>
                    </a:lnTo>
                    <a:lnTo>
                      <a:pt x="121556" y="1014761"/>
                    </a:lnTo>
                    <a:lnTo>
                      <a:pt x="191488" y="1080556"/>
                    </a:lnTo>
                    <a:lnTo>
                      <a:pt x="121349" y="1146544"/>
                    </a:lnTo>
                    <a:lnTo>
                      <a:pt x="89314" y="1116404"/>
                    </a:lnTo>
                    <a:lnTo>
                      <a:pt x="87121" y="1139311"/>
                    </a:lnTo>
                    <a:lnTo>
                      <a:pt x="102789" y="1154052"/>
                    </a:lnTo>
                    <a:lnTo>
                      <a:pt x="85710" y="1154052"/>
                    </a:lnTo>
                    <a:lnTo>
                      <a:pt x="84019" y="1171710"/>
                    </a:lnTo>
                    <a:lnTo>
                      <a:pt x="94602" y="1171710"/>
                    </a:lnTo>
                    <a:lnTo>
                      <a:pt x="82972" y="1182652"/>
                    </a:lnTo>
                    <a:lnTo>
                      <a:pt x="80344" y="1210095"/>
                    </a:lnTo>
                    <a:lnTo>
                      <a:pt x="121143" y="1171710"/>
                    </a:lnTo>
                    <a:lnTo>
                      <a:pt x="121556" y="1171710"/>
                    </a:lnTo>
                    <a:lnTo>
                      <a:pt x="191488" y="1237505"/>
                    </a:lnTo>
                    <a:lnTo>
                      <a:pt x="121350" y="1303493"/>
                    </a:lnTo>
                    <a:lnTo>
                      <a:pt x="75530" y="1260383"/>
                    </a:lnTo>
                    <a:lnTo>
                      <a:pt x="73337" y="1283291"/>
                    </a:lnTo>
                    <a:lnTo>
                      <a:pt x="102789" y="1311001"/>
                    </a:lnTo>
                    <a:lnTo>
                      <a:pt x="70684" y="1311001"/>
                    </a:lnTo>
                    <a:lnTo>
                      <a:pt x="68993" y="1328658"/>
                    </a:lnTo>
                    <a:lnTo>
                      <a:pt x="94602" y="1328658"/>
                    </a:lnTo>
                    <a:lnTo>
                      <a:pt x="66458" y="1355137"/>
                    </a:lnTo>
                    <a:lnTo>
                      <a:pt x="63831" y="1382581"/>
                    </a:lnTo>
                    <a:lnTo>
                      <a:pt x="121143" y="1328658"/>
                    </a:lnTo>
                    <a:lnTo>
                      <a:pt x="121556" y="1328658"/>
                    </a:lnTo>
                    <a:lnTo>
                      <a:pt x="191488" y="1394453"/>
                    </a:lnTo>
                    <a:lnTo>
                      <a:pt x="121349" y="1460441"/>
                    </a:lnTo>
                    <a:lnTo>
                      <a:pt x="61746" y="1404363"/>
                    </a:lnTo>
                    <a:lnTo>
                      <a:pt x="59552" y="1427271"/>
                    </a:lnTo>
                    <a:lnTo>
                      <a:pt x="102789" y="1467950"/>
                    </a:lnTo>
                    <a:lnTo>
                      <a:pt x="55658" y="1467949"/>
                    </a:lnTo>
                    <a:lnTo>
                      <a:pt x="53968" y="1485607"/>
                    </a:lnTo>
                    <a:lnTo>
                      <a:pt x="94602" y="1485607"/>
                    </a:lnTo>
                    <a:lnTo>
                      <a:pt x="49945" y="1527623"/>
                    </a:lnTo>
                    <a:lnTo>
                      <a:pt x="45768" y="1571251"/>
                    </a:lnTo>
                    <a:lnTo>
                      <a:pt x="102789" y="1624898"/>
                    </a:lnTo>
                    <a:lnTo>
                      <a:pt x="40632" y="1624898"/>
                    </a:lnTo>
                    <a:lnTo>
                      <a:pt x="38942" y="1642556"/>
                    </a:lnTo>
                    <a:lnTo>
                      <a:pt x="94602" y="1642556"/>
                    </a:lnTo>
                    <a:lnTo>
                      <a:pt x="37942" y="1695865"/>
                    </a:lnTo>
                    <a:lnTo>
                      <a:pt x="34177" y="1692323"/>
                    </a:lnTo>
                    <a:lnTo>
                      <a:pt x="30804" y="1727551"/>
                    </a:lnTo>
                    <a:lnTo>
                      <a:pt x="37942" y="1720836"/>
                    </a:lnTo>
                    <a:lnTo>
                      <a:pt x="102789" y="1781847"/>
                    </a:lnTo>
                    <a:lnTo>
                      <a:pt x="25606" y="1781847"/>
                    </a:lnTo>
                    <a:lnTo>
                      <a:pt x="23916" y="1799504"/>
                    </a:lnTo>
                    <a:lnTo>
                      <a:pt x="94602" y="1799504"/>
                    </a:lnTo>
                    <a:lnTo>
                      <a:pt x="37941" y="1852813"/>
                    </a:lnTo>
                    <a:lnTo>
                      <a:pt x="20393" y="1836303"/>
                    </a:lnTo>
                    <a:lnTo>
                      <a:pt x="18200" y="1859211"/>
                    </a:lnTo>
                    <a:lnTo>
                      <a:pt x="24670" y="1865299"/>
                    </a:lnTo>
                    <a:lnTo>
                      <a:pt x="16919" y="1872592"/>
                    </a:lnTo>
                    <a:lnTo>
                      <a:pt x="14291" y="1900035"/>
                    </a:lnTo>
                    <a:lnTo>
                      <a:pt x="37941" y="1877785"/>
                    </a:lnTo>
                    <a:lnTo>
                      <a:pt x="102789" y="1938796"/>
                    </a:lnTo>
                    <a:lnTo>
                      <a:pt x="17217" y="1938797"/>
                    </a:lnTo>
                    <a:lnTo>
                      <a:pt x="17217" y="1956454"/>
                    </a:lnTo>
                    <a:lnTo>
                      <a:pt x="94602" y="1956454"/>
                    </a:lnTo>
                    <a:lnTo>
                      <a:pt x="405" y="2045078"/>
                    </a:lnTo>
                    <a:lnTo>
                      <a:pt x="0" y="2049306"/>
                    </a:lnTo>
                    <a:lnTo>
                      <a:pt x="11227" y="2059868"/>
                    </a:lnTo>
                    <a:lnTo>
                      <a:pt x="121143" y="1956454"/>
                    </a:lnTo>
                    <a:lnTo>
                      <a:pt x="121556" y="1956454"/>
                    </a:lnTo>
                    <a:lnTo>
                      <a:pt x="231472" y="2059868"/>
                    </a:lnTo>
                    <a:lnTo>
                      <a:pt x="244743" y="2047383"/>
                    </a:lnTo>
                    <a:lnTo>
                      <a:pt x="148097" y="1956454"/>
                    </a:lnTo>
                    <a:lnTo>
                      <a:pt x="244256" y="1956454"/>
                    </a:lnTo>
                    <a:lnTo>
                      <a:pt x="244256" y="1938796"/>
                    </a:lnTo>
                    <a:lnTo>
                      <a:pt x="139910" y="1938796"/>
                    </a:lnTo>
                    <a:lnTo>
                      <a:pt x="204758" y="1877785"/>
                    </a:lnTo>
                    <a:lnTo>
                      <a:pt x="231472" y="1902918"/>
                    </a:lnTo>
                    <a:lnTo>
                      <a:pt x="244743" y="1890433"/>
                    </a:lnTo>
                    <a:lnTo>
                      <a:pt x="218029" y="1865299"/>
                    </a:lnTo>
                    <a:lnTo>
                      <a:pt x="244743" y="1840165"/>
                    </a:lnTo>
                    <a:lnTo>
                      <a:pt x="231472" y="1827680"/>
                    </a:lnTo>
                    <a:lnTo>
                      <a:pt x="204758" y="1852813"/>
                    </a:lnTo>
                    <a:lnTo>
                      <a:pt x="148097" y="1799504"/>
                    </a:lnTo>
                    <a:lnTo>
                      <a:pt x="244256" y="1799504"/>
                    </a:lnTo>
                    <a:lnTo>
                      <a:pt x="244256" y="1781847"/>
                    </a:lnTo>
                    <a:lnTo>
                      <a:pt x="139910" y="1781847"/>
                    </a:lnTo>
                    <a:lnTo>
                      <a:pt x="204758" y="1720836"/>
                    </a:lnTo>
                    <a:lnTo>
                      <a:pt x="231472" y="1745970"/>
                    </a:lnTo>
                    <a:lnTo>
                      <a:pt x="244743" y="1733484"/>
                    </a:lnTo>
                    <a:lnTo>
                      <a:pt x="218029" y="1708350"/>
                    </a:lnTo>
                    <a:lnTo>
                      <a:pt x="244743" y="1683216"/>
                    </a:lnTo>
                    <a:lnTo>
                      <a:pt x="231472" y="1670730"/>
                    </a:lnTo>
                    <a:lnTo>
                      <a:pt x="204758" y="1695865"/>
                    </a:lnTo>
                    <a:lnTo>
                      <a:pt x="148097" y="1642556"/>
                    </a:lnTo>
                    <a:lnTo>
                      <a:pt x="244256" y="1642556"/>
                    </a:lnTo>
                    <a:lnTo>
                      <a:pt x="244256" y="1624898"/>
                    </a:lnTo>
                    <a:lnTo>
                      <a:pt x="139910" y="1624898"/>
                    </a:lnTo>
                    <a:lnTo>
                      <a:pt x="204758" y="1563887"/>
                    </a:lnTo>
                    <a:lnTo>
                      <a:pt x="231472" y="1589021"/>
                    </a:lnTo>
                    <a:lnTo>
                      <a:pt x="244743" y="1576536"/>
                    </a:lnTo>
                    <a:lnTo>
                      <a:pt x="218029" y="1551402"/>
                    </a:lnTo>
                    <a:lnTo>
                      <a:pt x="244743" y="1526267"/>
                    </a:lnTo>
                    <a:lnTo>
                      <a:pt x="231472" y="1513781"/>
                    </a:lnTo>
                    <a:lnTo>
                      <a:pt x="204758" y="1538916"/>
                    </a:lnTo>
                    <a:lnTo>
                      <a:pt x="148097" y="1485607"/>
                    </a:lnTo>
                    <a:lnTo>
                      <a:pt x="243961" y="1485607"/>
                    </a:lnTo>
                    <a:lnTo>
                      <a:pt x="243393" y="1467949"/>
                    </a:lnTo>
                    <a:lnTo>
                      <a:pt x="139910" y="1467950"/>
                    </a:lnTo>
                    <a:lnTo>
                      <a:pt x="204758" y="1406939"/>
                    </a:lnTo>
                    <a:lnTo>
                      <a:pt x="231472" y="1432072"/>
                    </a:lnTo>
                    <a:lnTo>
                      <a:pt x="241923" y="1422240"/>
                    </a:lnTo>
                    <a:lnTo>
                      <a:pt x="241748" y="1416769"/>
                    </a:lnTo>
                    <a:lnTo>
                      <a:pt x="218029" y="1394453"/>
                    </a:lnTo>
                    <a:lnTo>
                      <a:pt x="240355" y="1373447"/>
                    </a:lnTo>
                    <a:lnTo>
                      <a:pt x="240081" y="1364932"/>
                    </a:lnTo>
                    <a:lnTo>
                      <a:pt x="231472" y="1356833"/>
                    </a:lnTo>
                    <a:lnTo>
                      <a:pt x="204758" y="1381968"/>
                    </a:lnTo>
                    <a:lnTo>
                      <a:pt x="148097" y="1328658"/>
                    </a:lnTo>
                    <a:lnTo>
                      <a:pt x="238915" y="1328658"/>
                    </a:lnTo>
                    <a:lnTo>
                      <a:pt x="238347" y="1311001"/>
                    </a:lnTo>
                    <a:lnTo>
                      <a:pt x="139910" y="1311001"/>
                    </a:lnTo>
                    <a:lnTo>
                      <a:pt x="204758" y="1249990"/>
                    </a:lnTo>
                    <a:lnTo>
                      <a:pt x="231472" y="1275124"/>
                    </a:lnTo>
                    <a:lnTo>
                      <a:pt x="237025" y="1269899"/>
                    </a:lnTo>
                    <a:lnTo>
                      <a:pt x="236544" y="1254924"/>
                    </a:lnTo>
                    <a:lnTo>
                      <a:pt x="218029" y="1237505"/>
                    </a:lnTo>
                    <a:lnTo>
                      <a:pt x="235457" y="1221107"/>
                    </a:lnTo>
                    <a:lnTo>
                      <a:pt x="234877" y="1203088"/>
                    </a:lnTo>
                    <a:lnTo>
                      <a:pt x="231472" y="1199884"/>
                    </a:lnTo>
                    <a:lnTo>
                      <a:pt x="204758" y="1225019"/>
                    </a:lnTo>
                    <a:lnTo>
                      <a:pt x="148097" y="1171710"/>
                    </a:lnTo>
                    <a:lnTo>
                      <a:pt x="233868" y="1171710"/>
                    </a:lnTo>
                    <a:lnTo>
                      <a:pt x="233301" y="1154052"/>
                    </a:lnTo>
                    <a:lnTo>
                      <a:pt x="139910" y="1154052"/>
                    </a:lnTo>
                    <a:lnTo>
                      <a:pt x="204758" y="1093041"/>
                    </a:lnTo>
                    <a:lnTo>
                      <a:pt x="231472" y="1118175"/>
                    </a:lnTo>
                    <a:lnTo>
                      <a:pt x="232127" y="1117559"/>
                    </a:lnTo>
                    <a:lnTo>
                      <a:pt x="231340" y="1093080"/>
                    </a:lnTo>
                    <a:lnTo>
                      <a:pt x="218029" y="1080556"/>
                    </a:lnTo>
                    <a:lnTo>
                      <a:pt x="230559" y="1068767"/>
                    </a:lnTo>
                    <a:lnTo>
                      <a:pt x="229779" y="1044528"/>
                    </a:lnTo>
                    <a:lnTo>
                      <a:pt x="204758" y="1068070"/>
                    </a:lnTo>
                    <a:lnTo>
                      <a:pt x="148097" y="1014761"/>
                    </a:lnTo>
                    <a:lnTo>
                      <a:pt x="228822" y="1014761"/>
                    </a:lnTo>
                    <a:lnTo>
                      <a:pt x="228255" y="997104"/>
                    </a:lnTo>
                    <a:lnTo>
                      <a:pt x="139910" y="997104"/>
                    </a:lnTo>
                    <a:lnTo>
                      <a:pt x="204758" y="936093"/>
                    </a:lnTo>
                    <a:lnTo>
                      <a:pt x="226965" y="956985"/>
                    </a:lnTo>
                    <a:lnTo>
                      <a:pt x="226137" y="931235"/>
                    </a:lnTo>
                    <a:lnTo>
                      <a:pt x="218029" y="923607"/>
                    </a:lnTo>
                    <a:lnTo>
                      <a:pt x="225661" y="916427"/>
                    </a:lnTo>
                    <a:lnTo>
                      <a:pt x="224881" y="892188"/>
                    </a:lnTo>
                    <a:lnTo>
                      <a:pt x="204758" y="911122"/>
                    </a:lnTo>
                    <a:lnTo>
                      <a:pt x="148097" y="857812"/>
                    </a:lnTo>
                    <a:lnTo>
                      <a:pt x="223776" y="857812"/>
                    </a:lnTo>
                    <a:lnTo>
                      <a:pt x="223208" y="840155"/>
                    </a:lnTo>
                    <a:lnTo>
                      <a:pt x="139910" y="840155"/>
                    </a:lnTo>
                    <a:lnTo>
                      <a:pt x="204758" y="779144"/>
                    </a:lnTo>
                    <a:lnTo>
                      <a:pt x="221761" y="795141"/>
                    </a:lnTo>
                    <a:lnTo>
                      <a:pt x="220933" y="769391"/>
                    </a:lnTo>
                    <a:lnTo>
                      <a:pt x="218029" y="766659"/>
                    </a:lnTo>
                    <a:lnTo>
                      <a:pt x="220763" y="764087"/>
                    </a:lnTo>
                    <a:lnTo>
                      <a:pt x="219983" y="739848"/>
                    </a:lnTo>
                    <a:lnTo>
                      <a:pt x="204758" y="754173"/>
                    </a:lnTo>
                    <a:lnTo>
                      <a:pt x="148097" y="700864"/>
                    </a:lnTo>
                    <a:lnTo>
                      <a:pt x="218730" y="700864"/>
                    </a:lnTo>
                    <a:lnTo>
                      <a:pt x="218162" y="683206"/>
                    </a:lnTo>
                    <a:lnTo>
                      <a:pt x="139910" y="683206"/>
                    </a:lnTo>
                    <a:lnTo>
                      <a:pt x="204758" y="622195"/>
                    </a:lnTo>
                    <a:lnTo>
                      <a:pt x="216557" y="633296"/>
                    </a:lnTo>
                    <a:lnTo>
                      <a:pt x="215085" y="587508"/>
                    </a:lnTo>
                    <a:lnTo>
                      <a:pt x="204758" y="597224"/>
                    </a:lnTo>
                    <a:lnTo>
                      <a:pt x="148097" y="543915"/>
                    </a:lnTo>
                    <a:lnTo>
                      <a:pt x="213684" y="543915"/>
                    </a:lnTo>
                    <a:close/>
                    <a:moveTo>
                      <a:pt x="158235" y="396505"/>
                    </a:moveTo>
                    <a:lnTo>
                      <a:pt x="156042" y="419412"/>
                    </a:lnTo>
                    <a:lnTo>
                      <a:pt x="191488" y="452761"/>
                    </a:lnTo>
                    <a:lnTo>
                      <a:pt x="149025" y="492712"/>
                    </a:lnTo>
                    <a:lnTo>
                      <a:pt x="146397" y="520154"/>
                    </a:lnTo>
                    <a:lnTo>
                      <a:pt x="204758" y="465247"/>
                    </a:lnTo>
                    <a:lnTo>
                      <a:pt x="211354" y="471452"/>
                    </a:lnTo>
                    <a:lnTo>
                      <a:pt x="210187" y="435168"/>
                    </a:lnTo>
                    <a:lnTo>
                      <a:pt x="204758" y="440276"/>
                    </a:lnTo>
                    <a:close/>
                    <a:moveTo>
                      <a:pt x="208070" y="369309"/>
                    </a:moveTo>
                    <a:lnTo>
                      <a:pt x="160839" y="369309"/>
                    </a:lnTo>
                    <a:lnTo>
                      <a:pt x="159149" y="386966"/>
                    </a:lnTo>
                    <a:lnTo>
                      <a:pt x="208637" y="386966"/>
                    </a:lnTo>
                    <a:close/>
                    <a:moveTo>
                      <a:pt x="172020" y="252525"/>
                    </a:moveTo>
                    <a:lnTo>
                      <a:pt x="169826" y="275433"/>
                    </a:lnTo>
                    <a:lnTo>
                      <a:pt x="191488" y="295813"/>
                    </a:lnTo>
                    <a:lnTo>
                      <a:pt x="165538" y="320227"/>
                    </a:lnTo>
                    <a:lnTo>
                      <a:pt x="162911" y="347670"/>
                    </a:lnTo>
                    <a:lnTo>
                      <a:pt x="204758" y="308298"/>
                    </a:lnTo>
                    <a:lnTo>
                      <a:pt x="206150" y="309608"/>
                    </a:lnTo>
                    <a:lnTo>
                      <a:pt x="205289" y="282828"/>
                    </a:lnTo>
                    <a:lnTo>
                      <a:pt x="204758" y="283327"/>
                    </a:lnTo>
                    <a:close/>
                    <a:moveTo>
                      <a:pt x="203024" y="212361"/>
                    </a:moveTo>
                    <a:lnTo>
                      <a:pt x="175865" y="212361"/>
                    </a:lnTo>
                    <a:lnTo>
                      <a:pt x="174174" y="230018"/>
                    </a:lnTo>
                    <a:lnTo>
                      <a:pt x="203591" y="230018"/>
                    </a:lnTo>
                    <a:close/>
                    <a:moveTo>
                      <a:pt x="185804" y="108545"/>
                    </a:moveTo>
                    <a:lnTo>
                      <a:pt x="183611" y="131453"/>
                    </a:lnTo>
                    <a:lnTo>
                      <a:pt x="191488" y="138864"/>
                    </a:lnTo>
                    <a:lnTo>
                      <a:pt x="182051" y="147742"/>
                    </a:lnTo>
                    <a:lnTo>
                      <a:pt x="179424" y="175185"/>
                    </a:lnTo>
                    <a:lnTo>
                      <a:pt x="201170" y="154725"/>
                    </a:lnTo>
                    <a:lnTo>
                      <a:pt x="200119" y="122013"/>
                    </a:lnTo>
                    <a:close/>
                    <a:moveTo>
                      <a:pt x="197977" y="55412"/>
                    </a:moveTo>
                    <a:lnTo>
                      <a:pt x="190891" y="55412"/>
                    </a:lnTo>
                    <a:lnTo>
                      <a:pt x="189200" y="73069"/>
                    </a:lnTo>
                    <a:lnTo>
                      <a:pt x="198545" y="73069"/>
                    </a:lnTo>
                    <a:close/>
                    <a:moveTo>
                      <a:pt x="196196" y="0"/>
                    </a:moveTo>
                    <a:lnTo>
                      <a:pt x="195937" y="2699"/>
                    </a:lnTo>
                    <a:lnTo>
                      <a:pt x="196272" y="2384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8DDEBD76-F131-4047-9898-26F7CBC2D31E}"/>
                  </a:ext>
                </a:extLst>
              </p:cNvPr>
              <p:cNvSpPr/>
              <p:nvPr/>
            </p:nvSpPr>
            <p:spPr>
              <a:xfrm rot="21271879">
                <a:off x="2593923" y="1866866"/>
                <a:ext cx="244743" cy="2059868"/>
              </a:xfrm>
              <a:custGeom>
                <a:avLst/>
                <a:gdLst>
                  <a:gd name="connsiteX0" fmla="*/ 121556 w 244743"/>
                  <a:gd name="connsiteY0" fmla="*/ 1799504 h 2059868"/>
                  <a:gd name="connsiteX1" fmla="*/ 191488 w 244743"/>
                  <a:gd name="connsiteY1" fmla="*/ 1865299 h 2059868"/>
                  <a:gd name="connsiteX2" fmla="*/ 121349 w 244743"/>
                  <a:gd name="connsiteY2" fmla="*/ 1931288 h 2059868"/>
                  <a:gd name="connsiteX3" fmla="*/ 51211 w 244743"/>
                  <a:gd name="connsiteY3" fmla="*/ 1865299 h 2059868"/>
                  <a:gd name="connsiteX4" fmla="*/ 121143 w 244743"/>
                  <a:gd name="connsiteY4" fmla="*/ 1799504 h 2059868"/>
                  <a:gd name="connsiteX5" fmla="*/ 121556 w 244743"/>
                  <a:gd name="connsiteY5" fmla="*/ 1642556 h 2059868"/>
                  <a:gd name="connsiteX6" fmla="*/ 191488 w 244743"/>
                  <a:gd name="connsiteY6" fmla="*/ 1708350 h 2059868"/>
                  <a:gd name="connsiteX7" fmla="*/ 121349 w 244743"/>
                  <a:gd name="connsiteY7" fmla="*/ 1774338 h 2059868"/>
                  <a:gd name="connsiteX8" fmla="*/ 51212 w 244743"/>
                  <a:gd name="connsiteY8" fmla="*/ 1708350 h 2059868"/>
                  <a:gd name="connsiteX9" fmla="*/ 121143 w 244743"/>
                  <a:gd name="connsiteY9" fmla="*/ 1642555 h 2059868"/>
                  <a:gd name="connsiteX10" fmla="*/ 121556 w 244743"/>
                  <a:gd name="connsiteY10" fmla="*/ 1485607 h 2059868"/>
                  <a:gd name="connsiteX11" fmla="*/ 191488 w 244743"/>
                  <a:gd name="connsiteY11" fmla="*/ 1551402 h 2059868"/>
                  <a:gd name="connsiteX12" fmla="*/ 121350 w 244743"/>
                  <a:gd name="connsiteY12" fmla="*/ 1617390 h 2059868"/>
                  <a:gd name="connsiteX13" fmla="*/ 51212 w 244743"/>
                  <a:gd name="connsiteY13" fmla="*/ 1551402 h 2059868"/>
                  <a:gd name="connsiteX14" fmla="*/ 121143 w 244743"/>
                  <a:gd name="connsiteY14" fmla="*/ 1485607 h 2059868"/>
                  <a:gd name="connsiteX15" fmla="*/ 213116 w 244743"/>
                  <a:gd name="connsiteY15" fmla="*/ 526258 h 2059868"/>
                  <a:gd name="connsiteX16" fmla="*/ 145813 w 244743"/>
                  <a:gd name="connsiteY16" fmla="*/ 526258 h 2059868"/>
                  <a:gd name="connsiteX17" fmla="*/ 142258 w 244743"/>
                  <a:gd name="connsiteY17" fmla="*/ 563392 h 2059868"/>
                  <a:gd name="connsiteX18" fmla="*/ 191488 w 244743"/>
                  <a:gd name="connsiteY18" fmla="*/ 609710 h 2059868"/>
                  <a:gd name="connsiteX19" fmla="*/ 132511 w 244743"/>
                  <a:gd name="connsiteY19" fmla="*/ 665197 h 2059868"/>
                  <a:gd name="connsiteX20" fmla="*/ 128474 w 244743"/>
                  <a:gd name="connsiteY20" fmla="*/ 707372 h 2059868"/>
                  <a:gd name="connsiteX21" fmla="*/ 191488 w 244743"/>
                  <a:gd name="connsiteY21" fmla="*/ 766659 h 2059868"/>
                  <a:gd name="connsiteX22" fmla="*/ 121349 w 244743"/>
                  <a:gd name="connsiteY22" fmla="*/ 832647 h 2059868"/>
                  <a:gd name="connsiteX23" fmla="*/ 116883 w 244743"/>
                  <a:gd name="connsiteY23" fmla="*/ 828444 h 2059868"/>
                  <a:gd name="connsiteX24" fmla="*/ 113371 w 244743"/>
                  <a:gd name="connsiteY24" fmla="*/ 865125 h 2059868"/>
                  <a:gd name="connsiteX25" fmla="*/ 121143 w 244743"/>
                  <a:gd name="connsiteY25" fmla="*/ 857812 h 2059868"/>
                  <a:gd name="connsiteX26" fmla="*/ 121556 w 244743"/>
                  <a:gd name="connsiteY26" fmla="*/ 857812 h 2059868"/>
                  <a:gd name="connsiteX27" fmla="*/ 191488 w 244743"/>
                  <a:gd name="connsiteY27" fmla="*/ 923607 h 2059868"/>
                  <a:gd name="connsiteX28" fmla="*/ 121350 w 244743"/>
                  <a:gd name="connsiteY28" fmla="*/ 989595 h 2059868"/>
                  <a:gd name="connsiteX29" fmla="*/ 103098 w 244743"/>
                  <a:gd name="connsiteY29" fmla="*/ 972424 h 2059868"/>
                  <a:gd name="connsiteX30" fmla="*/ 100905 w 244743"/>
                  <a:gd name="connsiteY30" fmla="*/ 995332 h 2059868"/>
                  <a:gd name="connsiteX31" fmla="*/ 102789 w 244743"/>
                  <a:gd name="connsiteY31" fmla="*/ 997104 h 2059868"/>
                  <a:gd name="connsiteX32" fmla="*/ 100736 w 244743"/>
                  <a:gd name="connsiteY32" fmla="*/ 997104 h 2059868"/>
                  <a:gd name="connsiteX33" fmla="*/ 96858 w 244743"/>
                  <a:gd name="connsiteY33" fmla="*/ 1037610 h 2059868"/>
                  <a:gd name="connsiteX34" fmla="*/ 121143 w 244743"/>
                  <a:gd name="connsiteY34" fmla="*/ 1014761 h 2059868"/>
                  <a:gd name="connsiteX35" fmla="*/ 121556 w 244743"/>
                  <a:gd name="connsiteY35" fmla="*/ 1014761 h 2059868"/>
                  <a:gd name="connsiteX36" fmla="*/ 191488 w 244743"/>
                  <a:gd name="connsiteY36" fmla="*/ 1080556 h 2059868"/>
                  <a:gd name="connsiteX37" fmla="*/ 121349 w 244743"/>
                  <a:gd name="connsiteY37" fmla="*/ 1146544 h 2059868"/>
                  <a:gd name="connsiteX38" fmla="*/ 89314 w 244743"/>
                  <a:gd name="connsiteY38" fmla="*/ 1116404 h 2059868"/>
                  <a:gd name="connsiteX39" fmla="*/ 87121 w 244743"/>
                  <a:gd name="connsiteY39" fmla="*/ 1139311 h 2059868"/>
                  <a:gd name="connsiteX40" fmla="*/ 102789 w 244743"/>
                  <a:gd name="connsiteY40" fmla="*/ 1154052 h 2059868"/>
                  <a:gd name="connsiteX41" fmla="*/ 85710 w 244743"/>
                  <a:gd name="connsiteY41" fmla="*/ 1154052 h 2059868"/>
                  <a:gd name="connsiteX42" fmla="*/ 84019 w 244743"/>
                  <a:gd name="connsiteY42" fmla="*/ 1171710 h 2059868"/>
                  <a:gd name="connsiteX43" fmla="*/ 94602 w 244743"/>
                  <a:gd name="connsiteY43" fmla="*/ 1171710 h 2059868"/>
                  <a:gd name="connsiteX44" fmla="*/ 82972 w 244743"/>
                  <a:gd name="connsiteY44" fmla="*/ 1182652 h 2059868"/>
                  <a:gd name="connsiteX45" fmla="*/ 80344 w 244743"/>
                  <a:gd name="connsiteY45" fmla="*/ 1210095 h 2059868"/>
                  <a:gd name="connsiteX46" fmla="*/ 121143 w 244743"/>
                  <a:gd name="connsiteY46" fmla="*/ 1171710 h 2059868"/>
                  <a:gd name="connsiteX47" fmla="*/ 121556 w 244743"/>
                  <a:gd name="connsiteY47" fmla="*/ 1171710 h 2059868"/>
                  <a:gd name="connsiteX48" fmla="*/ 191488 w 244743"/>
                  <a:gd name="connsiteY48" fmla="*/ 1237505 h 2059868"/>
                  <a:gd name="connsiteX49" fmla="*/ 121350 w 244743"/>
                  <a:gd name="connsiteY49" fmla="*/ 1303493 h 2059868"/>
                  <a:gd name="connsiteX50" fmla="*/ 75530 w 244743"/>
                  <a:gd name="connsiteY50" fmla="*/ 1260383 h 2059868"/>
                  <a:gd name="connsiteX51" fmla="*/ 73337 w 244743"/>
                  <a:gd name="connsiteY51" fmla="*/ 1283291 h 2059868"/>
                  <a:gd name="connsiteX52" fmla="*/ 102789 w 244743"/>
                  <a:gd name="connsiteY52" fmla="*/ 1311001 h 2059868"/>
                  <a:gd name="connsiteX53" fmla="*/ 70684 w 244743"/>
                  <a:gd name="connsiteY53" fmla="*/ 1311001 h 2059868"/>
                  <a:gd name="connsiteX54" fmla="*/ 68993 w 244743"/>
                  <a:gd name="connsiteY54" fmla="*/ 1328658 h 2059868"/>
                  <a:gd name="connsiteX55" fmla="*/ 94602 w 244743"/>
                  <a:gd name="connsiteY55" fmla="*/ 1328658 h 2059868"/>
                  <a:gd name="connsiteX56" fmla="*/ 66458 w 244743"/>
                  <a:gd name="connsiteY56" fmla="*/ 1355137 h 2059868"/>
                  <a:gd name="connsiteX57" fmla="*/ 63831 w 244743"/>
                  <a:gd name="connsiteY57" fmla="*/ 1382581 h 2059868"/>
                  <a:gd name="connsiteX58" fmla="*/ 121143 w 244743"/>
                  <a:gd name="connsiteY58" fmla="*/ 1328658 h 2059868"/>
                  <a:gd name="connsiteX59" fmla="*/ 121556 w 244743"/>
                  <a:gd name="connsiteY59" fmla="*/ 1328658 h 2059868"/>
                  <a:gd name="connsiteX60" fmla="*/ 191488 w 244743"/>
                  <a:gd name="connsiteY60" fmla="*/ 1394453 h 2059868"/>
                  <a:gd name="connsiteX61" fmla="*/ 121349 w 244743"/>
                  <a:gd name="connsiteY61" fmla="*/ 1460441 h 2059868"/>
                  <a:gd name="connsiteX62" fmla="*/ 61746 w 244743"/>
                  <a:gd name="connsiteY62" fmla="*/ 1404363 h 2059868"/>
                  <a:gd name="connsiteX63" fmla="*/ 59552 w 244743"/>
                  <a:gd name="connsiteY63" fmla="*/ 1427271 h 2059868"/>
                  <a:gd name="connsiteX64" fmla="*/ 102789 w 244743"/>
                  <a:gd name="connsiteY64" fmla="*/ 1467950 h 2059868"/>
                  <a:gd name="connsiteX65" fmla="*/ 55658 w 244743"/>
                  <a:gd name="connsiteY65" fmla="*/ 1467949 h 2059868"/>
                  <a:gd name="connsiteX66" fmla="*/ 53968 w 244743"/>
                  <a:gd name="connsiteY66" fmla="*/ 1485607 h 2059868"/>
                  <a:gd name="connsiteX67" fmla="*/ 94602 w 244743"/>
                  <a:gd name="connsiteY67" fmla="*/ 1485607 h 2059868"/>
                  <a:gd name="connsiteX68" fmla="*/ 49945 w 244743"/>
                  <a:gd name="connsiteY68" fmla="*/ 1527623 h 2059868"/>
                  <a:gd name="connsiteX69" fmla="*/ 45768 w 244743"/>
                  <a:gd name="connsiteY69" fmla="*/ 1571251 h 2059868"/>
                  <a:gd name="connsiteX70" fmla="*/ 102789 w 244743"/>
                  <a:gd name="connsiteY70" fmla="*/ 1624898 h 2059868"/>
                  <a:gd name="connsiteX71" fmla="*/ 40632 w 244743"/>
                  <a:gd name="connsiteY71" fmla="*/ 1624898 h 2059868"/>
                  <a:gd name="connsiteX72" fmla="*/ 38942 w 244743"/>
                  <a:gd name="connsiteY72" fmla="*/ 1642556 h 2059868"/>
                  <a:gd name="connsiteX73" fmla="*/ 94602 w 244743"/>
                  <a:gd name="connsiteY73" fmla="*/ 1642556 h 2059868"/>
                  <a:gd name="connsiteX74" fmla="*/ 37942 w 244743"/>
                  <a:gd name="connsiteY74" fmla="*/ 1695865 h 2059868"/>
                  <a:gd name="connsiteX75" fmla="*/ 34177 w 244743"/>
                  <a:gd name="connsiteY75" fmla="*/ 1692323 h 2059868"/>
                  <a:gd name="connsiteX76" fmla="*/ 30804 w 244743"/>
                  <a:gd name="connsiteY76" fmla="*/ 1727551 h 2059868"/>
                  <a:gd name="connsiteX77" fmla="*/ 37942 w 244743"/>
                  <a:gd name="connsiteY77" fmla="*/ 1720836 h 2059868"/>
                  <a:gd name="connsiteX78" fmla="*/ 102789 w 244743"/>
                  <a:gd name="connsiteY78" fmla="*/ 1781847 h 2059868"/>
                  <a:gd name="connsiteX79" fmla="*/ 25606 w 244743"/>
                  <a:gd name="connsiteY79" fmla="*/ 1781847 h 2059868"/>
                  <a:gd name="connsiteX80" fmla="*/ 23916 w 244743"/>
                  <a:gd name="connsiteY80" fmla="*/ 1799504 h 2059868"/>
                  <a:gd name="connsiteX81" fmla="*/ 94602 w 244743"/>
                  <a:gd name="connsiteY81" fmla="*/ 1799504 h 2059868"/>
                  <a:gd name="connsiteX82" fmla="*/ 37941 w 244743"/>
                  <a:gd name="connsiteY82" fmla="*/ 1852813 h 2059868"/>
                  <a:gd name="connsiteX83" fmla="*/ 20393 w 244743"/>
                  <a:gd name="connsiteY83" fmla="*/ 1836303 h 2059868"/>
                  <a:gd name="connsiteX84" fmla="*/ 18200 w 244743"/>
                  <a:gd name="connsiteY84" fmla="*/ 1859211 h 2059868"/>
                  <a:gd name="connsiteX85" fmla="*/ 24670 w 244743"/>
                  <a:gd name="connsiteY85" fmla="*/ 1865299 h 2059868"/>
                  <a:gd name="connsiteX86" fmla="*/ 16919 w 244743"/>
                  <a:gd name="connsiteY86" fmla="*/ 1872592 h 2059868"/>
                  <a:gd name="connsiteX87" fmla="*/ 14291 w 244743"/>
                  <a:gd name="connsiteY87" fmla="*/ 1900035 h 2059868"/>
                  <a:gd name="connsiteX88" fmla="*/ 37941 w 244743"/>
                  <a:gd name="connsiteY88" fmla="*/ 1877785 h 2059868"/>
                  <a:gd name="connsiteX89" fmla="*/ 102789 w 244743"/>
                  <a:gd name="connsiteY89" fmla="*/ 1938796 h 2059868"/>
                  <a:gd name="connsiteX90" fmla="*/ 17217 w 244743"/>
                  <a:gd name="connsiteY90" fmla="*/ 1938797 h 2059868"/>
                  <a:gd name="connsiteX91" fmla="*/ 17217 w 244743"/>
                  <a:gd name="connsiteY91" fmla="*/ 1956454 h 2059868"/>
                  <a:gd name="connsiteX92" fmla="*/ 94602 w 244743"/>
                  <a:gd name="connsiteY92" fmla="*/ 1956454 h 2059868"/>
                  <a:gd name="connsiteX93" fmla="*/ 405 w 244743"/>
                  <a:gd name="connsiteY93" fmla="*/ 2045078 h 2059868"/>
                  <a:gd name="connsiteX94" fmla="*/ 0 w 244743"/>
                  <a:gd name="connsiteY94" fmla="*/ 2049306 h 2059868"/>
                  <a:gd name="connsiteX95" fmla="*/ 11227 w 244743"/>
                  <a:gd name="connsiteY95" fmla="*/ 2059868 h 2059868"/>
                  <a:gd name="connsiteX96" fmla="*/ 121143 w 244743"/>
                  <a:gd name="connsiteY96" fmla="*/ 1956454 h 2059868"/>
                  <a:gd name="connsiteX97" fmla="*/ 121556 w 244743"/>
                  <a:gd name="connsiteY97" fmla="*/ 1956454 h 2059868"/>
                  <a:gd name="connsiteX98" fmla="*/ 231472 w 244743"/>
                  <a:gd name="connsiteY98" fmla="*/ 2059868 h 2059868"/>
                  <a:gd name="connsiteX99" fmla="*/ 244743 w 244743"/>
                  <a:gd name="connsiteY99" fmla="*/ 2047383 h 2059868"/>
                  <a:gd name="connsiteX100" fmla="*/ 148097 w 244743"/>
                  <a:gd name="connsiteY100" fmla="*/ 1956454 h 2059868"/>
                  <a:gd name="connsiteX101" fmla="*/ 244256 w 244743"/>
                  <a:gd name="connsiteY101" fmla="*/ 1956454 h 2059868"/>
                  <a:gd name="connsiteX102" fmla="*/ 244256 w 244743"/>
                  <a:gd name="connsiteY102" fmla="*/ 1938796 h 2059868"/>
                  <a:gd name="connsiteX103" fmla="*/ 139910 w 244743"/>
                  <a:gd name="connsiteY103" fmla="*/ 1938796 h 2059868"/>
                  <a:gd name="connsiteX104" fmla="*/ 204758 w 244743"/>
                  <a:gd name="connsiteY104" fmla="*/ 1877785 h 2059868"/>
                  <a:gd name="connsiteX105" fmla="*/ 231472 w 244743"/>
                  <a:gd name="connsiteY105" fmla="*/ 1902918 h 2059868"/>
                  <a:gd name="connsiteX106" fmla="*/ 244743 w 244743"/>
                  <a:gd name="connsiteY106" fmla="*/ 1890433 h 2059868"/>
                  <a:gd name="connsiteX107" fmla="*/ 218029 w 244743"/>
                  <a:gd name="connsiteY107" fmla="*/ 1865299 h 2059868"/>
                  <a:gd name="connsiteX108" fmla="*/ 244743 w 244743"/>
                  <a:gd name="connsiteY108" fmla="*/ 1840165 h 2059868"/>
                  <a:gd name="connsiteX109" fmla="*/ 231472 w 244743"/>
                  <a:gd name="connsiteY109" fmla="*/ 1827680 h 2059868"/>
                  <a:gd name="connsiteX110" fmla="*/ 204758 w 244743"/>
                  <a:gd name="connsiteY110" fmla="*/ 1852813 h 2059868"/>
                  <a:gd name="connsiteX111" fmla="*/ 148097 w 244743"/>
                  <a:gd name="connsiteY111" fmla="*/ 1799504 h 2059868"/>
                  <a:gd name="connsiteX112" fmla="*/ 244256 w 244743"/>
                  <a:gd name="connsiteY112" fmla="*/ 1799504 h 2059868"/>
                  <a:gd name="connsiteX113" fmla="*/ 244256 w 244743"/>
                  <a:gd name="connsiteY113" fmla="*/ 1781847 h 2059868"/>
                  <a:gd name="connsiteX114" fmla="*/ 139910 w 244743"/>
                  <a:gd name="connsiteY114" fmla="*/ 1781847 h 2059868"/>
                  <a:gd name="connsiteX115" fmla="*/ 204758 w 244743"/>
                  <a:gd name="connsiteY115" fmla="*/ 1720836 h 2059868"/>
                  <a:gd name="connsiteX116" fmla="*/ 231472 w 244743"/>
                  <a:gd name="connsiteY116" fmla="*/ 1745970 h 2059868"/>
                  <a:gd name="connsiteX117" fmla="*/ 244743 w 244743"/>
                  <a:gd name="connsiteY117" fmla="*/ 1733484 h 2059868"/>
                  <a:gd name="connsiteX118" fmla="*/ 218029 w 244743"/>
                  <a:gd name="connsiteY118" fmla="*/ 1708350 h 2059868"/>
                  <a:gd name="connsiteX119" fmla="*/ 244743 w 244743"/>
                  <a:gd name="connsiteY119" fmla="*/ 1683216 h 2059868"/>
                  <a:gd name="connsiteX120" fmla="*/ 231472 w 244743"/>
                  <a:gd name="connsiteY120" fmla="*/ 1670730 h 2059868"/>
                  <a:gd name="connsiteX121" fmla="*/ 204758 w 244743"/>
                  <a:gd name="connsiteY121" fmla="*/ 1695865 h 2059868"/>
                  <a:gd name="connsiteX122" fmla="*/ 148097 w 244743"/>
                  <a:gd name="connsiteY122" fmla="*/ 1642556 h 2059868"/>
                  <a:gd name="connsiteX123" fmla="*/ 244256 w 244743"/>
                  <a:gd name="connsiteY123" fmla="*/ 1642556 h 2059868"/>
                  <a:gd name="connsiteX124" fmla="*/ 244256 w 244743"/>
                  <a:gd name="connsiteY124" fmla="*/ 1624898 h 2059868"/>
                  <a:gd name="connsiteX125" fmla="*/ 139910 w 244743"/>
                  <a:gd name="connsiteY125" fmla="*/ 1624898 h 2059868"/>
                  <a:gd name="connsiteX126" fmla="*/ 204758 w 244743"/>
                  <a:gd name="connsiteY126" fmla="*/ 1563887 h 2059868"/>
                  <a:gd name="connsiteX127" fmla="*/ 231472 w 244743"/>
                  <a:gd name="connsiteY127" fmla="*/ 1589021 h 2059868"/>
                  <a:gd name="connsiteX128" fmla="*/ 244743 w 244743"/>
                  <a:gd name="connsiteY128" fmla="*/ 1576536 h 2059868"/>
                  <a:gd name="connsiteX129" fmla="*/ 218029 w 244743"/>
                  <a:gd name="connsiteY129" fmla="*/ 1551402 h 2059868"/>
                  <a:gd name="connsiteX130" fmla="*/ 244743 w 244743"/>
                  <a:gd name="connsiteY130" fmla="*/ 1526267 h 2059868"/>
                  <a:gd name="connsiteX131" fmla="*/ 231472 w 244743"/>
                  <a:gd name="connsiteY131" fmla="*/ 1513781 h 2059868"/>
                  <a:gd name="connsiteX132" fmla="*/ 204758 w 244743"/>
                  <a:gd name="connsiteY132" fmla="*/ 1538916 h 2059868"/>
                  <a:gd name="connsiteX133" fmla="*/ 148097 w 244743"/>
                  <a:gd name="connsiteY133" fmla="*/ 1485607 h 2059868"/>
                  <a:gd name="connsiteX134" fmla="*/ 243961 w 244743"/>
                  <a:gd name="connsiteY134" fmla="*/ 1485607 h 2059868"/>
                  <a:gd name="connsiteX135" fmla="*/ 243393 w 244743"/>
                  <a:gd name="connsiteY135" fmla="*/ 1467949 h 2059868"/>
                  <a:gd name="connsiteX136" fmla="*/ 139910 w 244743"/>
                  <a:gd name="connsiteY136" fmla="*/ 1467950 h 2059868"/>
                  <a:gd name="connsiteX137" fmla="*/ 204758 w 244743"/>
                  <a:gd name="connsiteY137" fmla="*/ 1406939 h 2059868"/>
                  <a:gd name="connsiteX138" fmla="*/ 231472 w 244743"/>
                  <a:gd name="connsiteY138" fmla="*/ 1432072 h 2059868"/>
                  <a:gd name="connsiteX139" fmla="*/ 241923 w 244743"/>
                  <a:gd name="connsiteY139" fmla="*/ 1422240 h 2059868"/>
                  <a:gd name="connsiteX140" fmla="*/ 241748 w 244743"/>
                  <a:gd name="connsiteY140" fmla="*/ 1416769 h 2059868"/>
                  <a:gd name="connsiteX141" fmla="*/ 218029 w 244743"/>
                  <a:gd name="connsiteY141" fmla="*/ 1394453 h 2059868"/>
                  <a:gd name="connsiteX142" fmla="*/ 240355 w 244743"/>
                  <a:gd name="connsiteY142" fmla="*/ 1373447 h 2059868"/>
                  <a:gd name="connsiteX143" fmla="*/ 240081 w 244743"/>
                  <a:gd name="connsiteY143" fmla="*/ 1364932 h 2059868"/>
                  <a:gd name="connsiteX144" fmla="*/ 231472 w 244743"/>
                  <a:gd name="connsiteY144" fmla="*/ 1356833 h 2059868"/>
                  <a:gd name="connsiteX145" fmla="*/ 204758 w 244743"/>
                  <a:gd name="connsiteY145" fmla="*/ 1381968 h 2059868"/>
                  <a:gd name="connsiteX146" fmla="*/ 148097 w 244743"/>
                  <a:gd name="connsiteY146" fmla="*/ 1328658 h 2059868"/>
                  <a:gd name="connsiteX147" fmla="*/ 238915 w 244743"/>
                  <a:gd name="connsiteY147" fmla="*/ 1328658 h 2059868"/>
                  <a:gd name="connsiteX148" fmla="*/ 238347 w 244743"/>
                  <a:gd name="connsiteY148" fmla="*/ 1311001 h 2059868"/>
                  <a:gd name="connsiteX149" fmla="*/ 139910 w 244743"/>
                  <a:gd name="connsiteY149" fmla="*/ 1311001 h 2059868"/>
                  <a:gd name="connsiteX150" fmla="*/ 204758 w 244743"/>
                  <a:gd name="connsiteY150" fmla="*/ 1249990 h 2059868"/>
                  <a:gd name="connsiteX151" fmla="*/ 231472 w 244743"/>
                  <a:gd name="connsiteY151" fmla="*/ 1275124 h 2059868"/>
                  <a:gd name="connsiteX152" fmla="*/ 237025 w 244743"/>
                  <a:gd name="connsiteY152" fmla="*/ 1269899 h 2059868"/>
                  <a:gd name="connsiteX153" fmla="*/ 236544 w 244743"/>
                  <a:gd name="connsiteY153" fmla="*/ 1254924 h 2059868"/>
                  <a:gd name="connsiteX154" fmla="*/ 218029 w 244743"/>
                  <a:gd name="connsiteY154" fmla="*/ 1237505 h 2059868"/>
                  <a:gd name="connsiteX155" fmla="*/ 235457 w 244743"/>
                  <a:gd name="connsiteY155" fmla="*/ 1221107 h 2059868"/>
                  <a:gd name="connsiteX156" fmla="*/ 234877 w 244743"/>
                  <a:gd name="connsiteY156" fmla="*/ 1203088 h 2059868"/>
                  <a:gd name="connsiteX157" fmla="*/ 231472 w 244743"/>
                  <a:gd name="connsiteY157" fmla="*/ 1199884 h 2059868"/>
                  <a:gd name="connsiteX158" fmla="*/ 204758 w 244743"/>
                  <a:gd name="connsiteY158" fmla="*/ 1225019 h 2059868"/>
                  <a:gd name="connsiteX159" fmla="*/ 148097 w 244743"/>
                  <a:gd name="connsiteY159" fmla="*/ 1171710 h 2059868"/>
                  <a:gd name="connsiteX160" fmla="*/ 233868 w 244743"/>
                  <a:gd name="connsiteY160" fmla="*/ 1171710 h 2059868"/>
                  <a:gd name="connsiteX161" fmla="*/ 233301 w 244743"/>
                  <a:gd name="connsiteY161" fmla="*/ 1154052 h 2059868"/>
                  <a:gd name="connsiteX162" fmla="*/ 139910 w 244743"/>
                  <a:gd name="connsiteY162" fmla="*/ 1154052 h 2059868"/>
                  <a:gd name="connsiteX163" fmla="*/ 204758 w 244743"/>
                  <a:gd name="connsiteY163" fmla="*/ 1093041 h 2059868"/>
                  <a:gd name="connsiteX164" fmla="*/ 231472 w 244743"/>
                  <a:gd name="connsiteY164" fmla="*/ 1118175 h 2059868"/>
                  <a:gd name="connsiteX165" fmla="*/ 232127 w 244743"/>
                  <a:gd name="connsiteY165" fmla="*/ 1117559 h 2059868"/>
                  <a:gd name="connsiteX166" fmla="*/ 231340 w 244743"/>
                  <a:gd name="connsiteY166" fmla="*/ 1093080 h 2059868"/>
                  <a:gd name="connsiteX167" fmla="*/ 218029 w 244743"/>
                  <a:gd name="connsiteY167" fmla="*/ 1080556 h 2059868"/>
                  <a:gd name="connsiteX168" fmla="*/ 230559 w 244743"/>
                  <a:gd name="connsiteY168" fmla="*/ 1068767 h 2059868"/>
                  <a:gd name="connsiteX169" fmla="*/ 229779 w 244743"/>
                  <a:gd name="connsiteY169" fmla="*/ 1044528 h 2059868"/>
                  <a:gd name="connsiteX170" fmla="*/ 204758 w 244743"/>
                  <a:gd name="connsiteY170" fmla="*/ 1068070 h 2059868"/>
                  <a:gd name="connsiteX171" fmla="*/ 148097 w 244743"/>
                  <a:gd name="connsiteY171" fmla="*/ 1014761 h 2059868"/>
                  <a:gd name="connsiteX172" fmla="*/ 228822 w 244743"/>
                  <a:gd name="connsiteY172" fmla="*/ 1014761 h 2059868"/>
                  <a:gd name="connsiteX173" fmla="*/ 228255 w 244743"/>
                  <a:gd name="connsiteY173" fmla="*/ 997104 h 2059868"/>
                  <a:gd name="connsiteX174" fmla="*/ 139910 w 244743"/>
                  <a:gd name="connsiteY174" fmla="*/ 997104 h 2059868"/>
                  <a:gd name="connsiteX175" fmla="*/ 204758 w 244743"/>
                  <a:gd name="connsiteY175" fmla="*/ 936093 h 2059868"/>
                  <a:gd name="connsiteX176" fmla="*/ 226965 w 244743"/>
                  <a:gd name="connsiteY176" fmla="*/ 956985 h 2059868"/>
                  <a:gd name="connsiteX177" fmla="*/ 226137 w 244743"/>
                  <a:gd name="connsiteY177" fmla="*/ 931235 h 2059868"/>
                  <a:gd name="connsiteX178" fmla="*/ 218029 w 244743"/>
                  <a:gd name="connsiteY178" fmla="*/ 923607 h 2059868"/>
                  <a:gd name="connsiteX179" fmla="*/ 225661 w 244743"/>
                  <a:gd name="connsiteY179" fmla="*/ 916427 h 2059868"/>
                  <a:gd name="connsiteX180" fmla="*/ 224881 w 244743"/>
                  <a:gd name="connsiteY180" fmla="*/ 892188 h 2059868"/>
                  <a:gd name="connsiteX181" fmla="*/ 204758 w 244743"/>
                  <a:gd name="connsiteY181" fmla="*/ 911122 h 2059868"/>
                  <a:gd name="connsiteX182" fmla="*/ 148097 w 244743"/>
                  <a:gd name="connsiteY182" fmla="*/ 857812 h 2059868"/>
                  <a:gd name="connsiteX183" fmla="*/ 223776 w 244743"/>
                  <a:gd name="connsiteY183" fmla="*/ 857812 h 2059868"/>
                  <a:gd name="connsiteX184" fmla="*/ 223208 w 244743"/>
                  <a:gd name="connsiteY184" fmla="*/ 840155 h 2059868"/>
                  <a:gd name="connsiteX185" fmla="*/ 139910 w 244743"/>
                  <a:gd name="connsiteY185" fmla="*/ 840155 h 2059868"/>
                  <a:gd name="connsiteX186" fmla="*/ 204758 w 244743"/>
                  <a:gd name="connsiteY186" fmla="*/ 779144 h 2059868"/>
                  <a:gd name="connsiteX187" fmla="*/ 221761 w 244743"/>
                  <a:gd name="connsiteY187" fmla="*/ 795141 h 2059868"/>
                  <a:gd name="connsiteX188" fmla="*/ 220933 w 244743"/>
                  <a:gd name="connsiteY188" fmla="*/ 769391 h 2059868"/>
                  <a:gd name="connsiteX189" fmla="*/ 218029 w 244743"/>
                  <a:gd name="connsiteY189" fmla="*/ 766659 h 2059868"/>
                  <a:gd name="connsiteX190" fmla="*/ 220763 w 244743"/>
                  <a:gd name="connsiteY190" fmla="*/ 764087 h 2059868"/>
                  <a:gd name="connsiteX191" fmla="*/ 219983 w 244743"/>
                  <a:gd name="connsiteY191" fmla="*/ 739848 h 2059868"/>
                  <a:gd name="connsiteX192" fmla="*/ 204758 w 244743"/>
                  <a:gd name="connsiteY192" fmla="*/ 754173 h 2059868"/>
                  <a:gd name="connsiteX193" fmla="*/ 148097 w 244743"/>
                  <a:gd name="connsiteY193" fmla="*/ 700864 h 2059868"/>
                  <a:gd name="connsiteX194" fmla="*/ 218730 w 244743"/>
                  <a:gd name="connsiteY194" fmla="*/ 700864 h 2059868"/>
                  <a:gd name="connsiteX195" fmla="*/ 218162 w 244743"/>
                  <a:gd name="connsiteY195" fmla="*/ 683206 h 2059868"/>
                  <a:gd name="connsiteX196" fmla="*/ 139910 w 244743"/>
                  <a:gd name="connsiteY196" fmla="*/ 683206 h 2059868"/>
                  <a:gd name="connsiteX197" fmla="*/ 204758 w 244743"/>
                  <a:gd name="connsiteY197" fmla="*/ 622195 h 2059868"/>
                  <a:gd name="connsiteX198" fmla="*/ 216557 w 244743"/>
                  <a:gd name="connsiteY198" fmla="*/ 633296 h 2059868"/>
                  <a:gd name="connsiteX199" fmla="*/ 215085 w 244743"/>
                  <a:gd name="connsiteY199" fmla="*/ 587508 h 2059868"/>
                  <a:gd name="connsiteX200" fmla="*/ 204758 w 244743"/>
                  <a:gd name="connsiteY200" fmla="*/ 597224 h 2059868"/>
                  <a:gd name="connsiteX201" fmla="*/ 148097 w 244743"/>
                  <a:gd name="connsiteY201" fmla="*/ 543915 h 2059868"/>
                  <a:gd name="connsiteX202" fmla="*/ 213684 w 244743"/>
                  <a:gd name="connsiteY202" fmla="*/ 543915 h 2059868"/>
                  <a:gd name="connsiteX203" fmla="*/ 158235 w 244743"/>
                  <a:gd name="connsiteY203" fmla="*/ 396505 h 2059868"/>
                  <a:gd name="connsiteX204" fmla="*/ 156042 w 244743"/>
                  <a:gd name="connsiteY204" fmla="*/ 419412 h 2059868"/>
                  <a:gd name="connsiteX205" fmla="*/ 191488 w 244743"/>
                  <a:gd name="connsiteY205" fmla="*/ 452761 h 2059868"/>
                  <a:gd name="connsiteX206" fmla="*/ 149025 w 244743"/>
                  <a:gd name="connsiteY206" fmla="*/ 492712 h 2059868"/>
                  <a:gd name="connsiteX207" fmla="*/ 146397 w 244743"/>
                  <a:gd name="connsiteY207" fmla="*/ 520154 h 2059868"/>
                  <a:gd name="connsiteX208" fmla="*/ 204758 w 244743"/>
                  <a:gd name="connsiteY208" fmla="*/ 465247 h 2059868"/>
                  <a:gd name="connsiteX209" fmla="*/ 211354 w 244743"/>
                  <a:gd name="connsiteY209" fmla="*/ 471452 h 2059868"/>
                  <a:gd name="connsiteX210" fmla="*/ 210187 w 244743"/>
                  <a:gd name="connsiteY210" fmla="*/ 435168 h 2059868"/>
                  <a:gd name="connsiteX211" fmla="*/ 204758 w 244743"/>
                  <a:gd name="connsiteY211" fmla="*/ 440276 h 2059868"/>
                  <a:gd name="connsiteX212" fmla="*/ 208070 w 244743"/>
                  <a:gd name="connsiteY212" fmla="*/ 369309 h 2059868"/>
                  <a:gd name="connsiteX213" fmla="*/ 160839 w 244743"/>
                  <a:gd name="connsiteY213" fmla="*/ 369309 h 2059868"/>
                  <a:gd name="connsiteX214" fmla="*/ 159149 w 244743"/>
                  <a:gd name="connsiteY214" fmla="*/ 386966 h 2059868"/>
                  <a:gd name="connsiteX215" fmla="*/ 208637 w 244743"/>
                  <a:gd name="connsiteY215" fmla="*/ 386966 h 2059868"/>
                  <a:gd name="connsiteX216" fmla="*/ 172020 w 244743"/>
                  <a:gd name="connsiteY216" fmla="*/ 252525 h 2059868"/>
                  <a:gd name="connsiteX217" fmla="*/ 169826 w 244743"/>
                  <a:gd name="connsiteY217" fmla="*/ 275433 h 2059868"/>
                  <a:gd name="connsiteX218" fmla="*/ 191488 w 244743"/>
                  <a:gd name="connsiteY218" fmla="*/ 295813 h 2059868"/>
                  <a:gd name="connsiteX219" fmla="*/ 165538 w 244743"/>
                  <a:gd name="connsiteY219" fmla="*/ 320227 h 2059868"/>
                  <a:gd name="connsiteX220" fmla="*/ 162911 w 244743"/>
                  <a:gd name="connsiteY220" fmla="*/ 347670 h 2059868"/>
                  <a:gd name="connsiteX221" fmla="*/ 204758 w 244743"/>
                  <a:gd name="connsiteY221" fmla="*/ 308298 h 2059868"/>
                  <a:gd name="connsiteX222" fmla="*/ 206150 w 244743"/>
                  <a:gd name="connsiteY222" fmla="*/ 309608 h 2059868"/>
                  <a:gd name="connsiteX223" fmla="*/ 205289 w 244743"/>
                  <a:gd name="connsiteY223" fmla="*/ 282828 h 2059868"/>
                  <a:gd name="connsiteX224" fmla="*/ 204758 w 244743"/>
                  <a:gd name="connsiteY224" fmla="*/ 283327 h 2059868"/>
                  <a:gd name="connsiteX225" fmla="*/ 203024 w 244743"/>
                  <a:gd name="connsiteY225" fmla="*/ 212361 h 2059868"/>
                  <a:gd name="connsiteX226" fmla="*/ 175865 w 244743"/>
                  <a:gd name="connsiteY226" fmla="*/ 212361 h 2059868"/>
                  <a:gd name="connsiteX227" fmla="*/ 174174 w 244743"/>
                  <a:gd name="connsiteY227" fmla="*/ 230018 h 2059868"/>
                  <a:gd name="connsiteX228" fmla="*/ 203591 w 244743"/>
                  <a:gd name="connsiteY228" fmla="*/ 230018 h 2059868"/>
                  <a:gd name="connsiteX229" fmla="*/ 185804 w 244743"/>
                  <a:gd name="connsiteY229" fmla="*/ 108545 h 2059868"/>
                  <a:gd name="connsiteX230" fmla="*/ 183611 w 244743"/>
                  <a:gd name="connsiteY230" fmla="*/ 131453 h 2059868"/>
                  <a:gd name="connsiteX231" fmla="*/ 191488 w 244743"/>
                  <a:gd name="connsiteY231" fmla="*/ 138864 h 2059868"/>
                  <a:gd name="connsiteX232" fmla="*/ 182051 w 244743"/>
                  <a:gd name="connsiteY232" fmla="*/ 147742 h 2059868"/>
                  <a:gd name="connsiteX233" fmla="*/ 179424 w 244743"/>
                  <a:gd name="connsiteY233" fmla="*/ 175185 h 2059868"/>
                  <a:gd name="connsiteX234" fmla="*/ 201170 w 244743"/>
                  <a:gd name="connsiteY234" fmla="*/ 154725 h 2059868"/>
                  <a:gd name="connsiteX235" fmla="*/ 200119 w 244743"/>
                  <a:gd name="connsiteY235" fmla="*/ 122013 h 2059868"/>
                  <a:gd name="connsiteX236" fmla="*/ 197977 w 244743"/>
                  <a:gd name="connsiteY236" fmla="*/ 55412 h 2059868"/>
                  <a:gd name="connsiteX237" fmla="*/ 190891 w 244743"/>
                  <a:gd name="connsiteY237" fmla="*/ 55412 h 2059868"/>
                  <a:gd name="connsiteX238" fmla="*/ 189200 w 244743"/>
                  <a:gd name="connsiteY238" fmla="*/ 73069 h 2059868"/>
                  <a:gd name="connsiteX239" fmla="*/ 198545 w 244743"/>
                  <a:gd name="connsiteY239" fmla="*/ 73069 h 2059868"/>
                  <a:gd name="connsiteX240" fmla="*/ 196196 w 244743"/>
                  <a:gd name="connsiteY240" fmla="*/ 0 h 2059868"/>
                  <a:gd name="connsiteX241" fmla="*/ 195937 w 244743"/>
                  <a:gd name="connsiteY241" fmla="*/ 2699 h 2059868"/>
                  <a:gd name="connsiteX242" fmla="*/ 196272 w 244743"/>
                  <a:gd name="connsiteY242" fmla="*/ 2384 h 205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</a:cxnLst>
                <a:rect l="l" t="t" r="r" b="b"/>
                <a:pathLst>
                  <a:path w="244743" h="2059868">
                    <a:moveTo>
                      <a:pt x="121556" y="1799504"/>
                    </a:moveTo>
                    <a:lnTo>
                      <a:pt x="191488" y="1865299"/>
                    </a:lnTo>
                    <a:lnTo>
                      <a:pt x="121349" y="1931288"/>
                    </a:lnTo>
                    <a:lnTo>
                      <a:pt x="51211" y="1865299"/>
                    </a:lnTo>
                    <a:lnTo>
                      <a:pt x="121143" y="1799504"/>
                    </a:lnTo>
                    <a:close/>
                    <a:moveTo>
                      <a:pt x="121556" y="1642556"/>
                    </a:moveTo>
                    <a:lnTo>
                      <a:pt x="191488" y="1708350"/>
                    </a:lnTo>
                    <a:lnTo>
                      <a:pt x="121349" y="1774338"/>
                    </a:lnTo>
                    <a:lnTo>
                      <a:pt x="51212" y="1708350"/>
                    </a:lnTo>
                    <a:lnTo>
                      <a:pt x="121143" y="1642555"/>
                    </a:lnTo>
                    <a:close/>
                    <a:moveTo>
                      <a:pt x="121556" y="1485607"/>
                    </a:moveTo>
                    <a:lnTo>
                      <a:pt x="191488" y="1551402"/>
                    </a:lnTo>
                    <a:lnTo>
                      <a:pt x="121350" y="1617390"/>
                    </a:lnTo>
                    <a:lnTo>
                      <a:pt x="51212" y="1551402"/>
                    </a:lnTo>
                    <a:lnTo>
                      <a:pt x="121143" y="1485607"/>
                    </a:lnTo>
                    <a:close/>
                    <a:moveTo>
                      <a:pt x="213116" y="526258"/>
                    </a:moveTo>
                    <a:lnTo>
                      <a:pt x="145813" y="526258"/>
                    </a:lnTo>
                    <a:lnTo>
                      <a:pt x="142258" y="563392"/>
                    </a:lnTo>
                    <a:lnTo>
                      <a:pt x="191488" y="609710"/>
                    </a:lnTo>
                    <a:lnTo>
                      <a:pt x="132511" y="665197"/>
                    </a:lnTo>
                    <a:lnTo>
                      <a:pt x="128474" y="707372"/>
                    </a:lnTo>
                    <a:lnTo>
                      <a:pt x="191488" y="766659"/>
                    </a:lnTo>
                    <a:lnTo>
                      <a:pt x="121349" y="832647"/>
                    </a:lnTo>
                    <a:lnTo>
                      <a:pt x="116883" y="828444"/>
                    </a:lnTo>
                    <a:lnTo>
                      <a:pt x="113371" y="865125"/>
                    </a:lnTo>
                    <a:lnTo>
                      <a:pt x="121143" y="857812"/>
                    </a:lnTo>
                    <a:lnTo>
                      <a:pt x="121556" y="857812"/>
                    </a:lnTo>
                    <a:lnTo>
                      <a:pt x="191488" y="923607"/>
                    </a:lnTo>
                    <a:lnTo>
                      <a:pt x="121350" y="989595"/>
                    </a:lnTo>
                    <a:lnTo>
                      <a:pt x="103098" y="972424"/>
                    </a:lnTo>
                    <a:lnTo>
                      <a:pt x="100905" y="995332"/>
                    </a:lnTo>
                    <a:lnTo>
                      <a:pt x="102789" y="997104"/>
                    </a:lnTo>
                    <a:lnTo>
                      <a:pt x="100736" y="997104"/>
                    </a:lnTo>
                    <a:lnTo>
                      <a:pt x="96858" y="1037610"/>
                    </a:lnTo>
                    <a:lnTo>
                      <a:pt x="121143" y="1014761"/>
                    </a:lnTo>
                    <a:lnTo>
                      <a:pt x="121556" y="1014761"/>
                    </a:lnTo>
                    <a:lnTo>
                      <a:pt x="191488" y="1080556"/>
                    </a:lnTo>
                    <a:lnTo>
                      <a:pt x="121349" y="1146544"/>
                    </a:lnTo>
                    <a:lnTo>
                      <a:pt x="89314" y="1116404"/>
                    </a:lnTo>
                    <a:lnTo>
                      <a:pt x="87121" y="1139311"/>
                    </a:lnTo>
                    <a:lnTo>
                      <a:pt x="102789" y="1154052"/>
                    </a:lnTo>
                    <a:lnTo>
                      <a:pt x="85710" y="1154052"/>
                    </a:lnTo>
                    <a:lnTo>
                      <a:pt x="84019" y="1171710"/>
                    </a:lnTo>
                    <a:lnTo>
                      <a:pt x="94602" y="1171710"/>
                    </a:lnTo>
                    <a:lnTo>
                      <a:pt x="82972" y="1182652"/>
                    </a:lnTo>
                    <a:lnTo>
                      <a:pt x="80344" y="1210095"/>
                    </a:lnTo>
                    <a:lnTo>
                      <a:pt x="121143" y="1171710"/>
                    </a:lnTo>
                    <a:lnTo>
                      <a:pt x="121556" y="1171710"/>
                    </a:lnTo>
                    <a:lnTo>
                      <a:pt x="191488" y="1237505"/>
                    </a:lnTo>
                    <a:lnTo>
                      <a:pt x="121350" y="1303493"/>
                    </a:lnTo>
                    <a:lnTo>
                      <a:pt x="75530" y="1260383"/>
                    </a:lnTo>
                    <a:lnTo>
                      <a:pt x="73337" y="1283291"/>
                    </a:lnTo>
                    <a:lnTo>
                      <a:pt x="102789" y="1311001"/>
                    </a:lnTo>
                    <a:lnTo>
                      <a:pt x="70684" y="1311001"/>
                    </a:lnTo>
                    <a:lnTo>
                      <a:pt x="68993" y="1328658"/>
                    </a:lnTo>
                    <a:lnTo>
                      <a:pt x="94602" y="1328658"/>
                    </a:lnTo>
                    <a:lnTo>
                      <a:pt x="66458" y="1355137"/>
                    </a:lnTo>
                    <a:lnTo>
                      <a:pt x="63831" y="1382581"/>
                    </a:lnTo>
                    <a:lnTo>
                      <a:pt x="121143" y="1328658"/>
                    </a:lnTo>
                    <a:lnTo>
                      <a:pt x="121556" y="1328658"/>
                    </a:lnTo>
                    <a:lnTo>
                      <a:pt x="191488" y="1394453"/>
                    </a:lnTo>
                    <a:lnTo>
                      <a:pt x="121349" y="1460441"/>
                    </a:lnTo>
                    <a:lnTo>
                      <a:pt x="61746" y="1404363"/>
                    </a:lnTo>
                    <a:lnTo>
                      <a:pt x="59552" y="1427271"/>
                    </a:lnTo>
                    <a:lnTo>
                      <a:pt x="102789" y="1467950"/>
                    </a:lnTo>
                    <a:lnTo>
                      <a:pt x="55658" y="1467949"/>
                    </a:lnTo>
                    <a:lnTo>
                      <a:pt x="53968" y="1485607"/>
                    </a:lnTo>
                    <a:lnTo>
                      <a:pt x="94602" y="1485607"/>
                    </a:lnTo>
                    <a:lnTo>
                      <a:pt x="49945" y="1527623"/>
                    </a:lnTo>
                    <a:lnTo>
                      <a:pt x="45768" y="1571251"/>
                    </a:lnTo>
                    <a:lnTo>
                      <a:pt x="102789" y="1624898"/>
                    </a:lnTo>
                    <a:lnTo>
                      <a:pt x="40632" y="1624898"/>
                    </a:lnTo>
                    <a:lnTo>
                      <a:pt x="38942" y="1642556"/>
                    </a:lnTo>
                    <a:lnTo>
                      <a:pt x="94602" y="1642556"/>
                    </a:lnTo>
                    <a:lnTo>
                      <a:pt x="37942" y="1695865"/>
                    </a:lnTo>
                    <a:lnTo>
                      <a:pt x="34177" y="1692323"/>
                    </a:lnTo>
                    <a:lnTo>
                      <a:pt x="30804" y="1727551"/>
                    </a:lnTo>
                    <a:lnTo>
                      <a:pt x="37942" y="1720836"/>
                    </a:lnTo>
                    <a:lnTo>
                      <a:pt x="102789" y="1781847"/>
                    </a:lnTo>
                    <a:lnTo>
                      <a:pt x="25606" y="1781847"/>
                    </a:lnTo>
                    <a:lnTo>
                      <a:pt x="23916" y="1799504"/>
                    </a:lnTo>
                    <a:lnTo>
                      <a:pt x="94602" y="1799504"/>
                    </a:lnTo>
                    <a:lnTo>
                      <a:pt x="37941" y="1852813"/>
                    </a:lnTo>
                    <a:lnTo>
                      <a:pt x="20393" y="1836303"/>
                    </a:lnTo>
                    <a:lnTo>
                      <a:pt x="18200" y="1859211"/>
                    </a:lnTo>
                    <a:lnTo>
                      <a:pt x="24670" y="1865299"/>
                    </a:lnTo>
                    <a:lnTo>
                      <a:pt x="16919" y="1872592"/>
                    </a:lnTo>
                    <a:lnTo>
                      <a:pt x="14291" y="1900035"/>
                    </a:lnTo>
                    <a:lnTo>
                      <a:pt x="37941" y="1877785"/>
                    </a:lnTo>
                    <a:lnTo>
                      <a:pt x="102789" y="1938796"/>
                    </a:lnTo>
                    <a:lnTo>
                      <a:pt x="17217" y="1938797"/>
                    </a:lnTo>
                    <a:lnTo>
                      <a:pt x="17217" y="1956454"/>
                    </a:lnTo>
                    <a:lnTo>
                      <a:pt x="94602" y="1956454"/>
                    </a:lnTo>
                    <a:lnTo>
                      <a:pt x="405" y="2045078"/>
                    </a:lnTo>
                    <a:lnTo>
                      <a:pt x="0" y="2049306"/>
                    </a:lnTo>
                    <a:lnTo>
                      <a:pt x="11227" y="2059868"/>
                    </a:lnTo>
                    <a:lnTo>
                      <a:pt x="121143" y="1956454"/>
                    </a:lnTo>
                    <a:lnTo>
                      <a:pt x="121556" y="1956454"/>
                    </a:lnTo>
                    <a:lnTo>
                      <a:pt x="231472" y="2059868"/>
                    </a:lnTo>
                    <a:lnTo>
                      <a:pt x="244743" y="2047383"/>
                    </a:lnTo>
                    <a:lnTo>
                      <a:pt x="148097" y="1956454"/>
                    </a:lnTo>
                    <a:lnTo>
                      <a:pt x="244256" y="1956454"/>
                    </a:lnTo>
                    <a:lnTo>
                      <a:pt x="244256" y="1938796"/>
                    </a:lnTo>
                    <a:lnTo>
                      <a:pt x="139910" y="1938796"/>
                    </a:lnTo>
                    <a:lnTo>
                      <a:pt x="204758" y="1877785"/>
                    </a:lnTo>
                    <a:lnTo>
                      <a:pt x="231472" y="1902918"/>
                    </a:lnTo>
                    <a:lnTo>
                      <a:pt x="244743" y="1890433"/>
                    </a:lnTo>
                    <a:lnTo>
                      <a:pt x="218029" y="1865299"/>
                    </a:lnTo>
                    <a:lnTo>
                      <a:pt x="244743" y="1840165"/>
                    </a:lnTo>
                    <a:lnTo>
                      <a:pt x="231472" y="1827680"/>
                    </a:lnTo>
                    <a:lnTo>
                      <a:pt x="204758" y="1852813"/>
                    </a:lnTo>
                    <a:lnTo>
                      <a:pt x="148097" y="1799504"/>
                    </a:lnTo>
                    <a:lnTo>
                      <a:pt x="244256" y="1799504"/>
                    </a:lnTo>
                    <a:lnTo>
                      <a:pt x="244256" y="1781847"/>
                    </a:lnTo>
                    <a:lnTo>
                      <a:pt x="139910" y="1781847"/>
                    </a:lnTo>
                    <a:lnTo>
                      <a:pt x="204758" y="1720836"/>
                    </a:lnTo>
                    <a:lnTo>
                      <a:pt x="231472" y="1745970"/>
                    </a:lnTo>
                    <a:lnTo>
                      <a:pt x="244743" y="1733484"/>
                    </a:lnTo>
                    <a:lnTo>
                      <a:pt x="218029" y="1708350"/>
                    </a:lnTo>
                    <a:lnTo>
                      <a:pt x="244743" y="1683216"/>
                    </a:lnTo>
                    <a:lnTo>
                      <a:pt x="231472" y="1670730"/>
                    </a:lnTo>
                    <a:lnTo>
                      <a:pt x="204758" y="1695865"/>
                    </a:lnTo>
                    <a:lnTo>
                      <a:pt x="148097" y="1642556"/>
                    </a:lnTo>
                    <a:lnTo>
                      <a:pt x="244256" y="1642556"/>
                    </a:lnTo>
                    <a:lnTo>
                      <a:pt x="244256" y="1624898"/>
                    </a:lnTo>
                    <a:lnTo>
                      <a:pt x="139910" y="1624898"/>
                    </a:lnTo>
                    <a:lnTo>
                      <a:pt x="204758" y="1563887"/>
                    </a:lnTo>
                    <a:lnTo>
                      <a:pt x="231472" y="1589021"/>
                    </a:lnTo>
                    <a:lnTo>
                      <a:pt x="244743" y="1576536"/>
                    </a:lnTo>
                    <a:lnTo>
                      <a:pt x="218029" y="1551402"/>
                    </a:lnTo>
                    <a:lnTo>
                      <a:pt x="244743" y="1526267"/>
                    </a:lnTo>
                    <a:lnTo>
                      <a:pt x="231472" y="1513781"/>
                    </a:lnTo>
                    <a:lnTo>
                      <a:pt x="204758" y="1538916"/>
                    </a:lnTo>
                    <a:lnTo>
                      <a:pt x="148097" y="1485607"/>
                    </a:lnTo>
                    <a:lnTo>
                      <a:pt x="243961" y="1485607"/>
                    </a:lnTo>
                    <a:lnTo>
                      <a:pt x="243393" y="1467949"/>
                    </a:lnTo>
                    <a:lnTo>
                      <a:pt x="139910" y="1467950"/>
                    </a:lnTo>
                    <a:lnTo>
                      <a:pt x="204758" y="1406939"/>
                    </a:lnTo>
                    <a:lnTo>
                      <a:pt x="231472" y="1432072"/>
                    </a:lnTo>
                    <a:lnTo>
                      <a:pt x="241923" y="1422240"/>
                    </a:lnTo>
                    <a:lnTo>
                      <a:pt x="241748" y="1416769"/>
                    </a:lnTo>
                    <a:lnTo>
                      <a:pt x="218029" y="1394453"/>
                    </a:lnTo>
                    <a:lnTo>
                      <a:pt x="240355" y="1373447"/>
                    </a:lnTo>
                    <a:lnTo>
                      <a:pt x="240081" y="1364932"/>
                    </a:lnTo>
                    <a:lnTo>
                      <a:pt x="231472" y="1356833"/>
                    </a:lnTo>
                    <a:lnTo>
                      <a:pt x="204758" y="1381968"/>
                    </a:lnTo>
                    <a:lnTo>
                      <a:pt x="148097" y="1328658"/>
                    </a:lnTo>
                    <a:lnTo>
                      <a:pt x="238915" y="1328658"/>
                    </a:lnTo>
                    <a:lnTo>
                      <a:pt x="238347" y="1311001"/>
                    </a:lnTo>
                    <a:lnTo>
                      <a:pt x="139910" y="1311001"/>
                    </a:lnTo>
                    <a:lnTo>
                      <a:pt x="204758" y="1249990"/>
                    </a:lnTo>
                    <a:lnTo>
                      <a:pt x="231472" y="1275124"/>
                    </a:lnTo>
                    <a:lnTo>
                      <a:pt x="237025" y="1269899"/>
                    </a:lnTo>
                    <a:lnTo>
                      <a:pt x="236544" y="1254924"/>
                    </a:lnTo>
                    <a:lnTo>
                      <a:pt x="218029" y="1237505"/>
                    </a:lnTo>
                    <a:lnTo>
                      <a:pt x="235457" y="1221107"/>
                    </a:lnTo>
                    <a:lnTo>
                      <a:pt x="234877" y="1203088"/>
                    </a:lnTo>
                    <a:lnTo>
                      <a:pt x="231472" y="1199884"/>
                    </a:lnTo>
                    <a:lnTo>
                      <a:pt x="204758" y="1225019"/>
                    </a:lnTo>
                    <a:lnTo>
                      <a:pt x="148097" y="1171710"/>
                    </a:lnTo>
                    <a:lnTo>
                      <a:pt x="233868" y="1171710"/>
                    </a:lnTo>
                    <a:lnTo>
                      <a:pt x="233301" y="1154052"/>
                    </a:lnTo>
                    <a:lnTo>
                      <a:pt x="139910" y="1154052"/>
                    </a:lnTo>
                    <a:lnTo>
                      <a:pt x="204758" y="1093041"/>
                    </a:lnTo>
                    <a:lnTo>
                      <a:pt x="231472" y="1118175"/>
                    </a:lnTo>
                    <a:lnTo>
                      <a:pt x="232127" y="1117559"/>
                    </a:lnTo>
                    <a:lnTo>
                      <a:pt x="231340" y="1093080"/>
                    </a:lnTo>
                    <a:lnTo>
                      <a:pt x="218029" y="1080556"/>
                    </a:lnTo>
                    <a:lnTo>
                      <a:pt x="230559" y="1068767"/>
                    </a:lnTo>
                    <a:lnTo>
                      <a:pt x="229779" y="1044528"/>
                    </a:lnTo>
                    <a:lnTo>
                      <a:pt x="204758" y="1068070"/>
                    </a:lnTo>
                    <a:lnTo>
                      <a:pt x="148097" y="1014761"/>
                    </a:lnTo>
                    <a:lnTo>
                      <a:pt x="228822" y="1014761"/>
                    </a:lnTo>
                    <a:lnTo>
                      <a:pt x="228255" y="997104"/>
                    </a:lnTo>
                    <a:lnTo>
                      <a:pt x="139910" y="997104"/>
                    </a:lnTo>
                    <a:lnTo>
                      <a:pt x="204758" y="936093"/>
                    </a:lnTo>
                    <a:lnTo>
                      <a:pt x="226965" y="956985"/>
                    </a:lnTo>
                    <a:lnTo>
                      <a:pt x="226137" y="931235"/>
                    </a:lnTo>
                    <a:lnTo>
                      <a:pt x="218029" y="923607"/>
                    </a:lnTo>
                    <a:lnTo>
                      <a:pt x="225661" y="916427"/>
                    </a:lnTo>
                    <a:lnTo>
                      <a:pt x="224881" y="892188"/>
                    </a:lnTo>
                    <a:lnTo>
                      <a:pt x="204758" y="911122"/>
                    </a:lnTo>
                    <a:lnTo>
                      <a:pt x="148097" y="857812"/>
                    </a:lnTo>
                    <a:lnTo>
                      <a:pt x="223776" y="857812"/>
                    </a:lnTo>
                    <a:lnTo>
                      <a:pt x="223208" y="840155"/>
                    </a:lnTo>
                    <a:lnTo>
                      <a:pt x="139910" y="840155"/>
                    </a:lnTo>
                    <a:lnTo>
                      <a:pt x="204758" y="779144"/>
                    </a:lnTo>
                    <a:lnTo>
                      <a:pt x="221761" y="795141"/>
                    </a:lnTo>
                    <a:lnTo>
                      <a:pt x="220933" y="769391"/>
                    </a:lnTo>
                    <a:lnTo>
                      <a:pt x="218029" y="766659"/>
                    </a:lnTo>
                    <a:lnTo>
                      <a:pt x="220763" y="764087"/>
                    </a:lnTo>
                    <a:lnTo>
                      <a:pt x="219983" y="739848"/>
                    </a:lnTo>
                    <a:lnTo>
                      <a:pt x="204758" y="754173"/>
                    </a:lnTo>
                    <a:lnTo>
                      <a:pt x="148097" y="700864"/>
                    </a:lnTo>
                    <a:lnTo>
                      <a:pt x="218730" y="700864"/>
                    </a:lnTo>
                    <a:lnTo>
                      <a:pt x="218162" y="683206"/>
                    </a:lnTo>
                    <a:lnTo>
                      <a:pt x="139910" y="683206"/>
                    </a:lnTo>
                    <a:lnTo>
                      <a:pt x="204758" y="622195"/>
                    </a:lnTo>
                    <a:lnTo>
                      <a:pt x="216557" y="633296"/>
                    </a:lnTo>
                    <a:lnTo>
                      <a:pt x="215085" y="587508"/>
                    </a:lnTo>
                    <a:lnTo>
                      <a:pt x="204758" y="597224"/>
                    </a:lnTo>
                    <a:lnTo>
                      <a:pt x="148097" y="543915"/>
                    </a:lnTo>
                    <a:lnTo>
                      <a:pt x="213684" y="543915"/>
                    </a:lnTo>
                    <a:close/>
                    <a:moveTo>
                      <a:pt x="158235" y="396505"/>
                    </a:moveTo>
                    <a:lnTo>
                      <a:pt x="156042" y="419412"/>
                    </a:lnTo>
                    <a:lnTo>
                      <a:pt x="191488" y="452761"/>
                    </a:lnTo>
                    <a:lnTo>
                      <a:pt x="149025" y="492712"/>
                    </a:lnTo>
                    <a:lnTo>
                      <a:pt x="146397" y="520154"/>
                    </a:lnTo>
                    <a:lnTo>
                      <a:pt x="204758" y="465247"/>
                    </a:lnTo>
                    <a:lnTo>
                      <a:pt x="211354" y="471452"/>
                    </a:lnTo>
                    <a:lnTo>
                      <a:pt x="210187" y="435168"/>
                    </a:lnTo>
                    <a:lnTo>
                      <a:pt x="204758" y="440276"/>
                    </a:lnTo>
                    <a:close/>
                    <a:moveTo>
                      <a:pt x="208070" y="369309"/>
                    </a:moveTo>
                    <a:lnTo>
                      <a:pt x="160839" y="369309"/>
                    </a:lnTo>
                    <a:lnTo>
                      <a:pt x="159149" y="386966"/>
                    </a:lnTo>
                    <a:lnTo>
                      <a:pt x="208637" y="386966"/>
                    </a:lnTo>
                    <a:close/>
                    <a:moveTo>
                      <a:pt x="172020" y="252525"/>
                    </a:moveTo>
                    <a:lnTo>
                      <a:pt x="169826" y="275433"/>
                    </a:lnTo>
                    <a:lnTo>
                      <a:pt x="191488" y="295813"/>
                    </a:lnTo>
                    <a:lnTo>
                      <a:pt x="165538" y="320227"/>
                    </a:lnTo>
                    <a:lnTo>
                      <a:pt x="162911" y="347670"/>
                    </a:lnTo>
                    <a:lnTo>
                      <a:pt x="204758" y="308298"/>
                    </a:lnTo>
                    <a:lnTo>
                      <a:pt x="206150" y="309608"/>
                    </a:lnTo>
                    <a:lnTo>
                      <a:pt x="205289" y="282828"/>
                    </a:lnTo>
                    <a:lnTo>
                      <a:pt x="204758" y="283327"/>
                    </a:lnTo>
                    <a:close/>
                    <a:moveTo>
                      <a:pt x="203024" y="212361"/>
                    </a:moveTo>
                    <a:lnTo>
                      <a:pt x="175865" y="212361"/>
                    </a:lnTo>
                    <a:lnTo>
                      <a:pt x="174174" y="230018"/>
                    </a:lnTo>
                    <a:lnTo>
                      <a:pt x="203591" y="230018"/>
                    </a:lnTo>
                    <a:close/>
                    <a:moveTo>
                      <a:pt x="185804" y="108545"/>
                    </a:moveTo>
                    <a:lnTo>
                      <a:pt x="183611" y="131453"/>
                    </a:lnTo>
                    <a:lnTo>
                      <a:pt x="191488" y="138864"/>
                    </a:lnTo>
                    <a:lnTo>
                      <a:pt x="182051" y="147742"/>
                    </a:lnTo>
                    <a:lnTo>
                      <a:pt x="179424" y="175185"/>
                    </a:lnTo>
                    <a:lnTo>
                      <a:pt x="201170" y="154725"/>
                    </a:lnTo>
                    <a:lnTo>
                      <a:pt x="200119" y="122013"/>
                    </a:lnTo>
                    <a:close/>
                    <a:moveTo>
                      <a:pt x="197977" y="55412"/>
                    </a:moveTo>
                    <a:lnTo>
                      <a:pt x="190891" y="55412"/>
                    </a:lnTo>
                    <a:lnTo>
                      <a:pt x="189200" y="73069"/>
                    </a:lnTo>
                    <a:lnTo>
                      <a:pt x="198545" y="73069"/>
                    </a:lnTo>
                    <a:close/>
                    <a:moveTo>
                      <a:pt x="196196" y="0"/>
                    </a:moveTo>
                    <a:lnTo>
                      <a:pt x="195937" y="2699"/>
                    </a:lnTo>
                    <a:lnTo>
                      <a:pt x="196272" y="2384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ECB5E3EB-25DE-44E6-B3BB-CC42BDD681F8}"/>
                  </a:ext>
                </a:extLst>
              </p:cNvPr>
              <p:cNvSpPr/>
              <p:nvPr/>
            </p:nvSpPr>
            <p:spPr>
              <a:xfrm flipH="1">
                <a:off x="2481346" y="1998223"/>
                <a:ext cx="211368" cy="1925869"/>
              </a:xfrm>
              <a:custGeom>
                <a:avLst/>
                <a:gdLst>
                  <a:gd name="connsiteX0" fmla="*/ 105861 w 211368"/>
                  <a:gd name="connsiteY0" fmla="*/ 1688852 h 1925869"/>
                  <a:gd name="connsiteX1" fmla="*/ 165756 w 211368"/>
                  <a:gd name="connsiteY1" fmla="*/ 1748747 h 1925869"/>
                  <a:gd name="connsiteX2" fmla="*/ 105684 w 211368"/>
                  <a:gd name="connsiteY2" fmla="*/ 1808819 h 1925869"/>
                  <a:gd name="connsiteX3" fmla="*/ 45612 w 211368"/>
                  <a:gd name="connsiteY3" fmla="*/ 1748747 h 1925869"/>
                  <a:gd name="connsiteX4" fmla="*/ 105507 w 211368"/>
                  <a:gd name="connsiteY4" fmla="*/ 1688852 h 1925869"/>
                  <a:gd name="connsiteX5" fmla="*/ 105861 w 211368"/>
                  <a:gd name="connsiteY5" fmla="*/ 1545977 h 1925869"/>
                  <a:gd name="connsiteX6" fmla="*/ 165756 w 211368"/>
                  <a:gd name="connsiteY6" fmla="*/ 1605872 h 1925869"/>
                  <a:gd name="connsiteX7" fmla="*/ 105684 w 211368"/>
                  <a:gd name="connsiteY7" fmla="*/ 1665943 h 1925869"/>
                  <a:gd name="connsiteX8" fmla="*/ 45613 w 211368"/>
                  <a:gd name="connsiteY8" fmla="*/ 1605872 h 1925869"/>
                  <a:gd name="connsiteX9" fmla="*/ 105507 w 211368"/>
                  <a:gd name="connsiteY9" fmla="*/ 1545977 h 1925869"/>
                  <a:gd name="connsiteX10" fmla="*/ 105861 w 211368"/>
                  <a:gd name="connsiteY10" fmla="*/ 1403102 h 1925869"/>
                  <a:gd name="connsiteX11" fmla="*/ 165756 w 211368"/>
                  <a:gd name="connsiteY11" fmla="*/ 1462997 h 1925869"/>
                  <a:gd name="connsiteX12" fmla="*/ 105684 w 211368"/>
                  <a:gd name="connsiteY12" fmla="*/ 1523068 h 1925869"/>
                  <a:gd name="connsiteX13" fmla="*/ 45613 w 211368"/>
                  <a:gd name="connsiteY13" fmla="*/ 1462997 h 1925869"/>
                  <a:gd name="connsiteX14" fmla="*/ 105507 w 211368"/>
                  <a:gd name="connsiteY14" fmla="*/ 1403102 h 1925869"/>
                  <a:gd name="connsiteX15" fmla="*/ 105861 w 211368"/>
                  <a:gd name="connsiteY15" fmla="*/ 1260227 h 1925869"/>
                  <a:gd name="connsiteX16" fmla="*/ 165756 w 211368"/>
                  <a:gd name="connsiteY16" fmla="*/ 1320122 h 1925869"/>
                  <a:gd name="connsiteX17" fmla="*/ 105684 w 211368"/>
                  <a:gd name="connsiteY17" fmla="*/ 1380193 h 1925869"/>
                  <a:gd name="connsiteX18" fmla="*/ 45613 w 211368"/>
                  <a:gd name="connsiteY18" fmla="*/ 1320122 h 1925869"/>
                  <a:gd name="connsiteX19" fmla="*/ 105507 w 211368"/>
                  <a:gd name="connsiteY19" fmla="*/ 1260227 h 1925869"/>
                  <a:gd name="connsiteX20" fmla="*/ 105861 w 211368"/>
                  <a:gd name="connsiteY20" fmla="*/ 1117352 h 1925869"/>
                  <a:gd name="connsiteX21" fmla="*/ 165756 w 211368"/>
                  <a:gd name="connsiteY21" fmla="*/ 1177247 h 1925869"/>
                  <a:gd name="connsiteX22" fmla="*/ 105684 w 211368"/>
                  <a:gd name="connsiteY22" fmla="*/ 1237318 h 1925869"/>
                  <a:gd name="connsiteX23" fmla="*/ 45613 w 211368"/>
                  <a:gd name="connsiteY23" fmla="*/ 1177247 h 1925869"/>
                  <a:gd name="connsiteX24" fmla="*/ 105507 w 211368"/>
                  <a:gd name="connsiteY24" fmla="*/ 1117352 h 1925869"/>
                  <a:gd name="connsiteX25" fmla="*/ 105861 w 211368"/>
                  <a:gd name="connsiteY25" fmla="*/ 974477 h 1925869"/>
                  <a:gd name="connsiteX26" fmla="*/ 165756 w 211368"/>
                  <a:gd name="connsiteY26" fmla="*/ 1034372 h 1925869"/>
                  <a:gd name="connsiteX27" fmla="*/ 105684 w 211368"/>
                  <a:gd name="connsiteY27" fmla="*/ 1094443 h 1925869"/>
                  <a:gd name="connsiteX28" fmla="*/ 45613 w 211368"/>
                  <a:gd name="connsiteY28" fmla="*/ 1034372 h 1925869"/>
                  <a:gd name="connsiteX29" fmla="*/ 105507 w 211368"/>
                  <a:gd name="connsiteY29" fmla="*/ 974477 h 1925869"/>
                  <a:gd name="connsiteX30" fmla="*/ 105861 w 211368"/>
                  <a:gd name="connsiteY30" fmla="*/ 831602 h 1925869"/>
                  <a:gd name="connsiteX31" fmla="*/ 165756 w 211368"/>
                  <a:gd name="connsiteY31" fmla="*/ 891497 h 1925869"/>
                  <a:gd name="connsiteX32" fmla="*/ 105684 w 211368"/>
                  <a:gd name="connsiteY32" fmla="*/ 951568 h 1925869"/>
                  <a:gd name="connsiteX33" fmla="*/ 45613 w 211368"/>
                  <a:gd name="connsiteY33" fmla="*/ 891497 h 1925869"/>
                  <a:gd name="connsiteX34" fmla="*/ 105507 w 211368"/>
                  <a:gd name="connsiteY34" fmla="*/ 831602 h 1925869"/>
                  <a:gd name="connsiteX35" fmla="*/ 105861 w 211368"/>
                  <a:gd name="connsiteY35" fmla="*/ 688727 h 1925869"/>
                  <a:gd name="connsiteX36" fmla="*/ 165756 w 211368"/>
                  <a:gd name="connsiteY36" fmla="*/ 748622 h 1925869"/>
                  <a:gd name="connsiteX37" fmla="*/ 105684 w 211368"/>
                  <a:gd name="connsiteY37" fmla="*/ 808693 h 1925869"/>
                  <a:gd name="connsiteX38" fmla="*/ 45613 w 211368"/>
                  <a:gd name="connsiteY38" fmla="*/ 748622 h 1925869"/>
                  <a:gd name="connsiteX39" fmla="*/ 105507 w 211368"/>
                  <a:gd name="connsiteY39" fmla="*/ 688727 h 1925869"/>
                  <a:gd name="connsiteX40" fmla="*/ 105861 w 211368"/>
                  <a:gd name="connsiteY40" fmla="*/ 545852 h 1925869"/>
                  <a:gd name="connsiteX41" fmla="*/ 165756 w 211368"/>
                  <a:gd name="connsiteY41" fmla="*/ 605747 h 1925869"/>
                  <a:gd name="connsiteX42" fmla="*/ 105684 w 211368"/>
                  <a:gd name="connsiteY42" fmla="*/ 665818 h 1925869"/>
                  <a:gd name="connsiteX43" fmla="*/ 45613 w 211368"/>
                  <a:gd name="connsiteY43" fmla="*/ 605747 h 1925869"/>
                  <a:gd name="connsiteX44" fmla="*/ 105507 w 211368"/>
                  <a:gd name="connsiteY44" fmla="*/ 545852 h 1925869"/>
                  <a:gd name="connsiteX45" fmla="*/ 105861 w 211368"/>
                  <a:gd name="connsiteY45" fmla="*/ 402977 h 1925869"/>
                  <a:gd name="connsiteX46" fmla="*/ 165756 w 211368"/>
                  <a:gd name="connsiteY46" fmla="*/ 462872 h 1925869"/>
                  <a:gd name="connsiteX47" fmla="*/ 105684 w 211368"/>
                  <a:gd name="connsiteY47" fmla="*/ 522943 h 1925869"/>
                  <a:gd name="connsiteX48" fmla="*/ 45613 w 211368"/>
                  <a:gd name="connsiteY48" fmla="*/ 462872 h 1925869"/>
                  <a:gd name="connsiteX49" fmla="*/ 105507 w 211368"/>
                  <a:gd name="connsiteY49" fmla="*/ 402977 h 1925869"/>
                  <a:gd name="connsiteX50" fmla="*/ 105861 w 211368"/>
                  <a:gd name="connsiteY50" fmla="*/ 260102 h 1925869"/>
                  <a:gd name="connsiteX51" fmla="*/ 165756 w 211368"/>
                  <a:gd name="connsiteY51" fmla="*/ 319997 h 1925869"/>
                  <a:gd name="connsiteX52" fmla="*/ 105684 w 211368"/>
                  <a:gd name="connsiteY52" fmla="*/ 380068 h 1925869"/>
                  <a:gd name="connsiteX53" fmla="*/ 45613 w 211368"/>
                  <a:gd name="connsiteY53" fmla="*/ 319997 h 1925869"/>
                  <a:gd name="connsiteX54" fmla="*/ 105507 w 211368"/>
                  <a:gd name="connsiteY54" fmla="*/ 260102 h 1925869"/>
                  <a:gd name="connsiteX55" fmla="*/ 105861 w 211368"/>
                  <a:gd name="connsiteY55" fmla="*/ 117227 h 1925869"/>
                  <a:gd name="connsiteX56" fmla="*/ 165756 w 211368"/>
                  <a:gd name="connsiteY56" fmla="*/ 177122 h 1925869"/>
                  <a:gd name="connsiteX57" fmla="*/ 105684 w 211368"/>
                  <a:gd name="connsiteY57" fmla="*/ 237193 h 1925869"/>
                  <a:gd name="connsiteX58" fmla="*/ 45613 w 211368"/>
                  <a:gd name="connsiteY58" fmla="*/ 177122 h 1925869"/>
                  <a:gd name="connsiteX59" fmla="*/ 105507 w 211368"/>
                  <a:gd name="connsiteY59" fmla="*/ 117227 h 1925869"/>
                  <a:gd name="connsiteX60" fmla="*/ 200002 w 211368"/>
                  <a:gd name="connsiteY60" fmla="*/ 0 h 1925869"/>
                  <a:gd name="connsiteX61" fmla="*/ 105684 w 211368"/>
                  <a:gd name="connsiteY61" fmla="*/ 94318 h 1925869"/>
                  <a:gd name="connsiteX62" fmla="*/ 11366 w 211368"/>
                  <a:gd name="connsiteY62" fmla="*/ 0 h 1925869"/>
                  <a:gd name="connsiteX63" fmla="*/ 0 w 211368"/>
                  <a:gd name="connsiteY63" fmla="*/ 11366 h 1925869"/>
                  <a:gd name="connsiteX64" fmla="*/ 89787 w 211368"/>
                  <a:gd name="connsiteY64" fmla="*/ 101153 h 1925869"/>
                  <a:gd name="connsiteX65" fmla="*/ 16497 w 211368"/>
                  <a:gd name="connsiteY65" fmla="*/ 101153 h 1925869"/>
                  <a:gd name="connsiteX66" fmla="*/ 16497 w 211368"/>
                  <a:gd name="connsiteY66" fmla="*/ 117227 h 1925869"/>
                  <a:gd name="connsiteX67" fmla="*/ 82775 w 211368"/>
                  <a:gd name="connsiteY67" fmla="*/ 117227 h 1925869"/>
                  <a:gd name="connsiteX68" fmla="*/ 34247 w 211368"/>
                  <a:gd name="connsiteY68" fmla="*/ 165756 h 1925869"/>
                  <a:gd name="connsiteX69" fmla="*/ 11366 w 211368"/>
                  <a:gd name="connsiteY69" fmla="*/ 142875 h 1925869"/>
                  <a:gd name="connsiteX70" fmla="*/ 0 w 211368"/>
                  <a:gd name="connsiteY70" fmla="*/ 154241 h 1925869"/>
                  <a:gd name="connsiteX71" fmla="*/ 22881 w 211368"/>
                  <a:gd name="connsiteY71" fmla="*/ 177122 h 1925869"/>
                  <a:gd name="connsiteX72" fmla="*/ 0 w 211368"/>
                  <a:gd name="connsiteY72" fmla="*/ 200002 h 1925869"/>
                  <a:gd name="connsiteX73" fmla="*/ 11366 w 211368"/>
                  <a:gd name="connsiteY73" fmla="*/ 211368 h 1925869"/>
                  <a:gd name="connsiteX74" fmla="*/ 34247 w 211368"/>
                  <a:gd name="connsiteY74" fmla="*/ 188488 h 1925869"/>
                  <a:gd name="connsiteX75" fmla="*/ 89787 w 211368"/>
                  <a:gd name="connsiteY75" fmla="*/ 244028 h 1925869"/>
                  <a:gd name="connsiteX76" fmla="*/ 16497 w 211368"/>
                  <a:gd name="connsiteY76" fmla="*/ 244028 h 1925869"/>
                  <a:gd name="connsiteX77" fmla="*/ 16497 w 211368"/>
                  <a:gd name="connsiteY77" fmla="*/ 260102 h 1925869"/>
                  <a:gd name="connsiteX78" fmla="*/ 82775 w 211368"/>
                  <a:gd name="connsiteY78" fmla="*/ 260102 h 1925869"/>
                  <a:gd name="connsiteX79" fmla="*/ 34247 w 211368"/>
                  <a:gd name="connsiteY79" fmla="*/ 308631 h 1925869"/>
                  <a:gd name="connsiteX80" fmla="*/ 11366 w 211368"/>
                  <a:gd name="connsiteY80" fmla="*/ 285750 h 1925869"/>
                  <a:gd name="connsiteX81" fmla="*/ 0 w 211368"/>
                  <a:gd name="connsiteY81" fmla="*/ 297116 h 1925869"/>
                  <a:gd name="connsiteX82" fmla="*/ 22881 w 211368"/>
                  <a:gd name="connsiteY82" fmla="*/ 319997 h 1925869"/>
                  <a:gd name="connsiteX83" fmla="*/ 0 w 211368"/>
                  <a:gd name="connsiteY83" fmla="*/ 342877 h 1925869"/>
                  <a:gd name="connsiteX84" fmla="*/ 11366 w 211368"/>
                  <a:gd name="connsiteY84" fmla="*/ 354243 h 1925869"/>
                  <a:gd name="connsiteX85" fmla="*/ 34247 w 211368"/>
                  <a:gd name="connsiteY85" fmla="*/ 331363 h 1925869"/>
                  <a:gd name="connsiteX86" fmla="*/ 89787 w 211368"/>
                  <a:gd name="connsiteY86" fmla="*/ 386903 h 1925869"/>
                  <a:gd name="connsiteX87" fmla="*/ 16497 w 211368"/>
                  <a:gd name="connsiteY87" fmla="*/ 386903 h 1925869"/>
                  <a:gd name="connsiteX88" fmla="*/ 16497 w 211368"/>
                  <a:gd name="connsiteY88" fmla="*/ 402977 h 1925869"/>
                  <a:gd name="connsiteX89" fmla="*/ 82775 w 211368"/>
                  <a:gd name="connsiteY89" fmla="*/ 402977 h 1925869"/>
                  <a:gd name="connsiteX90" fmla="*/ 34247 w 211368"/>
                  <a:gd name="connsiteY90" fmla="*/ 451506 h 1925869"/>
                  <a:gd name="connsiteX91" fmla="*/ 11366 w 211368"/>
                  <a:gd name="connsiteY91" fmla="*/ 428625 h 1925869"/>
                  <a:gd name="connsiteX92" fmla="*/ 0 w 211368"/>
                  <a:gd name="connsiteY92" fmla="*/ 439991 h 1925869"/>
                  <a:gd name="connsiteX93" fmla="*/ 22881 w 211368"/>
                  <a:gd name="connsiteY93" fmla="*/ 462872 h 1925869"/>
                  <a:gd name="connsiteX94" fmla="*/ 0 w 211368"/>
                  <a:gd name="connsiteY94" fmla="*/ 485752 h 1925869"/>
                  <a:gd name="connsiteX95" fmla="*/ 11366 w 211368"/>
                  <a:gd name="connsiteY95" fmla="*/ 497118 h 1925869"/>
                  <a:gd name="connsiteX96" fmla="*/ 34247 w 211368"/>
                  <a:gd name="connsiteY96" fmla="*/ 474238 h 1925869"/>
                  <a:gd name="connsiteX97" fmla="*/ 89787 w 211368"/>
                  <a:gd name="connsiteY97" fmla="*/ 529778 h 1925869"/>
                  <a:gd name="connsiteX98" fmla="*/ 16497 w 211368"/>
                  <a:gd name="connsiteY98" fmla="*/ 529778 h 1925869"/>
                  <a:gd name="connsiteX99" fmla="*/ 16497 w 211368"/>
                  <a:gd name="connsiteY99" fmla="*/ 545852 h 1925869"/>
                  <a:gd name="connsiteX100" fmla="*/ 82775 w 211368"/>
                  <a:gd name="connsiteY100" fmla="*/ 545852 h 1925869"/>
                  <a:gd name="connsiteX101" fmla="*/ 34247 w 211368"/>
                  <a:gd name="connsiteY101" fmla="*/ 594381 h 1925869"/>
                  <a:gd name="connsiteX102" fmla="*/ 11366 w 211368"/>
                  <a:gd name="connsiteY102" fmla="*/ 571500 h 1925869"/>
                  <a:gd name="connsiteX103" fmla="*/ 0 w 211368"/>
                  <a:gd name="connsiteY103" fmla="*/ 582866 h 1925869"/>
                  <a:gd name="connsiteX104" fmla="*/ 22881 w 211368"/>
                  <a:gd name="connsiteY104" fmla="*/ 605747 h 1925869"/>
                  <a:gd name="connsiteX105" fmla="*/ 0 w 211368"/>
                  <a:gd name="connsiteY105" fmla="*/ 628627 h 1925869"/>
                  <a:gd name="connsiteX106" fmla="*/ 11366 w 211368"/>
                  <a:gd name="connsiteY106" fmla="*/ 639993 h 1925869"/>
                  <a:gd name="connsiteX107" fmla="*/ 34247 w 211368"/>
                  <a:gd name="connsiteY107" fmla="*/ 617113 h 1925869"/>
                  <a:gd name="connsiteX108" fmla="*/ 89787 w 211368"/>
                  <a:gd name="connsiteY108" fmla="*/ 672653 h 1925869"/>
                  <a:gd name="connsiteX109" fmla="*/ 16497 w 211368"/>
                  <a:gd name="connsiteY109" fmla="*/ 672653 h 1925869"/>
                  <a:gd name="connsiteX110" fmla="*/ 16497 w 211368"/>
                  <a:gd name="connsiteY110" fmla="*/ 688727 h 1925869"/>
                  <a:gd name="connsiteX111" fmla="*/ 82775 w 211368"/>
                  <a:gd name="connsiteY111" fmla="*/ 688727 h 1925869"/>
                  <a:gd name="connsiteX112" fmla="*/ 34247 w 211368"/>
                  <a:gd name="connsiteY112" fmla="*/ 737256 h 1925869"/>
                  <a:gd name="connsiteX113" fmla="*/ 11366 w 211368"/>
                  <a:gd name="connsiteY113" fmla="*/ 714375 h 1925869"/>
                  <a:gd name="connsiteX114" fmla="*/ 0 w 211368"/>
                  <a:gd name="connsiteY114" fmla="*/ 725741 h 1925869"/>
                  <a:gd name="connsiteX115" fmla="*/ 22881 w 211368"/>
                  <a:gd name="connsiteY115" fmla="*/ 748622 h 1925869"/>
                  <a:gd name="connsiteX116" fmla="*/ 0 w 211368"/>
                  <a:gd name="connsiteY116" fmla="*/ 771502 h 1925869"/>
                  <a:gd name="connsiteX117" fmla="*/ 11366 w 211368"/>
                  <a:gd name="connsiteY117" fmla="*/ 782868 h 1925869"/>
                  <a:gd name="connsiteX118" fmla="*/ 34247 w 211368"/>
                  <a:gd name="connsiteY118" fmla="*/ 759988 h 1925869"/>
                  <a:gd name="connsiteX119" fmla="*/ 89787 w 211368"/>
                  <a:gd name="connsiteY119" fmla="*/ 815528 h 1925869"/>
                  <a:gd name="connsiteX120" fmla="*/ 16497 w 211368"/>
                  <a:gd name="connsiteY120" fmla="*/ 815528 h 1925869"/>
                  <a:gd name="connsiteX121" fmla="*/ 16497 w 211368"/>
                  <a:gd name="connsiteY121" fmla="*/ 831602 h 1925869"/>
                  <a:gd name="connsiteX122" fmla="*/ 82775 w 211368"/>
                  <a:gd name="connsiteY122" fmla="*/ 831602 h 1925869"/>
                  <a:gd name="connsiteX123" fmla="*/ 34247 w 211368"/>
                  <a:gd name="connsiteY123" fmla="*/ 880131 h 1925869"/>
                  <a:gd name="connsiteX124" fmla="*/ 11366 w 211368"/>
                  <a:gd name="connsiteY124" fmla="*/ 857250 h 1925869"/>
                  <a:gd name="connsiteX125" fmla="*/ 0 w 211368"/>
                  <a:gd name="connsiteY125" fmla="*/ 868616 h 1925869"/>
                  <a:gd name="connsiteX126" fmla="*/ 22881 w 211368"/>
                  <a:gd name="connsiteY126" fmla="*/ 891497 h 1925869"/>
                  <a:gd name="connsiteX127" fmla="*/ 0 w 211368"/>
                  <a:gd name="connsiteY127" fmla="*/ 914377 h 1925869"/>
                  <a:gd name="connsiteX128" fmla="*/ 11366 w 211368"/>
                  <a:gd name="connsiteY128" fmla="*/ 925743 h 1925869"/>
                  <a:gd name="connsiteX129" fmla="*/ 34247 w 211368"/>
                  <a:gd name="connsiteY129" fmla="*/ 902863 h 1925869"/>
                  <a:gd name="connsiteX130" fmla="*/ 89787 w 211368"/>
                  <a:gd name="connsiteY130" fmla="*/ 958403 h 1925869"/>
                  <a:gd name="connsiteX131" fmla="*/ 16497 w 211368"/>
                  <a:gd name="connsiteY131" fmla="*/ 958403 h 1925869"/>
                  <a:gd name="connsiteX132" fmla="*/ 16497 w 211368"/>
                  <a:gd name="connsiteY132" fmla="*/ 974477 h 1925869"/>
                  <a:gd name="connsiteX133" fmla="*/ 82775 w 211368"/>
                  <a:gd name="connsiteY133" fmla="*/ 974477 h 1925869"/>
                  <a:gd name="connsiteX134" fmla="*/ 34247 w 211368"/>
                  <a:gd name="connsiteY134" fmla="*/ 1023006 h 1925869"/>
                  <a:gd name="connsiteX135" fmla="*/ 11366 w 211368"/>
                  <a:gd name="connsiteY135" fmla="*/ 1000125 h 1925869"/>
                  <a:gd name="connsiteX136" fmla="*/ 0 w 211368"/>
                  <a:gd name="connsiteY136" fmla="*/ 1011491 h 1925869"/>
                  <a:gd name="connsiteX137" fmla="*/ 22881 w 211368"/>
                  <a:gd name="connsiteY137" fmla="*/ 1034372 h 1925869"/>
                  <a:gd name="connsiteX138" fmla="*/ 0 w 211368"/>
                  <a:gd name="connsiteY138" fmla="*/ 1057252 h 1925869"/>
                  <a:gd name="connsiteX139" fmla="*/ 11366 w 211368"/>
                  <a:gd name="connsiteY139" fmla="*/ 1068618 h 1925869"/>
                  <a:gd name="connsiteX140" fmla="*/ 34247 w 211368"/>
                  <a:gd name="connsiteY140" fmla="*/ 1045738 h 1925869"/>
                  <a:gd name="connsiteX141" fmla="*/ 89787 w 211368"/>
                  <a:gd name="connsiteY141" fmla="*/ 1101278 h 1925869"/>
                  <a:gd name="connsiteX142" fmla="*/ 16497 w 211368"/>
                  <a:gd name="connsiteY142" fmla="*/ 1101278 h 1925869"/>
                  <a:gd name="connsiteX143" fmla="*/ 16497 w 211368"/>
                  <a:gd name="connsiteY143" fmla="*/ 1117352 h 1925869"/>
                  <a:gd name="connsiteX144" fmla="*/ 82775 w 211368"/>
                  <a:gd name="connsiteY144" fmla="*/ 1117352 h 1925869"/>
                  <a:gd name="connsiteX145" fmla="*/ 34247 w 211368"/>
                  <a:gd name="connsiteY145" fmla="*/ 1165881 h 1925869"/>
                  <a:gd name="connsiteX146" fmla="*/ 11366 w 211368"/>
                  <a:gd name="connsiteY146" fmla="*/ 1143000 h 1925869"/>
                  <a:gd name="connsiteX147" fmla="*/ 0 w 211368"/>
                  <a:gd name="connsiteY147" fmla="*/ 1154366 h 1925869"/>
                  <a:gd name="connsiteX148" fmla="*/ 22881 w 211368"/>
                  <a:gd name="connsiteY148" fmla="*/ 1177247 h 1925869"/>
                  <a:gd name="connsiteX149" fmla="*/ 0 w 211368"/>
                  <a:gd name="connsiteY149" fmla="*/ 1200127 h 1925869"/>
                  <a:gd name="connsiteX150" fmla="*/ 11366 w 211368"/>
                  <a:gd name="connsiteY150" fmla="*/ 1211493 h 1925869"/>
                  <a:gd name="connsiteX151" fmla="*/ 34247 w 211368"/>
                  <a:gd name="connsiteY151" fmla="*/ 1188613 h 1925869"/>
                  <a:gd name="connsiteX152" fmla="*/ 89787 w 211368"/>
                  <a:gd name="connsiteY152" fmla="*/ 1244153 h 1925869"/>
                  <a:gd name="connsiteX153" fmla="*/ 16497 w 211368"/>
                  <a:gd name="connsiteY153" fmla="*/ 1244153 h 1925869"/>
                  <a:gd name="connsiteX154" fmla="*/ 16497 w 211368"/>
                  <a:gd name="connsiteY154" fmla="*/ 1260227 h 1925869"/>
                  <a:gd name="connsiteX155" fmla="*/ 82775 w 211368"/>
                  <a:gd name="connsiteY155" fmla="*/ 1260227 h 1925869"/>
                  <a:gd name="connsiteX156" fmla="*/ 34247 w 211368"/>
                  <a:gd name="connsiteY156" fmla="*/ 1308756 h 1925869"/>
                  <a:gd name="connsiteX157" fmla="*/ 11366 w 211368"/>
                  <a:gd name="connsiteY157" fmla="*/ 1285875 h 1925869"/>
                  <a:gd name="connsiteX158" fmla="*/ 0 w 211368"/>
                  <a:gd name="connsiteY158" fmla="*/ 1297241 h 1925869"/>
                  <a:gd name="connsiteX159" fmla="*/ 22881 w 211368"/>
                  <a:gd name="connsiteY159" fmla="*/ 1320122 h 1925869"/>
                  <a:gd name="connsiteX160" fmla="*/ 0 w 211368"/>
                  <a:gd name="connsiteY160" fmla="*/ 1343002 h 1925869"/>
                  <a:gd name="connsiteX161" fmla="*/ 11366 w 211368"/>
                  <a:gd name="connsiteY161" fmla="*/ 1354368 h 1925869"/>
                  <a:gd name="connsiteX162" fmla="*/ 34247 w 211368"/>
                  <a:gd name="connsiteY162" fmla="*/ 1331488 h 1925869"/>
                  <a:gd name="connsiteX163" fmla="*/ 89787 w 211368"/>
                  <a:gd name="connsiteY163" fmla="*/ 1387028 h 1925869"/>
                  <a:gd name="connsiteX164" fmla="*/ 16497 w 211368"/>
                  <a:gd name="connsiteY164" fmla="*/ 1387028 h 1925869"/>
                  <a:gd name="connsiteX165" fmla="*/ 16497 w 211368"/>
                  <a:gd name="connsiteY165" fmla="*/ 1403102 h 1925869"/>
                  <a:gd name="connsiteX166" fmla="*/ 82775 w 211368"/>
                  <a:gd name="connsiteY166" fmla="*/ 1403102 h 1925869"/>
                  <a:gd name="connsiteX167" fmla="*/ 34247 w 211368"/>
                  <a:gd name="connsiteY167" fmla="*/ 1451631 h 1925869"/>
                  <a:gd name="connsiteX168" fmla="*/ 11366 w 211368"/>
                  <a:gd name="connsiteY168" fmla="*/ 1428750 h 1925869"/>
                  <a:gd name="connsiteX169" fmla="*/ 0 w 211368"/>
                  <a:gd name="connsiteY169" fmla="*/ 1440116 h 1925869"/>
                  <a:gd name="connsiteX170" fmla="*/ 22881 w 211368"/>
                  <a:gd name="connsiteY170" fmla="*/ 1462997 h 1925869"/>
                  <a:gd name="connsiteX171" fmla="*/ 0 w 211368"/>
                  <a:gd name="connsiteY171" fmla="*/ 1485877 h 1925869"/>
                  <a:gd name="connsiteX172" fmla="*/ 11366 w 211368"/>
                  <a:gd name="connsiteY172" fmla="*/ 1497243 h 1925869"/>
                  <a:gd name="connsiteX173" fmla="*/ 34247 w 211368"/>
                  <a:gd name="connsiteY173" fmla="*/ 1474363 h 1925869"/>
                  <a:gd name="connsiteX174" fmla="*/ 89787 w 211368"/>
                  <a:gd name="connsiteY174" fmla="*/ 1529903 h 1925869"/>
                  <a:gd name="connsiteX175" fmla="*/ 16497 w 211368"/>
                  <a:gd name="connsiteY175" fmla="*/ 1529903 h 1925869"/>
                  <a:gd name="connsiteX176" fmla="*/ 16497 w 211368"/>
                  <a:gd name="connsiteY176" fmla="*/ 1545977 h 1925869"/>
                  <a:gd name="connsiteX177" fmla="*/ 82775 w 211368"/>
                  <a:gd name="connsiteY177" fmla="*/ 1545977 h 1925869"/>
                  <a:gd name="connsiteX178" fmla="*/ 34247 w 211368"/>
                  <a:gd name="connsiteY178" fmla="*/ 1594506 h 1925869"/>
                  <a:gd name="connsiteX179" fmla="*/ 11366 w 211368"/>
                  <a:gd name="connsiteY179" fmla="*/ 1571625 h 1925869"/>
                  <a:gd name="connsiteX180" fmla="*/ 0 w 211368"/>
                  <a:gd name="connsiteY180" fmla="*/ 1582991 h 1925869"/>
                  <a:gd name="connsiteX181" fmla="*/ 22881 w 211368"/>
                  <a:gd name="connsiteY181" fmla="*/ 1605872 h 1925869"/>
                  <a:gd name="connsiteX182" fmla="*/ 0 w 211368"/>
                  <a:gd name="connsiteY182" fmla="*/ 1628752 h 1925869"/>
                  <a:gd name="connsiteX183" fmla="*/ 11366 w 211368"/>
                  <a:gd name="connsiteY183" fmla="*/ 1640118 h 1925869"/>
                  <a:gd name="connsiteX184" fmla="*/ 34247 w 211368"/>
                  <a:gd name="connsiteY184" fmla="*/ 1617238 h 1925869"/>
                  <a:gd name="connsiteX185" fmla="*/ 89787 w 211368"/>
                  <a:gd name="connsiteY185" fmla="*/ 1672778 h 1925869"/>
                  <a:gd name="connsiteX186" fmla="*/ 16497 w 211368"/>
                  <a:gd name="connsiteY186" fmla="*/ 1672778 h 1925869"/>
                  <a:gd name="connsiteX187" fmla="*/ 16497 w 211368"/>
                  <a:gd name="connsiteY187" fmla="*/ 1688852 h 1925869"/>
                  <a:gd name="connsiteX188" fmla="*/ 82775 w 211368"/>
                  <a:gd name="connsiteY188" fmla="*/ 1688852 h 1925869"/>
                  <a:gd name="connsiteX189" fmla="*/ 34246 w 211368"/>
                  <a:gd name="connsiteY189" fmla="*/ 1737381 h 1925869"/>
                  <a:gd name="connsiteX190" fmla="*/ 11366 w 211368"/>
                  <a:gd name="connsiteY190" fmla="*/ 1714501 h 1925869"/>
                  <a:gd name="connsiteX191" fmla="*/ 0 w 211368"/>
                  <a:gd name="connsiteY191" fmla="*/ 1725867 h 1925869"/>
                  <a:gd name="connsiteX192" fmla="*/ 22880 w 211368"/>
                  <a:gd name="connsiteY192" fmla="*/ 1748747 h 1925869"/>
                  <a:gd name="connsiteX193" fmla="*/ 0 w 211368"/>
                  <a:gd name="connsiteY193" fmla="*/ 1771627 h 1925869"/>
                  <a:gd name="connsiteX194" fmla="*/ 11366 w 211368"/>
                  <a:gd name="connsiteY194" fmla="*/ 1782993 h 1925869"/>
                  <a:gd name="connsiteX195" fmla="*/ 34246 w 211368"/>
                  <a:gd name="connsiteY195" fmla="*/ 1760113 h 1925869"/>
                  <a:gd name="connsiteX196" fmla="*/ 89787 w 211368"/>
                  <a:gd name="connsiteY196" fmla="*/ 1815654 h 1925869"/>
                  <a:gd name="connsiteX197" fmla="*/ 16497 w 211368"/>
                  <a:gd name="connsiteY197" fmla="*/ 1815654 h 1925869"/>
                  <a:gd name="connsiteX198" fmla="*/ 16497 w 211368"/>
                  <a:gd name="connsiteY198" fmla="*/ 1831728 h 1925869"/>
                  <a:gd name="connsiteX199" fmla="*/ 82775 w 211368"/>
                  <a:gd name="connsiteY199" fmla="*/ 1831728 h 1925869"/>
                  <a:gd name="connsiteX200" fmla="*/ 0 w 211368"/>
                  <a:gd name="connsiteY200" fmla="*/ 1914503 h 1925869"/>
                  <a:gd name="connsiteX201" fmla="*/ 11366 w 211368"/>
                  <a:gd name="connsiteY201" fmla="*/ 1925869 h 1925869"/>
                  <a:gd name="connsiteX202" fmla="*/ 105507 w 211368"/>
                  <a:gd name="connsiteY202" fmla="*/ 1831728 h 1925869"/>
                  <a:gd name="connsiteX203" fmla="*/ 105861 w 211368"/>
                  <a:gd name="connsiteY203" fmla="*/ 1831728 h 1925869"/>
                  <a:gd name="connsiteX204" fmla="*/ 200002 w 211368"/>
                  <a:gd name="connsiteY204" fmla="*/ 1925869 h 1925869"/>
                  <a:gd name="connsiteX205" fmla="*/ 211368 w 211368"/>
                  <a:gd name="connsiteY205" fmla="*/ 1914503 h 1925869"/>
                  <a:gd name="connsiteX206" fmla="*/ 128593 w 211368"/>
                  <a:gd name="connsiteY206" fmla="*/ 1831728 h 1925869"/>
                  <a:gd name="connsiteX207" fmla="*/ 210951 w 211368"/>
                  <a:gd name="connsiteY207" fmla="*/ 1831728 h 1925869"/>
                  <a:gd name="connsiteX208" fmla="*/ 210951 w 211368"/>
                  <a:gd name="connsiteY208" fmla="*/ 1815654 h 1925869"/>
                  <a:gd name="connsiteX209" fmla="*/ 121581 w 211368"/>
                  <a:gd name="connsiteY209" fmla="*/ 1815654 h 1925869"/>
                  <a:gd name="connsiteX210" fmla="*/ 177122 w 211368"/>
                  <a:gd name="connsiteY210" fmla="*/ 1760113 h 1925869"/>
                  <a:gd name="connsiteX211" fmla="*/ 200002 w 211368"/>
                  <a:gd name="connsiteY211" fmla="*/ 1782993 h 1925869"/>
                  <a:gd name="connsiteX212" fmla="*/ 211368 w 211368"/>
                  <a:gd name="connsiteY212" fmla="*/ 1771627 h 1925869"/>
                  <a:gd name="connsiteX213" fmla="*/ 188488 w 211368"/>
                  <a:gd name="connsiteY213" fmla="*/ 1748747 h 1925869"/>
                  <a:gd name="connsiteX214" fmla="*/ 211368 w 211368"/>
                  <a:gd name="connsiteY214" fmla="*/ 1725867 h 1925869"/>
                  <a:gd name="connsiteX215" fmla="*/ 200002 w 211368"/>
                  <a:gd name="connsiteY215" fmla="*/ 1714501 h 1925869"/>
                  <a:gd name="connsiteX216" fmla="*/ 177122 w 211368"/>
                  <a:gd name="connsiteY216" fmla="*/ 1737381 h 1925869"/>
                  <a:gd name="connsiteX217" fmla="*/ 128593 w 211368"/>
                  <a:gd name="connsiteY217" fmla="*/ 1688852 h 1925869"/>
                  <a:gd name="connsiteX218" fmla="*/ 210951 w 211368"/>
                  <a:gd name="connsiteY218" fmla="*/ 1688852 h 1925869"/>
                  <a:gd name="connsiteX219" fmla="*/ 210951 w 211368"/>
                  <a:gd name="connsiteY219" fmla="*/ 1672778 h 1925869"/>
                  <a:gd name="connsiteX220" fmla="*/ 121581 w 211368"/>
                  <a:gd name="connsiteY220" fmla="*/ 1672778 h 1925869"/>
                  <a:gd name="connsiteX221" fmla="*/ 177122 w 211368"/>
                  <a:gd name="connsiteY221" fmla="*/ 1617238 h 1925869"/>
                  <a:gd name="connsiteX222" fmla="*/ 200002 w 211368"/>
                  <a:gd name="connsiteY222" fmla="*/ 1640118 h 1925869"/>
                  <a:gd name="connsiteX223" fmla="*/ 211368 w 211368"/>
                  <a:gd name="connsiteY223" fmla="*/ 1628752 h 1925869"/>
                  <a:gd name="connsiteX224" fmla="*/ 188488 w 211368"/>
                  <a:gd name="connsiteY224" fmla="*/ 1605872 h 1925869"/>
                  <a:gd name="connsiteX225" fmla="*/ 211368 w 211368"/>
                  <a:gd name="connsiteY225" fmla="*/ 1582991 h 1925869"/>
                  <a:gd name="connsiteX226" fmla="*/ 200002 w 211368"/>
                  <a:gd name="connsiteY226" fmla="*/ 1571625 h 1925869"/>
                  <a:gd name="connsiteX227" fmla="*/ 177122 w 211368"/>
                  <a:gd name="connsiteY227" fmla="*/ 1594506 h 1925869"/>
                  <a:gd name="connsiteX228" fmla="*/ 128593 w 211368"/>
                  <a:gd name="connsiteY228" fmla="*/ 1545977 h 1925869"/>
                  <a:gd name="connsiteX229" fmla="*/ 210951 w 211368"/>
                  <a:gd name="connsiteY229" fmla="*/ 1545977 h 1925869"/>
                  <a:gd name="connsiteX230" fmla="*/ 210951 w 211368"/>
                  <a:gd name="connsiteY230" fmla="*/ 1529903 h 1925869"/>
                  <a:gd name="connsiteX231" fmla="*/ 121581 w 211368"/>
                  <a:gd name="connsiteY231" fmla="*/ 1529903 h 1925869"/>
                  <a:gd name="connsiteX232" fmla="*/ 177122 w 211368"/>
                  <a:gd name="connsiteY232" fmla="*/ 1474363 h 1925869"/>
                  <a:gd name="connsiteX233" fmla="*/ 200002 w 211368"/>
                  <a:gd name="connsiteY233" fmla="*/ 1497243 h 1925869"/>
                  <a:gd name="connsiteX234" fmla="*/ 211368 w 211368"/>
                  <a:gd name="connsiteY234" fmla="*/ 1485877 h 1925869"/>
                  <a:gd name="connsiteX235" fmla="*/ 188488 w 211368"/>
                  <a:gd name="connsiteY235" fmla="*/ 1462997 h 1925869"/>
                  <a:gd name="connsiteX236" fmla="*/ 211368 w 211368"/>
                  <a:gd name="connsiteY236" fmla="*/ 1440116 h 1925869"/>
                  <a:gd name="connsiteX237" fmla="*/ 200002 w 211368"/>
                  <a:gd name="connsiteY237" fmla="*/ 1428750 h 1925869"/>
                  <a:gd name="connsiteX238" fmla="*/ 177122 w 211368"/>
                  <a:gd name="connsiteY238" fmla="*/ 1451631 h 1925869"/>
                  <a:gd name="connsiteX239" fmla="*/ 128593 w 211368"/>
                  <a:gd name="connsiteY239" fmla="*/ 1403102 h 1925869"/>
                  <a:gd name="connsiteX240" fmla="*/ 210951 w 211368"/>
                  <a:gd name="connsiteY240" fmla="*/ 1403102 h 1925869"/>
                  <a:gd name="connsiteX241" fmla="*/ 210951 w 211368"/>
                  <a:gd name="connsiteY241" fmla="*/ 1387028 h 1925869"/>
                  <a:gd name="connsiteX242" fmla="*/ 121581 w 211368"/>
                  <a:gd name="connsiteY242" fmla="*/ 1387028 h 1925869"/>
                  <a:gd name="connsiteX243" fmla="*/ 177122 w 211368"/>
                  <a:gd name="connsiteY243" fmla="*/ 1331488 h 1925869"/>
                  <a:gd name="connsiteX244" fmla="*/ 200002 w 211368"/>
                  <a:gd name="connsiteY244" fmla="*/ 1354368 h 1925869"/>
                  <a:gd name="connsiteX245" fmla="*/ 211368 w 211368"/>
                  <a:gd name="connsiteY245" fmla="*/ 1343002 h 1925869"/>
                  <a:gd name="connsiteX246" fmla="*/ 188488 w 211368"/>
                  <a:gd name="connsiteY246" fmla="*/ 1320122 h 1925869"/>
                  <a:gd name="connsiteX247" fmla="*/ 211368 w 211368"/>
                  <a:gd name="connsiteY247" fmla="*/ 1297241 h 1925869"/>
                  <a:gd name="connsiteX248" fmla="*/ 200002 w 211368"/>
                  <a:gd name="connsiteY248" fmla="*/ 1285875 h 1925869"/>
                  <a:gd name="connsiteX249" fmla="*/ 177122 w 211368"/>
                  <a:gd name="connsiteY249" fmla="*/ 1308756 h 1925869"/>
                  <a:gd name="connsiteX250" fmla="*/ 128593 w 211368"/>
                  <a:gd name="connsiteY250" fmla="*/ 1260227 h 1925869"/>
                  <a:gd name="connsiteX251" fmla="*/ 210951 w 211368"/>
                  <a:gd name="connsiteY251" fmla="*/ 1260227 h 1925869"/>
                  <a:gd name="connsiteX252" fmla="*/ 210951 w 211368"/>
                  <a:gd name="connsiteY252" fmla="*/ 1244153 h 1925869"/>
                  <a:gd name="connsiteX253" fmla="*/ 121581 w 211368"/>
                  <a:gd name="connsiteY253" fmla="*/ 1244153 h 1925869"/>
                  <a:gd name="connsiteX254" fmla="*/ 177122 w 211368"/>
                  <a:gd name="connsiteY254" fmla="*/ 1188613 h 1925869"/>
                  <a:gd name="connsiteX255" fmla="*/ 200002 w 211368"/>
                  <a:gd name="connsiteY255" fmla="*/ 1211493 h 1925869"/>
                  <a:gd name="connsiteX256" fmla="*/ 211368 w 211368"/>
                  <a:gd name="connsiteY256" fmla="*/ 1200127 h 1925869"/>
                  <a:gd name="connsiteX257" fmla="*/ 188488 w 211368"/>
                  <a:gd name="connsiteY257" fmla="*/ 1177247 h 1925869"/>
                  <a:gd name="connsiteX258" fmla="*/ 211368 w 211368"/>
                  <a:gd name="connsiteY258" fmla="*/ 1154366 h 1925869"/>
                  <a:gd name="connsiteX259" fmla="*/ 200002 w 211368"/>
                  <a:gd name="connsiteY259" fmla="*/ 1143000 h 1925869"/>
                  <a:gd name="connsiteX260" fmla="*/ 177122 w 211368"/>
                  <a:gd name="connsiteY260" fmla="*/ 1165881 h 1925869"/>
                  <a:gd name="connsiteX261" fmla="*/ 128593 w 211368"/>
                  <a:gd name="connsiteY261" fmla="*/ 1117352 h 1925869"/>
                  <a:gd name="connsiteX262" fmla="*/ 210951 w 211368"/>
                  <a:gd name="connsiteY262" fmla="*/ 1117352 h 1925869"/>
                  <a:gd name="connsiteX263" fmla="*/ 210951 w 211368"/>
                  <a:gd name="connsiteY263" fmla="*/ 1101278 h 1925869"/>
                  <a:gd name="connsiteX264" fmla="*/ 121581 w 211368"/>
                  <a:gd name="connsiteY264" fmla="*/ 1101278 h 1925869"/>
                  <a:gd name="connsiteX265" fmla="*/ 177122 w 211368"/>
                  <a:gd name="connsiteY265" fmla="*/ 1045738 h 1925869"/>
                  <a:gd name="connsiteX266" fmla="*/ 200002 w 211368"/>
                  <a:gd name="connsiteY266" fmla="*/ 1068618 h 1925869"/>
                  <a:gd name="connsiteX267" fmla="*/ 211368 w 211368"/>
                  <a:gd name="connsiteY267" fmla="*/ 1057252 h 1925869"/>
                  <a:gd name="connsiteX268" fmla="*/ 188488 w 211368"/>
                  <a:gd name="connsiteY268" fmla="*/ 1034372 h 1925869"/>
                  <a:gd name="connsiteX269" fmla="*/ 211368 w 211368"/>
                  <a:gd name="connsiteY269" fmla="*/ 1011491 h 1925869"/>
                  <a:gd name="connsiteX270" fmla="*/ 200002 w 211368"/>
                  <a:gd name="connsiteY270" fmla="*/ 1000125 h 1925869"/>
                  <a:gd name="connsiteX271" fmla="*/ 177122 w 211368"/>
                  <a:gd name="connsiteY271" fmla="*/ 1023006 h 1925869"/>
                  <a:gd name="connsiteX272" fmla="*/ 128593 w 211368"/>
                  <a:gd name="connsiteY272" fmla="*/ 974477 h 1925869"/>
                  <a:gd name="connsiteX273" fmla="*/ 210951 w 211368"/>
                  <a:gd name="connsiteY273" fmla="*/ 974477 h 1925869"/>
                  <a:gd name="connsiteX274" fmla="*/ 210951 w 211368"/>
                  <a:gd name="connsiteY274" fmla="*/ 958403 h 1925869"/>
                  <a:gd name="connsiteX275" fmla="*/ 121581 w 211368"/>
                  <a:gd name="connsiteY275" fmla="*/ 958403 h 1925869"/>
                  <a:gd name="connsiteX276" fmla="*/ 177122 w 211368"/>
                  <a:gd name="connsiteY276" fmla="*/ 902863 h 1925869"/>
                  <a:gd name="connsiteX277" fmla="*/ 200002 w 211368"/>
                  <a:gd name="connsiteY277" fmla="*/ 925743 h 1925869"/>
                  <a:gd name="connsiteX278" fmla="*/ 211368 w 211368"/>
                  <a:gd name="connsiteY278" fmla="*/ 914377 h 1925869"/>
                  <a:gd name="connsiteX279" fmla="*/ 188488 w 211368"/>
                  <a:gd name="connsiteY279" fmla="*/ 891497 h 1925869"/>
                  <a:gd name="connsiteX280" fmla="*/ 211368 w 211368"/>
                  <a:gd name="connsiteY280" fmla="*/ 868616 h 1925869"/>
                  <a:gd name="connsiteX281" fmla="*/ 200002 w 211368"/>
                  <a:gd name="connsiteY281" fmla="*/ 857250 h 1925869"/>
                  <a:gd name="connsiteX282" fmla="*/ 177122 w 211368"/>
                  <a:gd name="connsiteY282" fmla="*/ 880131 h 1925869"/>
                  <a:gd name="connsiteX283" fmla="*/ 128593 w 211368"/>
                  <a:gd name="connsiteY283" fmla="*/ 831602 h 1925869"/>
                  <a:gd name="connsiteX284" fmla="*/ 210951 w 211368"/>
                  <a:gd name="connsiteY284" fmla="*/ 831602 h 1925869"/>
                  <a:gd name="connsiteX285" fmla="*/ 210951 w 211368"/>
                  <a:gd name="connsiteY285" fmla="*/ 815528 h 1925869"/>
                  <a:gd name="connsiteX286" fmla="*/ 121581 w 211368"/>
                  <a:gd name="connsiteY286" fmla="*/ 815528 h 1925869"/>
                  <a:gd name="connsiteX287" fmla="*/ 177122 w 211368"/>
                  <a:gd name="connsiteY287" fmla="*/ 759988 h 1925869"/>
                  <a:gd name="connsiteX288" fmla="*/ 200002 w 211368"/>
                  <a:gd name="connsiteY288" fmla="*/ 782868 h 1925869"/>
                  <a:gd name="connsiteX289" fmla="*/ 211368 w 211368"/>
                  <a:gd name="connsiteY289" fmla="*/ 771502 h 1925869"/>
                  <a:gd name="connsiteX290" fmla="*/ 188488 w 211368"/>
                  <a:gd name="connsiteY290" fmla="*/ 748622 h 1925869"/>
                  <a:gd name="connsiteX291" fmla="*/ 211368 w 211368"/>
                  <a:gd name="connsiteY291" fmla="*/ 725741 h 1925869"/>
                  <a:gd name="connsiteX292" fmla="*/ 200002 w 211368"/>
                  <a:gd name="connsiteY292" fmla="*/ 714375 h 1925869"/>
                  <a:gd name="connsiteX293" fmla="*/ 177122 w 211368"/>
                  <a:gd name="connsiteY293" fmla="*/ 737256 h 1925869"/>
                  <a:gd name="connsiteX294" fmla="*/ 128593 w 211368"/>
                  <a:gd name="connsiteY294" fmla="*/ 688727 h 1925869"/>
                  <a:gd name="connsiteX295" fmla="*/ 210951 w 211368"/>
                  <a:gd name="connsiteY295" fmla="*/ 688727 h 1925869"/>
                  <a:gd name="connsiteX296" fmla="*/ 210951 w 211368"/>
                  <a:gd name="connsiteY296" fmla="*/ 672653 h 1925869"/>
                  <a:gd name="connsiteX297" fmla="*/ 121581 w 211368"/>
                  <a:gd name="connsiteY297" fmla="*/ 672653 h 1925869"/>
                  <a:gd name="connsiteX298" fmla="*/ 177122 w 211368"/>
                  <a:gd name="connsiteY298" fmla="*/ 617113 h 1925869"/>
                  <a:gd name="connsiteX299" fmla="*/ 200002 w 211368"/>
                  <a:gd name="connsiteY299" fmla="*/ 639993 h 1925869"/>
                  <a:gd name="connsiteX300" fmla="*/ 211368 w 211368"/>
                  <a:gd name="connsiteY300" fmla="*/ 628627 h 1925869"/>
                  <a:gd name="connsiteX301" fmla="*/ 188488 w 211368"/>
                  <a:gd name="connsiteY301" fmla="*/ 605747 h 1925869"/>
                  <a:gd name="connsiteX302" fmla="*/ 211368 w 211368"/>
                  <a:gd name="connsiteY302" fmla="*/ 582866 h 1925869"/>
                  <a:gd name="connsiteX303" fmla="*/ 200002 w 211368"/>
                  <a:gd name="connsiteY303" fmla="*/ 571500 h 1925869"/>
                  <a:gd name="connsiteX304" fmla="*/ 177122 w 211368"/>
                  <a:gd name="connsiteY304" fmla="*/ 594381 h 1925869"/>
                  <a:gd name="connsiteX305" fmla="*/ 128593 w 211368"/>
                  <a:gd name="connsiteY305" fmla="*/ 545852 h 1925869"/>
                  <a:gd name="connsiteX306" fmla="*/ 210951 w 211368"/>
                  <a:gd name="connsiteY306" fmla="*/ 545852 h 1925869"/>
                  <a:gd name="connsiteX307" fmla="*/ 210951 w 211368"/>
                  <a:gd name="connsiteY307" fmla="*/ 529778 h 1925869"/>
                  <a:gd name="connsiteX308" fmla="*/ 121581 w 211368"/>
                  <a:gd name="connsiteY308" fmla="*/ 529778 h 1925869"/>
                  <a:gd name="connsiteX309" fmla="*/ 177122 w 211368"/>
                  <a:gd name="connsiteY309" fmla="*/ 474238 h 1925869"/>
                  <a:gd name="connsiteX310" fmla="*/ 200002 w 211368"/>
                  <a:gd name="connsiteY310" fmla="*/ 497118 h 1925869"/>
                  <a:gd name="connsiteX311" fmla="*/ 211368 w 211368"/>
                  <a:gd name="connsiteY311" fmla="*/ 485752 h 1925869"/>
                  <a:gd name="connsiteX312" fmla="*/ 188488 w 211368"/>
                  <a:gd name="connsiteY312" fmla="*/ 462872 h 1925869"/>
                  <a:gd name="connsiteX313" fmla="*/ 211368 w 211368"/>
                  <a:gd name="connsiteY313" fmla="*/ 439991 h 1925869"/>
                  <a:gd name="connsiteX314" fmla="*/ 200002 w 211368"/>
                  <a:gd name="connsiteY314" fmla="*/ 428625 h 1925869"/>
                  <a:gd name="connsiteX315" fmla="*/ 177122 w 211368"/>
                  <a:gd name="connsiteY315" fmla="*/ 451506 h 1925869"/>
                  <a:gd name="connsiteX316" fmla="*/ 128593 w 211368"/>
                  <a:gd name="connsiteY316" fmla="*/ 402977 h 1925869"/>
                  <a:gd name="connsiteX317" fmla="*/ 210951 w 211368"/>
                  <a:gd name="connsiteY317" fmla="*/ 402977 h 1925869"/>
                  <a:gd name="connsiteX318" fmla="*/ 210951 w 211368"/>
                  <a:gd name="connsiteY318" fmla="*/ 386903 h 1925869"/>
                  <a:gd name="connsiteX319" fmla="*/ 121581 w 211368"/>
                  <a:gd name="connsiteY319" fmla="*/ 386903 h 1925869"/>
                  <a:gd name="connsiteX320" fmla="*/ 177122 w 211368"/>
                  <a:gd name="connsiteY320" fmla="*/ 331363 h 1925869"/>
                  <a:gd name="connsiteX321" fmla="*/ 200002 w 211368"/>
                  <a:gd name="connsiteY321" fmla="*/ 354243 h 1925869"/>
                  <a:gd name="connsiteX322" fmla="*/ 211368 w 211368"/>
                  <a:gd name="connsiteY322" fmla="*/ 342877 h 1925869"/>
                  <a:gd name="connsiteX323" fmla="*/ 188488 w 211368"/>
                  <a:gd name="connsiteY323" fmla="*/ 319997 h 1925869"/>
                  <a:gd name="connsiteX324" fmla="*/ 211368 w 211368"/>
                  <a:gd name="connsiteY324" fmla="*/ 297116 h 1925869"/>
                  <a:gd name="connsiteX325" fmla="*/ 200002 w 211368"/>
                  <a:gd name="connsiteY325" fmla="*/ 285750 h 1925869"/>
                  <a:gd name="connsiteX326" fmla="*/ 177122 w 211368"/>
                  <a:gd name="connsiteY326" fmla="*/ 308631 h 1925869"/>
                  <a:gd name="connsiteX327" fmla="*/ 128593 w 211368"/>
                  <a:gd name="connsiteY327" fmla="*/ 260102 h 1925869"/>
                  <a:gd name="connsiteX328" fmla="*/ 210951 w 211368"/>
                  <a:gd name="connsiteY328" fmla="*/ 260102 h 1925869"/>
                  <a:gd name="connsiteX329" fmla="*/ 210951 w 211368"/>
                  <a:gd name="connsiteY329" fmla="*/ 244028 h 1925869"/>
                  <a:gd name="connsiteX330" fmla="*/ 121581 w 211368"/>
                  <a:gd name="connsiteY330" fmla="*/ 244028 h 1925869"/>
                  <a:gd name="connsiteX331" fmla="*/ 177122 w 211368"/>
                  <a:gd name="connsiteY331" fmla="*/ 188488 h 1925869"/>
                  <a:gd name="connsiteX332" fmla="*/ 200002 w 211368"/>
                  <a:gd name="connsiteY332" fmla="*/ 211368 h 1925869"/>
                  <a:gd name="connsiteX333" fmla="*/ 211368 w 211368"/>
                  <a:gd name="connsiteY333" fmla="*/ 200002 h 1925869"/>
                  <a:gd name="connsiteX334" fmla="*/ 188488 w 211368"/>
                  <a:gd name="connsiteY334" fmla="*/ 177122 h 1925869"/>
                  <a:gd name="connsiteX335" fmla="*/ 211368 w 211368"/>
                  <a:gd name="connsiteY335" fmla="*/ 154241 h 1925869"/>
                  <a:gd name="connsiteX336" fmla="*/ 200002 w 211368"/>
                  <a:gd name="connsiteY336" fmla="*/ 142875 h 1925869"/>
                  <a:gd name="connsiteX337" fmla="*/ 177122 w 211368"/>
                  <a:gd name="connsiteY337" fmla="*/ 165756 h 1925869"/>
                  <a:gd name="connsiteX338" fmla="*/ 128593 w 211368"/>
                  <a:gd name="connsiteY338" fmla="*/ 117227 h 1925869"/>
                  <a:gd name="connsiteX339" fmla="*/ 210951 w 211368"/>
                  <a:gd name="connsiteY339" fmla="*/ 117227 h 1925869"/>
                  <a:gd name="connsiteX340" fmla="*/ 210951 w 211368"/>
                  <a:gd name="connsiteY340" fmla="*/ 101153 h 1925869"/>
                  <a:gd name="connsiteX341" fmla="*/ 121581 w 211368"/>
                  <a:gd name="connsiteY341" fmla="*/ 101153 h 1925869"/>
                  <a:gd name="connsiteX342" fmla="*/ 211368 w 211368"/>
                  <a:gd name="connsiteY342" fmla="*/ 11366 h 192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</a:cxnLst>
                <a:rect l="l" t="t" r="r" b="b"/>
                <a:pathLst>
                  <a:path w="211368" h="1925869">
                    <a:moveTo>
                      <a:pt x="105861" y="1688852"/>
                    </a:moveTo>
                    <a:lnTo>
                      <a:pt x="165756" y="1748747"/>
                    </a:lnTo>
                    <a:lnTo>
                      <a:pt x="105684" y="1808819"/>
                    </a:lnTo>
                    <a:lnTo>
                      <a:pt x="45612" y="1748747"/>
                    </a:lnTo>
                    <a:lnTo>
                      <a:pt x="105507" y="1688852"/>
                    </a:lnTo>
                    <a:close/>
                    <a:moveTo>
                      <a:pt x="105861" y="1545977"/>
                    </a:moveTo>
                    <a:lnTo>
                      <a:pt x="165756" y="1605872"/>
                    </a:lnTo>
                    <a:lnTo>
                      <a:pt x="105684" y="1665943"/>
                    </a:lnTo>
                    <a:lnTo>
                      <a:pt x="45613" y="1605872"/>
                    </a:lnTo>
                    <a:lnTo>
                      <a:pt x="105507" y="1545977"/>
                    </a:lnTo>
                    <a:close/>
                    <a:moveTo>
                      <a:pt x="105861" y="1403102"/>
                    </a:moveTo>
                    <a:lnTo>
                      <a:pt x="165756" y="1462997"/>
                    </a:lnTo>
                    <a:lnTo>
                      <a:pt x="105684" y="1523068"/>
                    </a:lnTo>
                    <a:lnTo>
                      <a:pt x="45613" y="1462997"/>
                    </a:lnTo>
                    <a:lnTo>
                      <a:pt x="105507" y="1403102"/>
                    </a:lnTo>
                    <a:close/>
                    <a:moveTo>
                      <a:pt x="105861" y="1260227"/>
                    </a:moveTo>
                    <a:lnTo>
                      <a:pt x="165756" y="1320122"/>
                    </a:lnTo>
                    <a:lnTo>
                      <a:pt x="105684" y="1380193"/>
                    </a:lnTo>
                    <a:lnTo>
                      <a:pt x="45613" y="1320122"/>
                    </a:lnTo>
                    <a:lnTo>
                      <a:pt x="105507" y="1260227"/>
                    </a:lnTo>
                    <a:close/>
                    <a:moveTo>
                      <a:pt x="105861" y="1117352"/>
                    </a:moveTo>
                    <a:lnTo>
                      <a:pt x="165756" y="1177247"/>
                    </a:lnTo>
                    <a:lnTo>
                      <a:pt x="105684" y="1237318"/>
                    </a:lnTo>
                    <a:lnTo>
                      <a:pt x="45613" y="1177247"/>
                    </a:lnTo>
                    <a:lnTo>
                      <a:pt x="105507" y="1117352"/>
                    </a:lnTo>
                    <a:close/>
                    <a:moveTo>
                      <a:pt x="105861" y="974477"/>
                    </a:moveTo>
                    <a:lnTo>
                      <a:pt x="165756" y="1034372"/>
                    </a:lnTo>
                    <a:lnTo>
                      <a:pt x="105684" y="1094443"/>
                    </a:lnTo>
                    <a:lnTo>
                      <a:pt x="45613" y="1034372"/>
                    </a:lnTo>
                    <a:lnTo>
                      <a:pt x="105507" y="974477"/>
                    </a:lnTo>
                    <a:close/>
                    <a:moveTo>
                      <a:pt x="105861" y="831602"/>
                    </a:moveTo>
                    <a:lnTo>
                      <a:pt x="165756" y="891497"/>
                    </a:lnTo>
                    <a:lnTo>
                      <a:pt x="105684" y="951568"/>
                    </a:lnTo>
                    <a:lnTo>
                      <a:pt x="45613" y="891497"/>
                    </a:lnTo>
                    <a:lnTo>
                      <a:pt x="105507" y="831602"/>
                    </a:lnTo>
                    <a:close/>
                    <a:moveTo>
                      <a:pt x="105861" y="688727"/>
                    </a:moveTo>
                    <a:lnTo>
                      <a:pt x="165756" y="748622"/>
                    </a:lnTo>
                    <a:lnTo>
                      <a:pt x="105684" y="808693"/>
                    </a:lnTo>
                    <a:lnTo>
                      <a:pt x="45613" y="748622"/>
                    </a:lnTo>
                    <a:lnTo>
                      <a:pt x="105507" y="688727"/>
                    </a:lnTo>
                    <a:close/>
                    <a:moveTo>
                      <a:pt x="105861" y="545852"/>
                    </a:moveTo>
                    <a:lnTo>
                      <a:pt x="165756" y="605747"/>
                    </a:lnTo>
                    <a:lnTo>
                      <a:pt x="105684" y="665818"/>
                    </a:lnTo>
                    <a:lnTo>
                      <a:pt x="45613" y="605747"/>
                    </a:lnTo>
                    <a:lnTo>
                      <a:pt x="105507" y="545852"/>
                    </a:lnTo>
                    <a:close/>
                    <a:moveTo>
                      <a:pt x="105861" y="402977"/>
                    </a:moveTo>
                    <a:lnTo>
                      <a:pt x="165756" y="462872"/>
                    </a:lnTo>
                    <a:lnTo>
                      <a:pt x="105684" y="522943"/>
                    </a:lnTo>
                    <a:lnTo>
                      <a:pt x="45613" y="462872"/>
                    </a:lnTo>
                    <a:lnTo>
                      <a:pt x="105507" y="402977"/>
                    </a:lnTo>
                    <a:close/>
                    <a:moveTo>
                      <a:pt x="105861" y="260102"/>
                    </a:moveTo>
                    <a:lnTo>
                      <a:pt x="165756" y="319997"/>
                    </a:lnTo>
                    <a:lnTo>
                      <a:pt x="105684" y="380068"/>
                    </a:lnTo>
                    <a:lnTo>
                      <a:pt x="45613" y="319997"/>
                    </a:lnTo>
                    <a:lnTo>
                      <a:pt x="105507" y="260102"/>
                    </a:lnTo>
                    <a:close/>
                    <a:moveTo>
                      <a:pt x="105861" y="117227"/>
                    </a:moveTo>
                    <a:lnTo>
                      <a:pt x="165756" y="177122"/>
                    </a:lnTo>
                    <a:lnTo>
                      <a:pt x="105684" y="237193"/>
                    </a:lnTo>
                    <a:lnTo>
                      <a:pt x="45613" y="177122"/>
                    </a:lnTo>
                    <a:lnTo>
                      <a:pt x="105507" y="117227"/>
                    </a:lnTo>
                    <a:close/>
                    <a:moveTo>
                      <a:pt x="200002" y="0"/>
                    </a:moveTo>
                    <a:lnTo>
                      <a:pt x="105684" y="94318"/>
                    </a:lnTo>
                    <a:lnTo>
                      <a:pt x="11366" y="0"/>
                    </a:lnTo>
                    <a:lnTo>
                      <a:pt x="0" y="11366"/>
                    </a:lnTo>
                    <a:lnTo>
                      <a:pt x="89787" y="101153"/>
                    </a:lnTo>
                    <a:lnTo>
                      <a:pt x="16497" y="101153"/>
                    </a:lnTo>
                    <a:lnTo>
                      <a:pt x="16497" y="117227"/>
                    </a:lnTo>
                    <a:lnTo>
                      <a:pt x="82775" y="117227"/>
                    </a:lnTo>
                    <a:lnTo>
                      <a:pt x="34247" y="165756"/>
                    </a:lnTo>
                    <a:lnTo>
                      <a:pt x="11366" y="142875"/>
                    </a:lnTo>
                    <a:lnTo>
                      <a:pt x="0" y="154241"/>
                    </a:lnTo>
                    <a:lnTo>
                      <a:pt x="22881" y="177122"/>
                    </a:lnTo>
                    <a:lnTo>
                      <a:pt x="0" y="200002"/>
                    </a:lnTo>
                    <a:lnTo>
                      <a:pt x="11366" y="211368"/>
                    </a:lnTo>
                    <a:lnTo>
                      <a:pt x="34247" y="188488"/>
                    </a:lnTo>
                    <a:lnTo>
                      <a:pt x="89787" y="244028"/>
                    </a:lnTo>
                    <a:lnTo>
                      <a:pt x="16497" y="244028"/>
                    </a:lnTo>
                    <a:lnTo>
                      <a:pt x="16497" y="260102"/>
                    </a:lnTo>
                    <a:lnTo>
                      <a:pt x="82775" y="260102"/>
                    </a:lnTo>
                    <a:lnTo>
                      <a:pt x="34247" y="308631"/>
                    </a:lnTo>
                    <a:lnTo>
                      <a:pt x="11366" y="285750"/>
                    </a:lnTo>
                    <a:lnTo>
                      <a:pt x="0" y="297116"/>
                    </a:lnTo>
                    <a:lnTo>
                      <a:pt x="22881" y="319997"/>
                    </a:lnTo>
                    <a:lnTo>
                      <a:pt x="0" y="342877"/>
                    </a:lnTo>
                    <a:lnTo>
                      <a:pt x="11366" y="354243"/>
                    </a:lnTo>
                    <a:lnTo>
                      <a:pt x="34247" y="331363"/>
                    </a:lnTo>
                    <a:lnTo>
                      <a:pt x="89787" y="386903"/>
                    </a:lnTo>
                    <a:lnTo>
                      <a:pt x="16497" y="386903"/>
                    </a:lnTo>
                    <a:lnTo>
                      <a:pt x="16497" y="402977"/>
                    </a:lnTo>
                    <a:lnTo>
                      <a:pt x="82775" y="402977"/>
                    </a:lnTo>
                    <a:lnTo>
                      <a:pt x="34247" y="451506"/>
                    </a:lnTo>
                    <a:lnTo>
                      <a:pt x="11366" y="428625"/>
                    </a:lnTo>
                    <a:lnTo>
                      <a:pt x="0" y="439991"/>
                    </a:lnTo>
                    <a:lnTo>
                      <a:pt x="22881" y="462872"/>
                    </a:lnTo>
                    <a:lnTo>
                      <a:pt x="0" y="485752"/>
                    </a:lnTo>
                    <a:lnTo>
                      <a:pt x="11366" y="497118"/>
                    </a:lnTo>
                    <a:lnTo>
                      <a:pt x="34247" y="474238"/>
                    </a:lnTo>
                    <a:lnTo>
                      <a:pt x="89787" y="529778"/>
                    </a:lnTo>
                    <a:lnTo>
                      <a:pt x="16497" y="529778"/>
                    </a:lnTo>
                    <a:lnTo>
                      <a:pt x="16497" y="545852"/>
                    </a:lnTo>
                    <a:lnTo>
                      <a:pt x="82775" y="545852"/>
                    </a:lnTo>
                    <a:lnTo>
                      <a:pt x="34247" y="594381"/>
                    </a:lnTo>
                    <a:lnTo>
                      <a:pt x="11366" y="571500"/>
                    </a:lnTo>
                    <a:lnTo>
                      <a:pt x="0" y="582866"/>
                    </a:lnTo>
                    <a:lnTo>
                      <a:pt x="22881" y="605747"/>
                    </a:lnTo>
                    <a:lnTo>
                      <a:pt x="0" y="628627"/>
                    </a:lnTo>
                    <a:lnTo>
                      <a:pt x="11366" y="639993"/>
                    </a:lnTo>
                    <a:lnTo>
                      <a:pt x="34247" y="617113"/>
                    </a:lnTo>
                    <a:lnTo>
                      <a:pt x="89787" y="672653"/>
                    </a:lnTo>
                    <a:lnTo>
                      <a:pt x="16497" y="672653"/>
                    </a:lnTo>
                    <a:lnTo>
                      <a:pt x="16497" y="688727"/>
                    </a:lnTo>
                    <a:lnTo>
                      <a:pt x="82775" y="688727"/>
                    </a:lnTo>
                    <a:lnTo>
                      <a:pt x="34247" y="737256"/>
                    </a:lnTo>
                    <a:lnTo>
                      <a:pt x="11366" y="714375"/>
                    </a:lnTo>
                    <a:lnTo>
                      <a:pt x="0" y="725741"/>
                    </a:lnTo>
                    <a:lnTo>
                      <a:pt x="22881" y="748622"/>
                    </a:lnTo>
                    <a:lnTo>
                      <a:pt x="0" y="771502"/>
                    </a:lnTo>
                    <a:lnTo>
                      <a:pt x="11366" y="782868"/>
                    </a:lnTo>
                    <a:lnTo>
                      <a:pt x="34247" y="759988"/>
                    </a:lnTo>
                    <a:lnTo>
                      <a:pt x="89787" y="815528"/>
                    </a:lnTo>
                    <a:lnTo>
                      <a:pt x="16497" y="815528"/>
                    </a:lnTo>
                    <a:lnTo>
                      <a:pt x="16497" y="831602"/>
                    </a:lnTo>
                    <a:lnTo>
                      <a:pt x="82775" y="831602"/>
                    </a:lnTo>
                    <a:lnTo>
                      <a:pt x="34247" y="880131"/>
                    </a:lnTo>
                    <a:lnTo>
                      <a:pt x="11366" y="857250"/>
                    </a:lnTo>
                    <a:lnTo>
                      <a:pt x="0" y="868616"/>
                    </a:lnTo>
                    <a:lnTo>
                      <a:pt x="22881" y="891497"/>
                    </a:lnTo>
                    <a:lnTo>
                      <a:pt x="0" y="914377"/>
                    </a:lnTo>
                    <a:lnTo>
                      <a:pt x="11366" y="925743"/>
                    </a:lnTo>
                    <a:lnTo>
                      <a:pt x="34247" y="902863"/>
                    </a:lnTo>
                    <a:lnTo>
                      <a:pt x="89787" y="958403"/>
                    </a:lnTo>
                    <a:lnTo>
                      <a:pt x="16497" y="958403"/>
                    </a:lnTo>
                    <a:lnTo>
                      <a:pt x="16497" y="974477"/>
                    </a:lnTo>
                    <a:lnTo>
                      <a:pt x="82775" y="974477"/>
                    </a:lnTo>
                    <a:lnTo>
                      <a:pt x="34247" y="1023006"/>
                    </a:lnTo>
                    <a:lnTo>
                      <a:pt x="11366" y="1000125"/>
                    </a:lnTo>
                    <a:lnTo>
                      <a:pt x="0" y="1011491"/>
                    </a:lnTo>
                    <a:lnTo>
                      <a:pt x="22881" y="1034372"/>
                    </a:lnTo>
                    <a:lnTo>
                      <a:pt x="0" y="1057252"/>
                    </a:lnTo>
                    <a:lnTo>
                      <a:pt x="11366" y="1068618"/>
                    </a:lnTo>
                    <a:lnTo>
                      <a:pt x="34247" y="1045738"/>
                    </a:lnTo>
                    <a:lnTo>
                      <a:pt x="89787" y="1101278"/>
                    </a:lnTo>
                    <a:lnTo>
                      <a:pt x="16497" y="1101278"/>
                    </a:lnTo>
                    <a:lnTo>
                      <a:pt x="16497" y="1117352"/>
                    </a:lnTo>
                    <a:lnTo>
                      <a:pt x="82775" y="1117352"/>
                    </a:lnTo>
                    <a:lnTo>
                      <a:pt x="34247" y="1165881"/>
                    </a:lnTo>
                    <a:lnTo>
                      <a:pt x="11366" y="1143000"/>
                    </a:lnTo>
                    <a:lnTo>
                      <a:pt x="0" y="1154366"/>
                    </a:lnTo>
                    <a:lnTo>
                      <a:pt x="22881" y="1177247"/>
                    </a:lnTo>
                    <a:lnTo>
                      <a:pt x="0" y="1200127"/>
                    </a:lnTo>
                    <a:lnTo>
                      <a:pt x="11366" y="1211493"/>
                    </a:lnTo>
                    <a:lnTo>
                      <a:pt x="34247" y="1188613"/>
                    </a:lnTo>
                    <a:lnTo>
                      <a:pt x="89787" y="1244153"/>
                    </a:lnTo>
                    <a:lnTo>
                      <a:pt x="16497" y="1244153"/>
                    </a:lnTo>
                    <a:lnTo>
                      <a:pt x="16497" y="1260227"/>
                    </a:lnTo>
                    <a:lnTo>
                      <a:pt x="82775" y="1260227"/>
                    </a:lnTo>
                    <a:lnTo>
                      <a:pt x="34247" y="1308756"/>
                    </a:lnTo>
                    <a:lnTo>
                      <a:pt x="11366" y="1285875"/>
                    </a:lnTo>
                    <a:lnTo>
                      <a:pt x="0" y="1297241"/>
                    </a:lnTo>
                    <a:lnTo>
                      <a:pt x="22881" y="1320122"/>
                    </a:lnTo>
                    <a:lnTo>
                      <a:pt x="0" y="1343002"/>
                    </a:lnTo>
                    <a:lnTo>
                      <a:pt x="11366" y="1354368"/>
                    </a:lnTo>
                    <a:lnTo>
                      <a:pt x="34247" y="1331488"/>
                    </a:lnTo>
                    <a:lnTo>
                      <a:pt x="89787" y="1387028"/>
                    </a:lnTo>
                    <a:lnTo>
                      <a:pt x="16497" y="1387028"/>
                    </a:lnTo>
                    <a:lnTo>
                      <a:pt x="16497" y="1403102"/>
                    </a:lnTo>
                    <a:lnTo>
                      <a:pt x="82775" y="1403102"/>
                    </a:lnTo>
                    <a:lnTo>
                      <a:pt x="34247" y="1451631"/>
                    </a:lnTo>
                    <a:lnTo>
                      <a:pt x="11366" y="1428750"/>
                    </a:lnTo>
                    <a:lnTo>
                      <a:pt x="0" y="1440116"/>
                    </a:lnTo>
                    <a:lnTo>
                      <a:pt x="22881" y="1462997"/>
                    </a:lnTo>
                    <a:lnTo>
                      <a:pt x="0" y="1485877"/>
                    </a:lnTo>
                    <a:lnTo>
                      <a:pt x="11366" y="1497243"/>
                    </a:lnTo>
                    <a:lnTo>
                      <a:pt x="34247" y="1474363"/>
                    </a:lnTo>
                    <a:lnTo>
                      <a:pt x="89787" y="1529903"/>
                    </a:lnTo>
                    <a:lnTo>
                      <a:pt x="16497" y="1529903"/>
                    </a:lnTo>
                    <a:lnTo>
                      <a:pt x="16497" y="1545977"/>
                    </a:lnTo>
                    <a:lnTo>
                      <a:pt x="82775" y="1545977"/>
                    </a:lnTo>
                    <a:lnTo>
                      <a:pt x="34247" y="1594506"/>
                    </a:lnTo>
                    <a:lnTo>
                      <a:pt x="11366" y="1571625"/>
                    </a:lnTo>
                    <a:lnTo>
                      <a:pt x="0" y="1582991"/>
                    </a:lnTo>
                    <a:lnTo>
                      <a:pt x="22881" y="1605872"/>
                    </a:lnTo>
                    <a:lnTo>
                      <a:pt x="0" y="1628752"/>
                    </a:lnTo>
                    <a:lnTo>
                      <a:pt x="11366" y="1640118"/>
                    </a:lnTo>
                    <a:lnTo>
                      <a:pt x="34247" y="1617238"/>
                    </a:lnTo>
                    <a:lnTo>
                      <a:pt x="89787" y="1672778"/>
                    </a:lnTo>
                    <a:lnTo>
                      <a:pt x="16497" y="1672778"/>
                    </a:lnTo>
                    <a:lnTo>
                      <a:pt x="16497" y="1688852"/>
                    </a:lnTo>
                    <a:lnTo>
                      <a:pt x="82775" y="1688852"/>
                    </a:lnTo>
                    <a:lnTo>
                      <a:pt x="34246" y="1737381"/>
                    </a:lnTo>
                    <a:lnTo>
                      <a:pt x="11366" y="1714501"/>
                    </a:lnTo>
                    <a:lnTo>
                      <a:pt x="0" y="1725867"/>
                    </a:lnTo>
                    <a:lnTo>
                      <a:pt x="22880" y="1748747"/>
                    </a:lnTo>
                    <a:lnTo>
                      <a:pt x="0" y="1771627"/>
                    </a:lnTo>
                    <a:lnTo>
                      <a:pt x="11366" y="1782993"/>
                    </a:lnTo>
                    <a:lnTo>
                      <a:pt x="34246" y="1760113"/>
                    </a:lnTo>
                    <a:lnTo>
                      <a:pt x="89787" y="1815654"/>
                    </a:lnTo>
                    <a:lnTo>
                      <a:pt x="16497" y="1815654"/>
                    </a:lnTo>
                    <a:lnTo>
                      <a:pt x="16497" y="1831728"/>
                    </a:lnTo>
                    <a:lnTo>
                      <a:pt x="82775" y="1831728"/>
                    </a:lnTo>
                    <a:lnTo>
                      <a:pt x="0" y="1914503"/>
                    </a:lnTo>
                    <a:lnTo>
                      <a:pt x="11366" y="1925869"/>
                    </a:lnTo>
                    <a:lnTo>
                      <a:pt x="105507" y="1831728"/>
                    </a:lnTo>
                    <a:lnTo>
                      <a:pt x="105861" y="1831728"/>
                    </a:lnTo>
                    <a:lnTo>
                      <a:pt x="200002" y="1925869"/>
                    </a:lnTo>
                    <a:lnTo>
                      <a:pt x="211368" y="1914503"/>
                    </a:lnTo>
                    <a:lnTo>
                      <a:pt x="128593" y="1831728"/>
                    </a:lnTo>
                    <a:lnTo>
                      <a:pt x="210951" y="1831728"/>
                    </a:lnTo>
                    <a:lnTo>
                      <a:pt x="210951" y="1815654"/>
                    </a:lnTo>
                    <a:lnTo>
                      <a:pt x="121581" y="1815654"/>
                    </a:lnTo>
                    <a:lnTo>
                      <a:pt x="177122" y="1760113"/>
                    </a:lnTo>
                    <a:lnTo>
                      <a:pt x="200002" y="1782993"/>
                    </a:lnTo>
                    <a:lnTo>
                      <a:pt x="211368" y="1771627"/>
                    </a:lnTo>
                    <a:lnTo>
                      <a:pt x="188488" y="1748747"/>
                    </a:lnTo>
                    <a:lnTo>
                      <a:pt x="211368" y="1725867"/>
                    </a:lnTo>
                    <a:lnTo>
                      <a:pt x="200002" y="1714501"/>
                    </a:lnTo>
                    <a:lnTo>
                      <a:pt x="177122" y="1737381"/>
                    </a:lnTo>
                    <a:lnTo>
                      <a:pt x="128593" y="1688852"/>
                    </a:lnTo>
                    <a:lnTo>
                      <a:pt x="210951" y="1688852"/>
                    </a:lnTo>
                    <a:lnTo>
                      <a:pt x="210951" y="1672778"/>
                    </a:lnTo>
                    <a:lnTo>
                      <a:pt x="121581" y="1672778"/>
                    </a:lnTo>
                    <a:lnTo>
                      <a:pt x="177122" y="1617238"/>
                    </a:lnTo>
                    <a:lnTo>
                      <a:pt x="200002" y="1640118"/>
                    </a:lnTo>
                    <a:lnTo>
                      <a:pt x="211368" y="1628752"/>
                    </a:lnTo>
                    <a:lnTo>
                      <a:pt x="188488" y="1605872"/>
                    </a:lnTo>
                    <a:lnTo>
                      <a:pt x="211368" y="1582991"/>
                    </a:lnTo>
                    <a:lnTo>
                      <a:pt x="200002" y="1571625"/>
                    </a:lnTo>
                    <a:lnTo>
                      <a:pt x="177122" y="1594506"/>
                    </a:lnTo>
                    <a:lnTo>
                      <a:pt x="128593" y="1545977"/>
                    </a:lnTo>
                    <a:lnTo>
                      <a:pt x="210951" y="1545977"/>
                    </a:lnTo>
                    <a:lnTo>
                      <a:pt x="210951" y="1529903"/>
                    </a:lnTo>
                    <a:lnTo>
                      <a:pt x="121581" y="1529903"/>
                    </a:lnTo>
                    <a:lnTo>
                      <a:pt x="177122" y="1474363"/>
                    </a:lnTo>
                    <a:lnTo>
                      <a:pt x="200002" y="1497243"/>
                    </a:lnTo>
                    <a:lnTo>
                      <a:pt x="211368" y="1485877"/>
                    </a:lnTo>
                    <a:lnTo>
                      <a:pt x="188488" y="1462997"/>
                    </a:lnTo>
                    <a:lnTo>
                      <a:pt x="211368" y="1440116"/>
                    </a:lnTo>
                    <a:lnTo>
                      <a:pt x="200002" y="1428750"/>
                    </a:lnTo>
                    <a:lnTo>
                      <a:pt x="177122" y="1451631"/>
                    </a:lnTo>
                    <a:lnTo>
                      <a:pt x="128593" y="1403102"/>
                    </a:lnTo>
                    <a:lnTo>
                      <a:pt x="210951" y="1403102"/>
                    </a:lnTo>
                    <a:lnTo>
                      <a:pt x="210951" y="1387028"/>
                    </a:lnTo>
                    <a:lnTo>
                      <a:pt x="121581" y="1387028"/>
                    </a:lnTo>
                    <a:lnTo>
                      <a:pt x="177122" y="1331488"/>
                    </a:lnTo>
                    <a:lnTo>
                      <a:pt x="200002" y="1354368"/>
                    </a:lnTo>
                    <a:lnTo>
                      <a:pt x="211368" y="1343002"/>
                    </a:lnTo>
                    <a:lnTo>
                      <a:pt x="188488" y="1320122"/>
                    </a:lnTo>
                    <a:lnTo>
                      <a:pt x="211368" y="1297241"/>
                    </a:lnTo>
                    <a:lnTo>
                      <a:pt x="200002" y="1285875"/>
                    </a:lnTo>
                    <a:lnTo>
                      <a:pt x="177122" y="1308756"/>
                    </a:lnTo>
                    <a:lnTo>
                      <a:pt x="128593" y="1260227"/>
                    </a:lnTo>
                    <a:lnTo>
                      <a:pt x="210951" y="1260227"/>
                    </a:lnTo>
                    <a:lnTo>
                      <a:pt x="210951" y="1244153"/>
                    </a:lnTo>
                    <a:lnTo>
                      <a:pt x="121581" y="1244153"/>
                    </a:lnTo>
                    <a:lnTo>
                      <a:pt x="177122" y="1188613"/>
                    </a:lnTo>
                    <a:lnTo>
                      <a:pt x="200002" y="1211493"/>
                    </a:lnTo>
                    <a:lnTo>
                      <a:pt x="211368" y="1200127"/>
                    </a:lnTo>
                    <a:lnTo>
                      <a:pt x="188488" y="1177247"/>
                    </a:lnTo>
                    <a:lnTo>
                      <a:pt x="211368" y="1154366"/>
                    </a:lnTo>
                    <a:lnTo>
                      <a:pt x="200002" y="1143000"/>
                    </a:lnTo>
                    <a:lnTo>
                      <a:pt x="177122" y="1165881"/>
                    </a:lnTo>
                    <a:lnTo>
                      <a:pt x="128593" y="1117352"/>
                    </a:lnTo>
                    <a:lnTo>
                      <a:pt x="210951" y="1117352"/>
                    </a:lnTo>
                    <a:lnTo>
                      <a:pt x="210951" y="1101278"/>
                    </a:lnTo>
                    <a:lnTo>
                      <a:pt x="121581" y="1101278"/>
                    </a:lnTo>
                    <a:lnTo>
                      <a:pt x="177122" y="1045738"/>
                    </a:lnTo>
                    <a:lnTo>
                      <a:pt x="200002" y="1068618"/>
                    </a:lnTo>
                    <a:lnTo>
                      <a:pt x="211368" y="1057252"/>
                    </a:lnTo>
                    <a:lnTo>
                      <a:pt x="188488" y="1034372"/>
                    </a:lnTo>
                    <a:lnTo>
                      <a:pt x="211368" y="1011491"/>
                    </a:lnTo>
                    <a:lnTo>
                      <a:pt x="200002" y="1000125"/>
                    </a:lnTo>
                    <a:lnTo>
                      <a:pt x="177122" y="1023006"/>
                    </a:lnTo>
                    <a:lnTo>
                      <a:pt x="128593" y="974477"/>
                    </a:lnTo>
                    <a:lnTo>
                      <a:pt x="210951" y="974477"/>
                    </a:lnTo>
                    <a:lnTo>
                      <a:pt x="210951" y="958403"/>
                    </a:lnTo>
                    <a:lnTo>
                      <a:pt x="121581" y="958403"/>
                    </a:lnTo>
                    <a:lnTo>
                      <a:pt x="177122" y="902863"/>
                    </a:lnTo>
                    <a:lnTo>
                      <a:pt x="200002" y="925743"/>
                    </a:lnTo>
                    <a:lnTo>
                      <a:pt x="211368" y="914377"/>
                    </a:lnTo>
                    <a:lnTo>
                      <a:pt x="188488" y="891497"/>
                    </a:lnTo>
                    <a:lnTo>
                      <a:pt x="211368" y="868616"/>
                    </a:lnTo>
                    <a:lnTo>
                      <a:pt x="200002" y="857250"/>
                    </a:lnTo>
                    <a:lnTo>
                      <a:pt x="177122" y="880131"/>
                    </a:lnTo>
                    <a:lnTo>
                      <a:pt x="128593" y="831602"/>
                    </a:lnTo>
                    <a:lnTo>
                      <a:pt x="210951" y="831602"/>
                    </a:lnTo>
                    <a:lnTo>
                      <a:pt x="210951" y="815528"/>
                    </a:lnTo>
                    <a:lnTo>
                      <a:pt x="121581" y="815528"/>
                    </a:lnTo>
                    <a:lnTo>
                      <a:pt x="177122" y="759988"/>
                    </a:lnTo>
                    <a:lnTo>
                      <a:pt x="200002" y="782868"/>
                    </a:lnTo>
                    <a:lnTo>
                      <a:pt x="211368" y="771502"/>
                    </a:lnTo>
                    <a:lnTo>
                      <a:pt x="188488" y="748622"/>
                    </a:lnTo>
                    <a:lnTo>
                      <a:pt x="211368" y="725741"/>
                    </a:lnTo>
                    <a:lnTo>
                      <a:pt x="200002" y="714375"/>
                    </a:lnTo>
                    <a:lnTo>
                      <a:pt x="177122" y="737256"/>
                    </a:lnTo>
                    <a:lnTo>
                      <a:pt x="128593" y="688727"/>
                    </a:lnTo>
                    <a:lnTo>
                      <a:pt x="210951" y="688727"/>
                    </a:lnTo>
                    <a:lnTo>
                      <a:pt x="210951" y="672653"/>
                    </a:lnTo>
                    <a:lnTo>
                      <a:pt x="121581" y="672653"/>
                    </a:lnTo>
                    <a:lnTo>
                      <a:pt x="177122" y="617113"/>
                    </a:lnTo>
                    <a:lnTo>
                      <a:pt x="200002" y="639993"/>
                    </a:lnTo>
                    <a:lnTo>
                      <a:pt x="211368" y="628627"/>
                    </a:lnTo>
                    <a:lnTo>
                      <a:pt x="188488" y="605747"/>
                    </a:lnTo>
                    <a:lnTo>
                      <a:pt x="211368" y="582866"/>
                    </a:lnTo>
                    <a:lnTo>
                      <a:pt x="200002" y="571500"/>
                    </a:lnTo>
                    <a:lnTo>
                      <a:pt x="177122" y="594381"/>
                    </a:lnTo>
                    <a:lnTo>
                      <a:pt x="128593" y="545852"/>
                    </a:lnTo>
                    <a:lnTo>
                      <a:pt x="210951" y="545852"/>
                    </a:lnTo>
                    <a:lnTo>
                      <a:pt x="210951" y="529778"/>
                    </a:lnTo>
                    <a:lnTo>
                      <a:pt x="121581" y="529778"/>
                    </a:lnTo>
                    <a:lnTo>
                      <a:pt x="177122" y="474238"/>
                    </a:lnTo>
                    <a:lnTo>
                      <a:pt x="200002" y="497118"/>
                    </a:lnTo>
                    <a:lnTo>
                      <a:pt x="211368" y="485752"/>
                    </a:lnTo>
                    <a:lnTo>
                      <a:pt x="188488" y="462872"/>
                    </a:lnTo>
                    <a:lnTo>
                      <a:pt x="211368" y="439991"/>
                    </a:lnTo>
                    <a:lnTo>
                      <a:pt x="200002" y="428625"/>
                    </a:lnTo>
                    <a:lnTo>
                      <a:pt x="177122" y="451506"/>
                    </a:lnTo>
                    <a:lnTo>
                      <a:pt x="128593" y="402977"/>
                    </a:lnTo>
                    <a:lnTo>
                      <a:pt x="210951" y="402977"/>
                    </a:lnTo>
                    <a:lnTo>
                      <a:pt x="210951" y="386903"/>
                    </a:lnTo>
                    <a:lnTo>
                      <a:pt x="121581" y="386903"/>
                    </a:lnTo>
                    <a:lnTo>
                      <a:pt x="177122" y="331363"/>
                    </a:lnTo>
                    <a:lnTo>
                      <a:pt x="200002" y="354243"/>
                    </a:lnTo>
                    <a:lnTo>
                      <a:pt x="211368" y="342877"/>
                    </a:lnTo>
                    <a:lnTo>
                      <a:pt x="188488" y="319997"/>
                    </a:lnTo>
                    <a:lnTo>
                      <a:pt x="211368" y="297116"/>
                    </a:lnTo>
                    <a:lnTo>
                      <a:pt x="200002" y="285750"/>
                    </a:lnTo>
                    <a:lnTo>
                      <a:pt x="177122" y="308631"/>
                    </a:lnTo>
                    <a:lnTo>
                      <a:pt x="128593" y="260102"/>
                    </a:lnTo>
                    <a:lnTo>
                      <a:pt x="210951" y="260102"/>
                    </a:lnTo>
                    <a:lnTo>
                      <a:pt x="210951" y="244028"/>
                    </a:lnTo>
                    <a:lnTo>
                      <a:pt x="121581" y="244028"/>
                    </a:lnTo>
                    <a:lnTo>
                      <a:pt x="177122" y="188488"/>
                    </a:lnTo>
                    <a:lnTo>
                      <a:pt x="200002" y="211368"/>
                    </a:lnTo>
                    <a:lnTo>
                      <a:pt x="211368" y="200002"/>
                    </a:lnTo>
                    <a:lnTo>
                      <a:pt x="188488" y="177122"/>
                    </a:lnTo>
                    <a:lnTo>
                      <a:pt x="211368" y="154241"/>
                    </a:lnTo>
                    <a:lnTo>
                      <a:pt x="200002" y="142875"/>
                    </a:lnTo>
                    <a:lnTo>
                      <a:pt x="177122" y="165756"/>
                    </a:lnTo>
                    <a:lnTo>
                      <a:pt x="128593" y="117227"/>
                    </a:lnTo>
                    <a:lnTo>
                      <a:pt x="210951" y="117227"/>
                    </a:lnTo>
                    <a:lnTo>
                      <a:pt x="210951" y="101153"/>
                    </a:lnTo>
                    <a:lnTo>
                      <a:pt x="121581" y="101153"/>
                    </a:lnTo>
                    <a:lnTo>
                      <a:pt x="211368" y="11366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7B4CC856-46A7-48FD-97F6-FD221C97F1BE}"/>
                  </a:ext>
                </a:extLst>
              </p:cNvPr>
              <p:cNvGrpSpPr/>
              <p:nvPr/>
            </p:nvGrpSpPr>
            <p:grpSpPr>
              <a:xfrm>
                <a:off x="2073500" y="2103488"/>
                <a:ext cx="1043765" cy="220957"/>
                <a:chOff x="2073500" y="2103488"/>
                <a:chExt cx="1043765" cy="220957"/>
              </a:xfrm>
            </p:grpSpPr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4E3758C8-3417-4010-AD56-7D98683608D0}"/>
                    </a:ext>
                  </a:extLst>
                </p:cNvPr>
                <p:cNvSpPr/>
                <p:nvPr/>
              </p:nvSpPr>
              <p:spPr>
                <a:xfrm rot="10800000" flipV="1">
                  <a:off x="2097879" y="2103488"/>
                  <a:ext cx="985840" cy="105057"/>
                </a:xfrm>
                <a:custGeom>
                  <a:avLst/>
                  <a:gdLst>
                    <a:gd name="connsiteX0" fmla="*/ 658619 w 985840"/>
                    <a:gd name="connsiteY0" fmla="*/ 0 h 105057"/>
                    <a:gd name="connsiteX1" fmla="*/ 327221 w 985840"/>
                    <a:gd name="connsiteY1" fmla="*/ 0 h 105057"/>
                    <a:gd name="connsiteX2" fmla="*/ 0 w 985840"/>
                    <a:gd name="connsiteY2" fmla="*/ 105057 h 105057"/>
                    <a:gd name="connsiteX3" fmla="*/ 59335 w 985840"/>
                    <a:gd name="connsiteY3" fmla="*/ 105057 h 105057"/>
                    <a:gd name="connsiteX4" fmla="*/ 327221 w 985840"/>
                    <a:gd name="connsiteY4" fmla="*/ 19050 h 105057"/>
                    <a:gd name="connsiteX5" fmla="*/ 658619 w 985840"/>
                    <a:gd name="connsiteY5" fmla="*/ 19050 h 105057"/>
                    <a:gd name="connsiteX6" fmla="*/ 926505 w 985840"/>
                    <a:gd name="connsiteY6" fmla="*/ 105057 h 105057"/>
                    <a:gd name="connsiteX7" fmla="*/ 985840 w 985840"/>
                    <a:gd name="connsiteY7" fmla="*/ 105057 h 10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5840" h="105057">
                      <a:moveTo>
                        <a:pt x="658619" y="0"/>
                      </a:moveTo>
                      <a:lnTo>
                        <a:pt x="327221" y="0"/>
                      </a:lnTo>
                      <a:lnTo>
                        <a:pt x="0" y="105057"/>
                      </a:lnTo>
                      <a:lnTo>
                        <a:pt x="59335" y="105057"/>
                      </a:lnTo>
                      <a:lnTo>
                        <a:pt x="327221" y="19050"/>
                      </a:lnTo>
                      <a:lnTo>
                        <a:pt x="658619" y="19050"/>
                      </a:lnTo>
                      <a:lnTo>
                        <a:pt x="926505" y="105057"/>
                      </a:lnTo>
                      <a:lnTo>
                        <a:pt x="985840" y="10505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" name="フリーフォーム: 図形 64">
                  <a:extLst>
                    <a:ext uri="{FF2B5EF4-FFF2-40B4-BE49-F238E27FC236}">
                      <a16:creationId xmlns:a16="http://schemas.microsoft.com/office/drawing/2014/main" id="{FBDEFF84-E762-49C5-8D7B-A82B55D68141}"/>
                    </a:ext>
                  </a:extLst>
                </p:cNvPr>
                <p:cNvSpPr/>
                <p:nvPr/>
              </p:nvSpPr>
              <p:spPr>
                <a:xfrm flipV="1">
                  <a:off x="2097879" y="2219388"/>
                  <a:ext cx="985840" cy="105057"/>
                </a:xfrm>
                <a:custGeom>
                  <a:avLst/>
                  <a:gdLst>
                    <a:gd name="connsiteX0" fmla="*/ 658619 w 985840"/>
                    <a:gd name="connsiteY0" fmla="*/ 0 h 105057"/>
                    <a:gd name="connsiteX1" fmla="*/ 327221 w 985840"/>
                    <a:gd name="connsiteY1" fmla="*/ 0 h 105057"/>
                    <a:gd name="connsiteX2" fmla="*/ 0 w 985840"/>
                    <a:gd name="connsiteY2" fmla="*/ 105057 h 105057"/>
                    <a:gd name="connsiteX3" fmla="*/ 59335 w 985840"/>
                    <a:gd name="connsiteY3" fmla="*/ 105057 h 105057"/>
                    <a:gd name="connsiteX4" fmla="*/ 327221 w 985840"/>
                    <a:gd name="connsiteY4" fmla="*/ 19050 h 105057"/>
                    <a:gd name="connsiteX5" fmla="*/ 658619 w 985840"/>
                    <a:gd name="connsiteY5" fmla="*/ 19050 h 105057"/>
                    <a:gd name="connsiteX6" fmla="*/ 926505 w 985840"/>
                    <a:gd name="connsiteY6" fmla="*/ 105057 h 105057"/>
                    <a:gd name="connsiteX7" fmla="*/ 985840 w 985840"/>
                    <a:gd name="connsiteY7" fmla="*/ 105057 h 10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5840" h="105057">
                      <a:moveTo>
                        <a:pt x="658619" y="0"/>
                      </a:moveTo>
                      <a:lnTo>
                        <a:pt x="327221" y="0"/>
                      </a:lnTo>
                      <a:lnTo>
                        <a:pt x="0" y="105057"/>
                      </a:lnTo>
                      <a:lnTo>
                        <a:pt x="59335" y="105057"/>
                      </a:lnTo>
                      <a:lnTo>
                        <a:pt x="327221" y="19050"/>
                      </a:lnTo>
                      <a:lnTo>
                        <a:pt x="658619" y="19050"/>
                      </a:lnTo>
                      <a:lnTo>
                        <a:pt x="926505" y="105057"/>
                      </a:lnTo>
                      <a:lnTo>
                        <a:pt x="985840" y="10505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" name="四角形: 角を丸くする 65">
                  <a:extLst>
                    <a:ext uri="{FF2B5EF4-FFF2-40B4-BE49-F238E27FC236}">
                      <a16:creationId xmlns:a16="http://schemas.microsoft.com/office/drawing/2014/main" id="{C0C5FA8B-4990-450A-A163-72A6AA4DB0F9}"/>
                    </a:ext>
                  </a:extLst>
                </p:cNvPr>
                <p:cNvSpPr/>
                <p:nvPr/>
              </p:nvSpPr>
              <p:spPr>
                <a:xfrm>
                  <a:off x="2073500" y="2202116"/>
                  <a:ext cx="1043765" cy="17821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" name="グループ化 24">
                <a:extLst>
                  <a:ext uri="{FF2B5EF4-FFF2-40B4-BE49-F238E27FC236}">
                    <a16:creationId xmlns:a16="http://schemas.microsoft.com/office/drawing/2014/main" id="{08F38A79-56E9-4829-8319-02A89872FE27}"/>
                  </a:ext>
                </a:extLst>
              </p:cNvPr>
              <p:cNvGrpSpPr/>
              <p:nvPr/>
            </p:nvGrpSpPr>
            <p:grpSpPr>
              <a:xfrm>
                <a:off x="2126456" y="4381500"/>
                <a:ext cx="925679" cy="250228"/>
                <a:chOff x="435845" y="4417022"/>
                <a:chExt cx="905665" cy="250228"/>
              </a:xfrm>
            </p:grpSpPr>
            <p:sp>
              <p:nvSpPr>
                <p:cNvPr id="61" name="正方形/長方形 60">
                  <a:extLst>
                    <a:ext uri="{FF2B5EF4-FFF2-40B4-BE49-F238E27FC236}">
                      <a16:creationId xmlns:a16="http://schemas.microsoft.com/office/drawing/2014/main" id="{230C1AEE-8848-4D13-A1E7-BFD275791F8D}"/>
                    </a:ext>
                  </a:extLst>
                </p:cNvPr>
                <p:cNvSpPr/>
                <p:nvPr/>
              </p:nvSpPr>
              <p:spPr>
                <a:xfrm>
                  <a:off x="435845" y="4480614"/>
                  <a:ext cx="905665" cy="186636"/>
                </a:xfrm>
                <a:prstGeom prst="rect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" name="正方形/長方形 61">
                  <a:extLst>
                    <a:ext uri="{FF2B5EF4-FFF2-40B4-BE49-F238E27FC236}">
                      <a16:creationId xmlns:a16="http://schemas.microsoft.com/office/drawing/2014/main" id="{EDD41912-ACFE-4FC4-AD89-15D555E26EBB}"/>
                    </a:ext>
                  </a:extLst>
                </p:cNvPr>
                <p:cNvSpPr/>
                <p:nvPr/>
              </p:nvSpPr>
              <p:spPr>
                <a:xfrm>
                  <a:off x="435845" y="4417022"/>
                  <a:ext cx="905665" cy="212910"/>
                </a:xfrm>
                <a:prstGeom prst="rect">
                  <a:avLst/>
                </a:prstGeom>
                <a:pattFill prst="dkVert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" name="正方形/長方形 62">
                  <a:extLst>
                    <a:ext uri="{FF2B5EF4-FFF2-40B4-BE49-F238E27FC236}">
                      <a16:creationId xmlns:a16="http://schemas.microsoft.com/office/drawing/2014/main" id="{7C38E0F2-3DA6-4949-A171-EF3080CD98D4}"/>
                    </a:ext>
                  </a:extLst>
                </p:cNvPr>
                <p:cNvSpPr/>
                <p:nvPr/>
              </p:nvSpPr>
              <p:spPr>
                <a:xfrm>
                  <a:off x="435845" y="4417022"/>
                  <a:ext cx="905665" cy="212910"/>
                </a:xfrm>
                <a:prstGeom prst="rect">
                  <a:avLst/>
                </a:prstGeom>
                <a:gradFill flip="none" rotWithShape="1">
                  <a:gsLst>
                    <a:gs pos="70000">
                      <a:srgbClr val="0070C0">
                        <a:alpha val="0"/>
                      </a:srgbClr>
                    </a:gs>
                    <a:gs pos="0">
                      <a:srgbClr val="0070C0">
                        <a:alpha val="70000"/>
                      </a:srgbClr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F5A70E83-16CB-4A9B-A842-1D46EAC5D82E}"/>
                  </a:ext>
                </a:extLst>
              </p:cNvPr>
              <p:cNvSpPr/>
              <p:nvPr/>
            </p:nvSpPr>
            <p:spPr>
              <a:xfrm>
                <a:off x="2045490" y="4392343"/>
                <a:ext cx="1092452" cy="808307"/>
              </a:xfrm>
              <a:custGeom>
                <a:avLst/>
                <a:gdLst>
                  <a:gd name="connsiteX0" fmla="*/ 249170 w 1092452"/>
                  <a:gd name="connsiteY0" fmla="*/ 552779 h 808307"/>
                  <a:gd name="connsiteX1" fmla="*/ 81726 w 1092452"/>
                  <a:gd name="connsiteY1" fmla="*/ 659615 h 808307"/>
                  <a:gd name="connsiteX2" fmla="*/ 187200 w 1092452"/>
                  <a:gd name="connsiteY2" fmla="*/ 659615 h 808307"/>
                  <a:gd name="connsiteX3" fmla="*/ 840366 w 1092452"/>
                  <a:gd name="connsiteY3" fmla="*/ 550918 h 808307"/>
                  <a:gd name="connsiteX4" fmla="*/ 903415 w 1092452"/>
                  <a:gd name="connsiteY4" fmla="*/ 659615 h 808307"/>
                  <a:gd name="connsiteX5" fmla="*/ 1010726 w 1092452"/>
                  <a:gd name="connsiteY5" fmla="*/ 659615 h 808307"/>
                  <a:gd name="connsiteX6" fmla="*/ 694870 w 1092452"/>
                  <a:gd name="connsiteY6" fmla="*/ 300082 h 808307"/>
                  <a:gd name="connsiteX7" fmla="*/ 782318 w 1092452"/>
                  <a:gd name="connsiteY7" fmla="*/ 450842 h 808307"/>
                  <a:gd name="connsiteX8" fmla="*/ 947502 w 1092452"/>
                  <a:gd name="connsiteY8" fmla="*/ 300082 h 808307"/>
                  <a:gd name="connsiteX9" fmla="*/ 141537 w 1092452"/>
                  <a:gd name="connsiteY9" fmla="*/ 300082 h 808307"/>
                  <a:gd name="connsiteX10" fmla="*/ 307752 w 1092452"/>
                  <a:gd name="connsiteY10" fmla="*/ 451783 h 808307"/>
                  <a:gd name="connsiteX11" fmla="*/ 395745 w 1092452"/>
                  <a:gd name="connsiteY11" fmla="*/ 300082 h 808307"/>
                  <a:gd name="connsiteX12" fmla="*/ 545308 w 1092452"/>
                  <a:gd name="connsiteY12" fmla="*/ 133355 h 808307"/>
                  <a:gd name="connsiteX13" fmla="*/ 475118 w 1092452"/>
                  <a:gd name="connsiteY13" fmla="*/ 254363 h 808307"/>
                  <a:gd name="connsiteX14" fmla="*/ 615497 w 1092452"/>
                  <a:gd name="connsiteY14" fmla="*/ 254363 h 808307"/>
                  <a:gd name="connsiteX15" fmla="*/ 800986 w 1092452"/>
                  <a:gd name="connsiteY15" fmla="*/ 128033 h 808307"/>
                  <a:gd name="connsiteX16" fmla="*/ 728049 w 1092452"/>
                  <a:gd name="connsiteY16" fmla="*/ 254363 h 808307"/>
                  <a:gd name="connsiteX17" fmla="*/ 953408 w 1092452"/>
                  <a:gd name="connsiteY17" fmla="*/ 254363 h 808307"/>
                  <a:gd name="connsiteX18" fmla="*/ 300383 w 1092452"/>
                  <a:gd name="connsiteY18" fmla="*/ 128031 h 808307"/>
                  <a:gd name="connsiteX19" fmla="*/ 147959 w 1092452"/>
                  <a:gd name="connsiteY19" fmla="*/ 254363 h 808307"/>
                  <a:gd name="connsiteX20" fmla="*/ 373321 w 1092452"/>
                  <a:gd name="connsiteY20" fmla="*/ 254363 h 808307"/>
                  <a:gd name="connsiteX21" fmla="*/ 373534 w 1092452"/>
                  <a:gd name="connsiteY21" fmla="*/ 0 h 808307"/>
                  <a:gd name="connsiteX22" fmla="*/ 406650 w 1092452"/>
                  <a:gd name="connsiteY22" fmla="*/ 39955 h 808307"/>
                  <a:gd name="connsiteX23" fmla="*/ 336089 w 1092452"/>
                  <a:gd name="connsiteY23" fmla="*/ 98438 h 808307"/>
                  <a:gd name="connsiteX24" fmla="*/ 424193 w 1092452"/>
                  <a:gd name="connsiteY24" fmla="*/ 251038 h 808307"/>
                  <a:gd name="connsiteX25" fmla="*/ 518881 w 1092452"/>
                  <a:gd name="connsiteY25" fmla="*/ 87795 h 808307"/>
                  <a:gd name="connsiteX26" fmla="*/ 486715 w 1092452"/>
                  <a:gd name="connsiteY26" fmla="*/ 32342 h 808307"/>
                  <a:gd name="connsiteX27" fmla="*/ 526263 w 1092452"/>
                  <a:gd name="connsiteY27" fmla="*/ 9402 h 808307"/>
                  <a:gd name="connsiteX28" fmla="*/ 545308 w 1092452"/>
                  <a:gd name="connsiteY28" fmla="*/ 42235 h 808307"/>
                  <a:gd name="connsiteX29" fmla="*/ 564352 w 1092452"/>
                  <a:gd name="connsiteY29" fmla="*/ 9402 h 808307"/>
                  <a:gd name="connsiteX30" fmla="*/ 603900 w 1092452"/>
                  <a:gd name="connsiteY30" fmla="*/ 32342 h 808307"/>
                  <a:gd name="connsiteX31" fmla="*/ 571734 w 1092452"/>
                  <a:gd name="connsiteY31" fmla="*/ 87795 h 808307"/>
                  <a:gd name="connsiteX32" fmla="*/ 668351 w 1092452"/>
                  <a:gd name="connsiteY32" fmla="*/ 254363 h 808307"/>
                  <a:gd name="connsiteX33" fmla="*/ 675258 w 1092452"/>
                  <a:gd name="connsiteY33" fmla="*/ 254363 h 808307"/>
                  <a:gd name="connsiteX34" fmla="*/ 765280 w 1092452"/>
                  <a:gd name="connsiteY34" fmla="*/ 98440 h 808307"/>
                  <a:gd name="connsiteX35" fmla="*/ 694719 w 1092452"/>
                  <a:gd name="connsiteY35" fmla="*/ 39957 h 808307"/>
                  <a:gd name="connsiteX36" fmla="*/ 727835 w 1092452"/>
                  <a:gd name="connsiteY36" fmla="*/ 2 h 808307"/>
                  <a:gd name="connsiteX37" fmla="*/ 1031763 w 1092452"/>
                  <a:gd name="connsiteY37" fmla="*/ 251903 h 808307"/>
                  <a:gd name="connsiteX38" fmla="*/ 1029724 w 1092452"/>
                  <a:gd name="connsiteY38" fmla="*/ 254363 h 808307"/>
                  <a:gd name="connsiteX39" fmla="*/ 1038228 w 1092452"/>
                  <a:gd name="connsiteY39" fmla="*/ 254363 h 808307"/>
                  <a:gd name="connsiteX40" fmla="*/ 1038228 w 1092452"/>
                  <a:gd name="connsiteY40" fmla="*/ 300082 h 808307"/>
                  <a:gd name="connsiteX41" fmla="*/ 1015322 w 1092452"/>
                  <a:gd name="connsiteY41" fmla="*/ 300082 h 808307"/>
                  <a:gd name="connsiteX42" fmla="*/ 837944 w 1092452"/>
                  <a:gd name="connsiteY42" fmla="*/ 461971 h 808307"/>
                  <a:gd name="connsiteX43" fmla="*/ 1073946 w 1092452"/>
                  <a:gd name="connsiteY43" fmla="*/ 461971 h 808307"/>
                  <a:gd name="connsiteX44" fmla="*/ 1073946 w 1092452"/>
                  <a:gd name="connsiteY44" fmla="*/ 507690 h 808307"/>
                  <a:gd name="connsiteX45" fmla="*/ 857613 w 1092452"/>
                  <a:gd name="connsiteY45" fmla="*/ 507690 h 808307"/>
                  <a:gd name="connsiteX46" fmla="*/ 1092452 w 1092452"/>
                  <a:gd name="connsiteY46" fmla="*/ 657527 h 808307"/>
                  <a:gd name="connsiteX47" fmla="*/ 1073945 w 1092452"/>
                  <a:gd name="connsiteY47" fmla="*/ 686533 h 808307"/>
                  <a:gd name="connsiteX48" fmla="*/ 1073945 w 1092452"/>
                  <a:gd name="connsiteY48" fmla="*/ 705334 h 808307"/>
                  <a:gd name="connsiteX49" fmla="*/ 929934 w 1092452"/>
                  <a:gd name="connsiteY49" fmla="*/ 705334 h 808307"/>
                  <a:gd name="connsiteX50" fmla="*/ 989663 w 1092452"/>
                  <a:gd name="connsiteY50" fmla="*/ 808307 h 808307"/>
                  <a:gd name="connsiteX51" fmla="*/ 936809 w 1092452"/>
                  <a:gd name="connsiteY51" fmla="*/ 808307 h 808307"/>
                  <a:gd name="connsiteX52" fmla="*/ 642016 w 1092452"/>
                  <a:gd name="connsiteY52" fmla="*/ 300082 h 808307"/>
                  <a:gd name="connsiteX53" fmla="*/ 448599 w 1092452"/>
                  <a:gd name="connsiteY53" fmla="*/ 300082 h 808307"/>
                  <a:gd name="connsiteX54" fmla="*/ 214314 w 1092452"/>
                  <a:gd name="connsiteY54" fmla="*/ 703992 h 808307"/>
                  <a:gd name="connsiteX55" fmla="*/ 214314 w 1092452"/>
                  <a:gd name="connsiteY55" fmla="*/ 705334 h 808307"/>
                  <a:gd name="connsiteX56" fmla="*/ 213536 w 1092452"/>
                  <a:gd name="connsiteY56" fmla="*/ 705334 h 808307"/>
                  <a:gd name="connsiteX57" fmla="*/ 153807 w 1092452"/>
                  <a:gd name="connsiteY57" fmla="*/ 808307 h 808307"/>
                  <a:gd name="connsiteX58" fmla="*/ 100953 w 1092452"/>
                  <a:gd name="connsiteY58" fmla="*/ 808307 h 808307"/>
                  <a:gd name="connsiteX59" fmla="*/ 160681 w 1092452"/>
                  <a:gd name="connsiteY59" fmla="*/ 705334 h 808307"/>
                  <a:gd name="connsiteX60" fmla="*/ 26193 w 1092452"/>
                  <a:gd name="connsiteY60" fmla="*/ 705334 h 808307"/>
                  <a:gd name="connsiteX61" fmla="*/ 26193 w 1092452"/>
                  <a:gd name="connsiteY61" fmla="*/ 695048 h 808307"/>
                  <a:gd name="connsiteX62" fmla="*/ 24592 w 1092452"/>
                  <a:gd name="connsiteY62" fmla="*/ 696069 h 808307"/>
                  <a:gd name="connsiteX63" fmla="*/ 0 w 1092452"/>
                  <a:gd name="connsiteY63" fmla="*/ 657527 h 808307"/>
                  <a:gd name="connsiteX64" fmla="*/ 234839 w 1092452"/>
                  <a:gd name="connsiteY64" fmla="*/ 507690 h 808307"/>
                  <a:gd name="connsiteX65" fmla="*/ 26193 w 1092452"/>
                  <a:gd name="connsiteY65" fmla="*/ 507690 h 808307"/>
                  <a:gd name="connsiteX66" fmla="*/ 26193 w 1092452"/>
                  <a:gd name="connsiteY66" fmla="*/ 461971 h 808307"/>
                  <a:gd name="connsiteX67" fmla="*/ 251095 w 1092452"/>
                  <a:gd name="connsiteY67" fmla="*/ 461971 h 808307"/>
                  <a:gd name="connsiteX68" fmla="*/ 73717 w 1092452"/>
                  <a:gd name="connsiteY68" fmla="*/ 300082 h 808307"/>
                  <a:gd name="connsiteX69" fmla="*/ 52387 w 1092452"/>
                  <a:gd name="connsiteY69" fmla="*/ 300082 h 808307"/>
                  <a:gd name="connsiteX70" fmla="*/ 52387 w 1092452"/>
                  <a:gd name="connsiteY70" fmla="*/ 254363 h 808307"/>
                  <a:gd name="connsiteX71" fmla="*/ 71647 w 1092452"/>
                  <a:gd name="connsiteY71" fmla="*/ 254363 h 808307"/>
                  <a:gd name="connsiteX72" fmla="*/ 69606 w 1092452"/>
                  <a:gd name="connsiteY72" fmla="*/ 251901 h 80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092452" h="808307">
                    <a:moveTo>
                      <a:pt x="249170" y="552779"/>
                    </a:moveTo>
                    <a:lnTo>
                      <a:pt x="81726" y="659615"/>
                    </a:lnTo>
                    <a:lnTo>
                      <a:pt x="187200" y="659615"/>
                    </a:lnTo>
                    <a:close/>
                    <a:moveTo>
                      <a:pt x="840366" y="550918"/>
                    </a:moveTo>
                    <a:lnTo>
                      <a:pt x="903415" y="659615"/>
                    </a:lnTo>
                    <a:lnTo>
                      <a:pt x="1010726" y="659615"/>
                    </a:lnTo>
                    <a:close/>
                    <a:moveTo>
                      <a:pt x="694870" y="300082"/>
                    </a:moveTo>
                    <a:lnTo>
                      <a:pt x="782318" y="450842"/>
                    </a:lnTo>
                    <a:lnTo>
                      <a:pt x="947502" y="300082"/>
                    </a:lnTo>
                    <a:close/>
                    <a:moveTo>
                      <a:pt x="141537" y="300082"/>
                    </a:moveTo>
                    <a:lnTo>
                      <a:pt x="307752" y="451783"/>
                    </a:lnTo>
                    <a:lnTo>
                      <a:pt x="395745" y="300082"/>
                    </a:lnTo>
                    <a:close/>
                    <a:moveTo>
                      <a:pt x="545308" y="133355"/>
                    </a:moveTo>
                    <a:lnTo>
                      <a:pt x="475118" y="254363"/>
                    </a:lnTo>
                    <a:lnTo>
                      <a:pt x="615497" y="254363"/>
                    </a:lnTo>
                    <a:close/>
                    <a:moveTo>
                      <a:pt x="800986" y="128033"/>
                    </a:moveTo>
                    <a:lnTo>
                      <a:pt x="728049" y="254363"/>
                    </a:lnTo>
                    <a:lnTo>
                      <a:pt x="953408" y="254363"/>
                    </a:lnTo>
                    <a:close/>
                    <a:moveTo>
                      <a:pt x="300383" y="128031"/>
                    </a:moveTo>
                    <a:lnTo>
                      <a:pt x="147959" y="254363"/>
                    </a:lnTo>
                    <a:lnTo>
                      <a:pt x="373321" y="254363"/>
                    </a:lnTo>
                    <a:close/>
                    <a:moveTo>
                      <a:pt x="373534" y="0"/>
                    </a:moveTo>
                    <a:lnTo>
                      <a:pt x="406650" y="39955"/>
                    </a:lnTo>
                    <a:lnTo>
                      <a:pt x="336089" y="98438"/>
                    </a:lnTo>
                    <a:lnTo>
                      <a:pt x="424193" y="251038"/>
                    </a:lnTo>
                    <a:lnTo>
                      <a:pt x="518881" y="87795"/>
                    </a:lnTo>
                    <a:lnTo>
                      <a:pt x="486715" y="32342"/>
                    </a:lnTo>
                    <a:lnTo>
                      <a:pt x="526263" y="9402"/>
                    </a:lnTo>
                    <a:lnTo>
                      <a:pt x="545308" y="42235"/>
                    </a:lnTo>
                    <a:lnTo>
                      <a:pt x="564352" y="9402"/>
                    </a:lnTo>
                    <a:lnTo>
                      <a:pt x="603900" y="32342"/>
                    </a:lnTo>
                    <a:lnTo>
                      <a:pt x="571734" y="87795"/>
                    </a:lnTo>
                    <a:lnTo>
                      <a:pt x="668351" y="254363"/>
                    </a:lnTo>
                    <a:lnTo>
                      <a:pt x="675258" y="254363"/>
                    </a:lnTo>
                    <a:lnTo>
                      <a:pt x="765280" y="98440"/>
                    </a:lnTo>
                    <a:lnTo>
                      <a:pt x="694719" y="39957"/>
                    </a:lnTo>
                    <a:lnTo>
                      <a:pt x="727835" y="2"/>
                    </a:lnTo>
                    <a:lnTo>
                      <a:pt x="1031763" y="251903"/>
                    </a:lnTo>
                    <a:lnTo>
                      <a:pt x="1029724" y="254363"/>
                    </a:lnTo>
                    <a:lnTo>
                      <a:pt x="1038228" y="254363"/>
                    </a:lnTo>
                    <a:lnTo>
                      <a:pt x="1038228" y="300082"/>
                    </a:lnTo>
                    <a:lnTo>
                      <a:pt x="1015322" y="300082"/>
                    </a:lnTo>
                    <a:lnTo>
                      <a:pt x="837944" y="461971"/>
                    </a:lnTo>
                    <a:lnTo>
                      <a:pt x="1073946" y="461971"/>
                    </a:lnTo>
                    <a:lnTo>
                      <a:pt x="1073946" y="507690"/>
                    </a:lnTo>
                    <a:lnTo>
                      <a:pt x="857613" y="507690"/>
                    </a:lnTo>
                    <a:lnTo>
                      <a:pt x="1092452" y="657527"/>
                    </a:lnTo>
                    <a:lnTo>
                      <a:pt x="1073945" y="686533"/>
                    </a:lnTo>
                    <a:lnTo>
                      <a:pt x="1073945" y="705334"/>
                    </a:lnTo>
                    <a:lnTo>
                      <a:pt x="929934" y="705334"/>
                    </a:lnTo>
                    <a:lnTo>
                      <a:pt x="989663" y="808307"/>
                    </a:lnTo>
                    <a:lnTo>
                      <a:pt x="936809" y="808307"/>
                    </a:lnTo>
                    <a:lnTo>
                      <a:pt x="642016" y="300082"/>
                    </a:lnTo>
                    <a:lnTo>
                      <a:pt x="448599" y="300082"/>
                    </a:lnTo>
                    <a:lnTo>
                      <a:pt x="214314" y="703992"/>
                    </a:lnTo>
                    <a:lnTo>
                      <a:pt x="214314" y="705334"/>
                    </a:lnTo>
                    <a:lnTo>
                      <a:pt x="213536" y="705334"/>
                    </a:lnTo>
                    <a:lnTo>
                      <a:pt x="153807" y="808307"/>
                    </a:lnTo>
                    <a:lnTo>
                      <a:pt x="100953" y="808307"/>
                    </a:lnTo>
                    <a:lnTo>
                      <a:pt x="160681" y="705334"/>
                    </a:lnTo>
                    <a:lnTo>
                      <a:pt x="26193" y="705334"/>
                    </a:lnTo>
                    <a:lnTo>
                      <a:pt x="26193" y="695048"/>
                    </a:lnTo>
                    <a:lnTo>
                      <a:pt x="24592" y="696069"/>
                    </a:lnTo>
                    <a:lnTo>
                      <a:pt x="0" y="657527"/>
                    </a:lnTo>
                    <a:lnTo>
                      <a:pt x="234839" y="507690"/>
                    </a:lnTo>
                    <a:lnTo>
                      <a:pt x="26193" y="507690"/>
                    </a:lnTo>
                    <a:lnTo>
                      <a:pt x="26193" y="461971"/>
                    </a:lnTo>
                    <a:lnTo>
                      <a:pt x="251095" y="461971"/>
                    </a:lnTo>
                    <a:lnTo>
                      <a:pt x="73717" y="300082"/>
                    </a:lnTo>
                    <a:lnTo>
                      <a:pt x="52387" y="300082"/>
                    </a:lnTo>
                    <a:lnTo>
                      <a:pt x="52387" y="254363"/>
                    </a:lnTo>
                    <a:lnTo>
                      <a:pt x="71647" y="254363"/>
                    </a:lnTo>
                    <a:lnTo>
                      <a:pt x="69606" y="251901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A9EB154A-FF2F-441B-AE16-CE7307D894A5}"/>
                  </a:ext>
                </a:extLst>
              </p:cNvPr>
              <p:cNvSpPr/>
              <p:nvPr/>
            </p:nvSpPr>
            <p:spPr>
              <a:xfrm rot="10800000" flipV="1">
                <a:off x="2009773" y="1852613"/>
                <a:ext cx="1162052" cy="3348037"/>
              </a:xfrm>
              <a:custGeom>
                <a:avLst/>
                <a:gdLst>
                  <a:gd name="connsiteX0" fmla="*/ 503953 w 1162052"/>
                  <a:gd name="connsiteY0" fmla="*/ 0 h 3348037"/>
                  <a:gd name="connsiteX1" fmla="*/ 467110 w 1162052"/>
                  <a:gd name="connsiteY1" fmla="*/ 0 h 3348037"/>
                  <a:gd name="connsiteX2" fmla="*/ 0 w 1162052"/>
                  <a:gd name="connsiteY2" fmla="*/ 3348037 h 3348037"/>
                  <a:gd name="connsiteX3" fmla="*/ 62865 w 1162052"/>
                  <a:gd name="connsiteY3" fmla="*/ 3348037 h 3348037"/>
                  <a:gd name="connsiteX4" fmla="*/ 694942 w 1162052"/>
                  <a:gd name="connsiteY4" fmla="*/ 0 h 3348037"/>
                  <a:gd name="connsiteX5" fmla="*/ 662595 w 1162052"/>
                  <a:gd name="connsiteY5" fmla="*/ 0 h 3348037"/>
                  <a:gd name="connsiteX6" fmla="*/ 1103683 w 1162052"/>
                  <a:gd name="connsiteY6" fmla="*/ 3348037 h 3348037"/>
                  <a:gd name="connsiteX7" fmla="*/ 1162052 w 1162052"/>
                  <a:gd name="connsiteY7" fmla="*/ 3348037 h 3348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052" h="3348037">
                    <a:moveTo>
                      <a:pt x="503953" y="0"/>
                    </a:moveTo>
                    <a:lnTo>
                      <a:pt x="467110" y="0"/>
                    </a:lnTo>
                    <a:lnTo>
                      <a:pt x="0" y="3348037"/>
                    </a:lnTo>
                    <a:lnTo>
                      <a:pt x="62865" y="3348037"/>
                    </a:lnTo>
                    <a:close/>
                    <a:moveTo>
                      <a:pt x="694942" y="0"/>
                    </a:moveTo>
                    <a:lnTo>
                      <a:pt x="662595" y="0"/>
                    </a:lnTo>
                    <a:lnTo>
                      <a:pt x="1103683" y="3348037"/>
                    </a:lnTo>
                    <a:lnTo>
                      <a:pt x="1162052" y="3348037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8" name="グループ化 27">
                <a:extLst>
                  <a:ext uri="{FF2B5EF4-FFF2-40B4-BE49-F238E27FC236}">
                    <a16:creationId xmlns:a16="http://schemas.microsoft.com/office/drawing/2014/main" id="{B6987888-066D-44DB-B04F-3F85D2FB8277}"/>
                  </a:ext>
                </a:extLst>
              </p:cNvPr>
              <p:cNvGrpSpPr/>
              <p:nvPr/>
            </p:nvGrpSpPr>
            <p:grpSpPr>
              <a:xfrm>
                <a:off x="2474795" y="1774307"/>
                <a:ext cx="228353" cy="2159072"/>
                <a:chOff x="2474795" y="1774307"/>
                <a:chExt cx="228353" cy="2159072"/>
              </a:xfrm>
            </p:grpSpPr>
            <p:sp>
              <p:nvSpPr>
                <p:cNvPr id="59" name="正方形/長方形 58">
                  <a:extLst>
                    <a:ext uri="{FF2B5EF4-FFF2-40B4-BE49-F238E27FC236}">
                      <a16:creationId xmlns:a16="http://schemas.microsoft.com/office/drawing/2014/main" id="{DD270B22-37C7-47DA-BA50-A30D6FBE53B8}"/>
                    </a:ext>
                  </a:extLst>
                </p:cNvPr>
                <p:cNvSpPr/>
                <p:nvPr/>
              </p:nvSpPr>
              <p:spPr>
                <a:xfrm>
                  <a:off x="2474795" y="1774307"/>
                  <a:ext cx="30910" cy="2159072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" name="正方形/長方形 59">
                  <a:extLst>
                    <a:ext uri="{FF2B5EF4-FFF2-40B4-BE49-F238E27FC236}">
                      <a16:creationId xmlns:a16="http://schemas.microsoft.com/office/drawing/2014/main" id="{06273116-D2BD-49CB-A624-2176DC9AAA95}"/>
                    </a:ext>
                  </a:extLst>
                </p:cNvPr>
                <p:cNvSpPr/>
                <p:nvPr/>
              </p:nvSpPr>
              <p:spPr>
                <a:xfrm>
                  <a:off x="2672238" y="1774307"/>
                  <a:ext cx="30910" cy="2159072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9" name="グループ化 28">
                <a:extLst>
                  <a:ext uri="{FF2B5EF4-FFF2-40B4-BE49-F238E27FC236}">
                    <a16:creationId xmlns:a16="http://schemas.microsoft.com/office/drawing/2014/main" id="{8BA8204E-0E03-452F-9FB1-5A3705647FD2}"/>
                  </a:ext>
                </a:extLst>
              </p:cNvPr>
              <p:cNvGrpSpPr/>
              <p:nvPr/>
            </p:nvGrpSpPr>
            <p:grpSpPr>
              <a:xfrm>
                <a:off x="2283617" y="1232891"/>
                <a:ext cx="614364" cy="858691"/>
                <a:chOff x="2283617" y="1232891"/>
                <a:chExt cx="614364" cy="858691"/>
              </a:xfrm>
            </p:grpSpPr>
            <p:sp>
              <p:nvSpPr>
                <p:cNvPr id="44" name="四角形: 角を丸くする 43">
                  <a:extLst>
                    <a:ext uri="{FF2B5EF4-FFF2-40B4-BE49-F238E27FC236}">
                      <a16:creationId xmlns:a16="http://schemas.microsoft.com/office/drawing/2014/main" id="{87E52226-FF30-429C-B0DF-3E42BD4A86F4}"/>
                    </a:ext>
                  </a:extLst>
                </p:cNvPr>
                <p:cNvSpPr/>
                <p:nvPr/>
              </p:nvSpPr>
              <p:spPr>
                <a:xfrm>
                  <a:off x="2527179" y="1232891"/>
                  <a:ext cx="118390" cy="141399"/>
                </a:xfrm>
                <a:prstGeom prst="roundRect">
                  <a:avLst>
                    <a:gd name="adj" fmla="val 29209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5" name="四角形: 角を丸くする 44">
                  <a:extLst>
                    <a:ext uri="{FF2B5EF4-FFF2-40B4-BE49-F238E27FC236}">
                      <a16:creationId xmlns:a16="http://schemas.microsoft.com/office/drawing/2014/main" id="{5F3E6A4C-DAA4-4DA9-B604-C5E9BFC74036}"/>
                    </a:ext>
                  </a:extLst>
                </p:cNvPr>
                <p:cNvSpPr/>
                <p:nvPr/>
              </p:nvSpPr>
              <p:spPr>
                <a:xfrm>
                  <a:off x="2527179" y="1280516"/>
                  <a:ext cx="118390" cy="141399"/>
                </a:xfrm>
                <a:prstGeom prst="roundRect">
                  <a:avLst>
                    <a:gd name="adj" fmla="val 0"/>
                  </a:avLst>
                </a:prstGeom>
                <a:solidFill>
                  <a:srgbClr val="FFC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6" name="正方形/長方形 45">
                  <a:extLst>
                    <a:ext uri="{FF2B5EF4-FFF2-40B4-BE49-F238E27FC236}">
                      <a16:creationId xmlns:a16="http://schemas.microsoft.com/office/drawing/2014/main" id="{D3CD1CD3-A104-421A-8A2C-6F555BED1A96}"/>
                    </a:ext>
                  </a:extLst>
                </p:cNvPr>
                <p:cNvSpPr/>
                <p:nvPr/>
              </p:nvSpPr>
              <p:spPr>
                <a:xfrm>
                  <a:off x="2474792" y="1330664"/>
                  <a:ext cx="223164" cy="95250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7" name="正方形/長方形 46">
                  <a:extLst>
                    <a:ext uri="{FF2B5EF4-FFF2-40B4-BE49-F238E27FC236}">
                      <a16:creationId xmlns:a16="http://schemas.microsoft.com/office/drawing/2014/main" id="{9BB1257D-1FE9-4A97-AB33-97458728BA07}"/>
                    </a:ext>
                  </a:extLst>
                </p:cNvPr>
                <p:cNvSpPr/>
                <p:nvPr/>
              </p:nvSpPr>
              <p:spPr>
                <a:xfrm>
                  <a:off x="2510510" y="1328552"/>
                  <a:ext cx="151728" cy="95250"/>
                </a:xfrm>
                <a:prstGeom prst="rect">
                  <a:avLst/>
                </a:prstGeom>
                <a:solidFill>
                  <a:sysClr val="window" lastClr="FFFFFF">
                    <a:lumMod val="9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" name="台形 47">
                  <a:extLst>
                    <a:ext uri="{FF2B5EF4-FFF2-40B4-BE49-F238E27FC236}">
                      <a16:creationId xmlns:a16="http://schemas.microsoft.com/office/drawing/2014/main" id="{3CCB60BE-AAE8-4EA8-8DB5-AD59A7109C0A}"/>
                    </a:ext>
                  </a:extLst>
                </p:cNvPr>
                <p:cNvSpPr/>
                <p:nvPr/>
              </p:nvSpPr>
              <p:spPr>
                <a:xfrm rot="10800000">
                  <a:off x="2381248" y="1397793"/>
                  <a:ext cx="419102" cy="141398"/>
                </a:xfrm>
                <a:prstGeom prst="trapezoid">
                  <a:avLst>
                    <a:gd name="adj" fmla="val 24116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" name="台形 48">
                  <a:extLst>
                    <a:ext uri="{FF2B5EF4-FFF2-40B4-BE49-F238E27FC236}">
                      <a16:creationId xmlns:a16="http://schemas.microsoft.com/office/drawing/2014/main" id="{EC548379-A856-4A95-AA8C-44354F357B95}"/>
                    </a:ext>
                  </a:extLst>
                </p:cNvPr>
                <p:cNvSpPr/>
                <p:nvPr/>
              </p:nvSpPr>
              <p:spPr>
                <a:xfrm rot="10800000">
                  <a:off x="2481260" y="1397793"/>
                  <a:ext cx="219078" cy="141398"/>
                </a:xfrm>
                <a:prstGeom prst="trapezoid">
                  <a:avLst>
                    <a:gd name="adj" fmla="val 24116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97A2F460-645F-44F7-9B3B-CC0F3CA6AEF7}"/>
                    </a:ext>
                  </a:extLst>
                </p:cNvPr>
                <p:cNvSpPr/>
                <p:nvPr/>
              </p:nvSpPr>
              <p:spPr>
                <a:xfrm rot="10800000">
                  <a:off x="2283617" y="1492507"/>
                  <a:ext cx="614364" cy="30956"/>
                </a:xfrm>
                <a:custGeom>
                  <a:avLst/>
                  <a:gdLst>
                    <a:gd name="connsiteX0" fmla="*/ 614364 w 614364"/>
                    <a:gd name="connsiteY0" fmla="*/ 30956 h 30956"/>
                    <a:gd name="connsiteX1" fmla="*/ 0 w 614364"/>
                    <a:gd name="connsiteY1" fmla="*/ 30956 h 30956"/>
                    <a:gd name="connsiteX2" fmla="*/ 7465 w 614364"/>
                    <a:gd name="connsiteY2" fmla="*/ 0 h 30956"/>
                    <a:gd name="connsiteX3" fmla="*/ 606899 w 614364"/>
                    <a:gd name="connsiteY3" fmla="*/ 0 h 30956"/>
                    <a:gd name="connsiteX4" fmla="*/ 614364 w 614364"/>
                    <a:gd name="connsiteY4" fmla="*/ 30956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4364" h="30956">
                      <a:moveTo>
                        <a:pt x="614364" y="30956"/>
                      </a:moveTo>
                      <a:lnTo>
                        <a:pt x="0" y="30956"/>
                      </a:lnTo>
                      <a:lnTo>
                        <a:pt x="7465" y="0"/>
                      </a:lnTo>
                      <a:lnTo>
                        <a:pt x="606899" y="0"/>
                      </a:lnTo>
                      <a:lnTo>
                        <a:pt x="614364" y="3095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21B27BB3-5F6E-4A67-8003-09C72CE76CC1}"/>
                    </a:ext>
                  </a:extLst>
                </p:cNvPr>
                <p:cNvSpPr/>
                <p:nvPr/>
              </p:nvSpPr>
              <p:spPr>
                <a:xfrm rot="10800000">
                  <a:off x="2373331" y="1864519"/>
                  <a:ext cx="434935" cy="30604"/>
                </a:xfrm>
                <a:custGeom>
                  <a:avLst/>
                  <a:gdLst>
                    <a:gd name="connsiteX0" fmla="*/ 434935 w 434935"/>
                    <a:gd name="connsiteY0" fmla="*/ 30604 h 30604"/>
                    <a:gd name="connsiteX1" fmla="*/ 0 w 434935"/>
                    <a:gd name="connsiteY1" fmla="*/ 30604 h 30604"/>
                    <a:gd name="connsiteX2" fmla="*/ 7380 w 434935"/>
                    <a:gd name="connsiteY2" fmla="*/ 0 h 30604"/>
                    <a:gd name="connsiteX3" fmla="*/ 427554 w 434935"/>
                    <a:gd name="connsiteY3" fmla="*/ 0 h 30604"/>
                    <a:gd name="connsiteX4" fmla="*/ 434935 w 434935"/>
                    <a:gd name="connsiteY4" fmla="*/ 30604 h 30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4935" h="30604">
                      <a:moveTo>
                        <a:pt x="434935" y="30604"/>
                      </a:moveTo>
                      <a:lnTo>
                        <a:pt x="0" y="30604"/>
                      </a:lnTo>
                      <a:lnTo>
                        <a:pt x="7380" y="0"/>
                      </a:lnTo>
                      <a:lnTo>
                        <a:pt x="427554" y="0"/>
                      </a:lnTo>
                      <a:lnTo>
                        <a:pt x="434935" y="30604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" name="フリーフォーム: 図形 51">
                  <a:extLst>
                    <a:ext uri="{FF2B5EF4-FFF2-40B4-BE49-F238E27FC236}">
                      <a16:creationId xmlns:a16="http://schemas.microsoft.com/office/drawing/2014/main" id="{ADBAB430-3768-4FA8-B2AD-DC8F6397DAB9}"/>
                    </a:ext>
                  </a:extLst>
                </p:cNvPr>
                <p:cNvSpPr/>
                <p:nvPr/>
              </p:nvSpPr>
              <p:spPr>
                <a:xfrm rot="10800000">
                  <a:off x="2327835" y="1675864"/>
                  <a:ext cx="525927" cy="30956"/>
                </a:xfrm>
                <a:custGeom>
                  <a:avLst/>
                  <a:gdLst>
                    <a:gd name="connsiteX0" fmla="*/ 525927 w 525927"/>
                    <a:gd name="connsiteY0" fmla="*/ 30956 h 30956"/>
                    <a:gd name="connsiteX1" fmla="*/ 0 w 525927"/>
                    <a:gd name="connsiteY1" fmla="*/ 30956 h 30956"/>
                    <a:gd name="connsiteX2" fmla="*/ 7465 w 525927"/>
                    <a:gd name="connsiteY2" fmla="*/ 0 h 30956"/>
                    <a:gd name="connsiteX3" fmla="*/ 518462 w 525927"/>
                    <a:gd name="connsiteY3" fmla="*/ 0 h 30956"/>
                    <a:gd name="connsiteX4" fmla="*/ 525927 w 525927"/>
                    <a:gd name="connsiteY4" fmla="*/ 30956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927" h="30956">
                      <a:moveTo>
                        <a:pt x="525927" y="30956"/>
                      </a:moveTo>
                      <a:lnTo>
                        <a:pt x="0" y="30956"/>
                      </a:lnTo>
                      <a:lnTo>
                        <a:pt x="7465" y="0"/>
                      </a:lnTo>
                      <a:lnTo>
                        <a:pt x="518462" y="0"/>
                      </a:lnTo>
                      <a:lnTo>
                        <a:pt x="525927" y="3095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B3B2D388-F8A5-4654-A46A-C3B30420B1BA}"/>
                    </a:ext>
                  </a:extLst>
                </p:cNvPr>
                <p:cNvSpPr/>
                <p:nvPr/>
              </p:nvSpPr>
              <p:spPr>
                <a:xfrm rot="10800000">
                  <a:off x="2291082" y="1523464"/>
                  <a:ext cx="599434" cy="152401"/>
                </a:xfrm>
                <a:custGeom>
                  <a:avLst/>
                  <a:gdLst>
                    <a:gd name="connsiteX0" fmla="*/ 599434 w 599434"/>
                    <a:gd name="connsiteY0" fmla="*/ 152401 h 152401"/>
                    <a:gd name="connsiteX1" fmla="*/ 0 w 599434"/>
                    <a:gd name="connsiteY1" fmla="*/ 152401 h 152401"/>
                    <a:gd name="connsiteX2" fmla="*/ 36754 w 599434"/>
                    <a:gd name="connsiteY2" fmla="*/ 0 h 152401"/>
                    <a:gd name="connsiteX3" fmla="*/ 562681 w 599434"/>
                    <a:gd name="connsiteY3" fmla="*/ 0 h 152401"/>
                    <a:gd name="connsiteX4" fmla="*/ 599434 w 599434"/>
                    <a:gd name="connsiteY4" fmla="*/ 152401 h 152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434" h="152401">
                      <a:moveTo>
                        <a:pt x="599434" y="152401"/>
                      </a:moveTo>
                      <a:lnTo>
                        <a:pt x="0" y="152401"/>
                      </a:lnTo>
                      <a:lnTo>
                        <a:pt x="36754" y="0"/>
                      </a:lnTo>
                      <a:lnTo>
                        <a:pt x="562681" y="0"/>
                      </a:lnTo>
                      <a:lnTo>
                        <a:pt x="599434" y="152401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" name="フリーフォーム: 図形 53">
                  <a:extLst>
                    <a:ext uri="{FF2B5EF4-FFF2-40B4-BE49-F238E27FC236}">
                      <a16:creationId xmlns:a16="http://schemas.microsoft.com/office/drawing/2014/main" id="{D83B1A83-0D0D-424B-8C4C-2FE9F967DB72}"/>
                    </a:ext>
                  </a:extLst>
                </p:cNvPr>
                <p:cNvSpPr/>
                <p:nvPr/>
              </p:nvSpPr>
              <p:spPr>
                <a:xfrm rot="10800000">
                  <a:off x="2335300" y="1706821"/>
                  <a:ext cx="510997" cy="157699"/>
                </a:xfrm>
                <a:custGeom>
                  <a:avLst/>
                  <a:gdLst>
                    <a:gd name="connsiteX0" fmla="*/ 510997 w 510997"/>
                    <a:gd name="connsiteY0" fmla="*/ 157699 h 157699"/>
                    <a:gd name="connsiteX1" fmla="*/ 0 w 510997"/>
                    <a:gd name="connsiteY1" fmla="*/ 157699 h 157699"/>
                    <a:gd name="connsiteX2" fmla="*/ 38031 w 510997"/>
                    <a:gd name="connsiteY2" fmla="*/ 0 h 157699"/>
                    <a:gd name="connsiteX3" fmla="*/ 472966 w 510997"/>
                    <a:gd name="connsiteY3" fmla="*/ 0 h 157699"/>
                    <a:gd name="connsiteX4" fmla="*/ 510997 w 510997"/>
                    <a:gd name="connsiteY4" fmla="*/ 157699 h 157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0997" h="157699">
                      <a:moveTo>
                        <a:pt x="510997" y="157699"/>
                      </a:moveTo>
                      <a:lnTo>
                        <a:pt x="0" y="157699"/>
                      </a:lnTo>
                      <a:lnTo>
                        <a:pt x="38031" y="0"/>
                      </a:lnTo>
                      <a:lnTo>
                        <a:pt x="472966" y="0"/>
                      </a:lnTo>
                      <a:lnTo>
                        <a:pt x="510997" y="157699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" name="フリーフォーム: 図形 54">
                  <a:extLst>
                    <a:ext uri="{FF2B5EF4-FFF2-40B4-BE49-F238E27FC236}">
                      <a16:creationId xmlns:a16="http://schemas.microsoft.com/office/drawing/2014/main" id="{DEB49723-72B6-43DA-B5B5-B32A19A9B3EA}"/>
                    </a:ext>
                  </a:extLst>
                </p:cNvPr>
                <p:cNvSpPr/>
                <p:nvPr/>
              </p:nvSpPr>
              <p:spPr>
                <a:xfrm>
                  <a:off x="2455405" y="1492250"/>
                  <a:ext cx="270789" cy="400844"/>
                </a:xfrm>
                <a:custGeom>
                  <a:avLst/>
                  <a:gdLst>
                    <a:gd name="connsiteX0" fmla="*/ 252620 w 270789"/>
                    <a:gd name="connsiteY0" fmla="*/ 0 h 377232"/>
                    <a:gd name="connsiteX1" fmla="*/ 270789 w 270789"/>
                    <a:gd name="connsiteY1" fmla="*/ 0 h 377232"/>
                    <a:gd name="connsiteX2" fmla="*/ 270789 w 270789"/>
                    <a:gd name="connsiteY2" fmla="*/ 377232 h 377232"/>
                    <a:gd name="connsiteX3" fmla="*/ 252620 w 270789"/>
                    <a:gd name="connsiteY3" fmla="*/ 377232 h 377232"/>
                    <a:gd name="connsiteX4" fmla="*/ 0 w 270789"/>
                    <a:gd name="connsiteY4" fmla="*/ 0 h 377232"/>
                    <a:gd name="connsiteX5" fmla="*/ 18169 w 270789"/>
                    <a:gd name="connsiteY5" fmla="*/ 0 h 377232"/>
                    <a:gd name="connsiteX6" fmla="*/ 18169 w 270789"/>
                    <a:gd name="connsiteY6" fmla="*/ 377232 h 377232"/>
                    <a:gd name="connsiteX7" fmla="*/ 0 w 270789"/>
                    <a:gd name="connsiteY7" fmla="*/ 377232 h 37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0789" h="377232">
                      <a:moveTo>
                        <a:pt x="252620" y="0"/>
                      </a:moveTo>
                      <a:lnTo>
                        <a:pt x="270789" y="0"/>
                      </a:lnTo>
                      <a:lnTo>
                        <a:pt x="270789" y="377232"/>
                      </a:lnTo>
                      <a:lnTo>
                        <a:pt x="252620" y="377232"/>
                      </a:lnTo>
                      <a:close/>
                      <a:moveTo>
                        <a:pt x="0" y="0"/>
                      </a:moveTo>
                      <a:lnTo>
                        <a:pt x="18169" y="0"/>
                      </a:lnTo>
                      <a:lnTo>
                        <a:pt x="18169" y="377232"/>
                      </a:lnTo>
                      <a:lnTo>
                        <a:pt x="0" y="37723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" name="フリーフォーム: 図形 55">
                  <a:extLst>
                    <a:ext uri="{FF2B5EF4-FFF2-40B4-BE49-F238E27FC236}">
                      <a16:creationId xmlns:a16="http://schemas.microsoft.com/office/drawing/2014/main" id="{7F3F1656-DF34-4806-AEB1-C8AAD8388B79}"/>
                    </a:ext>
                  </a:extLst>
                </p:cNvPr>
                <p:cNvSpPr/>
                <p:nvPr/>
              </p:nvSpPr>
              <p:spPr>
                <a:xfrm rot="10800000">
                  <a:off x="2381248" y="1909226"/>
                  <a:ext cx="419102" cy="182356"/>
                </a:xfrm>
                <a:custGeom>
                  <a:avLst/>
                  <a:gdLst>
                    <a:gd name="connsiteX0" fmla="*/ 386685 w 419102"/>
                    <a:gd name="connsiteY0" fmla="*/ 47936 h 182356"/>
                    <a:gd name="connsiteX1" fmla="*/ 32417 w 419102"/>
                    <a:gd name="connsiteY1" fmla="*/ 47936 h 182356"/>
                    <a:gd name="connsiteX2" fmla="*/ 43977 w 419102"/>
                    <a:gd name="connsiteY2" fmla="*/ 0 h 182356"/>
                    <a:gd name="connsiteX3" fmla="*/ 375125 w 419102"/>
                    <a:gd name="connsiteY3" fmla="*/ 0 h 182356"/>
                    <a:gd name="connsiteX4" fmla="*/ 402578 w 419102"/>
                    <a:gd name="connsiteY4" fmla="*/ 113837 h 182356"/>
                    <a:gd name="connsiteX5" fmla="*/ 16524 w 419102"/>
                    <a:gd name="connsiteY5" fmla="*/ 113837 h 182356"/>
                    <a:gd name="connsiteX6" fmla="*/ 27378 w 419102"/>
                    <a:gd name="connsiteY6" fmla="*/ 68831 h 182356"/>
                    <a:gd name="connsiteX7" fmla="*/ 391724 w 419102"/>
                    <a:gd name="connsiteY7" fmla="*/ 68831 h 182356"/>
                    <a:gd name="connsiteX8" fmla="*/ 419102 w 419102"/>
                    <a:gd name="connsiteY8" fmla="*/ 182356 h 182356"/>
                    <a:gd name="connsiteX9" fmla="*/ 0 w 419102"/>
                    <a:gd name="connsiteY9" fmla="*/ 182356 h 182356"/>
                    <a:gd name="connsiteX10" fmla="*/ 11485 w 419102"/>
                    <a:gd name="connsiteY10" fmla="*/ 134732 h 182356"/>
                    <a:gd name="connsiteX11" fmla="*/ 407617 w 419102"/>
                    <a:gd name="connsiteY11" fmla="*/ 134732 h 18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9102" h="182356">
                      <a:moveTo>
                        <a:pt x="386685" y="47936"/>
                      </a:moveTo>
                      <a:lnTo>
                        <a:pt x="32417" y="47936"/>
                      </a:lnTo>
                      <a:lnTo>
                        <a:pt x="43977" y="0"/>
                      </a:lnTo>
                      <a:lnTo>
                        <a:pt x="375125" y="0"/>
                      </a:lnTo>
                      <a:close/>
                      <a:moveTo>
                        <a:pt x="402578" y="113837"/>
                      </a:moveTo>
                      <a:lnTo>
                        <a:pt x="16524" y="113837"/>
                      </a:lnTo>
                      <a:lnTo>
                        <a:pt x="27378" y="68831"/>
                      </a:lnTo>
                      <a:lnTo>
                        <a:pt x="391724" y="68831"/>
                      </a:lnTo>
                      <a:close/>
                      <a:moveTo>
                        <a:pt x="419102" y="182356"/>
                      </a:moveTo>
                      <a:lnTo>
                        <a:pt x="0" y="182356"/>
                      </a:lnTo>
                      <a:lnTo>
                        <a:pt x="11485" y="134732"/>
                      </a:lnTo>
                      <a:lnTo>
                        <a:pt x="407617" y="13473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88200016-E054-4728-85ED-C7EE9A1232F2}"/>
                    </a:ext>
                  </a:extLst>
                </p:cNvPr>
                <p:cNvSpPr/>
                <p:nvPr/>
              </p:nvSpPr>
              <p:spPr>
                <a:xfrm rot="10800000">
                  <a:off x="2289409" y="1523464"/>
                  <a:ext cx="599434" cy="152401"/>
                </a:xfrm>
                <a:custGeom>
                  <a:avLst/>
                  <a:gdLst>
                    <a:gd name="connsiteX0" fmla="*/ 599434 w 599434"/>
                    <a:gd name="connsiteY0" fmla="*/ 152401 h 152401"/>
                    <a:gd name="connsiteX1" fmla="*/ 0 w 599434"/>
                    <a:gd name="connsiteY1" fmla="*/ 152401 h 152401"/>
                    <a:gd name="connsiteX2" fmla="*/ 36754 w 599434"/>
                    <a:gd name="connsiteY2" fmla="*/ 0 h 152401"/>
                    <a:gd name="connsiteX3" fmla="*/ 562681 w 599434"/>
                    <a:gd name="connsiteY3" fmla="*/ 0 h 152401"/>
                    <a:gd name="connsiteX4" fmla="*/ 599434 w 599434"/>
                    <a:gd name="connsiteY4" fmla="*/ 152401 h 152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434" h="152401">
                      <a:moveTo>
                        <a:pt x="599434" y="152401"/>
                      </a:moveTo>
                      <a:lnTo>
                        <a:pt x="0" y="152401"/>
                      </a:lnTo>
                      <a:lnTo>
                        <a:pt x="36754" y="0"/>
                      </a:lnTo>
                      <a:lnTo>
                        <a:pt x="562681" y="0"/>
                      </a:lnTo>
                      <a:lnTo>
                        <a:pt x="599434" y="152401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70C0">
                        <a:alpha val="0"/>
                      </a:srgbClr>
                    </a:gs>
                    <a:gs pos="0">
                      <a:srgbClr val="0070C0">
                        <a:alpha val="70000"/>
                      </a:srgbClr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89C2C484-A5E9-4BDE-8BEB-10F43E3383F0}"/>
                    </a:ext>
                  </a:extLst>
                </p:cNvPr>
                <p:cNvSpPr/>
                <p:nvPr/>
              </p:nvSpPr>
              <p:spPr>
                <a:xfrm rot="10800000">
                  <a:off x="2333627" y="1706821"/>
                  <a:ext cx="510997" cy="157699"/>
                </a:xfrm>
                <a:custGeom>
                  <a:avLst/>
                  <a:gdLst>
                    <a:gd name="connsiteX0" fmla="*/ 510997 w 510997"/>
                    <a:gd name="connsiteY0" fmla="*/ 157699 h 157699"/>
                    <a:gd name="connsiteX1" fmla="*/ 0 w 510997"/>
                    <a:gd name="connsiteY1" fmla="*/ 157699 h 157699"/>
                    <a:gd name="connsiteX2" fmla="*/ 38031 w 510997"/>
                    <a:gd name="connsiteY2" fmla="*/ 0 h 157699"/>
                    <a:gd name="connsiteX3" fmla="*/ 472966 w 510997"/>
                    <a:gd name="connsiteY3" fmla="*/ 0 h 157699"/>
                    <a:gd name="connsiteX4" fmla="*/ 510997 w 510997"/>
                    <a:gd name="connsiteY4" fmla="*/ 157699 h 157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0997" h="157699">
                      <a:moveTo>
                        <a:pt x="510997" y="157699"/>
                      </a:moveTo>
                      <a:lnTo>
                        <a:pt x="0" y="157699"/>
                      </a:lnTo>
                      <a:lnTo>
                        <a:pt x="38031" y="0"/>
                      </a:lnTo>
                      <a:lnTo>
                        <a:pt x="472966" y="0"/>
                      </a:lnTo>
                      <a:lnTo>
                        <a:pt x="510997" y="157699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70C0">
                        <a:alpha val="0"/>
                      </a:srgbClr>
                    </a:gs>
                    <a:gs pos="0">
                      <a:srgbClr val="0070C0">
                        <a:alpha val="70000"/>
                      </a:srgbClr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" name="グループ化 29">
                <a:extLst>
                  <a:ext uri="{FF2B5EF4-FFF2-40B4-BE49-F238E27FC236}">
                    <a16:creationId xmlns:a16="http://schemas.microsoft.com/office/drawing/2014/main" id="{14A407E1-8155-4A80-9090-26E05ABBCE73}"/>
                  </a:ext>
                </a:extLst>
              </p:cNvPr>
              <p:cNvGrpSpPr/>
              <p:nvPr/>
            </p:nvGrpSpPr>
            <p:grpSpPr>
              <a:xfrm>
                <a:off x="1895474" y="3902332"/>
                <a:ext cx="1390650" cy="529968"/>
                <a:chOff x="1895474" y="3902332"/>
                <a:chExt cx="1390650" cy="529968"/>
              </a:xfrm>
            </p:grpSpPr>
            <p:sp>
              <p:nvSpPr>
                <p:cNvPr id="31" name="フリーフォーム: 図形 30">
                  <a:extLst>
                    <a:ext uri="{FF2B5EF4-FFF2-40B4-BE49-F238E27FC236}">
                      <a16:creationId xmlns:a16="http://schemas.microsoft.com/office/drawing/2014/main" id="{36AA8F1D-014E-42C7-93F8-F08B4CE6680C}"/>
                    </a:ext>
                  </a:extLst>
                </p:cNvPr>
                <p:cNvSpPr/>
                <p:nvPr/>
              </p:nvSpPr>
              <p:spPr>
                <a:xfrm rot="10800000">
                  <a:off x="1895474" y="3902332"/>
                  <a:ext cx="1390650" cy="50800"/>
                </a:xfrm>
                <a:custGeom>
                  <a:avLst/>
                  <a:gdLst>
                    <a:gd name="connsiteX0" fmla="*/ 1390650 w 1390650"/>
                    <a:gd name="connsiteY0" fmla="*/ 50800 h 50800"/>
                    <a:gd name="connsiteX1" fmla="*/ 0 w 1390650"/>
                    <a:gd name="connsiteY1" fmla="*/ 50800 h 50800"/>
                    <a:gd name="connsiteX2" fmla="*/ 10749 w 1390650"/>
                    <a:gd name="connsiteY2" fmla="*/ 0 h 50800"/>
                    <a:gd name="connsiteX3" fmla="*/ 1379901 w 1390650"/>
                    <a:gd name="connsiteY3" fmla="*/ 0 h 50800"/>
                    <a:gd name="connsiteX4" fmla="*/ 1390650 w 1390650"/>
                    <a:gd name="connsiteY4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0650" h="50800">
                      <a:moveTo>
                        <a:pt x="1390650" y="50800"/>
                      </a:moveTo>
                      <a:lnTo>
                        <a:pt x="0" y="50800"/>
                      </a:lnTo>
                      <a:lnTo>
                        <a:pt x="10749" y="0"/>
                      </a:lnTo>
                      <a:lnTo>
                        <a:pt x="1379901" y="0"/>
                      </a:lnTo>
                      <a:lnTo>
                        <a:pt x="1390650" y="5080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" name="フリーフォーム: 図形 37">
                  <a:extLst>
                    <a:ext uri="{FF2B5EF4-FFF2-40B4-BE49-F238E27FC236}">
                      <a16:creationId xmlns:a16="http://schemas.microsoft.com/office/drawing/2014/main" id="{7F6D42EC-37D0-4E13-8138-B2A108662EB1}"/>
                    </a:ext>
                  </a:extLst>
                </p:cNvPr>
                <p:cNvSpPr/>
                <p:nvPr/>
              </p:nvSpPr>
              <p:spPr>
                <a:xfrm rot="10800000">
                  <a:off x="1996861" y="4381500"/>
                  <a:ext cx="1187876" cy="50800"/>
                </a:xfrm>
                <a:custGeom>
                  <a:avLst/>
                  <a:gdLst>
                    <a:gd name="connsiteX0" fmla="*/ 1187876 w 1187876"/>
                    <a:gd name="connsiteY0" fmla="*/ 50800 h 50800"/>
                    <a:gd name="connsiteX1" fmla="*/ 0 w 1187876"/>
                    <a:gd name="connsiteY1" fmla="*/ 50800 h 50800"/>
                    <a:gd name="connsiteX2" fmla="*/ 10749 w 1187876"/>
                    <a:gd name="connsiteY2" fmla="*/ 0 h 50800"/>
                    <a:gd name="connsiteX3" fmla="*/ 1177127 w 1187876"/>
                    <a:gd name="connsiteY3" fmla="*/ 0 h 50800"/>
                    <a:gd name="connsiteX4" fmla="*/ 1187876 w 1187876"/>
                    <a:gd name="connsiteY4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7876" h="50800">
                      <a:moveTo>
                        <a:pt x="1187876" y="50800"/>
                      </a:moveTo>
                      <a:lnTo>
                        <a:pt x="0" y="50800"/>
                      </a:lnTo>
                      <a:lnTo>
                        <a:pt x="10749" y="0"/>
                      </a:lnTo>
                      <a:lnTo>
                        <a:pt x="1177127" y="0"/>
                      </a:lnTo>
                      <a:lnTo>
                        <a:pt x="1187876" y="5080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" name="フリーフォーム: 図形 38">
                  <a:extLst>
                    <a:ext uri="{FF2B5EF4-FFF2-40B4-BE49-F238E27FC236}">
                      <a16:creationId xmlns:a16="http://schemas.microsoft.com/office/drawing/2014/main" id="{3A675B99-1089-4C91-ADF2-8D459975D7D0}"/>
                    </a:ext>
                  </a:extLst>
                </p:cNvPr>
                <p:cNvSpPr/>
                <p:nvPr/>
              </p:nvSpPr>
              <p:spPr>
                <a:xfrm rot="10800000">
                  <a:off x="1946531" y="4143632"/>
                  <a:ext cx="1288536" cy="50800"/>
                </a:xfrm>
                <a:custGeom>
                  <a:avLst/>
                  <a:gdLst>
                    <a:gd name="connsiteX0" fmla="*/ 1288536 w 1288536"/>
                    <a:gd name="connsiteY0" fmla="*/ 50800 h 50800"/>
                    <a:gd name="connsiteX1" fmla="*/ 0 w 1288536"/>
                    <a:gd name="connsiteY1" fmla="*/ 50800 h 50800"/>
                    <a:gd name="connsiteX2" fmla="*/ 10749 w 1288536"/>
                    <a:gd name="connsiteY2" fmla="*/ 0 h 50800"/>
                    <a:gd name="connsiteX3" fmla="*/ 1277788 w 1288536"/>
                    <a:gd name="connsiteY3" fmla="*/ 0 h 50800"/>
                    <a:gd name="connsiteX4" fmla="*/ 1288536 w 1288536"/>
                    <a:gd name="connsiteY4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8536" h="50800">
                      <a:moveTo>
                        <a:pt x="1288536" y="50800"/>
                      </a:moveTo>
                      <a:lnTo>
                        <a:pt x="0" y="50800"/>
                      </a:lnTo>
                      <a:lnTo>
                        <a:pt x="10749" y="0"/>
                      </a:lnTo>
                      <a:lnTo>
                        <a:pt x="1277788" y="0"/>
                      </a:lnTo>
                      <a:lnTo>
                        <a:pt x="1288536" y="5080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" name="フリーフォーム: 図形 39">
                  <a:extLst>
                    <a:ext uri="{FF2B5EF4-FFF2-40B4-BE49-F238E27FC236}">
                      <a16:creationId xmlns:a16="http://schemas.microsoft.com/office/drawing/2014/main" id="{96C86425-BA26-4168-92ED-68202FCD61A7}"/>
                    </a:ext>
                  </a:extLst>
                </p:cNvPr>
                <p:cNvSpPr/>
                <p:nvPr/>
              </p:nvSpPr>
              <p:spPr>
                <a:xfrm rot="10800000">
                  <a:off x="1906223" y="3953132"/>
                  <a:ext cx="1369152" cy="190500"/>
                </a:xfrm>
                <a:custGeom>
                  <a:avLst/>
                  <a:gdLst>
                    <a:gd name="connsiteX0" fmla="*/ 1369152 w 1369152"/>
                    <a:gd name="connsiteY0" fmla="*/ 190500 h 190500"/>
                    <a:gd name="connsiteX1" fmla="*/ 0 w 1369152"/>
                    <a:gd name="connsiteY1" fmla="*/ 190500 h 190500"/>
                    <a:gd name="connsiteX2" fmla="*/ 40308 w 1369152"/>
                    <a:gd name="connsiteY2" fmla="*/ 0 h 190500"/>
                    <a:gd name="connsiteX3" fmla="*/ 1328844 w 1369152"/>
                    <a:gd name="connsiteY3" fmla="*/ 0 h 190500"/>
                    <a:gd name="connsiteX4" fmla="*/ 1369152 w 1369152"/>
                    <a:gd name="connsiteY4" fmla="*/ 1905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9152" h="190500">
                      <a:moveTo>
                        <a:pt x="1369152" y="190500"/>
                      </a:moveTo>
                      <a:lnTo>
                        <a:pt x="0" y="190500"/>
                      </a:lnTo>
                      <a:lnTo>
                        <a:pt x="40308" y="0"/>
                      </a:lnTo>
                      <a:lnTo>
                        <a:pt x="1328844" y="0"/>
                      </a:lnTo>
                      <a:lnTo>
                        <a:pt x="1369152" y="190500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56CE977F-3D3B-47F7-8F1C-2AA403788F38}"/>
                    </a:ext>
                  </a:extLst>
                </p:cNvPr>
                <p:cNvSpPr/>
                <p:nvPr/>
              </p:nvSpPr>
              <p:spPr>
                <a:xfrm rot="10800000">
                  <a:off x="1957279" y="4194432"/>
                  <a:ext cx="1267039" cy="187068"/>
                </a:xfrm>
                <a:custGeom>
                  <a:avLst/>
                  <a:gdLst>
                    <a:gd name="connsiteX0" fmla="*/ 1267039 w 1267039"/>
                    <a:gd name="connsiteY0" fmla="*/ 187068 h 187068"/>
                    <a:gd name="connsiteX1" fmla="*/ 0 w 1267039"/>
                    <a:gd name="connsiteY1" fmla="*/ 187068 h 187068"/>
                    <a:gd name="connsiteX2" fmla="*/ 39581 w 1267039"/>
                    <a:gd name="connsiteY2" fmla="*/ 0 h 187068"/>
                    <a:gd name="connsiteX3" fmla="*/ 1227457 w 1267039"/>
                    <a:gd name="connsiteY3" fmla="*/ 0 h 187068"/>
                    <a:gd name="connsiteX4" fmla="*/ 1267039 w 1267039"/>
                    <a:gd name="connsiteY4" fmla="*/ 187068 h 187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7039" h="187068">
                      <a:moveTo>
                        <a:pt x="1267039" y="187068"/>
                      </a:moveTo>
                      <a:lnTo>
                        <a:pt x="0" y="187068"/>
                      </a:lnTo>
                      <a:lnTo>
                        <a:pt x="39581" y="0"/>
                      </a:lnTo>
                      <a:lnTo>
                        <a:pt x="1227457" y="0"/>
                      </a:lnTo>
                      <a:lnTo>
                        <a:pt x="1267039" y="187068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" name="フリーフォーム: 図形 41">
                  <a:extLst>
                    <a:ext uri="{FF2B5EF4-FFF2-40B4-BE49-F238E27FC236}">
                      <a16:creationId xmlns:a16="http://schemas.microsoft.com/office/drawing/2014/main" id="{935764F0-C55D-43F6-B221-60106B8D7A2D}"/>
                    </a:ext>
                  </a:extLst>
                </p:cNvPr>
                <p:cNvSpPr/>
                <p:nvPr/>
              </p:nvSpPr>
              <p:spPr>
                <a:xfrm rot="10800000">
                  <a:off x="1905367" y="3953132"/>
                  <a:ext cx="1369152" cy="190500"/>
                </a:xfrm>
                <a:custGeom>
                  <a:avLst/>
                  <a:gdLst>
                    <a:gd name="connsiteX0" fmla="*/ 1369152 w 1369152"/>
                    <a:gd name="connsiteY0" fmla="*/ 190500 h 190500"/>
                    <a:gd name="connsiteX1" fmla="*/ 0 w 1369152"/>
                    <a:gd name="connsiteY1" fmla="*/ 190500 h 190500"/>
                    <a:gd name="connsiteX2" fmla="*/ 40308 w 1369152"/>
                    <a:gd name="connsiteY2" fmla="*/ 0 h 190500"/>
                    <a:gd name="connsiteX3" fmla="*/ 1328844 w 1369152"/>
                    <a:gd name="connsiteY3" fmla="*/ 0 h 190500"/>
                    <a:gd name="connsiteX4" fmla="*/ 1369152 w 1369152"/>
                    <a:gd name="connsiteY4" fmla="*/ 1905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9152" h="190500">
                      <a:moveTo>
                        <a:pt x="1369152" y="190500"/>
                      </a:moveTo>
                      <a:lnTo>
                        <a:pt x="0" y="190500"/>
                      </a:lnTo>
                      <a:lnTo>
                        <a:pt x="40308" y="0"/>
                      </a:lnTo>
                      <a:lnTo>
                        <a:pt x="1328844" y="0"/>
                      </a:lnTo>
                      <a:lnTo>
                        <a:pt x="1369152" y="190500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70C0">
                        <a:alpha val="0"/>
                      </a:srgbClr>
                    </a:gs>
                    <a:gs pos="0">
                      <a:srgbClr val="0070C0">
                        <a:alpha val="70000"/>
                      </a:srgbClr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" name="フリーフォーム: 図形 42">
                  <a:extLst>
                    <a:ext uri="{FF2B5EF4-FFF2-40B4-BE49-F238E27FC236}">
                      <a16:creationId xmlns:a16="http://schemas.microsoft.com/office/drawing/2014/main" id="{ACAA1283-B9CD-49F3-8D31-40E12A8E78A7}"/>
                    </a:ext>
                  </a:extLst>
                </p:cNvPr>
                <p:cNvSpPr/>
                <p:nvPr/>
              </p:nvSpPr>
              <p:spPr>
                <a:xfrm rot="10800000">
                  <a:off x="1957279" y="4194432"/>
                  <a:ext cx="1267039" cy="187068"/>
                </a:xfrm>
                <a:custGeom>
                  <a:avLst/>
                  <a:gdLst>
                    <a:gd name="connsiteX0" fmla="*/ 1267039 w 1267039"/>
                    <a:gd name="connsiteY0" fmla="*/ 187068 h 187068"/>
                    <a:gd name="connsiteX1" fmla="*/ 0 w 1267039"/>
                    <a:gd name="connsiteY1" fmla="*/ 187068 h 187068"/>
                    <a:gd name="connsiteX2" fmla="*/ 39581 w 1267039"/>
                    <a:gd name="connsiteY2" fmla="*/ 0 h 187068"/>
                    <a:gd name="connsiteX3" fmla="*/ 1227457 w 1267039"/>
                    <a:gd name="connsiteY3" fmla="*/ 0 h 187068"/>
                    <a:gd name="connsiteX4" fmla="*/ 1267039 w 1267039"/>
                    <a:gd name="connsiteY4" fmla="*/ 187068 h 187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7039" h="187068">
                      <a:moveTo>
                        <a:pt x="1267039" y="187068"/>
                      </a:moveTo>
                      <a:lnTo>
                        <a:pt x="0" y="187068"/>
                      </a:lnTo>
                      <a:lnTo>
                        <a:pt x="39581" y="0"/>
                      </a:lnTo>
                      <a:lnTo>
                        <a:pt x="1227457" y="0"/>
                      </a:lnTo>
                      <a:lnTo>
                        <a:pt x="1267039" y="18706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70C0">
                        <a:alpha val="0"/>
                      </a:srgbClr>
                    </a:gs>
                    <a:gs pos="0">
                      <a:srgbClr val="0070C0">
                        <a:alpha val="70000"/>
                      </a:srgbClr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2B4ED18-8731-4722-8720-AC7C97E0B763}"/>
              </a:ext>
            </a:extLst>
          </p:cNvPr>
          <p:cNvGrpSpPr/>
          <p:nvPr/>
        </p:nvGrpSpPr>
        <p:grpSpPr>
          <a:xfrm>
            <a:off x="4714681" y="1590428"/>
            <a:ext cx="2769332" cy="3430008"/>
            <a:chOff x="4714681" y="1590428"/>
            <a:chExt cx="2769332" cy="3430008"/>
          </a:xfrm>
        </p:grpSpPr>
        <p:sp>
          <p:nvSpPr>
            <p:cNvPr id="35" name="テキスト ボックス 34">
              <a:extLst>
                <a:ext uri="{FF2B5EF4-FFF2-40B4-BE49-F238E27FC236}">
                  <a16:creationId xmlns:a16="http://schemas.microsoft.com/office/drawing/2014/main" id="{01680A9B-C5EC-4468-AB09-8F7ED196CF7C}"/>
                </a:ext>
              </a:extLst>
            </p:cNvPr>
            <p:cNvSpPr txBox="1"/>
            <p:nvPr/>
          </p:nvSpPr>
          <p:spPr>
            <a:xfrm>
              <a:off x="5787904" y="4374105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城</a:t>
              </a:r>
            </a:p>
          </p:txBody>
        </p:sp>
        <p:grpSp>
          <p:nvGrpSpPr>
            <p:cNvPr id="67" name="グループ化 66">
              <a:extLst>
                <a:ext uri="{FF2B5EF4-FFF2-40B4-BE49-F238E27FC236}">
                  <a16:creationId xmlns:a16="http://schemas.microsoft.com/office/drawing/2014/main" id="{A8F5F6ED-FD91-4E75-8DEB-5F7955BD6B31}"/>
                </a:ext>
              </a:extLst>
            </p:cNvPr>
            <p:cNvGrpSpPr/>
            <p:nvPr/>
          </p:nvGrpSpPr>
          <p:grpSpPr>
            <a:xfrm>
              <a:off x="4714681" y="1590428"/>
              <a:ext cx="2769332" cy="2505292"/>
              <a:chOff x="682946" y="954773"/>
              <a:chExt cx="2644454" cy="2392321"/>
            </a:xfrm>
          </p:grpSpPr>
          <p:grpSp>
            <p:nvGrpSpPr>
              <p:cNvPr id="68" name="グループ化 67">
                <a:extLst>
                  <a:ext uri="{FF2B5EF4-FFF2-40B4-BE49-F238E27FC236}">
                    <a16:creationId xmlns:a16="http://schemas.microsoft.com/office/drawing/2014/main" id="{79F6DB98-9F62-49AF-94E7-CA3AFFEBBF54}"/>
                  </a:ext>
                </a:extLst>
              </p:cNvPr>
              <p:cNvGrpSpPr/>
              <p:nvPr/>
            </p:nvGrpSpPr>
            <p:grpSpPr>
              <a:xfrm>
                <a:off x="682946" y="954773"/>
                <a:ext cx="2644454" cy="2392321"/>
                <a:chOff x="682946" y="954773"/>
                <a:chExt cx="2644454" cy="2392321"/>
              </a:xfrm>
            </p:grpSpPr>
            <p:sp>
              <p:nvSpPr>
                <p:cNvPr id="73" name="アーチ 18">
                  <a:extLst>
                    <a:ext uri="{FF2B5EF4-FFF2-40B4-BE49-F238E27FC236}">
                      <a16:creationId xmlns:a16="http://schemas.microsoft.com/office/drawing/2014/main" id="{49C78060-A218-4DFA-B871-FCA5579DB0B9}"/>
                    </a:ext>
                  </a:extLst>
                </p:cNvPr>
                <p:cNvSpPr/>
                <p:nvPr/>
              </p:nvSpPr>
              <p:spPr bwMode="auto">
                <a:xfrm>
                  <a:off x="1481710" y="954773"/>
                  <a:ext cx="109284" cy="125970"/>
                </a:xfrm>
                <a:custGeom>
                  <a:avLst/>
                  <a:gdLst>
                    <a:gd name="connsiteX0" fmla="*/ 273388 w 565682"/>
                    <a:gd name="connsiteY0" fmla="*/ 565524 h 565682"/>
                    <a:gd name="connsiteX1" fmla="*/ 56327 w 565682"/>
                    <a:gd name="connsiteY1" fmla="*/ 452223 h 565682"/>
                    <a:gd name="connsiteX2" fmla="*/ 9019 w 565682"/>
                    <a:gd name="connsiteY2" fmla="*/ 211984 h 565682"/>
                    <a:gd name="connsiteX3" fmla="*/ 52787 w 565682"/>
                    <a:gd name="connsiteY3" fmla="*/ 223310 h 565682"/>
                    <a:gd name="connsiteX4" fmla="*/ 92533 w 565682"/>
                    <a:gd name="connsiteY4" fmla="*/ 425149 h 565682"/>
                    <a:gd name="connsiteX5" fmla="*/ 274899 w 565682"/>
                    <a:gd name="connsiteY5" fmla="*/ 520340 h 565682"/>
                    <a:gd name="connsiteX6" fmla="*/ 273388 w 565682"/>
                    <a:gd name="connsiteY6" fmla="*/ 565524 h 565682"/>
                    <a:gd name="connsiteX0" fmla="*/ 273390 w 291569"/>
                    <a:gd name="connsiteY0" fmla="*/ 353540 h 353540"/>
                    <a:gd name="connsiteX1" fmla="*/ 56329 w 291569"/>
                    <a:gd name="connsiteY1" fmla="*/ 240239 h 353540"/>
                    <a:gd name="connsiteX2" fmla="*/ 9021 w 291569"/>
                    <a:gd name="connsiteY2" fmla="*/ 0 h 353540"/>
                    <a:gd name="connsiteX3" fmla="*/ 52789 w 291569"/>
                    <a:gd name="connsiteY3" fmla="*/ 11326 h 353540"/>
                    <a:gd name="connsiteX4" fmla="*/ 92535 w 291569"/>
                    <a:gd name="connsiteY4" fmla="*/ 213165 h 353540"/>
                    <a:gd name="connsiteX5" fmla="*/ 291569 w 291569"/>
                    <a:gd name="connsiteY5" fmla="*/ 213106 h 353540"/>
                    <a:gd name="connsiteX6" fmla="*/ 273390 w 291569"/>
                    <a:gd name="connsiteY6" fmla="*/ 353540 h 353540"/>
                    <a:gd name="connsiteX0" fmla="*/ 273390 w 315892"/>
                    <a:gd name="connsiteY0" fmla="*/ 353540 h 354184"/>
                    <a:gd name="connsiteX1" fmla="*/ 56329 w 315892"/>
                    <a:gd name="connsiteY1" fmla="*/ 240239 h 354184"/>
                    <a:gd name="connsiteX2" fmla="*/ 9021 w 315892"/>
                    <a:gd name="connsiteY2" fmla="*/ 0 h 354184"/>
                    <a:gd name="connsiteX3" fmla="*/ 52789 w 315892"/>
                    <a:gd name="connsiteY3" fmla="*/ 11326 h 354184"/>
                    <a:gd name="connsiteX4" fmla="*/ 92535 w 315892"/>
                    <a:gd name="connsiteY4" fmla="*/ 213165 h 354184"/>
                    <a:gd name="connsiteX5" fmla="*/ 291569 w 315892"/>
                    <a:gd name="connsiteY5" fmla="*/ 213106 h 354184"/>
                    <a:gd name="connsiteX6" fmla="*/ 273390 w 315892"/>
                    <a:gd name="connsiteY6" fmla="*/ 353540 h 354184"/>
                    <a:gd name="connsiteX0" fmla="*/ 273390 w 354591"/>
                    <a:gd name="connsiteY0" fmla="*/ 353540 h 354184"/>
                    <a:gd name="connsiteX1" fmla="*/ 56329 w 354591"/>
                    <a:gd name="connsiteY1" fmla="*/ 240239 h 354184"/>
                    <a:gd name="connsiteX2" fmla="*/ 9021 w 354591"/>
                    <a:gd name="connsiteY2" fmla="*/ 0 h 354184"/>
                    <a:gd name="connsiteX3" fmla="*/ 52789 w 354591"/>
                    <a:gd name="connsiteY3" fmla="*/ 11326 h 354184"/>
                    <a:gd name="connsiteX4" fmla="*/ 92535 w 354591"/>
                    <a:gd name="connsiteY4" fmla="*/ 213165 h 354184"/>
                    <a:gd name="connsiteX5" fmla="*/ 291569 w 354591"/>
                    <a:gd name="connsiteY5" fmla="*/ 213106 h 354184"/>
                    <a:gd name="connsiteX6" fmla="*/ 273390 w 354591"/>
                    <a:gd name="connsiteY6" fmla="*/ 353540 h 354184"/>
                    <a:gd name="connsiteX0" fmla="*/ 299093 w 342513"/>
                    <a:gd name="connsiteY0" fmla="*/ 296390 h 297442"/>
                    <a:gd name="connsiteX1" fmla="*/ 55839 w 342513"/>
                    <a:gd name="connsiteY1" fmla="*/ 240239 h 297442"/>
                    <a:gd name="connsiteX2" fmla="*/ 8531 w 342513"/>
                    <a:gd name="connsiteY2" fmla="*/ 0 h 297442"/>
                    <a:gd name="connsiteX3" fmla="*/ 52299 w 342513"/>
                    <a:gd name="connsiteY3" fmla="*/ 11326 h 297442"/>
                    <a:gd name="connsiteX4" fmla="*/ 92045 w 342513"/>
                    <a:gd name="connsiteY4" fmla="*/ 213165 h 297442"/>
                    <a:gd name="connsiteX5" fmla="*/ 291079 w 342513"/>
                    <a:gd name="connsiteY5" fmla="*/ 213106 h 297442"/>
                    <a:gd name="connsiteX6" fmla="*/ 299093 w 342513"/>
                    <a:gd name="connsiteY6" fmla="*/ 296390 h 297442"/>
                    <a:gd name="connsiteX0" fmla="*/ 299093 w 354303"/>
                    <a:gd name="connsiteY0" fmla="*/ 296390 h 299926"/>
                    <a:gd name="connsiteX1" fmla="*/ 55839 w 354303"/>
                    <a:gd name="connsiteY1" fmla="*/ 240239 h 299926"/>
                    <a:gd name="connsiteX2" fmla="*/ 8531 w 354303"/>
                    <a:gd name="connsiteY2" fmla="*/ 0 h 299926"/>
                    <a:gd name="connsiteX3" fmla="*/ 52299 w 354303"/>
                    <a:gd name="connsiteY3" fmla="*/ 11326 h 299926"/>
                    <a:gd name="connsiteX4" fmla="*/ 92045 w 354303"/>
                    <a:gd name="connsiteY4" fmla="*/ 213165 h 299926"/>
                    <a:gd name="connsiteX5" fmla="*/ 338704 w 354303"/>
                    <a:gd name="connsiteY5" fmla="*/ 167862 h 299926"/>
                    <a:gd name="connsiteX6" fmla="*/ 299093 w 354303"/>
                    <a:gd name="connsiteY6" fmla="*/ 296390 h 299926"/>
                    <a:gd name="connsiteX0" fmla="*/ 299093 w 352720"/>
                    <a:gd name="connsiteY0" fmla="*/ 296390 h 299926"/>
                    <a:gd name="connsiteX1" fmla="*/ 55839 w 352720"/>
                    <a:gd name="connsiteY1" fmla="*/ 240239 h 299926"/>
                    <a:gd name="connsiteX2" fmla="*/ 8531 w 352720"/>
                    <a:gd name="connsiteY2" fmla="*/ 0 h 299926"/>
                    <a:gd name="connsiteX3" fmla="*/ 52299 w 352720"/>
                    <a:gd name="connsiteY3" fmla="*/ 11326 h 299926"/>
                    <a:gd name="connsiteX4" fmla="*/ 113476 w 352720"/>
                    <a:gd name="connsiteY4" fmla="*/ 194115 h 299926"/>
                    <a:gd name="connsiteX5" fmla="*/ 338704 w 352720"/>
                    <a:gd name="connsiteY5" fmla="*/ 167862 h 299926"/>
                    <a:gd name="connsiteX6" fmla="*/ 299093 w 352720"/>
                    <a:gd name="connsiteY6" fmla="*/ 296390 h 299926"/>
                    <a:gd name="connsiteX0" fmla="*/ 335827 w 369292"/>
                    <a:gd name="connsiteY0" fmla="*/ 255909 h 268592"/>
                    <a:gd name="connsiteX1" fmla="*/ 56854 w 369292"/>
                    <a:gd name="connsiteY1" fmla="*/ 240239 h 268592"/>
                    <a:gd name="connsiteX2" fmla="*/ 9546 w 369292"/>
                    <a:gd name="connsiteY2" fmla="*/ 0 h 268592"/>
                    <a:gd name="connsiteX3" fmla="*/ 53314 w 369292"/>
                    <a:gd name="connsiteY3" fmla="*/ 11326 h 268592"/>
                    <a:gd name="connsiteX4" fmla="*/ 114491 w 369292"/>
                    <a:gd name="connsiteY4" fmla="*/ 194115 h 268592"/>
                    <a:gd name="connsiteX5" fmla="*/ 339719 w 369292"/>
                    <a:gd name="connsiteY5" fmla="*/ 167862 h 268592"/>
                    <a:gd name="connsiteX6" fmla="*/ 335827 w 369292"/>
                    <a:gd name="connsiteY6" fmla="*/ 255909 h 268592"/>
                    <a:gd name="connsiteX0" fmla="*/ 335827 w 372139"/>
                    <a:gd name="connsiteY0" fmla="*/ 255909 h 268592"/>
                    <a:gd name="connsiteX1" fmla="*/ 56854 w 372139"/>
                    <a:gd name="connsiteY1" fmla="*/ 240239 h 268592"/>
                    <a:gd name="connsiteX2" fmla="*/ 9546 w 372139"/>
                    <a:gd name="connsiteY2" fmla="*/ 0 h 268592"/>
                    <a:gd name="connsiteX3" fmla="*/ 53314 w 372139"/>
                    <a:gd name="connsiteY3" fmla="*/ 11326 h 268592"/>
                    <a:gd name="connsiteX4" fmla="*/ 69247 w 372139"/>
                    <a:gd name="connsiteY4" fmla="*/ 141727 h 268592"/>
                    <a:gd name="connsiteX5" fmla="*/ 339719 w 372139"/>
                    <a:gd name="connsiteY5" fmla="*/ 167862 h 268592"/>
                    <a:gd name="connsiteX6" fmla="*/ 335827 w 372139"/>
                    <a:gd name="connsiteY6" fmla="*/ 255909 h 268592"/>
                    <a:gd name="connsiteX0" fmla="*/ 335827 w 372139"/>
                    <a:gd name="connsiteY0" fmla="*/ 299352 h 312035"/>
                    <a:gd name="connsiteX1" fmla="*/ 56854 w 372139"/>
                    <a:gd name="connsiteY1" fmla="*/ 283682 h 312035"/>
                    <a:gd name="connsiteX2" fmla="*/ 9546 w 372139"/>
                    <a:gd name="connsiteY2" fmla="*/ 43443 h 312035"/>
                    <a:gd name="connsiteX3" fmla="*/ 103320 w 372139"/>
                    <a:gd name="connsiteY3" fmla="*/ 0 h 312035"/>
                    <a:gd name="connsiteX4" fmla="*/ 69247 w 372139"/>
                    <a:gd name="connsiteY4" fmla="*/ 185170 h 312035"/>
                    <a:gd name="connsiteX5" fmla="*/ 339719 w 372139"/>
                    <a:gd name="connsiteY5" fmla="*/ 211305 h 312035"/>
                    <a:gd name="connsiteX6" fmla="*/ 335827 w 372139"/>
                    <a:gd name="connsiteY6" fmla="*/ 299352 h 312035"/>
                    <a:gd name="connsiteX0" fmla="*/ 330103 w 366415"/>
                    <a:gd name="connsiteY0" fmla="*/ 313059 h 329423"/>
                    <a:gd name="connsiteX1" fmla="*/ 51130 w 366415"/>
                    <a:gd name="connsiteY1" fmla="*/ 297389 h 329423"/>
                    <a:gd name="connsiteX2" fmla="*/ 10966 w 366415"/>
                    <a:gd name="connsiteY2" fmla="*/ 0 h 329423"/>
                    <a:gd name="connsiteX3" fmla="*/ 97596 w 366415"/>
                    <a:gd name="connsiteY3" fmla="*/ 13707 h 329423"/>
                    <a:gd name="connsiteX4" fmla="*/ 63523 w 366415"/>
                    <a:gd name="connsiteY4" fmla="*/ 198877 h 329423"/>
                    <a:gd name="connsiteX5" fmla="*/ 333995 w 366415"/>
                    <a:gd name="connsiteY5" fmla="*/ 225012 h 329423"/>
                    <a:gd name="connsiteX6" fmla="*/ 330103 w 366415"/>
                    <a:gd name="connsiteY6" fmla="*/ 313059 h 329423"/>
                    <a:gd name="connsiteX0" fmla="*/ 321762 w 358074"/>
                    <a:gd name="connsiteY0" fmla="*/ 313059 h 329423"/>
                    <a:gd name="connsiteX1" fmla="*/ 42789 w 358074"/>
                    <a:gd name="connsiteY1" fmla="*/ 297389 h 329423"/>
                    <a:gd name="connsiteX2" fmla="*/ 2625 w 358074"/>
                    <a:gd name="connsiteY2" fmla="*/ 0 h 329423"/>
                    <a:gd name="connsiteX3" fmla="*/ 37794 w 358074"/>
                    <a:gd name="connsiteY3" fmla="*/ 51771 h 329423"/>
                    <a:gd name="connsiteX4" fmla="*/ 89255 w 358074"/>
                    <a:gd name="connsiteY4" fmla="*/ 13707 h 329423"/>
                    <a:gd name="connsiteX5" fmla="*/ 55182 w 358074"/>
                    <a:gd name="connsiteY5" fmla="*/ 198877 h 329423"/>
                    <a:gd name="connsiteX6" fmla="*/ 325654 w 358074"/>
                    <a:gd name="connsiteY6" fmla="*/ 225012 h 329423"/>
                    <a:gd name="connsiteX7" fmla="*/ 321762 w 358074"/>
                    <a:gd name="connsiteY7" fmla="*/ 313059 h 329423"/>
                    <a:gd name="connsiteX0" fmla="*/ 226885 w 329885"/>
                    <a:gd name="connsiteY0" fmla="*/ 336872 h 344513"/>
                    <a:gd name="connsiteX1" fmla="*/ 40781 w 329885"/>
                    <a:gd name="connsiteY1" fmla="*/ 297389 h 344513"/>
                    <a:gd name="connsiteX2" fmla="*/ 617 w 329885"/>
                    <a:gd name="connsiteY2" fmla="*/ 0 h 344513"/>
                    <a:gd name="connsiteX3" fmla="*/ 35786 w 329885"/>
                    <a:gd name="connsiteY3" fmla="*/ 51771 h 344513"/>
                    <a:gd name="connsiteX4" fmla="*/ 87247 w 329885"/>
                    <a:gd name="connsiteY4" fmla="*/ 13707 h 344513"/>
                    <a:gd name="connsiteX5" fmla="*/ 53174 w 329885"/>
                    <a:gd name="connsiteY5" fmla="*/ 198877 h 344513"/>
                    <a:gd name="connsiteX6" fmla="*/ 323646 w 329885"/>
                    <a:gd name="connsiteY6" fmla="*/ 225012 h 344513"/>
                    <a:gd name="connsiteX7" fmla="*/ 226885 w 329885"/>
                    <a:gd name="connsiteY7" fmla="*/ 336872 h 344513"/>
                    <a:gd name="connsiteX0" fmla="*/ 226885 w 256077"/>
                    <a:gd name="connsiteY0" fmla="*/ 336872 h 343459"/>
                    <a:gd name="connsiteX1" fmla="*/ 40781 w 256077"/>
                    <a:gd name="connsiteY1" fmla="*/ 297389 h 343459"/>
                    <a:gd name="connsiteX2" fmla="*/ 617 w 256077"/>
                    <a:gd name="connsiteY2" fmla="*/ 0 h 343459"/>
                    <a:gd name="connsiteX3" fmla="*/ 35786 w 256077"/>
                    <a:gd name="connsiteY3" fmla="*/ 51771 h 343459"/>
                    <a:gd name="connsiteX4" fmla="*/ 87247 w 256077"/>
                    <a:gd name="connsiteY4" fmla="*/ 13707 h 343459"/>
                    <a:gd name="connsiteX5" fmla="*/ 53174 w 256077"/>
                    <a:gd name="connsiteY5" fmla="*/ 198877 h 343459"/>
                    <a:gd name="connsiteX6" fmla="*/ 237921 w 256077"/>
                    <a:gd name="connsiteY6" fmla="*/ 239299 h 343459"/>
                    <a:gd name="connsiteX7" fmla="*/ 226885 w 256077"/>
                    <a:gd name="connsiteY7" fmla="*/ 336872 h 343459"/>
                    <a:gd name="connsiteX0" fmla="*/ 240523 w 271658"/>
                    <a:gd name="connsiteY0" fmla="*/ 336872 h 345345"/>
                    <a:gd name="connsiteX1" fmla="*/ 18700 w 271658"/>
                    <a:gd name="connsiteY1" fmla="*/ 302151 h 345345"/>
                    <a:gd name="connsiteX2" fmla="*/ 14255 w 271658"/>
                    <a:gd name="connsiteY2" fmla="*/ 0 h 345345"/>
                    <a:gd name="connsiteX3" fmla="*/ 49424 w 271658"/>
                    <a:gd name="connsiteY3" fmla="*/ 51771 h 345345"/>
                    <a:gd name="connsiteX4" fmla="*/ 100885 w 271658"/>
                    <a:gd name="connsiteY4" fmla="*/ 13707 h 345345"/>
                    <a:gd name="connsiteX5" fmla="*/ 66812 w 271658"/>
                    <a:gd name="connsiteY5" fmla="*/ 198877 h 345345"/>
                    <a:gd name="connsiteX6" fmla="*/ 251559 w 271658"/>
                    <a:gd name="connsiteY6" fmla="*/ 239299 h 345345"/>
                    <a:gd name="connsiteX7" fmla="*/ 240523 w 271658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66812 w 284732"/>
                    <a:gd name="connsiteY5" fmla="*/ 198877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7082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8634 w 292843"/>
                    <a:gd name="connsiteY0" fmla="*/ 336872 h 345345"/>
                    <a:gd name="connsiteX1" fmla="*/ 26811 w 292843"/>
                    <a:gd name="connsiteY1" fmla="*/ 302151 h 345345"/>
                    <a:gd name="connsiteX2" fmla="*/ 5698 w 292843"/>
                    <a:gd name="connsiteY2" fmla="*/ 0 h 345345"/>
                    <a:gd name="connsiteX3" fmla="*/ 57535 w 292843"/>
                    <a:gd name="connsiteY3" fmla="*/ 70821 h 345345"/>
                    <a:gd name="connsiteX4" fmla="*/ 154240 w 292843"/>
                    <a:gd name="connsiteY4" fmla="*/ 56570 h 345345"/>
                    <a:gd name="connsiteX5" fmla="*/ 65398 w 292843"/>
                    <a:gd name="connsiteY5" fmla="*/ 222690 h 345345"/>
                    <a:gd name="connsiteX6" fmla="*/ 259670 w 292843"/>
                    <a:gd name="connsiteY6" fmla="*/ 239299 h 345345"/>
                    <a:gd name="connsiteX7" fmla="*/ 248634 w 292843"/>
                    <a:gd name="connsiteY7" fmla="*/ 336872 h 345345"/>
                    <a:gd name="connsiteX0" fmla="*/ 247597 w 291692"/>
                    <a:gd name="connsiteY0" fmla="*/ 336872 h 349907"/>
                    <a:gd name="connsiteX1" fmla="*/ 28155 w 291692"/>
                    <a:gd name="connsiteY1" fmla="*/ 311676 h 349907"/>
                    <a:gd name="connsiteX2" fmla="*/ 4661 w 291692"/>
                    <a:gd name="connsiteY2" fmla="*/ 0 h 349907"/>
                    <a:gd name="connsiteX3" fmla="*/ 56498 w 291692"/>
                    <a:gd name="connsiteY3" fmla="*/ 70821 h 349907"/>
                    <a:gd name="connsiteX4" fmla="*/ 153203 w 291692"/>
                    <a:gd name="connsiteY4" fmla="*/ 56570 h 349907"/>
                    <a:gd name="connsiteX5" fmla="*/ 64361 w 291692"/>
                    <a:gd name="connsiteY5" fmla="*/ 222690 h 349907"/>
                    <a:gd name="connsiteX6" fmla="*/ 258633 w 291692"/>
                    <a:gd name="connsiteY6" fmla="*/ 239299 h 349907"/>
                    <a:gd name="connsiteX7" fmla="*/ 247597 w 291692"/>
                    <a:gd name="connsiteY7" fmla="*/ 336872 h 349907"/>
                    <a:gd name="connsiteX0" fmla="*/ 247597 w 291692"/>
                    <a:gd name="connsiteY0" fmla="*/ 336872 h 343420"/>
                    <a:gd name="connsiteX1" fmla="*/ 28155 w 291692"/>
                    <a:gd name="connsiteY1" fmla="*/ 311676 h 343420"/>
                    <a:gd name="connsiteX2" fmla="*/ 4661 w 291692"/>
                    <a:gd name="connsiteY2" fmla="*/ 0 h 343420"/>
                    <a:gd name="connsiteX3" fmla="*/ 56498 w 291692"/>
                    <a:gd name="connsiteY3" fmla="*/ 70821 h 343420"/>
                    <a:gd name="connsiteX4" fmla="*/ 153203 w 291692"/>
                    <a:gd name="connsiteY4" fmla="*/ 56570 h 343420"/>
                    <a:gd name="connsiteX5" fmla="*/ 64361 w 291692"/>
                    <a:gd name="connsiteY5" fmla="*/ 222690 h 343420"/>
                    <a:gd name="connsiteX6" fmla="*/ 258633 w 291692"/>
                    <a:gd name="connsiteY6" fmla="*/ 239299 h 343420"/>
                    <a:gd name="connsiteX7" fmla="*/ 247597 w 291692"/>
                    <a:gd name="connsiteY7" fmla="*/ 336872 h 343420"/>
                    <a:gd name="connsiteX0" fmla="*/ 249978 w 292541"/>
                    <a:gd name="connsiteY0" fmla="*/ 327347 h 337208"/>
                    <a:gd name="connsiteX1" fmla="*/ 28155 w 292541"/>
                    <a:gd name="connsiteY1" fmla="*/ 311676 h 337208"/>
                    <a:gd name="connsiteX2" fmla="*/ 4661 w 292541"/>
                    <a:gd name="connsiteY2" fmla="*/ 0 h 337208"/>
                    <a:gd name="connsiteX3" fmla="*/ 56498 w 292541"/>
                    <a:gd name="connsiteY3" fmla="*/ 70821 h 337208"/>
                    <a:gd name="connsiteX4" fmla="*/ 153203 w 292541"/>
                    <a:gd name="connsiteY4" fmla="*/ 56570 h 337208"/>
                    <a:gd name="connsiteX5" fmla="*/ 64361 w 292541"/>
                    <a:gd name="connsiteY5" fmla="*/ 222690 h 337208"/>
                    <a:gd name="connsiteX6" fmla="*/ 258633 w 292541"/>
                    <a:gd name="connsiteY6" fmla="*/ 239299 h 337208"/>
                    <a:gd name="connsiteX7" fmla="*/ 249978 w 292541"/>
                    <a:gd name="connsiteY7" fmla="*/ 327347 h 33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541" h="337208">
                      <a:moveTo>
                        <a:pt x="249978" y="327347"/>
                      </a:moveTo>
                      <a:cubicBezTo>
                        <a:pt x="211565" y="339410"/>
                        <a:pt x="54356" y="346390"/>
                        <a:pt x="28155" y="311676"/>
                      </a:cubicBezTo>
                      <a:cubicBezTo>
                        <a:pt x="-12334" y="255531"/>
                        <a:pt x="1922" y="48477"/>
                        <a:pt x="4661" y="0"/>
                      </a:cubicBezTo>
                      <a:cubicBezTo>
                        <a:pt x="23528" y="2176"/>
                        <a:pt x="37631" y="68645"/>
                        <a:pt x="56498" y="70821"/>
                      </a:cubicBezTo>
                      <a:lnTo>
                        <a:pt x="153203" y="56570"/>
                      </a:lnTo>
                      <a:cubicBezTo>
                        <a:pt x="113704" y="126395"/>
                        <a:pt x="21168" y="164929"/>
                        <a:pt x="64361" y="222690"/>
                      </a:cubicBezTo>
                      <a:cubicBezTo>
                        <a:pt x="107554" y="280452"/>
                        <a:pt x="229681" y="216300"/>
                        <a:pt x="258633" y="239299"/>
                      </a:cubicBezTo>
                      <a:cubicBezTo>
                        <a:pt x="318542" y="259916"/>
                        <a:pt x="288391" y="315284"/>
                        <a:pt x="249978" y="32734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4" name="アーチ 18">
                  <a:extLst>
                    <a:ext uri="{FF2B5EF4-FFF2-40B4-BE49-F238E27FC236}">
                      <a16:creationId xmlns:a16="http://schemas.microsoft.com/office/drawing/2014/main" id="{264E805E-EAAD-4C20-830F-8C595D0B8696}"/>
                    </a:ext>
                  </a:extLst>
                </p:cNvPr>
                <p:cNvSpPr/>
                <p:nvPr/>
              </p:nvSpPr>
              <p:spPr bwMode="auto">
                <a:xfrm flipH="1">
                  <a:off x="2419350" y="954773"/>
                  <a:ext cx="109284" cy="125970"/>
                </a:xfrm>
                <a:custGeom>
                  <a:avLst/>
                  <a:gdLst>
                    <a:gd name="connsiteX0" fmla="*/ 273388 w 565682"/>
                    <a:gd name="connsiteY0" fmla="*/ 565524 h 565682"/>
                    <a:gd name="connsiteX1" fmla="*/ 56327 w 565682"/>
                    <a:gd name="connsiteY1" fmla="*/ 452223 h 565682"/>
                    <a:gd name="connsiteX2" fmla="*/ 9019 w 565682"/>
                    <a:gd name="connsiteY2" fmla="*/ 211984 h 565682"/>
                    <a:gd name="connsiteX3" fmla="*/ 52787 w 565682"/>
                    <a:gd name="connsiteY3" fmla="*/ 223310 h 565682"/>
                    <a:gd name="connsiteX4" fmla="*/ 92533 w 565682"/>
                    <a:gd name="connsiteY4" fmla="*/ 425149 h 565682"/>
                    <a:gd name="connsiteX5" fmla="*/ 274899 w 565682"/>
                    <a:gd name="connsiteY5" fmla="*/ 520340 h 565682"/>
                    <a:gd name="connsiteX6" fmla="*/ 273388 w 565682"/>
                    <a:gd name="connsiteY6" fmla="*/ 565524 h 565682"/>
                    <a:gd name="connsiteX0" fmla="*/ 273390 w 291569"/>
                    <a:gd name="connsiteY0" fmla="*/ 353540 h 353540"/>
                    <a:gd name="connsiteX1" fmla="*/ 56329 w 291569"/>
                    <a:gd name="connsiteY1" fmla="*/ 240239 h 353540"/>
                    <a:gd name="connsiteX2" fmla="*/ 9021 w 291569"/>
                    <a:gd name="connsiteY2" fmla="*/ 0 h 353540"/>
                    <a:gd name="connsiteX3" fmla="*/ 52789 w 291569"/>
                    <a:gd name="connsiteY3" fmla="*/ 11326 h 353540"/>
                    <a:gd name="connsiteX4" fmla="*/ 92535 w 291569"/>
                    <a:gd name="connsiteY4" fmla="*/ 213165 h 353540"/>
                    <a:gd name="connsiteX5" fmla="*/ 291569 w 291569"/>
                    <a:gd name="connsiteY5" fmla="*/ 213106 h 353540"/>
                    <a:gd name="connsiteX6" fmla="*/ 273390 w 291569"/>
                    <a:gd name="connsiteY6" fmla="*/ 353540 h 353540"/>
                    <a:gd name="connsiteX0" fmla="*/ 273390 w 315892"/>
                    <a:gd name="connsiteY0" fmla="*/ 353540 h 354184"/>
                    <a:gd name="connsiteX1" fmla="*/ 56329 w 315892"/>
                    <a:gd name="connsiteY1" fmla="*/ 240239 h 354184"/>
                    <a:gd name="connsiteX2" fmla="*/ 9021 w 315892"/>
                    <a:gd name="connsiteY2" fmla="*/ 0 h 354184"/>
                    <a:gd name="connsiteX3" fmla="*/ 52789 w 315892"/>
                    <a:gd name="connsiteY3" fmla="*/ 11326 h 354184"/>
                    <a:gd name="connsiteX4" fmla="*/ 92535 w 315892"/>
                    <a:gd name="connsiteY4" fmla="*/ 213165 h 354184"/>
                    <a:gd name="connsiteX5" fmla="*/ 291569 w 315892"/>
                    <a:gd name="connsiteY5" fmla="*/ 213106 h 354184"/>
                    <a:gd name="connsiteX6" fmla="*/ 273390 w 315892"/>
                    <a:gd name="connsiteY6" fmla="*/ 353540 h 354184"/>
                    <a:gd name="connsiteX0" fmla="*/ 273390 w 354591"/>
                    <a:gd name="connsiteY0" fmla="*/ 353540 h 354184"/>
                    <a:gd name="connsiteX1" fmla="*/ 56329 w 354591"/>
                    <a:gd name="connsiteY1" fmla="*/ 240239 h 354184"/>
                    <a:gd name="connsiteX2" fmla="*/ 9021 w 354591"/>
                    <a:gd name="connsiteY2" fmla="*/ 0 h 354184"/>
                    <a:gd name="connsiteX3" fmla="*/ 52789 w 354591"/>
                    <a:gd name="connsiteY3" fmla="*/ 11326 h 354184"/>
                    <a:gd name="connsiteX4" fmla="*/ 92535 w 354591"/>
                    <a:gd name="connsiteY4" fmla="*/ 213165 h 354184"/>
                    <a:gd name="connsiteX5" fmla="*/ 291569 w 354591"/>
                    <a:gd name="connsiteY5" fmla="*/ 213106 h 354184"/>
                    <a:gd name="connsiteX6" fmla="*/ 273390 w 354591"/>
                    <a:gd name="connsiteY6" fmla="*/ 353540 h 354184"/>
                    <a:gd name="connsiteX0" fmla="*/ 299093 w 342513"/>
                    <a:gd name="connsiteY0" fmla="*/ 296390 h 297442"/>
                    <a:gd name="connsiteX1" fmla="*/ 55839 w 342513"/>
                    <a:gd name="connsiteY1" fmla="*/ 240239 h 297442"/>
                    <a:gd name="connsiteX2" fmla="*/ 8531 w 342513"/>
                    <a:gd name="connsiteY2" fmla="*/ 0 h 297442"/>
                    <a:gd name="connsiteX3" fmla="*/ 52299 w 342513"/>
                    <a:gd name="connsiteY3" fmla="*/ 11326 h 297442"/>
                    <a:gd name="connsiteX4" fmla="*/ 92045 w 342513"/>
                    <a:gd name="connsiteY4" fmla="*/ 213165 h 297442"/>
                    <a:gd name="connsiteX5" fmla="*/ 291079 w 342513"/>
                    <a:gd name="connsiteY5" fmla="*/ 213106 h 297442"/>
                    <a:gd name="connsiteX6" fmla="*/ 299093 w 342513"/>
                    <a:gd name="connsiteY6" fmla="*/ 296390 h 297442"/>
                    <a:gd name="connsiteX0" fmla="*/ 299093 w 354303"/>
                    <a:gd name="connsiteY0" fmla="*/ 296390 h 299926"/>
                    <a:gd name="connsiteX1" fmla="*/ 55839 w 354303"/>
                    <a:gd name="connsiteY1" fmla="*/ 240239 h 299926"/>
                    <a:gd name="connsiteX2" fmla="*/ 8531 w 354303"/>
                    <a:gd name="connsiteY2" fmla="*/ 0 h 299926"/>
                    <a:gd name="connsiteX3" fmla="*/ 52299 w 354303"/>
                    <a:gd name="connsiteY3" fmla="*/ 11326 h 299926"/>
                    <a:gd name="connsiteX4" fmla="*/ 92045 w 354303"/>
                    <a:gd name="connsiteY4" fmla="*/ 213165 h 299926"/>
                    <a:gd name="connsiteX5" fmla="*/ 338704 w 354303"/>
                    <a:gd name="connsiteY5" fmla="*/ 167862 h 299926"/>
                    <a:gd name="connsiteX6" fmla="*/ 299093 w 354303"/>
                    <a:gd name="connsiteY6" fmla="*/ 296390 h 299926"/>
                    <a:gd name="connsiteX0" fmla="*/ 299093 w 352720"/>
                    <a:gd name="connsiteY0" fmla="*/ 296390 h 299926"/>
                    <a:gd name="connsiteX1" fmla="*/ 55839 w 352720"/>
                    <a:gd name="connsiteY1" fmla="*/ 240239 h 299926"/>
                    <a:gd name="connsiteX2" fmla="*/ 8531 w 352720"/>
                    <a:gd name="connsiteY2" fmla="*/ 0 h 299926"/>
                    <a:gd name="connsiteX3" fmla="*/ 52299 w 352720"/>
                    <a:gd name="connsiteY3" fmla="*/ 11326 h 299926"/>
                    <a:gd name="connsiteX4" fmla="*/ 113476 w 352720"/>
                    <a:gd name="connsiteY4" fmla="*/ 194115 h 299926"/>
                    <a:gd name="connsiteX5" fmla="*/ 338704 w 352720"/>
                    <a:gd name="connsiteY5" fmla="*/ 167862 h 299926"/>
                    <a:gd name="connsiteX6" fmla="*/ 299093 w 352720"/>
                    <a:gd name="connsiteY6" fmla="*/ 296390 h 299926"/>
                    <a:gd name="connsiteX0" fmla="*/ 335827 w 369292"/>
                    <a:gd name="connsiteY0" fmla="*/ 255909 h 268592"/>
                    <a:gd name="connsiteX1" fmla="*/ 56854 w 369292"/>
                    <a:gd name="connsiteY1" fmla="*/ 240239 h 268592"/>
                    <a:gd name="connsiteX2" fmla="*/ 9546 w 369292"/>
                    <a:gd name="connsiteY2" fmla="*/ 0 h 268592"/>
                    <a:gd name="connsiteX3" fmla="*/ 53314 w 369292"/>
                    <a:gd name="connsiteY3" fmla="*/ 11326 h 268592"/>
                    <a:gd name="connsiteX4" fmla="*/ 114491 w 369292"/>
                    <a:gd name="connsiteY4" fmla="*/ 194115 h 268592"/>
                    <a:gd name="connsiteX5" fmla="*/ 339719 w 369292"/>
                    <a:gd name="connsiteY5" fmla="*/ 167862 h 268592"/>
                    <a:gd name="connsiteX6" fmla="*/ 335827 w 369292"/>
                    <a:gd name="connsiteY6" fmla="*/ 255909 h 268592"/>
                    <a:gd name="connsiteX0" fmla="*/ 335827 w 372139"/>
                    <a:gd name="connsiteY0" fmla="*/ 255909 h 268592"/>
                    <a:gd name="connsiteX1" fmla="*/ 56854 w 372139"/>
                    <a:gd name="connsiteY1" fmla="*/ 240239 h 268592"/>
                    <a:gd name="connsiteX2" fmla="*/ 9546 w 372139"/>
                    <a:gd name="connsiteY2" fmla="*/ 0 h 268592"/>
                    <a:gd name="connsiteX3" fmla="*/ 53314 w 372139"/>
                    <a:gd name="connsiteY3" fmla="*/ 11326 h 268592"/>
                    <a:gd name="connsiteX4" fmla="*/ 69247 w 372139"/>
                    <a:gd name="connsiteY4" fmla="*/ 141727 h 268592"/>
                    <a:gd name="connsiteX5" fmla="*/ 339719 w 372139"/>
                    <a:gd name="connsiteY5" fmla="*/ 167862 h 268592"/>
                    <a:gd name="connsiteX6" fmla="*/ 335827 w 372139"/>
                    <a:gd name="connsiteY6" fmla="*/ 255909 h 268592"/>
                    <a:gd name="connsiteX0" fmla="*/ 335827 w 372139"/>
                    <a:gd name="connsiteY0" fmla="*/ 299352 h 312035"/>
                    <a:gd name="connsiteX1" fmla="*/ 56854 w 372139"/>
                    <a:gd name="connsiteY1" fmla="*/ 283682 h 312035"/>
                    <a:gd name="connsiteX2" fmla="*/ 9546 w 372139"/>
                    <a:gd name="connsiteY2" fmla="*/ 43443 h 312035"/>
                    <a:gd name="connsiteX3" fmla="*/ 103320 w 372139"/>
                    <a:gd name="connsiteY3" fmla="*/ 0 h 312035"/>
                    <a:gd name="connsiteX4" fmla="*/ 69247 w 372139"/>
                    <a:gd name="connsiteY4" fmla="*/ 185170 h 312035"/>
                    <a:gd name="connsiteX5" fmla="*/ 339719 w 372139"/>
                    <a:gd name="connsiteY5" fmla="*/ 211305 h 312035"/>
                    <a:gd name="connsiteX6" fmla="*/ 335827 w 372139"/>
                    <a:gd name="connsiteY6" fmla="*/ 299352 h 312035"/>
                    <a:gd name="connsiteX0" fmla="*/ 330103 w 366415"/>
                    <a:gd name="connsiteY0" fmla="*/ 313059 h 329423"/>
                    <a:gd name="connsiteX1" fmla="*/ 51130 w 366415"/>
                    <a:gd name="connsiteY1" fmla="*/ 297389 h 329423"/>
                    <a:gd name="connsiteX2" fmla="*/ 10966 w 366415"/>
                    <a:gd name="connsiteY2" fmla="*/ 0 h 329423"/>
                    <a:gd name="connsiteX3" fmla="*/ 97596 w 366415"/>
                    <a:gd name="connsiteY3" fmla="*/ 13707 h 329423"/>
                    <a:gd name="connsiteX4" fmla="*/ 63523 w 366415"/>
                    <a:gd name="connsiteY4" fmla="*/ 198877 h 329423"/>
                    <a:gd name="connsiteX5" fmla="*/ 333995 w 366415"/>
                    <a:gd name="connsiteY5" fmla="*/ 225012 h 329423"/>
                    <a:gd name="connsiteX6" fmla="*/ 330103 w 366415"/>
                    <a:gd name="connsiteY6" fmla="*/ 313059 h 329423"/>
                    <a:gd name="connsiteX0" fmla="*/ 321762 w 358074"/>
                    <a:gd name="connsiteY0" fmla="*/ 313059 h 329423"/>
                    <a:gd name="connsiteX1" fmla="*/ 42789 w 358074"/>
                    <a:gd name="connsiteY1" fmla="*/ 297389 h 329423"/>
                    <a:gd name="connsiteX2" fmla="*/ 2625 w 358074"/>
                    <a:gd name="connsiteY2" fmla="*/ 0 h 329423"/>
                    <a:gd name="connsiteX3" fmla="*/ 37794 w 358074"/>
                    <a:gd name="connsiteY3" fmla="*/ 51771 h 329423"/>
                    <a:gd name="connsiteX4" fmla="*/ 89255 w 358074"/>
                    <a:gd name="connsiteY4" fmla="*/ 13707 h 329423"/>
                    <a:gd name="connsiteX5" fmla="*/ 55182 w 358074"/>
                    <a:gd name="connsiteY5" fmla="*/ 198877 h 329423"/>
                    <a:gd name="connsiteX6" fmla="*/ 325654 w 358074"/>
                    <a:gd name="connsiteY6" fmla="*/ 225012 h 329423"/>
                    <a:gd name="connsiteX7" fmla="*/ 321762 w 358074"/>
                    <a:gd name="connsiteY7" fmla="*/ 313059 h 329423"/>
                    <a:gd name="connsiteX0" fmla="*/ 226885 w 329885"/>
                    <a:gd name="connsiteY0" fmla="*/ 336872 h 344513"/>
                    <a:gd name="connsiteX1" fmla="*/ 40781 w 329885"/>
                    <a:gd name="connsiteY1" fmla="*/ 297389 h 344513"/>
                    <a:gd name="connsiteX2" fmla="*/ 617 w 329885"/>
                    <a:gd name="connsiteY2" fmla="*/ 0 h 344513"/>
                    <a:gd name="connsiteX3" fmla="*/ 35786 w 329885"/>
                    <a:gd name="connsiteY3" fmla="*/ 51771 h 344513"/>
                    <a:gd name="connsiteX4" fmla="*/ 87247 w 329885"/>
                    <a:gd name="connsiteY4" fmla="*/ 13707 h 344513"/>
                    <a:gd name="connsiteX5" fmla="*/ 53174 w 329885"/>
                    <a:gd name="connsiteY5" fmla="*/ 198877 h 344513"/>
                    <a:gd name="connsiteX6" fmla="*/ 323646 w 329885"/>
                    <a:gd name="connsiteY6" fmla="*/ 225012 h 344513"/>
                    <a:gd name="connsiteX7" fmla="*/ 226885 w 329885"/>
                    <a:gd name="connsiteY7" fmla="*/ 336872 h 344513"/>
                    <a:gd name="connsiteX0" fmla="*/ 226885 w 256077"/>
                    <a:gd name="connsiteY0" fmla="*/ 336872 h 343459"/>
                    <a:gd name="connsiteX1" fmla="*/ 40781 w 256077"/>
                    <a:gd name="connsiteY1" fmla="*/ 297389 h 343459"/>
                    <a:gd name="connsiteX2" fmla="*/ 617 w 256077"/>
                    <a:gd name="connsiteY2" fmla="*/ 0 h 343459"/>
                    <a:gd name="connsiteX3" fmla="*/ 35786 w 256077"/>
                    <a:gd name="connsiteY3" fmla="*/ 51771 h 343459"/>
                    <a:gd name="connsiteX4" fmla="*/ 87247 w 256077"/>
                    <a:gd name="connsiteY4" fmla="*/ 13707 h 343459"/>
                    <a:gd name="connsiteX5" fmla="*/ 53174 w 256077"/>
                    <a:gd name="connsiteY5" fmla="*/ 198877 h 343459"/>
                    <a:gd name="connsiteX6" fmla="*/ 237921 w 256077"/>
                    <a:gd name="connsiteY6" fmla="*/ 239299 h 343459"/>
                    <a:gd name="connsiteX7" fmla="*/ 226885 w 256077"/>
                    <a:gd name="connsiteY7" fmla="*/ 336872 h 343459"/>
                    <a:gd name="connsiteX0" fmla="*/ 240523 w 271658"/>
                    <a:gd name="connsiteY0" fmla="*/ 336872 h 345345"/>
                    <a:gd name="connsiteX1" fmla="*/ 18700 w 271658"/>
                    <a:gd name="connsiteY1" fmla="*/ 302151 h 345345"/>
                    <a:gd name="connsiteX2" fmla="*/ 14255 w 271658"/>
                    <a:gd name="connsiteY2" fmla="*/ 0 h 345345"/>
                    <a:gd name="connsiteX3" fmla="*/ 49424 w 271658"/>
                    <a:gd name="connsiteY3" fmla="*/ 51771 h 345345"/>
                    <a:gd name="connsiteX4" fmla="*/ 100885 w 271658"/>
                    <a:gd name="connsiteY4" fmla="*/ 13707 h 345345"/>
                    <a:gd name="connsiteX5" fmla="*/ 66812 w 271658"/>
                    <a:gd name="connsiteY5" fmla="*/ 198877 h 345345"/>
                    <a:gd name="connsiteX6" fmla="*/ 251559 w 271658"/>
                    <a:gd name="connsiteY6" fmla="*/ 239299 h 345345"/>
                    <a:gd name="connsiteX7" fmla="*/ 240523 w 271658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66812 w 284732"/>
                    <a:gd name="connsiteY5" fmla="*/ 198877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7082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8634 w 292843"/>
                    <a:gd name="connsiteY0" fmla="*/ 336872 h 345345"/>
                    <a:gd name="connsiteX1" fmla="*/ 26811 w 292843"/>
                    <a:gd name="connsiteY1" fmla="*/ 302151 h 345345"/>
                    <a:gd name="connsiteX2" fmla="*/ 5698 w 292843"/>
                    <a:gd name="connsiteY2" fmla="*/ 0 h 345345"/>
                    <a:gd name="connsiteX3" fmla="*/ 57535 w 292843"/>
                    <a:gd name="connsiteY3" fmla="*/ 70821 h 345345"/>
                    <a:gd name="connsiteX4" fmla="*/ 154240 w 292843"/>
                    <a:gd name="connsiteY4" fmla="*/ 56570 h 345345"/>
                    <a:gd name="connsiteX5" fmla="*/ 65398 w 292843"/>
                    <a:gd name="connsiteY5" fmla="*/ 222690 h 345345"/>
                    <a:gd name="connsiteX6" fmla="*/ 259670 w 292843"/>
                    <a:gd name="connsiteY6" fmla="*/ 239299 h 345345"/>
                    <a:gd name="connsiteX7" fmla="*/ 248634 w 292843"/>
                    <a:gd name="connsiteY7" fmla="*/ 336872 h 345345"/>
                    <a:gd name="connsiteX0" fmla="*/ 247597 w 291692"/>
                    <a:gd name="connsiteY0" fmla="*/ 336872 h 349907"/>
                    <a:gd name="connsiteX1" fmla="*/ 28155 w 291692"/>
                    <a:gd name="connsiteY1" fmla="*/ 311676 h 349907"/>
                    <a:gd name="connsiteX2" fmla="*/ 4661 w 291692"/>
                    <a:gd name="connsiteY2" fmla="*/ 0 h 349907"/>
                    <a:gd name="connsiteX3" fmla="*/ 56498 w 291692"/>
                    <a:gd name="connsiteY3" fmla="*/ 70821 h 349907"/>
                    <a:gd name="connsiteX4" fmla="*/ 153203 w 291692"/>
                    <a:gd name="connsiteY4" fmla="*/ 56570 h 349907"/>
                    <a:gd name="connsiteX5" fmla="*/ 64361 w 291692"/>
                    <a:gd name="connsiteY5" fmla="*/ 222690 h 349907"/>
                    <a:gd name="connsiteX6" fmla="*/ 258633 w 291692"/>
                    <a:gd name="connsiteY6" fmla="*/ 239299 h 349907"/>
                    <a:gd name="connsiteX7" fmla="*/ 247597 w 291692"/>
                    <a:gd name="connsiteY7" fmla="*/ 336872 h 349907"/>
                    <a:gd name="connsiteX0" fmla="*/ 247597 w 291692"/>
                    <a:gd name="connsiteY0" fmla="*/ 336872 h 343420"/>
                    <a:gd name="connsiteX1" fmla="*/ 28155 w 291692"/>
                    <a:gd name="connsiteY1" fmla="*/ 311676 h 343420"/>
                    <a:gd name="connsiteX2" fmla="*/ 4661 w 291692"/>
                    <a:gd name="connsiteY2" fmla="*/ 0 h 343420"/>
                    <a:gd name="connsiteX3" fmla="*/ 56498 w 291692"/>
                    <a:gd name="connsiteY3" fmla="*/ 70821 h 343420"/>
                    <a:gd name="connsiteX4" fmla="*/ 153203 w 291692"/>
                    <a:gd name="connsiteY4" fmla="*/ 56570 h 343420"/>
                    <a:gd name="connsiteX5" fmla="*/ 64361 w 291692"/>
                    <a:gd name="connsiteY5" fmla="*/ 222690 h 343420"/>
                    <a:gd name="connsiteX6" fmla="*/ 258633 w 291692"/>
                    <a:gd name="connsiteY6" fmla="*/ 239299 h 343420"/>
                    <a:gd name="connsiteX7" fmla="*/ 247597 w 291692"/>
                    <a:gd name="connsiteY7" fmla="*/ 336872 h 343420"/>
                    <a:gd name="connsiteX0" fmla="*/ 249978 w 292541"/>
                    <a:gd name="connsiteY0" fmla="*/ 327347 h 337208"/>
                    <a:gd name="connsiteX1" fmla="*/ 28155 w 292541"/>
                    <a:gd name="connsiteY1" fmla="*/ 311676 h 337208"/>
                    <a:gd name="connsiteX2" fmla="*/ 4661 w 292541"/>
                    <a:gd name="connsiteY2" fmla="*/ 0 h 337208"/>
                    <a:gd name="connsiteX3" fmla="*/ 56498 w 292541"/>
                    <a:gd name="connsiteY3" fmla="*/ 70821 h 337208"/>
                    <a:gd name="connsiteX4" fmla="*/ 153203 w 292541"/>
                    <a:gd name="connsiteY4" fmla="*/ 56570 h 337208"/>
                    <a:gd name="connsiteX5" fmla="*/ 64361 w 292541"/>
                    <a:gd name="connsiteY5" fmla="*/ 222690 h 337208"/>
                    <a:gd name="connsiteX6" fmla="*/ 258633 w 292541"/>
                    <a:gd name="connsiteY6" fmla="*/ 239299 h 337208"/>
                    <a:gd name="connsiteX7" fmla="*/ 249978 w 292541"/>
                    <a:gd name="connsiteY7" fmla="*/ 327347 h 33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541" h="337208">
                      <a:moveTo>
                        <a:pt x="249978" y="327347"/>
                      </a:moveTo>
                      <a:cubicBezTo>
                        <a:pt x="211565" y="339410"/>
                        <a:pt x="54356" y="346390"/>
                        <a:pt x="28155" y="311676"/>
                      </a:cubicBezTo>
                      <a:cubicBezTo>
                        <a:pt x="-12334" y="255531"/>
                        <a:pt x="1922" y="48477"/>
                        <a:pt x="4661" y="0"/>
                      </a:cubicBezTo>
                      <a:cubicBezTo>
                        <a:pt x="23528" y="2176"/>
                        <a:pt x="37631" y="68645"/>
                        <a:pt x="56498" y="70821"/>
                      </a:cubicBezTo>
                      <a:lnTo>
                        <a:pt x="153203" y="56570"/>
                      </a:lnTo>
                      <a:cubicBezTo>
                        <a:pt x="113704" y="126395"/>
                        <a:pt x="21168" y="164929"/>
                        <a:pt x="64361" y="222690"/>
                      </a:cubicBezTo>
                      <a:cubicBezTo>
                        <a:pt x="107554" y="280452"/>
                        <a:pt x="229681" y="216300"/>
                        <a:pt x="258633" y="239299"/>
                      </a:cubicBezTo>
                      <a:cubicBezTo>
                        <a:pt x="318542" y="259916"/>
                        <a:pt x="288391" y="315284"/>
                        <a:pt x="249978" y="32734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5" name="アーチ 18">
                  <a:extLst>
                    <a:ext uri="{FF2B5EF4-FFF2-40B4-BE49-F238E27FC236}">
                      <a16:creationId xmlns:a16="http://schemas.microsoft.com/office/drawing/2014/main" id="{172AF74B-0AD2-4695-A96F-926F097B7BE2}"/>
                    </a:ext>
                  </a:extLst>
                </p:cNvPr>
                <p:cNvSpPr/>
                <p:nvPr/>
              </p:nvSpPr>
              <p:spPr bwMode="auto">
                <a:xfrm>
                  <a:off x="1262768" y="1707331"/>
                  <a:ext cx="109284" cy="125970"/>
                </a:xfrm>
                <a:custGeom>
                  <a:avLst/>
                  <a:gdLst>
                    <a:gd name="connsiteX0" fmla="*/ 273388 w 565682"/>
                    <a:gd name="connsiteY0" fmla="*/ 565524 h 565682"/>
                    <a:gd name="connsiteX1" fmla="*/ 56327 w 565682"/>
                    <a:gd name="connsiteY1" fmla="*/ 452223 h 565682"/>
                    <a:gd name="connsiteX2" fmla="*/ 9019 w 565682"/>
                    <a:gd name="connsiteY2" fmla="*/ 211984 h 565682"/>
                    <a:gd name="connsiteX3" fmla="*/ 52787 w 565682"/>
                    <a:gd name="connsiteY3" fmla="*/ 223310 h 565682"/>
                    <a:gd name="connsiteX4" fmla="*/ 92533 w 565682"/>
                    <a:gd name="connsiteY4" fmla="*/ 425149 h 565682"/>
                    <a:gd name="connsiteX5" fmla="*/ 274899 w 565682"/>
                    <a:gd name="connsiteY5" fmla="*/ 520340 h 565682"/>
                    <a:gd name="connsiteX6" fmla="*/ 273388 w 565682"/>
                    <a:gd name="connsiteY6" fmla="*/ 565524 h 565682"/>
                    <a:gd name="connsiteX0" fmla="*/ 273390 w 291569"/>
                    <a:gd name="connsiteY0" fmla="*/ 353540 h 353540"/>
                    <a:gd name="connsiteX1" fmla="*/ 56329 w 291569"/>
                    <a:gd name="connsiteY1" fmla="*/ 240239 h 353540"/>
                    <a:gd name="connsiteX2" fmla="*/ 9021 w 291569"/>
                    <a:gd name="connsiteY2" fmla="*/ 0 h 353540"/>
                    <a:gd name="connsiteX3" fmla="*/ 52789 w 291569"/>
                    <a:gd name="connsiteY3" fmla="*/ 11326 h 353540"/>
                    <a:gd name="connsiteX4" fmla="*/ 92535 w 291569"/>
                    <a:gd name="connsiteY4" fmla="*/ 213165 h 353540"/>
                    <a:gd name="connsiteX5" fmla="*/ 291569 w 291569"/>
                    <a:gd name="connsiteY5" fmla="*/ 213106 h 353540"/>
                    <a:gd name="connsiteX6" fmla="*/ 273390 w 291569"/>
                    <a:gd name="connsiteY6" fmla="*/ 353540 h 353540"/>
                    <a:gd name="connsiteX0" fmla="*/ 273390 w 315892"/>
                    <a:gd name="connsiteY0" fmla="*/ 353540 h 354184"/>
                    <a:gd name="connsiteX1" fmla="*/ 56329 w 315892"/>
                    <a:gd name="connsiteY1" fmla="*/ 240239 h 354184"/>
                    <a:gd name="connsiteX2" fmla="*/ 9021 w 315892"/>
                    <a:gd name="connsiteY2" fmla="*/ 0 h 354184"/>
                    <a:gd name="connsiteX3" fmla="*/ 52789 w 315892"/>
                    <a:gd name="connsiteY3" fmla="*/ 11326 h 354184"/>
                    <a:gd name="connsiteX4" fmla="*/ 92535 w 315892"/>
                    <a:gd name="connsiteY4" fmla="*/ 213165 h 354184"/>
                    <a:gd name="connsiteX5" fmla="*/ 291569 w 315892"/>
                    <a:gd name="connsiteY5" fmla="*/ 213106 h 354184"/>
                    <a:gd name="connsiteX6" fmla="*/ 273390 w 315892"/>
                    <a:gd name="connsiteY6" fmla="*/ 353540 h 354184"/>
                    <a:gd name="connsiteX0" fmla="*/ 273390 w 354591"/>
                    <a:gd name="connsiteY0" fmla="*/ 353540 h 354184"/>
                    <a:gd name="connsiteX1" fmla="*/ 56329 w 354591"/>
                    <a:gd name="connsiteY1" fmla="*/ 240239 h 354184"/>
                    <a:gd name="connsiteX2" fmla="*/ 9021 w 354591"/>
                    <a:gd name="connsiteY2" fmla="*/ 0 h 354184"/>
                    <a:gd name="connsiteX3" fmla="*/ 52789 w 354591"/>
                    <a:gd name="connsiteY3" fmla="*/ 11326 h 354184"/>
                    <a:gd name="connsiteX4" fmla="*/ 92535 w 354591"/>
                    <a:gd name="connsiteY4" fmla="*/ 213165 h 354184"/>
                    <a:gd name="connsiteX5" fmla="*/ 291569 w 354591"/>
                    <a:gd name="connsiteY5" fmla="*/ 213106 h 354184"/>
                    <a:gd name="connsiteX6" fmla="*/ 273390 w 354591"/>
                    <a:gd name="connsiteY6" fmla="*/ 353540 h 354184"/>
                    <a:gd name="connsiteX0" fmla="*/ 299093 w 342513"/>
                    <a:gd name="connsiteY0" fmla="*/ 296390 h 297442"/>
                    <a:gd name="connsiteX1" fmla="*/ 55839 w 342513"/>
                    <a:gd name="connsiteY1" fmla="*/ 240239 h 297442"/>
                    <a:gd name="connsiteX2" fmla="*/ 8531 w 342513"/>
                    <a:gd name="connsiteY2" fmla="*/ 0 h 297442"/>
                    <a:gd name="connsiteX3" fmla="*/ 52299 w 342513"/>
                    <a:gd name="connsiteY3" fmla="*/ 11326 h 297442"/>
                    <a:gd name="connsiteX4" fmla="*/ 92045 w 342513"/>
                    <a:gd name="connsiteY4" fmla="*/ 213165 h 297442"/>
                    <a:gd name="connsiteX5" fmla="*/ 291079 w 342513"/>
                    <a:gd name="connsiteY5" fmla="*/ 213106 h 297442"/>
                    <a:gd name="connsiteX6" fmla="*/ 299093 w 342513"/>
                    <a:gd name="connsiteY6" fmla="*/ 296390 h 297442"/>
                    <a:gd name="connsiteX0" fmla="*/ 299093 w 354303"/>
                    <a:gd name="connsiteY0" fmla="*/ 296390 h 299926"/>
                    <a:gd name="connsiteX1" fmla="*/ 55839 w 354303"/>
                    <a:gd name="connsiteY1" fmla="*/ 240239 h 299926"/>
                    <a:gd name="connsiteX2" fmla="*/ 8531 w 354303"/>
                    <a:gd name="connsiteY2" fmla="*/ 0 h 299926"/>
                    <a:gd name="connsiteX3" fmla="*/ 52299 w 354303"/>
                    <a:gd name="connsiteY3" fmla="*/ 11326 h 299926"/>
                    <a:gd name="connsiteX4" fmla="*/ 92045 w 354303"/>
                    <a:gd name="connsiteY4" fmla="*/ 213165 h 299926"/>
                    <a:gd name="connsiteX5" fmla="*/ 338704 w 354303"/>
                    <a:gd name="connsiteY5" fmla="*/ 167862 h 299926"/>
                    <a:gd name="connsiteX6" fmla="*/ 299093 w 354303"/>
                    <a:gd name="connsiteY6" fmla="*/ 296390 h 299926"/>
                    <a:gd name="connsiteX0" fmla="*/ 299093 w 352720"/>
                    <a:gd name="connsiteY0" fmla="*/ 296390 h 299926"/>
                    <a:gd name="connsiteX1" fmla="*/ 55839 w 352720"/>
                    <a:gd name="connsiteY1" fmla="*/ 240239 h 299926"/>
                    <a:gd name="connsiteX2" fmla="*/ 8531 w 352720"/>
                    <a:gd name="connsiteY2" fmla="*/ 0 h 299926"/>
                    <a:gd name="connsiteX3" fmla="*/ 52299 w 352720"/>
                    <a:gd name="connsiteY3" fmla="*/ 11326 h 299926"/>
                    <a:gd name="connsiteX4" fmla="*/ 113476 w 352720"/>
                    <a:gd name="connsiteY4" fmla="*/ 194115 h 299926"/>
                    <a:gd name="connsiteX5" fmla="*/ 338704 w 352720"/>
                    <a:gd name="connsiteY5" fmla="*/ 167862 h 299926"/>
                    <a:gd name="connsiteX6" fmla="*/ 299093 w 352720"/>
                    <a:gd name="connsiteY6" fmla="*/ 296390 h 299926"/>
                    <a:gd name="connsiteX0" fmla="*/ 335827 w 369292"/>
                    <a:gd name="connsiteY0" fmla="*/ 255909 h 268592"/>
                    <a:gd name="connsiteX1" fmla="*/ 56854 w 369292"/>
                    <a:gd name="connsiteY1" fmla="*/ 240239 h 268592"/>
                    <a:gd name="connsiteX2" fmla="*/ 9546 w 369292"/>
                    <a:gd name="connsiteY2" fmla="*/ 0 h 268592"/>
                    <a:gd name="connsiteX3" fmla="*/ 53314 w 369292"/>
                    <a:gd name="connsiteY3" fmla="*/ 11326 h 268592"/>
                    <a:gd name="connsiteX4" fmla="*/ 114491 w 369292"/>
                    <a:gd name="connsiteY4" fmla="*/ 194115 h 268592"/>
                    <a:gd name="connsiteX5" fmla="*/ 339719 w 369292"/>
                    <a:gd name="connsiteY5" fmla="*/ 167862 h 268592"/>
                    <a:gd name="connsiteX6" fmla="*/ 335827 w 369292"/>
                    <a:gd name="connsiteY6" fmla="*/ 255909 h 268592"/>
                    <a:gd name="connsiteX0" fmla="*/ 335827 w 372139"/>
                    <a:gd name="connsiteY0" fmla="*/ 255909 h 268592"/>
                    <a:gd name="connsiteX1" fmla="*/ 56854 w 372139"/>
                    <a:gd name="connsiteY1" fmla="*/ 240239 h 268592"/>
                    <a:gd name="connsiteX2" fmla="*/ 9546 w 372139"/>
                    <a:gd name="connsiteY2" fmla="*/ 0 h 268592"/>
                    <a:gd name="connsiteX3" fmla="*/ 53314 w 372139"/>
                    <a:gd name="connsiteY3" fmla="*/ 11326 h 268592"/>
                    <a:gd name="connsiteX4" fmla="*/ 69247 w 372139"/>
                    <a:gd name="connsiteY4" fmla="*/ 141727 h 268592"/>
                    <a:gd name="connsiteX5" fmla="*/ 339719 w 372139"/>
                    <a:gd name="connsiteY5" fmla="*/ 167862 h 268592"/>
                    <a:gd name="connsiteX6" fmla="*/ 335827 w 372139"/>
                    <a:gd name="connsiteY6" fmla="*/ 255909 h 268592"/>
                    <a:gd name="connsiteX0" fmla="*/ 335827 w 372139"/>
                    <a:gd name="connsiteY0" fmla="*/ 299352 h 312035"/>
                    <a:gd name="connsiteX1" fmla="*/ 56854 w 372139"/>
                    <a:gd name="connsiteY1" fmla="*/ 283682 h 312035"/>
                    <a:gd name="connsiteX2" fmla="*/ 9546 w 372139"/>
                    <a:gd name="connsiteY2" fmla="*/ 43443 h 312035"/>
                    <a:gd name="connsiteX3" fmla="*/ 103320 w 372139"/>
                    <a:gd name="connsiteY3" fmla="*/ 0 h 312035"/>
                    <a:gd name="connsiteX4" fmla="*/ 69247 w 372139"/>
                    <a:gd name="connsiteY4" fmla="*/ 185170 h 312035"/>
                    <a:gd name="connsiteX5" fmla="*/ 339719 w 372139"/>
                    <a:gd name="connsiteY5" fmla="*/ 211305 h 312035"/>
                    <a:gd name="connsiteX6" fmla="*/ 335827 w 372139"/>
                    <a:gd name="connsiteY6" fmla="*/ 299352 h 312035"/>
                    <a:gd name="connsiteX0" fmla="*/ 330103 w 366415"/>
                    <a:gd name="connsiteY0" fmla="*/ 313059 h 329423"/>
                    <a:gd name="connsiteX1" fmla="*/ 51130 w 366415"/>
                    <a:gd name="connsiteY1" fmla="*/ 297389 h 329423"/>
                    <a:gd name="connsiteX2" fmla="*/ 10966 w 366415"/>
                    <a:gd name="connsiteY2" fmla="*/ 0 h 329423"/>
                    <a:gd name="connsiteX3" fmla="*/ 97596 w 366415"/>
                    <a:gd name="connsiteY3" fmla="*/ 13707 h 329423"/>
                    <a:gd name="connsiteX4" fmla="*/ 63523 w 366415"/>
                    <a:gd name="connsiteY4" fmla="*/ 198877 h 329423"/>
                    <a:gd name="connsiteX5" fmla="*/ 333995 w 366415"/>
                    <a:gd name="connsiteY5" fmla="*/ 225012 h 329423"/>
                    <a:gd name="connsiteX6" fmla="*/ 330103 w 366415"/>
                    <a:gd name="connsiteY6" fmla="*/ 313059 h 329423"/>
                    <a:gd name="connsiteX0" fmla="*/ 321762 w 358074"/>
                    <a:gd name="connsiteY0" fmla="*/ 313059 h 329423"/>
                    <a:gd name="connsiteX1" fmla="*/ 42789 w 358074"/>
                    <a:gd name="connsiteY1" fmla="*/ 297389 h 329423"/>
                    <a:gd name="connsiteX2" fmla="*/ 2625 w 358074"/>
                    <a:gd name="connsiteY2" fmla="*/ 0 h 329423"/>
                    <a:gd name="connsiteX3" fmla="*/ 37794 w 358074"/>
                    <a:gd name="connsiteY3" fmla="*/ 51771 h 329423"/>
                    <a:gd name="connsiteX4" fmla="*/ 89255 w 358074"/>
                    <a:gd name="connsiteY4" fmla="*/ 13707 h 329423"/>
                    <a:gd name="connsiteX5" fmla="*/ 55182 w 358074"/>
                    <a:gd name="connsiteY5" fmla="*/ 198877 h 329423"/>
                    <a:gd name="connsiteX6" fmla="*/ 325654 w 358074"/>
                    <a:gd name="connsiteY6" fmla="*/ 225012 h 329423"/>
                    <a:gd name="connsiteX7" fmla="*/ 321762 w 358074"/>
                    <a:gd name="connsiteY7" fmla="*/ 313059 h 329423"/>
                    <a:gd name="connsiteX0" fmla="*/ 226885 w 329885"/>
                    <a:gd name="connsiteY0" fmla="*/ 336872 h 344513"/>
                    <a:gd name="connsiteX1" fmla="*/ 40781 w 329885"/>
                    <a:gd name="connsiteY1" fmla="*/ 297389 h 344513"/>
                    <a:gd name="connsiteX2" fmla="*/ 617 w 329885"/>
                    <a:gd name="connsiteY2" fmla="*/ 0 h 344513"/>
                    <a:gd name="connsiteX3" fmla="*/ 35786 w 329885"/>
                    <a:gd name="connsiteY3" fmla="*/ 51771 h 344513"/>
                    <a:gd name="connsiteX4" fmla="*/ 87247 w 329885"/>
                    <a:gd name="connsiteY4" fmla="*/ 13707 h 344513"/>
                    <a:gd name="connsiteX5" fmla="*/ 53174 w 329885"/>
                    <a:gd name="connsiteY5" fmla="*/ 198877 h 344513"/>
                    <a:gd name="connsiteX6" fmla="*/ 323646 w 329885"/>
                    <a:gd name="connsiteY6" fmla="*/ 225012 h 344513"/>
                    <a:gd name="connsiteX7" fmla="*/ 226885 w 329885"/>
                    <a:gd name="connsiteY7" fmla="*/ 336872 h 344513"/>
                    <a:gd name="connsiteX0" fmla="*/ 226885 w 256077"/>
                    <a:gd name="connsiteY0" fmla="*/ 336872 h 343459"/>
                    <a:gd name="connsiteX1" fmla="*/ 40781 w 256077"/>
                    <a:gd name="connsiteY1" fmla="*/ 297389 h 343459"/>
                    <a:gd name="connsiteX2" fmla="*/ 617 w 256077"/>
                    <a:gd name="connsiteY2" fmla="*/ 0 h 343459"/>
                    <a:gd name="connsiteX3" fmla="*/ 35786 w 256077"/>
                    <a:gd name="connsiteY3" fmla="*/ 51771 h 343459"/>
                    <a:gd name="connsiteX4" fmla="*/ 87247 w 256077"/>
                    <a:gd name="connsiteY4" fmla="*/ 13707 h 343459"/>
                    <a:gd name="connsiteX5" fmla="*/ 53174 w 256077"/>
                    <a:gd name="connsiteY5" fmla="*/ 198877 h 343459"/>
                    <a:gd name="connsiteX6" fmla="*/ 237921 w 256077"/>
                    <a:gd name="connsiteY6" fmla="*/ 239299 h 343459"/>
                    <a:gd name="connsiteX7" fmla="*/ 226885 w 256077"/>
                    <a:gd name="connsiteY7" fmla="*/ 336872 h 343459"/>
                    <a:gd name="connsiteX0" fmla="*/ 240523 w 271658"/>
                    <a:gd name="connsiteY0" fmla="*/ 336872 h 345345"/>
                    <a:gd name="connsiteX1" fmla="*/ 18700 w 271658"/>
                    <a:gd name="connsiteY1" fmla="*/ 302151 h 345345"/>
                    <a:gd name="connsiteX2" fmla="*/ 14255 w 271658"/>
                    <a:gd name="connsiteY2" fmla="*/ 0 h 345345"/>
                    <a:gd name="connsiteX3" fmla="*/ 49424 w 271658"/>
                    <a:gd name="connsiteY3" fmla="*/ 51771 h 345345"/>
                    <a:gd name="connsiteX4" fmla="*/ 100885 w 271658"/>
                    <a:gd name="connsiteY4" fmla="*/ 13707 h 345345"/>
                    <a:gd name="connsiteX5" fmla="*/ 66812 w 271658"/>
                    <a:gd name="connsiteY5" fmla="*/ 198877 h 345345"/>
                    <a:gd name="connsiteX6" fmla="*/ 251559 w 271658"/>
                    <a:gd name="connsiteY6" fmla="*/ 239299 h 345345"/>
                    <a:gd name="connsiteX7" fmla="*/ 240523 w 271658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66812 w 284732"/>
                    <a:gd name="connsiteY5" fmla="*/ 198877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7082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8634 w 292843"/>
                    <a:gd name="connsiteY0" fmla="*/ 336872 h 345345"/>
                    <a:gd name="connsiteX1" fmla="*/ 26811 w 292843"/>
                    <a:gd name="connsiteY1" fmla="*/ 302151 h 345345"/>
                    <a:gd name="connsiteX2" fmla="*/ 5698 w 292843"/>
                    <a:gd name="connsiteY2" fmla="*/ 0 h 345345"/>
                    <a:gd name="connsiteX3" fmla="*/ 57535 w 292843"/>
                    <a:gd name="connsiteY3" fmla="*/ 70821 h 345345"/>
                    <a:gd name="connsiteX4" fmla="*/ 154240 w 292843"/>
                    <a:gd name="connsiteY4" fmla="*/ 56570 h 345345"/>
                    <a:gd name="connsiteX5" fmla="*/ 65398 w 292843"/>
                    <a:gd name="connsiteY5" fmla="*/ 222690 h 345345"/>
                    <a:gd name="connsiteX6" fmla="*/ 259670 w 292843"/>
                    <a:gd name="connsiteY6" fmla="*/ 239299 h 345345"/>
                    <a:gd name="connsiteX7" fmla="*/ 248634 w 292843"/>
                    <a:gd name="connsiteY7" fmla="*/ 336872 h 345345"/>
                    <a:gd name="connsiteX0" fmla="*/ 247597 w 291692"/>
                    <a:gd name="connsiteY0" fmla="*/ 336872 h 349907"/>
                    <a:gd name="connsiteX1" fmla="*/ 28155 w 291692"/>
                    <a:gd name="connsiteY1" fmla="*/ 311676 h 349907"/>
                    <a:gd name="connsiteX2" fmla="*/ 4661 w 291692"/>
                    <a:gd name="connsiteY2" fmla="*/ 0 h 349907"/>
                    <a:gd name="connsiteX3" fmla="*/ 56498 w 291692"/>
                    <a:gd name="connsiteY3" fmla="*/ 70821 h 349907"/>
                    <a:gd name="connsiteX4" fmla="*/ 153203 w 291692"/>
                    <a:gd name="connsiteY4" fmla="*/ 56570 h 349907"/>
                    <a:gd name="connsiteX5" fmla="*/ 64361 w 291692"/>
                    <a:gd name="connsiteY5" fmla="*/ 222690 h 349907"/>
                    <a:gd name="connsiteX6" fmla="*/ 258633 w 291692"/>
                    <a:gd name="connsiteY6" fmla="*/ 239299 h 349907"/>
                    <a:gd name="connsiteX7" fmla="*/ 247597 w 291692"/>
                    <a:gd name="connsiteY7" fmla="*/ 336872 h 349907"/>
                    <a:gd name="connsiteX0" fmla="*/ 247597 w 291692"/>
                    <a:gd name="connsiteY0" fmla="*/ 336872 h 343420"/>
                    <a:gd name="connsiteX1" fmla="*/ 28155 w 291692"/>
                    <a:gd name="connsiteY1" fmla="*/ 311676 h 343420"/>
                    <a:gd name="connsiteX2" fmla="*/ 4661 w 291692"/>
                    <a:gd name="connsiteY2" fmla="*/ 0 h 343420"/>
                    <a:gd name="connsiteX3" fmla="*/ 56498 w 291692"/>
                    <a:gd name="connsiteY3" fmla="*/ 70821 h 343420"/>
                    <a:gd name="connsiteX4" fmla="*/ 153203 w 291692"/>
                    <a:gd name="connsiteY4" fmla="*/ 56570 h 343420"/>
                    <a:gd name="connsiteX5" fmla="*/ 64361 w 291692"/>
                    <a:gd name="connsiteY5" fmla="*/ 222690 h 343420"/>
                    <a:gd name="connsiteX6" fmla="*/ 258633 w 291692"/>
                    <a:gd name="connsiteY6" fmla="*/ 239299 h 343420"/>
                    <a:gd name="connsiteX7" fmla="*/ 247597 w 291692"/>
                    <a:gd name="connsiteY7" fmla="*/ 336872 h 343420"/>
                    <a:gd name="connsiteX0" fmla="*/ 249978 w 292541"/>
                    <a:gd name="connsiteY0" fmla="*/ 327347 h 337208"/>
                    <a:gd name="connsiteX1" fmla="*/ 28155 w 292541"/>
                    <a:gd name="connsiteY1" fmla="*/ 311676 h 337208"/>
                    <a:gd name="connsiteX2" fmla="*/ 4661 w 292541"/>
                    <a:gd name="connsiteY2" fmla="*/ 0 h 337208"/>
                    <a:gd name="connsiteX3" fmla="*/ 56498 w 292541"/>
                    <a:gd name="connsiteY3" fmla="*/ 70821 h 337208"/>
                    <a:gd name="connsiteX4" fmla="*/ 153203 w 292541"/>
                    <a:gd name="connsiteY4" fmla="*/ 56570 h 337208"/>
                    <a:gd name="connsiteX5" fmla="*/ 64361 w 292541"/>
                    <a:gd name="connsiteY5" fmla="*/ 222690 h 337208"/>
                    <a:gd name="connsiteX6" fmla="*/ 258633 w 292541"/>
                    <a:gd name="connsiteY6" fmla="*/ 239299 h 337208"/>
                    <a:gd name="connsiteX7" fmla="*/ 249978 w 292541"/>
                    <a:gd name="connsiteY7" fmla="*/ 327347 h 33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541" h="337208">
                      <a:moveTo>
                        <a:pt x="249978" y="327347"/>
                      </a:moveTo>
                      <a:cubicBezTo>
                        <a:pt x="211565" y="339410"/>
                        <a:pt x="54356" y="346390"/>
                        <a:pt x="28155" y="311676"/>
                      </a:cubicBezTo>
                      <a:cubicBezTo>
                        <a:pt x="-12334" y="255531"/>
                        <a:pt x="1922" y="48477"/>
                        <a:pt x="4661" y="0"/>
                      </a:cubicBezTo>
                      <a:cubicBezTo>
                        <a:pt x="23528" y="2176"/>
                        <a:pt x="37631" y="68645"/>
                        <a:pt x="56498" y="70821"/>
                      </a:cubicBezTo>
                      <a:lnTo>
                        <a:pt x="153203" y="56570"/>
                      </a:lnTo>
                      <a:cubicBezTo>
                        <a:pt x="113704" y="126395"/>
                        <a:pt x="21168" y="164929"/>
                        <a:pt x="64361" y="222690"/>
                      </a:cubicBezTo>
                      <a:cubicBezTo>
                        <a:pt x="107554" y="280452"/>
                        <a:pt x="229681" y="216300"/>
                        <a:pt x="258633" y="239299"/>
                      </a:cubicBezTo>
                      <a:cubicBezTo>
                        <a:pt x="318542" y="259916"/>
                        <a:pt x="288391" y="315284"/>
                        <a:pt x="249978" y="32734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6" name="アーチ 18">
                  <a:extLst>
                    <a:ext uri="{FF2B5EF4-FFF2-40B4-BE49-F238E27FC236}">
                      <a16:creationId xmlns:a16="http://schemas.microsoft.com/office/drawing/2014/main" id="{FDFB52A2-5EB4-46C9-A2E6-C3936DA2D228}"/>
                    </a:ext>
                  </a:extLst>
                </p:cNvPr>
                <p:cNvSpPr/>
                <p:nvPr/>
              </p:nvSpPr>
              <p:spPr bwMode="auto">
                <a:xfrm flipH="1">
                  <a:off x="2641807" y="1707331"/>
                  <a:ext cx="109284" cy="125970"/>
                </a:xfrm>
                <a:custGeom>
                  <a:avLst/>
                  <a:gdLst>
                    <a:gd name="connsiteX0" fmla="*/ 273388 w 565682"/>
                    <a:gd name="connsiteY0" fmla="*/ 565524 h 565682"/>
                    <a:gd name="connsiteX1" fmla="*/ 56327 w 565682"/>
                    <a:gd name="connsiteY1" fmla="*/ 452223 h 565682"/>
                    <a:gd name="connsiteX2" fmla="*/ 9019 w 565682"/>
                    <a:gd name="connsiteY2" fmla="*/ 211984 h 565682"/>
                    <a:gd name="connsiteX3" fmla="*/ 52787 w 565682"/>
                    <a:gd name="connsiteY3" fmla="*/ 223310 h 565682"/>
                    <a:gd name="connsiteX4" fmla="*/ 92533 w 565682"/>
                    <a:gd name="connsiteY4" fmla="*/ 425149 h 565682"/>
                    <a:gd name="connsiteX5" fmla="*/ 274899 w 565682"/>
                    <a:gd name="connsiteY5" fmla="*/ 520340 h 565682"/>
                    <a:gd name="connsiteX6" fmla="*/ 273388 w 565682"/>
                    <a:gd name="connsiteY6" fmla="*/ 565524 h 565682"/>
                    <a:gd name="connsiteX0" fmla="*/ 273390 w 291569"/>
                    <a:gd name="connsiteY0" fmla="*/ 353540 h 353540"/>
                    <a:gd name="connsiteX1" fmla="*/ 56329 w 291569"/>
                    <a:gd name="connsiteY1" fmla="*/ 240239 h 353540"/>
                    <a:gd name="connsiteX2" fmla="*/ 9021 w 291569"/>
                    <a:gd name="connsiteY2" fmla="*/ 0 h 353540"/>
                    <a:gd name="connsiteX3" fmla="*/ 52789 w 291569"/>
                    <a:gd name="connsiteY3" fmla="*/ 11326 h 353540"/>
                    <a:gd name="connsiteX4" fmla="*/ 92535 w 291569"/>
                    <a:gd name="connsiteY4" fmla="*/ 213165 h 353540"/>
                    <a:gd name="connsiteX5" fmla="*/ 291569 w 291569"/>
                    <a:gd name="connsiteY5" fmla="*/ 213106 h 353540"/>
                    <a:gd name="connsiteX6" fmla="*/ 273390 w 291569"/>
                    <a:gd name="connsiteY6" fmla="*/ 353540 h 353540"/>
                    <a:gd name="connsiteX0" fmla="*/ 273390 w 315892"/>
                    <a:gd name="connsiteY0" fmla="*/ 353540 h 354184"/>
                    <a:gd name="connsiteX1" fmla="*/ 56329 w 315892"/>
                    <a:gd name="connsiteY1" fmla="*/ 240239 h 354184"/>
                    <a:gd name="connsiteX2" fmla="*/ 9021 w 315892"/>
                    <a:gd name="connsiteY2" fmla="*/ 0 h 354184"/>
                    <a:gd name="connsiteX3" fmla="*/ 52789 w 315892"/>
                    <a:gd name="connsiteY3" fmla="*/ 11326 h 354184"/>
                    <a:gd name="connsiteX4" fmla="*/ 92535 w 315892"/>
                    <a:gd name="connsiteY4" fmla="*/ 213165 h 354184"/>
                    <a:gd name="connsiteX5" fmla="*/ 291569 w 315892"/>
                    <a:gd name="connsiteY5" fmla="*/ 213106 h 354184"/>
                    <a:gd name="connsiteX6" fmla="*/ 273390 w 315892"/>
                    <a:gd name="connsiteY6" fmla="*/ 353540 h 354184"/>
                    <a:gd name="connsiteX0" fmla="*/ 273390 w 354591"/>
                    <a:gd name="connsiteY0" fmla="*/ 353540 h 354184"/>
                    <a:gd name="connsiteX1" fmla="*/ 56329 w 354591"/>
                    <a:gd name="connsiteY1" fmla="*/ 240239 h 354184"/>
                    <a:gd name="connsiteX2" fmla="*/ 9021 w 354591"/>
                    <a:gd name="connsiteY2" fmla="*/ 0 h 354184"/>
                    <a:gd name="connsiteX3" fmla="*/ 52789 w 354591"/>
                    <a:gd name="connsiteY3" fmla="*/ 11326 h 354184"/>
                    <a:gd name="connsiteX4" fmla="*/ 92535 w 354591"/>
                    <a:gd name="connsiteY4" fmla="*/ 213165 h 354184"/>
                    <a:gd name="connsiteX5" fmla="*/ 291569 w 354591"/>
                    <a:gd name="connsiteY5" fmla="*/ 213106 h 354184"/>
                    <a:gd name="connsiteX6" fmla="*/ 273390 w 354591"/>
                    <a:gd name="connsiteY6" fmla="*/ 353540 h 354184"/>
                    <a:gd name="connsiteX0" fmla="*/ 299093 w 342513"/>
                    <a:gd name="connsiteY0" fmla="*/ 296390 h 297442"/>
                    <a:gd name="connsiteX1" fmla="*/ 55839 w 342513"/>
                    <a:gd name="connsiteY1" fmla="*/ 240239 h 297442"/>
                    <a:gd name="connsiteX2" fmla="*/ 8531 w 342513"/>
                    <a:gd name="connsiteY2" fmla="*/ 0 h 297442"/>
                    <a:gd name="connsiteX3" fmla="*/ 52299 w 342513"/>
                    <a:gd name="connsiteY3" fmla="*/ 11326 h 297442"/>
                    <a:gd name="connsiteX4" fmla="*/ 92045 w 342513"/>
                    <a:gd name="connsiteY4" fmla="*/ 213165 h 297442"/>
                    <a:gd name="connsiteX5" fmla="*/ 291079 w 342513"/>
                    <a:gd name="connsiteY5" fmla="*/ 213106 h 297442"/>
                    <a:gd name="connsiteX6" fmla="*/ 299093 w 342513"/>
                    <a:gd name="connsiteY6" fmla="*/ 296390 h 297442"/>
                    <a:gd name="connsiteX0" fmla="*/ 299093 w 354303"/>
                    <a:gd name="connsiteY0" fmla="*/ 296390 h 299926"/>
                    <a:gd name="connsiteX1" fmla="*/ 55839 w 354303"/>
                    <a:gd name="connsiteY1" fmla="*/ 240239 h 299926"/>
                    <a:gd name="connsiteX2" fmla="*/ 8531 w 354303"/>
                    <a:gd name="connsiteY2" fmla="*/ 0 h 299926"/>
                    <a:gd name="connsiteX3" fmla="*/ 52299 w 354303"/>
                    <a:gd name="connsiteY3" fmla="*/ 11326 h 299926"/>
                    <a:gd name="connsiteX4" fmla="*/ 92045 w 354303"/>
                    <a:gd name="connsiteY4" fmla="*/ 213165 h 299926"/>
                    <a:gd name="connsiteX5" fmla="*/ 338704 w 354303"/>
                    <a:gd name="connsiteY5" fmla="*/ 167862 h 299926"/>
                    <a:gd name="connsiteX6" fmla="*/ 299093 w 354303"/>
                    <a:gd name="connsiteY6" fmla="*/ 296390 h 299926"/>
                    <a:gd name="connsiteX0" fmla="*/ 299093 w 352720"/>
                    <a:gd name="connsiteY0" fmla="*/ 296390 h 299926"/>
                    <a:gd name="connsiteX1" fmla="*/ 55839 w 352720"/>
                    <a:gd name="connsiteY1" fmla="*/ 240239 h 299926"/>
                    <a:gd name="connsiteX2" fmla="*/ 8531 w 352720"/>
                    <a:gd name="connsiteY2" fmla="*/ 0 h 299926"/>
                    <a:gd name="connsiteX3" fmla="*/ 52299 w 352720"/>
                    <a:gd name="connsiteY3" fmla="*/ 11326 h 299926"/>
                    <a:gd name="connsiteX4" fmla="*/ 113476 w 352720"/>
                    <a:gd name="connsiteY4" fmla="*/ 194115 h 299926"/>
                    <a:gd name="connsiteX5" fmla="*/ 338704 w 352720"/>
                    <a:gd name="connsiteY5" fmla="*/ 167862 h 299926"/>
                    <a:gd name="connsiteX6" fmla="*/ 299093 w 352720"/>
                    <a:gd name="connsiteY6" fmla="*/ 296390 h 299926"/>
                    <a:gd name="connsiteX0" fmla="*/ 335827 w 369292"/>
                    <a:gd name="connsiteY0" fmla="*/ 255909 h 268592"/>
                    <a:gd name="connsiteX1" fmla="*/ 56854 w 369292"/>
                    <a:gd name="connsiteY1" fmla="*/ 240239 h 268592"/>
                    <a:gd name="connsiteX2" fmla="*/ 9546 w 369292"/>
                    <a:gd name="connsiteY2" fmla="*/ 0 h 268592"/>
                    <a:gd name="connsiteX3" fmla="*/ 53314 w 369292"/>
                    <a:gd name="connsiteY3" fmla="*/ 11326 h 268592"/>
                    <a:gd name="connsiteX4" fmla="*/ 114491 w 369292"/>
                    <a:gd name="connsiteY4" fmla="*/ 194115 h 268592"/>
                    <a:gd name="connsiteX5" fmla="*/ 339719 w 369292"/>
                    <a:gd name="connsiteY5" fmla="*/ 167862 h 268592"/>
                    <a:gd name="connsiteX6" fmla="*/ 335827 w 369292"/>
                    <a:gd name="connsiteY6" fmla="*/ 255909 h 268592"/>
                    <a:gd name="connsiteX0" fmla="*/ 335827 w 372139"/>
                    <a:gd name="connsiteY0" fmla="*/ 255909 h 268592"/>
                    <a:gd name="connsiteX1" fmla="*/ 56854 w 372139"/>
                    <a:gd name="connsiteY1" fmla="*/ 240239 h 268592"/>
                    <a:gd name="connsiteX2" fmla="*/ 9546 w 372139"/>
                    <a:gd name="connsiteY2" fmla="*/ 0 h 268592"/>
                    <a:gd name="connsiteX3" fmla="*/ 53314 w 372139"/>
                    <a:gd name="connsiteY3" fmla="*/ 11326 h 268592"/>
                    <a:gd name="connsiteX4" fmla="*/ 69247 w 372139"/>
                    <a:gd name="connsiteY4" fmla="*/ 141727 h 268592"/>
                    <a:gd name="connsiteX5" fmla="*/ 339719 w 372139"/>
                    <a:gd name="connsiteY5" fmla="*/ 167862 h 268592"/>
                    <a:gd name="connsiteX6" fmla="*/ 335827 w 372139"/>
                    <a:gd name="connsiteY6" fmla="*/ 255909 h 268592"/>
                    <a:gd name="connsiteX0" fmla="*/ 335827 w 372139"/>
                    <a:gd name="connsiteY0" fmla="*/ 299352 h 312035"/>
                    <a:gd name="connsiteX1" fmla="*/ 56854 w 372139"/>
                    <a:gd name="connsiteY1" fmla="*/ 283682 h 312035"/>
                    <a:gd name="connsiteX2" fmla="*/ 9546 w 372139"/>
                    <a:gd name="connsiteY2" fmla="*/ 43443 h 312035"/>
                    <a:gd name="connsiteX3" fmla="*/ 103320 w 372139"/>
                    <a:gd name="connsiteY3" fmla="*/ 0 h 312035"/>
                    <a:gd name="connsiteX4" fmla="*/ 69247 w 372139"/>
                    <a:gd name="connsiteY4" fmla="*/ 185170 h 312035"/>
                    <a:gd name="connsiteX5" fmla="*/ 339719 w 372139"/>
                    <a:gd name="connsiteY5" fmla="*/ 211305 h 312035"/>
                    <a:gd name="connsiteX6" fmla="*/ 335827 w 372139"/>
                    <a:gd name="connsiteY6" fmla="*/ 299352 h 312035"/>
                    <a:gd name="connsiteX0" fmla="*/ 330103 w 366415"/>
                    <a:gd name="connsiteY0" fmla="*/ 313059 h 329423"/>
                    <a:gd name="connsiteX1" fmla="*/ 51130 w 366415"/>
                    <a:gd name="connsiteY1" fmla="*/ 297389 h 329423"/>
                    <a:gd name="connsiteX2" fmla="*/ 10966 w 366415"/>
                    <a:gd name="connsiteY2" fmla="*/ 0 h 329423"/>
                    <a:gd name="connsiteX3" fmla="*/ 97596 w 366415"/>
                    <a:gd name="connsiteY3" fmla="*/ 13707 h 329423"/>
                    <a:gd name="connsiteX4" fmla="*/ 63523 w 366415"/>
                    <a:gd name="connsiteY4" fmla="*/ 198877 h 329423"/>
                    <a:gd name="connsiteX5" fmla="*/ 333995 w 366415"/>
                    <a:gd name="connsiteY5" fmla="*/ 225012 h 329423"/>
                    <a:gd name="connsiteX6" fmla="*/ 330103 w 366415"/>
                    <a:gd name="connsiteY6" fmla="*/ 313059 h 329423"/>
                    <a:gd name="connsiteX0" fmla="*/ 321762 w 358074"/>
                    <a:gd name="connsiteY0" fmla="*/ 313059 h 329423"/>
                    <a:gd name="connsiteX1" fmla="*/ 42789 w 358074"/>
                    <a:gd name="connsiteY1" fmla="*/ 297389 h 329423"/>
                    <a:gd name="connsiteX2" fmla="*/ 2625 w 358074"/>
                    <a:gd name="connsiteY2" fmla="*/ 0 h 329423"/>
                    <a:gd name="connsiteX3" fmla="*/ 37794 w 358074"/>
                    <a:gd name="connsiteY3" fmla="*/ 51771 h 329423"/>
                    <a:gd name="connsiteX4" fmla="*/ 89255 w 358074"/>
                    <a:gd name="connsiteY4" fmla="*/ 13707 h 329423"/>
                    <a:gd name="connsiteX5" fmla="*/ 55182 w 358074"/>
                    <a:gd name="connsiteY5" fmla="*/ 198877 h 329423"/>
                    <a:gd name="connsiteX6" fmla="*/ 325654 w 358074"/>
                    <a:gd name="connsiteY6" fmla="*/ 225012 h 329423"/>
                    <a:gd name="connsiteX7" fmla="*/ 321762 w 358074"/>
                    <a:gd name="connsiteY7" fmla="*/ 313059 h 329423"/>
                    <a:gd name="connsiteX0" fmla="*/ 226885 w 329885"/>
                    <a:gd name="connsiteY0" fmla="*/ 336872 h 344513"/>
                    <a:gd name="connsiteX1" fmla="*/ 40781 w 329885"/>
                    <a:gd name="connsiteY1" fmla="*/ 297389 h 344513"/>
                    <a:gd name="connsiteX2" fmla="*/ 617 w 329885"/>
                    <a:gd name="connsiteY2" fmla="*/ 0 h 344513"/>
                    <a:gd name="connsiteX3" fmla="*/ 35786 w 329885"/>
                    <a:gd name="connsiteY3" fmla="*/ 51771 h 344513"/>
                    <a:gd name="connsiteX4" fmla="*/ 87247 w 329885"/>
                    <a:gd name="connsiteY4" fmla="*/ 13707 h 344513"/>
                    <a:gd name="connsiteX5" fmla="*/ 53174 w 329885"/>
                    <a:gd name="connsiteY5" fmla="*/ 198877 h 344513"/>
                    <a:gd name="connsiteX6" fmla="*/ 323646 w 329885"/>
                    <a:gd name="connsiteY6" fmla="*/ 225012 h 344513"/>
                    <a:gd name="connsiteX7" fmla="*/ 226885 w 329885"/>
                    <a:gd name="connsiteY7" fmla="*/ 336872 h 344513"/>
                    <a:gd name="connsiteX0" fmla="*/ 226885 w 256077"/>
                    <a:gd name="connsiteY0" fmla="*/ 336872 h 343459"/>
                    <a:gd name="connsiteX1" fmla="*/ 40781 w 256077"/>
                    <a:gd name="connsiteY1" fmla="*/ 297389 h 343459"/>
                    <a:gd name="connsiteX2" fmla="*/ 617 w 256077"/>
                    <a:gd name="connsiteY2" fmla="*/ 0 h 343459"/>
                    <a:gd name="connsiteX3" fmla="*/ 35786 w 256077"/>
                    <a:gd name="connsiteY3" fmla="*/ 51771 h 343459"/>
                    <a:gd name="connsiteX4" fmla="*/ 87247 w 256077"/>
                    <a:gd name="connsiteY4" fmla="*/ 13707 h 343459"/>
                    <a:gd name="connsiteX5" fmla="*/ 53174 w 256077"/>
                    <a:gd name="connsiteY5" fmla="*/ 198877 h 343459"/>
                    <a:gd name="connsiteX6" fmla="*/ 237921 w 256077"/>
                    <a:gd name="connsiteY6" fmla="*/ 239299 h 343459"/>
                    <a:gd name="connsiteX7" fmla="*/ 226885 w 256077"/>
                    <a:gd name="connsiteY7" fmla="*/ 336872 h 343459"/>
                    <a:gd name="connsiteX0" fmla="*/ 240523 w 271658"/>
                    <a:gd name="connsiteY0" fmla="*/ 336872 h 345345"/>
                    <a:gd name="connsiteX1" fmla="*/ 18700 w 271658"/>
                    <a:gd name="connsiteY1" fmla="*/ 302151 h 345345"/>
                    <a:gd name="connsiteX2" fmla="*/ 14255 w 271658"/>
                    <a:gd name="connsiteY2" fmla="*/ 0 h 345345"/>
                    <a:gd name="connsiteX3" fmla="*/ 49424 w 271658"/>
                    <a:gd name="connsiteY3" fmla="*/ 51771 h 345345"/>
                    <a:gd name="connsiteX4" fmla="*/ 100885 w 271658"/>
                    <a:gd name="connsiteY4" fmla="*/ 13707 h 345345"/>
                    <a:gd name="connsiteX5" fmla="*/ 66812 w 271658"/>
                    <a:gd name="connsiteY5" fmla="*/ 198877 h 345345"/>
                    <a:gd name="connsiteX6" fmla="*/ 251559 w 271658"/>
                    <a:gd name="connsiteY6" fmla="*/ 239299 h 345345"/>
                    <a:gd name="connsiteX7" fmla="*/ 240523 w 271658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66812 w 284732"/>
                    <a:gd name="connsiteY5" fmla="*/ 198877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7082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8634 w 292843"/>
                    <a:gd name="connsiteY0" fmla="*/ 336872 h 345345"/>
                    <a:gd name="connsiteX1" fmla="*/ 26811 w 292843"/>
                    <a:gd name="connsiteY1" fmla="*/ 302151 h 345345"/>
                    <a:gd name="connsiteX2" fmla="*/ 5698 w 292843"/>
                    <a:gd name="connsiteY2" fmla="*/ 0 h 345345"/>
                    <a:gd name="connsiteX3" fmla="*/ 57535 w 292843"/>
                    <a:gd name="connsiteY3" fmla="*/ 70821 h 345345"/>
                    <a:gd name="connsiteX4" fmla="*/ 154240 w 292843"/>
                    <a:gd name="connsiteY4" fmla="*/ 56570 h 345345"/>
                    <a:gd name="connsiteX5" fmla="*/ 65398 w 292843"/>
                    <a:gd name="connsiteY5" fmla="*/ 222690 h 345345"/>
                    <a:gd name="connsiteX6" fmla="*/ 259670 w 292843"/>
                    <a:gd name="connsiteY6" fmla="*/ 239299 h 345345"/>
                    <a:gd name="connsiteX7" fmla="*/ 248634 w 292843"/>
                    <a:gd name="connsiteY7" fmla="*/ 336872 h 345345"/>
                    <a:gd name="connsiteX0" fmla="*/ 247597 w 291692"/>
                    <a:gd name="connsiteY0" fmla="*/ 336872 h 349907"/>
                    <a:gd name="connsiteX1" fmla="*/ 28155 w 291692"/>
                    <a:gd name="connsiteY1" fmla="*/ 311676 h 349907"/>
                    <a:gd name="connsiteX2" fmla="*/ 4661 w 291692"/>
                    <a:gd name="connsiteY2" fmla="*/ 0 h 349907"/>
                    <a:gd name="connsiteX3" fmla="*/ 56498 w 291692"/>
                    <a:gd name="connsiteY3" fmla="*/ 70821 h 349907"/>
                    <a:gd name="connsiteX4" fmla="*/ 153203 w 291692"/>
                    <a:gd name="connsiteY4" fmla="*/ 56570 h 349907"/>
                    <a:gd name="connsiteX5" fmla="*/ 64361 w 291692"/>
                    <a:gd name="connsiteY5" fmla="*/ 222690 h 349907"/>
                    <a:gd name="connsiteX6" fmla="*/ 258633 w 291692"/>
                    <a:gd name="connsiteY6" fmla="*/ 239299 h 349907"/>
                    <a:gd name="connsiteX7" fmla="*/ 247597 w 291692"/>
                    <a:gd name="connsiteY7" fmla="*/ 336872 h 349907"/>
                    <a:gd name="connsiteX0" fmla="*/ 247597 w 291692"/>
                    <a:gd name="connsiteY0" fmla="*/ 336872 h 343420"/>
                    <a:gd name="connsiteX1" fmla="*/ 28155 w 291692"/>
                    <a:gd name="connsiteY1" fmla="*/ 311676 h 343420"/>
                    <a:gd name="connsiteX2" fmla="*/ 4661 w 291692"/>
                    <a:gd name="connsiteY2" fmla="*/ 0 h 343420"/>
                    <a:gd name="connsiteX3" fmla="*/ 56498 w 291692"/>
                    <a:gd name="connsiteY3" fmla="*/ 70821 h 343420"/>
                    <a:gd name="connsiteX4" fmla="*/ 153203 w 291692"/>
                    <a:gd name="connsiteY4" fmla="*/ 56570 h 343420"/>
                    <a:gd name="connsiteX5" fmla="*/ 64361 w 291692"/>
                    <a:gd name="connsiteY5" fmla="*/ 222690 h 343420"/>
                    <a:gd name="connsiteX6" fmla="*/ 258633 w 291692"/>
                    <a:gd name="connsiteY6" fmla="*/ 239299 h 343420"/>
                    <a:gd name="connsiteX7" fmla="*/ 247597 w 291692"/>
                    <a:gd name="connsiteY7" fmla="*/ 336872 h 343420"/>
                    <a:gd name="connsiteX0" fmla="*/ 249978 w 292541"/>
                    <a:gd name="connsiteY0" fmla="*/ 327347 h 337208"/>
                    <a:gd name="connsiteX1" fmla="*/ 28155 w 292541"/>
                    <a:gd name="connsiteY1" fmla="*/ 311676 h 337208"/>
                    <a:gd name="connsiteX2" fmla="*/ 4661 w 292541"/>
                    <a:gd name="connsiteY2" fmla="*/ 0 h 337208"/>
                    <a:gd name="connsiteX3" fmla="*/ 56498 w 292541"/>
                    <a:gd name="connsiteY3" fmla="*/ 70821 h 337208"/>
                    <a:gd name="connsiteX4" fmla="*/ 153203 w 292541"/>
                    <a:gd name="connsiteY4" fmla="*/ 56570 h 337208"/>
                    <a:gd name="connsiteX5" fmla="*/ 64361 w 292541"/>
                    <a:gd name="connsiteY5" fmla="*/ 222690 h 337208"/>
                    <a:gd name="connsiteX6" fmla="*/ 258633 w 292541"/>
                    <a:gd name="connsiteY6" fmla="*/ 239299 h 337208"/>
                    <a:gd name="connsiteX7" fmla="*/ 249978 w 292541"/>
                    <a:gd name="connsiteY7" fmla="*/ 327347 h 33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541" h="337208">
                      <a:moveTo>
                        <a:pt x="249978" y="327347"/>
                      </a:moveTo>
                      <a:cubicBezTo>
                        <a:pt x="211565" y="339410"/>
                        <a:pt x="54356" y="346390"/>
                        <a:pt x="28155" y="311676"/>
                      </a:cubicBezTo>
                      <a:cubicBezTo>
                        <a:pt x="-12334" y="255531"/>
                        <a:pt x="1922" y="48477"/>
                        <a:pt x="4661" y="0"/>
                      </a:cubicBezTo>
                      <a:cubicBezTo>
                        <a:pt x="23528" y="2176"/>
                        <a:pt x="37631" y="68645"/>
                        <a:pt x="56498" y="70821"/>
                      </a:cubicBezTo>
                      <a:lnTo>
                        <a:pt x="153203" y="56570"/>
                      </a:lnTo>
                      <a:cubicBezTo>
                        <a:pt x="113704" y="126395"/>
                        <a:pt x="21168" y="164929"/>
                        <a:pt x="64361" y="222690"/>
                      </a:cubicBezTo>
                      <a:cubicBezTo>
                        <a:pt x="107554" y="280452"/>
                        <a:pt x="229681" y="216300"/>
                        <a:pt x="258633" y="239299"/>
                      </a:cubicBezTo>
                      <a:cubicBezTo>
                        <a:pt x="318542" y="259916"/>
                        <a:pt x="288391" y="315284"/>
                        <a:pt x="249978" y="32734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7" name="アーチ 18">
                  <a:extLst>
                    <a:ext uri="{FF2B5EF4-FFF2-40B4-BE49-F238E27FC236}">
                      <a16:creationId xmlns:a16="http://schemas.microsoft.com/office/drawing/2014/main" id="{707DCB28-3C63-40B8-A0A3-1E538B9454CF}"/>
                    </a:ext>
                  </a:extLst>
                </p:cNvPr>
                <p:cNvSpPr/>
                <p:nvPr/>
              </p:nvSpPr>
              <p:spPr bwMode="auto">
                <a:xfrm>
                  <a:off x="1011943" y="2501081"/>
                  <a:ext cx="109284" cy="125970"/>
                </a:xfrm>
                <a:custGeom>
                  <a:avLst/>
                  <a:gdLst>
                    <a:gd name="connsiteX0" fmla="*/ 273388 w 565682"/>
                    <a:gd name="connsiteY0" fmla="*/ 565524 h 565682"/>
                    <a:gd name="connsiteX1" fmla="*/ 56327 w 565682"/>
                    <a:gd name="connsiteY1" fmla="*/ 452223 h 565682"/>
                    <a:gd name="connsiteX2" fmla="*/ 9019 w 565682"/>
                    <a:gd name="connsiteY2" fmla="*/ 211984 h 565682"/>
                    <a:gd name="connsiteX3" fmla="*/ 52787 w 565682"/>
                    <a:gd name="connsiteY3" fmla="*/ 223310 h 565682"/>
                    <a:gd name="connsiteX4" fmla="*/ 92533 w 565682"/>
                    <a:gd name="connsiteY4" fmla="*/ 425149 h 565682"/>
                    <a:gd name="connsiteX5" fmla="*/ 274899 w 565682"/>
                    <a:gd name="connsiteY5" fmla="*/ 520340 h 565682"/>
                    <a:gd name="connsiteX6" fmla="*/ 273388 w 565682"/>
                    <a:gd name="connsiteY6" fmla="*/ 565524 h 565682"/>
                    <a:gd name="connsiteX0" fmla="*/ 273390 w 291569"/>
                    <a:gd name="connsiteY0" fmla="*/ 353540 h 353540"/>
                    <a:gd name="connsiteX1" fmla="*/ 56329 w 291569"/>
                    <a:gd name="connsiteY1" fmla="*/ 240239 h 353540"/>
                    <a:gd name="connsiteX2" fmla="*/ 9021 w 291569"/>
                    <a:gd name="connsiteY2" fmla="*/ 0 h 353540"/>
                    <a:gd name="connsiteX3" fmla="*/ 52789 w 291569"/>
                    <a:gd name="connsiteY3" fmla="*/ 11326 h 353540"/>
                    <a:gd name="connsiteX4" fmla="*/ 92535 w 291569"/>
                    <a:gd name="connsiteY4" fmla="*/ 213165 h 353540"/>
                    <a:gd name="connsiteX5" fmla="*/ 291569 w 291569"/>
                    <a:gd name="connsiteY5" fmla="*/ 213106 h 353540"/>
                    <a:gd name="connsiteX6" fmla="*/ 273390 w 291569"/>
                    <a:gd name="connsiteY6" fmla="*/ 353540 h 353540"/>
                    <a:gd name="connsiteX0" fmla="*/ 273390 w 315892"/>
                    <a:gd name="connsiteY0" fmla="*/ 353540 h 354184"/>
                    <a:gd name="connsiteX1" fmla="*/ 56329 w 315892"/>
                    <a:gd name="connsiteY1" fmla="*/ 240239 h 354184"/>
                    <a:gd name="connsiteX2" fmla="*/ 9021 w 315892"/>
                    <a:gd name="connsiteY2" fmla="*/ 0 h 354184"/>
                    <a:gd name="connsiteX3" fmla="*/ 52789 w 315892"/>
                    <a:gd name="connsiteY3" fmla="*/ 11326 h 354184"/>
                    <a:gd name="connsiteX4" fmla="*/ 92535 w 315892"/>
                    <a:gd name="connsiteY4" fmla="*/ 213165 h 354184"/>
                    <a:gd name="connsiteX5" fmla="*/ 291569 w 315892"/>
                    <a:gd name="connsiteY5" fmla="*/ 213106 h 354184"/>
                    <a:gd name="connsiteX6" fmla="*/ 273390 w 315892"/>
                    <a:gd name="connsiteY6" fmla="*/ 353540 h 354184"/>
                    <a:gd name="connsiteX0" fmla="*/ 273390 w 354591"/>
                    <a:gd name="connsiteY0" fmla="*/ 353540 h 354184"/>
                    <a:gd name="connsiteX1" fmla="*/ 56329 w 354591"/>
                    <a:gd name="connsiteY1" fmla="*/ 240239 h 354184"/>
                    <a:gd name="connsiteX2" fmla="*/ 9021 w 354591"/>
                    <a:gd name="connsiteY2" fmla="*/ 0 h 354184"/>
                    <a:gd name="connsiteX3" fmla="*/ 52789 w 354591"/>
                    <a:gd name="connsiteY3" fmla="*/ 11326 h 354184"/>
                    <a:gd name="connsiteX4" fmla="*/ 92535 w 354591"/>
                    <a:gd name="connsiteY4" fmla="*/ 213165 h 354184"/>
                    <a:gd name="connsiteX5" fmla="*/ 291569 w 354591"/>
                    <a:gd name="connsiteY5" fmla="*/ 213106 h 354184"/>
                    <a:gd name="connsiteX6" fmla="*/ 273390 w 354591"/>
                    <a:gd name="connsiteY6" fmla="*/ 353540 h 354184"/>
                    <a:gd name="connsiteX0" fmla="*/ 299093 w 342513"/>
                    <a:gd name="connsiteY0" fmla="*/ 296390 h 297442"/>
                    <a:gd name="connsiteX1" fmla="*/ 55839 w 342513"/>
                    <a:gd name="connsiteY1" fmla="*/ 240239 h 297442"/>
                    <a:gd name="connsiteX2" fmla="*/ 8531 w 342513"/>
                    <a:gd name="connsiteY2" fmla="*/ 0 h 297442"/>
                    <a:gd name="connsiteX3" fmla="*/ 52299 w 342513"/>
                    <a:gd name="connsiteY3" fmla="*/ 11326 h 297442"/>
                    <a:gd name="connsiteX4" fmla="*/ 92045 w 342513"/>
                    <a:gd name="connsiteY4" fmla="*/ 213165 h 297442"/>
                    <a:gd name="connsiteX5" fmla="*/ 291079 w 342513"/>
                    <a:gd name="connsiteY5" fmla="*/ 213106 h 297442"/>
                    <a:gd name="connsiteX6" fmla="*/ 299093 w 342513"/>
                    <a:gd name="connsiteY6" fmla="*/ 296390 h 297442"/>
                    <a:gd name="connsiteX0" fmla="*/ 299093 w 354303"/>
                    <a:gd name="connsiteY0" fmla="*/ 296390 h 299926"/>
                    <a:gd name="connsiteX1" fmla="*/ 55839 w 354303"/>
                    <a:gd name="connsiteY1" fmla="*/ 240239 h 299926"/>
                    <a:gd name="connsiteX2" fmla="*/ 8531 w 354303"/>
                    <a:gd name="connsiteY2" fmla="*/ 0 h 299926"/>
                    <a:gd name="connsiteX3" fmla="*/ 52299 w 354303"/>
                    <a:gd name="connsiteY3" fmla="*/ 11326 h 299926"/>
                    <a:gd name="connsiteX4" fmla="*/ 92045 w 354303"/>
                    <a:gd name="connsiteY4" fmla="*/ 213165 h 299926"/>
                    <a:gd name="connsiteX5" fmla="*/ 338704 w 354303"/>
                    <a:gd name="connsiteY5" fmla="*/ 167862 h 299926"/>
                    <a:gd name="connsiteX6" fmla="*/ 299093 w 354303"/>
                    <a:gd name="connsiteY6" fmla="*/ 296390 h 299926"/>
                    <a:gd name="connsiteX0" fmla="*/ 299093 w 352720"/>
                    <a:gd name="connsiteY0" fmla="*/ 296390 h 299926"/>
                    <a:gd name="connsiteX1" fmla="*/ 55839 w 352720"/>
                    <a:gd name="connsiteY1" fmla="*/ 240239 h 299926"/>
                    <a:gd name="connsiteX2" fmla="*/ 8531 w 352720"/>
                    <a:gd name="connsiteY2" fmla="*/ 0 h 299926"/>
                    <a:gd name="connsiteX3" fmla="*/ 52299 w 352720"/>
                    <a:gd name="connsiteY3" fmla="*/ 11326 h 299926"/>
                    <a:gd name="connsiteX4" fmla="*/ 113476 w 352720"/>
                    <a:gd name="connsiteY4" fmla="*/ 194115 h 299926"/>
                    <a:gd name="connsiteX5" fmla="*/ 338704 w 352720"/>
                    <a:gd name="connsiteY5" fmla="*/ 167862 h 299926"/>
                    <a:gd name="connsiteX6" fmla="*/ 299093 w 352720"/>
                    <a:gd name="connsiteY6" fmla="*/ 296390 h 299926"/>
                    <a:gd name="connsiteX0" fmla="*/ 335827 w 369292"/>
                    <a:gd name="connsiteY0" fmla="*/ 255909 h 268592"/>
                    <a:gd name="connsiteX1" fmla="*/ 56854 w 369292"/>
                    <a:gd name="connsiteY1" fmla="*/ 240239 h 268592"/>
                    <a:gd name="connsiteX2" fmla="*/ 9546 w 369292"/>
                    <a:gd name="connsiteY2" fmla="*/ 0 h 268592"/>
                    <a:gd name="connsiteX3" fmla="*/ 53314 w 369292"/>
                    <a:gd name="connsiteY3" fmla="*/ 11326 h 268592"/>
                    <a:gd name="connsiteX4" fmla="*/ 114491 w 369292"/>
                    <a:gd name="connsiteY4" fmla="*/ 194115 h 268592"/>
                    <a:gd name="connsiteX5" fmla="*/ 339719 w 369292"/>
                    <a:gd name="connsiteY5" fmla="*/ 167862 h 268592"/>
                    <a:gd name="connsiteX6" fmla="*/ 335827 w 369292"/>
                    <a:gd name="connsiteY6" fmla="*/ 255909 h 268592"/>
                    <a:gd name="connsiteX0" fmla="*/ 335827 w 372139"/>
                    <a:gd name="connsiteY0" fmla="*/ 255909 h 268592"/>
                    <a:gd name="connsiteX1" fmla="*/ 56854 w 372139"/>
                    <a:gd name="connsiteY1" fmla="*/ 240239 h 268592"/>
                    <a:gd name="connsiteX2" fmla="*/ 9546 w 372139"/>
                    <a:gd name="connsiteY2" fmla="*/ 0 h 268592"/>
                    <a:gd name="connsiteX3" fmla="*/ 53314 w 372139"/>
                    <a:gd name="connsiteY3" fmla="*/ 11326 h 268592"/>
                    <a:gd name="connsiteX4" fmla="*/ 69247 w 372139"/>
                    <a:gd name="connsiteY4" fmla="*/ 141727 h 268592"/>
                    <a:gd name="connsiteX5" fmla="*/ 339719 w 372139"/>
                    <a:gd name="connsiteY5" fmla="*/ 167862 h 268592"/>
                    <a:gd name="connsiteX6" fmla="*/ 335827 w 372139"/>
                    <a:gd name="connsiteY6" fmla="*/ 255909 h 268592"/>
                    <a:gd name="connsiteX0" fmla="*/ 335827 w 372139"/>
                    <a:gd name="connsiteY0" fmla="*/ 299352 h 312035"/>
                    <a:gd name="connsiteX1" fmla="*/ 56854 w 372139"/>
                    <a:gd name="connsiteY1" fmla="*/ 283682 h 312035"/>
                    <a:gd name="connsiteX2" fmla="*/ 9546 w 372139"/>
                    <a:gd name="connsiteY2" fmla="*/ 43443 h 312035"/>
                    <a:gd name="connsiteX3" fmla="*/ 103320 w 372139"/>
                    <a:gd name="connsiteY3" fmla="*/ 0 h 312035"/>
                    <a:gd name="connsiteX4" fmla="*/ 69247 w 372139"/>
                    <a:gd name="connsiteY4" fmla="*/ 185170 h 312035"/>
                    <a:gd name="connsiteX5" fmla="*/ 339719 w 372139"/>
                    <a:gd name="connsiteY5" fmla="*/ 211305 h 312035"/>
                    <a:gd name="connsiteX6" fmla="*/ 335827 w 372139"/>
                    <a:gd name="connsiteY6" fmla="*/ 299352 h 312035"/>
                    <a:gd name="connsiteX0" fmla="*/ 330103 w 366415"/>
                    <a:gd name="connsiteY0" fmla="*/ 313059 h 329423"/>
                    <a:gd name="connsiteX1" fmla="*/ 51130 w 366415"/>
                    <a:gd name="connsiteY1" fmla="*/ 297389 h 329423"/>
                    <a:gd name="connsiteX2" fmla="*/ 10966 w 366415"/>
                    <a:gd name="connsiteY2" fmla="*/ 0 h 329423"/>
                    <a:gd name="connsiteX3" fmla="*/ 97596 w 366415"/>
                    <a:gd name="connsiteY3" fmla="*/ 13707 h 329423"/>
                    <a:gd name="connsiteX4" fmla="*/ 63523 w 366415"/>
                    <a:gd name="connsiteY4" fmla="*/ 198877 h 329423"/>
                    <a:gd name="connsiteX5" fmla="*/ 333995 w 366415"/>
                    <a:gd name="connsiteY5" fmla="*/ 225012 h 329423"/>
                    <a:gd name="connsiteX6" fmla="*/ 330103 w 366415"/>
                    <a:gd name="connsiteY6" fmla="*/ 313059 h 329423"/>
                    <a:gd name="connsiteX0" fmla="*/ 321762 w 358074"/>
                    <a:gd name="connsiteY0" fmla="*/ 313059 h 329423"/>
                    <a:gd name="connsiteX1" fmla="*/ 42789 w 358074"/>
                    <a:gd name="connsiteY1" fmla="*/ 297389 h 329423"/>
                    <a:gd name="connsiteX2" fmla="*/ 2625 w 358074"/>
                    <a:gd name="connsiteY2" fmla="*/ 0 h 329423"/>
                    <a:gd name="connsiteX3" fmla="*/ 37794 w 358074"/>
                    <a:gd name="connsiteY3" fmla="*/ 51771 h 329423"/>
                    <a:gd name="connsiteX4" fmla="*/ 89255 w 358074"/>
                    <a:gd name="connsiteY4" fmla="*/ 13707 h 329423"/>
                    <a:gd name="connsiteX5" fmla="*/ 55182 w 358074"/>
                    <a:gd name="connsiteY5" fmla="*/ 198877 h 329423"/>
                    <a:gd name="connsiteX6" fmla="*/ 325654 w 358074"/>
                    <a:gd name="connsiteY6" fmla="*/ 225012 h 329423"/>
                    <a:gd name="connsiteX7" fmla="*/ 321762 w 358074"/>
                    <a:gd name="connsiteY7" fmla="*/ 313059 h 329423"/>
                    <a:gd name="connsiteX0" fmla="*/ 226885 w 329885"/>
                    <a:gd name="connsiteY0" fmla="*/ 336872 h 344513"/>
                    <a:gd name="connsiteX1" fmla="*/ 40781 w 329885"/>
                    <a:gd name="connsiteY1" fmla="*/ 297389 h 344513"/>
                    <a:gd name="connsiteX2" fmla="*/ 617 w 329885"/>
                    <a:gd name="connsiteY2" fmla="*/ 0 h 344513"/>
                    <a:gd name="connsiteX3" fmla="*/ 35786 w 329885"/>
                    <a:gd name="connsiteY3" fmla="*/ 51771 h 344513"/>
                    <a:gd name="connsiteX4" fmla="*/ 87247 w 329885"/>
                    <a:gd name="connsiteY4" fmla="*/ 13707 h 344513"/>
                    <a:gd name="connsiteX5" fmla="*/ 53174 w 329885"/>
                    <a:gd name="connsiteY5" fmla="*/ 198877 h 344513"/>
                    <a:gd name="connsiteX6" fmla="*/ 323646 w 329885"/>
                    <a:gd name="connsiteY6" fmla="*/ 225012 h 344513"/>
                    <a:gd name="connsiteX7" fmla="*/ 226885 w 329885"/>
                    <a:gd name="connsiteY7" fmla="*/ 336872 h 344513"/>
                    <a:gd name="connsiteX0" fmla="*/ 226885 w 256077"/>
                    <a:gd name="connsiteY0" fmla="*/ 336872 h 343459"/>
                    <a:gd name="connsiteX1" fmla="*/ 40781 w 256077"/>
                    <a:gd name="connsiteY1" fmla="*/ 297389 h 343459"/>
                    <a:gd name="connsiteX2" fmla="*/ 617 w 256077"/>
                    <a:gd name="connsiteY2" fmla="*/ 0 h 343459"/>
                    <a:gd name="connsiteX3" fmla="*/ 35786 w 256077"/>
                    <a:gd name="connsiteY3" fmla="*/ 51771 h 343459"/>
                    <a:gd name="connsiteX4" fmla="*/ 87247 w 256077"/>
                    <a:gd name="connsiteY4" fmla="*/ 13707 h 343459"/>
                    <a:gd name="connsiteX5" fmla="*/ 53174 w 256077"/>
                    <a:gd name="connsiteY5" fmla="*/ 198877 h 343459"/>
                    <a:gd name="connsiteX6" fmla="*/ 237921 w 256077"/>
                    <a:gd name="connsiteY6" fmla="*/ 239299 h 343459"/>
                    <a:gd name="connsiteX7" fmla="*/ 226885 w 256077"/>
                    <a:gd name="connsiteY7" fmla="*/ 336872 h 343459"/>
                    <a:gd name="connsiteX0" fmla="*/ 240523 w 271658"/>
                    <a:gd name="connsiteY0" fmla="*/ 336872 h 345345"/>
                    <a:gd name="connsiteX1" fmla="*/ 18700 w 271658"/>
                    <a:gd name="connsiteY1" fmla="*/ 302151 h 345345"/>
                    <a:gd name="connsiteX2" fmla="*/ 14255 w 271658"/>
                    <a:gd name="connsiteY2" fmla="*/ 0 h 345345"/>
                    <a:gd name="connsiteX3" fmla="*/ 49424 w 271658"/>
                    <a:gd name="connsiteY3" fmla="*/ 51771 h 345345"/>
                    <a:gd name="connsiteX4" fmla="*/ 100885 w 271658"/>
                    <a:gd name="connsiteY4" fmla="*/ 13707 h 345345"/>
                    <a:gd name="connsiteX5" fmla="*/ 66812 w 271658"/>
                    <a:gd name="connsiteY5" fmla="*/ 198877 h 345345"/>
                    <a:gd name="connsiteX6" fmla="*/ 251559 w 271658"/>
                    <a:gd name="connsiteY6" fmla="*/ 239299 h 345345"/>
                    <a:gd name="connsiteX7" fmla="*/ 240523 w 271658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66812 w 284732"/>
                    <a:gd name="connsiteY5" fmla="*/ 198877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7082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8634 w 292843"/>
                    <a:gd name="connsiteY0" fmla="*/ 336872 h 345345"/>
                    <a:gd name="connsiteX1" fmla="*/ 26811 w 292843"/>
                    <a:gd name="connsiteY1" fmla="*/ 302151 h 345345"/>
                    <a:gd name="connsiteX2" fmla="*/ 5698 w 292843"/>
                    <a:gd name="connsiteY2" fmla="*/ 0 h 345345"/>
                    <a:gd name="connsiteX3" fmla="*/ 57535 w 292843"/>
                    <a:gd name="connsiteY3" fmla="*/ 70821 h 345345"/>
                    <a:gd name="connsiteX4" fmla="*/ 154240 w 292843"/>
                    <a:gd name="connsiteY4" fmla="*/ 56570 h 345345"/>
                    <a:gd name="connsiteX5" fmla="*/ 65398 w 292843"/>
                    <a:gd name="connsiteY5" fmla="*/ 222690 h 345345"/>
                    <a:gd name="connsiteX6" fmla="*/ 259670 w 292843"/>
                    <a:gd name="connsiteY6" fmla="*/ 239299 h 345345"/>
                    <a:gd name="connsiteX7" fmla="*/ 248634 w 292843"/>
                    <a:gd name="connsiteY7" fmla="*/ 336872 h 345345"/>
                    <a:gd name="connsiteX0" fmla="*/ 247597 w 291692"/>
                    <a:gd name="connsiteY0" fmla="*/ 336872 h 349907"/>
                    <a:gd name="connsiteX1" fmla="*/ 28155 w 291692"/>
                    <a:gd name="connsiteY1" fmla="*/ 311676 h 349907"/>
                    <a:gd name="connsiteX2" fmla="*/ 4661 w 291692"/>
                    <a:gd name="connsiteY2" fmla="*/ 0 h 349907"/>
                    <a:gd name="connsiteX3" fmla="*/ 56498 w 291692"/>
                    <a:gd name="connsiteY3" fmla="*/ 70821 h 349907"/>
                    <a:gd name="connsiteX4" fmla="*/ 153203 w 291692"/>
                    <a:gd name="connsiteY4" fmla="*/ 56570 h 349907"/>
                    <a:gd name="connsiteX5" fmla="*/ 64361 w 291692"/>
                    <a:gd name="connsiteY5" fmla="*/ 222690 h 349907"/>
                    <a:gd name="connsiteX6" fmla="*/ 258633 w 291692"/>
                    <a:gd name="connsiteY6" fmla="*/ 239299 h 349907"/>
                    <a:gd name="connsiteX7" fmla="*/ 247597 w 291692"/>
                    <a:gd name="connsiteY7" fmla="*/ 336872 h 349907"/>
                    <a:gd name="connsiteX0" fmla="*/ 247597 w 291692"/>
                    <a:gd name="connsiteY0" fmla="*/ 336872 h 343420"/>
                    <a:gd name="connsiteX1" fmla="*/ 28155 w 291692"/>
                    <a:gd name="connsiteY1" fmla="*/ 311676 h 343420"/>
                    <a:gd name="connsiteX2" fmla="*/ 4661 w 291692"/>
                    <a:gd name="connsiteY2" fmla="*/ 0 h 343420"/>
                    <a:gd name="connsiteX3" fmla="*/ 56498 w 291692"/>
                    <a:gd name="connsiteY3" fmla="*/ 70821 h 343420"/>
                    <a:gd name="connsiteX4" fmla="*/ 153203 w 291692"/>
                    <a:gd name="connsiteY4" fmla="*/ 56570 h 343420"/>
                    <a:gd name="connsiteX5" fmla="*/ 64361 w 291692"/>
                    <a:gd name="connsiteY5" fmla="*/ 222690 h 343420"/>
                    <a:gd name="connsiteX6" fmla="*/ 258633 w 291692"/>
                    <a:gd name="connsiteY6" fmla="*/ 239299 h 343420"/>
                    <a:gd name="connsiteX7" fmla="*/ 247597 w 291692"/>
                    <a:gd name="connsiteY7" fmla="*/ 336872 h 343420"/>
                    <a:gd name="connsiteX0" fmla="*/ 249978 w 292541"/>
                    <a:gd name="connsiteY0" fmla="*/ 327347 h 337208"/>
                    <a:gd name="connsiteX1" fmla="*/ 28155 w 292541"/>
                    <a:gd name="connsiteY1" fmla="*/ 311676 h 337208"/>
                    <a:gd name="connsiteX2" fmla="*/ 4661 w 292541"/>
                    <a:gd name="connsiteY2" fmla="*/ 0 h 337208"/>
                    <a:gd name="connsiteX3" fmla="*/ 56498 w 292541"/>
                    <a:gd name="connsiteY3" fmla="*/ 70821 h 337208"/>
                    <a:gd name="connsiteX4" fmla="*/ 153203 w 292541"/>
                    <a:gd name="connsiteY4" fmla="*/ 56570 h 337208"/>
                    <a:gd name="connsiteX5" fmla="*/ 64361 w 292541"/>
                    <a:gd name="connsiteY5" fmla="*/ 222690 h 337208"/>
                    <a:gd name="connsiteX6" fmla="*/ 258633 w 292541"/>
                    <a:gd name="connsiteY6" fmla="*/ 239299 h 337208"/>
                    <a:gd name="connsiteX7" fmla="*/ 249978 w 292541"/>
                    <a:gd name="connsiteY7" fmla="*/ 327347 h 33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541" h="337208">
                      <a:moveTo>
                        <a:pt x="249978" y="327347"/>
                      </a:moveTo>
                      <a:cubicBezTo>
                        <a:pt x="211565" y="339410"/>
                        <a:pt x="54356" y="346390"/>
                        <a:pt x="28155" y="311676"/>
                      </a:cubicBezTo>
                      <a:cubicBezTo>
                        <a:pt x="-12334" y="255531"/>
                        <a:pt x="1922" y="48477"/>
                        <a:pt x="4661" y="0"/>
                      </a:cubicBezTo>
                      <a:cubicBezTo>
                        <a:pt x="23528" y="2176"/>
                        <a:pt x="37631" y="68645"/>
                        <a:pt x="56498" y="70821"/>
                      </a:cubicBezTo>
                      <a:lnTo>
                        <a:pt x="153203" y="56570"/>
                      </a:lnTo>
                      <a:cubicBezTo>
                        <a:pt x="113704" y="126395"/>
                        <a:pt x="21168" y="164929"/>
                        <a:pt x="64361" y="222690"/>
                      </a:cubicBezTo>
                      <a:cubicBezTo>
                        <a:pt x="107554" y="280452"/>
                        <a:pt x="229681" y="216300"/>
                        <a:pt x="258633" y="239299"/>
                      </a:cubicBezTo>
                      <a:cubicBezTo>
                        <a:pt x="318542" y="259916"/>
                        <a:pt x="288391" y="315284"/>
                        <a:pt x="249978" y="32734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8" name="アーチ 18">
                  <a:extLst>
                    <a:ext uri="{FF2B5EF4-FFF2-40B4-BE49-F238E27FC236}">
                      <a16:creationId xmlns:a16="http://schemas.microsoft.com/office/drawing/2014/main" id="{DD0E0EA7-9F0B-4685-9F1C-8159D370C38B}"/>
                    </a:ext>
                  </a:extLst>
                </p:cNvPr>
                <p:cNvSpPr/>
                <p:nvPr/>
              </p:nvSpPr>
              <p:spPr bwMode="auto">
                <a:xfrm flipH="1">
                  <a:off x="2883250" y="2501081"/>
                  <a:ext cx="109284" cy="125970"/>
                </a:xfrm>
                <a:custGeom>
                  <a:avLst/>
                  <a:gdLst>
                    <a:gd name="connsiteX0" fmla="*/ 273388 w 565682"/>
                    <a:gd name="connsiteY0" fmla="*/ 565524 h 565682"/>
                    <a:gd name="connsiteX1" fmla="*/ 56327 w 565682"/>
                    <a:gd name="connsiteY1" fmla="*/ 452223 h 565682"/>
                    <a:gd name="connsiteX2" fmla="*/ 9019 w 565682"/>
                    <a:gd name="connsiteY2" fmla="*/ 211984 h 565682"/>
                    <a:gd name="connsiteX3" fmla="*/ 52787 w 565682"/>
                    <a:gd name="connsiteY3" fmla="*/ 223310 h 565682"/>
                    <a:gd name="connsiteX4" fmla="*/ 92533 w 565682"/>
                    <a:gd name="connsiteY4" fmla="*/ 425149 h 565682"/>
                    <a:gd name="connsiteX5" fmla="*/ 274899 w 565682"/>
                    <a:gd name="connsiteY5" fmla="*/ 520340 h 565682"/>
                    <a:gd name="connsiteX6" fmla="*/ 273388 w 565682"/>
                    <a:gd name="connsiteY6" fmla="*/ 565524 h 565682"/>
                    <a:gd name="connsiteX0" fmla="*/ 273390 w 291569"/>
                    <a:gd name="connsiteY0" fmla="*/ 353540 h 353540"/>
                    <a:gd name="connsiteX1" fmla="*/ 56329 w 291569"/>
                    <a:gd name="connsiteY1" fmla="*/ 240239 h 353540"/>
                    <a:gd name="connsiteX2" fmla="*/ 9021 w 291569"/>
                    <a:gd name="connsiteY2" fmla="*/ 0 h 353540"/>
                    <a:gd name="connsiteX3" fmla="*/ 52789 w 291569"/>
                    <a:gd name="connsiteY3" fmla="*/ 11326 h 353540"/>
                    <a:gd name="connsiteX4" fmla="*/ 92535 w 291569"/>
                    <a:gd name="connsiteY4" fmla="*/ 213165 h 353540"/>
                    <a:gd name="connsiteX5" fmla="*/ 291569 w 291569"/>
                    <a:gd name="connsiteY5" fmla="*/ 213106 h 353540"/>
                    <a:gd name="connsiteX6" fmla="*/ 273390 w 291569"/>
                    <a:gd name="connsiteY6" fmla="*/ 353540 h 353540"/>
                    <a:gd name="connsiteX0" fmla="*/ 273390 w 315892"/>
                    <a:gd name="connsiteY0" fmla="*/ 353540 h 354184"/>
                    <a:gd name="connsiteX1" fmla="*/ 56329 w 315892"/>
                    <a:gd name="connsiteY1" fmla="*/ 240239 h 354184"/>
                    <a:gd name="connsiteX2" fmla="*/ 9021 w 315892"/>
                    <a:gd name="connsiteY2" fmla="*/ 0 h 354184"/>
                    <a:gd name="connsiteX3" fmla="*/ 52789 w 315892"/>
                    <a:gd name="connsiteY3" fmla="*/ 11326 h 354184"/>
                    <a:gd name="connsiteX4" fmla="*/ 92535 w 315892"/>
                    <a:gd name="connsiteY4" fmla="*/ 213165 h 354184"/>
                    <a:gd name="connsiteX5" fmla="*/ 291569 w 315892"/>
                    <a:gd name="connsiteY5" fmla="*/ 213106 h 354184"/>
                    <a:gd name="connsiteX6" fmla="*/ 273390 w 315892"/>
                    <a:gd name="connsiteY6" fmla="*/ 353540 h 354184"/>
                    <a:gd name="connsiteX0" fmla="*/ 273390 w 354591"/>
                    <a:gd name="connsiteY0" fmla="*/ 353540 h 354184"/>
                    <a:gd name="connsiteX1" fmla="*/ 56329 w 354591"/>
                    <a:gd name="connsiteY1" fmla="*/ 240239 h 354184"/>
                    <a:gd name="connsiteX2" fmla="*/ 9021 w 354591"/>
                    <a:gd name="connsiteY2" fmla="*/ 0 h 354184"/>
                    <a:gd name="connsiteX3" fmla="*/ 52789 w 354591"/>
                    <a:gd name="connsiteY3" fmla="*/ 11326 h 354184"/>
                    <a:gd name="connsiteX4" fmla="*/ 92535 w 354591"/>
                    <a:gd name="connsiteY4" fmla="*/ 213165 h 354184"/>
                    <a:gd name="connsiteX5" fmla="*/ 291569 w 354591"/>
                    <a:gd name="connsiteY5" fmla="*/ 213106 h 354184"/>
                    <a:gd name="connsiteX6" fmla="*/ 273390 w 354591"/>
                    <a:gd name="connsiteY6" fmla="*/ 353540 h 354184"/>
                    <a:gd name="connsiteX0" fmla="*/ 299093 w 342513"/>
                    <a:gd name="connsiteY0" fmla="*/ 296390 h 297442"/>
                    <a:gd name="connsiteX1" fmla="*/ 55839 w 342513"/>
                    <a:gd name="connsiteY1" fmla="*/ 240239 h 297442"/>
                    <a:gd name="connsiteX2" fmla="*/ 8531 w 342513"/>
                    <a:gd name="connsiteY2" fmla="*/ 0 h 297442"/>
                    <a:gd name="connsiteX3" fmla="*/ 52299 w 342513"/>
                    <a:gd name="connsiteY3" fmla="*/ 11326 h 297442"/>
                    <a:gd name="connsiteX4" fmla="*/ 92045 w 342513"/>
                    <a:gd name="connsiteY4" fmla="*/ 213165 h 297442"/>
                    <a:gd name="connsiteX5" fmla="*/ 291079 w 342513"/>
                    <a:gd name="connsiteY5" fmla="*/ 213106 h 297442"/>
                    <a:gd name="connsiteX6" fmla="*/ 299093 w 342513"/>
                    <a:gd name="connsiteY6" fmla="*/ 296390 h 297442"/>
                    <a:gd name="connsiteX0" fmla="*/ 299093 w 354303"/>
                    <a:gd name="connsiteY0" fmla="*/ 296390 h 299926"/>
                    <a:gd name="connsiteX1" fmla="*/ 55839 w 354303"/>
                    <a:gd name="connsiteY1" fmla="*/ 240239 h 299926"/>
                    <a:gd name="connsiteX2" fmla="*/ 8531 w 354303"/>
                    <a:gd name="connsiteY2" fmla="*/ 0 h 299926"/>
                    <a:gd name="connsiteX3" fmla="*/ 52299 w 354303"/>
                    <a:gd name="connsiteY3" fmla="*/ 11326 h 299926"/>
                    <a:gd name="connsiteX4" fmla="*/ 92045 w 354303"/>
                    <a:gd name="connsiteY4" fmla="*/ 213165 h 299926"/>
                    <a:gd name="connsiteX5" fmla="*/ 338704 w 354303"/>
                    <a:gd name="connsiteY5" fmla="*/ 167862 h 299926"/>
                    <a:gd name="connsiteX6" fmla="*/ 299093 w 354303"/>
                    <a:gd name="connsiteY6" fmla="*/ 296390 h 299926"/>
                    <a:gd name="connsiteX0" fmla="*/ 299093 w 352720"/>
                    <a:gd name="connsiteY0" fmla="*/ 296390 h 299926"/>
                    <a:gd name="connsiteX1" fmla="*/ 55839 w 352720"/>
                    <a:gd name="connsiteY1" fmla="*/ 240239 h 299926"/>
                    <a:gd name="connsiteX2" fmla="*/ 8531 w 352720"/>
                    <a:gd name="connsiteY2" fmla="*/ 0 h 299926"/>
                    <a:gd name="connsiteX3" fmla="*/ 52299 w 352720"/>
                    <a:gd name="connsiteY3" fmla="*/ 11326 h 299926"/>
                    <a:gd name="connsiteX4" fmla="*/ 113476 w 352720"/>
                    <a:gd name="connsiteY4" fmla="*/ 194115 h 299926"/>
                    <a:gd name="connsiteX5" fmla="*/ 338704 w 352720"/>
                    <a:gd name="connsiteY5" fmla="*/ 167862 h 299926"/>
                    <a:gd name="connsiteX6" fmla="*/ 299093 w 352720"/>
                    <a:gd name="connsiteY6" fmla="*/ 296390 h 299926"/>
                    <a:gd name="connsiteX0" fmla="*/ 335827 w 369292"/>
                    <a:gd name="connsiteY0" fmla="*/ 255909 h 268592"/>
                    <a:gd name="connsiteX1" fmla="*/ 56854 w 369292"/>
                    <a:gd name="connsiteY1" fmla="*/ 240239 h 268592"/>
                    <a:gd name="connsiteX2" fmla="*/ 9546 w 369292"/>
                    <a:gd name="connsiteY2" fmla="*/ 0 h 268592"/>
                    <a:gd name="connsiteX3" fmla="*/ 53314 w 369292"/>
                    <a:gd name="connsiteY3" fmla="*/ 11326 h 268592"/>
                    <a:gd name="connsiteX4" fmla="*/ 114491 w 369292"/>
                    <a:gd name="connsiteY4" fmla="*/ 194115 h 268592"/>
                    <a:gd name="connsiteX5" fmla="*/ 339719 w 369292"/>
                    <a:gd name="connsiteY5" fmla="*/ 167862 h 268592"/>
                    <a:gd name="connsiteX6" fmla="*/ 335827 w 369292"/>
                    <a:gd name="connsiteY6" fmla="*/ 255909 h 268592"/>
                    <a:gd name="connsiteX0" fmla="*/ 335827 w 372139"/>
                    <a:gd name="connsiteY0" fmla="*/ 255909 h 268592"/>
                    <a:gd name="connsiteX1" fmla="*/ 56854 w 372139"/>
                    <a:gd name="connsiteY1" fmla="*/ 240239 h 268592"/>
                    <a:gd name="connsiteX2" fmla="*/ 9546 w 372139"/>
                    <a:gd name="connsiteY2" fmla="*/ 0 h 268592"/>
                    <a:gd name="connsiteX3" fmla="*/ 53314 w 372139"/>
                    <a:gd name="connsiteY3" fmla="*/ 11326 h 268592"/>
                    <a:gd name="connsiteX4" fmla="*/ 69247 w 372139"/>
                    <a:gd name="connsiteY4" fmla="*/ 141727 h 268592"/>
                    <a:gd name="connsiteX5" fmla="*/ 339719 w 372139"/>
                    <a:gd name="connsiteY5" fmla="*/ 167862 h 268592"/>
                    <a:gd name="connsiteX6" fmla="*/ 335827 w 372139"/>
                    <a:gd name="connsiteY6" fmla="*/ 255909 h 268592"/>
                    <a:gd name="connsiteX0" fmla="*/ 335827 w 372139"/>
                    <a:gd name="connsiteY0" fmla="*/ 299352 h 312035"/>
                    <a:gd name="connsiteX1" fmla="*/ 56854 w 372139"/>
                    <a:gd name="connsiteY1" fmla="*/ 283682 h 312035"/>
                    <a:gd name="connsiteX2" fmla="*/ 9546 w 372139"/>
                    <a:gd name="connsiteY2" fmla="*/ 43443 h 312035"/>
                    <a:gd name="connsiteX3" fmla="*/ 103320 w 372139"/>
                    <a:gd name="connsiteY3" fmla="*/ 0 h 312035"/>
                    <a:gd name="connsiteX4" fmla="*/ 69247 w 372139"/>
                    <a:gd name="connsiteY4" fmla="*/ 185170 h 312035"/>
                    <a:gd name="connsiteX5" fmla="*/ 339719 w 372139"/>
                    <a:gd name="connsiteY5" fmla="*/ 211305 h 312035"/>
                    <a:gd name="connsiteX6" fmla="*/ 335827 w 372139"/>
                    <a:gd name="connsiteY6" fmla="*/ 299352 h 312035"/>
                    <a:gd name="connsiteX0" fmla="*/ 330103 w 366415"/>
                    <a:gd name="connsiteY0" fmla="*/ 313059 h 329423"/>
                    <a:gd name="connsiteX1" fmla="*/ 51130 w 366415"/>
                    <a:gd name="connsiteY1" fmla="*/ 297389 h 329423"/>
                    <a:gd name="connsiteX2" fmla="*/ 10966 w 366415"/>
                    <a:gd name="connsiteY2" fmla="*/ 0 h 329423"/>
                    <a:gd name="connsiteX3" fmla="*/ 97596 w 366415"/>
                    <a:gd name="connsiteY3" fmla="*/ 13707 h 329423"/>
                    <a:gd name="connsiteX4" fmla="*/ 63523 w 366415"/>
                    <a:gd name="connsiteY4" fmla="*/ 198877 h 329423"/>
                    <a:gd name="connsiteX5" fmla="*/ 333995 w 366415"/>
                    <a:gd name="connsiteY5" fmla="*/ 225012 h 329423"/>
                    <a:gd name="connsiteX6" fmla="*/ 330103 w 366415"/>
                    <a:gd name="connsiteY6" fmla="*/ 313059 h 329423"/>
                    <a:gd name="connsiteX0" fmla="*/ 321762 w 358074"/>
                    <a:gd name="connsiteY0" fmla="*/ 313059 h 329423"/>
                    <a:gd name="connsiteX1" fmla="*/ 42789 w 358074"/>
                    <a:gd name="connsiteY1" fmla="*/ 297389 h 329423"/>
                    <a:gd name="connsiteX2" fmla="*/ 2625 w 358074"/>
                    <a:gd name="connsiteY2" fmla="*/ 0 h 329423"/>
                    <a:gd name="connsiteX3" fmla="*/ 37794 w 358074"/>
                    <a:gd name="connsiteY3" fmla="*/ 51771 h 329423"/>
                    <a:gd name="connsiteX4" fmla="*/ 89255 w 358074"/>
                    <a:gd name="connsiteY4" fmla="*/ 13707 h 329423"/>
                    <a:gd name="connsiteX5" fmla="*/ 55182 w 358074"/>
                    <a:gd name="connsiteY5" fmla="*/ 198877 h 329423"/>
                    <a:gd name="connsiteX6" fmla="*/ 325654 w 358074"/>
                    <a:gd name="connsiteY6" fmla="*/ 225012 h 329423"/>
                    <a:gd name="connsiteX7" fmla="*/ 321762 w 358074"/>
                    <a:gd name="connsiteY7" fmla="*/ 313059 h 329423"/>
                    <a:gd name="connsiteX0" fmla="*/ 226885 w 329885"/>
                    <a:gd name="connsiteY0" fmla="*/ 336872 h 344513"/>
                    <a:gd name="connsiteX1" fmla="*/ 40781 w 329885"/>
                    <a:gd name="connsiteY1" fmla="*/ 297389 h 344513"/>
                    <a:gd name="connsiteX2" fmla="*/ 617 w 329885"/>
                    <a:gd name="connsiteY2" fmla="*/ 0 h 344513"/>
                    <a:gd name="connsiteX3" fmla="*/ 35786 w 329885"/>
                    <a:gd name="connsiteY3" fmla="*/ 51771 h 344513"/>
                    <a:gd name="connsiteX4" fmla="*/ 87247 w 329885"/>
                    <a:gd name="connsiteY4" fmla="*/ 13707 h 344513"/>
                    <a:gd name="connsiteX5" fmla="*/ 53174 w 329885"/>
                    <a:gd name="connsiteY5" fmla="*/ 198877 h 344513"/>
                    <a:gd name="connsiteX6" fmla="*/ 323646 w 329885"/>
                    <a:gd name="connsiteY6" fmla="*/ 225012 h 344513"/>
                    <a:gd name="connsiteX7" fmla="*/ 226885 w 329885"/>
                    <a:gd name="connsiteY7" fmla="*/ 336872 h 344513"/>
                    <a:gd name="connsiteX0" fmla="*/ 226885 w 256077"/>
                    <a:gd name="connsiteY0" fmla="*/ 336872 h 343459"/>
                    <a:gd name="connsiteX1" fmla="*/ 40781 w 256077"/>
                    <a:gd name="connsiteY1" fmla="*/ 297389 h 343459"/>
                    <a:gd name="connsiteX2" fmla="*/ 617 w 256077"/>
                    <a:gd name="connsiteY2" fmla="*/ 0 h 343459"/>
                    <a:gd name="connsiteX3" fmla="*/ 35786 w 256077"/>
                    <a:gd name="connsiteY3" fmla="*/ 51771 h 343459"/>
                    <a:gd name="connsiteX4" fmla="*/ 87247 w 256077"/>
                    <a:gd name="connsiteY4" fmla="*/ 13707 h 343459"/>
                    <a:gd name="connsiteX5" fmla="*/ 53174 w 256077"/>
                    <a:gd name="connsiteY5" fmla="*/ 198877 h 343459"/>
                    <a:gd name="connsiteX6" fmla="*/ 237921 w 256077"/>
                    <a:gd name="connsiteY6" fmla="*/ 239299 h 343459"/>
                    <a:gd name="connsiteX7" fmla="*/ 226885 w 256077"/>
                    <a:gd name="connsiteY7" fmla="*/ 336872 h 343459"/>
                    <a:gd name="connsiteX0" fmla="*/ 240523 w 271658"/>
                    <a:gd name="connsiteY0" fmla="*/ 336872 h 345345"/>
                    <a:gd name="connsiteX1" fmla="*/ 18700 w 271658"/>
                    <a:gd name="connsiteY1" fmla="*/ 302151 h 345345"/>
                    <a:gd name="connsiteX2" fmla="*/ 14255 w 271658"/>
                    <a:gd name="connsiteY2" fmla="*/ 0 h 345345"/>
                    <a:gd name="connsiteX3" fmla="*/ 49424 w 271658"/>
                    <a:gd name="connsiteY3" fmla="*/ 51771 h 345345"/>
                    <a:gd name="connsiteX4" fmla="*/ 100885 w 271658"/>
                    <a:gd name="connsiteY4" fmla="*/ 13707 h 345345"/>
                    <a:gd name="connsiteX5" fmla="*/ 66812 w 271658"/>
                    <a:gd name="connsiteY5" fmla="*/ 198877 h 345345"/>
                    <a:gd name="connsiteX6" fmla="*/ 251559 w 271658"/>
                    <a:gd name="connsiteY6" fmla="*/ 239299 h 345345"/>
                    <a:gd name="connsiteX7" fmla="*/ 240523 w 271658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66812 w 284732"/>
                    <a:gd name="connsiteY5" fmla="*/ 198877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00885 w 284732"/>
                    <a:gd name="connsiteY4" fmla="*/ 13707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5177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0523 w 284732"/>
                    <a:gd name="connsiteY0" fmla="*/ 336872 h 345345"/>
                    <a:gd name="connsiteX1" fmla="*/ 18700 w 284732"/>
                    <a:gd name="connsiteY1" fmla="*/ 302151 h 345345"/>
                    <a:gd name="connsiteX2" fmla="*/ 14255 w 284732"/>
                    <a:gd name="connsiteY2" fmla="*/ 0 h 345345"/>
                    <a:gd name="connsiteX3" fmla="*/ 49424 w 284732"/>
                    <a:gd name="connsiteY3" fmla="*/ 70821 h 345345"/>
                    <a:gd name="connsiteX4" fmla="*/ 146129 w 284732"/>
                    <a:gd name="connsiteY4" fmla="*/ 56570 h 345345"/>
                    <a:gd name="connsiteX5" fmla="*/ 57287 w 284732"/>
                    <a:gd name="connsiteY5" fmla="*/ 222690 h 345345"/>
                    <a:gd name="connsiteX6" fmla="*/ 251559 w 284732"/>
                    <a:gd name="connsiteY6" fmla="*/ 239299 h 345345"/>
                    <a:gd name="connsiteX7" fmla="*/ 240523 w 284732"/>
                    <a:gd name="connsiteY7" fmla="*/ 336872 h 345345"/>
                    <a:gd name="connsiteX0" fmla="*/ 248634 w 292843"/>
                    <a:gd name="connsiteY0" fmla="*/ 336872 h 345345"/>
                    <a:gd name="connsiteX1" fmla="*/ 26811 w 292843"/>
                    <a:gd name="connsiteY1" fmla="*/ 302151 h 345345"/>
                    <a:gd name="connsiteX2" fmla="*/ 5698 w 292843"/>
                    <a:gd name="connsiteY2" fmla="*/ 0 h 345345"/>
                    <a:gd name="connsiteX3" fmla="*/ 57535 w 292843"/>
                    <a:gd name="connsiteY3" fmla="*/ 70821 h 345345"/>
                    <a:gd name="connsiteX4" fmla="*/ 154240 w 292843"/>
                    <a:gd name="connsiteY4" fmla="*/ 56570 h 345345"/>
                    <a:gd name="connsiteX5" fmla="*/ 65398 w 292843"/>
                    <a:gd name="connsiteY5" fmla="*/ 222690 h 345345"/>
                    <a:gd name="connsiteX6" fmla="*/ 259670 w 292843"/>
                    <a:gd name="connsiteY6" fmla="*/ 239299 h 345345"/>
                    <a:gd name="connsiteX7" fmla="*/ 248634 w 292843"/>
                    <a:gd name="connsiteY7" fmla="*/ 336872 h 345345"/>
                    <a:gd name="connsiteX0" fmla="*/ 247597 w 291692"/>
                    <a:gd name="connsiteY0" fmla="*/ 336872 h 349907"/>
                    <a:gd name="connsiteX1" fmla="*/ 28155 w 291692"/>
                    <a:gd name="connsiteY1" fmla="*/ 311676 h 349907"/>
                    <a:gd name="connsiteX2" fmla="*/ 4661 w 291692"/>
                    <a:gd name="connsiteY2" fmla="*/ 0 h 349907"/>
                    <a:gd name="connsiteX3" fmla="*/ 56498 w 291692"/>
                    <a:gd name="connsiteY3" fmla="*/ 70821 h 349907"/>
                    <a:gd name="connsiteX4" fmla="*/ 153203 w 291692"/>
                    <a:gd name="connsiteY4" fmla="*/ 56570 h 349907"/>
                    <a:gd name="connsiteX5" fmla="*/ 64361 w 291692"/>
                    <a:gd name="connsiteY5" fmla="*/ 222690 h 349907"/>
                    <a:gd name="connsiteX6" fmla="*/ 258633 w 291692"/>
                    <a:gd name="connsiteY6" fmla="*/ 239299 h 349907"/>
                    <a:gd name="connsiteX7" fmla="*/ 247597 w 291692"/>
                    <a:gd name="connsiteY7" fmla="*/ 336872 h 349907"/>
                    <a:gd name="connsiteX0" fmla="*/ 247597 w 291692"/>
                    <a:gd name="connsiteY0" fmla="*/ 336872 h 343420"/>
                    <a:gd name="connsiteX1" fmla="*/ 28155 w 291692"/>
                    <a:gd name="connsiteY1" fmla="*/ 311676 h 343420"/>
                    <a:gd name="connsiteX2" fmla="*/ 4661 w 291692"/>
                    <a:gd name="connsiteY2" fmla="*/ 0 h 343420"/>
                    <a:gd name="connsiteX3" fmla="*/ 56498 w 291692"/>
                    <a:gd name="connsiteY3" fmla="*/ 70821 h 343420"/>
                    <a:gd name="connsiteX4" fmla="*/ 153203 w 291692"/>
                    <a:gd name="connsiteY4" fmla="*/ 56570 h 343420"/>
                    <a:gd name="connsiteX5" fmla="*/ 64361 w 291692"/>
                    <a:gd name="connsiteY5" fmla="*/ 222690 h 343420"/>
                    <a:gd name="connsiteX6" fmla="*/ 258633 w 291692"/>
                    <a:gd name="connsiteY6" fmla="*/ 239299 h 343420"/>
                    <a:gd name="connsiteX7" fmla="*/ 247597 w 291692"/>
                    <a:gd name="connsiteY7" fmla="*/ 336872 h 343420"/>
                    <a:gd name="connsiteX0" fmla="*/ 249978 w 292541"/>
                    <a:gd name="connsiteY0" fmla="*/ 327347 h 337208"/>
                    <a:gd name="connsiteX1" fmla="*/ 28155 w 292541"/>
                    <a:gd name="connsiteY1" fmla="*/ 311676 h 337208"/>
                    <a:gd name="connsiteX2" fmla="*/ 4661 w 292541"/>
                    <a:gd name="connsiteY2" fmla="*/ 0 h 337208"/>
                    <a:gd name="connsiteX3" fmla="*/ 56498 w 292541"/>
                    <a:gd name="connsiteY3" fmla="*/ 70821 h 337208"/>
                    <a:gd name="connsiteX4" fmla="*/ 153203 w 292541"/>
                    <a:gd name="connsiteY4" fmla="*/ 56570 h 337208"/>
                    <a:gd name="connsiteX5" fmla="*/ 64361 w 292541"/>
                    <a:gd name="connsiteY5" fmla="*/ 222690 h 337208"/>
                    <a:gd name="connsiteX6" fmla="*/ 258633 w 292541"/>
                    <a:gd name="connsiteY6" fmla="*/ 239299 h 337208"/>
                    <a:gd name="connsiteX7" fmla="*/ 249978 w 292541"/>
                    <a:gd name="connsiteY7" fmla="*/ 327347 h 33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541" h="337208">
                      <a:moveTo>
                        <a:pt x="249978" y="327347"/>
                      </a:moveTo>
                      <a:cubicBezTo>
                        <a:pt x="211565" y="339410"/>
                        <a:pt x="54356" y="346390"/>
                        <a:pt x="28155" y="311676"/>
                      </a:cubicBezTo>
                      <a:cubicBezTo>
                        <a:pt x="-12334" y="255531"/>
                        <a:pt x="1922" y="48477"/>
                        <a:pt x="4661" y="0"/>
                      </a:cubicBezTo>
                      <a:cubicBezTo>
                        <a:pt x="23528" y="2176"/>
                        <a:pt x="37631" y="68645"/>
                        <a:pt x="56498" y="70821"/>
                      </a:cubicBezTo>
                      <a:lnTo>
                        <a:pt x="153203" y="56570"/>
                      </a:lnTo>
                      <a:cubicBezTo>
                        <a:pt x="113704" y="126395"/>
                        <a:pt x="21168" y="164929"/>
                        <a:pt x="64361" y="222690"/>
                      </a:cubicBezTo>
                      <a:cubicBezTo>
                        <a:pt x="107554" y="280452"/>
                        <a:pt x="229681" y="216300"/>
                        <a:pt x="258633" y="239299"/>
                      </a:cubicBezTo>
                      <a:cubicBezTo>
                        <a:pt x="318542" y="259916"/>
                        <a:pt x="288391" y="315284"/>
                        <a:pt x="249978" y="32734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9" name="正方形/長方形 78">
                  <a:extLst>
                    <a:ext uri="{FF2B5EF4-FFF2-40B4-BE49-F238E27FC236}">
                      <a16:creationId xmlns:a16="http://schemas.microsoft.com/office/drawing/2014/main" id="{B83AA1E9-D127-4657-BA39-1F7B9EF77725}"/>
                    </a:ext>
                  </a:extLst>
                </p:cNvPr>
                <p:cNvSpPr/>
                <p:nvPr/>
              </p:nvSpPr>
              <p:spPr bwMode="auto">
                <a:xfrm>
                  <a:off x="1442609" y="1403776"/>
                  <a:ext cx="1125126" cy="221831"/>
                </a:xfrm>
                <a:prstGeom prst="rect">
                  <a:avLst/>
                </a:prstGeom>
                <a:gradFill>
                  <a:gsLst>
                    <a:gs pos="50000">
                      <a:srgbClr val="4472C4">
                        <a:lumMod val="5000"/>
                        <a:lumOff val="95000"/>
                      </a:srgbClr>
                    </a:gs>
                    <a:gs pos="0">
                      <a:sysClr val="window" lastClr="FFFFFF">
                        <a:lumMod val="65000"/>
                      </a:sysClr>
                    </a:gs>
                  </a:gsLst>
                  <a:lin ang="5400000" scaled="1"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0" name="正方形/長方形 79">
                  <a:extLst>
                    <a:ext uri="{FF2B5EF4-FFF2-40B4-BE49-F238E27FC236}">
                      <a16:creationId xmlns:a16="http://schemas.microsoft.com/office/drawing/2014/main" id="{9CE13EE0-34E5-469F-AE05-3AF72879908F}"/>
                    </a:ext>
                  </a:extLst>
                </p:cNvPr>
                <p:cNvSpPr/>
                <p:nvPr/>
              </p:nvSpPr>
              <p:spPr bwMode="auto">
                <a:xfrm>
                  <a:off x="1442609" y="1582369"/>
                  <a:ext cx="1125126" cy="82752"/>
                </a:xfrm>
                <a:prstGeom prst="rect">
                  <a:avLst/>
                </a:prstGeom>
                <a:solidFill>
                  <a:srgbClr val="990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1" name="正方形/長方形 80">
                  <a:extLst>
                    <a:ext uri="{FF2B5EF4-FFF2-40B4-BE49-F238E27FC236}">
                      <a16:creationId xmlns:a16="http://schemas.microsoft.com/office/drawing/2014/main" id="{F2C1A9E8-CC77-4335-9E12-3375CF2499FE}"/>
                    </a:ext>
                  </a:extLst>
                </p:cNvPr>
                <p:cNvSpPr/>
                <p:nvPr/>
              </p:nvSpPr>
              <p:spPr bwMode="auto">
                <a:xfrm>
                  <a:off x="1400494" y="1656685"/>
                  <a:ext cx="1209356" cy="226767"/>
                </a:xfrm>
                <a:prstGeom prst="rect">
                  <a:avLst/>
                </a:prstGeom>
                <a:pattFill prst="dkHorz">
                  <a:fgClr>
                    <a:srgbClr val="CC6600"/>
                  </a:fgClr>
                  <a:bgClr>
                    <a:srgbClr val="990000"/>
                  </a:bgClr>
                </a:patt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2" name="フリーフォーム: 図形 81">
                  <a:extLst>
                    <a:ext uri="{FF2B5EF4-FFF2-40B4-BE49-F238E27FC236}">
                      <a16:creationId xmlns:a16="http://schemas.microsoft.com/office/drawing/2014/main" id="{C799608C-9DDC-4775-B82D-B5457C5BB134}"/>
                    </a:ext>
                  </a:extLst>
                </p:cNvPr>
                <p:cNvSpPr/>
                <p:nvPr/>
              </p:nvSpPr>
              <p:spPr bwMode="auto">
                <a:xfrm>
                  <a:off x="1172580" y="1073245"/>
                  <a:ext cx="1665185" cy="398968"/>
                </a:xfrm>
                <a:custGeom>
                  <a:avLst/>
                  <a:gdLst>
                    <a:gd name="connsiteX0" fmla="*/ 313868 w 1665185"/>
                    <a:gd name="connsiteY0" fmla="*/ 0 h 398968"/>
                    <a:gd name="connsiteX1" fmla="*/ 1351317 w 1665185"/>
                    <a:gd name="connsiteY1" fmla="*/ 0 h 398968"/>
                    <a:gd name="connsiteX2" fmla="*/ 1665185 w 1665185"/>
                    <a:gd name="connsiteY2" fmla="*/ 398968 h 398968"/>
                    <a:gd name="connsiteX3" fmla="*/ 1052971 w 1665185"/>
                    <a:gd name="connsiteY3" fmla="*/ 398968 h 398968"/>
                    <a:gd name="connsiteX4" fmla="*/ 1039262 w 1665185"/>
                    <a:gd name="connsiteY4" fmla="*/ 365872 h 398968"/>
                    <a:gd name="connsiteX5" fmla="*/ 994946 w 1665185"/>
                    <a:gd name="connsiteY5" fmla="*/ 347516 h 398968"/>
                    <a:gd name="connsiteX6" fmla="*/ 670239 w 1665185"/>
                    <a:gd name="connsiteY6" fmla="*/ 347516 h 398968"/>
                    <a:gd name="connsiteX7" fmla="*/ 625923 w 1665185"/>
                    <a:gd name="connsiteY7" fmla="*/ 365872 h 398968"/>
                    <a:gd name="connsiteX8" fmla="*/ 612215 w 1665185"/>
                    <a:gd name="connsiteY8" fmla="*/ 398968 h 398968"/>
                    <a:gd name="connsiteX9" fmla="*/ 0 w 1665185"/>
                    <a:gd name="connsiteY9" fmla="*/ 398968 h 398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5185" h="398968">
                      <a:moveTo>
                        <a:pt x="313868" y="0"/>
                      </a:moveTo>
                      <a:lnTo>
                        <a:pt x="1351317" y="0"/>
                      </a:lnTo>
                      <a:lnTo>
                        <a:pt x="1665185" y="398968"/>
                      </a:lnTo>
                      <a:lnTo>
                        <a:pt x="1052971" y="398968"/>
                      </a:lnTo>
                      <a:lnTo>
                        <a:pt x="1039262" y="365872"/>
                      </a:lnTo>
                      <a:cubicBezTo>
                        <a:pt x="1027921" y="354531"/>
                        <a:pt x="1012253" y="347516"/>
                        <a:pt x="994946" y="347516"/>
                      </a:cubicBezTo>
                      <a:lnTo>
                        <a:pt x="670239" y="347516"/>
                      </a:lnTo>
                      <a:cubicBezTo>
                        <a:pt x="652933" y="347516"/>
                        <a:pt x="637265" y="354531"/>
                        <a:pt x="625923" y="365872"/>
                      </a:cubicBezTo>
                      <a:lnTo>
                        <a:pt x="612215" y="398968"/>
                      </a:lnTo>
                      <a:lnTo>
                        <a:pt x="0" y="398968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3" name="二等辺三角形 82">
                  <a:extLst>
                    <a:ext uri="{FF2B5EF4-FFF2-40B4-BE49-F238E27FC236}">
                      <a16:creationId xmlns:a16="http://schemas.microsoft.com/office/drawing/2014/main" id="{D66BAA40-0F17-4C00-B77F-963D19F2D7FA}"/>
                    </a:ext>
                  </a:extLst>
                </p:cNvPr>
                <p:cNvSpPr/>
                <p:nvPr/>
              </p:nvSpPr>
              <p:spPr bwMode="auto">
                <a:xfrm>
                  <a:off x="1673544" y="1565252"/>
                  <a:ext cx="663256" cy="274490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4" name="二等辺三角形 83">
                  <a:extLst>
                    <a:ext uri="{FF2B5EF4-FFF2-40B4-BE49-F238E27FC236}">
                      <a16:creationId xmlns:a16="http://schemas.microsoft.com/office/drawing/2014/main" id="{3485563F-E0D5-4459-BA04-22ED2508BE0A}"/>
                    </a:ext>
                  </a:extLst>
                </p:cNvPr>
                <p:cNvSpPr/>
                <p:nvPr/>
              </p:nvSpPr>
              <p:spPr bwMode="auto">
                <a:xfrm>
                  <a:off x="1710056" y="1625607"/>
                  <a:ext cx="590232" cy="244268"/>
                </a:xfrm>
                <a:prstGeom prst="triangle">
                  <a:avLst/>
                </a:prstGeom>
                <a:solidFill>
                  <a:sysClr val="window" lastClr="FFFFFF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5" name="正方形/長方形 84">
                  <a:extLst>
                    <a:ext uri="{FF2B5EF4-FFF2-40B4-BE49-F238E27FC236}">
                      <a16:creationId xmlns:a16="http://schemas.microsoft.com/office/drawing/2014/main" id="{86660245-489D-4EA6-89E4-86956639EF16}"/>
                    </a:ext>
                  </a:extLst>
                </p:cNvPr>
                <p:cNvSpPr/>
                <p:nvPr/>
              </p:nvSpPr>
              <p:spPr bwMode="auto">
                <a:xfrm>
                  <a:off x="965519" y="3025923"/>
                  <a:ext cx="2079306" cy="321171"/>
                </a:xfrm>
                <a:prstGeom prst="rect">
                  <a:avLst/>
                </a:prstGeom>
                <a:gradFill>
                  <a:gsLst>
                    <a:gs pos="50000">
                      <a:srgbClr val="4472C4">
                        <a:lumMod val="5000"/>
                        <a:lumOff val="95000"/>
                      </a:srgbClr>
                    </a:gs>
                    <a:gs pos="0">
                      <a:sysClr val="window" lastClr="FFFFFF">
                        <a:lumMod val="65000"/>
                      </a:sysClr>
                    </a:gs>
                  </a:gsLst>
                  <a:lin ang="5400000" scaled="1"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6" name="正方形/長方形 85">
                  <a:extLst>
                    <a:ext uri="{FF2B5EF4-FFF2-40B4-BE49-F238E27FC236}">
                      <a16:creationId xmlns:a16="http://schemas.microsoft.com/office/drawing/2014/main" id="{20D5CD34-9690-4525-9554-90006711101B}"/>
                    </a:ext>
                  </a:extLst>
                </p:cNvPr>
                <p:cNvSpPr/>
                <p:nvPr/>
              </p:nvSpPr>
              <p:spPr bwMode="auto">
                <a:xfrm>
                  <a:off x="1205231" y="2161338"/>
                  <a:ext cx="1599882" cy="547581"/>
                </a:xfrm>
                <a:prstGeom prst="rect">
                  <a:avLst/>
                </a:prstGeom>
                <a:gradFill>
                  <a:gsLst>
                    <a:gs pos="50000">
                      <a:srgbClr val="4472C4">
                        <a:lumMod val="5000"/>
                        <a:lumOff val="95000"/>
                      </a:srgbClr>
                    </a:gs>
                    <a:gs pos="0">
                      <a:sysClr val="window" lastClr="FFFFFF">
                        <a:lumMod val="65000"/>
                      </a:sysClr>
                    </a:gs>
                  </a:gsLst>
                  <a:lin ang="5400000" scaled="1"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7" name="台形 86">
                  <a:extLst>
                    <a:ext uri="{FF2B5EF4-FFF2-40B4-BE49-F238E27FC236}">
                      <a16:creationId xmlns:a16="http://schemas.microsoft.com/office/drawing/2014/main" id="{A00C9A87-7B44-4D80-939A-1D4E8853A1DD}"/>
                    </a:ext>
                  </a:extLst>
                </p:cNvPr>
                <p:cNvSpPr/>
                <p:nvPr/>
              </p:nvSpPr>
              <p:spPr bwMode="auto">
                <a:xfrm>
                  <a:off x="930715" y="1828711"/>
                  <a:ext cx="2148916" cy="427334"/>
                </a:xfrm>
                <a:prstGeom prst="trapezoid">
                  <a:avLst>
                    <a:gd name="adj" fmla="val 78670"/>
                  </a:avLst>
                </a:pr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8" name="台形 87">
                  <a:extLst>
                    <a:ext uri="{FF2B5EF4-FFF2-40B4-BE49-F238E27FC236}">
                      <a16:creationId xmlns:a16="http://schemas.microsoft.com/office/drawing/2014/main" id="{A7C7BA86-C9CD-404B-A320-AC39CB41AE8C}"/>
                    </a:ext>
                  </a:extLst>
                </p:cNvPr>
                <p:cNvSpPr/>
                <p:nvPr/>
              </p:nvSpPr>
              <p:spPr bwMode="auto">
                <a:xfrm>
                  <a:off x="682946" y="2625696"/>
                  <a:ext cx="2644454" cy="427334"/>
                </a:xfrm>
                <a:prstGeom prst="trapezoid">
                  <a:avLst>
                    <a:gd name="adj" fmla="val 78670"/>
                  </a:avLst>
                </a:pr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9" name="正方形/長方形 88">
                  <a:extLst>
                    <a:ext uri="{FF2B5EF4-FFF2-40B4-BE49-F238E27FC236}">
                      <a16:creationId xmlns:a16="http://schemas.microsoft.com/office/drawing/2014/main" id="{EACEE01F-990C-41BA-9B1D-1DBA93804020}"/>
                    </a:ext>
                  </a:extLst>
                </p:cNvPr>
                <p:cNvSpPr/>
                <p:nvPr/>
              </p:nvSpPr>
              <p:spPr bwMode="auto">
                <a:xfrm>
                  <a:off x="1526700" y="1847312"/>
                  <a:ext cx="956944" cy="274490"/>
                </a:xfrm>
                <a:prstGeom prst="rect">
                  <a:avLst/>
                </a:prstGeom>
                <a:solidFill>
                  <a:sysClr val="window" lastClr="FFFFFF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0" name="台形 89">
                  <a:extLst>
                    <a:ext uri="{FF2B5EF4-FFF2-40B4-BE49-F238E27FC236}">
                      <a16:creationId xmlns:a16="http://schemas.microsoft.com/office/drawing/2014/main" id="{BFD3CE24-698A-44AE-8B07-4FF01C21EE54}"/>
                    </a:ext>
                  </a:extLst>
                </p:cNvPr>
                <p:cNvSpPr/>
                <p:nvPr/>
              </p:nvSpPr>
              <p:spPr bwMode="auto">
                <a:xfrm>
                  <a:off x="1425896" y="1803647"/>
                  <a:ext cx="1158554" cy="104475"/>
                </a:xfrm>
                <a:prstGeom prst="trapezoid">
                  <a:avLst>
                    <a:gd name="adj" fmla="val 78670"/>
                  </a:avLst>
                </a:pr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1" name="正方形/長方形 90">
                  <a:extLst>
                    <a:ext uri="{FF2B5EF4-FFF2-40B4-BE49-F238E27FC236}">
                      <a16:creationId xmlns:a16="http://schemas.microsoft.com/office/drawing/2014/main" id="{7EF678B1-E51A-4682-AB2D-F47351D3347B}"/>
                    </a:ext>
                  </a:extLst>
                </p:cNvPr>
                <p:cNvSpPr/>
                <p:nvPr/>
              </p:nvSpPr>
              <p:spPr bwMode="auto">
                <a:xfrm>
                  <a:off x="1286194" y="2504536"/>
                  <a:ext cx="1437956" cy="378199"/>
                </a:xfrm>
                <a:prstGeom prst="rect">
                  <a:avLst/>
                </a:prstGeom>
                <a:gradFill>
                  <a:gsLst>
                    <a:gs pos="50000">
                      <a:srgbClr val="4472C4">
                        <a:lumMod val="5000"/>
                        <a:lumOff val="95000"/>
                      </a:srgbClr>
                    </a:gs>
                    <a:gs pos="0">
                      <a:sysClr val="window" lastClr="FFFFFF">
                        <a:lumMod val="65000"/>
                      </a:sysClr>
                    </a:gs>
                  </a:gsLst>
                  <a:lin ang="5400000" scaled="1"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2" name="二等辺三角形 91">
                  <a:extLst>
                    <a:ext uri="{FF2B5EF4-FFF2-40B4-BE49-F238E27FC236}">
                      <a16:creationId xmlns:a16="http://schemas.microsoft.com/office/drawing/2014/main" id="{BC657707-681D-4AB9-9051-D4D5A7D060C4}"/>
                    </a:ext>
                  </a:extLst>
                </p:cNvPr>
                <p:cNvSpPr/>
                <p:nvPr/>
              </p:nvSpPr>
              <p:spPr bwMode="auto">
                <a:xfrm>
                  <a:off x="1002032" y="2730176"/>
                  <a:ext cx="663256" cy="274490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3" name="二等辺三角形 92">
                  <a:extLst>
                    <a:ext uri="{FF2B5EF4-FFF2-40B4-BE49-F238E27FC236}">
                      <a16:creationId xmlns:a16="http://schemas.microsoft.com/office/drawing/2014/main" id="{10DC4AF2-6387-4262-AACC-8FACADD2A9D7}"/>
                    </a:ext>
                  </a:extLst>
                </p:cNvPr>
                <p:cNvSpPr/>
                <p:nvPr/>
              </p:nvSpPr>
              <p:spPr bwMode="auto">
                <a:xfrm>
                  <a:off x="1074264" y="2789964"/>
                  <a:ext cx="518792" cy="214702"/>
                </a:xfrm>
                <a:prstGeom prst="triangle">
                  <a:avLst/>
                </a:prstGeom>
                <a:solidFill>
                  <a:sysClr val="window" lastClr="FFFFFF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4" name="二等辺三角形 93">
                  <a:extLst>
                    <a:ext uri="{FF2B5EF4-FFF2-40B4-BE49-F238E27FC236}">
                      <a16:creationId xmlns:a16="http://schemas.microsoft.com/office/drawing/2014/main" id="{0F8C37CA-1E23-449D-83F2-1A8B215AC10B}"/>
                    </a:ext>
                  </a:extLst>
                </p:cNvPr>
                <p:cNvSpPr/>
                <p:nvPr/>
              </p:nvSpPr>
              <p:spPr bwMode="auto">
                <a:xfrm>
                  <a:off x="2371251" y="2730176"/>
                  <a:ext cx="663256" cy="274490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5" name="二等辺三角形 94">
                  <a:extLst>
                    <a:ext uri="{FF2B5EF4-FFF2-40B4-BE49-F238E27FC236}">
                      <a16:creationId xmlns:a16="http://schemas.microsoft.com/office/drawing/2014/main" id="{91CB0938-9028-4209-A772-8FECD651F37A}"/>
                    </a:ext>
                  </a:extLst>
                </p:cNvPr>
                <p:cNvSpPr/>
                <p:nvPr/>
              </p:nvSpPr>
              <p:spPr bwMode="auto">
                <a:xfrm>
                  <a:off x="2443483" y="2789964"/>
                  <a:ext cx="518792" cy="214702"/>
                </a:xfrm>
                <a:prstGeom prst="triangle">
                  <a:avLst/>
                </a:prstGeom>
                <a:solidFill>
                  <a:sysClr val="window" lastClr="FFFFFF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6" name="フリーフォーム: 図形 95">
                  <a:extLst>
                    <a:ext uri="{FF2B5EF4-FFF2-40B4-BE49-F238E27FC236}">
                      <a16:creationId xmlns:a16="http://schemas.microsoft.com/office/drawing/2014/main" id="{B8819E1E-CCBB-4FFA-B111-2699867D1620}"/>
                    </a:ext>
                  </a:extLst>
                </p:cNvPr>
                <p:cNvSpPr/>
                <p:nvPr/>
              </p:nvSpPr>
              <p:spPr bwMode="auto">
                <a:xfrm>
                  <a:off x="1442609" y="2651600"/>
                  <a:ext cx="210660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D408C9BD-3BBF-4261-92DF-AE90C04C6B16}"/>
                    </a:ext>
                  </a:extLst>
                </p:cNvPr>
                <p:cNvSpPr/>
                <p:nvPr/>
              </p:nvSpPr>
              <p:spPr bwMode="auto">
                <a:xfrm>
                  <a:off x="2378314" y="2651600"/>
                  <a:ext cx="210660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8" name="フリーフォーム: 図形 97">
                  <a:extLst>
                    <a:ext uri="{FF2B5EF4-FFF2-40B4-BE49-F238E27FC236}">
                      <a16:creationId xmlns:a16="http://schemas.microsoft.com/office/drawing/2014/main" id="{455521CA-C24A-4C46-8AF1-5E9984E9E148}"/>
                    </a:ext>
                  </a:extLst>
                </p:cNvPr>
                <p:cNvSpPr/>
                <p:nvPr/>
              </p:nvSpPr>
              <p:spPr bwMode="auto">
                <a:xfrm>
                  <a:off x="1768001" y="2651600"/>
                  <a:ext cx="210660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FB7ACAC2-2356-417F-90C1-C9CD80F3166A}"/>
                    </a:ext>
                  </a:extLst>
                </p:cNvPr>
                <p:cNvSpPr/>
                <p:nvPr/>
              </p:nvSpPr>
              <p:spPr bwMode="auto">
                <a:xfrm>
                  <a:off x="2070224" y="2651600"/>
                  <a:ext cx="210660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FCAB37C9-0D80-41C3-A26E-727BA5B4ADB8}"/>
                    </a:ext>
                  </a:extLst>
                </p:cNvPr>
                <p:cNvSpPr/>
                <p:nvPr/>
              </p:nvSpPr>
              <p:spPr bwMode="auto">
                <a:xfrm>
                  <a:off x="1621951" y="1953100"/>
                  <a:ext cx="174257" cy="117644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1" name="フリーフォーム: 図形 100">
                  <a:extLst>
                    <a:ext uri="{FF2B5EF4-FFF2-40B4-BE49-F238E27FC236}">
                      <a16:creationId xmlns:a16="http://schemas.microsoft.com/office/drawing/2014/main" id="{A7FC887C-038E-4849-A0D4-5F497069EC15}"/>
                    </a:ext>
                  </a:extLst>
                </p:cNvPr>
                <p:cNvSpPr/>
                <p:nvPr/>
              </p:nvSpPr>
              <p:spPr bwMode="auto">
                <a:xfrm>
                  <a:off x="1914012" y="1953100"/>
                  <a:ext cx="174257" cy="117644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9762BDEC-2037-4988-87EE-E5457548BFD4}"/>
                    </a:ext>
                  </a:extLst>
                </p:cNvPr>
                <p:cNvSpPr/>
                <p:nvPr/>
              </p:nvSpPr>
              <p:spPr bwMode="auto">
                <a:xfrm>
                  <a:off x="2225799" y="1953100"/>
                  <a:ext cx="174257" cy="117644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3" name="二等辺三角形 102">
                  <a:extLst>
                    <a:ext uri="{FF2B5EF4-FFF2-40B4-BE49-F238E27FC236}">
                      <a16:creationId xmlns:a16="http://schemas.microsoft.com/office/drawing/2014/main" id="{A7F7CE3F-02AB-440D-A604-6E299242D46B}"/>
                    </a:ext>
                  </a:extLst>
                </p:cNvPr>
                <p:cNvSpPr/>
                <p:nvPr/>
              </p:nvSpPr>
              <p:spPr bwMode="auto">
                <a:xfrm>
                  <a:off x="1501930" y="2055083"/>
                  <a:ext cx="1006484" cy="41653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4" name="二等辺三角形 103">
                  <a:extLst>
                    <a:ext uri="{FF2B5EF4-FFF2-40B4-BE49-F238E27FC236}">
                      <a16:creationId xmlns:a16="http://schemas.microsoft.com/office/drawing/2014/main" id="{BE885734-C5C9-41E7-A5EB-C11A36754D03}"/>
                    </a:ext>
                  </a:extLst>
                </p:cNvPr>
                <p:cNvSpPr/>
                <p:nvPr/>
              </p:nvSpPr>
              <p:spPr bwMode="auto">
                <a:xfrm>
                  <a:off x="1590994" y="2134965"/>
                  <a:ext cx="828356" cy="342818"/>
                </a:xfrm>
                <a:prstGeom prst="triangle">
                  <a:avLst/>
                </a:prstGeom>
                <a:solidFill>
                  <a:sysClr val="window" lastClr="FFFFFF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5" name="台形 104">
                  <a:extLst>
                    <a:ext uri="{FF2B5EF4-FFF2-40B4-BE49-F238E27FC236}">
                      <a16:creationId xmlns:a16="http://schemas.microsoft.com/office/drawing/2014/main" id="{5BBEFCDD-4B68-43D3-8CC4-C723544803DD}"/>
                    </a:ext>
                  </a:extLst>
                </p:cNvPr>
                <p:cNvSpPr/>
                <p:nvPr/>
              </p:nvSpPr>
              <p:spPr bwMode="auto">
                <a:xfrm>
                  <a:off x="1192310" y="2419635"/>
                  <a:ext cx="1625726" cy="150574"/>
                </a:xfrm>
                <a:prstGeom prst="trapezoid">
                  <a:avLst>
                    <a:gd name="adj" fmla="val 78670"/>
                  </a:avLst>
                </a:pr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DAD95A88-DA6C-4876-9CD5-49AD8F1817BD}"/>
                    </a:ext>
                  </a:extLst>
                </p:cNvPr>
                <p:cNvSpPr/>
                <p:nvPr/>
              </p:nvSpPr>
              <p:spPr bwMode="auto">
                <a:xfrm>
                  <a:off x="1172580" y="3118325"/>
                  <a:ext cx="148385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7" name="フリーフォーム: 図形 106">
                  <a:extLst>
                    <a:ext uri="{FF2B5EF4-FFF2-40B4-BE49-F238E27FC236}">
                      <a16:creationId xmlns:a16="http://schemas.microsoft.com/office/drawing/2014/main" id="{5156C377-C18B-42B2-8A64-BCBFECB506C2}"/>
                    </a:ext>
                  </a:extLst>
                </p:cNvPr>
                <p:cNvSpPr/>
                <p:nvPr/>
              </p:nvSpPr>
              <p:spPr bwMode="auto">
                <a:xfrm>
                  <a:off x="1421817" y="3118325"/>
                  <a:ext cx="148385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8" name="フリーフォーム: 図形 107">
                  <a:extLst>
                    <a:ext uri="{FF2B5EF4-FFF2-40B4-BE49-F238E27FC236}">
                      <a16:creationId xmlns:a16="http://schemas.microsoft.com/office/drawing/2014/main" id="{B219D229-9E12-424B-AE74-26DD06EBE9B6}"/>
                    </a:ext>
                  </a:extLst>
                </p:cNvPr>
                <p:cNvSpPr/>
                <p:nvPr/>
              </p:nvSpPr>
              <p:spPr bwMode="auto">
                <a:xfrm>
                  <a:off x="1671054" y="3118325"/>
                  <a:ext cx="148385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9" name="フリーフォーム: 図形 108">
                  <a:extLst>
                    <a:ext uri="{FF2B5EF4-FFF2-40B4-BE49-F238E27FC236}">
                      <a16:creationId xmlns:a16="http://schemas.microsoft.com/office/drawing/2014/main" id="{9923226C-116B-4471-988B-D3AF9001D78C}"/>
                    </a:ext>
                  </a:extLst>
                </p:cNvPr>
                <p:cNvSpPr/>
                <p:nvPr/>
              </p:nvSpPr>
              <p:spPr bwMode="auto">
                <a:xfrm>
                  <a:off x="1920291" y="3118325"/>
                  <a:ext cx="148385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0" name="フリーフォーム: 図形 109">
                  <a:extLst>
                    <a:ext uri="{FF2B5EF4-FFF2-40B4-BE49-F238E27FC236}">
                      <a16:creationId xmlns:a16="http://schemas.microsoft.com/office/drawing/2014/main" id="{19031C55-DB02-4760-ABDA-D647B82AE531}"/>
                    </a:ext>
                  </a:extLst>
                </p:cNvPr>
                <p:cNvSpPr/>
                <p:nvPr/>
              </p:nvSpPr>
              <p:spPr bwMode="auto">
                <a:xfrm>
                  <a:off x="2169528" y="3118325"/>
                  <a:ext cx="148385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1" name="フリーフォーム: 図形 110">
                  <a:extLst>
                    <a:ext uri="{FF2B5EF4-FFF2-40B4-BE49-F238E27FC236}">
                      <a16:creationId xmlns:a16="http://schemas.microsoft.com/office/drawing/2014/main" id="{4C3F17D4-E3DC-4AE2-B72E-2BFA30E591C2}"/>
                    </a:ext>
                  </a:extLst>
                </p:cNvPr>
                <p:cNvSpPr/>
                <p:nvPr/>
              </p:nvSpPr>
              <p:spPr bwMode="auto">
                <a:xfrm>
                  <a:off x="2418765" y="3118325"/>
                  <a:ext cx="148385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2" name="フリーフォーム: 図形 111">
                  <a:extLst>
                    <a:ext uri="{FF2B5EF4-FFF2-40B4-BE49-F238E27FC236}">
                      <a16:creationId xmlns:a16="http://schemas.microsoft.com/office/drawing/2014/main" id="{54D295BB-BCB5-4F52-8FCB-3ACCEA422A25}"/>
                    </a:ext>
                  </a:extLst>
                </p:cNvPr>
                <p:cNvSpPr/>
                <p:nvPr/>
              </p:nvSpPr>
              <p:spPr bwMode="auto">
                <a:xfrm>
                  <a:off x="2668004" y="3118325"/>
                  <a:ext cx="148385" cy="142220"/>
                </a:xfrm>
                <a:custGeom>
                  <a:avLst/>
                  <a:gdLst>
                    <a:gd name="connsiteX0" fmla="*/ 120650 w 210660"/>
                    <a:gd name="connsiteY0" fmla="*/ 0 h 142220"/>
                    <a:gd name="connsiteX1" fmla="*/ 210660 w 210660"/>
                    <a:gd name="connsiteY1" fmla="*/ 0 h 142220"/>
                    <a:gd name="connsiteX2" fmla="*/ 210660 w 210660"/>
                    <a:gd name="connsiteY2" fmla="*/ 142220 h 142220"/>
                    <a:gd name="connsiteX3" fmla="*/ 120650 w 210660"/>
                    <a:gd name="connsiteY3" fmla="*/ 142220 h 142220"/>
                    <a:gd name="connsiteX4" fmla="*/ 0 w 210660"/>
                    <a:gd name="connsiteY4" fmla="*/ 0 h 142220"/>
                    <a:gd name="connsiteX5" fmla="*/ 90010 w 210660"/>
                    <a:gd name="connsiteY5" fmla="*/ 0 h 142220"/>
                    <a:gd name="connsiteX6" fmla="*/ 90010 w 210660"/>
                    <a:gd name="connsiteY6" fmla="*/ 142220 h 142220"/>
                    <a:gd name="connsiteX7" fmla="*/ 0 w 210660"/>
                    <a:gd name="connsiteY7" fmla="*/ 142220 h 14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660" h="142220">
                      <a:moveTo>
                        <a:pt x="120650" y="0"/>
                      </a:moveTo>
                      <a:lnTo>
                        <a:pt x="210660" y="0"/>
                      </a:lnTo>
                      <a:lnTo>
                        <a:pt x="210660" y="142220"/>
                      </a:lnTo>
                      <a:lnTo>
                        <a:pt x="120650" y="142220"/>
                      </a:lnTo>
                      <a:close/>
                      <a:moveTo>
                        <a:pt x="0" y="0"/>
                      </a:moveTo>
                      <a:lnTo>
                        <a:pt x="90010" y="0"/>
                      </a:lnTo>
                      <a:lnTo>
                        <a:pt x="90010" y="142220"/>
                      </a:lnTo>
                      <a:lnTo>
                        <a:pt x="0" y="14222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69" name="二等辺三角形 68">
                <a:extLst>
                  <a:ext uri="{FF2B5EF4-FFF2-40B4-BE49-F238E27FC236}">
                    <a16:creationId xmlns:a16="http://schemas.microsoft.com/office/drawing/2014/main" id="{D04B69FC-AF6D-4E1E-B11F-03A66EBF6D35}"/>
                  </a:ext>
                </a:extLst>
              </p:cNvPr>
              <p:cNvSpPr/>
              <p:nvPr/>
            </p:nvSpPr>
            <p:spPr bwMode="auto">
              <a:xfrm>
                <a:off x="1956786" y="1664804"/>
                <a:ext cx="88708" cy="45720"/>
              </a:xfrm>
              <a:prstGeom prst="triangle">
                <a:avLst/>
              </a:prstGeom>
              <a:pattFill prst="dkVert">
                <a:fgClr>
                  <a:srgbClr val="C00000"/>
                </a:fgClr>
                <a:bgClr>
                  <a:sysClr val="windowText" lastClr="000000"/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0" name="二等辺三角形 69">
                <a:extLst>
                  <a:ext uri="{FF2B5EF4-FFF2-40B4-BE49-F238E27FC236}">
                    <a16:creationId xmlns:a16="http://schemas.microsoft.com/office/drawing/2014/main" id="{80F81F2C-7E15-4C61-915B-2B06FE9C9E2C}"/>
                  </a:ext>
                </a:extLst>
              </p:cNvPr>
              <p:cNvSpPr/>
              <p:nvPr/>
            </p:nvSpPr>
            <p:spPr bwMode="auto">
              <a:xfrm>
                <a:off x="1956786" y="2181535"/>
                <a:ext cx="88708" cy="45720"/>
              </a:xfrm>
              <a:prstGeom prst="triangle">
                <a:avLst/>
              </a:prstGeom>
              <a:pattFill prst="dkVert">
                <a:fgClr>
                  <a:srgbClr val="C00000"/>
                </a:fgClr>
                <a:bgClr>
                  <a:sysClr val="windowText" lastClr="000000"/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1" name="二等辺三角形 70">
                <a:extLst>
                  <a:ext uri="{FF2B5EF4-FFF2-40B4-BE49-F238E27FC236}">
                    <a16:creationId xmlns:a16="http://schemas.microsoft.com/office/drawing/2014/main" id="{CC713E21-1E76-45CF-A47B-A62F5B43BC6A}"/>
                  </a:ext>
                </a:extLst>
              </p:cNvPr>
              <p:cNvSpPr/>
              <p:nvPr/>
            </p:nvSpPr>
            <p:spPr bwMode="auto">
              <a:xfrm>
                <a:off x="1287654" y="2833997"/>
                <a:ext cx="88708" cy="45720"/>
              </a:xfrm>
              <a:prstGeom prst="triangle">
                <a:avLst/>
              </a:prstGeom>
              <a:pattFill prst="dkVert">
                <a:fgClr>
                  <a:srgbClr val="C00000"/>
                </a:fgClr>
                <a:bgClr>
                  <a:sysClr val="windowText" lastClr="000000"/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2" name="二等辺三角形 71">
                <a:extLst>
                  <a:ext uri="{FF2B5EF4-FFF2-40B4-BE49-F238E27FC236}">
                    <a16:creationId xmlns:a16="http://schemas.microsoft.com/office/drawing/2014/main" id="{8DDB2087-A081-457E-B658-1B742FF7C7D5}"/>
                  </a:ext>
                </a:extLst>
              </p:cNvPr>
              <p:cNvSpPr/>
              <p:nvPr/>
            </p:nvSpPr>
            <p:spPr bwMode="auto">
              <a:xfrm>
                <a:off x="2659254" y="2833997"/>
                <a:ext cx="88708" cy="45720"/>
              </a:xfrm>
              <a:prstGeom prst="triangle">
                <a:avLst/>
              </a:prstGeom>
              <a:pattFill prst="dkVert">
                <a:fgClr>
                  <a:srgbClr val="C00000"/>
                </a:fgClr>
                <a:bgClr>
                  <a:sysClr val="windowText" lastClr="000000"/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00241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7157D551-27F4-435F-89F1-7FE877491956}"/>
              </a:ext>
            </a:extLst>
          </p:cNvPr>
          <p:cNvSpPr txBox="1"/>
          <p:nvPr/>
        </p:nvSpPr>
        <p:spPr>
          <a:xfrm>
            <a:off x="502166" y="2367171"/>
            <a:ext cx="11187679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6600" b="1" dirty="0">
                <a:latin typeface="+mj-ea"/>
                <a:ea typeface="+mj-ea"/>
              </a:rPr>
              <a:t>建造物で</a:t>
            </a:r>
          </a:p>
          <a:p>
            <a:pPr algn="ctr"/>
            <a:r>
              <a:rPr lang="ja-JP" altLang="en-US" sz="6600" b="1" dirty="0">
                <a:latin typeface="+mj-ea"/>
                <a:ea typeface="+mj-ea"/>
              </a:rPr>
              <a:t>どの都道府県かわかるかな？</a:t>
            </a:r>
            <a:endParaRPr kumimoji="1" lang="ja-JP" altLang="en-US" sz="6600" b="1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1143377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5000">
        <p15:prstTrans prst="wind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xit" presetSubtype="32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大阪府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９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059AE29F-3E51-47BE-B2B8-189C5DC3D17F}"/>
              </a:ext>
            </a:extLst>
          </p:cNvPr>
          <p:cNvSpPr txBox="1"/>
          <p:nvPr/>
        </p:nvSpPr>
        <p:spPr>
          <a:xfrm>
            <a:off x="5326241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大阪城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20E95936-E985-48AC-AA8F-03CE91CE237B}"/>
              </a:ext>
            </a:extLst>
          </p:cNvPr>
          <p:cNvSpPr txBox="1"/>
          <p:nvPr/>
        </p:nvSpPr>
        <p:spPr>
          <a:xfrm>
            <a:off x="739582" y="4374105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TW" altLang="en-US" sz="3600" dirty="0">
                <a:latin typeface="+mj-ea"/>
                <a:ea typeface="+mj-ea"/>
              </a:rPr>
              <a:t>仁徳天皇陵古墳</a:t>
            </a:r>
            <a:endParaRPr kumimoji="1" lang="ja-JP" altLang="en-US" sz="3600" dirty="0">
              <a:latin typeface="+mj-ea"/>
              <a:ea typeface="+mj-ea"/>
            </a:endParaRP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915C0222-D27F-4766-B5D2-B0E4CCCC0F11}"/>
              </a:ext>
            </a:extLst>
          </p:cNvPr>
          <p:cNvSpPr txBox="1"/>
          <p:nvPr/>
        </p:nvSpPr>
        <p:spPr>
          <a:xfrm>
            <a:off x="9000170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通天閣</a:t>
            </a: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2AAD8982-1814-4ADD-905D-7CD1FFB7F998}"/>
              </a:ext>
            </a:extLst>
          </p:cNvPr>
          <p:cNvGrpSpPr/>
          <p:nvPr/>
        </p:nvGrpSpPr>
        <p:grpSpPr>
          <a:xfrm>
            <a:off x="775263" y="1912423"/>
            <a:ext cx="3366713" cy="1921622"/>
            <a:chOff x="437227" y="1823056"/>
            <a:chExt cx="3939097" cy="2248323"/>
          </a:xfrm>
        </p:grpSpPr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566BEA29-4558-47C4-A515-0B74102D1A21}"/>
                </a:ext>
              </a:extLst>
            </p:cNvPr>
            <p:cNvSpPr/>
            <p:nvPr/>
          </p:nvSpPr>
          <p:spPr>
            <a:xfrm>
              <a:off x="437227" y="1823056"/>
              <a:ext cx="3939097" cy="2248323"/>
            </a:xfrm>
            <a:custGeom>
              <a:avLst/>
              <a:gdLst>
                <a:gd name="connsiteX0" fmla="*/ 1182992 w 3947529"/>
                <a:gd name="connsiteY0" fmla="*/ 198 h 3947531"/>
                <a:gd name="connsiteX1" fmla="*/ 1609061 w 3947529"/>
                <a:gd name="connsiteY1" fmla="*/ 127238 h 3947531"/>
                <a:gd name="connsiteX2" fmla="*/ 1626971 w 3947529"/>
                <a:gd name="connsiteY2" fmla="*/ 142842 h 3947531"/>
                <a:gd name="connsiteX3" fmla="*/ 1630173 w 3947529"/>
                <a:gd name="connsiteY3" fmla="*/ 139639 h 3947531"/>
                <a:gd name="connsiteX4" fmla="*/ 3947529 w 3947529"/>
                <a:gd name="connsiteY4" fmla="*/ 1676642 h 3947531"/>
                <a:gd name="connsiteX5" fmla="*/ 1676639 w 3947529"/>
                <a:gd name="connsiteY5" fmla="*/ 3947531 h 3947531"/>
                <a:gd name="connsiteX6" fmla="*/ 139637 w 3947529"/>
                <a:gd name="connsiteY6" fmla="*/ 1630176 h 3947531"/>
                <a:gd name="connsiteX7" fmla="*/ 142841 w 3947529"/>
                <a:gd name="connsiteY7" fmla="*/ 1626972 h 3947531"/>
                <a:gd name="connsiteX8" fmla="*/ 127237 w 3947529"/>
                <a:gd name="connsiteY8" fmla="*/ 1609062 h 3947531"/>
                <a:gd name="connsiteX9" fmla="*/ 377143 w 3947529"/>
                <a:gd name="connsiteY9" fmla="*/ 377143 h 3947531"/>
                <a:gd name="connsiteX10" fmla="*/ 1182992 w 3947529"/>
                <a:gd name="connsiteY10" fmla="*/ 198 h 3947531"/>
                <a:gd name="connsiteX0" fmla="*/ 1186837 w 3951374"/>
                <a:gd name="connsiteY0" fmla="*/ 198 h 3947531"/>
                <a:gd name="connsiteX1" fmla="*/ 1612906 w 3951374"/>
                <a:gd name="connsiteY1" fmla="*/ 127238 h 3947531"/>
                <a:gd name="connsiteX2" fmla="*/ 1630816 w 3951374"/>
                <a:gd name="connsiteY2" fmla="*/ 142842 h 3947531"/>
                <a:gd name="connsiteX3" fmla="*/ 1634018 w 3951374"/>
                <a:gd name="connsiteY3" fmla="*/ 139639 h 3947531"/>
                <a:gd name="connsiteX4" fmla="*/ 3951374 w 3951374"/>
                <a:gd name="connsiteY4" fmla="*/ 1676642 h 3947531"/>
                <a:gd name="connsiteX5" fmla="*/ 1680484 w 3951374"/>
                <a:gd name="connsiteY5" fmla="*/ 3947531 h 3947531"/>
                <a:gd name="connsiteX6" fmla="*/ 143482 w 3951374"/>
                <a:gd name="connsiteY6" fmla="*/ 1630176 h 3947531"/>
                <a:gd name="connsiteX7" fmla="*/ 146686 w 3951374"/>
                <a:gd name="connsiteY7" fmla="*/ 1626972 h 3947531"/>
                <a:gd name="connsiteX8" fmla="*/ 131082 w 3951374"/>
                <a:gd name="connsiteY8" fmla="*/ 1609062 h 3947531"/>
                <a:gd name="connsiteX9" fmla="*/ 368288 w 3951374"/>
                <a:gd name="connsiteY9" fmla="*/ 314841 h 3947531"/>
                <a:gd name="connsiteX10" fmla="*/ 1186837 w 3951374"/>
                <a:gd name="connsiteY10" fmla="*/ 198 h 3947531"/>
                <a:gd name="connsiteX0" fmla="*/ 1164612 w 3951374"/>
                <a:gd name="connsiteY0" fmla="*/ 123 h 3975776"/>
                <a:gd name="connsiteX1" fmla="*/ 1612906 w 3951374"/>
                <a:gd name="connsiteY1" fmla="*/ 155483 h 3975776"/>
                <a:gd name="connsiteX2" fmla="*/ 1630816 w 3951374"/>
                <a:gd name="connsiteY2" fmla="*/ 171087 h 3975776"/>
                <a:gd name="connsiteX3" fmla="*/ 1634018 w 3951374"/>
                <a:gd name="connsiteY3" fmla="*/ 167884 h 3975776"/>
                <a:gd name="connsiteX4" fmla="*/ 3951374 w 3951374"/>
                <a:gd name="connsiteY4" fmla="*/ 1704887 h 3975776"/>
                <a:gd name="connsiteX5" fmla="*/ 1680484 w 3951374"/>
                <a:gd name="connsiteY5" fmla="*/ 3975776 h 3975776"/>
                <a:gd name="connsiteX6" fmla="*/ 143482 w 3951374"/>
                <a:gd name="connsiteY6" fmla="*/ 1658421 h 3975776"/>
                <a:gd name="connsiteX7" fmla="*/ 146686 w 3951374"/>
                <a:gd name="connsiteY7" fmla="*/ 1655217 h 3975776"/>
                <a:gd name="connsiteX8" fmla="*/ 131082 w 3951374"/>
                <a:gd name="connsiteY8" fmla="*/ 1637307 h 3975776"/>
                <a:gd name="connsiteX9" fmla="*/ 368288 w 3951374"/>
                <a:gd name="connsiteY9" fmla="*/ 343086 h 3975776"/>
                <a:gd name="connsiteX10" fmla="*/ 1164612 w 3951374"/>
                <a:gd name="connsiteY10" fmla="*/ 123 h 3975776"/>
                <a:gd name="connsiteX0" fmla="*/ 1167605 w 3954367"/>
                <a:gd name="connsiteY0" fmla="*/ 123 h 3975776"/>
                <a:gd name="connsiteX1" fmla="*/ 1615899 w 3954367"/>
                <a:gd name="connsiteY1" fmla="*/ 155483 h 3975776"/>
                <a:gd name="connsiteX2" fmla="*/ 1633809 w 3954367"/>
                <a:gd name="connsiteY2" fmla="*/ 171087 h 3975776"/>
                <a:gd name="connsiteX3" fmla="*/ 1637011 w 3954367"/>
                <a:gd name="connsiteY3" fmla="*/ 167884 h 3975776"/>
                <a:gd name="connsiteX4" fmla="*/ 3954367 w 3954367"/>
                <a:gd name="connsiteY4" fmla="*/ 1704887 h 3975776"/>
                <a:gd name="connsiteX5" fmla="*/ 1683477 w 3954367"/>
                <a:gd name="connsiteY5" fmla="*/ 3975776 h 3975776"/>
                <a:gd name="connsiteX6" fmla="*/ 146475 w 3954367"/>
                <a:gd name="connsiteY6" fmla="*/ 1658421 h 3975776"/>
                <a:gd name="connsiteX7" fmla="*/ 149679 w 3954367"/>
                <a:gd name="connsiteY7" fmla="*/ 1655217 h 3975776"/>
                <a:gd name="connsiteX8" fmla="*/ 134075 w 3954367"/>
                <a:gd name="connsiteY8" fmla="*/ 1637307 h 3975776"/>
                <a:gd name="connsiteX9" fmla="*/ 361756 w 3954367"/>
                <a:gd name="connsiteY9" fmla="*/ 303438 h 3975776"/>
                <a:gd name="connsiteX10" fmla="*/ 1167605 w 3954367"/>
                <a:gd name="connsiteY10" fmla="*/ 123 h 3975776"/>
                <a:gd name="connsiteX0" fmla="*/ 1021130 w 3807892"/>
                <a:gd name="connsiteY0" fmla="*/ 123 h 3975776"/>
                <a:gd name="connsiteX1" fmla="*/ 1469424 w 3807892"/>
                <a:gd name="connsiteY1" fmla="*/ 155483 h 3975776"/>
                <a:gd name="connsiteX2" fmla="*/ 1487334 w 3807892"/>
                <a:gd name="connsiteY2" fmla="*/ 171087 h 3975776"/>
                <a:gd name="connsiteX3" fmla="*/ 1490536 w 3807892"/>
                <a:gd name="connsiteY3" fmla="*/ 167884 h 3975776"/>
                <a:gd name="connsiteX4" fmla="*/ 3807892 w 3807892"/>
                <a:gd name="connsiteY4" fmla="*/ 1704887 h 3975776"/>
                <a:gd name="connsiteX5" fmla="*/ 1537002 w 3807892"/>
                <a:gd name="connsiteY5" fmla="*/ 3975776 h 3975776"/>
                <a:gd name="connsiteX6" fmla="*/ 0 w 3807892"/>
                <a:gd name="connsiteY6" fmla="*/ 1658421 h 3975776"/>
                <a:gd name="connsiteX7" fmla="*/ 3204 w 3807892"/>
                <a:gd name="connsiteY7" fmla="*/ 1655217 h 3975776"/>
                <a:gd name="connsiteX8" fmla="*/ 215281 w 3807892"/>
                <a:gd name="connsiteY8" fmla="*/ 303438 h 3975776"/>
                <a:gd name="connsiteX9" fmla="*/ 1021130 w 3807892"/>
                <a:gd name="connsiteY9" fmla="*/ 123 h 3975776"/>
                <a:gd name="connsiteX0" fmla="*/ 1021130 w 3807892"/>
                <a:gd name="connsiteY0" fmla="*/ 123 h 3975776"/>
                <a:gd name="connsiteX1" fmla="*/ 1469424 w 3807892"/>
                <a:gd name="connsiteY1" fmla="*/ 155483 h 3975776"/>
                <a:gd name="connsiteX2" fmla="*/ 1487334 w 3807892"/>
                <a:gd name="connsiteY2" fmla="*/ 171087 h 3975776"/>
                <a:gd name="connsiteX3" fmla="*/ 1490536 w 3807892"/>
                <a:gd name="connsiteY3" fmla="*/ 167884 h 3975776"/>
                <a:gd name="connsiteX4" fmla="*/ 3807892 w 3807892"/>
                <a:gd name="connsiteY4" fmla="*/ 1704887 h 3975776"/>
                <a:gd name="connsiteX5" fmla="*/ 1537002 w 3807892"/>
                <a:gd name="connsiteY5" fmla="*/ 3975776 h 3975776"/>
                <a:gd name="connsiteX6" fmla="*/ 0 w 3807892"/>
                <a:gd name="connsiteY6" fmla="*/ 1658421 h 3975776"/>
                <a:gd name="connsiteX7" fmla="*/ 215281 w 3807892"/>
                <a:gd name="connsiteY7" fmla="*/ 303438 h 3975776"/>
                <a:gd name="connsiteX8" fmla="*/ 1021130 w 3807892"/>
                <a:gd name="connsiteY8" fmla="*/ 123 h 3975776"/>
                <a:gd name="connsiteX0" fmla="*/ 1104157 w 3890919"/>
                <a:gd name="connsiteY0" fmla="*/ 123 h 3975776"/>
                <a:gd name="connsiteX1" fmla="*/ 1552451 w 3890919"/>
                <a:gd name="connsiteY1" fmla="*/ 155483 h 3975776"/>
                <a:gd name="connsiteX2" fmla="*/ 1570361 w 3890919"/>
                <a:gd name="connsiteY2" fmla="*/ 171087 h 3975776"/>
                <a:gd name="connsiteX3" fmla="*/ 1573563 w 3890919"/>
                <a:gd name="connsiteY3" fmla="*/ 167884 h 3975776"/>
                <a:gd name="connsiteX4" fmla="*/ 3890919 w 3890919"/>
                <a:gd name="connsiteY4" fmla="*/ 1704887 h 3975776"/>
                <a:gd name="connsiteX5" fmla="*/ 1620029 w 3890919"/>
                <a:gd name="connsiteY5" fmla="*/ 3975776 h 3975776"/>
                <a:gd name="connsiteX6" fmla="*/ 83027 w 3890919"/>
                <a:gd name="connsiteY6" fmla="*/ 1658421 h 3975776"/>
                <a:gd name="connsiteX7" fmla="*/ 298308 w 3890919"/>
                <a:gd name="connsiteY7" fmla="*/ 303438 h 3975776"/>
                <a:gd name="connsiteX8" fmla="*/ 1104157 w 3890919"/>
                <a:gd name="connsiteY8" fmla="*/ 123 h 3975776"/>
                <a:gd name="connsiteX0" fmla="*/ 1145614 w 3932376"/>
                <a:gd name="connsiteY0" fmla="*/ 123 h 3975776"/>
                <a:gd name="connsiteX1" fmla="*/ 1593908 w 3932376"/>
                <a:gd name="connsiteY1" fmla="*/ 155483 h 3975776"/>
                <a:gd name="connsiteX2" fmla="*/ 1611818 w 3932376"/>
                <a:gd name="connsiteY2" fmla="*/ 171087 h 3975776"/>
                <a:gd name="connsiteX3" fmla="*/ 1615020 w 3932376"/>
                <a:gd name="connsiteY3" fmla="*/ 167884 h 3975776"/>
                <a:gd name="connsiteX4" fmla="*/ 3932376 w 3932376"/>
                <a:gd name="connsiteY4" fmla="*/ 1704887 h 3975776"/>
                <a:gd name="connsiteX5" fmla="*/ 1661486 w 3932376"/>
                <a:gd name="connsiteY5" fmla="*/ 3975776 h 3975776"/>
                <a:gd name="connsiteX6" fmla="*/ 124484 w 3932376"/>
                <a:gd name="connsiteY6" fmla="*/ 1658421 h 3975776"/>
                <a:gd name="connsiteX7" fmla="*/ 339765 w 3932376"/>
                <a:gd name="connsiteY7" fmla="*/ 303438 h 3975776"/>
                <a:gd name="connsiteX8" fmla="*/ 1145614 w 3932376"/>
                <a:gd name="connsiteY8" fmla="*/ 123 h 3975776"/>
                <a:gd name="connsiteX0" fmla="*/ 1144879 w 3931641"/>
                <a:gd name="connsiteY0" fmla="*/ 123 h 3975776"/>
                <a:gd name="connsiteX1" fmla="*/ 1593173 w 3931641"/>
                <a:gd name="connsiteY1" fmla="*/ 155483 h 3975776"/>
                <a:gd name="connsiteX2" fmla="*/ 1611083 w 3931641"/>
                <a:gd name="connsiteY2" fmla="*/ 171087 h 3975776"/>
                <a:gd name="connsiteX3" fmla="*/ 1614285 w 3931641"/>
                <a:gd name="connsiteY3" fmla="*/ 167884 h 3975776"/>
                <a:gd name="connsiteX4" fmla="*/ 3931641 w 3931641"/>
                <a:gd name="connsiteY4" fmla="*/ 1704887 h 3975776"/>
                <a:gd name="connsiteX5" fmla="*/ 1660751 w 3931641"/>
                <a:gd name="connsiteY5" fmla="*/ 3975776 h 3975776"/>
                <a:gd name="connsiteX6" fmla="*/ 123749 w 3931641"/>
                <a:gd name="connsiteY6" fmla="*/ 1658421 h 3975776"/>
                <a:gd name="connsiteX7" fmla="*/ 339030 w 3931641"/>
                <a:gd name="connsiteY7" fmla="*/ 303438 h 3975776"/>
                <a:gd name="connsiteX8" fmla="*/ 1144879 w 3931641"/>
                <a:gd name="connsiteY8" fmla="*/ 123 h 3975776"/>
                <a:gd name="connsiteX0" fmla="*/ 1115293 w 3905230"/>
                <a:gd name="connsiteY0" fmla="*/ 82 h 4009718"/>
                <a:gd name="connsiteX1" fmla="*/ 1566762 w 3905230"/>
                <a:gd name="connsiteY1" fmla="*/ 189425 h 4009718"/>
                <a:gd name="connsiteX2" fmla="*/ 1584672 w 3905230"/>
                <a:gd name="connsiteY2" fmla="*/ 205029 h 4009718"/>
                <a:gd name="connsiteX3" fmla="*/ 1587874 w 3905230"/>
                <a:gd name="connsiteY3" fmla="*/ 201826 h 4009718"/>
                <a:gd name="connsiteX4" fmla="*/ 3905230 w 3905230"/>
                <a:gd name="connsiteY4" fmla="*/ 1738829 h 4009718"/>
                <a:gd name="connsiteX5" fmla="*/ 1634340 w 3905230"/>
                <a:gd name="connsiteY5" fmla="*/ 4009718 h 4009718"/>
                <a:gd name="connsiteX6" fmla="*/ 97338 w 3905230"/>
                <a:gd name="connsiteY6" fmla="*/ 1692363 h 4009718"/>
                <a:gd name="connsiteX7" fmla="*/ 312619 w 3905230"/>
                <a:gd name="connsiteY7" fmla="*/ 337380 h 4009718"/>
                <a:gd name="connsiteX8" fmla="*/ 1115293 w 3905230"/>
                <a:gd name="connsiteY8" fmla="*/ 82 h 4009718"/>
                <a:gd name="connsiteX0" fmla="*/ 1115293 w 3905230"/>
                <a:gd name="connsiteY0" fmla="*/ 633 h 4010269"/>
                <a:gd name="connsiteX1" fmla="*/ 1566762 w 3905230"/>
                <a:gd name="connsiteY1" fmla="*/ 189976 h 4010269"/>
                <a:gd name="connsiteX2" fmla="*/ 1584672 w 3905230"/>
                <a:gd name="connsiteY2" fmla="*/ 205580 h 4010269"/>
                <a:gd name="connsiteX3" fmla="*/ 1587874 w 3905230"/>
                <a:gd name="connsiteY3" fmla="*/ 202377 h 4010269"/>
                <a:gd name="connsiteX4" fmla="*/ 3905230 w 3905230"/>
                <a:gd name="connsiteY4" fmla="*/ 1739380 h 4010269"/>
                <a:gd name="connsiteX5" fmla="*/ 1634340 w 3905230"/>
                <a:gd name="connsiteY5" fmla="*/ 4010269 h 4010269"/>
                <a:gd name="connsiteX6" fmla="*/ 97338 w 3905230"/>
                <a:gd name="connsiteY6" fmla="*/ 1692914 h 4010269"/>
                <a:gd name="connsiteX7" fmla="*/ 312619 w 3905230"/>
                <a:gd name="connsiteY7" fmla="*/ 337931 h 4010269"/>
                <a:gd name="connsiteX8" fmla="*/ 1115293 w 3905230"/>
                <a:gd name="connsiteY8" fmla="*/ 633 h 4010269"/>
                <a:gd name="connsiteX0" fmla="*/ 1143056 w 3932993"/>
                <a:gd name="connsiteY0" fmla="*/ 1056 h 4010692"/>
                <a:gd name="connsiteX1" fmla="*/ 1594525 w 3932993"/>
                <a:gd name="connsiteY1" fmla="*/ 190399 h 4010692"/>
                <a:gd name="connsiteX2" fmla="*/ 1612435 w 3932993"/>
                <a:gd name="connsiteY2" fmla="*/ 206003 h 4010692"/>
                <a:gd name="connsiteX3" fmla="*/ 1615637 w 3932993"/>
                <a:gd name="connsiteY3" fmla="*/ 202800 h 4010692"/>
                <a:gd name="connsiteX4" fmla="*/ 3932993 w 3932993"/>
                <a:gd name="connsiteY4" fmla="*/ 1739803 h 4010692"/>
                <a:gd name="connsiteX5" fmla="*/ 1662103 w 3932993"/>
                <a:gd name="connsiteY5" fmla="*/ 4010692 h 4010692"/>
                <a:gd name="connsiteX6" fmla="*/ 125101 w 3932993"/>
                <a:gd name="connsiteY6" fmla="*/ 1693337 h 4010692"/>
                <a:gd name="connsiteX7" fmla="*/ 340382 w 3932993"/>
                <a:gd name="connsiteY7" fmla="*/ 338354 h 4010692"/>
                <a:gd name="connsiteX8" fmla="*/ 1143056 w 3932993"/>
                <a:gd name="connsiteY8" fmla="*/ 1056 h 4010692"/>
                <a:gd name="connsiteX0" fmla="*/ 1149160 w 3939097"/>
                <a:gd name="connsiteY0" fmla="*/ 1172 h 4010808"/>
                <a:gd name="connsiteX1" fmla="*/ 1600629 w 3939097"/>
                <a:gd name="connsiteY1" fmla="*/ 190515 h 4010808"/>
                <a:gd name="connsiteX2" fmla="*/ 1618539 w 3939097"/>
                <a:gd name="connsiteY2" fmla="*/ 206119 h 4010808"/>
                <a:gd name="connsiteX3" fmla="*/ 1621741 w 3939097"/>
                <a:gd name="connsiteY3" fmla="*/ 202916 h 4010808"/>
                <a:gd name="connsiteX4" fmla="*/ 3939097 w 3939097"/>
                <a:gd name="connsiteY4" fmla="*/ 1739919 h 4010808"/>
                <a:gd name="connsiteX5" fmla="*/ 1668207 w 3939097"/>
                <a:gd name="connsiteY5" fmla="*/ 4010808 h 4010808"/>
                <a:gd name="connsiteX6" fmla="*/ 131205 w 3939097"/>
                <a:gd name="connsiteY6" fmla="*/ 1693453 h 4010808"/>
                <a:gd name="connsiteX7" fmla="*/ 346486 w 3939097"/>
                <a:gd name="connsiteY7" fmla="*/ 338470 h 4010808"/>
                <a:gd name="connsiteX8" fmla="*/ 1149160 w 3939097"/>
                <a:gd name="connsiteY8" fmla="*/ 1172 h 401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9097" h="4010808">
                  <a:moveTo>
                    <a:pt x="1149160" y="1172"/>
                  </a:moveTo>
                  <a:cubicBezTo>
                    <a:pt x="1321763" y="9057"/>
                    <a:pt x="1482906" y="101395"/>
                    <a:pt x="1600629" y="190515"/>
                  </a:cubicBezTo>
                  <a:lnTo>
                    <a:pt x="1618539" y="206119"/>
                  </a:lnTo>
                  <a:lnTo>
                    <a:pt x="1621741" y="202916"/>
                  </a:lnTo>
                  <a:lnTo>
                    <a:pt x="3939097" y="1739919"/>
                  </a:lnTo>
                  <a:lnTo>
                    <a:pt x="1668207" y="4010808"/>
                  </a:lnTo>
                  <a:lnTo>
                    <a:pt x="131205" y="1693453"/>
                  </a:lnTo>
                  <a:cubicBezTo>
                    <a:pt x="-120885" y="1304096"/>
                    <a:pt x="11727" y="660164"/>
                    <a:pt x="346486" y="338470"/>
                  </a:cubicBezTo>
                  <a:cubicBezTo>
                    <a:pt x="681245" y="16776"/>
                    <a:pt x="976557" y="-6713"/>
                    <a:pt x="1149160" y="1172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rgbClr val="003300"/>
                </a:gs>
                <a:gs pos="100000">
                  <a:srgbClr val="339933"/>
                </a:gs>
              </a:gsLst>
              <a:lin ang="27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AFF5F2F1-AFA6-4568-AFBB-2503A490D9BA}"/>
                </a:ext>
              </a:extLst>
            </p:cNvPr>
            <p:cNvSpPr/>
            <p:nvPr/>
          </p:nvSpPr>
          <p:spPr>
            <a:xfrm>
              <a:off x="543075" y="1879600"/>
              <a:ext cx="3594160" cy="2031611"/>
            </a:xfrm>
            <a:custGeom>
              <a:avLst/>
              <a:gdLst>
                <a:gd name="connsiteX0" fmla="*/ 927621 w 3052260"/>
                <a:gd name="connsiteY0" fmla="*/ 1508 h 3052263"/>
                <a:gd name="connsiteX1" fmla="*/ 1265016 w 3052260"/>
                <a:gd name="connsiteY1" fmla="*/ 148162 h 3052263"/>
                <a:gd name="connsiteX2" fmla="*/ 1298538 w 3052260"/>
                <a:gd name="connsiteY2" fmla="*/ 186355 h 3052263"/>
                <a:gd name="connsiteX3" fmla="*/ 3052260 w 3052260"/>
                <a:gd name="connsiteY3" fmla="*/ 1349524 h 3052263"/>
                <a:gd name="connsiteX4" fmla="*/ 1349521 w 3052260"/>
                <a:gd name="connsiteY4" fmla="*/ 3052263 h 3052263"/>
                <a:gd name="connsiteX5" fmla="*/ 186349 w 3052260"/>
                <a:gd name="connsiteY5" fmla="*/ 1298534 h 3052263"/>
                <a:gd name="connsiteX6" fmla="*/ 148161 w 3052260"/>
                <a:gd name="connsiteY6" fmla="*/ 1265017 h 3052263"/>
                <a:gd name="connsiteX7" fmla="*/ 273714 w 3052260"/>
                <a:gd name="connsiteY7" fmla="*/ 273715 h 3052263"/>
                <a:gd name="connsiteX8" fmla="*/ 927621 w 3052260"/>
                <a:gd name="connsiteY8" fmla="*/ 1508 h 3052263"/>
                <a:gd name="connsiteX0" fmla="*/ 927621 w 3052260"/>
                <a:gd name="connsiteY0" fmla="*/ 1508 h 3114566"/>
                <a:gd name="connsiteX1" fmla="*/ 1265016 w 3052260"/>
                <a:gd name="connsiteY1" fmla="*/ 148162 h 3114566"/>
                <a:gd name="connsiteX2" fmla="*/ 1298538 w 3052260"/>
                <a:gd name="connsiteY2" fmla="*/ 186355 h 3114566"/>
                <a:gd name="connsiteX3" fmla="*/ 3052260 w 3052260"/>
                <a:gd name="connsiteY3" fmla="*/ 1349524 h 3114566"/>
                <a:gd name="connsiteX4" fmla="*/ 1435246 w 3052260"/>
                <a:gd name="connsiteY4" fmla="*/ 3114566 h 3114566"/>
                <a:gd name="connsiteX5" fmla="*/ 186349 w 3052260"/>
                <a:gd name="connsiteY5" fmla="*/ 1298534 h 3114566"/>
                <a:gd name="connsiteX6" fmla="*/ 148161 w 3052260"/>
                <a:gd name="connsiteY6" fmla="*/ 1265017 h 3114566"/>
                <a:gd name="connsiteX7" fmla="*/ 273714 w 3052260"/>
                <a:gd name="connsiteY7" fmla="*/ 273715 h 3114566"/>
                <a:gd name="connsiteX8" fmla="*/ 927621 w 3052260"/>
                <a:gd name="connsiteY8" fmla="*/ 1508 h 3114566"/>
                <a:gd name="connsiteX0" fmla="*/ 927621 w 3141160"/>
                <a:gd name="connsiteY0" fmla="*/ 1508 h 3114566"/>
                <a:gd name="connsiteX1" fmla="*/ 1265016 w 3141160"/>
                <a:gd name="connsiteY1" fmla="*/ 148162 h 3114566"/>
                <a:gd name="connsiteX2" fmla="*/ 1298538 w 3141160"/>
                <a:gd name="connsiteY2" fmla="*/ 186355 h 3114566"/>
                <a:gd name="connsiteX3" fmla="*/ 3141160 w 3141160"/>
                <a:gd name="connsiteY3" fmla="*/ 1417490 h 3114566"/>
                <a:gd name="connsiteX4" fmla="*/ 1435246 w 3141160"/>
                <a:gd name="connsiteY4" fmla="*/ 3114566 h 3114566"/>
                <a:gd name="connsiteX5" fmla="*/ 186349 w 3141160"/>
                <a:gd name="connsiteY5" fmla="*/ 1298534 h 3114566"/>
                <a:gd name="connsiteX6" fmla="*/ 148161 w 3141160"/>
                <a:gd name="connsiteY6" fmla="*/ 1265017 h 3114566"/>
                <a:gd name="connsiteX7" fmla="*/ 273714 w 3141160"/>
                <a:gd name="connsiteY7" fmla="*/ 273715 h 3114566"/>
                <a:gd name="connsiteX8" fmla="*/ 927621 w 3141160"/>
                <a:gd name="connsiteY8" fmla="*/ 1508 h 3114566"/>
                <a:gd name="connsiteX0" fmla="*/ 927621 w 3141160"/>
                <a:gd name="connsiteY0" fmla="*/ 1508 h 3114566"/>
                <a:gd name="connsiteX1" fmla="*/ 1265016 w 3141160"/>
                <a:gd name="connsiteY1" fmla="*/ 148162 h 3114566"/>
                <a:gd name="connsiteX2" fmla="*/ 1298538 w 3141160"/>
                <a:gd name="connsiteY2" fmla="*/ 186355 h 3114566"/>
                <a:gd name="connsiteX3" fmla="*/ 3141160 w 3141160"/>
                <a:gd name="connsiteY3" fmla="*/ 1417490 h 3114566"/>
                <a:gd name="connsiteX4" fmla="*/ 1435246 w 3141160"/>
                <a:gd name="connsiteY4" fmla="*/ 3114566 h 3114566"/>
                <a:gd name="connsiteX5" fmla="*/ 148161 w 3141160"/>
                <a:gd name="connsiteY5" fmla="*/ 1265017 h 3114566"/>
                <a:gd name="connsiteX6" fmla="*/ 273714 w 3141160"/>
                <a:gd name="connsiteY6" fmla="*/ 273715 h 3114566"/>
                <a:gd name="connsiteX7" fmla="*/ 927621 w 3141160"/>
                <a:gd name="connsiteY7" fmla="*/ 1508 h 3114566"/>
                <a:gd name="connsiteX0" fmla="*/ 927621 w 3141160"/>
                <a:gd name="connsiteY0" fmla="*/ 1508 h 3114566"/>
                <a:gd name="connsiteX1" fmla="*/ 1265016 w 3141160"/>
                <a:gd name="connsiteY1" fmla="*/ 148162 h 3114566"/>
                <a:gd name="connsiteX2" fmla="*/ 3141160 w 3141160"/>
                <a:gd name="connsiteY2" fmla="*/ 1417490 h 3114566"/>
                <a:gd name="connsiteX3" fmla="*/ 1435246 w 3141160"/>
                <a:gd name="connsiteY3" fmla="*/ 3114566 h 3114566"/>
                <a:gd name="connsiteX4" fmla="*/ 148161 w 3141160"/>
                <a:gd name="connsiteY4" fmla="*/ 1265017 h 3114566"/>
                <a:gd name="connsiteX5" fmla="*/ 273714 w 3141160"/>
                <a:gd name="connsiteY5" fmla="*/ 273715 h 3114566"/>
                <a:gd name="connsiteX6" fmla="*/ 927621 w 3141160"/>
                <a:gd name="connsiteY6" fmla="*/ 1508 h 3114566"/>
                <a:gd name="connsiteX0" fmla="*/ 927621 w 3168214"/>
                <a:gd name="connsiteY0" fmla="*/ 1508 h 3114566"/>
                <a:gd name="connsiteX1" fmla="*/ 1265016 w 3168214"/>
                <a:gd name="connsiteY1" fmla="*/ 148162 h 3114566"/>
                <a:gd name="connsiteX2" fmla="*/ 3168214 w 3168214"/>
                <a:gd name="connsiteY2" fmla="*/ 1369857 h 3114566"/>
                <a:gd name="connsiteX3" fmla="*/ 1435246 w 3168214"/>
                <a:gd name="connsiteY3" fmla="*/ 3114566 h 3114566"/>
                <a:gd name="connsiteX4" fmla="*/ 148161 w 3168214"/>
                <a:gd name="connsiteY4" fmla="*/ 1265017 h 3114566"/>
                <a:gd name="connsiteX5" fmla="*/ 273714 w 3168214"/>
                <a:gd name="connsiteY5" fmla="*/ 273715 h 3114566"/>
                <a:gd name="connsiteX6" fmla="*/ 927621 w 3168214"/>
                <a:gd name="connsiteY6" fmla="*/ 1508 h 3114566"/>
                <a:gd name="connsiteX0" fmla="*/ 927621 w 3168214"/>
                <a:gd name="connsiteY0" fmla="*/ 1508 h 3114566"/>
                <a:gd name="connsiteX1" fmla="*/ 1265016 w 3168214"/>
                <a:gd name="connsiteY1" fmla="*/ 148162 h 3114566"/>
                <a:gd name="connsiteX2" fmla="*/ 3168214 w 3168214"/>
                <a:gd name="connsiteY2" fmla="*/ 1369857 h 3114566"/>
                <a:gd name="connsiteX3" fmla="*/ 1435246 w 3168214"/>
                <a:gd name="connsiteY3" fmla="*/ 3114566 h 3114566"/>
                <a:gd name="connsiteX4" fmla="*/ 148161 w 3168214"/>
                <a:gd name="connsiteY4" fmla="*/ 1265017 h 3114566"/>
                <a:gd name="connsiteX5" fmla="*/ 273714 w 3168214"/>
                <a:gd name="connsiteY5" fmla="*/ 273715 h 3114566"/>
                <a:gd name="connsiteX6" fmla="*/ 927621 w 3168214"/>
                <a:gd name="connsiteY6" fmla="*/ 1508 h 3114566"/>
                <a:gd name="connsiteX0" fmla="*/ 902575 w 3143168"/>
                <a:gd name="connsiteY0" fmla="*/ 1508 h 3114566"/>
                <a:gd name="connsiteX1" fmla="*/ 1239970 w 3143168"/>
                <a:gd name="connsiteY1" fmla="*/ 148162 h 3114566"/>
                <a:gd name="connsiteX2" fmla="*/ 3143168 w 3143168"/>
                <a:gd name="connsiteY2" fmla="*/ 1369857 h 3114566"/>
                <a:gd name="connsiteX3" fmla="*/ 1410200 w 3143168"/>
                <a:gd name="connsiteY3" fmla="*/ 3114566 h 3114566"/>
                <a:gd name="connsiteX4" fmla="*/ 123115 w 3143168"/>
                <a:gd name="connsiteY4" fmla="*/ 1265017 h 3114566"/>
                <a:gd name="connsiteX5" fmla="*/ 248668 w 3143168"/>
                <a:gd name="connsiteY5" fmla="*/ 273715 h 3114566"/>
                <a:gd name="connsiteX6" fmla="*/ 902575 w 3143168"/>
                <a:gd name="connsiteY6" fmla="*/ 1508 h 3114566"/>
                <a:gd name="connsiteX0" fmla="*/ 905981 w 3146574"/>
                <a:gd name="connsiteY0" fmla="*/ 1508 h 3147909"/>
                <a:gd name="connsiteX1" fmla="*/ 1243376 w 3146574"/>
                <a:gd name="connsiteY1" fmla="*/ 148162 h 3147909"/>
                <a:gd name="connsiteX2" fmla="*/ 3146574 w 3146574"/>
                <a:gd name="connsiteY2" fmla="*/ 1369857 h 3147909"/>
                <a:gd name="connsiteX3" fmla="*/ 1378436 w 3146574"/>
                <a:gd name="connsiteY3" fmla="*/ 3147909 h 3147909"/>
                <a:gd name="connsiteX4" fmla="*/ 126521 w 3146574"/>
                <a:gd name="connsiteY4" fmla="*/ 1265017 h 3147909"/>
                <a:gd name="connsiteX5" fmla="*/ 252074 w 3146574"/>
                <a:gd name="connsiteY5" fmla="*/ 273715 h 3147909"/>
                <a:gd name="connsiteX6" fmla="*/ 905981 w 3146574"/>
                <a:gd name="connsiteY6" fmla="*/ 1508 h 3147909"/>
                <a:gd name="connsiteX0" fmla="*/ 904478 w 3145071"/>
                <a:gd name="connsiteY0" fmla="*/ 1508 h 3105040"/>
                <a:gd name="connsiteX1" fmla="*/ 1241873 w 3145071"/>
                <a:gd name="connsiteY1" fmla="*/ 148162 h 3105040"/>
                <a:gd name="connsiteX2" fmla="*/ 3145071 w 3145071"/>
                <a:gd name="connsiteY2" fmla="*/ 1369857 h 3105040"/>
                <a:gd name="connsiteX3" fmla="*/ 1355289 w 3145071"/>
                <a:gd name="connsiteY3" fmla="*/ 3105040 h 3105040"/>
                <a:gd name="connsiteX4" fmla="*/ 125018 w 3145071"/>
                <a:gd name="connsiteY4" fmla="*/ 1265017 h 3105040"/>
                <a:gd name="connsiteX5" fmla="*/ 250571 w 3145071"/>
                <a:gd name="connsiteY5" fmla="*/ 273715 h 3105040"/>
                <a:gd name="connsiteX6" fmla="*/ 904478 w 3145071"/>
                <a:gd name="connsiteY6" fmla="*/ 1508 h 3105040"/>
                <a:gd name="connsiteX0" fmla="*/ 902037 w 3142630"/>
                <a:gd name="connsiteY0" fmla="*/ 1508 h 3047881"/>
                <a:gd name="connsiteX1" fmla="*/ 1239432 w 3142630"/>
                <a:gd name="connsiteY1" fmla="*/ 148162 h 3047881"/>
                <a:gd name="connsiteX2" fmla="*/ 3142630 w 3142630"/>
                <a:gd name="connsiteY2" fmla="*/ 1369857 h 3047881"/>
                <a:gd name="connsiteX3" fmla="*/ 1317678 w 3142630"/>
                <a:gd name="connsiteY3" fmla="*/ 3047881 h 3047881"/>
                <a:gd name="connsiteX4" fmla="*/ 122577 w 3142630"/>
                <a:gd name="connsiteY4" fmla="*/ 1265017 h 3047881"/>
                <a:gd name="connsiteX5" fmla="*/ 248130 w 3142630"/>
                <a:gd name="connsiteY5" fmla="*/ 273715 h 3047881"/>
                <a:gd name="connsiteX6" fmla="*/ 902037 w 3142630"/>
                <a:gd name="connsiteY6" fmla="*/ 1508 h 3047881"/>
                <a:gd name="connsiteX0" fmla="*/ 902037 w 3050646"/>
                <a:gd name="connsiteY0" fmla="*/ 1508 h 3047881"/>
                <a:gd name="connsiteX1" fmla="*/ 1239432 w 3050646"/>
                <a:gd name="connsiteY1" fmla="*/ 148162 h 3047881"/>
                <a:gd name="connsiteX2" fmla="*/ 3050646 w 3050646"/>
                <a:gd name="connsiteY2" fmla="*/ 1312699 h 3047881"/>
                <a:gd name="connsiteX3" fmla="*/ 1317678 w 3050646"/>
                <a:gd name="connsiteY3" fmla="*/ 3047881 h 3047881"/>
                <a:gd name="connsiteX4" fmla="*/ 122577 w 3050646"/>
                <a:gd name="connsiteY4" fmla="*/ 1265017 h 3047881"/>
                <a:gd name="connsiteX5" fmla="*/ 248130 w 3050646"/>
                <a:gd name="connsiteY5" fmla="*/ 273715 h 3047881"/>
                <a:gd name="connsiteX6" fmla="*/ 902037 w 3050646"/>
                <a:gd name="connsiteY6" fmla="*/ 1508 h 3047881"/>
                <a:gd name="connsiteX0" fmla="*/ 890869 w 3039478"/>
                <a:gd name="connsiteY0" fmla="*/ 1508 h 3047881"/>
                <a:gd name="connsiteX1" fmla="*/ 1228264 w 3039478"/>
                <a:gd name="connsiteY1" fmla="*/ 148162 h 3047881"/>
                <a:gd name="connsiteX2" fmla="*/ 3039478 w 3039478"/>
                <a:gd name="connsiteY2" fmla="*/ 1312699 h 3047881"/>
                <a:gd name="connsiteX3" fmla="*/ 1306510 w 3039478"/>
                <a:gd name="connsiteY3" fmla="*/ 3047881 h 3047881"/>
                <a:gd name="connsiteX4" fmla="*/ 111409 w 3039478"/>
                <a:gd name="connsiteY4" fmla="*/ 1265017 h 3047881"/>
                <a:gd name="connsiteX5" fmla="*/ 236962 w 3039478"/>
                <a:gd name="connsiteY5" fmla="*/ 273715 h 3047881"/>
                <a:gd name="connsiteX6" fmla="*/ 890869 w 3039478"/>
                <a:gd name="connsiteY6" fmla="*/ 1508 h 3047881"/>
                <a:gd name="connsiteX0" fmla="*/ 913966 w 3062575"/>
                <a:gd name="connsiteY0" fmla="*/ 1508 h 3047881"/>
                <a:gd name="connsiteX1" fmla="*/ 1251361 w 3062575"/>
                <a:gd name="connsiteY1" fmla="*/ 148162 h 3047881"/>
                <a:gd name="connsiteX2" fmla="*/ 3062575 w 3062575"/>
                <a:gd name="connsiteY2" fmla="*/ 1312699 h 3047881"/>
                <a:gd name="connsiteX3" fmla="*/ 1329607 w 3062575"/>
                <a:gd name="connsiteY3" fmla="*/ 3047881 h 3047881"/>
                <a:gd name="connsiteX4" fmla="*/ 96630 w 3062575"/>
                <a:gd name="connsiteY4" fmla="*/ 1212621 h 3047881"/>
                <a:gd name="connsiteX5" fmla="*/ 260059 w 3062575"/>
                <a:gd name="connsiteY5" fmla="*/ 273715 h 3047881"/>
                <a:gd name="connsiteX6" fmla="*/ 913966 w 3062575"/>
                <a:gd name="connsiteY6" fmla="*/ 1508 h 304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2575" h="3047881">
                  <a:moveTo>
                    <a:pt x="913966" y="1508"/>
                  </a:moveTo>
                  <a:cubicBezTo>
                    <a:pt x="1043265" y="10383"/>
                    <a:pt x="1161710" y="58510"/>
                    <a:pt x="1251361" y="148162"/>
                  </a:cubicBezTo>
                  <a:lnTo>
                    <a:pt x="3062575" y="1312699"/>
                  </a:lnTo>
                  <a:lnTo>
                    <a:pt x="1329607" y="3047881"/>
                  </a:lnTo>
                  <a:cubicBezTo>
                    <a:pt x="912302" y="2420250"/>
                    <a:pt x="247834" y="1455874"/>
                    <a:pt x="96630" y="1212621"/>
                  </a:cubicBezTo>
                  <a:cubicBezTo>
                    <a:pt x="-54574" y="969368"/>
                    <a:pt x="-48352" y="582126"/>
                    <a:pt x="260059" y="273715"/>
                  </a:cubicBezTo>
                  <a:cubicBezTo>
                    <a:pt x="452816" y="80958"/>
                    <a:pt x="698467" y="-13284"/>
                    <a:pt x="913966" y="1508"/>
                  </a:cubicBezTo>
                  <a:close/>
                </a:path>
              </a:pathLst>
            </a:custGeom>
            <a:gradFill>
              <a:gsLst>
                <a:gs pos="0">
                  <a:srgbClr val="92D050"/>
                </a:gs>
                <a:gs pos="100000">
                  <a:srgbClr val="70AD47">
                    <a:lumMod val="75000"/>
                  </a:srgbClr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98EA9AE0-037D-409E-95D8-657DBD157521}"/>
                </a:ext>
              </a:extLst>
            </p:cNvPr>
            <p:cNvSpPr/>
            <p:nvPr/>
          </p:nvSpPr>
          <p:spPr>
            <a:xfrm>
              <a:off x="577218" y="1892311"/>
              <a:ext cx="3436677" cy="1901136"/>
            </a:xfrm>
            <a:custGeom>
              <a:avLst/>
              <a:gdLst>
                <a:gd name="connsiteX0" fmla="*/ 947649 w 3436677"/>
                <a:gd name="connsiteY0" fmla="*/ 63270 h 1901136"/>
                <a:gd name="connsiteX1" fmla="*/ 924825 w 3436677"/>
                <a:gd name="connsiteY1" fmla="*/ 69762 h 1901136"/>
                <a:gd name="connsiteX2" fmla="*/ 902773 w 3436677"/>
                <a:gd name="connsiteY2" fmla="*/ 63489 h 1901136"/>
                <a:gd name="connsiteX3" fmla="*/ 897283 w 3436677"/>
                <a:gd name="connsiteY3" fmla="*/ 63660 h 1901136"/>
                <a:gd name="connsiteX4" fmla="*/ 864432 w 3436677"/>
                <a:gd name="connsiteY4" fmla="*/ 73004 h 1901136"/>
                <a:gd name="connsiteX5" fmla="*/ 848846 w 3436677"/>
                <a:gd name="connsiteY5" fmla="*/ 68571 h 1901136"/>
                <a:gd name="connsiteX6" fmla="*/ 833133 w 3436677"/>
                <a:gd name="connsiteY6" fmla="*/ 71122 h 1901136"/>
                <a:gd name="connsiteX7" fmla="*/ 830499 w 3436677"/>
                <a:gd name="connsiteY7" fmla="*/ 75488 h 1901136"/>
                <a:gd name="connsiteX8" fmla="*/ 794582 w 3436677"/>
                <a:gd name="connsiteY8" fmla="*/ 85704 h 1901136"/>
                <a:gd name="connsiteX9" fmla="*/ 786694 w 3436677"/>
                <a:gd name="connsiteY9" fmla="*/ 83460 h 1901136"/>
                <a:gd name="connsiteX10" fmla="*/ 756482 w 3436677"/>
                <a:gd name="connsiteY10" fmla="*/ 92054 h 1901136"/>
                <a:gd name="connsiteX11" fmla="*/ 753746 w 3436677"/>
                <a:gd name="connsiteY11" fmla="*/ 91276 h 1901136"/>
                <a:gd name="connsiteX12" fmla="*/ 747949 w 3436677"/>
                <a:gd name="connsiteY12" fmla="*/ 100887 h 1901136"/>
                <a:gd name="connsiteX13" fmla="*/ 712032 w 3436677"/>
                <a:gd name="connsiteY13" fmla="*/ 111104 h 1901136"/>
                <a:gd name="connsiteX14" fmla="*/ 676115 w 3436677"/>
                <a:gd name="connsiteY14" fmla="*/ 100887 h 1901136"/>
                <a:gd name="connsiteX15" fmla="*/ 675962 w 3436677"/>
                <a:gd name="connsiteY15" fmla="*/ 100633 h 1901136"/>
                <a:gd name="connsiteX16" fmla="*/ 651711 w 3436677"/>
                <a:gd name="connsiteY16" fmla="*/ 107872 h 1901136"/>
                <a:gd name="connsiteX17" fmla="*/ 646349 w 3436677"/>
                <a:gd name="connsiteY17" fmla="*/ 116762 h 1901136"/>
                <a:gd name="connsiteX18" fmla="*/ 628407 w 3436677"/>
                <a:gd name="connsiteY18" fmla="*/ 121866 h 1901136"/>
                <a:gd name="connsiteX19" fmla="*/ 620949 w 3436677"/>
                <a:gd name="connsiteY19" fmla="*/ 129462 h 1901136"/>
                <a:gd name="connsiteX20" fmla="*/ 585032 w 3436677"/>
                <a:gd name="connsiteY20" fmla="*/ 139679 h 1901136"/>
                <a:gd name="connsiteX21" fmla="*/ 564621 w 3436677"/>
                <a:gd name="connsiteY21" fmla="*/ 133873 h 1901136"/>
                <a:gd name="connsiteX22" fmla="*/ 541472 w 3436677"/>
                <a:gd name="connsiteY22" fmla="*/ 140784 h 1901136"/>
                <a:gd name="connsiteX23" fmla="*/ 539759 w 3436677"/>
                <a:gd name="connsiteY23" fmla="*/ 147431 h 1901136"/>
                <a:gd name="connsiteX24" fmla="*/ 492957 w 3436677"/>
                <a:gd name="connsiteY24" fmla="*/ 171738 h 1901136"/>
                <a:gd name="connsiteX25" fmla="*/ 481719 w 3436677"/>
                <a:gd name="connsiteY25" fmla="*/ 168091 h 1901136"/>
                <a:gd name="connsiteX26" fmla="*/ 442913 w 3436677"/>
                <a:gd name="connsiteY26" fmla="*/ 185974 h 1901136"/>
                <a:gd name="connsiteX27" fmla="*/ 433160 w 3436677"/>
                <a:gd name="connsiteY27" fmla="*/ 204422 h 1901136"/>
                <a:gd name="connsiteX28" fmla="*/ 397243 w 3436677"/>
                <a:gd name="connsiteY28" fmla="*/ 216079 h 1901136"/>
                <a:gd name="connsiteX29" fmla="*/ 392394 w 3436677"/>
                <a:gd name="connsiteY29" fmla="*/ 214505 h 1901136"/>
                <a:gd name="connsiteX30" fmla="*/ 390070 w 3436677"/>
                <a:gd name="connsiteY30" fmla="*/ 223522 h 1901136"/>
                <a:gd name="connsiteX31" fmla="*/ 371668 w 3436677"/>
                <a:gd name="connsiteY31" fmla="*/ 241032 h 1901136"/>
                <a:gd name="connsiteX32" fmla="*/ 346947 w 3436677"/>
                <a:gd name="connsiteY32" fmla="*/ 246948 h 1901136"/>
                <a:gd name="connsiteX33" fmla="*/ 345620 w 3436677"/>
                <a:gd name="connsiteY33" fmla="*/ 252097 h 1901136"/>
                <a:gd name="connsiteX34" fmla="*/ 327218 w 3436677"/>
                <a:gd name="connsiteY34" fmla="*/ 269607 h 1901136"/>
                <a:gd name="connsiteX35" fmla="*/ 317838 w 3436677"/>
                <a:gd name="connsiteY35" fmla="*/ 271852 h 1901136"/>
                <a:gd name="connsiteX36" fmla="*/ 317238 w 3436677"/>
                <a:gd name="connsiteY36" fmla="*/ 274179 h 1901136"/>
                <a:gd name="connsiteX37" fmla="*/ 298836 w 3436677"/>
                <a:gd name="connsiteY37" fmla="*/ 291689 h 1901136"/>
                <a:gd name="connsiteX38" fmla="*/ 281754 w 3436677"/>
                <a:gd name="connsiteY38" fmla="*/ 295777 h 1901136"/>
                <a:gd name="connsiteX39" fmla="*/ 279139 w 3436677"/>
                <a:gd name="connsiteY39" fmla="*/ 305929 h 1901136"/>
                <a:gd name="connsiteX40" fmla="*/ 260736 w 3436677"/>
                <a:gd name="connsiteY40" fmla="*/ 323439 h 1901136"/>
                <a:gd name="connsiteX41" fmla="*/ 257957 w 3436677"/>
                <a:gd name="connsiteY41" fmla="*/ 324104 h 1901136"/>
                <a:gd name="connsiteX42" fmla="*/ 256914 w 3436677"/>
                <a:gd name="connsiteY42" fmla="*/ 328154 h 1901136"/>
                <a:gd name="connsiteX43" fmla="*/ 238511 w 3436677"/>
                <a:gd name="connsiteY43" fmla="*/ 345664 h 1901136"/>
                <a:gd name="connsiteX44" fmla="*/ 225471 w 3436677"/>
                <a:gd name="connsiteY44" fmla="*/ 348785 h 1901136"/>
                <a:gd name="connsiteX45" fmla="*/ 225980 w 3436677"/>
                <a:gd name="connsiteY45" fmla="*/ 350763 h 1901136"/>
                <a:gd name="connsiteX46" fmla="*/ 211103 w 3436677"/>
                <a:gd name="connsiteY46" fmla="*/ 378904 h 1901136"/>
                <a:gd name="connsiteX47" fmla="*/ 176252 w 3436677"/>
                <a:gd name="connsiteY47" fmla="*/ 390215 h 1901136"/>
                <a:gd name="connsiteX48" fmla="*/ 159968 w 3436677"/>
                <a:gd name="connsiteY48" fmla="*/ 412604 h 1901136"/>
                <a:gd name="connsiteX49" fmla="*/ 154202 w 3436677"/>
                <a:gd name="connsiteY49" fmla="*/ 423510 h 1901136"/>
                <a:gd name="connsiteX50" fmla="*/ 151366 w 3436677"/>
                <a:gd name="connsiteY50" fmla="*/ 424431 h 1901136"/>
                <a:gd name="connsiteX51" fmla="*/ 148580 w 3436677"/>
                <a:gd name="connsiteY51" fmla="*/ 428261 h 1901136"/>
                <a:gd name="connsiteX52" fmla="*/ 130008 w 3436677"/>
                <a:gd name="connsiteY52" fmla="*/ 475619 h 1901136"/>
                <a:gd name="connsiteX53" fmla="*/ 140892 w 3436677"/>
                <a:gd name="connsiteY53" fmla="*/ 479151 h 1901136"/>
                <a:gd name="connsiteX54" fmla="*/ 155769 w 3436677"/>
                <a:gd name="connsiteY54" fmla="*/ 507293 h 1901136"/>
                <a:gd name="connsiteX55" fmla="*/ 140892 w 3436677"/>
                <a:gd name="connsiteY55" fmla="*/ 535434 h 1901136"/>
                <a:gd name="connsiteX56" fmla="*/ 116617 w 3436677"/>
                <a:gd name="connsiteY56" fmla="*/ 543313 h 1901136"/>
                <a:gd name="connsiteX57" fmla="*/ 115954 w 3436677"/>
                <a:gd name="connsiteY57" fmla="*/ 555240 h 1901136"/>
                <a:gd name="connsiteX58" fmla="*/ 132995 w 3436677"/>
                <a:gd name="connsiteY58" fmla="*/ 560770 h 1901136"/>
                <a:gd name="connsiteX59" fmla="*/ 147872 w 3436677"/>
                <a:gd name="connsiteY59" fmla="*/ 588912 h 1901136"/>
                <a:gd name="connsiteX60" fmla="*/ 143881 w 3436677"/>
                <a:gd name="connsiteY60" fmla="*/ 604403 h 1901136"/>
                <a:gd name="connsiteX61" fmla="*/ 143732 w 3436677"/>
                <a:gd name="connsiteY61" fmla="*/ 604576 h 1901136"/>
                <a:gd name="connsiteX62" fmla="*/ 144663 w 3436677"/>
                <a:gd name="connsiteY62" fmla="*/ 608189 h 1901136"/>
                <a:gd name="connsiteX63" fmla="*/ 131740 w 3436677"/>
                <a:gd name="connsiteY63" fmla="*/ 632634 h 1901136"/>
                <a:gd name="connsiteX64" fmla="*/ 136711 w 3436677"/>
                <a:gd name="connsiteY64" fmla="*/ 648437 h 1901136"/>
                <a:gd name="connsiteX65" fmla="*/ 185427 w 3436677"/>
                <a:gd name="connsiteY65" fmla="*/ 712226 h 1901136"/>
                <a:gd name="connsiteX66" fmla="*/ 201011 w 3436677"/>
                <a:gd name="connsiteY66" fmla="*/ 723573 h 1901136"/>
                <a:gd name="connsiteX67" fmla="*/ 205102 w 3436677"/>
                <a:gd name="connsiteY67" fmla="*/ 723006 h 1901136"/>
                <a:gd name="connsiteX68" fmla="*/ 281539 w 3436677"/>
                <a:gd name="connsiteY68" fmla="*/ 775496 h 1901136"/>
                <a:gd name="connsiteX69" fmla="*/ 280637 w 3436677"/>
                <a:gd name="connsiteY69" fmla="*/ 776992 h 1901136"/>
                <a:gd name="connsiteX70" fmla="*/ 299509 w 3436677"/>
                <a:gd name="connsiteY70" fmla="*/ 786277 h 1901136"/>
                <a:gd name="connsiteX71" fmla="*/ 393835 w 3436677"/>
                <a:gd name="connsiteY71" fmla="*/ 863165 h 1901136"/>
                <a:gd name="connsiteX72" fmla="*/ 421886 w 3436677"/>
                <a:gd name="connsiteY72" fmla="*/ 868198 h 1901136"/>
                <a:gd name="connsiteX73" fmla="*/ 443598 w 3436677"/>
                <a:gd name="connsiteY73" fmla="*/ 890902 h 1901136"/>
                <a:gd name="connsiteX74" fmla="*/ 437418 w 3436677"/>
                <a:gd name="connsiteY74" fmla="*/ 897365 h 1901136"/>
                <a:gd name="connsiteX75" fmla="*/ 469511 w 3436677"/>
                <a:gd name="connsiteY75" fmla="*/ 903123 h 1901136"/>
                <a:gd name="connsiteX76" fmla="*/ 491223 w 3436677"/>
                <a:gd name="connsiteY76" fmla="*/ 925827 h 1901136"/>
                <a:gd name="connsiteX77" fmla="*/ 482238 w 3436677"/>
                <a:gd name="connsiteY77" fmla="*/ 935224 h 1901136"/>
                <a:gd name="connsiteX78" fmla="*/ 495016 w 3436677"/>
                <a:gd name="connsiteY78" fmla="*/ 945640 h 1901136"/>
                <a:gd name="connsiteX79" fmla="*/ 523486 w 3436677"/>
                <a:gd name="connsiteY79" fmla="*/ 950748 h 1901136"/>
                <a:gd name="connsiteX80" fmla="*/ 545198 w 3436677"/>
                <a:gd name="connsiteY80" fmla="*/ 973452 h 1901136"/>
                <a:gd name="connsiteX81" fmla="*/ 538162 w 3436677"/>
                <a:gd name="connsiteY81" fmla="*/ 980809 h 1901136"/>
                <a:gd name="connsiteX82" fmla="*/ 543814 w 3436677"/>
                <a:gd name="connsiteY82" fmla="*/ 985416 h 1901136"/>
                <a:gd name="connsiteX83" fmla="*/ 580636 w 3436677"/>
                <a:gd name="connsiteY83" fmla="*/ 992023 h 1901136"/>
                <a:gd name="connsiteX84" fmla="*/ 602348 w 3436677"/>
                <a:gd name="connsiteY84" fmla="*/ 1014727 h 1901136"/>
                <a:gd name="connsiteX85" fmla="*/ 592459 w 3436677"/>
                <a:gd name="connsiteY85" fmla="*/ 1025068 h 1901136"/>
                <a:gd name="connsiteX86" fmla="*/ 603497 w 3436677"/>
                <a:gd name="connsiteY86" fmla="*/ 1034065 h 1901136"/>
                <a:gd name="connsiteX87" fmla="*/ 634611 w 3436677"/>
                <a:gd name="connsiteY87" fmla="*/ 1039648 h 1901136"/>
                <a:gd name="connsiteX88" fmla="*/ 637873 w 3436677"/>
                <a:gd name="connsiteY88" fmla="*/ 1043059 h 1901136"/>
                <a:gd name="connsiteX89" fmla="*/ 638839 w 3436677"/>
                <a:gd name="connsiteY89" fmla="*/ 1042925 h 1901136"/>
                <a:gd name="connsiteX90" fmla="*/ 715276 w 3436677"/>
                <a:gd name="connsiteY90" fmla="*/ 1095415 h 1901136"/>
                <a:gd name="connsiteX91" fmla="*/ 712432 w 3436677"/>
                <a:gd name="connsiteY91" fmla="*/ 1105090 h 1901136"/>
                <a:gd name="connsiteX92" fmla="*/ 728917 w 3436677"/>
                <a:gd name="connsiteY92" fmla="*/ 1107375 h 1901136"/>
                <a:gd name="connsiteX93" fmla="*/ 775601 w 3436677"/>
                <a:gd name="connsiteY93" fmla="*/ 1155740 h 1901136"/>
                <a:gd name="connsiteX94" fmla="*/ 772632 w 3436677"/>
                <a:gd name="connsiteY94" fmla="*/ 1165838 h 1901136"/>
                <a:gd name="connsiteX95" fmla="*/ 786067 w 3436677"/>
                <a:gd name="connsiteY95" fmla="*/ 1167700 h 1901136"/>
                <a:gd name="connsiteX96" fmla="*/ 819697 w 3436677"/>
                <a:gd name="connsiteY96" fmla="*/ 1186718 h 1901136"/>
                <a:gd name="connsiteX97" fmla="*/ 829919 w 3436677"/>
                <a:gd name="connsiteY97" fmla="*/ 1209698 h 1901136"/>
                <a:gd name="connsiteX98" fmla="*/ 841982 w 3436677"/>
                <a:gd name="connsiteY98" fmla="*/ 1208025 h 1901136"/>
                <a:gd name="connsiteX99" fmla="*/ 918419 w 3436677"/>
                <a:gd name="connsiteY99" fmla="*/ 1260515 h 1901136"/>
                <a:gd name="connsiteX100" fmla="*/ 912814 w 3436677"/>
                <a:gd name="connsiteY100" fmla="*/ 1269807 h 1901136"/>
                <a:gd name="connsiteX101" fmla="*/ 932060 w 3436677"/>
                <a:gd name="connsiteY101" fmla="*/ 1272475 h 1901136"/>
                <a:gd name="connsiteX102" fmla="*/ 978744 w 3436677"/>
                <a:gd name="connsiteY102" fmla="*/ 1320840 h 1901136"/>
                <a:gd name="connsiteX103" fmla="*/ 977409 w 3436677"/>
                <a:gd name="connsiteY103" fmla="*/ 1323053 h 1901136"/>
                <a:gd name="connsiteX104" fmla="*/ 1001910 w 3436677"/>
                <a:gd name="connsiteY104" fmla="*/ 1326450 h 1901136"/>
                <a:gd name="connsiteX105" fmla="*/ 1048594 w 3436677"/>
                <a:gd name="connsiteY105" fmla="*/ 1374815 h 1901136"/>
                <a:gd name="connsiteX106" fmla="*/ 1039674 w 3436677"/>
                <a:gd name="connsiteY106" fmla="*/ 1389604 h 1901136"/>
                <a:gd name="connsiteX107" fmla="*/ 1065204 w 3436677"/>
                <a:gd name="connsiteY107" fmla="*/ 1410414 h 1901136"/>
                <a:gd name="connsiteX108" fmla="*/ 1089800 w 3436677"/>
                <a:gd name="connsiteY108" fmla="*/ 1403417 h 1901136"/>
                <a:gd name="connsiteX109" fmla="*/ 1140594 w 3436677"/>
                <a:gd name="connsiteY109" fmla="*/ 1438298 h 1901136"/>
                <a:gd name="connsiteX110" fmla="*/ 1133571 w 3436677"/>
                <a:gd name="connsiteY110" fmla="*/ 1449942 h 1901136"/>
                <a:gd name="connsiteX111" fmla="*/ 1142051 w 3436677"/>
                <a:gd name="connsiteY111" fmla="*/ 1464002 h 1901136"/>
                <a:gd name="connsiteX112" fmla="*/ 1156307 w 3436677"/>
                <a:gd name="connsiteY112" fmla="*/ 1462025 h 1901136"/>
                <a:gd name="connsiteX113" fmla="*/ 1210356 w 3436677"/>
                <a:gd name="connsiteY113" fmla="*/ 1477399 h 1901136"/>
                <a:gd name="connsiteX114" fmla="*/ 1232171 w 3436677"/>
                <a:gd name="connsiteY114" fmla="*/ 1513565 h 1901136"/>
                <a:gd name="connsiteX115" fmla="*/ 1233685 w 3436677"/>
                <a:gd name="connsiteY115" fmla="*/ 1513775 h 1901136"/>
                <a:gd name="connsiteX116" fmla="*/ 1267315 w 3436677"/>
                <a:gd name="connsiteY116" fmla="*/ 1532793 h 1901136"/>
                <a:gd name="connsiteX117" fmla="*/ 1279633 w 3436677"/>
                <a:gd name="connsiteY117" fmla="*/ 1560485 h 1901136"/>
                <a:gd name="connsiteX118" fmla="*/ 1295883 w 3436677"/>
                <a:gd name="connsiteY118" fmla="*/ 1587426 h 1901136"/>
                <a:gd name="connsiteX119" fmla="*/ 1319716 w 3436677"/>
                <a:gd name="connsiteY119" fmla="*/ 1590730 h 1901136"/>
                <a:gd name="connsiteX120" fmla="*/ 1353346 w 3436677"/>
                <a:gd name="connsiteY120" fmla="*/ 1609748 h 1901136"/>
                <a:gd name="connsiteX121" fmla="*/ 1355869 w 3436677"/>
                <a:gd name="connsiteY121" fmla="*/ 1615420 h 1901136"/>
                <a:gd name="connsiteX122" fmla="*/ 1360991 w 3436677"/>
                <a:gd name="connsiteY122" fmla="*/ 1616130 h 1901136"/>
                <a:gd name="connsiteX123" fmla="*/ 1394621 w 3436677"/>
                <a:gd name="connsiteY123" fmla="*/ 1635148 h 1901136"/>
                <a:gd name="connsiteX124" fmla="*/ 1402539 w 3436677"/>
                <a:gd name="connsiteY124" fmla="*/ 1652947 h 1901136"/>
                <a:gd name="connsiteX125" fmla="*/ 1411791 w 3436677"/>
                <a:gd name="connsiteY125" fmla="*/ 1654230 h 1901136"/>
                <a:gd name="connsiteX126" fmla="*/ 1445421 w 3436677"/>
                <a:gd name="connsiteY126" fmla="*/ 1673248 h 1901136"/>
                <a:gd name="connsiteX127" fmla="*/ 1450439 w 3436677"/>
                <a:gd name="connsiteY127" fmla="*/ 1684529 h 1901136"/>
                <a:gd name="connsiteX128" fmla="*/ 1471012 w 3436677"/>
                <a:gd name="connsiteY128" fmla="*/ 1694054 h 1901136"/>
                <a:gd name="connsiteX129" fmla="*/ 1493400 w 3436677"/>
                <a:gd name="connsiteY129" fmla="*/ 1731170 h 1901136"/>
                <a:gd name="connsiteX130" fmla="*/ 1492679 w 3436677"/>
                <a:gd name="connsiteY130" fmla="*/ 1732366 h 1901136"/>
                <a:gd name="connsiteX131" fmla="*/ 1505937 w 3436677"/>
                <a:gd name="connsiteY131" fmla="*/ 1738504 h 1901136"/>
                <a:gd name="connsiteX132" fmla="*/ 1515729 w 3436677"/>
                <a:gd name="connsiteY132" fmla="*/ 1754738 h 1901136"/>
                <a:gd name="connsiteX133" fmla="*/ 1521812 w 3436677"/>
                <a:gd name="connsiteY133" fmla="*/ 1757554 h 1901136"/>
                <a:gd name="connsiteX134" fmla="*/ 1525977 w 3436677"/>
                <a:gd name="connsiteY134" fmla="*/ 1764459 h 1901136"/>
                <a:gd name="connsiteX135" fmla="*/ 1532441 w 3436677"/>
                <a:gd name="connsiteY135" fmla="*/ 1765355 h 1901136"/>
                <a:gd name="connsiteX136" fmla="*/ 1556737 w 3436677"/>
                <a:gd name="connsiteY136" fmla="*/ 1776604 h 1901136"/>
                <a:gd name="connsiteX137" fmla="*/ 1561183 w 3436677"/>
                <a:gd name="connsiteY137" fmla="*/ 1783975 h 1901136"/>
                <a:gd name="connsiteX138" fmla="*/ 1562332 w 3436677"/>
                <a:gd name="connsiteY138" fmla="*/ 1781085 h 1901136"/>
                <a:gd name="connsiteX139" fmla="*/ 1593256 w 3436677"/>
                <a:gd name="connsiteY139" fmla="*/ 1761530 h 1901136"/>
                <a:gd name="connsiteX140" fmla="*/ 1600107 w 3436677"/>
                <a:gd name="connsiteY140" fmla="*/ 1760468 h 1901136"/>
                <a:gd name="connsiteX141" fmla="*/ 1612913 w 3436677"/>
                <a:gd name="connsiteY141" fmla="*/ 1745882 h 1901136"/>
                <a:gd name="connsiteX142" fmla="*/ 1662613 w 3436677"/>
                <a:gd name="connsiteY142" fmla="*/ 1730073 h 1901136"/>
                <a:gd name="connsiteX143" fmla="*/ 1667538 w 3436677"/>
                <a:gd name="connsiteY143" fmla="*/ 1730836 h 1901136"/>
                <a:gd name="connsiteX144" fmla="*/ 1671005 w 3436677"/>
                <a:gd name="connsiteY144" fmla="*/ 1722120 h 1901136"/>
                <a:gd name="connsiteX145" fmla="*/ 1701929 w 3436677"/>
                <a:gd name="connsiteY145" fmla="*/ 1702564 h 1901136"/>
                <a:gd name="connsiteX146" fmla="*/ 1719326 w 3436677"/>
                <a:gd name="connsiteY146" fmla="*/ 1699867 h 1901136"/>
                <a:gd name="connsiteX147" fmla="*/ 1728155 w 3436677"/>
                <a:gd name="connsiteY147" fmla="*/ 1677670 h 1901136"/>
                <a:gd name="connsiteX148" fmla="*/ 1759079 w 3436677"/>
                <a:gd name="connsiteY148" fmla="*/ 1658114 h 1901136"/>
                <a:gd name="connsiteX149" fmla="*/ 1764724 w 3436677"/>
                <a:gd name="connsiteY149" fmla="*/ 1657239 h 1901136"/>
                <a:gd name="connsiteX150" fmla="*/ 1766125 w 3436677"/>
                <a:gd name="connsiteY150" fmla="*/ 1651913 h 1901136"/>
                <a:gd name="connsiteX151" fmla="*/ 1830888 w 3436677"/>
                <a:gd name="connsiteY151" fmla="*/ 1618948 h 1901136"/>
                <a:gd name="connsiteX152" fmla="*/ 1857772 w 3436677"/>
                <a:gd name="connsiteY152" fmla="*/ 1623116 h 1901136"/>
                <a:gd name="connsiteX153" fmla="*/ 1862098 w 3436677"/>
                <a:gd name="connsiteY153" fmla="*/ 1606661 h 1901136"/>
                <a:gd name="connsiteX154" fmla="*/ 1877161 w 3436677"/>
                <a:gd name="connsiteY154" fmla="*/ 1589505 h 1901136"/>
                <a:gd name="connsiteX155" fmla="*/ 1887954 w 3436677"/>
                <a:gd name="connsiteY155" fmla="*/ 1583917 h 1901136"/>
                <a:gd name="connsiteX156" fmla="*/ 1902561 w 3436677"/>
                <a:gd name="connsiteY156" fmla="*/ 1567280 h 1901136"/>
                <a:gd name="connsiteX157" fmla="*/ 1952261 w 3436677"/>
                <a:gd name="connsiteY157" fmla="*/ 1551471 h 1901136"/>
                <a:gd name="connsiteX158" fmla="*/ 1971749 w 3436677"/>
                <a:gd name="connsiteY158" fmla="*/ 1554492 h 1901136"/>
                <a:gd name="connsiteX159" fmla="*/ 1976398 w 3436677"/>
                <a:gd name="connsiteY159" fmla="*/ 1536811 h 1901136"/>
                <a:gd name="connsiteX160" fmla="*/ 2041161 w 3436677"/>
                <a:gd name="connsiteY160" fmla="*/ 1503846 h 1901136"/>
                <a:gd name="connsiteX161" fmla="*/ 2062549 w 3436677"/>
                <a:gd name="connsiteY161" fmla="*/ 1507162 h 1901136"/>
                <a:gd name="connsiteX162" fmla="*/ 2070973 w 3436677"/>
                <a:gd name="connsiteY162" fmla="*/ 1497355 h 1901136"/>
                <a:gd name="connsiteX163" fmla="*/ 2079166 w 3436677"/>
                <a:gd name="connsiteY163" fmla="*/ 1493020 h 1901136"/>
                <a:gd name="connsiteX164" fmla="*/ 2084348 w 3436677"/>
                <a:gd name="connsiteY164" fmla="*/ 1473311 h 1901136"/>
                <a:gd name="connsiteX165" fmla="*/ 2149111 w 3436677"/>
                <a:gd name="connsiteY165" fmla="*/ 1440346 h 1901136"/>
                <a:gd name="connsiteX166" fmla="*/ 2174358 w 3436677"/>
                <a:gd name="connsiteY166" fmla="*/ 1444260 h 1901136"/>
                <a:gd name="connsiteX167" fmla="*/ 2176553 w 3436677"/>
                <a:gd name="connsiteY167" fmla="*/ 1438743 h 1901136"/>
                <a:gd name="connsiteX168" fmla="*/ 2207477 w 3436677"/>
                <a:gd name="connsiteY168" fmla="*/ 1419187 h 1901136"/>
                <a:gd name="connsiteX169" fmla="*/ 2222182 w 3436677"/>
                <a:gd name="connsiteY169" fmla="*/ 1416908 h 1901136"/>
                <a:gd name="connsiteX170" fmla="*/ 2224048 w 3436677"/>
                <a:gd name="connsiteY170" fmla="*/ 1409811 h 1901136"/>
                <a:gd name="connsiteX171" fmla="*/ 2247457 w 3436677"/>
                <a:gd name="connsiteY171" fmla="*/ 1387981 h 1901136"/>
                <a:gd name="connsiteX172" fmla="*/ 2247236 w 3436677"/>
                <a:gd name="connsiteY172" fmla="*/ 1387141 h 1901136"/>
                <a:gd name="connsiteX173" fmla="*/ 2317523 w 3436677"/>
                <a:gd name="connsiteY173" fmla="*/ 1333166 h 1901136"/>
                <a:gd name="connsiteX174" fmla="*/ 2327847 w 3436677"/>
                <a:gd name="connsiteY174" fmla="*/ 1334766 h 1901136"/>
                <a:gd name="connsiteX175" fmla="*/ 2328783 w 3436677"/>
                <a:gd name="connsiteY175" fmla="*/ 1331206 h 1901136"/>
                <a:gd name="connsiteX176" fmla="*/ 2393546 w 3436677"/>
                <a:gd name="connsiteY176" fmla="*/ 1298241 h 1901136"/>
                <a:gd name="connsiteX177" fmla="*/ 2401630 w 3436677"/>
                <a:gd name="connsiteY177" fmla="*/ 1299494 h 1901136"/>
                <a:gd name="connsiteX178" fmla="*/ 2416987 w 3436677"/>
                <a:gd name="connsiteY178" fmla="*/ 1289782 h 1901136"/>
                <a:gd name="connsiteX179" fmla="*/ 2441387 w 3436677"/>
                <a:gd name="connsiteY179" fmla="*/ 1286000 h 1901136"/>
                <a:gd name="connsiteX180" fmla="*/ 2441266 w 3436677"/>
                <a:gd name="connsiteY180" fmla="*/ 1285541 h 1901136"/>
                <a:gd name="connsiteX181" fmla="*/ 2511553 w 3436677"/>
                <a:gd name="connsiteY181" fmla="*/ 1231566 h 1901136"/>
                <a:gd name="connsiteX182" fmla="*/ 2523080 w 3436677"/>
                <a:gd name="connsiteY182" fmla="*/ 1233353 h 1901136"/>
                <a:gd name="connsiteX183" fmla="*/ 2533711 w 3436677"/>
                <a:gd name="connsiteY183" fmla="*/ 1213644 h 1901136"/>
                <a:gd name="connsiteX184" fmla="*/ 2583411 w 3436677"/>
                <a:gd name="connsiteY184" fmla="*/ 1197835 h 1901136"/>
                <a:gd name="connsiteX185" fmla="*/ 2610770 w 3436677"/>
                <a:gd name="connsiteY185" fmla="*/ 1202077 h 1901136"/>
                <a:gd name="connsiteX186" fmla="*/ 2616480 w 3436677"/>
                <a:gd name="connsiteY186" fmla="*/ 1205033 h 1901136"/>
                <a:gd name="connsiteX187" fmla="*/ 2628961 w 3436677"/>
                <a:gd name="connsiteY187" fmla="*/ 1181894 h 1901136"/>
                <a:gd name="connsiteX188" fmla="*/ 2651302 w 3436677"/>
                <a:gd name="connsiteY188" fmla="*/ 1170327 h 1901136"/>
                <a:gd name="connsiteX189" fmla="*/ 2652068 w 3436677"/>
                <a:gd name="connsiteY189" fmla="*/ 1170208 h 1901136"/>
                <a:gd name="connsiteX190" fmla="*/ 2658085 w 3436677"/>
                <a:gd name="connsiteY190" fmla="*/ 1159053 h 1901136"/>
                <a:gd name="connsiteX191" fmla="*/ 2674317 w 3436677"/>
                <a:gd name="connsiteY191" fmla="*/ 1150649 h 1901136"/>
                <a:gd name="connsiteX192" fmla="*/ 2683485 w 3436677"/>
                <a:gd name="connsiteY192" fmla="*/ 1133653 h 1901136"/>
                <a:gd name="connsiteX193" fmla="*/ 2733185 w 3436677"/>
                <a:gd name="connsiteY193" fmla="*/ 1117844 h 1901136"/>
                <a:gd name="connsiteX194" fmla="*/ 2760544 w 3436677"/>
                <a:gd name="connsiteY194" fmla="*/ 1122086 h 1901136"/>
                <a:gd name="connsiteX195" fmla="*/ 2766342 w 3436677"/>
                <a:gd name="connsiteY195" fmla="*/ 1125088 h 1901136"/>
                <a:gd name="connsiteX196" fmla="*/ 2768238 w 3436677"/>
                <a:gd name="connsiteY196" fmla="*/ 1124030 h 1901136"/>
                <a:gd name="connsiteX197" fmla="*/ 2766453 w 3436677"/>
                <a:gd name="connsiteY197" fmla="*/ 1120721 h 1901136"/>
                <a:gd name="connsiteX198" fmla="*/ 2836740 w 3436677"/>
                <a:gd name="connsiteY198" fmla="*/ 1066746 h 1901136"/>
                <a:gd name="connsiteX199" fmla="*/ 2863516 w 3436677"/>
                <a:gd name="connsiteY199" fmla="*/ 1070897 h 1901136"/>
                <a:gd name="connsiteX200" fmla="*/ 2866730 w 3436677"/>
                <a:gd name="connsiteY200" fmla="*/ 1069105 h 1901136"/>
                <a:gd name="connsiteX201" fmla="*/ 2870213 w 3436677"/>
                <a:gd name="connsiteY201" fmla="*/ 1055858 h 1901136"/>
                <a:gd name="connsiteX202" fmla="*/ 2934976 w 3436677"/>
                <a:gd name="connsiteY202" fmla="*/ 1022893 h 1901136"/>
                <a:gd name="connsiteX203" fmla="*/ 2937257 w 3436677"/>
                <a:gd name="connsiteY203" fmla="*/ 1023246 h 1901136"/>
                <a:gd name="connsiteX204" fmla="*/ 2948776 w 3436677"/>
                <a:gd name="connsiteY204" fmla="*/ 1010127 h 1901136"/>
                <a:gd name="connsiteX205" fmla="*/ 2971117 w 3436677"/>
                <a:gd name="connsiteY205" fmla="*/ 998559 h 1901136"/>
                <a:gd name="connsiteX206" fmla="*/ 2990127 w 3436677"/>
                <a:gd name="connsiteY206" fmla="*/ 995612 h 1901136"/>
                <a:gd name="connsiteX207" fmla="*/ 2984366 w 3436677"/>
                <a:gd name="connsiteY207" fmla="*/ 986062 h 1901136"/>
                <a:gd name="connsiteX208" fmla="*/ 3046618 w 3436677"/>
                <a:gd name="connsiteY208" fmla="*/ 943312 h 1901136"/>
                <a:gd name="connsiteX209" fmla="*/ 3062151 w 3436677"/>
                <a:gd name="connsiteY209" fmla="*/ 947730 h 1901136"/>
                <a:gd name="connsiteX210" fmla="*/ 3060375 w 3436677"/>
                <a:gd name="connsiteY210" fmla="*/ 944787 h 1901136"/>
                <a:gd name="connsiteX211" fmla="*/ 3078608 w 3436677"/>
                <a:gd name="connsiteY211" fmla="*/ 914558 h 1901136"/>
                <a:gd name="connsiteX212" fmla="*/ 3121375 w 3436677"/>
                <a:gd name="connsiteY212" fmla="*/ 902393 h 1901136"/>
                <a:gd name="connsiteX213" fmla="*/ 3138933 w 3436677"/>
                <a:gd name="connsiteY213" fmla="*/ 873283 h 1901136"/>
                <a:gd name="connsiteX214" fmla="*/ 3176347 w 3436677"/>
                <a:gd name="connsiteY214" fmla="*/ 862641 h 1901136"/>
                <a:gd name="connsiteX215" fmla="*/ 3183347 w 3436677"/>
                <a:gd name="connsiteY215" fmla="*/ 851036 h 1901136"/>
                <a:gd name="connsiteX216" fmla="*/ 3169533 w 3436677"/>
                <a:gd name="connsiteY216" fmla="*/ 828133 h 1901136"/>
                <a:gd name="connsiteX217" fmla="*/ 3144909 w 3436677"/>
                <a:gd name="connsiteY217" fmla="*/ 835137 h 1901136"/>
                <a:gd name="connsiteX218" fmla="*/ 3100890 w 3436677"/>
                <a:gd name="connsiteY218" fmla="*/ 822616 h 1901136"/>
                <a:gd name="connsiteX219" fmla="*/ 3083009 w 3436677"/>
                <a:gd name="connsiteY219" fmla="*/ 792970 h 1901136"/>
                <a:gd name="connsiteX220" fmla="*/ 3068709 w 3436677"/>
                <a:gd name="connsiteY220" fmla="*/ 797037 h 1901136"/>
                <a:gd name="connsiteX221" fmla="*/ 3024690 w 3436677"/>
                <a:gd name="connsiteY221" fmla="*/ 784516 h 1901136"/>
                <a:gd name="connsiteX222" fmla="*/ 3020336 w 3436677"/>
                <a:gd name="connsiteY222" fmla="*/ 777297 h 1901136"/>
                <a:gd name="connsiteX223" fmla="*/ 3017909 w 3436677"/>
                <a:gd name="connsiteY223" fmla="*/ 777987 h 1901136"/>
                <a:gd name="connsiteX224" fmla="*/ 2973890 w 3436677"/>
                <a:gd name="connsiteY224" fmla="*/ 765466 h 1901136"/>
                <a:gd name="connsiteX225" fmla="*/ 2960225 w 3436677"/>
                <a:gd name="connsiteY225" fmla="*/ 742810 h 1901136"/>
                <a:gd name="connsiteX226" fmla="*/ 2953985 w 3436677"/>
                <a:gd name="connsiteY226" fmla="*/ 740473 h 1901136"/>
                <a:gd name="connsiteX227" fmla="*/ 2944884 w 3436677"/>
                <a:gd name="connsiteY227" fmla="*/ 743062 h 1901136"/>
                <a:gd name="connsiteX228" fmla="*/ 2900865 w 3436677"/>
                <a:gd name="connsiteY228" fmla="*/ 730541 h 1901136"/>
                <a:gd name="connsiteX229" fmla="*/ 2893102 w 3436677"/>
                <a:gd name="connsiteY229" fmla="*/ 717670 h 1901136"/>
                <a:gd name="connsiteX230" fmla="*/ 2885291 w 3436677"/>
                <a:gd name="connsiteY230" fmla="*/ 714745 h 1901136"/>
                <a:gd name="connsiteX231" fmla="*/ 2875034 w 3436677"/>
                <a:gd name="connsiteY231" fmla="*/ 717662 h 1901136"/>
                <a:gd name="connsiteX232" fmla="*/ 2831015 w 3436677"/>
                <a:gd name="connsiteY232" fmla="*/ 705141 h 1901136"/>
                <a:gd name="connsiteX233" fmla="*/ 2822659 w 3436677"/>
                <a:gd name="connsiteY233" fmla="*/ 691286 h 1901136"/>
                <a:gd name="connsiteX234" fmla="*/ 2800108 w 3436677"/>
                <a:gd name="connsiteY234" fmla="*/ 682840 h 1901136"/>
                <a:gd name="connsiteX235" fmla="*/ 2789309 w 3436677"/>
                <a:gd name="connsiteY235" fmla="*/ 685912 h 1901136"/>
                <a:gd name="connsiteX236" fmla="*/ 2745290 w 3436677"/>
                <a:gd name="connsiteY236" fmla="*/ 673391 h 1901136"/>
                <a:gd name="connsiteX237" fmla="*/ 2737657 w 3436677"/>
                <a:gd name="connsiteY237" fmla="*/ 660735 h 1901136"/>
                <a:gd name="connsiteX238" fmla="*/ 2704015 w 3436677"/>
                <a:gd name="connsiteY238" fmla="*/ 651166 h 1901136"/>
                <a:gd name="connsiteX239" fmla="*/ 2700845 w 3436677"/>
                <a:gd name="connsiteY239" fmla="*/ 645910 h 1901136"/>
                <a:gd name="connsiteX240" fmla="*/ 2671834 w 3436677"/>
                <a:gd name="connsiteY240" fmla="*/ 654162 h 1901136"/>
                <a:gd name="connsiteX241" fmla="*/ 2627815 w 3436677"/>
                <a:gd name="connsiteY241" fmla="*/ 641641 h 1901136"/>
                <a:gd name="connsiteX242" fmla="*/ 2617531 w 3436677"/>
                <a:gd name="connsiteY242" fmla="*/ 624591 h 1901136"/>
                <a:gd name="connsiteX243" fmla="*/ 2577015 w 3436677"/>
                <a:gd name="connsiteY243" fmla="*/ 613066 h 1901136"/>
                <a:gd name="connsiteX244" fmla="*/ 2568476 w 3436677"/>
                <a:gd name="connsiteY244" fmla="*/ 598909 h 1901136"/>
                <a:gd name="connsiteX245" fmla="*/ 2541659 w 3436677"/>
                <a:gd name="connsiteY245" fmla="*/ 606537 h 1901136"/>
                <a:gd name="connsiteX246" fmla="*/ 2497640 w 3436677"/>
                <a:gd name="connsiteY246" fmla="*/ 594016 h 1901136"/>
                <a:gd name="connsiteX247" fmla="*/ 2489073 w 3436677"/>
                <a:gd name="connsiteY247" fmla="*/ 579813 h 1901136"/>
                <a:gd name="connsiteX248" fmla="*/ 2453886 w 3436677"/>
                <a:gd name="connsiteY248" fmla="*/ 569804 h 1901136"/>
                <a:gd name="connsiteX249" fmla="*/ 2447888 w 3436677"/>
                <a:gd name="connsiteY249" fmla="*/ 559860 h 1901136"/>
                <a:gd name="connsiteX250" fmla="*/ 2440059 w 3436677"/>
                <a:gd name="connsiteY250" fmla="*/ 562087 h 1901136"/>
                <a:gd name="connsiteX251" fmla="*/ 2396040 w 3436677"/>
                <a:gd name="connsiteY251" fmla="*/ 549566 h 1901136"/>
                <a:gd name="connsiteX252" fmla="*/ 2394739 w 3436677"/>
                <a:gd name="connsiteY252" fmla="*/ 547408 h 1901136"/>
                <a:gd name="connsiteX253" fmla="*/ 2383605 w 3436677"/>
                <a:gd name="connsiteY253" fmla="*/ 550575 h 1901136"/>
                <a:gd name="connsiteX254" fmla="*/ 2321353 w 3436677"/>
                <a:gd name="connsiteY254" fmla="*/ 507825 h 1901136"/>
                <a:gd name="connsiteX255" fmla="*/ 2322171 w 3436677"/>
                <a:gd name="connsiteY255" fmla="*/ 506469 h 1901136"/>
                <a:gd name="connsiteX256" fmla="*/ 2301055 w 3436677"/>
                <a:gd name="connsiteY256" fmla="*/ 512475 h 1901136"/>
                <a:gd name="connsiteX257" fmla="*/ 2257036 w 3436677"/>
                <a:gd name="connsiteY257" fmla="*/ 499954 h 1901136"/>
                <a:gd name="connsiteX258" fmla="*/ 2245693 w 3436677"/>
                <a:gd name="connsiteY258" fmla="*/ 481148 h 1901136"/>
                <a:gd name="connsiteX259" fmla="*/ 2224855 w 3436677"/>
                <a:gd name="connsiteY259" fmla="*/ 487075 h 1901136"/>
                <a:gd name="connsiteX260" fmla="*/ 2180836 w 3436677"/>
                <a:gd name="connsiteY260" fmla="*/ 474554 h 1901136"/>
                <a:gd name="connsiteX261" fmla="*/ 2170888 w 3436677"/>
                <a:gd name="connsiteY261" fmla="*/ 458060 h 1901136"/>
                <a:gd name="connsiteX262" fmla="*/ 2158180 w 3436677"/>
                <a:gd name="connsiteY262" fmla="*/ 461675 h 1901136"/>
                <a:gd name="connsiteX263" fmla="*/ 2114161 w 3436677"/>
                <a:gd name="connsiteY263" fmla="*/ 449154 h 1901136"/>
                <a:gd name="connsiteX264" fmla="*/ 2106528 w 3436677"/>
                <a:gd name="connsiteY264" fmla="*/ 436498 h 1901136"/>
                <a:gd name="connsiteX265" fmla="*/ 2072886 w 3436677"/>
                <a:gd name="connsiteY265" fmla="*/ 426929 h 1901136"/>
                <a:gd name="connsiteX266" fmla="*/ 2071801 w 3436677"/>
                <a:gd name="connsiteY266" fmla="*/ 425130 h 1901136"/>
                <a:gd name="connsiteX267" fmla="*/ 2066105 w 3436677"/>
                <a:gd name="connsiteY267" fmla="*/ 426750 h 1901136"/>
                <a:gd name="connsiteX268" fmla="*/ 2022086 w 3436677"/>
                <a:gd name="connsiteY268" fmla="*/ 414229 h 1901136"/>
                <a:gd name="connsiteX269" fmla="*/ 2013308 w 3436677"/>
                <a:gd name="connsiteY269" fmla="*/ 399675 h 1901136"/>
                <a:gd name="connsiteX270" fmla="*/ 1996255 w 3436677"/>
                <a:gd name="connsiteY270" fmla="*/ 404525 h 1901136"/>
                <a:gd name="connsiteX271" fmla="*/ 1952236 w 3436677"/>
                <a:gd name="connsiteY271" fmla="*/ 392004 h 1901136"/>
                <a:gd name="connsiteX272" fmla="*/ 1943218 w 3436677"/>
                <a:gd name="connsiteY272" fmla="*/ 377052 h 1901136"/>
                <a:gd name="connsiteX273" fmla="*/ 1935930 w 3436677"/>
                <a:gd name="connsiteY273" fmla="*/ 379125 h 1901136"/>
                <a:gd name="connsiteX274" fmla="*/ 1891911 w 3436677"/>
                <a:gd name="connsiteY274" fmla="*/ 366604 h 1901136"/>
                <a:gd name="connsiteX275" fmla="*/ 1886162 w 3436677"/>
                <a:gd name="connsiteY275" fmla="*/ 357072 h 1901136"/>
                <a:gd name="connsiteX276" fmla="*/ 1875605 w 3436677"/>
                <a:gd name="connsiteY276" fmla="*/ 360075 h 1901136"/>
                <a:gd name="connsiteX277" fmla="*/ 1831586 w 3436677"/>
                <a:gd name="connsiteY277" fmla="*/ 347554 h 1901136"/>
                <a:gd name="connsiteX278" fmla="*/ 1814910 w 3436677"/>
                <a:gd name="connsiteY278" fmla="*/ 319907 h 1901136"/>
                <a:gd name="connsiteX279" fmla="*/ 1763416 w 3436677"/>
                <a:gd name="connsiteY279" fmla="*/ 310668 h 1901136"/>
                <a:gd name="connsiteX280" fmla="*/ 1741704 w 3436677"/>
                <a:gd name="connsiteY280" fmla="*/ 287963 h 1901136"/>
                <a:gd name="connsiteX281" fmla="*/ 1741719 w 3436677"/>
                <a:gd name="connsiteY281" fmla="*/ 287948 h 1901136"/>
                <a:gd name="connsiteX282" fmla="*/ 1739632 w 3436677"/>
                <a:gd name="connsiteY282" fmla="*/ 288322 h 1901136"/>
                <a:gd name="connsiteX283" fmla="*/ 1687215 w 3436677"/>
                <a:gd name="connsiteY283" fmla="*/ 278918 h 1901136"/>
                <a:gd name="connsiteX284" fmla="*/ 1667998 w 3436677"/>
                <a:gd name="connsiteY284" fmla="*/ 258822 h 1901136"/>
                <a:gd name="connsiteX285" fmla="*/ 1666038 w 3436677"/>
                <a:gd name="connsiteY285" fmla="*/ 258087 h 1901136"/>
                <a:gd name="connsiteX286" fmla="*/ 1658520 w 3436677"/>
                <a:gd name="connsiteY286" fmla="*/ 259436 h 1901136"/>
                <a:gd name="connsiteX287" fmla="*/ 1609845 w 3436677"/>
                <a:gd name="connsiteY287" fmla="*/ 250703 h 1901136"/>
                <a:gd name="connsiteX288" fmla="*/ 1608226 w 3436677"/>
                <a:gd name="connsiteY288" fmla="*/ 251163 h 1901136"/>
                <a:gd name="connsiteX289" fmla="*/ 1564207 w 3436677"/>
                <a:gd name="connsiteY289" fmla="*/ 238642 h 1901136"/>
                <a:gd name="connsiteX290" fmla="*/ 1549641 w 3436677"/>
                <a:gd name="connsiteY290" fmla="*/ 214492 h 1901136"/>
                <a:gd name="connsiteX291" fmla="*/ 1545383 w 3436677"/>
                <a:gd name="connsiteY291" fmla="*/ 212897 h 1901136"/>
                <a:gd name="connsiteX292" fmla="*/ 1543785 w 3436677"/>
                <a:gd name="connsiteY292" fmla="*/ 215546 h 1901136"/>
                <a:gd name="connsiteX293" fmla="*/ 1507868 w 3436677"/>
                <a:gd name="connsiteY293" fmla="*/ 225762 h 1901136"/>
                <a:gd name="connsiteX294" fmla="*/ 1457074 w 3436677"/>
                <a:gd name="connsiteY294" fmla="*/ 190881 h 1901136"/>
                <a:gd name="connsiteX295" fmla="*/ 1459080 w 3436677"/>
                <a:gd name="connsiteY295" fmla="*/ 187555 h 1901136"/>
                <a:gd name="connsiteX296" fmla="*/ 1447543 w 3436677"/>
                <a:gd name="connsiteY296" fmla="*/ 190837 h 1901136"/>
                <a:gd name="connsiteX297" fmla="*/ 1411626 w 3436677"/>
                <a:gd name="connsiteY297" fmla="*/ 180621 h 1901136"/>
                <a:gd name="connsiteX298" fmla="*/ 1397715 w 3436677"/>
                <a:gd name="connsiteY298" fmla="*/ 157557 h 1901136"/>
                <a:gd name="connsiteX299" fmla="*/ 1367176 w 3436677"/>
                <a:gd name="connsiteY299" fmla="*/ 148871 h 1901136"/>
                <a:gd name="connsiteX300" fmla="*/ 1356715 w 3436677"/>
                <a:gd name="connsiteY300" fmla="*/ 131527 h 1901136"/>
                <a:gd name="connsiteX301" fmla="*/ 1354290 w 3436677"/>
                <a:gd name="connsiteY301" fmla="*/ 130410 h 1901136"/>
                <a:gd name="connsiteX302" fmla="*/ 1342768 w 3436677"/>
                <a:gd name="connsiteY302" fmla="*/ 133687 h 1901136"/>
                <a:gd name="connsiteX303" fmla="*/ 1306851 w 3436677"/>
                <a:gd name="connsiteY303" fmla="*/ 123471 h 1901136"/>
                <a:gd name="connsiteX304" fmla="*/ 1303153 w 3436677"/>
                <a:gd name="connsiteY304" fmla="*/ 117340 h 1901136"/>
                <a:gd name="connsiteX305" fmla="*/ 1301493 w 3436677"/>
                <a:gd name="connsiteY305" fmla="*/ 117812 h 1901136"/>
                <a:gd name="connsiteX306" fmla="*/ 1265576 w 3436677"/>
                <a:gd name="connsiteY306" fmla="*/ 107596 h 1901136"/>
                <a:gd name="connsiteX307" fmla="*/ 1258908 w 3436677"/>
                <a:gd name="connsiteY307" fmla="*/ 96540 h 1901136"/>
                <a:gd name="connsiteX308" fmla="*/ 1247943 w 3436677"/>
                <a:gd name="connsiteY308" fmla="*/ 99659 h 1901136"/>
                <a:gd name="connsiteX309" fmla="*/ 1212026 w 3436677"/>
                <a:gd name="connsiteY309" fmla="*/ 89443 h 1901136"/>
                <a:gd name="connsiteX310" fmla="*/ 1210668 w 3436677"/>
                <a:gd name="connsiteY310" fmla="*/ 87190 h 1901136"/>
                <a:gd name="connsiteX311" fmla="*/ 1200318 w 3436677"/>
                <a:gd name="connsiteY311" fmla="*/ 90134 h 1901136"/>
                <a:gd name="connsiteX312" fmla="*/ 1164401 w 3436677"/>
                <a:gd name="connsiteY312" fmla="*/ 79918 h 1901136"/>
                <a:gd name="connsiteX313" fmla="*/ 1159563 w 3436677"/>
                <a:gd name="connsiteY313" fmla="*/ 71896 h 1901136"/>
                <a:gd name="connsiteX314" fmla="*/ 1080356 w 3436677"/>
                <a:gd name="connsiteY314" fmla="*/ 63435 h 1901136"/>
                <a:gd name="connsiteX315" fmla="*/ 1075042 w 3436677"/>
                <a:gd name="connsiteY315" fmla="*/ 72246 h 1901136"/>
                <a:gd name="connsiteX316" fmla="*/ 1039125 w 3436677"/>
                <a:gd name="connsiteY316" fmla="*/ 82462 h 1901136"/>
                <a:gd name="connsiteX317" fmla="*/ 1003208 w 3436677"/>
                <a:gd name="connsiteY317" fmla="*/ 72246 h 1901136"/>
                <a:gd name="connsiteX318" fmla="*/ 1002554 w 3436677"/>
                <a:gd name="connsiteY318" fmla="*/ 71162 h 1901136"/>
                <a:gd name="connsiteX319" fmla="*/ 985150 w 3436677"/>
                <a:gd name="connsiteY319" fmla="*/ 76112 h 1901136"/>
                <a:gd name="connsiteX320" fmla="*/ 949233 w 3436677"/>
                <a:gd name="connsiteY320" fmla="*/ 65896 h 1901136"/>
                <a:gd name="connsiteX321" fmla="*/ 924825 w 3436677"/>
                <a:gd name="connsiteY321" fmla="*/ 0 h 1901136"/>
                <a:gd name="connsiteX322" fmla="*/ 960742 w 3436677"/>
                <a:gd name="connsiteY322" fmla="*/ 10216 h 1901136"/>
                <a:gd name="connsiteX323" fmla="*/ 962326 w 3436677"/>
                <a:gd name="connsiteY323" fmla="*/ 12842 h 1901136"/>
                <a:gd name="connsiteX324" fmla="*/ 985150 w 3436677"/>
                <a:gd name="connsiteY324" fmla="*/ 6350 h 1901136"/>
                <a:gd name="connsiteX325" fmla="*/ 1021067 w 3436677"/>
                <a:gd name="connsiteY325" fmla="*/ 16567 h 1901136"/>
                <a:gd name="connsiteX326" fmla="*/ 1021721 w 3436677"/>
                <a:gd name="connsiteY326" fmla="*/ 17651 h 1901136"/>
                <a:gd name="connsiteX327" fmla="*/ 1039125 w 3436677"/>
                <a:gd name="connsiteY327" fmla="*/ 12700 h 1901136"/>
                <a:gd name="connsiteX328" fmla="*/ 1054986 w 3436677"/>
                <a:gd name="connsiteY328" fmla="*/ 17212 h 1901136"/>
                <a:gd name="connsiteX329" fmla="*/ 1058161 w 3436677"/>
                <a:gd name="connsiteY329" fmla="*/ 17114 h 1901136"/>
                <a:gd name="connsiteX330" fmla="*/ 1079677 w 3436677"/>
                <a:gd name="connsiteY330" fmla="*/ 19394 h 1901136"/>
                <a:gd name="connsiteX331" fmla="*/ 1084706 w 3436677"/>
                <a:gd name="connsiteY331" fmla="*/ 13554 h 1901136"/>
                <a:gd name="connsiteX332" fmla="*/ 1120623 w 3436677"/>
                <a:gd name="connsiteY332" fmla="*/ 6400 h 1901136"/>
                <a:gd name="connsiteX333" fmla="*/ 1156540 w 3436677"/>
                <a:gd name="connsiteY333" fmla="*/ 13554 h 1901136"/>
                <a:gd name="connsiteX334" fmla="*/ 1169794 w 3436677"/>
                <a:gd name="connsiteY334" fmla="*/ 28943 h 1901136"/>
                <a:gd name="connsiteX335" fmla="*/ 1170080 w 3436677"/>
                <a:gd name="connsiteY335" fmla="*/ 28973 h 1901136"/>
                <a:gd name="connsiteX336" fmla="*/ 1200318 w 3436677"/>
                <a:gd name="connsiteY336" fmla="*/ 20372 h 1901136"/>
                <a:gd name="connsiteX337" fmla="*/ 1236235 w 3436677"/>
                <a:gd name="connsiteY337" fmla="*/ 30589 h 1901136"/>
                <a:gd name="connsiteX338" fmla="*/ 1237594 w 3436677"/>
                <a:gd name="connsiteY338" fmla="*/ 32841 h 1901136"/>
                <a:gd name="connsiteX339" fmla="*/ 1247943 w 3436677"/>
                <a:gd name="connsiteY339" fmla="*/ 29897 h 1901136"/>
                <a:gd name="connsiteX340" fmla="*/ 1283860 w 3436677"/>
                <a:gd name="connsiteY340" fmla="*/ 40114 h 1901136"/>
                <a:gd name="connsiteX341" fmla="*/ 1290528 w 3436677"/>
                <a:gd name="connsiteY341" fmla="*/ 51169 h 1901136"/>
                <a:gd name="connsiteX342" fmla="*/ 1301493 w 3436677"/>
                <a:gd name="connsiteY342" fmla="*/ 48050 h 1901136"/>
                <a:gd name="connsiteX343" fmla="*/ 1337410 w 3436677"/>
                <a:gd name="connsiteY343" fmla="*/ 58267 h 1901136"/>
                <a:gd name="connsiteX344" fmla="*/ 1341108 w 3436677"/>
                <a:gd name="connsiteY344" fmla="*/ 64397 h 1901136"/>
                <a:gd name="connsiteX345" fmla="*/ 1342768 w 3436677"/>
                <a:gd name="connsiteY345" fmla="*/ 63925 h 1901136"/>
                <a:gd name="connsiteX346" fmla="*/ 1378685 w 3436677"/>
                <a:gd name="connsiteY346" fmla="*/ 74142 h 1901136"/>
                <a:gd name="connsiteX347" fmla="*/ 1386065 w 3436677"/>
                <a:gd name="connsiteY347" fmla="*/ 86376 h 1901136"/>
                <a:gd name="connsiteX348" fmla="*/ 1396572 w 3436677"/>
                <a:gd name="connsiteY348" fmla="*/ 91180 h 1901136"/>
                <a:gd name="connsiteX349" fmla="*/ 1403093 w 3436677"/>
                <a:gd name="connsiteY349" fmla="*/ 89325 h 1901136"/>
                <a:gd name="connsiteX350" fmla="*/ 1439010 w 3436677"/>
                <a:gd name="connsiteY350" fmla="*/ 99542 h 1901136"/>
                <a:gd name="connsiteX351" fmla="*/ 1450917 w 3436677"/>
                <a:gd name="connsiteY351" fmla="*/ 119281 h 1901136"/>
                <a:gd name="connsiteX352" fmla="*/ 1458803 w 3436677"/>
                <a:gd name="connsiteY352" fmla="*/ 124278 h 1901136"/>
                <a:gd name="connsiteX353" fmla="*/ 1483460 w 3436677"/>
                <a:gd name="connsiteY353" fmla="*/ 131292 h 1901136"/>
                <a:gd name="connsiteX354" fmla="*/ 1487302 w 3436677"/>
                <a:gd name="connsiteY354" fmla="*/ 137662 h 1901136"/>
                <a:gd name="connsiteX355" fmla="*/ 1492403 w 3436677"/>
                <a:gd name="connsiteY355" fmla="*/ 139543 h 1901136"/>
                <a:gd name="connsiteX356" fmla="*/ 1501518 w 3436677"/>
                <a:gd name="connsiteY356" fmla="*/ 136950 h 1901136"/>
                <a:gd name="connsiteX357" fmla="*/ 1537435 w 3436677"/>
                <a:gd name="connsiteY357" fmla="*/ 147167 h 1901136"/>
                <a:gd name="connsiteX358" fmla="*/ 1544406 w 3436677"/>
                <a:gd name="connsiteY358" fmla="*/ 158723 h 1901136"/>
                <a:gd name="connsiteX359" fmla="*/ 1582817 w 3436677"/>
                <a:gd name="connsiteY359" fmla="*/ 172891 h 1901136"/>
                <a:gd name="connsiteX360" fmla="*/ 1608226 w 3436677"/>
                <a:gd name="connsiteY360" fmla="*/ 165663 h 1901136"/>
                <a:gd name="connsiteX361" fmla="*/ 1652245 w 3436677"/>
                <a:gd name="connsiteY361" fmla="*/ 178184 h 1901136"/>
                <a:gd name="connsiteX362" fmla="*/ 1663005 w 3436677"/>
                <a:gd name="connsiteY362" fmla="*/ 196023 h 1901136"/>
                <a:gd name="connsiteX363" fmla="*/ 1710936 w 3436677"/>
                <a:gd name="connsiteY363" fmla="*/ 204623 h 1901136"/>
                <a:gd name="connsiteX364" fmla="*/ 1731040 w 3436677"/>
                <a:gd name="connsiteY364" fmla="*/ 225645 h 1901136"/>
                <a:gd name="connsiteX365" fmla="*/ 1739632 w 3436677"/>
                <a:gd name="connsiteY365" fmla="*/ 224104 h 1901136"/>
                <a:gd name="connsiteX366" fmla="*/ 1813760 w 3436677"/>
                <a:gd name="connsiteY366" fmla="*/ 256213 h 1901136"/>
                <a:gd name="connsiteX367" fmla="*/ 1813745 w 3436677"/>
                <a:gd name="connsiteY367" fmla="*/ 256229 h 1901136"/>
                <a:gd name="connsiteX368" fmla="*/ 1815832 w 3436677"/>
                <a:gd name="connsiteY368" fmla="*/ 255854 h 1901136"/>
                <a:gd name="connsiteX369" fmla="*/ 1868249 w 3436677"/>
                <a:gd name="connsiteY369" fmla="*/ 265259 h 1901136"/>
                <a:gd name="connsiteX370" fmla="*/ 1877738 w 3436677"/>
                <a:gd name="connsiteY370" fmla="*/ 275182 h 1901136"/>
                <a:gd name="connsiteX371" fmla="*/ 1919624 w 3436677"/>
                <a:gd name="connsiteY371" fmla="*/ 287096 h 1901136"/>
                <a:gd name="connsiteX372" fmla="*/ 1925373 w 3436677"/>
                <a:gd name="connsiteY372" fmla="*/ 296628 h 1901136"/>
                <a:gd name="connsiteX373" fmla="*/ 1935930 w 3436677"/>
                <a:gd name="connsiteY373" fmla="*/ 293625 h 1901136"/>
                <a:gd name="connsiteX374" fmla="*/ 1979949 w 3436677"/>
                <a:gd name="connsiteY374" fmla="*/ 306146 h 1901136"/>
                <a:gd name="connsiteX375" fmla="*/ 1988967 w 3436677"/>
                <a:gd name="connsiteY375" fmla="*/ 321098 h 1901136"/>
                <a:gd name="connsiteX376" fmla="*/ 1996255 w 3436677"/>
                <a:gd name="connsiteY376" fmla="*/ 319025 h 1901136"/>
                <a:gd name="connsiteX377" fmla="*/ 2040274 w 3436677"/>
                <a:gd name="connsiteY377" fmla="*/ 331546 h 1901136"/>
                <a:gd name="connsiteX378" fmla="*/ 2048086 w 3436677"/>
                <a:gd name="connsiteY378" fmla="*/ 344497 h 1901136"/>
                <a:gd name="connsiteX379" fmla="*/ 2050961 w 3436677"/>
                <a:gd name="connsiteY379" fmla="*/ 345558 h 1901136"/>
                <a:gd name="connsiteX380" fmla="*/ 2066105 w 3436677"/>
                <a:gd name="connsiteY380" fmla="*/ 341250 h 1901136"/>
                <a:gd name="connsiteX381" fmla="*/ 2110124 w 3436677"/>
                <a:gd name="connsiteY381" fmla="*/ 353771 h 1901136"/>
                <a:gd name="connsiteX382" fmla="*/ 2111209 w 3436677"/>
                <a:gd name="connsiteY382" fmla="*/ 355570 h 1901136"/>
                <a:gd name="connsiteX383" fmla="*/ 2116905 w 3436677"/>
                <a:gd name="connsiteY383" fmla="*/ 353950 h 1901136"/>
                <a:gd name="connsiteX384" fmla="*/ 2160924 w 3436677"/>
                <a:gd name="connsiteY384" fmla="*/ 366471 h 1901136"/>
                <a:gd name="connsiteX385" fmla="*/ 2168558 w 3436677"/>
                <a:gd name="connsiteY385" fmla="*/ 379127 h 1901136"/>
                <a:gd name="connsiteX386" fmla="*/ 2202199 w 3436677"/>
                <a:gd name="connsiteY386" fmla="*/ 388696 h 1901136"/>
                <a:gd name="connsiteX387" fmla="*/ 2212007 w 3436677"/>
                <a:gd name="connsiteY387" fmla="*/ 404957 h 1901136"/>
                <a:gd name="connsiteX388" fmla="*/ 2212425 w 3436677"/>
                <a:gd name="connsiteY388" fmla="*/ 405111 h 1901136"/>
                <a:gd name="connsiteX389" fmla="*/ 2224855 w 3436677"/>
                <a:gd name="connsiteY389" fmla="*/ 401575 h 1901136"/>
                <a:gd name="connsiteX390" fmla="*/ 2268874 w 3436677"/>
                <a:gd name="connsiteY390" fmla="*/ 414096 h 1901136"/>
                <a:gd name="connsiteX391" fmla="*/ 2278055 w 3436677"/>
                <a:gd name="connsiteY391" fmla="*/ 429318 h 1901136"/>
                <a:gd name="connsiteX392" fmla="*/ 2284484 w 3436677"/>
                <a:gd name="connsiteY392" fmla="*/ 431689 h 1901136"/>
                <a:gd name="connsiteX393" fmla="*/ 2301055 w 3436677"/>
                <a:gd name="connsiteY393" fmla="*/ 426975 h 1901136"/>
                <a:gd name="connsiteX394" fmla="*/ 2345074 w 3436677"/>
                <a:gd name="connsiteY394" fmla="*/ 439496 h 1901136"/>
                <a:gd name="connsiteX395" fmla="*/ 2356353 w 3436677"/>
                <a:gd name="connsiteY395" fmla="*/ 458197 h 1901136"/>
                <a:gd name="connsiteX396" fmla="*/ 2378748 w 3436677"/>
                <a:gd name="connsiteY396" fmla="*/ 466457 h 1901136"/>
                <a:gd name="connsiteX397" fmla="*/ 2383605 w 3436677"/>
                <a:gd name="connsiteY397" fmla="*/ 465075 h 1901136"/>
                <a:gd name="connsiteX398" fmla="*/ 2427624 w 3436677"/>
                <a:gd name="connsiteY398" fmla="*/ 477596 h 1901136"/>
                <a:gd name="connsiteX399" fmla="*/ 2428925 w 3436677"/>
                <a:gd name="connsiteY399" fmla="*/ 479754 h 1901136"/>
                <a:gd name="connsiteX400" fmla="*/ 2440059 w 3436677"/>
                <a:gd name="connsiteY400" fmla="*/ 476587 h 1901136"/>
                <a:gd name="connsiteX401" fmla="*/ 2484078 w 3436677"/>
                <a:gd name="connsiteY401" fmla="*/ 489108 h 1901136"/>
                <a:gd name="connsiteX402" fmla="*/ 2490076 w 3436677"/>
                <a:gd name="connsiteY402" fmla="*/ 499052 h 1901136"/>
                <a:gd name="connsiteX403" fmla="*/ 2497905 w 3436677"/>
                <a:gd name="connsiteY403" fmla="*/ 496825 h 1901136"/>
                <a:gd name="connsiteX404" fmla="*/ 2541924 w 3436677"/>
                <a:gd name="connsiteY404" fmla="*/ 509346 h 1901136"/>
                <a:gd name="connsiteX405" fmla="*/ 2550491 w 3436677"/>
                <a:gd name="connsiteY405" fmla="*/ 523549 h 1901136"/>
                <a:gd name="connsiteX406" fmla="*/ 2585678 w 3436677"/>
                <a:gd name="connsiteY406" fmla="*/ 533558 h 1901136"/>
                <a:gd name="connsiteX407" fmla="*/ 2592831 w 3436677"/>
                <a:gd name="connsiteY407" fmla="*/ 545417 h 1901136"/>
                <a:gd name="connsiteX408" fmla="*/ 2596952 w 3436677"/>
                <a:gd name="connsiteY408" fmla="*/ 546937 h 1901136"/>
                <a:gd name="connsiteX409" fmla="*/ 2621034 w 3436677"/>
                <a:gd name="connsiteY409" fmla="*/ 540087 h 1901136"/>
                <a:gd name="connsiteX410" fmla="*/ 2665053 w 3436677"/>
                <a:gd name="connsiteY410" fmla="*/ 552608 h 1901136"/>
                <a:gd name="connsiteX411" fmla="*/ 2675337 w 3436677"/>
                <a:gd name="connsiteY411" fmla="*/ 569659 h 1901136"/>
                <a:gd name="connsiteX412" fmla="*/ 2715853 w 3436677"/>
                <a:gd name="connsiteY412" fmla="*/ 581183 h 1901136"/>
                <a:gd name="connsiteX413" fmla="*/ 2719023 w 3436677"/>
                <a:gd name="connsiteY413" fmla="*/ 586439 h 1901136"/>
                <a:gd name="connsiteX414" fmla="*/ 2748034 w 3436677"/>
                <a:gd name="connsiteY414" fmla="*/ 578187 h 1901136"/>
                <a:gd name="connsiteX415" fmla="*/ 2792053 w 3436677"/>
                <a:gd name="connsiteY415" fmla="*/ 590708 h 1901136"/>
                <a:gd name="connsiteX416" fmla="*/ 2799687 w 3436677"/>
                <a:gd name="connsiteY416" fmla="*/ 603364 h 1901136"/>
                <a:gd name="connsiteX417" fmla="*/ 2833328 w 3436677"/>
                <a:gd name="connsiteY417" fmla="*/ 612933 h 1901136"/>
                <a:gd name="connsiteX418" fmla="*/ 2849335 w 3436677"/>
                <a:gd name="connsiteY418" fmla="*/ 639472 h 1901136"/>
                <a:gd name="connsiteX419" fmla="*/ 2875034 w 3436677"/>
                <a:gd name="connsiteY419" fmla="*/ 632162 h 1901136"/>
                <a:gd name="connsiteX420" fmla="*/ 2919053 w 3436677"/>
                <a:gd name="connsiteY420" fmla="*/ 644683 h 1901136"/>
                <a:gd name="connsiteX421" fmla="*/ 2929466 w 3436677"/>
                <a:gd name="connsiteY421" fmla="*/ 661948 h 1901136"/>
                <a:gd name="connsiteX422" fmla="*/ 2944884 w 3436677"/>
                <a:gd name="connsiteY422" fmla="*/ 657562 h 1901136"/>
                <a:gd name="connsiteX423" fmla="*/ 2988903 w 3436677"/>
                <a:gd name="connsiteY423" fmla="*/ 670083 h 1901136"/>
                <a:gd name="connsiteX424" fmla="*/ 3004685 w 3436677"/>
                <a:gd name="connsiteY424" fmla="*/ 696249 h 1901136"/>
                <a:gd name="connsiteX425" fmla="*/ 3017909 w 3436677"/>
                <a:gd name="connsiteY425" fmla="*/ 692487 h 1901136"/>
                <a:gd name="connsiteX426" fmla="*/ 3061928 w 3436677"/>
                <a:gd name="connsiteY426" fmla="*/ 705008 h 1901136"/>
                <a:gd name="connsiteX427" fmla="*/ 3066283 w 3436677"/>
                <a:gd name="connsiteY427" fmla="*/ 712227 h 1901136"/>
                <a:gd name="connsiteX428" fmla="*/ 3068709 w 3436677"/>
                <a:gd name="connsiteY428" fmla="*/ 711537 h 1901136"/>
                <a:gd name="connsiteX429" fmla="*/ 3112728 w 3436677"/>
                <a:gd name="connsiteY429" fmla="*/ 724058 h 1901136"/>
                <a:gd name="connsiteX430" fmla="*/ 3122902 w 3436677"/>
                <a:gd name="connsiteY430" fmla="*/ 740925 h 1901136"/>
                <a:gd name="connsiteX431" fmla="*/ 3151959 w 3436677"/>
                <a:gd name="connsiteY431" fmla="*/ 751643 h 1901136"/>
                <a:gd name="connsiteX432" fmla="*/ 3188928 w 3436677"/>
                <a:gd name="connsiteY432" fmla="*/ 762158 h 1901136"/>
                <a:gd name="connsiteX433" fmla="*/ 3191348 w 3436677"/>
                <a:gd name="connsiteY433" fmla="*/ 766170 h 1901136"/>
                <a:gd name="connsiteX434" fmla="*/ 3225504 w 3436677"/>
                <a:gd name="connsiteY434" fmla="*/ 778768 h 1901136"/>
                <a:gd name="connsiteX435" fmla="*/ 3227459 w 3436677"/>
                <a:gd name="connsiteY435" fmla="*/ 778212 h 1901136"/>
                <a:gd name="connsiteX436" fmla="*/ 3271478 w 3436677"/>
                <a:gd name="connsiteY436" fmla="*/ 790733 h 1901136"/>
                <a:gd name="connsiteX437" fmla="*/ 3275350 w 3436677"/>
                <a:gd name="connsiteY437" fmla="*/ 797153 h 1901136"/>
                <a:gd name="connsiteX438" fmla="*/ 3288434 w 3436677"/>
                <a:gd name="connsiteY438" fmla="*/ 801979 h 1901136"/>
                <a:gd name="connsiteX439" fmla="*/ 3299658 w 3436677"/>
                <a:gd name="connsiteY439" fmla="*/ 805172 h 1901136"/>
                <a:gd name="connsiteX440" fmla="*/ 3316302 w 3436677"/>
                <a:gd name="connsiteY440" fmla="*/ 800437 h 1901136"/>
                <a:gd name="connsiteX441" fmla="*/ 3360321 w 3436677"/>
                <a:gd name="connsiteY441" fmla="*/ 812958 h 1901136"/>
                <a:gd name="connsiteX442" fmla="*/ 3372372 w 3436677"/>
                <a:gd name="connsiteY442" fmla="*/ 832938 h 1901136"/>
                <a:gd name="connsiteX443" fmla="*/ 3382109 w 3436677"/>
                <a:gd name="connsiteY443" fmla="*/ 836530 h 1901136"/>
                <a:gd name="connsiteX444" fmla="*/ 3399689 w 3436677"/>
                <a:gd name="connsiteY444" fmla="*/ 831529 h 1901136"/>
                <a:gd name="connsiteX445" fmla="*/ 3436677 w 3436677"/>
                <a:gd name="connsiteY445" fmla="*/ 856929 h 1901136"/>
                <a:gd name="connsiteX446" fmla="*/ 3399689 w 3436677"/>
                <a:gd name="connsiteY446" fmla="*/ 882329 h 1901136"/>
                <a:gd name="connsiteX447" fmla="*/ 3373535 w 3436677"/>
                <a:gd name="connsiteY447" fmla="*/ 874890 h 1901136"/>
                <a:gd name="connsiteX448" fmla="*/ 3372188 w 3436677"/>
                <a:gd name="connsiteY448" fmla="*/ 872657 h 1901136"/>
                <a:gd name="connsiteX449" fmla="*/ 3355239 w 3436677"/>
                <a:gd name="connsiteY449" fmla="*/ 882083 h 1901136"/>
                <a:gd name="connsiteX450" fmla="*/ 3357302 w 3436677"/>
                <a:gd name="connsiteY450" fmla="*/ 885504 h 1901136"/>
                <a:gd name="connsiteX451" fmla="*/ 3320314 w 3436677"/>
                <a:gd name="connsiteY451" fmla="*/ 910904 h 1901136"/>
                <a:gd name="connsiteX452" fmla="*/ 3309131 w 3436677"/>
                <a:gd name="connsiteY452" fmla="*/ 907723 h 1901136"/>
                <a:gd name="connsiteX453" fmla="*/ 3296022 w 3436677"/>
                <a:gd name="connsiteY453" fmla="*/ 915013 h 1901136"/>
                <a:gd name="connsiteX454" fmla="*/ 3290471 w 3436677"/>
                <a:gd name="connsiteY454" fmla="*/ 924216 h 1901136"/>
                <a:gd name="connsiteX455" fmla="*/ 3267955 w 3436677"/>
                <a:gd name="connsiteY455" fmla="*/ 930621 h 1901136"/>
                <a:gd name="connsiteX456" fmla="*/ 3254521 w 3436677"/>
                <a:gd name="connsiteY456" fmla="*/ 938091 h 1901136"/>
                <a:gd name="connsiteX457" fmla="*/ 3254729 w 3436677"/>
                <a:gd name="connsiteY457" fmla="*/ 938437 h 1901136"/>
                <a:gd name="connsiteX458" fmla="*/ 3192477 w 3436677"/>
                <a:gd name="connsiteY458" fmla="*/ 981187 h 1901136"/>
                <a:gd name="connsiteX459" fmla="*/ 3185190 w 3436677"/>
                <a:gd name="connsiteY459" fmla="*/ 979114 h 1901136"/>
                <a:gd name="connsiteX460" fmla="*/ 3176171 w 3436677"/>
                <a:gd name="connsiteY460" fmla="*/ 994066 h 1901136"/>
                <a:gd name="connsiteX461" fmla="*/ 3132152 w 3436677"/>
                <a:gd name="connsiteY461" fmla="*/ 1006587 h 1901136"/>
                <a:gd name="connsiteX462" fmla="*/ 3131620 w 3436677"/>
                <a:gd name="connsiteY462" fmla="*/ 1006436 h 1901136"/>
                <a:gd name="connsiteX463" fmla="*/ 3101893 w 3436677"/>
                <a:gd name="connsiteY463" fmla="*/ 1022967 h 1901136"/>
                <a:gd name="connsiteX464" fmla="*/ 3090463 w 3436677"/>
                <a:gd name="connsiteY464" fmla="*/ 1041917 h 1901136"/>
                <a:gd name="connsiteX465" fmla="*/ 3068668 w 3436677"/>
                <a:gd name="connsiteY465" fmla="*/ 1048116 h 1901136"/>
                <a:gd name="connsiteX466" fmla="*/ 3068763 w 3436677"/>
                <a:gd name="connsiteY466" fmla="*/ 1048293 h 1901136"/>
                <a:gd name="connsiteX467" fmla="*/ 2998476 w 3436677"/>
                <a:gd name="connsiteY467" fmla="*/ 1102268 h 1901136"/>
                <a:gd name="connsiteX468" fmla="*/ 2996195 w 3436677"/>
                <a:gd name="connsiteY468" fmla="*/ 1101914 h 1901136"/>
                <a:gd name="connsiteX469" fmla="*/ 2984676 w 3436677"/>
                <a:gd name="connsiteY469" fmla="*/ 1115034 h 1901136"/>
                <a:gd name="connsiteX470" fmla="*/ 2934976 w 3436677"/>
                <a:gd name="connsiteY470" fmla="*/ 1130843 h 1901136"/>
                <a:gd name="connsiteX471" fmla="*/ 2913807 w 3436677"/>
                <a:gd name="connsiteY471" fmla="*/ 1127561 h 1901136"/>
                <a:gd name="connsiteX472" fmla="*/ 2903760 w 3436677"/>
                <a:gd name="connsiteY472" fmla="*/ 1133148 h 1901136"/>
                <a:gd name="connsiteX473" fmla="*/ 2901504 w 3436677"/>
                <a:gd name="connsiteY473" fmla="*/ 1141731 h 1901136"/>
                <a:gd name="connsiteX474" fmla="*/ 2836740 w 3436677"/>
                <a:gd name="connsiteY474" fmla="*/ 1174696 h 1901136"/>
                <a:gd name="connsiteX475" fmla="*/ 2830723 w 3436677"/>
                <a:gd name="connsiteY475" fmla="*/ 1173763 h 1901136"/>
                <a:gd name="connsiteX476" fmla="*/ 2790298 w 3436677"/>
                <a:gd name="connsiteY476" fmla="*/ 1196244 h 1901136"/>
                <a:gd name="connsiteX477" fmla="*/ 2782885 w 3436677"/>
                <a:gd name="connsiteY477" fmla="*/ 1209985 h 1901136"/>
                <a:gd name="connsiteX478" fmla="*/ 2766653 w 3436677"/>
                <a:gd name="connsiteY478" fmla="*/ 1218390 h 1901136"/>
                <a:gd name="connsiteX479" fmla="*/ 2757485 w 3436677"/>
                <a:gd name="connsiteY479" fmla="*/ 1235385 h 1901136"/>
                <a:gd name="connsiteX480" fmla="*/ 2735144 w 3436677"/>
                <a:gd name="connsiteY480" fmla="*/ 1246953 h 1901136"/>
                <a:gd name="connsiteX481" fmla="*/ 2734378 w 3436677"/>
                <a:gd name="connsiteY481" fmla="*/ 1247071 h 1901136"/>
                <a:gd name="connsiteX482" fmla="*/ 2728361 w 3436677"/>
                <a:gd name="connsiteY482" fmla="*/ 1258226 h 1901136"/>
                <a:gd name="connsiteX483" fmla="*/ 2678661 w 3436677"/>
                <a:gd name="connsiteY483" fmla="*/ 1274035 h 1901136"/>
                <a:gd name="connsiteX484" fmla="*/ 2656568 w 3436677"/>
                <a:gd name="connsiteY484" fmla="*/ 1270610 h 1901136"/>
                <a:gd name="connsiteX485" fmla="*/ 2637983 w 3436677"/>
                <a:gd name="connsiteY485" fmla="*/ 1280945 h 1901136"/>
                <a:gd name="connsiteX486" fmla="*/ 2633111 w 3436677"/>
                <a:gd name="connsiteY486" fmla="*/ 1289976 h 1901136"/>
                <a:gd name="connsiteX487" fmla="*/ 2610770 w 3436677"/>
                <a:gd name="connsiteY487" fmla="*/ 1301544 h 1901136"/>
                <a:gd name="connsiteX488" fmla="*/ 2597142 w 3436677"/>
                <a:gd name="connsiteY488" fmla="*/ 1303656 h 1901136"/>
                <a:gd name="connsiteX489" fmla="*/ 2506910 w 3436677"/>
                <a:gd name="connsiteY489" fmla="*/ 1353834 h 1901136"/>
                <a:gd name="connsiteX490" fmla="*/ 2494046 w 3436677"/>
                <a:gd name="connsiteY490" fmla="*/ 1377682 h 1901136"/>
                <a:gd name="connsiteX491" fmla="*/ 2444346 w 3436677"/>
                <a:gd name="connsiteY491" fmla="*/ 1393491 h 1901136"/>
                <a:gd name="connsiteX492" fmla="*/ 2438879 w 3436677"/>
                <a:gd name="connsiteY492" fmla="*/ 1392643 h 1901136"/>
                <a:gd name="connsiteX493" fmla="*/ 2420905 w 3436677"/>
                <a:gd name="connsiteY493" fmla="*/ 1401949 h 1901136"/>
                <a:gd name="connsiteX494" fmla="*/ 2420185 w 3436677"/>
                <a:gd name="connsiteY494" fmla="*/ 1402061 h 1901136"/>
                <a:gd name="connsiteX495" fmla="*/ 2413010 w 3436677"/>
                <a:gd name="connsiteY495" fmla="*/ 1406051 h 1901136"/>
                <a:gd name="connsiteX496" fmla="*/ 2416385 w 3436677"/>
                <a:gd name="connsiteY496" fmla="*/ 1418891 h 1901136"/>
                <a:gd name="connsiteX497" fmla="*/ 2346098 w 3436677"/>
                <a:gd name="connsiteY497" fmla="*/ 1472866 h 1901136"/>
                <a:gd name="connsiteX498" fmla="*/ 2331827 w 3436677"/>
                <a:gd name="connsiteY498" fmla="*/ 1470653 h 1901136"/>
                <a:gd name="connsiteX499" fmla="*/ 2316170 w 3436677"/>
                <a:gd name="connsiteY499" fmla="*/ 1480554 h 1901136"/>
                <a:gd name="connsiteX500" fmla="*/ 2301465 w 3436677"/>
                <a:gd name="connsiteY500" fmla="*/ 1482834 h 1901136"/>
                <a:gd name="connsiteX501" fmla="*/ 2299600 w 3436677"/>
                <a:gd name="connsiteY501" fmla="*/ 1489931 h 1901136"/>
                <a:gd name="connsiteX502" fmla="*/ 2234836 w 3436677"/>
                <a:gd name="connsiteY502" fmla="*/ 1522896 h 1901136"/>
                <a:gd name="connsiteX503" fmla="*/ 2210540 w 3436677"/>
                <a:gd name="connsiteY503" fmla="*/ 1519129 h 1901136"/>
                <a:gd name="connsiteX504" fmla="*/ 2198811 w 3436677"/>
                <a:gd name="connsiteY504" fmla="*/ 1532487 h 1901136"/>
                <a:gd name="connsiteX505" fmla="*/ 2190905 w 3436677"/>
                <a:gd name="connsiteY505" fmla="*/ 1536581 h 1901136"/>
                <a:gd name="connsiteX506" fmla="*/ 2185437 w 3436677"/>
                <a:gd name="connsiteY506" fmla="*/ 1557840 h 1901136"/>
                <a:gd name="connsiteX507" fmla="*/ 2120673 w 3436677"/>
                <a:gd name="connsiteY507" fmla="*/ 1591535 h 1901136"/>
                <a:gd name="connsiteX508" fmla="*/ 2097934 w 3436677"/>
                <a:gd name="connsiteY508" fmla="*/ 1587931 h 1901136"/>
                <a:gd name="connsiteX509" fmla="*/ 2090861 w 3436677"/>
                <a:gd name="connsiteY509" fmla="*/ 1595987 h 1901136"/>
                <a:gd name="connsiteX510" fmla="*/ 2069584 w 3436677"/>
                <a:gd name="connsiteY510" fmla="*/ 1607003 h 1901136"/>
                <a:gd name="connsiteX511" fmla="*/ 2073348 w 3436677"/>
                <a:gd name="connsiteY511" fmla="*/ 1621321 h 1901136"/>
                <a:gd name="connsiteX512" fmla="*/ 2003061 w 3436677"/>
                <a:gd name="connsiteY512" fmla="*/ 1675296 h 1901136"/>
                <a:gd name="connsiteX513" fmla="*/ 1975702 w 3436677"/>
                <a:gd name="connsiteY513" fmla="*/ 1671054 h 1901136"/>
                <a:gd name="connsiteX514" fmla="*/ 1971094 w 3436677"/>
                <a:gd name="connsiteY514" fmla="*/ 1668668 h 1901136"/>
                <a:gd name="connsiteX515" fmla="*/ 1954220 w 3436677"/>
                <a:gd name="connsiteY515" fmla="*/ 1677404 h 1901136"/>
                <a:gd name="connsiteX516" fmla="*/ 1926861 w 3436677"/>
                <a:gd name="connsiteY516" fmla="*/ 1681646 h 1901136"/>
                <a:gd name="connsiteX517" fmla="*/ 1919478 w 3436677"/>
                <a:gd name="connsiteY517" fmla="*/ 1680501 h 1901136"/>
                <a:gd name="connsiteX518" fmla="*/ 1895708 w 3436677"/>
                <a:gd name="connsiteY518" fmla="*/ 1693720 h 1901136"/>
                <a:gd name="connsiteX519" fmla="*/ 1895652 w 3436677"/>
                <a:gd name="connsiteY519" fmla="*/ 1693933 h 1901136"/>
                <a:gd name="connsiteX520" fmla="*/ 1858247 w 3436677"/>
                <a:gd name="connsiteY520" fmla="*/ 1722656 h 1901136"/>
                <a:gd name="connsiteX521" fmla="*/ 1852602 w 3436677"/>
                <a:gd name="connsiteY521" fmla="*/ 1723531 h 1901136"/>
                <a:gd name="connsiteX522" fmla="*/ 1851202 w 3436677"/>
                <a:gd name="connsiteY522" fmla="*/ 1728858 h 1901136"/>
                <a:gd name="connsiteX523" fmla="*/ 1825736 w 3436677"/>
                <a:gd name="connsiteY523" fmla="*/ 1752605 h 1901136"/>
                <a:gd name="connsiteX524" fmla="*/ 1797770 w 3436677"/>
                <a:gd name="connsiteY524" fmla="*/ 1759165 h 1901136"/>
                <a:gd name="connsiteX525" fmla="*/ 1794052 w 3436677"/>
                <a:gd name="connsiteY525" fmla="*/ 1773308 h 1901136"/>
                <a:gd name="connsiteX526" fmla="*/ 1729288 w 3436677"/>
                <a:gd name="connsiteY526" fmla="*/ 1806273 h 1901136"/>
                <a:gd name="connsiteX527" fmla="*/ 1726666 w 3436677"/>
                <a:gd name="connsiteY527" fmla="*/ 1805867 h 1901136"/>
                <a:gd name="connsiteX528" fmla="*/ 1712313 w 3436677"/>
                <a:gd name="connsiteY528" fmla="*/ 1822214 h 1901136"/>
                <a:gd name="connsiteX529" fmla="*/ 1689972 w 3436677"/>
                <a:gd name="connsiteY529" fmla="*/ 1833782 h 1901136"/>
                <a:gd name="connsiteX530" fmla="*/ 1683121 w 3436677"/>
                <a:gd name="connsiteY530" fmla="*/ 1834844 h 1901136"/>
                <a:gd name="connsiteX531" fmla="*/ 1670315 w 3436677"/>
                <a:gd name="connsiteY531" fmla="*/ 1849429 h 1901136"/>
                <a:gd name="connsiteX532" fmla="*/ 1620615 w 3436677"/>
                <a:gd name="connsiteY532" fmla="*/ 1865238 h 1901136"/>
                <a:gd name="connsiteX533" fmla="*/ 1615022 w 3436677"/>
                <a:gd name="connsiteY533" fmla="*/ 1864371 h 1901136"/>
                <a:gd name="connsiteX534" fmla="*/ 1602119 w 3436677"/>
                <a:gd name="connsiteY534" fmla="*/ 1885762 h 1901136"/>
                <a:gd name="connsiteX535" fmla="*/ 1548070 w 3436677"/>
                <a:gd name="connsiteY535" fmla="*/ 1901136 h 1901136"/>
                <a:gd name="connsiteX536" fmla="*/ 1527778 w 3436677"/>
                <a:gd name="connsiteY536" fmla="*/ 1898323 h 1901136"/>
                <a:gd name="connsiteX537" fmla="*/ 1526211 w 3436677"/>
                <a:gd name="connsiteY537" fmla="*/ 1899194 h 1901136"/>
                <a:gd name="connsiteX538" fmla="*/ 1524656 w 3436677"/>
                <a:gd name="connsiteY538" fmla="*/ 1897890 h 1901136"/>
                <a:gd name="connsiteX539" fmla="*/ 1518317 w 3436677"/>
                <a:gd name="connsiteY539" fmla="*/ 1897011 h 1901136"/>
                <a:gd name="connsiteX540" fmla="*/ 1494021 w 3436677"/>
                <a:gd name="connsiteY540" fmla="*/ 1885762 h 1901136"/>
                <a:gd name="connsiteX541" fmla="*/ 1480360 w 3436677"/>
                <a:gd name="connsiteY541" fmla="*/ 1863115 h 1901136"/>
                <a:gd name="connsiteX542" fmla="*/ 1472935 w 3436677"/>
                <a:gd name="connsiteY542" fmla="*/ 1862085 h 1901136"/>
                <a:gd name="connsiteX543" fmla="*/ 1448639 w 3436677"/>
                <a:gd name="connsiteY543" fmla="*/ 1850836 h 1901136"/>
                <a:gd name="connsiteX544" fmla="*/ 1444474 w 3436677"/>
                <a:gd name="connsiteY544" fmla="*/ 1843931 h 1901136"/>
                <a:gd name="connsiteX545" fmla="*/ 1438010 w 3436677"/>
                <a:gd name="connsiteY545" fmla="*/ 1843035 h 1901136"/>
                <a:gd name="connsiteX546" fmla="*/ 1413714 w 3436677"/>
                <a:gd name="connsiteY546" fmla="*/ 1831786 h 1901136"/>
                <a:gd name="connsiteX547" fmla="*/ 1402213 w 3436677"/>
                <a:gd name="connsiteY547" fmla="*/ 1812719 h 1901136"/>
                <a:gd name="connsiteX548" fmla="*/ 1388505 w 3436677"/>
                <a:gd name="connsiteY548" fmla="*/ 1804968 h 1901136"/>
                <a:gd name="connsiteX549" fmla="*/ 1375451 w 3436677"/>
                <a:gd name="connsiteY549" fmla="*/ 1775620 h 1901136"/>
                <a:gd name="connsiteX550" fmla="*/ 1376172 w 3436677"/>
                <a:gd name="connsiteY550" fmla="*/ 1774424 h 1901136"/>
                <a:gd name="connsiteX551" fmla="*/ 1362914 w 3436677"/>
                <a:gd name="connsiteY551" fmla="*/ 1768286 h 1901136"/>
                <a:gd name="connsiteX552" fmla="*/ 1355586 w 3436677"/>
                <a:gd name="connsiteY552" fmla="*/ 1756136 h 1901136"/>
                <a:gd name="connsiteX553" fmla="*/ 1345868 w 3436677"/>
                <a:gd name="connsiteY553" fmla="*/ 1747989 h 1901136"/>
                <a:gd name="connsiteX554" fmla="*/ 1327989 w 3436677"/>
                <a:gd name="connsiteY554" fmla="*/ 1739711 h 1901136"/>
                <a:gd name="connsiteX555" fmla="*/ 1319798 w 3436677"/>
                <a:gd name="connsiteY555" fmla="*/ 1726131 h 1901136"/>
                <a:gd name="connsiteX556" fmla="*/ 1304462 w 3436677"/>
                <a:gd name="connsiteY556" fmla="*/ 1713273 h 1901136"/>
                <a:gd name="connsiteX557" fmla="*/ 1301485 w 3436677"/>
                <a:gd name="connsiteY557" fmla="*/ 1712860 h 1901136"/>
                <a:gd name="connsiteX558" fmla="*/ 1277189 w 3436677"/>
                <a:gd name="connsiteY558" fmla="*/ 1701611 h 1901136"/>
                <a:gd name="connsiteX559" fmla="*/ 1269424 w 3436677"/>
                <a:gd name="connsiteY559" fmla="*/ 1688738 h 1901136"/>
                <a:gd name="connsiteX560" fmla="*/ 1260210 w 3436677"/>
                <a:gd name="connsiteY560" fmla="*/ 1687460 h 1901136"/>
                <a:gd name="connsiteX561" fmla="*/ 1235914 w 3436677"/>
                <a:gd name="connsiteY561" fmla="*/ 1676211 h 1901136"/>
                <a:gd name="connsiteX562" fmla="*/ 1219557 w 3436677"/>
                <a:gd name="connsiteY562" fmla="*/ 1649093 h 1901136"/>
                <a:gd name="connsiteX563" fmla="*/ 1195724 w 3436677"/>
                <a:gd name="connsiteY563" fmla="*/ 1645789 h 1901136"/>
                <a:gd name="connsiteX564" fmla="*/ 1171428 w 3436677"/>
                <a:gd name="connsiteY564" fmla="*/ 1634540 h 1901136"/>
                <a:gd name="connsiteX565" fmla="*/ 1150247 w 3436677"/>
                <a:gd name="connsiteY565" fmla="*/ 1599424 h 1901136"/>
                <a:gd name="connsiteX566" fmla="*/ 1149883 w 3436677"/>
                <a:gd name="connsiteY566" fmla="*/ 1599256 h 1901136"/>
                <a:gd name="connsiteX567" fmla="*/ 1130861 w 3436677"/>
                <a:gd name="connsiteY567" fmla="*/ 1567721 h 1901136"/>
                <a:gd name="connsiteX568" fmla="*/ 1123279 w 3436677"/>
                <a:gd name="connsiteY568" fmla="*/ 1561364 h 1901136"/>
                <a:gd name="connsiteX569" fmla="*/ 1102258 w 3436677"/>
                <a:gd name="connsiteY569" fmla="*/ 1551631 h 1901136"/>
                <a:gd name="connsiteX570" fmla="*/ 1092627 w 3436677"/>
                <a:gd name="connsiteY570" fmla="*/ 1535664 h 1901136"/>
                <a:gd name="connsiteX571" fmla="*/ 1089981 w 3436677"/>
                <a:gd name="connsiteY571" fmla="*/ 1533446 h 1901136"/>
                <a:gd name="connsiteX572" fmla="*/ 1076932 w 3436677"/>
                <a:gd name="connsiteY572" fmla="*/ 1535255 h 1901136"/>
                <a:gd name="connsiteX573" fmla="*/ 1000495 w 3436677"/>
                <a:gd name="connsiteY573" fmla="*/ 1482765 h 1901136"/>
                <a:gd name="connsiteX574" fmla="*/ 1010249 w 3436677"/>
                <a:gd name="connsiteY574" fmla="*/ 1466595 h 1901136"/>
                <a:gd name="connsiteX575" fmla="*/ 1002848 w 3436677"/>
                <a:gd name="connsiteY575" fmla="*/ 1460391 h 1901136"/>
                <a:gd name="connsiteX576" fmla="*/ 991375 w 3436677"/>
                <a:gd name="connsiteY576" fmla="*/ 1463654 h 1901136"/>
                <a:gd name="connsiteX577" fmla="*/ 940581 w 3436677"/>
                <a:gd name="connsiteY577" fmla="*/ 1428773 h 1901136"/>
                <a:gd name="connsiteX578" fmla="*/ 943835 w 3436677"/>
                <a:gd name="connsiteY578" fmla="*/ 1423378 h 1901136"/>
                <a:gd name="connsiteX579" fmla="*/ 942404 w 3436677"/>
                <a:gd name="connsiteY579" fmla="*/ 1423180 h 1901136"/>
                <a:gd name="connsiteX580" fmla="*/ 895720 w 3436677"/>
                <a:gd name="connsiteY580" fmla="*/ 1374815 h 1901136"/>
                <a:gd name="connsiteX581" fmla="*/ 897055 w 3436677"/>
                <a:gd name="connsiteY581" fmla="*/ 1372602 h 1901136"/>
                <a:gd name="connsiteX582" fmla="*/ 872555 w 3436677"/>
                <a:gd name="connsiteY582" fmla="*/ 1369205 h 1901136"/>
                <a:gd name="connsiteX583" fmla="*/ 825870 w 3436677"/>
                <a:gd name="connsiteY583" fmla="*/ 1320840 h 1901136"/>
                <a:gd name="connsiteX584" fmla="*/ 829409 w 3436677"/>
                <a:gd name="connsiteY584" fmla="*/ 1314974 h 1901136"/>
                <a:gd name="connsiteX585" fmla="*/ 824104 w 3436677"/>
                <a:gd name="connsiteY585" fmla="*/ 1310526 h 1901136"/>
                <a:gd name="connsiteX586" fmla="*/ 812229 w 3436677"/>
                <a:gd name="connsiteY586" fmla="*/ 1308880 h 1901136"/>
                <a:gd name="connsiteX587" fmla="*/ 787933 w 3436677"/>
                <a:gd name="connsiteY587" fmla="*/ 1297631 h 1901136"/>
                <a:gd name="connsiteX588" fmla="*/ 769308 w 3436677"/>
                <a:gd name="connsiteY588" fmla="*/ 1266754 h 1901136"/>
                <a:gd name="connsiteX589" fmla="*/ 756314 w 3436677"/>
                <a:gd name="connsiteY589" fmla="*/ 1268555 h 1901136"/>
                <a:gd name="connsiteX590" fmla="*/ 679877 w 3436677"/>
                <a:gd name="connsiteY590" fmla="*/ 1216065 h 1901136"/>
                <a:gd name="connsiteX591" fmla="*/ 682846 w 3436677"/>
                <a:gd name="connsiteY591" fmla="*/ 1205968 h 1901136"/>
                <a:gd name="connsiteX592" fmla="*/ 669411 w 3436677"/>
                <a:gd name="connsiteY592" fmla="*/ 1204105 h 1901136"/>
                <a:gd name="connsiteX593" fmla="*/ 622727 w 3436677"/>
                <a:gd name="connsiteY593" fmla="*/ 1155740 h 1901136"/>
                <a:gd name="connsiteX594" fmla="*/ 625571 w 3436677"/>
                <a:gd name="connsiteY594" fmla="*/ 1146066 h 1901136"/>
                <a:gd name="connsiteX595" fmla="*/ 609086 w 3436677"/>
                <a:gd name="connsiteY595" fmla="*/ 1143780 h 1901136"/>
                <a:gd name="connsiteX596" fmla="*/ 562402 w 3436677"/>
                <a:gd name="connsiteY596" fmla="*/ 1095415 h 1901136"/>
                <a:gd name="connsiteX597" fmla="*/ 564128 w 3436677"/>
                <a:gd name="connsiteY597" fmla="*/ 1092554 h 1901136"/>
                <a:gd name="connsiteX598" fmla="*/ 562102 w 3436677"/>
                <a:gd name="connsiteY598" fmla="*/ 1090856 h 1901136"/>
                <a:gd name="connsiteX599" fmla="*/ 529778 w 3436677"/>
                <a:gd name="connsiteY599" fmla="*/ 1085056 h 1901136"/>
                <a:gd name="connsiteX600" fmla="*/ 508067 w 3436677"/>
                <a:gd name="connsiteY600" fmla="*/ 1062352 h 1901136"/>
                <a:gd name="connsiteX601" fmla="*/ 516984 w 3436677"/>
                <a:gd name="connsiteY601" fmla="*/ 1053028 h 1901136"/>
                <a:gd name="connsiteX602" fmla="*/ 504529 w 3436677"/>
                <a:gd name="connsiteY602" fmla="*/ 1042586 h 1901136"/>
                <a:gd name="connsiteX603" fmla="*/ 475804 w 3436677"/>
                <a:gd name="connsiteY603" fmla="*/ 1037432 h 1901136"/>
                <a:gd name="connsiteX604" fmla="*/ 454092 w 3436677"/>
                <a:gd name="connsiteY604" fmla="*/ 1014727 h 1901136"/>
                <a:gd name="connsiteX605" fmla="*/ 461750 w 3436677"/>
                <a:gd name="connsiteY605" fmla="*/ 1006719 h 1901136"/>
                <a:gd name="connsiteX606" fmla="*/ 457457 w 3436677"/>
                <a:gd name="connsiteY606" fmla="*/ 1003119 h 1901136"/>
                <a:gd name="connsiteX607" fmla="*/ 418653 w 3436677"/>
                <a:gd name="connsiteY607" fmla="*/ 996156 h 1901136"/>
                <a:gd name="connsiteX608" fmla="*/ 396942 w 3436677"/>
                <a:gd name="connsiteY608" fmla="*/ 973452 h 1901136"/>
                <a:gd name="connsiteX609" fmla="*/ 408125 w 3436677"/>
                <a:gd name="connsiteY609" fmla="*/ 961758 h 1901136"/>
                <a:gd name="connsiteX610" fmla="*/ 399884 w 3436677"/>
                <a:gd name="connsiteY610" fmla="*/ 954848 h 1901136"/>
                <a:gd name="connsiteX611" fmla="*/ 364678 w 3436677"/>
                <a:gd name="connsiteY611" fmla="*/ 948532 h 1901136"/>
                <a:gd name="connsiteX612" fmla="*/ 342967 w 3436677"/>
                <a:gd name="connsiteY612" fmla="*/ 925827 h 1901136"/>
                <a:gd name="connsiteX613" fmla="*/ 349147 w 3436677"/>
                <a:gd name="connsiteY613" fmla="*/ 919365 h 1901136"/>
                <a:gd name="connsiteX614" fmla="*/ 317053 w 3436677"/>
                <a:gd name="connsiteY614" fmla="*/ 913607 h 1901136"/>
                <a:gd name="connsiteX615" fmla="*/ 295342 w 3436677"/>
                <a:gd name="connsiteY615" fmla="*/ 890902 h 1901136"/>
                <a:gd name="connsiteX616" fmla="*/ 307923 w 3436677"/>
                <a:gd name="connsiteY616" fmla="*/ 877745 h 1901136"/>
                <a:gd name="connsiteX617" fmla="*/ 303317 w 3436677"/>
                <a:gd name="connsiteY617" fmla="*/ 873883 h 1901136"/>
                <a:gd name="connsiteX618" fmla="*/ 278296 w 3436677"/>
                <a:gd name="connsiteY618" fmla="*/ 880833 h 1901136"/>
                <a:gd name="connsiteX619" fmla="*/ 238192 w 3436677"/>
                <a:gd name="connsiteY619" fmla="*/ 853938 h 1901136"/>
                <a:gd name="connsiteX620" fmla="*/ 244355 w 3436677"/>
                <a:gd name="connsiteY620" fmla="*/ 843960 h 1901136"/>
                <a:gd name="connsiteX621" fmla="*/ 240196 w 3436677"/>
                <a:gd name="connsiteY621" fmla="*/ 845115 h 1901136"/>
                <a:gd name="connsiteX622" fmla="*/ 211838 w 3436677"/>
                <a:gd name="connsiteY622" fmla="*/ 837238 h 1901136"/>
                <a:gd name="connsiteX623" fmla="*/ 206043 w 3436677"/>
                <a:gd name="connsiteY623" fmla="*/ 827856 h 1901136"/>
                <a:gd name="connsiteX624" fmla="*/ 205102 w 3436677"/>
                <a:gd name="connsiteY624" fmla="*/ 827986 h 1901136"/>
                <a:gd name="connsiteX625" fmla="*/ 128665 w 3436677"/>
                <a:gd name="connsiteY625" fmla="*/ 775496 h 1901136"/>
                <a:gd name="connsiteX626" fmla="*/ 139456 w 3436677"/>
                <a:gd name="connsiteY626" fmla="*/ 757607 h 1901136"/>
                <a:gd name="connsiteX627" fmla="*/ 109244 w 3436677"/>
                <a:gd name="connsiteY627" fmla="*/ 735783 h 1901136"/>
                <a:gd name="connsiteX628" fmla="*/ 30744 w 3436677"/>
                <a:gd name="connsiteY628" fmla="*/ 588455 h 1901136"/>
                <a:gd name="connsiteX629" fmla="*/ 31838 w 3436677"/>
                <a:gd name="connsiteY629" fmla="*/ 568953 h 1901136"/>
                <a:gd name="connsiteX630" fmla="*/ 14877 w 3436677"/>
                <a:gd name="connsiteY630" fmla="*/ 563448 h 1901136"/>
                <a:gd name="connsiteX631" fmla="*/ 0 w 3436677"/>
                <a:gd name="connsiteY631" fmla="*/ 535307 h 1901136"/>
                <a:gd name="connsiteX632" fmla="*/ 14877 w 3436677"/>
                <a:gd name="connsiteY632" fmla="*/ 507165 h 1901136"/>
                <a:gd name="connsiteX633" fmla="*/ 33933 w 3436677"/>
                <a:gd name="connsiteY633" fmla="*/ 500981 h 1901136"/>
                <a:gd name="connsiteX634" fmla="*/ 30752 w 3436677"/>
                <a:gd name="connsiteY634" fmla="*/ 499948 h 1901136"/>
                <a:gd name="connsiteX635" fmla="*/ 15875 w 3436677"/>
                <a:gd name="connsiteY635" fmla="*/ 471807 h 1901136"/>
                <a:gd name="connsiteX636" fmla="*/ 30752 w 3436677"/>
                <a:gd name="connsiteY636" fmla="*/ 443665 h 1901136"/>
                <a:gd name="connsiteX637" fmla="*/ 64654 w 3436677"/>
                <a:gd name="connsiteY637" fmla="*/ 432663 h 1901136"/>
                <a:gd name="connsiteX638" fmla="*/ 68367 w 3436677"/>
                <a:gd name="connsiteY638" fmla="*/ 423270 h 1901136"/>
                <a:gd name="connsiteX639" fmla="*/ 76428 w 3436677"/>
                <a:gd name="connsiteY639" fmla="*/ 412274 h 1901136"/>
                <a:gd name="connsiteX640" fmla="*/ 67491 w 3436677"/>
                <a:gd name="connsiteY640" fmla="*/ 395369 h 1901136"/>
                <a:gd name="connsiteX641" fmla="*/ 82368 w 3436677"/>
                <a:gd name="connsiteY641" fmla="*/ 367227 h 1901136"/>
                <a:gd name="connsiteX642" fmla="*/ 117913 w 3436677"/>
                <a:gd name="connsiteY642" fmla="*/ 355692 h 1901136"/>
                <a:gd name="connsiteX643" fmla="*/ 129323 w 3436677"/>
                <a:gd name="connsiteY643" fmla="*/ 340129 h 1901136"/>
                <a:gd name="connsiteX644" fmla="*/ 130652 w 3436677"/>
                <a:gd name="connsiteY644" fmla="*/ 338921 h 1901136"/>
                <a:gd name="connsiteX645" fmla="*/ 139269 w 3436677"/>
                <a:gd name="connsiteY645" fmla="*/ 322621 h 1901136"/>
                <a:gd name="connsiteX646" fmla="*/ 153775 w 3436677"/>
                <a:gd name="connsiteY646" fmla="*/ 317914 h 1901136"/>
                <a:gd name="connsiteX647" fmla="*/ 159362 w 3436677"/>
                <a:gd name="connsiteY647" fmla="*/ 312838 h 1901136"/>
                <a:gd name="connsiteX648" fmla="*/ 159317 w 3436677"/>
                <a:gd name="connsiteY648" fmla="*/ 312663 h 1901136"/>
                <a:gd name="connsiteX649" fmla="*/ 174194 w 3436677"/>
                <a:gd name="connsiteY649" fmla="*/ 284521 h 1901136"/>
                <a:gd name="connsiteX650" fmla="*/ 183876 w 3436677"/>
                <a:gd name="connsiteY650" fmla="*/ 281379 h 1901136"/>
                <a:gd name="connsiteX651" fmla="*/ 185534 w 3436677"/>
                <a:gd name="connsiteY651" fmla="*/ 274947 h 1901136"/>
                <a:gd name="connsiteX652" fmla="*/ 196419 w 3436677"/>
                <a:gd name="connsiteY652" fmla="*/ 262296 h 1901136"/>
                <a:gd name="connsiteX653" fmla="*/ 220747 w 3436677"/>
                <a:gd name="connsiteY653" fmla="*/ 254401 h 1901136"/>
                <a:gd name="connsiteX654" fmla="*/ 223634 w 3436677"/>
                <a:gd name="connsiteY654" fmla="*/ 243197 h 1901136"/>
                <a:gd name="connsiteX655" fmla="*/ 234519 w 3436677"/>
                <a:gd name="connsiteY655" fmla="*/ 230546 h 1901136"/>
                <a:gd name="connsiteX656" fmla="*/ 250960 w 3436677"/>
                <a:gd name="connsiteY656" fmla="*/ 225211 h 1901136"/>
                <a:gd name="connsiteX657" fmla="*/ 252016 w 3436677"/>
                <a:gd name="connsiteY657" fmla="*/ 221115 h 1901136"/>
                <a:gd name="connsiteX658" fmla="*/ 262901 w 3436677"/>
                <a:gd name="connsiteY658" fmla="*/ 208464 h 1901136"/>
                <a:gd name="connsiteX659" fmla="*/ 295051 w 3436677"/>
                <a:gd name="connsiteY659" fmla="*/ 198031 h 1901136"/>
                <a:gd name="connsiteX660" fmla="*/ 296466 w 3436677"/>
                <a:gd name="connsiteY660" fmla="*/ 192540 h 1901136"/>
                <a:gd name="connsiteX661" fmla="*/ 343268 w 3436677"/>
                <a:gd name="connsiteY661" fmla="*/ 168233 h 1901136"/>
                <a:gd name="connsiteX662" fmla="*/ 348117 w 3436677"/>
                <a:gd name="connsiteY662" fmla="*/ 169807 h 1901136"/>
                <a:gd name="connsiteX663" fmla="*/ 350441 w 3436677"/>
                <a:gd name="connsiteY663" fmla="*/ 160790 h 1901136"/>
                <a:gd name="connsiteX664" fmla="*/ 397243 w 3436677"/>
                <a:gd name="connsiteY664" fmla="*/ 136483 h 1901136"/>
                <a:gd name="connsiteX665" fmla="*/ 421636 w 3436677"/>
                <a:gd name="connsiteY665" fmla="*/ 144400 h 1901136"/>
                <a:gd name="connsiteX666" fmla="*/ 443473 w 3436677"/>
                <a:gd name="connsiteY666" fmla="*/ 134417 h 1901136"/>
                <a:gd name="connsiteX667" fmla="*/ 442163 w 3436677"/>
                <a:gd name="connsiteY667" fmla="*/ 131940 h 1901136"/>
                <a:gd name="connsiteX668" fmla="*/ 446155 w 3436677"/>
                <a:gd name="connsiteY668" fmla="*/ 116449 h 1901136"/>
                <a:gd name="connsiteX669" fmla="*/ 453912 w 3436677"/>
                <a:gd name="connsiteY669" fmla="*/ 107434 h 1901136"/>
                <a:gd name="connsiteX670" fmla="*/ 455680 w 3436677"/>
                <a:gd name="connsiteY670" fmla="*/ 100574 h 1901136"/>
                <a:gd name="connsiteX671" fmla="*/ 502482 w 3436677"/>
                <a:gd name="connsiteY671" fmla="*/ 76267 h 1901136"/>
                <a:gd name="connsiteX672" fmla="*/ 538399 w 3436677"/>
                <a:gd name="connsiteY672" fmla="*/ 87923 h 1901136"/>
                <a:gd name="connsiteX673" fmla="*/ 539832 w 3436677"/>
                <a:gd name="connsiteY673" fmla="*/ 89589 h 1901136"/>
                <a:gd name="connsiteX674" fmla="*/ 549115 w 3436677"/>
                <a:gd name="connsiteY674" fmla="*/ 80133 h 1901136"/>
                <a:gd name="connsiteX675" fmla="*/ 567057 w 3436677"/>
                <a:gd name="connsiteY675" fmla="*/ 75030 h 1901136"/>
                <a:gd name="connsiteX676" fmla="*/ 574515 w 3436677"/>
                <a:gd name="connsiteY676" fmla="*/ 67433 h 1901136"/>
                <a:gd name="connsiteX677" fmla="*/ 610432 w 3436677"/>
                <a:gd name="connsiteY677" fmla="*/ 57217 h 1901136"/>
                <a:gd name="connsiteX678" fmla="*/ 641817 w 3436677"/>
                <a:gd name="connsiteY678" fmla="*/ 66144 h 1901136"/>
                <a:gd name="connsiteX679" fmla="*/ 672863 w 3436677"/>
                <a:gd name="connsiteY679" fmla="*/ 56950 h 1901136"/>
                <a:gd name="connsiteX680" fmla="*/ 676115 w 3436677"/>
                <a:gd name="connsiteY680" fmla="*/ 51558 h 1901136"/>
                <a:gd name="connsiteX681" fmla="*/ 712032 w 3436677"/>
                <a:gd name="connsiteY681" fmla="*/ 41342 h 1901136"/>
                <a:gd name="connsiteX682" fmla="*/ 714768 w 3436677"/>
                <a:gd name="connsiteY682" fmla="*/ 42120 h 1901136"/>
                <a:gd name="connsiteX683" fmla="*/ 720565 w 3436677"/>
                <a:gd name="connsiteY683" fmla="*/ 32509 h 1901136"/>
                <a:gd name="connsiteX684" fmla="*/ 756482 w 3436677"/>
                <a:gd name="connsiteY684" fmla="*/ 22292 h 1901136"/>
                <a:gd name="connsiteX685" fmla="*/ 764370 w 3436677"/>
                <a:gd name="connsiteY685" fmla="*/ 24536 h 1901136"/>
                <a:gd name="connsiteX686" fmla="*/ 794582 w 3436677"/>
                <a:gd name="connsiteY686" fmla="*/ 15942 h 1901136"/>
                <a:gd name="connsiteX687" fmla="*/ 822267 w 3436677"/>
                <a:gd name="connsiteY687" fmla="*/ 23817 h 1901136"/>
                <a:gd name="connsiteX688" fmla="*/ 828515 w 3436677"/>
                <a:gd name="connsiteY688" fmla="*/ 13458 h 1901136"/>
                <a:gd name="connsiteX689" fmla="*/ 864432 w 3436677"/>
                <a:gd name="connsiteY689" fmla="*/ 3242 h 1901136"/>
                <a:gd name="connsiteX690" fmla="*/ 888930 w 3436677"/>
                <a:gd name="connsiteY690" fmla="*/ 10210 h 190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</a:cxnLst>
              <a:rect l="l" t="t" r="r" b="b"/>
              <a:pathLst>
                <a:path w="3436677" h="1901136">
                  <a:moveTo>
                    <a:pt x="947649" y="63270"/>
                  </a:moveTo>
                  <a:lnTo>
                    <a:pt x="924825" y="69762"/>
                  </a:lnTo>
                  <a:lnTo>
                    <a:pt x="902773" y="63489"/>
                  </a:lnTo>
                  <a:lnTo>
                    <a:pt x="897283" y="63660"/>
                  </a:lnTo>
                  <a:lnTo>
                    <a:pt x="864432" y="73004"/>
                  </a:lnTo>
                  <a:lnTo>
                    <a:pt x="848846" y="68571"/>
                  </a:lnTo>
                  <a:lnTo>
                    <a:pt x="833133" y="71122"/>
                  </a:lnTo>
                  <a:lnTo>
                    <a:pt x="830499" y="75488"/>
                  </a:lnTo>
                  <a:cubicBezTo>
                    <a:pt x="821307" y="81800"/>
                    <a:pt x="808609" y="85704"/>
                    <a:pt x="794582" y="85704"/>
                  </a:cubicBezTo>
                  <a:lnTo>
                    <a:pt x="786694" y="83460"/>
                  </a:lnTo>
                  <a:lnTo>
                    <a:pt x="756482" y="92054"/>
                  </a:lnTo>
                  <a:lnTo>
                    <a:pt x="753746" y="91276"/>
                  </a:lnTo>
                  <a:lnTo>
                    <a:pt x="747949" y="100887"/>
                  </a:lnTo>
                  <a:cubicBezTo>
                    <a:pt x="738757" y="107200"/>
                    <a:pt x="726059" y="111104"/>
                    <a:pt x="712032" y="111104"/>
                  </a:cubicBezTo>
                  <a:cubicBezTo>
                    <a:pt x="698006" y="111104"/>
                    <a:pt x="685307" y="107200"/>
                    <a:pt x="676115" y="100887"/>
                  </a:cubicBezTo>
                  <a:lnTo>
                    <a:pt x="675962" y="100633"/>
                  </a:lnTo>
                  <a:lnTo>
                    <a:pt x="651711" y="107872"/>
                  </a:lnTo>
                  <a:lnTo>
                    <a:pt x="646349" y="116762"/>
                  </a:lnTo>
                  <a:lnTo>
                    <a:pt x="628407" y="121866"/>
                  </a:lnTo>
                  <a:lnTo>
                    <a:pt x="620949" y="129462"/>
                  </a:lnTo>
                  <a:cubicBezTo>
                    <a:pt x="611757" y="135775"/>
                    <a:pt x="599059" y="139679"/>
                    <a:pt x="585032" y="139679"/>
                  </a:cubicBezTo>
                  <a:lnTo>
                    <a:pt x="564621" y="133873"/>
                  </a:lnTo>
                  <a:lnTo>
                    <a:pt x="541472" y="140784"/>
                  </a:lnTo>
                  <a:lnTo>
                    <a:pt x="539759" y="147431"/>
                  </a:lnTo>
                  <a:cubicBezTo>
                    <a:pt x="532049" y="161715"/>
                    <a:pt x="513997" y="171738"/>
                    <a:pt x="492957" y="171738"/>
                  </a:cubicBezTo>
                  <a:lnTo>
                    <a:pt x="481719" y="168091"/>
                  </a:lnTo>
                  <a:lnTo>
                    <a:pt x="442913" y="185974"/>
                  </a:lnTo>
                  <a:lnTo>
                    <a:pt x="433160" y="204422"/>
                  </a:lnTo>
                  <a:cubicBezTo>
                    <a:pt x="423968" y="211624"/>
                    <a:pt x="411270" y="216079"/>
                    <a:pt x="397243" y="216079"/>
                  </a:cubicBezTo>
                  <a:lnTo>
                    <a:pt x="392394" y="214505"/>
                  </a:lnTo>
                  <a:lnTo>
                    <a:pt x="390070" y="223522"/>
                  </a:lnTo>
                  <a:cubicBezTo>
                    <a:pt x="386215" y="230664"/>
                    <a:pt x="379774" y="236741"/>
                    <a:pt x="371668" y="241032"/>
                  </a:cubicBezTo>
                  <a:lnTo>
                    <a:pt x="346947" y="246948"/>
                  </a:lnTo>
                  <a:lnTo>
                    <a:pt x="345620" y="252097"/>
                  </a:lnTo>
                  <a:cubicBezTo>
                    <a:pt x="341765" y="259239"/>
                    <a:pt x="335324" y="265316"/>
                    <a:pt x="327218" y="269607"/>
                  </a:cubicBezTo>
                  <a:lnTo>
                    <a:pt x="317838" y="271852"/>
                  </a:lnTo>
                  <a:lnTo>
                    <a:pt x="317238" y="274179"/>
                  </a:lnTo>
                  <a:cubicBezTo>
                    <a:pt x="313383" y="281321"/>
                    <a:pt x="306942" y="287398"/>
                    <a:pt x="298836" y="291689"/>
                  </a:cubicBezTo>
                  <a:lnTo>
                    <a:pt x="281754" y="295777"/>
                  </a:lnTo>
                  <a:lnTo>
                    <a:pt x="279139" y="305929"/>
                  </a:lnTo>
                  <a:cubicBezTo>
                    <a:pt x="275283" y="313071"/>
                    <a:pt x="268842" y="319148"/>
                    <a:pt x="260736" y="323439"/>
                  </a:cubicBezTo>
                  <a:lnTo>
                    <a:pt x="257957" y="324104"/>
                  </a:lnTo>
                  <a:lnTo>
                    <a:pt x="256914" y="328154"/>
                  </a:lnTo>
                  <a:cubicBezTo>
                    <a:pt x="253058" y="335296"/>
                    <a:pt x="246617" y="341373"/>
                    <a:pt x="238511" y="345664"/>
                  </a:cubicBezTo>
                  <a:lnTo>
                    <a:pt x="225471" y="348785"/>
                  </a:lnTo>
                  <a:lnTo>
                    <a:pt x="225980" y="350763"/>
                  </a:lnTo>
                  <a:cubicBezTo>
                    <a:pt x="225980" y="361753"/>
                    <a:pt x="220295" y="371702"/>
                    <a:pt x="211103" y="378904"/>
                  </a:cubicBezTo>
                  <a:lnTo>
                    <a:pt x="176252" y="390215"/>
                  </a:lnTo>
                  <a:lnTo>
                    <a:pt x="159968" y="412604"/>
                  </a:lnTo>
                  <a:lnTo>
                    <a:pt x="154202" y="423510"/>
                  </a:lnTo>
                  <a:lnTo>
                    <a:pt x="151366" y="424431"/>
                  </a:lnTo>
                  <a:lnTo>
                    <a:pt x="148580" y="428261"/>
                  </a:lnTo>
                  <a:lnTo>
                    <a:pt x="130008" y="475619"/>
                  </a:lnTo>
                  <a:lnTo>
                    <a:pt x="140892" y="479151"/>
                  </a:lnTo>
                  <a:cubicBezTo>
                    <a:pt x="150084" y="486353"/>
                    <a:pt x="155769" y="496303"/>
                    <a:pt x="155769" y="507293"/>
                  </a:cubicBezTo>
                  <a:cubicBezTo>
                    <a:pt x="155769" y="518283"/>
                    <a:pt x="150084" y="528232"/>
                    <a:pt x="140892" y="535434"/>
                  </a:cubicBezTo>
                  <a:lnTo>
                    <a:pt x="116617" y="543313"/>
                  </a:lnTo>
                  <a:lnTo>
                    <a:pt x="115954" y="555240"/>
                  </a:lnTo>
                  <a:lnTo>
                    <a:pt x="132995" y="560770"/>
                  </a:lnTo>
                  <a:cubicBezTo>
                    <a:pt x="142187" y="567972"/>
                    <a:pt x="147872" y="577922"/>
                    <a:pt x="147872" y="588912"/>
                  </a:cubicBezTo>
                  <a:cubicBezTo>
                    <a:pt x="147872" y="594407"/>
                    <a:pt x="146451" y="599642"/>
                    <a:pt x="143881" y="604403"/>
                  </a:cubicBezTo>
                  <a:lnTo>
                    <a:pt x="143732" y="604576"/>
                  </a:lnTo>
                  <a:lnTo>
                    <a:pt x="144663" y="608189"/>
                  </a:lnTo>
                  <a:lnTo>
                    <a:pt x="131740" y="632634"/>
                  </a:lnTo>
                  <a:lnTo>
                    <a:pt x="136711" y="648437"/>
                  </a:lnTo>
                  <a:cubicBezTo>
                    <a:pt x="148476" y="670872"/>
                    <a:pt x="164687" y="692260"/>
                    <a:pt x="185427" y="712226"/>
                  </a:cubicBezTo>
                  <a:lnTo>
                    <a:pt x="201011" y="723573"/>
                  </a:lnTo>
                  <a:lnTo>
                    <a:pt x="205102" y="723006"/>
                  </a:lnTo>
                  <a:cubicBezTo>
                    <a:pt x="247317" y="723006"/>
                    <a:pt x="281539" y="746507"/>
                    <a:pt x="281539" y="775496"/>
                  </a:cubicBezTo>
                  <a:lnTo>
                    <a:pt x="280637" y="776992"/>
                  </a:lnTo>
                  <a:lnTo>
                    <a:pt x="299509" y="786277"/>
                  </a:lnTo>
                  <a:lnTo>
                    <a:pt x="393835" y="863165"/>
                  </a:lnTo>
                  <a:lnTo>
                    <a:pt x="421886" y="868198"/>
                  </a:lnTo>
                  <a:cubicBezTo>
                    <a:pt x="435301" y="874008"/>
                    <a:pt x="443598" y="882036"/>
                    <a:pt x="443598" y="890902"/>
                  </a:cubicBezTo>
                  <a:lnTo>
                    <a:pt x="437418" y="897365"/>
                  </a:lnTo>
                  <a:lnTo>
                    <a:pt x="469511" y="903123"/>
                  </a:lnTo>
                  <a:cubicBezTo>
                    <a:pt x="482926" y="908933"/>
                    <a:pt x="491223" y="916961"/>
                    <a:pt x="491223" y="925827"/>
                  </a:cubicBezTo>
                  <a:lnTo>
                    <a:pt x="482238" y="935224"/>
                  </a:lnTo>
                  <a:lnTo>
                    <a:pt x="495016" y="945640"/>
                  </a:lnTo>
                  <a:lnTo>
                    <a:pt x="523486" y="950748"/>
                  </a:lnTo>
                  <a:cubicBezTo>
                    <a:pt x="536901" y="956558"/>
                    <a:pt x="545198" y="964586"/>
                    <a:pt x="545198" y="973452"/>
                  </a:cubicBezTo>
                  <a:lnTo>
                    <a:pt x="538162" y="980809"/>
                  </a:lnTo>
                  <a:lnTo>
                    <a:pt x="543814" y="985416"/>
                  </a:lnTo>
                  <a:lnTo>
                    <a:pt x="580636" y="992023"/>
                  </a:lnTo>
                  <a:cubicBezTo>
                    <a:pt x="594051" y="997833"/>
                    <a:pt x="602348" y="1005861"/>
                    <a:pt x="602348" y="1014727"/>
                  </a:cubicBezTo>
                  <a:lnTo>
                    <a:pt x="592459" y="1025068"/>
                  </a:lnTo>
                  <a:lnTo>
                    <a:pt x="603497" y="1034065"/>
                  </a:lnTo>
                  <a:lnTo>
                    <a:pt x="634611" y="1039648"/>
                  </a:lnTo>
                  <a:lnTo>
                    <a:pt x="637873" y="1043059"/>
                  </a:lnTo>
                  <a:lnTo>
                    <a:pt x="638839" y="1042925"/>
                  </a:lnTo>
                  <a:cubicBezTo>
                    <a:pt x="681054" y="1042925"/>
                    <a:pt x="715276" y="1066426"/>
                    <a:pt x="715276" y="1095415"/>
                  </a:cubicBezTo>
                  <a:lnTo>
                    <a:pt x="712432" y="1105090"/>
                  </a:lnTo>
                  <a:lnTo>
                    <a:pt x="728917" y="1107375"/>
                  </a:lnTo>
                  <a:cubicBezTo>
                    <a:pt x="756351" y="1115344"/>
                    <a:pt x="775601" y="1133998"/>
                    <a:pt x="775601" y="1155740"/>
                  </a:cubicBezTo>
                  <a:lnTo>
                    <a:pt x="772632" y="1165838"/>
                  </a:lnTo>
                  <a:lnTo>
                    <a:pt x="786067" y="1167700"/>
                  </a:lnTo>
                  <a:cubicBezTo>
                    <a:pt x="799784" y="1171685"/>
                    <a:pt x="811455" y="1178340"/>
                    <a:pt x="819697" y="1186718"/>
                  </a:cubicBezTo>
                  <a:lnTo>
                    <a:pt x="829919" y="1209698"/>
                  </a:lnTo>
                  <a:lnTo>
                    <a:pt x="841982" y="1208025"/>
                  </a:lnTo>
                  <a:cubicBezTo>
                    <a:pt x="884197" y="1208025"/>
                    <a:pt x="918419" y="1231526"/>
                    <a:pt x="918419" y="1260515"/>
                  </a:cubicBezTo>
                  <a:lnTo>
                    <a:pt x="912814" y="1269807"/>
                  </a:lnTo>
                  <a:lnTo>
                    <a:pt x="932060" y="1272475"/>
                  </a:lnTo>
                  <a:cubicBezTo>
                    <a:pt x="959494" y="1280444"/>
                    <a:pt x="978744" y="1299098"/>
                    <a:pt x="978744" y="1320840"/>
                  </a:cubicBezTo>
                  <a:lnTo>
                    <a:pt x="977409" y="1323053"/>
                  </a:lnTo>
                  <a:lnTo>
                    <a:pt x="1001910" y="1326450"/>
                  </a:lnTo>
                  <a:cubicBezTo>
                    <a:pt x="1029344" y="1334419"/>
                    <a:pt x="1048594" y="1353073"/>
                    <a:pt x="1048594" y="1374815"/>
                  </a:cubicBezTo>
                  <a:lnTo>
                    <a:pt x="1039674" y="1389604"/>
                  </a:lnTo>
                  <a:lnTo>
                    <a:pt x="1065204" y="1410414"/>
                  </a:lnTo>
                  <a:lnTo>
                    <a:pt x="1089800" y="1403417"/>
                  </a:lnTo>
                  <a:cubicBezTo>
                    <a:pt x="1117853" y="1403417"/>
                    <a:pt x="1140594" y="1419034"/>
                    <a:pt x="1140594" y="1438298"/>
                  </a:cubicBezTo>
                  <a:lnTo>
                    <a:pt x="1133571" y="1449942"/>
                  </a:lnTo>
                  <a:lnTo>
                    <a:pt x="1142051" y="1464002"/>
                  </a:lnTo>
                  <a:lnTo>
                    <a:pt x="1156307" y="1462025"/>
                  </a:lnTo>
                  <a:cubicBezTo>
                    <a:pt x="1177415" y="1462025"/>
                    <a:pt x="1196524" y="1467900"/>
                    <a:pt x="1210356" y="1477399"/>
                  </a:cubicBezTo>
                  <a:lnTo>
                    <a:pt x="1232171" y="1513565"/>
                  </a:lnTo>
                  <a:lnTo>
                    <a:pt x="1233685" y="1513775"/>
                  </a:lnTo>
                  <a:cubicBezTo>
                    <a:pt x="1247402" y="1517759"/>
                    <a:pt x="1259073" y="1524415"/>
                    <a:pt x="1267315" y="1532793"/>
                  </a:cubicBezTo>
                  <a:lnTo>
                    <a:pt x="1279633" y="1560485"/>
                  </a:lnTo>
                  <a:lnTo>
                    <a:pt x="1295883" y="1587426"/>
                  </a:lnTo>
                  <a:lnTo>
                    <a:pt x="1319716" y="1590730"/>
                  </a:lnTo>
                  <a:cubicBezTo>
                    <a:pt x="1333433" y="1594714"/>
                    <a:pt x="1345104" y="1601370"/>
                    <a:pt x="1353346" y="1609748"/>
                  </a:cubicBezTo>
                  <a:lnTo>
                    <a:pt x="1355869" y="1615420"/>
                  </a:lnTo>
                  <a:lnTo>
                    <a:pt x="1360991" y="1616130"/>
                  </a:lnTo>
                  <a:cubicBezTo>
                    <a:pt x="1374708" y="1620114"/>
                    <a:pt x="1386379" y="1626770"/>
                    <a:pt x="1394621" y="1635148"/>
                  </a:cubicBezTo>
                  <a:lnTo>
                    <a:pt x="1402539" y="1652947"/>
                  </a:lnTo>
                  <a:lnTo>
                    <a:pt x="1411791" y="1654230"/>
                  </a:lnTo>
                  <a:cubicBezTo>
                    <a:pt x="1425508" y="1658214"/>
                    <a:pt x="1437179" y="1664870"/>
                    <a:pt x="1445421" y="1673248"/>
                  </a:cubicBezTo>
                  <a:lnTo>
                    <a:pt x="1450439" y="1684529"/>
                  </a:lnTo>
                  <a:lnTo>
                    <a:pt x="1471012" y="1694054"/>
                  </a:lnTo>
                  <a:cubicBezTo>
                    <a:pt x="1484845" y="1703553"/>
                    <a:pt x="1493400" y="1716676"/>
                    <a:pt x="1493400" y="1731170"/>
                  </a:cubicBezTo>
                  <a:lnTo>
                    <a:pt x="1492679" y="1732366"/>
                  </a:lnTo>
                  <a:lnTo>
                    <a:pt x="1505937" y="1738504"/>
                  </a:lnTo>
                  <a:lnTo>
                    <a:pt x="1515729" y="1754738"/>
                  </a:lnTo>
                  <a:lnTo>
                    <a:pt x="1521812" y="1757554"/>
                  </a:lnTo>
                  <a:lnTo>
                    <a:pt x="1525977" y="1764459"/>
                  </a:lnTo>
                  <a:lnTo>
                    <a:pt x="1532441" y="1765355"/>
                  </a:lnTo>
                  <a:cubicBezTo>
                    <a:pt x="1541586" y="1768011"/>
                    <a:pt x="1549821" y="1771855"/>
                    <a:pt x="1556737" y="1776604"/>
                  </a:cubicBezTo>
                  <a:lnTo>
                    <a:pt x="1561183" y="1783975"/>
                  </a:lnTo>
                  <a:lnTo>
                    <a:pt x="1562332" y="1781085"/>
                  </a:lnTo>
                  <a:cubicBezTo>
                    <a:pt x="1569911" y="1772470"/>
                    <a:pt x="1580643" y="1765626"/>
                    <a:pt x="1593256" y="1761530"/>
                  </a:cubicBezTo>
                  <a:lnTo>
                    <a:pt x="1600107" y="1760468"/>
                  </a:lnTo>
                  <a:lnTo>
                    <a:pt x="1612913" y="1745882"/>
                  </a:lnTo>
                  <a:cubicBezTo>
                    <a:pt x="1625632" y="1736114"/>
                    <a:pt x="1643204" y="1730073"/>
                    <a:pt x="1662613" y="1730073"/>
                  </a:cubicBezTo>
                  <a:lnTo>
                    <a:pt x="1667538" y="1730836"/>
                  </a:lnTo>
                  <a:lnTo>
                    <a:pt x="1671005" y="1722120"/>
                  </a:lnTo>
                  <a:cubicBezTo>
                    <a:pt x="1678584" y="1713505"/>
                    <a:pt x="1689316" y="1706661"/>
                    <a:pt x="1701929" y="1702564"/>
                  </a:cubicBezTo>
                  <a:lnTo>
                    <a:pt x="1719326" y="1699867"/>
                  </a:lnTo>
                  <a:lnTo>
                    <a:pt x="1728155" y="1677670"/>
                  </a:lnTo>
                  <a:cubicBezTo>
                    <a:pt x="1735734" y="1669055"/>
                    <a:pt x="1746466" y="1662211"/>
                    <a:pt x="1759079" y="1658114"/>
                  </a:cubicBezTo>
                  <a:lnTo>
                    <a:pt x="1764724" y="1657239"/>
                  </a:lnTo>
                  <a:lnTo>
                    <a:pt x="1766125" y="1651913"/>
                  </a:lnTo>
                  <a:cubicBezTo>
                    <a:pt x="1776795" y="1632541"/>
                    <a:pt x="1801775" y="1618948"/>
                    <a:pt x="1830888" y="1618948"/>
                  </a:cubicBezTo>
                  <a:lnTo>
                    <a:pt x="1857772" y="1623116"/>
                  </a:lnTo>
                  <a:lnTo>
                    <a:pt x="1862098" y="1606661"/>
                  </a:lnTo>
                  <a:cubicBezTo>
                    <a:pt x="1865654" y="1600204"/>
                    <a:pt x="1870801" y="1594388"/>
                    <a:pt x="1877161" y="1589505"/>
                  </a:cubicBezTo>
                  <a:lnTo>
                    <a:pt x="1887954" y="1583917"/>
                  </a:lnTo>
                  <a:lnTo>
                    <a:pt x="1902561" y="1567280"/>
                  </a:lnTo>
                  <a:cubicBezTo>
                    <a:pt x="1915280" y="1557512"/>
                    <a:pt x="1932852" y="1551471"/>
                    <a:pt x="1952261" y="1551471"/>
                  </a:cubicBezTo>
                  <a:lnTo>
                    <a:pt x="1971749" y="1554492"/>
                  </a:lnTo>
                  <a:lnTo>
                    <a:pt x="1976398" y="1536811"/>
                  </a:lnTo>
                  <a:cubicBezTo>
                    <a:pt x="1987068" y="1517439"/>
                    <a:pt x="2012048" y="1503846"/>
                    <a:pt x="2041161" y="1503846"/>
                  </a:cubicBezTo>
                  <a:lnTo>
                    <a:pt x="2062549" y="1507162"/>
                  </a:lnTo>
                  <a:lnTo>
                    <a:pt x="2070973" y="1497355"/>
                  </a:lnTo>
                  <a:lnTo>
                    <a:pt x="2079166" y="1493020"/>
                  </a:lnTo>
                  <a:lnTo>
                    <a:pt x="2084348" y="1473311"/>
                  </a:lnTo>
                  <a:cubicBezTo>
                    <a:pt x="2095018" y="1453939"/>
                    <a:pt x="2119998" y="1440346"/>
                    <a:pt x="2149111" y="1440346"/>
                  </a:cubicBezTo>
                  <a:lnTo>
                    <a:pt x="2174358" y="1444260"/>
                  </a:lnTo>
                  <a:lnTo>
                    <a:pt x="2176553" y="1438743"/>
                  </a:lnTo>
                  <a:cubicBezTo>
                    <a:pt x="2184132" y="1430128"/>
                    <a:pt x="2194864" y="1423284"/>
                    <a:pt x="2207477" y="1419187"/>
                  </a:cubicBezTo>
                  <a:lnTo>
                    <a:pt x="2222182" y="1416908"/>
                  </a:lnTo>
                  <a:lnTo>
                    <a:pt x="2224048" y="1409811"/>
                  </a:lnTo>
                  <a:lnTo>
                    <a:pt x="2247457" y="1387981"/>
                  </a:lnTo>
                  <a:lnTo>
                    <a:pt x="2247236" y="1387141"/>
                  </a:lnTo>
                  <a:cubicBezTo>
                    <a:pt x="2247236" y="1357331"/>
                    <a:pt x="2278705" y="1333166"/>
                    <a:pt x="2317523" y="1333166"/>
                  </a:cubicBezTo>
                  <a:lnTo>
                    <a:pt x="2327847" y="1334766"/>
                  </a:lnTo>
                  <a:lnTo>
                    <a:pt x="2328783" y="1331206"/>
                  </a:lnTo>
                  <a:cubicBezTo>
                    <a:pt x="2339453" y="1311834"/>
                    <a:pt x="2364433" y="1298241"/>
                    <a:pt x="2393546" y="1298241"/>
                  </a:cubicBezTo>
                  <a:lnTo>
                    <a:pt x="2401630" y="1299494"/>
                  </a:lnTo>
                  <a:lnTo>
                    <a:pt x="2416987" y="1289782"/>
                  </a:lnTo>
                  <a:lnTo>
                    <a:pt x="2441387" y="1286000"/>
                  </a:lnTo>
                  <a:lnTo>
                    <a:pt x="2441266" y="1285541"/>
                  </a:lnTo>
                  <a:cubicBezTo>
                    <a:pt x="2441266" y="1255731"/>
                    <a:pt x="2472735" y="1231566"/>
                    <a:pt x="2511553" y="1231566"/>
                  </a:cubicBezTo>
                  <a:lnTo>
                    <a:pt x="2523080" y="1233353"/>
                  </a:lnTo>
                  <a:lnTo>
                    <a:pt x="2533711" y="1213644"/>
                  </a:lnTo>
                  <a:cubicBezTo>
                    <a:pt x="2546430" y="1203876"/>
                    <a:pt x="2564002" y="1197835"/>
                    <a:pt x="2583411" y="1197835"/>
                  </a:cubicBezTo>
                  <a:cubicBezTo>
                    <a:pt x="2593116" y="1197835"/>
                    <a:pt x="2602361" y="1199345"/>
                    <a:pt x="2610770" y="1202077"/>
                  </a:cubicBezTo>
                  <a:lnTo>
                    <a:pt x="2616480" y="1205033"/>
                  </a:lnTo>
                  <a:lnTo>
                    <a:pt x="2628961" y="1181894"/>
                  </a:lnTo>
                  <a:cubicBezTo>
                    <a:pt x="2635321" y="1177010"/>
                    <a:pt x="2642893" y="1173058"/>
                    <a:pt x="2651302" y="1170327"/>
                  </a:cubicBezTo>
                  <a:lnTo>
                    <a:pt x="2652068" y="1170208"/>
                  </a:lnTo>
                  <a:lnTo>
                    <a:pt x="2658085" y="1159053"/>
                  </a:lnTo>
                  <a:lnTo>
                    <a:pt x="2674317" y="1150649"/>
                  </a:lnTo>
                  <a:lnTo>
                    <a:pt x="2683485" y="1133653"/>
                  </a:lnTo>
                  <a:cubicBezTo>
                    <a:pt x="2696204" y="1123885"/>
                    <a:pt x="2713776" y="1117844"/>
                    <a:pt x="2733185" y="1117844"/>
                  </a:cubicBezTo>
                  <a:cubicBezTo>
                    <a:pt x="2742890" y="1117844"/>
                    <a:pt x="2752135" y="1119354"/>
                    <a:pt x="2760544" y="1122086"/>
                  </a:cubicBezTo>
                  <a:lnTo>
                    <a:pt x="2766342" y="1125088"/>
                  </a:lnTo>
                  <a:lnTo>
                    <a:pt x="2768238" y="1124030"/>
                  </a:lnTo>
                  <a:lnTo>
                    <a:pt x="2766453" y="1120721"/>
                  </a:lnTo>
                  <a:cubicBezTo>
                    <a:pt x="2766453" y="1090911"/>
                    <a:pt x="2797922" y="1066746"/>
                    <a:pt x="2836740" y="1066746"/>
                  </a:cubicBezTo>
                  <a:lnTo>
                    <a:pt x="2863516" y="1070897"/>
                  </a:lnTo>
                  <a:lnTo>
                    <a:pt x="2866730" y="1069105"/>
                  </a:lnTo>
                  <a:lnTo>
                    <a:pt x="2870213" y="1055858"/>
                  </a:lnTo>
                  <a:cubicBezTo>
                    <a:pt x="2880883" y="1036486"/>
                    <a:pt x="2905863" y="1022893"/>
                    <a:pt x="2934976" y="1022893"/>
                  </a:cubicBezTo>
                  <a:lnTo>
                    <a:pt x="2937257" y="1023246"/>
                  </a:lnTo>
                  <a:lnTo>
                    <a:pt x="2948776" y="1010127"/>
                  </a:lnTo>
                  <a:cubicBezTo>
                    <a:pt x="2955136" y="1005243"/>
                    <a:pt x="2962708" y="1001291"/>
                    <a:pt x="2971117" y="998559"/>
                  </a:cubicBezTo>
                  <a:lnTo>
                    <a:pt x="2990127" y="995612"/>
                  </a:lnTo>
                  <a:lnTo>
                    <a:pt x="2984366" y="986062"/>
                  </a:lnTo>
                  <a:cubicBezTo>
                    <a:pt x="2984366" y="962452"/>
                    <a:pt x="3012237" y="943312"/>
                    <a:pt x="3046618" y="943312"/>
                  </a:cubicBezTo>
                  <a:lnTo>
                    <a:pt x="3062151" y="947730"/>
                  </a:lnTo>
                  <a:lnTo>
                    <a:pt x="3060375" y="944787"/>
                  </a:lnTo>
                  <a:cubicBezTo>
                    <a:pt x="3060375" y="932982"/>
                    <a:pt x="3067343" y="922295"/>
                    <a:pt x="3078608" y="914558"/>
                  </a:cubicBezTo>
                  <a:lnTo>
                    <a:pt x="3121375" y="902393"/>
                  </a:lnTo>
                  <a:lnTo>
                    <a:pt x="3138933" y="873283"/>
                  </a:lnTo>
                  <a:lnTo>
                    <a:pt x="3176347" y="862641"/>
                  </a:lnTo>
                  <a:lnTo>
                    <a:pt x="3183347" y="851036"/>
                  </a:lnTo>
                  <a:lnTo>
                    <a:pt x="3169533" y="828133"/>
                  </a:lnTo>
                  <a:lnTo>
                    <a:pt x="3144909" y="835137"/>
                  </a:lnTo>
                  <a:cubicBezTo>
                    <a:pt x="3127719" y="835137"/>
                    <a:pt x="3112156" y="830352"/>
                    <a:pt x="3100890" y="822616"/>
                  </a:cubicBezTo>
                  <a:lnTo>
                    <a:pt x="3083009" y="792970"/>
                  </a:lnTo>
                  <a:lnTo>
                    <a:pt x="3068709" y="797037"/>
                  </a:lnTo>
                  <a:cubicBezTo>
                    <a:pt x="3051519" y="797037"/>
                    <a:pt x="3035956" y="792252"/>
                    <a:pt x="3024690" y="784516"/>
                  </a:cubicBezTo>
                  <a:lnTo>
                    <a:pt x="3020336" y="777297"/>
                  </a:lnTo>
                  <a:lnTo>
                    <a:pt x="3017909" y="777987"/>
                  </a:lnTo>
                  <a:cubicBezTo>
                    <a:pt x="3000719" y="777987"/>
                    <a:pt x="2985156" y="773202"/>
                    <a:pt x="2973890" y="765466"/>
                  </a:cubicBezTo>
                  <a:lnTo>
                    <a:pt x="2960225" y="742810"/>
                  </a:lnTo>
                  <a:lnTo>
                    <a:pt x="2953985" y="740473"/>
                  </a:lnTo>
                  <a:lnTo>
                    <a:pt x="2944884" y="743062"/>
                  </a:lnTo>
                  <a:cubicBezTo>
                    <a:pt x="2927694" y="743062"/>
                    <a:pt x="2912131" y="738277"/>
                    <a:pt x="2900865" y="730541"/>
                  </a:cubicBezTo>
                  <a:lnTo>
                    <a:pt x="2893102" y="717670"/>
                  </a:lnTo>
                  <a:lnTo>
                    <a:pt x="2885291" y="714745"/>
                  </a:lnTo>
                  <a:lnTo>
                    <a:pt x="2875034" y="717662"/>
                  </a:lnTo>
                  <a:cubicBezTo>
                    <a:pt x="2857844" y="717662"/>
                    <a:pt x="2842281" y="712877"/>
                    <a:pt x="2831015" y="705141"/>
                  </a:cubicBezTo>
                  <a:lnTo>
                    <a:pt x="2822659" y="691286"/>
                  </a:lnTo>
                  <a:lnTo>
                    <a:pt x="2800108" y="682840"/>
                  </a:lnTo>
                  <a:lnTo>
                    <a:pt x="2789309" y="685912"/>
                  </a:lnTo>
                  <a:cubicBezTo>
                    <a:pt x="2772119" y="685912"/>
                    <a:pt x="2756556" y="681127"/>
                    <a:pt x="2745290" y="673391"/>
                  </a:cubicBezTo>
                  <a:lnTo>
                    <a:pt x="2737657" y="660735"/>
                  </a:lnTo>
                  <a:lnTo>
                    <a:pt x="2704015" y="651166"/>
                  </a:lnTo>
                  <a:lnTo>
                    <a:pt x="2700845" y="645910"/>
                  </a:lnTo>
                  <a:lnTo>
                    <a:pt x="2671834" y="654162"/>
                  </a:lnTo>
                  <a:cubicBezTo>
                    <a:pt x="2654644" y="654162"/>
                    <a:pt x="2639081" y="649377"/>
                    <a:pt x="2627815" y="641641"/>
                  </a:cubicBezTo>
                  <a:lnTo>
                    <a:pt x="2617531" y="624591"/>
                  </a:lnTo>
                  <a:lnTo>
                    <a:pt x="2577015" y="613066"/>
                  </a:lnTo>
                  <a:lnTo>
                    <a:pt x="2568476" y="598909"/>
                  </a:lnTo>
                  <a:lnTo>
                    <a:pt x="2541659" y="606537"/>
                  </a:lnTo>
                  <a:cubicBezTo>
                    <a:pt x="2524469" y="606537"/>
                    <a:pt x="2508906" y="601752"/>
                    <a:pt x="2497640" y="594016"/>
                  </a:cubicBezTo>
                  <a:lnTo>
                    <a:pt x="2489073" y="579813"/>
                  </a:lnTo>
                  <a:lnTo>
                    <a:pt x="2453886" y="569804"/>
                  </a:lnTo>
                  <a:lnTo>
                    <a:pt x="2447888" y="559860"/>
                  </a:lnTo>
                  <a:lnTo>
                    <a:pt x="2440059" y="562087"/>
                  </a:lnTo>
                  <a:cubicBezTo>
                    <a:pt x="2422869" y="562087"/>
                    <a:pt x="2407306" y="557302"/>
                    <a:pt x="2396040" y="549566"/>
                  </a:cubicBezTo>
                  <a:lnTo>
                    <a:pt x="2394739" y="547408"/>
                  </a:lnTo>
                  <a:lnTo>
                    <a:pt x="2383605" y="550575"/>
                  </a:lnTo>
                  <a:cubicBezTo>
                    <a:pt x="2349224" y="550575"/>
                    <a:pt x="2321353" y="531435"/>
                    <a:pt x="2321353" y="507825"/>
                  </a:cubicBezTo>
                  <a:lnTo>
                    <a:pt x="2322171" y="506469"/>
                  </a:lnTo>
                  <a:lnTo>
                    <a:pt x="2301055" y="512475"/>
                  </a:lnTo>
                  <a:cubicBezTo>
                    <a:pt x="2283865" y="512475"/>
                    <a:pt x="2268302" y="507690"/>
                    <a:pt x="2257036" y="499954"/>
                  </a:cubicBezTo>
                  <a:lnTo>
                    <a:pt x="2245693" y="481148"/>
                  </a:lnTo>
                  <a:lnTo>
                    <a:pt x="2224855" y="487075"/>
                  </a:lnTo>
                  <a:cubicBezTo>
                    <a:pt x="2207665" y="487075"/>
                    <a:pt x="2192102" y="482290"/>
                    <a:pt x="2180836" y="474554"/>
                  </a:cubicBezTo>
                  <a:lnTo>
                    <a:pt x="2170888" y="458060"/>
                  </a:lnTo>
                  <a:lnTo>
                    <a:pt x="2158180" y="461675"/>
                  </a:lnTo>
                  <a:cubicBezTo>
                    <a:pt x="2140990" y="461675"/>
                    <a:pt x="2125427" y="456890"/>
                    <a:pt x="2114161" y="449154"/>
                  </a:cubicBezTo>
                  <a:lnTo>
                    <a:pt x="2106528" y="436498"/>
                  </a:lnTo>
                  <a:lnTo>
                    <a:pt x="2072886" y="426929"/>
                  </a:lnTo>
                  <a:lnTo>
                    <a:pt x="2071801" y="425130"/>
                  </a:lnTo>
                  <a:lnTo>
                    <a:pt x="2066105" y="426750"/>
                  </a:lnTo>
                  <a:cubicBezTo>
                    <a:pt x="2048915" y="426750"/>
                    <a:pt x="2033352" y="421965"/>
                    <a:pt x="2022086" y="414229"/>
                  </a:cubicBezTo>
                  <a:lnTo>
                    <a:pt x="2013308" y="399675"/>
                  </a:lnTo>
                  <a:lnTo>
                    <a:pt x="1996255" y="404525"/>
                  </a:lnTo>
                  <a:cubicBezTo>
                    <a:pt x="1979065" y="404525"/>
                    <a:pt x="1963502" y="399740"/>
                    <a:pt x="1952236" y="392004"/>
                  </a:cubicBezTo>
                  <a:lnTo>
                    <a:pt x="1943218" y="377052"/>
                  </a:lnTo>
                  <a:lnTo>
                    <a:pt x="1935930" y="379125"/>
                  </a:lnTo>
                  <a:cubicBezTo>
                    <a:pt x="1918740" y="379125"/>
                    <a:pt x="1903177" y="374340"/>
                    <a:pt x="1891911" y="366604"/>
                  </a:cubicBezTo>
                  <a:lnTo>
                    <a:pt x="1886162" y="357072"/>
                  </a:lnTo>
                  <a:lnTo>
                    <a:pt x="1875605" y="360075"/>
                  </a:lnTo>
                  <a:cubicBezTo>
                    <a:pt x="1858415" y="360075"/>
                    <a:pt x="1842852" y="355290"/>
                    <a:pt x="1831586" y="347554"/>
                  </a:cubicBezTo>
                  <a:lnTo>
                    <a:pt x="1814910" y="319907"/>
                  </a:lnTo>
                  <a:lnTo>
                    <a:pt x="1763416" y="310668"/>
                  </a:lnTo>
                  <a:cubicBezTo>
                    <a:pt x="1750001" y="304857"/>
                    <a:pt x="1741704" y="296830"/>
                    <a:pt x="1741704" y="287963"/>
                  </a:cubicBezTo>
                  <a:lnTo>
                    <a:pt x="1741719" y="287948"/>
                  </a:lnTo>
                  <a:lnTo>
                    <a:pt x="1739632" y="288322"/>
                  </a:lnTo>
                  <a:cubicBezTo>
                    <a:pt x="1719162" y="288322"/>
                    <a:pt x="1700630" y="284728"/>
                    <a:pt x="1687215" y="278918"/>
                  </a:cubicBezTo>
                  <a:lnTo>
                    <a:pt x="1667998" y="258822"/>
                  </a:lnTo>
                  <a:lnTo>
                    <a:pt x="1666038" y="258087"/>
                  </a:lnTo>
                  <a:lnTo>
                    <a:pt x="1658520" y="259436"/>
                  </a:lnTo>
                  <a:lnTo>
                    <a:pt x="1609845" y="250703"/>
                  </a:lnTo>
                  <a:lnTo>
                    <a:pt x="1608226" y="251163"/>
                  </a:lnTo>
                  <a:cubicBezTo>
                    <a:pt x="1591036" y="251163"/>
                    <a:pt x="1575473" y="246378"/>
                    <a:pt x="1564207" y="238642"/>
                  </a:cubicBezTo>
                  <a:lnTo>
                    <a:pt x="1549641" y="214492"/>
                  </a:lnTo>
                  <a:lnTo>
                    <a:pt x="1545383" y="212897"/>
                  </a:lnTo>
                  <a:lnTo>
                    <a:pt x="1543785" y="215546"/>
                  </a:lnTo>
                  <a:cubicBezTo>
                    <a:pt x="1534593" y="221858"/>
                    <a:pt x="1521895" y="225762"/>
                    <a:pt x="1507868" y="225762"/>
                  </a:cubicBezTo>
                  <a:cubicBezTo>
                    <a:pt x="1479815" y="225762"/>
                    <a:pt x="1457074" y="210145"/>
                    <a:pt x="1457074" y="190881"/>
                  </a:cubicBezTo>
                  <a:lnTo>
                    <a:pt x="1459080" y="187555"/>
                  </a:lnTo>
                  <a:lnTo>
                    <a:pt x="1447543" y="190837"/>
                  </a:lnTo>
                  <a:cubicBezTo>
                    <a:pt x="1433517" y="190837"/>
                    <a:pt x="1420818" y="186933"/>
                    <a:pt x="1411626" y="180621"/>
                  </a:cubicBezTo>
                  <a:lnTo>
                    <a:pt x="1397715" y="157557"/>
                  </a:lnTo>
                  <a:lnTo>
                    <a:pt x="1367176" y="148871"/>
                  </a:lnTo>
                  <a:lnTo>
                    <a:pt x="1356715" y="131527"/>
                  </a:lnTo>
                  <a:lnTo>
                    <a:pt x="1354290" y="130410"/>
                  </a:lnTo>
                  <a:lnTo>
                    <a:pt x="1342768" y="133687"/>
                  </a:lnTo>
                  <a:cubicBezTo>
                    <a:pt x="1328742" y="133687"/>
                    <a:pt x="1316043" y="129783"/>
                    <a:pt x="1306851" y="123471"/>
                  </a:cubicBezTo>
                  <a:lnTo>
                    <a:pt x="1303153" y="117340"/>
                  </a:lnTo>
                  <a:lnTo>
                    <a:pt x="1301493" y="117812"/>
                  </a:lnTo>
                  <a:cubicBezTo>
                    <a:pt x="1287467" y="117812"/>
                    <a:pt x="1274768" y="113908"/>
                    <a:pt x="1265576" y="107596"/>
                  </a:cubicBezTo>
                  <a:lnTo>
                    <a:pt x="1258908" y="96540"/>
                  </a:lnTo>
                  <a:lnTo>
                    <a:pt x="1247943" y="99659"/>
                  </a:lnTo>
                  <a:cubicBezTo>
                    <a:pt x="1233917" y="99659"/>
                    <a:pt x="1221218" y="95755"/>
                    <a:pt x="1212026" y="89443"/>
                  </a:cubicBezTo>
                  <a:lnTo>
                    <a:pt x="1210668" y="87190"/>
                  </a:lnTo>
                  <a:lnTo>
                    <a:pt x="1200318" y="90134"/>
                  </a:lnTo>
                  <a:cubicBezTo>
                    <a:pt x="1186292" y="90134"/>
                    <a:pt x="1173593" y="86230"/>
                    <a:pt x="1164401" y="79918"/>
                  </a:cubicBezTo>
                  <a:lnTo>
                    <a:pt x="1159563" y="71896"/>
                  </a:lnTo>
                  <a:lnTo>
                    <a:pt x="1080356" y="63435"/>
                  </a:lnTo>
                  <a:lnTo>
                    <a:pt x="1075042" y="72246"/>
                  </a:lnTo>
                  <a:cubicBezTo>
                    <a:pt x="1065850" y="78558"/>
                    <a:pt x="1053152" y="82462"/>
                    <a:pt x="1039125" y="82462"/>
                  </a:cubicBezTo>
                  <a:cubicBezTo>
                    <a:pt x="1025099" y="82462"/>
                    <a:pt x="1012400" y="78558"/>
                    <a:pt x="1003208" y="72246"/>
                  </a:cubicBezTo>
                  <a:lnTo>
                    <a:pt x="1002554" y="71162"/>
                  </a:lnTo>
                  <a:lnTo>
                    <a:pt x="985150" y="76112"/>
                  </a:lnTo>
                  <a:cubicBezTo>
                    <a:pt x="971124" y="76112"/>
                    <a:pt x="958425" y="72208"/>
                    <a:pt x="949233" y="65896"/>
                  </a:cubicBezTo>
                  <a:close/>
                  <a:moveTo>
                    <a:pt x="924825" y="0"/>
                  </a:moveTo>
                  <a:cubicBezTo>
                    <a:pt x="938852" y="0"/>
                    <a:pt x="951550" y="3904"/>
                    <a:pt x="960742" y="10216"/>
                  </a:cubicBezTo>
                  <a:lnTo>
                    <a:pt x="962326" y="12842"/>
                  </a:lnTo>
                  <a:lnTo>
                    <a:pt x="985150" y="6350"/>
                  </a:lnTo>
                  <a:cubicBezTo>
                    <a:pt x="999177" y="6350"/>
                    <a:pt x="1011875" y="10254"/>
                    <a:pt x="1021067" y="16567"/>
                  </a:cubicBezTo>
                  <a:lnTo>
                    <a:pt x="1021721" y="17651"/>
                  </a:lnTo>
                  <a:lnTo>
                    <a:pt x="1039125" y="12700"/>
                  </a:lnTo>
                  <a:lnTo>
                    <a:pt x="1054986" y="17212"/>
                  </a:lnTo>
                  <a:lnTo>
                    <a:pt x="1058161" y="17114"/>
                  </a:lnTo>
                  <a:lnTo>
                    <a:pt x="1079677" y="19394"/>
                  </a:lnTo>
                  <a:lnTo>
                    <a:pt x="1084706" y="13554"/>
                  </a:lnTo>
                  <a:cubicBezTo>
                    <a:pt x="1093898" y="9134"/>
                    <a:pt x="1106597" y="6400"/>
                    <a:pt x="1120623" y="6400"/>
                  </a:cubicBezTo>
                  <a:cubicBezTo>
                    <a:pt x="1134650" y="6400"/>
                    <a:pt x="1147348" y="9134"/>
                    <a:pt x="1156540" y="13554"/>
                  </a:cubicBezTo>
                  <a:lnTo>
                    <a:pt x="1169794" y="28943"/>
                  </a:lnTo>
                  <a:lnTo>
                    <a:pt x="1170080" y="28973"/>
                  </a:lnTo>
                  <a:lnTo>
                    <a:pt x="1200318" y="20372"/>
                  </a:lnTo>
                  <a:cubicBezTo>
                    <a:pt x="1214345" y="20372"/>
                    <a:pt x="1227043" y="24276"/>
                    <a:pt x="1236235" y="30589"/>
                  </a:cubicBezTo>
                  <a:lnTo>
                    <a:pt x="1237594" y="32841"/>
                  </a:lnTo>
                  <a:lnTo>
                    <a:pt x="1247943" y="29897"/>
                  </a:lnTo>
                  <a:cubicBezTo>
                    <a:pt x="1261970" y="29897"/>
                    <a:pt x="1274668" y="33801"/>
                    <a:pt x="1283860" y="40114"/>
                  </a:cubicBezTo>
                  <a:lnTo>
                    <a:pt x="1290528" y="51169"/>
                  </a:lnTo>
                  <a:lnTo>
                    <a:pt x="1301493" y="48050"/>
                  </a:lnTo>
                  <a:cubicBezTo>
                    <a:pt x="1315520" y="48050"/>
                    <a:pt x="1328218" y="51954"/>
                    <a:pt x="1337410" y="58267"/>
                  </a:cubicBezTo>
                  <a:lnTo>
                    <a:pt x="1341108" y="64397"/>
                  </a:lnTo>
                  <a:lnTo>
                    <a:pt x="1342768" y="63925"/>
                  </a:lnTo>
                  <a:cubicBezTo>
                    <a:pt x="1356795" y="63925"/>
                    <a:pt x="1369493" y="67829"/>
                    <a:pt x="1378685" y="74142"/>
                  </a:cubicBezTo>
                  <a:lnTo>
                    <a:pt x="1386065" y="86376"/>
                  </a:lnTo>
                  <a:lnTo>
                    <a:pt x="1396572" y="91180"/>
                  </a:lnTo>
                  <a:lnTo>
                    <a:pt x="1403093" y="89325"/>
                  </a:lnTo>
                  <a:cubicBezTo>
                    <a:pt x="1417120" y="89325"/>
                    <a:pt x="1429818" y="93229"/>
                    <a:pt x="1439010" y="99542"/>
                  </a:cubicBezTo>
                  <a:lnTo>
                    <a:pt x="1450917" y="119281"/>
                  </a:lnTo>
                  <a:lnTo>
                    <a:pt x="1458803" y="124278"/>
                  </a:lnTo>
                  <a:lnTo>
                    <a:pt x="1483460" y="131292"/>
                  </a:lnTo>
                  <a:lnTo>
                    <a:pt x="1487302" y="137662"/>
                  </a:lnTo>
                  <a:lnTo>
                    <a:pt x="1492403" y="139543"/>
                  </a:lnTo>
                  <a:lnTo>
                    <a:pt x="1501518" y="136950"/>
                  </a:lnTo>
                  <a:cubicBezTo>
                    <a:pt x="1515545" y="136950"/>
                    <a:pt x="1528243" y="140854"/>
                    <a:pt x="1537435" y="147167"/>
                  </a:cubicBezTo>
                  <a:lnTo>
                    <a:pt x="1544406" y="158723"/>
                  </a:lnTo>
                  <a:lnTo>
                    <a:pt x="1582817" y="172891"/>
                  </a:lnTo>
                  <a:lnTo>
                    <a:pt x="1608226" y="165663"/>
                  </a:lnTo>
                  <a:cubicBezTo>
                    <a:pt x="1625417" y="165663"/>
                    <a:pt x="1640980" y="170448"/>
                    <a:pt x="1652245" y="178184"/>
                  </a:cubicBezTo>
                  <a:lnTo>
                    <a:pt x="1663005" y="196023"/>
                  </a:lnTo>
                  <a:lnTo>
                    <a:pt x="1710936" y="204623"/>
                  </a:lnTo>
                  <a:lnTo>
                    <a:pt x="1731040" y="225645"/>
                  </a:lnTo>
                  <a:lnTo>
                    <a:pt x="1739632" y="224104"/>
                  </a:lnTo>
                  <a:cubicBezTo>
                    <a:pt x="1780572" y="224104"/>
                    <a:pt x="1813760" y="238480"/>
                    <a:pt x="1813760" y="256213"/>
                  </a:cubicBezTo>
                  <a:lnTo>
                    <a:pt x="1813745" y="256229"/>
                  </a:lnTo>
                  <a:lnTo>
                    <a:pt x="1815832" y="255854"/>
                  </a:lnTo>
                  <a:cubicBezTo>
                    <a:pt x="1836302" y="255854"/>
                    <a:pt x="1854834" y="259448"/>
                    <a:pt x="1868249" y="265259"/>
                  </a:cubicBezTo>
                  <a:lnTo>
                    <a:pt x="1877738" y="275182"/>
                  </a:lnTo>
                  <a:lnTo>
                    <a:pt x="1919624" y="287096"/>
                  </a:lnTo>
                  <a:lnTo>
                    <a:pt x="1925373" y="296628"/>
                  </a:lnTo>
                  <a:lnTo>
                    <a:pt x="1935930" y="293625"/>
                  </a:lnTo>
                  <a:cubicBezTo>
                    <a:pt x="1953121" y="293625"/>
                    <a:pt x="1968684" y="298410"/>
                    <a:pt x="1979949" y="306146"/>
                  </a:cubicBezTo>
                  <a:lnTo>
                    <a:pt x="1988967" y="321098"/>
                  </a:lnTo>
                  <a:lnTo>
                    <a:pt x="1996255" y="319025"/>
                  </a:lnTo>
                  <a:cubicBezTo>
                    <a:pt x="2013446" y="319025"/>
                    <a:pt x="2029009" y="323810"/>
                    <a:pt x="2040274" y="331546"/>
                  </a:cubicBezTo>
                  <a:lnTo>
                    <a:pt x="2048086" y="344497"/>
                  </a:lnTo>
                  <a:lnTo>
                    <a:pt x="2050961" y="345558"/>
                  </a:lnTo>
                  <a:lnTo>
                    <a:pt x="2066105" y="341250"/>
                  </a:lnTo>
                  <a:cubicBezTo>
                    <a:pt x="2083296" y="341250"/>
                    <a:pt x="2098859" y="346035"/>
                    <a:pt x="2110124" y="353771"/>
                  </a:cubicBezTo>
                  <a:lnTo>
                    <a:pt x="2111209" y="355570"/>
                  </a:lnTo>
                  <a:lnTo>
                    <a:pt x="2116905" y="353950"/>
                  </a:lnTo>
                  <a:cubicBezTo>
                    <a:pt x="2134096" y="353950"/>
                    <a:pt x="2149659" y="358735"/>
                    <a:pt x="2160924" y="366471"/>
                  </a:cubicBezTo>
                  <a:lnTo>
                    <a:pt x="2168558" y="379127"/>
                  </a:lnTo>
                  <a:lnTo>
                    <a:pt x="2202199" y="388696"/>
                  </a:lnTo>
                  <a:lnTo>
                    <a:pt x="2212007" y="404957"/>
                  </a:lnTo>
                  <a:lnTo>
                    <a:pt x="2212425" y="405111"/>
                  </a:lnTo>
                  <a:lnTo>
                    <a:pt x="2224855" y="401575"/>
                  </a:lnTo>
                  <a:cubicBezTo>
                    <a:pt x="2242046" y="401575"/>
                    <a:pt x="2257609" y="406360"/>
                    <a:pt x="2268874" y="414096"/>
                  </a:cubicBezTo>
                  <a:lnTo>
                    <a:pt x="2278055" y="429318"/>
                  </a:lnTo>
                  <a:lnTo>
                    <a:pt x="2284484" y="431689"/>
                  </a:lnTo>
                  <a:lnTo>
                    <a:pt x="2301055" y="426975"/>
                  </a:lnTo>
                  <a:cubicBezTo>
                    <a:pt x="2318246" y="426975"/>
                    <a:pt x="2333809" y="431760"/>
                    <a:pt x="2345074" y="439496"/>
                  </a:cubicBezTo>
                  <a:lnTo>
                    <a:pt x="2356353" y="458197"/>
                  </a:lnTo>
                  <a:lnTo>
                    <a:pt x="2378748" y="466457"/>
                  </a:lnTo>
                  <a:lnTo>
                    <a:pt x="2383605" y="465075"/>
                  </a:lnTo>
                  <a:cubicBezTo>
                    <a:pt x="2400796" y="465075"/>
                    <a:pt x="2416359" y="469860"/>
                    <a:pt x="2427624" y="477596"/>
                  </a:cubicBezTo>
                  <a:lnTo>
                    <a:pt x="2428925" y="479754"/>
                  </a:lnTo>
                  <a:lnTo>
                    <a:pt x="2440059" y="476587"/>
                  </a:lnTo>
                  <a:cubicBezTo>
                    <a:pt x="2457250" y="476587"/>
                    <a:pt x="2472813" y="481372"/>
                    <a:pt x="2484078" y="489108"/>
                  </a:cubicBezTo>
                  <a:lnTo>
                    <a:pt x="2490076" y="499052"/>
                  </a:lnTo>
                  <a:lnTo>
                    <a:pt x="2497905" y="496825"/>
                  </a:lnTo>
                  <a:cubicBezTo>
                    <a:pt x="2515096" y="496825"/>
                    <a:pt x="2530659" y="501610"/>
                    <a:pt x="2541924" y="509346"/>
                  </a:cubicBezTo>
                  <a:lnTo>
                    <a:pt x="2550491" y="523549"/>
                  </a:lnTo>
                  <a:lnTo>
                    <a:pt x="2585678" y="533558"/>
                  </a:lnTo>
                  <a:lnTo>
                    <a:pt x="2592831" y="545417"/>
                  </a:lnTo>
                  <a:lnTo>
                    <a:pt x="2596952" y="546937"/>
                  </a:lnTo>
                  <a:lnTo>
                    <a:pt x="2621034" y="540087"/>
                  </a:lnTo>
                  <a:cubicBezTo>
                    <a:pt x="2638225" y="540087"/>
                    <a:pt x="2653788" y="544872"/>
                    <a:pt x="2665053" y="552608"/>
                  </a:cubicBezTo>
                  <a:lnTo>
                    <a:pt x="2675337" y="569659"/>
                  </a:lnTo>
                  <a:lnTo>
                    <a:pt x="2715853" y="581183"/>
                  </a:lnTo>
                  <a:lnTo>
                    <a:pt x="2719023" y="586439"/>
                  </a:lnTo>
                  <a:lnTo>
                    <a:pt x="2748034" y="578187"/>
                  </a:lnTo>
                  <a:cubicBezTo>
                    <a:pt x="2765225" y="578187"/>
                    <a:pt x="2780788" y="582972"/>
                    <a:pt x="2792053" y="590708"/>
                  </a:cubicBezTo>
                  <a:lnTo>
                    <a:pt x="2799687" y="603364"/>
                  </a:lnTo>
                  <a:lnTo>
                    <a:pt x="2833328" y="612933"/>
                  </a:lnTo>
                  <a:lnTo>
                    <a:pt x="2849335" y="639472"/>
                  </a:lnTo>
                  <a:lnTo>
                    <a:pt x="2875034" y="632162"/>
                  </a:lnTo>
                  <a:cubicBezTo>
                    <a:pt x="2892225" y="632162"/>
                    <a:pt x="2907788" y="636947"/>
                    <a:pt x="2919053" y="644683"/>
                  </a:cubicBezTo>
                  <a:lnTo>
                    <a:pt x="2929466" y="661948"/>
                  </a:lnTo>
                  <a:lnTo>
                    <a:pt x="2944884" y="657562"/>
                  </a:lnTo>
                  <a:cubicBezTo>
                    <a:pt x="2962075" y="657562"/>
                    <a:pt x="2977638" y="662347"/>
                    <a:pt x="2988903" y="670083"/>
                  </a:cubicBezTo>
                  <a:lnTo>
                    <a:pt x="3004685" y="696249"/>
                  </a:lnTo>
                  <a:lnTo>
                    <a:pt x="3017909" y="692487"/>
                  </a:lnTo>
                  <a:cubicBezTo>
                    <a:pt x="3035100" y="692487"/>
                    <a:pt x="3050663" y="697272"/>
                    <a:pt x="3061928" y="705008"/>
                  </a:cubicBezTo>
                  <a:lnTo>
                    <a:pt x="3066283" y="712227"/>
                  </a:lnTo>
                  <a:lnTo>
                    <a:pt x="3068709" y="711537"/>
                  </a:lnTo>
                  <a:cubicBezTo>
                    <a:pt x="3085900" y="711537"/>
                    <a:pt x="3101463" y="716322"/>
                    <a:pt x="3112728" y="724058"/>
                  </a:cubicBezTo>
                  <a:lnTo>
                    <a:pt x="3122902" y="740925"/>
                  </a:lnTo>
                  <a:lnTo>
                    <a:pt x="3151959" y="751643"/>
                  </a:lnTo>
                  <a:lnTo>
                    <a:pt x="3188928" y="762158"/>
                  </a:lnTo>
                  <a:lnTo>
                    <a:pt x="3191348" y="766170"/>
                  </a:lnTo>
                  <a:lnTo>
                    <a:pt x="3225504" y="778768"/>
                  </a:lnTo>
                  <a:lnTo>
                    <a:pt x="3227459" y="778212"/>
                  </a:lnTo>
                  <a:cubicBezTo>
                    <a:pt x="3244650" y="778212"/>
                    <a:pt x="3260213" y="782997"/>
                    <a:pt x="3271478" y="790733"/>
                  </a:cubicBezTo>
                  <a:lnTo>
                    <a:pt x="3275350" y="797153"/>
                  </a:lnTo>
                  <a:lnTo>
                    <a:pt x="3288434" y="801979"/>
                  </a:lnTo>
                  <a:lnTo>
                    <a:pt x="3299658" y="805172"/>
                  </a:lnTo>
                  <a:lnTo>
                    <a:pt x="3316302" y="800437"/>
                  </a:lnTo>
                  <a:cubicBezTo>
                    <a:pt x="3333493" y="800437"/>
                    <a:pt x="3349056" y="805222"/>
                    <a:pt x="3360321" y="812958"/>
                  </a:cubicBezTo>
                  <a:lnTo>
                    <a:pt x="3372372" y="832938"/>
                  </a:lnTo>
                  <a:lnTo>
                    <a:pt x="3382109" y="836530"/>
                  </a:lnTo>
                  <a:lnTo>
                    <a:pt x="3399689" y="831529"/>
                  </a:lnTo>
                  <a:cubicBezTo>
                    <a:pt x="3420117" y="831529"/>
                    <a:pt x="3436677" y="842901"/>
                    <a:pt x="3436677" y="856929"/>
                  </a:cubicBezTo>
                  <a:cubicBezTo>
                    <a:pt x="3436677" y="870957"/>
                    <a:pt x="3420117" y="882329"/>
                    <a:pt x="3399689" y="882329"/>
                  </a:cubicBezTo>
                  <a:cubicBezTo>
                    <a:pt x="3389475" y="882329"/>
                    <a:pt x="3380228" y="879486"/>
                    <a:pt x="3373535" y="874890"/>
                  </a:cubicBezTo>
                  <a:lnTo>
                    <a:pt x="3372188" y="872657"/>
                  </a:lnTo>
                  <a:lnTo>
                    <a:pt x="3355239" y="882083"/>
                  </a:lnTo>
                  <a:lnTo>
                    <a:pt x="3357302" y="885504"/>
                  </a:lnTo>
                  <a:cubicBezTo>
                    <a:pt x="3357302" y="899532"/>
                    <a:pt x="3340742" y="910904"/>
                    <a:pt x="3320314" y="910904"/>
                  </a:cubicBezTo>
                  <a:lnTo>
                    <a:pt x="3309131" y="907723"/>
                  </a:lnTo>
                  <a:lnTo>
                    <a:pt x="3296022" y="915013"/>
                  </a:lnTo>
                  <a:lnTo>
                    <a:pt x="3290471" y="924216"/>
                  </a:lnTo>
                  <a:lnTo>
                    <a:pt x="3267955" y="930621"/>
                  </a:lnTo>
                  <a:lnTo>
                    <a:pt x="3254521" y="938091"/>
                  </a:lnTo>
                  <a:lnTo>
                    <a:pt x="3254729" y="938437"/>
                  </a:lnTo>
                  <a:cubicBezTo>
                    <a:pt x="3254729" y="962047"/>
                    <a:pt x="3226858" y="981187"/>
                    <a:pt x="3192477" y="981187"/>
                  </a:cubicBezTo>
                  <a:lnTo>
                    <a:pt x="3185190" y="979114"/>
                  </a:lnTo>
                  <a:lnTo>
                    <a:pt x="3176171" y="994066"/>
                  </a:lnTo>
                  <a:cubicBezTo>
                    <a:pt x="3164906" y="1001802"/>
                    <a:pt x="3149343" y="1006587"/>
                    <a:pt x="3132152" y="1006587"/>
                  </a:cubicBezTo>
                  <a:lnTo>
                    <a:pt x="3131620" y="1006436"/>
                  </a:lnTo>
                  <a:lnTo>
                    <a:pt x="3101893" y="1022967"/>
                  </a:lnTo>
                  <a:lnTo>
                    <a:pt x="3090463" y="1041917"/>
                  </a:lnTo>
                  <a:lnTo>
                    <a:pt x="3068668" y="1048116"/>
                  </a:lnTo>
                  <a:lnTo>
                    <a:pt x="3068763" y="1048293"/>
                  </a:lnTo>
                  <a:cubicBezTo>
                    <a:pt x="3068763" y="1078103"/>
                    <a:pt x="3037294" y="1102268"/>
                    <a:pt x="2998476" y="1102268"/>
                  </a:cubicBezTo>
                  <a:lnTo>
                    <a:pt x="2996195" y="1101914"/>
                  </a:lnTo>
                  <a:lnTo>
                    <a:pt x="2984676" y="1115034"/>
                  </a:lnTo>
                  <a:cubicBezTo>
                    <a:pt x="2971957" y="1124802"/>
                    <a:pt x="2954385" y="1130843"/>
                    <a:pt x="2934976" y="1130843"/>
                  </a:cubicBezTo>
                  <a:lnTo>
                    <a:pt x="2913807" y="1127561"/>
                  </a:lnTo>
                  <a:lnTo>
                    <a:pt x="2903760" y="1133148"/>
                  </a:lnTo>
                  <a:lnTo>
                    <a:pt x="2901504" y="1141731"/>
                  </a:lnTo>
                  <a:cubicBezTo>
                    <a:pt x="2890833" y="1161103"/>
                    <a:pt x="2865854" y="1174696"/>
                    <a:pt x="2836740" y="1174696"/>
                  </a:cubicBezTo>
                  <a:lnTo>
                    <a:pt x="2830723" y="1173763"/>
                  </a:lnTo>
                  <a:lnTo>
                    <a:pt x="2790298" y="1196244"/>
                  </a:lnTo>
                  <a:lnTo>
                    <a:pt x="2782885" y="1209985"/>
                  </a:lnTo>
                  <a:lnTo>
                    <a:pt x="2766653" y="1218390"/>
                  </a:lnTo>
                  <a:lnTo>
                    <a:pt x="2757485" y="1235385"/>
                  </a:lnTo>
                  <a:cubicBezTo>
                    <a:pt x="2751126" y="1240269"/>
                    <a:pt x="2743553" y="1244221"/>
                    <a:pt x="2735144" y="1246953"/>
                  </a:cubicBezTo>
                  <a:lnTo>
                    <a:pt x="2734378" y="1247071"/>
                  </a:lnTo>
                  <a:lnTo>
                    <a:pt x="2728361" y="1258226"/>
                  </a:lnTo>
                  <a:cubicBezTo>
                    <a:pt x="2715642" y="1267994"/>
                    <a:pt x="2698070" y="1274035"/>
                    <a:pt x="2678661" y="1274035"/>
                  </a:cubicBezTo>
                  <a:lnTo>
                    <a:pt x="2656568" y="1270610"/>
                  </a:lnTo>
                  <a:lnTo>
                    <a:pt x="2637983" y="1280945"/>
                  </a:lnTo>
                  <a:lnTo>
                    <a:pt x="2633111" y="1289976"/>
                  </a:lnTo>
                  <a:cubicBezTo>
                    <a:pt x="2626752" y="1294860"/>
                    <a:pt x="2619179" y="1298812"/>
                    <a:pt x="2610770" y="1301544"/>
                  </a:cubicBezTo>
                  <a:lnTo>
                    <a:pt x="2597142" y="1303656"/>
                  </a:lnTo>
                  <a:lnTo>
                    <a:pt x="2506910" y="1353834"/>
                  </a:lnTo>
                  <a:lnTo>
                    <a:pt x="2494046" y="1377682"/>
                  </a:lnTo>
                  <a:cubicBezTo>
                    <a:pt x="2481327" y="1387450"/>
                    <a:pt x="2463755" y="1393491"/>
                    <a:pt x="2444346" y="1393491"/>
                  </a:cubicBezTo>
                  <a:lnTo>
                    <a:pt x="2438879" y="1392643"/>
                  </a:lnTo>
                  <a:lnTo>
                    <a:pt x="2420905" y="1401949"/>
                  </a:lnTo>
                  <a:lnTo>
                    <a:pt x="2420185" y="1402061"/>
                  </a:lnTo>
                  <a:lnTo>
                    <a:pt x="2413010" y="1406051"/>
                  </a:lnTo>
                  <a:lnTo>
                    <a:pt x="2416385" y="1418891"/>
                  </a:lnTo>
                  <a:cubicBezTo>
                    <a:pt x="2416385" y="1448701"/>
                    <a:pt x="2384916" y="1472866"/>
                    <a:pt x="2346098" y="1472866"/>
                  </a:cubicBezTo>
                  <a:lnTo>
                    <a:pt x="2331827" y="1470653"/>
                  </a:lnTo>
                  <a:lnTo>
                    <a:pt x="2316170" y="1480554"/>
                  </a:lnTo>
                  <a:lnTo>
                    <a:pt x="2301465" y="1482834"/>
                  </a:lnTo>
                  <a:lnTo>
                    <a:pt x="2299600" y="1489931"/>
                  </a:lnTo>
                  <a:cubicBezTo>
                    <a:pt x="2288929" y="1509303"/>
                    <a:pt x="2263950" y="1522896"/>
                    <a:pt x="2234836" y="1522896"/>
                  </a:cubicBezTo>
                  <a:lnTo>
                    <a:pt x="2210540" y="1519129"/>
                  </a:lnTo>
                  <a:lnTo>
                    <a:pt x="2198811" y="1532487"/>
                  </a:lnTo>
                  <a:lnTo>
                    <a:pt x="2190905" y="1536581"/>
                  </a:lnTo>
                  <a:lnTo>
                    <a:pt x="2185437" y="1557840"/>
                  </a:lnTo>
                  <a:cubicBezTo>
                    <a:pt x="2174766" y="1577641"/>
                    <a:pt x="2149787" y="1591535"/>
                    <a:pt x="2120673" y="1591535"/>
                  </a:cubicBezTo>
                  <a:lnTo>
                    <a:pt x="2097934" y="1587931"/>
                  </a:lnTo>
                  <a:lnTo>
                    <a:pt x="2090861" y="1595987"/>
                  </a:lnTo>
                  <a:lnTo>
                    <a:pt x="2069584" y="1607003"/>
                  </a:lnTo>
                  <a:lnTo>
                    <a:pt x="2073348" y="1621321"/>
                  </a:lnTo>
                  <a:cubicBezTo>
                    <a:pt x="2073348" y="1651131"/>
                    <a:pt x="2041879" y="1675296"/>
                    <a:pt x="2003061" y="1675296"/>
                  </a:cubicBezTo>
                  <a:cubicBezTo>
                    <a:pt x="1993357" y="1675296"/>
                    <a:pt x="1984111" y="1673786"/>
                    <a:pt x="1975702" y="1671054"/>
                  </a:cubicBezTo>
                  <a:lnTo>
                    <a:pt x="1971094" y="1668668"/>
                  </a:lnTo>
                  <a:lnTo>
                    <a:pt x="1954220" y="1677404"/>
                  </a:lnTo>
                  <a:cubicBezTo>
                    <a:pt x="1945811" y="1680136"/>
                    <a:pt x="1936566" y="1681646"/>
                    <a:pt x="1926861" y="1681646"/>
                  </a:cubicBezTo>
                  <a:lnTo>
                    <a:pt x="1919478" y="1680501"/>
                  </a:lnTo>
                  <a:lnTo>
                    <a:pt x="1895708" y="1693720"/>
                  </a:lnTo>
                  <a:lnTo>
                    <a:pt x="1895652" y="1693933"/>
                  </a:lnTo>
                  <a:cubicBezTo>
                    <a:pt x="1888538" y="1706848"/>
                    <a:pt x="1875065" y="1717194"/>
                    <a:pt x="1858247" y="1722656"/>
                  </a:cubicBezTo>
                  <a:lnTo>
                    <a:pt x="1852602" y="1723531"/>
                  </a:lnTo>
                  <a:lnTo>
                    <a:pt x="1851202" y="1728858"/>
                  </a:lnTo>
                  <a:cubicBezTo>
                    <a:pt x="1845867" y="1738544"/>
                    <a:pt x="1836954" y="1746785"/>
                    <a:pt x="1825736" y="1752605"/>
                  </a:cubicBezTo>
                  <a:lnTo>
                    <a:pt x="1797770" y="1759165"/>
                  </a:lnTo>
                  <a:lnTo>
                    <a:pt x="1794052" y="1773308"/>
                  </a:lnTo>
                  <a:cubicBezTo>
                    <a:pt x="1783381" y="1792680"/>
                    <a:pt x="1758402" y="1806273"/>
                    <a:pt x="1729288" y="1806273"/>
                  </a:cubicBezTo>
                  <a:lnTo>
                    <a:pt x="1726666" y="1805867"/>
                  </a:lnTo>
                  <a:lnTo>
                    <a:pt x="1712313" y="1822214"/>
                  </a:lnTo>
                  <a:cubicBezTo>
                    <a:pt x="1705954" y="1827098"/>
                    <a:pt x="1698381" y="1831050"/>
                    <a:pt x="1689972" y="1833782"/>
                  </a:cubicBezTo>
                  <a:lnTo>
                    <a:pt x="1683121" y="1834844"/>
                  </a:lnTo>
                  <a:lnTo>
                    <a:pt x="1670315" y="1849429"/>
                  </a:lnTo>
                  <a:cubicBezTo>
                    <a:pt x="1657596" y="1859197"/>
                    <a:pt x="1640024" y="1865238"/>
                    <a:pt x="1620615" y="1865238"/>
                  </a:cubicBezTo>
                  <a:lnTo>
                    <a:pt x="1615022" y="1864371"/>
                  </a:lnTo>
                  <a:lnTo>
                    <a:pt x="1602119" y="1885762"/>
                  </a:lnTo>
                  <a:cubicBezTo>
                    <a:pt x="1588287" y="1895261"/>
                    <a:pt x="1569178" y="1901136"/>
                    <a:pt x="1548070" y="1901136"/>
                  </a:cubicBezTo>
                  <a:lnTo>
                    <a:pt x="1527778" y="1898323"/>
                  </a:lnTo>
                  <a:lnTo>
                    <a:pt x="1526211" y="1899194"/>
                  </a:lnTo>
                  <a:lnTo>
                    <a:pt x="1524656" y="1897890"/>
                  </a:lnTo>
                  <a:lnTo>
                    <a:pt x="1518317" y="1897011"/>
                  </a:lnTo>
                  <a:cubicBezTo>
                    <a:pt x="1509173" y="1894355"/>
                    <a:pt x="1500937" y="1890511"/>
                    <a:pt x="1494021" y="1885762"/>
                  </a:cubicBezTo>
                  <a:lnTo>
                    <a:pt x="1480360" y="1863115"/>
                  </a:lnTo>
                  <a:lnTo>
                    <a:pt x="1472935" y="1862085"/>
                  </a:lnTo>
                  <a:cubicBezTo>
                    <a:pt x="1463791" y="1859429"/>
                    <a:pt x="1455555" y="1855585"/>
                    <a:pt x="1448639" y="1850836"/>
                  </a:cubicBezTo>
                  <a:lnTo>
                    <a:pt x="1444474" y="1843931"/>
                  </a:lnTo>
                  <a:lnTo>
                    <a:pt x="1438010" y="1843035"/>
                  </a:lnTo>
                  <a:cubicBezTo>
                    <a:pt x="1428866" y="1840379"/>
                    <a:pt x="1420630" y="1836535"/>
                    <a:pt x="1413714" y="1831786"/>
                  </a:cubicBezTo>
                  <a:lnTo>
                    <a:pt x="1402213" y="1812719"/>
                  </a:lnTo>
                  <a:lnTo>
                    <a:pt x="1388505" y="1804968"/>
                  </a:lnTo>
                  <a:cubicBezTo>
                    <a:pt x="1380264" y="1796590"/>
                    <a:pt x="1375451" y="1786491"/>
                    <a:pt x="1375451" y="1775620"/>
                  </a:cubicBezTo>
                  <a:lnTo>
                    <a:pt x="1376172" y="1774424"/>
                  </a:lnTo>
                  <a:lnTo>
                    <a:pt x="1362914" y="1768286"/>
                  </a:lnTo>
                  <a:lnTo>
                    <a:pt x="1355586" y="1756136"/>
                  </a:lnTo>
                  <a:lnTo>
                    <a:pt x="1345868" y="1747989"/>
                  </a:lnTo>
                  <a:lnTo>
                    <a:pt x="1327989" y="1739711"/>
                  </a:lnTo>
                  <a:lnTo>
                    <a:pt x="1319798" y="1726131"/>
                  </a:lnTo>
                  <a:lnTo>
                    <a:pt x="1304462" y="1713273"/>
                  </a:lnTo>
                  <a:lnTo>
                    <a:pt x="1301485" y="1712860"/>
                  </a:lnTo>
                  <a:cubicBezTo>
                    <a:pt x="1292341" y="1710204"/>
                    <a:pt x="1284105" y="1706360"/>
                    <a:pt x="1277189" y="1701611"/>
                  </a:cubicBezTo>
                  <a:lnTo>
                    <a:pt x="1269424" y="1688738"/>
                  </a:lnTo>
                  <a:lnTo>
                    <a:pt x="1260210" y="1687460"/>
                  </a:lnTo>
                  <a:cubicBezTo>
                    <a:pt x="1251066" y="1684804"/>
                    <a:pt x="1242830" y="1680960"/>
                    <a:pt x="1235914" y="1676211"/>
                  </a:cubicBezTo>
                  <a:lnTo>
                    <a:pt x="1219557" y="1649093"/>
                  </a:lnTo>
                  <a:lnTo>
                    <a:pt x="1195724" y="1645789"/>
                  </a:lnTo>
                  <a:cubicBezTo>
                    <a:pt x="1186580" y="1643133"/>
                    <a:pt x="1178344" y="1639290"/>
                    <a:pt x="1171428" y="1634540"/>
                  </a:cubicBezTo>
                  <a:lnTo>
                    <a:pt x="1150247" y="1599424"/>
                  </a:lnTo>
                  <a:lnTo>
                    <a:pt x="1149883" y="1599256"/>
                  </a:lnTo>
                  <a:lnTo>
                    <a:pt x="1130861" y="1567721"/>
                  </a:lnTo>
                  <a:lnTo>
                    <a:pt x="1123279" y="1561364"/>
                  </a:lnTo>
                  <a:lnTo>
                    <a:pt x="1102258" y="1551631"/>
                  </a:lnTo>
                  <a:lnTo>
                    <a:pt x="1092627" y="1535664"/>
                  </a:lnTo>
                  <a:lnTo>
                    <a:pt x="1089981" y="1533446"/>
                  </a:lnTo>
                  <a:lnTo>
                    <a:pt x="1076932" y="1535255"/>
                  </a:lnTo>
                  <a:cubicBezTo>
                    <a:pt x="1034717" y="1535255"/>
                    <a:pt x="1000495" y="1511754"/>
                    <a:pt x="1000495" y="1482765"/>
                  </a:cubicBezTo>
                  <a:lnTo>
                    <a:pt x="1010249" y="1466595"/>
                  </a:lnTo>
                  <a:lnTo>
                    <a:pt x="1002848" y="1460391"/>
                  </a:lnTo>
                  <a:lnTo>
                    <a:pt x="991375" y="1463654"/>
                  </a:lnTo>
                  <a:cubicBezTo>
                    <a:pt x="963322" y="1463654"/>
                    <a:pt x="940581" y="1448037"/>
                    <a:pt x="940581" y="1428773"/>
                  </a:cubicBezTo>
                  <a:lnTo>
                    <a:pt x="943835" y="1423378"/>
                  </a:lnTo>
                  <a:lnTo>
                    <a:pt x="942404" y="1423180"/>
                  </a:lnTo>
                  <a:cubicBezTo>
                    <a:pt x="914970" y="1415212"/>
                    <a:pt x="895720" y="1396557"/>
                    <a:pt x="895720" y="1374815"/>
                  </a:cubicBezTo>
                  <a:lnTo>
                    <a:pt x="897055" y="1372602"/>
                  </a:lnTo>
                  <a:lnTo>
                    <a:pt x="872555" y="1369205"/>
                  </a:lnTo>
                  <a:cubicBezTo>
                    <a:pt x="845120" y="1361237"/>
                    <a:pt x="825870" y="1342582"/>
                    <a:pt x="825870" y="1320840"/>
                  </a:cubicBezTo>
                  <a:lnTo>
                    <a:pt x="829409" y="1314974"/>
                  </a:lnTo>
                  <a:lnTo>
                    <a:pt x="824104" y="1310526"/>
                  </a:lnTo>
                  <a:lnTo>
                    <a:pt x="812229" y="1308880"/>
                  </a:lnTo>
                  <a:cubicBezTo>
                    <a:pt x="803085" y="1306224"/>
                    <a:pt x="794849" y="1302380"/>
                    <a:pt x="787933" y="1297631"/>
                  </a:cubicBezTo>
                  <a:lnTo>
                    <a:pt x="769308" y="1266754"/>
                  </a:lnTo>
                  <a:lnTo>
                    <a:pt x="756314" y="1268555"/>
                  </a:lnTo>
                  <a:cubicBezTo>
                    <a:pt x="714099" y="1268555"/>
                    <a:pt x="679877" y="1245054"/>
                    <a:pt x="679877" y="1216065"/>
                  </a:cubicBezTo>
                  <a:lnTo>
                    <a:pt x="682846" y="1205968"/>
                  </a:lnTo>
                  <a:lnTo>
                    <a:pt x="669411" y="1204105"/>
                  </a:lnTo>
                  <a:cubicBezTo>
                    <a:pt x="641977" y="1196137"/>
                    <a:pt x="622727" y="1177482"/>
                    <a:pt x="622727" y="1155740"/>
                  </a:cubicBezTo>
                  <a:lnTo>
                    <a:pt x="625571" y="1146066"/>
                  </a:lnTo>
                  <a:lnTo>
                    <a:pt x="609086" y="1143780"/>
                  </a:lnTo>
                  <a:cubicBezTo>
                    <a:pt x="581652" y="1135812"/>
                    <a:pt x="562402" y="1117157"/>
                    <a:pt x="562402" y="1095415"/>
                  </a:cubicBezTo>
                  <a:lnTo>
                    <a:pt x="564128" y="1092554"/>
                  </a:lnTo>
                  <a:lnTo>
                    <a:pt x="562102" y="1090856"/>
                  </a:lnTo>
                  <a:lnTo>
                    <a:pt x="529778" y="1085056"/>
                  </a:lnTo>
                  <a:cubicBezTo>
                    <a:pt x="516364" y="1079246"/>
                    <a:pt x="508067" y="1071219"/>
                    <a:pt x="508067" y="1062352"/>
                  </a:cubicBezTo>
                  <a:lnTo>
                    <a:pt x="516984" y="1053028"/>
                  </a:lnTo>
                  <a:lnTo>
                    <a:pt x="504529" y="1042586"/>
                  </a:lnTo>
                  <a:lnTo>
                    <a:pt x="475804" y="1037432"/>
                  </a:lnTo>
                  <a:cubicBezTo>
                    <a:pt x="462389" y="1031621"/>
                    <a:pt x="454092" y="1023594"/>
                    <a:pt x="454092" y="1014727"/>
                  </a:cubicBezTo>
                  <a:lnTo>
                    <a:pt x="461750" y="1006719"/>
                  </a:lnTo>
                  <a:lnTo>
                    <a:pt x="457457" y="1003119"/>
                  </a:lnTo>
                  <a:lnTo>
                    <a:pt x="418653" y="996156"/>
                  </a:lnTo>
                  <a:cubicBezTo>
                    <a:pt x="405239" y="990346"/>
                    <a:pt x="396942" y="982319"/>
                    <a:pt x="396942" y="973452"/>
                  </a:cubicBezTo>
                  <a:lnTo>
                    <a:pt x="408125" y="961758"/>
                  </a:lnTo>
                  <a:lnTo>
                    <a:pt x="399884" y="954848"/>
                  </a:lnTo>
                  <a:lnTo>
                    <a:pt x="364678" y="948532"/>
                  </a:lnTo>
                  <a:cubicBezTo>
                    <a:pt x="351264" y="942721"/>
                    <a:pt x="342967" y="934694"/>
                    <a:pt x="342967" y="925827"/>
                  </a:cubicBezTo>
                  <a:lnTo>
                    <a:pt x="349147" y="919365"/>
                  </a:lnTo>
                  <a:lnTo>
                    <a:pt x="317053" y="913607"/>
                  </a:lnTo>
                  <a:cubicBezTo>
                    <a:pt x="303639" y="907796"/>
                    <a:pt x="295342" y="899769"/>
                    <a:pt x="295342" y="890902"/>
                  </a:cubicBezTo>
                  <a:lnTo>
                    <a:pt x="307923" y="877745"/>
                  </a:lnTo>
                  <a:lnTo>
                    <a:pt x="303317" y="873883"/>
                  </a:lnTo>
                  <a:lnTo>
                    <a:pt x="278296" y="880833"/>
                  </a:lnTo>
                  <a:cubicBezTo>
                    <a:pt x="256147" y="880833"/>
                    <a:pt x="238192" y="868792"/>
                    <a:pt x="238192" y="853938"/>
                  </a:cubicBezTo>
                  <a:lnTo>
                    <a:pt x="244355" y="843960"/>
                  </a:lnTo>
                  <a:lnTo>
                    <a:pt x="240196" y="845115"/>
                  </a:lnTo>
                  <a:cubicBezTo>
                    <a:pt x="229122" y="845115"/>
                    <a:pt x="219096" y="842105"/>
                    <a:pt x="211838" y="837238"/>
                  </a:cubicBezTo>
                  <a:lnTo>
                    <a:pt x="206043" y="827856"/>
                  </a:lnTo>
                  <a:lnTo>
                    <a:pt x="205102" y="827986"/>
                  </a:lnTo>
                  <a:cubicBezTo>
                    <a:pt x="162887" y="827986"/>
                    <a:pt x="128665" y="804485"/>
                    <a:pt x="128665" y="775496"/>
                  </a:cubicBezTo>
                  <a:lnTo>
                    <a:pt x="139456" y="757607"/>
                  </a:lnTo>
                  <a:lnTo>
                    <a:pt x="109244" y="735783"/>
                  </a:lnTo>
                  <a:cubicBezTo>
                    <a:pt x="63226" y="691836"/>
                    <a:pt x="37308" y="641634"/>
                    <a:pt x="30744" y="588455"/>
                  </a:cubicBezTo>
                  <a:lnTo>
                    <a:pt x="31838" y="568953"/>
                  </a:lnTo>
                  <a:lnTo>
                    <a:pt x="14877" y="563448"/>
                  </a:lnTo>
                  <a:cubicBezTo>
                    <a:pt x="5685" y="556246"/>
                    <a:pt x="0" y="546297"/>
                    <a:pt x="0" y="535307"/>
                  </a:cubicBezTo>
                  <a:cubicBezTo>
                    <a:pt x="0" y="524317"/>
                    <a:pt x="5685" y="514367"/>
                    <a:pt x="14877" y="507165"/>
                  </a:cubicBezTo>
                  <a:lnTo>
                    <a:pt x="33933" y="500981"/>
                  </a:lnTo>
                  <a:lnTo>
                    <a:pt x="30752" y="499948"/>
                  </a:lnTo>
                  <a:cubicBezTo>
                    <a:pt x="21560" y="492746"/>
                    <a:pt x="15875" y="482797"/>
                    <a:pt x="15875" y="471807"/>
                  </a:cubicBezTo>
                  <a:cubicBezTo>
                    <a:pt x="15875" y="460817"/>
                    <a:pt x="21560" y="450867"/>
                    <a:pt x="30752" y="443665"/>
                  </a:cubicBezTo>
                  <a:lnTo>
                    <a:pt x="64654" y="432663"/>
                  </a:lnTo>
                  <a:lnTo>
                    <a:pt x="68367" y="423270"/>
                  </a:lnTo>
                  <a:lnTo>
                    <a:pt x="76428" y="412274"/>
                  </a:lnTo>
                  <a:lnTo>
                    <a:pt x="67491" y="395369"/>
                  </a:lnTo>
                  <a:cubicBezTo>
                    <a:pt x="67491" y="384379"/>
                    <a:pt x="73176" y="374429"/>
                    <a:pt x="82368" y="367227"/>
                  </a:cubicBezTo>
                  <a:lnTo>
                    <a:pt x="117913" y="355692"/>
                  </a:lnTo>
                  <a:lnTo>
                    <a:pt x="129323" y="340129"/>
                  </a:lnTo>
                  <a:lnTo>
                    <a:pt x="130652" y="338921"/>
                  </a:lnTo>
                  <a:lnTo>
                    <a:pt x="139269" y="322621"/>
                  </a:lnTo>
                  <a:lnTo>
                    <a:pt x="153775" y="317914"/>
                  </a:lnTo>
                  <a:lnTo>
                    <a:pt x="159362" y="312838"/>
                  </a:lnTo>
                  <a:lnTo>
                    <a:pt x="159317" y="312663"/>
                  </a:lnTo>
                  <a:cubicBezTo>
                    <a:pt x="159317" y="301673"/>
                    <a:pt x="165002" y="291723"/>
                    <a:pt x="174194" y="284521"/>
                  </a:cubicBezTo>
                  <a:lnTo>
                    <a:pt x="183876" y="281379"/>
                  </a:lnTo>
                  <a:lnTo>
                    <a:pt x="185534" y="274947"/>
                  </a:lnTo>
                  <a:cubicBezTo>
                    <a:pt x="188104" y="270185"/>
                    <a:pt x="191823" y="265897"/>
                    <a:pt x="196419" y="262296"/>
                  </a:cubicBezTo>
                  <a:lnTo>
                    <a:pt x="220747" y="254401"/>
                  </a:lnTo>
                  <a:lnTo>
                    <a:pt x="223634" y="243197"/>
                  </a:lnTo>
                  <a:cubicBezTo>
                    <a:pt x="226204" y="238435"/>
                    <a:pt x="229923" y="234147"/>
                    <a:pt x="234519" y="230546"/>
                  </a:cubicBezTo>
                  <a:lnTo>
                    <a:pt x="250960" y="225211"/>
                  </a:lnTo>
                  <a:lnTo>
                    <a:pt x="252016" y="221115"/>
                  </a:lnTo>
                  <a:cubicBezTo>
                    <a:pt x="254586" y="216353"/>
                    <a:pt x="258305" y="212065"/>
                    <a:pt x="262901" y="208464"/>
                  </a:cubicBezTo>
                  <a:lnTo>
                    <a:pt x="295051" y="198031"/>
                  </a:lnTo>
                  <a:lnTo>
                    <a:pt x="296466" y="192540"/>
                  </a:lnTo>
                  <a:cubicBezTo>
                    <a:pt x="304177" y="178256"/>
                    <a:pt x="322228" y="168233"/>
                    <a:pt x="343268" y="168233"/>
                  </a:cubicBezTo>
                  <a:lnTo>
                    <a:pt x="348117" y="169807"/>
                  </a:lnTo>
                  <a:lnTo>
                    <a:pt x="350441" y="160790"/>
                  </a:lnTo>
                  <a:cubicBezTo>
                    <a:pt x="358152" y="146506"/>
                    <a:pt x="376203" y="136483"/>
                    <a:pt x="397243" y="136483"/>
                  </a:cubicBezTo>
                  <a:lnTo>
                    <a:pt x="421636" y="144400"/>
                  </a:lnTo>
                  <a:lnTo>
                    <a:pt x="443473" y="134417"/>
                  </a:lnTo>
                  <a:lnTo>
                    <a:pt x="442163" y="131940"/>
                  </a:lnTo>
                  <a:cubicBezTo>
                    <a:pt x="442163" y="126445"/>
                    <a:pt x="443584" y="121210"/>
                    <a:pt x="446155" y="116449"/>
                  </a:cubicBezTo>
                  <a:lnTo>
                    <a:pt x="453912" y="107434"/>
                  </a:lnTo>
                  <a:lnTo>
                    <a:pt x="455680" y="100574"/>
                  </a:lnTo>
                  <a:cubicBezTo>
                    <a:pt x="463391" y="86290"/>
                    <a:pt x="481442" y="76267"/>
                    <a:pt x="502482" y="76267"/>
                  </a:cubicBezTo>
                  <a:cubicBezTo>
                    <a:pt x="516509" y="76267"/>
                    <a:pt x="529207" y="80721"/>
                    <a:pt x="538399" y="87923"/>
                  </a:cubicBezTo>
                  <a:lnTo>
                    <a:pt x="539832" y="89589"/>
                  </a:lnTo>
                  <a:lnTo>
                    <a:pt x="549115" y="80133"/>
                  </a:lnTo>
                  <a:lnTo>
                    <a:pt x="567057" y="75030"/>
                  </a:lnTo>
                  <a:lnTo>
                    <a:pt x="574515" y="67433"/>
                  </a:lnTo>
                  <a:cubicBezTo>
                    <a:pt x="583707" y="61121"/>
                    <a:pt x="596406" y="57217"/>
                    <a:pt x="610432" y="57217"/>
                  </a:cubicBezTo>
                  <a:lnTo>
                    <a:pt x="641817" y="66144"/>
                  </a:lnTo>
                  <a:lnTo>
                    <a:pt x="672863" y="56950"/>
                  </a:lnTo>
                  <a:lnTo>
                    <a:pt x="676115" y="51558"/>
                  </a:lnTo>
                  <a:cubicBezTo>
                    <a:pt x="685307" y="45246"/>
                    <a:pt x="698006" y="41342"/>
                    <a:pt x="712032" y="41342"/>
                  </a:cubicBezTo>
                  <a:lnTo>
                    <a:pt x="714768" y="42120"/>
                  </a:lnTo>
                  <a:lnTo>
                    <a:pt x="720565" y="32509"/>
                  </a:lnTo>
                  <a:cubicBezTo>
                    <a:pt x="729757" y="26196"/>
                    <a:pt x="742456" y="22292"/>
                    <a:pt x="756482" y="22292"/>
                  </a:cubicBezTo>
                  <a:lnTo>
                    <a:pt x="764370" y="24536"/>
                  </a:lnTo>
                  <a:lnTo>
                    <a:pt x="794582" y="15942"/>
                  </a:lnTo>
                  <a:lnTo>
                    <a:pt x="822267" y="23817"/>
                  </a:lnTo>
                  <a:lnTo>
                    <a:pt x="828515" y="13458"/>
                  </a:lnTo>
                  <a:cubicBezTo>
                    <a:pt x="837707" y="7146"/>
                    <a:pt x="850406" y="3242"/>
                    <a:pt x="864432" y="3242"/>
                  </a:cubicBezTo>
                  <a:lnTo>
                    <a:pt x="888930" y="1021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39933"/>
                </a:gs>
                <a:gs pos="100000">
                  <a:srgbClr val="70AD47">
                    <a:lumMod val="5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7EE35B6E-471E-45FC-A79F-80393D7276B1}"/>
                </a:ext>
              </a:extLst>
            </p:cNvPr>
            <p:cNvSpPr/>
            <p:nvPr/>
          </p:nvSpPr>
          <p:spPr>
            <a:xfrm>
              <a:off x="952481" y="2046979"/>
              <a:ext cx="2246241" cy="1281435"/>
            </a:xfrm>
            <a:custGeom>
              <a:avLst/>
              <a:gdLst>
                <a:gd name="connsiteX0" fmla="*/ 597896 w 2246241"/>
                <a:gd name="connsiteY0" fmla="*/ 0 h 1281435"/>
                <a:gd name="connsiteX1" fmla="*/ 648954 w 2246241"/>
                <a:gd name="connsiteY1" fmla="*/ 6725 h 1281435"/>
                <a:gd name="connsiteX2" fmla="*/ 687379 w 2246241"/>
                <a:gd name="connsiteY2" fmla="*/ 23626 h 1281435"/>
                <a:gd name="connsiteX3" fmla="*/ 689713 w 2246241"/>
                <a:gd name="connsiteY3" fmla="*/ 22599 h 1281435"/>
                <a:gd name="connsiteX4" fmla="*/ 740771 w 2246241"/>
                <a:gd name="connsiteY4" fmla="*/ 15874 h 1281435"/>
                <a:gd name="connsiteX5" fmla="*/ 833523 w 2246241"/>
                <a:gd name="connsiteY5" fmla="*/ 40940 h 1281435"/>
                <a:gd name="connsiteX6" fmla="*/ 848724 w 2246241"/>
                <a:gd name="connsiteY6" fmla="*/ 55647 h 1281435"/>
                <a:gd name="connsiteX7" fmla="*/ 861421 w 2246241"/>
                <a:gd name="connsiteY7" fmla="*/ 53974 h 1281435"/>
                <a:gd name="connsiteX8" fmla="*/ 982284 w 2246241"/>
                <a:gd name="connsiteY8" fmla="*/ 106240 h 1281435"/>
                <a:gd name="connsiteX9" fmla="*/ 986299 w 2246241"/>
                <a:gd name="connsiteY9" fmla="*/ 119213 h 1281435"/>
                <a:gd name="connsiteX10" fmla="*/ 1017673 w 2246241"/>
                <a:gd name="connsiteY10" fmla="*/ 133014 h 1281435"/>
                <a:gd name="connsiteX11" fmla="*/ 1056092 w 2246241"/>
                <a:gd name="connsiteY11" fmla="*/ 193526 h 1281435"/>
                <a:gd name="connsiteX12" fmla="*/ 1055356 w 2246241"/>
                <a:gd name="connsiteY12" fmla="*/ 195905 h 1281435"/>
                <a:gd name="connsiteX13" fmla="*/ 1077534 w 2246241"/>
                <a:gd name="connsiteY13" fmla="*/ 217365 h 1281435"/>
                <a:gd name="connsiteX14" fmla="*/ 1087842 w 2246241"/>
                <a:gd name="connsiteY14" fmla="*/ 250677 h 1281435"/>
                <a:gd name="connsiteX15" fmla="*/ 1085643 w 2246241"/>
                <a:gd name="connsiteY15" fmla="*/ 257783 h 1281435"/>
                <a:gd name="connsiteX16" fmla="*/ 1102934 w 2246241"/>
                <a:gd name="connsiteY16" fmla="*/ 274515 h 1281435"/>
                <a:gd name="connsiteX17" fmla="*/ 1113243 w 2246241"/>
                <a:gd name="connsiteY17" fmla="*/ 307826 h 1281435"/>
                <a:gd name="connsiteX18" fmla="*/ 1110525 w 2246241"/>
                <a:gd name="connsiteY18" fmla="*/ 316607 h 1281435"/>
                <a:gd name="connsiteX19" fmla="*/ 1144255 w 2246241"/>
                <a:gd name="connsiteY19" fmla="*/ 321049 h 1281435"/>
                <a:gd name="connsiteX20" fmla="*/ 1201966 w 2246241"/>
                <a:gd name="connsiteY20" fmla="*/ 352054 h 1281435"/>
                <a:gd name="connsiteX21" fmla="*/ 1206172 w 2246241"/>
                <a:gd name="connsiteY21" fmla="*/ 361039 h 1281435"/>
                <a:gd name="connsiteX22" fmla="*/ 1223371 w 2246241"/>
                <a:gd name="connsiteY22" fmla="*/ 358774 h 1281435"/>
                <a:gd name="connsiteX23" fmla="*/ 1316123 w 2246241"/>
                <a:gd name="connsiteY23" fmla="*/ 383839 h 1281435"/>
                <a:gd name="connsiteX24" fmla="*/ 1330717 w 2246241"/>
                <a:gd name="connsiteY24" fmla="*/ 397960 h 1281435"/>
                <a:gd name="connsiteX25" fmla="*/ 1363071 w 2246241"/>
                <a:gd name="connsiteY25" fmla="*/ 393699 h 1281435"/>
                <a:gd name="connsiteX26" fmla="*/ 1455823 w 2246241"/>
                <a:gd name="connsiteY26" fmla="*/ 418764 h 1281435"/>
                <a:gd name="connsiteX27" fmla="*/ 1469881 w 2246241"/>
                <a:gd name="connsiteY27" fmla="*/ 432367 h 1281435"/>
                <a:gd name="connsiteX28" fmla="*/ 1474197 w 2246241"/>
                <a:gd name="connsiteY28" fmla="*/ 431799 h 1281435"/>
                <a:gd name="connsiteX29" fmla="*/ 1566948 w 2246241"/>
                <a:gd name="connsiteY29" fmla="*/ 456865 h 1281435"/>
                <a:gd name="connsiteX30" fmla="*/ 1590813 w 2246241"/>
                <a:gd name="connsiteY30" fmla="*/ 479956 h 1281435"/>
                <a:gd name="connsiteX31" fmla="*/ 1594846 w 2246241"/>
                <a:gd name="connsiteY31" fmla="*/ 479424 h 1281435"/>
                <a:gd name="connsiteX32" fmla="*/ 1687598 w 2246241"/>
                <a:gd name="connsiteY32" fmla="*/ 504489 h 1281435"/>
                <a:gd name="connsiteX33" fmla="*/ 1695989 w 2246241"/>
                <a:gd name="connsiteY33" fmla="*/ 512609 h 1281435"/>
                <a:gd name="connsiteX34" fmla="*/ 1719415 w 2246241"/>
                <a:gd name="connsiteY34" fmla="*/ 509395 h 1281435"/>
                <a:gd name="connsiteX35" fmla="*/ 1777245 w 2246241"/>
                <a:gd name="connsiteY35" fmla="*/ 525672 h 1281435"/>
                <a:gd name="connsiteX36" fmla="*/ 1787209 w 2246241"/>
                <a:gd name="connsiteY36" fmla="*/ 542019 h 1281435"/>
                <a:gd name="connsiteX37" fmla="*/ 1792918 w 2246241"/>
                <a:gd name="connsiteY37" fmla="*/ 543770 h 1281435"/>
                <a:gd name="connsiteX38" fmla="*/ 1823446 w 2246241"/>
                <a:gd name="connsiteY38" fmla="*/ 539749 h 1281435"/>
                <a:gd name="connsiteX39" fmla="*/ 1916199 w 2246241"/>
                <a:gd name="connsiteY39" fmla="*/ 564815 h 1281435"/>
                <a:gd name="connsiteX40" fmla="*/ 1933196 w 2246241"/>
                <a:gd name="connsiteY40" fmla="*/ 581261 h 1281435"/>
                <a:gd name="connsiteX41" fmla="*/ 1982455 w 2246241"/>
                <a:gd name="connsiteY41" fmla="*/ 587750 h 1281435"/>
                <a:gd name="connsiteX42" fmla="*/ 2024149 w 2246241"/>
                <a:gd name="connsiteY42" fmla="*/ 606090 h 1281435"/>
                <a:gd name="connsiteX43" fmla="*/ 2037207 w 2246241"/>
                <a:gd name="connsiteY43" fmla="*/ 618725 h 1281435"/>
                <a:gd name="connsiteX44" fmla="*/ 2058519 w 2246241"/>
                <a:gd name="connsiteY44" fmla="*/ 625264 h 1281435"/>
                <a:gd name="connsiteX45" fmla="*/ 2079948 w 2246241"/>
                <a:gd name="connsiteY45" fmla="*/ 620185 h 1281435"/>
                <a:gd name="connsiteX46" fmla="*/ 2118285 w 2246241"/>
                <a:gd name="connsiteY46" fmla="*/ 629271 h 1281435"/>
                <a:gd name="connsiteX47" fmla="*/ 2126268 w 2246241"/>
                <a:gd name="connsiteY47" fmla="*/ 640298 h 1281435"/>
                <a:gd name="connsiteX48" fmla="*/ 2130748 w 2246241"/>
                <a:gd name="connsiteY48" fmla="*/ 639236 h 1281435"/>
                <a:gd name="connsiteX49" fmla="*/ 2169085 w 2246241"/>
                <a:gd name="connsiteY49" fmla="*/ 648322 h 1281435"/>
                <a:gd name="connsiteX50" fmla="*/ 2173655 w 2246241"/>
                <a:gd name="connsiteY50" fmla="*/ 654635 h 1281435"/>
                <a:gd name="connsiteX51" fmla="*/ 2180862 w 2246241"/>
                <a:gd name="connsiteY51" fmla="*/ 653103 h 1281435"/>
                <a:gd name="connsiteX52" fmla="*/ 2211175 w 2246241"/>
                <a:gd name="connsiteY52" fmla="*/ 652994 h 1281435"/>
                <a:gd name="connsiteX53" fmla="*/ 2245368 w 2246241"/>
                <a:gd name="connsiteY53" fmla="*/ 673068 h 1281435"/>
                <a:gd name="connsiteX54" fmla="*/ 2170577 w 2246241"/>
                <a:gd name="connsiteY54" fmla="*/ 739682 h 1281435"/>
                <a:gd name="connsiteX55" fmla="*/ 2135717 w 2246241"/>
                <a:gd name="connsiteY55" fmla="*/ 747092 h 1281435"/>
                <a:gd name="connsiteX56" fmla="*/ 2124753 w 2246241"/>
                <a:gd name="connsiteY56" fmla="*/ 747131 h 1281435"/>
                <a:gd name="connsiteX57" fmla="*/ 2113164 w 2246241"/>
                <a:gd name="connsiteY57" fmla="*/ 760238 h 1281435"/>
                <a:gd name="connsiteX58" fmla="*/ 2043953 w 2246241"/>
                <a:gd name="connsiteY58" fmla="*/ 795308 h 1281435"/>
                <a:gd name="connsiteX59" fmla="*/ 2021510 w 2246241"/>
                <a:gd name="connsiteY59" fmla="*/ 816540 h 1281435"/>
                <a:gd name="connsiteX60" fmla="*/ 1950688 w 2246241"/>
                <a:gd name="connsiteY60" fmla="*/ 848503 h 1281435"/>
                <a:gd name="connsiteX61" fmla="*/ 1914049 w 2246241"/>
                <a:gd name="connsiteY61" fmla="*/ 856677 h 1281435"/>
                <a:gd name="connsiteX62" fmla="*/ 1909473 w 2246241"/>
                <a:gd name="connsiteY62" fmla="*/ 859242 h 1281435"/>
                <a:gd name="connsiteX63" fmla="*/ 1906571 w 2246241"/>
                <a:gd name="connsiteY63" fmla="*/ 867299 h 1281435"/>
                <a:gd name="connsiteX64" fmla="*/ 1854611 w 2246241"/>
                <a:gd name="connsiteY64" fmla="*/ 904600 h 1281435"/>
                <a:gd name="connsiteX65" fmla="*/ 1809232 w 2246241"/>
                <a:gd name="connsiteY65" fmla="*/ 922855 h 1281435"/>
                <a:gd name="connsiteX66" fmla="*/ 1807955 w 2246241"/>
                <a:gd name="connsiteY66" fmla="*/ 930675 h 1281435"/>
                <a:gd name="connsiteX67" fmla="*/ 1696688 w 2246241"/>
                <a:gd name="connsiteY67" fmla="*/ 1000904 h 1281435"/>
                <a:gd name="connsiteX68" fmla="*/ 1653666 w 2246241"/>
                <a:gd name="connsiteY68" fmla="*/ 1010500 h 1281435"/>
                <a:gd name="connsiteX69" fmla="*/ 1645285 w 2246241"/>
                <a:gd name="connsiteY69" fmla="*/ 1019879 h 1281435"/>
                <a:gd name="connsiteX70" fmla="*/ 1556988 w 2246241"/>
                <a:gd name="connsiteY70" fmla="*/ 1064402 h 1281435"/>
                <a:gd name="connsiteX71" fmla="*/ 1540755 w 2246241"/>
                <a:gd name="connsiteY71" fmla="*/ 1068023 h 1281435"/>
                <a:gd name="connsiteX72" fmla="*/ 1535096 w 2246241"/>
                <a:gd name="connsiteY72" fmla="*/ 1076849 h 1281435"/>
                <a:gd name="connsiteX73" fmla="*/ 1483135 w 2246241"/>
                <a:gd name="connsiteY73" fmla="*/ 1114150 h 1281435"/>
                <a:gd name="connsiteX74" fmla="*/ 1470691 w 2246241"/>
                <a:gd name="connsiteY74" fmla="*/ 1119156 h 1281435"/>
                <a:gd name="connsiteX75" fmla="*/ 1465246 w 2246241"/>
                <a:gd name="connsiteY75" fmla="*/ 1127648 h 1281435"/>
                <a:gd name="connsiteX76" fmla="*/ 1413285 w 2246241"/>
                <a:gd name="connsiteY76" fmla="*/ 1164949 h 1281435"/>
                <a:gd name="connsiteX77" fmla="*/ 1364088 w 2246241"/>
                <a:gd name="connsiteY77" fmla="*/ 1184741 h 1281435"/>
                <a:gd name="connsiteX78" fmla="*/ 1358599 w 2246241"/>
                <a:gd name="connsiteY78" fmla="*/ 1191575 h 1281435"/>
                <a:gd name="connsiteX79" fmla="*/ 1300625 w 2246241"/>
                <a:gd name="connsiteY79" fmla="*/ 1222282 h 1281435"/>
                <a:gd name="connsiteX80" fmla="*/ 1283783 w 2246241"/>
                <a:gd name="connsiteY80" fmla="*/ 1225862 h 1281435"/>
                <a:gd name="connsiteX81" fmla="*/ 1276050 w 2246241"/>
                <a:gd name="connsiteY81" fmla="*/ 1242375 h 1281435"/>
                <a:gd name="connsiteX82" fmla="*/ 1218075 w 2246241"/>
                <a:gd name="connsiteY82" fmla="*/ 1273083 h 1281435"/>
                <a:gd name="connsiteX83" fmla="*/ 1118709 w 2246241"/>
                <a:gd name="connsiteY83" fmla="*/ 1260529 h 1281435"/>
                <a:gd name="connsiteX84" fmla="*/ 1131646 w 2246241"/>
                <a:gd name="connsiteY84" fmla="*/ 1232904 h 1281435"/>
                <a:gd name="connsiteX85" fmla="*/ 1111628 w 2246241"/>
                <a:gd name="connsiteY85" fmla="*/ 1232976 h 1281435"/>
                <a:gd name="connsiteX86" fmla="*/ 1077435 w 2246241"/>
                <a:gd name="connsiteY86" fmla="*/ 1212903 h 1281435"/>
                <a:gd name="connsiteX87" fmla="*/ 1085882 w 2246241"/>
                <a:gd name="connsiteY87" fmla="*/ 1194866 h 1281435"/>
                <a:gd name="connsiteX88" fmla="*/ 1083054 w 2246241"/>
                <a:gd name="connsiteY88" fmla="*/ 1194876 h 1281435"/>
                <a:gd name="connsiteX89" fmla="*/ 1048861 w 2246241"/>
                <a:gd name="connsiteY89" fmla="*/ 1174802 h 1281435"/>
                <a:gd name="connsiteX90" fmla="*/ 1057313 w 2246241"/>
                <a:gd name="connsiteY90" fmla="*/ 1156754 h 1281435"/>
                <a:gd name="connsiteX91" fmla="*/ 1051304 w 2246241"/>
                <a:gd name="connsiteY91" fmla="*/ 1156776 h 1281435"/>
                <a:gd name="connsiteX92" fmla="*/ 1017111 w 2246241"/>
                <a:gd name="connsiteY92" fmla="*/ 1136703 h 1281435"/>
                <a:gd name="connsiteX93" fmla="*/ 1025588 w 2246241"/>
                <a:gd name="connsiteY93" fmla="*/ 1118601 h 1281435"/>
                <a:gd name="connsiteX94" fmla="*/ 1024606 w 2246241"/>
                <a:gd name="connsiteY94" fmla="*/ 1117594 h 1281435"/>
                <a:gd name="connsiteX95" fmla="*/ 1002604 w 2246241"/>
                <a:gd name="connsiteY95" fmla="*/ 1108961 h 1281435"/>
                <a:gd name="connsiteX96" fmla="*/ 963357 w 2246241"/>
                <a:gd name="connsiteY96" fmla="*/ 1070062 h 1281435"/>
                <a:gd name="connsiteX97" fmla="*/ 960624 w 2246241"/>
                <a:gd name="connsiteY97" fmla="*/ 1059009 h 1281435"/>
                <a:gd name="connsiteX98" fmla="*/ 942280 w 2246241"/>
                <a:gd name="connsiteY98" fmla="*/ 1051811 h 1281435"/>
                <a:gd name="connsiteX99" fmla="*/ 903032 w 2246241"/>
                <a:gd name="connsiteY99" fmla="*/ 1012911 h 1281435"/>
                <a:gd name="connsiteX100" fmla="*/ 898559 w 2246241"/>
                <a:gd name="connsiteY100" fmla="*/ 994827 h 1281435"/>
                <a:gd name="connsiteX101" fmla="*/ 881955 w 2246241"/>
                <a:gd name="connsiteY101" fmla="*/ 988311 h 1281435"/>
                <a:gd name="connsiteX102" fmla="*/ 842708 w 2246241"/>
                <a:gd name="connsiteY102" fmla="*/ 949412 h 1281435"/>
                <a:gd name="connsiteX103" fmla="*/ 839786 w 2246241"/>
                <a:gd name="connsiteY103" fmla="*/ 937602 h 1281435"/>
                <a:gd name="connsiteX104" fmla="*/ 815280 w 2246241"/>
                <a:gd name="connsiteY104" fmla="*/ 927987 h 1281435"/>
                <a:gd name="connsiteX105" fmla="*/ 776032 w 2246241"/>
                <a:gd name="connsiteY105" fmla="*/ 889086 h 1281435"/>
                <a:gd name="connsiteX106" fmla="*/ 770924 w 2246241"/>
                <a:gd name="connsiteY106" fmla="*/ 868435 h 1281435"/>
                <a:gd name="connsiteX107" fmla="*/ 757716 w 2246241"/>
                <a:gd name="connsiteY107" fmla="*/ 863215 h 1281435"/>
                <a:gd name="connsiteX108" fmla="*/ 713545 w 2246241"/>
                <a:gd name="connsiteY108" fmla="*/ 800697 h 1281435"/>
                <a:gd name="connsiteX109" fmla="*/ 713970 w 2246241"/>
                <a:gd name="connsiteY109" fmla="*/ 799460 h 1281435"/>
                <a:gd name="connsiteX110" fmla="*/ 708473 w 2246241"/>
                <a:gd name="connsiteY110" fmla="*/ 793831 h 1281435"/>
                <a:gd name="connsiteX111" fmla="*/ 675166 w 2246241"/>
                <a:gd name="connsiteY111" fmla="*/ 780666 h 1281435"/>
                <a:gd name="connsiteX112" fmla="*/ 630994 w 2246241"/>
                <a:gd name="connsiteY112" fmla="*/ 718147 h 1281435"/>
                <a:gd name="connsiteX113" fmla="*/ 631928 w 2246241"/>
                <a:gd name="connsiteY113" fmla="*/ 715437 h 1281435"/>
                <a:gd name="connsiteX114" fmla="*/ 617117 w 2246241"/>
                <a:gd name="connsiteY114" fmla="*/ 700270 h 1281435"/>
                <a:gd name="connsiteX115" fmla="*/ 611666 w 2246241"/>
                <a:gd name="connsiteY115" fmla="*/ 698115 h 1281435"/>
                <a:gd name="connsiteX116" fmla="*/ 579346 w 2246241"/>
                <a:gd name="connsiteY116" fmla="*/ 670011 h 1281435"/>
                <a:gd name="connsiteX117" fmla="*/ 574863 w 2246241"/>
                <a:gd name="connsiteY117" fmla="*/ 656996 h 1281435"/>
                <a:gd name="connsiteX118" fmla="*/ 563763 w 2246241"/>
                <a:gd name="connsiteY118" fmla="*/ 645627 h 1281435"/>
                <a:gd name="connsiteX119" fmla="*/ 550271 w 2246241"/>
                <a:gd name="connsiteY119" fmla="*/ 647403 h 1281435"/>
                <a:gd name="connsiteX120" fmla="*/ 511265 w 2246241"/>
                <a:gd name="connsiteY120" fmla="*/ 643557 h 1281435"/>
                <a:gd name="connsiteX121" fmla="*/ 493804 w 2246241"/>
                <a:gd name="connsiteY121" fmla="*/ 638080 h 1281435"/>
                <a:gd name="connsiteX122" fmla="*/ 480679 w 2246241"/>
                <a:gd name="connsiteY122" fmla="*/ 643854 h 1281435"/>
                <a:gd name="connsiteX123" fmla="*/ 429621 w 2246241"/>
                <a:gd name="connsiteY123" fmla="*/ 650579 h 1281435"/>
                <a:gd name="connsiteX124" fmla="*/ 336869 w 2246241"/>
                <a:gd name="connsiteY124" fmla="*/ 625514 h 1281435"/>
                <a:gd name="connsiteX125" fmla="*/ 331855 w 2246241"/>
                <a:gd name="connsiteY125" fmla="*/ 620662 h 1281435"/>
                <a:gd name="connsiteX126" fmla="*/ 321671 w 2246241"/>
                <a:gd name="connsiteY126" fmla="*/ 622004 h 1281435"/>
                <a:gd name="connsiteX127" fmla="*/ 228919 w 2246241"/>
                <a:gd name="connsiteY127" fmla="*/ 596939 h 1281435"/>
                <a:gd name="connsiteX128" fmla="*/ 206896 w 2246241"/>
                <a:gd name="connsiteY128" fmla="*/ 575628 h 1281435"/>
                <a:gd name="connsiteX129" fmla="*/ 187415 w 2246241"/>
                <a:gd name="connsiteY129" fmla="*/ 573707 h 1281435"/>
                <a:gd name="connsiteX130" fmla="*/ 105558 w 2246241"/>
                <a:gd name="connsiteY130" fmla="*/ 525287 h 1281435"/>
                <a:gd name="connsiteX131" fmla="*/ 101954 w 2246241"/>
                <a:gd name="connsiteY131" fmla="*/ 513640 h 1281435"/>
                <a:gd name="connsiteX132" fmla="*/ 89219 w 2246241"/>
                <a:gd name="connsiteY132" fmla="*/ 508039 h 1281435"/>
                <a:gd name="connsiteX133" fmla="*/ 61108 w 2246241"/>
                <a:gd name="connsiteY133" fmla="*/ 480837 h 1281435"/>
                <a:gd name="connsiteX134" fmla="*/ 51817 w 2246241"/>
                <a:gd name="connsiteY134" fmla="*/ 450814 h 1281435"/>
                <a:gd name="connsiteX135" fmla="*/ 49715 w 2246241"/>
                <a:gd name="connsiteY135" fmla="*/ 446457 h 1281435"/>
                <a:gd name="connsiteX136" fmla="*/ 26183 w 2246241"/>
                <a:gd name="connsiteY136" fmla="*/ 423686 h 1281435"/>
                <a:gd name="connsiteX137" fmla="*/ 15875 w 2246241"/>
                <a:gd name="connsiteY137" fmla="*/ 390376 h 1281435"/>
                <a:gd name="connsiteX138" fmla="*/ 18757 w 2246241"/>
                <a:gd name="connsiteY138" fmla="*/ 381062 h 1281435"/>
                <a:gd name="connsiteX139" fmla="*/ 10309 w 2246241"/>
                <a:gd name="connsiteY139" fmla="*/ 372886 h 1281435"/>
                <a:gd name="connsiteX140" fmla="*/ 0 w 2246241"/>
                <a:gd name="connsiteY140" fmla="*/ 339576 h 1281435"/>
                <a:gd name="connsiteX141" fmla="*/ 10309 w 2246241"/>
                <a:gd name="connsiteY141" fmla="*/ 306266 h 1281435"/>
                <a:gd name="connsiteX142" fmla="*/ 25157 w 2246241"/>
                <a:gd name="connsiteY142" fmla="*/ 291898 h 1281435"/>
                <a:gd name="connsiteX143" fmla="*/ 22225 w 2246241"/>
                <a:gd name="connsiteY143" fmla="*/ 282426 h 1281435"/>
                <a:gd name="connsiteX144" fmla="*/ 60645 w 2246241"/>
                <a:gd name="connsiteY144" fmla="*/ 221914 h 1281435"/>
                <a:gd name="connsiteX145" fmla="*/ 63972 w 2246241"/>
                <a:gd name="connsiteY145" fmla="*/ 220451 h 1281435"/>
                <a:gd name="connsiteX146" fmla="*/ 63500 w 2246241"/>
                <a:gd name="connsiteY146" fmla="*/ 218926 h 1281435"/>
                <a:gd name="connsiteX147" fmla="*/ 101919 w 2246241"/>
                <a:gd name="connsiteY147" fmla="*/ 158414 h 1281435"/>
                <a:gd name="connsiteX148" fmla="*/ 135048 w 2246241"/>
                <a:gd name="connsiteY148" fmla="*/ 143842 h 1281435"/>
                <a:gd name="connsiteX149" fmla="*/ 143052 w 2246241"/>
                <a:gd name="connsiteY149" fmla="*/ 132980 h 1281435"/>
                <a:gd name="connsiteX150" fmla="*/ 200763 w 2246241"/>
                <a:gd name="connsiteY150" fmla="*/ 101974 h 1281435"/>
                <a:gd name="connsiteX151" fmla="*/ 230164 w 2246241"/>
                <a:gd name="connsiteY151" fmla="*/ 98101 h 1281435"/>
                <a:gd name="connsiteX152" fmla="*/ 232558 w 2246241"/>
                <a:gd name="connsiteY152" fmla="*/ 90365 h 1281435"/>
                <a:gd name="connsiteX153" fmla="*/ 353421 w 2246241"/>
                <a:gd name="connsiteY153" fmla="*/ 38099 h 1281435"/>
                <a:gd name="connsiteX154" fmla="*/ 371897 w 2246241"/>
                <a:gd name="connsiteY154" fmla="*/ 40532 h 1281435"/>
                <a:gd name="connsiteX155" fmla="*/ 381319 w 2246241"/>
                <a:gd name="connsiteY155" fmla="*/ 31414 h 1281435"/>
                <a:gd name="connsiteX156" fmla="*/ 474071 w 2246241"/>
                <a:gd name="connsiteY156" fmla="*/ 6349 h 1281435"/>
                <a:gd name="connsiteX157" fmla="*/ 525129 w 2246241"/>
                <a:gd name="connsiteY157" fmla="*/ 13074 h 1281435"/>
                <a:gd name="connsiteX158" fmla="*/ 528765 w 2246241"/>
                <a:gd name="connsiteY158" fmla="*/ 14674 h 1281435"/>
                <a:gd name="connsiteX159" fmla="*/ 546838 w 2246241"/>
                <a:gd name="connsiteY159" fmla="*/ 6725 h 1281435"/>
                <a:gd name="connsiteX160" fmla="*/ 597896 w 2246241"/>
                <a:gd name="connsiteY160" fmla="*/ 0 h 128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2246241" h="1281435">
                  <a:moveTo>
                    <a:pt x="597896" y="0"/>
                  </a:moveTo>
                  <a:cubicBezTo>
                    <a:pt x="616007" y="0"/>
                    <a:pt x="633261" y="2394"/>
                    <a:pt x="648954" y="6725"/>
                  </a:cubicBezTo>
                  <a:lnTo>
                    <a:pt x="687379" y="23626"/>
                  </a:lnTo>
                  <a:lnTo>
                    <a:pt x="689713" y="22599"/>
                  </a:lnTo>
                  <a:cubicBezTo>
                    <a:pt x="705406" y="18269"/>
                    <a:pt x="722660" y="15874"/>
                    <a:pt x="740771" y="15874"/>
                  </a:cubicBezTo>
                  <a:cubicBezTo>
                    <a:pt x="776993" y="15875"/>
                    <a:pt x="809786" y="25453"/>
                    <a:pt x="833523" y="40940"/>
                  </a:cubicBezTo>
                  <a:lnTo>
                    <a:pt x="848724" y="55647"/>
                  </a:lnTo>
                  <a:lnTo>
                    <a:pt x="861421" y="53974"/>
                  </a:lnTo>
                  <a:cubicBezTo>
                    <a:pt x="915754" y="53975"/>
                    <a:pt x="962371" y="75527"/>
                    <a:pt x="982284" y="106240"/>
                  </a:cubicBezTo>
                  <a:lnTo>
                    <a:pt x="986299" y="119213"/>
                  </a:lnTo>
                  <a:lnTo>
                    <a:pt x="1017673" y="133014"/>
                  </a:lnTo>
                  <a:cubicBezTo>
                    <a:pt x="1041410" y="148500"/>
                    <a:pt x="1056092" y="169894"/>
                    <a:pt x="1056092" y="193526"/>
                  </a:cubicBezTo>
                  <a:lnTo>
                    <a:pt x="1055356" y="195905"/>
                  </a:lnTo>
                  <a:lnTo>
                    <a:pt x="1077534" y="217365"/>
                  </a:lnTo>
                  <a:cubicBezTo>
                    <a:pt x="1084172" y="227604"/>
                    <a:pt x="1087842" y="238860"/>
                    <a:pt x="1087842" y="250677"/>
                  </a:cubicBezTo>
                  <a:lnTo>
                    <a:pt x="1085643" y="257783"/>
                  </a:lnTo>
                  <a:lnTo>
                    <a:pt x="1102934" y="274515"/>
                  </a:lnTo>
                  <a:cubicBezTo>
                    <a:pt x="1109573" y="284754"/>
                    <a:pt x="1113243" y="296010"/>
                    <a:pt x="1113243" y="307826"/>
                  </a:cubicBezTo>
                  <a:lnTo>
                    <a:pt x="1110525" y="316607"/>
                  </a:lnTo>
                  <a:lnTo>
                    <a:pt x="1144255" y="321049"/>
                  </a:lnTo>
                  <a:cubicBezTo>
                    <a:pt x="1167794" y="327545"/>
                    <a:pt x="1187822" y="338396"/>
                    <a:pt x="1201966" y="352054"/>
                  </a:cubicBezTo>
                  <a:lnTo>
                    <a:pt x="1206172" y="361039"/>
                  </a:lnTo>
                  <a:lnTo>
                    <a:pt x="1223371" y="358774"/>
                  </a:lnTo>
                  <a:cubicBezTo>
                    <a:pt x="1259593" y="358774"/>
                    <a:pt x="1292386" y="368352"/>
                    <a:pt x="1316123" y="383839"/>
                  </a:cubicBezTo>
                  <a:lnTo>
                    <a:pt x="1330717" y="397960"/>
                  </a:lnTo>
                  <a:lnTo>
                    <a:pt x="1363071" y="393699"/>
                  </a:lnTo>
                  <a:cubicBezTo>
                    <a:pt x="1399293" y="393699"/>
                    <a:pt x="1432086" y="403278"/>
                    <a:pt x="1455823" y="418764"/>
                  </a:cubicBezTo>
                  <a:lnTo>
                    <a:pt x="1469881" y="432367"/>
                  </a:lnTo>
                  <a:lnTo>
                    <a:pt x="1474197" y="431799"/>
                  </a:lnTo>
                  <a:cubicBezTo>
                    <a:pt x="1510418" y="431800"/>
                    <a:pt x="1543212" y="441378"/>
                    <a:pt x="1566948" y="456865"/>
                  </a:cubicBezTo>
                  <a:lnTo>
                    <a:pt x="1590813" y="479956"/>
                  </a:lnTo>
                  <a:lnTo>
                    <a:pt x="1594846" y="479424"/>
                  </a:lnTo>
                  <a:cubicBezTo>
                    <a:pt x="1631068" y="479424"/>
                    <a:pt x="1663861" y="489003"/>
                    <a:pt x="1687598" y="504489"/>
                  </a:cubicBezTo>
                  <a:lnTo>
                    <a:pt x="1695989" y="512609"/>
                  </a:lnTo>
                  <a:lnTo>
                    <a:pt x="1719415" y="509395"/>
                  </a:lnTo>
                  <a:cubicBezTo>
                    <a:pt x="1741999" y="509394"/>
                    <a:pt x="1762446" y="515616"/>
                    <a:pt x="1777245" y="525672"/>
                  </a:cubicBezTo>
                  <a:lnTo>
                    <a:pt x="1787209" y="542019"/>
                  </a:lnTo>
                  <a:lnTo>
                    <a:pt x="1792918" y="543770"/>
                  </a:lnTo>
                  <a:lnTo>
                    <a:pt x="1823446" y="539749"/>
                  </a:lnTo>
                  <a:cubicBezTo>
                    <a:pt x="1859669" y="539750"/>
                    <a:pt x="1892462" y="549329"/>
                    <a:pt x="1916199" y="564815"/>
                  </a:cubicBezTo>
                  <a:lnTo>
                    <a:pt x="1933196" y="581261"/>
                  </a:lnTo>
                  <a:lnTo>
                    <a:pt x="1982455" y="587750"/>
                  </a:lnTo>
                  <a:cubicBezTo>
                    <a:pt x="1998147" y="592080"/>
                    <a:pt x="2012280" y="598346"/>
                    <a:pt x="2024149" y="606090"/>
                  </a:cubicBezTo>
                  <a:lnTo>
                    <a:pt x="2037207" y="618725"/>
                  </a:lnTo>
                  <a:lnTo>
                    <a:pt x="2058519" y="625264"/>
                  </a:lnTo>
                  <a:lnTo>
                    <a:pt x="2079948" y="620185"/>
                  </a:lnTo>
                  <a:cubicBezTo>
                    <a:pt x="2094920" y="620186"/>
                    <a:pt x="2108475" y="623657"/>
                    <a:pt x="2118285" y="629271"/>
                  </a:cubicBezTo>
                  <a:lnTo>
                    <a:pt x="2126268" y="640298"/>
                  </a:lnTo>
                  <a:lnTo>
                    <a:pt x="2130748" y="639236"/>
                  </a:lnTo>
                  <a:cubicBezTo>
                    <a:pt x="2145720" y="639236"/>
                    <a:pt x="2159274" y="642708"/>
                    <a:pt x="2169085" y="648322"/>
                  </a:cubicBezTo>
                  <a:lnTo>
                    <a:pt x="2173655" y="654635"/>
                  </a:lnTo>
                  <a:lnTo>
                    <a:pt x="2180862" y="653103"/>
                  </a:lnTo>
                  <a:cubicBezTo>
                    <a:pt x="2191903" y="651872"/>
                    <a:pt x="2202184" y="651858"/>
                    <a:pt x="2211175" y="652994"/>
                  </a:cubicBezTo>
                  <a:cubicBezTo>
                    <a:pt x="2229157" y="655266"/>
                    <a:pt x="2241974" y="662136"/>
                    <a:pt x="2245368" y="673068"/>
                  </a:cubicBezTo>
                  <a:cubicBezTo>
                    <a:pt x="2252154" y="694930"/>
                    <a:pt x="2218669" y="724753"/>
                    <a:pt x="2170577" y="739682"/>
                  </a:cubicBezTo>
                  <a:cubicBezTo>
                    <a:pt x="2158554" y="743414"/>
                    <a:pt x="2146756" y="745861"/>
                    <a:pt x="2135717" y="747092"/>
                  </a:cubicBezTo>
                  <a:lnTo>
                    <a:pt x="2124753" y="747131"/>
                  </a:lnTo>
                  <a:lnTo>
                    <a:pt x="2113164" y="760238"/>
                  </a:lnTo>
                  <a:lnTo>
                    <a:pt x="2043953" y="795308"/>
                  </a:lnTo>
                  <a:lnTo>
                    <a:pt x="2021510" y="816540"/>
                  </a:lnTo>
                  <a:cubicBezTo>
                    <a:pt x="2002271" y="828812"/>
                    <a:pt x="1977969" y="840035"/>
                    <a:pt x="1950688" y="848503"/>
                  </a:cubicBezTo>
                  <a:lnTo>
                    <a:pt x="1914049" y="856677"/>
                  </a:lnTo>
                  <a:lnTo>
                    <a:pt x="1909473" y="859242"/>
                  </a:lnTo>
                  <a:lnTo>
                    <a:pt x="1906571" y="867299"/>
                  </a:lnTo>
                  <a:cubicBezTo>
                    <a:pt x="1895009" y="880214"/>
                    <a:pt x="1876994" y="893217"/>
                    <a:pt x="1854611" y="904600"/>
                  </a:cubicBezTo>
                  <a:lnTo>
                    <a:pt x="1809232" y="922855"/>
                  </a:lnTo>
                  <a:lnTo>
                    <a:pt x="1807955" y="930675"/>
                  </a:lnTo>
                  <a:cubicBezTo>
                    <a:pt x="1793897" y="956013"/>
                    <a:pt x="1751250" y="983967"/>
                    <a:pt x="1696688" y="1000904"/>
                  </a:cubicBezTo>
                  <a:lnTo>
                    <a:pt x="1653666" y="1010500"/>
                  </a:lnTo>
                  <a:lnTo>
                    <a:pt x="1645285" y="1019879"/>
                  </a:lnTo>
                  <a:cubicBezTo>
                    <a:pt x="1624442" y="1036924"/>
                    <a:pt x="1593362" y="1053111"/>
                    <a:pt x="1556988" y="1064402"/>
                  </a:cubicBezTo>
                  <a:lnTo>
                    <a:pt x="1540755" y="1068023"/>
                  </a:lnTo>
                  <a:lnTo>
                    <a:pt x="1535096" y="1076849"/>
                  </a:lnTo>
                  <a:cubicBezTo>
                    <a:pt x="1523533" y="1089764"/>
                    <a:pt x="1505519" y="1102766"/>
                    <a:pt x="1483135" y="1114150"/>
                  </a:cubicBezTo>
                  <a:lnTo>
                    <a:pt x="1470691" y="1119156"/>
                  </a:lnTo>
                  <a:lnTo>
                    <a:pt x="1465246" y="1127648"/>
                  </a:lnTo>
                  <a:cubicBezTo>
                    <a:pt x="1453683" y="1140563"/>
                    <a:pt x="1435669" y="1153565"/>
                    <a:pt x="1413285" y="1164949"/>
                  </a:cubicBezTo>
                  <a:lnTo>
                    <a:pt x="1364088" y="1184741"/>
                  </a:lnTo>
                  <a:lnTo>
                    <a:pt x="1358599" y="1191575"/>
                  </a:lnTo>
                  <a:cubicBezTo>
                    <a:pt x="1345065" y="1203630"/>
                    <a:pt x="1324671" y="1214818"/>
                    <a:pt x="1300625" y="1222282"/>
                  </a:cubicBezTo>
                  <a:lnTo>
                    <a:pt x="1283783" y="1225862"/>
                  </a:lnTo>
                  <a:lnTo>
                    <a:pt x="1276050" y="1242375"/>
                  </a:lnTo>
                  <a:cubicBezTo>
                    <a:pt x="1262515" y="1254430"/>
                    <a:pt x="1242121" y="1265618"/>
                    <a:pt x="1218075" y="1273083"/>
                  </a:cubicBezTo>
                  <a:cubicBezTo>
                    <a:pt x="1169983" y="1288011"/>
                    <a:pt x="1125495" y="1282391"/>
                    <a:pt x="1118709" y="1260529"/>
                  </a:cubicBezTo>
                  <a:lnTo>
                    <a:pt x="1131646" y="1232904"/>
                  </a:lnTo>
                  <a:lnTo>
                    <a:pt x="1111628" y="1232976"/>
                  </a:lnTo>
                  <a:cubicBezTo>
                    <a:pt x="1093647" y="1230704"/>
                    <a:pt x="1080829" y="1223833"/>
                    <a:pt x="1077435" y="1212903"/>
                  </a:cubicBezTo>
                  <a:lnTo>
                    <a:pt x="1085882" y="1194866"/>
                  </a:lnTo>
                  <a:lnTo>
                    <a:pt x="1083054" y="1194876"/>
                  </a:lnTo>
                  <a:cubicBezTo>
                    <a:pt x="1065072" y="1192604"/>
                    <a:pt x="1052254" y="1185734"/>
                    <a:pt x="1048861" y="1174802"/>
                  </a:cubicBezTo>
                  <a:lnTo>
                    <a:pt x="1057313" y="1156754"/>
                  </a:lnTo>
                  <a:lnTo>
                    <a:pt x="1051304" y="1156776"/>
                  </a:lnTo>
                  <a:cubicBezTo>
                    <a:pt x="1033323" y="1154504"/>
                    <a:pt x="1020504" y="1147634"/>
                    <a:pt x="1017111" y="1136703"/>
                  </a:cubicBezTo>
                  <a:lnTo>
                    <a:pt x="1025588" y="1118601"/>
                  </a:lnTo>
                  <a:lnTo>
                    <a:pt x="1024606" y="1117594"/>
                  </a:lnTo>
                  <a:lnTo>
                    <a:pt x="1002604" y="1108961"/>
                  </a:lnTo>
                  <a:cubicBezTo>
                    <a:pt x="985316" y="1099428"/>
                    <a:pt x="971579" y="1085929"/>
                    <a:pt x="963357" y="1070062"/>
                  </a:cubicBezTo>
                  <a:lnTo>
                    <a:pt x="960624" y="1059009"/>
                  </a:lnTo>
                  <a:lnTo>
                    <a:pt x="942280" y="1051811"/>
                  </a:lnTo>
                  <a:cubicBezTo>
                    <a:pt x="924991" y="1042278"/>
                    <a:pt x="911255" y="1028778"/>
                    <a:pt x="903032" y="1012911"/>
                  </a:cubicBezTo>
                  <a:lnTo>
                    <a:pt x="898559" y="994827"/>
                  </a:lnTo>
                  <a:lnTo>
                    <a:pt x="881955" y="988311"/>
                  </a:lnTo>
                  <a:cubicBezTo>
                    <a:pt x="864666" y="978778"/>
                    <a:pt x="850930" y="965278"/>
                    <a:pt x="842708" y="949412"/>
                  </a:cubicBezTo>
                  <a:lnTo>
                    <a:pt x="839786" y="937602"/>
                  </a:lnTo>
                  <a:lnTo>
                    <a:pt x="815280" y="927987"/>
                  </a:lnTo>
                  <a:cubicBezTo>
                    <a:pt x="797991" y="918454"/>
                    <a:pt x="784255" y="904953"/>
                    <a:pt x="776032" y="889086"/>
                  </a:cubicBezTo>
                  <a:lnTo>
                    <a:pt x="770924" y="868435"/>
                  </a:lnTo>
                  <a:lnTo>
                    <a:pt x="757716" y="863215"/>
                  </a:lnTo>
                  <a:cubicBezTo>
                    <a:pt x="730424" y="847216"/>
                    <a:pt x="713544" y="825111"/>
                    <a:pt x="713545" y="800697"/>
                  </a:cubicBezTo>
                  <a:lnTo>
                    <a:pt x="713970" y="799460"/>
                  </a:lnTo>
                  <a:lnTo>
                    <a:pt x="708473" y="793831"/>
                  </a:lnTo>
                  <a:lnTo>
                    <a:pt x="675166" y="780666"/>
                  </a:lnTo>
                  <a:cubicBezTo>
                    <a:pt x="647875" y="764665"/>
                    <a:pt x="630994" y="742562"/>
                    <a:pt x="630994" y="718147"/>
                  </a:cubicBezTo>
                  <a:lnTo>
                    <a:pt x="631928" y="715437"/>
                  </a:lnTo>
                  <a:lnTo>
                    <a:pt x="617117" y="700270"/>
                  </a:lnTo>
                  <a:lnTo>
                    <a:pt x="611666" y="698115"/>
                  </a:lnTo>
                  <a:cubicBezTo>
                    <a:pt x="598021" y="690116"/>
                    <a:pt x="586977" y="680589"/>
                    <a:pt x="579346" y="670011"/>
                  </a:cubicBezTo>
                  <a:lnTo>
                    <a:pt x="574863" y="656996"/>
                  </a:lnTo>
                  <a:lnTo>
                    <a:pt x="563763" y="645627"/>
                  </a:lnTo>
                  <a:lnTo>
                    <a:pt x="550271" y="647403"/>
                  </a:lnTo>
                  <a:cubicBezTo>
                    <a:pt x="536688" y="647404"/>
                    <a:pt x="523587" y="646056"/>
                    <a:pt x="511265" y="643557"/>
                  </a:cubicBezTo>
                  <a:lnTo>
                    <a:pt x="493804" y="638080"/>
                  </a:lnTo>
                  <a:lnTo>
                    <a:pt x="480679" y="643854"/>
                  </a:lnTo>
                  <a:cubicBezTo>
                    <a:pt x="464986" y="648185"/>
                    <a:pt x="447732" y="650578"/>
                    <a:pt x="429621" y="650579"/>
                  </a:cubicBezTo>
                  <a:cubicBezTo>
                    <a:pt x="393399" y="650579"/>
                    <a:pt x="360607" y="641001"/>
                    <a:pt x="336869" y="625514"/>
                  </a:cubicBezTo>
                  <a:lnTo>
                    <a:pt x="331855" y="620662"/>
                  </a:lnTo>
                  <a:lnTo>
                    <a:pt x="321671" y="622004"/>
                  </a:lnTo>
                  <a:cubicBezTo>
                    <a:pt x="285449" y="622004"/>
                    <a:pt x="252656" y="612425"/>
                    <a:pt x="228919" y="596939"/>
                  </a:cubicBezTo>
                  <a:lnTo>
                    <a:pt x="206896" y="575628"/>
                  </a:lnTo>
                  <a:lnTo>
                    <a:pt x="187415" y="573707"/>
                  </a:lnTo>
                  <a:cubicBezTo>
                    <a:pt x="150448" y="566206"/>
                    <a:pt x="120493" y="548323"/>
                    <a:pt x="105558" y="525287"/>
                  </a:cubicBezTo>
                  <a:lnTo>
                    <a:pt x="101954" y="513640"/>
                  </a:lnTo>
                  <a:lnTo>
                    <a:pt x="89219" y="508039"/>
                  </a:lnTo>
                  <a:cubicBezTo>
                    <a:pt x="77350" y="500295"/>
                    <a:pt x="67746" y="491076"/>
                    <a:pt x="61108" y="480837"/>
                  </a:cubicBezTo>
                  <a:lnTo>
                    <a:pt x="51817" y="450814"/>
                  </a:lnTo>
                  <a:lnTo>
                    <a:pt x="49715" y="446457"/>
                  </a:lnTo>
                  <a:lnTo>
                    <a:pt x="26183" y="423686"/>
                  </a:lnTo>
                  <a:cubicBezTo>
                    <a:pt x="19545" y="413449"/>
                    <a:pt x="15875" y="402193"/>
                    <a:pt x="15875" y="390376"/>
                  </a:cubicBezTo>
                  <a:lnTo>
                    <a:pt x="18757" y="381062"/>
                  </a:lnTo>
                  <a:lnTo>
                    <a:pt x="10309" y="372886"/>
                  </a:lnTo>
                  <a:cubicBezTo>
                    <a:pt x="3670" y="362648"/>
                    <a:pt x="0" y="351392"/>
                    <a:pt x="0" y="339576"/>
                  </a:cubicBezTo>
                  <a:cubicBezTo>
                    <a:pt x="0" y="327760"/>
                    <a:pt x="3670" y="316504"/>
                    <a:pt x="10309" y="306266"/>
                  </a:cubicBezTo>
                  <a:lnTo>
                    <a:pt x="25157" y="291898"/>
                  </a:lnTo>
                  <a:lnTo>
                    <a:pt x="22225" y="282426"/>
                  </a:lnTo>
                  <a:cubicBezTo>
                    <a:pt x="22225" y="258795"/>
                    <a:pt x="36908" y="237400"/>
                    <a:pt x="60645" y="221914"/>
                  </a:cubicBezTo>
                  <a:lnTo>
                    <a:pt x="63972" y="220451"/>
                  </a:lnTo>
                  <a:lnTo>
                    <a:pt x="63500" y="218926"/>
                  </a:lnTo>
                  <a:cubicBezTo>
                    <a:pt x="63500" y="195294"/>
                    <a:pt x="78182" y="173901"/>
                    <a:pt x="101919" y="158414"/>
                  </a:cubicBezTo>
                  <a:lnTo>
                    <a:pt x="135048" y="143842"/>
                  </a:lnTo>
                  <a:lnTo>
                    <a:pt x="143052" y="132980"/>
                  </a:lnTo>
                  <a:cubicBezTo>
                    <a:pt x="157195" y="119321"/>
                    <a:pt x="177224" y="108470"/>
                    <a:pt x="200763" y="101974"/>
                  </a:cubicBezTo>
                  <a:lnTo>
                    <a:pt x="230164" y="98101"/>
                  </a:lnTo>
                  <a:lnTo>
                    <a:pt x="232558" y="90365"/>
                  </a:lnTo>
                  <a:cubicBezTo>
                    <a:pt x="252471" y="59651"/>
                    <a:pt x="299088" y="38099"/>
                    <a:pt x="353421" y="38099"/>
                  </a:cubicBezTo>
                  <a:lnTo>
                    <a:pt x="371897" y="40532"/>
                  </a:lnTo>
                  <a:lnTo>
                    <a:pt x="381319" y="31414"/>
                  </a:lnTo>
                  <a:cubicBezTo>
                    <a:pt x="405056" y="15928"/>
                    <a:pt x="437850" y="6349"/>
                    <a:pt x="474071" y="6349"/>
                  </a:cubicBezTo>
                  <a:cubicBezTo>
                    <a:pt x="492182" y="6349"/>
                    <a:pt x="509436" y="8745"/>
                    <a:pt x="525129" y="13074"/>
                  </a:cubicBezTo>
                  <a:lnTo>
                    <a:pt x="528765" y="14674"/>
                  </a:lnTo>
                  <a:lnTo>
                    <a:pt x="546838" y="6725"/>
                  </a:lnTo>
                  <a:cubicBezTo>
                    <a:pt x="562531" y="2395"/>
                    <a:pt x="579785" y="-1"/>
                    <a:pt x="59789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39933"/>
                </a:gs>
                <a:gs pos="100000">
                  <a:srgbClr val="70AD47">
                    <a:lumMod val="5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7A0614E6-D189-4C47-B82B-EF024E19993C}"/>
                </a:ext>
              </a:extLst>
            </p:cNvPr>
            <p:cNvSpPr/>
            <p:nvPr/>
          </p:nvSpPr>
          <p:spPr>
            <a:xfrm>
              <a:off x="2990827" y="3139359"/>
              <a:ext cx="410321" cy="230706"/>
            </a:xfrm>
            <a:custGeom>
              <a:avLst/>
              <a:gdLst>
                <a:gd name="connsiteX0" fmla="*/ 58467 w 451324"/>
                <a:gd name="connsiteY0" fmla="*/ 0 h 253760"/>
                <a:gd name="connsiteX1" fmla="*/ 451324 w 451324"/>
                <a:gd name="connsiteY1" fmla="*/ 220985 h 253760"/>
                <a:gd name="connsiteX2" fmla="*/ 392857 w 451324"/>
                <a:gd name="connsiteY2" fmla="*/ 253760 h 253760"/>
                <a:gd name="connsiteX3" fmla="*/ 0 w 451324"/>
                <a:gd name="connsiteY3" fmla="*/ 32774 h 25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1324" h="253760">
                  <a:moveTo>
                    <a:pt x="58467" y="0"/>
                  </a:moveTo>
                  <a:lnTo>
                    <a:pt x="451324" y="220985"/>
                  </a:lnTo>
                  <a:lnTo>
                    <a:pt x="392857" y="253760"/>
                  </a:lnTo>
                  <a:lnTo>
                    <a:pt x="0" y="32774"/>
                  </a:lnTo>
                  <a:close/>
                </a:path>
              </a:pathLst>
            </a:custGeom>
            <a:solidFill>
              <a:srgbClr val="FFC000">
                <a:lumMod val="60000"/>
                <a:lumOff val="4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5D2CC846-AC9B-4761-8382-9562857B691B}"/>
                </a:ext>
              </a:extLst>
            </p:cNvPr>
            <p:cNvSpPr/>
            <p:nvPr/>
          </p:nvSpPr>
          <p:spPr>
            <a:xfrm>
              <a:off x="957859" y="2331905"/>
              <a:ext cx="1772689" cy="1001135"/>
            </a:xfrm>
            <a:custGeom>
              <a:avLst/>
              <a:gdLst>
                <a:gd name="connsiteX0" fmla="*/ 1772689 w 1772689"/>
                <a:gd name="connsiteY0" fmla="*/ 683741 h 1001135"/>
                <a:gd name="connsiteX1" fmla="*/ 1767511 w 1772689"/>
                <a:gd name="connsiteY1" fmla="*/ 688640 h 1001135"/>
                <a:gd name="connsiteX2" fmla="*/ 1756596 w 1772689"/>
                <a:gd name="connsiteY2" fmla="*/ 693566 h 1001135"/>
                <a:gd name="connsiteX3" fmla="*/ 1763856 w 1772689"/>
                <a:gd name="connsiteY3" fmla="*/ 685658 h 1001135"/>
                <a:gd name="connsiteX4" fmla="*/ 22883 w 1772689"/>
                <a:gd name="connsiteY4" fmla="*/ 0 h 1001135"/>
                <a:gd name="connsiteX5" fmla="*/ 33082 w 1772689"/>
                <a:gd name="connsiteY5" fmla="*/ 32075 h 1001135"/>
                <a:gd name="connsiteX6" fmla="*/ 41980 w 1772689"/>
                <a:gd name="connsiteY6" fmla="*/ 40456 h 1001135"/>
                <a:gd name="connsiteX7" fmla="*/ 38945 w 1772689"/>
                <a:gd name="connsiteY7" fmla="*/ 50003 h 1001135"/>
                <a:gd name="connsiteX8" fmla="*/ 49801 w 1772689"/>
                <a:gd name="connsiteY8" fmla="*/ 84147 h 1001135"/>
                <a:gd name="connsiteX9" fmla="*/ 74585 w 1772689"/>
                <a:gd name="connsiteY9" fmla="*/ 107489 h 1001135"/>
                <a:gd name="connsiteX10" fmla="*/ 76798 w 1772689"/>
                <a:gd name="connsiteY10" fmla="*/ 111955 h 1001135"/>
                <a:gd name="connsiteX11" fmla="*/ 86584 w 1772689"/>
                <a:gd name="connsiteY11" fmla="*/ 142730 h 1001135"/>
                <a:gd name="connsiteX12" fmla="*/ 116190 w 1772689"/>
                <a:gd name="connsiteY12" fmla="*/ 170613 h 1001135"/>
                <a:gd name="connsiteX13" fmla="*/ 129602 w 1772689"/>
                <a:gd name="connsiteY13" fmla="*/ 176354 h 1001135"/>
                <a:gd name="connsiteX14" fmla="*/ 133398 w 1772689"/>
                <a:gd name="connsiteY14" fmla="*/ 188293 h 1001135"/>
                <a:gd name="connsiteX15" fmla="*/ 219609 w 1772689"/>
                <a:gd name="connsiteY15" fmla="*/ 237926 h 1001135"/>
                <a:gd name="connsiteX16" fmla="*/ 240127 w 1772689"/>
                <a:gd name="connsiteY16" fmla="*/ 239895 h 1001135"/>
                <a:gd name="connsiteX17" fmla="*/ 263321 w 1772689"/>
                <a:gd name="connsiteY17" fmla="*/ 261740 h 1001135"/>
                <a:gd name="connsiteX18" fmla="*/ 361007 w 1772689"/>
                <a:gd name="connsiteY18" fmla="*/ 287432 h 1001135"/>
                <a:gd name="connsiteX19" fmla="*/ 371733 w 1772689"/>
                <a:gd name="connsiteY19" fmla="*/ 286057 h 1001135"/>
                <a:gd name="connsiteX20" fmla="*/ 377013 w 1772689"/>
                <a:gd name="connsiteY20" fmla="*/ 291030 h 1001135"/>
                <a:gd name="connsiteX21" fmla="*/ 474699 w 1772689"/>
                <a:gd name="connsiteY21" fmla="*/ 316723 h 1001135"/>
                <a:gd name="connsiteX22" fmla="*/ 528473 w 1772689"/>
                <a:gd name="connsiteY22" fmla="*/ 309830 h 1001135"/>
                <a:gd name="connsiteX23" fmla="*/ 542296 w 1772689"/>
                <a:gd name="connsiteY23" fmla="*/ 303911 h 1001135"/>
                <a:gd name="connsiteX24" fmla="*/ 560686 w 1772689"/>
                <a:gd name="connsiteY24" fmla="*/ 309525 h 1001135"/>
                <a:gd name="connsiteX25" fmla="*/ 601767 w 1772689"/>
                <a:gd name="connsiteY25" fmla="*/ 313468 h 1001135"/>
                <a:gd name="connsiteX26" fmla="*/ 615977 w 1772689"/>
                <a:gd name="connsiteY26" fmla="*/ 311647 h 1001135"/>
                <a:gd name="connsiteX27" fmla="*/ 627667 w 1772689"/>
                <a:gd name="connsiteY27" fmla="*/ 323301 h 1001135"/>
                <a:gd name="connsiteX28" fmla="*/ 632389 w 1772689"/>
                <a:gd name="connsiteY28" fmla="*/ 336642 h 1001135"/>
                <a:gd name="connsiteX29" fmla="*/ 666428 w 1772689"/>
                <a:gd name="connsiteY29" fmla="*/ 365450 h 1001135"/>
                <a:gd name="connsiteX30" fmla="*/ 672169 w 1772689"/>
                <a:gd name="connsiteY30" fmla="*/ 367659 h 1001135"/>
                <a:gd name="connsiteX31" fmla="*/ 687768 w 1772689"/>
                <a:gd name="connsiteY31" fmla="*/ 383206 h 1001135"/>
                <a:gd name="connsiteX32" fmla="*/ 686784 w 1772689"/>
                <a:gd name="connsiteY32" fmla="*/ 385983 h 1001135"/>
                <a:gd name="connsiteX33" fmla="*/ 733306 w 1772689"/>
                <a:gd name="connsiteY33" fmla="*/ 450068 h 1001135"/>
                <a:gd name="connsiteX34" fmla="*/ 768384 w 1772689"/>
                <a:gd name="connsiteY34" fmla="*/ 463563 h 1001135"/>
                <a:gd name="connsiteX35" fmla="*/ 774174 w 1772689"/>
                <a:gd name="connsiteY35" fmla="*/ 469333 h 1001135"/>
                <a:gd name="connsiteX36" fmla="*/ 773726 w 1772689"/>
                <a:gd name="connsiteY36" fmla="*/ 470601 h 1001135"/>
                <a:gd name="connsiteX37" fmla="*/ 820247 w 1772689"/>
                <a:gd name="connsiteY37" fmla="*/ 534685 h 1001135"/>
                <a:gd name="connsiteX38" fmla="*/ 834158 w 1772689"/>
                <a:gd name="connsiteY38" fmla="*/ 540035 h 1001135"/>
                <a:gd name="connsiteX39" fmla="*/ 839537 w 1772689"/>
                <a:gd name="connsiteY39" fmla="*/ 561204 h 1001135"/>
                <a:gd name="connsiteX40" fmla="*/ 880873 w 1772689"/>
                <a:gd name="connsiteY40" fmla="*/ 601079 h 1001135"/>
                <a:gd name="connsiteX41" fmla="*/ 906683 w 1772689"/>
                <a:gd name="connsiteY41" fmla="*/ 610935 h 1001135"/>
                <a:gd name="connsiteX42" fmla="*/ 909760 w 1772689"/>
                <a:gd name="connsiteY42" fmla="*/ 623041 h 1001135"/>
                <a:gd name="connsiteX43" fmla="*/ 951095 w 1772689"/>
                <a:gd name="connsiteY43" fmla="*/ 662914 h 1001135"/>
                <a:gd name="connsiteX44" fmla="*/ 968582 w 1772689"/>
                <a:gd name="connsiteY44" fmla="*/ 669593 h 1001135"/>
                <a:gd name="connsiteX45" fmla="*/ 973293 w 1772689"/>
                <a:gd name="connsiteY45" fmla="*/ 688130 h 1001135"/>
                <a:gd name="connsiteX46" fmla="*/ 1014629 w 1772689"/>
                <a:gd name="connsiteY46" fmla="*/ 728004 h 1001135"/>
                <a:gd name="connsiteX47" fmla="*/ 1033948 w 1772689"/>
                <a:gd name="connsiteY47" fmla="*/ 735382 h 1001135"/>
                <a:gd name="connsiteX48" fmla="*/ 1036827 w 1772689"/>
                <a:gd name="connsiteY48" fmla="*/ 746712 h 1001135"/>
                <a:gd name="connsiteX49" fmla="*/ 1078161 w 1772689"/>
                <a:gd name="connsiteY49" fmla="*/ 786586 h 1001135"/>
                <a:gd name="connsiteX50" fmla="*/ 1101334 w 1772689"/>
                <a:gd name="connsiteY50" fmla="*/ 795435 h 1001135"/>
                <a:gd name="connsiteX51" fmla="*/ 1102368 w 1772689"/>
                <a:gd name="connsiteY51" fmla="*/ 796467 h 1001135"/>
                <a:gd name="connsiteX52" fmla="*/ 1093440 w 1772689"/>
                <a:gd name="connsiteY52" fmla="*/ 815022 h 1001135"/>
                <a:gd name="connsiteX53" fmla="*/ 1129452 w 1772689"/>
                <a:gd name="connsiteY53" fmla="*/ 835598 h 1001135"/>
                <a:gd name="connsiteX54" fmla="*/ 1135781 w 1772689"/>
                <a:gd name="connsiteY54" fmla="*/ 835576 h 1001135"/>
                <a:gd name="connsiteX55" fmla="*/ 1126879 w 1772689"/>
                <a:gd name="connsiteY55" fmla="*/ 854076 h 1001135"/>
                <a:gd name="connsiteX56" fmla="*/ 1162891 w 1772689"/>
                <a:gd name="connsiteY56" fmla="*/ 874652 h 1001135"/>
                <a:gd name="connsiteX57" fmla="*/ 1165869 w 1772689"/>
                <a:gd name="connsiteY57" fmla="*/ 874642 h 1001135"/>
                <a:gd name="connsiteX58" fmla="*/ 1156973 w 1772689"/>
                <a:gd name="connsiteY58" fmla="*/ 893131 h 1001135"/>
                <a:gd name="connsiteX59" fmla="*/ 1192985 w 1772689"/>
                <a:gd name="connsiteY59" fmla="*/ 913707 h 1001135"/>
                <a:gd name="connsiteX60" fmla="*/ 1214068 w 1772689"/>
                <a:gd name="connsiteY60" fmla="*/ 913633 h 1001135"/>
                <a:gd name="connsiteX61" fmla="*/ 1200443 w 1772689"/>
                <a:gd name="connsiteY61" fmla="*/ 941950 h 1001135"/>
                <a:gd name="connsiteX62" fmla="*/ 1268379 w 1772689"/>
                <a:gd name="connsiteY62" fmla="*/ 962414 h 1001135"/>
                <a:gd name="connsiteX63" fmla="*/ 1276697 w 1772689"/>
                <a:gd name="connsiteY63" fmla="*/ 960693 h 1001135"/>
                <a:gd name="connsiteX64" fmla="*/ 1276050 w 1772689"/>
                <a:gd name="connsiteY64" fmla="*/ 962075 h 1001135"/>
                <a:gd name="connsiteX65" fmla="*/ 1218075 w 1772689"/>
                <a:gd name="connsiteY65" fmla="*/ 992783 h 1001135"/>
                <a:gd name="connsiteX66" fmla="*/ 1118709 w 1772689"/>
                <a:gd name="connsiteY66" fmla="*/ 980229 h 1001135"/>
                <a:gd name="connsiteX67" fmla="*/ 1131646 w 1772689"/>
                <a:gd name="connsiteY67" fmla="*/ 952604 h 1001135"/>
                <a:gd name="connsiteX68" fmla="*/ 1111628 w 1772689"/>
                <a:gd name="connsiteY68" fmla="*/ 952676 h 1001135"/>
                <a:gd name="connsiteX69" fmla="*/ 1077435 w 1772689"/>
                <a:gd name="connsiteY69" fmla="*/ 932603 h 1001135"/>
                <a:gd name="connsiteX70" fmla="*/ 1085882 w 1772689"/>
                <a:gd name="connsiteY70" fmla="*/ 914566 h 1001135"/>
                <a:gd name="connsiteX71" fmla="*/ 1083054 w 1772689"/>
                <a:gd name="connsiteY71" fmla="*/ 914576 h 1001135"/>
                <a:gd name="connsiteX72" fmla="*/ 1048861 w 1772689"/>
                <a:gd name="connsiteY72" fmla="*/ 894502 h 1001135"/>
                <a:gd name="connsiteX73" fmla="*/ 1057313 w 1772689"/>
                <a:gd name="connsiteY73" fmla="*/ 876454 h 1001135"/>
                <a:gd name="connsiteX74" fmla="*/ 1051304 w 1772689"/>
                <a:gd name="connsiteY74" fmla="*/ 876476 h 1001135"/>
                <a:gd name="connsiteX75" fmla="*/ 1017111 w 1772689"/>
                <a:gd name="connsiteY75" fmla="*/ 856403 h 1001135"/>
                <a:gd name="connsiteX76" fmla="*/ 1025588 w 1772689"/>
                <a:gd name="connsiteY76" fmla="*/ 838301 h 1001135"/>
                <a:gd name="connsiteX77" fmla="*/ 1024606 w 1772689"/>
                <a:gd name="connsiteY77" fmla="*/ 837294 h 1001135"/>
                <a:gd name="connsiteX78" fmla="*/ 1002604 w 1772689"/>
                <a:gd name="connsiteY78" fmla="*/ 828661 h 1001135"/>
                <a:gd name="connsiteX79" fmla="*/ 963357 w 1772689"/>
                <a:gd name="connsiteY79" fmla="*/ 789762 h 1001135"/>
                <a:gd name="connsiteX80" fmla="*/ 960624 w 1772689"/>
                <a:gd name="connsiteY80" fmla="*/ 778709 h 1001135"/>
                <a:gd name="connsiteX81" fmla="*/ 942280 w 1772689"/>
                <a:gd name="connsiteY81" fmla="*/ 771511 h 1001135"/>
                <a:gd name="connsiteX82" fmla="*/ 903032 w 1772689"/>
                <a:gd name="connsiteY82" fmla="*/ 732611 h 1001135"/>
                <a:gd name="connsiteX83" fmla="*/ 898559 w 1772689"/>
                <a:gd name="connsiteY83" fmla="*/ 714527 h 1001135"/>
                <a:gd name="connsiteX84" fmla="*/ 881955 w 1772689"/>
                <a:gd name="connsiteY84" fmla="*/ 708011 h 1001135"/>
                <a:gd name="connsiteX85" fmla="*/ 842708 w 1772689"/>
                <a:gd name="connsiteY85" fmla="*/ 669112 h 1001135"/>
                <a:gd name="connsiteX86" fmla="*/ 839786 w 1772689"/>
                <a:gd name="connsiteY86" fmla="*/ 657302 h 1001135"/>
                <a:gd name="connsiteX87" fmla="*/ 815280 w 1772689"/>
                <a:gd name="connsiteY87" fmla="*/ 647687 h 1001135"/>
                <a:gd name="connsiteX88" fmla="*/ 776032 w 1772689"/>
                <a:gd name="connsiteY88" fmla="*/ 608786 h 1001135"/>
                <a:gd name="connsiteX89" fmla="*/ 770924 w 1772689"/>
                <a:gd name="connsiteY89" fmla="*/ 588135 h 1001135"/>
                <a:gd name="connsiteX90" fmla="*/ 757716 w 1772689"/>
                <a:gd name="connsiteY90" fmla="*/ 582915 h 1001135"/>
                <a:gd name="connsiteX91" fmla="*/ 713545 w 1772689"/>
                <a:gd name="connsiteY91" fmla="*/ 520397 h 1001135"/>
                <a:gd name="connsiteX92" fmla="*/ 713970 w 1772689"/>
                <a:gd name="connsiteY92" fmla="*/ 519160 h 1001135"/>
                <a:gd name="connsiteX93" fmla="*/ 708473 w 1772689"/>
                <a:gd name="connsiteY93" fmla="*/ 513531 h 1001135"/>
                <a:gd name="connsiteX94" fmla="*/ 675166 w 1772689"/>
                <a:gd name="connsiteY94" fmla="*/ 500366 h 1001135"/>
                <a:gd name="connsiteX95" fmla="*/ 630994 w 1772689"/>
                <a:gd name="connsiteY95" fmla="*/ 437847 h 1001135"/>
                <a:gd name="connsiteX96" fmla="*/ 631928 w 1772689"/>
                <a:gd name="connsiteY96" fmla="*/ 435137 h 1001135"/>
                <a:gd name="connsiteX97" fmla="*/ 617117 w 1772689"/>
                <a:gd name="connsiteY97" fmla="*/ 419970 h 1001135"/>
                <a:gd name="connsiteX98" fmla="*/ 611666 w 1772689"/>
                <a:gd name="connsiteY98" fmla="*/ 417815 h 1001135"/>
                <a:gd name="connsiteX99" fmla="*/ 579346 w 1772689"/>
                <a:gd name="connsiteY99" fmla="*/ 389711 h 1001135"/>
                <a:gd name="connsiteX100" fmla="*/ 574863 w 1772689"/>
                <a:gd name="connsiteY100" fmla="*/ 376696 h 1001135"/>
                <a:gd name="connsiteX101" fmla="*/ 563763 w 1772689"/>
                <a:gd name="connsiteY101" fmla="*/ 365327 h 1001135"/>
                <a:gd name="connsiteX102" fmla="*/ 550271 w 1772689"/>
                <a:gd name="connsiteY102" fmla="*/ 367103 h 1001135"/>
                <a:gd name="connsiteX103" fmla="*/ 511265 w 1772689"/>
                <a:gd name="connsiteY103" fmla="*/ 363257 h 1001135"/>
                <a:gd name="connsiteX104" fmla="*/ 493804 w 1772689"/>
                <a:gd name="connsiteY104" fmla="*/ 357780 h 1001135"/>
                <a:gd name="connsiteX105" fmla="*/ 480679 w 1772689"/>
                <a:gd name="connsiteY105" fmla="*/ 363554 h 1001135"/>
                <a:gd name="connsiteX106" fmla="*/ 429621 w 1772689"/>
                <a:gd name="connsiteY106" fmla="*/ 370279 h 1001135"/>
                <a:gd name="connsiteX107" fmla="*/ 336869 w 1772689"/>
                <a:gd name="connsiteY107" fmla="*/ 345214 h 1001135"/>
                <a:gd name="connsiteX108" fmla="*/ 331855 w 1772689"/>
                <a:gd name="connsiteY108" fmla="*/ 340362 h 1001135"/>
                <a:gd name="connsiteX109" fmla="*/ 321671 w 1772689"/>
                <a:gd name="connsiteY109" fmla="*/ 341704 h 1001135"/>
                <a:gd name="connsiteX110" fmla="*/ 228919 w 1772689"/>
                <a:gd name="connsiteY110" fmla="*/ 316639 h 1001135"/>
                <a:gd name="connsiteX111" fmla="*/ 206896 w 1772689"/>
                <a:gd name="connsiteY111" fmla="*/ 295328 h 1001135"/>
                <a:gd name="connsiteX112" fmla="*/ 187415 w 1772689"/>
                <a:gd name="connsiteY112" fmla="*/ 293407 h 1001135"/>
                <a:gd name="connsiteX113" fmla="*/ 105558 w 1772689"/>
                <a:gd name="connsiteY113" fmla="*/ 244987 h 1001135"/>
                <a:gd name="connsiteX114" fmla="*/ 101954 w 1772689"/>
                <a:gd name="connsiteY114" fmla="*/ 233340 h 1001135"/>
                <a:gd name="connsiteX115" fmla="*/ 89219 w 1772689"/>
                <a:gd name="connsiteY115" fmla="*/ 227739 h 1001135"/>
                <a:gd name="connsiteX116" fmla="*/ 61108 w 1772689"/>
                <a:gd name="connsiteY116" fmla="*/ 200537 h 1001135"/>
                <a:gd name="connsiteX117" fmla="*/ 51817 w 1772689"/>
                <a:gd name="connsiteY117" fmla="*/ 170514 h 1001135"/>
                <a:gd name="connsiteX118" fmla="*/ 49715 w 1772689"/>
                <a:gd name="connsiteY118" fmla="*/ 166157 h 1001135"/>
                <a:gd name="connsiteX119" fmla="*/ 26183 w 1772689"/>
                <a:gd name="connsiteY119" fmla="*/ 143386 h 1001135"/>
                <a:gd name="connsiteX120" fmla="*/ 15875 w 1772689"/>
                <a:gd name="connsiteY120" fmla="*/ 110076 h 1001135"/>
                <a:gd name="connsiteX121" fmla="*/ 18757 w 1772689"/>
                <a:gd name="connsiteY121" fmla="*/ 100762 h 1001135"/>
                <a:gd name="connsiteX122" fmla="*/ 10309 w 1772689"/>
                <a:gd name="connsiteY122" fmla="*/ 92586 h 1001135"/>
                <a:gd name="connsiteX123" fmla="*/ 0 w 1772689"/>
                <a:gd name="connsiteY123" fmla="*/ 59276 h 1001135"/>
                <a:gd name="connsiteX124" fmla="*/ 10309 w 1772689"/>
                <a:gd name="connsiteY124" fmla="*/ 25966 h 1001135"/>
                <a:gd name="connsiteX125" fmla="*/ 25157 w 1772689"/>
                <a:gd name="connsiteY125" fmla="*/ 11598 h 1001135"/>
                <a:gd name="connsiteX126" fmla="*/ 22225 w 1772689"/>
                <a:gd name="connsiteY126" fmla="*/ 2126 h 100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772689" h="1001135">
                  <a:moveTo>
                    <a:pt x="1772689" y="683741"/>
                  </a:moveTo>
                  <a:lnTo>
                    <a:pt x="1767511" y="688640"/>
                  </a:lnTo>
                  <a:lnTo>
                    <a:pt x="1756596" y="693566"/>
                  </a:lnTo>
                  <a:lnTo>
                    <a:pt x="1763856" y="685658"/>
                  </a:lnTo>
                  <a:close/>
                  <a:moveTo>
                    <a:pt x="22883" y="0"/>
                  </a:moveTo>
                  <a:lnTo>
                    <a:pt x="33082" y="32075"/>
                  </a:lnTo>
                  <a:lnTo>
                    <a:pt x="41980" y="40456"/>
                  </a:lnTo>
                  <a:lnTo>
                    <a:pt x="38945" y="50003"/>
                  </a:lnTo>
                  <a:cubicBezTo>
                    <a:pt x="38945" y="62116"/>
                    <a:pt x="42810" y="73654"/>
                    <a:pt x="49801" y="84147"/>
                  </a:cubicBezTo>
                  <a:lnTo>
                    <a:pt x="74585" y="107489"/>
                  </a:lnTo>
                  <a:lnTo>
                    <a:pt x="76798" y="111955"/>
                  </a:lnTo>
                  <a:lnTo>
                    <a:pt x="86584" y="142730"/>
                  </a:lnTo>
                  <a:cubicBezTo>
                    <a:pt x="93575" y="153225"/>
                    <a:pt x="103690" y="162675"/>
                    <a:pt x="116190" y="170613"/>
                  </a:cubicBezTo>
                  <a:lnTo>
                    <a:pt x="129602" y="176354"/>
                  </a:lnTo>
                  <a:lnTo>
                    <a:pt x="133398" y="188293"/>
                  </a:lnTo>
                  <a:cubicBezTo>
                    <a:pt x="149128" y="211906"/>
                    <a:pt x="180676" y="230237"/>
                    <a:pt x="219609" y="237926"/>
                  </a:cubicBezTo>
                  <a:lnTo>
                    <a:pt x="240127" y="239895"/>
                  </a:lnTo>
                  <a:lnTo>
                    <a:pt x="263321" y="261740"/>
                  </a:lnTo>
                  <a:cubicBezTo>
                    <a:pt x="288321" y="277614"/>
                    <a:pt x="322858" y="287432"/>
                    <a:pt x="361007" y="287432"/>
                  </a:cubicBezTo>
                  <a:lnTo>
                    <a:pt x="371733" y="286057"/>
                  </a:lnTo>
                  <a:lnTo>
                    <a:pt x="377013" y="291030"/>
                  </a:lnTo>
                  <a:cubicBezTo>
                    <a:pt x="402014" y="306905"/>
                    <a:pt x="436550" y="316723"/>
                    <a:pt x="474699" y="316723"/>
                  </a:cubicBezTo>
                  <a:cubicBezTo>
                    <a:pt x="493774" y="316722"/>
                    <a:pt x="511945" y="314269"/>
                    <a:pt x="528473" y="309830"/>
                  </a:cubicBezTo>
                  <a:lnTo>
                    <a:pt x="542296" y="303911"/>
                  </a:lnTo>
                  <a:lnTo>
                    <a:pt x="560686" y="309525"/>
                  </a:lnTo>
                  <a:cubicBezTo>
                    <a:pt x="573664" y="312087"/>
                    <a:pt x="587462" y="313469"/>
                    <a:pt x="601767" y="313468"/>
                  </a:cubicBezTo>
                  <a:lnTo>
                    <a:pt x="615977" y="311647"/>
                  </a:lnTo>
                  <a:lnTo>
                    <a:pt x="627667" y="323301"/>
                  </a:lnTo>
                  <a:lnTo>
                    <a:pt x="632389" y="336642"/>
                  </a:lnTo>
                  <a:cubicBezTo>
                    <a:pt x="640426" y="347485"/>
                    <a:pt x="652057" y="357250"/>
                    <a:pt x="666428" y="365450"/>
                  </a:cubicBezTo>
                  <a:lnTo>
                    <a:pt x="672169" y="367659"/>
                  </a:lnTo>
                  <a:lnTo>
                    <a:pt x="687768" y="383206"/>
                  </a:lnTo>
                  <a:lnTo>
                    <a:pt x="686784" y="385983"/>
                  </a:lnTo>
                  <a:cubicBezTo>
                    <a:pt x="686784" y="411010"/>
                    <a:pt x="704563" y="433666"/>
                    <a:pt x="733306" y="450068"/>
                  </a:cubicBezTo>
                  <a:lnTo>
                    <a:pt x="768384" y="463563"/>
                  </a:lnTo>
                  <a:lnTo>
                    <a:pt x="774174" y="469333"/>
                  </a:lnTo>
                  <a:lnTo>
                    <a:pt x="773726" y="470601"/>
                  </a:lnTo>
                  <a:cubicBezTo>
                    <a:pt x="773725" y="495626"/>
                    <a:pt x="791503" y="518285"/>
                    <a:pt x="820247" y="534685"/>
                  </a:cubicBezTo>
                  <a:lnTo>
                    <a:pt x="834158" y="540035"/>
                  </a:lnTo>
                  <a:lnTo>
                    <a:pt x="839537" y="561204"/>
                  </a:lnTo>
                  <a:cubicBezTo>
                    <a:pt x="848198" y="577468"/>
                    <a:pt x="862664" y="591307"/>
                    <a:pt x="880873" y="601079"/>
                  </a:cubicBezTo>
                  <a:lnTo>
                    <a:pt x="906683" y="610935"/>
                  </a:lnTo>
                  <a:lnTo>
                    <a:pt x="909760" y="623041"/>
                  </a:lnTo>
                  <a:cubicBezTo>
                    <a:pt x="918419" y="639304"/>
                    <a:pt x="932886" y="653142"/>
                    <a:pt x="951095" y="662914"/>
                  </a:cubicBezTo>
                  <a:lnTo>
                    <a:pt x="968582" y="669593"/>
                  </a:lnTo>
                  <a:lnTo>
                    <a:pt x="973293" y="688130"/>
                  </a:lnTo>
                  <a:cubicBezTo>
                    <a:pt x="981953" y="704394"/>
                    <a:pt x="996420" y="718232"/>
                    <a:pt x="1014629" y="728004"/>
                  </a:cubicBezTo>
                  <a:lnTo>
                    <a:pt x="1033948" y="735382"/>
                  </a:lnTo>
                  <a:lnTo>
                    <a:pt x="1036827" y="746712"/>
                  </a:lnTo>
                  <a:cubicBezTo>
                    <a:pt x="1045486" y="762977"/>
                    <a:pt x="1059954" y="776814"/>
                    <a:pt x="1078161" y="786586"/>
                  </a:cubicBezTo>
                  <a:lnTo>
                    <a:pt x="1101334" y="795435"/>
                  </a:lnTo>
                  <a:lnTo>
                    <a:pt x="1102368" y="796467"/>
                  </a:lnTo>
                  <a:lnTo>
                    <a:pt x="1093440" y="815022"/>
                  </a:lnTo>
                  <a:cubicBezTo>
                    <a:pt x="1097014" y="826227"/>
                    <a:pt x="1110515" y="833269"/>
                    <a:pt x="1129452" y="835598"/>
                  </a:cubicBezTo>
                  <a:lnTo>
                    <a:pt x="1135781" y="835576"/>
                  </a:lnTo>
                  <a:lnTo>
                    <a:pt x="1126879" y="854076"/>
                  </a:lnTo>
                  <a:cubicBezTo>
                    <a:pt x="1130453" y="865281"/>
                    <a:pt x="1143952" y="872323"/>
                    <a:pt x="1162891" y="874652"/>
                  </a:cubicBezTo>
                  <a:lnTo>
                    <a:pt x="1165869" y="874642"/>
                  </a:lnTo>
                  <a:lnTo>
                    <a:pt x="1156973" y="893131"/>
                  </a:lnTo>
                  <a:cubicBezTo>
                    <a:pt x="1160548" y="904335"/>
                    <a:pt x="1174047" y="911378"/>
                    <a:pt x="1192985" y="913707"/>
                  </a:cubicBezTo>
                  <a:lnTo>
                    <a:pt x="1214068" y="913633"/>
                  </a:lnTo>
                  <a:lnTo>
                    <a:pt x="1200443" y="941950"/>
                  </a:lnTo>
                  <a:cubicBezTo>
                    <a:pt x="1205803" y="958757"/>
                    <a:pt x="1233498" y="966199"/>
                    <a:pt x="1268379" y="962414"/>
                  </a:cubicBezTo>
                  <a:lnTo>
                    <a:pt x="1276697" y="960693"/>
                  </a:lnTo>
                  <a:lnTo>
                    <a:pt x="1276050" y="962075"/>
                  </a:lnTo>
                  <a:cubicBezTo>
                    <a:pt x="1262515" y="974130"/>
                    <a:pt x="1242121" y="985318"/>
                    <a:pt x="1218075" y="992783"/>
                  </a:cubicBezTo>
                  <a:cubicBezTo>
                    <a:pt x="1169983" y="1007711"/>
                    <a:pt x="1125495" y="1002091"/>
                    <a:pt x="1118709" y="980229"/>
                  </a:cubicBezTo>
                  <a:lnTo>
                    <a:pt x="1131646" y="952604"/>
                  </a:lnTo>
                  <a:lnTo>
                    <a:pt x="1111628" y="952676"/>
                  </a:lnTo>
                  <a:cubicBezTo>
                    <a:pt x="1093647" y="950404"/>
                    <a:pt x="1080829" y="943533"/>
                    <a:pt x="1077435" y="932603"/>
                  </a:cubicBezTo>
                  <a:lnTo>
                    <a:pt x="1085882" y="914566"/>
                  </a:lnTo>
                  <a:lnTo>
                    <a:pt x="1083054" y="914576"/>
                  </a:lnTo>
                  <a:cubicBezTo>
                    <a:pt x="1065072" y="912304"/>
                    <a:pt x="1052254" y="905434"/>
                    <a:pt x="1048861" y="894502"/>
                  </a:cubicBezTo>
                  <a:lnTo>
                    <a:pt x="1057313" y="876454"/>
                  </a:lnTo>
                  <a:lnTo>
                    <a:pt x="1051304" y="876476"/>
                  </a:lnTo>
                  <a:cubicBezTo>
                    <a:pt x="1033323" y="874204"/>
                    <a:pt x="1020504" y="867334"/>
                    <a:pt x="1017111" y="856403"/>
                  </a:cubicBezTo>
                  <a:lnTo>
                    <a:pt x="1025588" y="838301"/>
                  </a:lnTo>
                  <a:lnTo>
                    <a:pt x="1024606" y="837294"/>
                  </a:lnTo>
                  <a:lnTo>
                    <a:pt x="1002604" y="828661"/>
                  </a:lnTo>
                  <a:cubicBezTo>
                    <a:pt x="985316" y="819128"/>
                    <a:pt x="971579" y="805629"/>
                    <a:pt x="963357" y="789762"/>
                  </a:cubicBezTo>
                  <a:lnTo>
                    <a:pt x="960624" y="778709"/>
                  </a:lnTo>
                  <a:lnTo>
                    <a:pt x="942280" y="771511"/>
                  </a:lnTo>
                  <a:cubicBezTo>
                    <a:pt x="924991" y="761978"/>
                    <a:pt x="911255" y="748478"/>
                    <a:pt x="903032" y="732611"/>
                  </a:cubicBezTo>
                  <a:lnTo>
                    <a:pt x="898559" y="714527"/>
                  </a:lnTo>
                  <a:lnTo>
                    <a:pt x="881955" y="708011"/>
                  </a:lnTo>
                  <a:cubicBezTo>
                    <a:pt x="864666" y="698478"/>
                    <a:pt x="850930" y="684978"/>
                    <a:pt x="842708" y="669112"/>
                  </a:cubicBezTo>
                  <a:lnTo>
                    <a:pt x="839786" y="657302"/>
                  </a:lnTo>
                  <a:lnTo>
                    <a:pt x="815280" y="647687"/>
                  </a:lnTo>
                  <a:cubicBezTo>
                    <a:pt x="797991" y="638154"/>
                    <a:pt x="784255" y="624653"/>
                    <a:pt x="776032" y="608786"/>
                  </a:cubicBezTo>
                  <a:lnTo>
                    <a:pt x="770924" y="588135"/>
                  </a:lnTo>
                  <a:lnTo>
                    <a:pt x="757716" y="582915"/>
                  </a:lnTo>
                  <a:cubicBezTo>
                    <a:pt x="730424" y="566916"/>
                    <a:pt x="713544" y="544811"/>
                    <a:pt x="713545" y="520397"/>
                  </a:cubicBezTo>
                  <a:lnTo>
                    <a:pt x="713970" y="519160"/>
                  </a:lnTo>
                  <a:lnTo>
                    <a:pt x="708473" y="513531"/>
                  </a:lnTo>
                  <a:lnTo>
                    <a:pt x="675166" y="500366"/>
                  </a:lnTo>
                  <a:cubicBezTo>
                    <a:pt x="647875" y="484365"/>
                    <a:pt x="630994" y="462262"/>
                    <a:pt x="630994" y="437847"/>
                  </a:cubicBezTo>
                  <a:lnTo>
                    <a:pt x="631928" y="435137"/>
                  </a:lnTo>
                  <a:lnTo>
                    <a:pt x="617117" y="419970"/>
                  </a:lnTo>
                  <a:lnTo>
                    <a:pt x="611666" y="417815"/>
                  </a:lnTo>
                  <a:cubicBezTo>
                    <a:pt x="598021" y="409816"/>
                    <a:pt x="586977" y="400289"/>
                    <a:pt x="579346" y="389711"/>
                  </a:cubicBezTo>
                  <a:lnTo>
                    <a:pt x="574863" y="376696"/>
                  </a:lnTo>
                  <a:lnTo>
                    <a:pt x="563763" y="365327"/>
                  </a:lnTo>
                  <a:lnTo>
                    <a:pt x="550271" y="367103"/>
                  </a:lnTo>
                  <a:cubicBezTo>
                    <a:pt x="536688" y="367104"/>
                    <a:pt x="523587" y="365756"/>
                    <a:pt x="511265" y="363257"/>
                  </a:cubicBezTo>
                  <a:lnTo>
                    <a:pt x="493804" y="357780"/>
                  </a:lnTo>
                  <a:lnTo>
                    <a:pt x="480679" y="363554"/>
                  </a:lnTo>
                  <a:cubicBezTo>
                    <a:pt x="464986" y="367885"/>
                    <a:pt x="447732" y="370278"/>
                    <a:pt x="429621" y="370279"/>
                  </a:cubicBezTo>
                  <a:cubicBezTo>
                    <a:pt x="393399" y="370279"/>
                    <a:pt x="360607" y="360701"/>
                    <a:pt x="336869" y="345214"/>
                  </a:cubicBezTo>
                  <a:lnTo>
                    <a:pt x="331855" y="340362"/>
                  </a:lnTo>
                  <a:lnTo>
                    <a:pt x="321671" y="341704"/>
                  </a:lnTo>
                  <a:cubicBezTo>
                    <a:pt x="285449" y="341704"/>
                    <a:pt x="252656" y="332125"/>
                    <a:pt x="228919" y="316639"/>
                  </a:cubicBezTo>
                  <a:lnTo>
                    <a:pt x="206896" y="295328"/>
                  </a:lnTo>
                  <a:lnTo>
                    <a:pt x="187415" y="293407"/>
                  </a:lnTo>
                  <a:cubicBezTo>
                    <a:pt x="150448" y="285906"/>
                    <a:pt x="120493" y="268023"/>
                    <a:pt x="105558" y="244987"/>
                  </a:cubicBezTo>
                  <a:lnTo>
                    <a:pt x="101954" y="233340"/>
                  </a:lnTo>
                  <a:lnTo>
                    <a:pt x="89219" y="227739"/>
                  </a:lnTo>
                  <a:cubicBezTo>
                    <a:pt x="77350" y="219995"/>
                    <a:pt x="67746" y="210776"/>
                    <a:pt x="61108" y="200537"/>
                  </a:cubicBezTo>
                  <a:lnTo>
                    <a:pt x="51817" y="170514"/>
                  </a:lnTo>
                  <a:lnTo>
                    <a:pt x="49715" y="166157"/>
                  </a:lnTo>
                  <a:lnTo>
                    <a:pt x="26183" y="143386"/>
                  </a:lnTo>
                  <a:cubicBezTo>
                    <a:pt x="19545" y="133149"/>
                    <a:pt x="15875" y="121893"/>
                    <a:pt x="15875" y="110076"/>
                  </a:cubicBezTo>
                  <a:lnTo>
                    <a:pt x="18757" y="100762"/>
                  </a:lnTo>
                  <a:lnTo>
                    <a:pt x="10309" y="92586"/>
                  </a:lnTo>
                  <a:cubicBezTo>
                    <a:pt x="3670" y="82348"/>
                    <a:pt x="0" y="71092"/>
                    <a:pt x="0" y="59276"/>
                  </a:cubicBezTo>
                  <a:cubicBezTo>
                    <a:pt x="0" y="47460"/>
                    <a:pt x="3670" y="36204"/>
                    <a:pt x="10309" y="25966"/>
                  </a:cubicBezTo>
                  <a:lnTo>
                    <a:pt x="25157" y="11598"/>
                  </a:lnTo>
                  <a:lnTo>
                    <a:pt x="22225" y="2126"/>
                  </a:lnTo>
                  <a:close/>
                </a:path>
              </a:pathLst>
            </a:custGeom>
            <a:solidFill>
              <a:sysClr val="windowText" lastClr="000000">
                <a:alpha val="4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AE1328-553A-42D6-B211-B64C381EC9EA}"/>
              </a:ext>
            </a:extLst>
          </p:cNvPr>
          <p:cNvGrpSpPr/>
          <p:nvPr/>
        </p:nvGrpSpPr>
        <p:grpSpPr>
          <a:xfrm>
            <a:off x="9431228" y="1544660"/>
            <a:ext cx="900256" cy="2568582"/>
            <a:chOff x="1895474" y="1232891"/>
            <a:chExt cx="1390650" cy="3967759"/>
          </a:xfrm>
        </p:grpSpPr>
        <p:sp>
          <p:nvSpPr>
            <p:cNvPr id="18" name="正方形/長方形 17">
              <a:extLst>
                <a:ext uri="{FF2B5EF4-FFF2-40B4-BE49-F238E27FC236}">
                  <a16:creationId xmlns:a16="http://schemas.microsoft.com/office/drawing/2014/main" id="{8647B4F0-8DCA-4CCD-903A-4E3882378064}"/>
                </a:ext>
              </a:extLst>
            </p:cNvPr>
            <p:cNvSpPr/>
            <p:nvPr/>
          </p:nvSpPr>
          <p:spPr>
            <a:xfrm>
              <a:off x="2490250" y="1823663"/>
              <a:ext cx="197039" cy="2088873"/>
            </a:xfrm>
            <a:prstGeom prst="rect">
              <a:avLst/>
            </a:prstGeom>
            <a:solidFill>
              <a:sysClr val="windowText" lastClr="000000">
                <a:lumMod val="50000"/>
                <a:lumOff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71C4AB75-D8B4-4AB9-9AA3-EF95E8623DBC}"/>
                </a:ext>
              </a:extLst>
            </p:cNvPr>
            <p:cNvSpPr/>
            <p:nvPr/>
          </p:nvSpPr>
          <p:spPr>
            <a:xfrm rot="328121" flipH="1">
              <a:off x="2332036" y="1866866"/>
              <a:ext cx="244743" cy="2059868"/>
            </a:xfrm>
            <a:custGeom>
              <a:avLst/>
              <a:gdLst>
                <a:gd name="connsiteX0" fmla="*/ 121556 w 244743"/>
                <a:gd name="connsiteY0" fmla="*/ 1799504 h 2059868"/>
                <a:gd name="connsiteX1" fmla="*/ 191488 w 244743"/>
                <a:gd name="connsiteY1" fmla="*/ 1865299 h 2059868"/>
                <a:gd name="connsiteX2" fmla="*/ 121349 w 244743"/>
                <a:gd name="connsiteY2" fmla="*/ 1931288 h 2059868"/>
                <a:gd name="connsiteX3" fmla="*/ 51211 w 244743"/>
                <a:gd name="connsiteY3" fmla="*/ 1865299 h 2059868"/>
                <a:gd name="connsiteX4" fmla="*/ 121143 w 244743"/>
                <a:gd name="connsiteY4" fmla="*/ 1799504 h 2059868"/>
                <a:gd name="connsiteX5" fmla="*/ 121556 w 244743"/>
                <a:gd name="connsiteY5" fmla="*/ 1642556 h 2059868"/>
                <a:gd name="connsiteX6" fmla="*/ 191488 w 244743"/>
                <a:gd name="connsiteY6" fmla="*/ 1708350 h 2059868"/>
                <a:gd name="connsiteX7" fmla="*/ 121349 w 244743"/>
                <a:gd name="connsiteY7" fmla="*/ 1774338 h 2059868"/>
                <a:gd name="connsiteX8" fmla="*/ 51212 w 244743"/>
                <a:gd name="connsiteY8" fmla="*/ 1708350 h 2059868"/>
                <a:gd name="connsiteX9" fmla="*/ 121143 w 244743"/>
                <a:gd name="connsiteY9" fmla="*/ 1642555 h 2059868"/>
                <a:gd name="connsiteX10" fmla="*/ 121556 w 244743"/>
                <a:gd name="connsiteY10" fmla="*/ 1485607 h 2059868"/>
                <a:gd name="connsiteX11" fmla="*/ 191488 w 244743"/>
                <a:gd name="connsiteY11" fmla="*/ 1551402 h 2059868"/>
                <a:gd name="connsiteX12" fmla="*/ 121350 w 244743"/>
                <a:gd name="connsiteY12" fmla="*/ 1617390 h 2059868"/>
                <a:gd name="connsiteX13" fmla="*/ 51212 w 244743"/>
                <a:gd name="connsiteY13" fmla="*/ 1551402 h 2059868"/>
                <a:gd name="connsiteX14" fmla="*/ 121143 w 244743"/>
                <a:gd name="connsiteY14" fmla="*/ 1485607 h 2059868"/>
                <a:gd name="connsiteX15" fmla="*/ 213116 w 244743"/>
                <a:gd name="connsiteY15" fmla="*/ 526258 h 2059868"/>
                <a:gd name="connsiteX16" fmla="*/ 145813 w 244743"/>
                <a:gd name="connsiteY16" fmla="*/ 526258 h 2059868"/>
                <a:gd name="connsiteX17" fmla="*/ 142258 w 244743"/>
                <a:gd name="connsiteY17" fmla="*/ 563392 h 2059868"/>
                <a:gd name="connsiteX18" fmla="*/ 191488 w 244743"/>
                <a:gd name="connsiteY18" fmla="*/ 609710 h 2059868"/>
                <a:gd name="connsiteX19" fmla="*/ 132511 w 244743"/>
                <a:gd name="connsiteY19" fmla="*/ 665197 h 2059868"/>
                <a:gd name="connsiteX20" fmla="*/ 128474 w 244743"/>
                <a:gd name="connsiteY20" fmla="*/ 707372 h 2059868"/>
                <a:gd name="connsiteX21" fmla="*/ 191488 w 244743"/>
                <a:gd name="connsiteY21" fmla="*/ 766659 h 2059868"/>
                <a:gd name="connsiteX22" fmla="*/ 121349 w 244743"/>
                <a:gd name="connsiteY22" fmla="*/ 832647 h 2059868"/>
                <a:gd name="connsiteX23" fmla="*/ 116883 w 244743"/>
                <a:gd name="connsiteY23" fmla="*/ 828444 h 2059868"/>
                <a:gd name="connsiteX24" fmla="*/ 113371 w 244743"/>
                <a:gd name="connsiteY24" fmla="*/ 865125 h 2059868"/>
                <a:gd name="connsiteX25" fmla="*/ 121143 w 244743"/>
                <a:gd name="connsiteY25" fmla="*/ 857812 h 2059868"/>
                <a:gd name="connsiteX26" fmla="*/ 121556 w 244743"/>
                <a:gd name="connsiteY26" fmla="*/ 857812 h 2059868"/>
                <a:gd name="connsiteX27" fmla="*/ 191488 w 244743"/>
                <a:gd name="connsiteY27" fmla="*/ 923607 h 2059868"/>
                <a:gd name="connsiteX28" fmla="*/ 121350 w 244743"/>
                <a:gd name="connsiteY28" fmla="*/ 989595 h 2059868"/>
                <a:gd name="connsiteX29" fmla="*/ 103098 w 244743"/>
                <a:gd name="connsiteY29" fmla="*/ 972424 h 2059868"/>
                <a:gd name="connsiteX30" fmla="*/ 100905 w 244743"/>
                <a:gd name="connsiteY30" fmla="*/ 995332 h 2059868"/>
                <a:gd name="connsiteX31" fmla="*/ 102789 w 244743"/>
                <a:gd name="connsiteY31" fmla="*/ 997104 h 2059868"/>
                <a:gd name="connsiteX32" fmla="*/ 100736 w 244743"/>
                <a:gd name="connsiteY32" fmla="*/ 997104 h 2059868"/>
                <a:gd name="connsiteX33" fmla="*/ 96858 w 244743"/>
                <a:gd name="connsiteY33" fmla="*/ 1037610 h 2059868"/>
                <a:gd name="connsiteX34" fmla="*/ 121143 w 244743"/>
                <a:gd name="connsiteY34" fmla="*/ 1014761 h 2059868"/>
                <a:gd name="connsiteX35" fmla="*/ 121556 w 244743"/>
                <a:gd name="connsiteY35" fmla="*/ 1014761 h 2059868"/>
                <a:gd name="connsiteX36" fmla="*/ 191488 w 244743"/>
                <a:gd name="connsiteY36" fmla="*/ 1080556 h 2059868"/>
                <a:gd name="connsiteX37" fmla="*/ 121349 w 244743"/>
                <a:gd name="connsiteY37" fmla="*/ 1146544 h 2059868"/>
                <a:gd name="connsiteX38" fmla="*/ 89314 w 244743"/>
                <a:gd name="connsiteY38" fmla="*/ 1116404 h 2059868"/>
                <a:gd name="connsiteX39" fmla="*/ 87121 w 244743"/>
                <a:gd name="connsiteY39" fmla="*/ 1139311 h 2059868"/>
                <a:gd name="connsiteX40" fmla="*/ 102789 w 244743"/>
                <a:gd name="connsiteY40" fmla="*/ 1154052 h 2059868"/>
                <a:gd name="connsiteX41" fmla="*/ 85710 w 244743"/>
                <a:gd name="connsiteY41" fmla="*/ 1154052 h 2059868"/>
                <a:gd name="connsiteX42" fmla="*/ 84019 w 244743"/>
                <a:gd name="connsiteY42" fmla="*/ 1171710 h 2059868"/>
                <a:gd name="connsiteX43" fmla="*/ 94602 w 244743"/>
                <a:gd name="connsiteY43" fmla="*/ 1171710 h 2059868"/>
                <a:gd name="connsiteX44" fmla="*/ 82972 w 244743"/>
                <a:gd name="connsiteY44" fmla="*/ 1182652 h 2059868"/>
                <a:gd name="connsiteX45" fmla="*/ 80344 w 244743"/>
                <a:gd name="connsiteY45" fmla="*/ 1210095 h 2059868"/>
                <a:gd name="connsiteX46" fmla="*/ 121143 w 244743"/>
                <a:gd name="connsiteY46" fmla="*/ 1171710 h 2059868"/>
                <a:gd name="connsiteX47" fmla="*/ 121556 w 244743"/>
                <a:gd name="connsiteY47" fmla="*/ 1171710 h 2059868"/>
                <a:gd name="connsiteX48" fmla="*/ 191488 w 244743"/>
                <a:gd name="connsiteY48" fmla="*/ 1237505 h 2059868"/>
                <a:gd name="connsiteX49" fmla="*/ 121350 w 244743"/>
                <a:gd name="connsiteY49" fmla="*/ 1303493 h 2059868"/>
                <a:gd name="connsiteX50" fmla="*/ 75530 w 244743"/>
                <a:gd name="connsiteY50" fmla="*/ 1260383 h 2059868"/>
                <a:gd name="connsiteX51" fmla="*/ 73337 w 244743"/>
                <a:gd name="connsiteY51" fmla="*/ 1283291 h 2059868"/>
                <a:gd name="connsiteX52" fmla="*/ 102789 w 244743"/>
                <a:gd name="connsiteY52" fmla="*/ 1311001 h 2059868"/>
                <a:gd name="connsiteX53" fmla="*/ 70684 w 244743"/>
                <a:gd name="connsiteY53" fmla="*/ 1311001 h 2059868"/>
                <a:gd name="connsiteX54" fmla="*/ 68993 w 244743"/>
                <a:gd name="connsiteY54" fmla="*/ 1328658 h 2059868"/>
                <a:gd name="connsiteX55" fmla="*/ 94602 w 244743"/>
                <a:gd name="connsiteY55" fmla="*/ 1328658 h 2059868"/>
                <a:gd name="connsiteX56" fmla="*/ 66458 w 244743"/>
                <a:gd name="connsiteY56" fmla="*/ 1355137 h 2059868"/>
                <a:gd name="connsiteX57" fmla="*/ 63831 w 244743"/>
                <a:gd name="connsiteY57" fmla="*/ 1382581 h 2059868"/>
                <a:gd name="connsiteX58" fmla="*/ 121143 w 244743"/>
                <a:gd name="connsiteY58" fmla="*/ 1328658 h 2059868"/>
                <a:gd name="connsiteX59" fmla="*/ 121556 w 244743"/>
                <a:gd name="connsiteY59" fmla="*/ 1328658 h 2059868"/>
                <a:gd name="connsiteX60" fmla="*/ 191488 w 244743"/>
                <a:gd name="connsiteY60" fmla="*/ 1394453 h 2059868"/>
                <a:gd name="connsiteX61" fmla="*/ 121349 w 244743"/>
                <a:gd name="connsiteY61" fmla="*/ 1460441 h 2059868"/>
                <a:gd name="connsiteX62" fmla="*/ 61746 w 244743"/>
                <a:gd name="connsiteY62" fmla="*/ 1404363 h 2059868"/>
                <a:gd name="connsiteX63" fmla="*/ 59552 w 244743"/>
                <a:gd name="connsiteY63" fmla="*/ 1427271 h 2059868"/>
                <a:gd name="connsiteX64" fmla="*/ 102789 w 244743"/>
                <a:gd name="connsiteY64" fmla="*/ 1467950 h 2059868"/>
                <a:gd name="connsiteX65" fmla="*/ 55658 w 244743"/>
                <a:gd name="connsiteY65" fmla="*/ 1467949 h 2059868"/>
                <a:gd name="connsiteX66" fmla="*/ 53968 w 244743"/>
                <a:gd name="connsiteY66" fmla="*/ 1485607 h 2059868"/>
                <a:gd name="connsiteX67" fmla="*/ 94602 w 244743"/>
                <a:gd name="connsiteY67" fmla="*/ 1485607 h 2059868"/>
                <a:gd name="connsiteX68" fmla="*/ 49945 w 244743"/>
                <a:gd name="connsiteY68" fmla="*/ 1527623 h 2059868"/>
                <a:gd name="connsiteX69" fmla="*/ 45768 w 244743"/>
                <a:gd name="connsiteY69" fmla="*/ 1571251 h 2059868"/>
                <a:gd name="connsiteX70" fmla="*/ 102789 w 244743"/>
                <a:gd name="connsiteY70" fmla="*/ 1624898 h 2059868"/>
                <a:gd name="connsiteX71" fmla="*/ 40632 w 244743"/>
                <a:gd name="connsiteY71" fmla="*/ 1624898 h 2059868"/>
                <a:gd name="connsiteX72" fmla="*/ 38942 w 244743"/>
                <a:gd name="connsiteY72" fmla="*/ 1642556 h 2059868"/>
                <a:gd name="connsiteX73" fmla="*/ 94602 w 244743"/>
                <a:gd name="connsiteY73" fmla="*/ 1642556 h 2059868"/>
                <a:gd name="connsiteX74" fmla="*/ 37942 w 244743"/>
                <a:gd name="connsiteY74" fmla="*/ 1695865 h 2059868"/>
                <a:gd name="connsiteX75" fmla="*/ 34177 w 244743"/>
                <a:gd name="connsiteY75" fmla="*/ 1692323 h 2059868"/>
                <a:gd name="connsiteX76" fmla="*/ 30804 w 244743"/>
                <a:gd name="connsiteY76" fmla="*/ 1727551 h 2059868"/>
                <a:gd name="connsiteX77" fmla="*/ 37942 w 244743"/>
                <a:gd name="connsiteY77" fmla="*/ 1720836 h 2059868"/>
                <a:gd name="connsiteX78" fmla="*/ 102789 w 244743"/>
                <a:gd name="connsiteY78" fmla="*/ 1781847 h 2059868"/>
                <a:gd name="connsiteX79" fmla="*/ 25606 w 244743"/>
                <a:gd name="connsiteY79" fmla="*/ 1781847 h 2059868"/>
                <a:gd name="connsiteX80" fmla="*/ 23916 w 244743"/>
                <a:gd name="connsiteY80" fmla="*/ 1799504 h 2059868"/>
                <a:gd name="connsiteX81" fmla="*/ 94602 w 244743"/>
                <a:gd name="connsiteY81" fmla="*/ 1799504 h 2059868"/>
                <a:gd name="connsiteX82" fmla="*/ 37941 w 244743"/>
                <a:gd name="connsiteY82" fmla="*/ 1852813 h 2059868"/>
                <a:gd name="connsiteX83" fmla="*/ 20393 w 244743"/>
                <a:gd name="connsiteY83" fmla="*/ 1836303 h 2059868"/>
                <a:gd name="connsiteX84" fmla="*/ 18200 w 244743"/>
                <a:gd name="connsiteY84" fmla="*/ 1859211 h 2059868"/>
                <a:gd name="connsiteX85" fmla="*/ 24670 w 244743"/>
                <a:gd name="connsiteY85" fmla="*/ 1865299 h 2059868"/>
                <a:gd name="connsiteX86" fmla="*/ 16919 w 244743"/>
                <a:gd name="connsiteY86" fmla="*/ 1872592 h 2059868"/>
                <a:gd name="connsiteX87" fmla="*/ 14291 w 244743"/>
                <a:gd name="connsiteY87" fmla="*/ 1900035 h 2059868"/>
                <a:gd name="connsiteX88" fmla="*/ 37941 w 244743"/>
                <a:gd name="connsiteY88" fmla="*/ 1877785 h 2059868"/>
                <a:gd name="connsiteX89" fmla="*/ 102789 w 244743"/>
                <a:gd name="connsiteY89" fmla="*/ 1938796 h 2059868"/>
                <a:gd name="connsiteX90" fmla="*/ 17217 w 244743"/>
                <a:gd name="connsiteY90" fmla="*/ 1938797 h 2059868"/>
                <a:gd name="connsiteX91" fmla="*/ 17217 w 244743"/>
                <a:gd name="connsiteY91" fmla="*/ 1956454 h 2059868"/>
                <a:gd name="connsiteX92" fmla="*/ 94602 w 244743"/>
                <a:gd name="connsiteY92" fmla="*/ 1956454 h 2059868"/>
                <a:gd name="connsiteX93" fmla="*/ 405 w 244743"/>
                <a:gd name="connsiteY93" fmla="*/ 2045078 h 2059868"/>
                <a:gd name="connsiteX94" fmla="*/ 0 w 244743"/>
                <a:gd name="connsiteY94" fmla="*/ 2049306 h 2059868"/>
                <a:gd name="connsiteX95" fmla="*/ 11227 w 244743"/>
                <a:gd name="connsiteY95" fmla="*/ 2059868 h 2059868"/>
                <a:gd name="connsiteX96" fmla="*/ 121143 w 244743"/>
                <a:gd name="connsiteY96" fmla="*/ 1956454 h 2059868"/>
                <a:gd name="connsiteX97" fmla="*/ 121556 w 244743"/>
                <a:gd name="connsiteY97" fmla="*/ 1956454 h 2059868"/>
                <a:gd name="connsiteX98" fmla="*/ 231472 w 244743"/>
                <a:gd name="connsiteY98" fmla="*/ 2059868 h 2059868"/>
                <a:gd name="connsiteX99" fmla="*/ 244743 w 244743"/>
                <a:gd name="connsiteY99" fmla="*/ 2047383 h 2059868"/>
                <a:gd name="connsiteX100" fmla="*/ 148097 w 244743"/>
                <a:gd name="connsiteY100" fmla="*/ 1956454 h 2059868"/>
                <a:gd name="connsiteX101" fmla="*/ 244256 w 244743"/>
                <a:gd name="connsiteY101" fmla="*/ 1956454 h 2059868"/>
                <a:gd name="connsiteX102" fmla="*/ 244256 w 244743"/>
                <a:gd name="connsiteY102" fmla="*/ 1938796 h 2059868"/>
                <a:gd name="connsiteX103" fmla="*/ 139910 w 244743"/>
                <a:gd name="connsiteY103" fmla="*/ 1938796 h 2059868"/>
                <a:gd name="connsiteX104" fmla="*/ 204758 w 244743"/>
                <a:gd name="connsiteY104" fmla="*/ 1877785 h 2059868"/>
                <a:gd name="connsiteX105" fmla="*/ 231472 w 244743"/>
                <a:gd name="connsiteY105" fmla="*/ 1902918 h 2059868"/>
                <a:gd name="connsiteX106" fmla="*/ 244743 w 244743"/>
                <a:gd name="connsiteY106" fmla="*/ 1890433 h 2059868"/>
                <a:gd name="connsiteX107" fmla="*/ 218029 w 244743"/>
                <a:gd name="connsiteY107" fmla="*/ 1865299 h 2059868"/>
                <a:gd name="connsiteX108" fmla="*/ 244743 w 244743"/>
                <a:gd name="connsiteY108" fmla="*/ 1840165 h 2059868"/>
                <a:gd name="connsiteX109" fmla="*/ 231472 w 244743"/>
                <a:gd name="connsiteY109" fmla="*/ 1827680 h 2059868"/>
                <a:gd name="connsiteX110" fmla="*/ 204758 w 244743"/>
                <a:gd name="connsiteY110" fmla="*/ 1852813 h 2059868"/>
                <a:gd name="connsiteX111" fmla="*/ 148097 w 244743"/>
                <a:gd name="connsiteY111" fmla="*/ 1799504 h 2059868"/>
                <a:gd name="connsiteX112" fmla="*/ 244256 w 244743"/>
                <a:gd name="connsiteY112" fmla="*/ 1799504 h 2059868"/>
                <a:gd name="connsiteX113" fmla="*/ 244256 w 244743"/>
                <a:gd name="connsiteY113" fmla="*/ 1781847 h 2059868"/>
                <a:gd name="connsiteX114" fmla="*/ 139910 w 244743"/>
                <a:gd name="connsiteY114" fmla="*/ 1781847 h 2059868"/>
                <a:gd name="connsiteX115" fmla="*/ 204758 w 244743"/>
                <a:gd name="connsiteY115" fmla="*/ 1720836 h 2059868"/>
                <a:gd name="connsiteX116" fmla="*/ 231472 w 244743"/>
                <a:gd name="connsiteY116" fmla="*/ 1745970 h 2059868"/>
                <a:gd name="connsiteX117" fmla="*/ 244743 w 244743"/>
                <a:gd name="connsiteY117" fmla="*/ 1733484 h 2059868"/>
                <a:gd name="connsiteX118" fmla="*/ 218029 w 244743"/>
                <a:gd name="connsiteY118" fmla="*/ 1708350 h 2059868"/>
                <a:gd name="connsiteX119" fmla="*/ 244743 w 244743"/>
                <a:gd name="connsiteY119" fmla="*/ 1683216 h 2059868"/>
                <a:gd name="connsiteX120" fmla="*/ 231472 w 244743"/>
                <a:gd name="connsiteY120" fmla="*/ 1670730 h 2059868"/>
                <a:gd name="connsiteX121" fmla="*/ 204758 w 244743"/>
                <a:gd name="connsiteY121" fmla="*/ 1695865 h 2059868"/>
                <a:gd name="connsiteX122" fmla="*/ 148097 w 244743"/>
                <a:gd name="connsiteY122" fmla="*/ 1642556 h 2059868"/>
                <a:gd name="connsiteX123" fmla="*/ 244256 w 244743"/>
                <a:gd name="connsiteY123" fmla="*/ 1642556 h 2059868"/>
                <a:gd name="connsiteX124" fmla="*/ 244256 w 244743"/>
                <a:gd name="connsiteY124" fmla="*/ 1624898 h 2059868"/>
                <a:gd name="connsiteX125" fmla="*/ 139910 w 244743"/>
                <a:gd name="connsiteY125" fmla="*/ 1624898 h 2059868"/>
                <a:gd name="connsiteX126" fmla="*/ 204758 w 244743"/>
                <a:gd name="connsiteY126" fmla="*/ 1563887 h 2059868"/>
                <a:gd name="connsiteX127" fmla="*/ 231472 w 244743"/>
                <a:gd name="connsiteY127" fmla="*/ 1589021 h 2059868"/>
                <a:gd name="connsiteX128" fmla="*/ 244743 w 244743"/>
                <a:gd name="connsiteY128" fmla="*/ 1576536 h 2059868"/>
                <a:gd name="connsiteX129" fmla="*/ 218029 w 244743"/>
                <a:gd name="connsiteY129" fmla="*/ 1551402 h 2059868"/>
                <a:gd name="connsiteX130" fmla="*/ 244743 w 244743"/>
                <a:gd name="connsiteY130" fmla="*/ 1526267 h 2059868"/>
                <a:gd name="connsiteX131" fmla="*/ 231472 w 244743"/>
                <a:gd name="connsiteY131" fmla="*/ 1513781 h 2059868"/>
                <a:gd name="connsiteX132" fmla="*/ 204758 w 244743"/>
                <a:gd name="connsiteY132" fmla="*/ 1538916 h 2059868"/>
                <a:gd name="connsiteX133" fmla="*/ 148097 w 244743"/>
                <a:gd name="connsiteY133" fmla="*/ 1485607 h 2059868"/>
                <a:gd name="connsiteX134" fmla="*/ 243961 w 244743"/>
                <a:gd name="connsiteY134" fmla="*/ 1485607 h 2059868"/>
                <a:gd name="connsiteX135" fmla="*/ 243393 w 244743"/>
                <a:gd name="connsiteY135" fmla="*/ 1467949 h 2059868"/>
                <a:gd name="connsiteX136" fmla="*/ 139910 w 244743"/>
                <a:gd name="connsiteY136" fmla="*/ 1467950 h 2059868"/>
                <a:gd name="connsiteX137" fmla="*/ 204758 w 244743"/>
                <a:gd name="connsiteY137" fmla="*/ 1406939 h 2059868"/>
                <a:gd name="connsiteX138" fmla="*/ 231472 w 244743"/>
                <a:gd name="connsiteY138" fmla="*/ 1432072 h 2059868"/>
                <a:gd name="connsiteX139" fmla="*/ 241923 w 244743"/>
                <a:gd name="connsiteY139" fmla="*/ 1422240 h 2059868"/>
                <a:gd name="connsiteX140" fmla="*/ 241748 w 244743"/>
                <a:gd name="connsiteY140" fmla="*/ 1416769 h 2059868"/>
                <a:gd name="connsiteX141" fmla="*/ 218029 w 244743"/>
                <a:gd name="connsiteY141" fmla="*/ 1394453 h 2059868"/>
                <a:gd name="connsiteX142" fmla="*/ 240355 w 244743"/>
                <a:gd name="connsiteY142" fmla="*/ 1373447 h 2059868"/>
                <a:gd name="connsiteX143" fmla="*/ 240081 w 244743"/>
                <a:gd name="connsiteY143" fmla="*/ 1364932 h 2059868"/>
                <a:gd name="connsiteX144" fmla="*/ 231472 w 244743"/>
                <a:gd name="connsiteY144" fmla="*/ 1356833 h 2059868"/>
                <a:gd name="connsiteX145" fmla="*/ 204758 w 244743"/>
                <a:gd name="connsiteY145" fmla="*/ 1381968 h 2059868"/>
                <a:gd name="connsiteX146" fmla="*/ 148097 w 244743"/>
                <a:gd name="connsiteY146" fmla="*/ 1328658 h 2059868"/>
                <a:gd name="connsiteX147" fmla="*/ 238915 w 244743"/>
                <a:gd name="connsiteY147" fmla="*/ 1328658 h 2059868"/>
                <a:gd name="connsiteX148" fmla="*/ 238347 w 244743"/>
                <a:gd name="connsiteY148" fmla="*/ 1311001 h 2059868"/>
                <a:gd name="connsiteX149" fmla="*/ 139910 w 244743"/>
                <a:gd name="connsiteY149" fmla="*/ 1311001 h 2059868"/>
                <a:gd name="connsiteX150" fmla="*/ 204758 w 244743"/>
                <a:gd name="connsiteY150" fmla="*/ 1249990 h 2059868"/>
                <a:gd name="connsiteX151" fmla="*/ 231472 w 244743"/>
                <a:gd name="connsiteY151" fmla="*/ 1275124 h 2059868"/>
                <a:gd name="connsiteX152" fmla="*/ 237025 w 244743"/>
                <a:gd name="connsiteY152" fmla="*/ 1269899 h 2059868"/>
                <a:gd name="connsiteX153" fmla="*/ 236544 w 244743"/>
                <a:gd name="connsiteY153" fmla="*/ 1254924 h 2059868"/>
                <a:gd name="connsiteX154" fmla="*/ 218029 w 244743"/>
                <a:gd name="connsiteY154" fmla="*/ 1237505 h 2059868"/>
                <a:gd name="connsiteX155" fmla="*/ 235457 w 244743"/>
                <a:gd name="connsiteY155" fmla="*/ 1221107 h 2059868"/>
                <a:gd name="connsiteX156" fmla="*/ 234877 w 244743"/>
                <a:gd name="connsiteY156" fmla="*/ 1203088 h 2059868"/>
                <a:gd name="connsiteX157" fmla="*/ 231472 w 244743"/>
                <a:gd name="connsiteY157" fmla="*/ 1199884 h 2059868"/>
                <a:gd name="connsiteX158" fmla="*/ 204758 w 244743"/>
                <a:gd name="connsiteY158" fmla="*/ 1225019 h 2059868"/>
                <a:gd name="connsiteX159" fmla="*/ 148097 w 244743"/>
                <a:gd name="connsiteY159" fmla="*/ 1171710 h 2059868"/>
                <a:gd name="connsiteX160" fmla="*/ 233868 w 244743"/>
                <a:gd name="connsiteY160" fmla="*/ 1171710 h 2059868"/>
                <a:gd name="connsiteX161" fmla="*/ 233301 w 244743"/>
                <a:gd name="connsiteY161" fmla="*/ 1154052 h 2059868"/>
                <a:gd name="connsiteX162" fmla="*/ 139910 w 244743"/>
                <a:gd name="connsiteY162" fmla="*/ 1154052 h 2059868"/>
                <a:gd name="connsiteX163" fmla="*/ 204758 w 244743"/>
                <a:gd name="connsiteY163" fmla="*/ 1093041 h 2059868"/>
                <a:gd name="connsiteX164" fmla="*/ 231472 w 244743"/>
                <a:gd name="connsiteY164" fmla="*/ 1118175 h 2059868"/>
                <a:gd name="connsiteX165" fmla="*/ 232127 w 244743"/>
                <a:gd name="connsiteY165" fmla="*/ 1117559 h 2059868"/>
                <a:gd name="connsiteX166" fmla="*/ 231340 w 244743"/>
                <a:gd name="connsiteY166" fmla="*/ 1093080 h 2059868"/>
                <a:gd name="connsiteX167" fmla="*/ 218029 w 244743"/>
                <a:gd name="connsiteY167" fmla="*/ 1080556 h 2059868"/>
                <a:gd name="connsiteX168" fmla="*/ 230559 w 244743"/>
                <a:gd name="connsiteY168" fmla="*/ 1068767 h 2059868"/>
                <a:gd name="connsiteX169" fmla="*/ 229779 w 244743"/>
                <a:gd name="connsiteY169" fmla="*/ 1044528 h 2059868"/>
                <a:gd name="connsiteX170" fmla="*/ 204758 w 244743"/>
                <a:gd name="connsiteY170" fmla="*/ 1068070 h 2059868"/>
                <a:gd name="connsiteX171" fmla="*/ 148097 w 244743"/>
                <a:gd name="connsiteY171" fmla="*/ 1014761 h 2059868"/>
                <a:gd name="connsiteX172" fmla="*/ 228822 w 244743"/>
                <a:gd name="connsiteY172" fmla="*/ 1014761 h 2059868"/>
                <a:gd name="connsiteX173" fmla="*/ 228255 w 244743"/>
                <a:gd name="connsiteY173" fmla="*/ 997104 h 2059868"/>
                <a:gd name="connsiteX174" fmla="*/ 139910 w 244743"/>
                <a:gd name="connsiteY174" fmla="*/ 997104 h 2059868"/>
                <a:gd name="connsiteX175" fmla="*/ 204758 w 244743"/>
                <a:gd name="connsiteY175" fmla="*/ 936093 h 2059868"/>
                <a:gd name="connsiteX176" fmla="*/ 226965 w 244743"/>
                <a:gd name="connsiteY176" fmla="*/ 956985 h 2059868"/>
                <a:gd name="connsiteX177" fmla="*/ 226137 w 244743"/>
                <a:gd name="connsiteY177" fmla="*/ 931235 h 2059868"/>
                <a:gd name="connsiteX178" fmla="*/ 218029 w 244743"/>
                <a:gd name="connsiteY178" fmla="*/ 923607 h 2059868"/>
                <a:gd name="connsiteX179" fmla="*/ 225661 w 244743"/>
                <a:gd name="connsiteY179" fmla="*/ 916427 h 2059868"/>
                <a:gd name="connsiteX180" fmla="*/ 224881 w 244743"/>
                <a:gd name="connsiteY180" fmla="*/ 892188 h 2059868"/>
                <a:gd name="connsiteX181" fmla="*/ 204758 w 244743"/>
                <a:gd name="connsiteY181" fmla="*/ 911122 h 2059868"/>
                <a:gd name="connsiteX182" fmla="*/ 148097 w 244743"/>
                <a:gd name="connsiteY182" fmla="*/ 857812 h 2059868"/>
                <a:gd name="connsiteX183" fmla="*/ 223776 w 244743"/>
                <a:gd name="connsiteY183" fmla="*/ 857812 h 2059868"/>
                <a:gd name="connsiteX184" fmla="*/ 223208 w 244743"/>
                <a:gd name="connsiteY184" fmla="*/ 840155 h 2059868"/>
                <a:gd name="connsiteX185" fmla="*/ 139910 w 244743"/>
                <a:gd name="connsiteY185" fmla="*/ 840155 h 2059868"/>
                <a:gd name="connsiteX186" fmla="*/ 204758 w 244743"/>
                <a:gd name="connsiteY186" fmla="*/ 779144 h 2059868"/>
                <a:gd name="connsiteX187" fmla="*/ 221761 w 244743"/>
                <a:gd name="connsiteY187" fmla="*/ 795141 h 2059868"/>
                <a:gd name="connsiteX188" fmla="*/ 220933 w 244743"/>
                <a:gd name="connsiteY188" fmla="*/ 769391 h 2059868"/>
                <a:gd name="connsiteX189" fmla="*/ 218029 w 244743"/>
                <a:gd name="connsiteY189" fmla="*/ 766659 h 2059868"/>
                <a:gd name="connsiteX190" fmla="*/ 220763 w 244743"/>
                <a:gd name="connsiteY190" fmla="*/ 764087 h 2059868"/>
                <a:gd name="connsiteX191" fmla="*/ 219983 w 244743"/>
                <a:gd name="connsiteY191" fmla="*/ 739848 h 2059868"/>
                <a:gd name="connsiteX192" fmla="*/ 204758 w 244743"/>
                <a:gd name="connsiteY192" fmla="*/ 754173 h 2059868"/>
                <a:gd name="connsiteX193" fmla="*/ 148097 w 244743"/>
                <a:gd name="connsiteY193" fmla="*/ 700864 h 2059868"/>
                <a:gd name="connsiteX194" fmla="*/ 218730 w 244743"/>
                <a:gd name="connsiteY194" fmla="*/ 700864 h 2059868"/>
                <a:gd name="connsiteX195" fmla="*/ 218162 w 244743"/>
                <a:gd name="connsiteY195" fmla="*/ 683206 h 2059868"/>
                <a:gd name="connsiteX196" fmla="*/ 139910 w 244743"/>
                <a:gd name="connsiteY196" fmla="*/ 683206 h 2059868"/>
                <a:gd name="connsiteX197" fmla="*/ 204758 w 244743"/>
                <a:gd name="connsiteY197" fmla="*/ 622195 h 2059868"/>
                <a:gd name="connsiteX198" fmla="*/ 216557 w 244743"/>
                <a:gd name="connsiteY198" fmla="*/ 633296 h 2059868"/>
                <a:gd name="connsiteX199" fmla="*/ 215085 w 244743"/>
                <a:gd name="connsiteY199" fmla="*/ 587508 h 2059868"/>
                <a:gd name="connsiteX200" fmla="*/ 204758 w 244743"/>
                <a:gd name="connsiteY200" fmla="*/ 597224 h 2059868"/>
                <a:gd name="connsiteX201" fmla="*/ 148097 w 244743"/>
                <a:gd name="connsiteY201" fmla="*/ 543915 h 2059868"/>
                <a:gd name="connsiteX202" fmla="*/ 213684 w 244743"/>
                <a:gd name="connsiteY202" fmla="*/ 543915 h 2059868"/>
                <a:gd name="connsiteX203" fmla="*/ 158235 w 244743"/>
                <a:gd name="connsiteY203" fmla="*/ 396505 h 2059868"/>
                <a:gd name="connsiteX204" fmla="*/ 156042 w 244743"/>
                <a:gd name="connsiteY204" fmla="*/ 419412 h 2059868"/>
                <a:gd name="connsiteX205" fmla="*/ 191488 w 244743"/>
                <a:gd name="connsiteY205" fmla="*/ 452761 h 2059868"/>
                <a:gd name="connsiteX206" fmla="*/ 149025 w 244743"/>
                <a:gd name="connsiteY206" fmla="*/ 492712 h 2059868"/>
                <a:gd name="connsiteX207" fmla="*/ 146397 w 244743"/>
                <a:gd name="connsiteY207" fmla="*/ 520154 h 2059868"/>
                <a:gd name="connsiteX208" fmla="*/ 204758 w 244743"/>
                <a:gd name="connsiteY208" fmla="*/ 465247 h 2059868"/>
                <a:gd name="connsiteX209" fmla="*/ 211354 w 244743"/>
                <a:gd name="connsiteY209" fmla="*/ 471452 h 2059868"/>
                <a:gd name="connsiteX210" fmla="*/ 210187 w 244743"/>
                <a:gd name="connsiteY210" fmla="*/ 435168 h 2059868"/>
                <a:gd name="connsiteX211" fmla="*/ 204758 w 244743"/>
                <a:gd name="connsiteY211" fmla="*/ 440276 h 2059868"/>
                <a:gd name="connsiteX212" fmla="*/ 208070 w 244743"/>
                <a:gd name="connsiteY212" fmla="*/ 369309 h 2059868"/>
                <a:gd name="connsiteX213" fmla="*/ 160839 w 244743"/>
                <a:gd name="connsiteY213" fmla="*/ 369309 h 2059868"/>
                <a:gd name="connsiteX214" fmla="*/ 159149 w 244743"/>
                <a:gd name="connsiteY214" fmla="*/ 386966 h 2059868"/>
                <a:gd name="connsiteX215" fmla="*/ 208637 w 244743"/>
                <a:gd name="connsiteY215" fmla="*/ 386966 h 2059868"/>
                <a:gd name="connsiteX216" fmla="*/ 172020 w 244743"/>
                <a:gd name="connsiteY216" fmla="*/ 252525 h 2059868"/>
                <a:gd name="connsiteX217" fmla="*/ 169826 w 244743"/>
                <a:gd name="connsiteY217" fmla="*/ 275433 h 2059868"/>
                <a:gd name="connsiteX218" fmla="*/ 191488 w 244743"/>
                <a:gd name="connsiteY218" fmla="*/ 295813 h 2059868"/>
                <a:gd name="connsiteX219" fmla="*/ 165538 w 244743"/>
                <a:gd name="connsiteY219" fmla="*/ 320227 h 2059868"/>
                <a:gd name="connsiteX220" fmla="*/ 162911 w 244743"/>
                <a:gd name="connsiteY220" fmla="*/ 347670 h 2059868"/>
                <a:gd name="connsiteX221" fmla="*/ 204758 w 244743"/>
                <a:gd name="connsiteY221" fmla="*/ 308298 h 2059868"/>
                <a:gd name="connsiteX222" fmla="*/ 206150 w 244743"/>
                <a:gd name="connsiteY222" fmla="*/ 309608 h 2059868"/>
                <a:gd name="connsiteX223" fmla="*/ 205289 w 244743"/>
                <a:gd name="connsiteY223" fmla="*/ 282828 h 2059868"/>
                <a:gd name="connsiteX224" fmla="*/ 204758 w 244743"/>
                <a:gd name="connsiteY224" fmla="*/ 283327 h 2059868"/>
                <a:gd name="connsiteX225" fmla="*/ 203024 w 244743"/>
                <a:gd name="connsiteY225" fmla="*/ 212361 h 2059868"/>
                <a:gd name="connsiteX226" fmla="*/ 175865 w 244743"/>
                <a:gd name="connsiteY226" fmla="*/ 212361 h 2059868"/>
                <a:gd name="connsiteX227" fmla="*/ 174174 w 244743"/>
                <a:gd name="connsiteY227" fmla="*/ 230018 h 2059868"/>
                <a:gd name="connsiteX228" fmla="*/ 203591 w 244743"/>
                <a:gd name="connsiteY228" fmla="*/ 230018 h 2059868"/>
                <a:gd name="connsiteX229" fmla="*/ 185804 w 244743"/>
                <a:gd name="connsiteY229" fmla="*/ 108545 h 2059868"/>
                <a:gd name="connsiteX230" fmla="*/ 183611 w 244743"/>
                <a:gd name="connsiteY230" fmla="*/ 131453 h 2059868"/>
                <a:gd name="connsiteX231" fmla="*/ 191488 w 244743"/>
                <a:gd name="connsiteY231" fmla="*/ 138864 h 2059868"/>
                <a:gd name="connsiteX232" fmla="*/ 182051 w 244743"/>
                <a:gd name="connsiteY232" fmla="*/ 147742 h 2059868"/>
                <a:gd name="connsiteX233" fmla="*/ 179424 w 244743"/>
                <a:gd name="connsiteY233" fmla="*/ 175185 h 2059868"/>
                <a:gd name="connsiteX234" fmla="*/ 201170 w 244743"/>
                <a:gd name="connsiteY234" fmla="*/ 154725 h 2059868"/>
                <a:gd name="connsiteX235" fmla="*/ 200119 w 244743"/>
                <a:gd name="connsiteY235" fmla="*/ 122013 h 2059868"/>
                <a:gd name="connsiteX236" fmla="*/ 197977 w 244743"/>
                <a:gd name="connsiteY236" fmla="*/ 55412 h 2059868"/>
                <a:gd name="connsiteX237" fmla="*/ 190891 w 244743"/>
                <a:gd name="connsiteY237" fmla="*/ 55412 h 2059868"/>
                <a:gd name="connsiteX238" fmla="*/ 189200 w 244743"/>
                <a:gd name="connsiteY238" fmla="*/ 73069 h 2059868"/>
                <a:gd name="connsiteX239" fmla="*/ 198545 w 244743"/>
                <a:gd name="connsiteY239" fmla="*/ 73069 h 2059868"/>
                <a:gd name="connsiteX240" fmla="*/ 196196 w 244743"/>
                <a:gd name="connsiteY240" fmla="*/ 0 h 2059868"/>
                <a:gd name="connsiteX241" fmla="*/ 195937 w 244743"/>
                <a:gd name="connsiteY241" fmla="*/ 2699 h 2059868"/>
                <a:gd name="connsiteX242" fmla="*/ 196272 w 244743"/>
                <a:gd name="connsiteY242" fmla="*/ 2384 h 205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</a:cxnLst>
              <a:rect l="l" t="t" r="r" b="b"/>
              <a:pathLst>
                <a:path w="244743" h="2059868">
                  <a:moveTo>
                    <a:pt x="121556" y="1799504"/>
                  </a:moveTo>
                  <a:lnTo>
                    <a:pt x="191488" y="1865299"/>
                  </a:lnTo>
                  <a:lnTo>
                    <a:pt x="121349" y="1931288"/>
                  </a:lnTo>
                  <a:lnTo>
                    <a:pt x="51211" y="1865299"/>
                  </a:lnTo>
                  <a:lnTo>
                    <a:pt x="121143" y="1799504"/>
                  </a:lnTo>
                  <a:close/>
                  <a:moveTo>
                    <a:pt x="121556" y="1642556"/>
                  </a:moveTo>
                  <a:lnTo>
                    <a:pt x="191488" y="1708350"/>
                  </a:lnTo>
                  <a:lnTo>
                    <a:pt x="121349" y="1774338"/>
                  </a:lnTo>
                  <a:lnTo>
                    <a:pt x="51212" y="1708350"/>
                  </a:lnTo>
                  <a:lnTo>
                    <a:pt x="121143" y="1642555"/>
                  </a:lnTo>
                  <a:close/>
                  <a:moveTo>
                    <a:pt x="121556" y="1485607"/>
                  </a:moveTo>
                  <a:lnTo>
                    <a:pt x="191488" y="1551402"/>
                  </a:lnTo>
                  <a:lnTo>
                    <a:pt x="121350" y="1617390"/>
                  </a:lnTo>
                  <a:lnTo>
                    <a:pt x="51212" y="1551402"/>
                  </a:lnTo>
                  <a:lnTo>
                    <a:pt x="121143" y="1485607"/>
                  </a:lnTo>
                  <a:close/>
                  <a:moveTo>
                    <a:pt x="213116" y="526258"/>
                  </a:moveTo>
                  <a:lnTo>
                    <a:pt x="145813" y="526258"/>
                  </a:lnTo>
                  <a:lnTo>
                    <a:pt x="142258" y="563392"/>
                  </a:lnTo>
                  <a:lnTo>
                    <a:pt x="191488" y="609710"/>
                  </a:lnTo>
                  <a:lnTo>
                    <a:pt x="132511" y="665197"/>
                  </a:lnTo>
                  <a:lnTo>
                    <a:pt x="128474" y="707372"/>
                  </a:lnTo>
                  <a:lnTo>
                    <a:pt x="191488" y="766659"/>
                  </a:lnTo>
                  <a:lnTo>
                    <a:pt x="121349" y="832647"/>
                  </a:lnTo>
                  <a:lnTo>
                    <a:pt x="116883" y="828444"/>
                  </a:lnTo>
                  <a:lnTo>
                    <a:pt x="113371" y="865125"/>
                  </a:lnTo>
                  <a:lnTo>
                    <a:pt x="121143" y="857812"/>
                  </a:lnTo>
                  <a:lnTo>
                    <a:pt x="121556" y="857812"/>
                  </a:lnTo>
                  <a:lnTo>
                    <a:pt x="191488" y="923607"/>
                  </a:lnTo>
                  <a:lnTo>
                    <a:pt x="121350" y="989595"/>
                  </a:lnTo>
                  <a:lnTo>
                    <a:pt x="103098" y="972424"/>
                  </a:lnTo>
                  <a:lnTo>
                    <a:pt x="100905" y="995332"/>
                  </a:lnTo>
                  <a:lnTo>
                    <a:pt x="102789" y="997104"/>
                  </a:lnTo>
                  <a:lnTo>
                    <a:pt x="100736" y="997104"/>
                  </a:lnTo>
                  <a:lnTo>
                    <a:pt x="96858" y="1037610"/>
                  </a:lnTo>
                  <a:lnTo>
                    <a:pt x="121143" y="1014761"/>
                  </a:lnTo>
                  <a:lnTo>
                    <a:pt x="121556" y="1014761"/>
                  </a:lnTo>
                  <a:lnTo>
                    <a:pt x="191488" y="1080556"/>
                  </a:lnTo>
                  <a:lnTo>
                    <a:pt x="121349" y="1146544"/>
                  </a:lnTo>
                  <a:lnTo>
                    <a:pt x="89314" y="1116404"/>
                  </a:lnTo>
                  <a:lnTo>
                    <a:pt x="87121" y="1139311"/>
                  </a:lnTo>
                  <a:lnTo>
                    <a:pt x="102789" y="1154052"/>
                  </a:lnTo>
                  <a:lnTo>
                    <a:pt x="85710" y="1154052"/>
                  </a:lnTo>
                  <a:lnTo>
                    <a:pt x="84019" y="1171710"/>
                  </a:lnTo>
                  <a:lnTo>
                    <a:pt x="94602" y="1171710"/>
                  </a:lnTo>
                  <a:lnTo>
                    <a:pt x="82972" y="1182652"/>
                  </a:lnTo>
                  <a:lnTo>
                    <a:pt x="80344" y="1210095"/>
                  </a:lnTo>
                  <a:lnTo>
                    <a:pt x="121143" y="1171710"/>
                  </a:lnTo>
                  <a:lnTo>
                    <a:pt x="121556" y="1171710"/>
                  </a:lnTo>
                  <a:lnTo>
                    <a:pt x="191488" y="1237505"/>
                  </a:lnTo>
                  <a:lnTo>
                    <a:pt x="121350" y="1303493"/>
                  </a:lnTo>
                  <a:lnTo>
                    <a:pt x="75530" y="1260383"/>
                  </a:lnTo>
                  <a:lnTo>
                    <a:pt x="73337" y="1283291"/>
                  </a:lnTo>
                  <a:lnTo>
                    <a:pt x="102789" y="1311001"/>
                  </a:lnTo>
                  <a:lnTo>
                    <a:pt x="70684" y="1311001"/>
                  </a:lnTo>
                  <a:lnTo>
                    <a:pt x="68993" y="1328658"/>
                  </a:lnTo>
                  <a:lnTo>
                    <a:pt x="94602" y="1328658"/>
                  </a:lnTo>
                  <a:lnTo>
                    <a:pt x="66458" y="1355137"/>
                  </a:lnTo>
                  <a:lnTo>
                    <a:pt x="63831" y="1382581"/>
                  </a:lnTo>
                  <a:lnTo>
                    <a:pt x="121143" y="1328658"/>
                  </a:lnTo>
                  <a:lnTo>
                    <a:pt x="121556" y="1328658"/>
                  </a:lnTo>
                  <a:lnTo>
                    <a:pt x="191488" y="1394453"/>
                  </a:lnTo>
                  <a:lnTo>
                    <a:pt x="121349" y="1460441"/>
                  </a:lnTo>
                  <a:lnTo>
                    <a:pt x="61746" y="1404363"/>
                  </a:lnTo>
                  <a:lnTo>
                    <a:pt x="59552" y="1427271"/>
                  </a:lnTo>
                  <a:lnTo>
                    <a:pt x="102789" y="1467950"/>
                  </a:lnTo>
                  <a:lnTo>
                    <a:pt x="55658" y="1467949"/>
                  </a:lnTo>
                  <a:lnTo>
                    <a:pt x="53968" y="1485607"/>
                  </a:lnTo>
                  <a:lnTo>
                    <a:pt x="94602" y="1485607"/>
                  </a:lnTo>
                  <a:lnTo>
                    <a:pt x="49945" y="1527623"/>
                  </a:lnTo>
                  <a:lnTo>
                    <a:pt x="45768" y="1571251"/>
                  </a:lnTo>
                  <a:lnTo>
                    <a:pt x="102789" y="1624898"/>
                  </a:lnTo>
                  <a:lnTo>
                    <a:pt x="40632" y="1624898"/>
                  </a:lnTo>
                  <a:lnTo>
                    <a:pt x="38942" y="1642556"/>
                  </a:lnTo>
                  <a:lnTo>
                    <a:pt x="94602" y="1642556"/>
                  </a:lnTo>
                  <a:lnTo>
                    <a:pt x="37942" y="1695865"/>
                  </a:lnTo>
                  <a:lnTo>
                    <a:pt x="34177" y="1692323"/>
                  </a:lnTo>
                  <a:lnTo>
                    <a:pt x="30804" y="1727551"/>
                  </a:lnTo>
                  <a:lnTo>
                    <a:pt x="37942" y="1720836"/>
                  </a:lnTo>
                  <a:lnTo>
                    <a:pt x="102789" y="1781847"/>
                  </a:lnTo>
                  <a:lnTo>
                    <a:pt x="25606" y="1781847"/>
                  </a:lnTo>
                  <a:lnTo>
                    <a:pt x="23916" y="1799504"/>
                  </a:lnTo>
                  <a:lnTo>
                    <a:pt x="94602" y="1799504"/>
                  </a:lnTo>
                  <a:lnTo>
                    <a:pt x="37941" y="1852813"/>
                  </a:lnTo>
                  <a:lnTo>
                    <a:pt x="20393" y="1836303"/>
                  </a:lnTo>
                  <a:lnTo>
                    <a:pt x="18200" y="1859211"/>
                  </a:lnTo>
                  <a:lnTo>
                    <a:pt x="24670" y="1865299"/>
                  </a:lnTo>
                  <a:lnTo>
                    <a:pt x="16919" y="1872592"/>
                  </a:lnTo>
                  <a:lnTo>
                    <a:pt x="14291" y="1900035"/>
                  </a:lnTo>
                  <a:lnTo>
                    <a:pt x="37941" y="1877785"/>
                  </a:lnTo>
                  <a:lnTo>
                    <a:pt x="102789" y="1938796"/>
                  </a:lnTo>
                  <a:lnTo>
                    <a:pt x="17217" y="1938797"/>
                  </a:lnTo>
                  <a:lnTo>
                    <a:pt x="17217" y="1956454"/>
                  </a:lnTo>
                  <a:lnTo>
                    <a:pt x="94602" y="1956454"/>
                  </a:lnTo>
                  <a:lnTo>
                    <a:pt x="405" y="2045078"/>
                  </a:lnTo>
                  <a:lnTo>
                    <a:pt x="0" y="2049306"/>
                  </a:lnTo>
                  <a:lnTo>
                    <a:pt x="11227" y="2059868"/>
                  </a:lnTo>
                  <a:lnTo>
                    <a:pt x="121143" y="1956454"/>
                  </a:lnTo>
                  <a:lnTo>
                    <a:pt x="121556" y="1956454"/>
                  </a:lnTo>
                  <a:lnTo>
                    <a:pt x="231472" y="2059868"/>
                  </a:lnTo>
                  <a:lnTo>
                    <a:pt x="244743" y="2047383"/>
                  </a:lnTo>
                  <a:lnTo>
                    <a:pt x="148097" y="1956454"/>
                  </a:lnTo>
                  <a:lnTo>
                    <a:pt x="244256" y="1956454"/>
                  </a:lnTo>
                  <a:lnTo>
                    <a:pt x="244256" y="1938796"/>
                  </a:lnTo>
                  <a:lnTo>
                    <a:pt x="139910" y="1938796"/>
                  </a:lnTo>
                  <a:lnTo>
                    <a:pt x="204758" y="1877785"/>
                  </a:lnTo>
                  <a:lnTo>
                    <a:pt x="231472" y="1902918"/>
                  </a:lnTo>
                  <a:lnTo>
                    <a:pt x="244743" y="1890433"/>
                  </a:lnTo>
                  <a:lnTo>
                    <a:pt x="218029" y="1865299"/>
                  </a:lnTo>
                  <a:lnTo>
                    <a:pt x="244743" y="1840165"/>
                  </a:lnTo>
                  <a:lnTo>
                    <a:pt x="231472" y="1827680"/>
                  </a:lnTo>
                  <a:lnTo>
                    <a:pt x="204758" y="1852813"/>
                  </a:lnTo>
                  <a:lnTo>
                    <a:pt x="148097" y="1799504"/>
                  </a:lnTo>
                  <a:lnTo>
                    <a:pt x="244256" y="1799504"/>
                  </a:lnTo>
                  <a:lnTo>
                    <a:pt x="244256" y="1781847"/>
                  </a:lnTo>
                  <a:lnTo>
                    <a:pt x="139910" y="1781847"/>
                  </a:lnTo>
                  <a:lnTo>
                    <a:pt x="204758" y="1720836"/>
                  </a:lnTo>
                  <a:lnTo>
                    <a:pt x="231472" y="1745970"/>
                  </a:lnTo>
                  <a:lnTo>
                    <a:pt x="244743" y="1733484"/>
                  </a:lnTo>
                  <a:lnTo>
                    <a:pt x="218029" y="1708350"/>
                  </a:lnTo>
                  <a:lnTo>
                    <a:pt x="244743" y="1683216"/>
                  </a:lnTo>
                  <a:lnTo>
                    <a:pt x="231472" y="1670730"/>
                  </a:lnTo>
                  <a:lnTo>
                    <a:pt x="204758" y="1695865"/>
                  </a:lnTo>
                  <a:lnTo>
                    <a:pt x="148097" y="1642556"/>
                  </a:lnTo>
                  <a:lnTo>
                    <a:pt x="244256" y="1642556"/>
                  </a:lnTo>
                  <a:lnTo>
                    <a:pt x="244256" y="1624898"/>
                  </a:lnTo>
                  <a:lnTo>
                    <a:pt x="139910" y="1624898"/>
                  </a:lnTo>
                  <a:lnTo>
                    <a:pt x="204758" y="1563887"/>
                  </a:lnTo>
                  <a:lnTo>
                    <a:pt x="231472" y="1589021"/>
                  </a:lnTo>
                  <a:lnTo>
                    <a:pt x="244743" y="1576536"/>
                  </a:lnTo>
                  <a:lnTo>
                    <a:pt x="218029" y="1551402"/>
                  </a:lnTo>
                  <a:lnTo>
                    <a:pt x="244743" y="1526267"/>
                  </a:lnTo>
                  <a:lnTo>
                    <a:pt x="231472" y="1513781"/>
                  </a:lnTo>
                  <a:lnTo>
                    <a:pt x="204758" y="1538916"/>
                  </a:lnTo>
                  <a:lnTo>
                    <a:pt x="148097" y="1485607"/>
                  </a:lnTo>
                  <a:lnTo>
                    <a:pt x="243961" y="1485607"/>
                  </a:lnTo>
                  <a:lnTo>
                    <a:pt x="243393" y="1467949"/>
                  </a:lnTo>
                  <a:lnTo>
                    <a:pt x="139910" y="1467950"/>
                  </a:lnTo>
                  <a:lnTo>
                    <a:pt x="204758" y="1406939"/>
                  </a:lnTo>
                  <a:lnTo>
                    <a:pt x="231472" y="1432072"/>
                  </a:lnTo>
                  <a:lnTo>
                    <a:pt x="241923" y="1422240"/>
                  </a:lnTo>
                  <a:lnTo>
                    <a:pt x="241748" y="1416769"/>
                  </a:lnTo>
                  <a:lnTo>
                    <a:pt x="218029" y="1394453"/>
                  </a:lnTo>
                  <a:lnTo>
                    <a:pt x="240355" y="1373447"/>
                  </a:lnTo>
                  <a:lnTo>
                    <a:pt x="240081" y="1364932"/>
                  </a:lnTo>
                  <a:lnTo>
                    <a:pt x="231472" y="1356833"/>
                  </a:lnTo>
                  <a:lnTo>
                    <a:pt x="204758" y="1381968"/>
                  </a:lnTo>
                  <a:lnTo>
                    <a:pt x="148097" y="1328658"/>
                  </a:lnTo>
                  <a:lnTo>
                    <a:pt x="238915" y="1328658"/>
                  </a:lnTo>
                  <a:lnTo>
                    <a:pt x="238347" y="1311001"/>
                  </a:lnTo>
                  <a:lnTo>
                    <a:pt x="139910" y="1311001"/>
                  </a:lnTo>
                  <a:lnTo>
                    <a:pt x="204758" y="1249990"/>
                  </a:lnTo>
                  <a:lnTo>
                    <a:pt x="231472" y="1275124"/>
                  </a:lnTo>
                  <a:lnTo>
                    <a:pt x="237025" y="1269899"/>
                  </a:lnTo>
                  <a:lnTo>
                    <a:pt x="236544" y="1254924"/>
                  </a:lnTo>
                  <a:lnTo>
                    <a:pt x="218029" y="1237505"/>
                  </a:lnTo>
                  <a:lnTo>
                    <a:pt x="235457" y="1221107"/>
                  </a:lnTo>
                  <a:lnTo>
                    <a:pt x="234877" y="1203088"/>
                  </a:lnTo>
                  <a:lnTo>
                    <a:pt x="231472" y="1199884"/>
                  </a:lnTo>
                  <a:lnTo>
                    <a:pt x="204758" y="1225019"/>
                  </a:lnTo>
                  <a:lnTo>
                    <a:pt x="148097" y="1171710"/>
                  </a:lnTo>
                  <a:lnTo>
                    <a:pt x="233868" y="1171710"/>
                  </a:lnTo>
                  <a:lnTo>
                    <a:pt x="233301" y="1154052"/>
                  </a:lnTo>
                  <a:lnTo>
                    <a:pt x="139910" y="1154052"/>
                  </a:lnTo>
                  <a:lnTo>
                    <a:pt x="204758" y="1093041"/>
                  </a:lnTo>
                  <a:lnTo>
                    <a:pt x="231472" y="1118175"/>
                  </a:lnTo>
                  <a:lnTo>
                    <a:pt x="232127" y="1117559"/>
                  </a:lnTo>
                  <a:lnTo>
                    <a:pt x="231340" y="1093080"/>
                  </a:lnTo>
                  <a:lnTo>
                    <a:pt x="218029" y="1080556"/>
                  </a:lnTo>
                  <a:lnTo>
                    <a:pt x="230559" y="1068767"/>
                  </a:lnTo>
                  <a:lnTo>
                    <a:pt x="229779" y="1044528"/>
                  </a:lnTo>
                  <a:lnTo>
                    <a:pt x="204758" y="1068070"/>
                  </a:lnTo>
                  <a:lnTo>
                    <a:pt x="148097" y="1014761"/>
                  </a:lnTo>
                  <a:lnTo>
                    <a:pt x="228822" y="1014761"/>
                  </a:lnTo>
                  <a:lnTo>
                    <a:pt x="228255" y="997104"/>
                  </a:lnTo>
                  <a:lnTo>
                    <a:pt x="139910" y="997104"/>
                  </a:lnTo>
                  <a:lnTo>
                    <a:pt x="204758" y="936093"/>
                  </a:lnTo>
                  <a:lnTo>
                    <a:pt x="226965" y="956985"/>
                  </a:lnTo>
                  <a:lnTo>
                    <a:pt x="226137" y="931235"/>
                  </a:lnTo>
                  <a:lnTo>
                    <a:pt x="218029" y="923607"/>
                  </a:lnTo>
                  <a:lnTo>
                    <a:pt x="225661" y="916427"/>
                  </a:lnTo>
                  <a:lnTo>
                    <a:pt x="224881" y="892188"/>
                  </a:lnTo>
                  <a:lnTo>
                    <a:pt x="204758" y="911122"/>
                  </a:lnTo>
                  <a:lnTo>
                    <a:pt x="148097" y="857812"/>
                  </a:lnTo>
                  <a:lnTo>
                    <a:pt x="223776" y="857812"/>
                  </a:lnTo>
                  <a:lnTo>
                    <a:pt x="223208" y="840155"/>
                  </a:lnTo>
                  <a:lnTo>
                    <a:pt x="139910" y="840155"/>
                  </a:lnTo>
                  <a:lnTo>
                    <a:pt x="204758" y="779144"/>
                  </a:lnTo>
                  <a:lnTo>
                    <a:pt x="221761" y="795141"/>
                  </a:lnTo>
                  <a:lnTo>
                    <a:pt x="220933" y="769391"/>
                  </a:lnTo>
                  <a:lnTo>
                    <a:pt x="218029" y="766659"/>
                  </a:lnTo>
                  <a:lnTo>
                    <a:pt x="220763" y="764087"/>
                  </a:lnTo>
                  <a:lnTo>
                    <a:pt x="219983" y="739848"/>
                  </a:lnTo>
                  <a:lnTo>
                    <a:pt x="204758" y="754173"/>
                  </a:lnTo>
                  <a:lnTo>
                    <a:pt x="148097" y="700864"/>
                  </a:lnTo>
                  <a:lnTo>
                    <a:pt x="218730" y="700864"/>
                  </a:lnTo>
                  <a:lnTo>
                    <a:pt x="218162" y="683206"/>
                  </a:lnTo>
                  <a:lnTo>
                    <a:pt x="139910" y="683206"/>
                  </a:lnTo>
                  <a:lnTo>
                    <a:pt x="204758" y="622195"/>
                  </a:lnTo>
                  <a:lnTo>
                    <a:pt x="216557" y="633296"/>
                  </a:lnTo>
                  <a:lnTo>
                    <a:pt x="215085" y="587508"/>
                  </a:lnTo>
                  <a:lnTo>
                    <a:pt x="204758" y="597224"/>
                  </a:lnTo>
                  <a:lnTo>
                    <a:pt x="148097" y="543915"/>
                  </a:lnTo>
                  <a:lnTo>
                    <a:pt x="213684" y="543915"/>
                  </a:lnTo>
                  <a:close/>
                  <a:moveTo>
                    <a:pt x="158235" y="396505"/>
                  </a:moveTo>
                  <a:lnTo>
                    <a:pt x="156042" y="419412"/>
                  </a:lnTo>
                  <a:lnTo>
                    <a:pt x="191488" y="452761"/>
                  </a:lnTo>
                  <a:lnTo>
                    <a:pt x="149025" y="492712"/>
                  </a:lnTo>
                  <a:lnTo>
                    <a:pt x="146397" y="520154"/>
                  </a:lnTo>
                  <a:lnTo>
                    <a:pt x="204758" y="465247"/>
                  </a:lnTo>
                  <a:lnTo>
                    <a:pt x="211354" y="471452"/>
                  </a:lnTo>
                  <a:lnTo>
                    <a:pt x="210187" y="435168"/>
                  </a:lnTo>
                  <a:lnTo>
                    <a:pt x="204758" y="440276"/>
                  </a:lnTo>
                  <a:close/>
                  <a:moveTo>
                    <a:pt x="208070" y="369309"/>
                  </a:moveTo>
                  <a:lnTo>
                    <a:pt x="160839" y="369309"/>
                  </a:lnTo>
                  <a:lnTo>
                    <a:pt x="159149" y="386966"/>
                  </a:lnTo>
                  <a:lnTo>
                    <a:pt x="208637" y="386966"/>
                  </a:lnTo>
                  <a:close/>
                  <a:moveTo>
                    <a:pt x="172020" y="252525"/>
                  </a:moveTo>
                  <a:lnTo>
                    <a:pt x="169826" y="275433"/>
                  </a:lnTo>
                  <a:lnTo>
                    <a:pt x="191488" y="295813"/>
                  </a:lnTo>
                  <a:lnTo>
                    <a:pt x="165538" y="320227"/>
                  </a:lnTo>
                  <a:lnTo>
                    <a:pt x="162911" y="347670"/>
                  </a:lnTo>
                  <a:lnTo>
                    <a:pt x="204758" y="308298"/>
                  </a:lnTo>
                  <a:lnTo>
                    <a:pt x="206150" y="309608"/>
                  </a:lnTo>
                  <a:lnTo>
                    <a:pt x="205289" y="282828"/>
                  </a:lnTo>
                  <a:lnTo>
                    <a:pt x="204758" y="283327"/>
                  </a:lnTo>
                  <a:close/>
                  <a:moveTo>
                    <a:pt x="203024" y="212361"/>
                  </a:moveTo>
                  <a:lnTo>
                    <a:pt x="175865" y="212361"/>
                  </a:lnTo>
                  <a:lnTo>
                    <a:pt x="174174" y="230018"/>
                  </a:lnTo>
                  <a:lnTo>
                    <a:pt x="203591" y="230018"/>
                  </a:lnTo>
                  <a:close/>
                  <a:moveTo>
                    <a:pt x="185804" y="108545"/>
                  </a:moveTo>
                  <a:lnTo>
                    <a:pt x="183611" y="131453"/>
                  </a:lnTo>
                  <a:lnTo>
                    <a:pt x="191488" y="138864"/>
                  </a:lnTo>
                  <a:lnTo>
                    <a:pt x="182051" y="147742"/>
                  </a:lnTo>
                  <a:lnTo>
                    <a:pt x="179424" y="175185"/>
                  </a:lnTo>
                  <a:lnTo>
                    <a:pt x="201170" y="154725"/>
                  </a:lnTo>
                  <a:lnTo>
                    <a:pt x="200119" y="122013"/>
                  </a:lnTo>
                  <a:close/>
                  <a:moveTo>
                    <a:pt x="197977" y="55412"/>
                  </a:moveTo>
                  <a:lnTo>
                    <a:pt x="190891" y="55412"/>
                  </a:lnTo>
                  <a:lnTo>
                    <a:pt x="189200" y="73069"/>
                  </a:lnTo>
                  <a:lnTo>
                    <a:pt x="198545" y="73069"/>
                  </a:lnTo>
                  <a:close/>
                  <a:moveTo>
                    <a:pt x="196196" y="0"/>
                  </a:moveTo>
                  <a:lnTo>
                    <a:pt x="195937" y="2699"/>
                  </a:lnTo>
                  <a:lnTo>
                    <a:pt x="196272" y="2384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21EAA8A2-F877-45A5-887F-BCE7A19EB379}"/>
                </a:ext>
              </a:extLst>
            </p:cNvPr>
            <p:cNvSpPr/>
            <p:nvPr/>
          </p:nvSpPr>
          <p:spPr>
            <a:xfrm rot="21271879">
              <a:off x="2593923" y="1866866"/>
              <a:ext cx="244743" cy="2059868"/>
            </a:xfrm>
            <a:custGeom>
              <a:avLst/>
              <a:gdLst>
                <a:gd name="connsiteX0" fmla="*/ 121556 w 244743"/>
                <a:gd name="connsiteY0" fmla="*/ 1799504 h 2059868"/>
                <a:gd name="connsiteX1" fmla="*/ 191488 w 244743"/>
                <a:gd name="connsiteY1" fmla="*/ 1865299 h 2059868"/>
                <a:gd name="connsiteX2" fmla="*/ 121349 w 244743"/>
                <a:gd name="connsiteY2" fmla="*/ 1931288 h 2059868"/>
                <a:gd name="connsiteX3" fmla="*/ 51211 w 244743"/>
                <a:gd name="connsiteY3" fmla="*/ 1865299 h 2059868"/>
                <a:gd name="connsiteX4" fmla="*/ 121143 w 244743"/>
                <a:gd name="connsiteY4" fmla="*/ 1799504 h 2059868"/>
                <a:gd name="connsiteX5" fmla="*/ 121556 w 244743"/>
                <a:gd name="connsiteY5" fmla="*/ 1642556 h 2059868"/>
                <a:gd name="connsiteX6" fmla="*/ 191488 w 244743"/>
                <a:gd name="connsiteY6" fmla="*/ 1708350 h 2059868"/>
                <a:gd name="connsiteX7" fmla="*/ 121349 w 244743"/>
                <a:gd name="connsiteY7" fmla="*/ 1774338 h 2059868"/>
                <a:gd name="connsiteX8" fmla="*/ 51212 w 244743"/>
                <a:gd name="connsiteY8" fmla="*/ 1708350 h 2059868"/>
                <a:gd name="connsiteX9" fmla="*/ 121143 w 244743"/>
                <a:gd name="connsiteY9" fmla="*/ 1642555 h 2059868"/>
                <a:gd name="connsiteX10" fmla="*/ 121556 w 244743"/>
                <a:gd name="connsiteY10" fmla="*/ 1485607 h 2059868"/>
                <a:gd name="connsiteX11" fmla="*/ 191488 w 244743"/>
                <a:gd name="connsiteY11" fmla="*/ 1551402 h 2059868"/>
                <a:gd name="connsiteX12" fmla="*/ 121350 w 244743"/>
                <a:gd name="connsiteY12" fmla="*/ 1617390 h 2059868"/>
                <a:gd name="connsiteX13" fmla="*/ 51212 w 244743"/>
                <a:gd name="connsiteY13" fmla="*/ 1551402 h 2059868"/>
                <a:gd name="connsiteX14" fmla="*/ 121143 w 244743"/>
                <a:gd name="connsiteY14" fmla="*/ 1485607 h 2059868"/>
                <a:gd name="connsiteX15" fmla="*/ 213116 w 244743"/>
                <a:gd name="connsiteY15" fmla="*/ 526258 h 2059868"/>
                <a:gd name="connsiteX16" fmla="*/ 145813 w 244743"/>
                <a:gd name="connsiteY16" fmla="*/ 526258 h 2059868"/>
                <a:gd name="connsiteX17" fmla="*/ 142258 w 244743"/>
                <a:gd name="connsiteY17" fmla="*/ 563392 h 2059868"/>
                <a:gd name="connsiteX18" fmla="*/ 191488 w 244743"/>
                <a:gd name="connsiteY18" fmla="*/ 609710 h 2059868"/>
                <a:gd name="connsiteX19" fmla="*/ 132511 w 244743"/>
                <a:gd name="connsiteY19" fmla="*/ 665197 h 2059868"/>
                <a:gd name="connsiteX20" fmla="*/ 128474 w 244743"/>
                <a:gd name="connsiteY20" fmla="*/ 707372 h 2059868"/>
                <a:gd name="connsiteX21" fmla="*/ 191488 w 244743"/>
                <a:gd name="connsiteY21" fmla="*/ 766659 h 2059868"/>
                <a:gd name="connsiteX22" fmla="*/ 121349 w 244743"/>
                <a:gd name="connsiteY22" fmla="*/ 832647 h 2059868"/>
                <a:gd name="connsiteX23" fmla="*/ 116883 w 244743"/>
                <a:gd name="connsiteY23" fmla="*/ 828444 h 2059868"/>
                <a:gd name="connsiteX24" fmla="*/ 113371 w 244743"/>
                <a:gd name="connsiteY24" fmla="*/ 865125 h 2059868"/>
                <a:gd name="connsiteX25" fmla="*/ 121143 w 244743"/>
                <a:gd name="connsiteY25" fmla="*/ 857812 h 2059868"/>
                <a:gd name="connsiteX26" fmla="*/ 121556 w 244743"/>
                <a:gd name="connsiteY26" fmla="*/ 857812 h 2059868"/>
                <a:gd name="connsiteX27" fmla="*/ 191488 w 244743"/>
                <a:gd name="connsiteY27" fmla="*/ 923607 h 2059868"/>
                <a:gd name="connsiteX28" fmla="*/ 121350 w 244743"/>
                <a:gd name="connsiteY28" fmla="*/ 989595 h 2059868"/>
                <a:gd name="connsiteX29" fmla="*/ 103098 w 244743"/>
                <a:gd name="connsiteY29" fmla="*/ 972424 h 2059868"/>
                <a:gd name="connsiteX30" fmla="*/ 100905 w 244743"/>
                <a:gd name="connsiteY30" fmla="*/ 995332 h 2059868"/>
                <a:gd name="connsiteX31" fmla="*/ 102789 w 244743"/>
                <a:gd name="connsiteY31" fmla="*/ 997104 h 2059868"/>
                <a:gd name="connsiteX32" fmla="*/ 100736 w 244743"/>
                <a:gd name="connsiteY32" fmla="*/ 997104 h 2059868"/>
                <a:gd name="connsiteX33" fmla="*/ 96858 w 244743"/>
                <a:gd name="connsiteY33" fmla="*/ 1037610 h 2059868"/>
                <a:gd name="connsiteX34" fmla="*/ 121143 w 244743"/>
                <a:gd name="connsiteY34" fmla="*/ 1014761 h 2059868"/>
                <a:gd name="connsiteX35" fmla="*/ 121556 w 244743"/>
                <a:gd name="connsiteY35" fmla="*/ 1014761 h 2059868"/>
                <a:gd name="connsiteX36" fmla="*/ 191488 w 244743"/>
                <a:gd name="connsiteY36" fmla="*/ 1080556 h 2059868"/>
                <a:gd name="connsiteX37" fmla="*/ 121349 w 244743"/>
                <a:gd name="connsiteY37" fmla="*/ 1146544 h 2059868"/>
                <a:gd name="connsiteX38" fmla="*/ 89314 w 244743"/>
                <a:gd name="connsiteY38" fmla="*/ 1116404 h 2059868"/>
                <a:gd name="connsiteX39" fmla="*/ 87121 w 244743"/>
                <a:gd name="connsiteY39" fmla="*/ 1139311 h 2059868"/>
                <a:gd name="connsiteX40" fmla="*/ 102789 w 244743"/>
                <a:gd name="connsiteY40" fmla="*/ 1154052 h 2059868"/>
                <a:gd name="connsiteX41" fmla="*/ 85710 w 244743"/>
                <a:gd name="connsiteY41" fmla="*/ 1154052 h 2059868"/>
                <a:gd name="connsiteX42" fmla="*/ 84019 w 244743"/>
                <a:gd name="connsiteY42" fmla="*/ 1171710 h 2059868"/>
                <a:gd name="connsiteX43" fmla="*/ 94602 w 244743"/>
                <a:gd name="connsiteY43" fmla="*/ 1171710 h 2059868"/>
                <a:gd name="connsiteX44" fmla="*/ 82972 w 244743"/>
                <a:gd name="connsiteY44" fmla="*/ 1182652 h 2059868"/>
                <a:gd name="connsiteX45" fmla="*/ 80344 w 244743"/>
                <a:gd name="connsiteY45" fmla="*/ 1210095 h 2059868"/>
                <a:gd name="connsiteX46" fmla="*/ 121143 w 244743"/>
                <a:gd name="connsiteY46" fmla="*/ 1171710 h 2059868"/>
                <a:gd name="connsiteX47" fmla="*/ 121556 w 244743"/>
                <a:gd name="connsiteY47" fmla="*/ 1171710 h 2059868"/>
                <a:gd name="connsiteX48" fmla="*/ 191488 w 244743"/>
                <a:gd name="connsiteY48" fmla="*/ 1237505 h 2059868"/>
                <a:gd name="connsiteX49" fmla="*/ 121350 w 244743"/>
                <a:gd name="connsiteY49" fmla="*/ 1303493 h 2059868"/>
                <a:gd name="connsiteX50" fmla="*/ 75530 w 244743"/>
                <a:gd name="connsiteY50" fmla="*/ 1260383 h 2059868"/>
                <a:gd name="connsiteX51" fmla="*/ 73337 w 244743"/>
                <a:gd name="connsiteY51" fmla="*/ 1283291 h 2059868"/>
                <a:gd name="connsiteX52" fmla="*/ 102789 w 244743"/>
                <a:gd name="connsiteY52" fmla="*/ 1311001 h 2059868"/>
                <a:gd name="connsiteX53" fmla="*/ 70684 w 244743"/>
                <a:gd name="connsiteY53" fmla="*/ 1311001 h 2059868"/>
                <a:gd name="connsiteX54" fmla="*/ 68993 w 244743"/>
                <a:gd name="connsiteY54" fmla="*/ 1328658 h 2059868"/>
                <a:gd name="connsiteX55" fmla="*/ 94602 w 244743"/>
                <a:gd name="connsiteY55" fmla="*/ 1328658 h 2059868"/>
                <a:gd name="connsiteX56" fmla="*/ 66458 w 244743"/>
                <a:gd name="connsiteY56" fmla="*/ 1355137 h 2059868"/>
                <a:gd name="connsiteX57" fmla="*/ 63831 w 244743"/>
                <a:gd name="connsiteY57" fmla="*/ 1382581 h 2059868"/>
                <a:gd name="connsiteX58" fmla="*/ 121143 w 244743"/>
                <a:gd name="connsiteY58" fmla="*/ 1328658 h 2059868"/>
                <a:gd name="connsiteX59" fmla="*/ 121556 w 244743"/>
                <a:gd name="connsiteY59" fmla="*/ 1328658 h 2059868"/>
                <a:gd name="connsiteX60" fmla="*/ 191488 w 244743"/>
                <a:gd name="connsiteY60" fmla="*/ 1394453 h 2059868"/>
                <a:gd name="connsiteX61" fmla="*/ 121349 w 244743"/>
                <a:gd name="connsiteY61" fmla="*/ 1460441 h 2059868"/>
                <a:gd name="connsiteX62" fmla="*/ 61746 w 244743"/>
                <a:gd name="connsiteY62" fmla="*/ 1404363 h 2059868"/>
                <a:gd name="connsiteX63" fmla="*/ 59552 w 244743"/>
                <a:gd name="connsiteY63" fmla="*/ 1427271 h 2059868"/>
                <a:gd name="connsiteX64" fmla="*/ 102789 w 244743"/>
                <a:gd name="connsiteY64" fmla="*/ 1467950 h 2059868"/>
                <a:gd name="connsiteX65" fmla="*/ 55658 w 244743"/>
                <a:gd name="connsiteY65" fmla="*/ 1467949 h 2059868"/>
                <a:gd name="connsiteX66" fmla="*/ 53968 w 244743"/>
                <a:gd name="connsiteY66" fmla="*/ 1485607 h 2059868"/>
                <a:gd name="connsiteX67" fmla="*/ 94602 w 244743"/>
                <a:gd name="connsiteY67" fmla="*/ 1485607 h 2059868"/>
                <a:gd name="connsiteX68" fmla="*/ 49945 w 244743"/>
                <a:gd name="connsiteY68" fmla="*/ 1527623 h 2059868"/>
                <a:gd name="connsiteX69" fmla="*/ 45768 w 244743"/>
                <a:gd name="connsiteY69" fmla="*/ 1571251 h 2059868"/>
                <a:gd name="connsiteX70" fmla="*/ 102789 w 244743"/>
                <a:gd name="connsiteY70" fmla="*/ 1624898 h 2059868"/>
                <a:gd name="connsiteX71" fmla="*/ 40632 w 244743"/>
                <a:gd name="connsiteY71" fmla="*/ 1624898 h 2059868"/>
                <a:gd name="connsiteX72" fmla="*/ 38942 w 244743"/>
                <a:gd name="connsiteY72" fmla="*/ 1642556 h 2059868"/>
                <a:gd name="connsiteX73" fmla="*/ 94602 w 244743"/>
                <a:gd name="connsiteY73" fmla="*/ 1642556 h 2059868"/>
                <a:gd name="connsiteX74" fmla="*/ 37942 w 244743"/>
                <a:gd name="connsiteY74" fmla="*/ 1695865 h 2059868"/>
                <a:gd name="connsiteX75" fmla="*/ 34177 w 244743"/>
                <a:gd name="connsiteY75" fmla="*/ 1692323 h 2059868"/>
                <a:gd name="connsiteX76" fmla="*/ 30804 w 244743"/>
                <a:gd name="connsiteY76" fmla="*/ 1727551 h 2059868"/>
                <a:gd name="connsiteX77" fmla="*/ 37942 w 244743"/>
                <a:gd name="connsiteY77" fmla="*/ 1720836 h 2059868"/>
                <a:gd name="connsiteX78" fmla="*/ 102789 w 244743"/>
                <a:gd name="connsiteY78" fmla="*/ 1781847 h 2059868"/>
                <a:gd name="connsiteX79" fmla="*/ 25606 w 244743"/>
                <a:gd name="connsiteY79" fmla="*/ 1781847 h 2059868"/>
                <a:gd name="connsiteX80" fmla="*/ 23916 w 244743"/>
                <a:gd name="connsiteY80" fmla="*/ 1799504 h 2059868"/>
                <a:gd name="connsiteX81" fmla="*/ 94602 w 244743"/>
                <a:gd name="connsiteY81" fmla="*/ 1799504 h 2059868"/>
                <a:gd name="connsiteX82" fmla="*/ 37941 w 244743"/>
                <a:gd name="connsiteY82" fmla="*/ 1852813 h 2059868"/>
                <a:gd name="connsiteX83" fmla="*/ 20393 w 244743"/>
                <a:gd name="connsiteY83" fmla="*/ 1836303 h 2059868"/>
                <a:gd name="connsiteX84" fmla="*/ 18200 w 244743"/>
                <a:gd name="connsiteY84" fmla="*/ 1859211 h 2059868"/>
                <a:gd name="connsiteX85" fmla="*/ 24670 w 244743"/>
                <a:gd name="connsiteY85" fmla="*/ 1865299 h 2059868"/>
                <a:gd name="connsiteX86" fmla="*/ 16919 w 244743"/>
                <a:gd name="connsiteY86" fmla="*/ 1872592 h 2059868"/>
                <a:gd name="connsiteX87" fmla="*/ 14291 w 244743"/>
                <a:gd name="connsiteY87" fmla="*/ 1900035 h 2059868"/>
                <a:gd name="connsiteX88" fmla="*/ 37941 w 244743"/>
                <a:gd name="connsiteY88" fmla="*/ 1877785 h 2059868"/>
                <a:gd name="connsiteX89" fmla="*/ 102789 w 244743"/>
                <a:gd name="connsiteY89" fmla="*/ 1938796 h 2059868"/>
                <a:gd name="connsiteX90" fmla="*/ 17217 w 244743"/>
                <a:gd name="connsiteY90" fmla="*/ 1938797 h 2059868"/>
                <a:gd name="connsiteX91" fmla="*/ 17217 w 244743"/>
                <a:gd name="connsiteY91" fmla="*/ 1956454 h 2059868"/>
                <a:gd name="connsiteX92" fmla="*/ 94602 w 244743"/>
                <a:gd name="connsiteY92" fmla="*/ 1956454 h 2059868"/>
                <a:gd name="connsiteX93" fmla="*/ 405 w 244743"/>
                <a:gd name="connsiteY93" fmla="*/ 2045078 h 2059868"/>
                <a:gd name="connsiteX94" fmla="*/ 0 w 244743"/>
                <a:gd name="connsiteY94" fmla="*/ 2049306 h 2059868"/>
                <a:gd name="connsiteX95" fmla="*/ 11227 w 244743"/>
                <a:gd name="connsiteY95" fmla="*/ 2059868 h 2059868"/>
                <a:gd name="connsiteX96" fmla="*/ 121143 w 244743"/>
                <a:gd name="connsiteY96" fmla="*/ 1956454 h 2059868"/>
                <a:gd name="connsiteX97" fmla="*/ 121556 w 244743"/>
                <a:gd name="connsiteY97" fmla="*/ 1956454 h 2059868"/>
                <a:gd name="connsiteX98" fmla="*/ 231472 w 244743"/>
                <a:gd name="connsiteY98" fmla="*/ 2059868 h 2059868"/>
                <a:gd name="connsiteX99" fmla="*/ 244743 w 244743"/>
                <a:gd name="connsiteY99" fmla="*/ 2047383 h 2059868"/>
                <a:gd name="connsiteX100" fmla="*/ 148097 w 244743"/>
                <a:gd name="connsiteY100" fmla="*/ 1956454 h 2059868"/>
                <a:gd name="connsiteX101" fmla="*/ 244256 w 244743"/>
                <a:gd name="connsiteY101" fmla="*/ 1956454 h 2059868"/>
                <a:gd name="connsiteX102" fmla="*/ 244256 w 244743"/>
                <a:gd name="connsiteY102" fmla="*/ 1938796 h 2059868"/>
                <a:gd name="connsiteX103" fmla="*/ 139910 w 244743"/>
                <a:gd name="connsiteY103" fmla="*/ 1938796 h 2059868"/>
                <a:gd name="connsiteX104" fmla="*/ 204758 w 244743"/>
                <a:gd name="connsiteY104" fmla="*/ 1877785 h 2059868"/>
                <a:gd name="connsiteX105" fmla="*/ 231472 w 244743"/>
                <a:gd name="connsiteY105" fmla="*/ 1902918 h 2059868"/>
                <a:gd name="connsiteX106" fmla="*/ 244743 w 244743"/>
                <a:gd name="connsiteY106" fmla="*/ 1890433 h 2059868"/>
                <a:gd name="connsiteX107" fmla="*/ 218029 w 244743"/>
                <a:gd name="connsiteY107" fmla="*/ 1865299 h 2059868"/>
                <a:gd name="connsiteX108" fmla="*/ 244743 w 244743"/>
                <a:gd name="connsiteY108" fmla="*/ 1840165 h 2059868"/>
                <a:gd name="connsiteX109" fmla="*/ 231472 w 244743"/>
                <a:gd name="connsiteY109" fmla="*/ 1827680 h 2059868"/>
                <a:gd name="connsiteX110" fmla="*/ 204758 w 244743"/>
                <a:gd name="connsiteY110" fmla="*/ 1852813 h 2059868"/>
                <a:gd name="connsiteX111" fmla="*/ 148097 w 244743"/>
                <a:gd name="connsiteY111" fmla="*/ 1799504 h 2059868"/>
                <a:gd name="connsiteX112" fmla="*/ 244256 w 244743"/>
                <a:gd name="connsiteY112" fmla="*/ 1799504 h 2059868"/>
                <a:gd name="connsiteX113" fmla="*/ 244256 w 244743"/>
                <a:gd name="connsiteY113" fmla="*/ 1781847 h 2059868"/>
                <a:gd name="connsiteX114" fmla="*/ 139910 w 244743"/>
                <a:gd name="connsiteY114" fmla="*/ 1781847 h 2059868"/>
                <a:gd name="connsiteX115" fmla="*/ 204758 w 244743"/>
                <a:gd name="connsiteY115" fmla="*/ 1720836 h 2059868"/>
                <a:gd name="connsiteX116" fmla="*/ 231472 w 244743"/>
                <a:gd name="connsiteY116" fmla="*/ 1745970 h 2059868"/>
                <a:gd name="connsiteX117" fmla="*/ 244743 w 244743"/>
                <a:gd name="connsiteY117" fmla="*/ 1733484 h 2059868"/>
                <a:gd name="connsiteX118" fmla="*/ 218029 w 244743"/>
                <a:gd name="connsiteY118" fmla="*/ 1708350 h 2059868"/>
                <a:gd name="connsiteX119" fmla="*/ 244743 w 244743"/>
                <a:gd name="connsiteY119" fmla="*/ 1683216 h 2059868"/>
                <a:gd name="connsiteX120" fmla="*/ 231472 w 244743"/>
                <a:gd name="connsiteY120" fmla="*/ 1670730 h 2059868"/>
                <a:gd name="connsiteX121" fmla="*/ 204758 w 244743"/>
                <a:gd name="connsiteY121" fmla="*/ 1695865 h 2059868"/>
                <a:gd name="connsiteX122" fmla="*/ 148097 w 244743"/>
                <a:gd name="connsiteY122" fmla="*/ 1642556 h 2059868"/>
                <a:gd name="connsiteX123" fmla="*/ 244256 w 244743"/>
                <a:gd name="connsiteY123" fmla="*/ 1642556 h 2059868"/>
                <a:gd name="connsiteX124" fmla="*/ 244256 w 244743"/>
                <a:gd name="connsiteY124" fmla="*/ 1624898 h 2059868"/>
                <a:gd name="connsiteX125" fmla="*/ 139910 w 244743"/>
                <a:gd name="connsiteY125" fmla="*/ 1624898 h 2059868"/>
                <a:gd name="connsiteX126" fmla="*/ 204758 w 244743"/>
                <a:gd name="connsiteY126" fmla="*/ 1563887 h 2059868"/>
                <a:gd name="connsiteX127" fmla="*/ 231472 w 244743"/>
                <a:gd name="connsiteY127" fmla="*/ 1589021 h 2059868"/>
                <a:gd name="connsiteX128" fmla="*/ 244743 w 244743"/>
                <a:gd name="connsiteY128" fmla="*/ 1576536 h 2059868"/>
                <a:gd name="connsiteX129" fmla="*/ 218029 w 244743"/>
                <a:gd name="connsiteY129" fmla="*/ 1551402 h 2059868"/>
                <a:gd name="connsiteX130" fmla="*/ 244743 w 244743"/>
                <a:gd name="connsiteY130" fmla="*/ 1526267 h 2059868"/>
                <a:gd name="connsiteX131" fmla="*/ 231472 w 244743"/>
                <a:gd name="connsiteY131" fmla="*/ 1513781 h 2059868"/>
                <a:gd name="connsiteX132" fmla="*/ 204758 w 244743"/>
                <a:gd name="connsiteY132" fmla="*/ 1538916 h 2059868"/>
                <a:gd name="connsiteX133" fmla="*/ 148097 w 244743"/>
                <a:gd name="connsiteY133" fmla="*/ 1485607 h 2059868"/>
                <a:gd name="connsiteX134" fmla="*/ 243961 w 244743"/>
                <a:gd name="connsiteY134" fmla="*/ 1485607 h 2059868"/>
                <a:gd name="connsiteX135" fmla="*/ 243393 w 244743"/>
                <a:gd name="connsiteY135" fmla="*/ 1467949 h 2059868"/>
                <a:gd name="connsiteX136" fmla="*/ 139910 w 244743"/>
                <a:gd name="connsiteY136" fmla="*/ 1467950 h 2059868"/>
                <a:gd name="connsiteX137" fmla="*/ 204758 w 244743"/>
                <a:gd name="connsiteY137" fmla="*/ 1406939 h 2059868"/>
                <a:gd name="connsiteX138" fmla="*/ 231472 w 244743"/>
                <a:gd name="connsiteY138" fmla="*/ 1432072 h 2059868"/>
                <a:gd name="connsiteX139" fmla="*/ 241923 w 244743"/>
                <a:gd name="connsiteY139" fmla="*/ 1422240 h 2059868"/>
                <a:gd name="connsiteX140" fmla="*/ 241748 w 244743"/>
                <a:gd name="connsiteY140" fmla="*/ 1416769 h 2059868"/>
                <a:gd name="connsiteX141" fmla="*/ 218029 w 244743"/>
                <a:gd name="connsiteY141" fmla="*/ 1394453 h 2059868"/>
                <a:gd name="connsiteX142" fmla="*/ 240355 w 244743"/>
                <a:gd name="connsiteY142" fmla="*/ 1373447 h 2059868"/>
                <a:gd name="connsiteX143" fmla="*/ 240081 w 244743"/>
                <a:gd name="connsiteY143" fmla="*/ 1364932 h 2059868"/>
                <a:gd name="connsiteX144" fmla="*/ 231472 w 244743"/>
                <a:gd name="connsiteY144" fmla="*/ 1356833 h 2059868"/>
                <a:gd name="connsiteX145" fmla="*/ 204758 w 244743"/>
                <a:gd name="connsiteY145" fmla="*/ 1381968 h 2059868"/>
                <a:gd name="connsiteX146" fmla="*/ 148097 w 244743"/>
                <a:gd name="connsiteY146" fmla="*/ 1328658 h 2059868"/>
                <a:gd name="connsiteX147" fmla="*/ 238915 w 244743"/>
                <a:gd name="connsiteY147" fmla="*/ 1328658 h 2059868"/>
                <a:gd name="connsiteX148" fmla="*/ 238347 w 244743"/>
                <a:gd name="connsiteY148" fmla="*/ 1311001 h 2059868"/>
                <a:gd name="connsiteX149" fmla="*/ 139910 w 244743"/>
                <a:gd name="connsiteY149" fmla="*/ 1311001 h 2059868"/>
                <a:gd name="connsiteX150" fmla="*/ 204758 w 244743"/>
                <a:gd name="connsiteY150" fmla="*/ 1249990 h 2059868"/>
                <a:gd name="connsiteX151" fmla="*/ 231472 w 244743"/>
                <a:gd name="connsiteY151" fmla="*/ 1275124 h 2059868"/>
                <a:gd name="connsiteX152" fmla="*/ 237025 w 244743"/>
                <a:gd name="connsiteY152" fmla="*/ 1269899 h 2059868"/>
                <a:gd name="connsiteX153" fmla="*/ 236544 w 244743"/>
                <a:gd name="connsiteY153" fmla="*/ 1254924 h 2059868"/>
                <a:gd name="connsiteX154" fmla="*/ 218029 w 244743"/>
                <a:gd name="connsiteY154" fmla="*/ 1237505 h 2059868"/>
                <a:gd name="connsiteX155" fmla="*/ 235457 w 244743"/>
                <a:gd name="connsiteY155" fmla="*/ 1221107 h 2059868"/>
                <a:gd name="connsiteX156" fmla="*/ 234877 w 244743"/>
                <a:gd name="connsiteY156" fmla="*/ 1203088 h 2059868"/>
                <a:gd name="connsiteX157" fmla="*/ 231472 w 244743"/>
                <a:gd name="connsiteY157" fmla="*/ 1199884 h 2059868"/>
                <a:gd name="connsiteX158" fmla="*/ 204758 w 244743"/>
                <a:gd name="connsiteY158" fmla="*/ 1225019 h 2059868"/>
                <a:gd name="connsiteX159" fmla="*/ 148097 w 244743"/>
                <a:gd name="connsiteY159" fmla="*/ 1171710 h 2059868"/>
                <a:gd name="connsiteX160" fmla="*/ 233868 w 244743"/>
                <a:gd name="connsiteY160" fmla="*/ 1171710 h 2059868"/>
                <a:gd name="connsiteX161" fmla="*/ 233301 w 244743"/>
                <a:gd name="connsiteY161" fmla="*/ 1154052 h 2059868"/>
                <a:gd name="connsiteX162" fmla="*/ 139910 w 244743"/>
                <a:gd name="connsiteY162" fmla="*/ 1154052 h 2059868"/>
                <a:gd name="connsiteX163" fmla="*/ 204758 w 244743"/>
                <a:gd name="connsiteY163" fmla="*/ 1093041 h 2059868"/>
                <a:gd name="connsiteX164" fmla="*/ 231472 w 244743"/>
                <a:gd name="connsiteY164" fmla="*/ 1118175 h 2059868"/>
                <a:gd name="connsiteX165" fmla="*/ 232127 w 244743"/>
                <a:gd name="connsiteY165" fmla="*/ 1117559 h 2059868"/>
                <a:gd name="connsiteX166" fmla="*/ 231340 w 244743"/>
                <a:gd name="connsiteY166" fmla="*/ 1093080 h 2059868"/>
                <a:gd name="connsiteX167" fmla="*/ 218029 w 244743"/>
                <a:gd name="connsiteY167" fmla="*/ 1080556 h 2059868"/>
                <a:gd name="connsiteX168" fmla="*/ 230559 w 244743"/>
                <a:gd name="connsiteY168" fmla="*/ 1068767 h 2059868"/>
                <a:gd name="connsiteX169" fmla="*/ 229779 w 244743"/>
                <a:gd name="connsiteY169" fmla="*/ 1044528 h 2059868"/>
                <a:gd name="connsiteX170" fmla="*/ 204758 w 244743"/>
                <a:gd name="connsiteY170" fmla="*/ 1068070 h 2059868"/>
                <a:gd name="connsiteX171" fmla="*/ 148097 w 244743"/>
                <a:gd name="connsiteY171" fmla="*/ 1014761 h 2059868"/>
                <a:gd name="connsiteX172" fmla="*/ 228822 w 244743"/>
                <a:gd name="connsiteY172" fmla="*/ 1014761 h 2059868"/>
                <a:gd name="connsiteX173" fmla="*/ 228255 w 244743"/>
                <a:gd name="connsiteY173" fmla="*/ 997104 h 2059868"/>
                <a:gd name="connsiteX174" fmla="*/ 139910 w 244743"/>
                <a:gd name="connsiteY174" fmla="*/ 997104 h 2059868"/>
                <a:gd name="connsiteX175" fmla="*/ 204758 w 244743"/>
                <a:gd name="connsiteY175" fmla="*/ 936093 h 2059868"/>
                <a:gd name="connsiteX176" fmla="*/ 226965 w 244743"/>
                <a:gd name="connsiteY176" fmla="*/ 956985 h 2059868"/>
                <a:gd name="connsiteX177" fmla="*/ 226137 w 244743"/>
                <a:gd name="connsiteY177" fmla="*/ 931235 h 2059868"/>
                <a:gd name="connsiteX178" fmla="*/ 218029 w 244743"/>
                <a:gd name="connsiteY178" fmla="*/ 923607 h 2059868"/>
                <a:gd name="connsiteX179" fmla="*/ 225661 w 244743"/>
                <a:gd name="connsiteY179" fmla="*/ 916427 h 2059868"/>
                <a:gd name="connsiteX180" fmla="*/ 224881 w 244743"/>
                <a:gd name="connsiteY180" fmla="*/ 892188 h 2059868"/>
                <a:gd name="connsiteX181" fmla="*/ 204758 w 244743"/>
                <a:gd name="connsiteY181" fmla="*/ 911122 h 2059868"/>
                <a:gd name="connsiteX182" fmla="*/ 148097 w 244743"/>
                <a:gd name="connsiteY182" fmla="*/ 857812 h 2059868"/>
                <a:gd name="connsiteX183" fmla="*/ 223776 w 244743"/>
                <a:gd name="connsiteY183" fmla="*/ 857812 h 2059868"/>
                <a:gd name="connsiteX184" fmla="*/ 223208 w 244743"/>
                <a:gd name="connsiteY184" fmla="*/ 840155 h 2059868"/>
                <a:gd name="connsiteX185" fmla="*/ 139910 w 244743"/>
                <a:gd name="connsiteY185" fmla="*/ 840155 h 2059868"/>
                <a:gd name="connsiteX186" fmla="*/ 204758 w 244743"/>
                <a:gd name="connsiteY186" fmla="*/ 779144 h 2059868"/>
                <a:gd name="connsiteX187" fmla="*/ 221761 w 244743"/>
                <a:gd name="connsiteY187" fmla="*/ 795141 h 2059868"/>
                <a:gd name="connsiteX188" fmla="*/ 220933 w 244743"/>
                <a:gd name="connsiteY188" fmla="*/ 769391 h 2059868"/>
                <a:gd name="connsiteX189" fmla="*/ 218029 w 244743"/>
                <a:gd name="connsiteY189" fmla="*/ 766659 h 2059868"/>
                <a:gd name="connsiteX190" fmla="*/ 220763 w 244743"/>
                <a:gd name="connsiteY190" fmla="*/ 764087 h 2059868"/>
                <a:gd name="connsiteX191" fmla="*/ 219983 w 244743"/>
                <a:gd name="connsiteY191" fmla="*/ 739848 h 2059868"/>
                <a:gd name="connsiteX192" fmla="*/ 204758 w 244743"/>
                <a:gd name="connsiteY192" fmla="*/ 754173 h 2059868"/>
                <a:gd name="connsiteX193" fmla="*/ 148097 w 244743"/>
                <a:gd name="connsiteY193" fmla="*/ 700864 h 2059868"/>
                <a:gd name="connsiteX194" fmla="*/ 218730 w 244743"/>
                <a:gd name="connsiteY194" fmla="*/ 700864 h 2059868"/>
                <a:gd name="connsiteX195" fmla="*/ 218162 w 244743"/>
                <a:gd name="connsiteY195" fmla="*/ 683206 h 2059868"/>
                <a:gd name="connsiteX196" fmla="*/ 139910 w 244743"/>
                <a:gd name="connsiteY196" fmla="*/ 683206 h 2059868"/>
                <a:gd name="connsiteX197" fmla="*/ 204758 w 244743"/>
                <a:gd name="connsiteY197" fmla="*/ 622195 h 2059868"/>
                <a:gd name="connsiteX198" fmla="*/ 216557 w 244743"/>
                <a:gd name="connsiteY198" fmla="*/ 633296 h 2059868"/>
                <a:gd name="connsiteX199" fmla="*/ 215085 w 244743"/>
                <a:gd name="connsiteY199" fmla="*/ 587508 h 2059868"/>
                <a:gd name="connsiteX200" fmla="*/ 204758 w 244743"/>
                <a:gd name="connsiteY200" fmla="*/ 597224 h 2059868"/>
                <a:gd name="connsiteX201" fmla="*/ 148097 w 244743"/>
                <a:gd name="connsiteY201" fmla="*/ 543915 h 2059868"/>
                <a:gd name="connsiteX202" fmla="*/ 213684 w 244743"/>
                <a:gd name="connsiteY202" fmla="*/ 543915 h 2059868"/>
                <a:gd name="connsiteX203" fmla="*/ 158235 w 244743"/>
                <a:gd name="connsiteY203" fmla="*/ 396505 h 2059868"/>
                <a:gd name="connsiteX204" fmla="*/ 156042 w 244743"/>
                <a:gd name="connsiteY204" fmla="*/ 419412 h 2059868"/>
                <a:gd name="connsiteX205" fmla="*/ 191488 w 244743"/>
                <a:gd name="connsiteY205" fmla="*/ 452761 h 2059868"/>
                <a:gd name="connsiteX206" fmla="*/ 149025 w 244743"/>
                <a:gd name="connsiteY206" fmla="*/ 492712 h 2059868"/>
                <a:gd name="connsiteX207" fmla="*/ 146397 w 244743"/>
                <a:gd name="connsiteY207" fmla="*/ 520154 h 2059868"/>
                <a:gd name="connsiteX208" fmla="*/ 204758 w 244743"/>
                <a:gd name="connsiteY208" fmla="*/ 465247 h 2059868"/>
                <a:gd name="connsiteX209" fmla="*/ 211354 w 244743"/>
                <a:gd name="connsiteY209" fmla="*/ 471452 h 2059868"/>
                <a:gd name="connsiteX210" fmla="*/ 210187 w 244743"/>
                <a:gd name="connsiteY210" fmla="*/ 435168 h 2059868"/>
                <a:gd name="connsiteX211" fmla="*/ 204758 w 244743"/>
                <a:gd name="connsiteY211" fmla="*/ 440276 h 2059868"/>
                <a:gd name="connsiteX212" fmla="*/ 208070 w 244743"/>
                <a:gd name="connsiteY212" fmla="*/ 369309 h 2059868"/>
                <a:gd name="connsiteX213" fmla="*/ 160839 w 244743"/>
                <a:gd name="connsiteY213" fmla="*/ 369309 h 2059868"/>
                <a:gd name="connsiteX214" fmla="*/ 159149 w 244743"/>
                <a:gd name="connsiteY214" fmla="*/ 386966 h 2059868"/>
                <a:gd name="connsiteX215" fmla="*/ 208637 w 244743"/>
                <a:gd name="connsiteY215" fmla="*/ 386966 h 2059868"/>
                <a:gd name="connsiteX216" fmla="*/ 172020 w 244743"/>
                <a:gd name="connsiteY216" fmla="*/ 252525 h 2059868"/>
                <a:gd name="connsiteX217" fmla="*/ 169826 w 244743"/>
                <a:gd name="connsiteY217" fmla="*/ 275433 h 2059868"/>
                <a:gd name="connsiteX218" fmla="*/ 191488 w 244743"/>
                <a:gd name="connsiteY218" fmla="*/ 295813 h 2059868"/>
                <a:gd name="connsiteX219" fmla="*/ 165538 w 244743"/>
                <a:gd name="connsiteY219" fmla="*/ 320227 h 2059868"/>
                <a:gd name="connsiteX220" fmla="*/ 162911 w 244743"/>
                <a:gd name="connsiteY220" fmla="*/ 347670 h 2059868"/>
                <a:gd name="connsiteX221" fmla="*/ 204758 w 244743"/>
                <a:gd name="connsiteY221" fmla="*/ 308298 h 2059868"/>
                <a:gd name="connsiteX222" fmla="*/ 206150 w 244743"/>
                <a:gd name="connsiteY222" fmla="*/ 309608 h 2059868"/>
                <a:gd name="connsiteX223" fmla="*/ 205289 w 244743"/>
                <a:gd name="connsiteY223" fmla="*/ 282828 h 2059868"/>
                <a:gd name="connsiteX224" fmla="*/ 204758 w 244743"/>
                <a:gd name="connsiteY224" fmla="*/ 283327 h 2059868"/>
                <a:gd name="connsiteX225" fmla="*/ 203024 w 244743"/>
                <a:gd name="connsiteY225" fmla="*/ 212361 h 2059868"/>
                <a:gd name="connsiteX226" fmla="*/ 175865 w 244743"/>
                <a:gd name="connsiteY226" fmla="*/ 212361 h 2059868"/>
                <a:gd name="connsiteX227" fmla="*/ 174174 w 244743"/>
                <a:gd name="connsiteY227" fmla="*/ 230018 h 2059868"/>
                <a:gd name="connsiteX228" fmla="*/ 203591 w 244743"/>
                <a:gd name="connsiteY228" fmla="*/ 230018 h 2059868"/>
                <a:gd name="connsiteX229" fmla="*/ 185804 w 244743"/>
                <a:gd name="connsiteY229" fmla="*/ 108545 h 2059868"/>
                <a:gd name="connsiteX230" fmla="*/ 183611 w 244743"/>
                <a:gd name="connsiteY230" fmla="*/ 131453 h 2059868"/>
                <a:gd name="connsiteX231" fmla="*/ 191488 w 244743"/>
                <a:gd name="connsiteY231" fmla="*/ 138864 h 2059868"/>
                <a:gd name="connsiteX232" fmla="*/ 182051 w 244743"/>
                <a:gd name="connsiteY232" fmla="*/ 147742 h 2059868"/>
                <a:gd name="connsiteX233" fmla="*/ 179424 w 244743"/>
                <a:gd name="connsiteY233" fmla="*/ 175185 h 2059868"/>
                <a:gd name="connsiteX234" fmla="*/ 201170 w 244743"/>
                <a:gd name="connsiteY234" fmla="*/ 154725 h 2059868"/>
                <a:gd name="connsiteX235" fmla="*/ 200119 w 244743"/>
                <a:gd name="connsiteY235" fmla="*/ 122013 h 2059868"/>
                <a:gd name="connsiteX236" fmla="*/ 197977 w 244743"/>
                <a:gd name="connsiteY236" fmla="*/ 55412 h 2059868"/>
                <a:gd name="connsiteX237" fmla="*/ 190891 w 244743"/>
                <a:gd name="connsiteY237" fmla="*/ 55412 h 2059868"/>
                <a:gd name="connsiteX238" fmla="*/ 189200 w 244743"/>
                <a:gd name="connsiteY238" fmla="*/ 73069 h 2059868"/>
                <a:gd name="connsiteX239" fmla="*/ 198545 w 244743"/>
                <a:gd name="connsiteY239" fmla="*/ 73069 h 2059868"/>
                <a:gd name="connsiteX240" fmla="*/ 196196 w 244743"/>
                <a:gd name="connsiteY240" fmla="*/ 0 h 2059868"/>
                <a:gd name="connsiteX241" fmla="*/ 195937 w 244743"/>
                <a:gd name="connsiteY241" fmla="*/ 2699 h 2059868"/>
                <a:gd name="connsiteX242" fmla="*/ 196272 w 244743"/>
                <a:gd name="connsiteY242" fmla="*/ 2384 h 205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</a:cxnLst>
              <a:rect l="l" t="t" r="r" b="b"/>
              <a:pathLst>
                <a:path w="244743" h="2059868">
                  <a:moveTo>
                    <a:pt x="121556" y="1799504"/>
                  </a:moveTo>
                  <a:lnTo>
                    <a:pt x="191488" y="1865299"/>
                  </a:lnTo>
                  <a:lnTo>
                    <a:pt x="121349" y="1931288"/>
                  </a:lnTo>
                  <a:lnTo>
                    <a:pt x="51211" y="1865299"/>
                  </a:lnTo>
                  <a:lnTo>
                    <a:pt x="121143" y="1799504"/>
                  </a:lnTo>
                  <a:close/>
                  <a:moveTo>
                    <a:pt x="121556" y="1642556"/>
                  </a:moveTo>
                  <a:lnTo>
                    <a:pt x="191488" y="1708350"/>
                  </a:lnTo>
                  <a:lnTo>
                    <a:pt x="121349" y="1774338"/>
                  </a:lnTo>
                  <a:lnTo>
                    <a:pt x="51212" y="1708350"/>
                  </a:lnTo>
                  <a:lnTo>
                    <a:pt x="121143" y="1642555"/>
                  </a:lnTo>
                  <a:close/>
                  <a:moveTo>
                    <a:pt x="121556" y="1485607"/>
                  </a:moveTo>
                  <a:lnTo>
                    <a:pt x="191488" y="1551402"/>
                  </a:lnTo>
                  <a:lnTo>
                    <a:pt x="121350" y="1617390"/>
                  </a:lnTo>
                  <a:lnTo>
                    <a:pt x="51212" y="1551402"/>
                  </a:lnTo>
                  <a:lnTo>
                    <a:pt x="121143" y="1485607"/>
                  </a:lnTo>
                  <a:close/>
                  <a:moveTo>
                    <a:pt x="213116" y="526258"/>
                  </a:moveTo>
                  <a:lnTo>
                    <a:pt x="145813" y="526258"/>
                  </a:lnTo>
                  <a:lnTo>
                    <a:pt x="142258" y="563392"/>
                  </a:lnTo>
                  <a:lnTo>
                    <a:pt x="191488" y="609710"/>
                  </a:lnTo>
                  <a:lnTo>
                    <a:pt x="132511" y="665197"/>
                  </a:lnTo>
                  <a:lnTo>
                    <a:pt x="128474" y="707372"/>
                  </a:lnTo>
                  <a:lnTo>
                    <a:pt x="191488" y="766659"/>
                  </a:lnTo>
                  <a:lnTo>
                    <a:pt x="121349" y="832647"/>
                  </a:lnTo>
                  <a:lnTo>
                    <a:pt x="116883" y="828444"/>
                  </a:lnTo>
                  <a:lnTo>
                    <a:pt x="113371" y="865125"/>
                  </a:lnTo>
                  <a:lnTo>
                    <a:pt x="121143" y="857812"/>
                  </a:lnTo>
                  <a:lnTo>
                    <a:pt x="121556" y="857812"/>
                  </a:lnTo>
                  <a:lnTo>
                    <a:pt x="191488" y="923607"/>
                  </a:lnTo>
                  <a:lnTo>
                    <a:pt x="121350" y="989595"/>
                  </a:lnTo>
                  <a:lnTo>
                    <a:pt x="103098" y="972424"/>
                  </a:lnTo>
                  <a:lnTo>
                    <a:pt x="100905" y="995332"/>
                  </a:lnTo>
                  <a:lnTo>
                    <a:pt x="102789" y="997104"/>
                  </a:lnTo>
                  <a:lnTo>
                    <a:pt x="100736" y="997104"/>
                  </a:lnTo>
                  <a:lnTo>
                    <a:pt x="96858" y="1037610"/>
                  </a:lnTo>
                  <a:lnTo>
                    <a:pt x="121143" y="1014761"/>
                  </a:lnTo>
                  <a:lnTo>
                    <a:pt x="121556" y="1014761"/>
                  </a:lnTo>
                  <a:lnTo>
                    <a:pt x="191488" y="1080556"/>
                  </a:lnTo>
                  <a:lnTo>
                    <a:pt x="121349" y="1146544"/>
                  </a:lnTo>
                  <a:lnTo>
                    <a:pt x="89314" y="1116404"/>
                  </a:lnTo>
                  <a:lnTo>
                    <a:pt x="87121" y="1139311"/>
                  </a:lnTo>
                  <a:lnTo>
                    <a:pt x="102789" y="1154052"/>
                  </a:lnTo>
                  <a:lnTo>
                    <a:pt x="85710" y="1154052"/>
                  </a:lnTo>
                  <a:lnTo>
                    <a:pt x="84019" y="1171710"/>
                  </a:lnTo>
                  <a:lnTo>
                    <a:pt x="94602" y="1171710"/>
                  </a:lnTo>
                  <a:lnTo>
                    <a:pt x="82972" y="1182652"/>
                  </a:lnTo>
                  <a:lnTo>
                    <a:pt x="80344" y="1210095"/>
                  </a:lnTo>
                  <a:lnTo>
                    <a:pt x="121143" y="1171710"/>
                  </a:lnTo>
                  <a:lnTo>
                    <a:pt x="121556" y="1171710"/>
                  </a:lnTo>
                  <a:lnTo>
                    <a:pt x="191488" y="1237505"/>
                  </a:lnTo>
                  <a:lnTo>
                    <a:pt x="121350" y="1303493"/>
                  </a:lnTo>
                  <a:lnTo>
                    <a:pt x="75530" y="1260383"/>
                  </a:lnTo>
                  <a:lnTo>
                    <a:pt x="73337" y="1283291"/>
                  </a:lnTo>
                  <a:lnTo>
                    <a:pt x="102789" y="1311001"/>
                  </a:lnTo>
                  <a:lnTo>
                    <a:pt x="70684" y="1311001"/>
                  </a:lnTo>
                  <a:lnTo>
                    <a:pt x="68993" y="1328658"/>
                  </a:lnTo>
                  <a:lnTo>
                    <a:pt x="94602" y="1328658"/>
                  </a:lnTo>
                  <a:lnTo>
                    <a:pt x="66458" y="1355137"/>
                  </a:lnTo>
                  <a:lnTo>
                    <a:pt x="63831" y="1382581"/>
                  </a:lnTo>
                  <a:lnTo>
                    <a:pt x="121143" y="1328658"/>
                  </a:lnTo>
                  <a:lnTo>
                    <a:pt x="121556" y="1328658"/>
                  </a:lnTo>
                  <a:lnTo>
                    <a:pt x="191488" y="1394453"/>
                  </a:lnTo>
                  <a:lnTo>
                    <a:pt x="121349" y="1460441"/>
                  </a:lnTo>
                  <a:lnTo>
                    <a:pt x="61746" y="1404363"/>
                  </a:lnTo>
                  <a:lnTo>
                    <a:pt x="59552" y="1427271"/>
                  </a:lnTo>
                  <a:lnTo>
                    <a:pt x="102789" y="1467950"/>
                  </a:lnTo>
                  <a:lnTo>
                    <a:pt x="55658" y="1467949"/>
                  </a:lnTo>
                  <a:lnTo>
                    <a:pt x="53968" y="1485607"/>
                  </a:lnTo>
                  <a:lnTo>
                    <a:pt x="94602" y="1485607"/>
                  </a:lnTo>
                  <a:lnTo>
                    <a:pt x="49945" y="1527623"/>
                  </a:lnTo>
                  <a:lnTo>
                    <a:pt x="45768" y="1571251"/>
                  </a:lnTo>
                  <a:lnTo>
                    <a:pt x="102789" y="1624898"/>
                  </a:lnTo>
                  <a:lnTo>
                    <a:pt x="40632" y="1624898"/>
                  </a:lnTo>
                  <a:lnTo>
                    <a:pt x="38942" y="1642556"/>
                  </a:lnTo>
                  <a:lnTo>
                    <a:pt x="94602" y="1642556"/>
                  </a:lnTo>
                  <a:lnTo>
                    <a:pt x="37942" y="1695865"/>
                  </a:lnTo>
                  <a:lnTo>
                    <a:pt x="34177" y="1692323"/>
                  </a:lnTo>
                  <a:lnTo>
                    <a:pt x="30804" y="1727551"/>
                  </a:lnTo>
                  <a:lnTo>
                    <a:pt x="37942" y="1720836"/>
                  </a:lnTo>
                  <a:lnTo>
                    <a:pt x="102789" y="1781847"/>
                  </a:lnTo>
                  <a:lnTo>
                    <a:pt x="25606" y="1781847"/>
                  </a:lnTo>
                  <a:lnTo>
                    <a:pt x="23916" y="1799504"/>
                  </a:lnTo>
                  <a:lnTo>
                    <a:pt x="94602" y="1799504"/>
                  </a:lnTo>
                  <a:lnTo>
                    <a:pt x="37941" y="1852813"/>
                  </a:lnTo>
                  <a:lnTo>
                    <a:pt x="20393" y="1836303"/>
                  </a:lnTo>
                  <a:lnTo>
                    <a:pt x="18200" y="1859211"/>
                  </a:lnTo>
                  <a:lnTo>
                    <a:pt x="24670" y="1865299"/>
                  </a:lnTo>
                  <a:lnTo>
                    <a:pt x="16919" y="1872592"/>
                  </a:lnTo>
                  <a:lnTo>
                    <a:pt x="14291" y="1900035"/>
                  </a:lnTo>
                  <a:lnTo>
                    <a:pt x="37941" y="1877785"/>
                  </a:lnTo>
                  <a:lnTo>
                    <a:pt x="102789" y="1938796"/>
                  </a:lnTo>
                  <a:lnTo>
                    <a:pt x="17217" y="1938797"/>
                  </a:lnTo>
                  <a:lnTo>
                    <a:pt x="17217" y="1956454"/>
                  </a:lnTo>
                  <a:lnTo>
                    <a:pt x="94602" y="1956454"/>
                  </a:lnTo>
                  <a:lnTo>
                    <a:pt x="405" y="2045078"/>
                  </a:lnTo>
                  <a:lnTo>
                    <a:pt x="0" y="2049306"/>
                  </a:lnTo>
                  <a:lnTo>
                    <a:pt x="11227" y="2059868"/>
                  </a:lnTo>
                  <a:lnTo>
                    <a:pt x="121143" y="1956454"/>
                  </a:lnTo>
                  <a:lnTo>
                    <a:pt x="121556" y="1956454"/>
                  </a:lnTo>
                  <a:lnTo>
                    <a:pt x="231472" y="2059868"/>
                  </a:lnTo>
                  <a:lnTo>
                    <a:pt x="244743" y="2047383"/>
                  </a:lnTo>
                  <a:lnTo>
                    <a:pt x="148097" y="1956454"/>
                  </a:lnTo>
                  <a:lnTo>
                    <a:pt x="244256" y="1956454"/>
                  </a:lnTo>
                  <a:lnTo>
                    <a:pt x="244256" y="1938796"/>
                  </a:lnTo>
                  <a:lnTo>
                    <a:pt x="139910" y="1938796"/>
                  </a:lnTo>
                  <a:lnTo>
                    <a:pt x="204758" y="1877785"/>
                  </a:lnTo>
                  <a:lnTo>
                    <a:pt x="231472" y="1902918"/>
                  </a:lnTo>
                  <a:lnTo>
                    <a:pt x="244743" y="1890433"/>
                  </a:lnTo>
                  <a:lnTo>
                    <a:pt x="218029" y="1865299"/>
                  </a:lnTo>
                  <a:lnTo>
                    <a:pt x="244743" y="1840165"/>
                  </a:lnTo>
                  <a:lnTo>
                    <a:pt x="231472" y="1827680"/>
                  </a:lnTo>
                  <a:lnTo>
                    <a:pt x="204758" y="1852813"/>
                  </a:lnTo>
                  <a:lnTo>
                    <a:pt x="148097" y="1799504"/>
                  </a:lnTo>
                  <a:lnTo>
                    <a:pt x="244256" y="1799504"/>
                  </a:lnTo>
                  <a:lnTo>
                    <a:pt x="244256" y="1781847"/>
                  </a:lnTo>
                  <a:lnTo>
                    <a:pt x="139910" y="1781847"/>
                  </a:lnTo>
                  <a:lnTo>
                    <a:pt x="204758" y="1720836"/>
                  </a:lnTo>
                  <a:lnTo>
                    <a:pt x="231472" y="1745970"/>
                  </a:lnTo>
                  <a:lnTo>
                    <a:pt x="244743" y="1733484"/>
                  </a:lnTo>
                  <a:lnTo>
                    <a:pt x="218029" y="1708350"/>
                  </a:lnTo>
                  <a:lnTo>
                    <a:pt x="244743" y="1683216"/>
                  </a:lnTo>
                  <a:lnTo>
                    <a:pt x="231472" y="1670730"/>
                  </a:lnTo>
                  <a:lnTo>
                    <a:pt x="204758" y="1695865"/>
                  </a:lnTo>
                  <a:lnTo>
                    <a:pt x="148097" y="1642556"/>
                  </a:lnTo>
                  <a:lnTo>
                    <a:pt x="244256" y="1642556"/>
                  </a:lnTo>
                  <a:lnTo>
                    <a:pt x="244256" y="1624898"/>
                  </a:lnTo>
                  <a:lnTo>
                    <a:pt x="139910" y="1624898"/>
                  </a:lnTo>
                  <a:lnTo>
                    <a:pt x="204758" y="1563887"/>
                  </a:lnTo>
                  <a:lnTo>
                    <a:pt x="231472" y="1589021"/>
                  </a:lnTo>
                  <a:lnTo>
                    <a:pt x="244743" y="1576536"/>
                  </a:lnTo>
                  <a:lnTo>
                    <a:pt x="218029" y="1551402"/>
                  </a:lnTo>
                  <a:lnTo>
                    <a:pt x="244743" y="1526267"/>
                  </a:lnTo>
                  <a:lnTo>
                    <a:pt x="231472" y="1513781"/>
                  </a:lnTo>
                  <a:lnTo>
                    <a:pt x="204758" y="1538916"/>
                  </a:lnTo>
                  <a:lnTo>
                    <a:pt x="148097" y="1485607"/>
                  </a:lnTo>
                  <a:lnTo>
                    <a:pt x="243961" y="1485607"/>
                  </a:lnTo>
                  <a:lnTo>
                    <a:pt x="243393" y="1467949"/>
                  </a:lnTo>
                  <a:lnTo>
                    <a:pt x="139910" y="1467950"/>
                  </a:lnTo>
                  <a:lnTo>
                    <a:pt x="204758" y="1406939"/>
                  </a:lnTo>
                  <a:lnTo>
                    <a:pt x="231472" y="1432072"/>
                  </a:lnTo>
                  <a:lnTo>
                    <a:pt x="241923" y="1422240"/>
                  </a:lnTo>
                  <a:lnTo>
                    <a:pt x="241748" y="1416769"/>
                  </a:lnTo>
                  <a:lnTo>
                    <a:pt x="218029" y="1394453"/>
                  </a:lnTo>
                  <a:lnTo>
                    <a:pt x="240355" y="1373447"/>
                  </a:lnTo>
                  <a:lnTo>
                    <a:pt x="240081" y="1364932"/>
                  </a:lnTo>
                  <a:lnTo>
                    <a:pt x="231472" y="1356833"/>
                  </a:lnTo>
                  <a:lnTo>
                    <a:pt x="204758" y="1381968"/>
                  </a:lnTo>
                  <a:lnTo>
                    <a:pt x="148097" y="1328658"/>
                  </a:lnTo>
                  <a:lnTo>
                    <a:pt x="238915" y="1328658"/>
                  </a:lnTo>
                  <a:lnTo>
                    <a:pt x="238347" y="1311001"/>
                  </a:lnTo>
                  <a:lnTo>
                    <a:pt x="139910" y="1311001"/>
                  </a:lnTo>
                  <a:lnTo>
                    <a:pt x="204758" y="1249990"/>
                  </a:lnTo>
                  <a:lnTo>
                    <a:pt x="231472" y="1275124"/>
                  </a:lnTo>
                  <a:lnTo>
                    <a:pt x="237025" y="1269899"/>
                  </a:lnTo>
                  <a:lnTo>
                    <a:pt x="236544" y="1254924"/>
                  </a:lnTo>
                  <a:lnTo>
                    <a:pt x="218029" y="1237505"/>
                  </a:lnTo>
                  <a:lnTo>
                    <a:pt x="235457" y="1221107"/>
                  </a:lnTo>
                  <a:lnTo>
                    <a:pt x="234877" y="1203088"/>
                  </a:lnTo>
                  <a:lnTo>
                    <a:pt x="231472" y="1199884"/>
                  </a:lnTo>
                  <a:lnTo>
                    <a:pt x="204758" y="1225019"/>
                  </a:lnTo>
                  <a:lnTo>
                    <a:pt x="148097" y="1171710"/>
                  </a:lnTo>
                  <a:lnTo>
                    <a:pt x="233868" y="1171710"/>
                  </a:lnTo>
                  <a:lnTo>
                    <a:pt x="233301" y="1154052"/>
                  </a:lnTo>
                  <a:lnTo>
                    <a:pt x="139910" y="1154052"/>
                  </a:lnTo>
                  <a:lnTo>
                    <a:pt x="204758" y="1093041"/>
                  </a:lnTo>
                  <a:lnTo>
                    <a:pt x="231472" y="1118175"/>
                  </a:lnTo>
                  <a:lnTo>
                    <a:pt x="232127" y="1117559"/>
                  </a:lnTo>
                  <a:lnTo>
                    <a:pt x="231340" y="1093080"/>
                  </a:lnTo>
                  <a:lnTo>
                    <a:pt x="218029" y="1080556"/>
                  </a:lnTo>
                  <a:lnTo>
                    <a:pt x="230559" y="1068767"/>
                  </a:lnTo>
                  <a:lnTo>
                    <a:pt x="229779" y="1044528"/>
                  </a:lnTo>
                  <a:lnTo>
                    <a:pt x="204758" y="1068070"/>
                  </a:lnTo>
                  <a:lnTo>
                    <a:pt x="148097" y="1014761"/>
                  </a:lnTo>
                  <a:lnTo>
                    <a:pt x="228822" y="1014761"/>
                  </a:lnTo>
                  <a:lnTo>
                    <a:pt x="228255" y="997104"/>
                  </a:lnTo>
                  <a:lnTo>
                    <a:pt x="139910" y="997104"/>
                  </a:lnTo>
                  <a:lnTo>
                    <a:pt x="204758" y="936093"/>
                  </a:lnTo>
                  <a:lnTo>
                    <a:pt x="226965" y="956985"/>
                  </a:lnTo>
                  <a:lnTo>
                    <a:pt x="226137" y="931235"/>
                  </a:lnTo>
                  <a:lnTo>
                    <a:pt x="218029" y="923607"/>
                  </a:lnTo>
                  <a:lnTo>
                    <a:pt x="225661" y="916427"/>
                  </a:lnTo>
                  <a:lnTo>
                    <a:pt x="224881" y="892188"/>
                  </a:lnTo>
                  <a:lnTo>
                    <a:pt x="204758" y="911122"/>
                  </a:lnTo>
                  <a:lnTo>
                    <a:pt x="148097" y="857812"/>
                  </a:lnTo>
                  <a:lnTo>
                    <a:pt x="223776" y="857812"/>
                  </a:lnTo>
                  <a:lnTo>
                    <a:pt x="223208" y="840155"/>
                  </a:lnTo>
                  <a:lnTo>
                    <a:pt x="139910" y="840155"/>
                  </a:lnTo>
                  <a:lnTo>
                    <a:pt x="204758" y="779144"/>
                  </a:lnTo>
                  <a:lnTo>
                    <a:pt x="221761" y="795141"/>
                  </a:lnTo>
                  <a:lnTo>
                    <a:pt x="220933" y="769391"/>
                  </a:lnTo>
                  <a:lnTo>
                    <a:pt x="218029" y="766659"/>
                  </a:lnTo>
                  <a:lnTo>
                    <a:pt x="220763" y="764087"/>
                  </a:lnTo>
                  <a:lnTo>
                    <a:pt x="219983" y="739848"/>
                  </a:lnTo>
                  <a:lnTo>
                    <a:pt x="204758" y="754173"/>
                  </a:lnTo>
                  <a:lnTo>
                    <a:pt x="148097" y="700864"/>
                  </a:lnTo>
                  <a:lnTo>
                    <a:pt x="218730" y="700864"/>
                  </a:lnTo>
                  <a:lnTo>
                    <a:pt x="218162" y="683206"/>
                  </a:lnTo>
                  <a:lnTo>
                    <a:pt x="139910" y="683206"/>
                  </a:lnTo>
                  <a:lnTo>
                    <a:pt x="204758" y="622195"/>
                  </a:lnTo>
                  <a:lnTo>
                    <a:pt x="216557" y="633296"/>
                  </a:lnTo>
                  <a:lnTo>
                    <a:pt x="215085" y="587508"/>
                  </a:lnTo>
                  <a:lnTo>
                    <a:pt x="204758" y="597224"/>
                  </a:lnTo>
                  <a:lnTo>
                    <a:pt x="148097" y="543915"/>
                  </a:lnTo>
                  <a:lnTo>
                    <a:pt x="213684" y="543915"/>
                  </a:lnTo>
                  <a:close/>
                  <a:moveTo>
                    <a:pt x="158235" y="396505"/>
                  </a:moveTo>
                  <a:lnTo>
                    <a:pt x="156042" y="419412"/>
                  </a:lnTo>
                  <a:lnTo>
                    <a:pt x="191488" y="452761"/>
                  </a:lnTo>
                  <a:lnTo>
                    <a:pt x="149025" y="492712"/>
                  </a:lnTo>
                  <a:lnTo>
                    <a:pt x="146397" y="520154"/>
                  </a:lnTo>
                  <a:lnTo>
                    <a:pt x="204758" y="465247"/>
                  </a:lnTo>
                  <a:lnTo>
                    <a:pt x="211354" y="471452"/>
                  </a:lnTo>
                  <a:lnTo>
                    <a:pt x="210187" y="435168"/>
                  </a:lnTo>
                  <a:lnTo>
                    <a:pt x="204758" y="440276"/>
                  </a:lnTo>
                  <a:close/>
                  <a:moveTo>
                    <a:pt x="208070" y="369309"/>
                  </a:moveTo>
                  <a:lnTo>
                    <a:pt x="160839" y="369309"/>
                  </a:lnTo>
                  <a:lnTo>
                    <a:pt x="159149" y="386966"/>
                  </a:lnTo>
                  <a:lnTo>
                    <a:pt x="208637" y="386966"/>
                  </a:lnTo>
                  <a:close/>
                  <a:moveTo>
                    <a:pt x="172020" y="252525"/>
                  </a:moveTo>
                  <a:lnTo>
                    <a:pt x="169826" y="275433"/>
                  </a:lnTo>
                  <a:lnTo>
                    <a:pt x="191488" y="295813"/>
                  </a:lnTo>
                  <a:lnTo>
                    <a:pt x="165538" y="320227"/>
                  </a:lnTo>
                  <a:lnTo>
                    <a:pt x="162911" y="347670"/>
                  </a:lnTo>
                  <a:lnTo>
                    <a:pt x="204758" y="308298"/>
                  </a:lnTo>
                  <a:lnTo>
                    <a:pt x="206150" y="309608"/>
                  </a:lnTo>
                  <a:lnTo>
                    <a:pt x="205289" y="282828"/>
                  </a:lnTo>
                  <a:lnTo>
                    <a:pt x="204758" y="283327"/>
                  </a:lnTo>
                  <a:close/>
                  <a:moveTo>
                    <a:pt x="203024" y="212361"/>
                  </a:moveTo>
                  <a:lnTo>
                    <a:pt x="175865" y="212361"/>
                  </a:lnTo>
                  <a:lnTo>
                    <a:pt x="174174" y="230018"/>
                  </a:lnTo>
                  <a:lnTo>
                    <a:pt x="203591" y="230018"/>
                  </a:lnTo>
                  <a:close/>
                  <a:moveTo>
                    <a:pt x="185804" y="108545"/>
                  </a:moveTo>
                  <a:lnTo>
                    <a:pt x="183611" y="131453"/>
                  </a:lnTo>
                  <a:lnTo>
                    <a:pt x="191488" y="138864"/>
                  </a:lnTo>
                  <a:lnTo>
                    <a:pt x="182051" y="147742"/>
                  </a:lnTo>
                  <a:lnTo>
                    <a:pt x="179424" y="175185"/>
                  </a:lnTo>
                  <a:lnTo>
                    <a:pt x="201170" y="154725"/>
                  </a:lnTo>
                  <a:lnTo>
                    <a:pt x="200119" y="122013"/>
                  </a:lnTo>
                  <a:close/>
                  <a:moveTo>
                    <a:pt x="197977" y="55412"/>
                  </a:moveTo>
                  <a:lnTo>
                    <a:pt x="190891" y="55412"/>
                  </a:lnTo>
                  <a:lnTo>
                    <a:pt x="189200" y="73069"/>
                  </a:lnTo>
                  <a:lnTo>
                    <a:pt x="198545" y="73069"/>
                  </a:lnTo>
                  <a:close/>
                  <a:moveTo>
                    <a:pt x="196196" y="0"/>
                  </a:moveTo>
                  <a:lnTo>
                    <a:pt x="195937" y="2699"/>
                  </a:lnTo>
                  <a:lnTo>
                    <a:pt x="196272" y="2384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B722592A-52FC-4EBF-BF01-3B5CDC42516D}"/>
                </a:ext>
              </a:extLst>
            </p:cNvPr>
            <p:cNvSpPr/>
            <p:nvPr/>
          </p:nvSpPr>
          <p:spPr>
            <a:xfrm flipH="1">
              <a:off x="2481346" y="1998223"/>
              <a:ext cx="211368" cy="1925869"/>
            </a:xfrm>
            <a:custGeom>
              <a:avLst/>
              <a:gdLst>
                <a:gd name="connsiteX0" fmla="*/ 105861 w 211368"/>
                <a:gd name="connsiteY0" fmla="*/ 1688852 h 1925869"/>
                <a:gd name="connsiteX1" fmla="*/ 165756 w 211368"/>
                <a:gd name="connsiteY1" fmla="*/ 1748747 h 1925869"/>
                <a:gd name="connsiteX2" fmla="*/ 105684 w 211368"/>
                <a:gd name="connsiteY2" fmla="*/ 1808819 h 1925869"/>
                <a:gd name="connsiteX3" fmla="*/ 45612 w 211368"/>
                <a:gd name="connsiteY3" fmla="*/ 1748747 h 1925869"/>
                <a:gd name="connsiteX4" fmla="*/ 105507 w 211368"/>
                <a:gd name="connsiteY4" fmla="*/ 1688852 h 1925869"/>
                <a:gd name="connsiteX5" fmla="*/ 105861 w 211368"/>
                <a:gd name="connsiteY5" fmla="*/ 1545977 h 1925869"/>
                <a:gd name="connsiteX6" fmla="*/ 165756 w 211368"/>
                <a:gd name="connsiteY6" fmla="*/ 1605872 h 1925869"/>
                <a:gd name="connsiteX7" fmla="*/ 105684 w 211368"/>
                <a:gd name="connsiteY7" fmla="*/ 1665943 h 1925869"/>
                <a:gd name="connsiteX8" fmla="*/ 45613 w 211368"/>
                <a:gd name="connsiteY8" fmla="*/ 1605872 h 1925869"/>
                <a:gd name="connsiteX9" fmla="*/ 105507 w 211368"/>
                <a:gd name="connsiteY9" fmla="*/ 1545977 h 1925869"/>
                <a:gd name="connsiteX10" fmla="*/ 105861 w 211368"/>
                <a:gd name="connsiteY10" fmla="*/ 1403102 h 1925869"/>
                <a:gd name="connsiteX11" fmla="*/ 165756 w 211368"/>
                <a:gd name="connsiteY11" fmla="*/ 1462997 h 1925869"/>
                <a:gd name="connsiteX12" fmla="*/ 105684 w 211368"/>
                <a:gd name="connsiteY12" fmla="*/ 1523068 h 1925869"/>
                <a:gd name="connsiteX13" fmla="*/ 45613 w 211368"/>
                <a:gd name="connsiteY13" fmla="*/ 1462997 h 1925869"/>
                <a:gd name="connsiteX14" fmla="*/ 105507 w 211368"/>
                <a:gd name="connsiteY14" fmla="*/ 1403102 h 1925869"/>
                <a:gd name="connsiteX15" fmla="*/ 105861 w 211368"/>
                <a:gd name="connsiteY15" fmla="*/ 1260227 h 1925869"/>
                <a:gd name="connsiteX16" fmla="*/ 165756 w 211368"/>
                <a:gd name="connsiteY16" fmla="*/ 1320122 h 1925869"/>
                <a:gd name="connsiteX17" fmla="*/ 105684 w 211368"/>
                <a:gd name="connsiteY17" fmla="*/ 1380193 h 1925869"/>
                <a:gd name="connsiteX18" fmla="*/ 45613 w 211368"/>
                <a:gd name="connsiteY18" fmla="*/ 1320122 h 1925869"/>
                <a:gd name="connsiteX19" fmla="*/ 105507 w 211368"/>
                <a:gd name="connsiteY19" fmla="*/ 1260227 h 1925869"/>
                <a:gd name="connsiteX20" fmla="*/ 105861 w 211368"/>
                <a:gd name="connsiteY20" fmla="*/ 1117352 h 1925869"/>
                <a:gd name="connsiteX21" fmla="*/ 165756 w 211368"/>
                <a:gd name="connsiteY21" fmla="*/ 1177247 h 1925869"/>
                <a:gd name="connsiteX22" fmla="*/ 105684 w 211368"/>
                <a:gd name="connsiteY22" fmla="*/ 1237318 h 1925869"/>
                <a:gd name="connsiteX23" fmla="*/ 45613 w 211368"/>
                <a:gd name="connsiteY23" fmla="*/ 1177247 h 1925869"/>
                <a:gd name="connsiteX24" fmla="*/ 105507 w 211368"/>
                <a:gd name="connsiteY24" fmla="*/ 1117352 h 1925869"/>
                <a:gd name="connsiteX25" fmla="*/ 105861 w 211368"/>
                <a:gd name="connsiteY25" fmla="*/ 974477 h 1925869"/>
                <a:gd name="connsiteX26" fmla="*/ 165756 w 211368"/>
                <a:gd name="connsiteY26" fmla="*/ 1034372 h 1925869"/>
                <a:gd name="connsiteX27" fmla="*/ 105684 w 211368"/>
                <a:gd name="connsiteY27" fmla="*/ 1094443 h 1925869"/>
                <a:gd name="connsiteX28" fmla="*/ 45613 w 211368"/>
                <a:gd name="connsiteY28" fmla="*/ 1034372 h 1925869"/>
                <a:gd name="connsiteX29" fmla="*/ 105507 w 211368"/>
                <a:gd name="connsiteY29" fmla="*/ 974477 h 1925869"/>
                <a:gd name="connsiteX30" fmla="*/ 105861 w 211368"/>
                <a:gd name="connsiteY30" fmla="*/ 831602 h 1925869"/>
                <a:gd name="connsiteX31" fmla="*/ 165756 w 211368"/>
                <a:gd name="connsiteY31" fmla="*/ 891497 h 1925869"/>
                <a:gd name="connsiteX32" fmla="*/ 105684 w 211368"/>
                <a:gd name="connsiteY32" fmla="*/ 951568 h 1925869"/>
                <a:gd name="connsiteX33" fmla="*/ 45613 w 211368"/>
                <a:gd name="connsiteY33" fmla="*/ 891497 h 1925869"/>
                <a:gd name="connsiteX34" fmla="*/ 105507 w 211368"/>
                <a:gd name="connsiteY34" fmla="*/ 831602 h 1925869"/>
                <a:gd name="connsiteX35" fmla="*/ 105861 w 211368"/>
                <a:gd name="connsiteY35" fmla="*/ 688727 h 1925869"/>
                <a:gd name="connsiteX36" fmla="*/ 165756 w 211368"/>
                <a:gd name="connsiteY36" fmla="*/ 748622 h 1925869"/>
                <a:gd name="connsiteX37" fmla="*/ 105684 w 211368"/>
                <a:gd name="connsiteY37" fmla="*/ 808693 h 1925869"/>
                <a:gd name="connsiteX38" fmla="*/ 45613 w 211368"/>
                <a:gd name="connsiteY38" fmla="*/ 748622 h 1925869"/>
                <a:gd name="connsiteX39" fmla="*/ 105507 w 211368"/>
                <a:gd name="connsiteY39" fmla="*/ 688727 h 1925869"/>
                <a:gd name="connsiteX40" fmla="*/ 105861 w 211368"/>
                <a:gd name="connsiteY40" fmla="*/ 545852 h 1925869"/>
                <a:gd name="connsiteX41" fmla="*/ 165756 w 211368"/>
                <a:gd name="connsiteY41" fmla="*/ 605747 h 1925869"/>
                <a:gd name="connsiteX42" fmla="*/ 105684 w 211368"/>
                <a:gd name="connsiteY42" fmla="*/ 665818 h 1925869"/>
                <a:gd name="connsiteX43" fmla="*/ 45613 w 211368"/>
                <a:gd name="connsiteY43" fmla="*/ 605747 h 1925869"/>
                <a:gd name="connsiteX44" fmla="*/ 105507 w 211368"/>
                <a:gd name="connsiteY44" fmla="*/ 545852 h 1925869"/>
                <a:gd name="connsiteX45" fmla="*/ 105861 w 211368"/>
                <a:gd name="connsiteY45" fmla="*/ 402977 h 1925869"/>
                <a:gd name="connsiteX46" fmla="*/ 165756 w 211368"/>
                <a:gd name="connsiteY46" fmla="*/ 462872 h 1925869"/>
                <a:gd name="connsiteX47" fmla="*/ 105684 w 211368"/>
                <a:gd name="connsiteY47" fmla="*/ 522943 h 1925869"/>
                <a:gd name="connsiteX48" fmla="*/ 45613 w 211368"/>
                <a:gd name="connsiteY48" fmla="*/ 462872 h 1925869"/>
                <a:gd name="connsiteX49" fmla="*/ 105507 w 211368"/>
                <a:gd name="connsiteY49" fmla="*/ 402977 h 1925869"/>
                <a:gd name="connsiteX50" fmla="*/ 105861 w 211368"/>
                <a:gd name="connsiteY50" fmla="*/ 260102 h 1925869"/>
                <a:gd name="connsiteX51" fmla="*/ 165756 w 211368"/>
                <a:gd name="connsiteY51" fmla="*/ 319997 h 1925869"/>
                <a:gd name="connsiteX52" fmla="*/ 105684 w 211368"/>
                <a:gd name="connsiteY52" fmla="*/ 380068 h 1925869"/>
                <a:gd name="connsiteX53" fmla="*/ 45613 w 211368"/>
                <a:gd name="connsiteY53" fmla="*/ 319997 h 1925869"/>
                <a:gd name="connsiteX54" fmla="*/ 105507 w 211368"/>
                <a:gd name="connsiteY54" fmla="*/ 260102 h 1925869"/>
                <a:gd name="connsiteX55" fmla="*/ 105861 w 211368"/>
                <a:gd name="connsiteY55" fmla="*/ 117227 h 1925869"/>
                <a:gd name="connsiteX56" fmla="*/ 165756 w 211368"/>
                <a:gd name="connsiteY56" fmla="*/ 177122 h 1925869"/>
                <a:gd name="connsiteX57" fmla="*/ 105684 w 211368"/>
                <a:gd name="connsiteY57" fmla="*/ 237193 h 1925869"/>
                <a:gd name="connsiteX58" fmla="*/ 45613 w 211368"/>
                <a:gd name="connsiteY58" fmla="*/ 177122 h 1925869"/>
                <a:gd name="connsiteX59" fmla="*/ 105507 w 211368"/>
                <a:gd name="connsiteY59" fmla="*/ 117227 h 1925869"/>
                <a:gd name="connsiteX60" fmla="*/ 200002 w 211368"/>
                <a:gd name="connsiteY60" fmla="*/ 0 h 1925869"/>
                <a:gd name="connsiteX61" fmla="*/ 105684 w 211368"/>
                <a:gd name="connsiteY61" fmla="*/ 94318 h 1925869"/>
                <a:gd name="connsiteX62" fmla="*/ 11366 w 211368"/>
                <a:gd name="connsiteY62" fmla="*/ 0 h 1925869"/>
                <a:gd name="connsiteX63" fmla="*/ 0 w 211368"/>
                <a:gd name="connsiteY63" fmla="*/ 11366 h 1925869"/>
                <a:gd name="connsiteX64" fmla="*/ 89787 w 211368"/>
                <a:gd name="connsiteY64" fmla="*/ 101153 h 1925869"/>
                <a:gd name="connsiteX65" fmla="*/ 16497 w 211368"/>
                <a:gd name="connsiteY65" fmla="*/ 101153 h 1925869"/>
                <a:gd name="connsiteX66" fmla="*/ 16497 w 211368"/>
                <a:gd name="connsiteY66" fmla="*/ 117227 h 1925869"/>
                <a:gd name="connsiteX67" fmla="*/ 82775 w 211368"/>
                <a:gd name="connsiteY67" fmla="*/ 117227 h 1925869"/>
                <a:gd name="connsiteX68" fmla="*/ 34247 w 211368"/>
                <a:gd name="connsiteY68" fmla="*/ 165756 h 1925869"/>
                <a:gd name="connsiteX69" fmla="*/ 11366 w 211368"/>
                <a:gd name="connsiteY69" fmla="*/ 142875 h 1925869"/>
                <a:gd name="connsiteX70" fmla="*/ 0 w 211368"/>
                <a:gd name="connsiteY70" fmla="*/ 154241 h 1925869"/>
                <a:gd name="connsiteX71" fmla="*/ 22881 w 211368"/>
                <a:gd name="connsiteY71" fmla="*/ 177122 h 1925869"/>
                <a:gd name="connsiteX72" fmla="*/ 0 w 211368"/>
                <a:gd name="connsiteY72" fmla="*/ 200002 h 1925869"/>
                <a:gd name="connsiteX73" fmla="*/ 11366 w 211368"/>
                <a:gd name="connsiteY73" fmla="*/ 211368 h 1925869"/>
                <a:gd name="connsiteX74" fmla="*/ 34247 w 211368"/>
                <a:gd name="connsiteY74" fmla="*/ 188488 h 1925869"/>
                <a:gd name="connsiteX75" fmla="*/ 89787 w 211368"/>
                <a:gd name="connsiteY75" fmla="*/ 244028 h 1925869"/>
                <a:gd name="connsiteX76" fmla="*/ 16497 w 211368"/>
                <a:gd name="connsiteY76" fmla="*/ 244028 h 1925869"/>
                <a:gd name="connsiteX77" fmla="*/ 16497 w 211368"/>
                <a:gd name="connsiteY77" fmla="*/ 260102 h 1925869"/>
                <a:gd name="connsiteX78" fmla="*/ 82775 w 211368"/>
                <a:gd name="connsiteY78" fmla="*/ 260102 h 1925869"/>
                <a:gd name="connsiteX79" fmla="*/ 34247 w 211368"/>
                <a:gd name="connsiteY79" fmla="*/ 308631 h 1925869"/>
                <a:gd name="connsiteX80" fmla="*/ 11366 w 211368"/>
                <a:gd name="connsiteY80" fmla="*/ 285750 h 1925869"/>
                <a:gd name="connsiteX81" fmla="*/ 0 w 211368"/>
                <a:gd name="connsiteY81" fmla="*/ 297116 h 1925869"/>
                <a:gd name="connsiteX82" fmla="*/ 22881 w 211368"/>
                <a:gd name="connsiteY82" fmla="*/ 319997 h 1925869"/>
                <a:gd name="connsiteX83" fmla="*/ 0 w 211368"/>
                <a:gd name="connsiteY83" fmla="*/ 342877 h 1925869"/>
                <a:gd name="connsiteX84" fmla="*/ 11366 w 211368"/>
                <a:gd name="connsiteY84" fmla="*/ 354243 h 1925869"/>
                <a:gd name="connsiteX85" fmla="*/ 34247 w 211368"/>
                <a:gd name="connsiteY85" fmla="*/ 331363 h 1925869"/>
                <a:gd name="connsiteX86" fmla="*/ 89787 w 211368"/>
                <a:gd name="connsiteY86" fmla="*/ 386903 h 1925869"/>
                <a:gd name="connsiteX87" fmla="*/ 16497 w 211368"/>
                <a:gd name="connsiteY87" fmla="*/ 386903 h 1925869"/>
                <a:gd name="connsiteX88" fmla="*/ 16497 w 211368"/>
                <a:gd name="connsiteY88" fmla="*/ 402977 h 1925869"/>
                <a:gd name="connsiteX89" fmla="*/ 82775 w 211368"/>
                <a:gd name="connsiteY89" fmla="*/ 402977 h 1925869"/>
                <a:gd name="connsiteX90" fmla="*/ 34247 w 211368"/>
                <a:gd name="connsiteY90" fmla="*/ 451506 h 1925869"/>
                <a:gd name="connsiteX91" fmla="*/ 11366 w 211368"/>
                <a:gd name="connsiteY91" fmla="*/ 428625 h 1925869"/>
                <a:gd name="connsiteX92" fmla="*/ 0 w 211368"/>
                <a:gd name="connsiteY92" fmla="*/ 439991 h 1925869"/>
                <a:gd name="connsiteX93" fmla="*/ 22881 w 211368"/>
                <a:gd name="connsiteY93" fmla="*/ 462872 h 1925869"/>
                <a:gd name="connsiteX94" fmla="*/ 0 w 211368"/>
                <a:gd name="connsiteY94" fmla="*/ 485752 h 1925869"/>
                <a:gd name="connsiteX95" fmla="*/ 11366 w 211368"/>
                <a:gd name="connsiteY95" fmla="*/ 497118 h 1925869"/>
                <a:gd name="connsiteX96" fmla="*/ 34247 w 211368"/>
                <a:gd name="connsiteY96" fmla="*/ 474238 h 1925869"/>
                <a:gd name="connsiteX97" fmla="*/ 89787 w 211368"/>
                <a:gd name="connsiteY97" fmla="*/ 529778 h 1925869"/>
                <a:gd name="connsiteX98" fmla="*/ 16497 w 211368"/>
                <a:gd name="connsiteY98" fmla="*/ 529778 h 1925869"/>
                <a:gd name="connsiteX99" fmla="*/ 16497 w 211368"/>
                <a:gd name="connsiteY99" fmla="*/ 545852 h 1925869"/>
                <a:gd name="connsiteX100" fmla="*/ 82775 w 211368"/>
                <a:gd name="connsiteY100" fmla="*/ 545852 h 1925869"/>
                <a:gd name="connsiteX101" fmla="*/ 34247 w 211368"/>
                <a:gd name="connsiteY101" fmla="*/ 594381 h 1925869"/>
                <a:gd name="connsiteX102" fmla="*/ 11366 w 211368"/>
                <a:gd name="connsiteY102" fmla="*/ 571500 h 1925869"/>
                <a:gd name="connsiteX103" fmla="*/ 0 w 211368"/>
                <a:gd name="connsiteY103" fmla="*/ 582866 h 1925869"/>
                <a:gd name="connsiteX104" fmla="*/ 22881 w 211368"/>
                <a:gd name="connsiteY104" fmla="*/ 605747 h 1925869"/>
                <a:gd name="connsiteX105" fmla="*/ 0 w 211368"/>
                <a:gd name="connsiteY105" fmla="*/ 628627 h 1925869"/>
                <a:gd name="connsiteX106" fmla="*/ 11366 w 211368"/>
                <a:gd name="connsiteY106" fmla="*/ 639993 h 1925869"/>
                <a:gd name="connsiteX107" fmla="*/ 34247 w 211368"/>
                <a:gd name="connsiteY107" fmla="*/ 617113 h 1925869"/>
                <a:gd name="connsiteX108" fmla="*/ 89787 w 211368"/>
                <a:gd name="connsiteY108" fmla="*/ 672653 h 1925869"/>
                <a:gd name="connsiteX109" fmla="*/ 16497 w 211368"/>
                <a:gd name="connsiteY109" fmla="*/ 672653 h 1925869"/>
                <a:gd name="connsiteX110" fmla="*/ 16497 w 211368"/>
                <a:gd name="connsiteY110" fmla="*/ 688727 h 1925869"/>
                <a:gd name="connsiteX111" fmla="*/ 82775 w 211368"/>
                <a:gd name="connsiteY111" fmla="*/ 688727 h 1925869"/>
                <a:gd name="connsiteX112" fmla="*/ 34247 w 211368"/>
                <a:gd name="connsiteY112" fmla="*/ 737256 h 1925869"/>
                <a:gd name="connsiteX113" fmla="*/ 11366 w 211368"/>
                <a:gd name="connsiteY113" fmla="*/ 714375 h 1925869"/>
                <a:gd name="connsiteX114" fmla="*/ 0 w 211368"/>
                <a:gd name="connsiteY114" fmla="*/ 725741 h 1925869"/>
                <a:gd name="connsiteX115" fmla="*/ 22881 w 211368"/>
                <a:gd name="connsiteY115" fmla="*/ 748622 h 1925869"/>
                <a:gd name="connsiteX116" fmla="*/ 0 w 211368"/>
                <a:gd name="connsiteY116" fmla="*/ 771502 h 1925869"/>
                <a:gd name="connsiteX117" fmla="*/ 11366 w 211368"/>
                <a:gd name="connsiteY117" fmla="*/ 782868 h 1925869"/>
                <a:gd name="connsiteX118" fmla="*/ 34247 w 211368"/>
                <a:gd name="connsiteY118" fmla="*/ 759988 h 1925869"/>
                <a:gd name="connsiteX119" fmla="*/ 89787 w 211368"/>
                <a:gd name="connsiteY119" fmla="*/ 815528 h 1925869"/>
                <a:gd name="connsiteX120" fmla="*/ 16497 w 211368"/>
                <a:gd name="connsiteY120" fmla="*/ 815528 h 1925869"/>
                <a:gd name="connsiteX121" fmla="*/ 16497 w 211368"/>
                <a:gd name="connsiteY121" fmla="*/ 831602 h 1925869"/>
                <a:gd name="connsiteX122" fmla="*/ 82775 w 211368"/>
                <a:gd name="connsiteY122" fmla="*/ 831602 h 1925869"/>
                <a:gd name="connsiteX123" fmla="*/ 34247 w 211368"/>
                <a:gd name="connsiteY123" fmla="*/ 880131 h 1925869"/>
                <a:gd name="connsiteX124" fmla="*/ 11366 w 211368"/>
                <a:gd name="connsiteY124" fmla="*/ 857250 h 1925869"/>
                <a:gd name="connsiteX125" fmla="*/ 0 w 211368"/>
                <a:gd name="connsiteY125" fmla="*/ 868616 h 1925869"/>
                <a:gd name="connsiteX126" fmla="*/ 22881 w 211368"/>
                <a:gd name="connsiteY126" fmla="*/ 891497 h 1925869"/>
                <a:gd name="connsiteX127" fmla="*/ 0 w 211368"/>
                <a:gd name="connsiteY127" fmla="*/ 914377 h 1925869"/>
                <a:gd name="connsiteX128" fmla="*/ 11366 w 211368"/>
                <a:gd name="connsiteY128" fmla="*/ 925743 h 1925869"/>
                <a:gd name="connsiteX129" fmla="*/ 34247 w 211368"/>
                <a:gd name="connsiteY129" fmla="*/ 902863 h 1925869"/>
                <a:gd name="connsiteX130" fmla="*/ 89787 w 211368"/>
                <a:gd name="connsiteY130" fmla="*/ 958403 h 1925869"/>
                <a:gd name="connsiteX131" fmla="*/ 16497 w 211368"/>
                <a:gd name="connsiteY131" fmla="*/ 958403 h 1925869"/>
                <a:gd name="connsiteX132" fmla="*/ 16497 w 211368"/>
                <a:gd name="connsiteY132" fmla="*/ 974477 h 1925869"/>
                <a:gd name="connsiteX133" fmla="*/ 82775 w 211368"/>
                <a:gd name="connsiteY133" fmla="*/ 974477 h 1925869"/>
                <a:gd name="connsiteX134" fmla="*/ 34247 w 211368"/>
                <a:gd name="connsiteY134" fmla="*/ 1023006 h 1925869"/>
                <a:gd name="connsiteX135" fmla="*/ 11366 w 211368"/>
                <a:gd name="connsiteY135" fmla="*/ 1000125 h 1925869"/>
                <a:gd name="connsiteX136" fmla="*/ 0 w 211368"/>
                <a:gd name="connsiteY136" fmla="*/ 1011491 h 1925869"/>
                <a:gd name="connsiteX137" fmla="*/ 22881 w 211368"/>
                <a:gd name="connsiteY137" fmla="*/ 1034372 h 1925869"/>
                <a:gd name="connsiteX138" fmla="*/ 0 w 211368"/>
                <a:gd name="connsiteY138" fmla="*/ 1057252 h 1925869"/>
                <a:gd name="connsiteX139" fmla="*/ 11366 w 211368"/>
                <a:gd name="connsiteY139" fmla="*/ 1068618 h 1925869"/>
                <a:gd name="connsiteX140" fmla="*/ 34247 w 211368"/>
                <a:gd name="connsiteY140" fmla="*/ 1045738 h 1925869"/>
                <a:gd name="connsiteX141" fmla="*/ 89787 w 211368"/>
                <a:gd name="connsiteY141" fmla="*/ 1101278 h 1925869"/>
                <a:gd name="connsiteX142" fmla="*/ 16497 w 211368"/>
                <a:gd name="connsiteY142" fmla="*/ 1101278 h 1925869"/>
                <a:gd name="connsiteX143" fmla="*/ 16497 w 211368"/>
                <a:gd name="connsiteY143" fmla="*/ 1117352 h 1925869"/>
                <a:gd name="connsiteX144" fmla="*/ 82775 w 211368"/>
                <a:gd name="connsiteY144" fmla="*/ 1117352 h 1925869"/>
                <a:gd name="connsiteX145" fmla="*/ 34247 w 211368"/>
                <a:gd name="connsiteY145" fmla="*/ 1165881 h 1925869"/>
                <a:gd name="connsiteX146" fmla="*/ 11366 w 211368"/>
                <a:gd name="connsiteY146" fmla="*/ 1143000 h 1925869"/>
                <a:gd name="connsiteX147" fmla="*/ 0 w 211368"/>
                <a:gd name="connsiteY147" fmla="*/ 1154366 h 1925869"/>
                <a:gd name="connsiteX148" fmla="*/ 22881 w 211368"/>
                <a:gd name="connsiteY148" fmla="*/ 1177247 h 1925869"/>
                <a:gd name="connsiteX149" fmla="*/ 0 w 211368"/>
                <a:gd name="connsiteY149" fmla="*/ 1200127 h 1925869"/>
                <a:gd name="connsiteX150" fmla="*/ 11366 w 211368"/>
                <a:gd name="connsiteY150" fmla="*/ 1211493 h 1925869"/>
                <a:gd name="connsiteX151" fmla="*/ 34247 w 211368"/>
                <a:gd name="connsiteY151" fmla="*/ 1188613 h 1925869"/>
                <a:gd name="connsiteX152" fmla="*/ 89787 w 211368"/>
                <a:gd name="connsiteY152" fmla="*/ 1244153 h 1925869"/>
                <a:gd name="connsiteX153" fmla="*/ 16497 w 211368"/>
                <a:gd name="connsiteY153" fmla="*/ 1244153 h 1925869"/>
                <a:gd name="connsiteX154" fmla="*/ 16497 w 211368"/>
                <a:gd name="connsiteY154" fmla="*/ 1260227 h 1925869"/>
                <a:gd name="connsiteX155" fmla="*/ 82775 w 211368"/>
                <a:gd name="connsiteY155" fmla="*/ 1260227 h 1925869"/>
                <a:gd name="connsiteX156" fmla="*/ 34247 w 211368"/>
                <a:gd name="connsiteY156" fmla="*/ 1308756 h 1925869"/>
                <a:gd name="connsiteX157" fmla="*/ 11366 w 211368"/>
                <a:gd name="connsiteY157" fmla="*/ 1285875 h 1925869"/>
                <a:gd name="connsiteX158" fmla="*/ 0 w 211368"/>
                <a:gd name="connsiteY158" fmla="*/ 1297241 h 1925869"/>
                <a:gd name="connsiteX159" fmla="*/ 22881 w 211368"/>
                <a:gd name="connsiteY159" fmla="*/ 1320122 h 1925869"/>
                <a:gd name="connsiteX160" fmla="*/ 0 w 211368"/>
                <a:gd name="connsiteY160" fmla="*/ 1343002 h 1925869"/>
                <a:gd name="connsiteX161" fmla="*/ 11366 w 211368"/>
                <a:gd name="connsiteY161" fmla="*/ 1354368 h 1925869"/>
                <a:gd name="connsiteX162" fmla="*/ 34247 w 211368"/>
                <a:gd name="connsiteY162" fmla="*/ 1331488 h 1925869"/>
                <a:gd name="connsiteX163" fmla="*/ 89787 w 211368"/>
                <a:gd name="connsiteY163" fmla="*/ 1387028 h 1925869"/>
                <a:gd name="connsiteX164" fmla="*/ 16497 w 211368"/>
                <a:gd name="connsiteY164" fmla="*/ 1387028 h 1925869"/>
                <a:gd name="connsiteX165" fmla="*/ 16497 w 211368"/>
                <a:gd name="connsiteY165" fmla="*/ 1403102 h 1925869"/>
                <a:gd name="connsiteX166" fmla="*/ 82775 w 211368"/>
                <a:gd name="connsiteY166" fmla="*/ 1403102 h 1925869"/>
                <a:gd name="connsiteX167" fmla="*/ 34247 w 211368"/>
                <a:gd name="connsiteY167" fmla="*/ 1451631 h 1925869"/>
                <a:gd name="connsiteX168" fmla="*/ 11366 w 211368"/>
                <a:gd name="connsiteY168" fmla="*/ 1428750 h 1925869"/>
                <a:gd name="connsiteX169" fmla="*/ 0 w 211368"/>
                <a:gd name="connsiteY169" fmla="*/ 1440116 h 1925869"/>
                <a:gd name="connsiteX170" fmla="*/ 22881 w 211368"/>
                <a:gd name="connsiteY170" fmla="*/ 1462997 h 1925869"/>
                <a:gd name="connsiteX171" fmla="*/ 0 w 211368"/>
                <a:gd name="connsiteY171" fmla="*/ 1485877 h 1925869"/>
                <a:gd name="connsiteX172" fmla="*/ 11366 w 211368"/>
                <a:gd name="connsiteY172" fmla="*/ 1497243 h 1925869"/>
                <a:gd name="connsiteX173" fmla="*/ 34247 w 211368"/>
                <a:gd name="connsiteY173" fmla="*/ 1474363 h 1925869"/>
                <a:gd name="connsiteX174" fmla="*/ 89787 w 211368"/>
                <a:gd name="connsiteY174" fmla="*/ 1529903 h 1925869"/>
                <a:gd name="connsiteX175" fmla="*/ 16497 w 211368"/>
                <a:gd name="connsiteY175" fmla="*/ 1529903 h 1925869"/>
                <a:gd name="connsiteX176" fmla="*/ 16497 w 211368"/>
                <a:gd name="connsiteY176" fmla="*/ 1545977 h 1925869"/>
                <a:gd name="connsiteX177" fmla="*/ 82775 w 211368"/>
                <a:gd name="connsiteY177" fmla="*/ 1545977 h 1925869"/>
                <a:gd name="connsiteX178" fmla="*/ 34247 w 211368"/>
                <a:gd name="connsiteY178" fmla="*/ 1594506 h 1925869"/>
                <a:gd name="connsiteX179" fmla="*/ 11366 w 211368"/>
                <a:gd name="connsiteY179" fmla="*/ 1571625 h 1925869"/>
                <a:gd name="connsiteX180" fmla="*/ 0 w 211368"/>
                <a:gd name="connsiteY180" fmla="*/ 1582991 h 1925869"/>
                <a:gd name="connsiteX181" fmla="*/ 22881 w 211368"/>
                <a:gd name="connsiteY181" fmla="*/ 1605872 h 1925869"/>
                <a:gd name="connsiteX182" fmla="*/ 0 w 211368"/>
                <a:gd name="connsiteY182" fmla="*/ 1628752 h 1925869"/>
                <a:gd name="connsiteX183" fmla="*/ 11366 w 211368"/>
                <a:gd name="connsiteY183" fmla="*/ 1640118 h 1925869"/>
                <a:gd name="connsiteX184" fmla="*/ 34247 w 211368"/>
                <a:gd name="connsiteY184" fmla="*/ 1617238 h 1925869"/>
                <a:gd name="connsiteX185" fmla="*/ 89787 w 211368"/>
                <a:gd name="connsiteY185" fmla="*/ 1672778 h 1925869"/>
                <a:gd name="connsiteX186" fmla="*/ 16497 w 211368"/>
                <a:gd name="connsiteY186" fmla="*/ 1672778 h 1925869"/>
                <a:gd name="connsiteX187" fmla="*/ 16497 w 211368"/>
                <a:gd name="connsiteY187" fmla="*/ 1688852 h 1925869"/>
                <a:gd name="connsiteX188" fmla="*/ 82775 w 211368"/>
                <a:gd name="connsiteY188" fmla="*/ 1688852 h 1925869"/>
                <a:gd name="connsiteX189" fmla="*/ 34246 w 211368"/>
                <a:gd name="connsiteY189" fmla="*/ 1737381 h 1925869"/>
                <a:gd name="connsiteX190" fmla="*/ 11366 w 211368"/>
                <a:gd name="connsiteY190" fmla="*/ 1714501 h 1925869"/>
                <a:gd name="connsiteX191" fmla="*/ 0 w 211368"/>
                <a:gd name="connsiteY191" fmla="*/ 1725867 h 1925869"/>
                <a:gd name="connsiteX192" fmla="*/ 22880 w 211368"/>
                <a:gd name="connsiteY192" fmla="*/ 1748747 h 1925869"/>
                <a:gd name="connsiteX193" fmla="*/ 0 w 211368"/>
                <a:gd name="connsiteY193" fmla="*/ 1771627 h 1925869"/>
                <a:gd name="connsiteX194" fmla="*/ 11366 w 211368"/>
                <a:gd name="connsiteY194" fmla="*/ 1782993 h 1925869"/>
                <a:gd name="connsiteX195" fmla="*/ 34246 w 211368"/>
                <a:gd name="connsiteY195" fmla="*/ 1760113 h 1925869"/>
                <a:gd name="connsiteX196" fmla="*/ 89787 w 211368"/>
                <a:gd name="connsiteY196" fmla="*/ 1815654 h 1925869"/>
                <a:gd name="connsiteX197" fmla="*/ 16497 w 211368"/>
                <a:gd name="connsiteY197" fmla="*/ 1815654 h 1925869"/>
                <a:gd name="connsiteX198" fmla="*/ 16497 w 211368"/>
                <a:gd name="connsiteY198" fmla="*/ 1831728 h 1925869"/>
                <a:gd name="connsiteX199" fmla="*/ 82775 w 211368"/>
                <a:gd name="connsiteY199" fmla="*/ 1831728 h 1925869"/>
                <a:gd name="connsiteX200" fmla="*/ 0 w 211368"/>
                <a:gd name="connsiteY200" fmla="*/ 1914503 h 1925869"/>
                <a:gd name="connsiteX201" fmla="*/ 11366 w 211368"/>
                <a:gd name="connsiteY201" fmla="*/ 1925869 h 1925869"/>
                <a:gd name="connsiteX202" fmla="*/ 105507 w 211368"/>
                <a:gd name="connsiteY202" fmla="*/ 1831728 h 1925869"/>
                <a:gd name="connsiteX203" fmla="*/ 105861 w 211368"/>
                <a:gd name="connsiteY203" fmla="*/ 1831728 h 1925869"/>
                <a:gd name="connsiteX204" fmla="*/ 200002 w 211368"/>
                <a:gd name="connsiteY204" fmla="*/ 1925869 h 1925869"/>
                <a:gd name="connsiteX205" fmla="*/ 211368 w 211368"/>
                <a:gd name="connsiteY205" fmla="*/ 1914503 h 1925869"/>
                <a:gd name="connsiteX206" fmla="*/ 128593 w 211368"/>
                <a:gd name="connsiteY206" fmla="*/ 1831728 h 1925869"/>
                <a:gd name="connsiteX207" fmla="*/ 210951 w 211368"/>
                <a:gd name="connsiteY207" fmla="*/ 1831728 h 1925869"/>
                <a:gd name="connsiteX208" fmla="*/ 210951 w 211368"/>
                <a:gd name="connsiteY208" fmla="*/ 1815654 h 1925869"/>
                <a:gd name="connsiteX209" fmla="*/ 121581 w 211368"/>
                <a:gd name="connsiteY209" fmla="*/ 1815654 h 1925869"/>
                <a:gd name="connsiteX210" fmla="*/ 177122 w 211368"/>
                <a:gd name="connsiteY210" fmla="*/ 1760113 h 1925869"/>
                <a:gd name="connsiteX211" fmla="*/ 200002 w 211368"/>
                <a:gd name="connsiteY211" fmla="*/ 1782993 h 1925869"/>
                <a:gd name="connsiteX212" fmla="*/ 211368 w 211368"/>
                <a:gd name="connsiteY212" fmla="*/ 1771627 h 1925869"/>
                <a:gd name="connsiteX213" fmla="*/ 188488 w 211368"/>
                <a:gd name="connsiteY213" fmla="*/ 1748747 h 1925869"/>
                <a:gd name="connsiteX214" fmla="*/ 211368 w 211368"/>
                <a:gd name="connsiteY214" fmla="*/ 1725867 h 1925869"/>
                <a:gd name="connsiteX215" fmla="*/ 200002 w 211368"/>
                <a:gd name="connsiteY215" fmla="*/ 1714501 h 1925869"/>
                <a:gd name="connsiteX216" fmla="*/ 177122 w 211368"/>
                <a:gd name="connsiteY216" fmla="*/ 1737381 h 1925869"/>
                <a:gd name="connsiteX217" fmla="*/ 128593 w 211368"/>
                <a:gd name="connsiteY217" fmla="*/ 1688852 h 1925869"/>
                <a:gd name="connsiteX218" fmla="*/ 210951 w 211368"/>
                <a:gd name="connsiteY218" fmla="*/ 1688852 h 1925869"/>
                <a:gd name="connsiteX219" fmla="*/ 210951 w 211368"/>
                <a:gd name="connsiteY219" fmla="*/ 1672778 h 1925869"/>
                <a:gd name="connsiteX220" fmla="*/ 121581 w 211368"/>
                <a:gd name="connsiteY220" fmla="*/ 1672778 h 1925869"/>
                <a:gd name="connsiteX221" fmla="*/ 177122 w 211368"/>
                <a:gd name="connsiteY221" fmla="*/ 1617238 h 1925869"/>
                <a:gd name="connsiteX222" fmla="*/ 200002 w 211368"/>
                <a:gd name="connsiteY222" fmla="*/ 1640118 h 1925869"/>
                <a:gd name="connsiteX223" fmla="*/ 211368 w 211368"/>
                <a:gd name="connsiteY223" fmla="*/ 1628752 h 1925869"/>
                <a:gd name="connsiteX224" fmla="*/ 188488 w 211368"/>
                <a:gd name="connsiteY224" fmla="*/ 1605872 h 1925869"/>
                <a:gd name="connsiteX225" fmla="*/ 211368 w 211368"/>
                <a:gd name="connsiteY225" fmla="*/ 1582991 h 1925869"/>
                <a:gd name="connsiteX226" fmla="*/ 200002 w 211368"/>
                <a:gd name="connsiteY226" fmla="*/ 1571625 h 1925869"/>
                <a:gd name="connsiteX227" fmla="*/ 177122 w 211368"/>
                <a:gd name="connsiteY227" fmla="*/ 1594506 h 1925869"/>
                <a:gd name="connsiteX228" fmla="*/ 128593 w 211368"/>
                <a:gd name="connsiteY228" fmla="*/ 1545977 h 1925869"/>
                <a:gd name="connsiteX229" fmla="*/ 210951 w 211368"/>
                <a:gd name="connsiteY229" fmla="*/ 1545977 h 1925869"/>
                <a:gd name="connsiteX230" fmla="*/ 210951 w 211368"/>
                <a:gd name="connsiteY230" fmla="*/ 1529903 h 1925869"/>
                <a:gd name="connsiteX231" fmla="*/ 121581 w 211368"/>
                <a:gd name="connsiteY231" fmla="*/ 1529903 h 1925869"/>
                <a:gd name="connsiteX232" fmla="*/ 177122 w 211368"/>
                <a:gd name="connsiteY232" fmla="*/ 1474363 h 1925869"/>
                <a:gd name="connsiteX233" fmla="*/ 200002 w 211368"/>
                <a:gd name="connsiteY233" fmla="*/ 1497243 h 1925869"/>
                <a:gd name="connsiteX234" fmla="*/ 211368 w 211368"/>
                <a:gd name="connsiteY234" fmla="*/ 1485877 h 1925869"/>
                <a:gd name="connsiteX235" fmla="*/ 188488 w 211368"/>
                <a:gd name="connsiteY235" fmla="*/ 1462997 h 1925869"/>
                <a:gd name="connsiteX236" fmla="*/ 211368 w 211368"/>
                <a:gd name="connsiteY236" fmla="*/ 1440116 h 1925869"/>
                <a:gd name="connsiteX237" fmla="*/ 200002 w 211368"/>
                <a:gd name="connsiteY237" fmla="*/ 1428750 h 1925869"/>
                <a:gd name="connsiteX238" fmla="*/ 177122 w 211368"/>
                <a:gd name="connsiteY238" fmla="*/ 1451631 h 1925869"/>
                <a:gd name="connsiteX239" fmla="*/ 128593 w 211368"/>
                <a:gd name="connsiteY239" fmla="*/ 1403102 h 1925869"/>
                <a:gd name="connsiteX240" fmla="*/ 210951 w 211368"/>
                <a:gd name="connsiteY240" fmla="*/ 1403102 h 1925869"/>
                <a:gd name="connsiteX241" fmla="*/ 210951 w 211368"/>
                <a:gd name="connsiteY241" fmla="*/ 1387028 h 1925869"/>
                <a:gd name="connsiteX242" fmla="*/ 121581 w 211368"/>
                <a:gd name="connsiteY242" fmla="*/ 1387028 h 1925869"/>
                <a:gd name="connsiteX243" fmla="*/ 177122 w 211368"/>
                <a:gd name="connsiteY243" fmla="*/ 1331488 h 1925869"/>
                <a:gd name="connsiteX244" fmla="*/ 200002 w 211368"/>
                <a:gd name="connsiteY244" fmla="*/ 1354368 h 1925869"/>
                <a:gd name="connsiteX245" fmla="*/ 211368 w 211368"/>
                <a:gd name="connsiteY245" fmla="*/ 1343002 h 1925869"/>
                <a:gd name="connsiteX246" fmla="*/ 188488 w 211368"/>
                <a:gd name="connsiteY246" fmla="*/ 1320122 h 1925869"/>
                <a:gd name="connsiteX247" fmla="*/ 211368 w 211368"/>
                <a:gd name="connsiteY247" fmla="*/ 1297241 h 1925869"/>
                <a:gd name="connsiteX248" fmla="*/ 200002 w 211368"/>
                <a:gd name="connsiteY248" fmla="*/ 1285875 h 1925869"/>
                <a:gd name="connsiteX249" fmla="*/ 177122 w 211368"/>
                <a:gd name="connsiteY249" fmla="*/ 1308756 h 1925869"/>
                <a:gd name="connsiteX250" fmla="*/ 128593 w 211368"/>
                <a:gd name="connsiteY250" fmla="*/ 1260227 h 1925869"/>
                <a:gd name="connsiteX251" fmla="*/ 210951 w 211368"/>
                <a:gd name="connsiteY251" fmla="*/ 1260227 h 1925869"/>
                <a:gd name="connsiteX252" fmla="*/ 210951 w 211368"/>
                <a:gd name="connsiteY252" fmla="*/ 1244153 h 1925869"/>
                <a:gd name="connsiteX253" fmla="*/ 121581 w 211368"/>
                <a:gd name="connsiteY253" fmla="*/ 1244153 h 1925869"/>
                <a:gd name="connsiteX254" fmla="*/ 177122 w 211368"/>
                <a:gd name="connsiteY254" fmla="*/ 1188613 h 1925869"/>
                <a:gd name="connsiteX255" fmla="*/ 200002 w 211368"/>
                <a:gd name="connsiteY255" fmla="*/ 1211493 h 1925869"/>
                <a:gd name="connsiteX256" fmla="*/ 211368 w 211368"/>
                <a:gd name="connsiteY256" fmla="*/ 1200127 h 1925869"/>
                <a:gd name="connsiteX257" fmla="*/ 188488 w 211368"/>
                <a:gd name="connsiteY257" fmla="*/ 1177247 h 1925869"/>
                <a:gd name="connsiteX258" fmla="*/ 211368 w 211368"/>
                <a:gd name="connsiteY258" fmla="*/ 1154366 h 1925869"/>
                <a:gd name="connsiteX259" fmla="*/ 200002 w 211368"/>
                <a:gd name="connsiteY259" fmla="*/ 1143000 h 1925869"/>
                <a:gd name="connsiteX260" fmla="*/ 177122 w 211368"/>
                <a:gd name="connsiteY260" fmla="*/ 1165881 h 1925869"/>
                <a:gd name="connsiteX261" fmla="*/ 128593 w 211368"/>
                <a:gd name="connsiteY261" fmla="*/ 1117352 h 1925869"/>
                <a:gd name="connsiteX262" fmla="*/ 210951 w 211368"/>
                <a:gd name="connsiteY262" fmla="*/ 1117352 h 1925869"/>
                <a:gd name="connsiteX263" fmla="*/ 210951 w 211368"/>
                <a:gd name="connsiteY263" fmla="*/ 1101278 h 1925869"/>
                <a:gd name="connsiteX264" fmla="*/ 121581 w 211368"/>
                <a:gd name="connsiteY264" fmla="*/ 1101278 h 1925869"/>
                <a:gd name="connsiteX265" fmla="*/ 177122 w 211368"/>
                <a:gd name="connsiteY265" fmla="*/ 1045738 h 1925869"/>
                <a:gd name="connsiteX266" fmla="*/ 200002 w 211368"/>
                <a:gd name="connsiteY266" fmla="*/ 1068618 h 1925869"/>
                <a:gd name="connsiteX267" fmla="*/ 211368 w 211368"/>
                <a:gd name="connsiteY267" fmla="*/ 1057252 h 1925869"/>
                <a:gd name="connsiteX268" fmla="*/ 188488 w 211368"/>
                <a:gd name="connsiteY268" fmla="*/ 1034372 h 1925869"/>
                <a:gd name="connsiteX269" fmla="*/ 211368 w 211368"/>
                <a:gd name="connsiteY269" fmla="*/ 1011491 h 1925869"/>
                <a:gd name="connsiteX270" fmla="*/ 200002 w 211368"/>
                <a:gd name="connsiteY270" fmla="*/ 1000125 h 1925869"/>
                <a:gd name="connsiteX271" fmla="*/ 177122 w 211368"/>
                <a:gd name="connsiteY271" fmla="*/ 1023006 h 1925869"/>
                <a:gd name="connsiteX272" fmla="*/ 128593 w 211368"/>
                <a:gd name="connsiteY272" fmla="*/ 974477 h 1925869"/>
                <a:gd name="connsiteX273" fmla="*/ 210951 w 211368"/>
                <a:gd name="connsiteY273" fmla="*/ 974477 h 1925869"/>
                <a:gd name="connsiteX274" fmla="*/ 210951 w 211368"/>
                <a:gd name="connsiteY274" fmla="*/ 958403 h 1925869"/>
                <a:gd name="connsiteX275" fmla="*/ 121581 w 211368"/>
                <a:gd name="connsiteY275" fmla="*/ 958403 h 1925869"/>
                <a:gd name="connsiteX276" fmla="*/ 177122 w 211368"/>
                <a:gd name="connsiteY276" fmla="*/ 902863 h 1925869"/>
                <a:gd name="connsiteX277" fmla="*/ 200002 w 211368"/>
                <a:gd name="connsiteY277" fmla="*/ 925743 h 1925869"/>
                <a:gd name="connsiteX278" fmla="*/ 211368 w 211368"/>
                <a:gd name="connsiteY278" fmla="*/ 914377 h 1925869"/>
                <a:gd name="connsiteX279" fmla="*/ 188488 w 211368"/>
                <a:gd name="connsiteY279" fmla="*/ 891497 h 1925869"/>
                <a:gd name="connsiteX280" fmla="*/ 211368 w 211368"/>
                <a:gd name="connsiteY280" fmla="*/ 868616 h 1925869"/>
                <a:gd name="connsiteX281" fmla="*/ 200002 w 211368"/>
                <a:gd name="connsiteY281" fmla="*/ 857250 h 1925869"/>
                <a:gd name="connsiteX282" fmla="*/ 177122 w 211368"/>
                <a:gd name="connsiteY282" fmla="*/ 880131 h 1925869"/>
                <a:gd name="connsiteX283" fmla="*/ 128593 w 211368"/>
                <a:gd name="connsiteY283" fmla="*/ 831602 h 1925869"/>
                <a:gd name="connsiteX284" fmla="*/ 210951 w 211368"/>
                <a:gd name="connsiteY284" fmla="*/ 831602 h 1925869"/>
                <a:gd name="connsiteX285" fmla="*/ 210951 w 211368"/>
                <a:gd name="connsiteY285" fmla="*/ 815528 h 1925869"/>
                <a:gd name="connsiteX286" fmla="*/ 121581 w 211368"/>
                <a:gd name="connsiteY286" fmla="*/ 815528 h 1925869"/>
                <a:gd name="connsiteX287" fmla="*/ 177122 w 211368"/>
                <a:gd name="connsiteY287" fmla="*/ 759988 h 1925869"/>
                <a:gd name="connsiteX288" fmla="*/ 200002 w 211368"/>
                <a:gd name="connsiteY288" fmla="*/ 782868 h 1925869"/>
                <a:gd name="connsiteX289" fmla="*/ 211368 w 211368"/>
                <a:gd name="connsiteY289" fmla="*/ 771502 h 1925869"/>
                <a:gd name="connsiteX290" fmla="*/ 188488 w 211368"/>
                <a:gd name="connsiteY290" fmla="*/ 748622 h 1925869"/>
                <a:gd name="connsiteX291" fmla="*/ 211368 w 211368"/>
                <a:gd name="connsiteY291" fmla="*/ 725741 h 1925869"/>
                <a:gd name="connsiteX292" fmla="*/ 200002 w 211368"/>
                <a:gd name="connsiteY292" fmla="*/ 714375 h 1925869"/>
                <a:gd name="connsiteX293" fmla="*/ 177122 w 211368"/>
                <a:gd name="connsiteY293" fmla="*/ 737256 h 1925869"/>
                <a:gd name="connsiteX294" fmla="*/ 128593 w 211368"/>
                <a:gd name="connsiteY294" fmla="*/ 688727 h 1925869"/>
                <a:gd name="connsiteX295" fmla="*/ 210951 w 211368"/>
                <a:gd name="connsiteY295" fmla="*/ 688727 h 1925869"/>
                <a:gd name="connsiteX296" fmla="*/ 210951 w 211368"/>
                <a:gd name="connsiteY296" fmla="*/ 672653 h 1925869"/>
                <a:gd name="connsiteX297" fmla="*/ 121581 w 211368"/>
                <a:gd name="connsiteY297" fmla="*/ 672653 h 1925869"/>
                <a:gd name="connsiteX298" fmla="*/ 177122 w 211368"/>
                <a:gd name="connsiteY298" fmla="*/ 617113 h 1925869"/>
                <a:gd name="connsiteX299" fmla="*/ 200002 w 211368"/>
                <a:gd name="connsiteY299" fmla="*/ 639993 h 1925869"/>
                <a:gd name="connsiteX300" fmla="*/ 211368 w 211368"/>
                <a:gd name="connsiteY300" fmla="*/ 628627 h 1925869"/>
                <a:gd name="connsiteX301" fmla="*/ 188488 w 211368"/>
                <a:gd name="connsiteY301" fmla="*/ 605747 h 1925869"/>
                <a:gd name="connsiteX302" fmla="*/ 211368 w 211368"/>
                <a:gd name="connsiteY302" fmla="*/ 582866 h 1925869"/>
                <a:gd name="connsiteX303" fmla="*/ 200002 w 211368"/>
                <a:gd name="connsiteY303" fmla="*/ 571500 h 1925869"/>
                <a:gd name="connsiteX304" fmla="*/ 177122 w 211368"/>
                <a:gd name="connsiteY304" fmla="*/ 594381 h 1925869"/>
                <a:gd name="connsiteX305" fmla="*/ 128593 w 211368"/>
                <a:gd name="connsiteY305" fmla="*/ 545852 h 1925869"/>
                <a:gd name="connsiteX306" fmla="*/ 210951 w 211368"/>
                <a:gd name="connsiteY306" fmla="*/ 545852 h 1925869"/>
                <a:gd name="connsiteX307" fmla="*/ 210951 w 211368"/>
                <a:gd name="connsiteY307" fmla="*/ 529778 h 1925869"/>
                <a:gd name="connsiteX308" fmla="*/ 121581 w 211368"/>
                <a:gd name="connsiteY308" fmla="*/ 529778 h 1925869"/>
                <a:gd name="connsiteX309" fmla="*/ 177122 w 211368"/>
                <a:gd name="connsiteY309" fmla="*/ 474238 h 1925869"/>
                <a:gd name="connsiteX310" fmla="*/ 200002 w 211368"/>
                <a:gd name="connsiteY310" fmla="*/ 497118 h 1925869"/>
                <a:gd name="connsiteX311" fmla="*/ 211368 w 211368"/>
                <a:gd name="connsiteY311" fmla="*/ 485752 h 1925869"/>
                <a:gd name="connsiteX312" fmla="*/ 188488 w 211368"/>
                <a:gd name="connsiteY312" fmla="*/ 462872 h 1925869"/>
                <a:gd name="connsiteX313" fmla="*/ 211368 w 211368"/>
                <a:gd name="connsiteY313" fmla="*/ 439991 h 1925869"/>
                <a:gd name="connsiteX314" fmla="*/ 200002 w 211368"/>
                <a:gd name="connsiteY314" fmla="*/ 428625 h 1925869"/>
                <a:gd name="connsiteX315" fmla="*/ 177122 w 211368"/>
                <a:gd name="connsiteY315" fmla="*/ 451506 h 1925869"/>
                <a:gd name="connsiteX316" fmla="*/ 128593 w 211368"/>
                <a:gd name="connsiteY316" fmla="*/ 402977 h 1925869"/>
                <a:gd name="connsiteX317" fmla="*/ 210951 w 211368"/>
                <a:gd name="connsiteY317" fmla="*/ 402977 h 1925869"/>
                <a:gd name="connsiteX318" fmla="*/ 210951 w 211368"/>
                <a:gd name="connsiteY318" fmla="*/ 386903 h 1925869"/>
                <a:gd name="connsiteX319" fmla="*/ 121581 w 211368"/>
                <a:gd name="connsiteY319" fmla="*/ 386903 h 1925869"/>
                <a:gd name="connsiteX320" fmla="*/ 177122 w 211368"/>
                <a:gd name="connsiteY320" fmla="*/ 331363 h 1925869"/>
                <a:gd name="connsiteX321" fmla="*/ 200002 w 211368"/>
                <a:gd name="connsiteY321" fmla="*/ 354243 h 1925869"/>
                <a:gd name="connsiteX322" fmla="*/ 211368 w 211368"/>
                <a:gd name="connsiteY322" fmla="*/ 342877 h 1925869"/>
                <a:gd name="connsiteX323" fmla="*/ 188488 w 211368"/>
                <a:gd name="connsiteY323" fmla="*/ 319997 h 1925869"/>
                <a:gd name="connsiteX324" fmla="*/ 211368 w 211368"/>
                <a:gd name="connsiteY324" fmla="*/ 297116 h 1925869"/>
                <a:gd name="connsiteX325" fmla="*/ 200002 w 211368"/>
                <a:gd name="connsiteY325" fmla="*/ 285750 h 1925869"/>
                <a:gd name="connsiteX326" fmla="*/ 177122 w 211368"/>
                <a:gd name="connsiteY326" fmla="*/ 308631 h 1925869"/>
                <a:gd name="connsiteX327" fmla="*/ 128593 w 211368"/>
                <a:gd name="connsiteY327" fmla="*/ 260102 h 1925869"/>
                <a:gd name="connsiteX328" fmla="*/ 210951 w 211368"/>
                <a:gd name="connsiteY328" fmla="*/ 260102 h 1925869"/>
                <a:gd name="connsiteX329" fmla="*/ 210951 w 211368"/>
                <a:gd name="connsiteY329" fmla="*/ 244028 h 1925869"/>
                <a:gd name="connsiteX330" fmla="*/ 121581 w 211368"/>
                <a:gd name="connsiteY330" fmla="*/ 244028 h 1925869"/>
                <a:gd name="connsiteX331" fmla="*/ 177122 w 211368"/>
                <a:gd name="connsiteY331" fmla="*/ 188488 h 1925869"/>
                <a:gd name="connsiteX332" fmla="*/ 200002 w 211368"/>
                <a:gd name="connsiteY332" fmla="*/ 211368 h 1925869"/>
                <a:gd name="connsiteX333" fmla="*/ 211368 w 211368"/>
                <a:gd name="connsiteY333" fmla="*/ 200002 h 1925869"/>
                <a:gd name="connsiteX334" fmla="*/ 188488 w 211368"/>
                <a:gd name="connsiteY334" fmla="*/ 177122 h 1925869"/>
                <a:gd name="connsiteX335" fmla="*/ 211368 w 211368"/>
                <a:gd name="connsiteY335" fmla="*/ 154241 h 1925869"/>
                <a:gd name="connsiteX336" fmla="*/ 200002 w 211368"/>
                <a:gd name="connsiteY336" fmla="*/ 142875 h 1925869"/>
                <a:gd name="connsiteX337" fmla="*/ 177122 w 211368"/>
                <a:gd name="connsiteY337" fmla="*/ 165756 h 1925869"/>
                <a:gd name="connsiteX338" fmla="*/ 128593 w 211368"/>
                <a:gd name="connsiteY338" fmla="*/ 117227 h 1925869"/>
                <a:gd name="connsiteX339" fmla="*/ 210951 w 211368"/>
                <a:gd name="connsiteY339" fmla="*/ 117227 h 1925869"/>
                <a:gd name="connsiteX340" fmla="*/ 210951 w 211368"/>
                <a:gd name="connsiteY340" fmla="*/ 101153 h 1925869"/>
                <a:gd name="connsiteX341" fmla="*/ 121581 w 211368"/>
                <a:gd name="connsiteY341" fmla="*/ 101153 h 1925869"/>
                <a:gd name="connsiteX342" fmla="*/ 211368 w 211368"/>
                <a:gd name="connsiteY342" fmla="*/ 11366 h 192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211368" h="1925869">
                  <a:moveTo>
                    <a:pt x="105861" y="1688852"/>
                  </a:moveTo>
                  <a:lnTo>
                    <a:pt x="165756" y="1748747"/>
                  </a:lnTo>
                  <a:lnTo>
                    <a:pt x="105684" y="1808819"/>
                  </a:lnTo>
                  <a:lnTo>
                    <a:pt x="45612" y="1748747"/>
                  </a:lnTo>
                  <a:lnTo>
                    <a:pt x="105507" y="1688852"/>
                  </a:lnTo>
                  <a:close/>
                  <a:moveTo>
                    <a:pt x="105861" y="1545977"/>
                  </a:moveTo>
                  <a:lnTo>
                    <a:pt x="165756" y="1605872"/>
                  </a:lnTo>
                  <a:lnTo>
                    <a:pt x="105684" y="1665943"/>
                  </a:lnTo>
                  <a:lnTo>
                    <a:pt x="45613" y="1605872"/>
                  </a:lnTo>
                  <a:lnTo>
                    <a:pt x="105507" y="1545977"/>
                  </a:lnTo>
                  <a:close/>
                  <a:moveTo>
                    <a:pt x="105861" y="1403102"/>
                  </a:moveTo>
                  <a:lnTo>
                    <a:pt x="165756" y="1462997"/>
                  </a:lnTo>
                  <a:lnTo>
                    <a:pt x="105684" y="1523068"/>
                  </a:lnTo>
                  <a:lnTo>
                    <a:pt x="45613" y="1462997"/>
                  </a:lnTo>
                  <a:lnTo>
                    <a:pt x="105507" y="1403102"/>
                  </a:lnTo>
                  <a:close/>
                  <a:moveTo>
                    <a:pt x="105861" y="1260227"/>
                  </a:moveTo>
                  <a:lnTo>
                    <a:pt x="165756" y="1320122"/>
                  </a:lnTo>
                  <a:lnTo>
                    <a:pt x="105684" y="1380193"/>
                  </a:lnTo>
                  <a:lnTo>
                    <a:pt x="45613" y="1320122"/>
                  </a:lnTo>
                  <a:lnTo>
                    <a:pt x="105507" y="1260227"/>
                  </a:lnTo>
                  <a:close/>
                  <a:moveTo>
                    <a:pt x="105861" y="1117352"/>
                  </a:moveTo>
                  <a:lnTo>
                    <a:pt x="165756" y="1177247"/>
                  </a:lnTo>
                  <a:lnTo>
                    <a:pt x="105684" y="1237318"/>
                  </a:lnTo>
                  <a:lnTo>
                    <a:pt x="45613" y="1177247"/>
                  </a:lnTo>
                  <a:lnTo>
                    <a:pt x="105507" y="1117352"/>
                  </a:lnTo>
                  <a:close/>
                  <a:moveTo>
                    <a:pt x="105861" y="974477"/>
                  </a:moveTo>
                  <a:lnTo>
                    <a:pt x="165756" y="1034372"/>
                  </a:lnTo>
                  <a:lnTo>
                    <a:pt x="105684" y="1094443"/>
                  </a:lnTo>
                  <a:lnTo>
                    <a:pt x="45613" y="1034372"/>
                  </a:lnTo>
                  <a:lnTo>
                    <a:pt x="105507" y="974477"/>
                  </a:lnTo>
                  <a:close/>
                  <a:moveTo>
                    <a:pt x="105861" y="831602"/>
                  </a:moveTo>
                  <a:lnTo>
                    <a:pt x="165756" y="891497"/>
                  </a:lnTo>
                  <a:lnTo>
                    <a:pt x="105684" y="951568"/>
                  </a:lnTo>
                  <a:lnTo>
                    <a:pt x="45613" y="891497"/>
                  </a:lnTo>
                  <a:lnTo>
                    <a:pt x="105507" y="831602"/>
                  </a:lnTo>
                  <a:close/>
                  <a:moveTo>
                    <a:pt x="105861" y="688727"/>
                  </a:moveTo>
                  <a:lnTo>
                    <a:pt x="165756" y="748622"/>
                  </a:lnTo>
                  <a:lnTo>
                    <a:pt x="105684" y="808693"/>
                  </a:lnTo>
                  <a:lnTo>
                    <a:pt x="45613" y="748622"/>
                  </a:lnTo>
                  <a:lnTo>
                    <a:pt x="105507" y="688727"/>
                  </a:lnTo>
                  <a:close/>
                  <a:moveTo>
                    <a:pt x="105861" y="545852"/>
                  </a:moveTo>
                  <a:lnTo>
                    <a:pt x="165756" y="605747"/>
                  </a:lnTo>
                  <a:lnTo>
                    <a:pt x="105684" y="665818"/>
                  </a:lnTo>
                  <a:lnTo>
                    <a:pt x="45613" y="605747"/>
                  </a:lnTo>
                  <a:lnTo>
                    <a:pt x="105507" y="545852"/>
                  </a:lnTo>
                  <a:close/>
                  <a:moveTo>
                    <a:pt x="105861" y="402977"/>
                  </a:moveTo>
                  <a:lnTo>
                    <a:pt x="165756" y="462872"/>
                  </a:lnTo>
                  <a:lnTo>
                    <a:pt x="105684" y="522943"/>
                  </a:lnTo>
                  <a:lnTo>
                    <a:pt x="45613" y="462872"/>
                  </a:lnTo>
                  <a:lnTo>
                    <a:pt x="105507" y="402977"/>
                  </a:lnTo>
                  <a:close/>
                  <a:moveTo>
                    <a:pt x="105861" y="260102"/>
                  </a:moveTo>
                  <a:lnTo>
                    <a:pt x="165756" y="319997"/>
                  </a:lnTo>
                  <a:lnTo>
                    <a:pt x="105684" y="380068"/>
                  </a:lnTo>
                  <a:lnTo>
                    <a:pt x="45613" y="319997"/>
                  </a:lnTo>
                  <a:lnTo>
                    <a:pt x="105507" y="260102"/>
                  </a:lnTo>
                  <a:close/>
                  <a:moveTo>
                    <a:pt x="105861" y="117227"/>
                  </a:moveTo>
                  <a:lnTo>
                    <a:pt x="165756" y="177122"/>
                  </a:lnTo>
                  <a:lnTo>
                    <a:pt x="105684" y="237193"/>
                  </a:lnTo>
                  <a:lnTo>
                    <a:pt x="45613" y="177122"/>
                  </a:lnTo>
                  <a:lnTo>
                    <a:pt x="105507" y="117227"/>
                  </a:lnTo>
                  <a:close/>
                  <a:moveTo>
                    <a:pt x="200002" y="0"/>
                  </a:moveTo>
                  <a:lnTo>
                    <a:pt x="105684" y="94318"/>
                  </a:lnTo>
                  <a:lnTo>
                    <a:pt x="11366" y="0"/>
                  </a:lnTo>
                  <a:lnTo>
                    <a:pt x="0" y="11366"/>
                  </a:lnTo>
                  <a:lnTo>
                    <a:pt x="89787" y="101153"/>
                  </a:lnTo>
                  <a:lnTo>
                    <a:pt x="16497" y="101153"/>
                  </a:lnTo>
                  <a:lnTo>
                    <a:pt x="16497" y="117227"/>
                  </a:lnTo>
                  <a:lnTo>
                    <a:pt x="82775" y="117227"/>
                  </a:lnTo>
                  <a:lnTo>
                    <a:pt x="34247" y="165756"/>
                  </a:lnTo>
                  <a:lnTo>
                    <a:pt x="11366" y="142875"/>
                  </a:lnTo>
                  <a:lnTo>
                    <a:pt x="0" y="154241"/>
                  </a:lnTo>
                  <a:lnTo>
                    <a:pt x="22881" y="177122"/>
                  </a:lnTo>
                  <a:lnTo>
                    <a:pt x="0" y="200002"/>
                  </a:lnTo>
                  <a:lnTo>
                    <a:pt x="11366" y="211368"/>
                  </a:lnTo>
                  <a:lnTo>
                    <a:pt x="34247" y="188488"/>
                  </a:lnTo>
                  <a:lnTo>
                    <a:pt x="89787" y="244028"/>
                  </a:lnTo>
                  <a:lnTo>
                    <a:pt x="16497" y="244028"/>
                  </a:lnTo>
                  <a:lnTo>
                    <a:pt x="16497" y="260102"/>
                  </a:lnTo>
                  <a:lnTo>
                    <a:pt x="82775" y="260102"/>
                  </a:lnTo>
                  <a:lnTo>
                    <a:pt x="34247" y="308631"/>
                  </a:lnTo>
                  <a:lnTo>
                    <a:pt x="11366" y="285750"/>
                  </a:lnTo>
                  <a:lnTo>
                    <a:pt x="0" y="297116"/>
                  </a:lnTo>
                  <a:lnTo>
                    <a:pt x="22881" y="319997"/>
                  </a:lnTo>
                  <a:lnTo>
                    <a:pt x="0" y="342877"/>
                  </a:lnTo>
                  <a:lnTo>
                    <a:pt x="11366" y="354243"/>
                  </a:lnTo>
                  <a:lnTo>
                    <a:pt x="34247" y="331363"/>
                  </a:lnTo>
                  <a:lnTo>
                    <a:pt x="89787" y="386903"/>
                  </a:lnTo>
                  <a:lnTo>
                    <a:pt x="16497" y="386903"/>
                  </a:lnTo>
                  <a:lnTo>
                    <a:pt x="16497" y="402977"/>
                  </a:lnTo>
                  <a:lnTo>
                    <a:pt x="82775" y="402977"/>
                  </a:lnTo>
                  <a:lnTo>
                    <a:pt x="34247" y="451506"/>
                  </a:lnTo>
                  <a:lnTo>
                    <a:pt x="11366" y="428625"/>
                  </a:lnTo>
                  <a:lnTo>
                    <a:pt x="0" y="439991"/>
                  </a:lnTo>
                  <a:lnTo>
                    <a:pt x="22881" y="462872"/>
                  </a:lnTo>
                  <a:lnTo>
                    <a:pt x="0" y="485752"/>
                  </a:lnTo>
                  <a:lnTo>
                    <a:pt x="11366" y="497118"/>
                  </a:lnTo>
                  <a:lnTo>
                    <a:pt x="34247" y="474238"/>
                  </a:lnTo>
                  <a:lnTo>
                    <a:pt x="89787" y="529778"/>
                  </a:lnTo>
                  <a:lnTo>
                    <a:pt x="16497" y="529778"/>
                  </a:lnTo>
                  <a:lnTo>
                    <a:pt x="16497" y="545852"/>
                  </a:lnTo>
                  <a:lnTo>
                    <a:pt x="82775" y="545852"/>
                  </a:lnTo>
                  <a:lnTo>
                    <a:pt x="34247" y="594381"/>
                  </a:lnTo>
                  <a:lnTo>
                    <a:pt x="11366" y="571500"/>
                  </a:lnTo>
                  <a:lnTo>
                    <a:pt x="0" y="582866"/>
                  </a:lnTo>
                  <a:lnTo>
                    <a:pt x="22881" y="605747"/>
                  </a:lnTo>
                  <a:lnTo>
                    <a:pt x="0" y="628627"/>
                  </a:lnTo>
                  <a:lnTo>
                    <a:pt x="11366" y="639993"/>
                  </a:lnTo>
                  <a:lnTo>
                    <a:pt x="34247" y="617113"/>
                  </a:lnTo>
                  <a:lnTo>
                    <a:pt x="89787" y="672653"/>
                  </a:lnTo>
                  <a:lnTo>
                    <a:pt x="16497" y="672653"/>
                  </a:lnTo>
                  <a:lnTo>
                    <a:pt x="16497" y="688727"/>
                  </a:lnTo>
                  <a:lnTo>
                    <a:pt x="82775" y="688727"/>
                  </a:lnTo>
                  <a:lnTo>
                    <a:pt x="34247" y="737256"/>
                  </a:lnTo>
                  <a:lnTo>
                    <a:pt x="11366" y="714375"/>
                  </a:lnTo>
                  <a:lnTo>
                    <a:pt x="0" y="725741"/>
                  </a:lnTo>
                  <a:lnTo>
                    <a:pt x="22881" y="748622"/>
                  </a:lnTo>
                  <a:lnTo>
                    <a:pt x="0" y="771502"/>
                  </a:lnTo>
                  <a:lnTo>
                    <a:pt x="11366" y="782868"/>
                  </a:lnTo>
                  <a:lnTo>
                    <a:pt x="34247" y="759988"/>
                  </a:lnTo>
                  <a:lnTo>
                    <a:pt x="89787" y="815528"/>
                  </a:lnTo>
                  <a:lnTo>
                    <a:pt x="16497" y="815528"/>
                  </a:lnTo>
                  <a:lnTo>
                    <a:pt x="16497" y="831602"/>
                  </a:lnTo>
                  <a:lnTo>
                    <a:pt x="82775" y="831602"/>
                  </a:lnTo>
                  <a:lnTo>
                    <a:pt x="34247" y="880131"/>
                  </a:lnTo>
                  <a:lnTo>
                    <a:pt x="11366" y="857250"/>
                  </a:lnTo>
                  <a:lnTo>
                    <a:pt x="0" y="868616"/>
                  </a:lnTo>
                  <a:lnTo>
                    <a:pt x="22881" y="891497"/>
                  </a:lnTo>
                  <a:lnTo>
                    <a:pt x="0" y="914377"/>
                  </a:lnTo>
                  <a:lnTo>
                    <a:pt x="11366" y="925743"/>
                  </a:lnTo>
                  <a:lnTo>
                    <a:pt x="34247" y="902863"/>
                  </a:lnTo>
                  <a:lnTo>
                    <a:pt x="89787" y="958403"/>
                  </a:lnTo>
                  <a:lnTo>
                    <a:pt x="16497" y="958403"/>
                  </a:lnTo>
                  <a:lnTo>
                    <a:pt x="16497" y="974477"/>
                  </a:lnTo>
                  <a:lnTo>
                    <a:pt x="82775" y="974477"/>
                  </a:lnTo>
                  <a:lnTo>
                    <a:pt x="34247" y="1023006"/>
                  </a:lnTo>
                  <a:lnTo>
                    <a:pt x="11366" y="1000125"/>
                  </a:lnTo>
                  <a:lnTo>
                    <a:pt x="0" y="1011491"/>
                  </a:lnTo>
                  <a:lnTo>
                    <a:pt x="22881" y="1034372"/>
                  </a:lnTo>
                  <a:lnTo>
                    <a:pt x="0" y="1057252"/>
                  </a:lnTo>
                  <a:lnTo>
                    <a:pt x="11366" y="1068618"/>
                  </a:lnTo>
                  <a:lnTo>
                    <a:pt x="34247" y="1045738"/>
                  </a:lnTo>
                  <a:lnTo>
                    <a:pt x="89787" y="1101278"/>
                  </a:lnTo>
                  <a:lnTo>
                    <a:pt x="16497" y="1101278"/>
                  </a:lnTo>
                  <a:lnTo>
                    <a:pt x="16497" y="1117352"/>
                  </a:lnTo>
                  <a:lnTo>
                    <a:pt x="82775" y="1117352"/>
                  </a:lnTo>
                  <a:lnTo>
                    <a:pt x="34247" y="1165881"/>
                  </a:lnTo>
                  <a:lnTo>
                    <a:pt x="11366" y="1143000"/>
                  </a:lnTo>
                  <a:lnTo>
                    <a:pt x="0" y="1154366"/>
                  </a:lnTo>
                  <a:lnTo>
                    <a:pt x="22881" y="1177247"/>
                  </a:lnTo>
                  <a:lnTo>
                    <a:pt x="0" y="1200127"/>
                  </a:lnTo>
                  <a:lnTo>
                    <a:pt x="11366" y="1211493"/>
                  </a:lnTo>
                  <a:lnTo>
                    <a:pt x="34247" y="1188613"/>
                  </a:lnTo>
                  <a:lnTo>
                    <a:pt x="89787" y="1244153"/>
                  </a:lnTo>
                  <a:lnTo>
                    <a:pt x="16497" y="1244153"/>
                  </a:lnTo>
                  <a:lnTo>
                    <a:pt x="16497" y="1260227"/>
                  </a:lnTo>
                  <a:lnTo>
                    <a:pt x="82775" y="1260227"/>
                  </a:lnTo>
                  <a:lnTo>
                    <a:pt x="34247" y="1308756"/>
                  </a:lnTo>
                  <a:lnTo>
                    <a:pt x="11366" y="1285875"/>
                  </a:lnTo>
                  <a:lnTo>
                    <a:pt x="0" y="1297241"/>
                  </a:lnTo>
                  <a:lnTo>
                    <a:pt x="22881" y="1320122"/>
                  </a:lnTo>
                  <a:lnTo>
                    <a:pt x="0" y="1343002"/>
                  </a:lnTo>
                  <a:lnTo>
                    <a:pt x="11366" y="1354368"/>
                  </a:lnTo>
                  <a:lnTo>
                    <a:pt x="34247" y="1331488"/>
                  </a:lnTo>
                  <a:lnTo>
                    <a:pt x="89787" y="1387028"/>
                  </a:lnTo>
                  <a:lnTo>
                    <a:pt x="16497" y="1387028"/>
                  </a:lnTo>
                  <a:lnTo>
                    <a:pt x="16497" y="1403102"/>
                  </a:lnTo>
                  <a:lnTo>
                    <a:pt x="82775" y="1403102"/>
                  </a:lnTo>
                  <a:lnTo>
                    <a:pt x="34247" y="1451631"/>
                  </a:lnTo>
                  <a:lnTo>
                    <a:pt x="11366" y="1428750"/>
                  </a:lnTo>
                  <a:lnTo>
                    <a:pt x="0" y="1440116"/>
                  </a:lnTo>
                  <a:lnTo>
                    <a:pt x="22881" y="1462997"/>
                  </a:lnTo>
                  <a:lnTo>
                    <a:pt x="0" y="1485877"/>
                  </a:lnTo>
                  <a:lnTo>
                    <a:pt x="11366" y="1497243"/>
                  </a:lnTo>
                  <a:lnTo>
                    <a:pt x="34247" y="1474363"/>
                  </a:lnTo>
                  <a:lnTo>
                    <a:pt x="89787" y="1529903"/>
                  </a:lnTo>
                  <a:lnTo>
                    <a:pt x="16497" y="1529903"/>
                  </a:lnTo>
                  <a:lnTo>
                    <a:pt x="16497" y="1545977"/>
                  </a:lnTo>
                  <a:lnTo>
                    <a:pt x="82775" y="1545977"/>
                  </a:lnTo>
                  <a:lnTo>
                    <a:pt x="34247" y="1594506"/>
                  </a:lnTo>
                  <a:lnTo>
                    <a:pt x="11366" y="1571625"/>
                  </a:lnTo>
                  <a:lnTo>
                    <a:pt x="0" y="1582991"/>
                  </a:lnTo>
                  <a:lnTo>
                    <a:pt x="22881" y="1605872"/>
                  </a:lnTo>
                  <a:lnTo>
                    <a:pt x="0" y="1628752"/>
                  </a:lnTo>
                  <a:lnTo>
                    <a:pt x="11366" y="1640118"/>
                  </a:lnTo>
                  <a:lnTo>
                    <a:pt x="34247" y="1617238"/>
                  </a:lnTo>
                  <a:lnTo>
                    <a:pt x="89787" y="1672778"/>
                  </a:lnTo>
                  <a:lnTo>
                    <a:pt x="16497" y="1672778"/>
                  </a:lnTo>
                  <a:lnTo>
                    <a:pt x="16497" y="1688852"/>
                  </a:lnTo>
                  <a:lnTo>
                    <a:pt x="82775" y="1688852"/>
                  </a:lnTo>
                  <a:lnTo>
                    <a:pt x="34246" y="1737381"/>
                  </a:lnTo>
                  <a:lnTo>
                    <a:pt x="11366" y="1714501"/>
                  </a:lnTo>
                  <a:lnTo>
                    <a:pt x="0" y="1725867"/>
                  </a:lnTo>
                  <a:lnTo>
                    <a:pt x="22880" y="1748747"/>
                  </a:lnTo>
                  <a:lnTo>
                    <a:pt x="0" y="1771627"/>
                  </a:lnTo>
                  <a:lnTo>
                    <a:pt x="11366" y="1782993"/>
                  </a:lnTo>
                  <a:lnTo>
                    <a:pt x="34246" y="1760113"/>
                  </a:lnTo>
                  <a:lnTo>
                    <a:pt x="89787" y="1815654"/>
                  </a:lnTo>
                  <a:lnTo>
                    <a:pt x="16497" y="1815654"/>
                  </a:lnTo>
                  <a:lnTo>
                    <a:pt x="16497" y="1831728"/>
                  </a:lnTo>
                  <a:lnTo>
                    <a:pt x="82775" y="1831728"/>
                  </a:lnTo>
                  <a:lnTo>
                    <a:pt x="0" y="1914503"/>
                  </a:lnTo>
                  <a:lnTo>
                    <a:pt x="11366" y="1925869"/>
                  </a:lnTo>
                  <a:lnTo>
                    <a:pt x="105507" y="1831728"/>
                  </a:lnTo>
                  <a:lnTo>
                    <a:pt x="105861" y="1831728"/>
                  </a:lnTo>
                  <a:lnTo>
                    <a:pt x="200002" y="1925869"/>
                  </a:lnTo>
                  <a:lnTo>
                    <a:pt x="211368" y="1914503"/>
                  </a:lnTo>
                  <a:lnTo>
                    <a:pt x="128593" y="1831728"/>
                  </a:lnTo>
                  <a:lnTo>
                    <a:pt x="210951" y="1831728"/>
                  </a:lnTo>
                  <a:lnTo>
                    <a:pt x="210951" y="1815654"/>
                  </a:lnTo>
                  <a:lnTo>
                    <a:pt x="121581" y="1815654"/>
                  </a:lnTo>
                  <a:lnTo>
                    <a:pt x="177122" y="1760113"/>
                  </a:lnTo>
                  <a:lnTo>
                    <a:pt x="200002" y="1782993"/>
                  </a:lnTo>
                  <a:lnTo>
                    <a:pt x="211368" y="1771627"/>
                  </a:lnTo>
                  <a:lnTo>
                    <a:pt x="188488" y="1748747"/>
                  </a:lnTo>
                  <a:lnTo>
                    <a:pt x="211368" y="1725867"/>
                  </a:lnTo>
                  <a:lnTo>
                    <a:pt x="200002" y="1714501"/>
                  </a:lnTo>
                  <a:lnTo>
                    <a:pt x="177122" y="1737381"/>
                  </a:lnTo>
                  <a:lnTo>
                    <a:pt x="128593" y="1688852"/>
                  </a:lnTo>
                  <a:lnTo>
                    <a:pt x="210951" y="1688852"/>
                  </a:lnTo>
                  <a:lnTo>
                    <a:pt x="210951" y="1672778"/>
                  </a:lnTo>
                  <a:lnTo>
                    <a:pt x="121581" y="1672778"/>
                  </a:lnTo>
                  <a:lnTo>
                    <a:pt x="177122" y="1617238"/>
                  </a:lnTo>
                  <a:lnTo>
                    <a:pt x="200002" y="1640118"/>
                  </a:lnTo>
                  <a:lnTo>
                    <a:pt x="211368" y="1628752"/>
                  </a:lnTo>
                  <a:lnTo>
                    <a:pt x="188488" y="1605872"/>
                  </a:lnTo>
                  <a:lnTo>
                    <a:pt x="211368" y="1582991"/>
                  </a:lnTo>
                  <a:lnTo>
                    <a:pt x="200002" y="1571625"/>
                  </a:lnTo>
                  <a:lnTo>
                    <a:pt x="177122" y="1594506"/>
                  </a:lnTo>
                  <a:lnTo>
                    <a:pt x="128593" y="1545977"/>
                  </a:lnTo>
                  <a:lnTo>
                    <a:pt x="210951" y="1545977"/>
                  </a:lnTo>
                  <a:lnTo>
                    <a:pt x="210951" y="1529903"/>
                  </a:lnTo>
                  <a:lnTo>
                    <a:pt x="121581" y="1529903"/>
                  </a:lnTo>
                  <a:lnTo>
                    <a:pt x="177122" y="1474363"/>
                  </a:lnTo>
                  <a:lnTo>
                    <a:pt x="200002" y="1497243"/>
                  </a:lnTo>
                  <a:lnTo>
                    <a:pt x="211368" y="1485877"/>
                  </a:lnTo>
                  <a:lnTo>
                    <a:pt x="188488" y="1462997"/>
                  </a:lnTo>
                  <a:lnTo>
                    <a:pt x="211368" y="1440116"/>
                  </a:lnTo>
                  <a:lnTo>
                    <a:pt x="200002" y="1428750"/>
                  </a:lnTo>
                  <a:lnTo>
                    <a:pt x="177122" y="1451631"/>
                  </a:lnTo>
                  <a:lnTo>
                    <a:pt x="128593" y="1403102"/>
                  </a:lnTo>
                  <a:lnTo>
                    <a:pt x="210951" y="1403102"/>
                  </a:lnTo>
                  <a:lnTo>
                    <a:pt x="210951" y="1387028"/>
                  </a:lnTo>
                  <a:lnTo>
                    <a:pt x="121581" y="1387028"/>
                  </a:lnTo>
                  <a:lnTo>
                    <a:pt x="177122" y="1331488"/>
                  </a:lnTo>
                  <a:lnTo>
                    <a:pt x="200002" y="1354368"/>
                  </a:lnTo>
                  <a:lnTo>
                    <a:pt x="211368" y="1343002"/>
                  </a:lnTo>
                  <a:lnTo>
                    <a:pt x="188488" y="1320122"/>
                  </a:lnTo>
                  <a:lnTo>
                    <a:pt x="211368" y="1297241"/>
                  </a:lnTo>
                  <a:lnTo>
                    <a:pt x="200002" y="1285875"/>
                  </a:lnTo>
                  <a:lnTo>
                    <a:pt x="177122" y="1308756"/>
                  </a:lnTo>
                  <a:lnTo>
                    <a:pt x="128593" y="1260227"/>
                  </a:lnTo>
                  <a:lnTo>
                    <a:pt x="210951" y="1260227"/>
                  </a:lnTo>
                  <a:lnTo>
                    <a:pt x="210951" y="1244153"/>
                  </a:lnTo>
                  <a:lnTo>
                    <a:pt x="121581" y="1244153"/>
                  </a:lnTo>
                  <a:lnTo>
                    <a:pt x="177122" y="1188613"/>
                  </a:lnTo>
                  <a:lnTo>
                    <a:pt x="200002" y="1211493"/>
                  </a:lnTo>
                  <a:lnTo>
                    <a:pt x="211368" y="1200127"/>
                  </a:lnTo>
                  <a:lnTo>
                    <a:pt x="188488" y="1177247"/>
                  </a:lnTo>
                  <a:lnTo>
                    <a:pt x="211368" y="1154366"/>
                  </a:lnTo>
                  <a:lnTo>
                    <a:pt x="200002" y="1143000"/>
                  </a:lnTo>
                  <a:lnTo>
                    <a:pt x="177122" y="1165881"/>
                  </a:lnTo>
                  <a:lnTo>
                    <a:pt x="128593" y="1117352"/>
                  </a:lnTo>
                  <a:lnTo>
                    <a:pt x="210951" y="1117352"/>
                  </a:lnTo>
                  <a:lnTo>
                    <a:pt x="210951" y="1101278"/>
                  </a:lnTo>
                  <a:lnTo>
                    <a:pt x="121581" y="1101278"/>
                  </a:lnTo>
                  <a:lnTo>
                    <a:pt x="177122" y="1045738"/>
                  </a:lnTo>
                  <a:lnTo>
                    <a:pt x="200002" y="1068618"/>
                  </a:lnTo>
                  <a:lnTo>
                    <a:pt x="211368" y="1057252"/>
                  </a:lnTo>
                  <a:lnTo>
                    <a:pt x="188488" y="1034372"/>
                  </a:lnTo>
                  <a:lnTo>
                    <a:pt x="211368" y="1011491"/>
                  </a:lnTo>
                  <a:lnTo>
                    <a:pt x="200002" y="1000125"/>
                  </a:lnTo>
                  <a:lnTo>
                    <a:pt x="177122" y="1023006"/>
                  </a:lnTo>
                  <a:lnTo>
                    <a:pt x="128593" y="974477"/>
                  </a:lnTo>
                  <a:lnTo>
                    <a:pt x="210951" y="974477"/>
                  </a:lnTo>
                  <a:lnTo>
                    <a:pt x="210951" y="958403"/>
                  </a:lnTo>
                  <a:lnTo>
                    <a:pt x="121581" y="958403"/>
                  </a:lnTo>
                  <a:lnTo>
                    <a:pt x="177122" y="902863"/>
                  </a:lnTo>
                  <a:lnTo>
                    <a:pt x="200002" y="925743"/>
                  </a:lnTo>
                  <a:lnTo>
                    <a:pt x="211368" y="914377"/>
                  </a:lnTo>
                  <a:lnTo>
                    <a:pt x="188488" y="891497"/>
                  </a:lnTo>
                  <a:lnTo>
                    <a:pt x="211368" y="868616"/>
                  </a:lnTo>
                  <a:lnTo>
                    <a:pt x="200002" y="857250"/>
                  </a:lnTo>
                  <a:lnTo>
                    <a:pt x="177122" y="880131"/>
                  </a:lnTo>
                  <a:lnTo>
                    <a:pt x="128593" y="831602"/>
                  </a:lnTo>
                  <a:lnTo>
                    <a:pt x="210951" y="831602"/>
                  </a:lnTo>
                  <a:lnTo>
                    <a:pt x="210951" y="815528"/>
                  </a:lnTo>
                  <a:lnTo>
                    <a:pt x="121581" y="815528"/>
                  </a:lnTo>
                  <a:lnTo>
                    <a:pt x="177122" y="759988"/>
                  </a:lnTo>
                  <a:lnTo>
                    <a:pt x="200002" y="782868"/>
                  </a:lnTo>
                  <a:lnTo>
                    <a:pt x="211368" y="771502"/>
                  </a:lnTo>
                  <a:lnTo>
                    <a:pt x="188488" y="748622"/>
                  </a:lnTo>
                  <a:lnTo>
                    <a:pt x="211368" y="725741"/>
                  </a:lnTo>
                  <a:lnTo>
                    <a:pt x="200002" y="714375"/>
                  </a:lnTo>
                  <a:lnTo>
                    <a:pt x="177122" y="737256"/>
                  </a:lnTo>
                  <a:lnTo>
                    <a:pt x="128593" y="688727"/>
                  </a:lnTo>
                  <a:lnTo>
                    <a:pt x="210951" y="688727"/>
                  </a:lnTo>
                  <a:lnTo>
                    <a:pt x="210951" y="672653"/>
                  </a:lnTo>
                  <a:lnTo>
                    <a:pt x="121581" y="672653"/>
                  </a:lnTo>
                  <a:lnTo>
                    <a:pt x="177122" y="617113"/>
                  </a:lnTo>
                  <a:lnTo>
                    <a:pt x="200002" y="639993"/>
                  </a:lnTo>
                  <a:lnTo>
                    <a:pt x="211368" y="628627"/>
                  </a:lnTo>
                  <a:lnTo>
                    <a:pt x="188488" y="605747"/>
                  </a:lnTo>
                  <a:lnTo>
                    <a:pt x="211368" y="582866"/>
                  </a:lnTo>
                  <a:lnTo>
                    <a:pt x="200002" y="571500"/>
                  </a:lnTo>
                  <a:lnTo>
                    <a:pt x="177122" y="594381"/>
                  </a:lnTo>
                  <a:lnTo>
                    <a:pt x="128593" y="545852"/>
                  </a:lnTo>
                  <a:lnTo>
                    <a:pt x="210951" y="545852"/>
                  </a:lnTo>
                  <a:lnTo>
                    <a:pt x="210951" y="529778"/>
                  </a:lnTo>
                  <a:lnTo>
                    <a:pt x="121581" y="529778"/>
                  </a:lnTo>
                  <a:lnTo>
                    <a:pt x="177122" y="474238"/>
                  </a:lnTo>
                  <a:lnTo>
                    <a:pt x="200002" y="497118"/>
                  </a:lnTo>
                  <a:lnTo>
                    <a:pt x="211368" y="485752"/>
                  </a:lnTo>
                  <a:lnTo>
                    <a:pt x="188488" y="462872"/>
                  </a:lnTo>
                  <a:lnTo>
                    <a:pt x="211368" y="439991"/>
                  </a:lnTo>
                  <a:lnTo>
                    <a:pt x="200002" y="428625"/>
                  </a:lnTo>
                  <a:lnTo>
                    <a:pt x="177122" y="451506"/>
                  </a:lnTo>
                  <a:lnTo>
                    <a:pt x="128593" y="402977"/>
                  </a:lnTo>
                  <a:lnTo>
                    <a:pt x="210951" y="402977"/>
                  </a:lnTo>
                  <a:lnTo>
                    <a:pt x="210951" y="386903"/>
                  </a:lnTo>
                  <a:lnTo>
                    <a:pt x="121581" y="386903"/>
                  </a:lnTo>
                  <a:lnTo>
                    <a:pt x="177122" y="331363"/>
                  </a:lnTo>
                  <a:lnTo>
                    <a:pt x="200002" y="354243"/>
                  </a:lnTo>
                  <a:lnTo>
                    <a:pt x="211368" y="342877"/>
                  </a:lnTo>
                  <a:lnTo>
                    <a:pt x="188488" y="319997"/>
                  </a:lnTo>
                  <a:lnTo>
                    <a:pt x="211368" y="297116"/>
                  </a:lnTo>
                  <a:lnTo>
                    <a:pt x="200002" y="285750"/>
                  </a:lnTo>
                  <a:lnTo>
                    <a:pt x="177122" y="308631"/>
                  </a:lnTo>
                  <a:lnTo>
                    <a:pt x="128593" y="260102"/>
                  </a:lnTo>
                  <a:lnTo>
                    <a:pt x="210951" y="260102"/>
                  </a:lnTo>
                  <a:lnTo>
                    <a:pt x="210951" y="244028"/>
                  </a:lnTo>
                  <a:lnTo>
                    <a:pt x="121581" y="244028"/>
                  </a:lnTo>
                  <a:lnTo>
                    <a:pt x="177122" y="188488"/>
                  </a:lnTo>
                  <a:lnTo>
                    <a:pt x="200002" y="211368"/>
                  </a:lnTo>
                  <a:lnTo>
                    <a:pt x="211368" y="200002"/>
                  </a:lnTo>
                  <a:lnTo>
                    <a:pt x="188488" y="177122"/>
                  </a:lnTo>
                  <a:lnTo>
                    <a:pt x="211368" y="154241"/>
                  </a:lnTo>
                  <a:lnTo>
                    <a:pt x="200002" y="142875"/>
                  </a:lnTo>
                  <a:lnTo>
                    <a:pt x="177122" y="165756"/>
                  </a:lnTo>
                  <a:lnTo>
                    <a:pt x="128593" y="117227"/>
                  </a:lnTo>
                  <a:lnTo>
                    <a:pt x="210951" y="117227"/>
                  </a:lnTo>
                  <a:lnTo>
                    <a:pt x="210951" y="101153"/>
                  </a:lnTo>
                  <a:lnTo>
                    <a:pt x="121581" y="101153"/>
                  </a:lnTo>
                  <a:lnTo>
                    <a:pt x="211368" y="11366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D5B920C7-D553-4484-88BB-6FC15C6ABB62}"/>
                </a:ext>
              </a:extLst>
            </p:cNvPr>
            <p:cNvGrpSpPr/>
            <p:nvPr/>
          </p:nvGrpSpPr>
          <p:grpSpPr>
            <a:xfrm>
              <a:off x="2073500" y="2103488"/>
              <a:ext cx="1043765" cy="220957"/>
              <a:chOff x="2073500" y="2103488"/>
              <a:chExt cx="1043765" cy="220957"/>
            </a:xfrm>
          </p:grpSpPr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587001A0-3CAD-46C6-B083-E4CDCEE556FC}"/>
                  </a:ext>
                </a:extLst>
              </p:cNvPr>
              <p:cNvSpPr/>
              <p:nvPr/>
            </p:nvSpPr>
            <p:spPr>
              <a:xfrm rot="10800000" flipV="1">
                <a:off x="2097879" y="2103488"/>
                <a:ext cx="985840" cy="105057"/>
              </a:xfrm>
              <a:custGeom>
                <a:avLst/>
                <a:gdLst>
                  <a:gd name="connsiteX0" fmla="*/ 658619 w 985840"/>
                  <a:gd name="connsiteY0" fmla="*/ 0 h 105057"/>
                  <a:gd name="connsiteX1" fmla="*/ 327221 w 985840"/>
                  <a:gd name="connsiteY1" fmla="*/ 0 h 105057"/>
                  <a:gd name="connsiteX2" fmla="*/ 0 w 985840"/>
                  <a:gd name="connsiteY2" fmla="*/ 105057 h 105057"/>
                  <a:gd name="connsiteX3" fmla="*/ 59335 w 985840"/>
                  <a:gd name="connsiteY3" fmla="*/ 105057 h 105057"/>
                  <a:gd name="connsiteX4" fmla="*/ 327221 w 985840"/>
                  <a:gd name="connsiteY4" fmla="*/ 19050 h 105057"/>
                  <a:gd name="connsiteX5" fmla="*/ 658619 w 985840"/>
                  <a:gd name="connsiteY5" fmla="*/ 19050 h 105057"/>
                  <a:gd name="connsiteX6" fmla="*/ 926505 w 985840"/>
                  <a:gd name="connsiteY6" fmla="*/ 105057 h 105057"/>
                  <a:gd name="connsiteX7" fmla="*/ 985840 w 985840"/>
                  <a:gd name="connsiteY7" fmla="*/ 105057 h 10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840" h="105057">
                    <a:moveTo>
                      <a:pt x="658619" y="0"/>
                    </a:moveTo>
                    <a:lnTo>
                      <a:pt x="327221" y="0"/>
                    </a:lnTo>
                    <a:lnTo>
                      <a:pt x="0" y="105057"/>
                    </a:lnTo>
                    <a:lnTo>
                      <a:pt x="59335" y="105057"/>
                    </a:lnTo>
                    <a:lnTo>
                      <a:pt x="327221" y="19050"/>
                    </a:lnTo>
                    <a:lnTo>
                      <a:pt x="658619" y="19050"/>
                    </a:lnTo>
                    <a:lnTo>
                      <a:pt x="926505" y="105057"/>
                    </a:lnTo>
                    <a:lnTo>
                      <a:pt x="985840" y="105057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13E4D6A0-F8E7-4296-A82E-AEAE330CEA00}"/>
                  </a:ext>
                </a:extLst>
              </p:cNvPr>
              <p:cNvSpPr/>
              <p:nvPr/>
            </p:nvSpPr>
            <p:spPr>
              <a:xfrm flipV="1">
                <a:off x="2097879" y="2219388"/>
                <a:ext cx="985840" cy="105057"/>
              </a:xfrm>
              <a:custGeom>
                <a:avLst/>
                <a:gdLst>
                  <a:gd name="connsiteX0" fmla="*/ 658619 w 985840"/>
                  <a:gd name="connsiteY0" fmla="*/ 0 h 105057"/>
                  <a:gd name="connsiteX1" fmla="*/ 327221 w 985840"/>
                  <a:gd name="connsiteY1" fmla="*/ 0 h 105057"/>
                  <a:gd name="connsiteX2" fmla="*/ 0 w 985840"/>
                  <a:gd name="connsiteY2" fmla="*/ 105057 h 105057"/>
                  <a:gd name="connsiteX3" fmla="*/ 59335 w 985840"/>
                  <a:gd name="connsiteY3" fmla="*/ 105057 h 105057"/>
                  <a:gd name="connsiteX4" fmla="*/ 327221 w 985840"/>
                  <a:gd name="connsiteY4" fmla="*/ 19050 h 105057"/>
                  <a:gd name="connsiteX5" fmla="*/ 658619 w 985840"/>
                  <a:gd name="connsiteY5" fmla="*/ 19050 h 105057"/>
                  <a:gd name="connsiteX6" fmla="*/ 926505 w 985840"/>
                  <a:gd name="connsiteY6" fmla="*/ 105057 h 105057"/>
                  <a:gd name="connsiteX7" fmla="*/ 985840 w 985840"/>
                  <a:gd name="connsiteY7" fmla="*/ 105057 h 10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840" h="105057">
                    <a:moveTo>
                      <a:pt x="658619" y="0"/>
                    </a:moveTo>
                    <a:lnTo>
                      <a:pt x="327221" y="0"/>
                    </a:lnTo>
                    <a:lnTo>
                      <a:pt x="0" y="105057"/>
                    </a:lnTo>
                    <a:lnTo>
                      <a:pt x="59335" y="105057"/>
                    </a:lnTo>
                    <a:lnTo>
                      <a:pt x="327221" y="19050"/>
                    </a:lnTo>
                    <a:lnTo>
                      <a:pt x="658619" y="19050"/>
                    </a:lnTo>
                    <a:lnTo>
                      <a:pt x="926505" y="105057"/>
                    </a:lnTo>
                    <a:lnTo>
                      <a:pt x="985840" y="105057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" name="四角形: 角を丸くする 57">
                <a:extLst>
                  <a:ext uri="{FF2B5EF4-FFF2-40B4-BE49-F238E27FC236}">
                    <a16:creationId xmlns:a16="http://schemas.microsoft.com/office/drawing/2014/main" id="{6824C768-8A5F-4E1D-9882-8BA676151119}"/>
                  </a:ext>
                </a:extLst>
              </p:cNvPr>
              <p:cNvSpPr/>
              <p:nvPr/>
            </p:nvSpPr>
            <p:spPr>
              <a:xfrm>
                <a:off x="2073500" y="2202116"/>
                <a:ext cx="1043765" cy="17821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5915D6D8-A7C8-4F9B-8753-056BF26D1C16}"/>
                </a:ext>
              </a:extLst>
            </p:cNvPr>
            <p:cNvGrpSpPr/>
            <p:nvPr/>
          </p:nvGrpSpPr>
          <p:grpSpPr>
            <a:xfrm>
              <a:off x="2126456" y="4381500"/>
              <a:ext cx="925679" cy="250228"/>
              <a:chOff x="435845" y="4417022"/>
              <a:chExt cx="905665" cy="250228"/>
            </a:xfrm>
          </p:grpSpPr>
          <p:sp>
            <p:nvSpPr>
              <p:cNvPr id="53" name="正方形/長方形 52">
                <a:extLst>
                  <a:ext uri="{FF2B5EF4-FFF2-40B4-BE49-F238E27FC236}">
                    <a16:creationId xmlns:a16="http://schemas.microsoft.com/office/drawing/2014/main" id="{568FC477-E2A1-4157-BDFE-7F9B8CEBCE8B}"/>
                  </a:ext>
                </a:extLst>
              </p:cNvPr>
              <p:cNvSpPr/>
              <p:nvPr/>
            </p:nvSpPr>
            <p:spPr>
              <a:xfrm>
                <a:off x="435845" y="4480614"/>
                <a:ext cx="905665" cy="186636"/>
              </a:xfrm>
              <a:prstGeom prst="rect">
                <a:avLst/>
              </a:pr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" name="正方形/長方形 53">
                <a:extLst>
                  <a:ext uri="{FF2B5EF4-FFF2-40B4-BE49-F238E27FC236}">
                    <a16:creationId xmlns:a16="http://schemas.microsoft.com/office/drawing/2014/main" id="{27F48552-39EC-415F-9691-908F47A730A1}"/>
                  </a:ext>
                </a:extLst>
              </p:cNvPr>
              <p:cNvSpPr/>
              <p:nvPr/>
            </p:nvSpPr>
            <p:spPr>
              <a:xfrm>
                <a:off x="435845" y="4417022"/>
                <a:ext cx="905665" cy="212910"/>
              </a:xfrm>
              <a:prstGeom prst="rect">
                <a:avLst/>
              </a:prstGeom>
              <a:pattFill prst="dkVert">
                <a:fgClr>
                  <a:sysClr val="window" lastClr="FFFFFF">
                    <a:lumMod val="85000"/>
                  </a:sysClr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" name="正方形/長方形 54">
                <a:extLst>
                  <a:ext uri="{FF2B5EF4-FFF2-40B4-BE49-F238E27FC236}">
                    <a16:creationId xmlns:a16="http://schemas.microsoft.com/office/drawing/2014/main" id="{D46DC934-BEF9-4760-8F7F-42045F01E99E}"/>
                  </a:ext>
                </a:extLst>
              </p:cNvPr>
              <p:cNvSpPr/>
              <p:nvPr/>
            </p:nvSpPr>
            <p:spPr>
              <a:xfrm>
                <a:off x="435845" y="4417022"/>
                <a:ext cx="905665" cy="212910"/>
              </a:xfrm>
              <a:prstGeom prst="rect">
                <a:avLst/>
              </a:prstGeom>
              <a:gradFill flip="none" rotWithShape="1">
                <a:gsLst>
                  <a:gs pos="70000">
                    <a:srgbClr val="0070C0">
                      <a:alpha val="0"/>
                    </a:srgbClr>
                  </a:gs>
                  <a:gs pos="0">
                    <a:srgbClr val="0070C0">
                      <a:alpha val="70000"/>
                    </a:srgbClr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8EEE3782-15DB-4FF8-800F-C5876E03AD3F}"/>
                </a:ext>
              </a:extLst>
            </p:cNvPr>
            <p:cNvSpPr/>
            <p:nvPr/>
          </p:nvSpPr>
          <p:spPr>
            <a:xfrm>
              <a:off x="2045490" y="4392343"/>
              <a:ext cx="1092452" cy="808307"/>
            </a:xfrm>
            <a:custGeom>
              <a:avLst/>
              <a:gdLst>
                <a:gd name="connsiteX0" fmla="*/ 249170 w 1092452"/>
                <a:gd name="connsiteY0" fmla="*/ 552779 h 808307"/>
                <a:gd name="connsiteX1" fmla="*/ 81726 w 1092452"/>
                <a:gd name="connsiteY1" fmla="*/ 659615 h 808307"/>
                <a:gd name="connsiteX2" fmla="*/ 187200 w 1092452"/>
                <a:gd name="connsiteY2" fmla="*/ 659615 h 808307"/>
                <a:gd name="connsiteX3" fmla="*/ 840366 w 1092452"/>
                <a:gd name="connsiteY3" fmla="*/ 550918 h 808307"/>
                <a:gd name="connsiteX4" fmla="*/ 903415 w 1092452"/>
                <a:gd name="connsiteY4" fmla="*/ 659615 h 808307"/>
                <a:gd name="connsiteX5" fmla="*/ 1010726 w 1092452"/>
                <a:gd name="connsiteY5" fmla="*/ 659615 h 808307"/>
                <a:gd name="connsiteX6" fmla="*/ 694870 w 1092452"/>
                <a:gd name="connsiteY6" fmla="*/ 300082 h 808307"/>
                <a:gd name="connsiteX7" fmla="*/ 782318 w 1092452"/>
                <a:gd name="connsiteY7" fmla="*/ 450842 h 808307"/>
                <a:gd name="connsiteX8" fmla="*/ 947502 w 1092452"/>
                <a:gd name="connsiteY8" fmla="*/ 300082 h 808307"/>
                <a:gd name="connsiteX9" fmla="*/ 141537 w 1092452"/>
                <a:gd name="connsiteY9" fmla="*/ 300082 h 808307"/>
                <a:gd name="connsiteX10" fmla="*/ 307752 w 1092452"/>
                <a:gd name="connsiteY10" fmla="*/ 451783 h 808307"/>
                <a:gd name="connsiteX11" fmla="*/ 395745 w 1092452"/>
                <a:gd name="connsiteY11" fmla="*/ 300082 h 808307"/>
                <a:gd name="connsiteX12" fmla="*/ 545308 w 1092452"/>
                <a:gd name="connsiteY12" fmla="*/ 133355 h 808307"/>
                <a:gd name="connsiteX13" fmla="*/ 475118 w 1092452"/>
                <a:gd name="connsiteY13" fmla="*/ 254363 h 808307"/>
                <a:gd name="connsiteX14" fmla="*/ 615497 w 1092452"/>
                <a:gd name="connsiteY14" fmla="*/ 254363 h 808307"/>
                <a:gd name="connsiteX15" fmla="*/ 800986 w 1092452"/>
                <a:gd name="connsiteY15" fmla="*/ 128033 h 808307"/>
                <a:gd name="connsiteX16" fmla="*/ 728049 w 1092452"/>
                <a:gd name="connsiteY16" fmla="*/ 254363 h 808307"/>
                <a:gd name="connsiteX17" fmla="*/ 953408 w 1092452"/>
                <a:gd name="connsiteY17" fmla="*/ 254363 h 808307"/>
                <a:gd name="connsiteX18" fmla="*/ 300383 w 1092452"/>
                <a:gd name="connsiteY18" fmla="*/ 128031 h 808307"/>
                <a:gd name="connsiteX19" fmla="*/ 147959 w 1092452"/>
                <a:gd name="connsiteY19" fmla="*/ 254363 h 808307"/>
                <a:gd name="connsiteX20" fmla="*/ 373321 w 1092452"/>
                <a:gd name="connsiteY20" fmla="*/ 254363 h 808307"/>
                <a:gd name="connsiteX21" fmla="*/ 373534 w 1092452"/>
                <a:gd name="connsiteY21" fmla="*/ 0 h 808307"/>
                <a:gd name="connsiteX22" fmla="*/ 406650 w 1092452"/>
                <a:gd name="connsiteY22" fmla="*/ 39955 h 808307"/>
                <a:gd name="connsiteX23" fmla="*/ 336089 w 1092452"/>
                <a:gd name="connsiteY23" fmla="*/ 98438 h 808307"/>
                <a:gd name="connsiteX24" fmla="*/ 424193 w 1092452"/>
                <a:gd name="connsiteY24" fmla="*/ 251038 h 808307"/>
                <a:gd name="connsiteX25" fmla="*/ 518881 w 1092452"/>
                <a:gd name="connsiteY25" fmla="*/ 87795 h 808307"/>
                <a:gd name="connsiteX26" fmla="*/ 486715 w 1092452"/>
                <a:gd name="connsiteY26" fmla="*/ 32342 h 808307"/>
                <a:gd name="connsiteX27" fmla="*/ 526263 w 1092452"/>
                <a:gd name="connsiteY27" fmla="*/ 9402 h 808307"/>
                <a:gd name="connsiteX28" fmla="*/ 545308 w 1092452"/>
                <a:gd name="connsiteY28" fmla="*/ 42235 h 808307"/>
                <a:gd name="connsiteX29" fmla="*/ 564352 w 1092452"/>
                <a:gd name="connsiteY29" fmla="*/ 9402 h 808307"/>
                <a:gd name="connsiteX30" fmla="*/ 603900 w 1092452"/>
                <a:gd name="connsiteY30" fmla="*/ 32342 h 808307"/>
                <a:gd name="connsiteX31" fmla="*/ 571734 w 1092452"/>
                <a:gd name="connsiteY31" fmla="*/ 87795 h 808307"/>
                <a:gd name="connsiteX32" fmla="*/ 668351 w 1092452"/>
                <a:gd name="connsiteY32" fmla="*/ 254363 h 808307"/>
                <a:gd name="connsiteX33" fmla="*/ 675258 w 1092452"/>
                <a:gd name="connsiteY33" fmla="*/ 254363 h 808307"/>
                <a:gd name="connsiteX34" fmla="*/ 765280 w 1092452"/>
                <a:gd name="connsiteY34" fmla="*/ 98440 h 808307"/>
                <a:gd name="connsiteX35" fmla="*/ 694719 w 1092452"/>
                <a:gd name="connsiteY35" fmla="*/ 39957 h 808307"/>
                <a:gd name="connsiteX36" fmla="*/ 727835 w 1092452"/>
                <a:gd name="connsiteY36" fmla="*/ 2 h 808307"/>
                <a:gd name="connsiteX37" fmla="*/ 1031763 w 1092452"/>
                <a:gd name="connsiteY37" fmla="*/ 251903 h 808307"/>
                <a:gd name="connsiteX38" fmla="*/ 1029724 w 1092452"/>
                <a:gd name="connsiteY38" fmla="*/ 254363 h 808307"/>
                <a:gd name="connsiteX39" fmla="*/ 1038228 w 1092452"/>
                <a:gd name="connsiteY39" fmla="*/ 254363 h 808307"/>
                <a:gd name="connsiteX40" fmla="*/ 1038228 w 1092452"/>
                <a:gd name="connsiteY40" fmla="*/ 300082 h 808307"/>
                <a:gd name="connsiteX41" fmla="*/ 1015322 w 1092452"/>
                <a:gd name="connsiteY41" fmla="*/ 300082 h 808307"/>
                <a:gd name="connsiteX42" fmla="*/ 837944 w 1092452"/>
                <a:gd name="connsiteY42" fmla="*/ 461971 h 808307"/>
                <a:gd name="connsiteX43" fmla="*/ 1073946 w 1092452"/>
                <a:gd name="connsiteY43" fmla="*/ 461971 h 808307"/>
                <a:gd name="connsiteX44" fmla="*/ 1073946 w 1092452"/>
                <a:gd name="connsiteY44" fmla="*/ 507690 h 808307"/>
                <a:gd name="connsiteX45" fmla="*/ 857613 w 1092452"/>
                <a:gd name="connsiteY45" fmla="*/ 507690 h 808307"/>
                <a:gd name="connsiteX46" fmla="*/ 1092452 w 1092452"/>
                <a:gd name="connsiteY46" fmla="*/ 657527 h 808307"/>
                <a:gd name="connsiteX47" fmla="*/ 1073945 w 1092452"/>
                <a:gd name="connsiteY47" fmla="*/ 686533 h 808307"/>
                <a:gd name="connsiteX48" fmla="*/ 1073945 w 1092452"/>
                <a:gd name="connsiteY48" fmla="*/ 705334 h 808307"/>
                <a:gd name="connsiteX49" fmla="*/ 929934 w 1092452"/>
                <a:gd name="connsiteY49" fmla="*/ 705334 h 808307"/>
                <a:gd name="connsiteX50" fmla="*/ 989663 w 1092452"/>
                <a:gd name="connsiteY50" fmla="*/ 808307 h 808307"/>
                <a:gd name="connsiteX51" fmla="*/ 936809 w 1092452"/>
                <a:gd name="connsiteY51" fmla="*/ 808307 h 808307"/>
                <a:gd name="connsiteX52" fmla="*/ 642016 w 1092452"/>
                <a:gd name="connsiteY52" fmla="*/ 300082 h 808307"/>
                <a:gd name="connsiteX53" fmla="*/ 448599 w 1092452"/>
                <a:gd name="connsiteY53" fmla="*/ 300082 h 808307"/>
                <a:gd name="connsiteX54" fmla="*/ 214314 w 1092452"/>
                <a:gd name="connsiteY54" fmla="*/ 703992 h 808307"/>
                <a:gd name="connsiteX55" fmla="*/ 214314 w 1092452"/>
                <a:gd name="connsiteY55" fmla="*/ 705334 h 808307"/>
                <a:gd name="connsiteX56" fmla="*/ 213536 w 1092452"/>
                <a:gd name="connsiteY56" fmla="*/ 705334 h 808307"/>
                <a:gd name="connsiteX57" fmla="*/ 153807 w 1092452"/>
                <a:gd name="connsiteY57" fmla="*/ 808307 h 808307"/>
                <a:gd name="connsiteX58" fmla="*/ 100953 w 1092452"/>
                <a:gd name="connsiteY58" fmla="*/ 808307 h 808307"/>
                <a:gd name="connsiteX59" fmla="*/ 160681 w 1092452"/>
                <a:gd name="connsiteY59" fmla="*/ 705334 h 808307"/>
                <a:gd name="connsiteX60" fmla="*/ 26193 w 1092452"/>
                <a:gd name="connsiteY60" fmla="*/ 705334 h 808307"/>
                <a:gd name="connsiteX61" fmla="*/ 26193 w 1092452"/>
                <a:gd name="connsiteY61" fmla="*/ 695048 h 808307"/>
                <a:gd name="connsiteX62" fmla="*/ 24592 w 1092452"/>
                <a:gd name="connsiteY62" fmla="*/ 696069 h 808307"/>
                <a:gd name="connsiteX63" fmla="*/ 0 w 1092452"/>
                <a:gd name="connsiteY63" fmla="*/ 657527 h 808307"/>
                <a:gd name="connsiteX64" fmla="*/ 234839 w 1092452"/>
                <a:gd name="connsiteY64" fmla="*/ 507690 h 808307"/>
                <a:gd name="connsiteX65" fmla="*/ 26193 w 1092452"/>
                <a:gd name="connsiteY65" fmla="*/ 507690 h 808307"/>
                <a:gd name="connsiteX66" fmla="*/ 26193 w 1092452"/>
                <a:gd name="connsiteY66" fmla="*/ 461971 h 808307"/>
                <a:gd name="connsiteX67" fmla="*/ 251095 w 1092452"/>
                <a:gd name="connsiteY67" fmla="*/ 461971 h 808307"/>
                <a:gd name="connsiteX68" fmla="*/ 73717 w 1092452"/>
                <a:gd name="connsiteY68" fmla="*/ 300082 h 808307"/>
                <a:gd name="connsiteX69" fmla="*/ 52387 w 1092452"/>
                <a:gd name="connsiteY69" fmla="*/ 300082 h 808307"/>
                <a:gd name="connsiteX70" fmla="*/ 52387 w 1092452"/>
                <a:gd name="connsiteY70" fmla="*/ 254363 h 808307"/>
                <a:gd name="connsiteX71" fmla="*/ 71647 w 1092452"/>
                <a:gd name="connsiteY71" fmla="*/ 254363 h 808307"/>
                <a:gd name="connsiteX72" fmla="*/ 69606 w 1092452"/>
                <a:gd name="connsiteY72" fmla="*/ 251901 h 80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92452" h="808307">
                  <a:moveTo>
                    <a:pt x="249170" y="552779"/>
                  </a:moveTo>
                  <a:lnTo>
                    <a:pt x="81726" y="659615"/>
                  </a:lnTo>
                  <a:lnTo>
                    <a:pt x="187200" y="659615"/>
                  </a:lnTo>
                  <a:close/>
                  <a:moveTo>
                    <a:pt x="840366" y="550918"/>
                  </a:moveTo>
                  <a:lnTo>
                    <a:pt x="903415" y="659615"/>
                  </a:lnTo>
                  <a:lnTo>
                    <a:pt x="1010726" y="659615"/>
                  </a:lnTo>
                  <a:close/>
                  <a:moveTo>
                    <a:pt x="694870" y="300082"/>
                  </a:moveTo>
                  <a:lnTo>
                    <a:pt x="782318" y="450842"/>
                  </a:lnTo>
                  <a:lnTo>
                    <a:pt x="947502" y="300082"/>
                  </a:lnTo>
                  <a:close/>
                  <a:moveTo>
                    <a:pt x="141537" y="300082"/>
                  </a:moveTo>
                  <a:lnTo>
                    <a:pt x="307752" y="451783"/>
                  </a:lnTo>
                  <a:lnTo>
                    <a:pt x="395745" y="300082"/>
                  </a:lnTo>
                  <a:close/>
                  <a:moveTo>
                    <a:pt x="545308" y="133355"/>
                  </a:moveTo>
                  <a:lnTo>
                    <a:pt x="475118" y="254363"/>
                  </a:lnTo>
                  <a:lnTo>
                    <a:pt x="615497" y="254363"/>
                  </a:lnTo>
                  <a:close/>
                  <a:moveTo>
                    <a:pt x="800986" y="128033"/>
                  </a:moveTo>
                  <a:lnTo>
                    <a:pt x="728049" y="254363"/>
                  </a:lnTo>
                  <a:lnTo>
                    <a:pt x="953408" y="254363"/>
                  </a:lnTo>
                  <a:close/>
                  <a:moveTo>
                    <a:pt x="300383" y="128031"/>
                  </a:moveTo>
                  <a:lnTo>
                    <a:pt x="147959" y="254363"/>
                  </a:lnTo>
                  <a:lnTo>
                    <a:pt x="373321" y="254363"/>
                  </a:lnTo>
                  <a:close/>
                  <a:moveTo>
                    <a:pt x="373534" y="0"/>
                  </a:moveTo>
                  <a:lnTo>
                    <a:pt x="406650" y="39955"/>
                  </a:lnTo>
                  <a:lnTo>
                    <a:pt x="336089" y="98438"/>
                  </a:lnTo>
                  <a:lnTo>
                    <a:pt x="424193" y="251038"/>
                  </a:lnTo>
                  <a:lnTo>
                    <a:pt x="518881" y="87795"/>
                  </a:lnTo>
                  <a:lnTo>
                    <a:pt x="486715" y="32342"/>
                  </a:lnTo>
                  <a:lnTo>
                    <a:pt x="526263" y="9402"/>
                  </a:lnTo>
                  <a:lnTo>
                    <a:pt x="545308" y="42235"/>
                  </a:lnTo>
                  <a:lnTo>
                    <a:pt x="564352" y="9402"/>
                  </a:lnTo>
                  <a:lnTo>
                    <a:pt x="603900" y="32342"/>
                  </a:lnTo>
                  <a:lnTo>
                    <a:pt x="571734" y="87795"/>
                  </a:lnTo>
                  <a:lnTo>
                    <a:pt x="668351" y="254363"/>
                  </a:lnTo>
                  <a:lnTo>
                    <a:pt x="675258" y="254363"/>
                  </a:lnTo>
                  <a:lnTo>
                    <a:pt x="765280" y="98440"/>
                  </a:lnTo>
                  <a:lnTo>
                    <a:pt x="694719" y="39957"/>
                  </a:lnTo>
                  <a:lnTo>
                    <a:pt x="727835" y="2"/>
                  </a:lnTo>
                  <a:lnTo>
                    <a:pt x="1031763" y="251903"/>
                  </a:lnTo>
                  <a:lnTo>
                    <a:pt x="1029724" y="254363"/>
                  </a:lnTo>
                  <a:lnTo>
                    <a:pt x="1038228" y="254363"/>
                  </a:lnTo>
                  <a:lnTo>
                    <a:pt x="1038228" y="300082"/>
                  </a:lnTo>
                  <a:lnTo>
                    <a:pt x="1015322" y="300082"/>
                  </a:lnTo>
                  <a:lnTo>
                    <a:pt x="837944" y="461971"/>
                  </a:lnTo>
                  <a:lnTo>
                    <a:pt x="1073946" y="461971"/>
                  </a:lnTo>
                  <a:lnTo>
                    <a:pt x="1073946" y="507690"/>
                  </a:lnTo>
                  <a:lnTo>
                    <a:pt x="857613" y="507690"/>
                  </a:lnTo>
                  <a:lnTo>
                    <a:pt x="1092452" y="657527"/>
                  </a:lnTo>
                  <a:lnTo>
                    <a:pt x="1073945" y="686533"/>
                  </a:lnTo>
                  <a:lnTo>
                    <a:pt x="1073945" y="705334"/>
                  </a:lnTo>
                  <a:lnTo>
                    <a:pt x="929934" y="705334"/>
                  </a:lnTo>
                  <a:lnTo>
                    <a:pt x="989663" y="808307"/>
                  </a:lnTo>
                  <a:lnTo>
                    <a:pt x="936809" y="808307"/>
                  </a:lnTo>
                  <a:lnTo>
                    <a:pt x="642016" y="300082"/>
                  </a:lnTo>
                  <a:lnTo>
                    <a:pt x="448599" y="300082"/>
                  </a:lnTo>
                  <a:lnTo>
                    <a:pt x="214314" y="703992"/>
                  </a:lnTo>
                  <a:lnTo>
                    <a:pt x="214314" y="705334"/>
                  </a:lnTo>
                  <a:lnTo>
                    <a:pt x="213536" y="705334"/>
                  </a:lnTo>
                  <a:lnTo>
                    <a:pt x="153807" y="808307"/>
                  </a:lnTo>
                  <a:lnTo>
                    <a:pt x="100953" y="808307"/>
                  </a:lnTo>
                  <a:lnTo>
                    <a:pt x="160681" y="705334"/>
                  </a:lnTo>
                  <a:lnTo>
                    <a:pt x="26193" y="705334"/>
                  </a:lnTo>
                  <a:lnTo>
                    <a:pt x="26193" y="695048"/>
                  </a:lnTo>
                  <a:lnTo>
                    <a:pt x="24592" y="696069"/>
                  </a:lnTo>
                  <a:lnTo>
                    <a:pt x="0" y="657527"/>
                  </a:lnTo>
                  <a:lnTo>
                    <a:pt x="234839" y="507690"/>
                  </a:lnTo>
                  <a:lnTo>
                    <a:pt x="26193" y="507690"/>
                  </a:lnTo>
                  <a:lnTo>
                    <a:pt x="26193" y="461971"/>
                  </a:lnTo>
                  <a:lnTo>
                    <a:pt x="251095" y="461971"/>
                  </a:lnTo>
                  <a:lnTo>
                    <a:pt x="73717" y="300082"/>
                  </a:lnTo>
                  <a:lnTo>
                    <a:pt x="52387" y="300082"/>
                  </a:lnTo>
                  <a:lnTo>
                    <a:pt x="52387" y="254363"/>
                  </a:lnTo>
                  <a:lnTo>
                    <a:pt x="71647" y="254363"/>
                  </a:lnTo>
                  <a:lnTo>
                    <a:pt x="69606" y="251901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0F9A43FB-1FD1-42D4-8E03-5A5050C94746}"/>
                </a:ext>
              </a:extLst>
            </p:cNvPr>
            <p:cNvSpPr/>
            <p:nvPr/>
          </p:nvSpPr>
          <p:spPr>
            <a:xfrm rot="10800000" flipV="1">
              <a:off x="2009773" y="1852613"/>
              <a:ext cx="1162052" cy="3348037"/>
            </a:xfrm>
            <a:custGeom>
              <a:avLst/>
              <a:gdLst>
                <a:gd name="connsiteX0" fmla="*/ 503953 w 1162052"/>
                <a:gd name="connsiteY0" fmla="*/ 0 h 3348037"/>
                <a:gd name="connsiteX1" fmla="*/ 467110 w 1162052"/>
                <a:gd name="connsiteY1" fmla="*/ 0 h 3348037"/>
                <a:gd name="connsiteX2" fmla="*/ 0 w 1162052"/>
                <a:gd name="connsiteY2" fmla="*/ 3348037 h 3348037"/>
                <a:gd name="connsiteX3" fmla="*/ 62865 w 1162052"/>
                <a:gd name="connsiteY3" fmla="*/ 3348037 h 3348037"/>
                <a:gd name="connsiteX4" fmla="*/ 694942 w 1162052"/>
                <a:gd name="connsiteY4" fmla="*/ 0 h 3348037"/>
                <a:gd name="connsiteX5" fmla="*/ 662595 w 1162052"/>
                <a:gd name="connsiteY5" fmla="*/ 0 h 3348037"/>
                <a:gd name="connsiteX6" fmla="*/ 1103683 w 1162052"/>
                <a:gd name="connsiteY6" fmla="*/ 3348037 h 3348037"/>
                <a:gd name="connsiteX7" fmla="*/ 1162052 w 1162052"/>
                <a:gd name="connsiteY7" fmla="*/ 3348037 h 334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2052" h="3348037">
                  <a:moveTo>
                    <a:pt x="503953" y="0"/>
                  </a:moveTo>
                  <a:lnTo>
                    <a:pt x="467110" y="0"/>
                  </a:lnTo>
                  <a:lnTo>
                    <a:pt x="0" y="3348037"/>
                  </a:lnTo>
                  <a:lnTo>
                    <a:pt x="62865" y="3348037"/>
                  </a:lnTo>
                  <a:close/>
                  <a:moveTo>
                    <a:pt x="694942" y="0"/>
                  </a:moveTo>
                  <a:lnTo>
                    <a:pt x="662595" y="0"/>
                  </a:lnTo>
                  <a:lnTo>
                    <a:pt x="1103683" y="3348037"/>
                  </a:lnTo>
                  <a:lnTo>
                    <a:pt x="1162052" y="3348037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5FC21FF0-6302-4BEA-9435-FCB34449D876}"/>
                </a:ext>
              </a:extLst>
            </p:cNvPr>
            <p:cNvGrpSpPr/>
            <p:nvPr/>
          </p:nvGrpSpPr>
          <p:grpSpPr>
            <a:xfrm>
              <a:off x="2474795" y="1774307"/>
              <a:ext cx="228353" cy="2159072"/>
              <a:chOff x="2474795" y="1774307"/>
              <a:chExt cx="228353" cy="2159072"/>
            </a:xfrm>
          </p:grpSpPr>
          <p:sp>
            <p:nvSpPr>
              <p:cNvPr id="51" name="正方形/長方形 50">
                <a:extLst>
                  <a:ext uri="{FF2B5EF4-FFF2-40B4-BE49-F238E27FC236}">
                    <a16:creationId xmlns:a16="http://schemas.microsoft.com/office/drawing/2014/main" id="{1C330E1D-FEC5-4F76-8A48-192478088617}"/>
                  </a:ext>
                </a:extLst>
              </p:cNvPr>
              <p:cNvSpPr/>
              <p:nvPr/>
            </p:nvSpPr>
            <p:spPr>
              <a:xfrm>
                <a:off x="2474795" y="1774307"/>
                <a:ext cx="30910" cy="2159072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" name="正方形/長方形 51">
                <a:extLst>
                  <a:ext uri="{FF2B5EF4-FFF2-40B4-BE49-F238E27FC236}">
                    <a16:creationId xmlns:a16="http://schemas.microsoft.com/office/drawing/2014/main" id="{E3973AF6-548B-40DD-B09C-44A4223AC7C8}"/>
                  </a:ext>
                </a:extLst>
              </p:cNvPr>
              <p:cNvSpPr/>
              <p:nvPr/>
            </p:nvSpPr>
            <p:spPr>
              <a:xfrm>
                <a:off x="2672238" y="1774307"/>
                <a:ext cx="30910" cy="2159072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83A0F1CF-EDE7-4D17-8160-CADEA4CEEE21}"/>
                </a:ext>
              </a:extLst>
            </p:cNvPr>
            <p:cNvGrpSpPr/>
            <p:nvPr/>
          </p:nvGrpSpPr>
          <p:grpSpPr>
            <a:xfrm>
              <a:off x="2283617" y="1232891"/>
              <a:ext cx="614364" cy="858691"/>
              <a:chOff x="2283617" y="1232891"/>
              <a:chExt cx="614364" cy="858691"/>
            </a:xfrm>
          </p:grpSpPr>
          <p:sp>
            <p:nvSpPr>
              <p:cNvPr id="36" name="四角形: 角を丸くする 35">
                <a:extLst>
                  <a:ext uri="{FF2B5EF4-FFF2-40B4-BE49-F238E27FC236}">
                    <a16:creationId xmlns:a16="http://schemas.microsoft.com/office/drawing/2014/main" id="{DBB6D93C-74A2-4C02-92B1-2BE8AE1AC3F9}"/>
                  </a:ext>
                </a:extLst>
              </p:cNvPr>
              <p:cNvSpPr/>
              <p:nvPr/>
            </p:nvSpPr>
            <p:spPr>
              <a:xfrm>
                <a:off x="2527179" y="1232891"/>
                <a:ext cx="118390" cy="141399"/>
              </a:xfrm>
              <a:prstGeom prst="roundRect">
                <a:avLst>
                  <a:gd name="adj" fmla="val 29209"/>
                </a:avLst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" name="四角形: 角を丸くする 36">
                <a:extLst>
                  <a:ext uri="{FF2B5EF4-FFF2-40B4-BE49-F238E27FC236}">
                    <a16:creationId xmlns:a16="http://schemas.microsoft.com/office/drawing/2014/main" id="{97C1D8B6-E87D-4E26-BA41-80B872AC48E6}"/>
                  </a:ext>
                </a:extLst>
              </p:cNvPr>
              <p:cNvSpPr/>
              <p:nvPr/>
            </p:nvSpPr>
            <p:spPr>
              <a:xfrm>
                <a:off x="2527179" y="1280516"/>
                <a:ext cx="118390" cy="141399"/>
              </a:xfrm>
              <a:prstGeom prst="roundRect">
                <a:avLst>
                  <a:gd name="adj" fmla="val 0"/>
                </a:avLst>
              </a:prstGeom>
              <a:solidFill>
                <a:srgbClr val="FFC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" name="正方形/長方形 37">
                <a:extLst>
                  <a:ext uri="{FF2B5EF4-FFF2-40B4-BE49-F238E27FC236}">
                    <a16:creationId xmlns:a16="http://schemas.microsoft.com/office/drawing/2014/main" id="{6383BF35-0090-4125-A707-D6AD54FE47A5}"/>
                  </a:ext>
                </a:extLst>
              </p:cNvPr>
              <p:cNvSpPr/>
              <p:nvPr/>
            </p:nvSpPr>
            <p:spPr>
              <a:xfrm>
                <a:off x="2474792" y="1330664"/>
                <a:ext cx="223164" cy="95250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9" name="正方形/長方形 38">
                <a:extLst>
                  <a:ext uri="{FF2B5EF4-FFF2-40B4-BE49-F238E27FC236}">
                    <a16:creationId xmlns:a16="http://schemas.microsoft.com/office/drawing/2014/main" id="{A69DDEB8-FF66-40D9-8D30-D68A9C0703FB}"/>
                  </a:ext>
                </a:extLst>
              </p:cNvPr>
              <p:cNvSpPr/>
              <p:nvPr/>
            </p:nvSpPr>
            <p:spPr>
              <a:xfrm>
                <a:off x="2510510" y="1328552"/>
                <a:ext cx="151728" cy="95250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0" name="台形 39">
                <a:extLst>
                  <a:ext uri="{FF2B5EF4-FFF2-40B4-BE49-F238E27FC236}">
                    <a16:creationId xmlns:a16="http://schemas.microsoft.com/office/drawing/2014/main" id="{F0E5F6F7-492A-4BA6-9740-B872DEA205B7}"/>
                  </a:ext>
                </a:extLst>
              </p:cNvPr>
              <p:cNvSpPr/>
              <p:nvPr/>
            </p:nvSpPr>
            <p:spPr>
              <a:xfrm rot="10800000">
                <a:off x="2381248" y="1397793"/>
                <a:ext cx="419102" cy="141398"/>
              </a:xfrm>
              <a:prstGeom prst="trapezoid">
                <a:avLst>
                  <a:gd name="adj" fmla="val 24116"/>
                </a:avLst>
              </a:pr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1" name="台形 40">
                <a:extLst>
                  <a:ext uri="{FF2B5EF4-FFF2-40B4-BE49-F238E27FC236}">
                    <a16:creationId xmlns:a16="http://schemas.microsoft.com/office/drawing/2014/main" id="{0FBA329E-15B2-42BD-8E4D-D9D99778C0CB}"/>
                  </a:ext>
                </a:extLst>
              </p:cNvPr>
              <p:cNvSpPr/>
              <p:nvPr/>
            </p:nvSpPr>
            <p:spPr>
              <a:xfrm rot="10800000">
                <a:off x="2481260" y="1397793"/>
                <a:ext cx="219078" cy="141398"/>
              </a:xfrm>
              <a:prstGeom prst="trapezoid">
                <a:avLst>
                  <a:gd name="adj" fmla="val 24116"/>
                </a:avLst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BA31E2E9-3505-4CCE-A3C4-D923856D4FD7}"/>
                  </a:ext>
                </a:extLst>
              </p:cNvPr>
              <p:cNvSpPr/>
              <p:nvPr/>
            </p:nvSpPr>
            <p:spPr>
              <a:xfrm rot="10800000">
                <a:off x="2283617" y="1492507"/>
                <a:ext cx="614364" cy="30956"/>
              </a:xfrm>
              <a:custGeom>
                <a:avLst/>
                <a:gdLst>
                  <a:gd name="connsiteX0" fmla="*/ 614364 w 614364"/>
                  <a:gd name="connsiteY0" fmla="*/ 30956 h 30956"/>
                  <a:gd name="connsiteX1" fmla="*/ 0 w 614364"/>
                  <a:gd name="connsiteY1" fmla="*/ 30956 h 30956"/>
                  <a:gd name="connsiteX2" fmla="*/ 7465 w 614364"/>
                  <a:gd name="connsiteY2" fmla="*/ 0 h 30956"/>
                  <a:gd name="connsiteX3" fmla="*/ 606899 w 614364"/>
                  <a:gd name="connsiteY3" fmla="*/ 0 h 30956"/>
                  <a:gd name="connsiteX4" fmla="*/ 614364 w 614364"/>
                  <a:gd name="connsiteY4" fmla="*/ 30956 h 3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364" h="30956">
                    <a:moveTo>
                      <a:pt x="614364" y="30956"/>
                    </a:moveTo>
                    <a:lnTo>
                      <a:pt x="0" y="30956"/>
                    </a:lnTo>
                    <a:lnTo>
                      <a:pt x="7465" y="0"/>
                    </a:lnTo>
                    <a:lnTo>
                      <a:pt x="606899" y="0"/>
                    </a:lnTo>
                    <a:lnTo>
                      <a:pt x="614364" y="30956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F214269E-31CC-45F1-A55D-5C5B67CB5037}"/>
                  </a:ext>
                </a:extLst>
              </p:cNvPr>
              <p:cNvSpPr/>
              <p:nvPr/>
            </p:nvSpPr>
            <p:spPr>
              <a:xfrm rot="10800000">
                <a:off x="2373331" y="1864519"/>
                <a:ext cx="434935" cy="30604"/>
              </a:xfrm>
              <a:custGeom>
                <a:avLst/>
                <a:gdLst>
                  <a:gd name="connsiteX0" fmla="*/ 434935 w 434935"/>
                  <a:gd name="connsiteY0" fmla="*/ 30604 h 30604"/>
                  <a:gd name="connsiteX1" fmla="*/ 0 w 434935"/>
                  <a:gd name="connsiteY1" fmla="*/ 30604 h 30604"/>
                  <a:gd name="connsiteX2" fmla="*/ 7380 w 434935"/>
                  <a:gd name="connsiteY2" fmla="*/ 0 h 30604"/>
                  <a:gd name="connsiteX3" fmla="*/ 427554 w 434935"/>
                  <a:gd name="connsiteY3" fmla="*/ 0 h 30604"/>
                  <a:gd name="connsiteX4" fmla="*/ 434935 w 434935"/>
                  <a:gd name="connsiteY4" fmla="*/ 30604 h 3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935" h="30604">
                    <a:moveTo>
                      <a:pt x="434935" y="30604"/>
                    </a:moveTo>
                    <a:lnTo>
                      <a:pt x="0" y="30604"/>
                    </a:lnTo>
                    <a:lnTo>
                      <a:pt x="7380" y="0"/>
                    </a:lnTo>
                    <a:lnTo>
                      <a:pt x="427554" y="0"/>
                    </a:lnTo>
                    <a:lnTo>
                      <a:pt x="434935" y="30604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3B0BB132-0DB5-4CE7-8C1B-62AF7205E165}"/>
                  </a:ext>
                </a:extLst>
              </p:cNvPr>
              <p:cNvSpPr/>
              <p:nvPr/>
            </p:nvSpPr>
            <p:spPr>
              <a:xfrm rot="10800000">
                <a:off x="2327835" y="1675864"/>
                <a:ext cx="525927" cy="30956"/>
              </a:xfrm>
              <a:custGeom>
                <a:avLst/>
                <a:gdLst>
                  <a:gd name="connsiteX0" fmla="*/ 525927 w 525927"/>
                  <a:gd name="connsiteY0" fmla="*/ 30956 h 30956"/>
                  <a:gd name="connsiteX1" fmla="*/ 0 w 525927"/>
                  <a:gd name="connsiteY1" fmla="*/ 30956 h 30956"/>
                  <a:gd name="connsiteX2" fmla="*/ 7465 w 525927"/>
                  <a:gd name="connsiteY2" fmla="*/ 0 h 30956"/>
                  <a:gd name="connsiteX3" fmla="*/ 518462 w 525927"/>
                  <a:gd name="connsiteY3" fmla="*/ 0 h 30956"/>
                  <a:gd name="connsiteX4" fmla="*/ 525927 w 525927"/>
                  <a:gd name="connsiteY4" fmla="*/ 30956 h 3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5927" h="30956">
                    <a:moveTo>
                      <a:pt x="525927" y="30956"/>
                    </a:moveTo>
                    <a:lnTo>
                      <a:pt x="0" y="30956"/>
                    </a:lnTo>
                    <a:lnTo>
                      <a:pt x="7465" y="0"/>
                    </a:lnTo>
                    <a:lnTo>
                      <a:pt x="518462" y="0"/>
                    </a:lnTo>
                    <a:lnTo>
                      <a:pt x="525927" y="30956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B99239CD-1B98-4795-967E-09A892699091}"/>
                  </a:ext>
                </a:extLst>
              </p:cNvPr>
              <p:cNvSpPr/>
              <p:nvPr/>
            </p:nvSpPr>
            <p:spPr>
              <a:xfrm rot="10800000">
                <a:off x="2291082" y="1523464"/>
                <a:ext cx="599434" cy="152401"/>
              </a:xfrm>
              <a:custGeom>
                <a:avLst/>
                <a:gdLst>
                  <a:gd name="connsiteX0" fmla="*/ 599434 w 599434"/>
                  <a:gd name="connsiteY0" fmla="*/ 152401 h 152401"/>
                  <a:gd name="connsiteX1" fmla="*/ 0 w 599434"/>
                  <a:gd name="connsiteY1" fmla="*/ 152401 h 152401"/>
                  <a:gd name="connsiteX2" fmla="*/ 36754 w 599434"/>
                  <a:gd name="connsiteY2" fmla="*/ 0 h 152401"/>
                  <a:gd name="connsiteX3" fmla="*/ 562681 w 599434"/>
                  <a:gd name="connsiteY3" fmla="*/ 0 h 152401"/>
                  <a:gd name="connsiteX4" fmla="*/ 599434 w 599434"/>
                  <a:gd name="connsiteY4" fmla="*/ 152401 h 15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434" h="152401">
                    <a:moveTo>
                      <a:pt x="599434" y="152401"/>
                    </a:moveTo>
                    <a:lnTo>
                      <a:pt x="0" y="152401"/>
                    </a:lnTo>
                    <a:lnTo>
                      <a:pt x="36754" y="0"/>
                    </a:lnTo>
                    <a:lnTo>
                      <a:pt x="562681" y="0"/>
                    </a:lnTo>
                    <a:lnTo>
                      <a:pt x="599434" y="152401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85000"/>
                  </a:sysClr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1F2418E4-5961-421C-8BA7-4A051605C70E}"/>
                  </a:ext>
                </a:extLst>
              </p:cNvPr>
              <p:cNvSpPr/>
              <p:nvPr/>
            </p:nvSpPr>
            <p:spPr>
              <a:xfrm rot="10800000">
                <a:off x="2335300" y="1706821"/>
                <a:ext cx="510997" cy="157699"/>
              </a:xfrm>
              <a:custGeom>
                <a:avLst/>
                <a:gdLst>
                  <a:gd name="connsiteX0" fmla="*/ 510997 w 510997"/>
                  <a:gd name="connsiteY0" fmla="*/ 157699 h 157699"/>
                  <a:gd name="connsiteX1" fmla="*/ 0 w 510997"/>
                  <a:gd name="connsiteY1" fmla="*/ 157699 h 157699"/>
                  <a:gd name="connsiteX2" fmla="*/ 38031 w 510997"/>
                  <a:gd name="connsiteY2" fmla="*/ 0 h 157699"/>
                  <a:gd name="connsiteX3" fmla="*/ 472966 w 510997"/>
                  <a:gd name="connsiteY3" fmla="*/ 0 h 157699"/>
                  <a:gd name="connsiteX4" fmla="*/ 510997 w 510997"/>
                  <a:gd name="connsiteY4" fmla="*/ 157699 h 15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0997" h="157699">
                    <a:moveTo>
                      <a:pt x="510997" y="157699"/>
                    </a:moveTo>
                    <a:lnTo>
                      <a:pt x="0" y="157699"/>
                    </a:lnTo>
                    <a:lnTo>
                      <a:pt x="38031" y="0"/>
                    </a:lnTo>
                    <a:lnTo>
                      <a:pt x="472966" y="0"/>
                    </a:lnTo>
                    <a:lnTo>
                      <a:pt x="510997" y="157699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85000"/>
                  </a:sysClr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56EFC24C-EB51-44EC-BF22-BDF0D50D9D0A}"/>
                  </a:ext>
                </a:extLst>
              </p:cNvPr>
              <p:cNvSpPr/>
              <p:nvPr/>
            </p:nvSpPr>
            <p:spPr>
              <a:xfrm>
                <a:off x="2455405" y="1492250"/>
                <a:ext cx="270789" cy="400844"/>
              </a:xfrm>
              <a:custGeom>
                <a:avLst/>
                <a:gdLst>
                  <a:gd name="connsiteX0" fmla="*/ 252620 w 270789"/>
                  <a:gd name="connsiteY0" fmla="*/ 0 h 377232"/>
                  <a:gd name="connsiteX1" fmla="*/ 270789 w 270789"/>
                  <a:gd name="connsiteY1" fmla="*/ 0 h 377232"/>
                  <a:gd name="connsiteX2" fmla="*/ 270789 w 270789"/>
                  <a:gd name="connsiteY2" fmla="*/ 377232 h 377232"/>
                  <a:gd name="connsiteX3" fmla="*/ 252620 w 270789"/>
                  <a:gd name="connsiteY3" fmla="*/ 377232 h 377232"/>
                  <a:gd name="connsiteX4" fmla="*/ 0 w 270789"/>
                  <a:gd name="connsiteY4" fmla="*/ 0 h 377232"/>
                  <a:gd name="connsiteX5" fmla="*/ 18169 w 270789"/>
                  <a:gd name="connsiteY5" fmla="*/ 0 h 377232"/>
                  <a:gd name="connsiteX6" fmla="*/ 18169 w 270789"/>
                  <a:gd name="connsiteY6" fmla="*/ 377232 h 377232"/>
                  <a:gd name="connsiteX7" fmla="*/ 0 w 270789"/>
                  <a:gd name="connsiteY7" fmla="*/ 377232 h 37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0789" h="377232">
                    <a:moveTo>
                      <a:pt x="252620" y="0"/>
                    </a:moveTo>
                    <a:lnTo>
                      <a:pt x="270789" y="0"/>
                    </a:lnTo>
                    <a:lnTo>
                      <a:pt x="270789" y="377232"/>
                    </a:lnTo>
                    <a:lnTo>
                      <a:pt x="252620" y="377232"/>
                    </a:lnTo>
                    <a:close/>
                    <a:moveTo>
                      <a:pt x="0" y="0"/>
                    </a:moveTo>
                    <a:lnTo>
                      <a:pt x="18169" y="0"/>
                    </a:lnTo>
                    <a:lnTo>
                      <a:pt x="18169" y="377232"/>
                    </a:lnTo>
                    <a:lnTo>
                      <a:pt x="0" y="377232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CEC472AB-CA76-468D-A9FA-033155418855}"/>
                  </a:ext>
                </a:extLst>
              </p:cNvPr>
              <p:cNvSpPr/>
              <p:nvPr/>
            </p:nvSpPr>
            <p:spPr>
              <a:xfrm rot="10800000">
                <a:off x="2381248" y="1909226"/>
                <a:ext cx="419102" cy="182356"/>
              </a:xfrm>
              <a:custGeom>
                <a:avLst/>
                <a:gdLst>
                  <a:gd name="connsiteX0" fmla="*/ 386685 w 419102"/>
                  <a:gd name="connsiteY0" fmla="*/ 47936 h 182356"/>
                  <a:gd name="connsiteX1" fmla="*/ 32417 w 419102"/>
                  <a:gd name="connsiteY1" fmla="*/ 47936 h 182356"/>
                  <a:gd name="connsiteX2" fmla="*/ 43977 w 419102"/>
                  <a:gd name="connsiteY2" fmla="*/ 0 h 182356"/>
                  <a:gd name="connsiteX3" fmla="*/ 375125 w 419102"/>
                  <a:gd name="connsiteY3" fmla="*/ 0 h 182356"/>
                  <a:gd name="connsiteX4" fmla="*/ 402578 w 419102"/>
                  <a:gd name="connsiteY4" fmla="*/ 113837 h 182356"/>
                  <a:gd name="connsiteX5" fmla="*/ 16524 w 419102"/>
                  <a:gd name="connsiteY5" fmla="*/ 113837 h 182356"/>
                  <a:gd name="connsiteX6" fmla="*/ 27378 w 419102"/>
                  <a:gd name="connsiteY6" fmla="*/ 68831 h 182356"/>
                  <a:gd name="connsiteX7" fmla="*/ 391724 w 419102"/>
                  <a:gd name="connsiteY7" fmla="*/ 68831 h 182356"/>
                  <a:gd name="connsiteX8" fmla="*/ 419102 w 419102"/>
                  <a:gd name="connsiteY8" fmla="*/ 182356 h 182356"/>
                  <a:gd name="connsiteX9" fmla="*/ 0 w 419102"/>
                  <a:gd name="connsiteY9" fmla="*/ 182356 h 182356"/>
                  <a:gd name="connsiteX10" fmla="*/ 11485 w 419102"/>
                  <a:gd name="connsiteY10" fmla="*/ 134732 h 182356"/>
                  <a:gd name="connsiteX11" fmla="*/ 407617 w 419102"/>
                  <a:gd name="connsiteY11" fmla="*/ 134732 h 182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102" h="182356">
                    <a:moveTo>
                      <a:pt x="386685" y="47936"/>
                    </a:moveTo>
                    <a:lnTo>
                      <a:pt x="32417" y="47936"/>
                    </a:lnTo>
                    <a:lnTo>
                      <a:pt x="43977" y="0"/>
                    </a:lnTo>
                    <a:lnTo>
                      <a:pt x="375125" y="0"/>
                    </a:lnTo>
                    <a:close/>
                    <a:moveTo>
                      <a:pt x="402578" y="113837"/>
                    </a:moveTo>
                    <a:lnTo>
                      <a:pt x="16524" y="113837"/>
                    </a:lnTo>
                    <a:lnTo>
                      <a:pt x="27378" y="68831"/>
                    </a:lnTo>
                    <a:lnTo>
                      <a:pt x="391724" y="68831"/>
                    </a:lnTo>
                    <a:close/>
                    <a:moveTo>
                      <a:pt x="419102" y="182356"/>
                    </a:moveTo>
                    <a:lnTo>
                      <a:pt x="0" y="182356"/>
                    </a:lnTo>
                    <a:lnTo>
                      <a:pt x="11485" y="134732"/>
                    </a:lnTo>
                    <a:lnTo>
                      <a:pt x="407617" y="134732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346E6801-E7BF-4EAF-9FF7-D81DAD813C0F}"/>
                  </a:ext>
                </a:extLst>
              </p:cNvPr>
              <p:cNvSpPr/>
              <p:nvPr/>
            </p:nvSpPr>
            <p:spPr>
              <a:xfrm rot="10800000">
                <a:off x="2289409" y="1523464"/>
                <a:ext cx="599434" cy="152401"/>
              </a:xfrm>
              <a:custGeom>
                <a:avLst/>
                <a:gdLst>
                  <a:gd name="connsiteX0" fmla="*/ 599434 w 599434"/>
                  <a:gd name="connsiteY0" fmla="*/ 152401 h 152401"/>
                  <a:gd name="connsiteX1" fmla="*/ 0 w 599434"/>
                  <a:gd name="connsiteY1" fmla="*/ 152401 h 152401"/>
                  <a:gd name="connsiteX2" fmla="*/ 36754 w 599434"/>
                  <a:gd name="connsiteY2" fmla="*/ 0 h 152401"/>
                  <a:gd name="connsiteX3" fmla="*/ 562681 w 599434"/>
                  <a:gd name="connsiteY3" fmla="*/ 0 h 152401"/>
                  <a:gd name="connsiteX4" fmla="*/ 599434 w 599434"/>
                  <a:gd name="connsiteY4" fmla="*/ 152401 h 15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434" h="152401">
                    <a:moveTo>
                      <a:pt x="599434" y="152401"/>
                    </a:moveTo>
                    <a:lnTo>
                      <a:pt x="0" y="152401"/>
                    </a:lnTo>
                    <a:lnTo>
                      <a:pt x="36754" y="0"/>
                    </a:lnTo>
                    <a:lnTo>
                      <a:pt x="562681" y="0"/>
                    </a:lnTo>
                    <a:lnTo>
                      <a:pt x="599434" y="152401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70C0">
                      <a:alpha val="0"/>
                    </a:srgbClr>
                  </a:gs>
                  <a:gs pos="0">
                    <a:srgbClr val="0070C0">
                      <a:alpha val="70000"/>
                    </a:srgbClr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6A951516-703F-4BA5-8BE9-11E379A73E8A}"/>
                  </a:ext>
                </a:extLst>
              </p:cNvPr>
              <p:cNvSpPr/>
              <p:nvPr/>
            </p:nvSpPr>
            <p:spPr>
              <a:xfrm rot="10800000">
                <a:off x="2333627" y="1706821"/>
                <a:ext cx="510997" cy="157699"/>
              </a:xfrm>
              <a:custGeom>
                <a:avLst/>
                <a:gdLst>
                  <a:gd name="connsiteX0" fmla="*/ 510997 w 510997"/>
                  <a:gd name="connsiteY0" fmla="*/ 157699 h 157699"/>
                  <a:gd name="connsiteX1" fmla="*/ 0 w 510997"/>
                  <a:gd name="connsiteY1" fmla="*/ 157699 h 157699"/>
                  <a:gd name="connsiteX2" fmla="*/ 38031 w 510997"/>
                  <a:gd name="connsiteY2" fmla="*/ 0 h 157699"/>
                  <a:gd name="connsiteX3" fmla="*/ 472966 w 510997"/>
                  <a:gd name="connsiteY3" fmla="*/ 0 h 157699"/>
                  <a:gd name="connsiteX4" fmla="*/ 510997 w 510997"/>
                  <a:gd name="connsiteY4" fmla="*/ 157699 h 15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0997" h="157699">
                    <a:moveTo>
                      <a:pt x="510997" y="157699"/>
                    </a:moveTo>
                    <a:lnTo>
                      <a:pt x="0" y="157699"/>
                    </a:lnTo>
                    <a:lnTo>
                      <a:pt x="38031" y="0"/>
                    </a:lnTo>
                    <a:lnTo>
                      <a:pt x="472966" y="0"/>
                    </a:lnTo>
                    <a:lnTo>
                      <a:pt x="510997" y="157699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70C0">
                      <a:alpha val="0"/>
                    </a:srgbClr>
                  </a:gs>
                  <a:gs pos="0">
                    <a:srgbClr val="0070C0">
                      <a:alpha val="70000"/>
                    </a:srgbClr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86E1F0EE-C764-4AD1-A7C7-23A0ED279DD3}"/>
                </a:ext>
              </a:extLst>
            </p:cNvPr>
            <p:cNvGrpSpPr/>
            <p:nvPr/>
          </p:nvGrpSpPr>
          <p:grpSpPr>
            <a:xfrm>
              <a:off x="1895474" y="3902332"/>
              <a:ext cx="1390650" cy="529968"/>
              <a:chOff x="1895474" y="3902332"/>
              <a:chExt cx="1390650" cy="529968"/>
            </a:xfrm>
          </p:grpSpPr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43E9F8EF-5134-4C6B-BCFE-17F091051D4A}"/>
                  </a:ext>
                </a:extLst>
              </p:cNvPr>
              <p:cNvSpPr/>
              <p:nvPr/>
            </p:nvSpPr>
            <p:spPr>
              <a:xfrm rot="10800000">
                <a:off x="1895474" y="3902332"/>
                <a:ext cx="1390650" cy="50800"/>
              </a:xfrm>
              <a:custGeom>
                <a:avLst/>
                <a:gdLst>
                  <a:gd name="connsiteX0" fmla="*/ 1390650 w 1390650"/>
                  <a:gd name="connsiteY0" fmla="*/ 50800 h 50800"/>
                  <a:gd name="connsiteX1" fmla="*/ 0 w 1390650"/>
                  <a:gd name="connsiteY1" fmla="*/ 50800 h 50800"/>
                  <a:gd name="connsiteX2" fmla="*/ 10749 w 1390650"/>
                  <a:gd name="connsiteY2" fmla="*/ 0 h 50800"/>
                  <a:gd name="connsiteX3" fmla="*/ 1379901 w 1390650"/>
                  <a:gd name="connsiteY3" fmla="*/ 0 h 50800"/>
                  <a:gd name="connsiteX4" fmla="*/ 1390650 w 1390650"/>
                  <a:gd name="connsiteY4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50" h="50800">
                    <a:moveTo>
                      <a:pt x="1390650" y="50800"/>
                    </a:moveTo>
                    <a:lnTo>
                      <a:pt x="0" y="50800"/>
                    </a:lnTo>
                    <a:lnTo>
                      <a:pt x="10749" y="0"/>
                    </a:lnTo>
                    <a:lnTo>
                      <a:pt x="1379901" y="0"/>
                    </a:lnTo>
                    <a:lnTo>
                      <a:pt x="1390650" y="5080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F38982D3-CEEF-4921-AF4E-C21516F6FD9B}"/>
                  </a:ext>
                </a:extLst>
              </p:cNvPr>
              <p:cNvSpPr/>
              <p:nvPr/>
            </p:nvSpPr>
            <p:spPr>
              <a:xfrm rot="10800000">
                <a:off x="1996861" y="4381500"/>
                <a:ext cx="1187876" cy="50800"/>
              </a:xfrm>
              <a:custGeom>
                <a:avLst/>
                <a:gdLst>
                  <a:gd name="connsiteX0" fmla="*/ 1187876 w 1187876"/>
                  <a:gd name="connsiteY0" fmla="*/ 50800 h 50800"/>
                  <a:gd name="connsiteX1" fmla="*/ 0 w 1187876"/>
                  <a:gd name="connsiteY1" fmla="*/ 50800 h 50800"/>
                  <a:gd name="connsiteX2" fmla="*/ 10749 w 1187876"/>
                  <a:gd name="connsiteY2" fmla="*/ 0 h 50800"/>
                  <a:gd name="connsiteX3" fmla="*/ 1177127 w 1187876"/>
                  <a:gd name="connsiteY3" fmla="*/ 0 h 50800"/>
                  <a:gd name="connsiteX4" fmla="*/ 1187876 w 1187876"/>
                  <a:gd name="connsiteY4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876" h="50800">
                    <a:moveTo>
                      <a:pt x="1187876" y="50800"/>
                    </a:moveTo>
                    <a:lnTo>
                      <a:pt x="0" y="50800"/>
                    </a:lnTo>
                    <a:lnTo>
                      <a:pt x="10749" y="0"/>
                    </a:lnTo>
                    <a:lnTo>
                      <a:pt x="1177127" y="0"/>
                    </a:lnTo>
                    <a:lnTo>
                      <a:pt x="1187876" y="5080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4A4B4E8A-3AF8-4F94-800A-BBA74542FEE7}"/>
                  </a:ext>
                </a:extLst>
              </p:cNvPr>
              <p:cNvSpPr/>
              <p:nvPr/>
            </p:nvSpPr>
            <p:spPr>
              <a:xfrm rot="10800000">
                <a:off x="1946531" y="4143632"/>
                <a:ext cx="1288536" cy="50800"/>
              </a:xfrm>
              <a:custGeom>
                <a:avLst/>
                <a:gdLst>
                  <a:gd name="connsiteX0" fmla="*/ 1288536 w 1288536"/>
                  <a:gd name="connsiteY0" fmla="*/ 50800 h 50800"/>
                  <a:gd name="connsiteX1" fmla="*/ 0 w 1288536"/>
                  <a:gd name="connsiteY1" fmla="*/ 50800 h 50800"/>
                  <a:gd name="connsiteX2" fmla="*/ 10749 w 1288536"/>
                  <a:gd name="connsiteY2" fmla="*/ 0 h 50800"/>
                  <a:gd name="connsiteX3" fmla="*/ 1277788 w 1288536"/>
                  <a:gd name="connsiteY3" fmla="*/ 0 h 50800"/>
                  <a:gd name="connsiteX4" fmla="*/ 1288536 w 1288536"/>
                  <a:gd name="connsiteY4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536" h="50800">
                    <a:moveTo>
                      <a:pt x="1288536" y="50800"/>
                    </a:moveTo>
                    <a:lnTo>
                      <a:pt x="0" y="50800"/>
                    </a:lnTo>
                    <a:lnTo>
                      <a:pt x="10749" y="0"/>
                    </a:lnTo>
                    <a:lnTo>
                      <a:pt x="1277788" y="0"/>
                    </a:lnTo>
                    <a:lnTo>
                      <a:pt x="1288536" y="5080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C9EDDEC0-08AE-44E6-80B7-30B0973F6B6F}"/>
                  </a:ext>
                </a:extLst>
              </p:cNvPr>
              <p:cNvSpPr/>
              <p:nvPr/>
            </p:nvSpPr>
            <p:spPr>
              <a:xfrm rot="10800000">
                <a:off x="1906223" y="3953132"/>
                <a:ext cx="1369152" cy="190500"/>
              </a:xfrm>
              <a:custGeom>
                <a:avLst/>
                <a:gdLst>
                  <a:gd name="connsiteX0" fmla="*/ 1369152 w 1369152"/>
                  <a:gd name="connsiteY0" fmla="*/ 190500 h 190500"/>
                  <a:gd name="connsiteX1" fmla="*/ 0 w 1369152"/>
                  <a:gd name="connsiteY1" fmla="*/ 190500 h 190500"/>
                  <a:gd name="connsiteX2" fmla="*/ 40308 w 1369152"/>
                  <a:gd name="connsiteY2" fmla="*/ 0 h 190500"/>
                  <a:gd name="connsiteX3" fmla="*/ 1328844 w 1369152"/>
                  <a:gd name="connsiteY3" fmla="*/ 0 h 190500"/>
                  <a:gd name="connsiteX4" fmla="*/ 1369152 w 1369152"/>
                  <a:gd name="connsiteY4" fmla="*/ 1905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9152" h="190500">
                    <a:moveTo>
                      <a:pt x="1369152" y="190500"/>
                    </a:moveTo>
                    <a:lnTo>
                      <a:pt x="0" y="190500"/>
                    </a:lnTo>
                    <a:lnTo>
                      <a:pt x="40308" y="0"/>
                    </a:lnTo>
                    <a:lnTo>
                      <a:pt x="1328844" y="0"/>
                    </a:lnTo>
                    <a:lnTo>
                      <a:pt x="1369152" y="190500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85000"/>
                  </a:sysClr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6B1EFBC6-2049-43AE-872B-082835933579}"/>
                  </a:ext>
                </a:extLst>
              </p:cNvPr>
              <p:cNvSpPr/>
              <p:nvPr/>
            </p:nvSpPr>
            <p:spPr>
              <a:xfrm rot="10800000">
                <a:off x="1957279" y="4194432"/>
                <a:ext cx="1267039" cy="187068"/>
              </a:xfrm>
              <a:custGeom>
                <a:avLst/>
                <a:gdLst>
                  <a:gd name="connsiteX0" fmla="*/ 1267039 w 1267039"/>
                  <a:gd name="connsiteY0" fmla="*/ 187068 h 187068"/>
                  <a:gd name="connsiteX1" fmla="*/ 0 w 1267039"/>
                  <a:gd name="connsiteY1" fmla="*/ 187068 h 187068"/>
                  <a:gd name="connsiteX2" fmla="*/ 39581 w 1267039"/>
                  <a:gd name="connsiteY2" fmla="*/ 0 h 187068"/>
                  <a:gd name="connsiteX3" fmla="*/ 1227457 w 1267039"/>
                  <a:gd name="connsiteY3" fmla="*/ 0 h 187068"/>
                  <a:gd name="connsiteX4" fmla="*/ 1267039 w 1267039"/>
                  <a:gd name="connsiteY4" fmla="*/ 187068 h 18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7039" h="187068">
                    <a:moveTo>
                      <a:pt x="1267039" y="187068"/>
                    </a:moveTo>
                    <a:lnTo>
                      <a:pt x="0" y="187068"/>
                    </a:lnTo>
                    <a:lnTo>
                      <a:pt x="39581" y="0"/>
                    </a:lnTo>
                    <a:lnTo>
                      <a:pt x="1227457" y="0"/>
                    </a:lnTo>
                    <a:lnTo>
                      <a:pt x="1267039" y="187068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85000"/>
                  </a:sysClr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AA19F5E8-EE5C-4C73-B440-B272A722CDA1}"/>
                  </a:ext>
                </a:extLst>
              </p:cNvPr>
              <p:cNvSpPr/>
              <p:nvPr/>
            </p:nvSpPr>
            <p:spPr>
              <a:xfrm rot="10800000">
                <a:off x="1905367" y="3953132"/>
                <a:ext cx="1369152" cy="190500"/>
              </a:xfrm>
              <a:custGeom>
                <a:avLst/>
                <a:gdLst>
                  <a:gd name="connsiteX0" fmla="*/ 1369152 w 1369152"/>
                  <a:gd name="connsiteY0" fmla="*/ 190500 h 190500"/>
                  <a:gd name="connsiteX1" fmla="*/ 0 w 1369152"/>
                  <a:gd name="connsiteY1" fmla="*/ 190500 h 190500"/>
                  <a:gd name="connsiteX2" fmla="*/ 40308 w 1369152"/>
                  <a:gd name="connsiteY2" fmla="*/ 0 h 190500"/>
                  <a:gd name="connsiteX3" fmla="*/ 1328844 w 1369152"/>
                  <a:gd name="connsiteY3" fmla="*/ 0 h 190500"/>
                  <a:gd name="connsiteX4" fmla="*/ 1369152 w 1369152"/>
                  <a:gd name="connsiteY4" fmla="*/ 1905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9152" h="190500">
                    <a:moveTo>
                      <a:pt x="1369152" y="190500"/>
                    </a:moveTo>
                    <a:lnTo>
                      <a:pt x="0" y="190500"/>
                    </a:lnTo>
                    <a:lnTo>
                      <a:pt x="40308" y="0"/>
                    </a:lnTo>
                    <a:lnTo>
                      <a:pt x="1328844" y="0"/>
                    </a:lnTo>
                    <a:lnTo>
                      <a:pt x="1369152" y="190500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70C0">
                      <a:alpha val="0"/>
                    </a:srgbClr>
                  </a:gs>
                  <a:gs pos="0">
                    <a:srgbClr val="0070C0">
                      <a:alpha val="70000"/>
                    </a:srgbClr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5F1D5774-3DBC-496E-B5AF-4A236614E077}"/>
                  </a:ext>
                </a:extLst>
              </p:cNvPr>
              <p:cNvSpPr/>
              <p:nvPr/>
            </p:nvSpPr>
            <p:spPr>
              <a:xfrm rot="10800000">
                <a:off x="1957279" y="4194432"/>
                <a:ext cx="1267039" cy="187068"/>
              </a:xfrm>
              <a:custGeom>
                <a:avLst/>
                <a:gdLst>
                  <a:gd name="connsiteX0" fmla="*/ 1267039 w 1267039"/>
                  <a:gd name="connsiteY0" fmla="*/ 187068 h 187068"/>
                  <a:gd name="connsiteX1" fmla="*/ 0 w 1267039"/>
                  <a:gd name="connsiteY1" fmla="*/ 187068 h 187068"/>
                  <a:gd name="connsiteX2" fmla="*/ 39581 w 1267039"/>
                  <a:gd name="connsiteY2" fmla="*/ 0 h 187068"/>
                  <a:gd name="connsiteX3" fmla="*/ 1227457 w 1267039"/>
                  <a:gd name="connsiteY3" fmla="*/ 0 h 187068"/>
                  <a:gd name="connsiteX4" fmla="*/ 1267039 w 1267039"/>
                  <a:gd name="connsiteY4" fmla="*/ 187068 h 18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7039" h="187068">
                    <a:moveTo>
                      <a:pt x="1267039" y="187068"/>
                    </a:moveTo>
                    <a:lnTo>
                      <a:pt x="0" y="187068"/>
                    </a:lnTo>
                    <a:lnTo>
                      <a:pt x="39581" y="0"/>
                    </a:lnTo>
                    <a:lnTo>
                      <a:pt x="1227457" y="0"/>
                    </a:lnTo>
                    <a:lnTo>
                      <a:pt x="1267039" y="187068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70C0">
                      <a:alpha val="0"/>
                    </a:srgbClr>
                  </a:gs>
                  <a:gs pos="0">
                    <a:srgbClr val="0070C0">
                      <a:alpha val="70000"/>
                    </a:srgbClr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F2D7AB7D-B93A-4C53-BE83-6572024A9BDA}"/>
              </a:ext>
            </a:extLst>
          </p:cNvPr>
          <p:cNvGrpSpPr/>
          <p:nvPr/>
        </p:nvGrpSpPr>
        <p:grpSpPr>
          <a:xfrm>
            <a:off x="4714681" y="1590428"/>
            <a:ext cx="2769332" cy="2505292"/>
            <a:chOff x="682946" y="954773"/>
            <a:chExt cx="2644454" cy="2392321"/>
          </a:xfrm>
        </p:grpSpPr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441449D9-0299-4074-B2AC-37D4AC21903F}"/>
                </a:ext>
              </a:extLst>
            </p:cNvPr>
            <p:cNvGrpSpPr/>
            <p:nvPr/>
          </p:nvGrpSpPr>
          <p:grpSpPr>
            <a:xfrm>
              <a:off x="682946" y="954773"/>
              <a:ext cx="2644454" cy="2392321"/>
              <a:chOff x="682946" y="954773"/>
              <a:chExt cx="2644454" cy="2392321"/>
            </a:xfrm>
          </p:grpSpPr>
          <p:sp>
            <p:nvSpPr>
              <p:cNvPr id="65" name="アーチ 18">
                <a:extLst>
                  <a:ext uri="{FF2B5EF4-FFF2-40B4-BE49-F238E27FC236}">
                    <a16:creationId xmlns:a16="http://schemas.microsoft.com/office/drawing/2014/main" id="{15A55CD0-E1A1-40E9-BC61-2BDCB99ACE01}"/>
                  </a:ext>
                </a:extLst>
              </p:cNvPr>
              <p:cNvSpPr/>
              <p:nvPr/>
            </p:nvSpPr>
            <p:spPr bwMode="auto">
              <a:xfrm>
                <a:off x="1481710" y="954773"/>
                <a:ext cx="109284" cy="125970"/>
              </a:xfrm>
              <a:custGeom>
                <a:avLst/>
                <a:gdLst>
                  <a:gd name="connsiteX0" fmla="*/ 273388 w 565682"/>
                  <a:gd name="connsiteY0" fmla="*/ 565524 h 565682"/>
                  <a:gd name="connsiteX1" fmla="*/ 56327 w 565682"/>
                  <a:gd name="connsiteY1" fmla="*/ 452223 h 565682"/>
                  <a:gd name="connsiteX2" fmla="*/ 9019 w 565682"/>
                  <a:gd name="connsiteY2" fmla="*/ 211984 h 565682"/>
                  <a:gd name="connsiteX3" fmla="*/ 52787 w 565682"/>
                  <a:gd name="connsiteY3" fmla="*/ 223310 h 565682"/>
                  <a:gd name="connsiteX4" fmla="*/ 92533 w 565682"/>
                  <a:gd name="connsiteY4" fmla="*/ 425149 h 565682"/>
                  <a:gd name="connsiteX5" fmla="*/ 274899 w 565682"/>
                  <a:gd name="connsiteY5" fmla="*/ 520340 h 565682"/>
                  <a:gd name="connsiteX6" fmla="*/ 273388 w 565682"/>
                  <a:gd name="connsiteY6" fmla="*/ 565524 h 565682"/>
                  <a:gd name="connsiteX0" fmla="*/ 273390 w 291569"/>
                  <a:gd name="connsiteY0" fmla="*/ 353540 h 353540"/>
                  <a:gd name="connsiteX1" fmla="*/ 56329 w 291569"/>
                  <a:gd name="connsiteY1" fmla="*/ 240239 h 353540"/>
                  <a:gd name="connsiteX2" fmla="*/ 9021 w 291569"/>
                  <a:gd name="connsiteY2" fmla="*/ 0 h 353540"/>
                  <a:gd name="connsiteX3" fmla="*/ 52789 w 291569"/>
                  <a:gd name="connsiteY3" fmla="*/ 11326 h 353540"/>
                  <a:gd name="connsiteX4" fmla="*/ 92535 w 291569"/>
                  <a:gd name="connsiteY4" fmla="*/ 213165 h 353540"/>
                  <a:gd name="connsiteX5" fmla="*/ 291569 w 291569"/>
                  <a:gd name="connsiteY5" fmla="*/ 213106 h 353540"/>
                  <a:gd name="connsiteX6" fmla="*/ 273390 w 291569"/>
                  <a:gd name="connsiteY6" fmla="*/ 353540 h 353540"/>
                  <a:gd name="connsiteX0" fmla="*/ 273390 w 315892"/>
                  <a:gd name="connsiteY0" fmla="*/ 353540 h 354184"/>
                  <a:gd name="connsiteX1" fmla="*/ 56329 w 315892"/>
                  <a:gd name="connsiteY1" fmla="*/ 240239 h 354184"/>
                  <a:gd name="connsiteX2" fmla="*/ 9021 w 315892"/>
                  <a:gd name="connsiteY2" fmla="*/ 0 h 354184"/>
                  <a:gd name="connsiteX3" fmla="*/ 52789 w 315892"/>
                  <a:gd name="connsiteY3" fmla="*/ 11326 h 354184"/>
                  <a:gd name="connsiteX4" fmla="*/ 92535 w 315892"/>
                  <a:gd name="connsiteY4" fmla="*/ 213165 h 354184"/>
                  <a:gd name="connsiteX5" fmla="*/ 291569 w 315892"/>
                  <a:gd name="connsiteY5" fmla="*/ 213106 h 354184"/>
                  <a:gd name="connsiteX6" fmla="*/ 273390 w 315892"/>
                  <a:gd name="connsiteY6" fmla="*/ 353540 h 354184"/>
                  <a:gd name="connsiteX0" fmla="*/ 273390 w 354591"/>
                  <a:gd name="connsiteY0" fmla="*/ 353540 h 354184"/>
                  <a:gd name="connsiteX1" fmla="*/ 56329 w 354591"/>
                  <a:gd name="connsiteY1" fmla="*/ 240239 h 354184"/>
                  <a:gd name="connsiteX2" fmla="*/ 9021 w 354591"/>
                  <a:gd name="connsiteY2" fmla="*/ 0 h 354184"/>
                  <a:gd name="connsiteX3" fmla="*/ 52789 w 354591"/>
                  <a:gd name="connsiteY3" fmla="*/ 11326 h 354184"/>
                  <a:gd name="connsiteX4" fmla="*/ 92535 w 354591"/>
                  <a:gd name="connsiteY4" fmla="*/ 213165 h 354184"/>
                  <a:gd name="connsiteX5" fmla="*/ 291569 w 354591"/>
                  <a:gd name="connsiteY5" fmla="*/ 213106 h 354184"/>
                  <a:gd name="connsiteX6" fmla="*/ 273390 w 354591"/>
                  <a:gd name="connsiteY6" fmla="*/ 353540 h 354184"/>
                  <a:gd name="connsiteX0" fmla="*/ 299093 w 342513"/>
                  <a:gd name="connsiteY0" fmla="*/ 296390 h 297442"/>
                  <a:gd name="connsiteX1" fmla="*/ 55839 w 342513"/>
                  <a:gd name="connsiteY1" fmla="*/ 240239 h 297442"/>
                  <a:gd name="connsiteX2" fmla="*/ 8531 w 342513"/>
                  <a:gd name="connsiteY2" fmla="*/ 0 h 297442"/>
                  <a:gd name="connsiteX3" fmla="*/ 52299 w 342513"/>
                  <a:gd name="connsiteY3" fmla="*/ 11326 h 297442"/>
                  <a:gd name="connsiteX4" fmla="*/ 92045 w 342513"/>
                  <a:gd name="connsiteY4" fmla="*/ 213165 h 297442"/>
                  <a:gd name="connsiteX5" fmla="*/ 291079 w 342513"/>
                  <a:gd name="connsiteY5" fmla="*/ 213106 h 297442"/>
                  <a:gd name="connsiteX6" fmla="*/ 299093 w 342513"/>
                  <a:gd name="connsiteY6" fmla="*/ 296390 h 297442"/>
                  <a:gd name="connsiteX0" fmla="*/ 299093 w 354303"/>
                  <a:gd name="connsiteY0" fmla="*/ 296390 h 299926"/>
                  <a:gd name="connsiteX1" fmla="*/ 55839 w 354303"/>
                  <a:gd name="connsiteY1" fmla="*/ 240239 h 299926"/>
                  <a:gd name="connsiteX2" fmla="*/ 8531 w 354303"/>
                  <a:gd name="connsiteY2" fmla="*/ 0 h 299926"/>
                  <a:gd name="connsiteX3" fmla="*/ 52299 w 354303"/>
                  <a:gd name="connsiteY3" fmla="*/ 11326 h 299926"/>
                  <a:gd name="connsiteX4" fmla="*/ 92045 w 354303"/>
                  <a:gd name="connsiteY4" fmla="*/ 213165 h 299926"/>
                  <a:gd name="connsiteX5" fmla="*/ 338704 w 354303"/>
                  <a:gd name="connsiteY5" fmla="*/ 167862 h 299926"/>
                  <a:gd name="connsiteX6" fmla="*/ 299093 w 354303"/>
                  <a:gd name="connsiteY6" fmla="*/ 296390 h 299926"/>
                  <a:gd name="connsiteX0" fmla="*/ 299093 w 352720"/>
                  <a:gd name="connsiteY0" fmla="*/ 296390 h 299926"/>
                  <a:gd name="connsiteX1" fmla="*/ 55839 w 352720"/>
                  <a:gd name="connsiteY1" fmla="*/ 240239 h 299926"/>
                  <a:gd name="connsiteX2" fmla="*/ 8531 w 352720"/>
                  <a:gd name="connsiteY2" fmla="*/ 0 h 299926"/>
                  <a:gd name="connsiteX3" fmla="*/ 52299 w 352720"/>
                  <a:gd name="connsiteY3" fmla="*/ 11326 h 299926"/>
                  <a:gd name="connsiteX4" fmla="*/ 113476 w 352720"/>
                  <a:gd name="connsiteY4" fmla="*/ 194115 h 299926"/>
                  <a:gd name="connsiteX5" fmla="*/ 338704 w 352720"/>
                  <a:gd name="connsiteY5" fmla="*/ 167862 h 299926"/>
                  <a:gd name="connsiteX6" fmla="*/ 299093 w 352720"/>
                  <a:gd name="connsiteY6" fmla="*/ 296390 h 299926"/>
                  <a:gd name="connsiteX0" fmla="*/ 335827 w 369292"/>
                  <a:gd name="connsiteY0" fmla="*/ 255909 h 268592"/>
                  <a:gd name="connsiteX1" fmla="*/ 56854 w 369292"/>
                  <a:gd name="connsiteY1" fmla="*/ 240239 h 268592"/>
                  <a:gd name="connsiteX2" fmla="*/ 9546 w 369292"/>
                  <a:gd name="connsiteY2" fmla="*/ 0 h 268592"/>
                  <a:gd name="connsiteX3" fmla="*/ 53314 w 369292"/>
                  <a:gd name="connsiteY3" fmla="*/ 11326 h 268592"/>
                  <a:gd name="connsiteX4" fmla="*/ 114491 w 369292"/>
                  <a:gd name="connsiteY4" fmla="*/ 194115 h 268592"/>
                  <a:gd name="connsiteX5" fmla="*/ 339719 w 369292"/>
                  <a:gd name="connsiteY5" fmla="*/ 167862 h 268592"/>
                  <a:gd name="connsiteX6" fmla="*/ 335827 w 369292"/>
                  <a:gd name="connsiteY6" fmla="*/ 255909 h 268592"/>
                  <a:gd name="connsiteX0" fmla="*/ 335827 w 372139"/>
                  <a:gd name="connsiteY0" fmla="*/ 255909 h 268592"/>
                  <a:gd name="connsiteX1" fmla="*/ 56854 w 372139"/>
                  <a:gd name="connsiteY1" fmla="*/ 240239 h 268592"/>
                  <a:gd name="connsiteX2" fmla="*/ 9546 w 372139"/>
                  <a:gd name="connsiteY2" fmla="*/ 0 h 268592"/>
                  <a:gd name="connsiteX3" fmla="*/ 53314 w 372139"/>
                  <a:gd name="connsiteY3" fmla="*/ 11326 h 268592"/>
                  <a:gd name="connsiteX4" fmla="*/ 69247 w 372139"/>
                  <a:gd name="connsiteY4" fmla="*/ 141727 h 268592"/>
                  <a:gd name="connsiteX5" fmla="*/ 339719 w 372139"/>
                  <a:gd name="connsiteY5" fmla="*/ 167862 h 268592"/>
                  <a:gd name="connsiteX6" fmla="*/ 335827 w 372139"/>
                  <a:gd name="connsiteY6" fmla="*/ 255909 h 268592"/>
                  <a:gd name="connsiteX0" fmla="*/ 335827 w 372139"/>
                  <a:gd name="connsiteY0" fmla="*/ 299352 h 312035"/>
                  <a:gd name="connsiteX1" fmla="*/ 56854 w 372139"/>
                  <a:gd name="connsiteY1" fmla="*/ 283682 h 312035"/>
                  <a:gd name="connsiteX2" fmla="*/ 9546 w 372139"/>
                  <a:gd name="connsiteY2" fmla="*/ 43443 h 312035"/>
                  <a:gd name="connsiteX3" fmla="*/ 103320 w 372139"/>
                  <a:gd name="connsiteY3" fmla="*/ 0 h 312035"/>
                  <a:gd name="connsiteX4" fmla="*/ 69247 w 372139"/>
                  <a:gd name="connsiteY4" fmla="*/ 185170 h 312035"/>
                  <a:gd name="connsiteX5" fmla="*/ 339719 w 372139"/>
                  <a:gd name="connsiteY5" fmla="*/ 211305 h 312035"/>
                  <a:gd name="connsiteX6" fmla="*/ 335827 w 372139"/>
                  <a:gd name="connsiteY6" fmla="*/ 299352 h 312035"/>
                  <a:gd name="connsiteX0" fmla="*/ 330103 w 366415"/>
                  <a:gd name="connsiteY0" fmla="*/ 313059 h 329423"/>
                  <a:gd name="connsiteX1" fmla="*/ 51130 w 366415"/>
                  <a:gd name="connsiteY1" fmla="*/ 297389 h 329423"/>
                  <a:gd name="connsiteX2" fmla="*/ 10966 w 366415"/>
                  <a:gd name="connsiteY2" fmla="*/ 0 h 329423"/>
                  <a:gd name="connsiteX3" fmla="*/ 97596 w 366415"/>
                  <a:gd name="connsiteY3" fmla="*/ 13707 h 329423"/>
                  <a:gd name="connsiteX4" fmla="*/ 63523 w 366415"/>
                  <a:gd name="connsiteY4" fmla="*/ 198877 h 329423"/>
                  <a:gd name="connsiteX5" fmla="*/ 333995 w 366415"/>
                  <a:gd name="connsiteY5" fmla="*/ 225012 h 329423"/>
                  <a:gd name="connsiteX6" fmla="*/ 330103 w 366415"/>
                  <a:gd name="connsiteY6" fmla="*/ 313059 h 329423"/>
                  <a:gd name="connsiteX0" fmla="*/ 321762 w 358074"/>
                  <a:gd name="connsiteY0" fmla="*/ 313059 h 329423"/>
                  <a:gd name="connsiteX1" fmla="*/ 42789 w 358074"/>
                  <a:gd name="connsiteY1" fmla="*/ 297389 h 329423"/>
                  <a:gd name="connsiteX2" fmla="*/ 2625 w 358074"/>
                  <a:gd name="connsiteY2" fmla="*/ 0 h 329423"/>
                  <a:gd name="connsiteX3" fmla="*/ 37794 w 358074"/>
                  <a:gd name="connsiteY3" fmla="*/ 51771 h 329423"/>
                  <a:gd name="connsiteX4" fmla="*/ 89255 w 358074"/>
                  <a:gd name="connsiteY4" fmla="*/ 13707 h 329423"/>
                  <a:gd name="connsiteX5" fmla="*/ 55182 w 358074"/>
                  <a:gd name="connsiteY5" fmla="*/ 198877 h 329423"/>
                  <a:gd name="connsiteX6" fmla="*/ 325654 w 358074"/>
                  <a:gd name="connsiteY6" fmla="*/ 225012 h 329423"/>
                  <a:gd name="connsiteX7" fmla="*/ 321762 w 358074"/>
                  <a:gd name="connsiteY7" fmla="*/ 313059 h 329423"/>
                  <a:gd name="connsiteX0" fmla="*/ 226885 w 329885"/>
                  <a:gd name="connsiteY0" fmla="*/ 336872 h 344513"/>
                  <a:gd name="connsiteX1" fmla="*/ 40781 w 329885"/>
                  <a:gd name="connsiteY1" fmla="*/ 297389 h 344513"/>
                  <a:gd name="connsiteX2" fmla="*/ 617 w 329885"/>
                  <a:gd name="connsiteY2" fmla="*/ 0 h 344513"/>
                  <a:gd name="connsiteX3" fmla="*/ 35786 w 329885"/>
                  <a:gd name="connsiteY3" fmla="*/ 51771 h 344513"/>
                  <a:gd name="connsiteX4" fmla="*/ 87247 w 329885"/>
                  <a:gd name="connsiteY4" fmla="*/ 13707 h 344513"/>
                  <a:gd name="connsiteX5" fmla="*/ 53174 w 329885"/>
                  <a:gd name="connsiteY5" fmla="*/ 198877 h 344513"/>
                  <a:gd name="connsiteX6" fmla="*/ 323646 w 329885"/>
                  <a:gd name="connsiteY6" fmla="*/ 225012 h 344513"/>
                  <a:gd name="connsiteX7" fmla="*/ 226885 w 329885"/>
                  <a:gd name="connsiteY7" fmla="*/ 336872 h 344513"/>
                  <a:gd name="connsiteX0" fmla="*/ 226885 w 256077"/>
                  <a:gd name="connsiteY0" fmla="*/ 336872 h 343459"/>
                  <a:gd name="connsiteX1" fmla="*/ 40781 w 256077"/>
                  <a:gd name="connsiteY1" fmla="*/ 297389 h 343459"/>
                  <a:gd name="connsiteX2" fmla="*/ 617 w 256077"/>
                  <a:gd name="connsiteY2" fmla="*/ 0 h 343459"/>
                  <a:gd name="connsiteX3" fmla="*/ 35786 w 256077"/>
                  <a:gd name="connsiteY3" fmla="*/ 51771 h 343459"/>
                  <a:gd name="connsiteX4" fmla="*/ 87247 w 256077"/>
                  <a:gd name="connsiteY4" fmla="*/ 13707 h 343459"/>
                  <a:gd name="connsiteX5" fmla="*/ 53174 w 256077"/>
                  <a:gd name="connsiteY5" fmla="*/ 198877 h 343459"/>
                  <a:gd name="connsiteX6" fmla="*/ 237921 w 256077"/>
                  <a:gd name="connsiteY6" fmla="*/ 239299 h 343459"/>
                  <a:gd name="connsiteX7" fmla="*/ 226885 w 256077"/>
                  <a:gd name="connsiteY7" fmla="*/ 336872 h 343459"/>
                  <a:gd name="connsiteX0" fmla="*/ 240523 w 271658"/>
                  <a:gd name="connsiteY0" fmla="*/ 336872 h 345345"/>
                  <a:gd name="connsiteX1" fmla="*/ 18700 w 271658"/>
                  <a:gd name="connsiteY1" fmla="*/ 302151 h 345345"/>
                  <a:gd name="connsiteX2" fmla="*/ 14255 w 271658"/>
                  <a:gd name="connsiteY2" fmla="*/ 0 h 345345"/>
                  <a:gd name="connsiteX3" fmla="*/ 49424 w 271658"/>
                  <a:gd name="connsiteY3" fmla="*/ 51771 h 345345"/>
                  <a:gd name="connsiteX4" fmla="*/ 100885 w 271658"/>
                  <a:gd name="connsiteY4" fmla="*/ 13707 h 345345"/>
                  <a:gd name="connsiteX5" fmla="*/ 66812 w 271658"/>
                  <a:gd name="connsiteY5" fmla="*/ 198877 h 345345"/>
                  <a:gd name="connsiteX6" fmla="*/ 251559 w 271658"/>
                  <a:gd name="connsiteY6" fmla="*/ 239299 h 345345"/>
                  <a:gd name="connsiteX7" fmla="*/ 240523 w 271658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66812 w 284732"/>
                  <a:gd name="connsiteY5" fmla="*/ 198877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7082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8634 w 292843"/>
                  <a:gd name="connsiteY0" fmla="*/ 336872 h 345345"/>
                  <a:gd name="connsiteX1" fmla="*/ 26811 w 292843"/>
                  <a:gd name="connsiteY1" fmla="*/ 302151 h 345345"/>
                  <a:gd name="connsiteX2" fmla="*/ 5698 w 292843"/>
                  <a:gd name="connsiteY2" fmla="*/ 0 h 345345"/>
                  <a:gd name="connsiteX3" fmla="*/ 57535 w 292843"/>
                  <a:gd name="connsiteY3" fmla="*/ 70821 h 345345"/>
                  <a:gd name="connsiteX4" fmla="*/ 154240 w 292843"/>
                  <a:gd name="connsiteY4" fmla="*/ 56570 h 345345"/>
                  <a:gd name="connsiteX5" fmla="*/ 65398 w 292843"/>
                  <a:gd name="connsiteY5" fmla="*/ 222690 h 345345"/>
                  <a:gd name="connsiteX6" fmla="*/ 259670 w 292843"/>
                  <a:gd name="connsiteY6" fmla="*/ 239299 h 345345"/>
                  <a:gd name="connsiteX7" fmla="*/ 248634 w 292843"/>
                  <a:gd name="connsiteY7" fmla="*/ 336872 h 345345"/>
                  <a:gd name="connsiteX0" fmla="*/ 247597 w 291692"/>
                  <a:gd name="connsiteY0" fmla="*/ 336872 h 349907"/>
                  <a:gd name="connsiteX1" fmla="*/ 28155 w 291692"/>
                  <a:gd name="connsiteY1" fmla="*/ 311676 h 349907"/>
                  <a:gd name="connsiteX2" fmla="*/ 4661 w 291692"/>
                  <a:gd name="connsiteY2" fmla="*/ 0 h 349907"/>
                  <a:gd name="connsiteX3" fmla="*/ 56498 w 291692"/>
                  <a:gd name="connsiteY3" fmla="*/ 70821 h 349907"/>
                  <a:gd name="connsiteX4" fmla="*/ 153203 w 291692"/>
                  <a:gd name="connsiteY4" fmla="*/ 56570 h 349907"/>
                  <a:gd name="connsiteX5" fmla="*/ 64361 w 291692"/>
                  <a:gd name="connsiteY5" fmla="*/ 222690 h 349907"/>
                  <a:gd name="connsiteX6" fmla="*/ 258633 w 291692"/>
                  <a:gd name="connsiteY6" fmla="*/ 239299 h 349907"/>
                  <a:gd name="connsiteX7" fmla="*/ 247597 w 291692"/>
                  <a:gd name="connsiteY7" fmla="*/ 336872 h 349907"/>
                  <a:gd name="connsiteX0" fmla="*/ 247597 w 291692"/>
                  <a:gd name="connsiteY0" fmla="*/ 336872 h 343420"/>
                  <a:gd name="connsiteX1" fmla="*/ 28155 w 291692"/>
                  <a:gd name="connsiteY1" fmla="*/ 311676 h 343420"/>
                  <a:gd name="connsiteX2" fmla="*/ 4661 w 291692"/>
                  <a:gd name="connsiteY2" fmla="*/ 0 h 343420"/>
                  <a:gd name="connsiteX3" fmla="*/ 56498 w 291692"/>
                  <a:gd name="connsiteY3" fmla="*/ 70821 h 343420"/>
                  <a:gd name="connsiteX4" fmla="*/ 153203 w 291692"/>
                  <a:gd name="connsiteY4" fmla="*/ 56570 h 343420"/>
                  <a:gd name="connsiteX5" fmla="*/ 64361 w 291692"/>
                  <a:gd name="connsiteY5" fmla="*/ 222690 h 343420"/>
                  <a:gd name="connsiteX6" fmla="*/ 258633 w 291692"/>
                  <a:gd name="connsiteY6" fmla="*/ 239299 h 343420"/>
                  <a:gd name="connsiteX7" fmla="*/ 247597 w 291692"/>
                  <a:gd name="connsiteY7" fmla="*/ 336872 h 343420"/>
                  <a:gd name="connsiteX0" fmla="*/ 249978 w 292541"/>
                  <a:gd name="connsiteY0" fmla="*/ 327347 h 337208"/>
                  <a:gd name="connsiteX1" fmla="*/ 28155 w 292541"/>
                  <a:gd name="connsiteY1" fmla="*/ 311676 h 337208"/>
                  <a:gd name="connsiteX2" fmla="*/ 4661 w 292541"/>
                  <a:gd name="connsiteY2" fmla="*/ 0 h 337208"/>
                  <a:gd name="connsiteX3" fmla="*/ 56498 w 292541"/>
                  <a:gd name="connsiteY3" fmla="*/ 70821 h 337208"/>
                  <a:gd name="connsiteX4" fmla="*/ 153203 w 292541"/>
                  <a:gd name="connsiteY4" fmla="*/ 56570 h 337208"/>
                  <a:gd name="connsiteX5" fmla="*/ 64361 w 292541"/>
                  <a:gd name="connsiteY5" fmla="*/ 222690 h 337208"/>
                  <a:gd name="connsiteX6" fmla="*/ 258633 w 292541"/>
                  <a:gd name="connsiteY6" fmla="*/ 239299 h 337208"/>
                  <a:gd name="connsiteX7" fmla="*/ 249978 w 292541"/>
                  <a:gd name="connsiteY7" fmla="*/ 327347 h 33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541" h="337208">
                    <a:moveTo>
                      <a:pt x="249978" y="327347"/>
                    </a:moveTo>
                    <a:cubicBezTo>
                      <a:pt x="211565" y="339410"/>
                      <a:pt x="54356" y="346390"/>
                      <a:pt x="28155" y="311676"/>
                    </a:cubicBezTo>
                    <a:cubicBezTo>
                      <a:pt x="-12334" y="255531"/>
                      <a:pt x="1922" y="48477"/>
                      <a:pt x="4661" y="0"/>
                    </a:cubicBezTo>
                    <a:cubicBezTo>
                      <a:pt x="23528" y="2176"/>
                      <a:pt x="37631" y="68645"/>
                      <a:pt x="56498" y="70821"/>
                    </a:cubicBezTo>
                    <a:lnTo>
                      <a:pt x="153203" y="56570"/>
                    </a:lnTo>
                    <a:cubicBezTo>
                      <a:pt x="113704" y="126395"/>
                      <a:pt x="21168" y="164929"/>
                      <a:pt x="64361" y="222690"/>
                    </a:cubicBezTo>
                    <a:cubicBezTo>
                      <a:pt x="107554" y="280452"/>
                      <a:pt x="229681" y="216300"/>
                      <a:pt x="258633" y="239299"/>
                    </a:cubicBezTo>
                    <a:cubicBezTo>
                      <a:pt x="318542" y="259916"/>
                      <a:pt x="288391" y="315284"/>
                      <a:pt x="249978" y="327347"/>
                    </a:cubicBezTo>
                    <a:close/>
                  </a:path>
                </a:pathLst>
              </a:custGeom>
              <a:solidFill>
                <a:srgbClr val="FFC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" name="アーチ 18">
                <a:extLst>
                  <a:ext uri="{FF2B5EF4-FFF2-40B4-BE49-F238E27FC236}">
                    <a16:creationId xmlns:a16="http://schemas.microsoft.com/office/drawing/2014/main" id="{1607543D-275E-44B6-8959-73D6EF608BDF}"/>
                  </a:ext>
                </a:extLst>
              </p:cNvPr>
              <p:cNvSpPr/>
              <p:nvPr/>
            </p:nvSpPr>
            <p:spPr bwMode="auto">
              <a:xfrm flipH="1">
                <a:off x="2419350" y="954773"/>
                <a:ext cx="109284" cy="125970"/>
              </a:xfrm>
              <a:custGeom>
                <a:avLst/>
                <a:gdLst>
                  <a:gd name="connsiteX0" fmla="*/ 273388 w 565682"/>
                  <a:gd name="connsiteY0" fmla="*/ 565524 h 565682"/>
                  <a:gd name="connsiteX1" fmla="*/ 56327 w 565682"/>
                  <a:gd name="connsiteY1" fmla="*/ 452223 h 565682"/>
                  <a:gd name="connsiteX2" fmla="*/ 9019 w 565682"/>
                  <a:gd name="connsiteY2" fmla="*/ 211984 h 565682"/>
                  <a:gd name="connsiteX3" fmla="*/ 52787 w 565682"/>
                  <a:gd name="connsiteY3" fmla="*/ 223310 h 565682"/>
                  <a:gd name="connsiteX4" fmla="*/ 92533 w 565682"/>
                  <a:gd name="connsiteY4" fmla="*/ 425149 h 565682"/>
                  <a:gd name="connsiteX5" fmla="*/ 274899 w 565682"/>
                  <a:gd name="connsiteY5" fmla="*/ 520340 h 565682"/>
                  <a:gd name="connsiteX6" fmla="*/ 273388 w 565682"/>
                  <a:gd name="connsiteY6" fmla="*/ 565524 h 565682"/>
                  <a:gd name="connsiteX0" fmla="*/ 273390 w 291569"/>
                  <a:gd name="connsiteY0" fmla="*/ 353540 h 353540"/>
                  <a:gd name="connsiteX1" fmla="*/ 56329 w 291569"/>
                  <a:gd name="connsiteY1" fmla="*/ 240239 h 353540"/>
                  <a:gd name="connsiteX2" fmla="*/ 9021 w 291569"/>
                  <a:gd name="connsiteY2" fmla="*/ 0 h 353540"/>
                  <a:gd name="connsiteX3" fmla="*/ 52789 w 291569"/>
                  <a:gd name="connsiteY3" fmla="*/ 11326 h 353540"/>
                  <a:gd name="connsiteX4" fmla="*/ 92535 w 291569"/>
                  <a:gd name="connsiteY4" fmla="*/ 213165 h 353540"/>
                  <a:gd name="connsiteX5" fmla="*/ 291569 w 291569"/>
                  <a:gd name="connsiteY5" fmla="*/ 213106 h 353540"/>
                  <a:gd name="connsiteX6" fmla="*/ 273390 w 291569"/>
                  <a:gd name="connsiteY6" fmla="*/ 353540 h 353540"/>
                  <a:gd name="connsiteX0" fmla="*/ 273390 w 315892"/>
                  <a:gd name="connsiteY0" fmla="*/ 353540 h 354184"/>
                  <a:gd name="connsiteX1" fmla="*/ 56329 w 315892"/>
                  <a:gd name="connsiteY1" fmla="*/ 240239 h 354184"/>
                  <a:gd name="connsiteX2" fmla="*/ 9021 w 315892"/>
                  <a:gd name="connsiteY2" fmla="*/ 0 h 354184"/>
                  <a:gd name="connsiteX3" fmla="*/ 52789 w 315892"/>
                  <a:gd name="connsiteY3" fmla="*/ 11326 h 354184"/>
                  <a:gd name="connsiteX4" fmla="*/ 92535 w 315892"/>
                  <a:gd name="connsiteY4" fmla="*/ 213165 h 354184"/>
                  <a:gd name="connsiteX5" fmla="*/ 291569 w 315892"/>
                  <a:gd name="connsiteY5" fmla="*/ 213106 h 354184"/>
                  <a:gd name="connsiteX6" fmla="*/ 273390 w 315892"/>
                  <a:gd name="connsiteY6" fmla="*/ 353540 h 354184"/>
                  <a:gd name="connsiteX0" fmla="*/ 273390 w 354591"/>
                  <a:gd name="connsiteY0" fmla="*/ 353540 h 354184"/>
                  <a:gd name="connsiteX1" fmla="*/ 56329 w 354591"/>
                  <a:gd name="connsiteY1" fmla="*/ 240239 h 354184"/>
                  <a:gd name="connsiteX2" fmla="*/ 9021 w 354591"/>
                  <a:gd name="connsiteY2" fmla="*/ 0 h 354184"/>
                  <a:gd name="connsiteX3" fmla="*/ 52789 w 354591"/>
                  <a:gd name="connsiteY3" fmla="*/ 11326 h 354184"/>
                  <a:gd name="connsiteX4" fmla="*/ 92535 w 354591"/>
                  <a:gd name="connsiteY4" fmla="*/ 213165 h 354184"/>
                  <a:gd name="connsiteX5" fmla="*/ 291569 w 354591"/>
                  <a:gd name="connsiteY5" fmla="*/ 213106 h 354184"/>
                  <a:gd name="connsiteX6" fmla="*/ 273390 w 354591"/>
                  <a:gd name="connsiteY6" fmla="*/ 353540 h 354184"/>
                  <a:gd name="connsiteX0" fmla="*/ 299093 w 342513"/>
                  <a:gd name="connsiteY0" fmla="*/ 296390 h 297442"/>
                  <a:gd name="connsiteX1" fmla="*/ 55839 w 342513"/>
                  <a:gd name="connsiteY1" fmla="*/ 240239 h 297442"/>
                  <a:gd name="connsiteX2" fmla="*/ 8531 w 342513"/>
                  <a:gd name="connsiteY2" fmla="*/ 0 h 297442"/>
                  <a:gd name="connsiteX3" fmla="*/ 52299 w 342513"/>
                  <a:gd name="connsiteY3" fmla="*/ 11326 h 297442"/>
                  <a:gd name="connsiteX4" fmla="*/ 92045 w 342513"/>
                  <a:gd name="connsiteY4" fmla="*/ 213165 h 297442"/>
                  <a:gd name="connsiteX5" fmla="*/ 291079 w 342513"/>
                  <a:gd name="connsiteY5" fmla="*/ 213106 h 297442"/>
                  <a:gd name="connsiteX6" fmla="*/ 299093 w 342513"/>
                  <a:gd name="connsiteY6" fmla="*/ 296390 h 297442"/>
                  <a:gd name="connsiteX0" fmla="*/ 299093 w 354303"/>
                  <a:gd name="connsiteY0" fmla="*/ 296390 h 299926"/>
                  <a:gd name="connsiteX1" fmla="*/ 55839 w 354303"/>
                  <a:gd name="connsiteY1" fmla="*/ 240239 h 299926"/>
                  <a:gd name="connsiteX2" fmla="*/ 8531 w 354303"/>
                  <a:gd name="connsiteY2" fmla="*/ 0 h 299926"/>
                  <a:gd name="connsiteX3" fmla="*/ 52299 w 354303"/>
                  <a:gd name="connsiteY3" fmla="*/ 11326 h 299926"/>
                  <a:gd name="connsiteX4" fmla="*/ 92045 w 354303"/>
                  <a:gd name="connsiteY4" fmla="*/ 213165 h 299926"/>
                  <a:gd name="connsiteX5" fmla="*/ 338704 w 354303"/>
                  <a:gd name="connsiteY5" fmla="*/ 167862 h 299926"/>
                  <a:gd name="connsiteX6" fmla="*/ 299093 w 354303"/>
                  <a:gd name="connsiteY6" fmla="*/ 296390 h 299926"/>
                  <a:gd name="connsiteX0" fmla="*/ 299093 w 352720"/>
                  <a:gd name="connsiteY0" fmla="*/ 296390 h 299926"/>
                  <a:gd name="connsiteX1" fmla="*/ 55839 w 352720"/>
                  <a:gd name="connsiteY1" fmla="*/ 240239 h 299926"/>
                  <a:gd name="connsiteX2" fmla="*/ 8531 w 352720"/>
                  <a:gd name="connsiteY2" fmla="*/ 0 h 299926"/>
                  <a:gd name="connsiteX3" fmla="*/ 52299 w 352720"/>
                  <a:gd name="connsiteY3" fmla="*/ 11326 h 299926"/>
                  <a:gd name="connsiteX4" fmla="*/ 113476 w 352720"/>
                  <a:gd name="connsiteY4" fmla="*/ 194115 h 299926"/>
                  <a:gd name="connsiteX5" fmla="*/ 338704 w 352720"/>
                  <a:gd name="connsiteY5" fmla="*/ 167862 h 299926"/>
                  <a:gd name="connsiteX6" fmla="*/ 299093 w 352720"/>
                  <a:gd name="connsiteY6" fmla="*/ 296390 h 299926"/>
                  <a:gd name="connsiteX0" fmla="*/ 335827 w 369292"/>
                  <a:gd name="connsiteY0" fmla="*/ 255909 h 268592"/>
                  <a:gd name="connsiteX1" fmla="*/ 56854 w 369292"/>
                  <a:gd name="connsiteY1" fmla="*/ 240239 h 268592"/>
                  <a:gd name="connsiteX2" fmla="*/ 9546 w 369292"/>
                  <a:gd name="connsiteY2" fmla="*/ 0 h 268592"/>
                  <a:gd name="connsiteX3" fmla="*/ 53314 w 369292"/>
                  <a:gd name="connsiteY3" fmla="*/ 11326 h 268592"/>
                  <a:gd name="connsiteX4" fmla="*/ 114491 w 369292"/>
                  <a:gd name="connsiteY4" fmla="*/ 194115 h 268592"/>
                  <a:gd name="connsiteX5" fmla="*/ 339719 w 369292"/>
                  <a:gd name="connsiteY5" fmla="*/ 167862 h 268592"/>
                  <a:gd name="connsiteX6" fmla="*/ 335827 w 369292"/>
                  <a:gd name="connsiteY6" fmla="*/ 255909 h 268592"/>
                  <a:gd name="connsiteX0" fmla="*/ 335827 w 372139"/>
                  <a:gd name="connsiteY0" fmla="*/ 255909 h 268592"/>
                  <a:gd name="connsiteX1" fmla="*/ 56854 w 372139"/>
                  <a:gd name="connsiteY1" fmla="*/ 240239 h 268592"/>
                  <a:gd name="connsiteX2" fmla="*/ 9546 w 372139"/>
                  <a:gd name="connsiteY2" fmla="*/ 0 h 268592"/>
                  <a:gd name="connsiteX3" fmla="*/ 53314 w 372139"/>
                  <a:gd name="connsiteY3" fmla="*/ 11326 h 268592"/>
                  <a:gd name="connsiteX4" fmla="*/ 69247 w 372139"/>
                  <a:gd name="connsiteY4" fmla="*/ 141727 h 268592"/>
                  <a:gd name="connsiteX5" fmla="*/ 339719 w 372139"/>
                  <a:gd name="connsiteY5" fmla="*/ 167862 h 268592"/>
                  <a:gd name="connsiteX6" fmla="*/ 335827 w 372139"/>
                  <a:gd name="connsiteY6" fmla="*/ 255909 h 268592"/>
                  <a:gd name="connsiteX0" fmla="*/ 335827 w 372139"/>
                  <a:gd name="connsiteY0" fmla="*/ 299352 h 312035"/>
                  <a:gd name="connsiteX1" fmla="*/ 56854 w 372139"/>
                  <a:gd name="connsiteY1" fmla="*/ 283682 h 312035"/>
                  <a:gd name="connsiteX2" fmla="*/ 9546 w 372139"/>
                  <a:gd name="connsiteY2" fmla="*/ 43443 h 312035"/>
                  <a:gd name="connsiteX3" fmla="*/ 103320 w 372139"/>
                  <a:gd name="connsiteY3" fmla="*/ 0 h 312035"/>
                  <a:gd name="connsiteX4" fmla="*/ 69247 w 372139"/>
                  <a:gd name="connsiteY4" fmla="*/ 185170 h 312035"/>
                  <a:gd name="connsiteX5" fmla="*/ 339719 w 372139"/>
                  <a:gd name="connsiteY5" fmla="*/ 211305 h 312035"/>
                  <a:gd name="connsiteX6" fmla="*/ 335827 w 372139"/>
                  <a:gd name="connsiteY6" fmla="*/ 299352 h 312035"/>
                  <a:gd name="connsiteX0" fmla="*/ 330103 w 366415"/>
                  <a:gd name="connsiteY0" fmla="*/ 313059 h 329423"/>
                  <a:gd name="connsiteX1" fmla="*/ 51130 w 366415"/>
                  <a:gd name="connsiteY1" fmla="*/ 297389 h 329423"/>
                  <a:gd name="connsiteX2" fmla="*/ 10966 w 366415"/>
                  <a:gd name="connsiteY2" fmla="*/ 0 h 329423"/>
                  <a:gd name="connsiteX3" fmla="*/ 97596 w 366415"/>
                  <a:gd name="connsiteY3" fmla="*/ 13707 h 329423"/>
                  <a:gd name="connsiteX4" fmla="*/ 63523 w 366415"/>
                  <a:gd name="connsiteY4" fmla="*/ 198877 h 329423"/>
                  <a:gd name="connsiteX5" fmla="*/ 333995 w 366415"/>
                  <a:gd name="connsiteY5" fmla="*/ 225012 h 329423"/>
                  <a:gd name="connsiteX6" fmla="*/ 330103 w 366415"/>
                  <a:gd name="connsiteY6" fmla="*/ 313059 h 329423"/>
                  <a:gd name="connsiteX0" fmla="*/ 321762 w 358074"/>
                  <a:gd name="connsiteY0" fmla="*/ 313059 h 329423"/>
                  <a:gd name="connsiteX1" fmla="*/ 42789 w 358074"/>
                  <a:gd name="connsiteY1" fmla="*/ 297389 h 329423"/>
                  <a:gd name="connsiteX2" fmla="*/ 2625 w 358074"/>
                  <a:gd name="connsiteY2" fmla="*/ 0 h 329423"/>
                  <a:gd name="connsiteX3" fmla="*/ 37794 w 358074"/>
                  <a:gd name="connsiteY3" fmla="*/ 51771 h 329423"/>
                  <a:gd name="connsiteX4" fmla="*/ 89255 w 358074"/>
                  <a:gd name="connsiteY4" fmla="*/ 13707 h 329423"/>
                  <a:gd name="connsiteX5" fmla="*/ 55182 w 358074"/>
                  <a:gd name="connsiteY5" fmla="*/ 198877 h 329423"/>
                  <a:gd name="connsiteX6" fmla="*/ 325654 w 358074"/>
                  <a:gd name="connsiteY6" fmla="*/ 225012 h 329423"/>
                  <a:gd name="connsiteX7" fmla="*/ 321762 w 358074"/>
                  <a:gd name="connsiteY7" fmla="*/ 313059 h 329423"/>
                  <a:gd name="connsiteX0" fmla="*/ 226885 w 329885"/>
                  <a:gd name="connsiteY0" fmla="*/ 336872 h 344513"/>
                  <a:gd name="connsiteX1" fmla="*/ 40781 w 329885"/>
                  <a:gd name="connsiteY1" fmla="*/ 297389 h 344513"/>
                  <a:gd name="connsiteX2" fmla="*/ 617 w 329885"/>
                  <a:gd name="connsiteY2" fmla="*/ 0 h 344513"/>
                  <a:gd name="connsiteX3" fmla="*/ 35786 w 329885"/>
                  <a:gd name="connsiteY3" fmla="*/ 51771 h 344513"/>
                  <a:gd name="connsiteX4" fmla="*/ 87247 w 329885"/>
                  <a:gd name="connsiteY4" fmla="*/ 13707 h 344513"/>
                  <a:gd name="connsiteX5" fmla="*/ 53174 w 329885"/>
                  <a:gd name="connsiteY5" fmla="*/ 198877 h 344513"/>
                  <a:gd name="connsiteX6" fmla="*/ 323646 w 329885"/>
                  <a:gd name="connsiteY6" fmla="*/ 225012 h 344513"/>
                  <a:gd name="connsiteX7" fmla="*/ 226885 w 329885"/>
                  <a:gd name="connsiteY7" fmla="*/ 336872 h 344513"/>
                  <a:gd name="connsiteX0" fmla="*/ 226885 w 256077"/>
                  <a:gd name="connsiteY0" fmla="*/ 336872 h 343459"/>
                  <a:gd name="connsiteX1" fmla="*/ 40781 w 256077"/>
                  <a:gd name="connsiteY1" fmla="*/ 297389 h 343459"/>
                  <a:gd name="connsiteX2" fmla="*/ 617 w 256077"/>
                  <a:gd name="connsiteY2" fmla="*/ 0 h 343459"/>
                  <a:gd name="connsiteX3" fmla="*/ 35786 w 256077"/>
                  <a:gd name="connsiteY3" fmla="*/ 51771 h 343459"/>
                  <a:gd name="connsiteX4" fmla="*/ 87247 w 256077"/>
                  <a:gd name="connsiteY4" fmla="*/ 13707 h 343459"/>
                  <a:gd name="connsiteX5" fmla="*/ 53174 w 256077"/>
                  <a:gd name="connsiteY5" fmla="*/ 198877 h 343459"/>
                  <a:gd name="connsiteX6" fmla="*/ 237921 w 256077"/>
                  <a:gd name="connsiteY6" fmla="*/ 239299 h 343459"/>
                  <a:gd name="connsiteX7" fmla="*/ 226885 w 256077"/>
                  <a:gd name="connsiteY7" fmla="*/ 336872 h 343459"/>
                  <a:gd name="connsiteX0" fmla="*/ 240523 w 271658"/>
                  <a:gd name="connsiteY0" fmla="*/ 336872 h 345345"/>
                  <a:gd name="connsiteX1" fmla="*/ 18700 w 271658"/>
                  <a:gd name="connsiteY1" fmla="*/ 302151 h 345345"/>
                  <a:gd name="connsiteX2" fmla="*/ 14255 w 271658"/>
                  <a:gd name="connsiteY2" fmla="*/ 0 h 345345"/>
                  <a:gd name="connsiteX3" fmla="*/ 49424 w 271658"/>
                  <a:gd name="connsiteY3" fmla="*/ 51771 h 345345"/>
                  <a:gd name="connsiteX4" fmla="*/ 100885 w 271658"/>
                  <a:gd name="connsiteY4" fmla="*/ 13707 h 345345"/>
                  <a:gd name="connsiteX5" fmla="*/ 66812 w 271658"/>
                  <a:gd name="connsiteY5" fmla="*/ 198877 h 345345"/>
                  <a:gd name="connsiteX6" fmla="*/ 251559 w 271658"/>
                  <a:gd name="connsiteY6" fmla="*/ 239299 h 345345"/>
                  <a:gd name="connsiteX7" fmla="*/ 240523 w 271658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66812 w 284732"/>
                  <a:gd name="connsiteY5" fmla="*/ 198877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7082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8634 w 292843"/>
                  <a:gd name="connsiteY0" fmla="*/ 336872 h 345345"/>
                  <a:gd name="connsiteX1" fmla="*/ 26811 w 292843"/>
                  <a:gd name="connsiteY1" fmla="*/ 302151 h 345345"/>
                  <a:gd name="connsiteX2" fmla="*/ 5698 w 292843"/>
                  <a:gd name="connsiteY2" fmla="*/ 0 h 345345"/>
                  <a:gd name="connsiteX3" fmla="*/ 57535 w 292843"/>
                  <a:gd name="connsiteY3" fmla="*/ 70821 h 345345"/>
                  <a:gd name="connsiteX4" fmla="*/ 154240 w 292843"/>
                  <a:gd name="connsiteY4" fmla="*/ 56570 h 345345"/>
                  <a:gd name="connsiteX5" fmla="*/ 65398 w 292843"/>
                  <a:gd name="connsiteY5" fmla="*/ 222690 h 345345"/>
                  <a:gd name="connsiteX6" fmla="*/ 259670 w 292843"/>
                  <a:gd name="connsiteY6" fmla="*/ 239299 h 345345"/>
                  <a:gd name="connsiteX7" fmla="*/ 248634 w 292843"/>
                  <a:gd name="connsiteY7" fmla="*/ 336872 h 345345"/>
                  <a:gd name="connsiteX0" fmla="*/ 247597 w 291692"/>
                  <a:gd name="connsiteY0" fmla="*/ 336872 h 349907"/>
                  <a:gd name="connsiteX1" fmla="*/ 28155 w 291692"/>
                  <a:gd name="connsiteY1" fmla="*/ 311676 h 349907"/>
                  <a:gd name="connsiteX2" fmla="*/ 4661 w 291692"/>
                  <a:gd name="connsiteY2" fmla="*/ 0 h 349907"/>
                  <a:gd name="connsiteX3" fmla="*/ 56498 w 291692"/>
                  <a:gd name="connsiteY3" fmla="*/ 70821 h 349907"/>
                  <a:gd name="connsiteX4" fmla="*/ 153203 w 291692"/>
                  <a:gd name="connsiteY4" fmla="*/ 56570 h 349907"/>
                  <a:gd name="connsiteX5" fmla="*/ 64361 w 291692"/>
                  <a:gd name="connsiteY5" fmla="*/ 222690 h 349907"/>
                  <a:gd name="connsiteX6" fmla="*/ 258633 w 291692"/>
                  <a:gd name="connsiteY6" fmla="*/ 239299 h 349907"/>
                  <a:gd name="connsiteX7" fmla="*/ 247597 w 291692"/>
                  <a:gd name="connsiteY7" fmla="*/ 336872 h 349907"/>
                  <a:gd name="connsiteX0" fmla="*/ 247597 w 291692"/>
                  <a:gd name="connsiteY0" fmla="*/ 336872 h 343420"/>
                  <a:gd name="connsiteX1" fmla="*/ 28155 w 291692"/>
                  <a:gd name="connsiteY1" fmla="*/ 311676 h 343420"/>
                  <a:gd name="connsiteX2" fmla="*/ 4661 w 291692"/>
                  <a:gd name="connsiteY2" fmla="*/ 0 h 343420"/>
                  <a:gd name="connsiteX3" fmla="*/ 56498 w 291692"/>
                  <a:gd name="connsiteY3" fmla="*/ 70821 h 343420"/>
                  <a:gd name="connsiteX4" fmla="*/ 153203 w 291692"/>
                  <a:gd name="connsiteY4" fmla="*/ 56570 h 343420"/>
                  <a:gd name="connsiteX5" fmla="*/ 64361 w 291692"/>
                  <a:gd name="connsiteY5" fmla="*/ 222690 h 343420"/>
                  <a:gd name="connsiteX6" fmla="*/ 258633 w 291692"/>
                  <a:gd name="connsiteY6" fmla="*/ 239299 h 343420"/>
                  <a:gd name="connsiteX7" fmla="*/ 247597 w 291692"/>
                  <a:gd name="connsiteY7" fmla="*/ 336872 h 343420"/>
                  <a:gd name="connsiteX0" fmla="*/ 249978 w 292541"/>
                  <a:gd name="connsiteY0" fmla="*/ 327347 h 337208"/>
                  <a:gd name="connsiteX1" fmla="*/ 28155 w 292541"/>
                  <a:gd name="connsiteY1" fmla="*/ 311676 h 337208"/>
                  <a:gd name="connsiteX2" fmla="*/ 4661 w 292541"/>
                  <a:gd name="connsiteY2" fmla="*/ 0 h 337208"/>
                  <a:gd name="connsiteX3" fmla="*/ 56498 w 292541"/>
                  <a:gd name="connsiteY3" fmla="*/ 70821 h 337208"/>
                  <a:gd name="connsiteX4" fmla="*/ 153203 w 292541"/>
                  <a:gd name="connsiteY4" fmla="*/ 56570 h 337208"/>
                  <a:gd name="connsiteX5" fmla="*/ 64361 w 292541"/>
                  <a:gd name="connsiteY5" fmla="*/ 222690 h 337208"/>
                  <a:gd name="connsiteX6" fmla="*/ 258633 w 292541"/>
                  <a:gd name="connsiteY6" fmla="*/ 239299 h 337208"/>
                  <a:gd name="connsiteX7" fmla="*/ 249978 w 292541"/>
                  <a:gd name="connsiteY7" fmla="*/ 327347 h 33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541" h="337208">
                    <a:moveTo>
                      <a:pt x="249978" y="327347"/>
                    </a:moveTo>
                    <a:cubicBezTo>
                      <a:pt x="211565" y="339410"/>
                      <a:pt x="54356" y="346390"/>
                      <a:pt x="28155" y="311676"/>
                    </a:cubicBezTo>
                    <a:cubicBezTo>
                      <a:pt x="-12334" y="255531"/>
                      <a:pt x="1922" y="48477"/>
                      <a:pt x="4661" y="0"/>
                    </a:cubicBezTo>
                    <a:cubicBezTo>
                      <a:pt x="23528" y="2176"/>
                      <a:pt x="37631" y="68645"/>
                      <a:pt x="56498" y="70821"/>
                    </a:cubicBezTo>
                    <a:lnTo>
                      <a:pt x="153203" y="56570"/>
                    </a:lnTo>
                    <a:cubicBezTo>
                      <a:pt x="113704" y="126395"/>
                      <a:pt x="21168" y="164929"/>
                      <a:pt x="64361" y="222690"/>
                    </a:cubicBezTo>
                    <a:cubicBezTo>
                      <a:pt x="107554" y="280452"/>
                      <a:pt x="229681" y="216300"/>
                      <a:pt x="258633" y="239299"/>
                    </a:cubicBezTo>
                    <a:cubicBezTo>
                      <a:pt x="318542" y="259916"/>
                      <a:pt x="288391" y="315284"/>
                      <a:pt x="249978" y="327347"/>
                    </a:cubicBezTo>
                    <a:close/>
                  </a:path>
                </a:pathLst>
              </a:custGeom>
              <a:solidFill>
                <a:srgbClr val="FFC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" name="アーチ 18">
                <a:extLst>
                  <a:ext uri="{FF2B5EF4-FFF2-40B4-BE49-F238E27FC236}">
                    <a16:creationId xmlns:a16="http://schemas.microsoft.com/office/drawing/2014/main" id="{29807079-0982-489D-84B7-B5B976B171AB}"/>
                  </a:ext>
                </a:extLst>
              </p:cNvPr>
              <p:cNvSpPr/>
              <p:nvPr/>
            </p:nvSpPr>
            <p:spPr bwMode="auto">
              <a:xfrm>
                <a:off x="1262768" y="1707331"/>
                <a:ext cx="109284" cy="125970"/>
              </a:xfrm>
              <a:custGeom>
                <a:avLst/>
                <a:gdLst>
                  <a:gd name="connsiteX0" fmla="*/ 273388 w 565682"/>
                  <a:gd name="connsiteY0" fmla="*/ 565524 h 565682"/>
                  <a:gd name="connsiteX1" fmla="*/ 56327 w 565682"/>
                  <a:gd name="connsiteY1" fmla="*/ 452223 h 565682"/>
                  <a:gd name="connsiteX2" fmla="*/ 9019 w 565682"/>
                  <a:gd name="connsiteY2" fmla="*/ 211984 h 565682"/>
                  <a:gd name="connsiteX3" fmla="*/ 52787 w 565682"/>
                  <a:gd name="connsiteY3" fmla="*/ 223310 h 565682"/>
                  <a:gd name="connsiteX4" fmla="*/ 92533 w 565682"/>
                  <a:gd name="connsiteY4" fmla="*/ 425149 h 565682"/>
                  <a:gd name="connsiteX5" fmla="*/ 274899 w 565682"/>
                  <a:gd name="connsiteY5" fmla="*/ 520340 h 565682"/>
                  <a:gd name="connsiteX6" fmla="*/ 273388 w 565682"/>
                  <a:gd name="connsiteY6" fmla="*/ 565524 h 565682"/>
                  <a:gd name="connsiteX0" fmla="*/ 273390 w 291569"/>
                  <a:gd name="connsiteY0" fmla="*/ 353540 h 353540"/>
                  <a:gd name="connsiteX1" fmla="*/ 56329 w 291569"/>
                  <a:gd name="connsiteY1" fmla="*/ 240239 h 353540"/>
                  <a:gd name="connsiteX2" fmla="*/ 9021 w 291569"/>
                  <a:gd name="connsiteY2" fmla="*/ 0 h 353540"/>
                  <a:gd name="connsiteX3" fmla="*/ 52789 w 291569"/>
                  <a:gd name="connsiteY3" fmla="*/ 11326 h 353540"/>
                  <a:gd name="connsiteX4" fmla="*/ 92535 w 291569"/>
                  <a:gd name="connsiteY4" fmla="*/ 213165 h 353540"/>
                  <a:gd name="connsiteX5" fmla="*/ 291569 w 291569"/>
                  <a:gd name="connsiteY5" fmla="*/ 213106 h 353540"/>
                  <a:gd name="connsiteX6" fmla="*/ 273390 w 291569"/>
                  <a:gd name="connsiteY6" fmla="*/ 353540 h 353540"/>
                  <a:gd name="connsiteX0" fmla="*/ 273390 w 315892"/>
                  <a:gd name="connsiteY0" fmla="*/ 353540 h 354184"/>
                  <a:gd name="connsiteX1" fmla="*/ 56329 w 315892"/>
                  <a:gd name="connsiteY1" fmla="*/ 240239 h 354184"/>
                  <a:gd name="connsiteX2" fmla="*/ 9021 w 315892"/>
                  <a:gd name="connsiteY2" fmla="*/ 0 h 354184"/>
                  <a:gd name="connsiteX3" fmla="*/ 52789 w 315892"/>
                  <a:gd name="connsiteY3" fmla="*/ 11326 h 354184"/>
                  <a:gd name="connsiteX4" fmla="*/ 92535 w 315892"/>
                  <a:gd name="connsiteY4" fmla="*/ 213165 h 354184"/>
                  <a:gd name="connsiteX5" fmla="*/ 291569 w 315892"/>
                  <a:gd name="connsiteY5" fmla="*/ 213106 h 354184"/>
                  <a:gd name="connsiteX6" fmla="*/ 273390 w 315892"/>
                  <a:gd name="connsiteY6" fmla="*/ 353540 h 354184"/>
                  <a:gd name="connsiteX0" fmla="*/ 273390 w 354591"/>
                  <a:gd name="connsiteY0" fmla="*/ 353540 h 354184"/>
                  <a:gd name="connsiteX1" fmla="*/ 56329 w 354591"/>
                  <a:gd name="connsiteY1" fmla="*/ 240239 h 354184"/>
                  <a:gd name="connsiteX2" fmla="*/ 9021 w 354591"/>
                  <a:gd name="connsiteY2" fmla="*/ 0 h 354184"/>
                  <a:gd name="connsiteX3" fmla="*/ 52789 w 354591"/>
                  <a:gd name="connsiteY3" fmla="*/ 11326 h 354184"/>
                  <a:gd name="connsiteX4" fmla="*/ 92535 w 354591"/>
                  <a:gd name="connsiteY4" fmla="*/ 213165 h 354184"/>
                  <a:gd name="connsiteX5" fmla="*/ 291569 w 354591"/>
                  <a:gd name="connsiteY5" fmla="*/ 213106 h 354184"/>
                  <a:gd name="connsiteX6" fmla="*/ 273390 w 354591"/>
                  <a:gd name="connsiteY6" fmla="*/ 353540 h 354184"/>
                  <a:gd name="connsiteX0" fmla="*/ 299093 w 342513"/>
                  <a:gd name="connsiteY0" fmla="*/ 296390 h 297442"/>
                  <a:gd name="connsiteX1" fmla="*/ 55839 w 342513"/>
                  <a:gd name="connsiteY1" fmla="*/ 240239 h 297442"/>
                  <a:gd name="connsiteX2" fmla="*/ 8531 w 342513"/>
                  <a:gd name="connsiteY2" fmla="*/ 0 h 297442"/>
                  <a:gd name="connsiteX3" fmla="*/ 52299 w 342513"/>
                  <a:gd name="connsiteY3" fmla="*/ 11326 h 297442"/>
                  <a:gd name="connsiteX4" fmla="*/ 92045 w 342513"/>
                  <a:gd name="connsiteY4" fmla="*/ 213165 h 297442"/>
                  <a:gd name="connsiteX5" fmla="*/ 291079 w 342513"/>
                  <a:gd name="connsiteY5" fmla="*/ 213106 h 297442"/>
                  <a:gd name="connsiteX6" fmla="*/ 299093 w 342513"/>
                  <a:gd name="connsiteY6" fmla="*/ 296390 h 297442"/>
                  <a:gd name="connsiteX0" fmla="*/ 299093 w 354303"/>
                  <a:gd name="connsiteY0" fmla="*/ 296390 h 299926"/>
                  <a:gd name="connsiteX1" fmla="*/ 55839 w 354303"/>
                  <a:gd name="connsiteY1" fmla="*/ 240239 h 299926"/>
                  <a:gd name="connsiteX2" fmla="*/ 8531 w 354303"/>
                  <a:gd name="connsiteY2" fmla="*/ 0 h 299926"/>
                  <a:gd name="connsiteX3" fmla="*/ 52299 w 354303"/>
                  <a:gd name="connsiteY3" fmla="*/ 11326 h 299926"/>
                  <a:gd name="connsiteX4" fmla="*/ 92045 w 354303"/>
                  <a:gd name="connsiteY4" fmla="*/ 213165 h 299926"/>
                  <a:gd name="connsiteX5" fmla="*/ 338704 w 354303"/>
                  <a:gd name="connsiteY5" fmla="*/ 167862 h 299926"/>
                  <a:gd name="connsiteX6" fmla="*/ 299093 w 354303"/>
                  <a:gd name="connsiteY6" fmla="*/ 296390 h 299926"/>
                  <a:gd name="connsiteX0" fmla="*/ 299093 w 352720"/>
                  <a:gd name="connsiteY0" fmla="*/ 296390 h 299926"/>
                  <a:gd name="connsiteX1" fmla="*/ 55839 w 352720"/>
                  <a:gd name="connsiteY1" fmla="*/ 240239 h 299926"/>
                  <a:gd name="connsiteX2" fmla="*/ 8531 w 352720"/>
                  <a:gd name="connsiteY2" fmla="*/ 0 h 299926"/>
                  <a:gd name="connsiteX3" fmla="*/ 52299 w 352720"/>
                  <a:gd name="connsiteY3" fmla="*/ 11326 h 299926"/>
                  <a:gd name="connsiteX4" fmla="*/ 113476 w 352720"/>
                  <a:gd name="connsiteY4" fmla="*/ 194115 h 299926"/>
                  <a:gd name="connsiteX5" fmla="*/ 338704 w 352720"/>
                  <a:gd name="connsiteY5" fmla="*/ 167862 h 299926"/>
                  <a:gd name="connsiteX6" fmla="*/ 299093 w 352720"/>
                  <a:gd name="connsiteY6" fmla="*/ 296390 h 299926"/>
                  <a:gd name="connsiteX0" fmla="*/ 335827 w 369292"/>
                  <a:gd name="connsiteY0" fmla="*/ 255909 h 268592"/>
                  <a:gd name="connsiteX1" fmla="*/ 56854 w 369292"/>
                  <a:gd name="connsiteY1" fmla="*/ 240239 h 268592"/>
                  <a:gd name="connsiteX2" fmla="*/ 9546 w 369292"/>
                  <a:gd name="connsiteY2" fmla="*/ 0 h 268592"/>
                  <a:gd name="connsiteX3" fmla="*/ 53314 w 369292"/>
                  <a:gd name="connsiteY3" fmla="*/ 11326 h 268592"/>
                  <a:gd name="connsiteX4" fmla="*/ 114491 w 369292"/>
                  <a:gd name="connsiteY4" fmla="*/ 194115 h 268592"/>
                  <a:gd name="connsiteX5" fmla="*/ 339719 w 369292"/>
                  <a:gd name="connsiteY5" fmla="*/ 167862 h 268592"/>
                  <a:gd name="connsiteX6" fmla="*/ 335827 w 369292"/>
                  <a:gd name="connsiteY6" fmla="*/ 255909 h 268592"/>
                  <a:gd name="connsiteX0" fmla="*/ 335827 w 372139"/>
                  <a:gd name="connsiteY0" fmla="*/ 255909 h 268592"/>
                  <a:gd name="connsiteX1" fmla="*/ 56854 w 372139"/>
                  <a:gd name="connsiteY1" fmla="*/ 240239 h 268592"/>
                  <a:gd name="connsiteX2" fmla="*/ 9546 w 372139"/>
                  <a:gd name="connsiteY2" fmla="*/ 0 h 268592"/>
                  <a:gd name="connsiteX3" fmla="*/ 53314 w 372139"/>
                  <a:gd name="connsiteY3" fmla="*/ 11326 h 268592"/>
                  <a:gd name="connsiteX4" fmla="*/ 69247 w 372139"/>
                  <a:gd name="connsiteY4" fmla="*/ 141727 h 268592"/>
                  <a:gd name="connsiteX5" fmla="*/ 339719 w 372139"/>
                  <a:gd name="connsiteY5" fmla="*/ 167862 h 268592"/>
                  <a:gd name="connsiteX6" fmla="*/ 335827 w 372139"/>
                  <a:gd name="connsiteY6" fmla="*/ 255909 h 268592"/>
                  <a:gd name="connsiteX0" fmla="*/ 335827 w 372139"/>
                  <a:gd name="connsiteY0" fmla="*/ 299352 h 312035"/>
                  <a:gd name="connsiteX1" fmla="*/ 56854 w 372139"/>
                  <a:gd name="connsiteY1" fmla="*/ 283682 h 312035"/>
                  <a:gd name="connsiteX2" fmla="*/ 9546 w 372139"/>
                  <a:gd name="connsiteY2" fmla="*/ 43443 h 312035"/>
                  <a:gd name="connsiteX3" fmla="*/ 103320 w 372139"/>
                  <a:gd name="connsiteY3" fmla="*/ 0 h 312035"/>
                  <a:gd name="connsiteX4" fmla="*/ 69247 w 372139"/>
                  <a:gd name="connsiteY4" fmla="*/ 185170 h 312035"/>
                  <a:gd name="connsiteX5" fmla="*/ 339719 w 372139"/>
                  <a:gd name="connsiteY5" fmla="*/ 211305 h 312035"/>
                  <a:gd name="connsiteX6" fmla="*/ 335827 w 372139"/>
                  <a:gd name="connsiteY6" fmla="*/ 299352 h 312035"/>
                  <a:gd name="connsiteX0" fmla="*/ 330103 w 366415"/>
                  <a:gd name="connsiteY0" fmla="*/ 313059 h 329423"/>
                  <a:gd name="connsiteX1" fmla="*/ 51130 w 366415"/>
                  <a:gd name="connsiteY1" fmla="*/ 297389 h 329423"/>
                  <a:gd name="connsiteX2" fmla="*/ 10966 w 366415"/>
                  <a:gd name="connsiteY2" fmla="*/ 0 h 329423"/>
                  <a:gd name="connsiteX3" fmla="*/ 97596 w 366415"/>
                  <a:gd name="connsiteY3" fmla="*/ 13707 h 329423"/>
                  <a:gd name="connsiteX4" fmla="*/ 63523 w 366415"/>
                  <a:gd name="connsiteY4" fmla="*/ 198877 h 329423"/>
                  <a:gd name="connsiteX5" fmla="*/ 333995 w 366415"/>
                  <a:gd name="connsiteY5" fmla="*/ 225012 h 329423"/>
                  <a:gd name="connsiteX6" fmla="*/ 330103 w 366415"/>
                  <a:gd name="connsiteY6" fmla="*/ 313059 h 329423"/>
                  <a:gd name="connsiteX0" fmla="*/ 321762 w 358074"/>
                  <a:gd name="connsiteY0" fmla="*/ 313059 h 329423"/>
                  <a:gd name="connsiteX1" fmla="*/ 42789 w 358074"/>
                  <a:gd name="connsiteY1" fmla="*/ 297389 h 329423"/>
                  <a:gd name="connsiteX2" fmla="*/ 2625 w 358074"/>
                  <a:gd name="connsiteY2" fmla="*/ 0 h 329423"/>
                  <a:gd name="connsiteX3" fmla="*/ 37794 w 358074"/>
                  <a:gd name="connsiteY3" fmla="*/ 51771 h 329423"/>
                  <a:gd name="connsiteX4" fmla="*/ 89255 w 358074"/>
                  <a:gd name="connsiteY4" fmla="*/ 13707 h 329423"/>
                  <a:gd name="connsiteX5" fmla="*/ 55182 w 358074"/>
                  <a:gd name="connsiteY5" fmla="*/ 198877 h 329423"/>
                  <a:gd name="connsiteX6" fmla="*/ 325654 w 358074"/>
                  <a:gd name="connsiteY6" fmla="*/ 225012 h 329423"/>
                  <a:gd name="connsiteX7" fmla="*/ 321762 w 358074"/>
                  <a:gd name="connsiteY7" fmla="*/ 313059 h 329423"/>
                  <a:gd name="connsiteX0" fmla="*/ 226885 w 329885"/>
                  <a:gd name="connsiteY0" fmla="*/ 336872 h 344513"/>
                  <a:gd name="connsiteX1" fmla="*/ 40781 w 329885"/>
                  <a:gd name="connsiteY1" fmla="*/ 297389 h 344513"/>
                  <a:gd name="connsiteX2" fmla="*/ 617 w 329885"/>
                  <a:gd name="connsiteY2" fmla="*/ 0 h 344513"/>
                  <a:gd name="connsiteX3" fmla="*/ 35786 w 329885"/>
                  <a:gd name="connsiteY3" fmla="*/ 51771 h 344513"/>
                  <a:gd name="connsiteX4" fmla="*/ 87247 w 329885"/>
                  <a:gd name="connsiteY4" fmla="*/ 13707 h 344513"/>
                  <a:gd name="connsiteX5" fmla="*/ 53174 w 329885"/>
                  <a:gd name="connsiteY5" fmla="*/ 198877 h 344513"/>
                  <a:gd name="connsiteX6" fmla="*/ 323646 w 329885"/>
                  <a:gd name="connsiteY6" fmla="*/ 225012 h 344513"/>
                  <a:gd name="connsiteX7" fmla="*/ 226885 w 329885"/>
                  <a:gd name="connsiteY7" fmla="*/ 336872 h 344513"/>
                  <a:gd name="connsiteX0" fmla="*/ 226885 w 256077"/>
                  <a:gd name="connsiteY0" fmla="*/ 336872 h 343459"/>
                  <a:gd name="connsiteX1" fmla="*/ 40781 w 256077"/>
                  <a:gd name="connsiteY1" fmla="*/ 297389 h 343459"/>
                  <a:gd name="connsiteX2" fmla="*/ 617 w 256077"/>
                  <a:gd name="connsiteY2" fmla="*/ 0 h 343459"/>
                  <a:gd name="connsiteX3" fmla="*/ 35786 w 256077"/>
                  <a:gd name="connsiteY3" fmla="*/ 51771 h 343459"/>
                  <a:gd name="connsiteX4" fmla="*/ 87247 w 256077"/>
                  <a:gd name="connsiteY4" fmla="*/ 13707 h 343459"/>
                  <a:gd name="connsiteX5" fmla="*/ 53174 w 256077"/>
                  <a:gd name="connsiteY5" fmla="*/ 198877 h 343459"/>
                  <a:gd name="connsiteX6" fmla="*/ 237921 w 256077"/>
                  <a:gd name="connsiteY6" fmla="*/ 239299 h 343459"/>
                  <a:gd name="connsiteX7" fmla="*/ 226885 w 256077"/>
                  <a:gd name="connsiteY7" fmla="*/ 336872 h 343459"/>
                  <a:gd name="connsiteX0" fmla="*/ 240523 w 271658"/>
                  <a:gd name="connsiteY0" fmla="*/ 336872 h 345345"/>
                  <a:gd name="connsiteX1" fmla="*/ 18700 w 271658"/>
                  <a:gd name="connsiteY1" fmla="*/ 302151 h 345345"/>
                  <a:gd name="connsiteX2" fmla="*/ 14255 w 271658"/>
                  <a:gd name="connsiteY2" fmla="*/ 0 h 345345"/>
                  <a:gd name="connsiteX3" fmla="*/ 49424 w 271658"/>
                  <a:gd name="connsiteY3" fmla="*/ 51771 h 345345"/>
                  <a:gd name="connsiteX4" fmla="*/ 100885 w 271658"/>
                  <a:gd name="connsiteY4" fmla="*/ 13707 h 345345"/>
                  <a:gd name="connsiteX5" fmla="*/ 66812 w 271658"/>
                  <a:gd name="connsiteY5" fmla="*/ 198877 h 345345"/>
                  <a:gd name="connsiteX6" fmla="*/ 251559 w 271658"/>
                  <a:gd name="connsiteY6" fmla="*/ 239299 h 345345"/>
                  <a:gd name="connsiteX7" fmla="*/ 240523 w 271658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66812 w 284732"/>
                  <a:gd name="connsiteY5" fmla="*/ 198877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7082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8634 w 292843"/>
                  <a:gd name="connsiteY0" fmla="*/ 336872 h 345345"/>
                  <a:gd name="connsiteX1" fmla="*/ 26811 w 292843"/>
                  <a:gd name="connsiteY1" fmla="*/ 302151 h 345345"/>
                  <a:gd name="connsiteX2" fmla="*/ 5698 w 292843"/>
                  <a:gd name="connsiteY2" fmla="*/ 0 h 345345"/>
                  <a:gd name="connsiteX3" fmla="*/ 57535 w 292843"/>
                  <a:gd name="connsiteY3" fmla="*/ 70821 h 345345"/>
                  <a:gd name="connsiteX4" fmla="*/ 154240 w 292843"/>
                  <a:gd name="connsiteY4" fmla="*/ 56570 h 345345"/>
                  <a:gd name="connsiteX5" fmla="*/ 65398 w 292843"/>
                  <a:gd name="connsiteY5" fmla="*/ 222690 h 345345"/>
                  <a:gd name="connsiteX6" fmla="*/ 259670 w 292843"/>
                  <a:gd name="connsiteY6" fmla="*/ 239299 h 345345"/>
                  <a:gd name="connsiteX7" fmla="*/ 248634 w 292843"/>
                  <a:gd name="connsiteY7" fmla="*/ 336872 h 345345"/>
                  <a:gd name="connsiteX0" fmla="*/ 247597 w 291692"/>
                  <a:gd name="connsiteY0" fmla="*/ 336872 h 349907"/>
                  <a:gd name="connsiteX1" fmla="*/ 28155 w 291692"/>
                  <a:gd name="connsiteY1" fmla="*/ 311676 h 349907"/>
                  <a:gd name="connsiteX2" fmla="*/ 4661 w 291692"/>
                  <a:gd name="connsiteY2" fmla="*/ 0 h 349907"/>
                  <a:gd name="connsiteX3" fmla="*/ 56498 w 291692"/>
                  <a:gd name="connsiteY3" fmla="*/ 70821 h 349907"/>
                  <a:gd name="connsiteX4" fmla="*/ 153203 w 291692"/>
                  <a:gd name="connsiteY4" fmla="*/ 56570 h 349907"/>
                  <a:gd name="connsiteX5" fmla="*/ 64361 w 291692"/>
                  <a:gd name="connsiteY5" fmla="*/ 222690 h 349907"/>
                  <a:gd name="connsiteX6" fmla="*/ 258633 w 291692"/>
                  <a:gd name="connsiteY6" fmla="*/ 239299 h 349907"/>
                  <a:gd name="connsiteX7" fmla="*/ 247597 w 291692"/>
                  <a:gd name="connsiteY7" fmla="*/ 336872 h 349907"/>
                  <a:gd name="connsiteX0" fmla="*/ 247597 w 291692"/>
                  <a:gd name="connsiteY0" fmla="*/ 336872 h 343420"/>
                  <a:gd name="connsiteX1" fmla="*/ 28155 w 291692"/>
                  <a:gd name="connsiteY1" fmla="*/ 311676 h 343420"/>
                  <a:gd name="connsiteX2" fmla="*/ 4661 w 291692"/>
                  <a:gd name="connsiteY2" fmla="*/ 0 h 343420"/>
                  <a:gd name="connsiteX3" fmla="*/ 56498 w 291692"/>
                  <a:gd name="connsiteY3" fmla="*/ 70821 h 343420"/>
                  <a:gd name="connsiteX4" fmla="*/ 153203 w 291692"/>
                  <a:gd name="connsiteY4" fmla="*/ 56570 h 343420"/>
                  <a:gd name="connsiteX5" fmla="*/ 64361 w 291692"/>
                  <a:gd name="connsiteY5" fmla="*/ 222690 h 343420"/>
                  <a:gd name="connsiteX6" fmla="*/ 258633 w 291692"/>
                  <a:gd name="connsiteY6" fmla="*/ 239299 h 343420"/>
                  <a:gd name="connsiteX7" fmla="*/ 247597 w 291692"/>
                  <a:gd name="connsiteY7" fmla="*/ 336872 h 343420"/>
                  <a:gd name="connsiteX0" fmla="*/ 249978 w 292541"/>
                  <a:gd name="connsiteY0" fmla="*/ 327347 h 337208"/>
                  <a:gd name="connsiteX1" fmla="*/ 28155 w 292541"/>
                  <a:gd name="connsiteY1" fmla="*/ 311676 h 337208"/>
                  <a:gd name="connsiteX2" fmla="*/ 4661 w 292541"/>
                  <a:gd name="connsiteY2" fmla="*/ 0 h 337208"/>
                  <a:gd name="connsiteX3" fmla="*/ 56498 w 292541"/>
                  <a:gd name="connsiteY3" fmla="*/ 70821 h 337208"/>
                  <a:gd name="connsiteX4" fmla="*/ 153203 w 292541"/>
                  <a:gd name="connsiteY4" fmla="*/ 56570 h 337208"/>
                  <a:gd name="connsiteX5" fmla="*/ 64361 w 292541"/>
                  <a:gd name="connsiteY5" fmla="*/ 222690 h 337208"/>
                  <a:gd name="connsiteX6" fmla="*/ 258633 w 292541"/>
                  <a:gd name="connsiteY6" fmla="*/ 239299 h 337208"/>
                  <a:gd name="connsiteX7" fmla="*/ 249978 w 292541"/>
                  <a:gd name="connsiteY7" fmla="*/ 327347 h 33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541" h="337208">
                    <a:moveTo>
                      <a:pt x="249978" y="327347"/>
                    </a:moveTo>
                    <a:cubicBezTo>
                      <a:pt x="211565" y="339410"/>
                      <a:pt x="54356" y="346390"/>
                      <a:pt x="28155" y="311676"/>
                    </a:cubicBezTo>
                    <a:cubicBezTo>
                      <a:pt x="-12334" y="255531"/>
                      <a:pt x="1922" y="48477"/>
                      <a:pt x="4661" y="0"/>
                    </a:cubicBezTo>
                    <a:cubicBezTo>
                      <a:pt x="23528" y="2176"/>
                      <a:pt x="37631" y="68645"/>
                      <a:pt x="56498" y="70821"/>
                    </a:cubicBezTo>
                    <a:lnTo>
                      <a:pt x="153203" y="56570"/>
                    </a:lnTo>
                    <a:cubicBezTo>
                      <a:pt x="113704" y="126395"/>
                      <a:pt x="21168" y="164929"/>
                      <a:pt x="64361" y="222690"/>
                    </a:cubicBezTo>
                    <a:cubicBezTo>
                      <a:pt x="107554" y="280452"/>
                      <a:pt x="229681" y="216300"/>
                      <a:pt x="258633" y="239299"/>
                    </a:cubicBezTo>
                    <a:cubicBezTo>
                      <a:pt x="318542" y="259916"/>
                      <a:pt x="288391" y="315284"/>
                      <a:pt x="249978" y="327347"/>
                    </a:cubicBezTo>
                    <a:close/>
                  </a:path>
                </a:pathLst>
              </a:custGeom>
              <a:solidFill>
                <a:srgbClr val="FFC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8" name="アーチ 18">
                <a:extLst>
                  <a:ext uri="{FF2B5EF4-FFF2-40B4-BE49-F238E27FC236}">
                    <a16:creationId xmlns:a16="http://schemas.microsoft.com/office/drawing/2014/main" id="{42CA64C9-E5A2-4779-86CB-DD3A013BEB59}"/>
                  </a:ext>
                </a:extLst>
              </p:cNvPr>
              <p:cNvSpPr/>
              <p:nvPr/>
            </p:nvSpPr>
            <p:spPr bwMode="auto">
              <a:xfrm flipH="1">
                <a:off x="2641807" y="1707331"/>
                <a:ext cx="109284" cy="125970"/>
              </a:xfrm>
              <a:custGeom>
                <a:avLst/>
                <a:gdLst>
                  <a:gd name="connsiteX0" fmla="*/ 273388 w 565682"/>
                  <a:gd name="connsiteY0" fmla="*/ 565524 h 565682"/>
                  <a:gd name="connsiteX1" fmla="*/ 56327 w 565682"/>
                  <a:gd name="connsiteY1" fmla="*/ 452223 h 565682"/>
                  <a:gd name="connsiteX2" fmla="*/ 9019 w 565682"/>
                  <a:gd name="connsiteY2" fmla="*/ 211984 h 565682"/>
                  <a:gd name="connsiteX3" fmla="*/ 52787 w 565682"/>
                  <a:gd name="connsiteY3" fmla="*/ 223310 h 565682"/>
                  <a:gd name="connsiteX4" fmla="*/ 92533 w 565682"/>
                  <a:gd name="connsiteY4" fmla="*/ 425149 h 565682"/>
                  <a:gd name="connsiteX5" fmla="*/ 274899 w 565682"/>
                  <a:gd name="connsiteY5" fmla="*/ 520340 h 565682"/>
                  <a:gd name="connsiteX6" fmla="*/ 273388 w 565682"/>
                  <a:gd name="connsiteY6" fmla="*/ 565524 h 565682"/>
                  <a:gd name="connsiteX0" fmla="*/ 273390 w 291569"/>
                  <a:gd name="connsiteY0" fmla="*/ 353540 h 353540"/>
                  <a:gd name="connsiteX1" fmla="*/ 56329 w 291569"/>
                  <a:gd name="connsiteY1" fmla="*/ 240239 h 353540"/>
                  <a:gd name="connsiteX2" fmla="*/ 9021 w 291569"/>
                  <a:gd name="connsiteY2" fmla="*/ 0 h 353540"/>
                  <a:gd name="connsiteX3" fmla="*/ 52789 w 291569"/>
                  <a:gd name="connsiteY3" fmla="*/ 11326 h 353540"/>
                  <a:gd name="connsiteX4" fmla="*/ 92535 w 291569"/>
                  <a:gd name="connsiteY4" fmla="*/ 213165 h 353540"/>
                  <a:gd name="connsiteX5" fmla="*/ 291569 w 291569"/>
                  <a:gd name="connsiteY5" fmla="*/ 213106 h 353540"/>
                  <a:gd name="connsiteX6" fmla="*/ 273390 w 291569"/>
                  <a:gd name="connsiteY6" fmla="*/ 353540 h 353540"/>
                  <a:gd name="connsiteX0" fmla="*/ 273390 w 315892"/>
                  <a:gd name="connsiteY0" fmla="*/ 353540 h 354184"/>
                  <a:gd name="connsiteX1" fmla="*/ 56329 w 315892"/>
                  <a:gd name="connsiteY1" fmla="*/ 240239 h 354184"/>
                  <a:gd name="connsiteX2" fmla="*/ 9021 w 315892"/>
                  <a:gd name="connsiteY2" fmla="*/ 0 h 354184"/>
                  <a:gd name="connsiteX3" fmla="*/ 52789 w 315892"/>
                  <a:gd name="connsiteY3" fmla="*/ 11326 h 354184"/>
                  <a:gd name="connsiteX4" fmla="*/ 92535 w 315892"/>
                  <a:gd name="connsiteY4" fmla="*/ 213165 h 354184"/>
                  <a:gd name="connsiteX5" fmla="*/ 291569 w 315892"/>
                  <a:gd name="connsiteY5" fmla="*/ 213106 h 354184"/>
                  <a:gd name="connsiteX6" fmla="*/ 273390 w 315892"/>
                  <a:gd name="connsiteY6" fmla="*/ 353540 h 354184"/>
                  <a:gd name="connsiteX0" fmla="*/ 273390 w 354591"/>
                  <a:gd name="connsiteY0" fmla="*/ 353540 h 354184"/>
                  <a:gd name="connsiteX1" fmla="*/ 56329 w 354591"/>
                  <a:gd name="connsiteY1" fmla="*/ 240239 h 354184"/>
                  <a:gd name="connsiteX2" fmla="*/ 9021 w 354591"/>
                  <a:gd name="connsiteY2" fmla="*/ 0 h 354184"/>
                  <a:gd name="connsiteX3" fmla="*/ 52789 w 354591"/>
                  <a:gd name="connsiteY3" fmla="*/ 11326 h 354184"/>
                  <a:gd name="connsiteX4" fmla="*/ 92535 w 354591"/>
                  <a:gd name="connsiteY4" fmla="*/ 213165 h 354184"/>
                  <a:gd name="connsiteX5" fmla="*/ 291569 w 354591"/>
                  <a:gd name="connsiteY5" fmla="*/ 213106 h 354184"/>
                  <a:gd name="connsiteX6" fmla="*/ 273390 w 354591"/>
                  <a:gd name="connsiteY6" fmla="*/ 353540 h 354184"/>
                  <a:gd name="connsiteX0" fmla="*/ 299093 w 342513"/>
                  <a:gd name="connsiteY0" fmla="*/ 296390 h 297442"/>
                  <a:gd name="connsiteX1" fmla="*/ 55839 w 342513"/>
                  <a:gd name="connsiteY1" fmla="*/ 240239 h 297442"/>
                  <a:gd name="connsiteX2" fmla="*/ 8531 w 342513"/>
                  <a:gd name="connsiteY2" fmla="*/ 0 h 297442"/>
                  <a:gd name="connsiteX3" fmla="*/ 52299 w 342513"/>
                  <a:gd name="connsiteY3" fmla="*/ 11326 h 297442"/>
                  <a:gd name="connsiteX4" fmla="*/ 92045 w 342513"/>
                  <a:gd name="connsiteY4" fmla="*/ 213165 h 297442"/>
                  <a:gd name="connsiteX5" fmla="*/ 291079 w 342513"/>
                  <a:gd name="connsiteY5" fmla="*/ 213106 h 297442"/>
                  <a:gd name="connsiteX6" fmla="*/ 299093 w 342513"/>
                  <a:gd name="connsiteY6" fmla="*/ 296390 h 297442"/>
                  <a:gd name="connsiteX0" fmla="*/ 299093 w 354303"/>
                  <a:gd name="connsiteY0" fmla="*/ 296390 h 299926"/>
                  <a:gd name="connsiteX1" fmla="*/ 55839 w 354303"/>
                  <a:gd name="connsiteY1" fmla="*/ 240239 h 299926"/>
                  <a:gd name="connsiteX2" fmla="*/ 8531 w 354303"/>
                  <a:gd name="connsiteY2" fmla="*/ 0 h 299926"/>
                  <a:gd name="connsiteX3" fmla="*/ 52299 w 354303"/>
                  <a:gd name="connsiteY3" fmla="*/ 11326 h 299926"/>
                  <a:gd name="connsiteX4" fmla="*/ 92045 w 354303"/>
                  <a:gd name="connsiteY4" fmla="*/ 213165 h 299926"/>
                  <a:gd name="connsiteX5" fmla="*/ 338704 w 354303"/>
                  <a:gd name="connsiteY5" fmla="*/ 167862 h 299926"/>
                  <a:gd name="connsiteX6" fmla="*/ 299093 w 354303"/>
                  <a:gd name="connsiteY6" fmla="*/ 296390 h 299926"/>
                  <a:gd name="connsiteX0" fmla="*/ 299093 w 352720"/>
                  <a:gd name="connsiteY0" fmla="*/ 296390 h 299926"/>
                  <a:gd name="connsiteX1" fmla="*/ 55839 w 352720"/>
                  <a:gd name="connsiteY1" fmla="*/ 240239 h 299926"/>
                  <a:gd name="connsiteX2" fmla="*/ 8531 w 352720"/>
                  <a:gd name="connsiteY2" fmla="*/ 0 h 299926"/>
                  <a:gd name="connsiteX3" fmla="*/ 52299 w 352720"/>
                  <a:gd name="connsiteY3" fmla="*/ 11326 h 299926"/>
                  <a:gd name="connsiteX4" fmla="*/ 113476 w 352720"/>
                  <a:gd name="connsiteY4" fmla="*/ 194115 h 299926"/>
                  <a:gd name="connsiteX5" fmla="*/ 338704 w 352720"/>
                  <a:gd name="connsiteY5" fmla="*/ 167862 h 299926"/>
                  <a:gd name="connsiteX6" fmla="*/ 299093 w 352720"/>
                  <a:gd name="connsiteY6" fmla="*/ 296390 h 299926"/>
                  <a:gd name="connsiteX0" fmla="*/ 335827 w 369292"/>
                  <a:gd name="connsiteY0" fmla="*/ 255909 h 268592"/>
                  <a:gd name="connsiteX1" fmla="*/ 56854 w 369292"/>
                  <a:gd name="connsiteY1" fmla="*/ 240239 h 268592"/>
                  <a:gd name="connsiteX2" fmla="*/ 9546 w 369292"/>
                  <a:gd name="connsiteY2" fmla="*/ 0 h 268592"/>
                  <a:gd name="connsiteX3" fmla="*/ 53314 w 369292"/>
                  <a:gd name="connsiteY3" fmla="*/ 11326 h 268592"/>
                  <a:gd name="connsiteX4" fmla="*/ 114491 w 369292"/>
                  <a:gd name="connsiteY4" fmla="*/ 194115 h 268592"/>
                  <a:gd name="connsiteX5" fmla="*/ 339719 w 369292"/>
                  <a:gd name="connsiteY5" fmla="*/ 167862 h 268592"/>
                  <a:gd name="connsiteX6" fmla="*/ 335827 w 369292"/>
                  <a:gd name="connsiteY6" fmla="*/ 255909 h 268592"/>
                  <a:gd name="connsiteX0" fmla="*/ 335827 w 372139"/>
                  <a:gd name="connsiteY0" fmla="*/ 255909 h 268592"/>
                  <a:gd name="connsiteX1" fmla="*/ 56854 w 372139"/>
                  <a:gd name="connsiteY1" fmla="*/ 240239 h 268592"/>
                  <a:gd name="connsiteX2" fmla="*/ 9546 w 372139"/>
                  <a:gd name="connsiteY2" fmla="*/ 0 h 268592"/>
                  <a:gd name="connsiteX3" fmla="*/ 53314 w 372139"/>
                  <a:gd name="connsiteY3" fmla="*/ 11326 h 268592"/>
                  <a:gd name="connsiteX4" fmla="*/ 69247 w 372139"/>
                  <a:gd name="connsiteY4" fmla="*/ 141727 h 268592"/>
                  <a:gd name="connsiteX5" fmla="*/ 339719 w 372139"/>
                  <a:gd name="connsiteY5" fmla="*/ 167862 h 268592"/>
                  <a:gd name="connsiteX6" fmla="*/ 335827 w 372139"/>
                  <a:gd name="connsiteY6" fmla="*/ 255909 h 268592"/>
                  <a:gd name="connsiteX0" fmla="*/ 335827 w 372139"/>
                  <a:gd name="connsiteY0" fmla="*/ 299352 h 312035"/>
                  <a:gd name="connsiteX1" fmla="*/ 56854 w 372139"/>
                  <a:gd name="connsiteY1" fmla="*/ 283682 h 312035"/>
                  <a:gd name="connsiteX2" fmla="*/ 9546 w 372139"/>
                  <a:gd name="connsiteY2" fmla="*/ 43443 h 312035"/>
                  <a:gd name="connsiteX3" fmla="*/ 103320 w 372139"/>
                  <a:gd name="connsiteY3" fmla="*/ 0 h 312035"/>
                  <a:gd name="connsiteX4" fmla="*/ 69247 w 372139"/>
                  <a:gd name="connsiteY4" fmla="*/ 185170 h 312035"/>
                  <a:gd name="connsiteX5" fmla="*/ 339719 w 372139"/>
                  <a:gd name="connsiteY5" fmla="*/ 211305 h 312035"/>
                  <a:gd name="connsiteX6" fmla="*/ 335827 w 372139"/>
                  <a:gd name="connsiteY6" fmla="*/ 299352 h 312035"/>
                  <a:gd name="connsiteX0" fmla="*/ 330103 w 366415"/>
                  <a:gd name="connsiteY0" fmla="*/ 313059 h 329423"/>
                  <a:gd name="connsiteX1" fmla="*/ 51130 w 366415"/>
                  <a:gd name="connsiteY1" fmla="*/ 297389 h 329423"/>
                  <a:gd name="connsiteX2" fmla="*/ 10966 w 366415"/>
                  <a:gd name="connsiteY2" fmla="*/ 0 h 329423"/>
                  <a:gd name="connsiteX3" fmla="*/ 97596 w 366415"/>
                  <a:gd name="connsiteY3" fmla="*/ 13707 h 329423"/>
                  <a:gd name="connsiteX4" fmla="*/ 63523 w 366415"/>
                  <a:gd name="connsiteY4" fmla="*/ 198877 h 329423"/>
                  <a:gd name="connsiteX5" fmla="*/ 333995 w 366415"/>
                  <a:gd name="connsiteY5" fmla="*/ 225012 h 329423"/>
                  <a:gd name="connsiteX6" fmla="*/ 330103 w 366415"/>
                  <a:gd name="connsiteY6" fmla="*/ 313059 h 329423"/>
                  <a:gd name="connsiteX0" fmla="*/ 321762 w 358074"/>
                  <a:gd name="connsiteY0" fmla="*/ 313059 h 329423"/>
                  <a:gd name="connsiteX1" fmla="*/ 42789 w 358074"/>
                  <a:gd name="connsiteY1" fmla="*/ 297389 h 329423"/>
                  <a:gd name="connsiteX2" fmla="*/ 2625 w 358074"/>
                  <a:gd name="connsiteY2" fmla="*/ 0 h 329423"/>
                  <a:gd name="connsiteX3" fmla="*/ 37794 w 358074"/>
                  <a:gd name="connsiteY3" fmla="*/ 51771 h 329423"/>
                  <a:gd name="connsiteX4" fmla="*/ 89255 w 358074"/>
                  <a:gd name="connsiteY4" fmla="*/ 13707 h 329423"/>
                  <a:gd name="connsiteX5" fmla="*/ 55182 w 358074"/>
                  <a:gd name="connsiteY5" fmla="*/ 198877 h 329423"/>
                  <a:gd name="connsiteX6" fmla="*/ 325654 w 358074"/>
                  <a:gd name="connsiteY6" fmla="*/ 225012 h 329423"/>
                  <a:gd name="connsiteX7" fmla="*/ 321762 w 358074"/>
                  <a:gd name="connsiteY7" fmla="*/ 313059 h 329423"/>
                  <a:gd name="connsiteX0" fmla="*/ 226885 w 329885"/>
                  <a:gd name="connsiteY0" fmla="*/ 336872 h 344513"/>
                  <a:gd name="connsiteX1" fmla="*/ 40781 w 329885"/>
                  <a:gd name="connsiteY1" fmla="*/ 297389 h 344513"/>
                  <a:gd name="connsiteX2" fmla="*/ 617 w 329885"/>
                  <a:gd name="connsiteY2" fmla="*/ 0 h 344513"/>
                  <a:gd name="connsiteX3" fmla="*/ 35786 w 329885"/>
                  <a:gd name="connsiteY3" fmla="*/ 51771 h 344513"/>
                  <a:gd name="connsiteX4" fmla="*/ 87247 w 329885"/>
                  <a:gd name="connsiteY4" fmla="*/ 13707 h 344513"/>
                  <a:gd name="connsiteX5" fmla="*/ 53174 w 329885"/>
                  <a:gd name="connsiteY5" fmla="*/ 198877 h 344513"/>
                  <a:gd name="connsiteX6" fmla="*/ 323646 w 329885"/>
                  <a:gd name="connsiteY6" fmla="*/ 225012 h 344513"/>
                  <a:gd name="connsiteX7" fmla="*/ 226885 w 329885"/>
                  <a:gd name="connsiteY7" fmla="*/ 336872 h 344513"/>
                  <a:gd name="connsiteX0" fmla="*/ 226885 w 256077"/>
                  <a:gd name="connsiteY0" fmla="*/ 336872 h 343459"/>
                  <a:gd name="connsiteX1" fmla="*/ 40781 w 256077"/>
                  <a:gd name="connsiteY1" fmla="*/ 297389 h 343459"/>
                  <a:gd name="connsiteX2" fmla="*/ 617 w 256077"/>
                  <a:gd name="connsiteY2" fmla="*/ 0 h 343459"/>
                  <a:gd name="connsiteX3" fmla="*/ 35786 w 256077"/>
                  <a:gd name="connsiteY3" fmla="*/ 51771 h 343459"/>
                  <a:gd name="connsiteX4" fmla="*/ 87247 w 256077"/>
                  <a:gd name="connsiteY4" fmla="*/ 13707 h 343459"/>
                  <a:gd name="connsiteX5" fmla="*/ 53174 w 256077"/>
                  <a:gd name="connsiteY5" fmla="*/ 198877 h 343459"/>
                  <a:gd name="connsiteX6" fmla="*/ 237921 w 256077"/>
                  <a:gd name="connsiteY6" fmla="*/ 239299 h 343459"/>
                  <a:gd name="connsiteX7" fmla="*/ 226885 w 256077"/>
                  <a:gd name="connsiteY7" fmla="*/ 336872 h 343459"/>
                  <a:gd name="connsiteX0" fmla="*/ 240523 w 271658"/>
                  <a:gd name="connsiteY0" fmla="*/ 336872 h 345345"/>
                  <a:gd name="connsiteX1" fmla="*/ 18700 w 271658"/>
                  <a:gd name="connsiteY1" fmla="*/ 302151 h 345345"/>
                  <a:gd name="connsiteX2" fmla="*/ 14255 w 271658"/>
                  <a:gd name="connsiteY2" fmla="*/ 0 h 345345"/>
                  <a:gd name="connsiteX3" fmla="*/ 49424 w 271658"/>
                  <a:gd name="connsiteY3" fmla="*/ 51771 h 345345"/>
                  <a:gd name="connsiteX4" fmla="*/ 100885 w 271658"/>
                  <a:gd name="connsiteY4" fmla="*/ 13707 h 345345"/>
                  <a:gd name="connsiteX5" fmla="*/ 66812 w 271658"/>
                  <a:gd name="connsiteY5" fmla="*/ 198877 h 345345"/>
                  <a:gd name="connsiteX6" fmla="*/ 251559 w 271658"/>
                  <a:gd name="connsiteY6" fmla="*/ 239299 h 345345"/>
                  <a:gd name="connsiteX7" fmla="*/ 240523 w 271658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66812 w 284732"/>
                  <a:gd name="connsiteY5" fmla="*/ 198877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7082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8634 w 292843"/>
                  <a:gd name="connsiteY0" fmla="*/ 336872 h 345345"/>
                  <a:gd name="connsiteX1" fmla="*/ 26811 w 292843"/>
                  <a:gd name="connsiteY1" fmla="*/ 302151 h 345345"/>
                  <a:gd name="connsiteX2" fmla="*/ 5698 w 292843"/>
                  <a:gd name="connsiteY2" fmla="*/ 0 h 345345"/>
                  <a:gd name="connsiteX3" fmla="*/ 57535 w 292843"/>
                  <a:gd name="connsiteY3" fmla="*/ 70821 h 345345"/>
                  <a:gd name="connsiteX4" fmla="*/ 154240 w 292843"/>
                  <a:gd name="connsiteY4" fmla="*/ 56570 h 345345"/>
                  <a:gd name="connsiteX5" fmla="*/ 65398 w 292843"/>
                  <a:gd name="connsiteY5" fmla="*/ 222690 h 345345"/>
                  <a:gd name="connsiteX6" fmla="*/ 259670 w 292843"/>
                  <a:gd name="connsiteY6" fmla="*/ 239299 h 345345"/>
                  <a:gd name="connsiteX7" fmla="*/ 248634 w 292843"/>
                  <a:gd name="connsiteY7" fmla="*/ 336872 h 345345"/>
                  <a:gd name="connsiteX0" fmla="*/ 247597 w 291692"/>
                  <a:gd name="connsiteY0" fmla="*/ 336872 h 349907"/>
                  <a:gd name="connsiteX1" fmla="*/ 28155 w 291692"/>
                  <a:gd name="connsiteY1" fmla="*/ 311676 h 349907"/>
                  <a:gd name="connsiteX2" fmla="*/ 4661 w 291692"/>
                  <a:gd name="connsiteY2" fmla="*/ 0 h 349907"/>
                  <a:gd name="connsiteX3" fmla="*/ 56498 w 291692"/>
                  <a:gd name="connsiteY3" fmla="*/ 70821 h 349907"/>
                  <a:gd name="connsiteX4" fmla="*/ 153203 w 291692"/>
                  <a:gd name="connsiteY4" fmla="*/ 56570 h 349907"/>
                  <a:gd name="connsiteX5" fmla="*/ 64361 w 291692"/>
                  <a:gd name="connsiteY5" fmla="*/ 222690 h 349907"/>
                  <a:gd name="connsiteX6" fmla="*/ 258633 w 291692"/>
                  <a:gd name="connsiteY6" fmla="*/ 239299 h 349907"/>
                  <a:gd name="connsiteX7" fmla="*/ 247597 w 291692"/>
                  <a:gd name="connsiteY7" fmla="*/ 336872 h 349907"/>
                  <a:gd name="connsiteX0" fmla="*/ 247597 w 291692"/>
                  <a:gd name="connsiteY0" fmla="*/ 336872 h 343420"/>
                  <a:gd name="connsiteX1" fmla="*/ 28155 w 291692"/>
                  <a:gd name="connsiteY1" fmla="*/ 311676 h 343420"/>
                  <a:gd name="connsiteX2" fmla="*/ 4661 w 291692"/>
                  <a:gd name="connsiteY2" fmla="*/ 0 h 343420"/>
                  <a:gd name="connsiteX3" fmla="*/ 56498 w 291692"/>
                  <a:gd name="connsiteY3" fmla="*/ 70821 h 343420"/>
                  <a:gd name="connsiteX4" fmla="*/ 153203 w 291692"/>
                  <a:gd name="connsiteY4" fmla="*/ 56570 h 343420"/>
                  <a:gd name="connsiteX5" fmla="*/ 64361 w 291692"/>
                  <a:gd name="connsiteY5" fmla="*/ 222690 h 343420"/>
                  <a:gd name="connsiteX6" fmla="*/ 258633 w 291692"/>
                  <a:gd name="connsiteY6" fmla="*/ 239299 h 343420"/>
                  <a:gd name="connsiteX7" fmla="*/ 247597 w 291692"/>
                  <a:gd name="connsiteY7" fmla="*/ 336872 h 343420"/>
                  <a:gd name="connsiteX0" fmla="*/ 249978 w 292541"/>
                  <a:gd name="connsiteY0" fmla="*/ 327347 h 337208"/>
                  <a:gd name="connsiteX1" fmla="*/ 28155 w 292541"/>
                  <a:gd name="connsiteY1" fmla="*/ 311676 h 337208"/>
                  <a:gd name="connsiteX2" fmla="*/ 4661 w 292541"/>
                  <a:gd name="connsiteY2" fmla="*/ 0 h 337208"/>
                  <a:gd name="connsiteX3" fmla="*/ 56498 w 292541"/>
                  <a:gd name="connsiteY3" fmla="*/ 70821 h 337208"/>
                  <a:gd name="connsiteX4" fmla="*/ 153203 w 292541"/>
                  <a:gd name="connsiteY4" fmla="*/ 56570 h 337208"/>
                  <a:gd name="connsiteX5" fmla="*/ 64361 w 292541"/>
                  <a:gd name="connsiteY5" fmla="*/ 222690 h 337208"/>
                  <a:gd name="connsiteX6" fmla="*/ 258633 w 292541"/>
                  <a:gd name="connsiteY6" fmla="*/ 239299 h 337208"/>
                  <a:gd name="connsiteX7" fmla="*/ 249978 w 292541"/>
                  <a:gd name="connsiteY7" fmla="*/ 327347 h 33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541" h="337208">
                    <a:moveTo>
                      <a:pt x="249978" y="327347"/>
                    </a:moveTo>
                    <a:cubicBezTo>
                      <a:pt x="211565" y="339410"/>
                      <a:pt x="54356" y="346390"/>
                      <a:pt x="28155" y="311676"/>
                    </a:cubicBezTo>
                    <a:cubicBezTo>
                      <a:pt x="-12334" y="255531"/>
                      <a:pt x="1922" y="48477"/>
                      <a:pt x="4661" y="0"/>
                    </a:cubicBezTo>
                    <a:cubicBezTo>
                      <a:pt x="23528" y="2176"/>
                      <a:pt x="37631" y="68645"/>
                      <a:pt x="56498" y="70821"/>
                    </a:cubicBezTo>
                    <a:lnTo>
                      <a:pt x="153203" y="56570"/>
                    </a:lnTo>
                    <a:cubicBezTo>
                      <a:pt x="113704" y="126395"/>
                      <a:pt x="21168" y="164929"/>
                      <a:pt x="64361" y="222690"/>
                    </a:cubicBezTo>
                    <a:cubicBezTo>
                      <a:pt x="107554" y="280452"/>
                      <a:pt x="229681" y="216300"/>
                      <a:pt x="258633" y="239299"/>
                    </a:cubicBezTo>
                    <a:cubicBezTo>
                      <a:pt x="318542" y="259916"/>
                      <a:pt x="288391" y="315284"/>
                      <a:pt x="249978" y="327347"/>
                    </a:cubicBezTo>
                    <a:close/>
                  </a:path>
                </a:pathLst>
              </a:custGeom>
              <a:solidFill>
                <a:srgbClr val="FFC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9" name="アーチ 18">
                <a:extLst>
                  <a:ext uri="{FF2B5EF4-FFF2-40B4-BE49-F238E27FC236}">
                    <a16:creationId xmlns:a16="http://schemas.microsoft.com/office/drawing/2014/main" id="{359FBF59-5E42-4B70-8D4E-58C48CEF1D93}"/>
                  </a:ext>
                </a:extLst>
              </p:cNvPr>
              <p:cNvSpPr/>
              <p:nvPr/>
            </p:nvSpPr>
            <p:spPr bwMode="auto">
              <a:xfrm>
                <a:off x="1011943" y="2501081"/>
                <a:ext cx="109284" cy="125970"/>
              </a:xfrm>
              <a:custGeom>
                <a:avLst/>
                <a:gdLst>
                  <a:gd name="connsiteX0" fmla="*/ 273388 w 565682"/>
                  <a:gd name="connsiteY0" fmla="*/ 565524 h 565682"/>
                  <a:gd name="connsiteX1" fmla="*/ 56327 w 565682"/>
                  <a:gd name="connsiteY1" fmla="*/ 452223 h 565682"/>
                  <a:gd name="connsiteX2" fmla="*/ 9019 w 565682"/>
                  <a:gd name="connsiteY2" fmla="*/ 211984 h 565682"/>
                  <a:gd name="connsiteX3" fmla="*/ 52787 w 565682"/>
                  <a:gd name="connsiteY3" fmla="*/ 223310 h 565682"/>
                  <a:gd name="connsiteX4" fmla="*/ 92533 w 565682"/>
                  <a:gd name="connsiteY4" fmla="*/ 425149 h 565682"/>
                  <a:gd name="connsiteX5" fmla="*/ 274899 w 565682"/>
                  <a:gd name="connsiteY5" fmla="*/ 520340 h 565682"/>
                  <a:gd name="connsiteX6" fmla="*/ 273388 w 565682"/>
                  <a:gd name="connsiteY6" fmla="*/ 565524 h 565682"/>
                  <a:gd name="connsiteX0" fmla="*/ 273390 w 291569"/>
                  <a:gd name="connsiteY0" fmla="*/ 353540 h 353540"/>
                  <a:gd name="connsiteX1" fmla="*/ 56329 w 291569"/>
                  <a:gd name="connsiteY1" fmla="*/ 240239 h 353540"/>
                  <a:gd name="connsiteX2" fmla="*/ 9021 w 291569"/>
                  <a:gd name="connsiteY2" fmla="*/ 0 h 353540"/>
                  <a:gd name="connsiteX3" fmla="*/ 52789 w 291569"/>
                  <a:gd name="connsiteY3" fmla="*/ 11326 h 353540"/>
                  <a:gd name="connsiteX4" fmla="*/ 92535 w 291569"/>
                  <a:gd name="connsiteY4" fmla="*/ 213165 h 353540"/>
                  <a:gd name="connsiteX5" fmla="*/ 291569 w 291569"/>
                  <a:gd name="connsiteY5" fmla="*/ 213106 h 353540"/>
                  <a:gd name="connsiteX6" fmla="*/ 273390 w 291569"/>
                  <a:gd name="connsiteY6" fmla="*/ 353540 h 353540"/>
                  <a:gd name="connsiteX0" fmla="*/ 273390 w 315892"/>
                  <a:gd name="connsiteY0" fmla="*/ 353540 h 354184"/>
                  <a:gd name="connsiteX1" fmla="*/ 56329 w 315892"/>
                  <a:gd name="connsiteY1" fmla="*/ 240239 h 354184"/>
                  <a:gd name="connsiteX2" fmla="*/ 9021 w 315892"/>
                  <a:gd name="connsiteY2" fmla="*/ 0 h 354184"/>
                  <a:gd name="connsiteX3" fmla="*/ 52789 w 315892"/>
                  <a:gd name="connsiteY3" fmla="*/ 11326 h 354184"/>
                  <a:gd name="connsiteX4" fmla="*/ 92535 w 315892"/>
                  <a:gd name="connsiteY4" fmla="*/ 213165 h 354184"/>
                  <a:gd name="connsiteX5" fmla="*/ 291569 w 315892"/>
                  <a:gd name="connsiteY5" fmla="*/ 213106 h 354184"/>
                  <a:gd name="connsiteX6" fmla="*/ 273390 w 315892"/>
                  <a:gd name="connsiteY6" fmla="*/ 353540 h 354184"/>
                  <a:gd name="connsiteX0" fmla="*/ 273390 w 354591"/>
                  <a:gd name="connsiteY0" fmla="*/ 353540 h 354184"/>
                  <a:gd name="connsiteX1" fmla="*/ 56329 w 354591"/>
                  <a:gd name="connsiteY1" fmla="*/ 240239 h 354184"/>
                  <a:gd name="connsiteX2" fmla="*/ 9021 w 354591"/>
                  <a:gd name="connsiteY2" fmla="*/ 0 h 354184"/>
                  <a:gd name="connsiteX3" fmla="*/ 52789 w 354591"/>
                  <a:gd name="connsiteY3" fmla="*/ 11326 h 354184"/>
                  <a:gd name="connsiteX4" fmla="*/ 92535 w 354591"/>
                  <a:gd name="connsiteY4" fmla="*/ 213165 h 354184"/>
                  <a:gd name="connsiteX5" fmla="*/ 291569 w 354591"/>
                  <a:gd name="connsiteY5" fmla="*/ 213106 h 354184"/>
                  <a:gd name="connsiteX6" fmla="*/ 273390 w 354591"/>
                  <a:gd name="connsiteY6" fmla="*/ 353540 h 354184"/>
                  <a:gd name="connsiteX0" fmla="*/ 299093 w 342513"/>
                  <a:gd name="connsiteY0" fmla="*/ 296390 h 297442"/>
                  <a:gd name="connsiteX1" fmla="*/ 55839 w 342513"/>
                  <a:gd name="connsiteY1" fmla="*/ 240239 h 297442"/>
                  <a:gd name="connsiteX2" fmla="*/ 8531 w 342513"/>
                  <a:gd name="connsiteY2" fmla="*/ 0 h 297442"/>
                  <a:gd name="connsiteX3" fmla="*/ 52299 w 342513"/>
                  <a:gd name="connsiteY3" fmla="*/ 11326 h 297442"/>
                  <a:gd name="connsiteX4" fmla="*/ 92045 w 342513"/>
                  <a:gd name="connsiteY4" fmla="*/ 213165 h 297442"/>
                  <a:gd name="connsiteX5" fmla="*/ 291079 w 342513"/>
                  <a:gd name="connsiteY5" fmla="*/ 213106 h 297442"/>
                  <a:gd name="connsiteX6" fmla="*/ 299093 w 342513"/>
                  <a:gd name="connsiteY6" fmla="*/ 296390 h 297442"/>
                  <a:gd name="connsiteX0" fmla="*/ 299093 w 354303"/>
                  <a:gd name="connsiteY0" fmla="*/ 296390 h 299926"/>
                  <a:gd name="connsiteX1" fmla="*/ 55839 w 354303"/>
                  <a:gd name="connsiteY1" fmla="*/ 240239 h 299926"/>
                  <a:gd name="connsiteX2" fmla="*/ 8531 w 354303"/>
                  <a:gd name="connsiteY2" fmla="*/ 0 h 299926"/>
                  <a:gd name="connsiteX3" fmla="*/ 52299 w 354303"/>
                  <a:gd name="connsiteY3" fmla="*/ 11326 h 299926"/>
                  <a:gd name="connsiteX4" fmla="*/ 92045 w 354303"/>
                  <a:gd name="connsiteY4" fmla="*/ 213165 h 299926"/>
                  <a:gd name="connsiteX5" fmla="*/ 338704 w 354303"/>
                  <a:gd name="connsiteY5" fmla="*/ 167862 h 299926"/>
                  <a:gd name="connsiteX6" fmla="*/ 299093 w 354303"/>
                  <a:gd name="connsiteY6" fmla="*/ 296390 h 299926"/>
                  <a:gd name="connsiteX0" fmla="*/ 299093 w 352720"/>
                  <a:gd name="connsiteY0" fmla="*/ 296390 h 299926"/>
                  <a:gd name="connsiteX1" fmla="*/ 55839 w 352720"/>
                  <a:gd name="connsiteY1" fmla="*/ 240239 h 299926"/>
                  <a:gd name="connsiteX2" fmla="*/ 8531 w 352720"/>
                  <a:gd name="connsiteY2" fmla="*/ 0 h 299926"/>
                  <a:gd name="connsiteX3" fmla="*/ 52299 w 352720"/>
                  <a:gd name="connsiteY3" fmla="*/ 11326 h 299926"/>
                  <a:gd name="connsiteX4" fmla="*/ 113476 w 352720"/>
                  <a:gd name="connsiteY4" fmla="*/ 194115 h 299926"/>
                  <a:gd name="connsiteX5" fmla="*/ 338704 w 352720"/>
                  <a:gd name="connsiteY5" fmla="*/ 167862 h 299926"/>
                  <a:gd name="connsiteX6" fmla="*/ 299093 w 352720"/>
                  <a:gd name="connsiteY6" fmla="*/ 296390 h 299926"/>
                  <a:gd name="connsiteX0" fmla="*/ 335827 w 369292"/>
                  <a:gd name="connsiteY0" fmla="*/ 255909 h 268592"/>
                  <a:gd name="connsiteX1" fmla="*/ 56854 w 369292"/>
                  <a:gd name="connsiteY1" fmla="*/ 240239 h 268592"/>
                  <a:gd name="connsiteX2" fmla="*/ 9546 w 369292"/>
                  <a:gd name="connsiteY2" fmla="*/ 0 h 268592"/>
                  <a:gd name="connsiteX3" fmla="*/ 53314 w 369292"/>
                  <a:gd name="connsiteY3" fmla="*/ 11326 h 268592"/>
                  <a:gd name="connsiteX4" fmla="*/ 114491 w 369292"/>
                  <a:gd name="connsiteY4" fmla="*/ 194115 h 268592"/>
                  <a:gd name="connsiteX5" fmla="*/ 339719 w 369292"/>
                  <a:gd name="connsiteY5" fmla="*/ 167862 h 268592"/>
                  <a:gd name="connsiteX6" fmla="*/ 335827 w 369292"/>
                  <a:gd name="connsiteY6" fmla="*/ 255909 h 268592"/>
                  <a:gd name="connsiteX0" fmla="*/ 335827 w 372139"/>
                  <a:gd name="connsiteY0" fmla="*/ 255909 h 268592"/>
                  <a:gd name="connsiteX1" fmla="*/ 56854 w 372139"/>
                  <a:gd name="connsiteY1" fmla="*/ 240239 h 268592"/>
                  <a:gd name="connsiteX2" fmla="*/ 9546 w 372139"/>
                  <a:gd name="connsiteY2" fmla="*/ 0 h 268592"/>
                  <a:gd name="connsiteX3" fmla="*/ 53314 w 372139"/>
                  <a:gd name="connsiteY3" fmla="*/ 11326 h 268592"/>
                  <a:gd name="connsiteX4" fmla="*/ 69247 w 372139"/>
                  <a:gd name="connsiteY4" fmla="*/ 141727 h 268592"/>
                  <a:gd name="connsiteX5" fmla="*/ 339719 w 372139"/>
                  <a:gd name="connsiteY5" fmla="*/ 167862 h 268592"/>
                  <a:gd name="connsiteX6" fmla="*/ 335827 w 372139"/>
                  <a:gd name="connsiteY6" fmla="*/ 255909 h 268592"/>
                  <a:gd name="connsiteX0" fmla="*/ 335827 w 372139"/>
                  <a:gd name="connsiteY0" fmla="*/ 299352 h 312035"/>
                  <a:gd name="connsiteX1" fmla="*/ 56854 w 372139"/>
                  <a:gd name="connsiteY1" fmla="*/ 283682 h 312035"/>
                  <a:gd name="connsiteX2" fmla="*/ 9546 w 372139"/>
                  <a:gd name="connsiteY2" fmla="*/ 43443 h 312035"/>
                  <a:gd name="connsiteX3" fmla="*/ 103320 w 372139"/>
                  <a:gd name="connsiteY3" fmla="*/ 0 h 312035"/>
                  <a:gd name="connsiteX4" fmla="*/ 69247 w 372139"/>
                  <a:gd name="connsiteY4" fmla="*/ 185170 h 312035"/>
                  <a:gd name="connsiteX5" fmla="*/ 339719 w 372139"/>
                  <a:gd name="connsiteY5" fmla="*/ 211305 h 312035"/>
                  <a:gd name="connsiteX6" fmla="*/ 335827 w 372139"/>
                  <a:gd name="connsiteY6" fmla="*/ 299352 h 312035"/>
                  <a:gd name="connsiteX0" fmla="*/ 330103 w 366415"/>
                  <a:gd name="connsiteY0" fmla="*/ 313059 h 329423"/>
                  <a:gd name="connsiteX1" fmla="*/ 51130 w 366415"/>
                  <a:gd name="connsiteY1" fmla="*/ 297389 h 329423"/>
                  <a:gd name="connsiteX2" fmla="*/ 10966 w 366415"/>
                  <a:gd name="connsiteY2" fmla="*/ 0 h 329423"/>
                  <a:gd name="connsiteX3" fmla="*/ 97596 w 366415"/>
                  <a:gd name="connsiteY3" fmla="*/ 13707 h 329423"/>
                  <a:gd name="connsiteX4" fmla="*/ 63523 w 366415"/>
                  <a:gd name="connsiteY4" fmla="*/ 198877 h 329423"/>
                  <a:gd name="connsiteX5" fmla="*/ 333995 w 366415"/>
                  <a:gd name="connsiteY5" fmla="*/ 225012 h 329423"/>
                  <a:gd name="connsiteX6" fmla="*/ 330103 w 366415"/>
                  <a:gd name="connsiteY6" fmla="*/ 313059 h 329423"/>
                  <a:gd name="connsiteX0" fmla="*/ 321762 w 358074"/>
                  <a:gd name="connsiteY0" fmla="*/ 313059 h 329423"/>
                  <a:gd name="connsiteX1" fmla="*/ 42789 w 358074"/>
                  <a:gd name="connsiteY1" fmla="*/ 297389 h 329423"/>
                  <a:gd name="connsiteX2" fmla="*/ 2625 w 358074"/>
                  <a:gd name="connsiteY2" fmla="*/ 0 h 329423"/>
                  <a:gd name="connsiteX3" fmla="*/ 37794 w 358074"/>
                  <a:gd name="connsiteY3" fmla="*/ 51771 h 329423"/>
                  <a:gd name="connsiteX4" fmla="*/ 89255 w 358074"/>
                  <a:gd name="connsiteY4" fmla="*/ 13707 h 329423"/>
                  <a:gd name="connsiteX5" fmla="*/ 55182 w 358074"/>
                  <a:gd name="connsiteY5" fmla="*/ 198877 h 329423"/>
                  <a:gd name="connsiteX6" fmla="*/ 325654 w 358074"/>
                  <a:gd name="connsiteY6" fmla="*/ 225012 h 329423"/>
                  <a:gd name="connsiteX7" fmla="*/ 321762 w 358074"/>
                  <a:gd name="connsiteY7" fmla="*/ 313059 h 329423"/>
                  <a:gd name="connsiteX0" fmla="*/ 226885 w 329885"/>
                  <a:gd name="connsiteY0" fmla="*/ 336872 h 344513"/>
                  <a:gd name="connsiteX1" fmla="*/ 40781 w 329885"/>
                  <a:gd name="connsiteY1" fmla="*/ 297389 h 344513"/>
                  <a:gd name="connsiteX2" fmla="*/ 617 w 329885"/>
                  <a:gd name="connsiteY2" fmla="*/ 0 h 344513"/>
                  <a:gd name="connsiteX3" fmla="*/ 35786 w 329885"/>
                  <a:gd name="connsiteY3" fmla="*/ 51771 h 344513"/>
                  <a:gd name="connsiteX4" fmla="*/ 87247 w 329885"/>
                  <a:gd name="connsiteY4" fmla="*/ 13707 h 344513"/>
                  <a:gd name="connsiteX5" fmla="*/ 53174 w 329885"/>
                  <a:gd name="connsiteY5" fmla="*/ 198877 h 344513"/>
                  <a:gd name="connsiteX6" fmla="*/ 323646 w 329885"/>
                  <a:gd name="connsiteY6" fmla="*/ 225012 h 344513"/>
                  <a:gd name="connsiteX7" fmla="*/ 226885 w 329885"/>
                  <a:gd name="connsiteY7" fmla="*/ 336872 h 344513"/>
                  <a:gd name="connsiteX0" fmla="*/ 226885 w 256077"/>
                  <a:gd name="connsiteY0" fmla="*/ 336872 h 343459"/>
                  <a:gd name="connsiteX1" fmla="*/ 40781 w 256077"/>
                  <a:gd name="connsiteY1" fmla="*/ 297389 h 343459"/>
                  <a:gd name="connsiteX2" fmla="*/ 617 w 256077"/>
                  <a:gd name="connsiteY2" fmla="*/ 0 h 343459"/>
                  <a:gd name="connsiteX3" fmla="*/ 35786 w 256077"/>
                  <a:gd name="connsiteY3" fmla="*/ 51771 h 343459"/>
                  <a:gd name="connsiteX4" fmla="*/ 87247 w 256077"/>
                  <a:gd name="connsiteY4" fmla="*/ 13707 h 343459"/>
                  <a:gd name="connsiteX5" fmla="*/ 53174 w 256077"/>
                  <a:gd name="connsiteY5" fmla="*/ 198877 h 343459"/>
                  <a:gd name="connsiteX6" fmla="*/ 237921 w 256077"/>
                  <a:gd name="connsiteY6" fmla="*/ 239299 h 343459"/>
                  <a:gd name="connsiteX7" fmla="*/ 226885 w 256077"/>
                  <a:gd name="connsiteY7" fmla="*/ 336872 h 343459"/>
                  <a:gd name="connsiteX0" fmla="*/ 240523 w 271658"/>
                  <a:gd name="connsiteY0" fmla="*/ 336872 h 345345"/>
                  <a:gd name="connsiteX1" fmla="*/ 18700 w 271658"/>
                  <a:gd name="connsiteY1" fmla="*/ 302151 h 345345"/>
                  <a:gd name="connsiteX2" fmla="*/ 14255 w 271658"/>
                  <a:gd name="connsiteY2" fmla="*/ 0 h 345345"/>
                  <a:gd name="connsiteX3" fmla="*/ 49424 w 271658"/>
                  <a:gd name="connsiteY3" fmla="*/ 51771 h 345345"/>
                  <a:gd name="connsiteX4" fmla="*/ 100885 w 271658"/>
                  <a:gd name="connsiteY4" fmla="*/ 13707 h 345345"/>
                  <a:gd name="connsiteX5" fmla="*/ 66812 w 271658"/>
                  <a:gd name="connsiteY5" fmla="*/ 198877 h 345345"/>
                  <a:gd name="connsiteX6" fmla="*/ 251559 w 271658"/>
                  <a:gd name="connsiteY6" fmla="*/ 239299 h 345345"/>
                  <a:gd name="connsiteX7" fmla="*/ 240523 w 271658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66812 w 284732"/>
                  <a:gd name="connsiteY5" fmla="*/ 198877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7082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8634 w 292843"/>
                  <a:gd name="connsiteY0" fmla="*/ 336872 h 345345"/>
                  <a:gd name="connsiteX1" fmla="*/ 26811 w 292843"/>
                  <a:gd name="connsiteY1" fmla="*/ 302151 h 345345"/>
                  <a:gd name="connsiteX2" fmla="*/ 5698 w 292843"/>
                  <a:gd name="connsiteY2" fmla="*/ 0 h 345345"/>
                  <a:gd name="connsiteX3" fmla="*/ 57535 w 292843"/>
                  <a:gd name="connsiteY3" fmla="*/ 70821 h 345345"/>
                  <a:gd name="connsiteX4" fmla="*/ 154240 w 292843"/>
                  <a:gd name="connsiteY4" fmla="*/ 56570 h 345345"/>
                  <a:gd name="connsiteX5" fmla="*/ 65398 w 292843"/>
                  <a:gd name="connsiteY5" fmla="*/ 222690 h 345345"/>
                  <a:gd name="connsiteX6" fmla="*/ 259670 w 292843"/>
                  <a:gd name="connsiteY6" fmla="*/ 239299 h 345345"/>
                  <a:gd name="connsiteX7" fmla="*/ 248634 w 292843"/>
                  <a:gd name="connsiteY7" fmla="*/ 336872 h 345345"/>
                  <a:gd name="connsiteX0" fmla="*/ 247597 w 291692"/>
                  <a:gd name="connsiteY0" fmla="*/ 336872 h 349907"/>
                  <a:gd name="connsiteX1" fmla="*/ 28155 w 291692"/>
                  <a:gd name="connsiteY1" fmla="*/ 311676 h 349907"/>
                  <a:gd name="connsiteX2" fmla="*/ 4661 w 291692"/>
                  <a:gd name="connsiteY2" fmla="*/ 0 h 349907"/>
                  <a:gd name="connsiteX3" fmla="*/ 56498 w 291692"/>
                  <a:gd name="connsiteY3" fmla="*/ 70821 h 349907"/>
                  <a:gd name="connsiteX4" fmla="*/ 153203 w 291692"/>
                  <a:gd name="connsiteY4" fmla="*/ 56570 h 349907"/>
                  <a:gd name="connsiteX5" fmla="*/ 64361 w 291692"/>
                  <a:gd name="connsiteY5" fmla="*/ 222690 h 349907"/>
                  <a:gd name="connsiteX6" fmla="*/ 258633 w 291692"/>
                  <a:gd name="connsiteY6" fmla="*/ 239299 h 349907"/>
                  <a:gd name="connsiteX7" fmla="*/ 247597 w 291692"/>
                  <a:gd name="connsiteY7" fmla="*/ 336872 h 349907"/>
                  <a:gd name="connsiteX0" fmla="*/ 247597 w 291692"/>
                  <a:gd name="connsiteY0" fmla="*/ 336872 h 343420"/>
                  <a:gd name="connsiteX1" fmla="*/ 28155 w 291692"/>
                  <a:gd name="connsiteY1" fmla="*/ 311676 h 343420"/>
                  <a:gd name="connsiteX2" fmla="*/ 4661 w 291692"/>
                  <a:gd name="connsiteY2" fmla="*/ 0 h 343420"/>
                  <a:gd name="connsiteX3" fmla="*/ 56498 w 291692"/>
                  <a:gd name="connsiteY3" fmla="*/ 70821 h 343420"/>
                  <a:gd name="connsiteX4" fmla="*/ 153203 w 291692"/>
                  <a:gd name="connsiteY4" fmla="*/ 56570 h 343420"/>
                  <a:gd name="connsiteX5" fmla="*/ 64361 w 291692"/>
                  <a:gd name="connsiteY5" fmla="*/ 222690 h 343420"/>
                  <a:gd name="connsiteX6" fmla="*/ 258633 w 291692"/>
                  <a:gd name="connsiteY6" fmla="*/ 239299 h 343420"/>
                  <a:gd name="connsiteX7" fmla="*/ 247597 w 291692"/>
                  <a:gd name="connsiteY7" fmla="*/ 336872 h 343420"/>
                  <a:gd name="connsiteX0" fmla="*/ 249978 w 292541"/>
                  <a:gd name="connsiteY0" fmla="*/ 327347 h 337208"/>
                  <a:gd name="connsiteX1" fmla="*/ 28155 w 292541"/>
                  <a:gd name="connsiteY1" fmla="*/ 311676 h 337208"/>
                  <a:gd name="connsiteX2" fmla="*/ 4661 w 292541"/>
                  <a:gd name="connsiteY2" fmla="*/ 0 h 337208"/>
                  <a:gd name="connsiteX3" fmla="*/ 56498 w 292541"/>
                  <a:gd name="connsiteY3" fmla="*/ 70821 h 337208"/>
                  <a:gd name="connsiteX4" fmla="*/ 153203 w 292541"/>
                  <a:gd name="connsiteY4" fmla="*/ 56570 h 337208"/>
                  <a:gd name="connsiteX5" fmla="*/ 64361 w 292541"/>
                  <a:gd name="connsiteY5" fmla="*/ 222690 h 337208"/>
                  <a:gd name="connsiteX6" fmla="*/ 258633 w 292541"/>
                  <a:gd name="connsiteY6" fmla="*/ 239299 h 337208"/>
                  <a:gd name="connsiteX7" fmla="*/ 249978 w 292541"/>
                  <a:gd name="connsiteY7" fmla="*/ 327347 h 33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541" h="337208">
                    <a:moveTo>
                      <a:pt x="249978" y="327347"/>
                    </a:moveTo>
                    <a:cubicBezTo>
                      <a:pt x="211565" y="339410"/>
                      <a:pt x="54356" y="346390"/>
                      <a:pt x="28155" y="311676"/>
                    </a:cubicBezTo>
                    <a:cubicBezTo>
                      <a:pt x="-12334" y="255531"/>
                      <a:pt x="1922" y="48477"/>
                      <a:pt x="4661" y="0"/>
                    </a:cubicBezTo>
                    <a:cubicBezTo>
                      <a:pt x="23528" y="2176"/>
                      <a:pt x="37631" y="68645"/>
                      <a:pt x="56498" y="70821"/>
                    </a:cubicBezTo>
                    <a:lnTo>
                      <a:pt x="153203" y="56570"/>
                    </a:lnTo>
                    <a:cubicBezTo>
                      <a:pt x="113704" y="126395"/>
                      <a:pt x="21168" y="164929"/>
                      <a:pt x="64361" y="222690"/>
                    </a:cubicBezTo>
                    <a:cubicBezTo>
                      <a:pt x="107554" y="280452"/>
                      <a:pt x="229681" y="216300"/>
                      <a:pt x="258633" y="239299"/>
                    </a:cubicBezTo>
                    <a:cubicBezTo>
                      <a:pt x="318542" y="259916"/>
                      <a:pt x="288391" y="315284"/>
                      <a:pt x="249978" y="327347"/>
                    </a:cubicBezTo>
                    <a:close/>
                  </a:path>
                </a:pathLst>
              </a:custGeom>
              <a:solidFill>
                <a:srgbClr val="FFC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0" name="アーチ 18">
                <a:extLst>
                  <a:ext uri="{FF2B5EF4-FFF2-40B4-BE49-F238E27FC236}">
                    <a16:creationId xmlns:a16="http://schemas.microsoft.com/office/drawing/2014/main" id="{2F92226F-2DE9-4839-A88E-C856AE96419A}"/>
                  </a:ext>
                </a:extLst>
              </p:cNvPr>
              <p:cNvSpPr/>
              <p:nvPr/>
            </p:nvSpPr>
            <p:spPr bwMode="auto">
              <a:xfrm flipH="1">
                <a:off x="2883250" y="2501081"/>
                <a:ext cx="109284" cy="125970"/>
              </a:xfrm>
              <a:custGeom>
                <a:avLst/>
                <a:gdLst>
                  <a:gd name="connsiteX0" fmla="*/ 273388 w 565682"/>
                  <a:gd name="connsiteY0" fmla="*/ 565524 h 565682"/>
                  <a:gd name="connsiteX1" fmla="*/ 56327 w 565682"/>
                  <a:gd name="connsiteY1" fmla="*/ 452223 h 565682"/>
                  <a:gd name="connsiteX2" fmla="*/ 9019 w 565682"/>
                  <a:gd name="connsiteY2" fmla="*/ 211984 h 565682"/>
                  <a:gd name="connsiteX3" fmla="*/ 52787 w 565682"/>
                  <a:gd name="connsiteY3" fmla="*/ 223310 h 565682"/>
                  <a:gd name="connsiteX4" fmla="*/ 92533 w 565682"/>
                  <a:gd name="connsiteY4" fmla="*/ 425149 h 565682"/>
                  <a:gd name="connsiteX5" fmla="*/ 274899 w 565682"/>
                  <a:gd name="connsiteY5" fmla="*/ 520340 h 565682"/>
                  <a:gd name="connsiteX6" fmla="*/ 273388 w 565682"/>
                  <a:gd name="connsiteY6" fmla="*/ 565524 h 565682"/>
                  <a:gd name="connsiteX0" fmla="*/ 273390 w 291569"/>
                  <a:gd name="connsiteY0" fmla="*/ 353540 h 353540"/>
                  <a:gd name="connsiteX1" fmla="*/ 56329 w 291569"/>
                  <a:gd name="connsiteY1" fmla="*/ 240239 h 353540"/>
                  <a:gd name="connsiteX2" fmla="*/ 9021 w 291569"/>
                  <a:gd name="connsiteY2" fmla="*/ 0 h 353540"/>
                  <a:gd name="connsiteX3" fmla="*/ 52789 w 291569"/>
                  <a:gd name="connsiteY3" fmla="*/ 11326 h 353540"/>
                  <a:gd name="connsiteX4" fmla="*/ 92535 w 291569"/>
                  <a:gd name="connsiteY4" fmla="*/ 213165 h 353540"/>
                  <a:gd name="connsiteX5" fmla="*/ 291569 w 291569"/>
                  <a:gd name="connsiteY5" fmla="*/ 213106 h 353540"/>
                  <a:gd name="connsiteX6" fmla="*/ 273390 w 291569"/>
                  <a:gd name="connsiteY6" fmla="*/ 353540 h 353540"/>
                  <a:gd name="connsiteX0" fmla="*/ 273390 w 315892"/>
                  <a:gd name="connsiteY0" fmla="*/ 353540 h 354184"/>
                  <a:gd name="connsiteX1" fmla="*/ 56329 w 315892"/>
                  <a:gd name="connsiteY1" fmla="*/ 240239 h 354184"/>
                  <a:gd name="connsiteX2" fmla="*/ 9021 w 315892"/>
                  <a:gd name="connsiteY2" fmla="*/ 0 h 354184"/>
                  <a:gd name="connsiteX3" fmla="*/ 52789 w 315892"/>
                  <a:gd name="connsiteY3" fmla="*/ 11326 h 354184"/>
                  <a:gd name="connsiteX4" fmla="*/ 92535 w 315892"/>
                  <a:gd name="connsiteY4" fmla="*/ 213165 h 354184"/>
                  <a:gd name="connsiteX5" fmla="*/ 291569 w 315892"/>
                  <a:gd name="connsiteY5" fmla="*/ 213106 h 354184"/>
                  <a:gd name="connsiteX6" fmla="*/ 273390 w 315892"/>
                  <a:gd name="connsiteY6" fmla="*/ 353540 h 354184"/>
                  <a:gd name="connsiteX0" fmla="*/ 273390 w 354591"/>
                  <a:gd name="connsiteY0" fmla="*/ 353540 h 354184"/>
                  <a:gd name="connsiteX1" fmla="*/ 56329 w 354591"/>
                  <a:gd name="connsiteY1" fmla="*/ 240239 h 354184"/>
                  <a:gd name="connsiteX2" fmla="*/ 9021 w 354591"/>
                  <a:gd name="connsiteY2" fmla="*/ 0 h 354184"/>
                  <a:gd name="connsiteX3" fmla="*/ 52789 w 354591"/>
                  <a:gd name="connsiteY3" fmla="*/ 11326 h 354184"/>
                  <a:gd name="connsiteX4" fmla="*/ 92535 w 354591"/>
                  <a:gd name="connsiteY4" fmla="*/ 213165 h 354184"/>
                  <a:gd name="connsiteX5" fmla="*/ 291569 w 354591"/>
                  <a:gd name="connsiteY5" fmla="*/ 213106 h 354184"/>
                  <a:gd name="connsiteX6" fmla="*/ 273390 w 354591"/>
                  <a:gd name="connsiteY6" fmla="*/ 353540 h 354184"/>
                  <a:gd name="connsiteX0" fmla="*/ 299093 w 342513"/>
                  <a:gd name="connsiteY0" fmla="*/ 296390 h 297442"/>
                  <a:gd name="connsiteX1" fmla="*/ 55839 w 342513"/>
                  <a:gd name="connsiteY1" fmla="*/ 240239 h 297442"/>
                  <a:gd name="connsiteX2" fmla="*/ 8531 w 342513"/>
                  <a:gd name="connsiteY2" fmla="*/ 0 h 297442"/>
                  <a:gd name="connsiteX3" fmla="*/ 52299 w 342513"/>
                  <a:gd name="connsiteY3" fmla="*/ 11326 h 297442"/>
                  <a:gd name="connsiteX4" fmla="*/ 92045 w 342513"/>
                  <a:gd name="connsiteY4" fmla="*/ 213165 h 297442"/>
                  <a:gd name="connsiteX5" fmla="*/ 291079 w 342513"/>
                  <a:gd name="connsiteY5" fmla="*/ 213106 h 297442"/>
                  <a:gd name="connsiteX6" fmla="*/ 299093 w 342513"/>
                  <a:gd name="connsiteY6" fmla="*/ 296390 h 297442"/>
                  <a:gd name="connsiteX0" fmla="*/ 299093 w 354303"/>
                  <a:gd name="connsiteY0" fmla="*/ 296390 h 299926"/>
                  <a:gd name="connsiteX1" fmla="*/ 55839 w 354303"/>
                  <a:gd name="connsiteY1" fmla="*/ 240239 h 299926"/>
                  <a:gd name="connsiteX2" fmla="*/ 8531 w 354303"/>
                  <a:gd name="connsiteY2" fmla="*/ 0 h 299926"/>
                  <a:gd name="connsiteX3" fmla="*/ 52299 w 354303"/>
                  <a:gd name="connsiteY3" fmla="*/ 11326 h 299926"/>
                  <a:gd name="connsiteX4" fmla="*/ 92045 w 354303"/>
                  <a:gd name="connsiteY4" fmla="*/ 213165 h 299926"/>
                  <a:gd name="connsiteX5" fmla="*/ 338704 w 354303"/>
                  <a:gd name="connsiteY5" fmla="*/ 167862 h 299926"/>
                  <a:gd name="connsiteX6" fmla="*/ 299093 w 354303"/>
                  <a:gd name="connsiteY6" fmla="*/ 296390 h 299926"/>
                  <a:gd name="connsiteX0" fmla="*/ 299093 w 352720"/>
                  <a:gd name="connsiteY0" fmla="*/ 296390 h 299926"/>
                  <a:gd name="connsiteX1" fmla="*/ 55839 w 352720"/>
                  <a:gd name="connsiteY1" fmla="*/ 240239 h 299926"/>
                  <a:gd name="connsiteX2" fmla="*/ 8531 w 352720"/>
                  <a:gd name="connsiteY2" fmla="*/ 0 h 299926"/>
                  <a:gd name="connsiteX3" fmla="*/ 52299 w 352720"/>
                  <a:gd name="connsiteY3" fmla="*/ 11326 h 299926"/>
                  <a:gd name="connsiteX4" fmla="*/ 113476 w 352720"/>
                  <a:gd name="connsiteY4" fmla="*/ 194115 h 299926"/>
                  <a:gd name="connsiteX5" fmla="*/ 338704 w 352720"/>
                  <a:gd name="connsiteY5" fmla="*/ 167862 h 299926"/>
                  <a:gd name="connsiteX6" fmla="*/ 299093 w 352720"/>
                  <a:gd name="connsiteY6" fmla="*/ 296390 h 299926"/>
                  <a:gd name="connsiteX0" fmla="*/ 335827 w 369292"/>
                  <a:gd name="connsiteY0" fmla="*/ 255909 h 268592"/>
                  <a:gd name="connsiteX1" fmla="*/ 56854 w 369292"/>
                  <a:gd name="connsiteY1" fmla="*/ 240239 h 268592"/>
                  <a:gd name="connsiteX2" fmla="*/ 9546 w 369292"/>
                  <a:gd name="connsiteY2" fmla="*/ 0 h 268592"/>
                  <a:gd name="connsiteX3" fmla="*/ 53314 w 369292"/>
                  <a:gd name="connsiteY3" fmla="*/ 11326 h 268592"/>
                  <a:gd name="connsiteX4" fmla="*/ 114491 w 369292"/>
                  <a:gd name="connsiteY4" fmla="*/ 194115 h 268592"/>
                  <a:gd name="connsiteX5" fmla="*/ 339719 w 369292"/>
                  <a:gd name="connsiteY5" fmla="*/ 167862 h 268592"/>
                  <a:gd name="connsiteX6" fmla="*/ 335827 w 369292"/>
                  <a:gd name="connsiteY6" fmla="*/ 255909 h 268592"/>
                  <a:gd name="connsiteX0" fmla="*/ 335827 w 372139"/>
                  <a:gd name="connsiteY0" fmla="*/ 255909 h 268592"/>
                  <a:gd name="connsiteX1" fmla="*/ 56854 w 372139"/>
                  <a:gd name="connsiteY1" fmla="*/ 240239 h 268592"/>
                  <a:gd name="connsiteX2" fmla="*/ 9546 w 372139"/>
                  <a:gd name="connsiteY2" fmla="*/ 0 h 268592"/>
                  <a:gd name="connsiteX3" fmla="*/ 53314 w 372139"/>
                  <a:gd name="connsiteY3" fmla="*/ 11326 h 268592"/>
                  <a:gd name="connsiteX4" fmla="*/ 69247 w 372139"/>
                  <a:gd name="connsiteY4" fmla="*/ 141727 h 268592"/>
                  <a:gd name="connsiteX5" fmla="*/ 339719 w 372139"/>
                  <a:gd name="connsiteY5" fmla="*/ 167862 h 268592"/>
                  <a:gd name="connsiteX6" fmla="*/ 335827 w 372139"/>
                  <a:gd name="connsiteY6" fmla="*/ 255909 h 268592"/>
                  <a:gd name="connsiteX0" fmla="*/ 335827 w 372139"/>
                  <a:gd name="connsiteY0" fmla="*/ 299352 h 312035"/>
                  <a:gd name="connsiteX1" fmla="*/ 56854 w 372139"/>
                  <a:gd name="connsiteY1" fmla="*/ 283682 h 312035"/>
                  <a:gd name="connsiteX2" fmla="*/ 9546 w 372139"/>
                  <a:gd name="connsiteY2" fmla="*/ 43443 h 312035"/>
                  <a:gd name="connsiteX3" fmla="*/ 103320 w 372139"/>
                  <a:gd name="connsiteY3" fmla="*/ 0 h 312035"/>
                  <a:gd name="connsiteX4" fmla="*/ 69247 w 372139"/>
                  <a:gd name="connsiteY4" fmla="*/ 185170 h 312035"/>
                  <a:gd name="connsiteX5" fmla="*/ 339719 w 372139"/>
                  <a:gd name="connsiteY5" fmla="*/ 211305 h 312035"/>
                  <a:gd name="connsiteX6" fmla="*/ 335827 w 372139"/>
                  <a:gd name="connsiteY6" fmla="*/ 299352 h 312035"/>
                  <a:gd name="connsiteX0" fmla="*/ 330103 w 366415"/>
                  <a:gd name="connsiteY0" fmla="*/ 313059 h 329423"/>
                  <a:gd name="connsiteX1" fmla="*/ 51130 w 366415"/>
                  <a:gd name="connsiteY1" fmla="*/ 297389 h 329423"/>
                  <a:gd name="connsiteX2" fmla="*/ 10966 w 366415"/>
                  <a:gd name="connsiteY2" fmla="*/ 0 h 329423"/>
                  <a:gd name="connsiteX3" fmla="*/ 97596 w 366415"/>
                  <a:gd name="connsiteY3" fmla="*/ 13707 h 329423"/>
                  <a:gd name="connsiteX4" fmla="*/ 63523 w 366415"/>
                  <a:gd name="connsiteY4" fmla="*/ 198877 h 329423"/>
                  <a:gd name="connsiteX5" fmla="*/ 333995 w 366415"/>
                  <a:gd name="connsiteY5" fmla="*/ 225012 h 329423"/>
                  <a:gd name="connsiteX6" fmla="*/ 330103 w 366415"/>
                  <a:gd name="connsiteY6" fmla="*/ 313059 h 329423"/>
                  <a:gd name="connsiteX0" fmla="*/ 321762 w 358074"/>
                  <a:gd name="connsiteY0" fmla="*/ 313059 h 329423"/>
                  <a:gd name="connsiteX1" fmla="*/ 42789 w 358074"/>
                  <a:gd name="connsiteY1" fmla="*/ 297389 h 329423"/>
                  <a:gd name="connsiteX2" fmla="*/ 2625 w 358074"/>
                  <a:gd name="connsiteY2" fmla="*/ 0 h 329423"/>
                  <a:gd name="connsiteX3" fmla="*/ 37794 w 358074"/>
                  <a:gd name="connsiteY3" fmla="*/ 51771 h 329423"/>
                  <a:gd name="connsiteX4" fmla="*/ 89255 w 358074"/>
                  <a:gd name="connsiteY4" fmla="*/ 13707 h 329423"/>
                  <a:gd name="connsiteX5" fmla="*/ 55182 w 358074"/>
                  <a:gd name="connsiteY5" fmla="*/ 198877 h 329423"/>
                  <a:gd name="connsiteX6" fmla="*/ 325654 w 358074"/>
                  <a:gd name="connsiteY6" fmla="*/ 225012 h 329423"/>
                  <a:gd name="connsiteX7" fmla="*/ 321762 w 358074"/>
                  <a:gd name="connsiteY7" fmla="*/ 313059 h 329423"/>
                  <a:gd name="connsiteX0" fmla="*/ 226885 w 329885"/>
                  <a:gd name="connsiteY0" fmla="*/ 336872 h 344513"/>
                  <a:gd name="connsiteX1" fmla="*/ 40781 w 329885"/>
                  <a:gd name="connsiteY1" fmla="*/ 297389 h 344513"/>
                  <a:gd name="connsiteX2" fmla="*/ 617 w 329885"/>
                  <a:gd name="connsiteY2" fmla="*/ 0 h 344513"/>
                  <a:gd name="connsiteX3" fmla="*/ 35786 w 329885"/>
                  <a:gd name="connsiteY3" fmla="*/ 51771 h 344513"/>
                  <a:gd name="connsiteX4" fmla="*/ 87247 w 329885"/>
                  <a:gd name="connsiteY4" fmla="*/ 13707 h 344513"/>
                  <a:gd name="connsiteX5" fmla="*/ 53174 w 329885"/>
                  <a:gd name="connsiteY5" fmla="*/ 198877 h 344513"/>
                  <a:gd name="connsiteX6" fmla="*/ 323646 w 329885"/>
                  <a:gd name="connsiteY6" fmla="*/ 225012 h 344513"/>
                  <a:gd name="connsiteX7" fmla="*/ 226885 w 329885"/>
                  <a:gd name="connsiteY7" fmla="*/ 336872 h 344513"/>
                  <a:gd name="connsiteX0" fmla="*/ 226885 w 256077"/>
                  <a:gd name="connsiteY0" fmla="*/ 336872 h 343459"/>
                  <a:gd name="connsiteX1" fmla="*/ 40781 w 256077"/>
                  <a:gd name="connsiteY1" fmla="*/ 297389 h 343459"/>
                  <a:gd name="connsiteX2" fmla="*/ 617 w 256077"/>
                  <a:gd name="connsiteY2" fmla="*/ 0 h 343459"/>
                  <a:gd name="connsiteX3" fmla="*/ 35786 w 256077"/>
                  <a:gd name="connsiteY3" fmla="*/ 51771 h 343459"/>
                  <a:gd name="connsiteX4" fmla="*/ 87247 w 256077"/>
                  <a:gd name="connsiteY4" fmla="*/ 13707 h 343459"/>
                  <a:gd name="connsiteX5" fmla="*/ 53174 w 256077"/>
                  <a:gd name="connsiteY5" fmla="*/ 198877 h 343459"/>
                  <a:gd name="connsiteX6" fmla="*/ 237921 w 256077"/>
                  <a:gd name="connsiteY6" fmla="*/ 239299 h 343459"/>
                  <a:gd name="connsiteX7" fmla="*/ 226885 w 256077"/>
                  <a:gd name="connsiteY7" fmla="*/ 336872 h 343459"/>
                  <a:gd name="connsiteX0" fmla="*/ 240523 w 271658"/>
                  <a:gd name="connsiteY0" fmla="*/ 336872 h 345345"/>
                  <a:gd name="connsiteX1" fmla="*/ 18700 w 271658"/>
                  <a:gd name="connsiteY1" fmla="*/ 302151 h 345345"/>
                  <a:gd name="connsiteX2" fmla="*/ 14255 w 271658"/>
                  <a:gd name="connsiteY2" fmla="*/ 0 h 345345"/>
                  <a:gd name="connsiteX3" fmla="*/ 49424 w 271658"/>
                  <a:gd name="connsiteY3" fmla="*/ 51771 h 345345"/>
                  <a:gd name="connsiteX4" fmla="*/ 100885 w 271658"/>
                  <a:gd name="connsiteY4" fmla="*/ 13707 h 345345"/>
                  <a:gd name="connsiteX5" fmla="*/ 66812 w 271658"/>
                  <a:gd name="connsiteY5" fmla="*/ 198877 h 345345"/>
                  <a:gd name="connsiteX6" fmla="*/ 251559 w 271658"/>
                  <a:gd name="connsiteY6" fmla="*/ 239299 h 345345"/>
                  <a:gd name="connsiteX7" fmla="*/ 240523 w 271658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66812 w 284732"/>
                  <a:gd name="connsiteY5" fmla="*/ 198877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00885 w 284732"/>
                  <a:gd name="connsiteY4" fmla="*/ 13707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5177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0523 w 284732"/>
                  <a:gd name="connsiteY0" fmla="*/ 336872 h 345345"/>
                  <a:gd name="connsiteX1" fmla="*/ 18700 w 284732"/>
                  <a:gd name="connsiteY1" fmla="*/ 302151 h 345345"/>
                  <a:gd name="connsiteX2" fmla="*/ 14255 w 284732"/>
                  <a:gd name="connsiteY2" fmla="*/ 0 h 345345"/>
                  <a:gd name="connsiteX3" fmla="*/ 49424 w 284732"/>
                  <a:gd name="connsiteY3" fmla="*/ 70821 h 345345"/>
                  <a:gd name="connsiteX4" fmla="*/ 146129 w 284732"/>
                  <a:gd name="connsiteY4" fmla="*/ 56570 h 345345"/>
                  <a:gd name="connsiteX5" fmla="*/ 57287 w 284732"/>
                  <a:gd name="connsiteY5" fmla="*/ 222690 h 345345"/>
                  <a:gd name="connsiteX6" fmla="*/ 251559 w 284732"/>
                  <a:gd name="connsiteY6" fmla="*/ 239299 h 345345"/>
                  <a:gd name="connsiteX7" fmla="*/ 240523 w 284732"/>
                  <a:gd name="connsiteY7" fmla="*/ 336872 h 345345"/>
                  <a:gd name="connsiteX0" fmla="*/ 248634 w 292843"/>
                  <a:gd name="connsiteY0" fmla="*/ 336872 h 345345"/>
                  <a:gd name="connsiteX1" fmla="*/ 26811 w 292843"/>
                  <a:gd name="connsiteY1" fmla="*/ 302151 h 345345"/>
                  <a:gd name="connsiteX2" fmla="*/ 5698 w 292843"/>
                  <a:gd name="connsiteY2" fmla="*/ 0 h 345345"/>
                  <a:gd name="connsiteX3" fmla="*/ 57535 w 292843"/>
                  <a:gd name="connsiteY3" fmla="*/ 70821 h 345345"/>
                  <a:gd name="connsiteX4" fmla="*/ 154240 w 292843"/>
                  <a:gd name="connsiteY4" fmla="*/ 56570 h 345345"/>
                  <a:gd name="connsiteX5" fmla="*/ 65398 w 292843"/>
                  <a:gd name="connsiteY5" fmla="*/ 222690 h 345345"/>
                  <a:gd name="connsiteX6" fmla="*/ 259670 w 292843"/>
                  <a:gd name="connsiteY6" fmla="*/ 239299 h 345345"/>
                  <a:gd name="connsiteX7" fmla="*/ 248634 w 292843"/>
                  <a:gd name="connsiteY7" fmla="*/ 336872 h 345345"/>
                  <a:gd name="connsiteX0" fmla="*/ 247597 w 291692"/>
                  <a:gd name="connsiteY0" fmla="*/ 336872 h 349907"/>
                  <a:gd name="connsiteX1" fmla="*/ 28155 w 291692"/>
                  <a:gd name="connsiteY1" fmla="*/ 311676 h 349907"/>
                  <a:gd name="connsiteX2" fmla="*/ 4661 w 291692"/>
                  <a:gd name="connsiteY2" fmla="*/ 0 h 349907"/>
                  <a:gd name="connsiteX3" fmla="*/ 56498 w 291692"/>
                  <a:gd name="connsiteY3" fmla="*/ 70821 h 349907"/>
                  <a:gd name="connsiteX4" fmla="*/ 153203 w 291692"/>
                  <a:gd name="connsiteY4" fmla="*/ 56570 h 349907"/>
                  <a:gd name="connsiteX5" fmla="*/ 64361 w 291692"/>
                  <a:gd name="connsiteY5" fmla="*/ 222690 h 349907"/>
                  <a:gd name="connsiteX6" fmla="*/ 258633 w 291692"/>
                  <a:gd name="connsiteY6" fmla="*/ 239299 h 349907"/>
                  <a:gd name="connsiteX7" fmla="*/ 247597 w 291692"/>
                  <a:gd name="connsiteY7" fmla="*/ 336872 h 349907"/>
                  <a:gd name="connsiteX0" fmla="*/ 247597 w 291692"/>
                  <a:gd name="connsiteY0" fmla="*/ 336872 h 343420"/>
                  <a:gd name="connsiteX1" fmla="*/ 28155 w 291692"/>
                  <a:gd name="connsiteY1" fmla="*/ 311676 h 343420"/>
                  <a:gd name="connsiteX2" fmla="*/ 4661 w 291692"/>
                  <a:gd name="connsiteY2" fmla="*/ 0 h 343420"/>
                  <a:gd name="connsiteX3" fmla="*/ 56498 w 291692"/>
                  <a:gd name="connsiteY3" fmla="*/ 70821 h 343420"/>
                  <a:gd name="connsiteX4" fmla="*/ 153203 w 291692"/>
                  <a:gd name="connsiteY4" fmla="*/ 56570 h 343420"/>
                  <a:gd name="connsiteX5" fmla="*/ 64361 w 291692"/>
                  <a:gd name="connsiteY5" fmla="*/ 222690 h 343420"/>
                  <a:gd name="connsiteX6" fmla="*/ 258633 w 291692"/>
                  <a:gd name="connsiteY6" fmla="*/ 239299 h 343420"/>
                  <a:gd name="connsiteX7" fmla="*/ 247597 w 291692"/>
                  <a:gd name="connsiteY7" fmla="*/ 336872 h 343420"/>
                  <a:gd name="connsiteX0" fmla="*/ 249978 w 292541"/>
                  <a:gd name="connsiteY0" fmla="*/ 327347 h 337208"/>
                  <a:gd name="connsiteX1" fmla="*/ 28155 w 292541"/>
                  <a:gd name="connsiteY1" fmla="*/ 311676 h 337208"/>
                  <a:gd name="connsiteX2" fmla="*/ 4661 w 292541"/>
                  <a:gd name="connsiteY2" fmla="*/ 0 h 337208"/>
                  <a:gd name="connsiteX3" fmla="*/ 56498 w 292541"/>
                  <a:gd name="connsiteY3" fmla="*/ 70821 h 337208"/>
                  <a:gd name="connsiteX4" fmla="*/ 153203 w 292541"/>
                  <a:gd name="connsiteY4" fmla="*/ 56570 h 337208"/>
                  <a:gd name="connsiteX5" fmla="*/ 64361 w 292541"/>
                  <a:gd name="connsiteY5" fmla="*/ 222690 h 337208"/>
                  <a:gd name="connsiteX6" fmla="*/ 258633 w 292541"/>
                  <a:gd name="connsiteY6" fmla="*/ 239299 h 337208"/>
                  <a:gd name="connsiteX7" fmla="*/ 249978 w 292541"/>
                  <a:gd name="connsiteY7" fmla="*/ 327347 h 33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541" h="337208">
                    <a:moveTo>
                      <a:pt x="249978" y="327347"/>
                    </a:moveTo>
                    <a:cubicBezTo>
                      <a:pt x="211565" y="339410"/>
                      <a:pt x="54356" y="346390"/>
                      <a:pt x="28155" y="311676"/>
                    </a:cubicBezTo>
                    <a:cubicBezTo>
                      <a:pt x="-12334" y="255531"/>
                      <a:pt x="1922" y="48477"/>
                      <a:pt x="4661" y="0"/>
                    </a:cubicBezTo>
                    <a:cubicBezTo>
                      <a:pt x="23528" y="2176"/>
                      <a:pt x="37631" y="68645"/>
                      <a:pt x="56498" y="70821"/>
                    </a:cubicBezTo>
                    <a:lnTo>
                      <a:pt x="153203" y="56570"/>
                    </a:lnTo>
                    <a:cubicBezTo>
                      <a:pt x="113704" y="126395"/>
                      <a:pt x="21168" y="164929"/>
                      <a:pt x="64361" y="222690"/>
                    </a:cubicBezTo>
                    <a:cubicBezTo>
                      <a:pt x="107554" y="280452"/>
                      <a:pt x="229681" y="216300"/>
                      <a:pt x="258633" y="239299"/>
                    </a:cubicBezTo>
                    <a:cubicBezTo>
                      <a:pt x="318542" y="259916"/>
                      <a:pt x="288391" y="315284"/>
                      <a:pt x="249978" y="327347"/>
                    </a:cubicBezTo>
                    <a:close/>
                  </a:path>
                </a:pathLst>
              </a:custGeom>
              <a:solidFill>
                <a:srgbClr val="FFC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1" name="正方形/長方形 70">
                <a:extLst>
                  <a:ext uri="{FF2B5EF4-FFF2-40B4-BE49-F238E27FC236}">
                    <a16:creationId xmlns:a16="http://schemas.microsoft.com/office/drawing/2014/main" id="{598B48C7-F9A1-4901-A2EC-AF3AEAD59115}"/>
                  </a:ext>
                </a:extLst>
              </p:cNvPr>
              <p:cNvSpPr/>
              <p:nvPr/>
            </p:nvSpPr>
            <p:spPr bwMode="auto">
              <a:xfrm>
                <a:off x="1442609" y="1403776"/>
                <a:ext cx="1125126" cy="221831"/>
              </a:xfrm>
              <a:prstGeom prst="rect">
                <a:avLst/>
              </a:prstGeom>
              <a:gradFill>
                <a:gsLst>
                  <a:gs pos="50000">
                    <a:srgbClr val="4472C4">
                      <a:lumMod val="5000"/>
                      <a:lumOff val="95000"/>
                    </a:srgbClr>
                  </a:gs>
                  <a:gs pos="0">
                    <a:sysClr val="window" lastClr="FFFFFF">
                      <a:lumMod val="65000"/>
                    </a:sysClr>
                  </a:gs>
                </a:gsLst>
                <a:lin ang="5400000" scaled="1"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2" name="正方形/長方形 71">
                <a:extLst>
                  <a:ext uri="{FF2B5EF4-FFF2-40B4-BE49-F238E27FC236}">
                    <a16:creationId xmlns:a16="http://schemas.microsoft.com/office/drawing/2014/main" id="{E091793E-FA24-4C8B-A203-E58BA57E7829}"/>
                  </a:ext>
                </a:extLst>
              </p:cNvPr>
              <p:cNvSpPr/>
              <p:nvPr/>
            </p:nvSpPr>
            <p:spPr bwMode="auto">
              <a:xfrm>
                <a:off x="1442609" y="1582369"/>
                <a:ext cx="1125126" cy="82752"/>
              </a:xfrm>
              <a:prstGeom prst="rect">
                <a:avLst/>
              </a:prstGeom>
              <a:solidFill>
                <a:srgbClr val="990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3" name="正方形/長方形 72">
                <a:extLst>
                  <a:ext uri="{FF2B5EF4-FFF2-40B4-BE49-F238E27FC236}">
                    <a16:creationId xmlns:a16="http://schemas.microsoft.com/office/drawing/2014/main" id="{33836444-164E-4673-B5B1-E853CD69CAE9}"/>
                  </a:ext>
                </a:extLst>
              </p:cNvPr>
              <p:cNvSpPr/>
              <p:nvPr/>
            </p:nvSpPr>
            <p:spPr bwMode="auto">
              <a:xfrm>
                <a:off x="1400494" y="1656685"/>
                <a:ext cx="1209356" cy="226767"/>
              </a:xfrm>
              <a:prstGeom prst="rect">
                <a:avLst/>
              </a:prstGeom>
              <a:pattFill prst="dkHorz">
                <a:fgClr>
                  <a:srgbClr val="CC6600"/>
                </a:fgClr>
                <a:bgClr>
                  <a:srgbClr val="990000"/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BD1E1671-B242-46FC-AA82-0186DB7CFE3B}"/>
                  </a:ext>
                </a:extLst>
              </p:cNvPr>
              <p:cNvSpPr/>
              <p:nvPr/>
            </p:nvSpPr>
            <p:spPr bwMode="auto">
              <a:xfrm>
                <a:off x="1172580" y="1073245"/>
                <a:ext cx="1665185" cy="398968"/>
              </a:xfrm>
              <a:custGeom>
                <a:avLst/>
                <a:gdLst>
                  <a:gd name="connsiteX0" fmla="*/ 313868 w 1665185"/>
                  <a:gd name="connsiteY0" fmla="*/ 0 h 398968"/>
                  <a:gd name="connsiteX1" fmla="*/ 1351317 w 1665185"/>
                  <a:gd name="connsiteY1" fmla="*/ 0 h 398968"/>
                  <a:gd name="connsiteX2" fmla="*/ 1665185 w 1665185"/>
                  <a:gd name="connsiteY2" fmla="*/ 398968 h 398968"/>
                  <a:gd name="connsiteX3" fmla="*/ 1052971 w 1665185"/>
                  <a:gd name="connsiteY3" fmla="*/ 398968 h 398968"/>
                  <a:gd name="connsiteX4" fmla="*/ 1039262 w 1665185"/>
                  <a:gd name="connsiteY4" fmla="*/ 365872 h 398968"/>
                  <a:gd name="connsiteX5" fmla="*/ 994946 w 1665185"/>
                  <a:gd name="connsiteY5" fmla="*/ 347516 h 398968"/>
                  <a:gd name="connsiteX6" fmla="*/ 670239 w 1665185"/>
                  <a:gd name="connsiteY6" fmla="*/ 347516 h 398968"/>
                  <a:gd name="connsiteX7" fmla="*/ 625923 w 1665185"/>
                  <a:gd name="connsiteY7" fmla="*/ 365872 h 398968"/>
                  <a:gd name="connsiteX8" fmla="*/ 612215 w 1665185"/>
                  <a:gd name="connsiteY8" fmla="*/ 398968 h 398968"/>
                  <a:gd name="connsiteX9" fmla="*/ 0 w 1665185"/>
                  <a:gd name="connsiteY9" fmla="*/ 398968 h 39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5185" h="398968">
                    <a:moveTo>
                      <a:pt x="313868" y="0"/>
                    </a:moveTo>
                    <a:lnTo>
                      <a:pt x="1351317" y="0"/>
                    </a:lnTo>
                    <a:lnTo>
                      <a:pt x="1665185" y="398968"/>
                    </a:lnTo>
                    <a:lnTo>
                      <a:pt x="1052971" y="398968"/>
                    </a:lnTo>
                    <a:lnTo>
                      <a:pt x="1039262" y="365872"/>
                    </a:lnTo>
                    <a:cubicBezTo>
                      <a:pt x="1027921" y="354531"/>
                      <a:pt x="1012253" y="347516"/>
                      <a:pt x="994946" y="347516"/>
                    </a:cubicBezTo>
                    <a:lnTo>
                      <a:pt x="670239" y="347516"/>
                    </a:lnTo>
                    <a:cubicBezTo>
                      <a:pt x="652933" y="347516"/>
                      <a:pt x="637265" y="354531"/>
                      <a:pt x="625923" y="365872"/>
                    </a:cubicBezTo>
                    <a:lnTo>
                      <a:pt x="612215" y="398968"/>
                    </a:lnTo>
                    <a:lnTo>
                      <a:pt x="0" y="398968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5" name="二等辺三角形 74">
                <a:extLst>
                  <a:ext uri="{FF2B5EF4-FFF2-40B4-BE49-F238E27FC236}">
                    <a16:creationId xmlns:a16="http://schemas.microsoft.com/office/drawing/2014/main" id="{99D9FE0F-0DA7-4A73-825B-6A8CBC15783F}"/>
                  </a:ext>
                </a:extLst>
              </p:cNvPr>
              <p:cNvSpPr/>
              <p:nvPr/>
            </p:nvSpPr>
            <p:spPr bwMode="auto">
              <a:xfrm>
                <a:off x="1673544" y="1565252"/>
                <a:ext cx="663256" cy="274490"/>
              </a:xfrm>
              <a:prstGeom prst="triangle">
                <a:avLst/>
              </a:prstGeom>
              <a:solidFill>
                <a:sysClr val="windowText" lastClr="000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6" name="二等辺三角形 75">
                <a:extLst>
                  <a:ext uri="{FF2B5EF4-FFF2-40B4-BE49-F238E27FC236}">
                    <a16:creationId xmlns:a16="http://schemas.microsoft.com/office/drawing/2014/main" id="{608680F4-9169-4639-8BB8-757010BDB26C}"/>
                  </a:ext>
                </a:extLst>
              </p:cNvPr>
              <p:cNvSpPr/>
              <p:nvPr/>
            </p:nvSpPr>
            <p:spPr bwMode="auto">
              <a:xfrm>
                <a:off x="1710056" y="1625607"/>
                <a:ext cx="590232" cy="244268"/>
              </a:xfrm>
              <a:prstGeom prst="triangle">
                <a:avLst/>
              </a:prstGeom>
              <a:solidFill>
                <a:sysClr val="window" lastClr="FFFFFF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DDA756FE-6D5B-466A-8E0D-7F0F3D86A272}"/>
                  </a:ext>
                </a:extLst>
              </p:cNvPr>
              <p:cNvSpPr/>
              <p:nvPr/>
            </p:nvSpPr>
            <p:spPr bwMode="auto">
              <a:xfrm>
                <a:off x="965519" y="3025923"/>
                <a:ext cx="2079306" cy="321171"/>
              </a:xfrm>
              <a:prstGeom prst="rect">
                <a:avLst/>
              </a:prstGeom>
              <a:gradFill>
                <a:gsLst>
                  <a:gs pos="50000">
                    <a:srgbClr val="4472C4">
                      <a:lumMod val="5000"/>
                      <a:lumOff val="95000"/>
                    </a:srgbClr>
                  </a:gs>
                  <a:gs pos="0">
                    <a:sysClr val="window" lastClr="FFFFFF">
                      <a:lumMod val="65000"/>
                    </a:sysClr>
                  </a:gs>
                </a:gsLst>
                <a:lin ang="5400000" scaled="1"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188967A8-2E48-4457-9A83-76FF5C519AC3}"/>
                  </a:ext>
                </a:extLst>
              </p:cNvPr>
              <p:cNvSpPr/>
              <p:nvPr/>
            </p:nvSpPr>
            <p:spPr bwMode="auto">
              <a:xfrm>
                <a:off x="1205231" y="2161338"/>
                <a:ext cx="1599882" cy="547581"/>
              </a:xfrm>
              <a:prstGeom prst="rect">
                <a:avLst/>
              </a:prstGeom>
              <a:gradFill>
                <a:gsLst>
                  <a:gs pos="50000">
                    <a:srgbClr val="4472C4">
                      <a:lumMod val="5000"/>
                      <a:lumOff val="95000"/>
                    </a:srgbClr>
                  </a:gs>
                  <a:gs pos="0">
                    <a:sysClr val="window" lastClr="FFFFFF">
                      <a:lumMod val="65000"/>
                    </a:sysClr>
                  </a:gs>
                </a:gsLst>
                <a:lin ang="5400000" scaled="1"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9" name="台形 78">
                <a:extLst>
                  <a:ext uri="{FF2B5EF4-FFF2-40B4-BE49-F238E27FC236}">
                    <a16:creationId xmlns:a16="http://schemas.microsoft.com/office/drawing/2014/main" id="{A3A99A5B-4E25-4C22-AF9A-0A9B7931D220}"/>
                  </a:ext>
                </a:extLst>
              </p:cNvPr>
              <p:cNvSpPr/>
              <p:nvPr/>
            </p:nvSpPr>
            <p:spPr bwMode="auto">
              <a:xfrm>
                <a:off x="930715" y="1828711"/>
                <a:ext cx="2148916" cy="427334"/>
              </a:xfrm>
              <a:prstGeom prst="trapezoid">
                <a:avLst>
                  <a:gd name="adj" fmla="val 78670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0" name="台形 79">
                <a:extLst>
                  <a:ext uri="{FF2B5EF4-FFF2-40B4-BE49-F238E27FC236}">
                    <a16:creationId xmlns:a16="http://schemas.microsoft.com/office/drawing/2014/main" id="{7DAB0A6A-53A6-4CA9-A5CE-DFCA15C22F6E}"/>
                  </a:ext>
                </a:extLst>
              </p:cNvPr>
              <p:cNvSpPr/>
              <p:nvPr/>
            </p:nvSpPr>
            <p:spPr bwMode="auto">
              <a:xfrm>
                <a:off x="682946" y="2625696"/>
                <a:ext cx="2644454" cy="427334"/>
              </a:xfrm>
              <a:prstGeom prst="trapezoid">
                <a:avLst>
                  <a:gd name="adj" fmla="val 78670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07B588BD-2ED4-4A84-9C4C-4E6600B1718D}"/>
                  </a:ext>
                </a:extLst>
              </p:cNvPr>
              <p:cNvSpPr/>
              <p:nvPr/>
            </p:nvSpPr>
            <p:spPr bwMode="auto">
              <a:xfrm>
                <a:off x="1526700" y="1847312"/>
                <a:ext cx="956944" cy="274490"/>
              </a:xfrm>
              <a:prstGeom prst="rect">
                <a:avLst/>
              </a:prstGeom>
              <a:solidFill>
                <a:sysClr val="window" lastClr="FFFFFF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2" name="台形 81">
                <a:extLst>
                  <a:ext uri="{FF2B5EF4-FFF2-40B4-BE49-F238E27FC236}">
                    <a16:creationId xmlns:a16="http://schemas.microsoft.com/office/drawing/2014/main" id="{157B23DD-A544-4B4D-8437-C7B2FE9A8DD1}"/>
                  </a:ext>
                </a:extLst>
              </p:cNvPr>
              <p:cNvSpPr/>
              <p:nvPr/>
            </p:nvSpPr>
            <p:spPr bwMode="auto">
              <a:xfrm>
                <a:off x="1425896" y="1803647"/>
                <a:ext cx="1158554" cy="104475"/>
              </a:xfrm>
              <a:prstGeom prst="trapezoid">
                <a:avLst>
                  <a:gd name="adj" fmla="val 78670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3" name="正方形/長方形 82">
                <a:extLst>
                  <a:ext uri="{FF2B5EF4-FFF2-40B4-BE49-F238E27FC236}">
                    <a16:creationId xmlns:a16="http://schemas.microsoft.com/office/drawing/2014/main" id="{8C329DFF-E07E-4885-806A-4F0E044D49F0}"/>
                  </a:ext>
                </a:extLst>
              </p:cNvPr>
              <p:cNvSpPr/>
              <p:nvPr/>
            </p:nvSpPr>
            <p:spPr bwMode="auto">
              <a:xfrm>
                <a:off x="1286194" y="2504536"/>
                <a:ext cx="1437956" cy="378199"/>
              </a:xfrm>
              <a:prstGeom prst="rect">
                <a:avLst/>
              </a:prstGeom>
              <a:gradFill>
                <a:gsLst>
                  <a:gs pos="50000">
                    <a:srgbClr val="4472C4">
                      <a:lumMod val="5000"/>
                      <a:lumOff val="95000"/>
                    </a:srgbClr>
                  </a:gs>
                  <a:gs pos="0">
                    <a:sysClr val="window" lastClr="FFFFFF">
                      <a:lumMod val="65000"/>
                    </a:sysClr>
                  </a:gs>
                </a:gsLst>
                <a:lin ang="5400000" scaled="1"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4" name="二等辺三角形 83">
                <a:extLst>
                  <a:ext uri="{FF2B5EF4-FFF2-40B4-BE49-F238E27FC236}">
                    <a16:creationId xmlns:a16="http://schemas.microsoft.com/office/drawing/2014/main" id="{90EB1578-B221-4BE6-8D0A-D6CA5AF6D21A}"/>
                  </a:ext>
                </a:extLst>
              </p:cNvPr>
              <p:cNvSpPr/>
              <p:nvPr/>
            </p:nvSpPr>
            <p:spPr bwMode="auto">
              <a:xfrm>
                <a:off x="1002032" y="2730176"/>
                <a:ext cx="663256" cy="274490"/>
              </a:xfrm>
              <a:prstGeom prst="triangle">
                <a:avLst/>
              </a:prstGeom>
              <a:solidFill>
                <a:sysClr val="windowText" lastClr="000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5" name="二等辺三角形 84">
                <a:extLst>
                  <a:ext uri="{FF2B5EF4-FFF2-40B4-BE49-F238E27FC236}">
                    <a16:creationId xmlns:a16="http://schemas.microsoft.com/office/drawing/2014/main" id="{0D112B7F-2FCF-4582-9AC4-CC29F91EB228}"/>
                  </a:ext>
                </a:extLst>
              </p:cNvPr>
              <p:cNvSpPr/>
              <p:nvPr/>
            </p:nvSpPr>
            <p:spPr bwMode="auto">
              <a:xfrm>
                <a:off x="1074264" y="2789964"/>
                <a:ext cx="518792" cy="214702"/>
              </a:xfrm>
              <a:prstGeom prst="triangle">
                <a:avLst/>
              </a:prstGeom>
              <a:solidFill>
                <a:sysClr val="window" lastClr="FFFFFF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6" name="二等辺三角形 85">
                <a:extLst>
                  <a:ext uri="{FF2B5EF4-FFF2-40B4-BE49-F238E27FC236}">
                    <a16:creationId xmlns:a16="http://schemas.microsoft.com/office/drawing/2014/main" id="{1440BC43-AB80-47FE-99C4-9432F1FEB01D}"/>
                  </a:ext>
                </a:extLst>
              </p:cNvPr>
              <p:cNvSpPr/>
              <p:nvPr/>
            </p:nvSpPr>
            <p:spPr bwMode="auto">
              <a:xfrm>
                <a:off x="2371251" y="2730176"/>
                <a:ext cx="663256" cy="274490"/>
              </a:xfrm>
              <a:prstGeom prst="triangle">
                <a:avLst/>
              </a:prstGeom>
              <a:solidFill>
                <a:sysClr val="windowText" lastClr="000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7" name="二等辺三角形 86">
                <a:extLst>
                  <a:ext uri="{FF2B5EF4-FFF2-40B4-BE49-F238E27FC236}">
                    <a16:creationId xmlns:a16="http://schemas.microsoft.com/office/drawing/2014/main" id="{90BD59B9-A7A2-45DF-BDC5-D04EBC864BD4}"/>
                  </a:ext>
                </a:extLst>
              </p:cNvPr>
              <p:cNvSpPr/>
              <p:nvPr/>
            </p:nvSpPr>
            <p:spPr bwMode="auto">
              <a:xfrm>
                <a:off x="2443483" y="2789964"/>
                <a:ext cx="518792" cy="214702"/>
              </a:xfrm>
              <a:prstGeom prst="triangle">
                <a:avLst/>
              </a:prstGeom>
              <a:solidFill>
                <a:sysClr val="window" lastClr="FFFFFF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0A8EA6C9-9EC7-4B3F-B60B-A91644E0345F}"/>
                  </a:ext>
                </a:extLst>
              </p:cNvPr>
              <p:cNvSpPr/>
              <p:nvPr/>
            </p:nvSpPr>
            <p:spPr bwMode="auto">
              <a:xfrm>
                <a:off x="1442609" y="2651600"/>
                <a:ext cx="210660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C451A186-A50C-4672-A35A-A8F3C89E772F}"/>
                  </a:ext>
                </a:extLst>
              </p:cNvPr>
              <p:cNvSpPr/>
              <p:nvPr/>
            </p:nvSpPr>
            <p:spPr bwMode="auto">
              <a:xfrm>
                <a:off x="2378314" y="2651600"/>
                <a:ext cx="210660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8919B100-98AF-4CB1-8416-4EE26AE048D3}"/>
                  </a:ext>
                </a:extLst>
              </p:cNvPr>
              <p:cNvSpPr/>
              <p:nvPr/>
            </p:nvSpPr>
            <p:spPr bwMode="auto">
              <a:xfrm>
                <a:off x="1768001" y="2651600"/>
                <a:ext cx="210660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AD8A5A1A-5562-4A19-A0E5-E3C91C5585E2}"/>
                  </a:ext>
                </a:extLst>
              </p:cNvPr>
              <p:cNvSpPr/>
              <p:nvPr/>
            </p:nvSpPr>
            <p:spPr bwMode="auto">
              <a:xfrm>
                <a:off x="2070224" y="2651600"/>
                <a:ext cx="210660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8B4003D8-456E-4F12-9D17-B0F75085FABB}"/>
                  </a:ext>
                </a:extLst>
              </p:cNvPr>
              <p:cNvSpPr/>
              <p:nvPr/>
            </p:nvSpPr>
            <p:spPr bwMode="auto">
              <a:xfrm>
                <a:off x="1621951" y="1953100"/>
                <a:ext cx="174257" cy="117644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A192A540-ACA5-4260-B137-5B486585C139}"/>
                  </a:ext>
                </a:extLst>
              </p:cNvPr>
              <p:cNvSpPr/>
              <p:nvPr/>
            </p:nvSpPr>
            <p:spPr bwMode="auto">
              <a:xfrm>
                <a:off x="1914012" y="1953100"/>
                <a:ext cx="174257" cy="117644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B2E6557C-96EC-45F5-85DA-931DE196FC83}"/>
                  </a:ext>
                </a:extLst>
              </p:cNvPr>
              <p:cNvSpPr/>
              <p:nvPr/>
            </p:nvSpPr>
            <p:spPr bwMode="auto">
              <a:xfrm>
                <a:off x="2225799" y="1953100"/>
                <a:ext cx="174257" cy="117644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5" name="二等辺三角形 94">
                <a:extLst>
                  <a:ext uri="{FF2B5EF4-FFF2-40B4-BE49-F238E27FC236}">
                    <a16:creationId xmlns:a16="http://schemas.microsoft.com/office/drawing/2014/main" id="{EC8D243F-262D-4C6F-B10D-060FB367C74F}"/>
                  </a:ext>
                </a:extLst>
              </p:cNvPr>
              <p:cNvSpPr/>
              <p:nvPr/>
            </p:nvSpPr>
            <p:spPr bwMode="auto">
              <a:xfrm>
                <a:off x="1501930" y="2055083"/>
                <a:ext cx="1006484" cy="416536"/>
              </a:xfrm>
              <a:prstGeom prst="triangle">
                <a:avLst/>
              </a:prstGeom>
              <a:solidFill>
                <a:sysClr val="windowText" lastClr="0000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6" name="二等辺三角形 95">
                <a:extLst>
                  <a:ext uri="{FF2B5EF4-FFF2-40B4-BE49-F238E27FC236}">
                    <a16:creationId xmlns:a16="http://schemas.microsoft.com/office/drawing/2014/main" id="{29CF6350-7AA4-4E3A-837D-709BFC715C1B}"/>
                  </a:ext>
                </a:extLst>
              </p:cNvPr>
              <p:cNvSpPr/>
              <p:nvPr/>
            </p:nvSpPr>
            <p:spPr bwMode="auto">
              <a:xfrm>
                <a:off x="1590994" y="2134965"/>
                <a:ext cx="828356" cy="342818"/>
              </a:xfrm>
              <a:prstGeom prst="triangle">
                <a:avLst/>
              </a:prstGeom>
              <a:solidFill>
                <a:sysClr val="window" lastClr="FFFFFF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7" name="台形 96">
                <a:extLst>
                  <a:ext uri="{FF2B5EF4-FFF2-40B4-BE49-F238E27FC236}">
                    <a16:creationId xmlns:a16="http://schemas.microsoft.com/office/drawing/2014/main" id="{307500FE-9878-438F-8448-9658379FF3F2}"/>
                  </a:ext>
                </a:extLst>
              </p:cNvPr>
              <p:cNvSpPr/>
              <p:nvPr/>
            </p:nvSpPr>
            <p:spPr bwMode="auto">
              <a:xfrm>
                <a:off x="1192310" y="2419635"/>
                <a:ext cx="1625726" cy="150574"/>
              </a:xfrm>
              <a:prstGeom prst="trapezoid">
                <a:avLst>
                  <a:gd name="adj" fmla="val 78670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45431274-2CC2-4F66-BE5A-C7DDC0EFAEEC}"/>
                  </a:ext>
                </a:extLst>
              </p:cNvPr>
              <p:cNvSpPr/>
              <p:nvPr/>
            </p:nvSpPr>
            <p:spPr bwMode="auto">
              <a:xfrm>
                <a:off x="1172580" y="3118325"/>
                <a:ext cx="148385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81B4C77D-4F40-458A-85F1-A387983BEF9C}"/>
                  </a:ext>
                </a:extLst>
              </p:cNvPr>
              <p:cNvSpPr/>
              <p:nvPr/>
            </p:nvSpPr>
            <p:spPr bwMode="auto">
              <a:xfrm>
                <a:off x="1421817" y="3118325"/>
                <a:ext cx="148385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B6C76825-F206-411A-AB96-C3C45A2E6696}"/>
                  </a:ext>
                </a:extLst>
              </p:cNvPr>
              <p:cNvSpPr/>
              <p:nvPr/>
            </p:nvSpPr>
            <p:spPr bwMode="auto">
              <a:xfrm>
                <a:off x="1671054" y="3118325"/>
                <a:ext cx="148385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BDFC4297-5253-47E4-A205-BEED69409A9E}"/>
                  </a:ext>
                </a:extLst>
              </p:cNvPr>
              <p:cNvSpPr/>
              <p:nvPr/>
            </p:nvSpPr>
            <p:spPr bwMode="auto">
              <a:xfrm>
                <a:off x="1920291" y="3118325"/>
                <a:ext cx="148385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FA9F2EFD-E313-4B57-B89B-D01B3AE1DC5C}"/>
                  </a:ext>
                </a:extLst>
              </p:cNvPr>
              <p:cNvSpPr/>
              <p:nvPr/>
            </p:nvSpPr>
            <p:spPr bwMode="auto">
              <a:xfrm>
                <a:off x="2169528" y="3118325"/>
                <a:ext cx="148385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4A05D207-6FB2-4E9F-99FF-DE91C6548DEF}"/>
                  </a:ext>
                </a:extLst>
              </p:cNvPr>
              <p:cNvSpPr/>
              <p:nvPr/>
            </p:nvSpPr>
            <p:spPr bwMode="auto">
              <a:xfrm>
                <a:off x="2418765" y="3118325"/>
                <a:ext cx="148385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392B40F5-7F4D-4CD1-9C37-233D7021C5AC}"/>
                  </a:ext>
                </a:extLst>
              </p:cNvPr>
              <p:cNvSpPr/>
              <p:nvPr/>
            </p:nvSpPr>
            <p:spPr bwMode="auto">
              <a:xfrm>
                <a:off x="2668004" y="3118325"/>
                <a:ext cx="148385" cy="142220"/>
              </a:xfrm>
              <a:custGeom>
                <a:avLst/>
                <a:gdLst>
                  <a:gd name="connsiteX0" fmla="*/ 120650 w 210660"/>
                  <a:gd name="connsiteY0" fmla="*/ 0 h 142220"/>
                  <a:gd name="connsiteX1" fmla="*/ 210660 w 210660"/>
                  <a:gd name="connsiteY1" fmla="*/ 0 h 142220"/>
                  <a:gd name="connsiteX2" fmla="*/ 210660 w 210660"/>
                  <a:gd name="connsiteY2" fmla="*/ 142220 h 142220"/>
                  <a:gd name="connsiteX3" fmla="*/ 120650 w 210660"/>
                  <a:gd name="connsiteY3" fmla="*/ 142220 h 142220"/>
                  <a:gd name="connsiteX4" fmla="*/ 0 w 210660"/>
                  <a:gd name="connsiteY4" fmla="*/ 0 h 142220"/>
                  <a:gd name="connsiteX5" fmla="*/ 90010 w 210660"/>
                  <a:gd name="connsiteY5" fmla="*/ 0 h 142220"/>
                  <a:gd name="connsiteX6" fmla="*/ 90010 w 210660"/>
                  <a:gd name="connsiteY6" fmla="*/ 142220 h 142220"/>
                  <a:gd name="connsiteX7" fmla="*/ 0 w 210660"/>
                  <a:gd name="connsiteY7" fmla="*/ 142220 h 14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660" h="142220">
                    <a:moveTo>
                      <a:pt x="120650" y="0"/>
                    </a:moveTo>
                    <a:lnTo>
                      <a:pt x="210660" y="0"/>
                    </a:lnTo>
                    <a:lnTo>
                      <a:pt x="210660" y="142220"/>
                    </a:lnTo>
                    <a:lnTo>
                      <a:pt x="120650" y="142220"/>
                    </a:lnTo>
                    <a:close/>
                    <a:moveTo>
                      <a:pt x="0" y="0"/>
                    </a:moveTo>
                    <a:lnTo>
                      <a:pt x="90010" y="0"/>
                    </a:lnTo>
                    <a:lnTo>
                      <a:pt x="90010" y="142220"/>
                    </a:lnTo>
                    <a:lnTo>
                      <a:pt x="0" y="14222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61" name="二等辺三角形 60">
              <a:extLst>
                <a:ext uri="{FF2B5EF4-FFF2-40B4-BE49-F238E27FC236}">
                  <a16:creationId xmlns:a16="http://schemas.microsoft.com/office/drawing/2014/main" id="{11E12FF2-AC4D-4AF2-9D14-F112D6188E8D}"/>
                </a:ext>
              </a:extLst>
            </p:cNvPr>
            <p:cNvSpPr/>
            <p:nvPr/>
          </p:nvSpPr>
          <p:spPr bwMode="auto">
            <a:xfrm>
              <a:off x="1956786" y="1664804"/>
              <a:ext cx="88708" cy="45720"/>
            </a:xfrm>
            <a:prstGeom prst="triangle">
              <a:avLst/>
            </a:prstGeom>
            <a:pattFill prst="dkVert">
              <a:fgClr>
                <a:srgbClr val="C00000"/>
              </a:fgClr>
              <a:bgClr>
                <a:sysClr val="windowText" lastClr="000000"/>
              </a:bgClr>
            </a:pattFill>
            <a:ln w="19050">
              <a:solidFill>
                <a:sysClr val="windowText" lastClr="000000"/>
              </a:solidFill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2" name="二等辺三角形 61">
              <a:extLst>
                <a:ext uri="{FF2B5EF4-FFF2-40B4-BE49-F238E27FC236}">
                  <a16:creationId xmlns:a16="http://schemas.microsoft.com/office/drawing/2014/main" id="{EB31059A-6540-4AF0-9A89-A033B6BBDEA2}"/>
                </a:ext>
              </a:extLst>
            </p:cNvPr>
            <p:cNvSpPr/>
            <p:nvPr/>
          </p:nvSpPr>
          <p:spPr bwMode="auto">
            <a:xfrm>
              <a:off x="1956786" y="2181535"/>
              <a:ext cx="88708" cy="45720"/>
            </a:xfrm>
            <a:prstGeom prst="triangle">
              <a:avLst/>
            </a:prstGeom>
            <a:pattFill prst="dkVert">
              <a:fgClr>
                <a:srgbClr val="C00000"/>
              </a:fgClr>
              <a:bgClr>
                <a:sysClr val="windowText" lastClr="000000"/>
              </a:bgClr>
            </a:pattFill>
            <a:ln w="19050">
              <a:solidFill>
                <a:sysClr val="windowText" lastClr="000000"/>
              </a:solidFill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3" name="二等辺三角形 62">
              <a:extLst>
                <a:ext uri="{FF2B5EF4-FFF2-40B4-BE49-F238E27FC236}">
                  <a16:creationId xmlns:a16="http://schemas.microsoft.com/office/drawing/2014/main" id="{0D9BB720-4211-414B-82B8-2E5BFA772859}"/>
                </a:ext>
              </a:extLst>
            </p:cNvPr>
            <p:cNvSpPr/>
            <p:nvPr/>
          </p:nvSpPr>
          <p:spPr bwMode="auto">
            <a:xfrm>
              <a:off x="1287654" y="2833997"/>
              <a:ext cx="88708" cy="45720"/>
            </a:xfrm>
            <a:prstGeom prst="triangle">
              <a:avLst/>
            </a:prstGeom>
            <a:pattFill prst="dkVert">
              <a:fgClr>
                <a:srgbClr val="C00000"/>
              </a:fgClr>
              <a:bgClr>
                <a:sysClr val="windowText" lastClr="000000"/>
              </a:bgClr>
            </a:pattFill>
            <a:ln w="19050">
              <a:solidFill>
                <a:sysClr val="windowText" lastClr="000000"/>
              </a:solidFill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4" name="二等辺三角形 63">
              <a:extLst>
                <a:ext uri="{FF2B5EF4-FFF2-40B4-BE49-F238E27FC236}">
                  <a16:creationId xmlns:a16="http://schemas.microsoft.com/office/drawing/2014/main" id="{2765CE76-2627-4E40-AC28-805DA924A498}"/>
                </a:ext>
              </a:extLst>
            </p:cNvPr>
            <p:cNvSpPr/>
            <p:nvPr/>
          </p:nvSpPr>
          <p:spPr bwMode="auto">
            <a:xfrm>
              <a:off x="2659254" y="2833997"/>
              <a:ext cx="88708" cy="45720"/>
            </a:xfrm>
            <a:prstGeom prst="triangle">
              <a:avLst/>
            </a:prstGeom>
            <a:pattFill prst="dkVert">
              <a:fgClr>
                <a:srgbClr val="C00000"/>
              </a:fgClr>
              <a:bgClr>
                <a:sysClr val="windowText" lastClr="000000"/>
              </a:bgClr>
            </a:pattFill>
            <a:ln w="19050">
              <a:solidFill>
                <a:sysClr val="windowText" lastClr="000000"/>
              </a:solidFill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1083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ja-JP" b="1" dirty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2CEAF9DD-C93C-4CBA-8A0D-99CC1AB8BAA1}"/>
              </a:ext>
            </a:extLst>
          </p:cNvPr>
          <p:cNvGrpSpPr/>
          <p:nvPr/>
        </p:nvGrpSpPr>
        <p:grpSpPr>
          <a:xfrm>
            <a:off x="783402" y="1844794"/>
            <a:ext cx="3328670" cy="3175642"/>
            <a:chOff x="783402" y="1844794"/>
            <a:chExt cx="3328670" cy="3175642"/>
          </a:xfrm>
        </p:grpSpPr>
        <p:sp>
          <p:nvSpPr>
            <p:cNvPr id="23" name="テキスト ボックス 22">
              <a:extLst>
                <a:ext uri="{FF2B5EF4-FFF2-40B4-BE49-F238E27FC236}">
                  <a16:creationId xmlns:a16="http://schemas.microsoft.com/office/drawing/2014/main" id="{C1F5106C-347C-40B8-BEDD-2FAAB4AF1E05}"/>
                </a:ext>
              </a:extLst>
            </p:cNvPr>
            <p:cNvSpPr txBox="1"/>
            <p:nvPr/>
          </p:nvSpPr>
          <p:spPr>
            <a:xfrm>
              <a:off x="2124572" y="4374105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橋</a:t>
              </a:r>
            </a:p>
          </p:txBody>
        </p: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1FEC3FE1-BB48-4420-9918-124B485B7B8A}"/>
                </a:ext>
              </a:extLst>
            </p:cNvPr>
            <p:cNvGrpSpPr/>
            <p:nvPr/>
          </p:nvGrpSpPr>
          <p:grpSpPr>
            <a:xfrm>
              <a:off x="783402" y="1844794"/>
              <a:ext cx="3328670" cy="2066757"/>
              <a:chOff x="-707366" y="1440611"/>
              <a:chExt cx="5779698" cy="3588590"/>
            </a:xfrm>
          </p:grpSpPr>
          <p:sp>
            <p:nvSpPr>
              <p:cNvPr id="13" name="楕円 12">
                <a:extLst>
                  <a:ext uri="{FF2B5EF4-FFF2-40B4-BE49-F238E27FC236}">
                    <a16:creationId xmlns:a16="http://schemas.microsoft.com/office/drawing/2014/main" id="{2DFEECA1-7CF6-457C-BF7D-8A3A8CF41933}"/>
                  </a:ext>
                </a:extLst>
              </p:cNvPr>
              <p:cNvSpPr/>
              <p:nvPr/>
            </p:nvSpPr>
            <p:spPr>
              <a:xfrm>
                <a:off x="-707366" y="1440611"/>
                <a:ext cx="5779698" cy="3588589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F0"/>
                  </a:gs>
                  <a:gs pos="100000">
                    <a:srgbClr val="002060"/>
                  </a:gs>
                </a:gsLst>
                <a:lin ang="2700000" scaled="1"/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93E66CDB-429D-439E-BCCD-2C330222FE6F}"/>
                  </a:ext>
                </a:extLst>
              </p:cNvPr>
              <p:cNvSpPr/>
              <p:nvPr/>
            </p:nvSpPr>
            <p:spPr>
              <a:xfrm>
                <a:off x="-97073" y="1570529"/>
                <a:ext cx="5169405" cy="3458672"/>
              </a:xfrm>
              <a:custGeom>
                <a:avLst/>
                <a:gdLst>
                  <a:gd name="connsiteX0" fmla="*/ 4247457 w 5169405"/>
                  <a:gd name="connsiteY0" fmla="*/ 1135918 h 3462355"/>
                  <a:gd name="connsiteX1" fmla="*/ 5057921 w 5169405"/>
                  <a:gd name="connsiteY1" fmla="*/ 1226800 h 3462355"/>
                  <a:gd name="connsiteX2" fmla="*/ 5081224 w 5169405"/>
                  <a:gd name="connsiteY2" fmla="*/ 1235285 h 3462355"/>
                  <a:gd name="connsiteX3" fmla="*/ 5110694 w 5169405"/>
                  <a:gd name="connsiteY3" fmla="*/ 1306447 h 3462355"/>
                  <a:gd name="connsiteX4" fmla="*/ 5169405 w 5169405"/>
                  <a:gd name="connsiteY4" fmla="*/ 1668060 h 3462355"/>
                  <a:gd name="connsiteX5" fmla="*/ 2279556 w 5169405"/>
                  <a:gd name="connsiteY5" fmla="*/ 3462355 h 3462355"/>
                  <a:gd name="connsiteX6" fmla="*/ 1984086 w 5169405"/>
                  <a:gd name="connsiteY6" fmla="*/ 3453092 h 3462355"/>
                  <a:gd name="connsiteX7" fmla="*/ 1935165 w 5169405"/>
                  <a:gd name="connsiteY7" fmla="*/ 3448456 h 3462355"/>
                  <a:gd name="connsiteX8" fmla="*/ 1986671 w 5169405"/>
                  <a:gd name="connsiteY8" fmla="*/ 3407959 h 3462355"/>
                  <a:gd name="connsiteX9" fmla="*/ 2046643 w 5169405"/>
                  <a:gd name="connsiteY9" fmla="*/ 3246694 h 3462355"/>
                  <a:gd name="connsiteX10" fmla="*/ 847571 w 5169405"/>
                  <a:gd name="connsiteY10" fmla="*/ 2953396 h 3462355"/>
                  <a:gd name="connsiteX11" fmla="*/ 1045978 w 5169405"/>
                  <a:gd name="connsiteY11" fmla="*/ 2634218 h 3462355"/>
                  <a:gd name="connsiteX12" fmla="*/ 813065 w 5169405"/>
                  <a:gd name="connsiteY12" fmla="*/ 2349546 h 3462355"/>
                  <a:gd name="connsiteX13" fmla="*/ 588778 w 5169405"/>
                  <a:gd name="connsiteY13" fmla="*/ 1814709 h 3462355"/>
                  <a:gd name="connsiteX14" fmla="*/ 1623948 w 5169405"/>
                  <a:gd name="connsiteY14" fmla="*/ 1650807 h 3462355"/>
                  <a:gd name="connsiteX15" fmla="*/ 1511805 w 5169405"/>
                  <a:gd name="connsiteY15" fmla="*/ 1357509 h 3462355"/>
                  <a:gd name="connsiteX16" fmla="*/ 2935163 w 5169405"/>
                  <a:gd name="connsiteY16" fmla="*/ 1176354 h 3462355"/>
                  <a:gd name="connsiteX17" fmla="*/ 4247457 w 5169405"/>
                  <a:gd name="connsiteY17" fmla="*/ 1135918 h 3462355"/>
                  <a:gd name="connsiteX18" fmla="*/ 2997562 w 5169405"/>
                  <a:gd name="connsiteY18" fmla="*/ 863663 h 3462355"/>
                  <a:gd name="connsiteX19" fmla="*/ 3030054 w 5169405"/>
                  <a:gd name="connsiteY19" fmla="*/ 917562 h 3462355"/>
                  <a:gd name="connsiteX20" fmla="*/ 2840273 w 5169405"/>
                  <a:gd name="connsiteY20" fmla="*/ 1029705 h 3462355"/>
                  <a:gd name="connsiteX21" fmla="*/ 2667744 w 5169405"/>
                  <a:gd name="connsiteY21" fmla="*/ 1107343 h 3462355"/>
                  <a:gd name="connsiteX22" fmla="*/ 2167412 w 5169405"/>
                  <a:gd name="connsiteY22" fmla="*/ 986573 h 3462355"/>
                  <a:gd name="connsiteX23" fmla="*/ 2952416 w 5169405"/>
                  <a:gd name="connsiteY23" fmla="*/ 865803 h 3462355"/>
                  <a:gd name="connsiteX24" fmla="*/ 2997562 w 5169405"/>
                  <a:gd name="connsiteY24" fmla="*/ 863663 h 3462355"/>
                  <a:gd name="connsiteX25" fmla="*/ 3573518 w 5169405"/>
                  <a:gd name="connsiteY25" fmla="*/ 603037 h 3462355"/>
                  <a:gd name="connsiteX26" fmla="*/ 3909948 w 5169405"/>
                  <a:gd name="connsiteY26" fmla="*/ 652897 h 3462355"/>
                  <a:gd name="connsiteX27" fmla="*/ 4384401 w 5169405"/>
                  <a:gd name="connsiteY27" fmla="*/ 717005 h 3462355"/>
                  <a:gd name="connsiteX28" fmla="*/ 3797805 w 5169405"/>
                  <a:gd name="connsiteY28" fmla="*/ 724129 h 3462355"/>
                  <a:gd name="connsiteX29" fmla="*/ 3728794 w 5169405"/>
                  <a:gd name="connsiteY29" fmla="*/ 788236 h 3462355"/>
                  <a:gd name="connsiteX30" fmla="*/ 3081812 w 5169405"/>
                  <a:gd name="connsiteY30" fmla="*/ 745498 h 3462355"/>
                  <a:gd name="connsiteX31" fmla="*/ 3133571 w 5169405"/>
                  <a:gd name="connsiteY31" fmla="*/ 660021 h 3462355"/>
                  <a:gd name="connsiteX32" fmla="*/ 3573518 w 5169405"/>
                  <a:gd name="connsiteY32" fmla="*/ 603037 h 3462355"/>
                  <a:gd name="connsiteX33" fmla="*/ 3884900 w 5169405"/>
                  <a:gd name="connsiteY33" fmla="*/ 427631 h 3462355"/>
                  <a:gd name="connsiteX34" fmla="*/ 4209375 w 5169405"/>
                  <a:gd name="connsiteY34" fmla="*/ 469744 h 3462355"/>
                  <a:gd name="connsiteX35" fmla="*/ 4429554 w 5169405"/>
                  <a:gd name="connsiteY35" fmla="*/ 482702 h 3462355"/>
                  <a:gd name="connsiteX36" fmla="*/ 4460743 w 5169405"/>
                  <a:gd name="connsiteY36" fmla="*/ 493964 h 3462355"/>
                  <a:gd name="connsiteX37" fmla="*/ 4464396 w 5169405"/>
                  <a:gd name="connsiteY37" fmla="*/ 495906 h 3462355"/>
                  <a:gd name="connsiteX38" fmla="*/ 4488296 w 5169405"/>
                  <a:gd name="connsiteY38" fmla="*/ 512233 h 3462355"/>
                  <a:gd name="connsiteX39" fmla="*/ 4489109 w 5169405"/>
                  <a:gd name="connsiteY39" fmla="*/ 514227 h 3462355"/>
                  <a:gd name="connsiteX40" fmla="*/ 4417966 w 5169405"/>
                  <a:gd name="connsiteY40" fmla="*/ 528055 h 3462355"/>
                  <a:gd name="connsiteX41" fmla="*/ 3629955 w 5169405"/>
                  <a:gd name="connsiteY41" fmla="*/ 518336 h 3462355"/>
                  <a:gd name="connsiteX42" fmla="*/ 3496688 w 5169405"/>
                  <a:gd name="connsiteY42" fmla="*/ 450307 h 3462355"/>
                  <a:gd name="connsiteX43" fmla="*/ 3884900 w 5169405"/>
                  <a:gd name="connsiteY43" fmla="*/ 427631 h 3462355"/>
                  <a:gd name="connsiteX44" fmla="*/ 237129 w 5169405"/>
                  <a:gd name="connsiteY44" fmla="*/ 398735 h 3462355"/>
                  <a:gd name="connsiteX45" fmla="*/ 252266 w 5169405"/>
                  <a:gd name="connsiteY45" fmla="*/ 402845 h 3462355"/>
                  <a:gd name="connsiteX46" fmla="*/ 347119 w 5169405"/>
                  <a:gd name="connsiteY46" fmla="*/ 439754 h 3462355"/>
                  <a:gd name="connsiteX47" fmla="*/ 455069 w 5169405"/>
                  <a:gd name="connsiteY47" fmla="*/ 471504 h 3462355"/>
                  <a:gd name="connsiteX48" fmla="*/ 670969 w 5169405"/>
                  <a:gd name="connsiteY48" fmla="*/ 554054 h 3462355"/>
                  <a:gd name="connsiteX49" fmla="*/ 277269 w 5169405"/>
                  <a:gd name="connsiteY49" fmla="*/ 560404 h 3462355"/>
                  <a:gd name="connsiteX50" fmla="*/ 22873 w 5169405"/>
                  <a:gd name="connsiteY50" fmla="*/ 567548 h 3462355"/>
                  <a:gd name="connsiteX51" fmla="*/ 0 w 5169405"/>
                  <a:gd name="connsiteY51" fmla="*/ 567912 h 3462355"/>
                  <a:gd name="connsiteX52" fmla="*/ 49608 w 5169405"/>
                  <a:gd name="connsiteY52" fmla="*/ 526722 h 3462355"/>
                  <a:gd name="connsiteX53" fmla="*/ 236124 w 5169405"/>
                  <a:gd name="connsiteY53" fmla="*/ 399302 h 3462355"/>
                  <a:gd name="connsiteX54" fmla="*/ 3645727 w 5169405"/>
                  <a:gd name="connsiteY54" fmla="*/ 203762 h 3462355"/>
                  <a:gd name="connsiteX55" fmla="*/ 3934869 w 5169405"/>
                  <a:gd name="connsiteY55" fmla="*/ 249254 h 3462355"/>
                  <a:gd name="connsiteX56" fmla="*/ 4017083 w 5169405"/>
                  <a:gd name="connsiteY56" fmla="*/ 236747 h 3462355"/>
                  <a:gd name="connsiteX57" fmla="*/ 4117769 w 5169405"/>
                  <a:gd name="connsiteY57" fmla="*/ 283495 h 3462355"/>
                  <a:gd name="connsiteX58" fmla="*/ 4278655 w 5169405"/>
                  <a:gd name="connsiteY58" fmla="*/ 374284 h 3462355"/>
                  <a:gd name="connsiteX59" fmla="*/ 4195405 w 5169405"/>
                  <a:gd name="connsiteY59" fmla="*/ 372682 h 3462355"/>
                  <a:gd name="connsiteX60" fmla="*/ 2861719 w 5169405"/>
                  <a:gd name="connsiteY60" fmla="*/ 319104 h 3462355"/>
                  <a:gd name="connsiteX61" fmla="*/ 3585619 w 5169405"/>
                  <a:gd name="connsiteY61" fmla="*/ 204804 h 3462355"/>
                  <a:gd name="connsiteX62" fmla="*/ 3645727 w 5169405"/>
                  <a:gd name="connsiteY62" fmla="*/ 203762 h 3462355"/>
                  <a:gd name="connsiteX63" fmla="*/ 731747 w 5169405"/>
                  <a:gd name="connsiteY63" fmla="*/ 166580 h 3462355"/>
                  <a:gd name="connsiteX64" fmla="*/ 963069 w 5169405"/>
                  <a:gd name="connsiteY64" fmla="*/ 236554 h 3462355"/>
                  <a:gd name="connsiteX65" fmla="*/ 1191669 w 5169405"/>
                  <a:gd name="connsiteY65" fmla="*/ 179404 h 3462355"/>
                  <a:gd name="connsiteX66" fmla="*/ 1540919 w 5169405"/>
                  <a:gd name="connsiteY66" fmla="*/ 319104 h 3462355"/>
                  <a:gd name="connsiteX67" fmla="*/ 372154 w 5169405"/>
                  <a:gd name="connsiteY67" fmla="*/ 327352 h 3462355"/>
                  <a:gd name="connsiteX68" fmla="*/ 364593 w 5169405"/>
                  <a:gd name="connsiteY68" fmla="*/ 326806 h 3462355"/>
                  <a:gd name="connsiteX69" fmla="*/ 441344 w 5169405"/>
                  <a:gd name="connsiteY69" fmla="*/ 283495 h 3462355"/>
                  <a:gd name="connsiteX70" fmla="*/ 663814 w 5169405"/>
                  <a:gd name="connsiteY70" fmla="*/ 180202 h 3462355"/>
                  <a:gd name="connsiteX71" fmla="*/ 699675 w 5169405"/>
                  <a:gd name="connsiteY71" fmla="*/ 166675 h 3462355"/>
                  <a:gd name="connsiteX72" fmla="*/ 1219689 w 5169405"/>
                  <a:gd name="connsiteY72" fmla="*/ 0 h 3462355"/>
                  <a:gd name="connsiteX73" fmla="*/ 1255169 w 5169405"/>
                  <a:gd name="connsiteY73" fmla="*/ 1207 h 3462355"/>
                  <a:gd name="connsiteX74" fmla="*/ 1553619 w 5169405"/>
                  <a:gd name="connsiteY74" fmla="*/ 14304 h 3462355"/>
                  <a:gd name="connsiteX75" fmla="*/ 1985419 w 5169405"/>
                  <a:gd name="connsiteY75" fmla="*/ 52404 h 3462355"/>
                  <a:gd name="connsiteX76" fmla="*/ 2563269 w 5169405"/>
                  <a:gd name="connsiteY76" fmla="*/ 52404 h 3462355"/>
                  <a:gd name="connsiteX77" fmla="*/ 3376069 w 5169405"/>
                  <a:gd name="connsiteY77" fmla="*/ 109554 h 3462355"/>
                  <a:gd name="connsiteX78" fmla="*/ 3794617 w 5169405"/>
                  <a:gd name="connsiteY78" fmla="*/ 156838 h 3462355"/>
                  <a:gd name="connsiteX79" fmla="*/ 3856643 w 5169405"/>
                  <a:gd name="connsiteY79" fmla="*/ 165621 h 3462355"/>
                  <a:gd name="connsiteX80" fmla="*/ 3895298 w 5169405"/>
                  <a:gd name="connsiteY80" fmla="*/ 180202 h 3462355"/>
                  <a:gd name="connsiteX81" fmla="*/ 3915200 w 5169405"/>
                  <a:gd name="connsiteY81" fmla="*/ 189443 h 3462355"/>
                  <a:gd name="connsiteX82" fmla="*/ 3914945 w 5169405"/>
                  <a:gd name="connsiteY82" fmla="*/ 189468 h 3462355"/>
                  <a:gd name="connsiteX83" fmla="*/ 3699919 w 5169405"/>
                  <a:gd name="connsiteY83" fmla="*/ 192104 h 3462355"/>
                  <a:gd name="connsiteX84" fmla="*/ 3236369 w 5169405"/>
                  <a:gd name="connsiteY84" fmla="*/ 179404 h 3462355"/>
                  <a:gd name="connsiteX85" fmla="*/ 2880769 w 5169405"/>
                  <a:gd name="connsiteY85" fmla="*/ 198454 h 3462355"/>
                  <a:gd name="connsiteX86" fmla="*/ 2423569 w 5169405"/>
                  <a:gd name="connsiteY86" fmla="*/ 192104 h 3462355"/>
                  <a:gd name="connsiteX87" fmla="*/ 1833019 w 5169405"/>
                  <a:gd name="connsiteY87" fmla="*/ 179404 h 3462355"/>
                  <a:gd name="connsiteX88" fmla="*/ 994819 w 5169405"/>
                  <a:gd name="connsiteY88" fmla="*/ 84154 h 3462355"/>
                  <a:gd name="connsiteX89" fmla="*/ 922853 w 5169405"/>
                  <a:gd name="connsiteY89" fmla="*/ 84114 h 3462355"/>
                  <a:gd name="connsiteX90" fmla="*/ 1154697 w 5169405"/>
                  <a:gd name="connsiteY90" fmla="*/ 14770 h 3462355"/>
                  <a:gd name="connsiteX0" fmla="*/ 4218882 w 5169405"/>
                  <a:gd name="connsiteY0" fmla="*/ 1402902 h 3462355"/>
                  <a:gd name="connsiteX1" fmla="*/ 5057921 w 5169405"/>
                  <a:gd name="connsiteY1" fmla="*/ 1226800 h 3462355"/>
                  <a:gd name="connsiteX2" fmla="*/ 5081224 w 5169405"/>
                  <a:gd name="connsiteY2" fmla="*/ 1235285 h 3462355"/>
                  <a:gd name="connsiteX3" fmla="*/ 5110694 w 5169405"/>
                  <a:gd name="connsiteY3" fmla="*/ 1306447 h 3462355"/>
                  <a:gd name="connsiteX4" fmla="*/ 5169405 w 5169405"/>
                  <a:gd name="connsiteY4" fmla="*/ 1668060 h 3462355"/>
                  <a:gd name="connsiteX5" fmla="*/ 2279556 w 5169405"/>
                  <a:gd name="connsiteY5" fmla="*/ 3462355 h 3462355"/>
                  <a:gd name="connsiteX6" fmla="*/ 1984086 w 5169405"/>
                  <a:gd name="connsiteY6" fmla="*/ 3453092 h 3462355"/>
                  <a:gd name="connsiteX7" fmla="*/ 1935165 w 5169405"/>
                  <a:gd name="connsiteY7" fmla="*/ 3448456 h 3462355"/>
                  <a:gd name="connsiteX8" fmla="*/ 1986671 w 5169405"/>
                  <a:gd name="connsiteY8" fmla="*/ 3407959 h 3462355"/>
                  <a:gd name="connsiteX9" fmla="*/ 2046643 w 5169405"/>
                  <a:gd name="connsiteY9" fmla="*/ 3246694 h 3462355"/>
                  <a:gd name="connsiteX10" fmla="*/ 847571 w 5169405"/>
                  <a:gd name="connsiteY10" fmla="*/ 2953396 h 3462355"/>
                  <a:gd name="connsiteX11" fmla="*/ 1045978 w 5169405"/>
                  <a:gd name="connsiteY11" fmla="*/ 2634218 h 3462355"/>
                  <a:gd name="connsiteX12" fmla="*/ 813065 w 5169405"/>
                  <a:gd name="connsiteY12" fmla="*/ 2349546 h 3462355"/>
                  <a:gd name="connsiteX13" fmla="*/ 588778 w 5169405"/>
                  <a:gd name="connsiteY13" fmla="*/ 1814709 h 3462355"/>
                  <a:gd name="connsiteX14" fmla="*/ 1623948 w 5169405"/>
                  <a:gd name="connsiteY14" fmla="*/ 1650807 h 3462355"/>
                  <a:gd name="connsiteX15" fmla="*/ 1511805 w 5169405"/>
                  <a:gd name="connsiteY15" fmla="*/ 1357509 h 3462355"/>
                  <a:gd name="connsiteX16" fmla="*/ 2935163 w 5169405"/>
                  <a:gd name="connsiteY16" fmla="*/ 1176354 h 3462355"/>
                  <a:gd name="connsiteX17" fmla="*/ 4218882 w 5169405"/>
                  <a:gd name="connsiteY17" fmla="*/ 1402902 h 3462355"/>
                  <a:gd name="connsiteX18" fmla="*/ 2997562 w 5169405"/>
                  <a:gd name="connsiteY18" fmla="*/ 863663 h 3462355"/>
                  <a:gd name="connsiteX19" fmla="*/ 3030054 w 5169405"/>
                  <a:gd name="connsiteY19" fmla="*/ 917562 h 3462355"/>
                  <a:gd name="connsiteX20" fmla="*/ 2840273 w 5169405"/>
                  <a:gd name="connsiteY20" fmla="*/ 1029705 h 3462355"/>
                  <a:gd name="connsiteX21" fmla="*/ 2667744 w 5169405"/>
                  <a:gd name="connsiteY21" fmla="*/ 1107343 h 3462355"/>
                  <a:gd name="connsiteX22" fmla="*/ 2167412 w 5169405"/>
                  <a:gd name="connsiteY22" fmla="*/ 986573 h 3462355"/>
                  <a:gd name="connsiteX23" fmla="*/ 2952416 w 5169405"/>
                  <a:gd name="connsiteY23" fmla="*/ 865803 h 3462355"/>
                  <a:gd name="connsiteX24" fmla="*/ 2997562 w 5169405"/>
                  <a:gd name="connsiteY24" fmla="*/ 863663 h 3462355"/>
                  <a:gd name="connsiteX25" fmla="*/ 3573518 w 5169405"/>
                  <a:gd name="connsiteY25" fmla="*/ 603037 h 3462355"/>
                  <a:gd name="connsiteX26" fmla="*/ 3909948 w 5169405"/>
                  <a:gd name="connsiteY26" fmla="*/ 652897 h 3462355"/>
                  <a:gd name="connsiteX27" fmla="*/ 4384401 w 5169405"/>
                  <a:gd name="connsiteY27" fmla="*/ 717005 h 3462355"/>
                  <a:gd name="connsiteX28" fmla="*/ 3797805 w 5169405"/>
                  <a:gd name="connsiteY28" fmla="*/ 724129 h 3462355"/>
                  <a:gd name="connsiteX29" fmla="*/ 3728794 w 5169405"/>
                  <a:gd name="connsiteY29" fmla="*/ 788236 h 3462355"/>
                  <a:gd name="connsiteX30" fmla="*/ 3081812 w 5169405"/>
                  <a:gd name="connsiteY30" fmla="*/ 745498 h 3462355"/>
                  <a:gd name="connsiteX31" fmla="*/ 3133571 w 5169405"/>
                  <a:gd name="connsiteY31" fmla="*/ 660021 h 3462355"/>
                  <a:gd name="connsiteX32" fmla="*/ 3573518 w 5169405"/>
                  <a:gd name="connsiteY32" fmla="*/ 603037 h 3462355"/>
                  <a:gd name="connsiteX33" fmla="*/ 3884900 w 5169405"/>
                  <a:gd name="connsiteY33" fmla="*/ 427631 h 3462355"/>
                  <a:gd name="connsiteX34" fmla="*/ 4209375 w 5169405"/>
                  <a:gd name="connsiteY34" fmla="*/ 469744 h 3462355"/>
                  <a:gd name="connsiteX35" fmla="*/ 4429554 w 5169405"/>
                  <a:gd name="connsiteY35" fmla="*/ 482702 h 3462355"/>
                  <a:gd name="connsiteX36" fmla="*/ 4460743 w 5169405"/>
                  <a:gd name="connsiteY36" fmla="*/ 493964 h 3462355"/>
                  <a:gd name="connsiteX37" fmla="*/ 4464396 w 5169405"/>
                  <a:gd name="connsiteY37" fmla="*/ 495906 h 3462355"/>
                  <a:gd name="connsiteX38" fmla="*/ 4488296 w 5169405"/>
                  <a:gd name="connsiteY38" fmla="*/ 512233 h 3462355"/>
                  <a:gd name="connsiteX39" fmla="*/ 4489109 w 5169405"/>
                  <a:gd name="connsiteY39" fmla="*/ 514227 h 3462355"/>
                  <a:gd name="connsiteX40" fmla="*/ 4417966 w 5169405"/>
                  <a:gd name="connsiteY40" fmla="*/ 528055 h 3462355"/>
                  <a:gd name="connsiteX41" fmla="*/ 3629955 w 5169405"/>
                  <a:gd name="connsiteY41" fmla="*/ 518336 h 3462355"/>
                  <a:gd name="connsiteX42" fmla="*/ 3496688 w 5169405"/>
                  <a:gd name="connsiteY42" fmla="*/ 450307 h 3462355"/>
                  <a:gd name="connsiteX43" fmla="*/ 3884900 w 5169405"/>
                  <a:gd name="connsiteY43" fmla="*/ 427631 h 3462355"/>
                  <a:gd name="connsiteX44" fmla="*/ 237129 w 5169405"/>
                  <a:gd name="connsiteY44" fmla="*/ 398735 h 3462355"/>
                  <a:gd name="connsiteX45" fmla="*/ 252266 w 5169405"/>
                  <a:gd name="connsiteY45" fmla="*/ 402845 h 3462355"/>
                  <a:gd name="connsiteX46" fmla="*/ 347119 w 5169405"/>
                  <a:gd name="connsiteY46" fmla="*/ 439754 h 3462355"/>
                  <a:gd name="connsiteX47" fmla="*/ 455069 w 5169405"/>
                  <a:gd name="connsiteY47" fmla="*/ 471504 h 3462355"/>
                  <a:gd name="connsiteX48" fmla="*/ 670969 w 5169405"/>
                  <a:gd name="connsiteY48" fmla="*/ 554054 h 3462355"/>
                  <a:gd name="connsiteX49" fmla="*/ 277269 w 5169405"/>
                  <a:gd name="connsiteY49" fmla="*/ 560404 h 3462355"/>
                  <a:gd name="connsiteX50" fmla="*/ 22873 w 5169405"/>
                  <a:gd name="connsiteY50" fmla="*/ 567548 h 3462355"/>
                  <a:gd name="connsiteX51" fmla="*/ 0 w 5169405"/>
                  <a:gd name="connsiteY51" fmla="*/ 567912 h 3462355"/>
                  <a:gd name="connsiteX52" fmla="*/ 49608 w 5169405"/>
                  <a:gd name="connsiteY52" fmla="*/ 526722 h 3462355"/>
                  <a:gd name="connsiteX53" fmla="*/ 236124 w 5169405"/>
                  <a:gd name="connsiteY53" fmla="*/ 399302 h 3462355"/>
                  <a:gd name="connsiteX54" fmla="*/ 237129 w 5169405"/>
                  <a:gd name="connsiteY54" fmla="*/ 398735 h 3462355"/>
                  <a:gd name="connsiteX55" fmla="*/ 3645727 w 5169405"/>
                  <a:gd name="connsiteY55" fmla="*/ 203762 h 3462355"/>
                  <a:gd name="connsiteX56" fmla="*/ 3934869 w 5169405"/>
                  <a:gd name="connsiteY56" fmla="*/ 249254 h 3462355"/>
                  <a:gd name="connsiteX57" fmla="*/ 4017083 w 5169405"/>
                  <a:gd name="connsiteY57" fmla="*/ 236747 h 3462355"/>
                  <a:gd name="connsiteX58" fmla="*/ 4117769 w 5169405"/>
                  <a:gd name="connsiteY58" fmla="*/ 283495 h 3462355"/>
                  <a:gd name="connsiteX59" fmla="*/ 4278655 w 5169405"/>
                  <a:gd name="connsiteY59" fmla="*/ 374284 h 3462355"/>
                  <a:gd name="connsiteX60" fmla="*/ 4195405 w 5169405"/>
                  <a:gd name="connsiteY60" fmla="*/ 372682 h 3462355"/>
                  <a:gd name="connsiteX61" fmla="*/ 2861719 w 5169405"/>
                  <a:gd name="connsiteY61" fmla="*/ 319104 h 3462355"/>
                  <a:gd name="connsiteX62" fmla="*/ 3585619 w 5169405"/>
                  <a:gd name="connsiteY62" fmla="*/ 204804 h 3462355"/>
                  <a:gd name="connsiteX63" fmla="*/ 3645727 w 5169405"/>
                  <a:gd name="connsiteY63" fmla="*/ 203762 h 3462355"/>
                  <a:gd name="connsiteX64" fmla="*/ 731747 w 5169405"/>
                  <a:gd name="connsiteY64" fmla="*/ 166580 h 3462355"/>
                  <a:gd name="connsiteX65" fmla="*/ 963069 w 5169405"/>
                  <a:gd name="connsiteY65" fmla="*/ 236554 h 3462355"/>
                  <a:gd name="connsiteX66" fmla="*/ 1191669 w 5169405"/>
                  <a:gd name="connsiteY66" fmla="*/ 179404 h 3462355"/>
                  <a:gd name="connsiteX67" fmla="*/ 1540919 w 5169405"/>
                  <a:gd name="connsiteY67" fmla="*/ 319104 h 3462355"/>
                  <a:gd name="connsiteX68" fmla="*/ 372154 w 5169405"/>
                  <a:gd name="connsiteY68" fmla="*/ 327352 h 3462355"/>
                  <a:gd name="connsiteX69" fmla="*/ 364593 w 5169405"/>
                  <a:gd name="connsiteY69" fmla="*/ 326806 h 3462355"/>
                  <a:gd name="connsiteX70" fmla="*/ 441344 w 5169405"/>
                  <a:gd name="connsiteY70" fmla="*/ 283495 h 3462355"/>
                  <a:gd name="connsiteX71" fmla="*/ 663814 w 5169405"/>
                  <a:gd name="connsiteY71" fmla="*/ 180202 h 3462355"/>
                  <a:gd name="connsiteX72" fmla="*/ 699675 w 5169405"/>
                  <a:gd name="connsiteY72" fmla="*/ 166675 h 3462355"/>
                  <a:gd name="connsiteX73" fmla="*/ 731747 w 5169405"/>
                  <a:gd name="connsiteY73" fmla="*/ 166580 h 3462355"/>
                  <a:gd name="connsiteX74" fmla="*/ 1219689 w 5169405"/>
                  <a:gd name="connsiteY74" fmla="*/ 0 h 3462355"/>
                  <a:gd name="connsiteX75" fmla="*/ 1255169 w 5169405"/>
                  <a:gd name="connsiteY75" fmla="*/ 1207 h 3462355"/>
                  <a:gd name="connsiteX76" fmla="*/ 1553619 w 5169405"/>
                  <a:gd name="connsiteY76" fmla="*/ 14304 h 3462355"/>
                  <a:gd name="connsiteX77" fmla="*/ 1985419 w 5169405"/>
                  <a:gd name="connsiteY77" fmla="*/ 52404 h 3462355"/>
                  <a:gd name="connsiteX78" fmla="*/ 2563269 w 5169405"/>
                  <a:gd name="connsiteY78" fmla="*/ 52404 h 3462355"/>
                  <a:gd name="connsiteX79" fmla="*/ 3376069 w 5169405"/>
                  <a:gd name="connsiteY79" fmla="*/ 109554 h 3462355"/>
                  <a:gd name="connsiteX80" fmla="*/ 3794617 w 5169405"/>
                  <a:gd name="connsiteY80" fmla="*/ 156838 h 3462355"/>
                  <a:gd name="connsiteX81" fmla="*/ 3856643 w 5169405"/>
                  <a:gd name="connsiteY81" fmla="*/ 165621 h 3462355"/>
                  <a:gd name="connsiteX82" fmla="*/ 3895298 w 5169405"/>
                  <a:gd name="connsiteY82" fmla="*/ 180202 h 3462355"/>
                  <a:gd name="connsiteX83" fmla="*/ 3915200 w 5169405"/>
                  <a:gd name="connsiteY83" fmla="*/ 189443 h 3462355"/>
                  <a:gd name="connsiteX84" fmla="*/ 3914945 w 5169405"/>
                  <a:gd name="connsiteY84" fmla="*/ 189468 h 3462355"/>
                  <a:gd name="connsiteX85" fmla="*/ 3699919 w 5169405"/>
                  <a:gd name="connsiteY85" fmla="*/ 192104 h 3462355"/>
                  <a:gd name="connsiteX86" fmla="*/ 3236369 w 5169405"/>
                  <a:gd name="connsiteY86" fmla="*/ 179404 h 3462355"/>
                  <a:gd name="connsiteX87" fmla="*/ 2880769 w 5169405"/>
                  <a:gd name="connsiteY87" fmla="*/ 198454 h 3462355"/>
                  <a:gd name="connsiteX88" fmla="*/ 2423569 w 5169405"/>
                  <a:gd name="connsiteY88" fmla="*/ 192104 h 3462355"/>
                  <a:gd name="connsiteX89" fmla="*/ 1833019 w 5169405"/>
                  <a:gd name="connsiteY89" fmla="*/ 179404 h 3462355"/>
                  <a:gd name="connsiteX90" fmla="*/ 994819 w 5169405"/>
                  <a:gd name="connsiteY90" fmla="*/ 84154 h 3462355"/>
                  <a:gd name="connsiteX91" fmla="*/ 922853 w 5169405"/>
                  <a:gd name="connsiteY91" fmla="*/ 84114 h 3462355"/>
                  <a:gd name="connsiteX92" fmla="*/ 1154697 w 5169405"/>
                  <a:gd name="connsiteY92" fmla="*/ 14770 h 3462355"/>
                  <a:gd name="connsiteX93" fmla="*/ 1219689 w 5169405"/>
                  <a:gd name="connsiteY93" fmla="*/ 0 h 3462355"/>
                  <a:gd name="connsiteX0" fmla="*/ 4218882 w 5169405"/>
                  <a:gd name="connsiteY0" fmla="*/ 1402902 h 3462355"/>
                  <a:gd name="connsiteX1" fmla="*/ 5057921 w 5169405"/>
                  <a:gd name="connsiteY1" fmla="*/ 1226800 h 3462355"/>
                  <a:gd name="connsiteX2" fmla="*/ 5081224 w 5169405"/>
                  <a:gd name="connsiteY2" fmla="*/ 1235285 h 3462355"/>
                  <a:gd name="connsiteX3" fmla="*/ 5110694 w 5169405"/>
                  <a:gd name="connsiteY3" fmla="*/ 1306447 h 3462355"/>
                  <a:gd name="connsiteX4" fmla="*/ 5169405 w 5169405"/>
                  <a:gd name="connsiteY4" fmla="*/ 1668060 h 3462355"/>
                  <a:gd name="connsiteX5" fmla="*/ 2279556 w 5169405"/>
                  <a:gd name="connsiteY5" fmla="*/ 3462355 h 3462355"/>
                  <a:gd name="connsiteX6" fmla="*/ 1984086 w 5169405"/>
                  <a:gd name="connsiteY6" fmla="*/ 3453092 h 3462355"/>
                  <a:gd name="connsiteX7" fmla="*/ 1935165 w 5169405"/>
                  <a:gd name="connsiteY7" fmla="*/ 3448456 h 3462355"/>
                  <a:gd name="connsiteX8" fmla="*/ 1986671 w 5169405"/>
                  <a:gd name="connsiteY8" fmla="*/ 3407959 h 3462355"/>
                  <a:gd name="connsiteX9" fmla="*/ 2046643 w 5169405"/>
                  <a:gd name="connsiteY9" fmla="*/ 3246694 h 3462355"/>
                  <a:gd name="connsiteX10" fmla="*/ 847571 w 5169405"/>
                  <a:gd name="connsiteY10" fmla="*/ 2953396 h 3462355"/>
                  <a:gd name="connsiteX11" fmla="*/ 1045978 w 5169405"/>
                  <a:gd name="connsiteY11" fmla="*/ 2634218 h 3462355"/>
                  <a:gd name="connsiteX12" fmla="*/ 813065 w 5169405"/>
                  <a:gd name="connsiteY12" fmla="*/ 2349546 h 3462355"/>
                  <a:gd name="connsiteX13" fmla="*/ 588778 w 5169405"/>
                  <a:gd name="connsiteY13" fmla="*/ 1814709 h 3462355"/>
                  <a:gd name="connsiteX14" fmla="*/ 1623948 w 5169405"/>
                  <a:gd name="connsiteY14" fmla="*/ 1650807 h 3462355"/>
                  <a:gd name="connsiteX15" fmla="*/ 1511805 w 5169405"/>
                  <a:gd name="connsiteY15" fmla="*/ 1357509 h 3462355"/>
                  <a:gd name="connsiteX16" fmla="*/ 2963738 w 5169405"/>
                  <a:gd name="connsiteY16" fmla="*/ 1395663 h 3462355"/>
                  <a:gd name="connsiteX17" fmla="*/ 4218882 w 5169405"/>
                  <a:gd name="connsiteY17" fmla="*/ 1402902 h 3462355"/>
                  <a:gd name="connsiteX18" fmla="*/ 2997562 w 5169405"/>
                  <a:gd name="connsiteY18" fmla="*/ 863663 h 3462355"/>
                  <a:gd name="connsiteX19" fmla="*/ 3030054 w 5169405"/>
                  <a:gd name="connsiteY19" fmla="*/ 917562 h 3462355"/>
                  <a:gd name="connsiteX20" fmla="*/ 2840273 w 5169405"/>
                  <a:gd name="connsiteY20" fmla="*/ 1029705 h 3462355"/>
                  <a:gd name="connsiteX21" fmla="*/ 2667744 w 5169405"/>
                  <a:gd name="connsiteY21" fmla="*/ 1107343 h 3462355"/>
                  <a:gd name="connsiteX22" fmla="*/ 2167412 w 5169405"/>
                  <a:gd name="connsiteY22" fmla="*/ 986573 h 3462355"/>
                  <a:gd name="connsiteX23" fmla="*/ 2952416 w 5169405"/>
                  <a:gd name="connsiteY23" fmla="*/ 865803 h 3462355"/>
                  <a:gd name="connsiteX24" fmla="*/ 2997562 w 5169405"/>
                  <a:gd name="connsiteY24" fmla="*/ 863663 h 3462355"/>
                  <a:gd name="connsiteX25" fmla="*/ 3573518 w 5169405"/>
                  <a:gd name="connsiteY25" fmla="*/ 603037 h 3462355"/>
                  <a:gd name="connsiteX26" fmla="*/ 3909948 w 5169405"/>
                  <a:gd name="connsiteY26" fmla="*/ 652897 h 3462355"/>
                  <a:gd name="connsiteX27" fmla="*/ 4384401 w 5169405"/>
                  <a:gd name="connsiteY27" fmla="*/ 717005 h 3462355"/>
                  <a:gd name="connsiteX28" fmla="*/ 3797805 w 5169405"/>
                  <a:gd name="connsiteY28" fmla="*/ 724129 h 3462355"/>
                  <a:gd name="connsiteX29" fmla="*/ 3728794 w 5169405"/>
                  <a:gd name="connsiteY29" fmla="*/ 788236 h 3462355"/>
                  <a:gd name="connsiteX30" fmla="*/ 3081812 w 5169405"/>
                  <a:gd name="connsiteY30" fmla="*/ 745498 h 3462355"/>
                  <a:gd name="connsiteX31" fmla="*/ 3133571 w 5169405"/>
                  <a:gd name="connsiteY31" fmla="*/ 660021 h 3462355"/>
                  <a:gd name="connsiteX32" fmla="*/ 3573518 w 5169405"/>
                  <a:gd name="connsiteY32" fmla="*/ 603037 h 3462355"/>
                  <a:gd name="connsiteX33" fmla="*/ 3884900 w 5169405"/>
                  <a:gd name="connsiteY33" fmla="*/ 427631 h 3462355"/>
                  <a:gd name="connsiteX34" fmla="*/ 4209375 w 5169405"/>
                  <a:gd name="connsiteY34" fmla="*/ 469744 h 3462355"/>
                  <a:gd name="connsiteX35" fmla="*/ 4429554 w 5169405"/>
                  <a:gd name="connsiteY35" fmla="*/ 482702 h 3462355"/>
                  <a:gd name="connsiteX36" fmla="*/ 4460743 w 5169405"/>
                  <a:gd name="connsiteY36" fmla="*/ 493964 h 3462355"/>
                  <a:gd name="connsiteX37" fmla="*/ 4464396 w 5169405"/>
                  <a:gd name="connsiteY37" fmla="*/ 495906 h 3462355"/>
                  <a:gd name="connsiteX38" fmla="*/ 4488296 w 5169405"/>
                  <a:gd name="connsiteY38" fmla="*/ 512233 h 3462355"/>
                  <a:gd name="connsiteX39" fmla="*/ 4489109 w 5169405"/>
                  <a:gd name="connsiteY39" fmla="*/ 514227 h 3462355"/>
                  <a:gd name="connsiteX40" fmla="*/ 4417966 w 5169405"/>
                  <a:gd name="connsiteY40" fmla="*/ 528055 h 3462355"/>
                  <a:gd name="connsiteX41" fmla="*/ 3629955 w 5169405"/>
                  <a:gd name="connsiteY41" fmla="*/ 518336 h 3462355"/>
                  <a:gd name="connsiteX42" fmla="*/ 3496688 w 5169405"/>
                  <a:gd name="connsiteY42" fmla="*/ 450307 h 3462355"/>
                  <a:gd name="connsiteX43" fmla="*/ 3884900 w 5169405"/>
                  <a:gd name="connsiteY43" fmla="*/ 427631 h 3462355"/>
                  <a:gd name="connsiteX44" fmla="*/ 237129 w 5169405"/>
                  <a:gd name="connsiteY44" fmla="*/ 398735 h 3462355"/>
                  <a:gd name="connsiteX45" fmla="*/ 252266 w 5169405"/>
                  <a:gd name="connsiteY45" fmla="*/ 402845 h 3462355"/>
                  <a:gd name="connsiteX46" fmla="*/ 347119 w 5169405"/>
                  <a:gd name="connsiteY46" fmla="*/ 439754 h 3462355"/>
                  <a:gd name="connsiteX47" fmla="*/ 455069 w 5169405"/>
                  <a:gd name="connsiteY47" fmla="*/ 471504 h 3462355"/>
                  <a:gd name="connsiteX48" fmla="*/ 670969 w 5169405"/>
                  <a:gd name="connsiteY48" fmla="*/ 554054 h 3462355"/>
                  <a:gd name="connsiteX49" fmla="*/ 277269 w 5169405"/>
                  <a:gd name="connsiteY49" fmla="*/ 560404 h 3462355"/>
                  <a:gd name="connsiteX50" fmla="*/ 22873 w 5169405"/>
                  <a:gd name="connsiteY50" fmla="*/ 567548 h 3462355"/>
                  <a:gd name="connsiteX51" fmla="*/ 0 w 5169405"/>
                  <a:gd name="connsiteY51" fmla="*/ 567912 h 3462355"/>
                  <a:gd name="connsiteX52" fmla="*/ 49608 w 5169405"/>
                  <a:gd name="connsiteY52" fmla="*/ 526722 h 3462355"/>
                  <a:gd name="connsiteX53" fmla="*/ 236124 w 5169405"/>
                  <a:gd name="connsiteY53" fmla="*/ 399302 h 3462355"/>
                  <a:gd name="connsiteX54" fmla="*/ 237129 w 5169405"/>
                  <a:gd name="connsiteY54" fmla="*/ 398735 h 3462355"/>
                  <a:gd name="connsiteX55" fmla="*/ 3645727 w 5169405"/>
                  <a:gd name="connsiteY55" fmla="*/ 203762 h 3462355"/>
                  <a:gd name="connsiteX56" fmla="*/ 3934869 w 5169405"/>
                  <a:gd name="connsiteY56" fmla="*/ 249254 h 3462355"/>
                  <a:gd name="connsiteX57" fmla="*/ 4017083 w 5169405"/>
                  <a:gd name="connsiteY57" fmla="*/ 236747 h 3462355"/>
                  <a:gd name="connsiteX58" fmla="*/ 4117769 w 5169405"/>
                  <a:gd name="connsiteY58" fmla="*/ 283495 h 3462355"/>
                  <a:gd name="connsiteX59" fmla="*/ 4278655 w 5169405"/>
                  <a:gd name="connsiteY59" fmla="*/ 374284 h 3462355"/>
                  <a:gd name="connsiteX60" fmla="*/ 4195405 w 5169405"/>
                  <a:gd name="connsiteY60" fmla="*/ 372682 h 3462355"/>
                  <a:gd name="connsiteX61" fmla="*/ 2861719 w 5169405"/>
                  <a:gd name="connsiteY61" fmla="*/ 319104 h 3462355"/>
                  <a:gd name="connsiteX62" fmla="*/ 3585619 w 5169405"/>
                  <a:gd name="connsiteY62" fmla="*/ 204804 h 3462355"/>
                  <a:gd name="connsiteX63" fmla="*/ 3645727 w 5169405"/>
                  <a:gd name="connsiteY63" fmla="*/ 203762 h 3462355"/>
                  <a:gd name="connsiteX64" fmla="*/ 731747 w 5169405"/>
                  <a:gd name="connsiteY64" fmla="*/ 166580 h 3462355"/>
                  <a:gd name="connsiteX65" fmla="*/ 963069 w 5169405"/>
                  <a:gd name="connsiteY65" fmla="*/ 236554 h 3462355"/>
                  <a:gd name="connsiteX66" fmla="*/ 1191669 w 5169405"/>
                  <a:gd name="connsiteY66" fmla="*/ 179404 h 3462355"/>
                  <a:gd name="connsiteX67" fmla="*/ 1540919 w 5169405"/>
                  <a:gd name="connsiteY67" fmla="*/ 319104 h 3462355"/>
                  <a:gd name="connsiteX68" fmla="*/ 372154 w 5169405"/>
                  <a:gd name="connsiteY68" fmla="*/ 327352 h 3462355"/>
                  <a:gd name="connsiteX69" fmla="*/ 364593 w 5169405"/>
                  <a:gd name="connsiteY69" fmla="*/ 326806 h 3462355"/>
                  <a:gd name="connsiteX70" fmla="*/ 441344 w 5169405"/>
                  <a:gd name="connsiteY70" fmla="*/ 283495 h 3462355"/>
                  <a:gd name="connsiteX71" fmla="*/ 663814 w 5169405"/>
                  <a:gd name="connsiteY71" fmla="*/ 180202 h 3462355"/>
                  <a:gd name="connsiteX72" fmla="*/ 699675 w 5169405"/>
                  <a:gd name="connsiteY72" fmla="*/ 166675 h 3462355"/>
                  <a:gd name="connsiteX73" fmla="*/ 731747 w 5169405"/>
                  <a:gd name="connsiteY73" fmla="*/ 166580 h 3462355"/>
                  <a:gd name="connsiteX74" fmla="*/ 1219689 w 5169405"/>
                  <a:gd name="connsiteY74" fmla="*/ 0 h 3462355"/>
                  <a:gd name="connsiteX75" fmla="*/ 1255169 w 5169405"/>
                  <a:gd name="connsiteY75" fmla="*/ 1207 h 3462355"/>
                  <a:gd name="connsiteX76" fmla="*/ 1553619 w 5169405"/>
                  <a:gd name="connsiteY76" fmla="*/ 14304 h 3462355"/>
                  <a:gd name="connsiteX77" fmla="*/ 1985419 w 5169405"/>
                  <a:gd name="connsiteY77" fmla="*/ 52404 h 3462355"/>
                  <a:gd name="connsiteX78" fmla="*/ 2563269 w 5169405"/>
                  <a:gd name="connsiteY78" fmla="*/ 52404 h 3462355"/>
                  <a:gd name="connsiteX79" fmla="*/ 3376069 w 5169405"/>
                  <a:gd name="connsiteY79" fmla="*/ 109554 h 3462355"/>
                  <a:gd name="connsiteX80" fmla="*/ 3794617 w 5169405"/>
                  <a:gd name="connsiteY80" fmla="*/ 156838 h 3462355"/>
                  <a:gd name="connsiteX81" fmla="*/ 3856643 w 5169405"/>
                  <a:gd name="connsiteY81" fmla="*/ 165621 h 3462355"/>
                  <a:gd name="connsiteX82" fmla="*/ 3895298 w 5169405"/>
                  <a:gd name="connsiteY82" fmla="*/ 180202 h 3462355"/>
                  <a:gd name="connsiteX83" fmla="*/ 3915200 w 5169405"/>
                  <a:gd name="connsiteY83" fmla="*/ 189443 h 3462355"/>
                  <a:gd name="connsiteX84" fmla="*/ 3914945 w 5169405"/>
                  <a:gd name="connsiteY84" fmla="*/ 189468 h 3462355"/>
                  <a:gd name="connsiteX85" fmla="*/ 3699919 w 5169405"/>
                  <a:gd name="connsiteY85" fmla="*/ 192104 h 3462355"/>
                  <a:gd name="connsiteX86" fmla="*/ 3236369 w 5169405"/>
                  <a:gd name="connsiteY86" fmla="*/ 179404 h 3462355"/>
                  <a:gd name="connsiteX87" fmla="*/ 2880769 w 5169405"/>
                  <a:gd name="connsiteY87" fmla="*/ 198454 h 3462355"/>
                  <a:gd name="connsiteX88" fmla="*/ 2423569 w 5169405"/>
                  <a:gd name="connsiteY88" fmla="*/ 192104 h 3462355"/>
                  <a:gd name="connsiteX89" fmla="*/ 1833019 w 5169405"/>
                  <a:gd name="connsiteY89" fmla="*/ 179404 h 3462355"/>
                  <a:gd name="connsiteX90" fmla="*/ 994819 w 5169405"/>
                  <a:gd name="connsiteY90" fmla="*/ 84154 h 3462355"/>
                  <a:gd name="connsiteX91" fmla="*/ 922853 w 5169405"/>
                  <a:gd name="connsiteY91" fmla="*/ 84114 h 3462355"/>
                  <a:gd name="connsiteX92" fmla="*/ 1154697 w 5169405"/>
                  <a:gd name="connsiteY92" fmla="*/ 14770 h 3462355"/>
                  <a:gd name="connsiteX93" fmla="*/ 1219689 w 5169405"/>
                  <a:gd name="connsiteY93" fmla="*/ 0 h 3462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5169405" h="3462355">
                    <a:moveTo>
                      <a:pt x="4218882" y="1402902"/>
                    </a:moveTo>
                    <a:cubicBezTo>
                      <a:pt x="4518784" y="1405037"/>
                      <a:pt x="4835328" y="1160054"/>
                      <a:pt x="5057921" y="1226800"/>
                    </a:cubicBezTo>
                    <a:lnTo>
                      <a:pt x="5081224" y="1235285"/>
                    </a:lnTo>
                    <a:lnTo>
                      <a:pt x="5110694" y="1306447"/>
                    </a:lnTo>
                    <a:cubicBezTo>
                      <a:pt x="5149189" y="1423251"/>
                      <a:pt x="5169405" y="1544190"/>
                      <a:pt x="5169405" y="1668060"/>
                    </a:cubicBezTo>
                    <a:cubicBezTo>
                      <a:pt x="5169405" y="2659022"/>
                      <a:pt x="3875576" y="3462355"/>
                      <a:pt x="2279556" y="3462355"/>
                    </a:cubicBezTo>
                    <a:cubicBezTo>
                      <a:pt x="2179805" y="3462355"/>
                      <a:pt x="2081234" y="3459217"/>
                      <a:pt x="1984086" y="3453092"/>
                    </a:cubicBezTo>
                    <a:lnTo>
                      <a:pt x="1935165" y="3448456"/>
                    </a:lnTo>
                    <a:lnTo>
                      <a:pt x="1986671" y="3407959"/>
                    </a:lnTo>
                    <a:cubicBezTo>
                      <a:pt x="2061402" y="3348593"/>
                      <a:pt x="2121046" y="3290365"/>
                      <a:pt x="2046643" y="3246694"/>
                    </a:cubicBezTo>
                    <a:cubicBezTo>
                      <a:pt x="1848236" y="3130238"/>
                      <a:pt x="1014348" y="3055475"/>
                      <a:pt x="847571" y="2953396"/>
                    </a:cubicBezTo>
                    <a:cubicBezTo>
                      <a:pt x="680793" y="2851317"/>
                      <a:pt x="1051729" y="2734860"/>
                      <a:pt x="1045978" y="2634218"/>
                    </a:cubicBezTo>
                    <a:cubicBezTo>
                      <a:pt x="1040227" y="2533576"/>
                      <a:pt x="889265" y="2486131"/>
                      <a:pt x="813065" y="2349546"/>
                    </a:cubicBezTo>
                    <a:cubicBezTo>
                      <a:pt x="736865" y="2212961"/>
                      <a:pt x="453631" y="1931165"/>
                      <a:pt x="588778" y="1814709"/>
                    </a:cubicBezTo>
                    <a:cubicBezTo>
                      <a:pt x="723925" y="1698253"/>
                      <a:pt x="1470110" y="1727007"/>
                      <a:pt x="1623948" y="1650807"/>
                    </a:cubicBezTo>
                    <a:cubicBezTo>
                      <a:pt x="1777786" y="1574607"/>
                      <a:pt x="1288507" y="1400033"/>
                      <a:pt x="1511805" y="1357509"/>
                    </a:cubicBezTo>
                    <a:cubicBezTo>
                      <a:pt x="1735103" y="1314985"/>
                      <a:pt x="2512559" y="1388098"/>
                      <a:pt x="2963738" y="1395663"/>
                    </a:cubicBezTo>
                    <a:cubicBezTo>
                      <a:pt x="3414917" y="1403228"/>
                      <a:pt x="3739037" y="1399487"/>
                      <a:pt x="4218882" y="1402902"/>
                    </a:cubicBezTo>
                    <a:close/>
                    <a:moveTo>
                      <a:pt x="2997562" y="863663"/>
                    </a:moveTo>
                    <a:cubicBezTo>
                      <a:pt x="3083520" y="863467"/>
                      <a:pt x="3041377" y="894918"/>
                      <a:pt x="3030054" y="917562"/>
                    </a:cubicBezTo>
                    <a:cubicBezTo>
                      <a:pt x="3017114" y="943441"/>
                      <a:pt x="2900658" y="998075"/>
                      <a:pt x="2840273" y="1029705"/>
                    </a:cubicBezTo>
                    <a:cubicBezTo>
                      <a:pt x="2779888" y="1061335"/>
                      <a:pt x="2779887" y="1114532"/>
                      <a:pt x="2667744" y="1107343"/>
                    </a:cubicBezTo>
                    <a:cubicBezTo>
                      <a:pt x="2555601" y="1100154"/>
                      <a:pt x="2119967" y="1026830"/>
                      <a:pt x="2167412" y="986573"/>
                    </a:cubicBezTo>
                    <a:cubicBezTo>
                      <a:pt x="2214857" y="946316"/>
                      <a:pt x="2808642" y="877305"/>
                      <a:pt x="2952416" y="865803"/>
                    </a:cubicBezTo>
                    <a:cubicBezTo>
                      <a:pt x="2970388" y="864365"/>
                      <a:pt x="2985282" y="863691"/>
                      <a:pt x="2997562" y="863663"/>
                    </a:cubicBezTo>
                    <a:close/>
                    <a:moveTo>
                      <a:pt x="3573518" y="603037"/>
                    </a:moveTo>
                    <a:cubicBezTo>
                      <a:pt x="3702914" y="601849"/>
                      <a:pt x="3774801" y="633902"/>
                      <a:pt x="3909948" y="652897"/>
                    </a:cubicBezTo>
                    <a:cubicBezTo>
                      <a:pt x="3909948" y="652897"/>
                      <a:pt x="4403091" y="705134"/>
                      <a:pt x="4384401" y="717005"/>
                    </a:cubicBezTo>
                    <a:cubicBezTo>
                      <a:pt x="4365711" y="728877"/>
                      <a:pt x="3907073" y="712258"/>
                      <a:pt x="3797805" y="724129"/>
                    </a:cubicBezTo>
                    <a:cubicBezTo>
                      <a:pt x="3688537" y="736001"/>
                      <a:pt x="3848126" y="784675"/>
                      <a:pt x="3728794" y="788236"/>
                    </a:cubicBezTo>
                    <a:cubicBezTo>
                      <a:pt x="3609462" y="791798"/>
                      <a:pt x="3181016" y="766867"/>
                      <a:pt x="3081812" y="745498"/>
                    </a:cubicBezTo>
                    <a:cubicBezTo>
                      <a:pt x="2982608" y="724129"/>
                      <a:pt x="3057371" y="683765"/>
                      <a:pt x="3133571" y="660021"/>
                    </a:cubicBezTo>
                    <a:cubicBezTo>
                      <a:pt x="3209771" y="636277"/>
                      <a:pt x="3444122" y="604224"/>
                      <a:pt x="3573518" y="603037"/>
                    </a:cubicBezTo>
                    <a:close/>
                    <a:moveTo>
                      <a:pt x="3884900" y="427631"/>
                    </a:moveTo>
                    <a:cubicBezTo>
                      <a:pt x="4003681" y="430870"/>
                      <a:pt x="4118599" y="460565"/>
                      <a:pt x="4209375" y="469744"/>
                    </a:cubicBezTo>
                    <a:cubicBezTo>
                      <a:pt x="4300150" y="478923"/>
                      <a:pt x="4395754" y="470824"/>
                      <a:pt x="4429554" y="482702"/>
                    </a:cubicBezTo>
                    <a:cubicBezTo>
                      <a:pt x="4438004" y="485672"/>
                      <a:pt x="4449834" y="489620"/>
                      <a:pt x="4460743" y="493964"/>
                    </a:cubicBezTo>
                    <a:lnTo>
                      <a:pt x="4464396" y="495906"/>
                    </a:lnTo>
                    <a:lnTo>
                      <a:pt x="4488296" y="512233"/>
                    </a:lnTo>
                    <a:lnTo>
                      <a:pt x="4489109" y="514227"/>
                    </a:lnTo>
                    <a:cubicBezTo>
                      <a:pt x="4486817" y="520564"/>
                      <a:pt x="4467941" y="525828"/>
                      <a:pt x="4417966" y="528055"/>
                    </a:cubicBezTo>
                    <a:cubicBezTo>
                      <a:pt x="4284699" y="533994"/>
                      <a:pt x="3783501" y="531294"/>
                      <a:pt x="3629955" y="518336"/>
                    </a:cubicBezTo>
                    <a:cubicBezTo>
                      <a:pt x="3476409" y="505379"/>
                      <a:pt x="3454197" y="465424"/>
                      <a:pt x="3496688" y="450307"/>
                    </a:cubicBezTo>
                    <a:cubicBezTo>
                      <a:pt x="3539180" y="435190"/>
                      <a:pt x="3766119" y="424391"/>
                      <a:pt x="3884900" y="427631"/>
                    </a:cubicBezTo>
                    <a:close/>
                    <a:moveTo>
                      <a:pt x="237129" y="398735"/>
                    </a:moveTo>
                    <a:lnTo>
                      <a:pt x="252266" y="402845"/>
                    </a:lnTo>
                    <a:cubicBezTo>
                      <a:pt x="289969" y="416471"/>
                      <a:pt x="316957" y="431817"/>
                      <a:pt x="347119" y="439754"/>
                    </a:cubicBezTo>
                    <a:cubicBezTo>
                      <a:pt x="407444" y="455629"/>
                      <a:pt x="401094" y="452454"/>
                      <a:pt x="455069" y="471504"/>
                    </a:cubicBezTo>
                    <a:cubicBezTo>
                      <a:pt x="509044" y="490554"/>
                      <a:pt x="700602" y="539237"/>
                      <a:pt x="670969" y="554054"/>
                    </a:cubicBezTo>
                    <a:cubicBezTo>
                      <a:pt x="641336" y="568871"/>
                      <a:pt x="277269" y="560404"/>
                      <a:pt x="277269" y="560404"/>
                    </a:cubicBezTo>
                    <a:cubicBezTo>
                      <a:pt x="202657" y="561463"/>
                      <a:pt x="112169" y="565167"/>
                      <a:pt x="22873" y="567548"/>
                    </a:cubicBezTo>
                    <a:lnTo>
                      <a:pt x="0" y="567912"/>
                    </a:lnTo>
                    <a:lnTo>
                      <a:pt x="49608" y="526722"/>
                    </a:lnTo>
                    <a:cubicBezTo>
                      <a:pt x="108502" y="482413"/>
                      <a:pt x="170754" y="439890"/>
                      <a:pt x="236124" y="399302"/>
                    </a:cubicBezTo>
                    <a:lnTo>
                      <a:pt x="237129" y="398735"/>
                    </a:lnTo>
                    <a:close/>
                    <a:moveTo>
                      <a:pt x="3645727" y="203762"/>
                    </a:moveTo>
                    <a:cubicBezTo>
                      <a:pt x="3771075" y="208392"/>
                      <a:pt x="3801519" y="257589"/>
                      <a:pt x="3934869" y="249254"/>
                    </a:cubicBezTo>
                    <a:lnTo>
                      <a:pt x="4017083" y="236747"/>
                    </a:lnTo>
                    <a:lnTo>
                      <a:pt x="4117769" y="283495"/>
                    </a:lnTo>
                    <a:lnTo>
                      <a:pt x="4278655" y="374284"/>
                    </a:lnTo>
                    <a:lnTo>
                      <a:pt x="4195405" y="372682"/>
                    </a:lnTo>
                    <a:cubicBezTo>
                      <a:pt x="3646043" y="361024"/>
                      <a:pt x="3004594" y="336964"/>
                      <a:pt x="2861719" y="319104"/>
                    </a:cubicBezTo>
                    <a:cubicBezTo>
                      <a:pt x="2633119" y="290529"/>
                      <a:pt x="3406761" y="216446"/>
                      <a:pt x="3585619" y="204804"/>
                    </a:cubicBezTo>
                    <a:cubicBezTo>
                      <a:pt x="3607976" y="203349"/>
                      <a:pt x="3627820" y="203101"/>
                      <a:pt x="3645727" y="203762"/>
                    </a:cubicBezTo>
                    <a:close/>
                    <a:moveTo>
                      <a:pt x="731747" y="166580"/>
                    </a:moveTo>
                    <a:cubicBezTo>
                      <a:pt x="824858" y="174509"/>
                      <a:pt x="889912" y="234702"/>
                      <a:pt x="963069" y="236554"/>
                    </a:cubicBezTo>
                    <a:cubicBezTo>
                      <a:pt x="1046677" y="238671"/>
                      <a:pt x="1095361" y="165646"/>
                      <a:pt x="1191669" y="179404"/>
                    </a:cubicBezTo>
                    <a:cubicBezTo>
                      <a:pt x="1287977" y="193162"/>
                      <a:pt x="1692261" y="295821"/>
                      <a:pt x="1540919" y="319104"/>
                    </a:cubicBezTo>
                    <a:cubicBezTo>
                      <a:pt x="1408495" y="339477"/>
                      <a:pt x="653772" y="343644"/>
                      <a:pt x="372154" y="327352"/>
                    </a:cubicBezTo>
                    <a:lnTo>
                      <a:pt x="364593" y="326806"/>
                    </a:lnTo>
                    <a:lnTo>
                      <a:pt x="441344" y="283495"/>
                    </a:lnTo>
                    <a:cubicBezTo>
                      <a:pt x="512706" y="246928"/>
                      <a:pt x="586944" y="212447"/>
                      <a:pt x="663814" y="180202"/>
                    </a:cubicBezTo>
                    <a:lnTo>
                      <a:pt x="699675" y="166675"/>
                    </a:lnTo>
                    <a:lnTo>
                      <a:pt x="731747" y="166580"/>
                    </a:lnTo>
                    <a:close/>
                    <a:moveTo>
                      <a:pt x="1219689" y="0"/>
                    </a:moveTo>
                    <a:lnTo>
                      <a:pt x="1255169" y="1207"/>
                    </a:lnTo>
                    <a:lnTo>
                      <a:pt x="1553619" y="14304"/>
                    </a:lnTo>
                    <a:cubicBezTo>
                      <a:pt x="1706019" y="23829"/>
                      <a:pt x="1817144" y="46054"/>
                      <a:pt x="1985419" y="52404"/>
                    </a:cubicBezTo>
                    <a:cubicBezTo>
                      <a:pt x="2153694" y="58754"/>
                      <a:pt x="2331494" y="42879"/>
                      <a:pt x="2563269" y="52404"/>
                    </a:cubicBezTo>
                    <a:cubicBezTo>
                      <a:pt x="2795044" y="61929"/>
                      <a:pt x="3147469" y="88387"/>
                      <a:pt x="3376069" y="109554"/>
                    </a:cubicBezTo>
                    <a:cubicBezTo>
                      <a:pt x="3518944" y="122784"/>
                      <a:pt x="3680423" y="141387"/>
                      <a:pt x="3794617" y="156838"/>
                    </a:cubicBezTo>
                    <a:lnTo>
                      <a:pt x="3856643" y="165621"/>
                    </a:lnTo>
                    <a:lnTo>
                      <a:pt x="3895298" y="180202"/>
                    </a:lnTo>
                    <a:lnTo>
                      <a:pt x="3915200" y="189443"/>
                    </a:lnTo>
                    <a:lnTo>
                      <a:pt x="3914945" y="189468"/>
                    </a:lnTo>
                    <a:cubicBezTo>
                      <a:pt x="3867351" y="192517"/>
                      <a:pt x="3772680" y="192104"/>
                      <a:pt x="3699919" y="192104"/>
                    </a:cubicBezTo>
                    <a:cubicBezTo>
                      <a:pt x="3583502" y="192104"/>
                      <a:pt x="3372894" y="178346"/>
                      <a:pt x="3236369" y="179404"/>
                    </a:cubicBezTo>
                    <a:cubicBezTo>
                      <a:pt x="3099844" y="180462"/>
                      <a:pt x="3016236" y="196337"/>
                      <a:pt x="2880769" y="198454"/>
                    </a:cubicBezTo>
                    <a:lnTo>
                      <a:pt x="2423569" y="192104"/>
                    </a:lnTo>
                    <a:lnTo>
                      <a:pt x="1833019" y="179404"/>
                    </a:lnTo>
                    <a:cubicBezTo>
                      <a:pt x="1594894" y="161412"/>
                      <a:pt x="1368411" y="92621"/>
                      <a:pt x="994819" y="84154"/>
                    </a:cubicBezTo>
                    <a:lnTo>
                      <a:pt x="922853" y="84114"/>
                    </a:lnTo>
                    <a:lnTo>
                      <a:pt x="1154697" y="14770"/>
                    </a:lnTo>
                    <a:lnTo>
                      <a:pt x="121968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669900">
                      <a:alpha val="50000"/>
                    </a:srgbClr>
                  </a:gs>
                  <a:gs pos="50000">
                    <a:srgbClr val="70AD47">
                      <a:lumMod val="50000"/>
                    </a:srgbClr>
                  </a:gs>
                </a:gsLst>
                <a:lin ang="5400000" scaled="1"/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516F9A65-C84F-4F67-9FE0-B27E21950D1C}"/>
                  </a:ext>
                </a:extLst>
              </p:cNvPr>
              <p:cNvSpPr/>
              <p:nvPr/>
            </p:nvSpPr>
            <p:spPr>
              <a:xfrm rot="18900000" flipH="1">
                <a:off x="662842" y="2376363"/>
                <a:ext cx="1009077" cy="1009077"/>
              </a:xfrm>
              <a:custGeom>
                <a:avLst/>
                <a:gdLst>
                  <a:gd name="connsiteX0" fmla="*/ 348428 w 1009077"/>
                  <a:gd name="connsiteY0" fmla="*/ 348427 h 1009077"/>
                  <a:gd name="connsiteX1" fmla="*/ 639469 w 1009077"/>
                  <a:gd name="connsiteY1" fmla="*/ 348427 h 1009077"/>
                  <a:gd name="connsiteX2" fmla="*/ 639469 w 1009077"/>
                  <a:gd name="connsiteY2" fmla="*/ 639468 h 1009077"/>
                  <a:gd name="connsiteX3" fmla="*/ 348428 w 1009077"/>
                  <a:gd name="connsiteY3" fmla="*/ 639468 h 1009077"/>
                  <a:gd name="connsiteX4" fmla="*/ 0 w 1009077"/>
                  <a:gd name="connsiteY4" fmla="*/ 302708 h 1009077"/>
                  <a:gd name="connsiteX5" fmla="*/ 0 w 1009077"/>
                  <a:gd name="connsiteY5" fmla="*/ 348427 h 1009077"/>
                  <a:gd name="connsiteX6" fmla="*/ 302709 w 1009077"/>
                  <a:gd name="connsiteY6" fmla="*/ 348427 h 1009077"/>
                  <a:gd name="connsiteX7" fmla="*/ 302709 w 1009077"/>
                  <a:gd name="connsiteY7" fmla="*/ 672317 h 1009077"/>
                  <a:gd name="connsiteX8" fmla="*/ 336760 w 1009077"/>
                  <a:gd name="connsiteY8" fmla="*/ 672317 h 1009077"/>
                  <a:gd name="connsiteX9" fmla="*/ 336760 w 1009077"/>
                  <a:gd name="connsiteY9" fmla="*/ 685187 h 1009077"/>
                  <a:gd name="connsiteX10" fmla="*/ 639469 w 1009077"/>
                  <a:gd name="connsiteY10" fmla="*/ 685187 h 1009077"/>
                  <a:gd name="connsiteX11" fmla="*/ 639469 w 1009077"/>
                  <a:gd name="connsiteY11" fmla="*/ 1009077 h 1009077"/>
                  <a:gd name="connsiteX12" fmla="*/ 685188 w 1009077"/>
                  <a:gd name="connsiteY12" fmla="*/ 1009077 h 1009077"/>
                  <a:gd name="connsiteX13" fmla="*/ 685188 w 1009077"/>
                  <a:gd name="connsiteY13" fmla="*/ 685187 h 1009077"/>
                  <a:gd name="connsiteX14" fmla="*/ 1009077 w 1009077"/>
                  <a:gd name="connsiteY14" fmla="*/ 685187 h 1009077"/>
                  <a:gd name="connsiteX15" fmla="*/ 1009077 w 1009077"/>
                  <a:gd name="connsiteY15" fmla="*/ 639468 h 1009077"/>
                  <a:gd name="connsiteX16" fmla="*/ 685188 w 1009077"/>
                  <a:gd name="connsiteY16" fmla="*/ 639468 h 1009077"/>
                  <a:gd name="connsiteX17" fmla="*/ 685188 w 1009077"/>
                  <a:gd name="connsiteY17" fmla="*/ 336760 h 1009077"/>
                  <a:gd name="connsiteX18" fmla="*/ 672317 w 1009077"/>
                  <a:gd name="connsiteY18" fmla="*/ 336760 h 1009077"/>
                  <a:gd name="connsiteX19" fmla="*/ 672317 w 1009077"/>
                  <a:gd name="connsiteY19" fmla="*/ 302708 h 1009077"/>
                  <a:gd name="connsiteX20" fmla="*/ 348428 w 1009077"/>
                  <a:gd name="connsiteY20" fmla="*/ 302708 h 1009077"/>
                  <a:gd name="connsiteX21" fmla="*/ 348428 w 1009077"/>
                  <a:gd name="connsiteY21" fmla="*/ 0 h 1009077"/>
                  <a:gd name="connsiteX22" fmla="*/ 302709 w 1009077"/>
                  <a:gd name="connsiteY22" fmla="*/ 0 h 1009077"/>
                  <a:gd name="connsiteX23" fmla="*/ 302709 w 1009077"/>
                  <a:gd name="connsiteY23" fmla="*/ 302708 h 100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9077" h="1009077">
                    <a:moveTo>
                      <a:pt x="348428" y="348427"/>
                    </a:moveTo>
                    <a:lnTo>
                      <a:pt x="639469" y="348427"/>
                    </a:lnTo>
                    <a:lnTo>
                      <a:pt x="639469" y="639468"/>
                    </a:lnTo>
                    <a:lnTo>
                      <a:pt x="348428" y="639468"/>
                    </a:lnTo>
                    <a:close/>
                    <a:moveTo>
                      <a:pt x="0" y="302708"/>
                    </a:moveTo>
                    <a:lnTo>
                      <a:pt x="0" y="348427"/>
                    </a:lnTo>
                    <a:lnTo>
                      <a:pt x="302709" y="348427"/>
                    </a:lnTo>
                    <a:lnTo>
                      <a:pt x="302709" y="672317"/>
                    </a:lnTo>
                    <a:lnTo>
                      <a:pt x="336760" y="672317"/>
                    </a:lnTo>
                    <a:lnTo>
                      <a:pt x="336760" y="685187"/>
                    </a:lnTo>
                    <a:lnTo>
                      <a:pt x="639469" y="685187"/>
                    </a:lnTo>
                    <a:lnTo>
                      <a:pt x="639469" y="1009077"/>
                    </a:lnTo>
                    <a:lnTo>
                      <a:pt x="685188" y="1009077"/>
                    </a:lnTo>
                    <a:lnTo>
                      <a:pt x="685188" y="685187"/>
                    </a:lnTo>
                    <a:lnTo>
                      <a:pt x="1009077" y="685187"/>
                    </a:lnTo>
                    <a:lnTo>
                      <a:pt x="1009077" y="639468"/>
                    </a:lnTo>
                    <a:lnTo>
                      <a:pt x="685188" y="639468"/>
                    </a:lnTo>
                    <a:lnTo>
                      <a:pt x="685188" y="336760"/>
                    </a:lnTo>
                    <a:lnTo>
                      <a:pt x="672317" y="336760"/>
                    </a:lnTo>
                    <a:lnTo>
                      <a:pt x="672317" y="302708"/>
                    </a:lnTo>
                    <a:lnTo>
                      <a:pt x="348428" y="302708"/>
                    </a:lnTo>
                    <a:lnTo>
                      <a:pt x="348428" y="0"/>
                    </a:lnTo>
                    <a:lnTo>
                      <a:pt x="302709" y="0"/>
                    </a:lnTo>
                    <a:lnTo>
                      <a:pt x="302709" y="302708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" name="正方形/長方形 15">
                <a:extLst>
                  <a:ext uri="{FF2B5EF4-FFF2-40B4-BE49-F238E27FC236}">
                    <a16:creationId xmlns:a16="http://schemas.microsoft.com/office/drawing/2014/main" id="{8CF85090-C2EE-425B-B1CE-5D44A8B2B407}"/>
                  </a:ext>
                </a:extLst>
              </p:cNvPr>
              <p:cNvSpPr/>
              <p:nvPr/>
            </p:nvSpPr>
            <p:spPr>
              <a:xfrm>
                <a:off x="869950" y="2249349"/>
                <a:ext cx="82550" cy="2346111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B73780BC-3AFC-4BD9-B911-BBAABEF7BD4C}"/>
                  </a:ext>
                </a:extLst>
              </p:cNvPr>
              <p:cNvSpPr/>
              <p:nvPr/>
            </p:nvSpPr>
            <p:spPr>
              <a:xfrm>
                <a:off x="-260908" y="1959665"/>
                <a:ext cx="4378692" cy="2696782"/>
              </a:xfrm>
              <a:custGeom>
                <a:avLst/>
                <a:gdLst>
                  <a:gd name="connsiteX0" fmla="*/ 4378692 w 4378692"/>
                  <a:gd name="connsiteY0" fmla="*/ 507 h 2696782"/>
                  <a:gd name="connsiteX1" fmla="*/ 2828974 w 4378692"/>
                  <a:gd name="connsiteY1" fmla="*/ 458659 h 2696782"/>
                  <a:gd name="connsiteX2" fmla="*/ 3141394 w 4378692"/>
                  <a:gd name="connsiteY2" fmla="*/ 824419 h 2696782"/>
                  <a:gd name="connsiteX3" fmla="*/ 2653714 w 4378692"/>
                  <a:gd name="connsiteY3" fmla="*/ 1578799 h 2696782"/>
                  <a:gd name="connsiteX4" fmla="*/ 713883 w 4378692"/>
                  <a:gd name="connsiteY4" fmla="*/ 2682569 h 2696782"/>
                  <a:gd name="connsiteX5" fmla="*/ 684817 w 4378692"/>
                  <a:gd name="connsiteY5" fmla="*/ 2696782 h 2696782"/>
                  <a:gd name="connsiteX6" fmla="*/ 605179 w 4378692"/>
                  <a:gd name="connsiteY6" fmla="*/ 2659807 h 2696782"/>
                  <a:gd name="connsiteX7" fmla="*/ 47083 w 4378692"/>
                  <a:gd name="connsiteY7" fmla="*/ 2278449 h 2696782"/>
                  <a:gd name="connsiteX8" fmla="*/ 0 w 4378692"/>
                  <a:gd name="connsiteY8" fmla="*/ 2230329 h 2696782"/>
                  <a:gd name="connsiteX9" fmla="*/ 220151 w 4378692"/>
                  <a:gd name="connsiteY9" fmla="*/ 2132745 h 2696782"/>
                  <a:gd name="connsiteX10" fmla="*/ 2539414 w 4378692"/>
                  <a:gd name="connsiteY10" fmla="*/ 1075879 h 2696782"/>
                  <a:gd name="connsiteX11" fmla="*/ 2692767 w 4378692"/>
                  <a:gd name="connsiteY11" fmla="*/ 384364 h 2696782"/>
                  <a:gd name="connsiteX12" fmla="*/ 4378692 w 4378692"/>
                  <a:gd name="connsiteY12" fmla="*/ 507 h 2696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78692" h="2696782">
                    <a:moveTo>
                      <a:pt x="4378692" y="507"/>
                    </a:moveTo>
                    <a:cubicBezTo>
                      <a:pt x="4158506" y="74801"/>
                      <a:pt x="3035190" y="321340"/>
                      <a:pt x="2828974" y="458659"/>
                    </a:cubicBezTo>
                    <a:cubicBezTo>
                      <a:pt x="2622758" y="595978"/>
                      <a:pt x="3061066" y="666304"/>
                      <a:pt x="3141394" y="824419"/>
                    </a:cubicBezTo>
                    <a:cubicBezTo>
                      <a:pt x="3221722" y="982534"/>
                      <a:pt x="3189654" y="1211769"/>
                      <a:pt x="2653714" y="1578799"/>
                    </a:cubicBezTo>
                    <a:cubicBezTo>
                      <a:pt x="2285255" y="1831132"/>
                      <a:pt x="1414968" y="2333179"/>
                      <a:pt x="713883" y="2682569"/>
                    </a:cubicBezTo>
                    <a:lnTo>
                      <a:pt x="684817" y="2696782"/>
                    </a:lnTo>
                    <a:lnTo>
                      <a:pt x="605179" y="2659807"/>
                    </a:lnTo>
                    <a:cubicBezTo>
                      <a:pt x="391092" y="2550107"/>
                      <a:pt x="202881" y="2421634"/>
                      <a:pt x="47083" y="2278449"/>
                    </a:cubicBezTo>
                    <a:lnTo>
                      <a:pt x="0" y="2230329"/>
                    </a:lnTo>
                    <a:lnTo>
                      <a:pt x="220151" y="2132745"/>
                    </a:lnTo>
                    <a:cubicBezTo>
                      <a:pt x="1092706" y="1749574"/>
                      <a:pt x="2181433" y="1302098"/>
                      <a:pt x="2539414" y="1075879"/>
                    </a:cubicBezTo>
                    <a:cubicBezTo>
                      <a:pt x="3112184" y="713929"/>
                      <a:pt x="2386221" y="563593"/>
                      <a:pt x="2692767" y="384364"/>
                    </a:cubicBezTo>
                    <a:cubicBezTo>
                      <a:pt x="2999313" y="205135"/>
                      <a:pt x="4355991" y="-11875"/>
                      <a:pt x="4378692" y="507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Text" lastClr="000000">
                      <a:lumMod val="65000"/>
                      <a:lumOff val="35000"/>
                    </a:sysClr>
                  </a:gs>
                  <a:gs pos="0">
                    <a:sysClr val="windowText" lastClr="000000">
                      <a:lumMod val="85000"/>
                      <a:lumOff val="15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089DCBCC-9C24-4F00-9D8B-8844B7BBA76A}"/>
                  </a:ext>
                </a:extLst>
              </p:cNvPr>
              <p:cNvSpPr/>
              <p:nvPr/>
            </p:nvSpPr>
            <p:spPr>
              <a:xfrm>
                <a:off x="-282779" y="1912136"/>
                <a:ext cx="4495037" cy="2718332"/>
              </a:xfrm>
              <a:custGeom>
                <a:avLst/>
                <a:gdLst>
                  <a:gd name="connsiteX0" fmla="*/ 4427495 w 4495037"/>
                  <a:gd name="connsiteY0" fmla="*/ 0 h 2718332"/>
                  <a:gd name="connsiteX1" fmla="*/ 4495037 w 4495037"/>
                  <a:gd name="connsiteY1" fmla="*/ 38115 h 2718332"/>
                  <a:gd name="connsiteX2" fmla="*/ 4404601 w 4495037"/>
                  <a:gd name="connsiteY2" fmla="*/ 56607 h 2718332"/>
                  <a:gd name="connsiteX3" fmla="*/ 2926321 w 4495037"/>
                  <a:gd name="connsiteY3" fmla="*/ 429987 h 2718332"/>
                  <a:gd name="connsiteX4" fmla="*/ 3177781 w 4495037"/>
                  <a:gd name="connsiteY4" fmla="*/ 818607 h 2718332"/>
                  <a:gd name="connsiteX5" fmla="*/ 2690101 w 4495037"/>
                  <a:gd name="connsiteY5" fmla="*/ 1572987 h 2718332"/>
                  <a:gd name="connsiteX6" fmla="*/ 750270 w 4495037"/>
                  <a:gd name="connsiteY6" fmla="*/ 2676757 h 2718332"/>
                  <a:gd name="connsiteX7" fmla="*/ 665249 w 4495037"/>
                  <a:gd name="connsiteY7" fmla="*/ 2718332 h 2718332"/>
                  <a:gd name="connsiteX8" fmla="*/ 641564 w 4495037"/>
                  <a:gd name="connsiteY8" fmla="*/ 2707336 h 2718332"/>
                  <a:gd name="connsiteX9" fmla="*/ 83468 w 4495037"/>
                  <a:gd name="connsiteY9" fmla="*/ 2325978 h 2718332"/>
                  <a:gd name="connsiteX10" fmla="*/ 0 w 4495037"/>
                  <a:gd name="connsiteY10" fmla="*/ 2240671 h 2718332"/>
                  <a:gd name="connsiteX11" fmla="*/ 2204 w 4495037"/>
                  <a:gd name="connsiteY11" fmla="*/ 2239669 h 2718332"/>
                  <a:gd name="connsiteX12" fmla="*/ 2575801 w 4495037"/>
                  <a:gd name="connsiteY12" fmla="*/ 1070067 h 2718332"/>
                  <a:gd name="connsiteX13" fmla="*/ 2686291 w 4495037"/>
                  <a:gd name="connsiteY13" fmla="*/ 407127 h 2718332"/>
                  <a:gd name="connsiteX14" fmla="*/ 4347269 w 4495037"/>
                  <a:gd name="connsiteY14" fmla="*/ 14556 h 2718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95037" h="2718332">
                    <a:moveTo>
                      <a:pt x="4427495" y="0"/>
                    </a:moveTo>
                    <a:lnTo>
                      <a:pt x="4495037" y="38115"/>
                    </a:lnTo>
                    <a:lnTo>
                      <a:pt x="4404601" y="56607"/>
                    </a:lnTo>
                    <a:cubicBezTo>
                      <a:pt x="4031221" y="141697"/>
                      <a:pt x="3130791" y="302987"/>
                      <a:pt x="2926321" y="429987"/>
                    </a:cubicBezTo>
                    <a:cubicBezTo>
                      <a:pt x="2721851" y="556987"/>
                      <a:pt x="3102851" y="605247"/>
                      <a:pt x="3177781" y="818607"/>
                    </a:cubicBezTo>
                    <a:cubicBezTo>
                      <a:pt x="3252711" y="1031967"/>
                      <a:pt x="3226041" y="1205957"/>
                      <a:pt x="2690101" y="1572987"/>
                    </a:cubicBezTo>
                    <a:cubicBezTo>
                      <a:pt x="2321642" y="1825320"/>
                      <a:pt x="1451355" y="2327367"/>
                      <a:pt x="750270" y="2676757"/>
                    </a:cubicBezTo>
                    <a:lnTo>
                      <a:pt x="665249" y="2718332"/>
                    </a:lnTo>
                    <a:lnTo>
                      <a:pt x="641564" y="2707336"/>
                    </a:lnTo>
                    <a:cubicBezTo>
                      <a:pt x="427477" y="2597636"/>
                      <a:pt x="239266" y="2469163"/>
                      <a:pt x="83468" y="2325978"/>
                    </a:cubicBezTo>
                    <a:lnTo>
                      <a:pt x="0" y="2240671"/>
                    </a:lnTo>
                    <a:lnTo>
                      <a:pt x="2204" y="2239669"/>
                    </a:lnTo>
                    <a:cubicBezTo>
                      <a:pt x="904040" y="1835470"/>
                      <a:pt x="2182022" y="1318908"/>
                      <a:pt x="2575801" y="1070067"/>
                    </a:cubicBezTo>
                    <a:cubicBezTo>
                      <a:pt x="3148571" y="708117"/>
                      <a:pt x="2246871" y="609057"/>
                      <a:pt x="2686291" y="407127"/>
                    </a:cubicBezTo>
                    <a:cubicBezTo>
                      <a:pt x="2960929" y="280921"/>
                      <a:pt x="3717521" y="129910"/>
                      <a:pt x="4347269" y="14556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6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7494CB0B-E1C6-4B7B-9453-1493015299F6}"/>
                  </a:ext>
                </a:extLst>
              </p:cNvPr>
              <p:cNvSpPr/>
              <p:nvPr/>
            </p:nvSpPr>
            <p:spPr>
              <a:xfrm flipV="1">
                <a:off x="2647951" y="1843156"/>
                <a:ext cx="901879" cy="595716"/>
              </a:xfrm>
              <a:custGeom>
                <a:avLst/>
                <a:gdLst>
                  <a:gd name="connsiteX0" fmla="*/ 47576 w 901879"/>
                  <a:gd name="connsiteY0" fmla="*/ 80437 h 595716"/>
                  <a:gd name="connsiteX1" fmla="*/ 45862 w 901879"/>
                  <a:gd name="connsiteY1" fmla="*/ 0 h 595716"/>
                  <a:gd name="connsiteX2" fmla="*/ 1 w 901879"/>
                  <a:gd name="connsiteY2" fmla="*/ 0 h 595716"/>
                  <a:gd name="connsiteX3" fmla="*/ 2722 w 901879"/>
                  <a:gd name="connsiteY3" fmla="*/ 62209 h 595716"/>
                  <a:gd name="connsiteX4" fmla="*/ 22859 w 901879"/>
                  <a:gd name="connsiteY4" fmla="*/ 71011 h 595716"/>
                  <a:gd name="connsiteX5" fmla="*/ 332792 w 901879"/>
                  <a:gd name="connsiteY5" fmla="*/ 173907 h 595716"/>
                  <a:gd name="connsiteX6" fmla="*/ 330253 w 901879"/>
                  <a:gd name="connsiteY6" fmla="*/ 54770 h 595716"/>
                  <a:gd name="connsiteX7" fmla="*/ 289992 w 901879"/>
                  <a:gd name="connsiteY7" fmla="*/ 54770 h 595716"/>
                  <a:gd name="connsiteX8" fmla="*/ 294711 w 901879"/>
                  <a:gd name="connsiteY8" fmla="*/ 162660 h 595716"/>
                  <a:gd name="connsiteX9" fmla="*/ 583863 w 901879"/>
                  <a:gd name="connsiteY9" fmla="*/ 244781 h 595716"/>
                  <a:gd name="connsiteX10" fmla="*/ 582706 w 901879"/>
                  <a:gd name="connsiteY10" fmla="*/ 190500 h 595716"/>
                  <a:gd name="connsiteX11" fmla="*/ 551121 w 901879"/>
                  <a:gd name="connsiteY11" fmla="*/ 190500 h 595716"/>
                  <a:gd name="connsiteX12" fmla="*/ 553126 w 901879"/>
                  <a:gd name="connsiteY12" fmla="*/ 236350 h 595716"/>
                  <a:gd name="connsiteX13" fmla="*/ 164413 w 901879"/>
                  <a:gd name="connsiteY13" fmla="*/ 254104 h 595716"/>
                  <a:gd name="connsiteX14" fmla="*/ 170104 w 901879"/>
                  <a:gd name="connsiteY14" fmla="*/ 123994 h 595716"/>
                  <a:gd name="connsiteX15" fmla="*/ 175528 w 901879"/>
                  <a:gd name="connsiteY15" fmla="*/ 0 h 595716"/>
                  <a:gd name="connsiteX16" fmla="*/ 129669 w 901879"/>
                  <a:gd name="connsiteY16" fmla="*/ 0 h 595716"/>
                  <a:gd name="connsiteX17" fmla="*/ 127337 w 901879"/>
                  <a:gd name="connsiteY17" fmla="*/ 109425 h 595716"/>
                  <a:gd name="connsiteX18" fmla="*/ 124469 w 901879"/>
                  <a:gd name="connsiteY18" fmla="*/ 243978 h 595716"/>
                  <a:gd name="connsiteX19" fmla="*/ 668643 w 901879"/>
                  <a:gd name="connsiteY19" fmla="*/ 267528 h 595716"/>
                  <a:gd name="connsiteX20" fmla="*/ 672012 w 901879"/>
                  <a:gd name="connsiteY20" fmla="*/ 190500 h 595716"/>
                  <a:gd name="connsiteX21" fmla="*/ 640427 w 901879"/>
                  <a:gd name="connsiteY21" fmla="*/ 190500 h 595716"/>
                  <a:gd name="connsiteX22" fmla="*/ 638951 w 901879"/>
                  <a:gd name="connsiteY22" fmla="*/ 259748 h 595716"/>
                  <a:gd name="connsiteX23" fmla="*/ 827808 w 901879"/>
                  <a:gd name="connsiteY23" fmla="*/ 309236 h 595716"/>
                  <a:gd name="connsiteX24" fmla="*/ 826672 w 901879"/>
                  <a:gd name="connsiteY24" fmla="*/ 251526 h 595716"/>
                  <a:gd name="connsiteX25" fmla="*/ 800073 w 901879"/>
                  <a:gd name="connsiteY25" fmla="*/ 251526 h 595716"/>
                  <a:gd name="connsiteX26" fmla="*/ 802133 w 901879"/>
                  <a:gd name="connsiteY26" fmla="*/ 302508 h 595716"/>
                  <a:gd name="connsiteX27" fmla="*/ 432548 w 901879"/>
                  <a:gd name="connsiteY27" fmla="*/ 318608 h 595716"/>
                  <a:gd name="connsiteX28" fmla="*/ 437533 w 901879"/>
                  <a:gd name="connsiteY28" fmla="*/ 204641 h 595716"/>
                  <a:gd name="connsiteX29" fmla="*/ 444089 w 901879"/>
                  <a:gd name="connsiteY29" fmla="*/ 54770 h 595716"/>
                  <a:gd name="connsiteX30" fmla="*/ 403829 w 901879"/>
                  <a:gd name="connsiteY30" fmla="*/ 54770 h 595716"/>
                  <a:gd name="connsiteX31" fmla="*/ 400862 w 901879"/>
                  <a:gd name="connsiteY31" fmla="*/ 194009 h 595716"/>
                  <a:gd name="connsiteX32" fmla="*/ 398376 w 901879"/>
                  <a:gd name="connsiteY32" fmla="*/ 310644 h 595716"/>
                  <a:gd name="connsiteX33" fmla="*/ 895265 w 901879"/>
                  <a:gd name="connsiteY33" fmla="*/ 415224 h 595716"/>
                  <a:gd name="connsiteX34" fmla="*/ 898813 w 901879"/>
                  <a:gd name="connsiteY34" fmla="*/ 327417 h 595716"/>
                  <a:gd name="connsiteX35" fmla="*/ 901879 w 901879"/>
                  <a:gd name="connsiteY35" fmla="*/ 251526 h 595716"/>
                  <a:gd name="connsiteX36" fmla="*/ 875280 w 901879"/>
                  <a:gd name="connsiteY36" fmla="*/ 251526 h 595716"/>
                  <a:gd name="connsiteX37" fmla="*/ 873912 w 901879"/>
                  <a:gd name="connsiteY37" fmla="*/ 321046 h 595716"/>
                  <a:gd name="connsiteX38" fmla="*/ 872150 w 901879"/>
                  <a:gd name="connsiteY38" fmla="*/ 410555 h 595716"/>
                  <a:gd name="connsiteX39" fmla="*/ 289992 w 901879"/>
                  <a:gd name="connsiteY39" fmla="*/ 536005 h 595716"/>
                  <a:gd name="connsiteX40" fmla="*/ 330462 w 901879"/>
                  <a:gd name="connsiteY40" fmla="*/ 536005 h 595716"/>
                  <a:gd name="connsiteX41" fmla="*/ 334867 w 901879"/>
                  <a:gd name="connsiteY41" fmla="*/ 374394 h 595716"/>
                  <a:gd name="connsiteX42" fmla="*/ 399214 w 901879"/>
                  <a:gd name="connsiteY42" fmla="*/ 374394 h 595716"/>
                  <a:gd name="connsiteX43" fmla="*/ 403619 w 901879"/>
                  <a:gd name="connsiteY43" fmla="*/ 536005 h 595716"/>
                  <a:gd name="connsiteX44" fmla="*/ 444088 w 901879"/>
                  <a:gd name="connsiteY44" fmla="*/ 536005 h 595716"/>
                  <a:gd name="connsiteX45" fmla="*/ 433081 w 901879"/>
                  <a:gd name="connsiteY45" fmla="*/ 339260 h 595716"/>
                  <a:gd name="connsiteX46" fmla="*/ 431644 w 901879"/>
                  <a:gd name="connsiteY46" fmla="*/ 339260 h 595716"/>
                  <a:gd name="connsiteX47" fmla="*/ 432547 w 901879"/>
                  <a:gd name="connsiteY47" fmla="*/ 318608 h 595716"/>
                  <a:gd name="connsiteX48" fmla="*/ 398375 w 901879"/>
                  <a:gd name="connsiteY48" fmla="*/ 310644 h 595716"/>
                  <a:gd name="connsiteX49" fmla="*/ 397788 w 901879"/>
                  <a:gd name="connsiteY49" fmla="*/ 338176 h 595716"/>
                  <a:gd name="connsiteX50" fmla="*/ 336293 w 901879"/>
                  <a:gd name="connsiteY50" fmla="*/ 338176 h 595716"/>
                  <a:gd name="connsiteX51" fmla="*/ 335393 w 901879"/>
                  <a:gd name="connsiteY51" fmla="*/ 295967 h 595716"/>
                  <a:gd name="connsiteX52" fmla="*/ 300183 w 901879"/>
                  <a:gd name="connsiteY52" fmla="*/ 287762 h 595716"/>
                  <a:gd name="connsiteX53" fmla="*/ 302436 w 901879"/>
                  <a:gd name="connsiteY53" fmla="*/ 339260 h 595716"/>
                  <a:gd name="connsiteX54" fmla="*/ 300999 w 901879"/>
                  <a:gd name="connsiteY54" fmla="*/ 339260 h 595716"/>
                  <a:gd name="connsiteX55" fmla="*/ 0 w 901879"/>
                  <a:gd name="connsiteY55" fmla="*/ 548162 h 595716"/>
                  <a:gd name="connsiteX56" fmla="*/ 46099 w 901879"/>
                  <a:gd name="connsiteY56" fmla="*/ 548162 h 595716"/>
                  <a:gd name="connsiteX57" fmla="*/ 51116 w 901879"/>
                  <a:gd name="connsiteY57" fmla="*/ 364075 h 595716"/>
                  <a:gd name="connsiteX58" fmla="*/ 124412 w 901879"/>
                  <a:gd name="connsiteY58" fmla="*/ 364075 h 595716"/>
                  <a:gd name="connsiteX59" fmla="*/ 129430 w 901879"/>
                  <a:gd name="connsiteY59" fmla="*/ 548162 h 595716"/>
                  <a:gd name="connsiteX60" fmla="*/ 175527 w 901879"/>
                  <a:gd name="connsiteY60" fmla="*/ 548162 h 595716"/>
                  <a:gd name="connsiteX61" fmla="*/ 162990 w 901879"/>
                  <a:gd name="connsiteY61" fmla="*/ 324056 h 595716"/>
                  <a:gd name="connsiteX62" fmla="*/ 161353 w 901879"/>
                  <a:gd name="connsiteY62" fmla="*/ 324056 h 595716"/>
                  <a:gd name="connsiteX63" fmla="*/ 164412 w 901879"/>
                  <a:gd name="connsiteY63" fmla="*/ 254105 h 595716"/>
                  <a:gd name="connsiteX64" fmla="*/ 124468 w 901879"/>
                  <a:gd name="connsiteY64" fmla="*/ 243979 h 595716"/>
                  <a:gd name="connsiteX65" fmla="*/ 122788 w 901879"/>
                  <a:gd name="connsiteY65" fmla="*/ 322821 h 595716"/>
                  <a:gd name="connsiteX66" fmla="*/ 52740 w 901879"/>
                  <a:gd name="connsiteY66" fmla="*/ 322821 h 595716"/>
                  <a:gd name="connsiteX67" fmla="*/ 50629 w 901879"/>
                  <a:gd name="connsiteY67" fmla="*/ 223773 h 595716"/>
                  <a:gd name="connsiteX68" fmla="*/ 9277 w 901879"/>
                  <a:gd name="connsiteY68" fmla="*/ 212090 h 595716"/>
                  <a:gd name="connsiteX69" fmla="*/ 14175 w 901879"/>
                  <a:gd name="connsiteY69" fmla="*/ 324056 h 595716"/>
                  <a:gd name="connsiteX70" fmla="*/ 12538 w 901879"/>
                  <a:gd name="connsiteY70" fmla="*/ 324056 h 595716"/>
                  <a:gd name="connsiteX71" fmla="*/ 551121 w 901879"/>
                  <a:gd name="connsiteY71" fmla="*/ 568033 h 595716"/>
                  <a:gd name="connsiteX72" fmla="*/ 582870 w 901879"/>
                  <a:gd name="connsiteY72" fmla="*/ 568033 h 595716"/>
                  <a:gd name="connsiteX73" fmla="*/ 586326 w 901879"/>
                  <a:gd name="connsiteY73" fmla="*/ 441247 h 595716"/>
                  <a:gd name="connsiteX74" fmla="*/ 636807 w 901879"/>
                  <a:gd name="connsiteY74" fmla="*/ 441247 h 595716"/>
                  <a:gd name="connsiteX75" fmla="*/ 640262 w 901879"/>
                  <a:gd name="connsiteY75" fmla="*/ 568033 h 595716"/>
                  <a:gd name="connsiteX76" fmla="*/ 672011 w 901879"/>
                  <a:gd name="connsiteY76" fmla="*/ 568033 h 595716"/>
                  <a:gd name="connsiteX77" fmla="*/ 663376 w 901879"/>
                  <a:gd name="connsiteY77" fmla="*/ 413685 h 595716"/>
                  <a:gd name="connsiteX78" fmla="*/ 662249 w 901879"/>
                  <a:gd name="connsiteY78" fmla="*/ 413685 h 595716"/>
                  <a:gd name="connsiteX79" fmla="*/ 664223 w 901879"/>
                  <a:gd name="connsiteY79" fmla="*/ 368554 h 595716"/>
                  <a:gd name="connsiteX80" fmla="*/ 668642 w 901879"/>
                  <a:gd name="connsiteY80" fmla="*/ 267528 h 595716"/>
                  <a:gd name="connsiteX81" fmla="*/ 638950 w 901879"/>
                  <a:gd name="connsiteY81" fmla="*/ 259748 h 595716"/>
                  <a:gd name="connsiteX82" fmla="*/ 636750 w 901879"/>
                  <a:gd name="connsiteY82" fmla="*/ 363004 h 595716"/>
                  <a:gd name="connsiteX83" fmla="*/ 635688 w 901879"/>
                  <a:gd name="connsiteY83" fmla="*/ 412835 h 595716"/>
                  <a:gd name="connsiteX84" fmla="*/ 587445 w 901879"/>
                  <a:gd name="connsiteY84" fmla="*/ 412835 h 595716"/>
                  <a:gd name="connsiteX85" fmla="*/ 586152 w 901879"/>
                  <a:gd name="connsiteY85" fmla="*/ 352174 h 595716"/>
                  <a:gd name="connsiteX86" fmla="*/ 557923 w 901879"/>
                  <a:gd name="connsiteY86" fmla="*/ 346021 h 595716"/>
                  <a:gd name="connsiteX87" fmla="*/ 560883 w 901879"/>
                  <a:gd name="connsiteY87" fmla="*/ 413685 h 595716"/>
                  <a:gd name="connsiteX88" fmla="*/ 559756 w 901879"/>
                  <a:gd name="connsiteY88" fmla="*/ 413685 h 595716"/>
                  <a:gd name="connsiteX89" fmla="*/ 800072 w 901879"/>
                  <a:gd name="connsiteY89" fmla="*/ 595716 h 595716"/>
                  <a:gd name="connsiteX90" fmla="*/ 826809 w 901879"/>
                  <a:gd name="connsiteY90" fmla="*/ 595716 h 595716"/>
                  <a:gd name="connsiteX91" fmla="*/ 829719 w 901879"/>
                  <a:gd name="connsiteY91" fmla="*/ 480128 h 595716"/>
                  <a:gd name="connsiteX92" fmla="*/ 872231 w 901879"/>
                  <a:gd name="connsiteY92" fmla="*/ 480128 h 595716"/>
                  <a:gd name="connsiteX93" fmla="*/ 875141 w 901879"/>
                  <a:gd name="connsiteY93" fmla="*/ 595716 h 595716"/>
                  <a:gd name="connsiteX94" fmla="*/ 901878 w 901879"/>
                  <a:gd name="connsiteY94" fmla="*/ 595716 h 595716"/>
                  <a:gd name="connsiteX95" fmla="*/ 894606 w 901879"/>
                  <a:gd name="connsiteY95" fmla="*/ 455000 h 595716"/>
                  <a:gd name="connsiteX96" fmla="*/ 893657 w 901879"/>
                  <a:gd name="connsiteY96" fmla="*/ 455000 h 595716"/>
                  <a:gd name="connsiteX97" fmla="*/ 895264 w 901879"/>
                  <a:gd name="connsiteY97" fmla="*/ 415224 h 595716"/>
                  <a:gd name="connsiteX98" fmla="*/ 872149 w 901879"/>
                  <a:gd name="connsiteY98" fmla="*/ 410555 h 595716"/>
                  <a:gd name="connsiteX99" fmla="*/ 871289 w 901879"/>
                  <a:gd name="connsiteY99" fmla="*/ 454225 h 595716"/>
                  <a:gd name="connsiteX100" fmla="*/ 830661 w 901879"/>
                  <a:gd name="connsiteY100" fmla="*/ 454225 h 595716"/>
                  <a:gd name="connsiteX101" fmla="*/ 829632 w 901879"/>
                  <a:gd name="connsiteY101" fmla="*/ 401967 h 595716"/>
                  <a:gd name="connsiteX102" fmla="*/ 805957 w 901879"/>
                  <a:gd name="connsiteY102" fmla="*/ 397184 h 595716"/>
                  <a:gd name="connsiteX103" fmla="*/ 808293 w 901879"/>
                  <a:gd name="connsiteY103" fmla="*/ 455000 h 595716"/>
                  <a:gd name="connsiteX104" fmla="*/ 807344 w 901879"/>
                  <a:gd name="connsiteY104" fmla="*/ 455000 h 59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901879" h="595716">
                    <a:moveTo>
                      <a:pt x="47576" y="80437"/>
                    </a:moveTo>
                    <a:lnTo>
                      <a:pt x="45862" y="0"/>
                    </a:lnTo>
                    <a:lnTo>
                      <a:pt x="1" y="0"/>
                    </a:lnTo>
                    <a:lnTo>
                      <a:pt x="2722" y="62209"/>
                    </a:lnTo>
                    <a:lnTo>
                      <a:pt x="22859" y="71011"/>
                    </a:lnTo>
                    <a:close/>
                    <a:moveTo>
                      <a:pt x="332792" y="173907"/>
                    </a:moveTo>
                    <a:lnTo>
                      <a:pt x="330253" y="54770"/>
                    </a:lnTo>
                    <a:lnTo>
                      <a:pt x="289992" y="54770"/>
                    </a:lnTo>
                    <a:lnTo>
                      <a:pt x="294711" y="162660"/>
                    </a:lnTo>
                    <a:close/>
                    <a:moveTo>
                      <a:pt x="583863" y="244781"/>
                    </a:moveTo>
                    <a:lnTo>
                      <a:pt x="582706" y="190500"/>
                    </a:lnTo>
                    <a:lnTo>
                      <a:pt x="551121" y="190500"/>
                    </a:lnTo>
                    <a:lnTo>
                      <a:pt x="553126" y="236350"/>
                    </a:lnTo>
                    <a:close/>
                    <a:moveTo>
                      <a:pt x="164413" y="254104"/>
                    </a:moveTo>
                    <a:lnTo>
                      <a:pt x="170104" y="123994"/>
                    </a:lnTo>
                    <a:lnTo>
                      <a:pt x="175528" y="0"/>
                    </a:lnTo>
                    <a:lnTo>
                      <a:pt x="129669" y="0"/>
                    </a:lnTo>
                    <a:lnTo>
                      <a:pt x="127337" y="109425"/>
                    </a:lnTo>
                    <a:lnTo>
                      <a:pt x="124469" y="243978"/>
                    </a:lnTo>
                    <a:close/>
                    <a:moveTo>
                      <a:pt x="668643" y="267528"/>
                    </a:moveTo>
                    <a:lnTo>
                      <a:pt x="672012" y="190500"/>
                    </a:lnTo>
                    <a:lnTo>
                      <a:pt x="640427" y="190500"/>
                    </a:lnTo>
                    <a:lnTo>
                      <a:pt x="638951" y="259748"/>
                    </a:lnTo>
                    <a:close/>
                    <a:moveTo>
                      <a:pt x="827808" y="309236"/>
                    </a:moveTo>
                    <a:lnTo>
                      <a:pt x="826672" y="251526"/>
                    </a:lnTo>
                    <a:lnTo>
                      <a:pt x="800073" y="251526"/>
                    </a:lnTo>
                    <a:lnTo>
                      <a:pt x="802133" y="302508"/>
                    </a:lnTo>
                    <a:close/>
                    <a:moveTo>
                      <a:pt x="432548" y="318608"/>
                    </a:moveTo>
                    <a:lnTo>
                      <a:pt x="437533" y="204641"/>
                    </a:lnTo>
                    <a:lnTo>
                      <a:pt x="444089" y="54770"/>
                    </a:lnTo>
                    <a:lnTo>
                      <a:pt x="403829" y="54770"/>
                    </a:lnTo>
                    <a:lnTo>
                      <a:pt x="400862" y="194009"/>
                    </a:lnTo>
                    <a:lnTo>
                      <a:pt x="398376" y="310644"/>
                    </a:lnTo>
                    <a:close/>
                    <a:moveTo>
                      <a:pt x="895265" y="415224"/>
                    </a:moveTo>
                    <a:lnTo>
                      <a:pt x="898813" y="327417"/>
                    </a:lnTo>
                    <a:lnTo>
                      <a:pt x="901879" y="251526"/>
                    </a:lnTo>
                    <a:lnTo>
                      <a:pt x="875280" y="251526"/>
                    </a:lnTo>
                    <a:lnTo>
                      <a:pt x="873912" y="321046"/>
                    </a:lnTo>
                    <a:lnTo>
                      <a:pt x="872150" y="410555"/>
                    </a:lnTo>
                    <a:close/>
                    <a:moveTo>
                      <a:pt x="289992" y="536005"/>
                    </a:moveTo>
                    <a:lnTo>
                      <a:pt x="330462" y="536005"/>
                    </a:lnTo>
                    <a:lnTo>
                      <a:pt x="334867" y="374394"/>
                    </a:lnTo>
                    <a:lnTo>
                      <a:pt x="399214" y="374394"/>
                    </a:lnTo>
                    <a:lnTo>
                      <a:pt x="403619" y="536005"/>
                    </a:lnTo>
                    <a:lnTo>
                      <a:pt x="444088" y="536005"/>
                    </a:lnTo>
                    <a:lnTo>
                      <a:pt x="433081" y="339260"/>
                    </a:lnTo>
                    <a:lnTo>
                      <a:pt x="431644" y="339260"/>
                    </a:lnTo>
                    <a:lnTo>
                      <a:pt x="432547" y="318608"/>
                    </a:lnTo>
                    <a:lnTo>
                      <a:pt x="398375" y="310644"/>
                    </a:lnTo>
                    <a:lnTo>
                      <a:pt x="397788" y="338176"/>
                    </a:lnTo>
                    <a:lnTo>
                      <a:pt x="336293" y="338176"/>
                    </a:lnTo>
                    <a:lnTo>
                      <a:pt x="335393" y="295967"/>
                    </a:lnTo>
                    <a:lnTo>
                      <a:pt x="300183" y="287762"/>
                    </a:lnTo>
                    <a:lnTo>
                      <a:pt x="302436" y="339260"/>
                    </a:lnTo>
                    <a:lnTo>
                      <a:pt x="300999" y="339260"/>
                    </a:lnTo>
                    <a:close/>
                    <a:moveTo>
                      <a:pt x="0" y="548162"/>
                    </a:moveTo>
                    <a:lnTo>
                      <a:pt x="46099" y="548162"/>
                    </a:lnTo>
                    <a:lnTo>
                      <a:pt x="51116" y="364075"/>
                    </a:lnTo>
                    <a:lnTo>
                      <a:pt x="124412" y="364075"/>
                    </a:lnTo>
                    <a:lnTo>
                      <a:pt x="129430" y="548162"/>
                    </a:lnTo>
                    <a:lnTo>
                      <a:pt x="175527" y="548162"/>
                    </a:lnTo>
                    <a:lnTo>
                      <a:pt x="162990" y="324056"/>
                    </a:lnTo>
                    <a:lnTo>
                      <a:pt x="161353" y="324056"/>
                    </a:lnTo>
                    <a:lnTo>
                      <a:pt x="164412" y="254105"/>
                    </a:lnTo>
                    <a:lnTo>
                      <a:pt x="124468" y="243979"/>
                    </a:lnTo>
                    <a:lnTo>
                      <a:pt x="122788" y="322821"/>
                    </a:lnTo>
                    <a:lnTo>
                      <a:pt x="52740" y="322821"/>
                    </a:lnTo>
                    <a:lnTo>
                      <a:pt x="50629" y="223773"/>
                    </a:lnTo>
                    <a:lnTo>
                      <a:pt x="9277" y="212090"/>
                    </a:lnTo>
                    <a:lnTo>
                      <a:pt x="14175" y="324056"/>
                    </a:lnTo>
                    <a:lnTo>
                      <a:pt x="12538" y="324056"/>
                    </a:lnTo>
                    <a:close/>
                    <a:moveTo>
                      <a:pt x="551121" y="568033"/>
                    </a:moveTo>
                    <a:lnTo>
                      <a:pt x="582870" y="568033"/>
                    </a:lnTo>
                    <a:lnTo>
                      <a:pt x="586326" y="441247"/>
                    </a:lnTo>
                    <a:lnTo>
                      <a:pt x="636807" y="441247"/>
                    </a:lnTo>
                    <a:lnTo>
                      <a:pt x="640262" y="568033"/>
                    </a:lnTo>
                    <a:lnTo>
                      <a:pt x="672011" y="568033"/>
                    </a:lnTo>
                    <a:lnTo>
                      <a:pt x="663376" y="413685"/>
                    </a:lnTo>
                    <a:lnTo>
                      <a:pt x="662249" y="413685"/>
                    </a:lnTo>
                    <a:lnTo>
                      <a:pt x="664223" y="368554"/>
                    </a:lnTo>
                    <a:lnTo>
                      <a:pt x="668642" y="267528"/>
                    </a:lnTo>
                    <a:lnTo>
                      <a:pt x="638950" y="259748"/>
                    </a:lnTo>
                    <a:lnTo>
                      <a:pt x="636750" y="363004"/>
                    </a:lnTo>
                    <a:lnTo>
                      <a:pt x="635688" y="412835"/>
                    </a:lnTo>
                    <a:lnTo>
                      <a:pt x="587445" y="412835"/>
                    </a:lnTo>
                    <a:lnTo>
                      <a:pt x="586152" y="352174"/>
                    </a:lnTo>
                    <a:lnTo>
                      <a:pt x="557923" y="346021"/>
                    </a:lnTo>
                    <a:lnTo>
                      <a:pt x="560883" y="413685"/>
                    </a:lnTo>
                    <a:lnTo>
                      <a:pt x="559756" y="413685"/>
                    </a:lnTo>
                    <a:close/>
                    <a:moveTo>
                      <a:pt x="800072" y="595716"/>
                    </a:moveTo>
                    <a:lnTo>
                      <a:pt x="826809" y="595716"/>
                    </a:lnTo>
                    <a:lnTo>
                      <a:pt x="829719" y="480128"/>
                    </a:lnTo>
                    <a:lnTo>
                      <a:pt x="872231" y="480128"/>
                    </a:lnTo>
                    <a:lnTo>
                      <a:pt x="875141" y="595716"/>
                    </a:lnTo>
                    <a:lnTo>
                      <a:pt x="901878" y="595716"/>
                    </a:lnTo>
                    <a:lnTo>
                      <a:pt x="894606" y="455000"/>
                    </a:lnTo>
                    <a:lnTo>
                      <a:pt x="893657" y="455000"/>
                    </a:lnTo>
                    <a:lnTo>
                      <a:pt x="895264" y="415224"/>
                    </a:lnTo>
                    <a:lnTo>
                      <a:pt x="872149" y="410555"/>
                    </a:lnTo>
                    <a:lnTo>
                      <a:pt x="871289" y="454225"/>
                    </a:lnTo>
                    <a:lnTo>
                      <a:pt x="830661" y="454225"/>
                    </a:lnTo>
                    <a:lnTo>
                      <a:pt x="829632" y="401967"/>
                    </a:lnTo>
                    <a:lnTo>
                      <a:pt x="805957" y="397184"/>
                    </a:lnTo>
                    <a:lnTo>
                      <a:pt x="808293" y="455000"/>
                    </a:lnTo>
                    <a:lnTo>
                      <a:pt x="807344" y="455000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6" name="正方形/長方形 25">
                <a:extLst>
                  <a:ext uri="{FF2B5EF4-FFF2-40B4-BE49-F238E27FC236}">
                    <a16:creationId xmlns:a16="http://schemas.microsoft.com/office/drawing/2014/main" id="{C9F45B93-EF70-41A9-9EC8-86BBB370ED4F}"/>
                  </a:ext>
                </a:extLst>
              </p:cNvPr>
              <p:cNvSpPr/>
              <p:nvPr/>
            </p:nvSpPr>
            <p:spPr>
              <a:xfrm rot="16200000">
                <a:off x="1134956" y="2140327"/>
                <a:ext cx="90971" cy="458522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7" name="正方形/長方形 26">
                <a:extLst>
                  <a:ext uri="{FF2B5EF4-FFF2-40B4-BE49-F238E27FC236}">
                    <a16:creationId xmlns:a16="http://schemas.microsoft.com/office/drawing/2014/main" id="{FC78A1BD-9E2E-4572-AB20-58D6BE4DE237}"/>
                  </a:ext>
                </a:extLst>
              </p:cNvPr>
              <p:cNvSpPr/>
              <p:nvPr/>
            </p:nvSpPr>
            <p:spPr>
              <a:xfrm>
                <a:off x="1365250" y="2249349"/>
                <a:ext cx="82550" cy="2407098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4CCDB5F7-2538-4FA6-BA10-29C478F9B3FF}"/>
                  </a:ext>
                </a:extLst>
              </p:cNvPr>
              <p:cNvSpPr/>
              <p:nvPr/>
            </p:nvSpPr>
            <p:spPr>
              <a:xfrm>
                <a:off x="-412750" y="2292350"/>
                <a:ext cx="1816100" cy="1695450"/>
              </a:xfrm>
              <a:custGeom>
                <a:avLst/>
                <a:gdLst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6100" h="1695450">
                    <a:moveTo>
                      <a:pt x="1816100" y="0"/>
                    </a:moveTo>
                    <a:cubicBezTo>
                      <a:pt x="1757891" y="147637"/>
                      <a:pt x="1356783" y="714375"/>
                      <a:pt x="927100" y="1047750"/>
                    </a:cubicBezTo>
                    <a:cubicBezTo>
                      <a:pt x="497417" y="1381125"/>
                      <a:pt x="312208" y="1512887"/>
                      <a:pt x="0" y="1695450"/>
                    </a:cubicBezTo>
                  </a:path>
                </a:pathLst>
              </a:custGeom>
              <a:noFill/>
              <a:ln w="254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7E809EDD-6F07-44EB-A1A5-8B8012E8FEAC}"/>
                  </a:ext>
                </a:extLst>
              </p:cNvPr>
              <p:cNvSpPr/>
              <p:nvPr/>
            </p:nvSpPr>
            <p:spPr>
              <a:xfrm>
                <a:off x="-601980" y="2292351"/>
                <a:ext cx="1497330" cy="1342390"/>
              </a:xfrm>
              <a:custGeom>
                <a:avLst/>
                <a:gdLst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6100" h="1695450">
                    <a:moveTo>
                      <a:pt x="1816100" y="0"/>
                    </a:moveTo>
                    <a:cubicBezTo>
                      <a:pt x="1757891" y="147637"/>
                      <a:pt x="1356783" y="714375"/>
                      <a:pt x="927100" y="1047750"/>
                    </a:cubicBezTo>
                    <a:cubicBezTo>
                      <a:pt x="497417" y="1381125"/>
                      <a:pt x="312208" y="1512887"/>
                      <a:pt x="0" y="1695450"/>
                    </a:cubicBezTo>
                  </a:path>
                </a:pathLst>
              </a:custGeom>
              <a:noFill/>
              <a:ln w="254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4E9834B4-477D-4487-B62F-40FDC4FC66C5}"/>
                  </a:ext>
                </a:extLst>
              </p:cNvPr>
              <p:cNvSpPr/>
              <p:nvPr/>
            </p:nvSpPr>
            <p:spPr>
              <a:xfrm rot="4171886">
                <a:off x="1457076" y="2246547"/>
                <a:ext cx="1276448" cy="954025"/>
              </a:xfrm>
              <a:custGeom>
                <a:avLst/>
                <a:gdLst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  <a:gd name="connsiteX0" fmla="*/ 1816100 w 1816100"/>
                  <a:gd name="connsiteY0" fmla="*/ 0 h 1695450"/>
                  <a:gd name="connsiteX1" fmla="*/ 927100 w 1816100"/>
                  <a:gd name="connsiteY1" fmla="*/ 1047750 h 1695450"/>
                  <a:gd name="connsiteX2" fmla="*/ 0 w 1816100"/>
                  <a:gd name="connsiteY2" fmla="*/ 1695450 h 169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6100" h="1695450">
                    <a:moveTo>
                      <a:pt x="1816100" y="0"/>
                    </a:moveTo>
                    <a:cubicBezTo>
                      <a:pt x="1757891" y="147637"/>
                      <a:pt x="1356783" y="714375"/>
                      <a:pt x="927100" y="1047750"/>
                    </a:cubicBezTo>
                    <a:cubicBezTo>
                      <a:pt x="497417" y="1381125"/>
                      <a:pt x="312208" y="1512887"/>
                      <a:pt x="0" y="1695450"/>
                    </a:cubicBezTo>
                  </a:path>
                </a:pathLst>
              </a:custGeom>
              <a:noFill/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cxnSp>
            <p:nvCxnSpPr>
              <p:cNvPr id="31" name="直線コネクタ 30">
                <a:extLst>
                  <a:ext uri="{FF2B5EF4-FFF2-40B4-BE49-F238E27FC236}">
                    <a16:creationId xmlns:a16="http://schemas.microsoft.com/office/drawing/2014/main" id="{BAF447B5-970D-4107-B8BC-B677DFF14A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4035" y="2545681"/>
                <a:ext cx="0" cy="1442119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2" name="直線コネクタ 31">
                <a:extLst>
                  <a:ext uri="{FF2B5EF4-FFF2-40B4-BE49-F238E27FC236}">
                    <a16:creationId xmlns:a16="http://schemas.microsoft.com/office/drawing/2014/main" id="{AD5DF42F-B84B-4D68-BE22-31FA304353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18815" y="2637122"/>
                <a:ext cx="0" cy="124145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3" name="直線コネクタ 32">
                <a:extLst>
                  <a:ext uri="{FF2B5EF4-FFF2-40B4-BE49-F238E27FC236}">
                    <a16:creationId xmlns:a16="http://schemas.microsoft.com/office/drawing/2014/main" id="{B3CEC760-524D-4C54-8AF2-9E8762A87A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848355" y="2766662"/>
                <a:ext cx="0" cy="104964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4" name="直線コネクタ 33">
                <a:extLst>
                  <a:ext uri="{FF2B5EF4-FFF2-40B4-BE49-F238E27FC236}">
                    <a16:creationId xmlns:a16="http://schemas.microsoft.com/office/drawing/2014/main" id="{897E6CA9-45E8-46DA-8555-3CA39A2B1DD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7895" y="2850482"/>
                <a:ext cx="0" cy="91248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5" name="直線コネクタ 34">
                <a:extLst>
                  <a:ext uri="{FF2B5EF4-FFF2-40B4-BE49-F238E27FC236}">
                    <a16:creationId xmlns:a16="http://schemas.microsoft.com/office/drawing/2014/main" id="{87D82981-E7A2-4DC0-ACE7-C183AB9219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092195" y="2948940"/>
                <a:ext cx="0" cy="71496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6" name="直線コネクタ 35">
                <a:extLst>
                  <a:ext uri="{FF2B5EF4-FFF2-40B4-BE49-F238E27FC236}">
                    <a16:creationId xmlns:a16="http://schemas.microsoft.com/office/drawing/2014/main" id="{BD720554-85EC-4A8C-8B05-1AAD31FFEB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214115" y="3002280"/>
                <a:ext cx="0" cy="58542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7" name="直線コネクタ 36">
                <a:extLst>
                  <a:ext uri="{FF2B5EF4-FFF2-40B4-BE49-F238E27FC236}">
                    <a16:creationId xmlns:a16="http://schemas.microsoft.com/office/drawing/2014/main" id="{483DB93D-E71E-4568-9E37-253A88CD41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36035" y="3077979"/>
                <a:ext cx="0" cy="41031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8" name="直線コネクタ 37">
                <a:extLst>
                  <a:ext uri="{FF2B5EF4-FFF2-40B4-BE49-F238E27FC236}">
                    <a16:creationId xmlns:a16="http://schemas.microsoft.com/office/drawing/2014/main" id="{B28BF755-068F-40E2-84AE-BF810EC534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73195" y="3141103"/>
                <a:ext cx="0" cy="287897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9" name="直線コネクタ 38">
                <a:extLst>
                  <a:ext uri="{FF2B5EF4-FFF2-40B4-BE49-F238E27FC236}">
                    <a16:creationId xmlns:a16="http://schemas.microsoft.com/office/drawing/2014/main" id="{329EB078-4FD9-47A0-86A9-BB385A9916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238755" y="2720942"/>
                <a:ext cx="0" cy="132527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0" name="直線コネクタ 39">
                <a:extLst>
                  <a:ext uri="{FF2B5EF4-FFF2-40B4-BE49-F238E27FC236}">
                    <a16:creationId xmlns:a16="http://schemas.microsoft.com/office/drawing/2014/main" id="{56D3A941-38D1-478B-8ECA-8FAB00CDF71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01595" y="2842862"/>
                <a:ext cx="0" cy="132527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1" name="直線コネクタ 40">
                <a:extLst>
                  <a:ext uri="{FF2B5EF4-FFF2-40B4-BE49-F238E27FC236}">
                    <a16:creationId xmlns:a16="http://schemas.microsoft.com/office/drawing/2014/main" id="{F6F87CD6-EAFD-44E0-830A-FBD5482A88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72055" y="2987642"/>
                <a:ext cx="0" cy="124145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2" name="直線コネクタ 41">
                <a:extLst>
                  <a:ext uri="{FF2B5EF4-FFF2-40B4-BE49-F238E27FC236}">
                    <a16:creationId xmlns:a16="http://schemas.microsoft.com/office/drawing/2014/main" id="{F8C7781A-75F0-4B93-9C14-E86A157063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27275" y="3141103"/>
                <a:ext cx="0" cy="1179437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3" name="直線コネクタ 42">
                <a:extLst>
                  <a:ext uri="{FF2B5EF4-FFF2-40B4-BE49-F238E27FC236}">
                    <a16:creationId xmlns:a16="http://schemas.microsoft.com/office/drawing/2014/main" id="{D3B5E215-D6D9-4403-BC75-B167140BFA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97735" y="3247783"/>
                <a:ext cx="0" cy="1179437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4" name="直線コネクタ 43">
                <a:extLst>
                  <a:ext uri="{FF2B5EF4-FFF2-40B4-BE49-F238E27FC236}">
                    <a16:creationId xmlns:a16="http://schemas.microsoft.com/office/drawing/2014/main" id="{29824E75-ACEE-46DC-839B-E5F68FA69B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43929" y="3587708"/>
                <a:ext cx="33766" cy="991914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5" name="直線コネクタ 44">
                <a:extLst>
                  <a:ext uri="{FF2B5EF4-FFF2-40B4-BE49-F238E27FC236}">
                    <a16:creationId xmlns:a16="http://schemas.microsoft.com/office/drawing/2014/main" id="{CE37CAB7-06A2-43B1-A014-C22C8AD9B4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30095" y="3437222"/>
                <a:ext cx="0" cy="104964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6" name="直線コネクタ 45">
                <a:extLst>
                  <a:ext uri="{FF2B5EF4-FFF2-40B4-BE49-F238E27FC236}">
                    <a16:creationId xmlns:a16="http://schemas.microsoft.com/office/drawing/2014/main" id="{C4009DB6-A2C4-4B37-BB6B-FFC7214EE8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9575" y="3665220"/>
                <a:ext cx="0" cy="58542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7" name="直線コネクタ 46">
                <a:extLst>
                  <a:ext uri="{FF2B5EF4-FFF2-40B4-BE49-F238E27FC236}">
                    <a16:creationId xmlns:a16="http://schemas.microsoft.com/office/drawing/2014/main" id="{6EB4A5EA-FB0B-43CB-9DA5-944719DA5A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4795" y="3847599"/>
                <a:ext cx="0" cy="41031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8" name="直線コネクタ 47">
                <a:extLst>
                  <a:ext uri="{FF2B5EF4-FFF2-40B4-BE49-F238E27FC236}">
                    <a16:creationId xmlns:a16="http://schemas.microsoft.com/office/drawing/2014/main" id="{A7D4093F-3D40-45EA-B95F-0361ADCD9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-148085" y="3910723"/>
                <a:ext cx="0" cy="287897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9" name="直線コネクタ 48">
                <a:extLst>
                  <a:ext uri="{FF2B5EF4-FFF2-40B4-BE49-F238E27FC236}">
                    <a16:creationId xmlns:a16="http://schemas.microsoft.com/office/drawing/2014/main" id="{CDA10A89-3443-4A1B-9C63-1C09846921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1555" y="2622944"/>
                <a:ext cx="0" cy="37933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0" name="直線コネクタ 49">
                <a:extLst>
                  <a:ext uri="{FF2B5EF4-FFF2-40B4-BE49-F238E27FC236}">
                    <a16:creationId xmlns:a16="http://schemas.microsoft.com/office/drawing/2014/main" id="{7782F7F8-7DA5-4E19-BBEB-6764ADFDCF0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67255" y="2744864"/>
                <a:ext cx="0" cy="28789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1" name="直線コネクタ 50">
                <a:extLst>
                  <a:ext uri="{FF2B5EF4-FFF2-40B4-BE49-F238E27FC236}">
                    <a16:creationId xmlns:a16="http://schemas.microsoft.com/office/drawing/2014/main" id="{1E747391-C81C-46EC-8994-2048D296124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45335" y="2904884"/>
                <a:ext cx="0" cy="28789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2" name="直線コネクタ 51">
                <a:extLst>
                  <a:ext uri="{FF2B5EF4-FFF2-40B4-BE49-F238E27FC236}">
                    <a16:creationId xmlns:a16="http://schemas.microsoft.com/office/drawing/2014/main" id="{82ADFCBE-DAF5-4980-BAC6-89BC74280F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15795" y="2973464"/>
                <a:ext cx="0" cy="37933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3" name="直線コネクタ 52">
                <a:extLst>
                  <a:ext uri="{FF2B5EF4-FFF2-40B4-BE49-F238E27FC236}">
                    <a16:creationId xmlns:a16="http://schemas.microsoft.com/office/drawing/2014/main" id="{EBE50F75-C143-4655-8769-1D45D2343D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1495" y="3095384"/>
                <a:ext cx="0" cy="28789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4" name="直線コネクタ 53">
                <a:extLst>
                  <a:ext uri="{FF2B5EF4-FFF2-40B4-BE49-F238E27FC236}">
                    <a16:creationId xmlns:a16="http://schemas.microsoft.com/office/drawing/2014/main" id="{30DE8706-201D-4C45-AC5A-811144C086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9575" y="3208852"/>
                <a:ext cx="0" cy="28789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5" name="直線コネクタ 54">
                <a:extLst>
                  <a:ext uri="{FF2B5EF4-FFF2-40B4-BE49-F238E27FC236}">
                    <a16:creationId xmlns:a16="http://schemas.microsoft.com/office/drawing/2014/main" id="{192E62AA-47BB-4A49-8BA0-1187C1130F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4795" y="3285884"/>
                <a:ext cx="0" cy="37933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6" name="直線コネクタ 55">
                <a:extLst>
                  <a:ext uri="{FF2B5EF4-FFF2-40B4-BE49-F238E27FC236}">
                    <a16:creationId xmlns:a16="http://schemas.microsoft.com/office/drawing/2014/main" id="{62EEE363-DB05-4B32-807D-3CE34B8D389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-79505" y="3407804"/>
                <a:ext cx="0" cy="28789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7" name="直線コネクタ 56">
                <a:extLst>
                  <a:ext uri="{FF2B5EF4-FFF2-40B4-BE49-F238E27FC236}">
                    <a16:creationId xmlns:a16="http://schemas.microsoft.com/office/drawing/2014/main" id="{F6B42F93-7790-4AFB-9872-433D724E01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-201425" y="3488297"/>
                <a:ext cx="0" cy="28789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8" name="直線コネクタ 57">
                <a:extLst>
                  <a:ext uri="{FF2B5EF4-FFF2-40B4-BE49-F238E27FC236}">
                    <a16:creationId xmlns:a16="http://schemas.microsoft.com/office/drawing/2014/main" id="{A1F35FF9-88B1-4584-913A-33A8DF5F1C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-353825" y="3587357"/>
                <a:ext cx="0" cy="28789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D75AC648-D255-48FC-AD85-4A91ECBF6AB3}"/>
              </a:ext>
            </a:extLst>
          </p:cNvPr>
          <p:cNvGrpSpPr/>
          <p:nvPr/>
        </p:nvGrpSpPr>
        <p:grpSpPr>
          <a:xfrm>
            <a:off x="4528355" y="1477476"/>
            <a:ext cx="3184934" cy="3542960"/>
            <a:chOff x="4528355" y="1477476"/>
            <a:chExt cx="3184934" cy="3542960"/>
          </a:xfrm>
        </p:grpSpPr>
        <p:sp>
          <p:nvSpPr>
            <p:cNvPr id="22" name="テキスト ボックス 21">
              <a:extLst>
                <a:ext uri="{FF2B5EF4-FFF2-40B4-BE49-F238E27FC236}">
                  <a16:creationId xmlns:a16="http://schemas.microsoft.com/office/drawing/2014/main" id="{0E43F152-C5CE-40C0-8603-EA98352176E5}"/>
                </a:ext>
              </a:extLst>
            </p:cNvPr>
            <p:cNvSpPr txBox="1"/>
            <p:nvPr/>
          </p:nvSpPr>
          <p:spPr>
            <a:xfrm>
              <a:off x="5787904" y="4374105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城</a:t>
              </a:r>
            </a:p>
          </p:txBody>
        </p:sp>
        <p:grpSp>
          <p:nvGrpSpPr>
            <p:cNvPr id="59" name="グループ化 58">
              <a:extLst>
                <a:ext uri="{FF2B5EF4-FFF2-40B4-BE49-F238E27FC236}">
                  <a16:creationId xmlns:a16="http://schemas.microsoft.com/office/drawing/2014/main" id="{BEA1C3FA-21B4-40BB-89B5-CAB7026988D0}"/>
                </a:ext>
              </a:extLst>
            </p:cNvPr>
            <p:cNvGrpSpPr/>
            <p:nvPr/>
          </p:nvGrpSpPr>
          <p:grpSpPr>
            <a:xfrm>
              <a:off x="4528355" y="1477476"/>
              <a:ext cx="3184934" cy="2620636"/>
              <a:chOff x="1270943" y="822765"/>
              <a:chExt cx="3906821" cy="3214620"/>
            </a:xfrm>
          </p:grpSpPr>
          <p:grpSp>
            <p:nvGrpSpPr>
              <p:cNvPr id="60" name="グループ化 59">
                <a:extLst>
                  <a:ext uri="{FF2B5EF4-FFF2-40B4-BE49-F238E27FC236}">
                    <a16:creationId xmlns:a16="http://schemas.microsoft.com/office/drawing/2014/main" id="{7BF0B7BE-6C43-4B7E-A09D-9A5ED00F07C8}"/>
                  </a:ext>
                </a:extLst>
              </p:cNvPr>
              <p:cNvGrpSpPr/>
              <p:nvPr/>
            </p:nvGrpSpPr>
            <p:grpSpPr>
              <a:xfrm>
                <a:off x="3305832" y="2573969"/>
                <a:ext cx="1871932" cy="848206"/>
                <a:chOff x="3305832" y="2573969"/>
                <a:chExt cx="1871932" cy="848206"/>
              </a:xfrm>
            </p:grpSpPr>
            <p:sp>
              <p:nvSpPr>
                <p:cNvPr id="111" name="正方形/長方形 110">
                  <a:extLst>
                    <a:ext uri="{FF2B5EF4-FFF2-40B4-BE49-F238E27FC236}">
                      <a16:creationId xmlns:a16="http://schemas.microsoft.com/office/drawing/2014/main" id="{DBC989B4-CBE2-4278-9A39-2F6336CA9211}"/>
                    </a:ext>
                  </a:extLst>
                </p:cNvPr>
                <p:cNvSpPr/>
                <p:nvPr/>
              </p:nvSpPr>
              <p:spPr>
                <a:xfrm>
                  <a:off x="4188761" y="2817532"/>
                  <a:ext cx="794383" cy="315083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2" name="正方形/長方形 111">
                  <a:extLst>
                    <a:ext uri="{FF2B5EF4-FFF2-40B4-BE49-F238E27FC236}">
                      <a16:creationId xmlns:a16="http://schemas.microsoft.com/office/drawing/2014/main" id="{732F6F43-E76F-490C-A815-778621B998C4}"/>
                    </a:ext>
                  </a:extLst>
                </p:cNvPr>
                <p:cNvSpPr/>
                <p:nvPr/>
              </p:nvSpPr>
              <p:spPr>
                <a:xfrm>
                  <a:off x="4188761" y="3107092"/>
                  <a:ext cx="794383" cy="315083"/>
                </a:xfrm>
                <a:prstGeom prst="rect">
                  <a:avLst/>
                </a:pr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3" name="フリーフォーム: 図形 112">
                  <a:extLst>
                    <a:ext uri="{FF2B5EF4-FFF2-40B4-BE49-F238E27FC236}">
                      <a16:creationId xmlns:a16="http://schemas.microsoft.com/office/drawing/2014/main" id="{8E95B305-B289-4361-9755-4AF75BB72DBE}"/>
                    </a:ext>
                  </a:extLst>
                </p:cNvPr>
                <p:cNvSpPr/>
                <p:nvPr/>
              </p:nvSpPr>
              <p:spPr>
                <a:xfrm flipH="1">
                  <a:off x="4656121" y="2933700"/>
                  <a:ext cx="94473" cy="159874"/>
                </a:xfrm>
                <a:custGeom>
                  <a:avLst/>
                  <a:gdLst>
                    <a:gd name="connsiteX0" fmla="*/ 45719 w 198119"/>
                    <a:gd name="connsiteY0" fmla="*/ 0 h 279133"/>
                    <a:gd name="connsiteX1" fmla="*/ 0 w 198119"/>
                    <a:gd name="connsiteY1" fmla="*/ 0 h 279133"/>
                    <a:gd name="connsiteX2" fmla="*/ 0 w 198119"/>
                    <a:gd name="connsiteY2" fmla="*/ 279133 h 279133"/>
                    <a:gd name="connsiteX3" fmla="*/ 45719 w 198119"/>
                    <a:gd name="connsiteY3" fmla="*/ 279133 h 279133"/>
                    <a:gd name="connsiteX4" fmla="*/ 121919 w 198119"/>
                    <a:gd name="connsiteY4" fmla="*/ 0 h 279133"/>
                    <a:gd name="connsiteX5" fmla="*/ 76200 w 198119"/>
                    <a:gd name="connsiteY5" fmla="*/ 0 h 279133"/>
                    <a:gd name="connsiteX6" fmla="*/ 76200 w 198119"/>
                    <a:gd name="connsiteY6" fmla="*/ 279133 h 279133"/>
                    <a:gd name="connsiteX7" fmla="*/ 121919 w 198119"/>
                    <a:gd name="connsiteY7" fmla="*/ 279133 h 279133"/>
                    <a:gd name="connsiteX8" fmla="*/ 198119 w 198119"/>
                    <a:gd name="connsiteY8" fmla="*/ 0 h 279133"/>
                    <a:gd name="connsiteX9" fmla="*/ 152400 w 198119"/>
                    <a:gd name="connsiteY9" fmla="*/ 0 h 279133"/>
                    <a:gd name="connsiteX10" fmla="*/ 152400 w 198119"/>
                    <a:gd name="connsiteY10" fmla="*/ 279133 h 279133"/>
                    <a:gd name="connsiteX11" fmla="*/ 198119 w 198119"/>
                    <a:gd name="connsiteY11" fmla="*/ 279133 h 279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119" h="279133">
                      <a:moveTo>
                        <a:pt x="45719" y="0"/>
                      </a:moveTo>
                      <a:lnTo>
                        <a:pt x="0" y="0"/>
                      </a:lnTo>
                      <a:lnTo>
                        <a:pt x="0" y="279133"/>
                      </a:lnTo>
                      <a:lnTo>
                        <a:pt x="45719" y="279133"/>
                      </a:lnTo>
                      <a:close/>
                      <a:moveTo>
                        <a:pt x="121919" y="0"/>
                      </a:moveTo>
                      <a:lnTo>
                        <a:pt x="76200" y="0"/>
                      </a:lnTo>
                      <a:lnTo>
                        <a:pt x="76200" y="279133"/>
                      </a:lnTo>
                      <a:lnTo>
                        <a:pt x="121919" y="279133"/>
                      </a:lnTo>
                      <a:close/>
                      <a:moveTo>
                        <a:pt x="198119" y="0"/>
                      </a:moveTo>
                      <a:lnTo>
                        <a:pt x="152400" y="0"/>
                      </a:lnTo>
                      <a:lnTo>
                        <a:pt x="152400" y="279133"/>
                      </a:lnTo>
                      <a:lnTo>
                        <a:pt x="198119" y="279133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50000"/>
                    <a:lumOff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DEDB0134-AE8E-46B7-AD5A-668CBA2B502A}"/>
                    </a:ext>
                  </a:extLst>
                </p:cNvPr>
                <p:cNvSpPr/>
                <p:nvPr/>
              </p:nvSpPr>
              <p:spPr>
                <a:xfrm flipH="1">
                  <a:off x="4801377" y="2933700"/>
                  <a:ext cx="94473" cy="159874"/>
                </a:xfrm>
                <a:custGeom>
                  <a:avLst/>
                  <a:gdLst>
                    <a:gd name="connsiteX0" fmla="*/ 45719 w 198119"/>
                    <a:gd name="connsiteY0" fmla="*/ 0 h 279133"/>
                    <a:gd name="connsiteX1" fmla="*/ 0 w 198119"/>
                    <a:gd name="connsiteY1" fmla="*/ 0 h 279133"/>
                    <a:gd name="connsiteX2" fmla="*/ 0 w 198119"/>
                    <a:gd name="connsiteY2" fmla="*/ 279133 h 279133"/>
                    <a:gd name="connsiteX3" fmla="*/ 45719 w 198119"/>
                    <a:gd name="connsiteY3" fmla="*/ 279133 h 279133"/>
                    <a:gd name="connsiteX4" fmla="*/ 121919 w 198119"/>
                    <a:gd name="connsiteY4" fmla="*/ 0 h 279133"/>
                    <a:gd name="connsiteX5" fmla="*/ 76200 w 198119"/>
                    <a:gd name="connsiteY5" fmla="*/ 0 h 279133"/>
                    <a:gd name="connsiteX6" fmla="*/ 76200 w 198119"/>
                    <a:gd name="connsiteY6" fmla="*/ 279133 h 279133"/>
                    <a:gd name="connsiteX7" fmla="*/ 121919 w 198119"/>
                    <a:gd name="connsiteY7" fmla="*/ 279133 h 279133"/>
                    <a:gd name="connsiteX8" fmla="*/ 198119 w 198119"/>
                    <a:gd name="connsiteY8" fmla="*/ 0 h 279133"/>
                    <a:gd name="connsiteX9" fmla="*/ 152400 w 198119"/>
                    <a:gd name="connsiteY9" fmla="*/ 0 h 279133"/>
                    <a:gd name="connsiteX10" fmla="*/ 152400 w 198119"/>
                    <a:gd name="connsiteY10" fmla="*/ 279133 h 279133"/>
                    <a:gd name="connsiteX11" fmla="*/ 198119 w 198119"/>
                    <a:gd name="connsiteY11" fmla="*/ 279133 h 279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119" h="279133">
                      <a:moveTo>
                        <a:pt x="45719" y="0"/>
                      </a:moveTo>
                      <a:lnTo>
                        <a:pt x="0" y="0"/>
                      </a:lnTo>
                      <a:lnTo>
                        <a:pt x="0" y="279133"/>
                      </a:lnTo>
                      <a:lnTo>
                        <a:pt x="45719" y="279133"/>
                      </a:lnTo>
                      <a:close/>
                      <a:moveTo>
                        <a:pt x="121919" y="0"/>
                      </a:moveTo>
                      <a:lnTo>
                        <a:pt x="76200" y="0"/>
                      </a:lnTo>
                      <a:lnTo>
                        <a:pt x="76200" y="279133"/>
                      </a:lnTo>
                      <a:lnTo>
                        <a:pt x="121919" y="279133"/>
                      </a:lnTo>
                      <a:close/>
                      <a:moveTo>
                        <a:pt x="198119" y="0"/>
                      </a:moveTo>
                      <a:lnTo>
                        <a:pt x="152400" y="0"/>
                      </a:lnTo>
                      <a:lnTo>
                        <a:pt x="152400" y="279133"/>
                      </a:lnTo>
                      <a:lnTo>
                        <a:pt x="198119" y="279133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50000"/>
                    <a:lumOff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5" name="正方形/長方形 114">
                  <a:extLst>
                    <a:ext uri="{FF2B5EF4-FFF2-40B4-BE49-F238E27FC236}">
                      <a16:creationId xmlns:a16="http://schemas.microsoft.com/office/drawing/2014/main" id="{4005D6D5-F2FF-4B0F-BA54-D1980F192509}"/>
                    </a:ext>
                  </a:extLst>
                </p:cNvPr>
                <p:cNvSpPr/>
                <p:nvPr/>
              </p:nvSpPr>
              <p:spPr>
                <a:xfrm>
                  <a:off x="4546599" y="2829502"/>
                  <a:ext cx="523081" cy="45719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6" name="台形 115">
                  <a:extLst>
                    <a:ext uri="{FF2B5EF4-FFF2-40B4-BE49-F238E27FC236}">
                      <a16:creationId xmlns:a16="http://schemas.microsoft.com/office/drawing/2014/main" id="{5AADC675-5006-466F-9616-51CF798307AB}"/>
                    </a:ext>
                  </a:extLst>
                </p:cNvPr>
                <p:cNvSpPr/>
                <p:nvPr/>
              </p:nvSpPr>
              <p:spPr>
                <a:xfrm>
                  <a:off x="3305832" y="2573969"/>
                  <a:ext cx="1871932" cy="276615"/>
                </a:xfrm>
                <a:prstGeom prst="trapezoid">
                  <a:avLst>
                    <a:gd name="adj" fmla="val 242423"/>
                  </a:avLst>
                </a:pr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61" name="正方形/長方形 60">
                <a:extLst>
                  <a:ext uri="{FF2B5EF4-FFF2-40B4-BE49-F238E27FC236}">
                    <a16:creationId xmlns:a16="http://schemas.microsoft.com/office/drawing/2014/main" id="{EE86F8F6-BFB8-4C81-A376-B0C00A746360}"/>
                  </a:ext>
                </a:extLst>
              </p:cNvPr>
              <p:cNvSpPr/>
              <p:nvPr/>
            </p:nvSpPr>
            <p:spPr>
              <a:xfrm>
                <a:off x="2387600" y="2408791"/>
                <a:ext cx="2159000" cy="612115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DD4395A3-EC5A-4521-81E6-501D4A884769}"/>
                  </a:ext>
                </a:extLst>
              </p:cNvPr>
              <p:cNvSpPr/>
              <p:nvPr/>
            </p:nvSpPr>
            <p:spPr>
              <a:xfrm>
                <a:off x="2387600" y="2654920"/>
                <a:ext cx="2159000" cy="562733"/>
              </a:xfrm>
              <a:custGeom>
                <a:avLst/>
                <a:gdLst>
                  <a:gd name="connsiteX0" fmla="*/ 406400 w 2159000"/>
                  <a:gd name="connsiteY0" fmla="*/ 0 h 562733"/>
                  <a:gd name="connsiteX1" fmla="*/ 1752600 w 2159000"/>
                  <a:gd name="connsiteY1" fmla="*/ 0 h 562733"/>
                  <a:gd name="connsiteX2" fmla="*/ 1752600 w 2159000"/>
                  <a:gd name="connsiteY2" fmla="*/ 355601 h 562733"/>
                  <a:gd name="connsiteX3" fmla="*/ 2159000 w 2159000"/>
                  <a:gd name="connsiteY3" fmla="*/ 355601 h 562733"/>
                  <a:gd name="connsiteX4" fmla="*/ 2159000 w 2159000"/>
                  <a:gd name="connsiteY4" fmla="*/ 562733 h 562733"/>
                  <a:gd name="connsiteX5" fmla="*/ 0 w 2159000"/>
                  <a:gd name="connsiteY5" fmla="*/ 562733 h 562733"/>
                  <a:gd name="connsiteX6" fmla="*/ 0 w 2159000"/>
                  <a:gd name="connsiteY6" fmla="*/ 355601 h 562733"/>
                  <a:gd name="connsiteX7" fmla="*/ 406400 w 2159000"/>
                  <a:gd name="connsiteY7" fmla="*/ 355601 h 562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0" h="562733">
                    <a:moveTo>
                      <a:pt x="406400" y="0"/>
                    </a:moveTo>
                    <a:lnTo>
                      <a:pt x="1752600" y="0"/>
                    </a:lnTo>
                    <a:lnTo>
                      <a:pt x="1752600" y="355601"/>
                    </a:lnTo>
                    <a:lnTo>
                      <a:pt x="2159000" y="355601"/>
                    </a:lnTo>
                    <a:lnTo>
                      <a:pt x="2159000" y="562733"/>
                    </a:lnTo>
                    <a:lnTo>
                      <a:pt x="0" y="562733"/>
                    </a:lnTo>
                    <a:lnTo>
                      <a:pt x="0" y="355601"/>
                    </a:lnTo>
                    <a:lnTo>
                      <a:pt x="406400" y="355601"/>
                    </a:ln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63" name="グループ化 62">
                <a:extLst>
                  <a:ext uri="{FF2B5EF4-FFF2-40B4-BE49-F238E27FC236}">
                    <a16:creationId xmlns:a16="http://schemas.microsoft.com/office/drawing/2014/main" id="{88047AF6-325D-4EED-B4F4-37060CAC2E44}"/>
                  </a:ext>
                </a:extLst>
              </p:cNvPr>
              <p:cNvGrpSpPr/>
              <p:nvPr/>
            </p:nvGrpSpPr>
            <p:grpSpPr>
              <a:xfrm>
                <a:off x="2442906" y="2717800"/>
                <a:ext cx="297119" cy="229472"/>
                <a:chOff x="2442906" y="2714848"/>
                <a:chExt cx="364399" cy="232424"/>
              </a:xfrm>
              <a:solidFill>
                <a:sysClr val="windowText" lastClr="000000">
                  <a:lumMod val="50000"/>
                  <a:lumOff val="50000"/>
                </a:sysClr>
              </a:solidFill>
            </p:grpSpPr>
            <p:sp>
              <p:nvSpPr>
                <p:cNvPr id="109" name="フリーフォーム: 図形 108">
                  <a:extLst>
                    <a:ext uri="{FF2B5EF4-FFF2-40B4-BE49-F238E27FC236}">
                      <a16:creationId xmlns:a16="http://schemas.microsoft.com/office/drawing/2014/main" id="{2D7690CC-2359-4A41-A3C3-2D5AB646F9A8}"/>
                    </a:ext>
                  </a:extLst>
                </p:cNvPr>
                <p:cNvSpPr/>
                <p:nvPr/>
              </p:nvSpPr>
              <p:spPr>
                <a:xfrm flipH="1">
                  <a:off x="2442906" y="2714848"/>
                  <a:ext cx="142149" cy="232424"/>
                </a:xfrm>
                <a:custGeom>
                  <a:avLst/>
                  <a:gdLst>
                    <a:gd name="connsiteX0" fmla="*/ 45719 w 198119"/>
                    <a:gd name="connsiteY0" fmla="*/ 0 h 279133"/>
                    <a:gd name="connsiteX1" fmla="*/ 0 w 198119"/>
                    <a:gd name="connsiteY1" fmla="*/ 0 h 279133"/>
                    <a:gd name="connsiteX2" fmla="*/ 0 w 198119"/>
                    <a:gd name="connsiteY2" fmla="*/ 279133 h 279133"/>
                    <a:gd name="connsiteX3" fmla="*/ 45719 w 198119"/>
                    <a:gd name="connsiteY3" fmla="*/ 279133 h 279133"/>
                    <a:gd name="connsiteX4" fmla="*/ 121919 w 198119"/>
                    <a:gd name="connsiteY4" fmla="*/ 0 h 279133"/>
                    <a:gd name="connsiteX5" fmla="*/ 76200 w 198119"/>
                    <a:gd name="connsiteY5" fmla="*/ 0 h 279133"/>
                    <a:gd name="connsiteX6" fmla="*/ 76200 w 198119"/>
                    <a:gd name="connsiteY6" fmla="*/ 279133 h 279133"/>
                    <a:gd name="connsiteX7" fmla="*/ 121919 w 198119"/>
                    <a:gd name="connsiteY7" fmla="*/ 279133 h 279133"/>
                    <a:gd name="connsiteX8" fmla="*/ 198119 w 198119"/>
                    <a:gd name="connsiteY8" fmla="*/ 0 h 279133"/>
                    <a:gd name="connsiteX9" fmla="*/ 152400 w 198119"/>
                    <a:gd name="connsiteY9" fmla="*/ 0 h 279133"/>
                    <a:gd name="connsiteX10" fmla="*/ 152400 w 198119"/>
                    <a:gd name="connsiteY10" fmla="*/ 279133 h 279133"/>
                    <a:gd name="connsiteX11" fmla="*/ 198119 w 198119"/>
                    <a:gd name="connsiteY11" fmla="*/ 279133 h 279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119" h="279133">
                      <a:moveTo>
                        <a:pt x="45719" y="0"/>
                      </a:moveTo>
                      <a:lnTo>
                        <a:pt x="0" y="0"/>
                      </a:lnTo>
                      <a:lnTo>
                        <a:pt x="0" y="279133"/>
                      </a:lnTo>
                      <a:lnTo>
                        <a:pt x="45719" y="279133"/>
                      </a:lnTo>
                      <a:close/>
                      <a:moveTo>
                        <a:pt x="121919" y="0"/>
                      </a:moveTo>
                      <a:lnTo>
                        <a:pt x="76200" y="0"/>
                      </a:lnTo>
                      <a:lnTo>
                        <a:pt x="76200" y="279133"/>
                      </a:lnTo>
                      <a:lnTo>
                        <a:pt x="121919" y="279133"/>
                      </a:lnTo>
                      <a:close/>
                      <a:moveTo>
                        <a:pt x="198119" y="0"/>
                      </a:moveTo>
                      <a:lnTo>
                        <a:pt x="152400" y="0"/>
                      </a:lnTo>
                      <a:lnTo>
                        <a:pt x="152400" y="279133"/>
                      </a:lnTo>
                      <a:lnTo>
                        <a:pt x="198119" y="279133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10" name="フリーフォーム: 図形 109">
                  <a:extLst>
                    <a:ext uri="{FF2B5EF4-FFF2-40B4-BE49-F238E27FC236}">
                      <a16:creationId xmlns:a16="http://schemas.microsoft.com/office/drawing/2014/main" id="{6578C613-AE0B-4EF9-97D4-9590DC41DB57}"/>
                    </a:ext>
                  </a:extLst>
                </p:cNvPr>
                <p:cNvSpPr/>
                <p:nvPr/>
              </p:nvSpPr>
              <p:spPr>
                <a:xfrm flipH="1">
                  <a:off x="2665156" y="2714848"/>
                  <a:ext cx="142149" cy="232424"/>
                </a:xfrm>
                <a:custGeom>
                  <a:avLst/>
                  <a:gdLst>
                    <a:gd name="connsiteX0" fmla="*/ 45719 w 198119"/>
                    <a:gd name="connsiteY0" fmla="*/ 0 h 279133"/>
                    <a:gd name="connsiteX1" fmla="*/ 0 w 198119"/>
                    <a:gd name="connsiteY1" fmla="*/ 0 h 279133"/>
                    <a:gd name="connsiteX2" fmla="*/ 0 w 198119"/>
                    <a:gd name="connsiteY2" fmla="*/ 279133 h 279133"/>
                    <a:gd name="connsiteX3" fmla="*/ 45719 w 198119"/>
                    <a:gd name="connsiteY3" fmla="*/ 279133 h 279133"/>
                    <a:gd name="connsiteX4" fmla="*/ 121919 w 198119"/>
                    <a:gd name="connsiteY4" fmla="*/ 0 h 279133"/>
                    <a:gd name="connsiteX5" fmla="*/ 76200 w 198119"/>
                    <a:gd name="connsiteY5" fmla="*/ 0 h 279133"/>
                    <a:gd name="connsiteX6" fmla="*/ 76200 w 198119"/>
                    <a:gd name="connsiteY6" fmla="*/ 279133 h 279133"/>
                    <a:gd name="connsiteX7" fmla="*/ 121919 w 198119"/>
                    <a:gd name="connsiteY7" fmla="*/ 279133 h 279133"/>
                    <a:gd name="connsiteX8" fmla="*/ 198119 w 198119"/>
                    <a:gd name="connsiteY8" fmla="*/ 0 h 279133"/>
                    <a:gd name="connsiteX9" fmla="*/ 152400 w 198119"/>
                    <a:gd name="connsiteY9" fmla="*/ 0 h 279133"/>
                    <a:gd name="connsiteX10" fmla="*/ 152400 w 198119"/>
                    <a:gd name="connsiteY10" fmla="*/ 279133 h 279133"/>
                    <a:gd name="connsiteX11" fmla="*/ 198119 w 198119"/>
                    <a:gd name="connsiteY11" fmla="*/ 279133 h 279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119" h="279133">
                      <a:moveTo>
                        <a:pt x="45719" y="0"/>
                      </a:moveTo>
                      <a:lnTo>
                        <a:pt x="0" y="0"/>
                      </a:lnTo>
                      <a:lnTo>
                        <a:pt x="0" y="279133"/>
                      </a:lnTo>
                      <a:lnTo>
                        <a:pt x="45719" y="279133"/>
                      </a:lnTo>
                      <a:close/>
                      <a:moveTo>
                        <a:pt x="121919" y="0"/>
                      </a:moveTo>
                      <a:lnTo>
                        <a:pt x="76200" y="0"/>
                      </a:lnTo>
                      <a:lnTo>
                        <a:pt x="76200" y="279133"/>
                      </a:lnTo>
                      <a:lnTo>
                        <a:pt x="121919" y="279133"/>
                      </a:lnTo>
                      <a:close/>
                      <a:moveTo>
                        <a:pt x="198119" y="0"/>
                      </a:moveTo>
                      <a:lnTo>
                        <a:pt x="152400" y="0"/>
                      </a:lnTo>
                      <a:lnTo>
                        <a:pt x="152400" y="279133"/>
                      </a:lnTo>
                      <a:lnTo>
                        <a:pt x="198119" y="279133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64" name="グループ化 63">
                <a:extLst>
                  <a:ext uri="{FF2B5EF4-FFF2-40B4-BE49-F238E27FC236}">
                    <a16:creationId xmlns:a16="http://schemas.microsoft.com/office/drawing/2014/main" id="{E51C0D2D-0901-438B-A965-439B49FA5746}"/>
                  </a:ext>
                </a:extLst>
              </p:cNvPr>
              <p:cNvGrpSpPr/>
              <p:nvPr/>
            </p:nvGrpSpPr>
            <p:grpSpPr>
              <a:xfrm>
                <a:off x="4198681" y="2717800"/>
                <a:ext cx="297119" cy="229472"/>
                <a:chOff x="2442906" y="2714848"/>
                <a:chExt cx="364399" cy="232424"/>
              </a:xfrm>
              <a:solidFill>
                <a:sysClr val="windowText" lastClr="000000">
                  <a:lumMod val="50000"/>
                  <a:lumOff val="50000"/>
                </a:sysClr>
              </a:solidFill>
            </p:grpSpPr>
            <p:sp>
              <p:nvSpPr>
                <p:cNvPr id="107" name="フリーフォーム: 図形 106">
                  <a:extLst>
                    <a:ext uri="{FF2B5EF4-FFF2-40B4-BE49-F238E27FC236}">
                      <a16:creationId xmlns:a16="http://schemas.microsoft.com/office/drawing/2014/main" id="{C671D7DD-4341-4395-AFD5-E2ADA8266FED}"/>
                    </a:ext>
                  </a:extLst>
                </p:cNvPr>
                <p:cNvSpPr/>
                <p:nvPr/>
              </p:nvSpPr>
              <p:spPr>
                <a:xfrm flipH="1">
                  <a:off x="2442906" y="2714848"/>
                  <a:ext cx="142149" cy="232424"/>
                </a:xfrm>
                <a:custGeom>
                  <a:avLst/>
                  <a:gdLst>
                    <a:gd name="connsiteX0" fmla="*/ 45719 w 198119"/>
                    <a:gd name="connsiteY0" fmla="*/ 0 h 279133"/>
                    <a:gd name="connsiteX1" fmla="*/ 0 w 198119"/>
                    <a:gd name="connsiteY1" fmla="*/ 0 h 279133"/>
                    <a:gd name="connsiteX2" fmla="*/ 0 w 198119"/>
                    <a:gd name="connsiteY2" fmla="*/ 279133 h 279133"/>
                    <a:gd name="connsiteX3" fmla="*/ 45719 w 198119"/>
                    <a:gd name="connsiteY3" fmla="*/ 279133 h 279133"/>
                    <a:gd name="connsiteX4" fmla="*/ 121919 w 198119"/>
                    <a:gd name="connsiteY4" fmla="*/ 0 h 279133"/>
                    <a:gd name="connsiteX5" fmla="*/ 76200 w 198119"/>
                    <a:gd name="connsiteY5" fmla="*/ 0 h 279133"/>
                    <a:gd name="connsiteX6" fmla="*/ 76200 w 198119"/>
                    <a:gd name="connsiteY6" fmla="*/ 279133 h 279133"/>
                    <a:gd name="connsiteX7" fmla="*/ 121919 w 198119"/>
                    <a:gd name="connsiteY7" fmla="*/ 279133 h 279133"/>
                    <a:gd name="connsiteX8" fmla="*/ 198119 w 198119"/>
                    <a:gd name="connsiteY8" fmla="*/ 0 h 279133"/>
                    <a:gd name="connsiteX9" fmla="*/ 152400 w 198119"/>
                    <a:gd name="connsiteY9" fmla="*/ 0 h 279133"/>
                    <a:gd name="connsiteX10" fmla="*/ 152400 w 198119"/>
                    <a:gd name="connsiteY10" fmla="*/ 279133 h 279133"/>
                    <a:gd name="connsiteX11" fmla="*/ 198119 w 198119"/>
                    <a:gd name="connsiteY11" fmla="*/ 279133 h 279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119" h="279133">
                      <a:moveTo>
                        <a:pt x="45719" y="0"/>
                      </a:moveTo>
                      <a:lnTo>
                        <a:pt x="0" y="0"/>
                      </a:lnTo>
                      <a:lnTo>
                        <a:pt x="0" y="279133"/>
                      </a:lnTo>
                      <a:lnTo>
                        <a:pt x="45719" y="279133"/>
                      </a:lnTo>
                      <a:close/>
                      <a:moveTo>
                        <a:pt x="121919" y="0"/>
                      </a:moveTo>
                      <a:lnTo>
                        <a:pt x="76200" y="0"/>
                      </a:lnTo>
                      <a:lnTo>
                        <a:pt x="76200" y="279133"/>
                      </a:lnTo>
                      <a:lnTo>
                        <a:pt x="121919" y="279133"/>
                      </a:lnTo>
                      <a:close/>
                      <a:moveTo>
                        <a:pt x="198119" y="0"/>
                      </a:moveTo>
                      <a:lnTo>
                        <a:pt x="152400" y="0"/>
                      </a:lnTo>
                      <a:lnTo>
                        <a:pt x="152400" y="279133"/>
                      </a:lnTo>
                      <a:lnTo>
                        <a:pt x="198119" y="279133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08" name="フリーフォーム: 図形 107">
                  <a:extLst>
                    <a:ext uri="{FF2B5EF4-FFF2-40B4-BE49-F238E27FC236}">
                      <a16:creationId xmlns:a16="http://schemas.microsoft.com/office/drawing/2014/main" id="{61E804FB-94AC-4BAF-92EF-DDC54CFF1312}"/>
                    </a:ext>
                  </a:extLst>
                </p:cNvPr>
                <p:cNvSpPr/>
                <p:nvPr/>
              </p:nvSpPr>
              <p:spPr>
                <a:xfrm flipH="1">
                  <a:off x="2665156" y="2714848"/>
                  <a:ext cx="142149" cy="232424"/>
                </a:xfrm>
                <a:custGeom>
                  <a:avLst/>
                  <a:gdLst>
                    <a:gd name="connsiteX0" fmla="*/ 45719 w 198119"/>
                    <a:gd name="connsiteY0" fmla="*/ 0 h 279133"/>
                    <a:gd name="connsiteX1" fmla="*/ 0 w 198119"/>
                    <a:gd name="connsiteY1" fmla="*/ 0 h 279133"/>
                    <a:gd name="connsiteX2" fmla="*/ 0 w 198119"/>
                    <a:gd name="connsiteY2" fmla="*/ 279133 h 279133"/>
                    <a:gd name="connsiteX3" fmla="*/ 45719 w 198119"/>
                    <a:gd name="connsiteY3" fmla="*/ 279133 h 279133"/>
                    <a:gd name="connsiteX4" fmla="*/ 121919 w 198119"/>
                    <a:gd name="connsiteY4" fmla="*/ 0 h 279133"/>
                    <a:gd name="connsiteX5" fmla="*/ 76200 w 198119"/>
                    <a:gd name="connsiteY5" fmla="*/ 0 h 279133"/>
                    <a:gd name="connsiteX6" fmla="*/ 76200 w 198119"/>
                    <a:gd name="connsiteY6" fmla="*/ 279133 h 279133"/>
                    <a:gd name="connsiteX7" fmla="*/ 121919 w 198119"/>
                    <a:gd name="connsiteY7" fmla="*/ 279133 h 279133"/>
                    <a:gd name="connsiteX8" fmla="*/ 198119 w 198119"/>
                    <a:gd name="connsiteY8" fmla="*/ 0 h 279133"/>
                    <a:gd name="connsiteX9" fmla="*/ 152400 w 198119"/>
                    <a:gd name="connsiteY9" fmla="*/ 0 h 279133"/>
                    <a:gd name="connsiteX10" fmla="*/ 152400 w 198119"/>
                    <a:gd name="connsiteY10" fmla="*/ 279133 h 279133"/>
                    <a:gd name="connsiteX11" fmla="*/ 198119 w 198119"/>
                    <a:gd name="connsiteY11" fmla="*/ 279133 h 279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119" h="279133">
                      <a:moveTo>
                        <a:pt x="45719" y="0"/>
                      </a:moveTo>
                      <a:lnTo>
                        <a:pt x="0" y="0"/>
                      </a:lnTo>
                      <a:lnTo>
                        <a:pt x="0" y="279133"/>
                      </a:lnTo>
                      <a:lnTo>
                        <a:pt x="45719" y="279133"/>
                      </a:lnTo>
                      <a:close/>
                      <a:moveTo>
                        <a:pt x="121919" y="0"/>
                      </a:moveTo>
                      <a:lnTo>
                        <a:pt x="76200" y="0"/>
                      </a:lnTo>
                      <a:lnTo>
                        <a:pt x="76200" y="279133"/>
                      </a:lnTo>
                      <a:lnTo>
                        <a:pt x="121919" y="279133"/>
                      </a:lnTo>
                      <a:close/>
                      <a:moveTo>
                        <a:pt x="198119" y="0"/>
                      </a:moveTo>
                      <a:lnTo>
                        <a:pt x="152400" y="0"/>
                      </a:lnTo>
                      <a:lnTo>
                        <a:pt x="152400" y="279133"/>
                      </a:lnTo>
                      <a:lnTo>
                        <a:pt x="198119" y="279133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65" name="正方形/長方形 64">
                <a:extLst>
                  <a:ext uri="{FF2B5EF4-FFF2-40B4-BE49-F238E27FC236}">
                    <a16:creationId xmlns:a16="http://schemas.microsoft.com/office/drawing/2014/main" id="{3A13060C-92FE-4F87-B3C9-B9CDA02A025D}"/>
                  </a:ext>
                </a:extLst>
              </p:cNvPr>
              <p:cNvSpPr/>
              <p:nvPr/>
            </p:nvSpPr>
            <p:spPr>
              <a:xfrm>
                <a:off x="1517106" y="3015652"/>
                <a:ext cx="867319" cy="562732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" name="正方形/長方形 65">
                <a:extLst>
                  <a:ext uri="{FF2B5EF4-FFF2-40B4-BE49-F238E27FC236}">
                    <a16:creationId xmlns:a16="http://schemas.microsoft.com/office/drawing/2014/main" id="{5981BEC4-9B11-4A6A-A135-777341A98C3B}"/>
                  </a:ext>
                </a:extLst>
              </p:cNvPr>
              <p:cNvSpPr/>
              <p:nvPr/>
            </p:nvSpPr>
            <p:spPr>
              <a:xfrm>
                <a:off x="1517106" y="3463782"/>
                <a:ext cx="867319" cy="482902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" name="正方形/長方形 66">
                <a:extLst>
                  <a:ext uri="{FF2B5EF4-FFF2-40B4-BE49-F238E27FC236}">
                    <a16:creationId xmlns:a16="http://schemas.microsoft.com/office/drawing/2014/main" id="{993D16A9-A740-423D-B370-A4124E4B0D2F}"/>
                  </a:ext>
                </a:extLst>
              </p:cNvPr>
              <p:cNvSpPr/>
              <p:nvPr/>
            </p:nvSpPr>
            <p:spPr>
              <a:xfrm>
                <a:off x="1809207" y="3383952"/>
                <a:ext cx="285144" cy="562732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8" name="正方形/長方形 67">
                <a:extLst>
                  <a:ext uri="{FF2B5EF4-FFF2-40B4-BE49-F238E27FC236}">
                    <a16:creationId xmlns:a16="http://schemas.microsoft.com/office/drawing/2014/main" id="{02F2ACCC-FE05-4879-9768-A8738FE79F55}"/>
                  </a:ext>
                </a:extLst>
              </p:cNvPr>
              <p:cNvSpPr/>
              <p:nvPr/>
            </p:nvSpPr>
            <p:spPr>
              <a:xfrm>
                <a:off x="1327150" y="2978727"/>
                <a:ext cx="1057275" cy="51997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DBA4BCBF-DECC-4B44-981F-52B953FD6297}"/>
                  </a:ext>
                </a:extLst>
              </p:cNvPr>
              <p:cNvSpPr/>
              <p:nvPr/>
            </p:nvSpPr>
            <p:spPr>
              <a:xfrm>
                <a:off x="1270943" y="2856922"/>
                <a:ext cx="1113482" cy="148874"/>
              </a:xfrm>
              <a:custGeom>
                <a:avLst/>
                <a:gdLst>
                  <a:gd name="connsiteX0" fmla="*/ 200066 w 1113482"/>
                  <a:gd name="connsiteY0" fmla="*/ 0 h 148874"/>
                  <a:gd name="connsiteX1" fmla="*/ 1113482 w 1113482"/>
                  <a:gd name="connsiteY1" fmla="*/ 0 h 148874"/>
                  <a:gd name="connsiteX2" fmla="*/ 1113482 w 1113482"/>
                  <a:gd name="connsiteY2" fmla="*/ 148874 h 148874"/>
                  <a:gd name="connsiteX3" fmla="*/ 0 w 1113482"/>
                  <a:gd name="connsiteY3" fmla="*/ 148874 h 148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3482" h="148874">
                    <a:moveTo>
                      <a:pt x="200066" y="0"/>
                    </a:moveTo>
                    <a:lnTo>
                      <a:pt x="1113482" y="0"/>
                    </a:lnTo>
                    <a:lnTo>
                      <a:pt x="1113482" y="148874"/>
                    </a:lnTo>
                    <a:lnTo>
                      <a:pt x="0" y="148874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0" name="正方形/長方形 69">
                <a:extLst>
                  <a:ext uri="{FF2B5EF4-FFF2-40B4-BE49-F238E27FC236}">
                    <a16:creationId xmlns:a16="http://schemas.microsoft.com/office/drawing/2014/main" id="{BBDFB1E8-C7F1-404C-827B-14FA4C4246CD}"/>
                  </a:ext>
                </a:extLst>
              </p:cNvPr>
              <p:cNvSpPr/>
              <p:nvPr/>
            </p:nvSpPr>
            <p:spPr>
              <a:xfrm>
                <a:off x="2057400" y="2400877"/>
                <a:ext cx="2838450" cy="58714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1" name="台形 70">
                <a:extLst>
                  <a:ext uri="{FF2B5EF4-FFF2-40B4-BE49-F238E27FC236}">
                    <a16:creationId xmlns:a16="http://schemas.microsoft.com/office/drawing/2014/main" id="{1D7F2C08-F83F-46F0-A1C3-46AFEA3811BE}"/>
                  </a:ext>
                </a:extLst>
              </p:cNvPr>
              <p:cNvSpPr/>
              <p:nvPr/>
            </p:nvSpPr>
            <p:spPr>
              <a:xfrm>
                <a:off x="1979598" y="1999857"/>
                <a:ext cx="2998802" cy="424007"/>
              </a:xfrm>
              <a:prstGeom prst="trapezoid">
                <a:avLst>
                  <a:gd name="adj" fmla="val 143253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2" name="正方形/長方形 71">
                <a:extLst>
                  <a:ext uri="{FF2B5EF4-FFF2-40B4-BE49-F238E27FC236}">
                    <a16:creationId xmlns:a16="http://schemas.microsoft.com/office/drawing/2014/main" id="{5FC84536-1E7C-4BAD-942C-2F4BD367C875}"/>
                  </a:ext>
                </a:extLst>
              </p:cNvPr>
              <p:cNvSpPr/>
              <p:nvPr/>
            </p:nvSpPr>
            <p:spPr>
              <a:xfrm>
                <a:off x="2609306" y="1665206"/>
                <a:ext cx="1770590" cy="331257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3" name="正方形/長方形 72">
                <a:extLst>
                  <a:ext uri="{FF2B5EF4-FFF2-40B4-BE49-F238E27FC236}">
                    <a16:creationId xmlns:a16="http://schemas.microsoft.com/office/drawing/2014/main" id="{BA75F985-F8AD-4471-981E-2A7B29AE1ACC}"/>
                  </a:ext>
                </a:extLst>
              </p:cNvPr>
              <p:cNvSpPr/>
              <p:nvPr/>
            </p:nvSpPr>
            <p:spPr>
              <a:xfrm>
                <a:off x="2609306" y="1703307"/>
                <a:ext cx="1770590" cy="252494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4" name="正方形/長方形 73">
                <a:extLst>
                  <a:ext uri="{FF2B5EF4-FFF2-40B4-BE49-F238E27FC236}">
                    <a16:creationId xmlns:a16="http://schemas.microsoft.com/office/drawing/2014/main" id="{4C0B1CC3-8150-41A3-83FB-013C107A01A3}"/>
                  </a:ext>
                </a:extLst>
              </p:cNvPr>
              <p:cNvSpPr/>
              <p:nvPr/>
            </p:nvSpPr>
            <p:spPr>
              <a:xfrm flipH="1">
                <a:off x="2686049" y="1700727"/>
                <a:ext cx="457199" cy="255073"/>
              </a:xfrm>
              <a:prstGeom prst="rect">
                <a:avLst/>
              </a:prstGeom>
              <a:pattFill prst="dkVert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5" name="正方形/長方形 74">
                <a:extLst>
                  <a:ext uri="{FF2B5EF4-FFF2-40B4-BE49-F238E27FC236}">
                    <a16:creationId xmlns:a16="http://schemas.microsoft.com/office/drawing/2014/main" id="{7FE9A0E8-CE65-4E0E-98FF-04E60D809B22}"/>
                  </a:ext>
                </a:extLst>
              </p:cNvPr>
              <p:cNvSpPr/>
              <p:nvPr/>
            </p:nvSpPr>
            <p:spPr>
              <a:xfrm flipH="1">
                <a:off x="3784599" y="1700727"/>
                <a:ext cx="457199" cy="255073"/>
              </a:xfrm>
              <a:prstGeom prst="rect">
                <a:avLst/>
              </a:prstGeom>
              <a:pattFill prst="dkVert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76" name="グループ化 75">
                <a:extLst>
                  <a:ext uri="{FF2B5EF4-FFF2-40B4-BE49-F238E27FC236}">
                    <a16:creationId xmlns:a16="http://schemas.microsoft.com/office/drawing/2014/main" id="{07149ABB-ED2B-427E-8C48-DE32AD45D2B7}"/>
                  </a:ext>
                </a:extLst>
              </p:cNvPr>
              <p:cNvGrpSpPr/>
              <p:nvPr/>
            </p:nvGrpSpPr>
            <p:grpSpPr>
              <a:xfrm>
                <a:off x="2737456" y="1911336"/>
                <a:ext cx="1510694" cy="1312667"/>
                <a:chOff x="2737456" y="1911336"/>
                <a:chExt cx="1510694" cy="1312667"/>
              </a:xfrm>
            </p:grpSpPr>
            <p:sp>
              <p:nvSpPr>
                <p:cNvPr id="98" name="正方形/長方形 97">
                  <a:extLst>
                    <a:ext uri="{FF2B5EF4-FFF2-40B4-BE49-F238E27FC236}">
                      <a16:creationId xmlns:a16="http://schemas.microsoft.com/office/drawing/2014/main" id="{1F19125E-B132-4583-86C6-95E36EC374EB}"/>
                    </a:ext>
                  </a:extLst>
                </p:cNvPr>
                <p:cNvSpPr/>
                <p:nvPr/>
              </p:nvSpPr>
              <p:spPr>
                <a:xfrm>
                  <a:off x="2914650" y="3016871"/>
                  <a:ext cx="1130300" cy="207132"/>
                </a:xfrm>
                <a:prstGeom prst="rect">
                  <a:avLst/>
                </a:pr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99" name="グループ化 98">
                  <a:extLst>
                    <a:ext uri="{FF2B5EF4-FFF2-40B4-BE49-F238E27FC236}">
                      <a16:creationId xmlns:a16="http://schemas.microsoft.com/office/drawing/2014/main" id="{60E75FAC-AFF9-49A9-BFFC-A6983058000D}"/>
                    </a:ext>
                  </a:extLst>
                </p:cNvPr>
                <p:cNvGrpSpPr/>
                <p:nvPr/>
              </p:nvGrpSpPr>
              <p:grpSpPr>
                <a:xfrm>
                  <a:off x="2737456" y="1911336"/>
                  <a:ext cx="1510694" cy="1112633"/>
                  <a:chOff x="2737456" y="4792966"/>
                  <a:chExt cx="1510694" cy="1112633"/>
                </a:xfrm>
              </p:grpSpPr>
              <p:sp>
                <p:nvSpPr>
                  <p:cNvPr id="100" name="フリーフォーム: 図形 99">
                    <a:extLst>
                      <a:ext uri="{FF2B5EF4-FFF2-40B4-BE49-F238E27FC236}">
                        <a16:creationId xmlns:a16="http://schemas.microsoft.com/office/drawing/2014/main" id="{BA6352C9-51DB-48BA-8DDF-6896F09B17CF}"/>
                      </a:ext>
                    </a:extLst>
                  </p:cNvPr>
                  <p:cNvSpPr/>
                  <p:nvPr/>
                </p:nvSpPr>
                <p:spPr>
                  <a:xfrm>
                    <a:off x="2908300" y="4877803"/>
                    <a:ext cx="1136650" cy="1027796"/>
                  </a:xfrm>
                  <a:custGeom>
                    <a:avLst/>
                    <a:gdLst>
                      <a:gd name="connsiteX0" fmla="*/ 401457 w 1136650"/>
                      <a:gd name="connsiteY0" fmla="*/ 0 h 1027796"/>
                      <a:gd name="connsiteX1" fmla="*/ 730733 w 1136650"/>
                      <a:gd name="connsiteY1" fmla="*/ 0 h 1027796"/>
                      <a:gd name="connsiteX2" fmla="*/ 950803 w 1136650"/>
                      <a:gd name="connsiteY2" fmla="*/ 80020 h 1027796"/>
                      <a:gd name="connsiteX3" fmla="*/ 1136650 w 1136650"/>
                      <a:gd name="connsiteY3" fmla="*/ 285449 h 1027796"/>
                      <a:gd name="connsiteX4" fmla="*/ 1136650 w 1136650"/>
                      <a:gd name="connsiteY4" fmla="*/ 1027796 h 1027796"/>
                      <a:gd name="connsiteX5" fmla="*/ 0 w 1136650"/>
                      <a:gd name="connsiteY5" fmla="*/ 1027796 h 1027796"/>
                      <a:gd name="connsiteX6" fmla="*/ 0 w 1136650"/>
                      <a:gd name="connsiteY6" fmla="*/ 280519 h 1027796"/>
                      <a:gd name="connsiteX7" fmla="*/ 181388 w 1136650"/>
                      <a:gd name="connsiteY7" fmla="*/ 80020 h 1027796"/>
                      <a:gd name="connsiteX8" fmla="*/ 401457 w 1136650"/>
                      <a:gd name="connsiteY8" fmla="*/ 0 h 10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36650" h="1027796">
                        <a:moveTo>
                          <a:pt x="401457" y="0"/>
                        </a:moveTo>
                        <a:lnTo>
                          <a:pt x="730733" y="0"/>
                        </a:lnTo>
                        <a:cubicBezTo>
                          <a:pt x="816674" y="0"/>
                          <a:pt x="894484" y="30579"/>
                          <a:pt x="950803" y="80020"/>
                        </a:cubicBezTo>
                        <a:lnTo>
                          <a:pt x="1136650" y="285449"/>
                        </a:lnTo>
                        <a:lnTo>
                          <a:pt x="1136650" y="1027796"/>
                        </a:lnTo>
                        <a:lnTo>
                          <a:pt x="0" y="1027796"/>
                        </a:lnTo>
                        <a:lnTo>
                          <a:pt x="0" y="280519"/>
                        </a:lnTo>
                        <a:lnTo>
                          <a:pt x="181388" y="80020"/>
                        </a:lnTo>
                        <a:cubicBezTo>
                          <a:pt x="237709" y="30579"/>
                          <a:pt x="315516" y="0"/>
                          <a:pt x="401457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" name="フリーフォーム: 図形 100">
                    <a:extLst>
                      <a:ext uri="{FF2B5EF4-FFF2-40B4-BE49-F238E27FC236}">
                        <a16:creationId xmlns:a16="http://schemas.microsoft.com/office/drawing/2014/main" id="{4B58FE51-5FD9-4A15-B1B9-FDE69912F0A8}"/>
                      </a:ext>
                    </a:extLst>
                  </p:cNvPr>
                  <p:cNvSpPr/>
                  <p:nvPr/>
                </p:nvSpPr>
                <p:spPr>
                  <a:xfrm>
                    <a:off x="2737456" y="4792966"/>
                    <a:ext cx="1510694" cy="362625"/>
                  </a:xfrm>
                  <a:custGeom>
                    <a:avLst/>
                    <a:gdLst>
                      <a:gd name="connsiteX0" fmla="*/ 521329 w 1409700"/>
                      <a:gd name="connsiteY0" fmla="*/ 0 h 362625"/>
                      <a:gd name="connsiteX1" fmla="*/ 851460 w 1409700"/>
                      <a:gd name="connsiteY1" fmla="*/ 0 h 362625"/>
                      <a:gd name="connsiteX2" fmla="*/ 1072101 w 1409700"/>
                      <a:gd name="connsiteY2" fmla="*/ 84190 h 362625"/>
                      <a:gd name="connsiteX3" fmla="*/ 1263001 w 1409700"/>
                      <a:gd name="connsiteY3" fmla="*/ 305627 h 362625"/>
                      <a:gd name="connsiteX4" fmla="*/ 1409700 w 1409700"/>
                      <a:gd name="connsiteY4" fmla="*/ 305627 h 362625"/>
                      <a:gd name="connsiteX5" fmla="*/ 1409700 w 1409700"/>
                      <a:gd name="connsiteY5" fmla="*/ 362625 h 362625"/>
                      <a:gd name="connsiteX6" fmla="*/ 1224338 w 1409700"/>
                      <a:gd name="connsiteY6" fmla="*/ 362625 h 362625"/>
                      <a:gd name="connsiteX7" fmla="*/ 1046662 w 1409700"/>
                      <a:gd name="connsiteY7" fmla="*/ 152158 h 362625"/>
                      <a:gd name="connsiteX8" fmla="*/ 841304 w 1409700"/>
                      <a:gd name="connsiteY8" fmla="*/ 72138 h 362625"/>
                      <a:gd name="connsiteX9" fmla="*/ 534041 w 1409700"/>
                      <a:gd name="connsiteY9" fmla="*/ 72138 h 362625"/>
                      <a:gd name="connsiteX10" fmla="*/ 328684 w 1409700"/>
                      <a:gd name="connsiteY10" fmla="*/ 152158 h 362625"/>
                      <a:gd name="connsiteX11" fmla="*/ 151007 w 1409700"/>
                      <a:gd name="connsiteY11" fmla="*/ 362625 h 362625"/>
                      <a:gd name="connsiteX12" fmla="*/ 0 w 1409700"/>
                      <a:gd name="connsiteY12" fmla="*/ 362625 h 362625"/>
                      <a:gd name="connsiteX13" fmla="*/ 0 w 1409700"/>
                      <a:gd name="connsiteY13" fmla="*/ 305627 h 362625"/>
                      <a:gd name="connsiteX14" fmla="*/ 109788 w 1409700"/>
                      <a:gd name="connsiteY14" fmla="*/ 305627 h 362625"/>
                      <a:gd name="connsiteX15" fmla="*/ 300688 w 1409700"/>
                      <a:gd name="connsiteY15" fmla="*/ 84190 h 362625"/>
                      <a:gd name="connsiteX16" fmla="*/ 521329 w 1409700"/>
                      <a:gd name="connsiteY16" fmla="*/ 0 h 362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409700" h="362625">
                        <a:moveTo>
                          <a:pt x="521329" y="0"/>
                        </a:moveTo>
                        <a:lnTo>
                          <a:pt x="851460" y="0"/>
                        </a:lnTo>
                        <a:cubicBezTo>
                          <a:pt x="937624" y="0"/>
                          <a:pt x="1015635" y="32172"/>
                          <a:pt x="1072101" y="84190"/>
                        </a:cubicBezTo>
                        <a:lnTo>
                          <a:pt x="1263001" y="305627"/>
                        </a:lnTo>
                        <a:lnTo>
                          <a:pt x="1409700" y="305627"/>
                        </a:lnTo>
                        <a:lnTo>
                          <a:pt x="1409700" y="362625"/>
                        </a:lnTo>
                        <a:lnTo>
                          <a:pt x="1224338" y="362625"/>
                        </a:lnTo>
                        <a:lnTo>
                          <a:pt x="1046662" y="152158"/>
                        </a:lnTo>
                        <a:cubicBezTo>
                          <a:pt x="994108" y="102717"/>
                          <a:pt x="921500" y="72138"/>
                          <a:pt x="841304" y="72138"/>
                        </a:cubicBezTo>
                        <a:lnTo>
                          <a:pt x="534041" y="72138"/>
                        </a:lnTo>
                        <a:cubicBezTo>
                          <a:pt x="453845" y="72138"/>
                          <a:pt x="381240" y="102717"/>
                          <a:pt x="328684" y="152158"/>
                        </a:cubicBezTo>
                        <a:lnTo>
                          <a:pt x="151007" y="362625"/>
                        </a:lnTo>
                        <a:lnTo>
                          <a:pt x="0" y="362625"/>
                        </a:lnTo>
                        <a:lnTo>
                          <a:pt x="0" y="305627"/>
                        </a:lnTo>
                        <a:lnTo>
                          <a:pt x="109788" y="305627"/>
                        </a:lnTo>
                        <a:lnTo>
                          <a:pt x="300688" y="84190"/>
                        </a:lnTo>
                        <a:cubicBezTo>
                          <a:pt x="357156" y="32172"/>
                          <a:pt x="435164" y="0"/>
                          <a:pt x="521329" y="0"/>
                        </a:cubicBezTo>
                        <a:close/>
                      </a:path>
                    </a:pathLst>
                  </a:custGeom>
                  <a:pattFill prst="dkVert">
                    <a:fgClr>
                      <a:sysClr val="window" lastClr="FFFFFF">
                        <a:lumMod val="50000"/>
                      </a:sysClr>
                    </a:fgClr>
                    <a:bgClr>
                      <a:sysClr val="windowText" lastClr="000000">
                        <a:lumMod val="75000"/>
                        <a:lumOff val="25000"/>
                      </a:sysClr>
                    </a:bgClr>
                  </a:pattFill>
                  <a:ln w="127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2" name="フリーフォーム: 図形 101">
                    <a:extLst>
                      <a:ext uri="{FF2B5EF4-FFF2-40B4-BE49-F238E27FC236}">
                        <a16:creationId xmlns:a16="http://schemas.microsoft.com/office/drawing/2014/main" id="{64DD5370-028F-4249-9486-8AEE2EE1D045}"/>
                      </a:ext>
                    </a:extLst>
                  </p:cNvPr>
                  <p:cNvSpPr/>
                  <p:nvPr/>
                </p:nvSpPr>
                <p:spPr>
                  <a:xfrm>
                    <a:off x="2737456" y="4843766"/>
                    <a:ext cx="1510694" cy="362625"/>
                  </a:xfrm>
                  <a:custGeom>
                    <a:avLst/>
                    <a:gdLst>
                      <a:gd name="connsiteX0" fmla="*/ 521329 w 1409700"/>
                      <a:gd name="connsiteY0" fmla="*/ 0 h 362625"/>
                      <a:gd name="connsiteX1" fmla="*/ 851460 w 1409700"/>
                      <a:gd name="connsiteY1" fmla="*/ 0 h 362625"/>
                      <a:gd name="connsiteX2" fmla="*/ 1072101 w 1409700"/>
                      <a:gd name="connsiteY2" fmla="*/ 84190 h 362625"/>
                      <a:gd name="connsiteX3" fmla="*/ 1263001 w 1409700"/>
                      <a:gd name="connsiteY3" fmla="*/ 305627 h 362625"/>
                      <a:gd name="connsiteX4" fmla="*/ 1409700 w 1409700"/>
                      <a:gd name="connsiteY4" fmla="*/ 305627 h 362625"/>
                      <a:gd name="connsiteX5" fmla="*/ 1409700 w 1409700"/>
                      <a:gd name="connsiteY5" fmla="*/ 362625 h 362625"/>
                      <a:gd name="connsiteX6" fmla="*/ 1224338 w 1409700"/>
                      <a:gd name="connsiteY6" fmla="*/ 362625 h 362625"/>
                      <a:gd name="connsiteX7" fmla="*/ 1046662 w 1409700"/>
                      <a:gd name="connsiteY7" fmla="*/ 152158 h 362625"/>
                      <a:gd name="connsiteX8" fmla="*/ 841304 w 1409700"/>
                      <a:gd name="connsiteY8" fmla="*/ 72138 h 362625"/>
                      <a:gd name="connsiteX9" fmla="*/ 534041 w 1409700"/>
                      <a:gd name="connsiteY9" fmla="*/ 72138 h 362625"/>
                      <a:gd name="connsiteX10" fmla="*/ 328684 w 1409700"/>
                      <a:gd name="connsiteY10" fmla="*/ 152158 h 362625"/>
                      <a:gd name="connsiteX11" fmla="*/ 151007 w 1409700"/>
                      <a:gd name="connsiteY11" fmla="*/ 362625 h 362625"/>
                      <a:gd name="connsiteX12" fmla="*/ 0 w 1409700"/>
                      <a:gd name="connsiteY12" fmla="*/ 362625 h 362625"/>
                      <a:gd name="connsiteX13" fmla="*/ 0 w 1409700"/>
                      <a:gd name="connsiteY13" fmla="*/ 305627 h 362625"/>
                      <a:gd name="connsiteX14" fmla="*/ 109788 w 1409700"/>
                      <a:gd name="connsiteY14" fmla="*/ 305627 h 362625"/>
                      <a:gd name="connsiteX15" fmla="*/ 300688 w 1409700"/>
                      <a:gd name="connsiteY15" fmla="*/ 84190 h 362625"/>
                      <a:gd name="connsiteX16" fmla="*/ 521329 w 1409700"/>
                      <a:gd name="connsiteY16" fmla="*/ 0 h 362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409700" h="362625">
                        <a:moveTo>
                          <a:pt x="521329" y="0"/>
                        </a:moveTo>
                        <a:lnTo>
                          <a:pt x="851460" y="0"/>
                        </a:lnTo>
                        <a:cubicBezTo>
                          <a:pt x="937624" y="0"/>
                          <a:pt x="1015635" y="32172"/>
                          <a:pt x="1072101" y="84190"/>
                        </a:cubicBezTo>
                        <a:lnTo>
                          <a:pt x="1263001" y="305627"/>
                        </a:lnTo>
                        <a:lnTo>
                          <a:pt x="1409700" y="305627"/>
                        </a:lnTo>
                        <a:lnTo>
                          <a:pt x="1409700" y="362625"/>
                        </a:lnTo>
                        <a:lnTo>
                          <a:pt x="1224338" y="362625"/>
                        </a:lnTo>
                        <a:lnTo>
                          <a:pt x="1046662" y="152158"/>
                        </a:lnTo>
                        <a:cubicBezTo>
                          <a:pt x="994108" y="102717"/>
                          <a:pt x="921500" y="72138"/>
                          <a:pt x="841304" y="72138"/>
                        </a:cubicBezTo>
                        <a:lnTo>
                          <a:pt x="534041" y="72138"/>
                        </a:lnTo>
                        <a:cubicBezTo>
                          <a:pt x="453845" y="72138"/>
                          <a:pt x="381240" y="102717"/>
                          <a:pt x="328684" y="152158"/>
                        </a:cubicBezTo>
                        <a:lnTo>
                          <a:pt x="151007" y="362625"/>
                        </a:lnTo>
                        <a:lnTo>
                          <a:pt x="0" y="362625"/>
                        </a:lnTo>
                        <a:lnTo>
                          <a:pt x="0" y="305627"/>
                        </a:lnTo>
                        <a:lnTo>
                          <a:pt x="109788" y="305627"/>
                        </a:lnTo>
                        <a:lnTo>
                          <a:pt x="300688" y="84190"/>
                        </a:lnTo>
                        <a:cubicBezTo>
                          <a:pt x="357156" y="32172"/>
                          <a:pt x="435164" y="0"/>
                          <a:pt x="521329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3" name="正方形/長方形 102">
                    <a:extLst>
                      <a:ext uri="{FF2B5EF4-FFF2-40B4-BE49-F238E27FC236}">
                        <a16:creationId xmlns:a16="http://schemas.microsoft.com/office/drawing/2014/main" id="{82A67112-F4B3-4C8B-802A-7C9582CB9FDF}"/>
                      </a:ext>
                    </a:extLst>
                  </p:cNvPr>
                  <p:cNvSpPr/>
                  <p:nvPr/>
                </p:nvSpPr>
                <p:spPr>
                  <a:xfrm flipH="1">
                    <a:off x="3010030" y="5549900"/>
                    <a:ext cx="424099" cy="289111"/>
                  </a:xfrm>
                  <a:prstGeom prst="rect">
                    <a:avLst/>
                  </a:prstGeom>
                  <a:pattFill prst="dkVert">
                    <a:fgClr>
                      <a:sysClr val="windowText" lastClr="000000"/>
                    </a:fgClr>
                    <a:bgClr>
                      <a:sysClr val="window" lastClr="FFFFFF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4" name="正方形/長方形 103">
                    <a:extLst>
                      <a:ext uri="{FF2B5EF4-FFF2-40B4-BE49-F238E27FC236}">
                        <a16:creationId xmlns:a16="http://schemas.microsoft.com/office/drawing/2014/main" id="{4EF2A732-9DA9-43D9-8625-8A82688E11D7}"/>
                      </a:ext>
                    </a:extLst>
                  </p:cNvPr>
                  <p:cNvSpPr/>
                  <p:nvPr/>
                </p:nvSpPr>
                <p:spPr>
                  <a:xfrm flipH="1">
                    <a:off x="3519251" y="5549900"/>
                    <a:ext cx="424099" cy="289111"/>
                  </a:xfrm>
                  <a:prstGeom prst="rect">
                    <a:avLst/>
                  </a:prstGeom>
                  <a:pattFill prst="dkVert">
                    <a:fgClr>
                      <a:sysClr val="windowText" lastClr="000000"/>
                    </a:fgClr>
                    <a:bgClr>
                      <a:sysClr val="window" lastClr="FFFFFF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" name="正方形/長方形 104">
                    <a:extLst>
                      <a:ext uri="{FF2B5EF4-FFF2-40B4-BE49-F238E27FC236}">
                        <a16:creationId xmlns:a16="http://schemas.microsoft.com/office/drawing/2014/main" id="{BCD9774F-4603-425B-AB02-F576B19A9C7A}"/>
                      </a:ext>
                    </a:extLst>
                  </p:cNvPr>
                  <p:cNvSpPr/>
                  <p:nvPr/>
                </p:nvSpPr>
                <p:spPr>
                  <a:xfrm flipH="1">
                    <a:off x="3010029" y="5203518"/>
                    <a:ext cx="424099" cy="192591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6" name="正方形/長方形 105">
                    <a:extLst>
                      <a:ext uri="{FF2B5EF4-FFF2-40B4-BE49-F238E27FC236}">
                        <a16:creationId xmlns:a16="http://schemas.microsoft.com/office/drawing/2014/main" id="{D9F44B34-E11A-415D-A019-4EFC206C13A5}"/>
                      </a:ext>
                    </a:extLst>
                  </p:cNvPr>
                  <p:cNvSpPr/>
                  <p:nvPr/>
                </p:nvSpPr>
                <p:spPr>
                  <a:xfrm flipH="1">
                    <a:off x="3519250" y="5203518"/>
                    <a:ext cx="424099" cy="192591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CE81E729-F2B2-4B8A-8386-5576E762CD95}"/>
                  </a:ext>
                </a:extLst>
              </p:cNvPr>
              <p:cNvSpPr/>
              <p:nvPr/>
            </p:nvSpPr>
            <p:spPr>
              <a:xfrm>
                <a:off x="2609306" y="1608057"/>
                <a:ext cx="1770590" cy="57149"/>
              </a:xfrm>
              <a:prstGeom prst="rect">
                <a:avLst/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ACCF8BBA-3C8B-4879-A043-27B6024B5597}"/>
                  </a:ext>
                </a:extLst>
              </p:cNvPr>
              <p:cNvSpPr/>
              <p:nvPr/>
            </p:nvSpPr>
            <p:spPr>
              <a:xfrm>
                <a:off x="3421551" y="1778670"/>
                <a:ext cx="127797" cy="140552"/>
              </a:xfrm>
              <a:custGeom>
                <a:avLst/>
                <a:gdLst>
                  <a:gd name="connsiteX0" fmla="*/ 31406 w 90028"/>
                  <a:gd name="connsiteY0" fmla="*/ 0 h 162693"/>
                  <a:gd name="connsiteX1" fmla="*/ 58622 w 90028"/>
                  <a:gd name="connsiteY1" fmla="*/ 0 h 162693"/>
                  <a:gd name="connsiteX2" fmla="*/ 68461 w 90028"/>
                  <a:gd name="connsiteY2" fmla="*/ 101087 h 162693"/>
                  <a:gd name="connsiteX3" fmla="*/ 76844 w 90028"/>
                  <a:gd name="connsiteY3" fmla="*/ 103750 h 162693"/>
                  <a:gd name="connsiteX4" fmla="*/ 90028 w 90028"/>
                  <a:gd name="connsiteY4" fmla="*/ 128165 h 162693"/>
                  <a:gd name="connsiteX5" fmla="*/ 45014 w 90028"/>
                  <a:gd name="connsiteY5" fmla="*/ 162693 h 162693"/>
                  <a:gd name="connsiteX6" fmla="*/ 0 w 90028"/>
                  <a:gd name="connsiteY6" fmla="*/ 128165 h 162693"/>
                  <a:gd name="connsiteX7" fmla="*/ 13184 w 90028"/>
                  <a:gd name="connsiteY7" fmla="*/ 103750 h 162693"/>
                  <a:gd name="connsiteX8" fmla="*/ 21567 w 90028"/>
                  <a:gd name="connsiteY8" fmla="*/ 101087 h 162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028" h="162693">
                    <a:moveTo>
                      <a:pt x="31406" y="0"/>
                    </a:moveTo>
                    <a:lnTo>
                      <a:pt x="58622" y="0"/>
                    </a:lnTo>
                    <a:lnTo>
                      <a:pt x="68461" y="101087"/>
                    </a:lnTo>
                    <a:lnTo>
                      <a:pt x="76844" y="103750"/>
                    </a:lnTo>
                    <a:cubicBezTo>
                      <a:pt x="84990" y="109999"/>
                      <a:pt x="90028" y="118631"/>
                      <a:pt x="90028" y="128165"/>
                    </a:cubicBezTo>
                    <a:cubicBezTo>
                      <a:pt x="90028" y="147234"/>
                      <a:pt x="69875" y="162693"/>
                      <a:pt x="45014" y="162693"/>
                    </a:cubicBezTo>
                    <a:cubicBezTo>
                      <a:pt x="20153" y="162693"/>
                      <a:pt x="0" y="147234"/>
                      <a:pt x="0" y="128165"/>
                    </a:cubicBezTo>
                    <a:cubicBezTo>
                      <a:pt x="0" y="118631"/>
                      <a:pt x="5038" y="109999"/>
                      <a:pt x="13184" y="103750"/>
                    </a:cubicBezTo>
                    <a:lnTo>
                      <a:pt x="21567" y="101087"/>
                    </a:ln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79" name="グループ化 78">
                <a:extLst>
                  <a:ext uri="{FF2B5EF4-FFF2-40B4-BE49-F238E27FC236}">
                    <a16:creationId xmlns:a16="http://schemas.microsoft.com/office/drawing/2014/main" id="{C5C2A065-42A2-4456-9E0D-DE9FE122D884}"/>
                  </a:ext>
                </a:extLst>
              </p:cNvPr>
              <p:cNvGrpSpPr/>
              <p:nvPr/>
            </p:nvGrpSpPr>
            <p:grpSpPr>
              <a:xfrm>
                <a:off x="2250357" y="822765"/>
                <a:ext cx="2439172" cy="814476"/>
                <a:chOff x="2250357" y="745956"/>
                <a:chExt cx="2439172" cy="814476"/>
              </a:xfrm>
            </p:grpSpPr>
            <p:sp>
              <p:nvSpPr>
                <p:cNvPr id="86" name="正方形/長方形 85">
                  <a:extLst>
                    <a:ext uri="{FF2B5EF4-FFF2-40B4-BE49-F238E27FC236}">
                      <a16:creationId xmlns:a16="http://schemas.microsoft.com/office/drawing/2014/main" id="{180C3839-1BE8-44DE-A5D0-8B354AE469D4}"/>
                    </a:ext>
                  </a:extLst>
                </p:cNvPr>
                <p:cNvSpPr/>
                <p:nvPr/>
              </p:nvSpPr>
              <p:spPr>
                <a:xfrm flipV="1">
                  <a:off x="2386722" y="1514712"/>
                  <a:ext cx="2215758" cy="45720"/>
                </a:xfrm>
                <a:prstGeom prst="rect">
                  <a:avLst/>
                </a:prstGeom>
                <a:solidFill>
                  <a:sysClr val="windowText" lastClr="000000">
                    <a:lumMod val="85000"/>
                    <a:lumOff val="1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87" name="グループ化 86">
                  <a:extLst>
                    <a:ext uri="{FF2B5EF4-FFF2-40B4-BE49-F238E27FC236}">
                      <a16:creationId xmlns:a16="http://schemas.microsoft.com/office/drawing/2014/main" id="{EB2C78D4-D47F-47FD-9AB7-B0A72BF49ABB}"/>
                    </a:ext>
                  </a:extLst>
                </p:cNvPr>
                <p:cNvGrpSpPr/>
                <p:nvPr/>
              </p:nvGrpSpPr>
              <p:grpSpPr>
                <a:xfrm>
                  <a:off x="2250357" y="745956"/>
                  <a:ext cx="2439172" cy="802429"/>
                  <a:chOff x="7520076" y="3578384"/>
                  <a:chExt cx="2439172" cy="802429"/>
                </a:xfrm>
              </p:grpSpPr>
              <p:grpSp>
                <p:nvGrpSpPr>
                  <p:cNvPr id="88" name="グループ化 87">
                    <a:extLst>
                      <a:ext uri="{FF2B5EF4-FFF2-40B4-BE49-F238E27FC236}">
                        <a16:creationId xmlns:a16="http://schemas.microsoft.com/office/drawing/2014/main" id="{82BDB2DE-2AFB-4C07-91BE-0B323A78FEAF}"/>
                      </a:ext>
                    </a:extLst>
                  </p:cNvPr>
                  <p:cNvGrpSpPr/>
                  <p:nvPr/>
                </p:nvGrpSpPr>
                <p:grpSpPr>
                  <a:xfrm>
                    <a:off x="7520076" y="3578384"/>
                    <a:ext cx="2439172" cy="802429"/>
                    <a:chOff x="7520076" y="3768208"/>
                    <a:chExt cx="2075884" cy="682916"/>
                  </a:xfrm>
                </p:grpSpPr>
                <p:sp>
                  <p:nvSpPr>
                    <p:cNvPr id="90" name="台形 89">
                      <a:extLst>
                        <a:ext uri="{FF2B5EF4-FFF2-40B4-BE49-F238E27FC236}">
                          <a16:creationId xmlns:a16="http://schemas.microsoft.com/office/drawing/2014/main" id="{71CBE944-0B38-464E-80CD-0913EA472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20076" y="4276499"/>
                      <a:ext cx="2075884" cy="174625"/>
                    </a:xfrm>
                    <a:prstGeom prst="trapezoid">
                      <a:avLst>
                        <a:gd name="adj" fmla="val 257139"/>
                      </a:avLst>
                    </a:prstGeom>
                    <a:pattFill prst="dkVert">
                      <a:fgClr>
                        <a:sysClr val="window" lastClr="FFFFFF">
                          <a:lumMod val="50000"/>
                        </a:sysClr>
                      </a:fgClr>
                      <a:bgClr>
                        <a:sysClr val="windowText" lastClr="000000">
                          <a:lumMod val="75000"/>
                          <a:lumOff val="25000"/>
                        </a:sysClr>
                      </a:bgClr>
                    </a:pattFill>
                    <a:ln w="1270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black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grpSp>
                  <p:nvGrpSpPr>
                    <p:cNvPr id="91" name="グループ化 90">
                      <a:extLst>
                        <a:ext uri="{FF2B5EF4-FFF2-40B4-BE49-F238E27FC236}">
                          <a16:creationId xmlns:a16="http://schemas.microsoft.com/office/drawing/2014/main" id="{E47AF480-D354-4303-9F7B-61DC8801B9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924572" y="3768208"/>
                      <a:ext cx="1266575" cy="579209"/>
                      <a:chOff x="2295775" y="1314299"/>
                      <a:chExt cx="1320866" cy="515841"/>
                    </a:xfrm>
                  </p:grpSpPr>
                  <p:sp>
                    <p:nvSpPr>
                      <p:cNvPr id="92" name="台形 91">
                        <a:extLst>
                          <a:ext uri="{FF2B5EF4-FFF2-40B4-BE49-F238E27FC236}">
                            <a16:creationId xmlns:a16="http://schemas.microsoft.com/office/drawing/2014/main" id="{8179B332-84A6-40A3-ABD1-FA8C2E66B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95775" y="1409700"/>
                        <a:ext cx="1320866" cy="420440"/>
                      </a:xfrm>
                      <a:prstGeom prst="trapezoid">
                        <a:avLst>
                          <a:gd name="adj" fmla="val 151955"/>
                        </a:avLst>
                      </a:prstGeom>
                      <a:pattFill prst="dkVert">
                        <a:fgClr>
                          <a:sysClr val="window" lastClr="FFFFFF">
                            <a:lumMod val="50000"/>
                          </a:sysClr>
                        </a:fgClr>
                        <a:bgClr>
                          <a:sysClr val="windowText" lastClr="000000">
                            <a:lumMod val="75000"/>
                            <a:lumOff val="25000"/>
                          </a:sysClr>
                        </a:bgClr>
                      </a:pattFill>
                      <a:ln w="12700">
                        <a:solidFill>
                          <a:sysClr val="windowText" lastClr="0000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black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grpSp>
                    <p:nvGrpSpPr>
                      <p:cNvPr id="93" name="グループ化 92">
                        <a:extLst>
                          <a:ext uri="{FF2B5EF4-FFF2-40B4-BE49-F238E27FC236}">
                            <a16:creationId xmlns:a16="http://schemas.microsoft.com/office/drawing/2014/main" id="{5AFF05FE-0FF4-4166-B049-20948D2020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379195" y="1459530"/>
                        <a:ext cx="1154026" cy="370610"/>
                        <a:chOff x="2379195" y="1459530"/>
                        <a:chExt cx="1154026" cy="370610"/>
                      </a:xfrm>
                    </p:grpSpPr>
                    <p:sp>
                      <p:nvSpPr>
                        <p:cNvPr id="95" name="台形 94">
                          <a:extLst>
                            <a:ext uri="{FF2B5EF4-FFF2-40B4-BE49-F238E27FC236}">
                              <a16:creationId xmlns:a16="http://schemas.microsoft.com/office/drawing/2014/main" id="{4D716365-B46C-4DB6-AC70-E8E65310D3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379195" y="1459530"/>
                          <a:ext cx="1154026" cy="370610"/>
                        </a:xfrm>
                        <a:prstGeom prst="trapezoid">
                          <a:avLst>
                            <a:gd name="adj" fmla="val 162215"/>
                          </a:avLst>
                        </a:prstGeom>
                        <a:solidFill>
                          <a:sysClr val="window" lastClr="FFFFFF">
                            <a:lumMod val="85000"/>
                          </a:sysClr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  <p:sp>
                      <p:nvSpPr>
                        <p:cNvPr id="96" name="台形 95">
                          <a:extLst>
                            <a:ext uri="{FF2B5EF4-FFF2-40B4-BE49-F238E27FC236}">
                              <a16:creationId xmlns:a16="http://schemas.microsoft.com/office/drawing/2014/main" id="{3A744B04-D329-4BC7-A60D-9B27EBF4ED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38401" y="1497124"/>
                          <a:ext cx="1033464" cy="333016"/>
                        </a:xfrm>
                        <a:prstGeom prst="trapezoid">
                          <a:avLst>
                            <a:gd name="adj" fmla="val 162215"/>
                          </a:avLst>
                        </a:prstGeom>
                        <a:solidFill>
                          <a:sysClr val="window" lastClr="FFFFFF">
                            <a:lumMod val="95000"/>
                          </a:sysClr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  <p:sp>
                      <p:nvSpPr>
                        <p:cNvPr id="97" name="台形 96">
                          <a:extLst>
                            <a:ext uri="{FF2B5EF4-FFF2-40B4-BE49-F238E27FC236}">
                              <a16:creationId xmlns:a16="http://schemas.microsoft.com/office/drawing/2014/main" id="{5935CFEC-7AC9-4E52-8CFB-84EFAED87D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3662" y="1581299"/>
                          <a:ext cx="769757" cy="248841"/>
                        </a:xfrm>
                        <a:prstGeom prst="trapezoid">
                          <a:avLst>
                            <a:gd name="adj" fmla="val 162215"/>
                          </a:avLst>
                        </a:prstGeom>
                        <a:solidFill>
                          <a:sysClr val="window" lastClr="FFFFFF">
                            <a:lumMod val="95000"/>
                          </a:sysClr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algn="ctr" defTabSz="457200" fontAlgn="auto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defRPr/>
                          </a:pPr>
                          <a:endParaRPr kumimoji="0" lang="ja-JP" altLang="en-US" kern="0">
                            <a:solidFill>
                              <a:prstClr val="white"/>
                            </a:solidFill>
                            <a:latin typeface="Calibri" panose="020F0502020204030204"/>
                            <a:ea typeface="游ゴシック" panose="020B0400000000000000" pitchFamily="50" charset="-128"/>
                          </a:endParaRPr>
                        </a:p>
                      </p:txBody>
                    </p:sp>
                  </p:grpSp>
                  <p:sp>
                    <p:nvSpPr>
                      <p:cNvPr id="94" name="フリーフォーム: 図形 93">
                        <a:extLst>
                          <a:ext uri="{FF2B5EF4-FFF2-40B4-BE49-F238E27FC236}">
                            <a16:creationId xmlns:a16="http://schemas.microsoft.com/office/drawing/2014/main" id="{53F53B05-69AE-4935-BD42-E55BCDA48D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17667" y="1314299"/>
                        <a:ext cx="74612" cy="134118"/>
                      </a:xfrm>
                      <a:custGeom>
                        <a:avLst/>
                        <a:gdLst>
                          <a:gd name="connsiteX0" fmla="*/ 31406 w 90028"/>
                          <a:gd name="connsiteY0" fmla="*/ 0 h 162693"/>
                          <a:gd name="connsiteX1" fmla="*/ 58622 w 90028"/>
                          <a:gd name="connsiteY1" fmla="*/ 0 h 162693"/>
                          <a:gd name="connsiteX2" fmla="*/ 68461 w 90028"/>
                          <a:gd name="connsiteY2" fmla="*/ 101087 h 162693"/>
                          <a:gd name="connsiteX3" fmla="*/ 76844 w 90028"/>
                          <a:gd name="connsiteY3" fmla="*/ 103750 h 162693"/>
                          <a:gd name="connsiteX4" fmla="*/ 90028 w 90028"/>
                          <a:gd name="connsiteY4" fmla="*/ 128165 h 162693"/>
                          <a:gd name="connsiteX5" fmla="*/ 45014 w 90028"/>
                          <a:gd name="connsiteY5" fmla="*/ 162693 h 162693"/>
                          <a:gd name="connsiteX6" fmla="*/ 0 w 90028"/>
                          <a:gd name="connsiteY6" fmla="*/ 128165 h 162693"/>
                          <a:gd name="connsiteX7" fmla="*/ 13184 w 90028"/>
                          <a:gd name="connsiteY7" fmla="*/ 103750 h 162693"/>
                          <a:gd name="connsiteX8" fmla="*/ 21567 w 90028"/>
                          <a:gd name="connsiteY8" fmla="*/ 101087 h 162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90028" h="162693">
                            <a:moveTo>
                              <a:pt x="31406" y="0"/>
                            </a:moveTo>
                            <a:lnTo>
                              <a:pt x="58622" y="0"/>
                            </a:lnTo>
                            <a:lnTo>
                              <a:pt x="68461" y="101087"/>
                            </a:lnTo>
                            <a:lnTo>
                              <a:pt x="76844" y="103750"/>
                            </a:lnTo>
                            <a:cubicBezTo>
                              <a:pt x="84990" y="109999"/>
                              <a:pt x="90028" y="118631"/>
                              <a:pt x="90028" y="128165"/>
                            </a:cubicBezTo>
                            <a:cubicBezTo>
                              <a:pt x="90028" y="147234"/>
                              <a:pt x="69875" y="162693"/>
                              <a:pt x="45014" y="162693"/>
                            </a:cubicBezTo>
                            <a:cubicBezTo>
                              <a:pt x="20153" y="162693"/>
                              <a:pt x="0" y="147234"/>
                              <a:pt x="0" y="128165"/>
                            </a:cubicBezTo>
                            <a:cubicBezTo>
                              <a:pt x="0" y="118631"/>
                              <a:pt x="5038" y="109999"/>
                              <a:pt x="13184" y="103750"/>
                            </a:cubicBezTo>
                            <a:lnTo>
                              <a:pt x="21567" y="101087"/>
                            </a:lnTo>
                            <a:close/>
                          </a:path>
                        </a:pathLst>
                      </a:custGeom>
                      <a:solidFill>
                        <a:sysClr val="window" lastClr="FFFFFF">
                          <a:lumMod val="50000"/>
                        </a:sysClr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</p:grpSp>
              </p:grpSp>
              <p:sp>
                <p:nvSpPr>
                  <p:cNvPr id="89" name="円: 塗りつぶしなし 88">
                    <a:extLst>
                      <a:ext uri="{FF2B5EF4-FFF2-40B4-BE49-F238E27FC236}">
                        <a16:creationId xmlns:a16="http://schemas.microsoft.com/office/drawing/2014/main" id="{40EAA0EC-E1CB-4609-92C7-5A4E3CCAC300}"/>
                      </a:ext>
                    </a:extLst>
                  </p:cNvPr>
                  <p:cNvSpPr/>
                  <p:nvPr/>
                </p:nvSpPr>
                <p:spPr>
                  <a:xfrm>
                    <a:off x="8696051" y="3989107"/>
                    <a:ext cx="105048" cy="124610"/>
                  </a:xfrm>
                  <a:prstGeom prst="donut">
                    <a:avLst>
                      <a:gd name="adj" fmla="val 35632"/>
                    </a:avLst>
                  </a:pr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80" name="グループ化 79">
                <a:extLst>
                  <a:ext uri="{FF2B5EF4-FFF2-40B4-BE49-F238E27FC236}">
                    <a16:creationId xmlns:a16="http://schemas.microsoft.com/office/drawing/2014/main" id="{1483BA44-CFB9-4BE9-B84A-C454FA768A26}"/>
                  </a:ext>
                </a:extLst>
              </p:cNvPr>
              <p:cNvGrpSpPr/>
              <p:nvPr/>
            </p:nvGrpSpPr>
            <p:grpSpPr>
              <a:xfrm>
                <a:off x="4256360" y="3335130"/>
                <a:ext cx="867320" cy="507650"/>
                <a:chOff x="4256360" y="5074076"/>
                <a:chExt cx="867320" cy="507650"/>
              </a:xfrm>
            </p:grpSpPr>
            <p:sp>
              <p:nvSpPr>
                <p:cNvPr id="84" name="台形 83">
                  <a:extLst>
                    <a:ext uri="{FF2B5EF4-FFF2-40B4-BE49-F238E27FC236}">
                      <a16:creationId xmlns:a16="http://schemas.microsoft.com/office/drawing/2014/main" id="{F2F247CE-D306-4AB6-8759-339DB68AF338}"/>
                    </a:ext>
                  </a:extLst>
                </p:cNvPr>
                <p:cNvSpPr/>
                <p:nvPr/>
              </p:nvSpPr>
              <p:spPr>
                <a:xfrm>
                  <a:off x="4256360" y="5074076"/>
                  <a:ext cx="867319" cy="507650"/>
                </a:xfrm>
                <a:prstGeom prst="trapezoid">
                  <a:avLst>
                    <a:gd name="adj" fmla="val 28820"/>
                  </a:avLst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5" name="フリーフォーム: 図形 84">
                  <a:extLst>
                    <a:ext uri="{FF2B5EF4-FFF2-40B4-BE49-F238E27FC236}">
                      <a16:creationId xmlns:a16="http://schemas.microsoft.com/office/drawing/2014/main" id="{4F52C4D9-DFD7-47A7-A715-D7DCCC2734C7}"/>
                    </a:ext>
                  </a:extLst>
                </p:cNvPr>
                <p:cNvSpPr/>
                <p:nvPr/>
              </p:nvSpPr>
              <p:spPr>
                <a:xfrm>
                  <a:off x="4256361" y="5074076"/>
                  <a:ext cx="867319" cy="507650"/>
                </a:xfrm>
                <a:custGeom>
                  <a:avLst/>
                  <a:gdLst>
                    <a:gd name="connsiteX0" fmla="*/ 521468 w 867319"/>
                    <a:gd name="connsiteY0" fmla="*/ 507515 h 507650"/>
                    <a:gd name="connsiteX1" fmla="*/ 521904 w 867319"/>
                    <a:gd name="connsiteY1" fmla="*/ 507650 h 507650"/>
                    <a:gd name="connsiteX2" fmla="*/ 520986 w 867319"/>
                    <a:gd name="connsiteY2" fmla="*/ 507650 h 507650"/>
                    <a:gd name="connsiteX3" fmla="*/ 299815 w 867319"/>
                    <a:gd name="connsiteY3" fmla="*/ 499161 h 507650"/>
                    <a:gd name="connsiteX4" fmla="*/ 311641 w 867319"/>
                    <a:gd name="connsiteY4" fmla="*/ 502648 h 507650"/>
                    <a:gd name="connsiteX5" fmla="*/ 318668 w 867319"/>
                    <a:gd name="connsiteY5" fmla="*/ 507650 h 507650"/>
                    <a:gd name="connsiteX6" fmla="*/ 280964 w 867319"/>
                    <a:gd name="connsiteY6" fmla="*/ 507650 h 507650"/>
                    <a:gd name="connsiteX7" fmla="*/ 287990 w 867319"/>
                    <a:gd name="connsiteY7" fmla="*/ 502648 h 507650"/>
                    <a:gd name="connsiteX8" fmla="*/ 299815 w 867319"/>
                    <a:gd name="connsiteY8" fmla="*/ 499161 h 507650"/>
                    <a:gd name="connsiteX9" fmla="*/ 622729 w 867319"/>
                    <a:gd name="connsiteY9" fmla="*/ 497606 h 507650"/>
                    <a:gd name="connsiteX10" fmla="*/ 667760 w 867319"/>
                    <a:gd name="connsiteY10" fmla="*/ 497606 h 507650"/>
                    <a:gd name="connsiteX11" fmla="*/ 712666 w 867319"/>
                    <a:gd name="connsiteY11" fmla="*/ 497606 h 507650"/>
                    <a:gd name="connsiteX12" fmla="*/ 735255 w 867319"/>
                    <a:gd name="connsiteY12" fmla="*/ 504267 h 507650"/>
                    <a:gd name="connsiteX13" fmla="*/ 737224 w 867319"/>
                    <a:gd name="connsiteY13" fmla="*/ 507650 h 507650"/>
                    <a:gd name="connsiteX14" fmla="*/ 598171 w 867319"/>
                    <a:gd name="connsiteY14" fmla="*/ 507650 h 507650"/>
                    <a:gd name="connsiteX15" fmla="*/ 600140 w 867319"/>
                    <a:gd name="connsiteY15" fmla="*/ 504267 h 507650"/>
                    <a:gd name="connsiteX16" fmla="*/ 622729 w 867319"/>
                    <a:gd name="connsiteY16" fmla="*/ 497606 h 507650"/>
                    <a:gd name="connsiteX17" fmla="*/ 2895 w 867319"/>
                    <a:gd name="connsiteY17" fmla="*/ 497606 h 507650"/>
                    <a:gd name="connsiteX18" fmla="*/ 38450 w 867319"/>
                    <a:gd name="connsiteY18" fmla="*/ 497606 h 507650"/>
                    <a:gd name="connsiteX19" fmla="*/ 82162 w 867319"/>
                    <a:gd name="connsiteY19" fmla="*/ 497606 h 507650"/>
                    <a:gd name="connsiteX20" fmla="*/ 104751 w 867319"/>
                    <a:gd name="connsiteY20" fmla="*/ 504267 h 507650"/>
                    <a:gd name="connsiteX21" fmla="*/ 106720 w 867319"/>
                    <a:gd name="connsiteY21" fmla="*/ 507650 h 507650"/>
                    <a:gd name="connsiteX22" fmla="*/ 0 w 867319"/>
                    <a:gd name="connsiteY22" fmla="*/ 507650 h 507650"/>
                    <a:gd name="connsiteX23" fmla="*/ 409253 w 867319"/>
                    <a:gd name="connsiteY23" fmla="*/ 494447 h 507650"/>
                    <a:gd name="connsiteX24" fmla="*/ 419605 w 867319"/>
                    <a:gd name="connsiteY24" fmla="*/ 497499 h 507650"/>
                    <a:gd name="connsiteX25" fmla="*/ 433864 w 867319"/>
                    <a:gd name="connsiteY25" fmla="*/ 507650 h 507650"/>
                    <a:gd name="connsiteX26" fmla="*/ 384641 w 867319"/>
                    <a:gd name="connsiteY26" fmla="*/ 507650 h 507650"/>
                    <a:gd name="connsiteX27" fmla="*/ 398900 w 867319"/>
                    <a:gd name="connsiteY27" fmla="*/ 497499 h 507650"/>
                    <a:gd name="connsiteX28" fmla="*/ 409253 w 867319"/>
                    <a:gd name="connsiteY28" fmla="*/ 494447 h 507650"/>
                    <a:gd name="connsiteX29" fmla="*/ 562345 w 867319"/>
                    <a:gd name="connsiteY29" fmla="*/ 479784 h 507650"/>
                    <a:gd name="connsiteX30" fmla="*/ 571222 w 867319"/>
                    <a:gd name="connsiteY30" fmla="*/ 481362 h 507650"/>
                    <a:gd name="connsiteX31" fmla="*/ 585774 w 867319"/>
                    <a:gd name="connsiteY31" fmla="*/ 489031 h 507650"/>
                    <a:gd name="connsiteX32" fmla="*/ 588269 w 867319"/>
                    <a:gd name="connsiteY32" fmla="*/ 500933 h 507650"/>
                    <a:gd name="connsiteX33" fmla="*/ 581284 w 867319"/>
                    <a:gd name="connsiteY33" fmla="*/ 507650 h 507650"/>
                    <a:gd name="connsiteX34" fmla="*/ 540116 w 867319"/>
                    <a:gd name="connsiteY34" fmla="*/ 507650 h 507650"/>
                    <a:gd name="connsiteX35" fmla="*/ 538253 w 867319"/>
                    <a:gd name="connsiteY35" fmla="*/ 498762 h 507650"/>
                    <a:gd name="connsiteX36" fmla="*/ 554502 w 867319"/>
                    <a:gd name="connsiteY36" fmla="*/ 483138 h 507650"/>
                    <a:gd name="connsiteX37" fmla="*/ 562345 w 867319"/>
                    <a:gd name="connsiteY37" fmla="*/ 479784 h 507650"/>
                    <a:gd name="connsiteX38" fmla="*/ 8829 w 867319"/>
                    <a:gd name="connsiteY38" fmla="*/ 477017 h 507650"/>
                    <a:gd name="connsiteX39" fmla="*/ 13913 w 867319"/>
                    <a:gd name="connsiteY39" fmla="*/ 480973 h 507650"/>
                    <a:gd name="connsiteX40" fmla="*/ 13463 w 867319"/>
                    <a:gd name="connsiteY40" fmla="*/ 488214 h 507650"/>
                    <a:gd name="connsiteX41" fmla="*/ 7167 w 867319"/>
                    <a:gd name="connsiteY41" fmla="*/ 492315 h 507650"/>
                    <a:gd name="connsiteX42" fmla="*/ 4445 w 867319"/>
                    <a:gd name="connsiteY42" fmla="*/ 492229 h 507650"/>
                    <a:gd name="connsiteX43" fmla="*/ 632471 w 867319"/>
                    <a:gd name="connsiteY43" fmla="*/ 474832 h 507650"/>
                    <a:gd name="connsiteX44" fmla="*/ 637463 w 867319"/>
                    <a:gd name="connsiteY44" fmla="*/ 476492 h 507650"/>
                    <a:gd name="connsiteX45" fmla="*/ 643223 w 867319"/>
                    <a:gd name="connsiteY45" fmla="*/ 480973 h 507650"/>
                    <a:gd name="connsiteX46" fmla="*/ 642772 w 867319"/>
                    <a:gd name="connsiteY46" fmla="*/ 488214 h 507650"/>
                    <a:gd name="connsiteX47" fmla="*/ 636477 w 867319"/>
                    <a:gd name="connsiteY47" fmla="*/ 492315 h 507650"/>
                    <a:gd name="connsiteX48" fmla="*/ 626305 w 867319"/>
                    <a:gd name="connsiteY48" fmla="*/ 491994 h 507650"/>
                    <a:gd name="connsiteX49" fmla="*/ 620545 w 867319"/>
                    <a:gd name="connsiteY49" fmla="*/ 487512 h 507650"/>
                    <a:gd name="connsiteX50" fmla="*/ 620996 w 867319"/>
                    <a:gd name="connsiteY50" fmla="*/ 480271 h 507650"/>
                    <a:gd name="connsiteX51" fmla="*/ 627292 w 867319"/>
                    <a:gd name="connsiteY51" fmla="*/ 476171 h 507650"/>
                    <a:gd name="connsiteX52" fmla="*/ 632471 w 867319"/>
                    <a:gd name="connsiteY52" fmla="*/ 474832 h 507650"/>
                    <a:gd name="connsiteX53" fmla="*/ 709977 w 867319"/>
                    <a:gd name="connsiteY53" fmla="*/ 474831 h 507650"/>
                    <a:gd name="connsiteX54" fmla="*/ 714970 w 867319"/>
                    <a:gd name="connsiteY54" fmla="*/ 476491 h 507650"/>
                    <a:gd name="connsiteX55" fmla="*/ 720730 w 867319"/>
                    <a:gd name="connsiteY55" fmla="*/ 480973 h 507650"/>
                    <a:gd name="connsiteX56" fmla="*/ 720278 w 867319"/>
                    <a:gd name="connsiteY56" fmla="*/ 488213 h 507650"/>
                    <a:gd name="connsiteX57" fmla="*/ 713983 w 867319"/>
                    <a:gd name="connsiteY57" fmla="*/ 492314 h 507650"/>
                    <a:gd name="connsiteX58" fmla="*/ 703812 w 867319"/>
                    <a:gd name="connsiteY58" fmla="*/ 491993 h 507650"/>
                    <a:gd name="connsiteX59" fmla="*/ 698051 w 867319"/>
                    <a:gd name="connsiteY59" fmla="*/ 487512 h 507650"/>
                    <a:gd name="connsiteX60" fmla="*/ 698503 w 867319"/>
                    <a:gd name="connsiteY60" fmla="*/ 480271 h 507650"/>
                    <a:gd name="connsiteX61" fmla="*/ 704798 w 867319"/>
                    <a:gd name="connsiteY61" fmla="*/ 476170 h 507650"/>
                    <a:gd name="connsiteX62" fmla="*/ 709977 w 867319"/>
                    <a:gd name="connsiteY62" fmla="*/ 474831 h 507650"/>
                    <a:gd name="connsiteX63" fmla="*/ 79474 w 867319"/>
                    <a:gd name="connsiteY63" fmla="*/ 474831 h 507650"/>
                    <a:gd name="connsiteX64" fmla="*/ 84466 w 867319"/>
                    <a:gd name="connsiteY64" fmla="*/ 476491 h 507650"/>
                    <a:gd name="connsiteX65" fmla="*/ 90226 w 867319"/>
                    <a:gd name="connsiteY65" fmla="*/ 480973 h 507650"/>
                    <a:gd name="connsiteX66" fmla="*/ 89775 w 867319"/>
                    <a:gd name="connsiteY66" fmla="*/ 488213 h 507650"/>
                    <a:gd name="connsiteX67" fmla="*/ 83480 w 867319"/>
                    <a:gd name="connsiteY67" fmla="*/ 492314 h 507650"/>
                    <a:gd name="connsiteX68" fmla="*/ 73308 w 867319"/>
                    <a:gd name="connsiteY68" fmla="*/ 491993 h 507650"/>
                    <a:gd name="connsiteX69" fmla="*/ 67548 w 867319"/>
                    <a:gd name="connsiteY69" fmla="*/ 487512 h 507650"/>
                    <a:gd name="connsiteX70" fmla="*/ 67999 w 867319"/>
                    <a:gd name="connsiteY70" fmla="*/ 480271 h 507650"/>
                    <a:gd name="connsiteX71" fmla="*/ 74294 w 867319"/>
                    <a:gd name="connsiteY71" fmla="*/ 476170 h 507650"/>
                    <a:gd name="connsiteX72" fmla="*/ 79474 w 867319"/>
                    <a:gd name="connsiteY72" fmla="*/ 474831 h 507650"/>
                    <a:gd name="connsiteX73" fmla="*/ 344653 w 867319"/>
                    <a:gd name="connsiteY73" fmla="*/ 472840 h 507650"/>
                    <a:gd name="connsiteX74" fmla="*/ 353722 w 867319"/>
                    <a:gd name="connsiteY74" fmla="*/ 475649 h 507650"/>
                    <a:gd name="connsiteX75" fmla="*/ 375270 w 867319"/>
                    <a:gd name="connsiteY75" fmla="*/ 491542 h 507650"/>
                    <a:gd name="connsiteX76" fmla="*/ 374946 w 867319"/>
                    <a:gd name="connsiteY76" fmla="*/ 504548 h 507650"/>
                    <a:gd name="connsiteX77" fmla="*/ 370431 w 867319"/>
                    <a:gd name="connsiteY77" fmla="*/ 507650 h 507650"/>
                    <a:gd name="connsiteX78" fmla="*/ 333993 w 867319"/>
                    <a:gd name="connsiteY78" fmla="*/ 507650 h 507650"/>
                    <a:gd name="connsiteX79" fmla="*/ 321045 w 867319"/>
                    <a:gd name="connsiteY79" fmla="*/ 498100 h 507650"/>
                    <a:gd name="connsiteX80" fmla="*/ 321369 w 867319"/>
                    <a:gd name="connsiteY80" fmla="*/ 485094 h 507650"/>
                    <a:gd name="connsiteX81" fmla="*/ 335451 w 867319"/>
                    <a:gd name="connsiteY81" fmla="*/ 475419 h 507650"/>
                    <a:gd name="connsiteX82" fmla="*/ 344653 w 867319"/>
                    <a:gd name="connsiteY82" fmla="*/ 472840 h 507650"/>
                    <a:gd name="connsiteX83" fmla="*/ 664254 w 867319"/>
                    <a:gd name="connsiteY83" fmla="*/ 464055 h 507650"/>
                    <a:gd name="connsiteX84" fmla="*/ 667633 w 867319"/>
                    <a:gd name="connsiteY84" fmla="*/ 464055 h 507650"/>
                    <a:gd name="connsiteX85" fmla="*/ 674695 w 867319"/>
                    <a:gd name="connsiteY85" fmla="*/ 464055 h 507650"/>
                    <a:gd name="connsiteX86" fmla="*/ 685659 w 867319"/>
                    <a:gd name="connsiteY86" fmla="*/ 471860 h 507650"/>
                    <a:gd name="connsiteX87" fmla="*/ 685660 w 867319"/>
                    <a:gd name="connsiteY87" fmla="*/ 481605 h 507650"/>
                    <a:gd name="connsiteX88" fmla="*/ 674696 w 867319"/>
                    <a:gd name="connsiteY88" fmla="*/ 489410 h 507650"/>
                    <a:gd name="connsiteX89" fmla="*/ 667633 w 867319"/>
                    <a:gd name="connsiteY89" fmla="*/ 489410 h 507650"/>
                    <a:gd name="connsiteX90" fmla="*/ 664255 w 867319"/>
                    <a:gd name="connsiteY90" fmla="*/ 489410 h 507650"/>
                    <a:gd name="connsiteX91" fmla="*/ 653291 w 867319"/>
                    <a:gd name="connsiteY91" fmla="*/ 481605 h 507650"/>
                    <a:gd name="connsiteX92" fmla="*/ 653291 w 867319"/>
                    <a:gd name="connsiteY92" fmla="*/ 471860 h 507650"/>
                    <a:gd name="connsiteX93" fmla="*/ 664254 w 867319"/>
                    <a:gd name="connsiteY93" fmla="*/ 464055 h 507650"/>
                    <a:gd name="connsiteX94" fmla="*/ 34945 w 867319"/>
                    <a:gd name="connsiteY94" fmla="*/ 464055 h 507650"/>
                    <a:gd name="connsiteX95" fmla="*/ 37129 w 867319"/>
                    <a:gd name="connsiteY95" fmla="*/ 464055 h 507650"/>
                    <a:gd name="connsiteX96" fmla="*/ 44192 w 867319"/>
                    <a:gd name="connsiteY96" fmla="*/ 464055 h 507650"/>
                    <a:gd name="connsiteX97" fmla="*/ 55156 w 867319"/>
                    <a:gd name="connsiteY97" fmla="*/ 471860 h 507650"/>
                    <a:gd name="connsiteX98" fmla="*/ 55157 w 867319"/>
                    <a:gd name="connsiteY98" fmla="*/ 481605 h 507650"/>
                    <a:gd name="connsiteX99" fmla="*/ 44192 w 867319"/>
                    <a:gd name="connsiteY99" fmla="*/ 489410 h 507650"/>
                    <a:gd name="connsiteX100" fmla="*/ 37129 w 867319"/>
                    <a:gd name="connsiteY100" fmla="*/ 489410 h 507650"/>
                    <a:gd name="connsiteX101" fmla="*/ 34946 w 867319"/>
                    <a:gd name="connsiteY101" fmla="*/ 489410 h 507650"/>
                    <a:gd name="connsiteX102" fmla="*/ 23981 w 867319"/>
                    <a:gd name="connsiteY102" fmla="*/ 481605 h 507650"/>
                    <a:gd name="connsiteX103" fmla="*/ 23981 w 867319"/>
                    <a:gd name="connsiteY103" fmla="*/ 471860 h 507650"/>
                    <a:gd name="connsiteX104" fmla="*/ 34945 w 867319"/>
                    <a:gd name="connsiteY104" fmla="*/ 464055 h 507650"/>
                    <a:gd name="connsiteX105" fmla="*/ 368514 w 867319"/>
                    <a:gd name="connsiteY105" fmla="*/ 454426 h 507650"/>
                    <a:gd name="connsiteX106" fmla="*/ 373506 w 867319"/>
                    <a:gd name="connsiteY106" fmla="*/ 456086 h 507650"/>
                    <a:gd name="connsiteX107" fmla="*/ 379266 w 867319"/>
                    <a:gd name="connsiteY107" fmla="*/ 460568 h 507650"/>
                    <a:gd name="connsiteX108" fmla="*/ 378815 w 867319"/>
                    <a:gd name="connsiteY108" fmla="*/ 467808 h 507650"/>
                    <a:gd name="connsiteX109" fmla="*/ 372520 w 867319"/>
                    <a:gd name="connsiteY109" fmla="*/ 471909 h 507650"/>
                    <a:gd name="connsiteX110" fmla="*/ 362349 w 867319"/>
                    <a:gd name="connsiteY110" fmla="*/ 471588 h 507650"/>
                    <a:gd name="connsiteX111" fmla="*/ 356588 w 867319"/>
                    <a:gd name="connsiteY111" fmla="*/ 467107 h 507650"/>
                    <a:gd name="connsiteX112" fmla="*/ 357040 w 867319"/>
                    <a:gd name="connsiteY112" fmla="*/ 459866 h 507650"/>
                    <a:gd name="connsiteX113" fmla="*/ 363335 w 867319"/>
                    <a:gd name="connsiteY113" fmla="*/ 455765 h 507650"/>
                    <a:gd name="connsiteX114" fmla="*/ 368514 w 867319"/>
                    <a:gd name="connsiteY114" fmla="*/ 454426 h 507650"/>
                    <a:gd name="connsiteX115" fmla="*/ 827870 w 867319"/>
                    <a:gd name="connsiteY115" fmla="*/ 430180 h 507650"/>
                    <a:gd name="connsiteX116" fmla="*/ 842284 w 867319"/>
                    <a:gd name="connsiteY116" fmla="*/ 434430 h 507650"/>
                    <a:gd name="connsiteX117" fmla="*/ 847232 w 867319"/>
                    <a:gd name="connsiteY117" fmla="*/ 437953 h 507650"/>
                    <a:gd name="connsiteX118" fmla="*/ 867319 w 867319"/>
                    <a:gd name="connsiteY118" fmla="*/ 507650 h 507650"/>
                    <a:gd name="connsiteX119" fmla="*/ 771957 w 867319"/>
                    <a:gd name="connsiteY119" fmla="*/ 507650 h 507650"/>
                    <a:gd name="connsiteX120" fmla="*/ 755692 w 867319"/>
                    <a:gd name="connsiteY120" fmla="*/ 496072 h 507650"/>
                    <a:gd name="connsiteX121" fmla="*/ 755692 w 867319"/>
                    <a:gd name="connsiteY121" fmla="*/ 475549 h 507650"/>
                    <a:gd name="connsiteX122" fmla="*/ 813454 w 867319"/>
                    <a:gd name="connsiteY122" fmla="*/ 434430 h 507650"/>
                    <a:gd name="connsiteX123" fmla="*/ 827870 w 867319"/>
                    <a:gd name="connsiteY123" fmla="*/ 430180 h 507650"/>
                    <a:gd name="connsiteX124" fmla="*/ 197366 w 867319"/>
                    <a:gd name="connsiteY124" fmla="*/ 430180 h 507650"/>
                    <a:gd name="connsiteX125" fmla="*/ 211781 w 867319"/>
                    <a:gd name="connsiteY125" fmla="*/ 434430 h 507650"/>
                    <a:gd name="connsiteX126" fmla="*/ 275206 w 867319"/>
                    <a:gd name="connsiteY126" fmla="*/ 479581 h 507650"/>
                    <a:gd name="connsiteX127" fmla="*/ 275206 w 867319"/>
                    <a:gd name="connsiteY127" fmla="*/ 500104 h 507650"/>
                    <a:gd name="connsiteX128" fmla="*/ 264606 w 867319"/>
                    <a:gd name="connsiteY128" fmla="*/ 507650 h 507650"/>
                    <a:gd name="connsiteX129" fmla="*/ 141454 w 867319"/>
                    <a:gd name="connsiteY129" fmla="*/ 507650 h 507650"/>
                    <a:gd name="connsiteX130" fmla="*/ 125189 w 867319"/>
                    <a:gd name="connsiteY130" fmla="*/ 496072 h 507650"/>
                    <a:gd name="connsiteX131" fmla="*/ 125188 w 867319"/>
                    <a:gd name="connsiteY131" fmla="*/ 475549 h 507650"/>
                    <a:gd name="connsiteX132" fmla="*/ 182950 w 867319"/>
                    <a:gd name="connsiteY132" fmla="*/ 434430 h 507650"/>
                    <a:gd name="connsiteX133" fmla="*/ 197366 w 867319"/>
                    <a:gd name="connsiteY133" fmla="*/ 430180 h 507650"/>
                    <a:gd name="connsiteX134" fmla="*/ 438689 w 867319"/>
                    <a:gd name="connsiteY134" fmla="*/ 420152 h 507650"/>
                    <a:gd name="connsiteX135" fmla="*/ 446744 w 867319"/>
                    <a:gd name="connsiteY135" fmla="*/ 420176 h 507650"/>
                    <a:gd name="connsiteX136" fmla="*/ 457150 w 867319"/>
                    <a:gd name="connsiteY136" fmla="*/ 422881 h 507650"/>
                    <a:gd name="connsiteX137" fmla="*/ 520528 w 867319"/>
                    <a:gd name="connsiteY137" fmla="*/ 450505 h 507650"/>
                    <a:gd name="connsiteX138" fmla="*/ 529753 w 867319"/>
                    <a:gd name="connsiteY138" fmla="*/ 477813 h 507650"/>
                    <a:gd name="connsiteX139" fmla="*/ 507686 w 867319"/>
                    <a:gd name="connsiteY139" fmla="*/ 503468 h 507650"/>
                    <a:gd name="connsiteX140" fmla="*/ 499606 w 867319"/>
                    <a:gd name="connsiteY140" fmla="*/ 507650 h 507650"/>
                    <a:gd name="connsiteX141" fmla="*/ 463853 w 867319"/>
                    <a:gd name="connsiteY141" fmla="*/ 507650 h 507650"/>
                    <a:gd name="connsiteX142" fmla="*/ 405948 w 867319"/>
                    <a:gd name="connsiteY142" fmla="*/ 482411 h 507650"/>
                    <a:gd name="connsiteX143" fmla="*/ 396723 w 867319"/>
                    <a:gd name="connsiteY143" fmla="*/ 455103 h 507650"/>
                    <a:gd name="connsiteX144" fmla="*/ 418789 w 867319"/>
                    <a:gd name="connsiteY144" fmla="*/ 429448 h 507650"/>
                    <a:gd name="connsiteX145" fmla="*/ 438689 w 867319"/>
                    <a:gd name="connsiteY145" fmla="*/ 420152 h 507650"/>
                    <a:gd name="connsiteX146" fmla="*/ 387975 w 867319"/>
                    <a:gd name="connsiteY146" fmla="*/ 414272 h 507650"/>
                    <a:gd name="connsiteX147" fmla="*/ 395281 w 867319"/>
                    <a:gd name="connsiteY147" fmla="*/ 417211 h 507650"/>
                    <a:gd name="connsiteX148" fmla="*/ 403288 w 867319"/>
                    <a:gd name="connsiteY148" fmla="*/ 424497 h 507650"/>
                    <a:gd name="connsiteX149" fmla="*/ 401407 w 867319"/>
                    <a:gd name="connsiteY149" fmla="*/ 435453 h 507650"/>
                    <a:gd name="connsiteX150" fmla="*/ 390624 w 867319"/>
                    <a:gd name="connsiteY150" fmla="*/ 441458 h 507650"/>
                    <a:gd name="connsiteX151" fmla="*/ 375233 w 867319"/>
                    <a:gd name="connsiteY151" fmla="*/ 440119 h 507650"/>
                    <a:gd name="connsiteX152" fmla="*/ 367227 w 867319"/>
                    <a:gd name="connsiteY152" fmla="*/ 432833 h 507650"/>
                    <a:gd name="connsiteX153" fmla="*/ 369108 w 867319"/>
                    <a:gd name="connsiteY153" fmla="*/ 421876 h 507650"/>
                    <a:gd name="connsiteX154" fmla="*/ 379890 w 867319"/>
                    <a:gd name="connsiteY154" fmla="*/ 415872 h 507650"/>
                    <a:gd name="connsiteX155" fmla="*/ 387975 w 867319"/>
                    <a:gd name="connsiteY155" fmla="*/ 414272 h 507650"/>
                    <a:gd name="connsiteX156" fmla="*/ 320148 w 867319"/>
                    <a:gd name="connsiteY156" fmla="*/ 414240 h 507650"/>
                    <a:gd name="connsiteX157" fmla="*/ 334635 w 867319"/>
                    <a:gd name="connsiteY157" fmla="*/ 420066 h 507650"/>
                    <a:gd name="connsiteX158" fmla="*/ 350510 w 867319"/>
                    <a:gd name="connsiteY158" fmla="*/ 434513 h 507650"/>
                    <a:gd name="connsiteX159" fmla="*/ 346782 w 867319"/>
                    <a:gd name="connsiteY159" fmla="*/ 456237 h 507650"/>
                    <a:gd name="connsiteX160" fmla="*/ 312716 w 867319"/>
                    <a:gd name="connsiteY160" fmla="*/ 475207 h 507650"/>
                    <a:gd name="connsiteX161" fmla="*/ 282198 w 867319"/>
                    <a:gd name="connsiteY161" fmla="*/ 472552 h 507650"/>
                    <a:gd name="connsiteX162" fmla="*/ 266323 w 867319"/>
                    <a:gd name="connsiteY162" fmla="*/ 458106 h 507650"/>
                    <a:gd name="connsiteX163" fmla="*/ 270051 w 867319"/>
                    <a:gd name="connsiteY163" fmla="*/ 436381 h 507650"/>
                    <a:gd name="connsiteX164" fmla="*/ 304117 w 867319"/>
                    <a:gd name="connsiteY164" fmla="*/ 417411 h 507650"/>
                    <a:gd name="connsiteX165" fmla="*/ 320148 w 867319"/>
                    <a:gd name="connsiteY165" fmla="*/ 414240 h 507650"/>
                    <a:gd name="connsiteX166" fmla="*/ 745008 w 867319"/>
                    <a:gd name="connsiteY166" fmla="*/ 406458 h 507650"/>
                    <a:gd name="connsiteX167" fmla="*/ 752740 w 867319"/>
                    <a:gd name="connsiteY167" fmla="*/ 408738 h 507650"/>
                    <a:gd name="connsiteX168" fmla="*/ 783723 w 867319"/>
                    <a:gd name="connsiteY168" fmla="*/ 430793 h 507650"/>
                    <a:gd name="connsiteX169" fmla="*/ 783723 w 867319"/>
                    <a:gd name="connsiteY169" fmla="*/ 441801 h 507650"/>
                    <a:gd name="connsiteX170" fmla="*/ 740515 w 867319"/>
                    <a:gd name="connsiteY170" fmla="*/ 472559 h 507650"/>
                    <a:gd name="connsiteX171" fmla="*/ 725051 w 867319"/>
                    <a:gd name="connsiteY171" fmla="*/ 472559 h 507650"/>
                    <a:gd name="connsiteX172" fmla="*/ 694068 w 867319"/>
                    <a:gd name="connsiteY172" fmla="*/ 450504 h 507650"/>
                    <a:gd name="connsiteX173" fmla="*/ 694068 w 867319"/>
                    <a:gd name="connsiteY173" fmla="*/ 439496 h 507650"/>
                    <a:gd name="connsiteX174" fmla="*/ 737276 w 867319"/>
                    <a:gd name="connsiteY174" fmla="*/ 408738 h 507650"/>
                    <a:gd name="connsiteX175" fmla="*/ 745008 w 867319"/>
                    <a:gd name="connsiteY175" fmla="*/ 406458 h 507650"/>
                    <a:gd name="connsiteX176" fmla="*/ 114504 w 867319"/>
                    <a:gd name="connsiteY176" fmla="*/ 406458 h 507650"/>
                    <a:gd name="connsiteX177" fmla="*/ 122237 w 867319"/>
                    <a:gd name="connsiteY177" fmla="*/ 408738 h 507650"/>
                    <a:gd name="connsiteX178" fmla="*/ 153219 w 867319"/>
                    <a:gd name="connsiteY178" fmla="*/ 430793 h 507650"/>
                    <a:gd name="connsiteX179" fmla="*/ 153219 w 867319"/>
                    <a:gd name="connsiteY179" fmla="*/ 441801 h 507650"/>
                    <a:gd name="connsiteX180" fmla="*/ 110011 w 867319"/>
                    <a:gd name="connsiteY180" fmla="*/ 472559 h 507650"/>
                    <a:gd name="connsiteX181" fmla="*/ 94547 w 867319"/>
                    <a:gd name="connsiteY181" fmla="*/ 472559 h 507650"/>
                    <a:gd name="connsiteX182" fmla="*/ 63565 w 867319"/>
                    <a:gd name="connsiteY182" fmla="*/ 450504 h 507650"/>
                    <a:gd name="connsiteX183" fmla="*/ 63565 w 867319"/>
                    <a:gd name="connsiteY183" fmla="*/ 439496 h 507650"/>
                    <a:gd name="connsiteX184" fmla="*/ 106772 w 867319"/>
                    <a:gd name="connsiteY184" fmla="*/ 408738 h 507650"/>
                    <a:gd name="connsiteX185" fmla="*/ 114504 w 867319"/>
                    <a:gd name="connsiteY185" fmla="*/ 406458 h 507650"/>
                    <a:gd name="connsiteX186" fmla="*/ 505180 w 867319"/>
                    <a:gd name="connsiteY186" fmla="*/ 406405 h 507650"/>
                    <a:gd name="connsiteX187" fmla="*/ 509929 w 867319"/>
                    <a:gd name="connsiteY187" fmla="*/ 409035 h 507650"/>
                    <a:gd name="connsiteX188" fmla="*/ 515936 w 867319"/>
                    <a:gd name="connsiteY188" fmla="*/ 416559 h 507650"/>
                    <a:gd name="connsiteX189" fmla="*/ 512988 w 867319"/>
                    <a:gd name="connsiteY189" fmla="*/ 424188 h 507650"/>
                    <a:gd name="connsiteX190" fmla="*/ 502637 w 867319"/>
                    <a:gd name="connsiteY190" fmla="*/ 428377 h 507650"/>
                    <a:gd name="connsiteX191" fmla="*/ 491918 w 867319"/>
                    <a:gd name="connsiteY191" fmla="*/ 426278 h 507650"/>
                    <a:gd name="connsiteX192" fmla="*/ 485911 w 867319"/>
                    <a:gd name="connsiteY192" fmla="*/ 418755 h 507650"/>
                    <a:gd name="connsiteX193" fmla="*/ 488859 w 867319"/>
                    <a:gd name="connsiteY193" fmla="*/ 411125 h 507650"/>
                    <a:gd name="connsiteX194" fmla="*/ 499210 w 867319"/>
                    <a:gd name="connsiteY194" fmla="*/ 406937 h 507650"/>
                    <a:gd name="connsiteX195" fmla="*/ 505180 w 867319"/>
                    <a:gd name="connsiteY195" fmla="*/ 406405 h 507650"/>
                    <a:gd name="connsiteX196" fmla="*/ 797859 w 867319"/>
                    <a:gd name="connsiteY196" fmla="*/ 402838 h 507650"/>
                    <a:gd name="connsiteX197" fmla="*/ 810854 w 867319"/>
                    <a:gd name="connsiteY197" fmla="*/ 402838 h 507650"/>
                    <a:gd name="connsiteX198" fmla="*/ 821819 w 867319"/>
                    <a:gd name="connsiteY198" fmla="*/ 410643 h 507650"/>
                    <a:gd name="connsiteX199" fmla="*/ 821818 w 867319"/>
                    <a:gd name="connsiteY199" fmla="*/ 420388 h 507650"/>
                    <a:gd name="connsiteX200" fmla="*/ 810854 w 867319"/>
                    <a:gd name="connsiteY200" fmla="*/ 428194 h 507650"/>
                    <a:gd name="connsiteX201" fmla="*/ 797860 w 867319"/>
                    <a:gd name="connsiteY201" fmla="*/ 428194 h 507650"/>
                    <a:gd name="connsiteX202" fmla="*/ 786895 w 867319"/>
                    <a:gd name="connsiteY202" fmla="*/ 420388 h 507650"/>
                    <a:gd name="connsiteX203" fmla="*/ 786895 w 867319"/>
                    <a:gd name="connsiteY203" fmla="*/ 410643 h 507650"/>
                    <a:gd name="connsiteX204" fmla="*/ 797859 w 867319"/>
                    <a:gd name="connsiteY204" fmla="*/ 402838 h 507650"/>
                    <a:gd name="connsiteX205" fmla="*/ 167356 w 867319"/>
                    <a:gd name="connsiteY205" fmla="*/ 402838 h 507650"/>
                    <a:gd name="connsiteX206" fmla="*/ 180350 w 867319"/>
                    <a:gd name="connsiteY206" fmla="*/ 402838 h 507650"/>
                    <a:gd name="connsiteX207" fmla="*/ 191316 w 867319"/>
                    <a:gd name="connsiteY207" fmla="*/ 410643 h 507650"/>
                    <a:gd name="connsiteX208" fmla="*/ 191315 w 867319"/>
                    <a:gd name="connsiteY208" fmla="*/ 420388 h 507650"/>
                    <a:gd name="connsiteX209" fmla="*/ 180350 w 867319"/>
                    <a:gd name="connsiteY209" fmla="*/ 428194 h 507650"/>
                    <a:gd name="connsiteX210" fmla="*/ 167357 w 867319"/>
                    <a:gd name="connsiteY210" fmla="*/ 428194 h 507650"/>
                    <a:gd name="connsiteX211" fmla="*/ 156392 w 867319"/>
                    <a:gd name="connsiteY211" fmla="*/ 420388 h 507650"/>
                    <a:gd name="connsiteX212" fmla="*/ 156392 w 867319"/>
                    <a:gd name="connsiteY212" fmla="*/ 410643 h 507650"/>
                    <a:gd name="connsiteX213" fmla="*/ 167356 w 867319"/>
                    <a:gd name="connsiteY213" fmla="*/ 402838 h 507650"/>
                    <a:gd name="connsiteX214" fmla="*/ 572240 w 867319"/>
                    <a:gd name="connsiteY214" fmla="*/ 395089 h 507650"/>
                    <a:gd name="connsiteX215" fmla="*/ 589658 w 867319"/>
                    <a:gd name="connsiteY215" fmla="*/ 399674 h 507650"/>
                    <a:gd name="connsiteX216" fmla="*/ 639442 w 867319"/>
                    <a:gd name="connsiteY216" fmla="*/ 432484 h 507650"/>
                    <a:gd name="connsiteX217" fmla="*/ 640763 w 867319"/>
                    <a:gd name="connsiteY217" fmla="*/ 456893 h 507650"/>
                    <a:gd name="connsiteX218" fmla="*/ 615795 w 867319"/>
                    <a:gd name="connsiteY218" fmla="*/ 476090 h 507650"/>
                    <a:gd name="connsiteX219" fmla="*/ 581506 w 867319"/>
                    <a:gd name="connsiteY219" fmla="*/ 477030 h 507650"/>
                    <a:gd name="connsiteX220" fmla="*/ 531722 w 867319"/>
                    <a:gd name="connsiteY220" fmla="*/ 444220 h 507650"/>
                    <a:gd name="connsiteX221" fmla="*/ 530402 w 867319"/>
                    <a:gd name="connsiteY221" fmla="*/ 419812 h 507650"/>
                    <a:gd name="connsiteX222" fmla="*/ 555369 w 867319"/>
                    <a:gd name="connsiteY222" fmla="*/ 400614 h 507650"/>
                    <a:gd name="connsiteX223" fmla="*/ 572240 w 867319"/>
                    <a:gd name="connsiteY223" fmla="*/ 395089 h 507650"/>
                    <a:gd name="connsiteX224" fmla="*/ 329099 w 867319"/>
                    <a:gd name="connsiteY224" fmla="*/ 390659 h 507650"/>
                    <a:gd name="connsiteX225" fmla="*/ 334091 w 867319"/>
                    <a:gd name="connsiteY225" fmla="*/ 392319 h 507650"/>
                    <a:gd name="connsiteX226" fmla="*/ 339851 w 867319"/>
                    <a:gd name="connsiteY226" fmla="*/ 396801 h 507650"/>
                    <a:gd name="connsiteX227" fmla="*/ 339400 w 867319"/>
                    <a:gd name="connsiteY227" fmla="*/ 404041 h 507650"/>
                    <a:gd name="connsiteX228" fmla="*/ 333105 w 867319"/>
                    <a:gd name="connsiteY228" fmla="*/ 408142 h 507650"/>
                    <a:gd name="connsiteX229" fmla="*/ 322934 w 867319"/>
                    <a:gd name="connsiteY229" fmla="*/ 407821 h 507650"/>
                    <a:gd name="connsiteX230" fmla="*/ 317173 w 867319"/>
                    <a:gd name="connsiteY230" fmla="*/ 403339 h 507650"/>
                    <a:gd name="connsiteX231" fmla="*/ 317625 w 867319"/>
                    <a:gd name="connsiteY231" fmla="*/ 396099 h 507650"/>
                    <a:gd name="connsiteX232" fmla="*/ 323920 w 867319"/>
                    <a:gd name="connsiteY232" fmla="*/ 391998 h 507650"/>
                    <a:gd name="connsiteX233" fmla="*/ 329099 w 867319"/>
                    <a:gd name="connsiteY233" fmla="*/ 390659 h 507650"/>
                    <a:gd name="connsiteX234" fmla="*/ 833025 w 867319"/>
                    <a:gd name="connsiteY234" fmla="*/ 388655 h 507650"/>
                    <a:gd name="connsiteX235" fmla="*/ 840759 w 867319"/>
                    <a:gd name="connsiteY235" fmla="*/ 415491 h 507650"/>
                    <a:gd name="connsiteX236" fmla="*/ 827481 w 867319"/>
                    <a:gd name="connsiteY236" fmla="*/ 406039 h 507650"/>
                    <a:gd name="connsiteX237" fmla="*/ 827480 w 867319"/>
                    <a:gd name="connsiteY237" fmla="*/ 392601 h 507650"/>
                    <a:gd name="connsiteX238" fmla="*/ 773279 w 867319"/>
                    <a:gd name="connsiteY238" fmla="*/ 387258 h 507650"/>
                    <a:gd name="connsiteX239" fmla="*/ 778271 w 867319"/>
                    <a:gd name="connsiteY239" fmla="*/ 388919 h 507650"/>
                    <a:gd name="connsiteX240" fmla="*/ 784032 w 867319"/>
                    <a:gd name="connsiteY240" fmla="*/ 393400 h 507650"/>
                    <a:gd name="connsiteX241" fmla="*/ 783581 w 867319"/>
                    <a:gd name="connsiteY241" fmla="*/ 400640 h 507650"/>
                    <a:gd name="connsiteX242" fmla="*/ 777285 w 867319"/>
                    <a:gd name="connsiteY242" fmla="*/ 404741 h 507650"/>
                    <a:gd name="connsiteX243" fmla="*/ 767114 w 867319"/>
                    <a:gd name="connsiteY243" fmla="*/ 404420 h 507650"/>
                    <a:gd name="connsiteX244" fmla="*/ 761353 w 867319"/>
                    <a:gd name="connsiteY244" fmla="*/ 399938 h 507650"/>
                    <a:gd name="connsiteX245" fmla="*/ 761804 w 867319"/>
                    <a:gd name="connsiteY245" fmla="*/ 392698 h 507650"/>
                    <a:gd name="connsiteX246" fmla="*/ 768100 w 867319"/>
                    <a:gd name="connsiteY246" fmla="*/ 388597 h 507650"/>
                    <a:gd name="connsiteX247" fmla="*/ 773279 w 867319"/>
                    <a:gd name="connsiteY247" fmla="*/ 387258 h 507650"/>
                    <a:gd name="connsiteX248" fmla="*/ 142776 w 867319"/>
                    <a:gd name="connsiteY248" fmla="*/ 387258 h 507650"/>
                    <a:gd name="connsiteX249" fmla="*/ 147768 w 867319"/>
                    <a:gd name="connsiteY249" fmla="*/ 388919 h 507650"/>
                    <a:gd name="connsiteX250" fmla="*/ 153528 w 867319"/>
                    <a:gd name="connsiteY250" fmla="*/ 393400 h 507650"/>
                    <a:gd name="connsiteX251" fmla="*/ 153078 w 867319"/>
                    <a:gd name="connsiteY251" fmla="*/ 400640 h 507650"/>
                    <a:gd name="connsiteX252" fmla="*/ 146782 w 867319"/>
                    <a:gd name="connsiteY252" fmla="*/ 404741 h 507650"/>
                    <a:gd name="connsiteX253" fmla="*/ 136611 w 867319"/>
                    <a:gd name="connsiteY253" fmla="*/ 404420 h 507650"/>
                    <a:gd name="connsiteX254" fmla="*/ 130850 w 867319"/>
                    <a:gd name="connsiteY254" fmla="*/ 399938 h 507650"/>
                    <a:gd name="connsiteX255" fmla="*/ 131301 w 867319"/>
                    <a:gd name="connsiteY255" fmla="*/ 392698 h 507650"/>
                    <a:gd name="connsiteX256" fmla="*/ 137597 w 867319"/>
                    <a:gd name="connsiteY256" fmla="*/ 388597 h 507650"/>
                    <a:gd name="connsiteX257" fmla="*/ 142776 w 867319"/>
                    <a:gd name="connsiteY257" fmla="*/ 387258 h 507650"/>
                    <a:gd name="connsiteX258" fmla="*/ 469132 w 867319"/>
                    <a:gd name="connsiteY258" fmla="*/ 379092 h 507650"/>
                    <a:gd name="connsiteX259" fmla="*/ 476461 w 867319"/>
                    <a:gd name="connsiteY259" fmla="*/ 381670 h 507650"/>
                    <a:gd name="connsiteX260" fmla="*/ 487118 w 867319"/>
                    <a:gd name="connsiteY260" fmla="*/ 390337 h 507650"/>
                    <a:gd name="connsiteX261" fmla="*/ 486116 w 867319"/>
                    <a:gd name="connsiteY261" fmla="*/ 401067 h 507650"/>
                    <a:gd name="connsiteX262" fmla="*/ 470774 w 867319"/>
                    <a:gd name="connsiteY262" fmla="*/ 410626 h 507650"/>
                    <a:gd name="connsiteX263" fmla="*/ 455700 w 867319"/>
                    <a:gd name="connsiteY263" fmla="*/ 409913 h 507650"/>
                    <a:gd name="connsiteX264" fmla="*/ 445044 w 867319"/>
                    <a:gd name="connsiteY264" fmla="*/ 401246 h 507650"/>
                    <a:gd name="connsiteX265" fmla="*/ 446046 w 867319"/>
                    <a:gd name="connsiteY265" fmla="*/ 390517 h 507650"/>
                    <a:gd name="connsiteX266" fmla="*/ 461388 w 867319"/>
                    <a:gd name="connsiteY266" fmla="*/ 380957 h 507650"/>
                    <a:gd name="connsiteX267" fmla="*/ 469132 w 867319"/>
                    <a:gd name="connsiteY267" fmla="*/ 379092 h 507650"/>
                    <a:gd name="connsiteX268" fmla="*/ 793852 w 867319"/>
                    <a:gd name="connsiteY268" fmla="*/ 358943 h 507650"/>
                    <a:gd name="connsiteX269" fmla="*/ 801760 w 867319"/>
                    <a:gd name="connsiteY269" fmla="*/ 361275 h 507650"/>
                    <a:gd name="connsiteX270" fmla="*/ 822962 w 867319"/>
                    <a:gd name="connsiteY270" fmla="*/ 376368 h 507650"/>
                    <a:gd name="connsiteX271" fmla="*/ 822962 w 867319"/>
                    <a:gd name="connsiteY271" fmla="*/ 387626 h 507650"/>
                    <a:gd name="connsiteX272" fmla="*/ 813590 w 867319"/>
                    <a:gd name="connsiteY272" fmla="*/ 394297 h 507650"/>
                    <a:gd name="connsiteX273" fmla="*/ 797776 w 867319"/>
                    <a:gd name="connsiteY273" fmla="*/ 394297 h 507650"/>
                    <a:gd name="connsiteX274" fmla="*/ 776573 w 867319"/>
                    <a:gd name="connsiteY274" fmla="*/ 379204 h 507650"/>
                    <a:gd name="connsiteX275" fmla="*/ 776573 w 867319"/>
                    <a:gd name="connsiteY275" fmla="*/ 367946 h 507650"/>
                    <a:gd name="connsiteX276" fmla="*/ 785945 w 867319"/>
                    <a:gd name="connsiteY276" fmla="*/ 361275 h 507650"/>
                    <a:gd name="connsiteX277" fmla="*/ 793852 w 867319"/>
                    <a:gd name="connsiteY277" fmla="*/ 358943 h 507650"/>
                    <a:gd name="connsiteX278" fmla="*/ 163349 w 867319"/>
                    <a:gd name="connsiteY278" fmla="*/ 358943 h 507650"/>
                    <a:gd name="connsiteX279" fmla="*/ 171256 w 867319"/>
                    <a:gd name="connsiteY279" fmla="*/ 361275 h 507650"/>
                    <a:gd name="connsiteX280" fmla="*/ 192459 w 867319"/>
                    <a:gd name="connsiteY280" fmla="*/ 376368 h 507650"/>
                    <a:gd name="connsiteX281" fmla="*/ 192459 w 867319"/>
                    <a:gd name="connsiteY281" fmla="*/ 387626 h 507650"/>
                    <a:gd name="connsiteX282" fmla="*/ 183088 w 867319"/>
                    <a:gd name="connsiteY282" fmla="*/ 394297 h 507650"/>
                    <a:gd name="connsiteX283" fmla="*/ 167273 w 867319"/>
                    <a:gd name="connsiteY283" fmla="*/ 394297 h 507650"/>
                    <a:gd name="connsiteX284" fmla="*/ 146070 w 867319"/>
                    <a:gd name="connsiteY284" fmla="*/ 379204 h 507650"/>
                    <a:gd name="connsiteX285" fmla="*/ 146070 w 867319"/>
                    <a:gd name="connsiteY285" fmla="*/ 367946 h 507650"/>
                    <a:gd name="connsiteX286" fmla="*/ 155442 w 867319"/>
                    <a:gd name="connsiteY286" fmla="*/ 361275 h 507650"/>
                    <a:gd name="connsiteX287" fmla="*/ 163349 w 867319"/>
                    <a:gd name="connsiteY287" fmla="*/ 358943 h 507650"/>
                    <a:gd name="connsiteX288" fmla="*/ 261590 w 867319"/>
                    <a:gd name="connsiteY288" fmla="*/ 350540 h 507650"/>
                    <a:gd name="connsiteX289" fmla="*/ 271029 w 867319"/>
                    <a:gd name="connsiteY289" fmla="*/ 353324 h 507650"/>
                    <a:gd name="connsiteX290" fmla="*/ 308849 w 867319"/>
                    <a:gd name="connsiteY290" fmla="*/ 380246 h 507650"/>
                    <a:gd name="connsiteX291" fmla="*/ 308849 w 867319"/>
                    <a:gd name="connsiteY291" fmla="*/ 393684 h 507650"/>
                    <a:gd name="connsiteX292" fmla="*/ 253674 w 867319"/>
                    <a:gd name="connsiteY292" fmla="*/ 432962 h 507650"/>
                    <a:gd name="connsiteX293" fmla="*/ 234797 w 867319"/>
                    <a:gd name="connsiteY293" fmla="*/ 432961 h 507650"/>
                    <a:gd name="connsiteX294" fmla="*/ 196977 w 867319"/>
                    <a:gd name="connsiteY294" fmla="*/ 406039 h 507650"/>
                    <a:gd name="connsiteX295" fmla="*/ 196976 w 867319"/>
                    <a:gd name="connsiteY295" fmla="*/ 392601 h 507650"/>
                    <a:gd name="connsiteX296" fmla="*/ 252152 w 867319"/>
                    <a:gd name="connsiteY296" fmla="*/ 353324 h 507650"/>
                    <a:gd name="connsiteX297" fmla="*/ 261590 w 867319"/>
                    <a:gd name="connsiteY297" fmla="*/ 350540 h 507650"/>
                    <a:gd name="connsiteX298" fmla="*/ 469348 w 867319"/>
                    <a:gd name="connsiteY298" fmla="*/ 350290 h 507650"/>
                    <a:gd name="connsiteX299" fmla="*/ 474097 w 867319"/>
                    <a:gd name="connsiteY299" fmla="*/ 352920 h 507650"/>
                    <a:gd name="connsiteX300" fmla="*/ 480105 w 867319"/>
                    <a:gd name="connsiteY300" fmla="*/ 360443 h 507650"/>
                    <a:gd name="connsiteX301" fmla="*/ 477156 w 867319"/>
                    <a:gd name="connsiteY301" fmla="*/ 368073 h 507650"/>
                    <a:gd name="connsiteX302" fmla="*/ 466806 w 867319"/>
                    <a:gd name="connsiteY302" fmla="*/ 372262 h 507650"/>
                    <a:gd name="connsiteX303" fmla="*/ 456087 w 867319"/>
                    <a:gd name="connsiteY303" fmla="*/ 370163 h 507650"/>
                    <a:gd name="connsiteX304" fmla="*/ 450079 w 867319"/>
                    <a:gd name="connsiteY304" fmla="*/ 362639 h 507650"/>
                    <a:gd name="connsiteX305" fmla="*/ 453028 w 867319"/>
                    <a:gd name="connsiteY305" fmla="*/ 355010 h 507650"/>
                    <a:gd name="connsiteX306" fmla="*/ 463378 w 867319"/>
                    <a:gd name="connsiteY306" fmla="*/ 350821 h 507650"/>
                    <a:gd name="connsiteX307" fmla="*/ 469348 w 867319"/>
                    <a:gd name="connsiteY307" fmla="*/ 350290 h 507650"/>
                    <a:gd name="connsiteX308" fmla="*/ 525444 w 867319"/>
                    <a:gd name="connsiteY308" fmla="*/ 345035 h 507650"/>
                    <a:gd name="connsiteX309" fmla="*/ 532453 w 867319"/>
                    <a:gd name="connsiteY309" fmla="*/ 345416 h 507650"/>
                    <a:gd name="connsiteX310" fmla="*/ 543530 w 867319"/>
                    <a:gd name="connsiteY310" fmla="*/ 351551 h 507650"/>
                    <a:gd name="connsiteX311" fmla="*/ 557545 w 867319"/>
                    <a:gd name="connsiteY311" fmla="*/ 369099 h 507650"/>
                    <a:gd name="connsiteX312" fmla="*/ 550666 w 867319"/>
                    <a:gd name="connsiteY312" fmla="*/ 386898 h 507650"/>
                    <a:gd name="connsiteX313" fmla="*/ 526522 w 867319"/>
                    <a:gd name="connsiteY313" fmla="*/ 396669 h 507650"/>
                    <a:gd name="connsiteX314" fmla="*/ 501519 w 867319"/>
                    <a:gd name="connsiteY314" fmla="*/ 391773 h 507650"/>
                    <a:gd name="connsiteX315" fmla="*/ 487504 w 867319"/>
                    <a:gd name="connsiteY315" fmla="*/ 374224 h 507650"/>
                    <a:gd name="connsiteX316" fmla="*/ 494382 w 867319"/>
                    <a:gd name="connsiteY316" fmla="*/ 356425 h 507650"/>
                    <a:gd name="connsiteX317" fmla="*/ 518528 w 867319"/>
                    <a:gd name="connsiteY317" fmla="*/ 346654 h 507650"/>
                    <a:gd name="connsiteX318" fmla="*/ 525444 w 867319"/>
                    <a:gd name="connsiteY318" fmla="*/ 345035 h 507650"/>
                    <a:gd name="connsiteX319" fmla="*/ 535726 w 867319"/>
                    <a:gd name="connsiteY319" fmla="*/ 319240 h 507650"/>
                    <a:gd name="connsiteX320" fmla="*/ 540719 w 867319"/>
                    <a:gd name="connsiteY320" fmla="*/ 320900 h 507650"/>
                    <a:gd name="connsiteX321" fmla="*/ 546479 w 867319"/>
                    <a:gd name="connsiteY321" fmla="*/ 325382 h 507650"/>
                    <a:gd name="connsiteX322" fmla="*/ 546028 w 867319"/>
                    <a:gd name="connsiteY322" fmla="*/ 332622 h 507650"/>
                    <a:gd name="connsiteX323" fmla="*/ 539732 w 867319"/>
                    <a:gd name="connsiteY323" fmla="*/ 336723 h 507650"/>
                    <a:gd name="connsiteX324" fmla="*/ 529561 w 867319"/>
                    <a:gd name="connsiteY324" fmla="*/ 336401 h 507650"/>
                    <a:gd name="connsiteX325" fmla="*/ 523800 w 867319"/>
                    <a:gd name="connsiteY325" fmla="*/ 331920 h 507650"/>
                    <a:gd name="connsiteX326" fmla="*/ 524252 w 867319"/>
                    <a:gd name="connsiteY326" fmla="*/ 324679 h 507650"/>
                    <a:gd name="connsiteX327" fmla="*/ 530547 w 867319"/>
                    <a:gd name="connsiteY327" fmla="*/ 320579 h 507650"/>
                    <a:gd name="connsiteX328" fmla="*/ 535726 w 867319"/>
                    <a:gd name="connsiteY328" fmla="*/ 319240 h 507650"/>
                    <a:gd name="connsiteX329" fmla="*/ 494215 w 867319"/>
                    <a:gd name="connsiteY329" fmla="*/ 318725 h 507650"/>
                    <a:gd name="connsiteX330" fmla="*/ 501543 w 867319"/>
                    <a:gd name="connsiteY330" fmla="*/ 321304 h 507650"/>
                    <a:gd name="connsiteX331" fmla="*/ 512200 w 867319"/>
                    <a:gd name="connsiteY331" fmla="*/ 329971 h 507650"/>
                    <a:gd name="connsiteX332" fmla="*/ 511198 w 867319"/>
                    <a:gd name="connsiteY332" fmla="*/ 340700 h 507650"/>
                    <a:gd name="connsiteX333" fmla="*/ 495856 w 867319"/>
                    <a:gd name="connsiteY333" fmla="*/ 350260 h 507650"/>
                    <a:gd name="connsiteX334" fmla="*/ 480784 w 867319"/>
                    <a:gd name="connsiteY334" fmla="*/ 349547 h 507650"/>
                    <a:gd name="connsiteX335" fmla="*/ 470126 w 867319"/>
                    <a:gd name="connsiteY335" fmla="*/ 340880 h 507650"/>
                    <a:gd name="connsiteX336" fmla="*/ 471129 w 867319"/>
                    <a:gd name="connsiteY336" fmla="*/ 330150 h 507650"/>
                    <a:gd name="connsiteX337" fmla="*/ 486471 w 867319"/>
                    <a:gd name="connsiteY337" fmla="*/ 320591 h 507650"/>
                    <a:gd name="connsiteX338" fmla="*/ 494215 w 867319"/>
                    <a:gd name="connsiteY338" fmla="*/ 318725 h 507650"/>
                    <a:gd name="connsiteX339" fmla="*/ 345688 w 867319"/>
                    <a:gd name="connsiteY339" fmla="*/ 299409 h 507650"/>
                    <a:gd name="connsiteX340" fmla="*/ 365877 w 867319"/>
                    <a:gd name="connsiteY340" fmla="*/ 305362 h 507650"/>
                    <a:gd name="connsiteX341" fmla="*/ 434747 w 867319"/>
                    <a:gd name="connsiteY341" fmla="*/ 354388 h 507650"/>
                    <a:gd name="connsiteX342" fmla="*/ 434747 w 867319"/>
                    <a:gd name="connsiteY342" fmla="*/ 383133 h 507650"/>
                    <a:gd name="connsiteX343" fmla="*/ 404167 w 867319"/>
                    <a:gd name="connsiteY343" fmla="*/ 404901 h 507650"/>
                    <a:gd name="connsiteX344" fmla="*/ 363788 w 867319"/>
                    <a:gd name="connsiteY344" fmla="*/ 404901 h 507650"/>
                    <a:gd name="connsiteX345" fmla="*/ 294918 w 867319"/>
                    <a:gd name="connsiteY345" fmla="*/ 355876 h 507650"/>
                    <a:gd name="connsiteX346" fmla="*/ 294918 w 867319"/>
                    <a:gd name="connsiteY346" fmla="*/ 327131 h 507650"/>
                    <a:gd name="connsiteX347" fmla="*/ 325497 w 867319"/>
                    <a:gd name="connsiteY347" fmla="*/ 305362 h 507650"/>
                    <a:gd name="connsiteX348" fmla="*/ 345688 w 867319"/>
                    <a:gd name="connsiteY348" fmla="*/ 299409 h 507650"/>
                    <a:gd name="connsiteX349" fmla="*/ 60602 w 867319"/>
                    <a:gd name="connsiteY349" fmla="*/ 297373 h 507650"/>
                    <a:gd name="connsiteX350" fmla="*/ 70505 w 867319"/>
                    <a:gd name="connsiteY350" fmla="*/ 302054 h 507650"/>
                    <a:gd name="connsiteX351" fmla="*/ 121058 w 867319"/>
                    <a:gd name="connsiteY351" fmla="*/ 338041 h 507650"/>
                    <a:gd name="connsiteX352" fmla="*/ 121058 w 867319"/>
                    <a:gd name="connsiteY352" fmla="*/ 385557 h 507650"/>
                    <a:gd name="connsiteX353" fmla="*/ 70505 w 867319"/>
                    <a:gd name="connsiteY353" fmla="*/ 421543 h 507650"/>
                    <a:gd name="connsiteX354" fmla="*/ 54891 w 867319"/>
                    <a:gd name="connsiteY354" fmla="*/ 428924 h 507650"/>
                    <a:gd name="connsiteX355" fmla="*/ 38450 w 867319"/>
                    <a:gd name="connsiteY355" fmla="*/ 431201 h 507650"/>
                    <a:gd name="connsiteX356" fmla="*/ 38450 w 867319"/>
                    <a:gd name="connsiteY356" fmla="*/ 431354 h 507650"/>
                    <a:gd name="connsiteX357" fmla="*/ 38227 w 867319"/>
                    <a:gd name="connsiteY357" fmla="*/ 431385 h 507650"/>
                    <a:gd name="connsiteX358" fmla="*/ 37678 w 867319"/>
                    <a:gd name="connsiteY358" fmla="*/ 431308 h 507650"/>
                    <a:gd name="connsiteX359" fmla="*/ 37130 w 867319"/>
                    <a:gd name="connsiteY359" fmla="*/ 431384 h 507650"/>
                    <a:gd name="connsiteX360" fmla="*/ 37129 w 867319"/>
                    <a:gd name="connsiteY360" fmla="*/ 431384 h 507650"/>
                    <a:gd name="connsiteX361" fmla="*/ 37129 w 867319"/>
                    <a:gd name="connsiteY361" fmla="*/ 431232 h 507650"/>
                    <a:gd name="connsiteX362" fmla="*/ 22604 w 867319"/>
                    <a:gd name="connsiteY362" fmla="*/ 429220 h 507650"/>
                    <a:gd name="connsiteX363" fmla="*/ 667537 w 867319"/>
                    <a:gd name="connsiteY363" fmla="*/ 292213 h 507650"/>
                    <a:gd name="connsiteX364" fmla="*/ 667633 w 867319"/>
                    <a:gd name="connsiteY364" fmla="*/ 292227 h 507650"/>
                    <a:gd name="connsiteX365" fmla="*/ 667633 w 867319"/>
                    <a:gd name="connsiteY365" fmla="*/ 292213 h 507650"/>
                    <a:gd name="connsiteX366" fmla="*/ 667634 w 867319"/>
                    <a:gd name="connsiteY366" fmla="*/ 292213 h 507650"/>
                    <a:gd name="connsiteX367" fmla="*/ 701009 w 867319"/>
                    <a:gd name="connsiteY367" fmla="*/ 302054 h 507650"/>
                    <a:gd name="connsiteX368" fmla="*/ 751561 w 867319"/>
                    <a:gd name="connsiteY368" fmla="*/ 338041 h 507650"/>
                    <a:gd name="connsiteX369" fmla="*/ 751561 w 867319"/>
                    <a:gd name="connsiteY369" fmla="*/ 385557 h 507650"/>
                    <a:gd name="connsiteX370" fmla="*/ 701008 w 867319"/>
                    <a:gd name="connsiteY370" fmla="*/ 421543 h 507650"/>
                    <a:gd name="connsiteX371" fmla="*/ 667634 w 867319"/>
                    <a:gd name="connsiteY371" fmla="*/ 431384 h 507650"/>
                    <a:gd name="connsiteX372" fmla="*/ 667633 w 867319"/>
                    <a:gd name="connsiteY372" fmla="*/ 431384 h 507650"/>
                    <a:gd name="connsiteX373" fmla="*/ 667633 w 867319"/>
                    <a:gd name="connsiteY373" fmla="*/ 431371 h 507650"/>
                    <a:gd name="connsiteX374" fmla="*/ 667537 w 867319"/>
                    <a:gd name="connsiteY374" fmla="*/ 431385 h 507650"/>
                    <a:gd name="connsiteX375" fmla="*/ 634162 w 867319"/>
                    <a:gd name="connsiteY375" fmla="*/ 421543 h 507650"/>
                    <a:gd name="connsiteX376" fmla="*/ 583610 w 867319"/>
                    <a:gd name="connsiteY376" fmla="*/ 385557 h 507650"/>
                    <a:gd name="connsiteX377" fmla="*/ 583610 w 867319"/>
                    <a:gd name="connsiteY377" fmla="*/ 338041 h 507650"/>
                    <a:gd name="connsiteX378" fmla="*/ 634162 w 867319"/>
                    <a:gd name="connsiteY378" fmla="*/ 302055 h 507650"/>
                    <a:gd name="connsiteX379" fmla="*/ 667537 w 867319"/>
                    <a:gd name="connsiteY379" fmla="*/ 292213 h 507650"/>
                    <a:gd name="connsiteX380" fmla="*/ 804750 w 867319"/>
                    <a:gd name="connsiteY380" fmla="*/ 290549 h 507650"/>
                    <a:gd name="connsiteX381" fmla="*/ 826665 w 867319"/>
                    <a:gd name="connsiteY381" fmla="*/ 366588 h 507650"/>
                    <a:gd name="connsiteX382" fmla="*/ 814885 w 867319"/>
                    <a:gd name="connsiteY382" fmla="*/ 363114 h 507650"/>
                    <a:gd name="connsiteX383" fmla="*/ 776626 w 867319"/>
                    <a:gd name="connsiteY383" fmla="*/ 335879 h 507650"/>
                    <a:gd name="connsiteX384" fmla="*/ 776626 w 867319"/>
                    <a:gd name="connsiteY384" fmla="*/ 310569 h 507650"/>
                    <a:gd name="connsiteX385" fmla="*/ 198849 w 867319"/>
                    <a:gd name="connsiteY385" fmla="*/ 280448 h 507650"/>
                    <a:gd name="connsiteX386" fmla="*/ 216627 w 867319"/>
                    <a:gd name="connsiteY386" fmla="*/ 285690 h 507650"/>
                    <a:gd name="connsiteX387" fmla="*/ 254886 w 867319"/>
                    <a:gd name="connsiteY387" fmla="*/ 312925 h 507650"/>
                    <a:gd name="connsiteX388" fmla="*/ 254886 w 867319"/>
                    <a:gd name="connsiteY388" fmla="*/ 338236 h 507650"/>
                    <a:gd name="connsiteX389" fmla="*/ 219936 w 867319"/>
                    <a:gd name="connsiteY389" fmla="*/ 363114 h 507650"/>
                    <a:gd name="connsiteX390" fmla="*/ 184381 w 867319"/>
                    <a:gd name="connsiteY390" fmla="*/ 363114 h 507650"/>
                    <a:gd name="connsiteX391" fmla="*/ 146122 w 867319"/>
                    <a:gd name="connsiteY391" fmla="*/ 335879 h 507650"/>
                    <a:gd name="connsiteX392" fmla="*/ 146122 w 867319"/>
                    <a:gd name="connsiteY392" fmla="*/ 310569 h 507650"/>
                    <a:gd name="connsiteX393" fmla="*/ 181071 w 867319"/>
                    <a:gd name="connsiteY393" fmla="*/ 285690 h 507650"/>
                    <a:gd name="connsiteX394" fmla="*/ 198849 w 867319"/>
                    <a:gd name="connsiteY394" fmla="*/ 280448 h 507650"/>
                    <a:gd name="connsiteX395" fmla="*/ 737986 w 867319"/>
                    <a:gd name="connsiteY395" fmla="*/ 279937 h 507650"/>
                    <a:gd name="connsiteX396" fmla="*/ 747053 w 867319"/>
                    <a:gd name="connsiteY396" fmla="*/ 282319 h 507650"/>
                    <a:gd name="connsiteX397" fmla="*/ 764010 w 867319"/>
                    <a:gd name="connsiteY397" fmla="*/ 293476 h 507650"/>
                    <a:gd name="connsiteX398" fmla="*/ 764711 w 867319"/>
                    <a:gd name="connsiteY398" fmla="*/ 306179 h 507650"/>
                    <a:gd name="connsiteX399" fmla="*/ 754552 w 867319"/>
                    <a:gd name="connsiteY399" fmla="*/ 314003 h 507650"/>
                    <a:gd name="connsiteX400" fmla="*/ 736707 w 867319"/>
                    <a:gd name="connsiteY400" fmla="*/ 314502 h 507650"/>
                    <a:gd name="connsiteX401" fmla="*/ 719751 w 867319"/>
                    <a:gd name="connsiteY401" fmla="*/ 303345 h 507650"/>
                    <a:gd name="connsiteX402" fmla="*/ 719049 w 867319"/>
                    <a:gd name="connsiteY402" fmla="*/ 290642 h 507650"/>
                    <a:gd name="connsiteX403" fmla="*/ 729209 w 867319"/>
                    <a:gd name="connsiteY403" fmla="*/ 282818 h 507650"/>
                    <a:gd name="connsiteX404" fmla="*/ 737986 w 867319"/>
                    <a:gd name="connsiteY404" fmla="*/ 279937 h 507650"/>
                    <a:gd name="connsiteX405" fmla="*/ 107482 w 867319"/>
                    <a:gd name="connsiteY405" fmla="*/ 279937 h 507650"/>
                    <a:gd name="connsiteX406" fmla="*/ 116550 w 867319"/>
                    <a:gd name="connsiteY406" fmla="*/ 282319 h 507650"/>
                    <a:gd name="connsiteX407" fmla="*/ 133507 w 867319"/>
                    <a:gd name="connsiteY407" fmla="*/ 293476 h 507650"/>
                    <a:gd name="connsiteX408" fmla="*/ 134208 w 867319"/>
                    <a:gd name="connsiteY408" fmla="*/ 306179 h 507650"/>
                    <a:gd name="connsiteX409" fmla="*/ 124048 w 867319"/>
                    <a:gd name="connsiteY409" fmla="*/ 314003 h 507650"/>
                    <a:gd name="connsiteX410" fmla="*/ 106204 w 867319"/>
                    <a:gd name="connsiteY410" fmla="*/ 314502 h 507650"/>
                    <a:gd name="connsiteX411" fmla="*/ 89247 w 867319"/>
                    <a:gd name="connsiteY411" fmla="*/ 303345 h 507650"/>
                    <a:gd name="connsiteX412" fmla="*/ 88546 w 867319"/>
                    <a:gd name="connsiteY412" fmla="*/ 290642 h 507650"/>
                    <a:gd name="connsiteX413" fmla="*/ 98705 w 867319"/>
                    <a:gd name="connsiteY413" fmla="*/ 282818 h 507650"/>
                    <a:gd name="connsiteX414" fmla="*/ 107482 w 867319"/>
                    <a:gd name="connsiteY414" fmla="*/ 279937 h 507650"/>
                    <a:gd name="connsiteX415" fmla="*/ 355376 w 867319"/>
                    <a:gd name="connsiteY415" fmla="*/ 277578 h 507650"/>
                    <a:gd name="connsiteX416" fmla="*/ 360368 w 867319"/>
                    <a:gd name="connsiteY416" fmla="*/ 279238 h 507650"/>
                    <a:gd name="connsiteX417" fmla="*/ 366129 w 867319"/>
                    <a:gd name="connsiteY417" fmla="*/ 283720 h 507650"/>
                    <a:gd name="connsiteX418" fmla="*/ 365677 w 867319"/>
                    <a:gd name="connsiteY418" fmla="*/ 290960 h 507650"/>
                    <a:gd name="connsiteX419" fmla="*/ 359382 w 867319"/>
                    <a:gd name="connsiteY419" fmla="*/ 295061 h 507650"/>
                    <a:gd name="connsiteX420" fmla="*/ 349211 w 867319"/>
                    <a:gd name="connsiteY420" fmla="*/ 294740 h 507650"/>
                    <a:gd name="connsiteX421" fmla="*/ 343450 w 867319"/>
                    <a:gd name="connsiteY421" fmla="*/ 290258 h 507650"/>
                    <a:gd name="connsiteX422" fmla="*/ 343901 w 867319"/>
                    <a:gd name="connsiteY422" fmla="*/ 283018 h 507650"/>
                    <a:gd name="connsiteX423" fmla="*/ 350197 w 867319"/>
                    <a:gd name="connsiteY423" fmla="*/ 278917 h 507650"/>
                    <a:gd name="connsiteX424" fmla="*/ 355376 w 867319"/>
                    <a:gd name="connsiteY424" fmla="*/ 277578 h 507650"/>
                    <a:gd name="connsiteX425" fmla="*/ 708177 w 867319"/>
                    <a:gd name="connsiteY425" fmla="*/ 263087 h 507650"/>
                    <a:gd name="connsiteX426" fmla="*/ 714042 w 867319"/>
                    <a:gd name="connsiteY426" fmla="*/ 264627 h 507650"/>
                    <a:gd name="connsiteX427" fmla="*/ 721149 w 867319"/>
                    <a:gd name="connsiteY427" fmla="*/ 269303 h 507650"/>
                    <a:gd name="connsiteX428" fmla="*/ 721603 w 867319"/>
                    <a:gd name="connsiteY428" fmla="*/ 277520 h 507650"/>
                    <a:gd name="connsiteX429" fmla="*/ 713070 w 867319"/>
                    <a:gd name="connsiteY429" fmla="*/ 284091 h 507650"/>
                    <a:gd name="connsiteX430" fmla="*/ 701529 w 867319"/>
                    <a:gd name="connsiteY430" fmla="*/ 284414 h 507650"/>
                    <a:gd name="connsiteX431" fmla="*/ 694421 w 867319"/>
                    <a:gd name="connsiteY431" fmla="*/ 279737 h 507650"/>
                    <a:gd name="connsiteX432" fmla="*/ 693968 w 867319"/>
                    <a:gd name="connsiteY432" fmla="*/ 271521 h 507650"/>
                    <a:gd name="connsiteX433" fmla="*/ 702500 w 867319"/>
                    <a:gd name="connsiteY433" fmla="*/ 264950 h 507650"/>
                    <a:gd name="connsiteX434" fmla="*/ 708177 w 867319"/>
                    <a:gd name="connsiteY434" fmla="*/ 263087 h 507650"/>
                    <a:gd name="connsiteX435" fmla="*/ 77674 w 867319"/>
                    <a:gd name="connsiteY435" fmla="*/ 263087 h 507650"/>
                    <a:gd name="connsiteX436" fmla="*/ 83539 w 867319"/>
                    <a:gd name="connsiteY436" fmla="*/ 264627 h 507650"/>
                    <a:gd name="connsiteX437" fmla="*/ 90646 w 867319"/>
                    <a:gd name="connsiteY437" fmla="*/ 269303 h 507650"/>
                    <a:gd name="connsiteX438" fmla="*/ 91100 w 867319"/>
                    <a:gd name="connsiteY438" fmla="*/ 277520 h 507650"/>
                    <a:gd name="connsiteX439" fmla="*/ 82567 w 867319"/>
                    <a:gd name="connsiteY439" fmla="*/ 284091 h 507650"/>
                    <a:gd name="connsiteX440" fmla="*/ 71025 w 867319"/>
                    <a:gd name="connsiteY440" fmla="*/ 284414 h 507650"/>
                    <a:gd name="connsiteX441" fmla="*/ 65403 w 867319"/>
                    <a:gd name="connsiteY441" fmla="*/ 280715 h 507650"/>
                    <a:gd name="connsiteX442" fmla="*/ 69362 w 867319"/>
                    <a:gd name="connsiteY442" fmla="*/ 266980 h 507650"/>
                    <a:gd name="connsiteX443" fmla="*/ 71997 w 867319"/>
                    <a:gd name="connsiteY443" fmla="*/ 264950 h 507650"/>
                    <a:gd name="connsiteX444" fmla="*/ 77674 w 867319"/>
                    <a:gd name="connsiteY444" fmla="*/ 263087 h 507650"/>
                    <a:gd name="connsiteX445" fmla="*/ 365226 w 867319"/>
                    <a:gd name="connsiteY445" fmla="*/ 255909 h 507650"/>
                    <a:gd name="connsiteX446" fmla="*/ 374642 w 867319"/>
                    <a:gd name="connsiteY446" fmla="*/ 259233 h 507650"/>
                    <a:gd name="connsiteX447" fmla="*/ 377454 w 867319"/>
                    <a:gd name="connsiteY447" fmla="*/ 265174 h 507650"/>
                    <a:gd name="connsiteX448" fmla="*/ 372783 w 867319"/>
                    <a:gd name="connsiteY448" fmla="*/ 271877 h 507650"/>
                    <a:gd name="connsiteX449" fmla="*/ 362300 w 867319"/>
                    <a:gd name="connsiteY449" fmla="*/ 274392 h 507650"/>
                    <a:gd name="connsiteX450" fmla="*/ 352884 w 867319"/>
                    <a:gd name="connsiteY450" fmla="*/ 271067 h 507650"/>
                    <a:gd name="connsiteX451" fmla="*/ 350072 w 867319"/>
                    <a:gd name="connsiteY451" fmla="*/ 265126 h 507650"/>
                    <a:gd name="connsiteX452" fmla="*/ 354742 w 867319"/>
                    <a:gd name="connsiteY452" fmla="*/ 258423 h 507650"/>
                    <a:gd name="connsiteX453" fmla="*/ 586186 w 867319"/>
                    <a:gd name="connsiteY453" fmla="*/ 253558 h 507650"/>
                    <a:gd name="connsiteX454" fmla="*/ 600033 w 867319"/>
                    <a:gd name="connsiteY454" fmla="*/ 257641 h 507650"/>
                    <a:gd name="connsiteX455" fmla="*/ 621006 w 867319"/>
                    <a:gd name="connsiteY455" fmla="*/ 272571 h 507650"/>
                    <a:gd name="connsiteX456" fmla="*/ 621007 w 867319"/>
                    <a:gd name="connsiteY456" fmla="*/ 292286 h 507650"/>
                    <a:gd name="connsiteX457" fmla="*/ 584205 w 867319"/>
                    <a:gd name="connsiteY457" fmla="*/ 318484 h 507650"/>
                    <a:gd name="connsiteX458" fmla="*/ 556510 w 867319"/>
                    <a:gd name="connsiteY458" fmla="*/ 318484 h 507650"/>
                    <a:gd name="connsiteX459" fmla="*/ 535537 w 867319"/>
                    <a:gd name="connsiteY459" fmla="*/ 303554 h 507650"/>
                    <a:gd name="connsiteX460" fmla="*/ 535537 w 867319"/>
                    <a:gd name="connsiteY460" fmla="*/ 283839 h 507650"/>
                    <a:gd name="connsiteX461" fmla="*/ 572339 w 867319"/>
                    <a:gd name="connsiteY461" fmla="*/ 257641 h 507650"/>
                    <a:gd name="connsiteX462" fmla="*/ 586186 w 867319"/>
                    <a:gd name="connsiteY462" fmla="*/ 253558 h 507650"/>
                    <a:gd name="connsiteX463" fmla="*/ 433053 w 867319"/>
                    <a:gd name="connsiteY463" fmla="*/ 244165 h 507650"/>
                    <a:gd name="connsiteX464" fmla="*/ 440735 w 867319"/>
                    <a:gd name="connsiteY464" fmla="*/ 246429 h 507650"/>
                    <a:gd name="connsiteX465" fmla="*/ 500965 w 867319"/>
                    <a:gd name="connsiteY465" fmla="*/ 289305 h 507650"/>
                    <a:gd name="connsiteX466" fmla="*/ 500965 w 867319"/>
                    <a:gd name="connsiteY466" fmla="*/ 300243 h 507650"/>
                    <a:gd name="connsiteX467" fmla="*/ 449451 w 867319"/>
                    <a:gd name="connsiteY467" fmla="*/ 336914 h 507650"/>
                    <a:gd name="connsiteX468" fmla="*/ 434087 w 867319"/>
                    <a:gd name="connsiteY468" fmla="*/ 336914 h 507650"/>
                    <a:gd name="connsiteX469" fmla="*/ 373856 w 867319"/>
                    <a:gd name="connsiteY469" fmla="*/ 294037 h 507650"/>
                    <a:gd name="connsiteX470" fmla="*/ 373856 w 867319"/>
                    <a:gd name="connsiteY470" fmla="*/ 283101 h 507650"/>
                    <a:gd name="connsiteX471" fmla="*/ 425370 w 867319"/>
                    <a:gd name="connsiteY471" fmla="*/ 246429 h 507650"/>
                    <a:gd name="connsiteX472" fmla="*/ 433053 w 867319"/>
                    <a:gd name="connsiteY472" fmla="*/ 244165 h 507650"/>
                    <a:gd name="connsiteX473" fmla="*/ 349404 w 867319"/>
                    <a:gd name="connsiteY473" fmla="*/ 234217 h 507650"/>
                    <a:gd name="connsiteX474" fmla="*/ 354395 w 867319"/>
                    <a:gd name="connsiteY474" fmla="*/ 235876 h 507650"/>
                    <a:gd name="connsiteX475" fmla="*/ 360156 w 867319"/>
                    <a:gd name="connsiteY475" fmla="*/ 240359 h 507650"/>
                    <a:gd name="connsiteX476" fmla="*/ 359704 w 867319"/>
                    <a:gd name="connsiteY476" fmla="*/ 247599 h 507650"/>
                    <a:gd name="connsiteX477" fmla="*/ 353409 w 867319"/>
                    <a:gd name="connsiteY477" fmla="*/ 251699 h 507650"/>
                    <a:gd name="connsiteX478" fmla="*/ 343238 w 867319"/>
                    <a:gd name="connsiteY478" fmla="*/ 251378 h 507650"/>
                    <a:gd name="connsiteX479" fmla="*/ 337478 w 867319"/>
                    <a:gd name="connsiteY479" fmla="*/ 246897 h 507650"/>
                    <a:gd name="connsiteX480" fmla="*/ 337929 w 867319"/>
                    <a:gd name="connsiteY480" fmla="*/ 239656 h 507650"/>
                    <a:gd name="connsiteX481" fmla="*/ 344225 w 867319"/>
                    <a:gd name="connsiteY481" fmla="*/ 235556 h 507650"/>
                    <a:gd name="connsiteX482" fmla="*/ 349404 w 867319"/>
                    <a:gd name="connsiteY482" fmla="*/ 234217 h 507650"/>
                    <a:gd name="connsiteX483" fmla="*/ 607389 w 867319"/>
                    <a:gd name="connsiteY483" fmla="*/ 229966 h 507650"/>
                    <a:gd name="connsiteX484" fmla="*/ 612381 w 867319"/>
                    <a:gd name="connsiteY484" fmla="*/ 231626 h 507650"/>
                    <a:gd name="connsiteX485" fmla="*/ 618142 w 867319"/>
                    <a:gd name="connsiteY485" fmla="*/ 236108 h 507650"/>
                    <a:gd name="connsiteX486" fmla="*/ 617691 w 867319"/>
                    <a:gd name="connsiteY486" fmla="*/ 243348 h 507650"/>
                    <a:gd name="connsiteX487" fmla="*/ 611396 w 867319"/>
                    <a:gd name="connsiteY487" fmla="*/ 247449 h 507650"/>
                    <a:gd name="connsiteX488" fmla="*/ 601224 w 867319"/>
                    <a:gd name="connsiteY488" fmla="*/ 247127 h 507650"/>
                    <a:gd name="connsiteX489" fmla="*/ 595464 w 867319"/>
                    <a:gd name="connsiteY489" fmla="*/ 242646 h 507650"/>
                    <a:gd name="connsiteX490" fmla="*/ 595915 w 867319"/>
                    <a:gd name="connsiteY490" fmla="*/ 235405 h 507650"/>
                    <a:gd name="connsiteX491" fmla="*/ 602210 w 867319"/>
                    <a:gd name="connsiteY491" fmla="*/ 231305 h 507650"/>
                    <a:gd name="connsiteX492" fmla="*/ 607389 w 867319"/>
                    <a:gd name="connsiteY492" fmla="*/ 229966 h 507650"/>
                    <a:gd name="connsiteX493" fmla="*/ 667633 w 867319"/>
                    <a:gd name="connsiteY493" fmla="*/ 227109 h 507650"/>
                    <a:gd name="connsiteX494" fmla="*/ 699045 w 867319"/>
                    <a:gd name="connsiteY494" fmla="*/ 247851 h 507650"/>
                    <a:gd name="connsiteX495" fmla="*/ 699045 w 867319"/>
                    <a:gd name="connsiteY495" fmla="*/ 257118 h 507650"/>
                    <a:gd name="connsiteX496" fmla="*/ 667633 w 867319"/>
                    <a:gd name="connsiteY496" fmla="*/ 279478 h 507650"/>
                    <a:gd name="connsiteX497" fmla="*/ 638495 w 867319"/>
                    <a:gd name="connsiteY497" fmla="*/ 257118 h 507650"/>
                    <a:gd name="connsiteX498" fmla="*/ 638495 w 867319"/>
                    <a:gd name="connsiteY498" fmla="*/ 247851 h 507650"/>
                    <a:gd name="connsiteX499" fmla="*/ 272899 w 867319"/>
                    <a:gd name="connsiteY499" fmla="*/ 226727 h 507650"/>
                    <a:gd name="connsiteX500" fmla="*/ 288258 w 867319"/>
                    <a:gd name="connsiteY500" fmla="*/ 231255 h 507650"/>
                    <a:gd name="connsiteX501" fmla="*/ 331249 w 867319"/>
                    <a:gd name="connsiteY501" fmla="*/ 261859 h 507650"/>
                    <a:gd name="connsiteX502" fmla="*/ 331249 w 867319"/>
                    <a:gd name="connsiteY502" fmla="*/ 283726 h 507650"/>
                    <a:gd name="connsiteX503" fmla="*/ 301055 w 867319"/>
                    <a:gd name="connsiteY503" fmla="*/ 305220 h 507650"/>
                    <a:gd name="connsiteX504" fmla="*/ 270336 w 867319"/>
                    <a:gd name="connsiteY504" fmla="*/ 305220 h 507650"/>
                    <a:gd name="connsiteX505" fmla="*/ 227345 w 867319"/>
                    <a:gd name="connsiteY505" fmla="*/ 274617 h 507650"/>
                    <a:gd name="connsiteX506" fmla="*/ 227345 w 867319"/>
                    <a:gd name="connsiteY506" fmla="*/ 252749 h 507650"/>
                    <a:gd name="connsiteX507" fmla="*/ 257540 w 867319"/>
                    <a:gd name="connsiteY507" fmla="*/ 231255 h 507650"/>
                    <a:gd name="connsiteX508" fmla="*/ 272899 w 867319"/>
                    <a:gd name="connsiteY508" fmla="*/ 226727 h 507650"/>
                    <a:gd name="connsiteX509" fmla="*/ 377652 w 867319"/>
                    <a:gd name="connsiteY509" fmla="*/ 224043 h 507650"/>
                    <a:gd name="connsiteX510" fmla="*/ 383264 w 867319"/>
                    <a:gd name="connsiteY510" fmla="*/ 225910 h 507650"/>
                    <a:gd name="connsiteX511" fmla="*/ 402504 w 867319"/>
                    <a:gd name="connsiteY511" fmla="*/ 240878 h 507650"/>
                    <a:gd name="connsiteX512" fmla="*/ 401997 w 867319"/>
                    <a:gd name="connsiteY512" fmla="*/ 249018 h 507650"/>
                    <a:gd name="connsiteX513" fmla="*/ 394920 w 867319"/>
                    <a:gd name="connsiteY513" fmla="*/ 253627 h 507650"/>
                    <a:gd name="connsiteX514" fmla="*/ 383486 w 867319"/>
                    <a:gd name="connsiteY514" fmla="*/ 253266 h 507650"/>
                    <a:gd name="connsiteX515" fmla="*/ 364246 w 867319"/>
                    <a:gd name="connsiteY515" fmla="*/ 238297 h 507650"/>
                    <a:gd name="connsiteX516" fmla="*/ 364753 w 867319"/>
                    <a:gd name="connsiteY516" fmla="*/ 230158 h 507650"/>
                    <a:gd name="connsiteX517" fmla="*/ 371830 w 867319"/>
                    <a:gd name="connsiteY517" fmla="*/ 225548 h 507650"/>
                    <a:gd name="connsiteX518" fmla="*/ 377652 w 867319"/>
                    <a:gd name="connsiteY518" fmla="*/ 224043 h 507650"/>
                    <a:gd name="connsiteX519" fmla="*/ 435400 w 867319"/>
                    <a:gd name="connsiteY519" fmla="*/ 221463 h 507650"/>
                    <a:gd name="connsiteX520" fmla="*/ 440392 w 867319"/>
                    <a:gd name="connsiteY520" fmla="*/ 223123 h 507650"/>
                    <a:gd name="connsiteX521" fmla="*/ 446152 w 867319"/>
                    <a:gd name="connsiteY521" fmla="*/ 227605 h 507650"/>
                    <a:gd name="connsiteX522" fmla="*/ 445701 w 867319"/>
                    <a:gd name="connsiteY522" fmla="*/ 234846 h 507650"/>
                    <a:gd name="connsiteX523" fmla="*/ 439405 w 867319"/>
                    <a:gd name="connsiteY523" fmla="*/ 238946 h 507650"/>
                    <a:gd name="connsiteX524" fmla="*/ 429234 w 867319"/>
                    <a:gd name="connsiteY524" fmla="*/ 238625 h 507650"/>
                    <a:gd name="connsiteX525" fmla="*/ 423474 w 867319"/>
                    <a:gd name="connsiteY525" fmla="*/ 234143 h 507650"/>
                    <a:gd name="connsiteX526" fmla="*/ 423925 w 867319"/>
                    <a:gd name="connsiteY526" fmla="*/ 226902 h 507650"/>
                    <a:gd name="connsiteX527" fmla="*/ 430221 w 867319"/>
                    <a:gd name="connsiteY527" fmla="*/ 222802 h 507650"/>
                    <a:gd name="connsiteX528" fmla="*/ 435400 w 867319"/>
                    <a:gd name="connsiteY528" fmla="*/ 221463 h 507650"/>
                    <a:gd name="connsiteX529" fmla="*/ 782003 w 867319"/>
                    <a:gd name="connsiteY529" fmla="*/ 211621 h 507650"/>
                    <a:gd name="connsiteX530" fmla="*/ 801294 w 867319"/>
                    <a:gd name="connsiteY530" fmla="*/ 278554 h 507650"/>
                    <a:gd name="connsiteX531" fmla="*/ 790281 w 867319"/>
                    <a:gd name="connsiteY531" fmla="*/ 286393 h 507650"/>
                    <a:gd name="connsiteX532" fmla="*/ 770484 w 867319"/>
                    <a:gd name="connsiteY532" fmla="*/ 286393 h 507650"/>
                    <a:gd name="connsiteX533" fmla="*/ 730818 w 867319"/>
                    <a:gd name="connsiteY533" fmla="*/ 258157 h 507650"/>
                    <a:gd name="connsiteX534" fmla="*/ 730818 w 867319"/>
                    <a:gd name="connsiteY534" fmla="*/ 244064 h 507650"/>
                    <a:gd name="connsiteX535" fmla="*/ 772426 w 867319"/>
                    <a:gd name="connsiteY535" fmla="*/ 214445 h 507650"/>
                    <a:gd name="connsiteX536" fmla="*/ 151821 w 867319"/>
                    <a:gd name="connsiteY536" fmla="*/ 211526 h 507650"/>
                    <a:gd name="connsiteX537" fmla="*/ 161720 w 867319"/>
                    <a:gd name="connsiteY537" fmla="*/ 214445 h 507650"/>
                    <a:gd name="connsiteX538" fmla="*/ 201385 w 867319"/>
                    <a:gd name="connsiteY538" fmla="*/ 242681 h 507650"/>
                    <a:gd name="connsiteX539" fmla="*/ 201385 w 867319"/>
                    <a:gd name="connsiteY539" fmla="*/ 256774 h 507650"/>
                    <a:gd name="connsiteX540" fmla="*/ 159778 w 867319"/>
                    <a:gd name="connsiteY540" fmla="*/ 286393 h 507650"/>
                    <a:gd name="connsiteX541" fmla="*/ 139980 w 867319"/>
                    <a:gd name="connsiteY541" fmla="*/ 286393 h 507650"/>
                    <a:gd name="connsiteX542" fmla="*/ 100314 w 867319"/>
                    <a:gd name="connsiteY542" fmla="*/ 258157 h 507650"/>
                    <a:gd name="connsiteX543" fmla="*/ 100314 w 867319"/>
                    <a:gd name="connsiteY543" fmla="*/ 244064 h 507650"/>
                    <a:gd name="connsiteX544" fmla="*/ 141923 w 867319"/>
                    <a:gd name="connsiteY544" fmla="*/ 214445 h 507650"/>
                    <a:gd name="connsiteX545" fmla="*/ 151821 w 867319"/>
                    <a:gd name="connsiteY545" fmla="*/ 211526 h 507650"/>
                    <a:gd name="connsiteX546" fmla="*/ 633769 w 867319"/>
                    <a:gd name="connsiteY546" fmla="*/ 201912 h 507650"/>
                    <a:gd name="connsiteX547" fmla="*/ 637778 w 867319"/>
                    <a:gd name="connsiteY547" fmla="*/ 203094 h 507650"/>
                    <a:gd name="connsiteX548" fmla="*/ 655553 w 867319"/>
                    <a:gd name="connsiteY548" fmla="*/ 215747 h 507650"/>
                    <a:gd name="connsiteX549" fmla="*/ 655553 w 867319"/>
                    <a:gd name="connsiteY549" fmla="*/ 221454 h 507650"/>
                    <a:gd name="connsiteX550" fmla="*/ 639742 w 867319"/>
                    <a:gd name="connsiteY550" fmla="*/ 232709 h 507650"/>
                    <a:gd name="connsiteX551" fmla="*/ 631725 w 867319"/>
                    <a:gd name="connsiteY551" fmla="*/ 232709 h 507650"/>
                    <a:gd name="connsiteX552" fmla="*/ 613950 w 867319"/>
                    <a:gd name="connsiteY552" fmla="*/ 220056 h 507650"/>
                    <a:gd name="connsiteX553" fmla="*/ 613950 w 867319"/>
                    <a:gd name="connsiteY553" fmla="*/ 214349 h 507650"/>
                    <a:gd name="connsiteX554" fmla="*/ 629761 w 867319"/>
                    <a:gd name="connsiteY554" fmla="*/ 203094 h 507650"/>
                    <a:gd name="connsiteX555" fmla="*/ 633769 w 867319"/>
                    <a:gd name="connsiteY555" fmla="*/ 201912 h 507650"/>
                    <a:gd name="connsiteX556" fmla="*/ 513523 w 867319"/>
                    <a:gd name="connsiteY556" fmla="*/ 192133 h 507650"/>
                    <a:gd name="connsiteX557" fmla="*/ 527796 w 867319"/>
                    <a:gd name="connsiteY557" fmla="*/ 196236 h 507650"/>
                    <a:gd name="connsiteX558" fmla="*/ 568889 w 867319"/>
                    <a:gd name="connsiteY558" fmla="*/ 224970 h 507650"/>
                    <a:gd name="connsiteX559" fmla="*/ 569143 w 867319"/>
                    <a:gd name="connsiteY559" fmla="*/ 245218 h 507650"/>
                    <a:gd name="connsiteX560" fmla="*/ 531079 w 867319"/>
                    <a:gd name="connsiteY560" fmla="*/ 272803 h 507650"/>
                    <a:gd name="connsiteX561" fmla="*/ 502636 w 867319"/>
                    <a:gd name="connsiteY561" fmla="*/ 272983 h 507650"/>
                    <a:gd name="connsiteX562" fmla="*/ 461544 w 867319"/>
                    <a:gd name="connsiteY562" fmla="*/ 244250 h 507650"/>
                    <a:gd name="connsiteX563" fmla="*/ 461290 w 867319"/>
                    <a:gd name="connsiteY563" fmla="*/ 224002 h 507650"/>
                    <a:gd name="connsiteX564" fmla="*/ 499354 w 867319"/>
                    <a:gd name="connsiteY564" fmla="*/ 196417 h 507650"/>
                    <a:gd name="connsiteX565" fmla="*/ 513523 w 867319"/>
                    <a:gd name="connsiteY565" fmla="*/ 192133 h 507650"/>
                    <a:gd name="connsiteX566" fmla="*/ 230650 w 867319"/>
                    <a:gd name="connsiteY566" fmla="*/ 190496 h 507650"/>
                    <a:gd name="connsiteX567" fmla="*/ 237013 w 867319"/>
                    <a:gd name="connsiteY567" fmla="*/ 192372 h 507650"/>
                    <a:gd name="connsiteX568" fmla="*/ 262508 w 867319"/>
                    <a:gd name="connsiteY568" fmla="*/ 210521 h 507650"/>
                    <a:gd name="connsiteX569" fmla="*/ 262508 w 867319"/>
                    <a:gd name="connsiteY569" fmla="*/ 219580 h 507650"/>
                    <a:gd name="connsiteX570" fmla="*/ 232671 w 867319"/>
                    <a:gd name="connsiteY570" fmla="*/ 240819 h 507650"/>
                    <a:gd name="connsiteX571" fmla="*/ 219947 w 867319"/>
                    <a:gd name="connsiteY571" fmla="*/ 240819 h 507650"/>
                    <a:gd name="connsiteX572" fmla="*/ 194451 w 867319"/>
                    <a:gd name="connsiteY572" fmla="*/ 222670 h 507650"/>
                    <a:gd name="connsiteX573" fmla="*/ 194451 w 867319"/>
                    <a:gd name="connsiteY573" fmla="*/ 213611 h 507650"/>
                    <a:gd name="connsiteX574" fmla="*/ 224288 w 867319"/>
                    <a:gd name="connsiteY574" fmla="*/ 192372 h 507650"/>
                    <a:gd name="connsiteX575" fmla="*/ 230650 w 867319"/>
                    <a:gd name="connsiteY575" fmla="*/ 190496 h 507650"/>
                    <a:gd name="connsiteX576" fmla="*/ 425615 w 867319"/>
                    <a:gd name="connsiteY576" fmla="*/ 185802 h 507650"/>
                    <a:gd name="connsiteX577" fmla="*/ 433852 w 867319"/>
                    <a:gd name="connsiteY577" fmla="*/ 188313 h 507650"/>
                    <a:gd name="connsiteX578" fmla="*/ 443546 w 867319"/>
                    <a:gd name="connsiteY578" fmla="*/ 195378 h 507650"/>
                    <a:gd name="connsiteX579" fmla="*/ 443351 w 867319"/>
                    <a:gd name="connsiteY579" fmla="*/ 207162 h 507650"/>
                    <a:gd name="connsiteX580" fmla="*/ 418084 w 867319"/>
                    <a:gd name="connsiteY580" fmla="*/ 224730 h 507650"/>
                    <a:gd name="connsiteX581" fmla="*/ 401530 w 867319"/>
                    <a:gd name="connsiteY581" fmla="*/ 224591 h 507650"/>
                    <a:gd name="connsiteX582" fmla="*/ 391835 w 867319"/>
                    <a:gd name="connsiteY582" fmla="*/ 217525 h 507650"/>
                    <a:gd name="connsiteX583" fmla="*/ 392031 w 867319"/>
                    <a:gd name="connsiteY583" fmla="*/ 205740 h 507650"/>
                    <a:gd name="connsiteX584" fmla="*/ 417297 w 867319"/>
                    <a:gd name="connsiteY584" fmla="*/ 188174 h 507650"/>
                    <a:gd name="connsiteX585" fmla="*/ 425615 w 867319"/>
                    <a:gd name="connsiteY585" fmla="*/ 185802 h 507650"/>
                    <a:gd name="connsiteX586" fmla="*/ 647997 w 867319"/>
                    <a:gd name="connsiteY586" fmla="*/ 180652 h 507650"/>
                    <a:gd name="connsiteX587" fmla="*/ 652990 w 867319"/>
                    <a:gd name="connsiteY587" fmla="*/ 182312 h 507650"/>
                    <a:gd name="connsiteX588" fmla="*/ 658750 w 867319"/>
                    <a:gd name="connsiteY588" fmla="*/ 186794 h 507650"/>
                    <a:gd name="connsiteX589" fmla="*/ 658299 w 867319"/>
                    <a:gd name="connsiteY589" fmla="*/ 194035 h 507650"/>
                    <a:gd name="connsiteX590" fmla="*/ 652003 w 867319"/>
                    <a:gd name="connsiteY590" fmla="*/ 198135 h 507650"/>
                    <a:gd name="connsiteX591" fmla="*/ 641832 w 867319"/>
                    <a:gd name="connsiteY591" fmla="*/ 197813 h 507650"/>
                    <a:gd name="connsiteX592" fmla="*/ 636072 w 867319"/>
                    <a:gd name="connsiteY592" fmla="*/ 193332 h 507650"/>
                    <a:gd name="connsiteX593" fmla="*/ 636523 w 867319"/>
                    <a:gd name="connsiteY593" fmla="*/ 186092 h 507650"/>
                    <a:gd name="connsiteX594" fmla="*/ 642819 w 867319"/>
                    <a:gd name="connsiteY594" fmla="*/ 181991 h 507650"/>
                    <a:gd name="connsiteX595" fmla="*/ 647997 w 867319"/>
                    <a:gd name="connsiteY595" fmla="*/ 180652 h 507650"/>
                    <a:gd name="connsiteX596" fmla="*/ 726787 w 867319"/>
                    <a:gd name="connsiteY596" fmla="*/ 176074 h 507650"/>
                    <a:gd name="connsiteX597" fmla="*/ 734243 w 867319"/>
                    <a:gd name="connsiteY597" fmla="*/ 178273 h 507650"/>
                    <a:gd name="connsiteX598" fmla="*/ 764119 w 867319"/>
                    <a:gd name="connsiteY598" fmla="*/ 199540 h 507650"/>
                    <a:gd name="connsiteX599" fmla="*/ 764119 w 867319"/>
                    <a:gd name="connsiteY599" fmla="*/ 210156 h 507650"/>
                    <a:gd name="connsiteX600" fmla="*/ 724195 w 867319"/>
                    <a:gd name="connsiteY600" fmla="*/ 238576 h 507650"/>
                    <a:gd name="connsiteX601" fmla="*/ 709283 w 867319"/>
                    <a:gd name="connsiteY601" fmla="*/ 238576 h 507650"/>
                    <a:gd name="connsiteX602" fmla="*/ 679407 w 867319"/>
                    <a:gd name="connsiteY602" fmla="*/ 217308 h 507650"/>
                    <a:gd name="connsiteX603" fmla="*/ 679407 w 867319"/>
                    <a:gd name="connsiteY603" fmla="*/ 206693 h 507650"/>
                    <a:gd name="connsiteX604" fmla="*/ 719331 w 867319"/>
                    <a:gd name="connsiteY604" fmla="*/ 178273 h 507650"/>
                    <a:gd name="connsiteX605" fmla="*/ 726787 w 867319"/>
                    <a:gd name="connsiteY605" fmla="*/ 176074 h 507650"/>
                    <a:gd name="connsiteX606" fmla="*/ 96284 w 867319"/>
                    <a:gd name="connsiteY606" fmla="*/ 176074 h 507650"/>
                    <a:gd name="connsiteX607" fmla="*/ 103740 w 867319"/>
                    <a:gd name="connsiteY607" fmla="*/ 178273 h 507650"/>
                    <a:gd name="connsiteX608" fmla="*/ 133615 w 867319"/>
                    <a:gd name="connsiteY608" fmla="*/ 199540 h 507650"/>
                    <a:gd name="connsiteX609" fmla="*/ 133615 w 867319"/>
                    <a:gd name="connsiteY609" fmla="*/ 210156 h 507650"/>
                    <a:gd name="connsiteX610" fmla="*/ 93691 w 867319"/>
                    <a:gd name="connsiteY610" fmla="*/ 238576 h 507650"/>
                    <a:gd name="connsiteX611" fmla="*/ 78779 w 867319"/>
                    <a:gd name="connsiteY611" fmla="*/ 238576 h 507650"/>
                    <a:gd name="connsiteX612" fmla="*/ 77757 w 867319"/>
                    <a:gd name="connsiteY612" fmla="*/ 237849 h 507650"/>
                    <a:gd name="connsiteX613" fmla="*/ 95493 w 867319"/>
                    <a:gd name="connsiteY613" fmla="*/ 176308 h 507650"/>
                    <a:gd name="connsiteX614" fmla="*/ 542893 w 867319"/>
                    <a:gd name="connsiteY614" fmla="*/ 175551 h 507650"/>
                    <a:gd name="connsiteX615" fmla="*/ 547885 w 867319"/>
                    <a:gd name="connsiteY615" fmla="*/ 177211 h 507650"/>
                    <a:gd name="connsiteX616" fmla="*/ 553646 w 867319"/>
                    <a:gd name="connsiteY616" fmla="*/ 181692 h 507650"/>
                    <a:gd name="connsiteX617" fmla="*/ 553195 w 867319"/>
                    <a:gd name="connsiteY617" fmla="*/ 188933 h 507650"/>
                    <a:gd name="connsiteX618" fmla="*/ 546899 w 867319"/>
                    <a:gd name="connsiteY618" fmla="*/ 193034 h 507650"/>
                    <a:gd name="connsiteX619" fmla="*/ 536728 w 867319"/>
                    <a:gd name="connsiteY619" fmla="*/ 192712 h 507650"/>
                    <a:gd name="connsiteX620" fmla="*/ 530968 w 867319"/>
                    <a:gd name="connsiteY620" fmla="*/ 188231 h 507650"/>
                    <a:gd name="connsiteX621" fmla="*/ 531419 w 867319"/>
                    <a:gd name="connsiteY621" fmla="*/ 180991 h 507650"/>
                    <a:gd name="connsiteX622" fmla="*/ 537715 w 867319"/>
                    <a:gd name="connsiteY622" fmla="*/ 176890 h 507650"/>
                    <a:gd name="connsiteX623" fmla="*/ 542893 w 867319"/>
                    <a:gd name="connsiteY623" fmla="*/ 175551 h 507650"/>
                    <a:gd name="connsiteX624" fmla="*/ 590318 w 867319"/>
                    <a:gd name="connsiteY624" fmla="*/ 174660 h 507650"/>
                    <a:gd name="connsiteX625" fmla="*/ 595526 w 867319"/>
                    <a:gd name="connsiteY625" fmla="*/ 176196 h 507650"/>
                    <a:gd name="connsiteX626" fmla="*/ 616066 w 867319"/>
                    <a:gd name="connsiteY626" fmla="*/ 190818 h 507650"/>
                    <a:gd name="connsiteX627" fmla="*/ 616066 w 867319"/>
                    <a:gd name="connsiteY627" fmla="*/ 198233 h 507650"/>
                    <a:gd name="connsiteX628" fmla="*/ 586262 w 867319"/>
                    <a:gd name="connsiteY628" fmla="*/ 219449 h 507650"/>
                    <a:gd name="connsiteX629" fmla="*/ 575846 w 867319"/>
                    <a:gd name="connsiteY629" fmla="*/ 219449 h 507650"/>
                    <a:gd name="connsiteX630" fmla="*/ 555305 w 867319"/>
                    <a:gd name="connsiteY630" fmla="*/ 204827 h 507650"/>
                    <a:gd name="connsiteX631" fmla="*/ 555305 w 867319"/>
                    <a:gd name="connsiteY631" fmla="*/ 197412 h 507650"/>
                    <a:gd name="connsiteX632" fmla="*/ 585108 w 867319"/>
                    <a:gd name="connsiteY632" fmla="*/ 176196 h 507650"/>
                    <a:gd name="connsiteX633" fmla="*/ 590318 w 867319"/>
                    <a:gd name="connsiteY633" fmla="*/ 174660 h 507650"/>
                    <a:gd name="connsiteX634" fmla="*/ 687286 w 867319"/>
                    <a:gd name="connsiteY634" fmla="*/ 169599 h 507650"/>
                    <a:gd name="connsiteX635" fmla="*/ 692278 w 867319"/>
                    <a:gd name="connsiteY635" fmla="*/ 171260 h 507650"/>
                    <a:gd name="connsiteX636" fmla="*/ 698039 w 867319"/>
                    <a:gd name="connsiteY636" fmla="*/ 175741 h 507650"/>
                    <a:gd name="connsiteX637" fmla="*/ 697587 w 867319"/>
                    <a:gd name="connsiteY637" fmla="*/ 182981 h 507650"/>
                    <a:gd name="connsiteX638" fmla="*/ 691291 w 867319"/>
                    <a:gd name="connsiteY638" fmla="*/ 187082 h 507650"/>
                    <a:gd name="connsiteX639" fmla="*/ 681120 w 867319"/>
                    <a:gd name="connsiteY639" fmla="*/ 186761 h 507650"/>
                    <a:gd name="connsiteX640" fmla="*/ 675360 w 867319"/>
                    <a:gd name="connsiteY640" fmla="*/ 182279 h 507650"/>
                    <a:gd name="connsiteX641" fmla="*/ 675811 w 867319"/>
                    <a:gd name="connsiteY641" fmla="*/ 175039 h 507650"/>
                    <a:gd name="connsiteX642" fmla="*/ 682107 w 867319"/>
                    <a:gd name="connsiteY642" fmla="*/ 170938 h 507650"/>
                    <a:gd name="connsiteX643" fmla="*/ 687286 w 867319"/>
                    <a:gd name="connsiteY643" fmla="*/ 169599 h 507650"/>
                    <a:gd name="connsiteX644" fmla="*/ 494907 w 867319"/>
                    <a:gd name="connsiteY644" fmla="*/ 165988 h 507650"/>
                    <a:gd name="connsiteX645" fmla="*/ 500499 w 867319"/>
                    <a:gd name="connsiteY645" fmla="*/ 167692 h 507650"/>
                    <a:gd name="connsiteX646" fmla="*/ 507080 w 867319"/>
                    <a:gd name="connsiteY646" fmla="*/ 172489 h 507650"/>
                    <a:gd name="connsiteX647" fmla="*/ 506947 w 867319"/>
                    <a:gd name="connsiteY647" fmla="*/ 180490 h 507650"/>
                    <a:gd name="connsiteX648" fmla="*/ 477600 w 867319"/>
                    <a:gd name="connsiteY648" fmla="*/ 200894 h 507650"/>
                    <a:gd name="connsiteX649" fmla="*/ 466360 w 867319"/>
                    <a:gd name="connsiteY649" fmla="*/ 200801 h 507650"/>
                    <a:gd name="connsiteX650" fmla="*/ 459780 w 867319"/>
                    <a:gd name="connsiteY650" fmla="*/ 196004 h 507650"/>
                    <a:gd name="connsiteX651" fmla="*/ 459912 w 867319"/>
                    <a:gd name="connsiteY651" fmla="*/ 188003 h 507650"/>
                    <a:gd name="connsiteX652" fmla="*/ 489260 w 867319"/>
                    <a:gd name="connsiteY652" fmla="*/ 167598 h 507650"/>
                    <a:gd name="connsiteX653" fmla="*/ 494907 w 867319"/>
                    <a:gd name="connsiteY653" fmla="*/ 165988 h 507650"/>
                    <a:gd name="connsiteX654" fmla="*/ 766206 w 867319"/>
                    <a:gd name="connsiteY654" fmla="*/ 156807 h 507650"/>
                    <a:gd name="connsiteX655" fmla="*/ 776074 w 867319"/>
                    <a:gd name="connsiteY655" fmla="*/ 191046 h 507650"/>
                    <a:gd name="connsiteX656" fmla="*/ 754746 w 867319"/>
                    <a:gd name="connsiteY656" fmla="*/ 175863 h 507650"/>
                    <a:gd name="connsiteX657" fmla="*/ 754746 w 867319"/>
                    <a:gd name="connsiteY657" fmla="*/ 164965 h 507650"/>
                    <a:gd name="connsiteX658" fmla="*/ 104455 w 867319"/>
                    <a:gd name="connsiteY658" fmla="*/ 145213 h 507650"/>
                    <a:gd name="connsiteX659" fmla="*/ 106648 w 867319"/>
                    <a:gd name="connsiteY659" fmla="*/ 146726 h 507650"/>
                    <a:gd name="connsiteX660" fmla="*/ 106846 w 867319"/>
                    <a:gd name="connsiteY660" fmla="*/ 155769 h 507650"/>
                    <a:gd name="connsiteX661" fmla="*/ 99954 w 867319"/>
                    <a:gd name="connsiteY661" fmla="*/ 160832 h 507650"/>
                    <a:gd name="connsiteX662" fmla="*/ 338910 w 867319"/>
                    <a:gd name="connsiteY662" fmla="*/ 142567 h 507650"/>
                    <a:gd name="connsiteX663" fmla="*/ 346568 w 867319"/>
                    <a:gd name="connsiteY663" fmla="*/ 144825 h 507650"/>
                    <a:gd name="connsiteX664" fmla="*/ 398355 w 867319"/>
                    <a:gd name="connsiteY664" fmla="*/ 181691 h 507650"/>
                    <a:gd name="connsiteX665" fmla="*/ 398355 w 867319"/>
                    <a:gd name="connsiteY665" fmla="*/ 192595 h 507650"/>
                    <a:gd name="connsiteX666" fmla="*/ 333640 w 867319"/>
                    <a:gd name="connsiteY666" fmla="*/ 238662 h 507650"/>
                    <a:gd name="connsiteX667" fmla="*/ 318323 w 867319"/>
                    <a:gd name="connsiteY667" fmla="*/ 238662 h 507650"/>
                    <a:gd name="connsiteX668" fmla="*/ 266536 w 867319"/>
                    <a:gd name="connsiteY668" fmla="*/ 201797 h 507650"/>
                    <a:gd name="connsiteX669" fmla="*/ 266536 w 867319"/>
                    <a:gd name="connsiteY669" fmla="*/ 190893 h 507650"/>
                    <a:gd name="connsiteX670" fmla="*/ 331251 w 867319"/>
                    <a:gd name="connsiteY670" fmla="*/ 144825 h 507650"/>
                    <a:gd name="connsiteX671" fmla="*/ 338910 w 867319"/>
                    <a:gd name="connsiteY671" fmla="*/ 142567 h 507650"/>
                    <a:gd name="connsiteX672" fmla="*/ 162571 w 867319"/>
                    <a:gd name="connsiteY672" fmla="*/ 140872 h 507650"/>
                    <a:gd name="connsiteX673" fmla="*/ 170226 w 867319"/>
                    <a:gd name="connsiteY673" fmla="*/ 143129 h 507650"/>
                    <a:gd name="connsiteX674" fmla="*/ 215231 w 867319"/>
                    <a:gd name="connsiteY674" fmla="*/ 175167 h 507650"/>
                    <a:gd name="connsiteX675" fmla="*/ 215231 w 867319"/>
                    <a:gd name="connsiteY675" fmla="*/ 186065 h 507650"/>
                    <a:gd name="connsiteX676" fmla="*/ 184558 w 867319"/>
                    <a:gd name="connsiteY676" fmla="*/ 207901 h 507650"/>
                    <a:gd name="connsiteX677" fmla="*/ 169248 w 867319"/>
                    <a:gd name="connsiteY677" fmla="*/ 207901 h 507650"/>
                    <a:gd name="connsiteX678" fmla="*/ 124242 w 867319"/>
                    <a:gd name="connsiteY678" fmla="*/ 175863 h 507650"/>
                    <a:gd name="connsiteX679" fmla="*/ 124242 w 867319"/>
                    <a:gd name="connsiteY679" fmla="*/ 164965 h 507650"/>
                    <a:gd name="connsiteX680" fmla="*/ 154916 w 867319"/>
                    <a:gd name="connsiteY680" fmla="*/ 143129 h 507650"/>
                    <a:gd name="connsiteX681" fmla="*/ 162571 w 867319"/>
                    <a:gd name="connsiteY681" fmla="*/ 140872 h 507650"/>
                    <a:gd name="connsiteX682" fmla="*/ 723110 w 867319"/>
                    <a:gd name="connsiteY682" fmla="*/ 139647 h 507650"/>
                    <a:gd name="connsiteX683" fmla="*/ 729504 w 867319"/>
                    <a:gd name="connsiteY683" fmla="*/ 141450 h 507650"/>
                    <a:gd name="connsiteX684" fmla="*/ 737151 w 867319"/>
                    <a:gd name="connsiteY684" fmla="*/ 146726 h 507650"/>
                    <a:gd name="connsiteX685" fmla="*/ 737349 w 867319"/>
                    <a:gd name="connsiteY685" fmla="*/ 155769 h 507650"/>
                    <a:gd name="connsiteX686" fmla="*/ 716522 w 867319"/>
                    <a:gd name="connsiteY686" fmla="*/ 171066 h 507650"/>
                    <a:gd name="connsiteX687" fmla="*/ 703817 w 867319"/>
                    <a:gd name="connsiteY687" fmla="*/ 171207 h 507650"/>
                    <a:gd name="connsiteX688" fmla="*/ 696171 w 867319"/>
                    <a:gd name="connsiteY688" fmla="*/ 165932 h 507650"/>
                    <a:gd name="connsiteX689" fmla="*/ 695973 w 867319"/>
                    <a:gd name="connsiteY689" fmla="*/ 156888 h 507650"/>
                    <a:gd name="connsiteX690" fmla="*/ 716799 w 867319"/>
                    <a:gd name="connsiteY690" fmla="*/ 141591 h 507650"/>
                    <a:gd name="connsiteX691" fmla="*/ 723110 w 867319"/>
                    <a:gd name="connsiteY691" fmla="*/ 139647 h 507650"/>
                    <a:gd name="connsiteX692" fmla="*/ 616793 w 867319"/>
                    <a:gd name="connsiteY692" fmla="*/ 139455 h 507650"/>
                    <a:gd name="connsiteX693" fmla="*/ 645165 w 867319"/>
                    <a:gd name="connsiteY693" fmla="*/ 139456 h 507650"/>
                    <a:gd name="connsiteX694" fmla="*/ 661044 w 867319"/>
                    <a:gd name="connsiteY694" fmla="*/ 150759 h 507650"/>
                    <a:gd name="connsiteX695" fmla="*/ 661044 w 867319"/>
                    <a:gd name="connsiteY695" fmla="*/ 164155 h 507650"/>
                    <a:gd name="connsiteX696" fmla="*/ 645166 w 867319"/>
                    <a:gd name="connsiteY696" fmla="*/ 175457 h 507650"/>
                    <a:gd name="connsiteX697" fmla="*/ 616793 w 867319"/>
                    <a:gd name="connsiteY697" fmla="*/ 175457 h 507650"/>
                    <a:gd name="connsiteX698" fmla="*/ 600915 w 867319"/>
                    <a:gd name="connsiteY698" fmla="*/ 164155 h 507650"/>
                    <a:gd name="connsiteX699" fmla="*/ 600915 w 867319"/>
                    <a:gd name="connsiteY699" fmla="*/ 150758 h 507650"/>
                    <a:gd name="connsiteX700" fmla="*/ 616793 w 867319"/>
                    <a:gd name="connsiteY700" fmla="*/ 139455 h 507650"/>
                    <a:gd name="connsiteX701" fmla="*/ 323201 w 867319"/>
                    <a:gd name="connsiteY701" fmla="*/ 105043 h 507650"/>
                    <a:gd name="connsiteX702" fmla="*/ 327780 w 867319"/>
                    <a:gd name="connsiteY702" fmla="*/ 106461 h 507650"/>
                    <a:gd name="connsiteX703" fmla="*/ 348498 w 867319"/>
                    <a:gd name="connsiteY703" fmla="*/ 121741 h 507650"/>
                    <a:gd name="connsiteX704" fmla="*/ 348334 w 867319"/>
                    <a:gd name="connsiteY704" fmla="*/ 128308 h 507650"/>
                    <a:gd name="connsiteX705" fmla="*/ 341223 w 867319"/>
                    <a:gd name="connsiteY705" fmla="*/ 133194 h 507650"/>
                    <a:gd name="connsiteX706" fmla="*/ 331998 w 867319"/>
                    <a:gd name="connsiteY706" fmla="*/ 133077 h 507650"/>
                    <a:gd name="connsiteX707" fmla="*/ 311281 w 867319"/>
                    <a:gd name="connsiteY707" fmla="*/ 117797 h 507650"/>
                    <a:gd name="connsiteX708" fmla="*/ 311444 w 867319"/>
                    <a:gd name="connsiteY708" fmla="*/ 111230 h 507650"/>
                    <a:gd name="connsiteX709" fmla="*/ 318555 w 867319"/>
                    <a:gd name="connsiteY709" fmla="*/ 106345 h 507650"/>
                    <a:gd name="connsiteX710" fmla="*/ 323201 w 867319"/>
                    <a:gd name="connsiteY710" fmla="*/ 105043 h 507650"/>
                    <a:gd name="connsiteX711" fmla="*/ 146778 w 867319"/>
                    <a:gd name="connsiteY711" fmla="*/ 92697 h 507650"/>
                    <a:gd name="connsiteX712" fmla="*/ 152257 w 867319"/>
                    <a:gd name="connsiteY712" fmla="*/ 93263 h 507650"/>
                    <a:gd name="connsiteX713" fmla="*/ 174423 w 867319"/>
                    <a:gd name="connsiteY713" fmla="*/ 98907 h 507650"/>
                    <a:gd name="connsiteX714" fmla="*/ 182855 w 867319"/>
                    <a:gd name="connsiteY714" fmla="*/ 111592 h 507650"/>
                    <a:gd name="connsiteX715" fmla="*/ 175744 w 867319"/>
                    <a:gd name="connsiteY715" fmla="*/ 125746 h 507650"/>
                    <a:gd name="connsiteX716" fmla="*/ 157923 w 867319"/>
                    <a:gd name="connsiteY716" fmla="*/ 131748 h 507650"/>
                    <a:gd name="connsiteX717" fmla="*/ 135757 w 867319"/>
                    <a:gd name="connsiteY717" fmla="*/ 126105 h 507650"/>
                    <a:gd name="connsiteX718" fmla="*/ 127325 w 867319"/>
                    <a:gd name="connsiteY718" fmla="*/ 113419 h 507650"/>
                    <a:gd name="connsiteX719" fmla="*/ 134436 w 867319"/>
                    <a:gd name="connsiteY719" fmla="*/ 99265 h 507650"/>
                    <a:gd name="connsiteX720" fmla="*/ 146778 w 867319"/>
                    <a:gd name="connsiteY720" fmla="*/ 92697 h 507650"/>
                    <a:gd name="connsiteX721" fmla="*/ 441089 w 867319"/>
                    <a:gd name="connsiteY721" fmla="*/ 92134 h 507650"/>
                    <a:gd name="connsiteX722" fmla="*/ 463027 w 867319"/>
                    <a:gd name="connsiteY722" fmla="*/ 98602 h 507650"/>
                    <a:gd name="connsiteX723" fmla="*/ 496257 w 867319"/>
                    <a:gd name="connsiteY723" fmla="*/ 122258 h 507650"/>
                    <a:gd name="connsiteX724" fmla="*/ 503072 w 867319"/>
                    <a:gd name="connsiteY724" fmla="*/ 129564 h 507650"/>
                    <a:gd name="connsiteX725" fmla="*/ 504732 w 867319"/>
                    <a:gd name="connsiteY725" fmla="*/ 135638 h 507650"/>
                    <a:gd name="connsiteX726" fmla="*/ 505251 w 867319"/>
                    <a:gd name="connsiteY726" fmla="*/ 135638 h 507650"/>
                    <a:gd name="connsiteX727" fmla="*/ 505343 w 867319"/>
                    <a:gd name="connsiteY727" fmla="*/ 135978 h 507650"/>
                    <a:gd name="connsiteX728" fmla="*/ 504991 w 867319"/>
                    <a:gd name="connsiteY728" fmla="*/ 136584 h 507650"/>
                    <a:gd name="connsiteX729" fmla="*/ 505343 w 867319"/>
                    <a:gd name="connsiteY729" fmla="*/ 137875 h 507650"/>
                    <a:gd name="connsiteX730" fmla="*/ 504240 w 867319"/>
                    <a:gd name="connsiteY730" fmla="*/ 137875 h 507650"/>
                    <a:gd name="connsiteX731" fmla="*/ 496257 w 867319"/>
                    <a:gd name="connsiteY731" fmla="*/ 151595 h 507650"/>
                    <a:gd name="connsiteX732" fmla="*/ 463027 w 867319"/>
                    <a:gd name="connsiteY732" fmla="*/ 175251 h 507650"/>
                    <a:gd name="connsiteX733" fmla="*/ 419150 w 867319"/>
                    <a:gd name="connsiteY733" fmla="*/ 175251 h 507650"/>
                    <a:gd name="connsiteX734" fmla="*/ 385920 w 867319"/>
                    <a:gd name="connsiteY734" fmla="*/ 151595 h 507650"/>
                    <a:gd name="connsiteX735" fmla="*/ 377936 w 867319"/>
                    <a:gd name="connsiteY735" fmla="*/ 137875 h 507650"/>
                    <a:gd name="connsiteX736" fmla="*/ 376833 w 867319"/>
                    <a:gd name="connsiteY736" fmla="*/ 137875 h 507650"/>
                    <a:gd name="connsiteX737" fmla="*/ 377186 w 867319"/>
                    <a:gd name="connsiteY737" fmla="*/ 136584 h 507650"/>
                    <a:gd name="connsiteX738" fmla="*/ 376833 w 867319"/>
                    <a:gd name="connsiteY738" fmla="*/ 135978 h 507650"/>
                    <a:gd name="connsiteX739" fmla="*/ 376926 w 867319"/>
                    <a:gd name="connsiteY739" fmla="*/ 135638 h 507650"/>
                    <a:gd name="connsiteX740" fmla="*/ 377445 w 867319"/>
                    <a:gd name="connsiteY740" fmla="*/ 135638 h 507650"/>
                    <a:gd name="connsiteX741" fmla="*/ 379104 w 867319"/>
                    <a:gd name="connsiteY741" fmla="*/ 129564 h 507650"/>
                    <a:gd name="connsiteX742" fmla="*/ 385920 w 867319"/>
                    <a:gd name="connsiteY742" fmla="*/ 122258 h 507650"/>
                    <a:gd name="connsiteX743" fmla="*/ 419150 w 867319"/>
                    <a:gd name="connsiteY743" fmla="*/ 98603 h 507650"/>
                    <a:gd name="connsiteX744" fmla="*/ 441089 w 867319"/>
                    <a:gd name="connsiteY744" fmla="*/ 92134 h 507650"/>
                    <a:gd name="connsiteX745" fmla="*/ 251183 w 867319"/>
                    <a:gd name="connsiteY745" fmla="*/ 92134 h 507650"/>
                    <a:gd name="connsiteX746" fmla="*/ 273121 w 867319"/>
                    <a:gd name="connsiteY746" fmla="*/ 98602 h 507650"/>
                    <a:gd name="connsiteX747" fmla="*/ 306352 w 867319"/>
                    <a:gd name="connsiteY747" fmla="*/ 122257 h 507650"/>
                    <a:gd name="connsiteX748" fmla="*/ 314137 w 867319"/>
                    <a:gd name="connsiteY748" fmla="*/ 135638 h 507650"/>
                    <a:gd name="connsiteX749" fmla="*/ 315346 w 867319"/>
                    <a:gd name="connsiteY749" fmla="*/ 135638 h 507650"/>
                    <a:gd name="connsiteX750" fmla="*/ 315438 w 867319"/>
                    <a:gd name="connsiteY750" fmla="*/ 135978 h 507650"/>
                    <a:gd name="connsiteX751" fmla="*/ 314887 w 867319"/>
                    <a:gd name="connsiteY751" fmla="*/ 136927 h 507650"/>
                    <a:gd name="connsiteX752" fmla="*/ 315438 w 867319"/>
                    <a:gd name="connsiteY752" fmla="*/ 137875 h 507650"/>
                    <a:gd name="connsiteX753" fmla="*/ 314335 w 867319"/>
                    <a:gd name="connsiteY753" fmla="*/ 137875 h 507650"/>
                    <a:gd name="connsiteX754" fmla="*/ 306352 w 867319"/>
                    <a:gd name="connsiteY754" fmla="*/ 151595 h 507650"/>
                    <a:gd name="connsiteX755" fmla="*/ 273121 w 867319"/>
                    <a:gd name="connsiteY755" fmla="*/ 175250 h 507650"/>
                    <a:gd name="connsiteX756" fmla="*/ 229245 w 867319"/>
                    <a:gd name="connsiteY756" fmla="*/ 175250 h 507650"/>
                    <a:gd name="connsiteX757" fmla="*/ 196014 w 867319"/>
                    <a:gd name="connsiteY757" fmla="*/ 151595 h 507650"/>
                    <a:gd name="connsiteX758" fmla="*/ 188030 w 867319"/>
                    <a:gd name="connsiteY758" fmla="*/ 137875 h 507650"/>
                    <a:gd name="connsiteX759" fmla="*/ 186927 w 867319"/>
                    <a:gd name="connsiteY759" fmla="*/ 137875 h 507650"/>
                    <a:gd name="connsiteX760" fmla="*/ 187479 w 867319"/>
                    <a:gd name="connsiteY760" fmla="*/ 136927 h 507650"/>
                    <a:gd name="connsiteX761" fmla="*/ 186927 w 867319"/>
                    <a:gd name="connsiteY761" fmla="*/ 135978 h 507650"/>
                    <a:gd name="connsiteX762" fmla="*/ 187020 w 867319"/>
                    <a:gd name="connsiteY762" fmla="*/ 135638 h 507650"/>
                    <a:gd name="connsiteX763" fmla="*/ 188228 w 867319"/>
                    <a:gd name="connsiteY763" fmla="*/ 135638 h 507650"/>
                    <a:gd name="connsiteX764" fmla="*/ 196014 w 867319"/>
                    <a:gd name="connsiteY764" fmla="*/ 122257 h 507650"/>
                    <a:gd name="connsiteX765" fmla="*/ 229245 w 867319"/>
                    <a:gd name="connsiteY765" fmla="*/ 98602 h 507650"/>
                    <a:gd name="connsiteX766" fmla="*/ 251183 w 867319"/>
                    <a:gd name="connsiteY766" fmla="*/ 92134 h 507650"/>
                    <a:gd name="connsiteX767" fmla="*/ 499279 w 867319"/>
                    <a:gd name="connsiteY767" fmla="*/ 85547 h 507650"/>
                    <a:gd name="connsiteX768" fmla="*/ 504028 w 867319"/>
                    <a:gd name="connsiteY768" fmla="*/ 88176 h 507650"/>
                    <a:gd name="connsiteX769" fmla="*/ 510036 w 867319"/>
                    <a:gd name="connsiteY769" fmla="*/ 95699 h 507650"/>
                    <a:gd name="connsiteX770" fmla="*/ 507087 w 867319"/>
                    <a:gd name="connsiteY770" fmla="*/ 103329 h 507650"/>
                    <a:gd name="connsiteX771" fmla="*/ 496736 w 867319"/>
                    <a:gd name="connsiteY771" fmla="*/ 107518 h 507650"/>
                    <a:gd name="connsiteX772" fmla="*/ 486018 w 867319"/>
                    <a:gd name="connsiteY772" fmla="*/ 105419 h 507650"/>
                    <a:gd name="connsiteX773" fmla="*/ 480010 w 867319"/>
                    <a:gd name="connsiteY773" fmla="*/ 97896 h 507650"/>
                    <a:gd name="connsiteX774" fmla="*/ 482958 w 867319"/>
                    <a:gd name="connsiteY774" fmla="*/ 90266 h 507650"/>
                    <a:gd name="connsiteX775" fmla="*/ 493309 w 867319"/>
                    <a:gd name="connsiteY775" fmla="*/ 86077 h 507650"/>
                    <a:gd name="connsiteX776" fmla="*/ 499279 w 867319"/>
                    <a:gd name="connsiteY776" fmla="*/ 85547 h 507650"/>
                    <a:gd name="connsiteX777" fmla="*/ 536150 w 867319"/>
                    <a:gd name="connsiteY777" fmla="*/ 83283 h 507650"/>
                    <a:gd name="connsiteX778" fmla="*/ 563923 w 867319"/>
                    <a:gd name="connsiteY778" fmla="*/ 83283 h 507650"/>
                    <a:gd name="connsiteX779" fmla="*/ 582260 w 867319"/>
                    <a:gd name="connsiteY779" fmla="*/ 96336 h 507650"/>
                    <a:gd name="connsiteX780" fmla="*/ 582260 w 867319"/>
                    <a:gd name="connsiteY780" fmla="*/ 135638 h 507650"/>
                    <a:gd name="connsiteX781" fmla="*/ 582260 w 867319"/>
                    <a:gd name="connsiteY781" fmla="*/ 137875 h 507650"/>
                    <a:gd name="connsiteX782" fmla="*/ 582260 w 867319"/>
                    <a:gd name="connsiteY782" fmla="*/ 159827 h 507650"/>
                    <a:gd name="connsiteX783" fmla="*/ 563923 w 867319"/>
                    <a:gd name="connsiteY783" fmla="*/ 172880 h 507650"/>
                    <a:gd name="connsiteX784" fmla="*/ 536150 w 867319"/>
                    <a:gd name="connsiteY784" fmla="*/ 172880 h 507650"/>
                    <a:gd name="connsiteX785" fmla="*/ 517813 w 867319"/>
                    <a:gd name="connsiteY785" fmla="*/ 159827 h 507650"/>
                    <a:gd name="connsiteX786" fmla="*/ 517813 w 867319"/>
                    <a:gd name="connsiteY786" fmla="*/ 137875 h 507650"/>
                    <a:gd name="connsiteX787" fmla="*/ 517813 w 867319"/>
                    <a:gd name="connsiteY787" fmla="*/ 135638 h 507650"/>
                    <a:gd name="connsiteX788" fmla="*/ 517813 w 867319"/>
                    <a:gd name="connsiteY788" fmla="*/ 96336 h 507650"/>
                    <a:gd name="connsiteX789" fmla="*/ 536150 w 867319"/>
                    <a:gd name="connsiteY789" fmla="*/ 83283 h 507650"/>
                    <a:gd name="connsiteX790" fmla="*/ 361477 w 867319"/>
                    <a:gd name="connsiteY790" fmla="*/ 80927 h 507650"/>
                    <a:gd name="connsiteX791" fmla="*/ 369803 w 867319"/>
                    <a:gd name="connsiteY791" fmla="*/ 83383 h 507650"/>
                    <a:gd name="connsiteX792" fmla="*/ 389536 w 867319"/>
                    <a:gd name="connsiteY792" fmla="*/ 97430 h 507650"/>
                    <a:gd name="connsiteX793" fmla="*/ 389536 w 867319"/>
                    <a:gd name="connsiteY793" fmla="*/ 109284 h 507650"/>
                    <a:gd name="connsiteX794" fmla="*/ 376926 w 867319"/>
                    <a:gd name="connsiteY794" fmla="*/ 118260 h 507650"/>
                    <a:gd name="connsiteX795" fmla="*/ 360274 w 867319"/>
                    <a:gd name="connsiteY795" fmla="*/ 118260 h 507650"/>
                    <a:gd name="connsiteX796" fmla="*/ 340541 w 867319"/>
                    <a:gd name="connsiteY796" fmla="*/ 104213 h 507650"/>
                    <a:gd name="connsiteX797" fmla="*/ 340541 w 867319"/>
                    <a:gd name="connsiteY797" fmla="*/ 92359 h 507650"/>
                    <a:gd name="connsiteX798" fmla="*/ 353152 w 867319"/>
                    <a:gd name="connsiteY798" fmla="*/ 83383 h 507650"/>
                    <a:gd name="connsiteX799" fmla="*/ 361477 w 867319"/>
                    <a:gd name="connsiteY799" fmla="*/ 80927 h 507650"/>
                    <a:gd name="connsiteX800" fmla="*/ 459361 w 867319"/>
                    <a:gd name="connsiteY800" fmla="*/ 70183 h 507650"/>
                    <a:gd name="connsiteX801" fmla="*/ 463940 w 867319"/>
                    <a:gd name="connsiteY801" fmla="*/ 71602 h 507650"/>
                    <a:gd name="connsiteX802" fmla="*/ 470803 w 867319"/>
                    <a:gd name="connsiteY802" fmla="*/ 76664 h 507650"/>
                    <a:gd name="connsiteX803" fmla="*/ 470640 w 867319"/>
                    <a:gd name="connsiteY803" fmla="*/ 83231 h 507650"/>
                    <a:gd name="connsiteX804" fmla="*/ 463529 w 867319"/>
                    <a:gd name="connsiteY804" fmla="*/ 88117 h 507650"/>
                    <a:gd name="connsiteX805" fmla="*/ 454303 w 867319"/>
                    <a:gd name="connsiteY805" fmla="*/ 88001 h 507650"/>
                    <a:gd name="connsiteX806" fmla="*/ 447439 w 867319"/>
                    <a:gd name="connsiteY806" fmla="*/ 82938 h 507650"/>
                    <a:gd name="connsiteX807" fmla="*/ 447603 w 867319"/>
                    <a:gd name="connsiteY807" fmla="*/ 76371 h 507650"/>
                    <a:gd name="connsiteX808" fmla="*/ 454714 w 867319"/>
                    <a:gd name="connsiteY808" fmla="*/ 71486 h 507650"/>
                    <a:gd name="connsiteX809" fmla="*/ 459361 w 867319"/>
                    <a:gd name="connsiteY809" fmla="*/ 70183 h 507650"/>
                    <a:gd name="connsiteX810" fmla="*/ 136804 w 867319"/>
                    <a:gd name="connsiteY810" fmla="*/ 69809 h 507650"/>
                    <a:gd name="connsiteX811" fmla="*/ 141797 w 867319"/>
                    <a:gd name="connsiteY811" fmla="*/ 71469 h 507650"/>
                    <a:gd name="connsiteX812" fmla="*/ 147557 w 867319"/>
                    <a:gd name="connsiteY812" fmla="*/ 75950 h 507650"/>
                    <a:gd name="connsiteX813" fmla="*/ 147106 w 867319"/>
                    <a:gd name="connsiteY813" fmla="*/ 83191 h 507650"/>
                    <a:gd name="connsiteX814" fmla="*/ 140810 w 867319"/>
                    <a:gd name="connsiteY814" fmla="*/ 87291 h 507650"/>
                    <a:gd name="connsiteX815" fmla="*/ 130639 w 867319"/>
                    <a:gd name="connsiteY815" fmla="*/ 86970 h 507650"/>
                    <a:gd name="connsiteX816" fmla="*/ 124878 w 867319"/>
                    <a:gd name="connsiteY816" fmla="*/ 82489 h 507650"/>
                    <a:gd name="connsiteX817" fmla="*/ 125329 w 867319"/>
                    <a:gd name="connsiteY817" fmla="*/ 75249 h 507650"/>
                    <a:gd name="connsiteX818" fmla="*/ 131625 w 867319"/>
                    <a:gd name="connsiteY818" fmla="*/ 71148 h 507650"/>
                    <a:gd name="connsiteX819" fmla="*/ 136804 w 867319"/>
                    <a:gd name="connsiteY819" fmla="*/ 69809 h 507650"/>
                    <a:gd name="connsiteX820" fmla="*/ 521468 w 867319"/>
                    <a:gd name="connsiteY820" fmla="*/ 60831 h 507650"/>
                    <a:gd name="connsiteX821" fmla="*/ 526047 w 867319"/>
                    <a:gd name="connsiteY821" fmla="*/ 62249 h 507650"/>
                    <a:gd name="connsiteX822" fmla="*/ 532911 w 867319"/>
                    <a:gd name="connsiteY822" fmla="*/ 67311 h 507650"/>
                    <a:gd name="connsiteX823" fmla="*/ 532747 w 867319"/>
                    <a:gd name="connsiteY823" fmla="*/ 73879 h 507650"/>
                    <a:gd name="connsiteX824" fmla="*/ 525636 w 867319"/>
                    <a:gd name="connsiteY824" fmla="*/ 78764 h 507650"/>
                    <a:gd name="connsiteX825" fmla="*/ 516410 w 867319"/>
                    <a:gd name="connsiteY825" fmla="*/ 78648 h 507650"/>
                    <a:gd name="connsiteX826" fmla="*/ 509547 w 867319"/>
                    <a:gd name="connsiteY826" fmla="*/ 73586 h 507650"/>
                    <a:gd name="connsiteX827" fmla="*/ 509711 w 867319"/>
                    <a:gd name="connsiteY827" fmla="*/ 67019 h 507650"/>
                    <a:gd name="connsiteX828" fmla="*/ 516821 w 867319"/>
                    <a:gd name="connsiteY828" fmla="*/ 62132 h 507650"/>
                    <a:gd name="connsiteX829" fmla="*/ 521468 w 867319"/>
                    <a:gd name="connsiteY829" fmla="*/ 60831 h 507650"/>
                    <a:gd name="connsiteX830" fmla="*/ 299815 w 867319"/>
                    <a:gd name="connsiteY830" fmla="*/ 52477 h 507650"/>
                    <a:gd name="connsiteX831" fmla="*/ 311641 w 867319"/>
                    <a:gd name="connsiteY831" fmla="*/ 55964 h 507650"/>
                    <a:gd name="connsiteX832" fmla="*/ 329554 w 867319"/>
                    <a:gd name="connsiteY832" fmla="*/ 68715 h 507650"/>
                    <a:gd name="connsiteX833" fmla="*/ 329554 w 867319"/>
                    <a:gd name="connsiteY833" fmla="*/ 85553 h 507650"/>
                    <a:gd name="connsiteX834" fmla="*/ 310727 w 867319"/>
                    <a:gd name="connsiteY834" fmla="*/ 98955 h 507650"/>
                    <a:gd name="connsiteX835" fmla="*/ 287075 w 867319"/>
                    <a:gd name="connsiteY835" fmla="*/ 98955 h 507650"/>
                    <a:gd name="connsiteX836" fmla="*/ 269163 w 867319"/>
                    <a:gd name="connsiteY836" fmla="*/ 86203 h 507650"/>
                    <a:gd name="connsiteX837" fmla="*/ 269163 w 867319"/>
                    <a:gd name="connsiteY837" fmla="*/ 69366 h 507650"/>
                    <a:gd name="connsiteX838" fmla="*/ 287990 w 867319"/>
                    <a:gd name="connsiteY838" fmla="*/ 55964 h 507650"/>
                    <a:gd name="connsiteX839" fmla="*/ 299815 w 867319"/>
                    <a:gd name="connsiteY839" fmla="*/ 52477 h 507650"/>
                    <a:gd name="connsiteX840" fmla="*/ 622729 w 867319"/>
                    <a:gd name="connsiteY840" fmla="*/ 50921 h 507650"/>
                    <a:gd name="connsiteX841" fmla="*/ 667760 w 867319"/>
                    <a:gd name="connsiteY841" fmla="*/ 50921 h 507650"/>
                    <a:gd name="connsiteX842" fmla="*/ 667760 w 867319"/>
                    <a:gd name="connsiteY842" fmla="*/ 50922 h 507650"/>
                    <a:gd name="connsiteX843" fmla="*/ 712666 w 867319"/>
                    <a:gd name="connsiteY843" fmla="*/ 50922 h 507650"/>
                    <a:gd name="connsiteX844" fmla="*/ 735255 w 867319"/>
                    <a:gd name="connsiteY844" fmla="*/ 57582 h 507650"/>
                    <a:gd name="connsiteX845" fmla="*/ 739920 w 867319"/>
                    <a:gd name="connsiteY845" fmla="*/ 65601 h 507650"/>
                    <a:gd name="connsiteX846" fmla="*/ 744611 w 867319"/>
                    <a:gd name="connsiteY846" fmla="*/ 81877 h 507650"/>
                    <a:gd name="connsiteX847" fmla="*/ 744611 w 867319"/>
                    <a:gd name="connsiteY847" fmla="*/ 108109 h 507650"/>
                    <a:gd name="connsiteX848" fmla="*/ 712666 w 867319"/>
                    <a:gd name="connsiteY848" fmla="*/ 130851 h 507650"/>
                    <a:gd name="connsiteX849" fmla="*/ 667760 w 867319"/>
                    <a:gd name="connsiteY849" fmla="*/ 130851 h 507650"/>
                    <a:gd name="connsiteX850" fmla="*/ 667633 w 867319"/>
                    <a:gd name="connsiteY850" fmla="*/ 130851 h 507650"/>
                    <a:gd name="connsiteX851" fmla="*/ 622729 w 867319"/>
                    <a:gd name="connsiteY851" fmla="*/ 130851 h 507650"/>
                    <a:gd name="connsiteX852" fmla="*/ 590782 w 867319"/>
                    <a:gd name="connsiteY852" fmla="*/ 108109 h 507650"/>
                    <a:gd name="connsiteX853" fmla="*/ 590783 w 867319"/>
                    <a:gd name="connsiteY853" fmla="*/ 73663 h 507650"/>
                    <a:gd name="connsiteX854" fmla="*/ 622729 w 867319"/>
                    <a:gd name="connsiteY854" fmla="*/ 50921 h 507650"/>
                    <a:gd name="connsiteX855" fmla="*/ 409253 w 867319"/>
                    <a:gd name="connsiteY855" fmla="*/ 47763 h 507650"/>
                    <a:gd name="connsiteX856" fmla="*/ 419605 w 867319"/>
                    <a:gd name="connsiteY856" fmla="*/ 50815 h 507650"/>
                    <a:gd name="connsiteX857" fmla="*/ 435285 w 867319"/>
                    <a:gd name="connsiteY857" fmla="*/ 61977 h 507650"/>
                    <a:gd name="connsiteX858" fmla="*/ 435285 w 867319"/>
                    <a:gd name="connsiteY858" fmla="*/ 76717 h 507650"/>
                    <a:gd name="connsiteX859" fmla="*/ 415381 w 867319"/>
                    <a:gd name="connsiteY859" fmla="*/ 90885 h 507650"/>
                    <a:gd name="connsiteX860" fmla="*/ 394677 w 867319"/>
                    <a:gd name="connsiteY860" fmla="*/ 90885 h 507650"/>
                    <a:gd name="connsiteX861" fmla="*/ 378997 w 867319"/>
                    <a:gd name="connsiteY861" fmla="*/ 79723 h 507650"/>
                    <a:gd name="connsiteX862" fmla="*/ 378997 w 867319"/>
                    <a:gd name="connsiteY862" fmla="*/ 64984 h 507650"/>
                    <a:gd name="connsiteX863" fmla="*/ 398900 w 867319"/>
                    <a:gd name="connsiteY863" fmla="*/ 50815 h 507650"/>
                    <a:gd name="connsiteX864" fmla="*/ 409253 w 867319"/>
                    <a:gd name="connsiteY864" fmla="*/ 47763 h 507650"/>
                    <a:gd name="connsiteX865" fmla="*/ 562345 w 867319"/>
                    <a:gd name="connsiteY865" fmla="*/ 33100 h 507650"/>
                    <a:gd name="connsiteX866" fmla="*/ 571222 w 867319"/>
                    <a:gd name="connsiteY866" fmla="*/ 34678 h 507650"/>
                    <a:gd name="connsiteX867" fmla="*/ 585774 w 867319"/>
                    <a:gd name="connsiteY867" fmla="*/ 42347 h 507650"/>
                    <a:gd name="connsiteX868" fmla="*/ 588269 w 867319"/>
                    <a:gd name="connsiteY868" fmla="*/ 54249 h 507650"/>
                    <a:gd name="connsiteX869" fmla="*/ 572019 w 867319"/>
                    <a:gd name="connsiteY869" fmla="*/ 69873 h 507650"/>
                    <a:gd name="connsiteX870" fmla="*/ 555299 w 867319"/>
                    <a:gd name="connsiteY870" fmla="*/ 71650 h 507650"/>
                    <a:gd name="connsiteX871" fmla="*/ 540747 w 867319"/>
                    <a:gd name="connsiteY871" fmla="*/ 63980 h 507650"/>
                    <a:gd name="connsiteX872" fmla="*/ 538253 w 867319"/>
                    <a:gd name="connsiteY872" fmla="*/ 52078 h 507650"/>
                    <a:gd name="connsiteX873" fmla="*/ 554502 w 867319"/>
                    <a:gd name="connsiteY873" fmla="*/ 36453 h 507650"/>
                    <a:gd name="connsiteX874" fmla="*/ 562345 w 867319"/>
                    <a:gd name="connsiteY874" fmla="*/ 33100 h 507650"/>
                    <a:gd name="connsiteX875" fmla="*/ 632471 w 867319"/>
                    <a:gd name="connsiteY875" fmla="*/ 28148 h 507650"/>
                    <a:gd name="connsiteX876" fmla="*/ 637463 w 867319"/>
                    <a:gd name="connsiteY876" fmla="*/ 29808 h 507650"/>
                    <a:gd name="connsiteX877" fmla="*/ 643223 w 867319"/>
                    <a:gd name="connsiteY877" fmla="*/ 34289 h 507650"/>
                    <a:gd name="connsiteX878" fmla="*/ 642772 w 867319"/>
                    <a:gd name="connsiteY878" fmla="*/ 41530 h 507650"/>
                    <a:gd name="connsiteX879" fmla="*/ 636477 w 867319"/>
                    <a:gd name="connsiteY879" fmla="*/ 45631 h 507650"/>
                    <a:gd name="connsiteX880" fmla="*/ 626305 w 867319"/>
                    <a:gd name="connsiteY880" fmla="*/ 45309 h 507650"/>
                    <a:gd name="connsiteX881" fmla="*/ 620545 w 867319"/>
                    <a:gd name="connsiteY881" fmla="*/ 40828 h 507650"/>
                    <a:gd name="connsiteX882" fmla="*/ 620996 w 867319"/>
                    <a:gd name="connsiteY882" fmla="*/ 33587 h 507650"/>
                    <a:gd name="connsiteX883" fmla="*/ 627292 w 867319"/>
                    <a:gd name="connsiteY883" fmla="*/ 29486 h 507650"/>
                    <a:gd name="connsiteX884" fmla="*/ 632471 w 867319"/>
                    <a:gd name="connsiteY884" fmla="*/ 28148 h 507650"/>
                    <a:gd name="connsiteX885" fmla="*/ 709977 w 867319"/>
                    <a:gd name="connsiteY885" fmla="*/ 28147 h 507650"/>
                    <a:gd name="connsiteX886" fmla="*/ 714970 w 867319"/>
                    <a:gd name="connsiteY886" fmla="*/ 29807 h 507650"/>
                    <a:gd name="connsiteX887" fmla="*/ 720730 w 867319"/>
                    <a:gd name="connsiteY887" fmla="*/ 34289 h 507650"/>
                    <a:gd name="connsiteX888" fmla="*/ 720278 w 867319"/>
                    <a:gd name="connsiteY888" fmla="*/ 41529 h 507650"/>
                    <a:gd name="connsiteX889" fmla="*/ 713983 w 867319"/>
                    <a:gd name="connsiteY889" fmla="*/ 45630 h 507650"/>
                    <a:gd name="connsiteX890" fmla="*/ 703812 w 867319"/>
                    <a:gd name="connsiteY890" fmla="*/ 45309 h 507650"/>
                    <a:gd name="connsiteX891" fmla="*/ 698051 w 867319"/>
                    <a:gd name="connsiteY891" fmla="*/ 40827 h 507650"/>
                    <a:gd name="connsiteX892" fmla="*/ 698503 w 867319"/>
                    <a:gd name="connsiteY892" fmla="*/ 33587 h 507650"/>
                    <a:gd name="connsiteX893" fmla="*/ 704798 w 867319"/>
                    <a:gd name="connsiteY893" fmla="*/ 29486 h 507650"/>
                    <a:gd name="connsiteX894" fmla="*/ 709977 w 867319"/>
                    <a:gd name="connsiteY894" fmla="*/ 28147 h 507650"/>
                    <a:gd name="connsiteX895" fmla="*/ 344653 w 867319"/>
                    <a:gd name="connsiteY895" fmla="*/ 26156 h 507650"/>
                    <a:gd name="connsiteX896" fmla="*/ 353722 w 867319"/>
                    <a:gd name="connsiteY896" fmla="*/ 28965 h 507650"/>
                    <a:gd name="connsiteX897" fmla="*/ 375270 w 867319"/>
                    <a:gd name="connsiteY897" fmla="*/ 44858 h 507650"/>
                    <a:gd name="connsiteX898" fmla="*/ 374946 w 867319"/>
                    <a:gd name="connsiteY898" fmla="*/ 57863 h 507650"/>
                    <a:gd name="connsiteX899" fmla="*/ 360863 w 867319"/>
                    <a:gd name="connsiteY899" fmla="*/ 67539 h 507650"/>
                    <a:gd name="connsiteX900" fmla="*/ 342593 w 867319"/>
                    <a:gd name="connsiteY900" fmla="*/ 67309 h 507650"/>
                    <a:gd name="connsiteX901" fmla="*/ 321045 w 867319"/>
                    <a:gd name="connsiteY901" fmla="*/ 51416 h 507650"/>
                    <a:gd name="connsiteX902" fmla="*/ 321369 w 867319"/>
                    <a:gd name="connsiteY902" fmla="*/ 38410 h 507650"/>
                    <a:gd name="connsiteX903" fmla="*/ 335451 w 867319"/>
                    <a:gd name="connsiteY903" fmla="*/ 28734 h 507650"/>
                    <a:gd name="connsiteX904" fmla="*/ 344653 w 867319"/>
                    <a:gd name="connsiteY904" fmla="*/ 26156 h 507650"/>
                    <a:gd name="connsiteX905" fmla="*/ 664254 w 867319"/>
                    <a:gd name="connsiteY905" fmla="*/ 17370 h 507650"/>
                    <a:gd name="connsiteX906" fmla="*/ 667633 w 867319"/>
                    <a:gd name="connsiteY906" fmla="*/ 17370 h 507650"/>
                    <a:gd name="connsiteX907" fmla="*/ 674695 w 867319"/>
                    <a:gd name="connsiteY907" fmla="*/ 17370 h 507650"/>
                    <a:gd name="connsiteX908" fmla="*/ 685659 w 867319"/>
                    <a:gd name="connsiteY908" fmla="*/ 25176 h 507650"/>
                    <a:gd name="connsiteX909" fmla="*/ 685660 w 867319"/>
                    <a:gd name="connsiteY909" fmla="*/ 34921 h 507650"/>
                    <a:gd name="connsiteX910" fmla="*/ 674696 w 867319"/>
                    <a:gd name="connsiteY910" fmla="*/ 42726 h 507650"/>
                    <a:gd name="connsiteX911" fmla="*/ 667633 w 867319"/>
                    <a:gd name="connsiteY911" fmla="*/ 42726 h 507650"/>
                    <a:gd name="connsiteX912" fmla="*/ 664255 w 867319"/>
                    <a:gd name="connsiteY912" fmla="*/ 42726 h 507650"/>
                    <a:gd name="connsiteX913" fmla="*/ 653291 w 867319"/>
                    <a:gd name="connsiteY913" fmla="*/ 34921 h 507650"/>
                    <a:gd name="connsiteX914" fmla="*/ 653291 w 867319"/>
                    <a:gd name="connsiteY914" fmla="*/ 25175 h 507650"/>
                    <a:gd name="connsiteX915" fmla="*/ 664254 w 867319"/>
                    <a:gd name="connsiteY915" fmla="*/ 17370 h 507650"/>
                    <a:gd name="connsiteX916" fmla="*/ 368514 w 867319"/>
                    <a:gd name="connsiteY916" fmla="*/ 7742 h 507650"/>
                    <a:gd name="connsiteX917" fmla="*/ 373506 w 867319"/>
                    <a:gd name="connsiteY917" fmla="*/ 9402 h 507650"/>
                    <a:gd name="connsiteX918" fmla="*/ 379266 w 867319"/>
                    <a:gd name="connsiteY918" fmla="*/ 13883 h 507650"/>
                    <a:gd name="connsiteX919" fmla="*/ 378815 w 867319"/>
                    <a:gd name="connsiteY919" fmla="*/ 21124 h 507650"/>
                    <a:gd name="connsiteX920" fmla="*/ 372520 w 867319"/>
                    <a:gd name="connsiteY920" fmla="*/ 25225 h 507650"/>
                    <a:gd name="connsiteX921" fmla="*/ 362349 w 867319"/>
                    <a:gd name="connsiteY921" fmla="*/ 24903 h 507650"/>
                    <a:gd name="connsiteX922" fmla="*/ 356588 w 867319"/>
                    <a:gd name="connsiteY922" fmla="*/ 20422 h 507650"/>
                    <a:gd name="connsiteX923" fmla="*/ 357040 w 867319"/>
                    <a:gd name="connsiteY923" fmla="*/ 13182 h 507650"/>
                    <a:gd name="connsiteX924" fmla="*/ 363335 w 867319"/>
                    <a:gd name="connsiteY924" fmla="*/ 9081 h 507650"/>
                    <a:gd name="connsiteX925" fmla="*/ 368514 w 867319"/>
                    <a:gd name="connsiteY925" fmla="*/ 7742 h 507650"/>
                    <a:gd name="connsiteX926" fmla="*/ 694068 w 867319"/>
                    <a:gd name="connsiteY926" fmla="*/ 0 h 507650"/>
                    <a:gd name="connsiteX927" fmla="*/ 721014 w 867319"/>
                    <a:gd name="connsiteY927" fmla="*/ 0 h 507650"/>
                    <a:gd name="connsiteX928" fmla="*/ 728471 w 867319"/>
                    <a:gd name="connsiteY928" fmla="*/ 25875 h 507650"/>
                    <a:gd name="connsiteX929" fmla="*/ 725051 w 867319"/>
                    <a:gd name="connsiteY929" fmla="*/ 25875 h 507650"/>
                    <a:gd name="connsiteX930" fmla="*/ 694068 w 867319"/>
                    <a:gd name="connsiteY930" fmla="*/ 3820 h 507650"/>
                    <a:gd name="connsiteX931" fmla="*/ 535461 w 867319"/>
                    <a:gd name="connsiteY931" fmla="*/ 0 h 507650"/>
                    <a:gd name="connsiteX932" fmla="*/ 640211 w 867319"/>
                    <a:gd name="connsiteY932" fmla="*/ 0 h 507650"/>
                    <a:gd name="connsiteX933" fmla="*/ 640763 w 867319"/>
                    <a:gd name="connsiteY933" fmla="*/ 10209 h 507650"/>
                    <a:gd name="connsiteX934" fmla="*/ 615795 w 867319"/>
                    <a:gd name="connsiteY934" fmla="*/ 29406 h 507650"/>
                    <a:gd name="connsiteX935" fmla="*/ 581506 w 867319"/>
                    <a:gd name="connsiteY935" fmla="*/ 30346 h 507650"/>
                    <a:gd name="connsiteX936" fmla="*/ 403964 w 867319"/>
                    <a:gd name="connsiteY936" fmla="*/ 0 h 507650"/>
                    <a:gd name="connsiteX937" fmla="*/ 511762 w 867319"/>
                    <a:gd name="connsiteY937" fmla="*/ 0 h 507650"/>
                    <a:gd name="connsiteX938" fmla="*/ 520528 w 867319"/>
                    <a:gd name="connsiteY938" fmla="*/ 3821 h 507650"/>
                    <a:gd name="connsiteX939" fmla="*/ 529753 w 867319"/>
                    <a:gd name="connsiteY939" fmla="*/ 31129 h 507650"/>
                    <a:gd name="connsiteX940" fmla="*/ 507686 w 867319"/>
                    <a:gd name="connsiteY940" fmla="*/ 56784 h 507650"/>
                    <a:gd name="connsiteX941" fmla="*/ 469324 w 867319"/>
                    <a:gd name="connsiteY941" fmla="*/ 63350 h 507650"/>
                    <a:gd name="connsiteX942" fmla="*/ 405948 w 867319"/>
                    <a:gd name="connsiteY942" fmla="*/ 35726 h 507650"/>
                    <a:gd name="connsiteX943" fmla="*/ 396723 w 867319"/>
                    <a:gd name="connsiteY943" fmla="*/ 8418 h 507650"/>
                    <a:gd name="connsiteX944" fmla="*/ 268283 w 867319"/>
                    <a:gd name="connsiteY944" fmla="*/ 0 h 507650"/>
                    <a:gd name="connsiteX945" fmla="*/ 348422 w 867319"/>
                    <a:gd name="connsiteY945" fmla="*/ 0 h 507650"/>
                    <a:gd name="connsiteX946" fmla="*/ 346782 w 867319"/>
                    <a:gd name="connsiteY946" fmla="*/ 9553 h 507650"/>
                    <a:gd name="connsiteX947" fmla="*/ 312716 w 867319"/>
                    <a:gd name="connsiteY947" fmla="*/ 28522 h 507650"/>
                    <a:gd name="connsiteX948" fmla="*/ 282198 w 867319"/>
                    <a:gd name="connsiteY948" fmla="*/ 25868 h 507650"/>
                    <a:gd name="connsiteX949" fmla="*/ 266323 w 867319"/>
                    <a:gd name="connsiteY949" fmla="*/ 11421 h 507650"/>
                    <a:gd name="connsiteX950" fmla="*/ 165736 w 867319"/>
                    <a:gd name="connsiteY950" fmla="*/ 0 h 507650"/>
                    <a:gd name="connsiteX951" fmla="*/ 228995 w 867319"/>
                    <a:gd name="connsiteY951" fmla="*/ 0 h 507650"/>
                    <a:gd name="connsiteX952" fmla="*/ 275206 w 867319"/>
                    <a:gd name="connsiteY952" fmla="*/ 32897 h 507650"/>
                    <a:gd name="connsiteX953" fmla="*/ 275206 w 867319"/>
                    <a:gd name="connsiteY953" fmla="*/ 53419 h 507650"/>
                    <a:gd name="connsiteX954" fmla="*/ 217444 w 867319"/>
                    <a:gd name="connsiteY954" fmla="*/ 94538 h 507650"/>
                    <a:gd name="connsiteX955" fmla="*/ 188614 w 867319"/>
                    <a:gd name="connsiteY955" fmla="*/ 94538 h 507650"/>
                    <a:gd name="connsiteX956" fmla="*/ 130900 w 867319"/>
                    <a:gd name="connsiteY956" fmla="*/ 53453 h 507650"/>
                    <a:gd name="connsiteX957" fmla="*/ 141290 w 867319"/>
                    <a:gd name="connsiteY957" fmla="*/ 17403 h 507650"/>
                    <a:gd name="connsiteX958" fmla="*/ 146305 w 867319"/>
                    <a:gd name="connsiteY958" fmla="*/ 0 h 507650"/>
                    <a:gd name="connsiteX959" fmla="*/ 146360 w 867319"/>
                    <a:gd name="connsiteY959" fmla="*/ 0 h 507650"/>
                    <a:gd name="connsiteX960" fmla="*/ 146291 w 867319"/>
                    <a:gd name="connsiteY960" fmla="*/ 49 h 50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</a:cxnLst>
                  <a:rect l="l" t="t" r="r" b="b"/>
                  <a:pathLst>
                    <a:path w="867319" h="507650">
                      <a:moveTo>
                        <a:pt x="521468" y="507515"/>
                      </a:moveTo>
                      <a:lnTo>
                        <a:pt x="521904" y="507650"/>
                      </a:lnTo>
                      <a:lnTo>
                        <a:pt x="520986" y="507650"/>
                      </a:lnTo>
                      <a:close/>
                      <a:moveTo>
                        <a:pt x="299815" y="499161"/>
                      </a:moveTo>
                      <a:cubicBezTo>
                        <a:pt x="304096" y="499161"/>
                        <a:pt x="308376" y="500324"/>
                        <a:pt x="311641" y="502648"/>
                      </a:cubicBezTo>
                      <a:lnTo>
                        <a:pt x="318668" y="507650"/>
                      </a:lnTo>
                      <a:lnTo>
                        <a:pt x="280964" y="507650"/>
                      </a:lnTo>
                      <a:lnTo>
                        <a:pt x="287990" y="502648"/>
                      </a:lnTo>
                      <a:cubicBezTo>
                        <a:pt x="291255" y="500323"/>
                        <a:pt x="295535" y="499161"/>
                        <a:pt x="299815" y="499161"/>
                      </a:cubicBezTo>
                      <a:close/>
                      <a:moveTo>
                        <a:pt x="622729" y="497606"/>
                      </a:moveTo>
                      <a:lnTo>
                        <a:pt x="667760" y="497606"/>
                      </a:lnTo>
                      <a:lnTo>
                        <a:pt x="712666" y="497606"/>
                      </a:lnTo>
                      <a:cubicBezTo>
                        <a:pt x="721488" y="497606"/>
                        <a:pt x="729474" y="500152"/>
                        <a:pt x="735255" y="504267"/>
                      </a:cubicBezTo>
                      <a:lnTo>
                        <a:pt x="737224" y="507650"/>
                      </a:lnTo>
                      <a:lnTo>
                        <a:pt x="598171" y="507650"/>
                      </a:lnTo>
                      <a:lnTo>
                        <a:pt x="600140" y="504267"/>
                      </a:lnTo>
                      <a:cubicBezTo>
                        <a:pt x="605921" y="500152"/>
                        <a:pt x="613908" y="497606"/>
                        <a:pt x="622729" y="497606"/>
                      </a:cubicBezTo>
                      <a:close/>
                      <a:moveTo>
                        <a:pt x="2895" y="497606"/>
                      </a:moveTo>
                      <a:lnTo>
                        <a:pt x="38450" y="497606"/>
                      </a:lnTo>
                      <a:lnTo>
                        <a:pt x="82162" y="497606"/>
                      </a:lnTo>
                      <a:cubicBezTo>
                        <a:pt x="90984" y="497606"/>
                        <a:pt x="98970" y="500152"/>
                        <a:pt x="104751" y="504267"/>
                      </a:cubicBezTo>
                      <a:lnTo>
                        <a:pt x="106720" y="507650"/>
                      </a:lnTo>
                      <a:lnTo>
                        <a:pt x="0" y="507650"/>
                      </a:lnTo>
                      <a:close/>
                      <a:moveTo>
                        <a:pt x="409253" y="494447"/>
                      </a:moveTo>
                      <a:cubicBezTo>
                        <a:pt x="412999" y="494447"/>
                        <a:pt x="416746" y="495465"/>
                        <a:pt x="419605" y="497499"/>
                      </a:cubicBezTo>
                      <a:lnTo>
                        <a:pt x="433864" y="507650"/>
                      </a:lnTo>
                      <a:lnTo>
                        <a:pt x="384641" y="507650"/>
                      </a:lnTo>
                      <a:lnTo>
                        <a:pt x="398900" y="497499"/>
                      </a:lnTo>
                      <a:cubicBezTo>
                        <a:pt x="401759" y="495464"/>
                        <a:pt x="405506" y="494447"/>
                        <a:pt x="409253" y="494447"/>
                      </a:cubicBezTo>
                      <a:close/>
                      <a:moveTo>
                        <a:pt x="562345" y="479784"/>
                      </a:moveTo>
                      <a:cubicBezTo>
                        <a:pt x="565372" y="479463"/>
                        <a:pt x="568569" y="479964"/>
                        <a:pt x="571222" y="481362"/>
                      </a:cubicBezTo>
                      <a:lnTo>
                        <a:pt x="585774" y="489031"/>
                      </a:lnTo>
                      <a:cubicBezTo>
                        <a:pt x="591080" y="491827"/>
                        <a:pt x="592197" y="497156"/>
                        <a:pt x="588269" y="500933"/>
                      </a:cubicBezTo>
                      <a:lnTo>
                        <a:pt x="581284" y="507650"/>
                      </a:lnTo>
                      <a:lnTo>
                        <a:pt x="540116" y="507650"/>
                      </a:lnTo>
                      <a:lnTo>
                        <a:pt x="538253" y="498762"/>
                      </a:lnTo>
                      <a:lnTo>
                        <a:pt x="554502" y="483138"/>
                      </a:lnTo>
                      <a:cubicBezTo>
                        <a:pt x="556466" y="481249"/>
                        <a:pt x="559320" y="480106"/>
                        <a:pt x="562345" y="479784"/>
                      </a:cubicBezTo>
                      <a:close/>
                      <a:moveTo>
                        <a:pt x="8829" y="477017"/>
                      </a:moveTo>
                      <a:lnTo>
                        <a:pt x="13913" y="480973"/>
                      </a:lnTo>
                      <a:cubicBezTo>
                        <a:pt x="16598" y="483062"/>
                        <a:pt x="16396" y="486304"/>
                        <a:pt x="13463" y="488214"/>
                      </a:cubicBezTo>
                      <a:lnTo>
                        <a:pt x="7167" y="492315"/>
                      </a:lnTo>
                      <a:lnTo>
                        <a:pt x="4445" y="492229"/>
                      </a:lnTo>
                      <a:close/>
                      <a:moveTo>
                        <a:pt x="632471" y="474832"/>
                      </a:moveTo>
                      <a:cubicBezTo>
                        <a:pt x="634312" y="474890"/>
                        <a:pt x="636121" y="475448"/>
                        <a:pt x="637463" y="476492"/>
                      </a:cubicBezTo>
                      <a:lnTo>
                        <a:pt x="643223" y="480973"/>
                      </a:lnTo>
                      <a:cubicBezTo>
                        <a:pt x="645908" y="483062"/>
                        <a:pt x="645705" y="486304"/>
                        <a:pt x="642772" y="488214"/>
                      </a:cubicBezTo>
                      <a:lnTo>
                        <a:pt x="636477" y="492315"/>
                      </a:lnTo>
                      <a:cubicBezTo>
                        <a:pt x="633544" y="494226"/>
                        <a:pt x="628989" y="494082"/>
                        <a:pt x="626305" y="491994"/>
                      </a:cubicBezTo>
                      <a:lnTo>
                        <a:pt x="620545" y="487512"/>
                      </a:lnTo>
                      <a:cubicBezTo>
                        <a:pt x="617861" y="485424"/>
                        <a:pt x="618063" y="482182"/>
                        <a:pt x="620996" y="480271"/>
                      </a:cubicBezTo>
                      <a:lnTo>
                        <a:pt x="627292" y="476171"/>
                      </a:lnTo>
                      <a:cubicBezTo>
                        <a:pt x="628758" y="475216"/>
                        <a:pt x="630630" y="474774"/>
                        <a:pt x="632471" y="474832"/>
                      </a:cubicBezTo>
                      <a:close/>
                      <a:moveTo>
                        <a:pt x="709977" y="474831"/>
                      </a:moveTo>
                      <a:cubicBezTo>
                        <a:pt x="711818" y="474889"/>
                        <a:pt x="713628" y="475447"/>
                        <a:pt x="714970" y="476491"/>
                      </a:cubicBezTo>
                      <a:lnTo>
                        <a:pt x="720730" y="480973"/>
                      </a:lnTo>
                      <a:cubicBezTo>
                        <a:pt x="723414" y="483061"/>
                        <a:pt x="723211" y="486303"/>
                        <a:pt x="720278" y="488213"/>
                      </a:cubicBezTo>
                      <a:lnTo>
                        <a:pt x="713983" y="492314"/>
                      </a:lnTo>
                      <a:cubicBezTo>
                        <a:pt x="711049" y="494225"/>
                        <a:pt x="706496" y="494080"/>
                        <a:pt x="703812" y="491993"/>
                      </a:cubicBezTo>
                      <a:lnTo>
                        <a:pt x="698051" y="487512"/>
                      </a:lnTo>
                      <a:cubicBezTo>
                        <a:pt x="695368" y="485423"/>
                        <a:pt x="695569" y="482182"/>
                        <a:pt x="698503" y="480271"/>
                      </a:cubicBezTo>
                      <a:lnTo>
                        <a:pt x="704798" y="476170"/>
                      </a:lnTo>
                      <a:cubicBezTo>
                        <a:pt x="706265" y="475215"/>
                        <a:pt x="708137" y="474773"/>
                        <a:pt x="709977" y="474831"/>
                      </a:cubicBezTo>
                      <a:close/>
                      <a:moveTo>
                        <a:pt x="79474" y="474831"/>
                      </a:moveTo>
                      <a:cubicBezTo>
                        <a:pt x="81314" y="474889"/>
                        <a:pt x="83124" y="475447"/>
                        <a:pt x="84466" y="476491"/>
                      </a:cubicBezTo>
                      <a:lnTo>
                        <a:pt x="90226" y="480973"/>
                      </a:lnTo>
                      <a:cubicBezTo>
                        <a:pt x="92911" y="483061"/>
                        <a:pt x="92708" y="486303"/>
                        <a:pt x="89775" y="488213"/>
                      </a:cubicBezTo>
                      <a:lnTo>
                        <a:pt x="83480" y="492314"/>
                      </a:lnTo>
                      <a:cubicBezTo>
                        <a:pt x="80546" y="494225"/>
                        <a:pt x="75993" y="494080"/>
                        <a:pt x="73308" y="491993"/>
                      </a:cubicBezTo>
                      <a:lnTo>
                        <a:pt x="67548" y="487512"/>
                      </a:lnTo>
                      <a:cubicBezTo>
                        <a:pt x="64864" y="485423"/>
                        <a:pt x="65066" y="482182"/>
                        <a:pt x="67999" y="480271"/>
                      </a:cubicBezTo>
                      <a:lnTo>
                        <a:pt x="74294" y="476170"/>
                      </a:lnTo>
                      <a:cubicBezTo>
                        <a:pt x="75761" y="475215"/>
                        <a:pt x="77633" y="474773"/>
                        <a:pt x="79474" y="474831"/>
                      </a:cubicBezTo>
                      <a:close/>
                      <a:moveTo>
                        <a:pt x="344653" y="472840"/>
                      </a:moveTo>
                      <a:cubicBezTo>
                        <a:pt x="347960" y="472882"/>
                        <a:pt x="351244" y="473822"/>
                        <a:pt x="353722" y="475649"/>
                      </a:cubicBezTo>
                      <a:lnTo>
                        <a:pt x="375270" y="491542"/>
                      </a:lnTo>
                      <a:cubicBezTo>
                        <a:pt x="380225" y="495197"/>
                        <a:pt x="380080" y="501020"/>
                        <a:pt x="374946" y="504548"/>
                      </a:cubicBezTo>
                      <a:lnTo>
                        <a:pt x="370431" y="507650"/>
                      </a:lnTo>
                      <a:lnTo>
                        <a:pt x="333993" y="507650"/>
                      </a:lnTo>
                      <a:lnTo>
                        <a:pt x="321045" y="498100"/>
                      </a:lnTo>
                      <a:cubicBezTo>
                        <a:pt x="316089" y="494445"/>
                        <a:pt x="316234" y="488622"/>
                        <a:pt x="321369" y="485094"/>
                      </a:cubicBezTo>
                      <a:lnTo>
                        <a:pt x="335451" y="475419"/>
                      </a:lnTo>
                      <a:cubicBezTo>
                        <a:pt x="338018" y="473655"/>
                        <a:pt x="341347" y="472799"/>
                        <a:pt x="344653" y="472840"/>
                      </a:cubicBezTo>
                      <a:close/>
                      <a:moveTo>
                        <a:pt x="664254" y="464055"/>
                      </a:moveTo>
                      <a:lnTo>
                        <a:pt x="667633" y="464055"/>
                      </a:lnTo>
                      <a:lnTo>
                        <a:pt x="674695" y="464055"/>
                      </a:lnTo>
                      <a:cubicBezTo>
                        <a:pt x="680750" y="464055"/>
                        <a:pt x="685659" y="467549"/>
                        <a:pt x="685659" y="471860"/>
                      </a:cubicBezTo>
                      <a:cubicBezTo>
                        <a:pt x="685660" y="475108"/>
                        <a:pt x="685660" y="478357"/>
                        <a:pt x="685660" y="481605"/>
                      </a:cubicBezTo>
                      <a:cubicBezTo>
                        <a:pt x="685659" y="485916"/>
                        <a:pt x="680750" y="489410"/>
                        <a:pt x="674696" y="489410"/>
                      </a:cubicBezTo>
                      <a:lnTo>
                        <a:pt x="667633" y="489410"/>
                      </a:lnTo>
                      <a:lnTo>
                        <a:pt x="664255" y="489410"/>
                      </a:lnTo>
                      <a:cubicBezTo>
                        <a:pt x="658200" y="489410"/>
                        <a:pt x="653291" y="485916"/>
                        <a:pt x="653291" y="481605"/>
                      </a:cubicBezTo>
                      <a:lnTo>
                        <a:pt x="653291" y="471860"/>
                      </a:lnTo>
                      <a:cubicBezTo>
                        <a:pt x="653291" y="467549"/>
                        <a:pt x="658200" y="464055"/>
                        <a:pt x="664254" y="464055"/>
                      </a:cubicBezTo>
                      <a:close/>
                      <a:moveTo>
                        <a:pt x="34945" y="464055"/>
                      </a:moveTo>
                      <a:lnTo>
                        <a:pt x="37129" y="464055"/>
                      </a:lnTo>
                      <a:lnTo>
                        <a:pt x="44192" y="464055"/>
                      </a:lnTo>
                      <a:cubicBezTo>
                        <a:pt x="50247" y="464055"/>
                        <a:pt x="55156" y="467549"/>
                        <a:pt x="55156" y="471860"/>
                      </a:cubicBezTo>
                      <a:cubicBezTo>
                        <a:pt x="55156" y="475108"/>
                        <a:pt x="55156" y="478357"/>
                        <a:pt x="55157" y="481605"/>
                      </a:cubicBezTo>
                      <a:cubicBezTo>
                        <a:pt x="55156" y="485916"/>
                        <a:pt x="50247" y="489410"/>
                        <a:pt x="44192" y="489410"/>
                      </a:cubicBezTo>
                      <a:lnTo>
                        <a:pt x="37129" y="489410"/>
                      </a:lnTo>
                      <a:lnTo>
                        <a:pt x="34946" y="489410"/>
                      </a:lnTo>
                      <a:cubicBezTo>
                        <a:pt x="28890" y="489410"/>
                        <a:pt x="23981" y="485916"/>
                        <a:pt x="23981" y="481605"/>
                      </a:cubicBezTo>
                      <a:lnTo>
                        <a:pt x="23981" y="471860"/>
                      </a:lnTo>
                      <a:cubicBezTo>
                        <a:pt x="23981" y="467549"/>
                        <a:pt x="28890" y="464055"/>
                        <a:pt x="34945" y="464055"/>
                      </a:cubicBezTo>
                      <a:close/>
                      <a:moveTo>
                        <a:pt x="368514" y="454426"/>
                      </a:moveTo>
                      <a:cubicBezTo>
                        <a:pt x="370354" y="454485"/>
                        <a:pt x="372164" y="455042"/>
                        <a:pt x="373506" y="456086"/>
                      </a:cubicBezTo>
                      <a:lnTo>
                        <a:pt x="379266" y="460568"/>
                      </a:lnTo>
                      <a:cubicBezTo>
                        <a:pt x="381951" y="462656"/>
                        <a:pt x="381748" y="465898"/>
                        <a:pt x="378815" y="467808"/>
                      </a:cubicBezTo>
                      <a:lnTo>
                        <a:pt x="372520" y="471909"/>
                      </a:lnTo>
                      <a:cubicBezTo>
                        <a:pt x="369586" y="473820"/>
                        <a:pt x="365032" y="473676"/>
                        <a:pt x="362349" y="471588"/>
                      </a:cubicBezTo>
                      <a:lnTo>
                        <a:pt x="356588" y="467107"/>
                      </a:lnTo>
                      <a:cubicBezTo>
                        <a:pt x="353904" y="465018"/>
                        <a:pt x="354106" y="461777"/>
                        <a:pt x="357040" y="459866"/>
                      </a:cubicBezTo>
                      <a:lnTo>
                        <a:pt x="363335" y="455765"/>
                      </a:lnTo>
                      <a:cubicBezTo>
                        <a:pt x="364801" y="454810"/>
                        <a:pt x="366673" y="454368"/>
                        <a:pt x="368514" y="454426"/>
                      </a:cubicBezTo>
                      <a:close/>
                      <a:moveTo>
                        <a:pt x="827870" y="430180"/>
                      </a:moveTo>
                      <a:cubicBezTo>
                        <a:pt x="833087" y="430180"/>
                        <a:pt x="838304" y="431597"/>
                        <a:pt x="842284" y="434430"/>
                      </a:cubicBezTo>
                      <a:lnTo>
                        <a:pt x="847232" y="437953"/>
                      </a:lnTo>
                      <a:lnTo>
                        <a:pt x="867319" y="507650"/>
                      </a:lnTo>
                      <a:lnTo>
                        <a:pt x="771957" y="507650"/>
                      </a:lnTo>
                      <a:lnTo>
                        <a:pt x="755692" y="496072"/>
                      </a:lnTo>
                      <a:cubicBezTo>
                        <a:pt x="747731" y="490404"/>
                        <a:pt x="747731" y="481216"/>
                        <a:pt x="755692" y="475549"/>
                      </a:cubicBezTo>
                      <a:lnTo>
                        <a:pt x="813454" y="434430"/>
                      </a:lnTo>
                      <a:cubicBezTo>
                        <a:pt x="817434" y="431597"/>
                        <a:pt x="822652" y="430180"/>
                        <a:pt x="827870" y="430180"/>
                      </a:cubicBezTo>
                      <a:close/>
                      <a:moveTo>
                        <a:pt x="197366" y="430180"/>
                      </a:moveTo>
                      <a:cubicBezTo>
                        <a:pt x="202583" y="430180"/>
                        <a:pt x="207800" y="431597"/>
                        <a:pt x="211781" y="434430"/>
                      </a:cubicBezTo>
                      <a:lnTo>
                        <a:pt x="275206" y="479581"/>
                      </a:lnTo>
                      <a:cubicBezTo>
                        <a:pt x="283168" y="485248"/>
                        <a:pt x="283168" y="494437"/>
                        <a:pt x="275206" y="500104"/>
                      </a:cubicBezTo>
                      <a:lnTo>
                        <a:pt x="264606" y="507650"/>
                      </a:lnTo>
                      <a:lnTo>
                        <a:pt x="141454" y="507650"/>
                      </a:lnTo>
                      <a:lnTo>
                        <a:pt x="125189" y="496072"/>
                      </a:lnTo>
                      <a:cubicBezTo>
                        <a:pt x="117228" y="490404"/>
                        <a:pt x="117228" y="481216"/>
                        <a:pt x="125188" y="475549"/>
                      </a:cubicBezTo>
                      <a:lnTo>
                        <a:pt x="182950" y="434430"/>
                      </a:lnTo>
                      <a:cubicBezTo>
                        <a:pt x="186931" y="431597"/>
                        <a:pt x="192149" y="430180"/>
                        <a:pt x="197366" y="430180"/>
                      </a:cubicBezTo>
                      <a:close/>
                      <a:moveTo>
                        <a:pt x="438689" y="420152"/>
                      </a:moveTo>
                      <a:cubicBezTo>
                        <a:pt x="441343" y="419885"/>
                        <a:pt x="444056" y="419888"/>
                        <a:pt x="446744" y="420176"/>
                      </a:cubicBezTo>
                      <a:cubicBezTo>
                        <a:pt x="450328" y="420559"/>
                        <a:pt x="453865" y="421450"/>
                        <a:pt x="457150" y="422881"/>
                      </a:cubicBezTo>
                      <a:lnTo>
                        <a:pt x="520528" y="450505"/>
                      </a:lnTo>
                      <a:cubicBezTo>
                        <a:pt x="533668" y="456233"/>
                        <a:pt x="537798" y="468459"/>
                        <a:pt x="529753" y="477813"/>
                      </a:cubicBezTo>
                      <a:lnTo>
                        <a:pt x="507686" y="503468"/>
                      </a:lnTo>
                      <a:lnTo>
                        <a:pt x="499606" y="507650"/>
                      </a:lnTo>
                      <a:lnTo>
                        <a:pt x="463853" y="507650"/>
                      </a:lnTo>
                      <a:lnTo>
                        <a:pt x="405948" y="482411"/>
                      </a:lnTo>
                      <a:cubicBezTo>
                        <a:pt x="392807" y="476683"/>
                        <a:pt x="388677" y="464457"/>
                        <a:pt x="396723" y="455103"/>
                      </a:cubicBezTo>
                      <a:lnTo>
                        <a:pt x="418789" y="429448"/>
                      </a:lnTo>
                      <a:cubicBezTo>
                        <a:pt x="423315" y="424186"/>
                        <a:pt x="430729" y="420954"/>
                        <a:pt x="438689" y="420152"/>
                      </a:cubicBezTo>
                      <a:close/>
                      <a:moveTo>
                        <a:pt x="387975" y="414272"/>
                      </a:moveTo>
                      <a:cubicBezTo>
                        <a:pt x="390761" y="414514"/>
                        <a:pt x="393416" y="415513"/>
                        <a:pt x="395281" y="417211"/>
                      </a:cubicBezTo>
                      <a:lnTo>
                        <a:pt x="403288" y="424497"/>
                      </a:lnTo>
                      <a:cubicBezTo>
                        <a:pt x="407020" y="427892"/>
                        <a:pt x="406177" y="432797"/>
                        <a:pt x="401407" y="435453"/>
                      </a:cubicBezTo>
                      <a:lnTo>
                        <a:pt x="390624" y="441458"/>
                      </a:lnTo>
                      <a:cubicBezTo>
                        <a:pt x="385855" y="444114"/>
                        <a:pt x="378964" y="443515"/>
                        <a:pt x="375233" y="440119"/>
                      </a:cubicBezTo>
                      <a:lnTo>
                        <a:pt x="367227" y="432833"/>
                      </a:lnTo>
                      <a:cubicBezTo>
                        <a:pt x="363496" y="429438"/>
                        <a:pt x="364338" y="424532"/>
                        <a:pt x="369108" y="421876"/>
                      </a:cubicBezTo>
                      <a:lnTo>
                        <a:pt x="379890" y="415872"/>
                      </a:lnTo>
                      <a:cubicBezTo>
                        <a:pt x="382275" y="414544"/>
                        <a:pt x="385190" y="414030"/>
                        <a:pt x="387975" y="414272"/>
                      </a:cubicBezTo>
                      <a:close/>
                      <a:moveTo>
                        <a:pt x="320148" y="414240"/>
                      </a:moveTo>
                      <a:cubicBezTo>
                        <a:pt x="325671" y="414720"/>
                        <a:pt x="330936" y="416700"/>
                        <a:pt x="334635" y="420066"/>
                      </a:cubicBezTo>
                      <a:lnTo>
                        <a:pt x="350510" y="434513"/>
                      </a:lnTo>
                      <a:cubicBezTo>
                        <a:pt x="357908" y="441245"/>
                        <a:pt x="356239" y="450971"/>
                        <a:pt x="346782" y="456237"/>
                      </a:cubicBezTo>
                      <a:lnTo>
                        <a:pt x="312716" y="475207"/>
                      </a:lnTo>
                      <a:cubicBezTo>
                        <a:pt x="303259" y="480473"/>
                        <a:pt x="289596" y="479284"/>
                        <a:pt x="282198" y="472552"/>
                      </a:cubicBezTo>
                      <a:lnTo>
                        <a:pt x="266323" y="458106"/>
                      </a:lnTo>
                      <a:cubicBezTo>
                        <a:pt x="258926" y="451373"/>
                        <a:pt x="260595" y="441647"/>
                        <a:pt x="270051" y="436381"/>
                      </a:cubicBezTo>
                      <a:lnTo>
                        <a:pt x="304117" y="417411"/>
                      </a:lnTo>
                      <a:cubicBezTo>
                        <a:pt x="308846" y="414779"/>
                        <a:pt x="314626" y="413759"/>
                        <a:pt x="320148" y="414240"/>
                      </a:cubicBezTo>
                      <a:close/>
                      <a:moveTo>
                        <a:pt x="745008" y="406458"/>
                      </a:moveTo>
                      <a:cubicBezTo>
                        <a:pt x="747807" y="406458"/>
                        <a:pt x="750605" y="407218"/>
                        <a:pt x="752740" y="408738"/>
                      </a:cubicBezTo>
                      <a:lnTo>
                        <a:pt x="783723" y="430793"/>
                      </a:lnTo>
                      <a:cubicBezTo>
                        <a:pt x="787993" y="433833"/>
                        <a:pt x="787992" y="438762"/>
                        <a:pt x="783723" y="441801"/>
                      </a:cubicBezTo>
                      <a:lnTo>
                        <a:pt x="740515" y="472559"/>
                      </a:lnTo>
                      <a:cubicBezTo>
                        <a:pt x="736244" y="475599"/>
                        <a:pt x="729321" y="475599"/>
                        <a:pt x="725051" y="472559"/>
                      </a:cubicBezTo>
                      <a:lnTo>
                        <a:pt x="694068" y="450504"/>
                      </a:lnTo>
                      <a:cubicBezTo>
                        <a:pt x="689799" y="447465"/>
                        <a:pt x="689799" y="442536"/>
                        <a:pt x="694068" y="439496"/>
                      </a:cubicBezTo>
                      <a:lnTo>
                        <a:pt x="737276" y="408738"/>
                      </a:lnTo>
                      <a:cubicBezTo>
                        <a:pt x="739411" y="407218"/>
                        <a:pt x="742210" y="406458"/>
                        <a:pt x="745008" y="406458"/>
                      </a:cubicBezTo>
                      <a:close/>
                      <a:moveTo>
                        <a:pt x="114504" y="406458"/>
                      </a:moveTo>
                      <a:cubicBezTo>
                        <a:pt x="117304" y="406458"/>
                        <a:pt x="120102" y="407218"/>
                        <a:pt x="122237" y="408738"/>
                      </a:cubicBezTo>
                      <a:lnTo>
                        <a:pt x="153219" y="430793"/>
                      </a:lnTo>
                      <a:cubicBezTo>
                        <a:pt x="157490" y="433833"/>
                        <a:pt x="157489" y="438762"/>
                        <a:pt x="153219" y="441801"/>
                      </a:cubicBezTo>
                      <a:lnTo>
                        <a:pt x="110011" y="472559"/>
                      </a:lnTo>
                      <a:cubicBezTo>
                        <a:pt x="105741" y="475599"/>
                        <a:pt x="98818" y="475599"/>
                        <a:pt x="94547" y="472559"/>
                      </a:cubicBezTo>
                      <a:lnTo>
                        <a:pt x="63565" y="450504"/>
                      </a:lnTo>
                      <a:cubicBezTo>
                        <a:pt x="59295" y="447465"/>
                        <a:pt x="59295" y="442536"/>
                        <a:pt x="63565" y="439496"/>
                      </a:cubicBezTo>
                      <a:lnTo>
                        <a:pt x="106772" y="408738"/>
                      </a:lnTo>
                      <a:cubicBezTo>
                        <a:pt x="108908" y="407218"/>
                        <a:pt x="111706" y="406458"/>
                        <a:pt x="114504" y="406458"/>
                      </a:cubicBezTo>
                      <a:close/>
                      <a:moveTo>
                        <a:pt x="505180" y="406405"/>
                      </a:moveTo>
                      <a:cubicBezTo>
                        <a:pt x="507119" y="406786"/>
                        <a:pt x="508855" y="407692"/>
                        <a:pt x="509929" y="409035"/>
                      </a:cubicBezTo>
                      <a:lnTo>
                        <a:pt x="515936" y="416559"/>
                      </a:lnTo>
                      <a:cubicBezTo>
                        <a:pt x="518082" y="419245"/>
                        <a:pt x="516762" y="422661"/>
                        <a:pt x="512988" y="424188"/>
                      </a:cubicBezTo>
                      <a:lnTo>
                        <a:pt x="502637" y="428377"/>
                      </a:lnTo>
                      <a:cubicBezTo>
                        <a:pt x="498863" y="429904"/>
                        <a:pt x="494064" y="428964"/>
                        <a:pt x="491918" y="426278"/>
                      </a:cubicBezTo>
                      <a:lnTo>
                        <a:pt x="485911" y="418755"/>
                      </a:lnTo>
                      <a:cubicBezTo>
                        <a:pt x="483765" y="416069"/>
                        <a:pt x="485085" y="412652"/>
                        <a:pt x="488859" y="411125"/>
                      </a:cubicBezTo>
                      <a:lnTo>
                        <a:pt x="499210" y="406937"/>
                      </a:lnTo>
                      <a:cubicBezTo>
                        <a:pt x="501097" y="406173"/>
                        <a:pt x="503239" y="406026"/>
                        <a:pt x="505180" y="406405"/>
                      </a:cubicBezTo>
                      <a:close/>
                      <a:moveTo>
                        <a:pt x="797859" y="402838"/>
                      </a:moveTo>
                      <a:lnTo>
                        <a:pt x="810854" y="402838"/>
                      </a:lnTo>
                      <a:cubicBezTo>
                        <a:pt x="816910" y="402838"/>
                        <a:pt x="821819" y="406333"/>
                        <a:pt x="821819" y="410643"/>
                      </a:cubicBezTo>
                      <a:cubicBezTo>
                        <a:pt x="821819" y="413892"/>
                        <a:pt x="821819" y="417140"/>
                        <a:pt x="821818" y="420388"/>
                      </a:cubicBezTo>
                      <a:cubicBezTo>
                        <a:pt x="821819" y="424699"/>
                        <a:pt x="816910" y="428194"/>
                        <a:pt x="810854" y="428194"/>
                      </a:cubicBezTo>
                      <a:lnTo>
                        <a:pt x="797860" y="428194"/>
                      </a:lnTo>
                      <a:cubicBezTo>
                        <a:pt x="791804" y="428194"/>
                        <a:pt x="786895" y="424699"/>
                        <a:pt x="786895" y="420388"/>
                      </a:cubicBezTo>
                      <a:lnTo>
                        <a:pt x="786895" y="410643"/>
                      </a:lnTo>
                      <a:cubicBezTo>
                        <a:pt x="786895" y="406333"/>
                        <a:pt x="791804" y="402838"/>
                        <a:pt x="797859" y="402838"/>
                      </a:cubicBezTo>
                      <a:close/>
                      <a:moveTo>
                        <a:pt x="167356" y="402838"/>
                      </a:moveTo>
                      <a:lnTo>
                        <a:pt x="180350" y="402838"/>
                      </a:lnTo>
                      <a:cubicBezTo>
                        <a:pt x="186407" y="402838"/>
                        <a:pt x="191316" y="406333"/>
                        <a:pt x="191316" y="410643"/>
                      </a:cubicBezTo>
                      <a:cubicBezTo>
                        <a:pt x="191316" y="413892"/>
                        <a:pt x="191315" y="417140"/>
                        <a:pt x="191315" y="420388"/>
                      </a:cubicBezTo>
                      <a:cubicBezTo>
                        <a:pt x="191316" y="424699"/>
                        <a:pt x="186407" y="428194"/>
                        <a:pt x="180350" y="428194"/>
                      </a:cubicBezTo>
                      <a:lnTo>
                        <a:pt x="167357" y="428194"/>
                      </a:lnTo>
                      <a:cubicBezTo>
                        <a:pt x="161301" y="428194"/>
                        <a:pt x="156392" y="424699"/>
                        <a:pt x="156392" y="420388"/>
                      </a:cubicBezTo>
                      <a:lnTo>
                        <a:pt x="156392" y="410643"/>
                      </a:lnTo>
                      <a:cubicBezTo>
                        <a:pt x="156392" y="406333"/>
                        <a:pt x="161301" y="402838"/>
                        <a:pt x="167356" y="402838"/>
                      </a:cubicBezTo>
                      <a:close/>
                      <a:moveTo>
                        <a:pt x="572240" y="395089"/>
                      </a:moveTo>
                      <a:cubicBezTo>
                        <a:pt x="578446" y="394919"/>
                        <a:pt x="584741" y="396433"/>
                        <a:pt x="589658" y="399674"/>
                      </a:cubicBezTo>
                      <a:lnTo>
                        <a:pt x="639442" y="432484"/>
                      </a:lnTo>
                      <a:cubicBezTo>
                        <a:pt x="649275" y="438964"/>
                        <a:pt x="649866" y="449893"/>
                        <a:pt x="640763" y="456893"/>
                      </a:cubicBezTo>
                      <a:lnTo>
                        <a:pt x="615795" y="476090"/>
                      </a:lnTo>
                      <a:cubicBezTo>
                        <a:pt x="606691" y="483090"/>
                        <a:pt x="591340" y="483511"/>
                        <a:pt x="581506" y="477030"/>
                      </a:cubicBezTo>
                      <a:lnTo>
                        <a:pt x="531722" y="444220"/>
                      </a:lnTo>
                      <a:cubicBezTo>
                        <a:pt x="521889" y="437740"/>
                        <a:pt x="521298" y="426811"/>
                        <a:pt x="530402" y="419812"/>
                      </a:cubicBezTo>
                      <a:lnTo>
                        <a:pt x="555369" y="400614"/>
                      </a:lnTo>
                      <a:cubicBezTo>
                        <a:pt x="559921" y="397113"/>
                        <a:pt x="566035" y="395258"/>
                        <a:pt x="572240" y="395089"/>
                      </a:cubicBezTo>
                      <a:close/>
                      <a:moveTo>
                        <a:pt x="329099" y="390659"/>
                      </a:moveTo>
                      <a:cubicBezTo>
                        <a:pt x="330940" y="390718"/>
                        <a:pt x="332749" y="391275"/>
                        <a:pt x="334091" y="392319"/>
                      </a:cubicBezTo>
                      <a:lnTo>
                        <a:pt x="339851" y="396801"/>
                      </a:lnTo>
                      <a:cubicBezTo>
                        <a:pt x="342535" y="398889"/>
                        <a:pt x="342333" y="402131"/>
                        <a:pt x="339400" y="404041"/>
                      </a:cubicBezTo>
                      <a:lnTo>
                        <a:pt x="333105" y="408142"/>
                      </a:lnTo>
                      <a:cubicBezTo>
                        <a:pt x="330171" y="410053"/>
                        <a:pt x="325618" y="409909"/>
                        <a:pt x="322934" y="407821"/>
                      </a:cubicBezTo>
                      <a:lnTo>
                        <a:pt x="317173" y="403339"/>
                      </a:lnTo>
                      <a:cubicBezTo>
                        <a:pt x="314489" y="401251"/>
                        <a:pt x="314691" y="398009"/>
                        <a:pt x="317625" y="396099"/>
                      </a:cubicBezTo>
                      <a:lnTo>
                        <a:pt x="323920" y="391998"/>
                      </a:lnTo>
                      <a:cubicBezTo>
                        <a:pt x="325387" y="391042"/>
                        <a:pt x="327259" y="390601"/>
                        <a:pt x="329099" y="390659"/>
                      </a:cubicBezTo>
                      <a:close/>
                      <a:moveTo>
                        <a:pt x="833025" y="388655"/>
                      </a:moveTo>
                      <a:lnTo>
                        <a:pt x="840759" y="415491"/>
                      </a:lnTo>
                      <a:lnTo>
                        <a:pt x="827481" y="406039"/>
                      </a:lnTo>
                      <a:cubicBezTo>
                        <a:pt x="822267" y="402328"/>
                        <a:pt x="822267" y="396312"/>
                        <a:pt x="827480" y="392601"/>
                      </a:cubicBezTo>
                      <a:close/>
                      <a:moveTo>
                        <a:pt x="773279" y="387258"/>
                      </a:moveTo>
                      <a:cubicBezTo>
                        <a:pt x="775120" y="387316"/>
                        <a:pt x="776929" y="387874"/>
                        <a:pt x="778271" y="388919"/>
                      </a:cubicBezTo>
                      <a:lnTo>
                        <a:pt x="784032" y="393400"/>
                      </a:lnTo>
                      <a:cubicBezTo>
                        <a:pt x="786716" y="395488"/>
                        <a:pt x="786514" y="398730"/>
                        <a:pt x="783581" y="400640"/>
                      </a:cubicBezTo>
                      <a:lnTo>
                        <a:pt x="777285" y="404741"/>
                      </a:lnTo>
                      <a:cubicBezTo>
                        <a:pt x="774351" y="406651"/>
                        <a:pt x="769799" y="406508"/>
                        <a:pt x="767114" y="404420"/>
                      </a:cubicBezTo>
                      <a:lnTo>
                        <a:pt x="761353" y="399938"/>
                      </a:lnTo>
                      <a:cubicBezTo>
                        <a:pt x="758670" y="397850"/>
                        <a:pt x="758871" y="394609"/>
                        <a:pt x="761804" y="392698"/>
                      </a:cubicBezTo>
                      <a:lnTo>
                        <a:pt x="768100" y="388597"/>
                      </a:lnTo>
                      <a:cubicBezTo>
                        <a:pt x="769567" y="387642"/>
                        <a:pt x="771439" y="387200"/>
                        <a:pt x="773279" y="387258"/>
                      </a:cubicBezTo>
                      <a:close/>
                      <a:moveTo>
                        <a:pt x="142776" y="387258"/>
                      </a:moveTo>
                      <a:cubicBezTo>
                        <a:pt x="144617" y="387316"/>
                        <a:pt x="146426" y="387874"/>
                        <a:pt x="147768" y="388919"/>
                      </a:cubicBezTo>
                      <a:lnTo>
                        <a:pt x="153528" y="393400"/>
                      </a:lnTo>
                      <a:cubicBezTo>
                        <a:pt x="156213" y="395488"/>
                        <a:pt x="156010" y="398730"/>
                        <a:pt x="153078" y="400640"/>
                      </a:cubicBezTo>
                      <a:lnTo>
                        <a:pt x="146782" y="404741"/>
                      </a:lnTo>
                      <a:cubicBezTo>
                        <a:pt x="143848" y="406651"/>
                        <a:pt x="139295" y="406508"/>
                        <a:pt x="136611" y="404420"/>
                      </a:cubicBezTo>
                      <a:lnTo>
                        <a:pt x="130850" y="399938"/>
                      </a:lnTo>
                      <a:cubicBezTo>
                        <a:pt x="128166" y="397850"/>
                        <a:pt x="128368" y="394609"/>
                        <a:pt x="131301" y="392698"/>
                      </a:cubicBezTo>
                      <a:lnTo>
                        <a:pt x="137597" y="388597"/>
                      </a:lnTo>
                      <a:cubicBezTo>
                        <a:pt x="139064" y="387642"/>
                        <a:pt x="140935" y="387200"/>
                        <a:pt x="142776" y="387258"/>
                      </a:cubicBezTo>
                      <a:close/>
                      <a:moveTo>
                        <a:pt x="469132" y="379092"/>
                      </a:moveTo>
                      <a:cubicBezTo>
                        <a:pt x="471860" y="379221"/>
                        <a:pt x="474518" y="380090"/>
                        <a:pt x="476461" y="381670"/>
                      </a:cubicBezTo>
                      <a:lnTo>
                        <a:pt x="487118" y="390337"/>
                      </a:lnTo>
                      <a:cubicBezTo>
                        <a:pt x="491003" y="393497"/>
                        <a:pt x="490554" y="398301"/>
                        <a:pt x="486116" y="401067"/>
                      </a:cubicBezTo>
                      <a:lnTo>
                        <a:pt x="470774" y="410626"/>
                      </a:lnTo>
                      <a:cubicBezTo>
                        <a:pt x="466336" y="413392"/>
                        <a:pt x="459587" y="413073"/>
                        <a:pt x="455700" y="409913"/>
                      </a:cubicBezTo>
                      <a:lnTo>
                        <a:pt x="445044" y="401246"/>
                      </a:lnTo>
                      <a:cubicBezTo>
                        <a:pt x="441159" y="398086"/>
                        <a:pt x="441608" y="393282"/>
                        <a:pt x="446046" y="390517"/>
                      </a:cubicBezTo>
                      <a:lnTo>
                        <a:pt x="461388" y="380957"/>
                      </a:lnTo>
                      <a:cubicBezTo>
                        <a:pt x="463608" y="379574"/>
                        <a:pt x="466405" y="378963"/>
                        <a:pt x="469132" y="379092"/>
                      </a:cubicBezTo>
                      <a:close/>
                      <a:moveTo>
                        <a:pt x="793852" y="358943"/>
                      </a:moveTo>
                      <a:cubicBezTo>
                        <a:pt x="796714" y="358943"/>
                        <a:pt x="799576" y="359720"/>
                        <a:pt x="801760" y="361275"/>
                      </a:cubicBezTo>
                      <a:lnTo>
                        <a:pt x="822962" y="376368"/>
                      </a:lnTo>
                      <a:cubicBezTo>
                        <a:pt x="827330" y="379477"/>
                        <a:pt x="827330" y="384517"/>
                        <a:pt x="822962" y="387626"/>
                      </a:cubicBezTo>
                      <a:lnTo>
                        <a:pt x="813590" y="394297"/>
                      </a:lnTo>
                      <a:cubicBezTo>
                        <a:pt x="809224" y="397406"/>
                        <a:pt x="802143" y="397406"/>
                        <a:pt x="797776" y="394297"/>
                      </a:cubicBezTo>
                      <a:lnTo>
                        <a:pt x="776573" y="379204"/>
                      </a:lnTo>
                      <a:cubicBezTo>
                        <a:pt x="772206" y="376095"/>
                        <a:pt x="772206" y="371054"/>
                        <a:pt x="776573" y="367946"/>
                      </a:cubicBezTo>
                      <a:lnTo>
                        <a:pt x="785945" y="361275"/>
                      </a:lnTo>
                      <a:cubicBezTo>
                        <a:pt x="788128" y="359720"/>
                        <a:pt x="790990" y="358943"/>
                        <a:pt x="793852" y="358943"/>
                      </a:cubicBezTo>
                      <a:close/>
                      <a:moveTo>
                        <a:pt x="163349" y="358943"/>
                      </a:moveTo>
                      <a:cubicBezTo>
                        <a:pt x="166210" y="358943"/>
                        <a:pt x="169073" y="359720"/>
                        <a:pt x="171256" y="361275"/>
                      </a:cubicBezTo>
                      <a:lnTo>
                        <a:pt x="192459" y="376368"/>
                      </a:lnTo>
                      <a:cubicBezTo>
                        <a:pt x="196827" y="379477"/>
                        <a:pt x="196827" y="384517"/>
                        <a:pt x="192459" y="387626"/>
                      </a:cubicBezTo>
                      <a:lnTo>
                        <a:pt x="183088" y="394297"/>
                      </a:lnTo>
                      <a:cubicBezTo>
                        <a:pt x="178721" y="397406"/>
                        <a:pt x="171640" y="397406"/>
                        <a:pt x="167273" y="394297"/>
                      </a:cubicBezTo>
                      <a:lnTo>
                        <a:pt x="146070" y="379204"/>
                      </a:lnTo>
                      <a:cubicBezTo>
                        <a:pt x="141703" y="376095"/>
                        <a:pt x="141703" y="371054"/>
                        <a:pt x="146070" y="367946"/>
                      </a:cubicBezTo>
                      <a:lnTo>
                        <a:pt x="155442" y="361275"/>
                      </a:lnTo>
                      <a:cubicBezTo>
                        <a:pt x="157625" y="359720"/>
                        <a:pt x="160487" y="358943"/>
                        <a:pt x="163349" y="358943"/>
                      </a:cubicBezTo>
                      <a:close/>
                      <a:moveTo>
                        <a:pt x="261590" y="350540"/>
                      </a:moveTo>
                      <a:cubicBezTo>
                        <a:pt x="265007" y="350540"/>
                        <a:pt x="268423" y="351468"/>
                        <a:pt x="271029" y="353324"/>
                      </a:cubicBezTo>
                      <a:lnTo>
                        <a:pt x="308849" y="380246"/>
                      </a:lnTo>
                      <a:cubicBezTo>
                        <a:pt x="314062" y="383957"/>
                        <a:pt x="314062" y="389974"/>
                        <a:pt x="308849" y="393684"/>
                      </a:cubicBezTo>
                      <a:lnTo>
                        <a:pt x="253674" y="432962"/>
                      </a:lnTo>
                      <a:cubicBezTo>
                        <a:pt x="248461" y="436672"/>
                        <a:pt x="240010" y="436671"/>
                        <a:pt x="234797" y="432961"/>
                      </a:cubicBezTo>
                      <a:lnTo>
                        <a:pt x="196977" y="406039"/>
                      </a:lnTo>
                      <a:cubicBezTo>
                        <a:pt x="191764" y="402328"/>
                        <a:pt x="191764" y="396312"/>
                        <a:pt x="196976" y="392601"/>
                      </a:cubicBezTo>
                      <a:lnTo>
                        <a:pt x="252152" y="353324"/>
                      </a:lnTo>
                      <a:cubicBezTo>
                        <a:pt x="254758" y="351469"/>
                        <a:pt x="258174" y="350540"/>
                        <a:pt x="261590" y="350540"/>
                      </a:cubicBezTo>
                      <a:close/>
                      <a:moveTo>
                        <a:pt x="469348" y="350290"/>
                      </a:moveTo>
                      <a:cubicBezTo>
                        <a:pt x="471288" y="350670"/>
                        <a:pt x="473024" y="351577"/>
                        <a:pt x="474097" y="352920"/>
                      </a:cubicBezTo>
                      <a:lnTo>
                        <a:pt x="480105" y="360443"/>
                      </a:lnTo>
                      <a:cubicBezTo>
                        <a:pt x="482250" y="363130"/>
                        <a:pt x="480930" y="366546"/>
                        <a:pt x="477156" y="368073"/>
                      </a:cubicBezTo>
                      <a:lnTo>
                        <a:pt x="466806" y="372262"/>
                      </a:lnTo>
                      <a:cubicBezTo>
                        <a:pt x="463031" y="373789"/>
                        <a:pt x="458232" y="372850"/>
                        <a:pt x="456087" y="370163"/>
                      </a:cubicBezTo>
                      <a:lnTo>
                        <a:pt x="450079" y="362639"/>
                      </a:lnTo>
                      <a:cubicBezTo>
                        <a:pt x="447933" y="359953"/>
                        <a:pt x="449254" y="356537"/>
                        <a:pt x="453028" y="355010"/>
                      </a:cubicBezTo>
                      <a:lnTo>
                        <a:pt x="463378" y="350821"/>
                      </a:lnTo>
                      <a:cubicBezTo>
                        <a:pt x="465265" y="350057"/>
                        <a:pt x="467409" y="349911"/>
                        <a:pt x="469348" y="350290"/>
                      </a:cubicBezTo>
                      <a:close/>
                      <a:moveTo>
                        <a:pt x="525444" y="345035"/>
                      </a:moveTo>
                      <a:cubicBezTo>
                        <a:pt x="527810" y="344837"/>
                        <a:pt x="530191" y="344973"/>
                        <a:pt x="532453" y="345416"/>
                      </a:cubicBezTo>
                      <a:cubicBezTo>
                        <a:pt x="536978" y="346302"/>
                        <a:pt x="541028" y="348417"/>
                        <a:pt x="543530" y="351551"/>
                      </a:cubicBezTo>
                      <a:lnTo>
                        <a:pt x="557545" y="369099"/>
                      </a:lnTo>
                      <a:cubicBezTo>
                        <a:pt x="562549" y="375366"/>
                        <a:pt x="559470" y="383335"/>
                        <a:pt x="550666" y="386898"/>
                      </a:cubicBezTo>
                      <a:lnTo>
                        <a:pt x="526522" y="396669"/>
                      </a:lnTo>
                      <a:cubicBezTo>
                        <a:pt x="517717" y="400232"/>
                        <a:pt x="506524" y="398039"/>
                        <a:pt x="501519" y="391773"/>
                      </a:cubicBezTo>
                      <a:lnTo>
                        <a:pt x="487504" y="374224"/>
                      </a:lnTo>
                      <a:cubicBezTo>
                        <a:pt x="482499" y="367957"/>
                        <a:pt x="485579" y="359988"/>
                        <a:pt x="494382" y="356425"/>
                      </a:cubicBezTo>
                      <a:lnTo>
                        <a:pt x="518528" y="346654"/>
                      </a:lnTo>
                      <a:cubicBezTo>
                        <a:pt x="520729" y="345763"/>
                        <a:pt x="523079" y="345232"/>
                        <a:pt x="525444" y="345035"/>
                      </a:cubicBezTo>
                      <a:close/>
                      <a:moveTo>
                        <a:pt x="535726" y="319240"/>
                      </a:moveTo>
                      <a:cubicBezTo>
                        <a:pt x="537568" y="319298"/>
                        <a:pt x="539377" y="319856"/>
                        <a:pt x="540719" y="320900"/>
                      </a:cubicBezTo>
                      <a:lnTo>
                        <a:pt x="546479" y="325382"/>
                      </a:lnTo>
                      <a:cubicBezTo>
                        <a:pt x="549163" y="327470"/>
                        <a:pt x="548961" y="330711"/>
                        <a:pt x="546028" y="332622"/>
                      </a:cubicBezTo>
                      <a:lnTo>
                        <a:pt x="539732" y="336723"/>
                      </a:lnTo>
                      <a:cubicBezTo>
                        <a:pt x="536799" y="338633"/>
                        <a:pt x="532245" y="338489"/>
                        <a:pt x="529561" y="336401"/>
                      </a:cubicBezTo>
                      <a:lnTo>
                        <a:pt x="523800" y="331920"/>
                      </a:lnTo>
                      <a:cubicBezTo>
                        <a:pt x="521116" y="329832"/>
                        <a:pt x="521319" y="326590"/>
                        <a:pt x="524252" y="324679"/>
                      </a:cubicBezTo>
                      <a:lnTo>
                        <a:pt x="530547" y="320579"/>
                      </a:lnTo>
                      <a:cubicBezTo>
                        <a:pt x="532015" y="319623"/>
                        <a:pt x="533885" y="319182"/>
                        <a:pt x="535726" y="319240"/>
                      </a:cubicBezTo>
                      <a:close/>
                      <a:moveTo>
                        <a:pt x="494215" y="318725"/>
                      </a:moveTo>
                      <a:cubicBezTo>
                        <a:pt x="496942" y="318854"/>
                        <a:pt x="499600" y="319724"/>
                        <a:pt x="501543" y="321304"/>
                      </a:cubicBezTo>
                      <a:lnTo>
                        <a:pt x="512200" y="329971"/>
                      </a:lnTo>
                      <a:cubicBezTo>
                        <a:pt x="516085" y="333130"/>
                        <a:pt x="515636" y="337934"/>
                        <a:pt x="511198" y="340700"/>
                      </a:cubicBezTo>
                      <a:lnTo>
                        <a:pt x="495856" y="350260"/>
                      </a:lnTo>
                      <a:cubicBezTo>
                        <a:pt x="491418" y="353026"/>
                        <a:pt x="484669" y="352706"/>
                        <a:pt x="480784" y="349547"/>
                      </a:cubicBezTo>
                      <a:lnTo>
                        <a:pt x="470126" y="340880"/>
                      </a:lnTo>
                      <a:cubicBezTo>
                        <a:pt x="466241" y="337720"/>
                        <a:pt x="466690" y="332916"/>
                        <a:pt x="471129" y="330150"/>
                      </a:cubicBezTo>
                      <a:lnTo>
                        <a:pt x="486471" y="320591"/>
                      </a:lnTo>
                      <a:cubicBezTo>
                        <a:pt x="488690" y="319208"/>
                        <a:pt x="491487" y="318596"/>
                        <a:pt x="494215" y="318725"/>
                      </a:cubicBezTo>
                      <a:close/>
                      <a:moveTo>
                        <a:pt x="345688" y="299409"/>
                      </a:moveTo>
                      <a:cubicBezTo>
                        <a:pt x="352994" y="299409"/>
                        <a:pt x="360302" y="301393"/>
                        <a:pt x="365877" y="305362"/>
                      </a:cubicBezTo>
                      <a:lnTo>
                        <a:pt x="434747" y="354388"/>
                      </a:lnTo>
                      <a:cubicBezTo>
                        <a:pt x="445898" y="362325"/>
                        <a:pt x="445898" y="375196"/>
                        <a:pt x="434747" y="383133"/>
                      </a:cubicBezTo>
                      <a:lnTo>
                        <a:pt x="404167" y="404901"/>
                      </a:lnTo>
                      <a:cubicBezTo>
                        <a:pt x="393017" y="412840"/>
                        <a:pt x="374938" y="412840"/>
                        <a:pt x="363788" y="404901"/>
                      </a:cubicBezTo>
                      <a:lnTo>
                        <a:pt x="294918" y="355876"/>
                      </a:lnTo>
                      <a:cubicBezTo>
                        <a:pt x="283766" y="347938"/>
                        <a:pt x="283767" y="335069"/>
                        <a:pt x="294918" y="327131"/>
                      </a:cubicBezTo>
                      <a:lnTo>
                        <a:pt x="325497" y="305362"/>
                      </a:lnTo>
                      <a:cubicBezTo>
                        <a:pt x="331073" y="301393"/>
                        <a:pt x="338380" y="299409"/>
                        <a:pt x="345688" y="299409"/>
                      </a:cubicBezTo>
                      <a:close/>
                      <a:moveTo>
                        <a:pt x="60602" y="297373"/>
                      </a:moveTo>
                      <a:lnTo>
                        <a:pt x="70505" y="302054"/>
                      </a:lnTo>
                      <a:lnTo>
                        <a:pt x="121058" y="338041"/>
                      </a:lnTo>
                      <a:cubicBezTo>
                        <a:pt x="139490" y="351162"/>
                        <a:pt x="139490" y="372436"/>
                        <a:pt x="121058" y="385557"/>
                      </a:cubicBezTo>
                      <a:lnTo>
                        <a:pt x="70505" y="421543"/>
                      </a:lnTo>
                      <a:cubicBezTo>
                        <a:pt x="65897" y="424824"/>
                        <a:pt x="60573" y="427284"/>
                        <a:pt x="54891" y="428924"/>
                      </a:cubicBezTo>
                      <a:lnTo>
                        <a:pt x="38450" y="431201"/>
                      </a:lnTo>
                      <a:lnTo>
                        <a:pt x="38450" y="431354"/>
                      </a:lnTo>
                      <a:lnTo>
                        <a:pt x="38227" y="431385"/>
                      </a:lnTo>
                      <a:lnTo>
                        <a:pt x="37678" y="431308"/>
                      </a:lnTo>
                      <a:lnTo>
                        <a:pt x="37130" y="431384"/>
                      </a:lnTo>
                      <a:lnTo>
                        <a:pt x="37129" y="431384"/>
                      </a:lnTo>
                      <a:lnTo>
                        <a:pt x="37129" y="431232"/>
                      </a:lnTo>
                      <a:lnTo>
                        <a:pt x="22604" y="429220"/>
                      </a:lnTo>
                      <a:close/>
                      <a:moveTo>
                        <a:pt x="667537" y="292213"/>
                      </a:moveTo>
                      <a:lnTo>
                        <a:pt x="667633" y="292227"/>
                      </a:lnTo>
                      <a:lnTo>
                        <a:pt x="667633" y="292213"/>
                      </a:lnTo>
                      <a:lnTo>
                        <a:pt x="667634" y="292213"/>
                      </a:lnTo>
                      <a:cubicBezTo>
                        <a:pt x="679713" y="292213"/>
                        <a:pt x="691793" y="295494"/>
                        <a:pt x="701009" y="302054"/>
                      </a:cubicBezTo>
                      <a:lnTo>
                        <a:pt x="751561" y="338041"/>
                      </a:lnTo>
                      <a:cubicBezTo>
                        <a:pt x="769993" y="351162"/>
                        <a:pt x="769993" y="372436"/>
                        <a:pt x="751561" y="385557"/>
                      </a:cubicBezTo>
                      <a:lnTo>
                        <a:pt x="701008" y="421543"/>
                      </a:lnTo>
                      <a:cubicBezTo>
                        <a:pt x="691792" y="428104"/>
                        <a:pt x="679713" y="431384"/>
                        <a:pt x="667634" y="431384"/>
                      </a:cubicBezTo>
                      <a:lnTo>
                        <a:pt x="667633" y="431384"/>
                      </a:lnTo>
                      <a:lnTo>
                        <a:pt x="667633" y="431371"/>
                      </a:lnTo>
                      <a:lnTo>
                        <a:pt x="667537" y="431385"/>
                      </a:lnTo>
                      <a:cubicBezTo>
                        <a:pt x="655458" y="431385"/>
                        <a:pt x="643379" y="428104"/>
                        <a:pt x="634162" y="421543"/>
                      </a:cubicBezTo>
                      <a:lnTo>
                        <a:pt x="583610" y="385557"/>
                      </a:lnTo>
                      <a:cubicBezTo>
                        <a:pt x="565178" y="372436"/>
                        <a:pt x="565178" y="351162"/>
                        <a:pt x="583610" y="338041"/>
                      </a:cubicBezTo>
                      <a:lnTo>
                        <a:pt x="634162" y="302055"/>
                      </a:lnTo>
                      <a:cubicBezTo>
                        <a:pt x="643379" y="295494"/>
                        <a:pt x="655458" y="292213"/>
                        <a:pt x="667537" y="292213"/>
                      </a:cubicBezTo>
                      <a:close/>
                      <a:moveTo>
                        <a:pt x="804750" y="290549"/>
                      </a:moveTo>
                      <a:lnTo>
                        <a:pt x="826665" y="366588"/>
                      </a:lnTo>
                      <a:lnTo>
                        <a:pt x="814885" y="363114"/>
                      </a:lnTo>
                      <a:lnTo>
                        <a:pt x="776626" y="335879"/>
                      </a:lnTo>
                      <a:cubicBezTo>
                        <a:pt x="766807" y="328890"/>
                        <a:pt x="766807" y="317558"/>
                        <a:pt x="776626" y="310569"/>
                      </a:cubicBezTo>
                      <a:close/>
                      <a:moveTo>
                        <a:pt x="198849" y="280448"/>
                      </a:moveTo>
                      <a:cubicBezTo>
                        <a:pt x="205283" y="280448"/>
                        <a:pt x="211718" y="282195"/>
                        <a:pt x="216627" y="285690"/>
                      </a:cubicBezTo>
                      <a:lnTo>
                        <a:pt x="254886" y="312925"/>
                      </a:lnTo>
                      <a:cubicBezTo>
                        <a:pt x="264704" y="319914"/>
                        <a:pt x="264704" y="331247"/>
                        <a:pt x="254886" y="338236"/>
                      </a:cubicBezTo>
                      <a:lnTo>
                        <a:pt x="219936" y="363114"/>
                      </a:lnTo>
                      <a:cubicBezTo>
                        <a:pt x="210119" y="370104"/>
                        <a:pt x="194200" y="370104"/>
                        <a:pt x="184381" y="363114"/>
                      </a:cubicBezTo>
                      <a:lnTo>
                        <a:pt x="146122" y="335879"/>
                      </a:lnTo>
                      <a:cubicBezTo>
                        <a:pt x="136304" y="328890"/>
                        <a:pt x="136304" y="317558"/>
                        <a:pt x="146122" y="310569"/>
                      </a:cubicBezTo>
                      <a:lnTo>
                        <a:pt x="181071" y="285690"/>
                      </a:lnTo>
                      <a:cubicBezTo>
                        <a:pt x="185980" y="282196"/>
                        <a:pt x="192415" y="280448"/>
                        <a:pt x="198849" y="280448"/>
                      </a:cubicBezTo>
                      <a:close/>
                      <a:moveTo>
                        <a:pt x="737986" y="279937"/>
                      </a:moveTo>
                      <a:cubicBezTo>
                        <a:pt x="741215" y="279847"/>
                        <a:pt x="744493" y="280634"/>
                        <a:pt x="747053" y="282319"/>
                      </a:cubicBezTo>
                      <a:lnTo>
                        <a:pt x="764010" y="293476"/>
                      </a:lnTo>
                      <a:cubicBezTo>
                        <a:pt x="769131" y="296846"/>
                        <a:pt x="769445" y="302533"/>
                        <a:pt x="764711" y="306179"/>
                      </a:cubicBezTo>
                      <a:lnTo>
                        <a:pt x="754552" y="314003"/>
                      </a:lnTo>
                      <a:cubicBezTo>
                        <a:pt x="749819" y="317649"/>
                        <a:pt x="741829" y="317872"/>
                        <a:pt x="736707" y="314502"/>
                      </a:cubicBezTo>
                      <a:lnTo>
                        <a:pt x="719751" y="303345"/>
                      </a:lnTo>
                      <a:cubicBezTo>
                        <a:pt x="714630" y="299975"/>
                        <a:pt x="714315" y="294288"/>
                        <a:pt x="719049" y="290642"/>
                      </a:cubicBezTo>
                      <a:lnTo>
                        <a:pt x="729209" y="282818"/>
                      </a:lnTo>
                      <a:cubicBezTo>
                        <a:pt x="731576" y="280996"/>
                        <a:pt x="734757" y="280028"/>
                        <a:pt x="737986" y="279937"/>
                      </a:cubicBezTo>
                      <a:close/>
                      <a:moveTo>
                        <a:pt x="107482" y="279937"/>
                      </a:moveTo>
                      <a:cubicBezTo>
                        <a:pt x="110712" y="279847"/>
                        <a:pt x="113989" y="280634"/>
                        <a:pt x="116550" y="282319"/>
                      </a:cubicBezTo>
                      <a:lnTo>
                        <a:pt x="133507" y="293476"/>
                      </a:lnTo>
                      <a:cubicBezTo>
                        <a:pt x="138627" y="296846"/>
                        <a:pt x="138942" y="302533"/>
                        <a:pt x="134208" y="306179"/>
                      </a:cubicBezTo>
                      <a:lnTo>
                        <a:pt x="124048" y="314003"/>
                      </a:lnTo>
                      <a:cubicBezTo>
                        <a:pt x="119315" y="317649"/>
                        <a:pt x="111325" y="317872"/>
                        <a:pt x="106204" y="314502"/>
                      </a:cubicBezTo>
                      <a:lnTo>
                        <a:pt x="89247" y="303345"/>
                      </a:lnTo>
                      <a:cubicBezTo>
                        <a:pt x="84126" y="299975"/>
                        <a:pt x="83812" y="294288"/>
                        <a:pt x="88546" y="290642"/>
                      </a:cubicBezTo>
                      <a:lnTo>
                        <a:pt x="98705" y="282818"/>
                      </a:lnTo>
                      <a:cubicBezTo>
                        <a:pt x="101072" y="280996"/>
                        <a:pt x="104254" y="280028"/>
                        <a:pt x="107482" y="279937"/>
                      </a:cubicBezTo>
                      <a:close/>
                      <a:moveTo>
                        <a:pt x="355376" y="277578"/>
                      </a:moveTo>
                      <a:cubicBezTo>
                        <a:pt x="357216" y="277637"/>
                        <a:pt x="359026" y="278195"/>
                        <a:pt x="360368" y="279238"/>
                      </a:cubicBezTo>
                      <a:lnTo>
                        <a:pt x="366129" y="283720"/>
                      </a:lnTo>
                      <a:cubicBezTo>
                        <a:pt x="368813" y="285808"/>
                        <a:pt x="368611" y="289050"/>
                        <a:pt x="365677" y="290960"/>
                      </a:cubicBezTo>
                      <a:lnTo>
                        <a:pt x="359382" y="295061"/>
                      </a:lnTo>
                      <a:cubicBezTo>
                        <a:pt x="356448" y="296972"/>
                        <a:pt x="351895" y="296828"/>
                        <a:pt x="349211" y="294740"/>
                      </a:cubicBezTo>
                      <a:lnTo>
                        <a:pt x="343450" y="290258"/>
                      </a:lnTo>
                      <a:cubicBezTo>
                        <a:pt x="340766" y="288170"/>
                        <a:pt x="340968" y="284928"/>
                        <a:pt x="343901" y="283018"/>
                      </a:cubicBezTo>
                      <a:lnTo>
                        <a:pt x="350197" y="278917"/>
                      </a:lnTo>
                      <a:cubicBezTo>
                        <a:pt x="351664" y="277962"/>
                        <a:pt x="353535" y="277520"/>
                        <a:pt x="355376" y="277578"/>
                      </a:cubicBezTo>
                      <a:close/>
                      <a:moveTo>
                        <a:pt x="708177" y="263087"/>
                      </a:moveTo>
                      <a:cubicBezTo>
                        <a:pt x="710266" y="263028"/>
                        <a:pt x="712385" y="263537"/>
                        <a:pt x="714042" y="264627"/>
                      </a:cubicBezTo>
                      <a:lnTo>
                        <a:pt x="721149" y="269303"/>
                      </a:lnTo>
                      <a:cubicBezTo>
                        <a:pt x="724462" y="271483"/>
                        <a:pt x="724665" y="275161"/>
                        <a:pt x="721603" y="277520"/>
                      </a:cubicBezTo>
                      <a:lnTo>
                        <a:pt x="713070" y="284091"/>
                      </a:lnTo>
                      <a:cubicBezTo>
                        <a:pt x="710009" y="286449"/>
                        <a:pt x="704841" y="286593"/>
                        <a:pt x="701529" y="284414"/>
                      </a:cubicBezTo>
                      <a:lnTo>
                        <a:pt x="694421" y="279737"/>
                      </a:lnTo>
                      <a:cubicBezTo>
                        <a:pt x="691109" y="277557"/>
                        <a:pt x="690905" y="273879"/>
                        <a:pt x="693968" y="271521"/>
                      </a:cubicBezTo>
                      <a:lnTo>
                        <a:pt x="702500" y="264950"/>
                      </a:lnTo>
                      <a:cubicBezTo>
                        <a:pt x="704031" y="263771"/>
                        <a:pt x="706088" y="263145"/>
                        <a:pt x="708177" y="263087"/>
                      </a:cubicBezTo>
                      <a:close/>
                      <a:moveTo>
                        <a:pt x="77674" y="263087"/>
                      </a:moveTo>
                      <a:cubicBezTo>
                        <a:pt x="79762" y="263028"/>
                        <a:pt x="81882" y="263537"/>
                        <a:pt x="83539" y="264627"/>
                      </a:cubicBezTo>
                      <a:lnTo>
                        <a:pt x="90646" y="269303"/>
                      </a:lnTo>
                      <a:cubicBezTo>
                        <a:pt x="93958" y="271483"/>
                        <a:pt x="94162" y="275161"/>
                        <a:pt x="91100" y="277520"/>
                      </a:cubicBezTo>
                      <a:lnTo>
                        <a:pt x="82567" y="284091"/>
                      </a:lnTo>
                      <a:cubicBezTo>
                        <a:pt x="79505" y="286449"/>
                        <a:pt x="74338" y="286593"/>
                        <a:pt x="71025" y="284414"/>
                      </a:cubicBezTo>
                      <a:lnTo>
                        <a:pt x="65403" y="280715"/>
                      </a:lnTo>
                      <a:lnTo>
                        <a:pt x="69362" y="266980"/>
                      </a:lnTo>
                      <a:lnTo>
                        <a:pt x="71997" y="264950"/>
                      </a:lnTo>
                      <a:cubicBezTo>
                        <a:pt x="73528" y="263771"/>
                        <a:pt x="75584" y="263145"/>
                        <a:pt x="77674" y="263087"/>
                      </a:cubicBezTo>
                      <a:close/>
                      <a:moveTo>
                        <a:pt x="365226" y="255909"/>
                      </a:moveTo>
                      <a:cubicBezTo>
                        <a:pt x="369116" y="254976"/>
                        <a:pt x="373331" y="256464"/>
                        <a:pt x="374642" y="259233"/>
                      </a:cubicBezTo>
                      <a:lnTo>
                        <a:pt x="377454" y="265174"/>
                      </a:lnTo>
                      <a:cubicBezTo>
                        <a:pt x="378764" y="267943"/>
                        <a:pt x="376673" y="270944"/>
                        <a:pt x="372783" y="271877"/>
                      </a:cubicBezTo>
                      <a:lnTo>
                        <a:pt x="362300" y="274392"/>
                      </a:lnTo>
                      <a:cubicBezTo>
                        <a:pt x="358410" y="275325"/>
                        <a:pt x="354194" y="273836"/>
                        <a:pt x="352884" y="271067"/>
                      </a:cubicBezTo>
                      <a:lnTo>
                        <a:pt x="350072" y="265126"/>
                      </a:lnTo>
                      <a:cubicBezTo>
                        <a:pt x="348762" y="262357"/>
                        <a:pt x="350853" y="259356"/>
                        <a:pt x="354742" y="258423"/>
                      </a:cubicBezTo>
                      <a:close/>
                      <a:moveTo>
                        <a:pt x="586186" y="253558"/>
                      </a:moveTo>
                      <a:cubicBezTo>
                        <a:pt x="591197" y="253558"/>
                        <a:pt x="596209" y="254919"/>
                        <a:pt x="600033" y="257641"/>
                      </a:cubicBezTo>
                      <a:lnTo>
                        <a:pt x="621006" y="272571"/>
                      </a:lnTo>
                      <a:cubicBezTo>
                        <a:pt x="628654" y="278015"/>
                        <a:pt x="628655" y="286843"/>
                        <a:pt x="621007" y="292286"/>
                      </a:cubicBezTo>
                      <a:lnTo>
                        <a:pt x="584205" y="318484"/>
                      </a:lnTo>
                      <a:cubicBezTo>
                        <a:pt x="576558" y="323928"/>
                        <a:pt x="564158" y="323928"/>
                        <a:pt x="556510" y="318484"/>
                      </a:cubicBezTo>
                      <a:lnTo>
                        <a:pt x="535537" y="303554"/>
                      </a:lnTo>
                      <a:cubicBezTo>
                        <a:pt x="527889" y="298109"/>
                        <a:pt x="527889" y="289282"/>
                        <a:pt x="535537" y="283839"/>
                      </a:cubicBezTo>
                      <a:lnTo>
                        <a:pt x="572339" y="257641"/>
                      </a:lnTo>
                      <a:cubicBezTo>
                        <a:pt x="576163" y="254919"/>
                        <a:pt x="581174" y="253558"/>
                        <a:pt x="586186" y="253558"/>
                      </a:cubicBezTo>
                      <a:close/>
                      <a:moveTo>
                        <a:pt x="433053" y="244165"/>
                      </a:moveTo>
                      <a:cubicBezTo>
                        <a:pt x="435833" y="244165"/>
                        <a:pt x="438614" y="244919"/>
                        <a:pt x="440735" y="246429"/>
                      </a:cubicBezTo>
                      <a:lnTo>
                        <a:pt x="500965" y="289305"/>
                      </a:lnTo>
                      <a:cubicBezTo>
                        <a:pt x="505207" y="292326"/>
                        <a:pt x="505207" y="297223"/>
                        <a:pt x="500965" y="300243"/>
                      </a:cubicBezTo>
                      <a:lnTo>
                        <a:pt x="449451" y="336914"/>
                      </a:lnTo>
                      <a:cubicBezTo>
                        <a:pt x="445209" y="339934"/>
                        <a:pt x="438330" y="339934"/>
                        <a:pt x="434087" y="336914"/>
                      </a:cubicBezTo>
                      <a:lnTo>
                        <a:pt x="373856" y="294037"/>
                      </a:lnTo>
                      <a:cubicBezTo>
                        <a:pt x="369614" y="291017"/>
                        <a:pt x="369614" y="286120"/>
                        <a:pt x="373856" y="283101"/>
                      </a:cubicBezTo>
                      <a:lnTo>
                        <a:pt x="425370" y="246429"/>
                      </a:lnTo>
                      <a:cubicBezTo>
                        <a:pt x="427491" y="244920"/>
                        <a:pt x="430272" y="244165"/>
                        <a:pt x="433053" y="244165"/>
                      </a:cubicBezTo>
                      <a:close/>
                      <a:moveTo>
                        <a:pt x="349404" y="234217"/>
                      </a:moveTo>
                      <a:cubicBezTo>
                        <a:pt x="351244" y="234275"/>
                        <a:pt x="353053" y="234833"/>
                        <a:pt x="354395" y="235876"/>
                      </a:cubicBezTo>
                      <a:lnTo>
                        <a:pt x="360156" y="240359"/>
                      </a:lnTo>
                      <a:cubicBezTo>
                        <a:pt x="362840" y="242447"/>
                        <a:pt x="362638" y="245688"/>
                        <a:pt x="359704" y="247599"/>
                      </a:cubicBezTo>
                      <a:lnTo>
                        <a:pt x="353409" y="251699"/>
                      </a:lnTo>
                      <a:cubicBezTo>
                        <a:pt x="350476" y="253610"/>
                        <a:pt x="345922" y="253466"/>
                        <a:pt x="343238" y="251378"/>
                      </a:cubicBezTo>
                      <a:lnTo>
                        <a:pt x="337478" y="246897"/>
                      </a:lnTo>
                      <a:cubicBezTo>
                        <a:pt x="334793" y="244808"/>
                        <a:pt x="334996" y="241567"/>
                        <a:pt x="337929" y="239656"/>
                      </a:cubicBezTo>
                      <a:lnTo>
                        <a:pt x="344225" y="235556"/>
                      </a:lnTo>
                      <a:cubicBezTo>
                        <a:pt x="345691" y="234600"/>
                        <a:pt x="347563" y="234158"/>
                        <a:pt x="349404" y="234217"/>
                      </a:cubicBezTo>
                      <a:close/>
                      <a:moveTo>
                        <a:pt x="607389" y="229966"/>
                      </a:moveTo>
                      <a:cubicBezTo>
                        <a:pt x="609230" y="230024"/>
                        <a:pt x="611040" y="230582"/>
                        <a:pt x="612381" y="231626"/>
                      </a:cubicBezTo>
                      <a:lnTo>
                        <a:pt x="618142" y="236108"/>
                      </a:lnTo>
                      <a:cubicBezTo>
                        <a:pt x="620826" y="238196"/>
                        <a:pt x="620624" y="241437"/>
                        <a:pt x="617691" y="243348"/>
                      </a:cubicBezTo>
                      <a:lnTo>
                        <a:pt x="611396" y="247449"/>
                      </a:lnTo>
                      <a:cubicBezTo>
                        <a:pt x="608461" y="249359"/>
                        <a:pt x="603909" y="249215"/>
                        <a:pt x="601224" y="247127"/>
                      </a:cubicBezTo>
                      <a:lnTo>
                        <a:pt x="595464" y="242646"/>
                      </a:lnTo>
                      <a:cubicBezTo>
                        <a:pt x="592779" y="240558"/>
                        <a:pt x="592981" y="237316"/>
                        <a:pt x="595915" y="235405"/>
                      </a:cubicBezTo>
                      <a:lnTo>
                        <a:pt x="602210" y="231305"/>
                      </a:lnTo>
                      <a:cubicBezTo>
                        <a:pt x="603678" y="230349"/>
                        <a:pt x="605549" y="229907"/>
                        <a:pt x="607389" y="229966"/>
                      </a:cubicBezTo>
                      <a:close/>
                      <a:moveTo>
                        <a:pt x="667633" y="227109"/>
                      </a:moveTo>
                      <a:lnTo>
                        <a:pt x="699045" y="247851"/>
                      </a:lnTo>
                      <a:cubicBezTo>
                        <a:pt x="702640" y="250410"/>
                        <a:pt x="702640" y="254559"/>
                        <a:pt x="699045" y="257118"/>
                      </a:cubicBezTo>
                      <a:lnTo>
                        <a:pt x="667633" y="279478"/>
                      </a:lnTo>
                      <a:lnTo>
                        <a:pt x="638495" y="257118"/>
                      </a:lnTo>
                      <a:cubicBezTo>
                        <a:pt x="634900" y="254559"/>
                        <a:pt x="634900" y="250410"/>
                        <a:pt x="638495" y="247851"/>
                      </a:cubicBezTo>
                      <a:close/>
                      <a:moveTo>
                        <a:pt x="272899" y="226727"/>
                      </a:moveTo>
                      <a:cubicBezTo>
                        <a:pt x="278458" y="226726"/>
                        <a:pt x="284017" y="228236"/>
                        <a:pt x="288258" y="231255"/>
                      </a:cubicBezTo>
                      <a:lnTo>
                        <a:pt x="331249" y="261859"/>
                      </a:lnTo>
                      <a:cubicBezTo>
                        <a:pt x="339732" y="267897"/>
                        <a:pt x="339732" y="277687"/>
                        <a:pt x="331249" y="283726"/>
                      </a:cubicBezTo>
                      <a:lnTo>
                        <a:pt x="301055" y="305220"/>
                      </a:lnTo>
                      <a:cubicBezTo>
                        <a:pt x="292572" y="311258"/>
                        <a:pt x="278819" y="311258"/>
                        <a:pt x="270336" y="305220"/>
                      </a:cubicBezTo>
                      <a:lnTo>
                        <a:pt x="227345" y="274617"/>
                      </a:lnTo>
                      <a:cubicBezTo>
                        <a:pt x="218863" y="268578"/>
                        <a:pt x="218863" y="258788"/>
                        <a:pt x="227345" y="252749"/>
                      </a:cubicBezTo>
                      <a:lnTo>
                        <a:pt x="257540" y="231255"/>
                      </a:lnTo>
                      <a:cubicBezTo>
                        <a:pt x="261782" y="228236"/>
                        <a:pt x="267340" y="226727"/>
                        <a:pt x="272899" y="226727"/>
                      </a:cubicBezTo>
                      <a:close/>
                      <a:moveTo>
                        <a:pt x="377652" y="224043"/>
                      </a:moveTo>
                      <a:cubicBezTo>
                        <a:pt x="379721" y="224108"/>
                        <a:pt x="381755" y="224735"/>
                        <a:pt x="383264" y="225910"/>
                      </a:cubicBezTo>
                      <a:lnTo>
                        <a:pt x="402504" y="240878"/>
                      </a:lnTo>
                      <a:cubicBezTo>
                        <a:pt x="405522" y="243225"/>
                        <a:pt x="405295" y="246870"/>
                        <a:pt x="401997" y="249018"/>
                      </a:cubicBezTo>
                      <a:lnTo>
                        <a:pt x="394920" y="253627"/>
                      </a:lnTo>
                      <a:cubicBezTo>
                        <a:pt x="391623" y="255775"/>
                        <a:pt x="386503" y="255614"/>
                        <a:pt x="383486" y="253266"/>
                      </a:cubicBezTo>
                      <a:lnTo>
                        <a:pt x="364246" y="238297"/>
                      </a:lnTo>
                      <a:cubicBezTo>
                        <a:pt x="361228" y="235950"/>
                        <a:pt x="361455" y="232306"/>
                        <a:pt x="364753" y="230158"/>
                      </a:cubicBezTo>
                      <a:lnTo>
                        <a:pt x="371830" y="225548"/>
                      </a:lnTo>
                      <a:cubicBezTo>
                        <a:pt x="373479" y="224474"/>
                        <a:pt x="375583" y="223977"/>
                        <a:pt x="377652" y="224043"/>
                      </a:cubicBezTo>
                      <a:close/>
                      <a:moveTo>
                        <a:pt x="435400" y="221463"/>
                      </a:moveTo>
                      <a:cubicBezTo>
                        <a:pt x="437241" y="221522"/>
                        <a:pt x="439050" y="222079"/>
                        <a:pt x="440392" y="223123"/>
                      </a:cubicBezTo>
                      <a:lnTo>
                        <a:pt x="446152" y="227605"/>
                      </a:lnTo>
                      <a:cubicBezTo>
                        <a:pt x="448836" y="229693"/>
                        <a:pt x="448635" y="232935"/>
                        <a:pt x="445701" y="234846"/>
                      </a:cubicBezTo>
                      <a:lnTo>
                        <a:pt x="439405" y="238946"/>
                      </a:lnTo>
                      <a:cubicBezTo>
                        <a:pt x="436472" y="240856"/>
                        <a:pt x="431918" y="240713"/>
                        <a:pt x="429234" y="238625"/>
                      </a:cubicBezTo>
                      <a:lnTo>
                        <a:pt x="423474" y="234143"/>
                      </a:lnTo>
                      <a:cubicBezTo>
                        <a:pt x="420790" y="232055"/>
                        <a:pt x="420992" y="228813"/>
                        <a:pt x="423925" y="226902"/>
                      </a:cubicBezTo>
                      <a:lnTo>
                        <a:pt x="430221" y="222802"/>
                      </a:lnTo>
                      <a:cubicBezTo>
                        <a:pt x="431687" y="221847"/>
                        <a:pt x="433559" y="221405"/>
                        <a:pt x="435400" y="221463"/>
                      </a:cubicBezTo>
                      <a:close/>
                      <a:moveTo>
                        <a:pt x="782003" y="211621"/>
                      </a:moveTo>
                      <a:lnTo>
                        <a:pt x="801294" y="278554"/>
                      </a:lnTo>
                      <a:lnTo>
                        <a:pt x="790281" y="286393"/>
                      </a:lnTo>
                      <a:cubicBezTo>
                        <a:pt x="784815" y="290285"/>
                        <a:pt x="775951" y="290285"/>
                        <a:pt x="770484" y="286393"/>
                      </a:cubicBezTo>
                      <a:lnTo>
                        <a:pt x="730818" y="258157"/>
                      </a:lnTo>
                      <a:cubicBezTo>
                        <a:pt x="725351" y="254266"/>
                        <a:pt x="725351" y="247956"/>
                        <a:pt x="730818" y="244064"/>
                      </a:cubicBezTo>
                      <a:lnTo>
                        <a:pt x="772426" y="214445"/>
                      </a:lnTo>
                      <a:close/>
                      <a:moveTo>
                        <a:pt x="151821" y="211526"/>
                      </a:moveTo>
                      <a:cubicBezTo>
                        <a:pt x="155404" y="211526"/>
                        <a:pt x="158986" y="212499"/>
                        <a:pt x="161720" y="214445"/>
                      </a:cubicBezTo>
                      <a:lnTo>
                        <a:pt x="201385" y="242681"/>
                      </a:lnTo>
                      <a:cubicBezTo>
                        <a:pt x="206853" y="246573"/>
                        <a:pt x="206853" y="252883"/>
                        <a:pt x="201385" y="256774"/>
                      </a:cubicBezTo>
                      <a:lnTo>
                        <a:pt x="159778" y="286393"/>
                      </a:lnTo>
                      <a:cubicBezTo>
                        <a:pt x="154311" y="290285"/>
                        <a:pt x="145447" y="290285"/>
                        <a:pt x="139980" y="286393"/>
                      </a:cubicBezTo>
                      <a:lnTo>
                        <a:pt x="100314" y="258157"/>
                      </a:lnTo>
                      <a:cubicBezTo>
                        <a:pt x="94848" y="254266"/>
                        <a:pt x="94848" y="247956"/>
                        <a:pt x="100314" y="244064"/>
                      </a:cubicBezTo>
                      <a:lnTo>
                        <a:pt x="141923" y="214445"/>
                      </a:lnTo>
                      <a:cubicBezTo>
                        <a:pt x="144655" y="212499"/>
                        <a:pt x="148238" y="211526"/>
                        <a:pt x="151821" y="211526"/>
                      </a:cubicBezTo>
                      <a:close/>
                      <a:moveTo>
                        <a:pt x="633769" y="201912"/>
                      </a:moveTo>
                      <a:cubicBezTo>
                        <a:pt x="635220" y="201912"/>
                        <a:pt x="636671" y="202306"/>
                        <a:pt x="637778" y="203094"/>
                      </a:cubicBezTo>
                      <a:lnTo>
                        <a:pt x="655553" y="215747"/>
                      </a:lnTo>
                      <a:cubicBezTo>
                        <a:pt x="657766" y="217323"/>
                        <a:pt x="657766" y="219878"/>
                        <a:pt x="655553" y="221454"/>
                      </a:cubicBezTo>
                      <a:lnTo>
                        <a:pt x="639742" y="232709"/>
                      </a:lnTo>
                      <a:cubicBezTo>
                        <a:pt x="637528" y="234285"/>
                        <a:pt x="633938" y="234285"/>
                        <a:pt x="631725" y="232709"/>
                      </a:cubicBezTo>
                      <a:lnTo>
                        <a:pt x="613950" y="220056"/>
                      </a:lnTo>
                      <a:cubicBezTo>
                        <a:pt x="611736" y="218481"/>
                        <a:pt x="611736" y="215925"/>
                        <a:pt x="613950" y="214349"/>
                      </a:cubicBezTo>
                      <a:lnTo>
                        <a:pt x="629761" y="203094"/>
                      </a:lnTo>
                      <a:cubicBezTo>
                        <a:pt x="630867" y="202306"/>
                        <a:pt x="632318" y="201912"/>
                        <a:pt x="633769" y="201912"/>
                      </a:cubicBezTo>
                      <a:close/>
                      <a:moveTo>
                        <a:pt x="513523" y="192133"/>
                      </a:moveTo>
                      <a:cubicBezTo>
                        <a:pt x="518669" y="192100"/>
                        <a:pt x="523834" y="193466"/>
                        <a:pt x="527796" y="196236"/>
                      </a:cubicBezTo>
                      <a:lnTo>
                        <a:pt x="568889" y="224970"/>
                      </a:lnTo>
                      <a:cubicBezTo>
                        <a:pt x="576813" y="230512"/>
                        <a:pt x="576928" y="239576"/>
                        <a:pt x="569143" y="245218"/>
                      </a:cubicBezTo>
                      <a:lnTo>
                        <a:pt x="531079" y="272803"/>
                      </a:lnTo>
                      <a:cubicBezTo>
                        <a:pt x="523294" y="278444"/>
                        <a:pt x="510561" y="278525"/>
                        <a:pt x="502636" y="272983"/>
                      </a:cubicBezTo>
                      <a:lnTo>
                        <a:pt x="461544" y="244250"/>
                      </a:lnTo>
                      <a:cubicBezTo>
                        <a:pt x="453619" y="238707"/>
                        <a:pt x="453505" y="229643"/>
                        <a:pt x="461290" y="224002"/>
                      </a:cubicBezTo>
                      <a:lnTo>
                        <a:pt x="499354" y="196417"/>
                      </a:lnTo>
                      <a:cubicBezTo>
                        <a:pt x="503246" y="193596"/>
                        <a:pt x="508375" y="192166"/>
                        <a:pt x="513523" y="192133"/>
                      </a:cubicBezTo>
                      <a:close/>
                      <a:moveTo>
                        <a:pt x="230650" y="190496"/>
                      </a:moveTo>
                      <a:cubicBezTo>
                        <a:pt x="232953" y="190496"/>
                        <a:pt x="235256" y="191121"/>
                        <a:pt x="237013" y="192372"/>
                      </a:cubicBezTo>
                      <a:lnTo>
                        <a:pt x="262508" y="210521"/>
                      </a:lnTo>
                      <a:cubicBezTo>
                        <a:pt x="266022" y="213022"/>
                        <a:pt x="266022" y="217078"/>
                        <a:pt x="262508" y="219580"/>
                      </a:cubicBezTo>
                      <a:lnTo>
                        <a:pt x="232671" y="240819"/>
                      </a:lnTo>
                      <a:cubicBezTo>
                        <a:pt x="229158" y="243320"/>
                        <a:pt x="223460" y="243320"/>
                        <a:pt x="219947" y="240819"/>
                      </a:cubicBezTo>
                      <a:lnTo>
                        <a:pt x="194451" y="222670"/>
                      </a:lnTo>
                      <a:cubicBezTo>
                        <a:pt x="190937" y="220168"/>
                        <a:pt x="190937" y="216112"/>
                        <a:pt x="194451" y="213611"/>
                      </a:cubicBezTo>
                      <a:lnTo>
                        <a:pt x="224288" y="192372"/>
                      </a:lnTo>
                      <a:cubicBezTo>
                        <a:pt x="226044" y="191122"/>
                        <a:pt x="228347" y="190496"/>
                        <a:pt x="230650" y="190496"/>
                      </a:cubicBezTo>
                      <a:close/>
                      <a:moveTo>
                        <a:pt x="425615" y="185802"/>
                      </a:moveTo>
                      <a:cubicBezTo>
                        <a:pt x="428611" y="185827"/>
                        <a:pt x="431593" y="186666"/>
                        <a:pt x="433852" y="188313"/>
                      </a:cubicBezTo>
                      <a:lnTo>
                        <a:pt x="443546" y="195378"/>
                      </a:lnTo>
                      <a:cubicBezTo>
                        <a:pt x="448063" y="198671"/>
                        <a:pt x="447976" y="203947"/>
                        <a:pt x="443351" y="207162"/>
                      </a:cubicBezTo>
                      <a:lnTo>
                        <a:pt x="418084" y="224730"/>
                      </a:lnTo>
                      <a:cubicBezTo>
                        <a:pt x="413459" y="227945"/>
                        <a:pt x="406047" y="227884"/>
                        <a:pt x="401530" y="224591"/>
                      </a:cubicBezTo>
                      <a:lnTo>
                        <a:pt x="391835" y="217525"/>
                      </a:lnTo>
                      <a:cubicBezTo>
                        <a:pt x="387318" y="214233"/>
                        <a:pt x="387406" y="208956"/>
                        <a:pt x="392031" y="205740"/>
                      </a:cubicBezTo>
                      <a:lnTo>
                        <a:pt x="417297" y="188174"/>
                      </a:lnTo>
                      <a:cubicBezTo>
                        <a:pt x="419609" y="186565"/>
                        <a:pt x="422619" y="185777"/>
                        <a:pt x="425615" y="185802"/>
                      </a:cubicBezTo>
                      <a:close/>
                      <a:moveTo>
                        <a:pt x="647997" y="180652"/>
                      </a:moveTo>
                      <a:cubicBezTo>
                        <a:pt x="649838" y="180711"/>
                        <a:pt x="651647" y="181268"/>
                        <a:pt x="652990" y="182312"/>
                      </a:cubicBezTo>
                      <a:lnTo>
                        <a:pt x="658750" y="186794"/>
                      </a:lnTo>
                      <a:cubicBezTo>
                        <a:pt x="661434" y="188882"/>
                        <a:pt x="661232" y="192123"/>
                        <a:pt x="658299" y="194035"/>
                      </a:cubicBezTo>
                      <a:lnTo>
                        <a:pt x="652003" y="198135"/>
                      </a:lnTo>
                      <a:cubicBezTo>
                        <a:pt x="649069" y="200046"/>
                        <a:pt x="644516" y="199902"/>
                        <a:pt x="641832" y="197813"/>
                      </a:cubicBezTo>
                      <a:lnTo>
                        <a:pt x="636072" y="193332"/>
                      </a:lnTo>
                      <a:cubicBezTo>
                        <a:pt x="633388" y="191244"/>
                        <a:pt x="633589" y="188002"/>
                        <a:pt x="636523" y="186092"/>
                      </a:cubicBezTo>
                      <a:lnTo>
                        <a:pt x="642819" y="181991"/>
                      </a:lnTo>
                      <a:cubicBezTo>
                        <a:pt x="644285" y="181036"/>
                        <a:pt x="646157" y="180594"/>
                        <a:pt x="647997" y="180652"/>
                      </a:cubicBezTo>
                      <a:close/>
                      <a:moveTo>
                        <a:pt x="726787" y="176074"/>
                      </a:moveTo>
                      <a:cubicBezTo>
                        <a:pt x="729485" y="176074"/>
                        <a:pt x="732184" y="176807"/>
                        <a:pt x="734243" y="178273"/>
                      </a:cubicBezTo>
                      <a:lnTo>
                        <a:pt x="764119" y="199540"/>
                      </a:lnTo>
                      <a:cubicBezTo>
                        <a:pt x="768237" y="202472"/>
                        <a:pt x="768237" y="207224"/>
                        <a:pt x="764119" y="210156"/>
                      </a:cubicBezTo>
                      <a:lnTo>
                        <a:pt x="724195" y="238576"/>
                      </a:lnTo>
                      <a:cubicBezTo>
                        <a:pt x="720077" y="241507"/>
                        <a:pt x="713401" y="241507"/>
                        <a:pt x="709283" y="238576"/>
                      </a:cubicBezTo>
                      <a:lnTo>
                        <a:pt x="679407" y="217308"/>
                      </a:lnTo>
                      <a:cubicBezTo>
                        <a:pt x="675290" y="214377"/>
                        <a:pt x="675290" y="209624"/>
                        <a:pt x="679407" y="206693"/>
                      </a:cubicBezTo>
                      <a:lnTo>
                        <a:pt x="719331" y="178273"/>
                      </a:lnTo>
                      <a:cubicBezTo>
                        <a:pt x="721390" y="176807"/>
                        <a:pt x="724089" y="176074"/>
                        <a:pt x="726787" y="176074"/>
                      </a:cubicBezTo>
                      <a:close/>
                      <a:moveTo>
                        <a:pt x="96284" y="176074"/>
                      </a:moveTo>
                      <a:cubicBezTo>
                        <a:pt x="98982" y="176074"/>
                        <a:pt x="101681" y="176807"/>
                        <a:pt x="103740" y="178273"/>
                      </a:cubicBezTo>
                      <a:lnTo>
                        <a:pt x="133615" y="199540"/>
                      </a:lnTo>
                      <a:cubicBezTo>
                        <a:pt x="137733" y="202472"/>
                        <a:pt x="137733" y="207224"/>
                        <a:pt x="133615" y="210156"/>
                      </a:cubicBezTo>
                      <a:lnTo>
                        <a:pt x="93691" y="238576"/>
                      </a:lnTo>
                      <a:cubicBezTo>
                        <a:pt x="89574" y="241507"/>
                        <a:pt x="82898" y="241507"/>
                        <a:pt x="78779" y="238576"/>
                      </a:cubicBezTo>
                      <a:lnTo>
                        <a:pt x="77757" y="237849"/>
                      </a:lnTo>
                      <a:lnTo>
                        <a:pt x="95493" y="176308"/>
                      </a:lnTo>
                      <a:close/>
                      <a:moveTo>
                        <a:pt x="542893" y="175551"/>
                      </a:moveTo>
                      <a:cubicBezTo>
                        <a:pt x="544734" y="175609"/>
                        <a:pt x="546544" y="176167"/>
                        <a:pt x="547885" y="177211"/>
                      </a:cubicBezTo>
                      <a:lnTo>
                        <a:pt x="553646" y="181692"/>
                      </a:lnTo>
                      <a:cubicBezTo>
                        <a:pt x="556330" y="183781"/>
                        <a:pt x="556128" y="187022"/>
                        <a:pt x="553195" y="188933"/>
                      </a:cubicBezTo>
                      <a:lnTo>
                        <a:pt x="546899" y="193034"/>
                      </a:lnTo>
                      <a:cubicBezTo>
                        <a:pt x="543966" y="194945"/>
                        <a:pt x="539412" y="194800"/>
                        <a:pt x="536728" y="192712"/>
                      </a:cubicBezTo>
                      <a:lnTo>
                        <a:pt x="530968" y="188231"/>
                      </a:lnTo>
                      <a:cubicBezTo>
                        <a:pt x="528284" y="186143"/>
                        <a:pt x="528486" y="182901"/>
                        <a:pt x="531419" y="180991"/>
                      </a:cubicBezTo>
                      <a:lnTo>
                        <a:pt x="537715" y="176890"/>
                      </a:lnTo>
                      <a:cubicBezTo>
                        <a:pt x="539181" y="175934"/>
                        <a:pt x="541053" y="175493"/>
                        <a:pt x="542893" y="175551"/>
                      </a:cubicBezTo>
                      <a:close/>
                      <a:moveTo>
                        <a:pt x="590318" y="174660"/>
                      </a:moveTo>
                      <a:cubicBezTo>
                        <a:pt x="592202" y="174660"/>
                        <a:pt x="594087" y="175172"/>
                        <a:pt x="595526" y="176196"/>
                      </a:cubicBezTo>
                      <a:lnTo>
                        <a:pt x="616066" y="190818"/>
                      </a:lnTo>
                      <a:cubicBezTo>
                        <a:pt x="618942" y="192866"/>
                        <a:pt x="618942" y="196186"/>
                        <a:pt x="616066" y="198233"/>
                      </a:cubicBezTo>
                      <a:lnTo>
                        <a:pt x="586262" y="219449"/>
                      </a:lnTo>
                      <a:cubicBezTo>
                        <a:pt x="583386" y="221497"/>
                        <a:pt x="578722" y="221497"/>
                        <a:pt x="575846" y="219449"/>
                      </a:cubicBezTo>
                      <a:lnTo>
                        <a:pt x="555305" y="204827"/>
                      </a:lnTo>
                      <a:cubicBezTo>
                        <a:pt x="552429" y="202780"/>
                        <a:pt x="552429" y="199459"/>
                        <a:pt x="555305" y="197412"/>
                      </a:cubicBezTo>
                      <a:lnTo>
                        <a:pt x="585108" y="176196"/>
                      </a:lnTo>
                      <a:cubicBezTo>
                        <a:pt x="586547" y="175172"/>
                        <a:pt x="588432" y="174660"/>
                        <a:pt x="590318" y="174660"/>
                      </a:cubicBezTo>
                      <a:close/>
                      <a:moveTo>
                        <a:pt x="687286" y="169599"/>
                      </a:moveTo>
                      <a:cubicBezTo>
                        <a:pt x="689127" y="169658"/>
                        <a:pt x="690936" y="170215"/>
                        <a:pt x="692278" y="171260"/>
                      </a:cubicBezTo>
                      <a:lnTo>
                        <a:pt x="698039" y="175741"/>
                      </a:lnTo>
                      <a:cubicBezTo>
                        <a:pt x="700722" y="177829"/>
                        <a:pt x="700521" y="181071"/>
                        <a:pt x="697587" y="182981"/>
                      </a:cubicBezTo>
                      <a:lnTo>
                        <a:pt x="691291" y="187082"/>
                      </a:lnTo>
                      <a:cubicBezTo>
                        <a:pt x="688359" y="188993"/>
                        <a:pt x="683804" y="188849"/>
                        <a:pt x="681120" y="186761"/>
                      </a:cubicBezTo>
                      <a:lnTo>
                        <a:pt x="675360" y="182279"/>
                      </a:lnTo>
                      <a:cubicBezTo>
                        <a:pt x="672676" y="180191"/>
                        <a:pt x="672879" y="176950"/>
                        <a:pt x="675811" y="175039"/>
                      </a:cubicBezTo>
                      <a:lnTo>
                        <a:pt x="682107" y="170938"/>
                      </a:lnTo>
                      <a:cubicBezTo>
                        <a:pt x="683574" y="169983"/>
                        <a:pt x="685445" y="169541"/>
                        <a:pt x="687286" y="169599"/>
                      </a:cubicBezTo>
                      <a:close/>
                      <a:moveTo>
                        <a:pt x="494907" y="165988"/>
                      </a:moveTo>
                      <a:cubicBezTo>
                        <a:pt x="496940" y="166006"/>
                        <a:pt x="498966" y="166575"/>
                        <a:pt x="500499" y="167692"/>
                      </a:cubicBezTo>
                      <a:lnTo>
                        <a:pt x="507080" y="172489"/>
                      </a:lnTo>
                      <a:cubicBezTo>
                        <a:pt x="510147" y="174725"/>
                        <a:pt x="510088" y="178306"/>
                        <a:pt x="506947" y="180490"/>
                      </a:cubicBezTo>
                      <a:lnTo>
                        <a:pt x="477600" y="200894"/>
                      </a:lnTo>
                      <a:cubicBezTo>
                        <a:pt x="474459" y="203078"/>
                        <a:pt x="469428" y="203035"/>
                        <a:pt x="466360" y="200801"/>
                      </a:cubicBezTo>
                      <a:lnTo>
                        <a:pt x="459780" y="196004"/>
                      </a:lnTo>
                      <a:cubicBezTo>
                        <a:pt x="456713" y="193768"/>
                        <a:pt x="456772" y="190186"/>
                        <a:pt x="459912" y="188003"/>
                      </a:cubicBezTo>
                      <a:lnTo>
                        <a:pt x="489260" y="167598"/>
                      </a:lnTo>
                      <a:cubicBezTo>
                        <a:pt x="490831" y="166507"/>
                        <a:pt x="492874" y="165971"/>
                        <a:pt x="494907" y="165988"/>
                      </a:cubicBezTo>
                      <a:close/>
                      <a:moveTo>
                        <a:pt x="766206" y="156807"/>
                      </a:moveTo>
                      <a:lnTo>
                        <a:pt x="776074" y="191046"/>
                      </a:lnTo>
                      <a:lnTo>
                        <a:pt x="754746" y="175863"/>
                      </a:lnTo>
                      <a:cubicBezTo>
                        <a:pt x="750518" y="172854"/>
                        <a:pt x="750518" y="167975"/>
                        <a:pt x="754746" y="164965"/>
                      </a:cubicBezTo>
                      <a:close/>
                      <a:moveTo>
                        <a:pt x="104455" y="145213"/>
                      </a:moveTo>
                      <a:lnTo>
                        <a:pt x="106648" y="146726"/>
                      </a:lnTo>
                      <a:cubicBezTo>
                        <a:pt x="110210" y="149183"/>
                        <a:pt x="110300" y="153233"/>
                        <a:pt x="106846" y="155769"/>
                      </a:cubicBezTo>
                      <a:lnTo>
                        <a:pt x="99954" y="160832"/>
                      </a:lnTo>
                      <a:close/>
                      <a:moveTo>
                        <a:pt x="338910" y="142567"/>
                      </a:moveTo>
                      <a:cubicBezTo>
                        <a:pt x="341681" y="142568"/>
                        <a:pt x="344453" y="143320"/>
                        <a:pt x="346568" y="144825"/>
                      </a:cubicBezTo>
                      <a:lnTo>
                        <a:pt x="398355" y="181691"/>
                      </a:lnTo>
                      <a:cubicBezTo>
                        <a:pt x="402585" y="184702"/>
                        <a:pt x="402585" y="189583"/>
                        <a:pt x="398355" y="192595"/>
                      </a:cubicBezTo>
                      <a:lnTo>
                        <a:pt x="333640" y="238662"/>
                      </a:lnTo>
                      <a:cubicBezTo>
                        <a:pt x="329410" y="241673"/>
                        <a:pt x="322553" y="241673"/>
                        <a:pt x="318323" y="238662"/>
                      </a:cubicBezTo>
                      <a:lnTo>
                        <a:pt x="266536" y="201797"/>
                      </a:lnTo>
                      <a:cubicBezTo>
                        <a:pt x="262306" y="198786"/>
                        <a:pt x="262306" y="193904"/>
                        <a:pt x="266536" y="190893"/>
                      </a:cubicBezTo>
                      <a:lnTo>
                        <a:pt x="331251" y="144825"/>
                      </a:lnTo>
                      <a:cubicBezTo>
                        <a:pt x="333366" y="143320"/>
                        <a:pt x="336137" y="142567"/>
                        <a:pt x="338910" y="142567"/>
                      </a:cubicBezTo>
                      <a:close/>
                      <a:moveTo>
                        <a:pt x="162571" y="140872"/>
                      </a:moveTo>
                      <a:cubicBezTo>
                        <a:pt x="165342" y="140872"/>
                        <a:pt x="168112" y="141625"/>
                        <a:pt x="170226" y="143129"/>
                      </a:cubicBezTo>
                      <a:lnTo>
                        <a:pt x="215231" y="175167"/>
                      </a:lnTo>
                      <a:cubicBezTo>
                        <a:pt x="219459" y="178177"/>
                        <a:pt x="219459" y="183056"/>
                        <a:pt x="215231" y="186065"/>
                      </a:cubicBezTo>
                      <a:lnTo>
                        <a:pt x="184558" y="207901"/>
                      </a:lnTo>
                      <a:cubicBezTo>
                        <a:pt x="180329" y="210910"/>
                        <a:pt x="173475" y="210910"/>
                        <a:pt x="169248" y="207901"/>
                      </a:cubicBezTo>
                      <a:lnTo>
                        <a:pt x="124242" y="175863"/>
                      </a:lnTo>
                      <a:cubicBezTo>
                        <a:pt x="120014" y="172854"/>
                        <a:pt x="120014" y="167975"/>
                        <a:pt x="124242" y="164965"/>
                      </a:cubicBezTo>
                      <a:lnTo>
                        <a:pt x="154916" y="143129"/>
                      </a:lnTo>
                      <a:cubicBezTo>
                        <a:pt x="157030" y="141625"/>
                        <a:pt x="159800" y="140872"/>
                        <a:pt x="162571" y="140872"/>
                      </a:cubicBezTo>
                      <a:close/>
                      <a:moveTo>
                        <a:pt x="723110" y="139647"/>
                      </a:moveTo>
                      <a:cubicBezTo>
                        <a:pt x="725410" y="139621"/>
                        <a:pt x="727723" y="140220"/>
                        <a:pt x="729504" y="141450"/>
                      </a:cubicBezTo>
                      <a:lnTo>
                        <a:pt x="737151" y="146726"/>
                      </a:lnTo>
                      <a:cubicBezTo>
                        <a:pt x="740714" y="149183"/>
                        <a:pt x="740803" y="153233"/>
                        <a:pt x="737349" y="155769"/>
                      </a:cubicBezTo>
                      <a:lnTo>
                        <a:pt x="716522" y="171066"/>
                      </a:lnTo>
                      <a:cubicBezTo>
                        <a:pt x="713069" y="173603"/>
                        <a:pt x="707380" y="173666"/>
                        <a:pt x="703817" y="171207"/>
                      </a:cubicBezTo>
                      <a:lnTo>
                        <a:pt x="696171" y="165932"/>
                      </a:lnTo>
                      <a:cubicBezTo>
                        <a:pt x="692608" y="163473"/>
                        <a:pt x="692519" y="159424"/>
                        <a:pt x="695973" y="156888"/>
                      </a:cubicBezTo>
                      <a:lnTo>
                        <a:pt x="716799" y="141591"/>
                      </a:lnTo>
                      <a:cubicBezTo>
                        <a:pt x="718526" y="140323"/>
                        <a:pt x="720812" y="139673"/>
                        <a:pt x="723110" y="139647"/>
                      </a:cubicBezTo>
                      <a:close/>
                      <a:moveTo>
                        <a:pt x="616793" y="139455"/>
                      </a:moveTo>
                      <a:lnTo>
                        <a:pt x="645165" y="139456"/>
                      </a:lnTo>
                      <a:cubicBezTo>
                        <a:pt x="653935" y="139456"/>
                        <a:pt x="661044" y="144516"/>
                        <a:pt x="661044" y="150759"/>
                      </a:cubicBezTo>
                      <a:lnTo>
                        <a:pt x="661044" y="164155"/>
                      </a:lnTo>
                      <a:cubicBezTo>
                        <a:pt x="661044" y="170397"/>
                        <a:pt x="653935" y="175458"/>
                        <a:pt x="645166" y="175457"/>
                      </a:cubicBezTo>
                      <a:lnTo>
                        <a:pt x="616793" y="175457"/>
                      </a:lnTo>
                      <a:cubicBezTo>
                        <a:pt x="608024" y="175458"/>
                        <a:pt x="600915" y="170397"/>
                        <a:pt x="600915" y="164155"/>
                      </a:cubicBezTo>
                      <a:lnTo>
                        <a:pt x="600915" y="150758"/>
                      </a:lnTo>
                      <a:cubicBezTo>
                        <a:pt x="600915" y="144516"/>
                        <a:pt x="608024" y="139456"/>
                        <a:pt x="616793" y="139455"/>
                      </a:cubicBezTo>
                      <a:close/>
                      <a:moveTo>
                        <a:pt x="323201" y="105043"/>
                      </a:moveTo>
                      <a:cubicBezTo>
                        <a:pt x="324871" y="105064"/>
                        <a:pt x="326529" y="105538"/>
                        <a:pt x="327780" y="106461"/>
                      </a:cubicBezTo>
                      <a:lnTo>
                        <a:pt x="348498" y="121741"/>
                      </a:lnTo>
                      <a:cubicBezTo>
                        <a:pt x="351000" y="123587"/>
                        <a:pt x="350927" y="126527"/>
                        <a:pt x="348334" y="128308"/>
                      </a:cubicBezTo>
                      <a:lnTo>
                        <a:pt x="341223" y="133194"/>
                      </a:lnTo>
                      <a:cubicBezTo>
                        <a:pt x="338631" y="134975"/>
                        <a:pt x="334500" y="134923"/>
                        <a:pt x="331998" y="133077"/>
                      </a:cubicBezTo>
                      <a:lnTo>
                        <a:pt x="311281" y="117797"/>
                      </a:lnTo>
                      <a:cubicBezTo>
                        <a:pt x="308778" y="115952"/>
                        <a:pt x="308851" y="113012"/>
                        <a:pt x="311444" y="111230"/>
                      </a:cubicBezTo>
                      <a:lnTo>
                        <a:pt x="318555" y="106345"/>
                      </a:lnTo>
                      <a:cubicBezTo>
                        <a:pt x="319851" y="105454"/>
                        <a:pt x="321532" y="105022"/>
                        <a:pt x="323201" y="105043"/>
                      </a:cubicBezTo>
                      <a:close/>
                      <a:moveTo>
                        <a:pt x="146778" y="92697"/>
                      </a:moveTo>
                      <a:cubicBezTo>
                        <a:pt x="148586" y="92624"/>
                        <a:pt x="150444" y="92802"/>
                        <a:pt x="152257" y="93263"/>
                      </a:cubicBezTo>
                      <a:lnTo>
                        <a:pt x="174423" y="98907"/>
                      </a:lnTo>
                      <a:cubicBezTo>
                        <a:pt x="181672" y="100752"/>
                        <a:pt x="185447" y="106432"/>
                        <a:pt x="182855" y="111592"/>
                      </a:cubicBezTo>
                      <a:lnTo>
                        <a:pt x="175744" y="125746"/>
                      </a:lnTo>
                      <a:cubicBezTo>
                        <a:pt x="173151" y="130906"/>
                        <a:pt x="165173" y="133594"/>
                        <a:pt x="157923" y="131748"/>
                      </a:cubicBezTo>
                      <a:lnTo>
                        <a:pt x="135757" y="126105"/>
                      </a:lnTo>
                      <a:cubicBezTo>
                        <a:pt x="128507" y="124259"/>
                        <a:pt x="124732" y="118579"/>
                        <a:pt x="127325" y="113419"/>
                      </a:cubicBezTo>
                      <a:lnTo>
                        <a:pt x="134436" y="99265"/>
                      </a:lnTo>
                      <a:cubicBezTo>
                        <a:pt x="136381" y="95395"/>
                        <a:pt x="141355" y="92916"/>
                        <a:pt x="146778" y="92697"/>
                      </a:cubicBezTo>
                      <a:close/>
                      <a:moveTo>
                        <a:pt x="441089" y="92134"/>
                      </a:moveTo>
                      <a:cubicBezTo>
                        <a:pt x="449028" y="92134"/>
                        <a:pt x="456968" y="94291"/>
                        <a:pt x="463027" y="98602"/>
                      </a:cubicBezTo>
                      <a:lnTo>
                        <a:pt x="496257" y="122258"/>
                      </a:lnTo>
                      <a:cubicBezTo>
                        <a:pt x="499285" y="124414"/>
                        <a:pt x="501557" y="126905"/>
                        <a:pt x="503072" y="129564"/>
                      </a:cubicBezTo>
                      <a:lnTo>
                        <a:pt x="504732" y="135638"/>
                      </a:lnTo>
                      <a:lnTo>
                        <a:pt x="505251" y="135638"/>
                      </a:lnTo>
                      <a:cubicBezTo>
                        <a:pt x="505282" y="135751"/>
                        <a:pt x="505313" y="135865"/>
                        <a:pt x="505343" y="135978"/>
                      </a:cubicBezTo>
                      <a:lnTo>
                        <a:pt x="504991" y="136584"/>
                      </a:lnTo>
                      <a:lnTo>
                        <a:pt x="505343" y="137875"/>
                      </a:lnTo>
                      <a:lnTo>
                        <a:pt x="504240" y="137875"/>
                      </a:lnTo>
                      <a:lnTo>
                        <a:pt x="496257" y="151595"/>
                      </a:lnTo>
                      <a:lnTo>
                        <a:pt x="463027" y="175251"/>
                      </a:lnTo>
                      <a:cubicBezTo>
                        <a:pt x="450910" y="183876"/>
                        <a:pt x="431266" y="183876"/>
                        <a:pt x="419150" y="175251"/>
                      </a:cubicBezTo>
                      <a:lnTo>
                        <a:pt x="385920" y="151595"/>
                      </a:lnTo>
                      <a:lnTo>
                        <a:pt x="377936" y="137875"/>
                      </a:lnTo>
                      <a:lnTo>
                        <a:pt x="376833" y="137875"/>
                      </a:lnTo>
                      <a:lnTo>
                        <a:pt x="377186" y="136584"/>
                      </a:lnTo>
                      <a:lnTo>
                        <a:pt x="376833" y="135978"/>
                      </a:lnTo>
                      <a:lnTo>
                        <a:pt x="376926" y="135638"/>
                      </a:lnTo>
                      <a:lnTo>
                        <a:pt x="377445" y="135638"/>
                      </a:lnTo>
                      <a:lnTo>
                        <a:pt x="379104" y="129564"/>
                      </a:lnTo>
                      <a:cubicBezTo>
                        <a:pt x="380619" y="126905"/>
                        <a:pt x="382891" y="124414"/>
                        <a:pt x="385920" y="122258"/>
                      </a:cubicBezTo>
                      <a:lnTo>
                        <a:pt x="419150" y="98603"/>
                      </a:lnTo>
                      <a:cubicBezTo>
                        <a:pt x="425208" y="94291"/>
                        <a:pt x="433148" y="92134"/>
                        <a:pt x="441089" y="92134"/>
                      </a:cubicBezTo>
                      <a:close/>
                      <a:moveTo>
                        <a:pt x="251183" y="92134"/>
                      </a:moveTo>
                      <a:cubicBezTo>
                        <a:pt x="259122" y="92134"/>
                        <a:pt x="267063" y="94290"/>
                        <a:pt x="273121" y="98602"/>
                      </a:cubicBezTo>
                      <a:lnTo>
                        <a:pt x="306352" y="122257"/>
                      </a:lnTo>
                      <a:lnTo>
                        <a:pt x="314137" y="135638"/>
                      </a:lnTo>
                      <a:lnTo>
                        <a:pt x="315346" y="135638"/>
                      </a:lnTo>
                      <a:cubicBezTo>
                        <a:pt x="315376" y="135751"/>
                        <a:pt x="315407" y="135865"/>
                        <a:pt x="315438" y="135978"/>
                      </a:cubicBezTo>
                      <a:lnTo>
                        <a:pt x="314887" y="136927"/>
                      </a:lnTo>
                      <a:lnTo>
                        <a:pt x="315438" y="137875"/>
                      </a:lnTo>
                      <a:lnTo>
                        <a:pt x="314335" y="137875"/>
                      </a:lnTo>
                      <a:lnTo>
                        <a:pt x="306352" y="151595"/>
                      </a:lnTo>
                      <a:lnTo>
                        <a:pt x="273121" y="175250"/>
                      </a:lnTo>
                      <a:cubicBezTo>
                        <a:pt x="261005" y="183875"/>
                        <a:pt x="241361" y="183875"/>
                        <a:pt x="229245" y="175250"/>
                      </a:cubicBezTo>
                      <a:lnTo>
                        <a:pt x="196014" y="151595"/>
                      </a:lnTo>
                      <a:lnTo>
                        <a:pt x="188030" y="137875"/>
                      </a:lnTo>
                      <a:lnTo>
                        <a:pt x="186927" y="137875"/>
                      </a:lnTo>
                      <a:lnTo>
                        <a:pt x="187479" y="136927"/>
                      </a:lnTo>
                      <a:lnTo>
                        <a:pt x="186927" y="135978"/>
                      </a:lnTo>
                      <a:cubicBezTo>
                        <a:pt x="186959" y="135865"/>
                        <a:pt x="186989" y="135751"/>
                        <a:pt x="187020" y="135638"/>
                      </a:cubicBezTo>
                      <a:lnTo>
                        <a:pt x="188228" y="135638"/>
                      </a:lnTo>
                      <a:lnTo>
                        <a:pt x="196014" y="122257"/>
                      </a:lnTo>
                      <a:lnTo>
                        <a:pt x="229245" y="98602"/>
                      </a:lnTo>
                      <a:cubicBezTo>
                        <a:pt x="235303" y="94290"/>
                        <a:pt x="243243" y="92134"/>
                        <a:pt x="251183" y="92134"/>
                      </a:cubicBezTo>
                      <a:close/>
                      <a:moveTo>
                        <a:pt x="499279" y="85547"/>
                      </a:moveTo>
                      <a:cubicBezTo>
                        <a:pt x="501219" y="85926"/>
                        <a:pt x="502955" y="86833"/>
                        <a:pt x="504028" y="88176"/>
                      </a:cubicBezTo>
                      <a:lnTo>
                        <a:pt x="510036" y="95699"/>
                      </a:lnTo>
                      <a:cubicBezTo>
                        <a:pt x="512181" y="98386"/>
                        <a:pt x="510861" y="101801"/>
                        <a:pt x="507087" y="103329"/>
                      </a:cubicBezTo>
                      <a:lnTo>
                        <a:pt x="496736" y="107518"/>
                      </a:lnTo>
                      <a:cubicBezTo>
                        <a:pt x="492962" y="109045"/>
                        <a:pt x="488163" y="108105"/>
                        <a:pt x="486018" y="105419"/>
                      </a:cubicBezTo>
                      <a:lnTo>
                        <a:pt x="480010" y="97896"/>
                      </a:lnTo>
                      <a:cubicBezTo>
                        <a:pt x="477865" y="95210"/>
                        <a:pt x="479185" y="91793"/>
                        <a:pt x="482958" y="90266"/>
                      </a:cubicBezTo>
                      <a:lnTo>
                        <a:pt x="493309" y="86077"/>
                      </a:lnTo>
                      <a:cubicBezTo>
                        <a:pt x="495196" y="85313"/>
                        <a:pt x="497340" y="85166"/>
                        <a:pt x="499279" y="85547"/>
                      </a:cubicBezTo>
                      <a:close/>
                      <a:moveTo>
                        <a:pt x="536150" y="83283"/>
                      </a:moveTo>
                      <a:lnTo>
                        <a:pt x="563923" y="83283"/>
                      </a:lnTo>
                      <a:cubicBezTo>
                        <a:pt x="574050" y="83283"/>
                        <a:pt x="582260" y="89127"/>
                        <a:pt x="582260" y="96336"/>
                      </a:cubicBezTo>
                      <a:lnTo>
                        <a:pt x="582260" y="135638"/>
                      </a:lnTo>
                      <a:lnTo>
                        <a:pt x="582260" y="137875"/>
                      </a:lnTo>
                      <a:lnTo>
                        <a:pt x="582260" y="159827"/>
                      </a:lnTo>
                      <a:cubicBezTo>
                        <a:pt x="582260" y="167035"/>
                        <a:pt x="574050" y="172880"/>
                        <a:pt x="563923" y="172880"/>
                      </a:cubicBezTo>
                      <a:lnTo>
                        <a:pt x="536150" y="172880"/>
                      </a:lnTo>
                      <a:cubicBezTo>
                        <a:pt x="526023" y="172880"/>
                        <a:pt x="517813" y="167035"/>
                        <a:pt x="517813" y="159827"/>
                      </a:cubicBezTo>
                      <a:lnTo>
                        <a:pt x="517813" y="137875"/>
                      </a:lnTo>
                      <a:lnTo>
                        <a:pt x="517813" y="135638"/>
                      </a:lnTo>
                      <a:lnTo>
                        <a:pt x="517813" y="96336"/>
                      </a:lnTo>
                      <a:cubicBezTo>
                        <a:pt x="517813" y="89127"/>
                        <a:pt x="526023" y="83283"/>
                        <a:pt x="536150" y="83283"/>
                      </a:cubicBezTo>
                      <a:close/>
                      <a:moveTo>
                        <a:pt x="361477" y="80927"/>
                      </a:moveTo>
                      <a:cubicBezTo>
                        <a:pt x="364491" y="80927"/>
                        <a:pt x="367504" y="81745"/>
                        <a:pt x="369803" y="83383"/>
                      </a:cubicBezTo>
                      <a:lnTo>
                        <a:pt x="389536" y="97430"/>
                      </a:lnTo>
                      <a:cubicBezTo>
                        <a:pt x="394135" y="100703"/>
                        <a:pt x="394135" y="106010"/>
                        <a:pt x="389536" y="109284"/>
                      </a:cubicBezTo>
                      <a:lnTo>
                        <a:pt x="376926" y="118260"/>
                      </a:lnTo>
                      <a:cubicBezTo>
                        <a:pt x="372327" y="121534"/>
                        <a:pt x="364872" y="121534"/>
                        <a:pt x="360274" y="118260"/>
                      </a:cubicBezTo>
                      <a:lnTo>
                        <a:pt x="340541" y="104213"/>
                      </a:lnTo>
                      <a:cubicBezTo>
                        <a:pt x="335943" y="100940"/>
                        <a:pt x="335943" y="95633"/>
                        <a:pt x="340541" y="92359"/>
                      </a:cubicBezTo>
                      <a:lnTo>
                        <a:pt x="353152" y="83383"/>
                      </a:lnTo>
                      <a:cubicBezTo>
                        <a:pt x="355450" y="81746"/>
                        <a:pt x="358464" y="80927"/>
                        <a:pt x="361477" y="80927"/>
                      </a:cubicBezTo>
                      <a:close/>
                      <a:moveTo>
                        <a:pt x="459361" y="70183"/>
                      </a:moveTo>
                      <a:cubicBezTo>
                        <a:pt x="461030" y="70204"/>
                        <a:pt x="462689" y="70679"/>
                        <a:pt x="463940" y="71602"/>
                      </a:cubicBezTo>
                      <a:lnTo>
                        <a:pt x="470803" y="76664"/>
                      </a:lnTo>
                      <a:cubicBezTo>
                        <a:pt x="473306" y="78510"/>
                        <a:pt x="473233" y="81450"/>
                        <a:pt x="470640" y="83231"/>
                      </a:cubicBezTo>
                      <a:lnTo>
                        <a:pt x="463529" y="88117"/>
                      </a:lnTo>
                      <a:cubicBezTo>
                        <a:pt x="460936" y="89898"/>
                        <a:pt x="456805" y="89846"/>
                        <a:pt x="454303" y="88001"/>
                      </a:cubicBezTo>
                      <a:lnTo>
                        <a:pt x="447439" y="82938"/>
                      </a:lnTo>
                      <a:cubicBezTo>
                        <a:pt x="444938" y="81093"/>
                        <a:pt x="445011" y="78152"/>
                        <a:pt x="447603" y="76371"/>
                      </a:cubicBezTo>
                      <a:lnTo>
                        <a:pt x="454714" y="71486"/>
                      </a:lnTo>
                      <a:cubicBezTo>
                        <a:pt x="456010" y="70595"/>
                        <a:pt x="457691" y="70162"/>
                        <a:pt x="459361" y="70183"/>
                      </a:cubicBezTo>
                      <a:close/>
                      <a:moveTo>
                        <a:pt x="136804" y="69809"/>
                      </a:moveTo>
                      <a:cubicBezTo>
                        <a:pt x="138645" y="69867"/>
                        <a:pt x="140455" y="70425"/>
                        <a:pt x="141797" y="71469"/>
                      </a:cubicBezTo>
                      <a:lnTo>
                        <a:pt x="147557" y="75950"/>
                      </a:lnTo>
                      <a:cubicBezTo>
                        <a:pt x="150241" y="78039"/>
                        <a:pt x="150039" y="81280"/>
                        <a:pt x="147106" y="83191"/>
                      </a:cubicBezTo>
                      <a:lnTo>
                        <a:pt x="140810" y="87291"/>
                      </a:lnTo>
                      <a:cubicBezTo>
                        <a:pt x="137877" y="89202"/>
                        <a:pt x="133323" y="89058"/>
                        <a:pt x="130639" y="86970"/>
                      </a:cubicBezTo>
                      <a:lnTo>
                        <a:pt x="124878" y="82489"/>
                      </a:lnTo>
                      <a:cubicBezTo>
                        <a:pt x="122194" y="80400"/>
                        <a:pt x="122397" y="77159"/>
                        <a:pt x="125329" y="75249"/>
                      </a:cubicBezTo>
                      <a:lnTo>
                        <a:pt x="131625" y="71148"/>
                      </a:lnTo>
                      <a:cubicBezTo>
                        <a:pt x="133092" y="70193"/>
                        <a:pt x="134964" y="69751"/>
                        <a:pt x="136804" y="69809"/>
                      </a:cubicBezTo>
                      <a:close/>
                      <a:moveTo>
                        <a:pt x="521468" y="60831"/>
                      </a:moveTo>
                      <a:cubicBezTo>
                        <a:pt x="523138" y="60852"/>
                        <a:pt x="524796" y="61326"/>
                        <a:pt x="526047" y="62249"/>
                      </a:cubicBezTo>
                      <a:lnTo>
                        <a:pt x="532911" y="67311"/>
                      </a:lnTo>
                      <a:cubicBezTo>
                        <a:pt x="535413" y="69157"/>
                        <a:pt x="535339" y="72097"/>
                        <a:pt x="532747" y="73879"/>
                      </a:cubicBezTo>
                      <a:lnTo>
                        <a:pt x="525636" y="78764"/>
                      </a:lnTo>
                      <a:cubicBezTo>
                        <a:pt x="523044" y="80545"/>
                        <a:pt x="518913" y="80494"/>
                        <a:pt x="516410" y="78648"/>
                      </a:cubicBezTo>
                      <a:lnTo>
                        <a:pt x="509547" y="73586"/>
                      </a:lnTo>
                      <a:cubicBezTo>
                        <a:pt x="507045" y="71740"/>
                        <a:pt x="507118" y="68800"/>
                        <a:pt x="509711" y="67019"/>
                      </a:cubicBezTo>
                      <a:lnTo>
                        <a:pt x="516821" y="62132"/>
                      </a:lnTo>
                      <a:cubicBezTo>
                        <a:pt x="518118" y="61242"/>
                        <a:pt x="519799" y="60810"/>
                        <a:pt x="521468" y="60831"/>
                      </a:cubicBezTo>
                      <a:close/>
                      <a:moveTo>
                        <a:pt x="299815" y="52477"/>
                      </a:moveTo>
                      <a:cubicBezTo>
                        <a:pt x="304096" y="52477"/>
                        <a:pt x="308376" y="53640"/>
                        <a:pt x="311641" y="55964"/>
                      </a:cubicBezTo>
                      <a:lnTo>
                        <a:pt x="329554" y="68715"/>
                      </a:lnTo>
                      <a:cubicBezTo>
                        <a:pt x="336086" y="73365"/>
                        <a:pt x="336086" y="80904"/>
                        <a:pt x="329554" y="85553"/>
                      </a:cubicBezTo>
                      <a:lnTo>
                        <a:pt x="310727" y="98955"/>
                      </a:lnTo>
                      <a:cubicBezTo>
                        <a:pt x="304196" y="103604"/>
                        <a:pt x="293606" y="103604"/>
                        <a:pt x="287075" y="98955"/>
                      </a:cubicBezTo>
                      <a:lnTo>
                        <a:pt x="269163" y="86203"/>
                      </a:lnTo>
                      <a:cubicBezTo>
                        <a:pt x="262631" y="81554"/>
                        <a:pt x="262631" y="74016"/>
                        <a:pt x="269163" y="69366"/>
                      </a:cubicBezTo>
                      <a:lnTo>
                        <a:pt x="287990" y="55964"/>
                      </a:lnTo>
                      <a:cubicBezTo>
                        <a:pt x="291255" y="53639"/>
                        <a:pt x="295535" y="52477"/>
                        <a:pt x="299815" y="52477"/>
                      </a:cubicBezTo>
                      <a:close/>
                      <a:moveTo>
                        <a:pt x="622729" y="50921"/>
                      </a:moveTo>
                      <a:lnTo>
                        <a:pt x="667760" y="50921"/>
                      </a:lnTo>
                      <a:lnTo>
                        <a:pt x="667760" y="50922"/>
                      </a:lnTo>
                      <a:lnTo>
                        <a:pt x="712666" y="50922"/>
                      </a:lnTo>
                      <a:cubicBezTo>
                        <a:pt x="721488" y="50922"/>
                        <a:pt x="729474" y="53467"/>
                        <a:pt x="735255" y="57582"/>
                      </a:cubicBezTo>
                      <a:lnTo>
                        <a:pt x="739920" y="65601"/>
                      </a:lnTo>
                      <a:lnTo>
                        <a:pt x="744611" y="81877"/>
                      </a:lnTo>
                      <a:lnTo>
                        <a:pt x="744611" y="108109"/>
                      </a:lnTo>
                      <a:cubicBezTo>
                        <a:pt x="744611" y="120669"/>
                        <a:pt x="730308" y="130851"/>
                        <a:pt x="712666" y="130851"/>
                      </a:cubicBezTo>
                      <a:lnTo>
                        <a:pt x="667760" y="130851"/>
                      </a:lnTo>
                      <a:lnTo>
                        <a:pt x="667633" y="130851"/>
                      </a:lnTo>
                      <a:lnTo>
                        <a:pt x="622729" y="130851"/>
                      </a:lnTo>
                      <a:cubicBezTo>
                        <a:pt x="605086" y="130851"/>
                        <a:pt x="590782" y="120669"/>
                        <a:pt x="590782" y="108109"/>
                      </a:cubicBezTo>
                      <a:cubicBezTo>
                        <a:pt x="590783" y="96627"/>
                        <a:pt x="590783" y="85145"/>
                        <a:pt x="590783" y="73663"/>
                      </a:cubicBezTo>
                      <a:cubicBezTo>
                        <a:pt x="590783" y="61103"/>
                        <a:pt x="605086" y="50922"/>
                        <a:pt x="622729" y="50921"/>
                      </a:cubicBezTo>
                      <a:close/>
                      <a:moveTo>
                        <a:pt x="409253" y="47763"/>
                      </a:moveTo>
                      <a:cubicBezTo>
                        <a:pt x="412999" y="47763"/>
                        <a:pt x="416746" y="48781"/>
                        <a:pt x="419605" y="50815"/>
                      </a:cubicBezTo>
                      <a:lnTo>
                        <a:pt x="435285" y="61977"/>
                      </a:lnTo>
                      <a:cubicBezTo>
                        <a:pt x="441003" y="66048"/>
                        <a:pt x="441003" y="72646"/>
                        <a:pt x="435285" y="76717"/>
                      </a:cubicBezTo>
                      <a:lnTo>
                        <a:pt x="415381" y="90885"/>
                      </a:lnTo>
                      <a:cubicBezTo>
                        <a:pt x="409664" y="94955"/>
                        <a:pt x="400395" y="94955"/>
                        <a:pt x="394677" y="90885"/>
                      </a:cubicBezTo>
                      <a:lnTo>
                        <a:pt x="378997" y="79723"/>
                      </a:lnTo>
                      <a:cubicBezTo>
                        <a:pt x="373279" y="75653"/>
                        <a:pt x="373279" y="69054"/>
                        <a:pt x="378997" y="64984"/>
                      </a:cubicBezTo>
                      <a:lnTo>
                        <a:pt x="398900" y="50815"/>
                      </a:lnTo>
                      <a:cubicBezTo>
                        <a:pt x="401759" y="48780"/>
                        <a:pt x="405506" y="47763"/>
                        <a:pt x="409253" y="47763"/>
                      </a:cubicBezTo>
                      <a:close/>
                      <a:moveTo>
                        <a:pt x="562345" y="33100"/>
                      </a:moveTo>
                      <a:cubicBezTo>
                        <a:pt x="565372" y="32779"/>
                        <a:pt x="568569" y="33280"/>
                        <a:pt x="571222" y="34678"/>
                      </a:cubicBezTo>
                      <a:lnTo>
                        <a:pt x="585774" y="42347"/>
                      </a:lnTo>
                      <a:cubicBezTo>
                        <a:pt x="591080" y="45143"/>
                        <a:pt x="592197" y="50472"/>
                        <a:pt x="588269" y="54249"/>
                      </a:cubicBezTo>
                      <a:lnTo>
                        <a:pt x="572019" y="69873"/>
                      </a:lnTo>
                      <a:cubicBezTo>
                        <a:pt x="568091" y="73651"/>
                        <a:pt x="560605" y="74446"/>
                        <a:pt x="555299" y="71650"/>
                      </a:cubicBezTo>
                      <a:lnTo>
                        <a:pt x="540747" y="63980"/>
                      </a:lnTo>
                      <a:cubicBezTo>
                        <a:pt x="535442" y="61184"/>
                        <a:pt x="534324" y="55855"/>
                        <a:pt x="538253" y="52078"/>
                      </a:cubicBezTo>
                      <a:lnTo>
                        <a:pt x="554502" y="36453"/>
                      </a:lnTo>
                      <a:cubicBezTo>
                        <a:pt x="556466" y="34565"/>
                        <a:pt x="559320" y="33422"/>
                        <a:pt x="562345" y="33100"/>
                      </a:cubicBezTo>
                      <a:close/>
                      <a:moveTo>
                        <a:pt x="632471" y="28148"/>
                      </a:moveTo>
                      <a:cubicBezTo>
                        <a:pt x="634312" y="28206"/>
                        <a:pt x="636121" y="28764"/>
                        <a:pt x="637463" y="29808"/>
                      </a:cubicBezTo>
                      <a:lnTo>
                        <a:pt x="643223" y="34289"/>
                      </a:lnTo>
                      <a:cubicBezTo>
                        <a:pt x="645908" y="36378"/>
                        <a:pt x="645705" y="39619"/>
                        <a:pt x="642772" y="41530"/>
                      </a:cubicBezTo>
                      <a:lnTo>
                        <a:pt x="636477" y="45631"/>
                      </a:lnTo>
                      <a:cubicBezTo>
                        <a:pt x="633544" y="47541"/>
                        <a:pt x="628989" y="47398"/>
                        <a:pt x="626305" y="45309"/>
                      </a:cubicBezTo>
                      <a:lnTo>
                        <a:pt x="620545" y="40828"/>
                      </a:lnTo>
                      <a:cubicBezTo>
                        <a:pt x="617861" y="38740"/>
                        <a:pt x="618063" y="35498"/>
                        <a:pt x="620996" y="33587"/>
                      </a:cubicBezTo>
                      <a:lnTo>
                        <a:pt x="627292" y="29486"/>
                      </a:lnTo>
                      <a:cubicBezTo>
                        <a:pt x="628758" y="28531"/>
                        <a:pt x="630630" y="28090"/>
                        <a:pt x="632471" y="28148"/>
                      </a:cubicBezTo>
                      <a:close/>
                      <a:moveTo>
                        <a:pt x="709977" y="28147"/>
                      </a:moveTo>
                      <a:cubicBezTo>
                        <a:pt x="711818" y="28205"/>
                        <a:pt x="713628" y="28763"/>
                        <a:pt x="714970" y="29807"/>
                      </a:cubicBezTo>
                      <a:lnTo>
                        <a:pt x="720730" y="34289"/>
                      </a:lnTo>
                      <a:cubicBezTo>
                        <a:pt x="723414" y="36377"/>
                        <a:pt x="723211" y="39618"/>
                        <a:pt x="720278" y="41529"/>
                      </a:cubicBezTo>
                      <a:lnTo>
                        <a:pt x="713983" y="45630"/>
                      </a:lnTo>
                      <a:cubicBezTo>
                        <a:pt x="711049" y="47540"/>
                        <a:pt x="706496" y="47397"/>
                        <a:pt x="703812" y="45309"/>
                      </a:cubicBezTo>
                      <a:lnTo>
                        <a:pt x="698051" y="40827"/>
                      </a:lnTo>
                      <a:cubicBezTo>
                        <a:pt x="695368" y="38739"/>
                        <a:pt x="695569" y="35497"/>
                        <a:pt x="698503" y="33587"/>
                      </a:cubicBezTo>
                      <a:lnTo>
                        <a:pt x="704798" y="29486"/>
                      </a:lnTo>
                      <a:cubicBezTo>
                        <a:pt x="706265" y="28531"/>
                        <a:pt x="708137" y="28089"/>
                        <a:pt x="709977" y="28147"/>
                      </a:cubicBezTo>
                      <a:close/>
                      <a:moveTo>
                        <a:pt x="344653" y="26156"/>
                      </a:moveTo>
                      <a:cubicBezTo>
                        <a:pt x="347960" y="26198"/>
                        <a:pt x="351244" y="27137"/>
                        <a:pt x="353722" y="28965"/>
                      </a:cubicBezTo>
                      <a:lnTo>
                        <a:pt x="375270" y="44858"/>
                      </a:lnTo>
                      <a:cubicBezTo>
                        <a:pt x="380225" y="48513"/>
                        <a:pt x="380080" y="54336"/>
                        <a:pt x="374946" y="57863"/>
                      </a:cubicBezTo>
                      <a:lnTo>
                        <a:pt x="360863" y="67539"/>
                      </a:lnTo>
                      <a:cubicBezTo>
                        <a:pt x="355729" y="71067"/>
                        <a:pt x="347549" y="70964"/>
                        <a:pt x="342593" y="67309"/>
                      </a:cubicBezTo>
                      <a:lnTo>
                        <a:pt x="321045" y="51416"/>
                      </a:lnTo>
                      <a:cubicBezTo>
                        <a:pt x="316089" y="47761"/>
                        <a:pt x="316234" y="41938"/>
                        <a:pt x="321369" y="38410"/>
                      </a:cubicBezTo>
                      <a:lnTo>
                        <a:pt x="335451" y="28734"/>
                      </a:lnTo>
                      <a:cubicBezTo>
                        <a:pt x="338018" y="26970"/>
                        <a:pt x="341347" y="26114"/>
                        <a:pt x="344653" y="26156"/>
                      </a:cubicBezTo>
                      <a:close/>
                      <a:moveTo>
                        <a:pt x="664254" y="17370"/>
                      </a:moveTo>
                      <a:lnTo>
                        <a:pt x="667633" y="17370"/>
                      </a:lnTo>
                      <a:lnTo>
                        <a:pt x="674695" y="17370"/>
                      </a:lnTo>
                      <a:cubicBezTo>
                        <a:pt x="680750" y="17370"/>
                        <a:pt x="685659" y="20865"/>
                        <a:pt x="685659" y="25176"/>
                      </a:cubicBezTo>
                      <a:cubicBezTo>
                        <a:pt x="685660" y="28424"/>
                        <a:pt x="685660" y="31672"/>
                        <a:pt x="685660" y="34921"/>
                      </a:cubicBezTo>
                      <a:cubicBezTo>
                        <a:pt x="685659" y="39231"/>
                        <a:pt x="680750" y="42726"/>
                        <a:pt x="674696" y="42726"/>
                      </a:cubicBezTo>
                      <a:lnTo>
                        <a:pt x="667633" y="42726"/>
                      </a:lnTo>
                      <a:lnTo>
                        <a:pt x="664255" y="42726"/>
                      </a:lnTo>
                      <a:cubicBezTo>
                        <a:pt x="658200" y="42726"/>
                        <a:pt x="653291" y="39232"/>
                        <a:pt x="653291" y="34921"/>
                      </a:cubicBezTo>
                      <a:lnTo>
                        <a:pt x="653291" y="25175"/>
                      </a:lnTo>
                      <a:cubicBezTo>
                        <a:pt x="653291" y="20864"/>
                        <a:pt x="658200" y="17370"/>
                        <a:pt x="664254" y="17370"/>
                      </a:cubicBezTo>
                      <a:close/>
                      <a:moveTo>
                        <a:pt x="368514" y="7742"/>
                      </a:moveTo>
                      <a:cubicBezTo>
                        <a:pt x="370354" y="7800"/>
                        <a:pt x="372164" y="8358"/>
                        <a:pt x="373506" y="9402"/>
                      </a:cubicBezTo>
                      <a:lnTo>
                        <a:pt x="379266" y="13883"/>
                      </a:lnTo>
                      <a:cubicBezTo>
                        <a:pt x="381951" y="15972"/>
                        <a:pt x="381748" y="19213"/>
                        <a:pt x="378815" y="21124"/>
                      </a:cubicBezTo>
                      <a:lnTo>
                        <a:pt x="372520" y="25225"/>
                      </a:lnTo>
                      <a:cubicBezTo>
                        <a:pt x="369586" y="27135"/>
                        <a:pt x="365032" y="26992"/>
                        <a:pt x="362349" y="24903"/>
                      </a:cubicBezTo>
                      <a:lnTo>
                        <a:pt x="356588" y="20422"/>
                      </a:lnTo>
                      <a:cubicBezTo>
                        <a:pt x="353904" y="18334"/>
                        <a:pt x="354106" y="15093"/>
                        <a:pt x="357040" y="13182"/>
                      </a:cubicBezTo>
                      <a:lnTo>
                        <a:pt x="363335" y="9081"/>
                      </a:lnTo>
                      <a:cubicBezTo>
                        <a:pt x="364801" y="8126"/>
                        <a:pt x="366673" y="7684"/>
                        <a:pt x="368514" y="7742"/>
                      </a:cubicBezTo>
                      <a:close/>
                      <a:moveTo>
                        <a:pt x="694068" y="0"/>
                      </a:moveTo>
                      <a:lnTo>
                        <a:pt x="721014" y="0"/>
                      </a:lnTo>
                      <a:lnTo>
                        <a:pt x="728471" y="25875"/>
                      </a:lnTo>
                      <a:lnTo>
                        <a:pt x="725051" y="25875"/>
                      </a:lnTo>
                      <a:lnTo>
                        <a:pt x="694068" y="3820"/>
                      </a:lnTo>
                      <a:close/>
                      <a:moveTo>
                        <a:pt x="535461" y="0"/>
                      </a:moveTo>
                      <a:lnTo>
                        <a:pt x="640211" y="0"/>
                      </a:lnTo>
                      <a:lnTo>
                        <a:pt x="640763" y="10209"/>
                      </a:lnTo>
                      <a:lnTo>
                        <a:pt x="615795" y="29406"/>
                      </a:lnTo>
                      <a:cubicBezTo>
                        <a:pt x="606691" y="36406"/>
                        <a:pt x="591340" y="36827"/>
                        <a:pt x="581506" y="30346"/>
                      </a:cubicBezTo>
                      <a:close/>
                      <a:moveTo>
                        <a:pt x="403964" y="0"/>
                      </a:moveTo>
                      <a:lnTo>
                        <a:pt x="511762" y="0"/>
                      </a:lnTo>
                      <a:lnTo>
                        <a:pt x="520528" y="3821"/>
                      </a:lnTo>
                      <a:cubicBezTo>
                        <a:pt x="533668" y="9548"/>
                        <a:pt x="537798" y="21774"/>
                        <a:pt x="529753" y="31129"/>
                      </a:cubicBezTo>
                      <a:lnTo>
                        <a:pt x="507686" y="56784"/>
                      </a:lnTo>
                      <a:cubicBezTo>
                        <a:pt x="499640" y="66138"/>
                        <a:pt x="482465" y="69078"/>
                        <a:pt x="469324" y="63350"/>
                      </a:cubicBezTo>
                      <a:lnTo>
                        <a:pt x="405948" y="35726"/>
                      </a:lnTo>
                      <a:cubicBezTo>
                        <a:pt x="392807" y="29999"/>
                        <a:pt x="388677" y="17773"/>
                        <a:pt x="396723" y="8418"/>
                      </a:cubicBezTo>
                      <a:close/>
                      <a:moveTo>
                        <a:pt x="268283" y="0"/>
                      </a:moveTo>
                      <a:lnTo>
                        <a:pt x="348422" y="0"/>
                      </a:lnTo>
                      <a:lnTo>
                        <a:pt x="346782" y="9553"/>
                      </a:lnTo>
                      <a:lnTo>
                        <a:pt x="312716" y="28522"/>
                      </a:lnTo>
                      <a:cubicBezTo>
                        <a:pt x="303259" y="33788"/>
                        <a:pt x="289596" y="32600"/>
                        <a:pt x="282198" y="25868"/>
                      </a:cubicBezTo>
                      <a:lnTo>
                        <a:pt x="266323" y="11421"/>
                      </a:lnTo>
                      <a:close/>
                      <a:moveTo>
                        <a:pt x="165736" y="0"/>
                      </a:moveTo>
                      <a:lnTo>
                        <a:pt x="228995" y="0"/>
                      </a:lnTo>
                      <a:lnTo>
                        <a:pt x="275206" y="32897"/>
                      </a:lnTo>
                      <a:cubicBezTo>
                        <a:pt x="283168" y="38564"/>
                        <a:pt x="283168" y="47752"/>
                        <a:pt x="275206" y="53419"/>
                      </a:cubicBezTo>
                      <a:lnTo>
                        <a:pt x="217444" y="94538"/>
                      </a:lnTo>
                      <a:cubicBezTo>
                        <a:pt x="209483" y="100205"/>
                        <a:pt x="196575" y="100205"/>
                        <a:pt x="188614" y="94538"/>
                      </a:cubicBezTo>
                      <a:lnTo>
                        <a:pt x="130900" y="53453"/>
                      </a:lnTo>
                      <a:lnTo>
                        <a:pt x="141290" y="17403"/>
                      </a:lnTo>
                      <a:close/>
                      <a:moveTo>
                        <a:pt x="146305" y="0"/>
                      </a:moveTo>
                      <a:lnTo>
                        <a:pt x="146360" y="0"/>
                      </a:lnTo>
                      <a:lnTo>
                        <a:pt x="146291" y="49"/>
                      </a:ln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60000"/>
                      <a:lumOff val="40000"/>
                    </a:srgbClr>
                  </a:fgClr>
                  <a:bgClr>
                    <a:sysClr val="window" lastClr="FFFFFF">
                      <a:lumMod val="65000"/>
                    </a:sysClr>
                  </a:bgClr>
                </a:pattFill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81" name="グループ化 80">
                <a:extLst>
                  <a:ext uri="{FF2B5EF4-FFF2-40B4-BE49-F238E27FC236}">
                    <a16:creationId xmlns:a16="http://schemas.microsoft.com/office/drawing/2014/main" id="{1C19C028-5CE3-4F37-8BE7-BD5AA5869881}"/>
                  </a:ext>
                </a:extLst>
              </p:cNvPr>
              <p:cNvGrpSpPr/>
              <p:nvPr/>
            </p:nvGrpSpPr>
            <p:grpSpPr>
              <a:xfrm>
                <a:off x="2158043" y="3216067"/>
                <a:ext cx="2576426" cy="821318"/>
                <a:chOff x="2158043" y="4955013"/>
                <a:chExt cx="2576426" cy="821318"/>
              </a:xfrm>
            </p:grpSpPr>
            <p:sp>
              <p:nvSpPr>
                <p:cNvPr id="82" name="台形 81">
                  <a:extLst>
                    <a:ext uri="{FF2B5EF4-FFF2-40B4-BE49-F238E27FC236}">
                      <a16:creationId xmlns:a16="http://schemas.microsoft.com/office/drawing/2014/main" id="{B1FBDE88-2032-4E72-9567-C00CFA8EEFE8}"/>
                    </a:ext>
                  </a:extLst>
                </p:cNvPr>
                <p:cNvSpPr/>
                <p:nvPr/>
              </p:nvSpPr>
              <p:spPr>
                <a:xfrm>
                  <a:off x="2158043" y="4955013"/>
                  <a:ext cx="2576426" cy="819509"/>
                </a:xfrm>
                <a:prstGeom prst="trapezoid">
                  <a:avLst>
                    <a:gd name="adj" fmla="val 17562"/>
                  </a:avLst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3" name="フリーフォーム: 図形 82">
                  <a:extLst>
                    <a:ext uri="{FF2B5EF4-FFF2-40B4-BE49-F238E27FC236}">
                      <a16:creationId xmlns:a16="http://schemas.microsoft.com/office/drawing/2014/main" id="{EA506565-BB42-4E92-BC78-8DF5B4E19472}"/>
                    </a:ext>
                  </a:extLst>
                </p:cNvPr>
                <p:cNvSpPr/>
                <p:nvPr/>
              </p:nvSpPr>
              <p:spPr>
                <a:xfrm>
                  <a:off x="2158043" y="4956804"/>
                  <a:ext cx="2570530" cy="819527"/>
                </a:xfrm>
                <a:custGeom>
                  <a:avLst/>
                  <a:gdLst>
                    <a:gd name="connsiteX0" fmla="*/ 2420904 w 2570530"/>
                    <a:gd name="connsiteY0" fmla="*/ 810649 h 819527"/>
                    <a:gd name="connsiteX1" fmla="*/ 2428586 w 2570530"/>
                    <a:gd name="connsiteY1" fmla="*/ 812914 h 819527"/>
                    <a:gd name="connsiteX2" fmla="*/ 2437851 w 2570530"/>
                    <a:gd name="connsiteY2" fmla="*/ 819509 h 819527"/>
                    <a:gd name="connsiteX3" fmla="*/ 2403958 w 2570530"/>
                    <a:gd name="connsiteY3" fmla="*/ 819509 h 819527"/>
                    <a:gd name="connsiteX4" fmla="*/ 2413222 w 2570530"/>
                    <a:gd name="connsiteY4" fmla="*/ 812914 h 819527"/>
                    <a:gd name="connsiteX5" fmla="*/ 2420904 w 2570530"/>
                    <a:gd name="connsiteY5" fmla="*/ 810649 h 819527"/>
                    <a:gd name="connsiteX6" fmla="*/ 1790273 w 2570530"/>
                    <a:gd name="connsiteY6" fmla="*/ 810649 h 819527"/>
                    <a:gd name="connsiteX7" fmla="*/ 1797955 w 2570530"/>
                    <a:gd name="connsiteY7" fmla="*/ 812914 h 819527"/>
                    <a:gd name="connsiteX8" fmla="*/ 1807220 w 2570530"/>
                    <a:gd name="connsiteY8" fmla="*/ 819509 h 819527"/>
                    <a:gd name="connsiteX9" fmla="*/ 1773327 w 2570530"/>
                    <a:gd name="connsiteY9" fmla="*/ 819509 h 819527"/>
                    <a:gd name="connsiteX10" fmla="*/ 1782591 w 2570530"/>
                    <a:gd name="connsiteY10" fmla="*/ 812914 h 819527"/>
                    <a:gd name="connsiteX11" fmla="*/ 1790273 w 2570530"/>
                    <a:gd name="connsiteY11" fmla="*/ 810649 h 819527"/>
                    <a:gd name="connsiteX12" fmla="*/ 1159770 w 2570530"/>
                    <a:gd name="connsiteY12" fmla="*/ 810649 h 819527"/>
                    <a:gd name="connsiteX13" fmla="*/ 1167452 w 2570530"/>
                    <a:gd name="connsiteY13" fmla="*/ 812914 h 819527"/>
                    <a:gd name="connsiteX14" fmla="*/ 1176717 w 2570530"/>
                    <a:gd name="connsiteY14" fmla="*/ 819509 h 819527"/>
                    <a:gd name="connsiteX15" fmla="*/ 1142823 w 2570530"/>
                    <a:gd name="connsiteY15" fmla="*/ 819509 h 819527"/>
                    <a:gd name="connsiteX16" fmla="*/ 1152087 w 2570530"/>
                    <a:gd name="connsiteY16" fmla="*/ 812914 h 819527"/>
                    <a:gd name="connsiteX17" fmla="*/ 1159770 w 2570530"/>
                    <a:gd name="connsiteY17" fmla="*/ 810649 h 819527"/>
                    <a:gd name="connsiteX18" fmla="*/ 530460 w 2570530"/>
                    <a:gd name="connsiteY18" fmla="*/ 810649 h 819527"/>
                    <a:gd name="connsiteX19" fmla="*/ 538142 w 2570530"/>
                    <a:gd name="connsiteY19" fmla="*/ 812914 h 819527"/>
                    <a:gd name="connsiteX20" fmla="*/ 547407 w 2570530"/>
                    <a:gd name="connsiteY20" fmla="*/ 819509 h 819527"/>
                    <a:gd name="connsiteX21" fmla="*/ 513514 w 2570530"/>
                    <a:gd name="connsiteY21" fmla="*/ 819509 h 819527"/>
                    <a:gd name="connsiteX22" fmla="*/ 522778 w 2570530"/>
                    <a:gd name="connsiteY22" fmla="*/ 812914 h 819527"/>
                    <a:gd name="connsiteX23" fmla="*/ 530460 w 2570530"/>
                    <a:gd name="connsiteY23" fmla="*/ 810649 h 819527"/>
                    <a:gd name="connsiteX24" fmla="*/ 2337254 w 2570530"/>
                    <a:gd name="connsiteY24" fmla="*/ 800701 h 819527"/>
                    <a:gd name="connsiteX25" fmla="*/ 2342246 w 2570530"/>
                    <a:gd name="connsiteY25" fmla="*/ 802361 h 819527"/>
                    <a:gd name="connsiteX26" fmla="*/ 2348007 w 2570530"/>
                    <a:gd name="connsiteY26" fmla="*/ 806843 h 819527"/>
                    <a:gd name="connsiteX27" fmla="*/ 2347555 w 2570530"/>
                    <a:gd name="connsiteY27" fmla="*/ 814083 h 819527"/>
                    <a:gd name="connsiteX28" fmla="*/ 2341260 w 2570530"/>
                    <a:gd name="connsiteY28" fmla="*/ 818184 h 819527"/>
                    <a:gd name="connsiteX29" fmla="*/ 2331089 w 2570530"/>
                    <a:gd name="connsiteY29" fmla="*/ 817863 h 819527"/>
                    <a:gd name="connsiteX30" fmla="*/ 2325329 w 2570530"/>
                    <a:gd name="connsiteY30" fmla="*/ 813381 h 819527"/>
                    <a:gd name="connsiteX31" fmla="*/ 2325779 w 2570530"/>
                    <a:gd name="connsiteY31" fmla="*/ 806141 h 819527"/>
                    <a:gd name="connsiteX32" fmla="*/ 2332075 w 2570530"/>
                    <a:gd name="connsiteY32" fmla="*/ 802040 h 819527"/>
                    <a:gd name="connsiteX33" fmla="*/ 2337254 w 2570530"/>
                    <a:gd name="connsiteY33" fmla="*/ 800701 h 819527"/>
                    <a:gd name="connsiteX34" fmla="*/ 1706624 w 2570530"/>
                    <a:gd name="connsiteY34" fmla="*/ 800701 h 819527"/>
                    <a:gd name="connsiteX35" fmla="*/ 1711615 w 2570530"/>
                    <a:gd name="connsiteY35" fmla="*/ 802361 h 819527"/>
                    <a:gd name="connsiteX36" fmla="*/ 1717376 w 2570530"/>
                    <a:gd name="connsiteY36" fmla="*/ 806843 h 819527"/>
                    <a:gd name="connsiteX37" fmla="*/ 1716925 w 2570530"/>
                    <a:gd name="connsiteY37" fmla="*/ 814083 h 819527"/>
                    <a:gd name="connsiteX38" fmla="*/ 1710629 w 2570530"/>
                    <a:gd name="connsiteY38" fmla="*/ 818184 h 819527"/>
                    <a:gd name="connsiteX39" fmla="*/ 1700458 w 2570530"/>
                    <a:gd name="connsiteY39" fmla="*/ 817863 h 819527"/>
                    <a:gd name="connsiteX40" fmla="*/ 1694698 w 2570530"/>
                    <a:gd name="connsiteY40" fmla="*/ 813381 h 819527"/>
                    <a:gd name="connsiteX41" fmla="*/ 1695149 w 2570530"/>
                    <a:gd name="connsiteY41" fmla="*/ 806141 h 819527"/>
                    <a:gd name="connsiteX42" fmla="*/ 1701445 w 2570530"/>
                    <a:gd name="connsiteY42" fmla="*/ 802040 h 819527"/>
                    <a:gd name="connsiteX43" fmla="*/ 1706624 w 2570530"/>
                    <a:gd name="connsiteY43" fmla="*/ 800701 h 819527"/>
                    <a:gd name="connsiteX44" fmla="*/ 1076121 w 2570530"/>
                    <a:gd name="connsiteY44" fmla="*/ 800701 h 819527"/>
                    <a:gd name="connsiteX45" fmla="*/ 1081112 w 2570530"/>
                    <a:gd name="connsiteY45" fmla="*/ 802361 h 819527"/>
                    <a:gd name="connsiteX46" fmla="*/ 1086873 w 2570530"/>
                    <a:gd name="connsiteY46" fmla="*/ 806843 h 819527"/>
                    <a:gd name="connsiteX47" fmla="*/ 1086421 w 2570530"/>
                    <a:gd name="connsiteY47" fmla="*/ 814083 h 819527"/>
                    <a:gd name="connsiteX48" fmla="*/ 1080126 w 2570530"/>
                    <a:gd name="connsiteY48" fmla="*/ 818184 h 819527"/>
                    <a:gd name="connsiteX49" fmla="*/ 1069955 w 2570530"/>
                    <a:gd name="connsiteY49" fmla="*/ 817863 h 819527"/>
                    <a:gd name="connsiteX50" fmla="*/ 1064195 w 2570530"/>
                    <a:gd name="connsiteY50" fmla="*/ 813381 h 819527"/>
                    <a:gd name="connsiteX51" fmla="*/ 1064646 w 2570530"/>
                    <a:gd name="connsiteY51" fmla="*/ 806141 h 819527"/>
                    <a:gd name="connsiteX52" fmla="*/ 1070942 w 2570530"/>
                    <a:gd name="connsiteY52" fmla="*/ 802040 h 819527"/>
                    <a:gd name="connsiteX53" fmla="*/ 1076121 w 2570530"/>
                    <a:gd name="connsiteY53" fmla="*/ 800701 h 819527"/>
                    <a:gd name="connsiteX54" fmla="*/ 446811 w 2570530"/>
                    <a:gd name="connsiteY54" fmla="*/ 800701 h 819527"/>
                    <a:gd name="connsiteX55" fmla="*/ 451803 w 2570530"/>
                    <a:gd name="connsiteY55" fmla="*/ 802361 h 819527"/>
                    <a:gd name="connsiteX56" fmla="*/ 457563 w 2570530"/>
                    <a:gd name="connsiteY56" fmla="*/ 806843 h 819527"/>
                    <a:gd name="connsiteX57" fmla="*/ 457111 w 2570530"/>
                    <a:gd name="connsiteY57" fmla="*/ 814083 h 819527"/>
                    <a:gd name="connsiteX58" fmla="*/ 450817 w 2570530"/>
                    <a:gd name="connsiteY58" fmla="*/ 818184 h 819527"/>
                    <a:gd name="connsiteX59" fmla="*/ 440646 w 2570530"/>
                    <a:gd name="connsiteY59" fmla="*/ 817863 h 819527"/>
                    <a:gd name="connsiteX60" fmla="*/ 434885 w 2570530"/>
                    <a:gd name="connsiteY60" fmla="*/ 813381 h 819527"/>
                    <a:gd name="connsiteX61" fmla="*/ 435336 w 2570530"/>
                    <a:gd name="connsiteY61" fmla="*/ 806141 h 819527"/>
                    <a:gd name="connsiteX62" fmla="*/ 441632 w 2570530"/>
                    <a:gd name="connsiteY62" fmla="*/ 802040 h 819527"/>
                    <a:gd name="connsiteX63" fmla="*/ 446811 w 2570530"/>
                    <a:gd name="connsiteY63" fmla="*/ 800701 h 819527"/>
                    <a:gd name="connsiteX64" fmla="*/ 1964609 w 2570530"/>
                    <a:gd name="connsiteY64" fmla="*/ 796450 h 819527"/>
                    <a:gd name="connsiteX65" fmla="*/ 1969601 w 2570530"/>
                    <a:gd name="connsiteY65" fmla="*/ 798111 h 819527"/>
                    <a:gd name="connsiteX66" fmla="*/ 1975362 w 2570530"/>
                    <a:gd name="connsiteY66" fmla="*/ 802592 h 819527"/>
                    <a:gd name="connsiteX67" fmla="*/ 1974912 w 2570530"/>
                    <a:gd name="connsiteY67" fmla="*/ 809832 h 819527"/>
                    <a:gd name="connsiteX68" fmla="*/ 1968616 w 2570530"/>
                    <a:gd name="connsiteY68" fmla="*/ 813933 h 819527"/>
                    <a:gd name="connsiteX69" fmla="*/ 1958444 w 2570530"/>
                    <a:gd name="connsiteY69" fmla="*/ 813612 h 819527"/>
                    <a:gd name="connsiteX70" fmla="*/ 1952684 w 2570530"/>
                    <a:gd name="connsiteY70" fmla="*/ 809131 h 819527"/>
                    <a:gd name="connsiteX71" fmla="*/ 1953135 w 2570530"/>
                    <a:gd name="connsiteY71" fmla="*/ 801890 h 819527"/>
                    <a:gd name="connsiteX72" fmla="*/ 1959431 w 2570530"/>
                    <a:gd name="connsiteY72" fmla="*/ 797789 h 819527"/>
                    <a:gd name="connsiteX73" fmla="*/ 1964609 w 2570530"/>
                    <a:gd name="connsiteY73" fmla="*/ 796450 h 819527"/>
                    <a:gd name="connsiteX74" fmla="*/ 1334106 w 2570530"/>
                    <a:gd name="connsiteY74" fmla="*/ 796450 h 819527"/>
                    <a:gd name="connsiteX75" fmla="*/ 1339098 w 2570530"/>
                    <a:gd name="connsiteY75" fmla="*/ 798111 h 819527"/>
                    <a:gd name="connsiteX76" fmla="*/ 1344859 w 2570530"/>
                    <a:gd name="connsiteY76" fmla="*/ 802592 h 819527"/>
                    <a:gd name="connsiteX77" fmla="*/ 1344408 w 2570530"/>
                    <a:gd name="connsiteY77" fmla="*/ 809832 h 819527"/>
                    <a:gd name="connsiteX78" fmla="*/ 1338113 w 2570530"/>
                    <a:gd name="connsiteY78" fmla="*/ 813933 h 819527"/>
                    <a:gd name="connsiteX79" fmla="*/ 1327941 w 2570530"/>
                    <a:gd name="connsiteY79" fmla="*/ 813612 h 819527"/>
                    <a:gd name="connsiteX80" fmla="*/ 1322181 w 2570530"/>
                    <a:gd name="connsiteY80" fmla="*/ 809131 h 819527"/>
                    <a:gd name="connsiteX81" fmla="*/ 1322632 w 2570530"/>
                    <a:gd name="connsiteY81" fmla="*/ 801890 h 819527"/>
                    <a:gd name="connsiteX82" fmla="*/ 1328927 w 2570530"/>
                    <a:gd name="connsiteY82" fmla="*/ 797789 h 819527"/>
                    <a:gd name="connsiteX83" fmla="*/ 1334106 w 2570530"/>
                    <a:gd name="connsiteY83" fmla="*/ 796450 h 819527"/>
                    <a:gd name="connsiteX84" fmla="*/ 704797 w 2570530"/>
                    <a:gd name="connsiteY84" fmla="*/ 796450 h 819527"/>
                    <a:gd name="connsiteX85" fmla="*/ 709789 w 2570530"/>
                    <a:gd name="connsiteY85" fmla="*/ 798111 h 819527"/>
                    <a:gd name="connsiteX86" fmla="*/ 715549 w 2570530"/>
                    <a:gd name="connsiteY86" fmla="*/ 802592 h 819527"/>
                    <a:gd name="connsiteX87" fmla="*/ 715098 w 2570530"/>
                    <a:gd name="connsiteY87" fmla="*/ 809832 h 819527"/>
                    <a:gd name="connsiteX88" fmla="*/ 708803 w 2570530"/>
                    <a:gd name="connsiteY88" fmla="*/ 813933 h 819527"/>
                    <a:gd name="connsiteX89" fmla="*/ 698631 w 2570530"/>
                    <a:gd name="connsiteY89" fmla="*/ 813612 h 819527"/>
                    <a:gd name="connsiteX90" fmla="*/ 692871 w 2570530"/>
                    <a:gd name="connsiteY90" fmla="*/ 809131 h 819527"/>
                    <a:gd name="connsiteX91" fmla="*/ 693322 w 2570530"/>
                    <a:gd name="connsiteY91" fmla="*/ 801890 h 819527"/>
                    <a:gd name="connsiteX92" fmla="*/ 699617 w 2570530"/>
                    <a:gd name="connsiteY92" fmla="*/ 797789 h 819527"/>
                    <a:gd name="connsiteX93" fmla="*/ 704797 w 2570530"/>
                    <a:gd name="connsiteY93" fmla="*/ 796450 h 819527"/>
                    <a:gd name="connsiteX94" fmla="*/ 74293 w 2570530"/>
                    <a:gd name="connsiteY94" fmla="*/ 796450 h 819527"/>
                    <a:gd name="connsiteX95" fmla="*/ 79285 w 2570530"/>
                    <a:gd name="connsiteY95" fmla="*/ 798111 h 819527"/>
                    <a:gd name="connsiteX96" fmla="*/ 85046 w 2570530"/>
                    <a:gd name="connsiteY96" fmla="*/ 802592 h 819527"/>
                    <a:gd name="connsiteX97" fmla="*/ 84595 w 2570530"/>
                    <a:gd name="connsiteY97" fmla="*/ 809832 h 819527"/>
                    <a:gd name="connsiteX98" fmla="*/ 78300 w 2570530"/>
                    <a:gd name="connsiteY98" fmla="*/ 813933 h 819527"/>
                    <a:gd name="connsiteX99" fmla="*/ 68127 w 2570530"/>
                    <a:gd name="connsiteY99" fmla="*/ 813612 h 819527"/>
                    <a:gd name="connsiteX100" fmla="*/ 62368 w 2570530"/>
                    <a:gd name="connsiteY100" fmla="*/ 809131 h 819527"/>
                    <a:gd name="connsiteX101" fmla="*/ 62818 w 2570530"/>
                    <a:gd name="connsiteY101" fmla="*/ 801890 h 819527"/>
                    <a:gd name="connsiteX102" fmla="*/ 69114 w 2570530"/>
                    <a:gd name="connsiteY102" fmla="*/ 797789 h 819527"/>
                    <a:gd name="connsiteX103" fmla="*/ 74293 w 2570530"/>
                    <a:gd name="connsiteY103" fmla="*/ 796450 h 819527"/>
                    <a:gd name="connsiteX104" fmla="*/ 763846 w 2570530"/>
                    <a:gd name="connsiteY104" fmla="*/ 794443 h 819527"/>
                    <a:gd name="connsiteX105" fmla="*/ 795258 w 2570530"/>
                    <a:gd name="connsiteY105" fmla="*/ 814336 h 819527"/>
                    <a:gd name="connsiteX106" fmla="*/ 795258 w 2570530"/>
                    <a:gd name="connsiteY106" fmla="*/ 819509 h 819527"/>
                    <a:gd name="connsiteX107" fmla="*/ 735902 w 2570530"/>
                    <a:gd name="connsiteY107" fmla="*/ 819509 h 819527"/>
                    <a:gd name="connsiteX108" fmla="*/ 735902 w 2570530"/>
                    <a:gd name="connsiteY108" fmla="*/ 814336 h 819527"/>
                    <a:gd name="connsiteX109" fmla="*/ 1394350 w 2570530"/>
                    <a:gd name="connsiteY109" fmla="*/ 793593 h 819527"/>
                    <a:gd name="connsiteX110" fmla="*/ 1425762 w 2570530"/>
                    <a:gd name="connsiteY110" fmla="*/ 814336 h 819527"/>
                    <a:gd name="connsiteX111" fmla="*/ 1425762 w 2570530"/>
                    <a:gd name="connsiteY111" fmla="*/ 819509 h 819527"/>
                    <a:gd name="connsiteX112" fmla="*/ 1365212 w 2570530"/>
                    <a:gd name="connsiteY112" fmla="*/ 819509 h 819527"/>
                    <a:gd name="connsiteX113" fmla="*/ 1365212 w 2570530"/>
                    <a:gd name="connsiteY113" fmla="*/ 814336 h 819527"/>
                    <a:gd name="connsiteX114" fmla="*/ 134537 w 2570530"/>
                    <a:gd name="connsiteY114" fmla="*/ 793593 h 819527"/>
                    <a:gd name="connsiteX115" fmla="*/ 165949 w 2570530"/>
                    <a:gd name="connsiteY115" fmla="*/ 814336 h 819527"/>
                    <a:gd name="connsiteX116" fmla="*/ 165949 w 2570530"/>
                    <a:gd name="connsiteY116" fmla="*/ 819509 h 819527"/>
                    <a:gd name="connsiteX117" fmla="*/ 105399 w 2570530"/>
                    <a:gd name="connsiteY117" fmla="*/ 819509 h 819527"/>
                    <a:gd name="connsiteX118" fmla="*/ 105399 w 2570530"/>
                    <a:gd name="connsiteY118" fmla="*/ 814336 h 819527"/>
                    <a:gd name="connsiteX119" fmla="*/ 2260750 w 2570530"/>
                    <a:gd name="connsiteY119" fmla="*/ 793211 h 819527"/>
                    <a:gd name="connsiteX120" fmla="*/ 2276109 w 2570530"/>
                    <a:gd name="connsiteY120" fmla="*/ 797739 h 819527"/>
                    <a:gd name="connsiteX121" fmla="*/ 2306691 w 2570530"/>
                    <a:gd name="connsiteY121" fmla="*/ 819509 h 819527"/>
                    <a:gd name="connsiteX122" fmla="*/ 2215196 w 2570530"/>
                    <a:gd name="connsiteY122" fmla="*/ 819509 h 819527"/>
                    <a:gd name="connsiteX123" fmla="*/ 2215196 w 2570530"/>
                    <a:gd name="connsiteY123" fmla="*/ 819234 h 819527"/>
                    <a:gd name="connsiteX124" fmla="*/ 2245391 w 2570530"/>
                    <a:gd name="connsiteY124" fmla="*/ 797739 h 819527"/>
                    <a:gd name="connsiteX125" fmla="*/ 2260750 w 2570530"/>
                    <a:gd name="connsiteY125" fmla="*/ 793211 h 819527"/>
                    <a:gd name="connsiteX126" fmla="*/ 1630120 w 2570530"/>
                    <a:gd name="connsiteY126" fmla="*/ 793211 h 819527"/>
                    <a:gd name="connsiteX127" fmla="*/ 1645479 w 2570530"/>
                    <a:gd name="connsiteY127" fmla="*/ 797739 h 819527"/>
                    <a:gd name="connsiteX128" fmla="*/ 1676061 w 2570530"/>
                    <a:gd name="connsiteY128" fmla="*/ 819509 h 819527"/>
                    <a:gd name="connsiteX129" fmla="*/ 1584565 w 2570530"/>
                    <a:gd name="connsiteY129" fmla="*/ 819509 h 819527"/>
                    <a:gd name="connsiteX130" fmla="*/ 1584565 w 2570530"/>
                    <a:gd name="connsiteY130" fmla="*/ 819234 h 819527"/>
                    <a:gd name="connsiteX131" fmla="*/ 1614760 w 2570530"/>
                    <a:gd name="connsiteY131" fmla="*/ 797739 h 819527"/>
                    <a:gd name="connsiteX132" fmla="*/ 1630120 w 2570530"/>
                    <a:gd name="connsiteY132" fmla="*/ 793211 h 819527"/>
                    <a:gd name="connsiteX133" fmla="*/ 999616 w 2570530"/>
                    <a:gd name="connsiteY133" fmla="*/ 793211 h 819527"/>
                    <a:gd name="connsiteX134" fmla="*/ 1014975 w 2570530"/>
                    <a:gd name="connsiteY134" fmla="*/ 797739 h 819527"/>
                    <a:gd name="connsiteX135" fmla="*/ 1045557 w 2570530"/>
                    <a:gd name="connsiteY135" fmla="*/ 819509 h 819527"/>
                    <a:gd name="connsiteX136" fmla="*/ 954062 w 2570530"/>
                    <a:gd name="connsiteY136" fmla="*/ 819509 h 819527"/>
                    <a:gd name="connsiteX137" fmla="*/ 954062 w 2570530"/>
                    <a:gd name="connsiteY137" fmla="*/ 819234 h 819527"/>
                    <a:gd name="connsiteX138" fmla="*/ 984257 w 2570530"/>
                    <a:gd name="connsiteY138" fmla="*/ 797739 h 819527"/>
                    <a:gd name="connsiteX139" fmla="*/ 999616 w 2570530"/>
                    <a:gd name="connsiteY139" fmla="*/ 793211 h 819527"/>
                    <a:gd name="connsiteX140" fmla="*/ 370307 w 2570530"/>
                    <a:gd name="connsiteY140" fmla="*/ 793211 h 819527"/>
                    <a:gd name="connsiteX141" fmla="*/ 385666 w 2570530"/>
                    <a:gd name="connsiteY141" fmla="*/ 797739 h 819527"/>
                    <a:gd name="connsiteX142" fmla="*/ 416247 w 2570530"/>
                    <a:gd name="connsiteY142" fmla="*/ 819509 h 819527"/>
                    <a:gd name="connsiteX143" fmla="*/ 324753 w 2570530"/>
                    <a:gd name="connsiteY143" fmla="*/ 819509 h 819527"/>
                    <a:gd name="connsiteX144" fmla="*/ 324753 w 2570530"/>
                    <a:gd name="connsiteY144" fmla="*/ 819234 h 819527"/>
                    <a:gd name="connsiteX145" fmla="*/ 354948 w 2570530"/>
                    <a:gd name="connsiteY145" fmla="*/ 797739 h 819527"/>
                    <a:gd name="connsiteX146" fmla="*/ 370307 w 2570530"/>
                    <a:gd name="connsiteY146" fmla="*/ 793211 h 819527"/>
                    <a:gd name="connsiteX147" fmla="*/ 2024980 w 2570530"/>
                    <a:gd name="connsiteY147" fmla="*/ 791975 h 819527"/>
                    <a:gd name="connsiteX148" fmla="*/ 2056392 w 2570530"/>
                    <a:gd name="connsiteY148" fmla="*/ 814336 h 819527"/>
                    <a:gd name="connsiteX149" fmla="*/ 2056392 w 2570530"/>
                    <a:gd name="connsiteY149" fmla="*/ 819509 h 819527"/>
                    <a:gd name="connsiteX150" fmla="*/ 1995716 w 2570530"/>
                    <a:gd name="connsiteY150" fmla="*/ 819509 h 819527"/>
                    <a:gd name="connsiteX151" fmla="*/ 1995715 w 2570530"/>
                    <a:gd name="connsiteY151" fmla="*/ 814336 h 819527"/>
                    <a:gd name="connsiteX152" fmla="*/ 2024980 w 2570530"/>
                    <a:gd name="connsiteY152" fmla="*/ 793503 h 819527"/>
                    <a:gd name="connsiteX153" fmla="*/ 2365503 w 2570530"/>
                    <a:gd name="connsiteY153" fmla="*/ 790527 h 819527"/>
                    <a:gd name="connsiteX154" fmla="*/ 2371115 w 2570530"/>
                    <a:gd name="connsiteY154" fmla="*/ 792394 h 819527"/>
                    <a:gd name="connsiteX155" fmla="*/ 2390355 w 2570530"/>
                    <a:gd name="connsiteY155" fmla="*/ 807362 h 819527"/>
                    <a:gd name="connsiteX156" fmla="*/ 2389848 w 2570530"/>
                    <a:gd name="connsiteY156" fmla="*/ 815502 h 819527"/>
                    <a:gd name="connsiteX157" fmla="*/ 2383696 w 2570530"/>
                    <a:gd name="connsiteY157" fmla="*/ 819509 h 819527"/>
                    <a:gd name="connsiteX158" fmla="*/ 2371027 w 2570530"/>
                    <a:gd name="connsiteY158" fmla="*/ 819509 h 819527"/>
                    <a:gd name="connsiteX159" fmla="*/ 2352097 w 2570530"/>
                    <a:gd name="connsiteY159" fmla="*/ 804782 h 819527"/>
                    <a:gd name="connsiteX160" fmla="*/ 2352603 w 2570530"/>
                    <a:gd name="connsiteY160" fmla="*/ 796642 h 819527"/>
                    <a:gd name="connsiteX161" fmla="*/ 2359680 w 2570530"/>
                    <a:gd name="connsiteY161" fmla="*/ 792033 h 819527"/>
                    <a:gd name="connsiteX162" fmla="*/ 2365503 w 2570530"/>
                    <a:gd name="connsiteY162" fmla="*/ 790527 h 819527"/>
                    <a:gd name="connsiteX163" fmla="*/ 1734872 w 2570530"/>
                    <a:gd name="connsiteY163" fmla="*/ 790527 h 819527"/>
                    <a:gd name="connsiteX164" fmla="*/ 1740484 w 2570530"/>
                    <a:gd name="connsiteY164" fmla="*/ 792394 h 819527"/>
                    <a:gd name="connsiteX165" fmla="*/ 1759725 w 2570530"/>
                    <a:gd name="connsiteY165" fmla="*/ 807362 h 819527"/>
                    <a:gd name="connsiteX166" fmla="*/ 1759217 w 2570530"/>
                    <a:gd name="connsiteY166" fmla="*/ 815502 h 819527"/>
                    <a:gd name="connsiteX167" fmla="*/ 1753065 w 2570530"/>
                    <a:gd name="connsiteY167" fmla="*/ 819509 h 819527"/>
                    <a:gd name="connsiteX168" fmla="*/ 1740397 w 2570530"/>
                    <a:gd name="connsiteY168" fmla="*/ 819509 h 819527"/>
                    <a:gd name="connsiteX169" fmla="*/ 1721466 w 2570530"/>
                    <a:gd name="connsiteY169" fmla="*/ 804782 h 819527"/>
                    <a:gd name="connsiteX170" fmla="*/ 1721973 w 2570530"/>
                    <a:gd name="connsiteY170" fmla="*/ 796642 h 819527"/>
                    <a:gd name="connsiteX171" fmla="*/ 1729050 w 2570530"/>
                    <a:gd name="connsiteY171" fmla="*/ 792033 h 819527"/>
                    <a:gd name="connsiteX172" fmla="*/ 1734872 w 2570530"/>
                    <a:gd name="connsiteY172" fmla="*/ 790527 h 819527"/>
                    <a:gd name="connsiteX173" fmla="*/ 1104369 w 2570530"/>
                    <a:gd name="connsiteY173" fmla="*/ 790527 h 819527"/>
                    <a:gd name="connsiteX174" fmla="*/ 1109981 w 2570530"/>
                    <a:gd name="connsiteY174" fmla="*/ 792394 h 819527"/>
                    <a:gd name="connsiteX175" fmla="*/ 1129221 w 2570530"/>
                    <a:gd name="connsiteY175" fmla="*/ 807362 h 819527"/>
                    <a:gd name="connsiteX176" fmla="*/ 1128714 w 2570530"/>
                    <a:gd name="connsiteY176" fmla="*/ 815502 h 819527"/>
                    <a:gd name="connsiteX177" fmla="*/ 1122562 w 2570530"/>
                    <a:gd name="connsiteY177" fmla="*/ 819509 h 819527"/>
                    <a:gd name="connsiteX178" fmla="*/ 1109893 w 2570530"/>
                    <a:gd name="connsiteY178" fmla="*/ 819509 h 819527"/>
                    <a:gd name="connsiteX179" fmla="*/ 1090963 w 2570530"/>
                    <a:gd name="connsiteY179" fmla="*/ 804782 h 819527"/>
                    <a:gd name="connsiteX180" fmla="*/ 1091470 w 2570530"/>
                    <a:gd name="connsiteY180" fmla="*/ 796642 h 819527"/>
                    <a:gd name="connsiteX181" fmla="*/ 1098547 w 2570530"/>
                    <a:gd name="connsiteY181" fmla="*/ 792033 h 819527"/>
                    <a:gd name="connsiteX182" fmla="*/ 1104369 w 2570530"/>
                    <a:gd name="connsiteY182" fmla="*/ 790527 h 819527"/>
                    <a:gd name="connsiteX183" fmla="*/ 475060 w 2570530"/>
                    <a:gd name="connsiteY183" fmla="*/ 790527 h 819527"/>
                    <a:gd name="connsiteX184" fmla="*/ 480671 w 2570530"/>
                    <a:gd name="connsiteY184" fmla="*/ 792394 h 819527"/>
                    <a:gd name="connsiteX185" fmla="*/ 499912 w 2570530"/>
                    <a:gd name="connsiteY185" fmla="*/ 807362 h 819527"/>
                    <a:gd name="connsiteX186" fmla="*/ 499405 w 2570530"/>
                    <a:gd name="connsiteY186" fmla="*/ 815502 h 819527"/>
                    <a:gd name="connsiteX187" fmla="*/ 493252 w 2570530"/>
                    <a:gd name="connsiteY187" fmla="*/ 819509 h 819527"/>
                    <a:gd name="connsiteX188" fmla="*/ 480584 w 2570530"/>
                    <a:gd name="connsiteY188" fmla="*/ 819509 h 819527"/>
                    <a:gd name="connsiteX189" fmla="*/ 461653 w 2570530"/>
                    <a:gd name="connsiteY189" fmla="*/ 804782 h 819527"/>
                    <a:gd name="connsiteX190" fmla="*/ 462160 w 2570530"/>
                    <a:gd name="connsiteY190" fmla="*/ 796642 h 819527"/>
                    <a:gd name="connsiteX191" fmla="*/ 469237 w 2570530"/>
                    <a:gd name="connsiteY191" fmla="*/ 792033 h 819527"/>
                    <a:gd name="connsiteX192" fmla="*/ 475060 w 2570530"/>
                    <a:gd name="connsiteY192" fmla="*/ 790527 h 819527"/>
                    <a:gd name="connsiteX193" fmla="*/ 2423250 w 2570530"/>
                    <a:gd name="connsiteY193" fmla="*/ 787948 h 819527"/>
                    <a:gd name="connsiteX194" fmla="*/ 2428243 w 2570530"/>
                    <a:gd name="connsiteY194" fmla="*/ 789608 h 819527"/>
                    <a:gd name="connsiteX195" fmla="*/ 2434004 w 2570530"/>
                    <a:gd name="connsiteY195" fmla="*/ 794089 h 819527"/>
                    <a:gd name="connsiteX196" fmla="*/ 2433552 w 2570530"/>
                    <a:gd name="connsiteY196" fmla="*/ 801330 h 819527"/>
                    <a:gd name="connsiteX197" fmla="*/ 2427256 w 2570530"/>
                    <a:gd name="connsiteY197" fmla="*/ 805430 h 819527"/>
                    <a:gd name="connsiteX198" fmla="*/ 2417085 w 2570530"/>
                    <a:gd name="connsiteY198" fmla="*/ 805109 h 819527"/>
                    <a:gd name="connsiteX199" fmla="*/ 2411325 w 2570530"/>
                    <a:gd name="connsiteY199" fmla="*/ 800627 h 819527"/>
                    <a:gd name="connsiteX200" fmla="*/ 2411776 w 2570530"/>
                    <a:gd name="connsiteY200" fmla="*/ 793387 h 819527"/>
                    <a:gd name="connsiteX201" fmla="*/ 2418072 w 2570530"/>
                    <a:gd name="connsiteY201" fmla="*/ 789286 h 819527"/>
                    <a:gd name="connsiteX202" fmla="*/ 2423250 w 2570530"/>
                    <a:gd name="connsiteY202" fmla="*/ 787948 h 819527"/>
                    <a:gd name="connsiteX203" fmla="*/ 1792620 w 2570530"/>
                    <a:gd name="connsiteY203" fmla="*/ 787948 h 819527"/>
                    <a:gd name="connsiteX204" fmla="*/ 1797613 w 2570530"/>
                    <a:gd name="connsiteY204" fmla="*/ 789608 h 819527"/>
                    <a:gd name="connsiteX205" fmla="*/ 1803373 w 2570530"/>
                    <a:gd name="connsiteY205" fmla="*/ 794089 h 819527"/>
                    <a:gd name="connsiteX206" fmla="*/ 1802921 w 2570530"/>
                    <a:gd name="connsiteY206" fmla="*/ 801330 h 819527"/>
                    <a:gd name="connsiteX207" fmla="*/ 1796625 w 2570530"/>
                    <a:gd name="connsiteY207" fmla="*/ 805430 h 819527"/>
                    <a:gd name="connsiteX208" fmla="*/ 1786454 w 2570530"/>
                    <a:gd name="connsiteY208" fmla="*/ 805109 h 819527"/>
                    <a:gd name="connsiteX209" fmla="*/ 1780694 w 2570530"/>
                    <a:gd name="connsiteY209" fmla="*/ 800627 h 819527"/>
                    <a:gd name="connsiteX210" fmla="*/ 1781145 w 2570530"/>
                    <a:gd name="connsiteY210" fmla="*/ 793387 h 819527"/>
                    <a:gd name="connsiteX211" fmla="*/ 1787441 w 2570530"/>
                    <a:gd name="connsiteY211" fmla="*/ 789286 h 819527"/>
                    <a:gd name="connsiteX212" fmla="*/ 1792620 w 2570530"/>
                    <a:gd name="connsiteY212" fmla="*/ 787948 h 819527"/>
                    <a:gd name="connsiteX213" fmla="*/ 1162117 w 2570530"/>
                    <a:gd name="connsiteY213" fmla="*/ 787948 h 819527"/>
                    <a:gd name="connsiteX214" fmla="*/ 1167109 w 2570530"/>
                    <a:gd name="connsiteY214" fmla="*/ 789608 h 819527"/>
                    <a:gd name="connsiteX215" fmla="*/ 1172869 w 2570530"/>
                    <a:gd name="connsiteY215" fmla="*/ 794089 h 819527"/>
                    <a:gd name="connsiteX216" fmla="*/ 1172418 w 2570530"/>
                    <a:gd name="connsiteY216" fmla="*/ 801330 h 819527"/>
                    <a:gd name="connsiteX217" fmla="*/ 1166122 w 2570530"/>
                    <a:gd name="connsiteY217" fmla="*/ 805430 h 819527"/>
                    <a:gd name="connsiteX218" fmla="*/ 1155951 w 2570530"/>
                    <a:gd name="connsiteY218" fmla="*/ 805109 h 819527"/>
                    <a:gd name="connsiteX219" fmla="*/ 1150191 w 2570530"/>
                    <a:gd name="connsiteY219" fmla="*/ 800627 h 819527"/>
                    <a:gd name="connsiteX220" fmla="*/ 1150642 w 2570530"/>
                    <a:gd name="connsiteY220" fmla="*/ 793387 h 819527"/>
                    <a:gd name="connsiteX221" fmla="*/ 1156938 w 2570530"/>
                    <a:gd name="connsiteY221" fmla="*/ 789286 h 819527"/>
                    <a:gd name="connsiteX222" fmla="*/ 1162117 w 2570530"/>
                    <a:gd name="connsiteY222" fmla="*/ 787948 h 819527"/>
                    <a:gd name="connsiteX223" fmla="*/ 532807 w 2570530"/>
                    <a:gd name="connsiteY223" fmla="*/ 787948 h 819527"/>
                    <a:gd name="connsiteX224" fmla="*/ 537800 w 2570530"/>
                    <a:gd name="connsiteY224" fmla="*/ 789608 h 819527"/>
                    <a:gd name="connsiteX225" fmla="*/ 543560 w 2570530"/>
                    <a:gd name="connsiteY225" fmla="*/ 794089 h 819527"/>
                    <a:gd name="connsiteX226" fmla="*/ 543108 w 2570530"/>
                    <a:gd name="connsiteY226" fmla="*/ 801330 h 819527"/>
                    <a:gd name="connsiteX227" fmla="*/ 536813 w 2570530"/>
                    <a:gd name="connsiteY227" fmla="*/ 805430 h 819527"/>
                    <a:gd name="connsiteX228" fmla="*/ 526642 w 2570530"/>
                    <a:gd name="connsiteY228" fmla="*/ 805109 h 819527"/>
                    <a:gd name="connsiteX229" fmla="*/ 520881 w 2570530"/>
                    <a:gd name="connsiteY229" fmla="*/ 800627 h 819527"/>
                    <a:gd name="connsiteX230" fmla="*/ 521333 w 2570530"/>
                    <a:gd name="connsiteY230" fmla="*/ 793387 h 819527"/>
                    <a:gd name="connsiteX231" fmla="*/ 527628 w 2570530"/>
                    <a:gd name="connsiteY231" fmla="*/ 789286 h 819527"/>
                    <a:gd name="connsiteX232" fmla="*/ 532807 w 2570530"/>
                    <a:gd name="connsiteY232" fmla="*/ 787948 h 819527"/>
                    <a:gd name="connsiteX233" fmla="*/ 2139672 w 2570530"/>
                    <a:gd name="connsiteY233" fmla="*/ 778011 h 819527"/>
                    <a:gd name="connsiteX234" fmla="*/ 2149570 w 2570530"/>
                    <a:gd name="connsiteY234" fmla="*/ 780929 h 819527"/>
                    <a:gd name="connsiteX235" fmla="*/ 2189236 w 2570530"/>
                    <a:gd name="connsiteY235" fmla="*/ 809166 h 819527"/>
                    <a:gd name="connsiteX236" fmla="*/ 2189236 w 2570530"/>
                    <a:gd name="connsiteY236" fmla="*/ 819509 h 819527"/>
                    <a:gd name="connsiteX237" fmla="*/ 2088165 w 2570530"/>
                    <a:gd name="connsiteY237" fmla="*/ 819509 h 819527"/>
                    <a:gd name="connsiteX238" fmla="*/ 2088165 w 2570530"/>
                    <a:gd name="connsiteY238" fmla="*/ 810548 h 819527"/>
                    <a:gd name="connsiteX239" fmla="*/ 2129773 w 2570530"/>
                    <a:gd name="connsiteY239" fmla="*/ 780929 h 819527"/>
                    <a:gd name="connsiteX240" fmla="*/ 2139672 w 2570530"/>
                    <a:gd name="connsiteY240" fmla="*/ 778011 h 819527"/>
                    <a:gd name="connsiteX241" fmla="*/ 1509041 w 2570530"/>
                    <a:gd name="connsiteY241" fmla="*/ 778011 h 819527"/>
                    <a:gd name="connsiteX242" fmla="*/ 1518940 w 2570530"/>
                    <a:gd name="connsiteY242" fmla="*/ 780929 h 819527"/>
                    <a:gd name="connsiteX243" fmla="*/ 1558606 w 2570530"/>
                    <a:gd name="connsiteY243" fmla="*/ 809166 h 819527"/>
                    <a:gd name="connsiteX244" fmla="*/ 1558606 w 2570530"/>
                    <a:gd name="connsiteY244" fmla="*/ 819509 h 819527"/>
                    <a:gd name="connsiteX245" fmla="*/ 1457535 w 2570530"/>
                    <a:gd name="connsiteY245" fmla="*/ 819509 h 819527"/>
                    <a:gd name="connsiteX246" fmla="*/ 1457535 w 2570530"/>
                    <a:gd name="connsiteY246" fmla="*/ 810548 h 819527"/>
                    <a:gd name="connsiteX247" fmla="*/ 1499143 w 2570530"/>
                    <a:gd name="connsiteY247" fmla="*/ 780929 h 819527"/>
                    <a:gd name="connsiteX248" fmla="*/ 1509041 w 2570530"/>
                    <a:gd name="connsiteY248" fmla="*/ 778011 h 819527"/>
                    <a:gd name="connsiteX249" fmla="*/ 878538 w 2570530"/>
                    <a:gd name="connsiteY249" fmla="*/ 778011 h 819527"/>
                    <a:gd name="connsiteX250" fmla="*/ 888437 w 2570530"/>
                    <a:gd name="connsiteY250" fmla="*/ 780929 h 819527"/>
                    <a:gd name="connsiteX251" fmla="*/ 928102 w 2570530"/>
                    <a:gd name="connsiteY251" fmla="*/ 809166 h 819527"/>
                    <a:gd name="connsiteX252" fmla="*/ 928102 w 2570530"/>
                    <a:gd name="connsiteY252" fmla="*/ 819509 h 819527"/>
                    <a:gd name="connsiteX253" fmla="*/ 827031 w 2570530"/>
                    <a:gd name="connsiteY253" fmla="*/ 819509 h 819527"/>
                    <a:gd name="connsiteX254" fmla="*/ 827031 w 2570530"/>
                    <a:gd name="connsiteY254" fmla="*/ 810548 h 819527"/>
                    <a:gd name="connsiteX255" fmla="*/ 868640 w 2570530"/>
                    <a:gd name="connsiteY255" fmla="*/ 780929 h 819527"/>
                    <a:gd name="connsiteX256" fmla="*/ 878538 w 2570530"/>
                    <a:gd name="connsiteY256" fmla="*/ 778011 h 819527"/>
                    <a:gd name="connsiteX257" fmla="*/ 249229 w 2570530"/>
                    <a:gd name="connsiteY257" fmla="*/ 778011 h 819527"/>
                    <a:gd name="connsiteX258" fmla="*/ 259127 w 2570530"/>
                    <a:gd name="connsiteY258" fmla="*/ 780929 h 819527"/>
                    <a:gd name="connsiteX259" fmla="*/ 298792 w 2570530"/>
                    <a:gd name="connsiteY259" fmla="*/ 809166 h 819527"/>
                    <a:gd name="connsiteX260" fmla="*/ 298792 w 2570530"/>
                    <a:gd name="connsiteY260" fmla="*/ 819509 h 819527"/>
                    <a:gd name="connsiteX261" fmla="*/ 197722 w 2570530"/>
                    <a:gd name="connsiteY261" fmla="*/ 819509 h 819527"/>
                    <a:gd name="connsiteX262" fmla="*/ 197722 w 2570530"/>
                    <a:gd name="connsiteY262" fmla="*/ 810548 h 819527"/>
                    <a:gd name="connsiteX263" fmla="*/ 239330 w 2570530"/>
                    <a:gd name="connsiteY263" fmla="*/ 780929 h 819527"/>
                    <a:gd name="connsiteX264" fmla="*/ 249229 w 2570530"/>
                    <a:gd name="connsiteY264" fmla="*/ 778011 h 819527"/>
                    <a:gd name="connsiteX265" fmla="*/ 8303 w 2570530"/>
                    <a:gd name="connsiteY265" fmla="*/ 772232 h 819527"/>
                    <a:gd name="connsiteX266" fmla="*/ 35793 w 2570530"/>
                    <a:gd name="connsiteY266" fmla="*/ 791455 h 819527"/>
                    <a:gd name="connsiteX267" fmla="*/ 36047 w 2570530"/>
                    <a:gd name="connsiteY267" fmla="*/ 811703 h 819527"/>
                    <a:gd name="connsiteX268" fmla="*/ 25275 w 2570530"/>
                    <a:gd name="connsiteY268" fmla="*/ 819509 h 819527"/>
                    <a:gd name="connsiteX269" fmla="*/ 0 w 2570530"/>
                    <a:gd name="connsiteY269" fmla="*/ 819509 h 819527"/>
                    <a:gd name="connsiteX270" fmla="*/ 1990990 w 2570530"/>
                    <a:gd name="connsiteY270" fmla="*/ 768396 h 819527"/>
                    <a:gd name="connsiteX271" fmla="*/ 1994998 w 2570530"/>
                    <a:gd name="connsiteY271" fmla="*/ 769578 h 819527"/>
                    <a:gd name="connsiteX272" fmla="*/ 2012773 w 2570530"/>
                    <a:gd name="connsiteY272" fmla="*/ 782231 h 819527"/>
                    <a:gd name="connsiteX273" fmla="*/ 2012773 w 2570530"/>
                    <a:gd name="connsiteY273" fmla="*/ 787939 h 819527"/>
                    <a:gd name="connsiteX274" fmla="*/ 1996962 w 2570530"/>
                    <a:gd name="connsiteY274" fmla="*/ 799194 h 819527"/>
                    <a:gd name="connsiteX275" fmla="*/ 1988945 w 2570530"/>
                    <a:gd name="connsiteY275" fmla="*/ 799194 h 819527"/>
                    <a:gd name="connsiteX276" fmla="*/ 1971170 w 2570530"/>
                    <a:gd name="connsiteY276" fmla="*/ 786541 h 819527"/>
                    <a:gd name="connsiteX277" fmla="*/ 1971170 w 2570530"/>
                    <a:gd name="connsiteY277" fmla="*/ 780833 h 819527"/>
                    <a:gd name="connsiteX278" fmla="*/ 1986981 w 2570530"/>
                    <a:gd name="connsiteY278" fmla="*/ 769578 h 819527"/>
                    <a:gd name="connsiteX279" fmla="*/ 1990990 w 2570530"/>
                    <a:gd name="connsiteY279" fmla="*/ 768396 h 819527"/>
                    <a:gd name="connsiteX280" fmla="*/ 1360486 w 2570530"/>
                    <a:gd name="connsiteY280" fmla="*/ 768396 h 819527"/>
                    <a:gd name="connsiteX281" fmla="*/ 1364495 w 2570530"/>
                    <a:gd name="connsiteY281" fmla="*/ 769578 h 819527"/>
                    <a:gd name="connsiteX282" fmla="*/ 1382270 w 2570530"/>
                    <a:gd name="connsiteY282" fmla="*/ 782231 h 819527"/>
                    <a:gd name="connsiteX283" fmla="*/ 1382270 w 2570530"/>
                    <a:gd name="connsiteY283" fmla="*/ 787939 h 819527"/>
                    <a:gd name="connsiteX284" fmla="*/ 1366459 w 2570530"/>
                    <a:gd name="connsiteY284" fmla="*/ 799194 h 819527"/>
                    <a:gd name="connsiteX285" fmla="*/ 1358442 w 2570530"/>
                    <a:gd name="connsiteY285" fmla="*/ 799194 h 819527"/>
                    <a:gd name="connsiteX286" fmla="*/ 1340667 w 2570530"/>
                    <a:gd name="connsiteY286" fmla="*/ 786541 h 819527"/>
                    <a:gd name="connsiteX287" fmla="*/ 1340667 w 2570530"/>
                    <a:gd name="connsiteY287" fmla="*/ 780833 h 819527"/>
                    <a:gd name="connsiteX288" fmla="*/ 1356478 w 2570530"/>
                    <a:gd name="connsiteY288" fmla="*/ 769578 h 819527"/>
                    <a:gd name="connsiteX289" fmla="*/ 1360486 w 2570530"/>
                    <a:gd name="connsiteY289" fmla="*/ 768396 h 819527"/>
                    <a:gd name="connsiteX290" fmla="*/ 731176 w 2570530"/>
                    <a:gd name="connsiteY290" fmla="*/ 768396 h 819527"/>
                    <a:gd name="connsiteX291" fmla="*/ 735185 w 2570530"/>
                    <a:gd name="connsiteY291" fmla="*/ 769578 h 819527"/>
                    <a:gd name="connsiteX292" fmla="*/ 752960 w 2570530"/>
                    <a:gd name="connsiteY292" fmla="*/ 782231 h 819527"/>
                    <a:gd name="connsiteX293" fmla="*/ 752960 w 2570530"/>
                    <a:gd name="connsiteY293" fmla="*/ 787939 h 819527"/>
                    <a:gd name="connsiteX294" fmla="*/ 737149 w 2570530"/>
                    <a:gd name="connsiteY294" fmla="*/ 799194 h 819527"/>
                    <a:gd name="connsiteX295" fmla="*/ 729132 w 2570530"/>
                    <a:gd name="connsiteY295" fmla="*/ 799194 h 819527"/>
                    <a:gd name="connsiteX296" fmla="*/ 711357 w 2570530"/>
                    <a:gd name="connsiteY296" fmla="*/ 786541 h 819527"/>
                    <a:gd name="connsiteX297" fmla="*/ 711357 w 2570530"/>
                    <a:gd name="connsiteY297" fmla="*/ 780833 h 819527"/>
                    <a:gd name="connsiteX298" fmla="*/ 727167 w 2570530"/>
                    <a:gd name="connsiteY298" fmla="*/ 769578 h 819527"/>
                    <a:gd name="connsiteX299" fmla="*/ 731176 w 2570530"/>
                    <a:gd name="connsiteY299" fmla="*/ 768396 h 819527"/>
                    <a:gd name="connsiteX300" fmla="*/ 100673 w 2570530"/>
                    <a:gd name="connsiteY300" fmla="*/ 768396 h 819527"/>
                    <a:gd name="connsiteX301" fmla="*/ 104682 w 2570530"/>
                    <a:gd name="connsiteY301" fmla="*/ 769578 h 819527"/>
                    <a:gd name="connsiteX302" fmla="*/ 122457 w 2570530"/>
                    <a:gd name="connsiteY302" fmla="*/ 782231 h 819527"/>
                    <a:gd name="connsiteX303" fmla="*/ 122457 w 2570530"/>
                    <a:gd name="connsiteY303" fmla="*/ 787939 h 819527"/>
                    <a:gd name="connsiteX304" fmla="*/ 106645 w 2570530"/>
                    <a:gd name="connsiteY304" fmla="*/ 799194 h 819527"/>
                    <a:gd name="connsiteX305" fmla="*/ 98628 w 2570530"/>
                    <a:gd name="connsiteY305" fmla="*/ 799194 h 819527"/>
                    <a:gd name="connsiteX306" fmla="*/ 80854 w 2570530"/>
                    <a:gd name="connsiteY306" fmla="*/ 786541 h 819527"/>
                    <a:gd name="connsiteX307" fmla="*/ 80854 w 2570530"/>
                    <a:gd name="connsiteY307" fmla="*/ 780833 h 819527"/>
                    <a:gd name="connsiteX308" fmla="*/ 96664 w 2570530"/>
                    <a:gd name="connsiteY308" fmla="*/ 769578 h 819527"/>
                    <a:gd name="connsiteX309" fmla="*/ 100673 w 2570530"/>
                    <a:gd name="connsiteY309" fmla="*/ 768396 h 819527"/>
                    <a:gd name="connsiteX310" fmla="*/ 2501374 w 2570530"/>
                    <a:gd name="connsiteY310" fmla="*/ 758617 h 819527"/>
                    <a:gd name="connsiteX311" fmla="*/ 2515648 w 2570530"/>
                    <a:gd name="connsiteY311" fmla="*/ 762720 h 819527"/>
                    <a:gd name="connsiteX312" fmla="*/ 2556740 w 2570530"/>
                    <a:gd name="connsiteY312" fmla="*/ 791455 h 819527"/>
                    <a:gd name="connsiteX313" fmla="*/ 2556994 w 2570530"/>
                    <a:gd name="connsiteY313" fmla="*/ 811703 h 819527"/>
                    <a:gd name="connsiteX314" fmla="*/ 2546222 w 2570530"/>
                    <a:gd name="connsiteY314" fmla="*/ 819509 h 819527"/>
                    <a:gd name="connsiteX315" fmla="*/ 2461943 w 2570530"/>
                    <a:gd name="connsiteY315" fmla="*/ 819509 h 819527"/>
                    <a:gd name="connsiteX316" fmla="*/ 2449394 w 2570530"/>
                    <a:gd name="connsiteY316" fmla="*/ 810734 h 819527"/>
                    <a:gd name="connsiteX317" fmla="*/ 2449140 w 2570530"/>
                    <a:gd name="connsiteY317" fmla="*/ 790486 h 819527"/>
                    <a:gd name="connsiteX318" fmla="*/ 2487204 w 2570530"/>
                    <a:gd name="connsiteY318" fmla="*/ 762901 h 819527"/>
                    <a:gd name="connsiteX319" fmla="*/ 2501374 w 2570530"/>
                    <a:gd name="connsiteY319" fmla="*/ 758617 h 819527"/>
                    <a:gd name="connsiteX320" fmla="*/ 1870743 w 2570530"/>
                    <a:gd name="connsiteY320" fmla="*/ 758617 h 819527"/>
                    <a:gd name="connsiteX321" fmla="*/ 1885017 w 2570530"/>
                    <a:gd name="connsiteY321" fmla="*/ 762720 h 819527"/>
                    <a:gd name="connsiteX322" fmla="*/ 1926109 w 2570530"/>
                    <a:gd name="connsiteY322" fmla="*/ 791455 h 819527"/>
                    <a:gd name="connsiteX323" fmla="*/ 1926363 w 2570530"/>
                    <a:gd name="connsiteY323" fmla="*/ 811703 h 819527"/>
                    <a:gd name="connsiteX324" fmla="*/ 1915592 w 2570530"/>
                    <a:gd name="connsiteY324" fmla="*/ 819509 h 819527"/>
                    <a:gd name="connsiteX325" fmla="*/ 1831313 w 2570530"/>
                    <a:gd name="connsiteY325" fmla="*/ 819509 h 819527"/>
                    <a:gd name="connsiteX326" fmla="*/ 1818764 w 2570530"/>
                    <a:gd name="connsiteY326" fmla="*/ 810734 h 819527"/>
                    <a:gd name="connsiteX327" fmla="*/ 1818510 w 2570530"/>
                    <a:gd name="connsiteY327" fmla="*/ 790486 h 819527"/>
                    <a:gd name="connsiteX328" fmla="*/ 1856574 w 2570530"/>
                    <a:gd name="connsiteY328" fmla="*/ 762901 h 819527"/>
                    <a:gd name="connsiteX329" fmla="*/ 1870743 w 2570530"/>
                    <a:gd name="connsiteY329" fmla="*/ 758617 h 819527"/>
                    <a:gd name="connsiteX330" fmla="*/ 1240240 w 2570530"/>
                    <a:gd name="connsiteY330" fmla="*/ 758617 h 819527"/>
                    <a:gd name="connsiteX331" fmla="*/ 1254513 w 2570530"/>
                    <a:gd name="connsiteY331" fmla="*/ 762720 h 819527"/>
                    <a:gd name="connsiteX332" fmla="*/ 1295606 w 2570530"/>
                    <a:gd name="connsiteY332" fmla="*/ 791455 h 819527"/>
                    <a:gd name="connsiteX333" fmla="*/ 1295860 w 2570530"/>
                    <a:gd name="connsiteY333" fmla="*/ 811703 h 819527"/>
                    <a:gd name="connsiteX334" fmla="*/ 1285089 w 2570530"/>
                    <a:gd name="connsiteY334" fmla="*/ 819509 h 819527"/>
                    <a:gd name="connsiteX335" fmla="*/ 1200810 w 2570530"/>
                    <a:gd name="connsiteY335" fmla="*/ 819509 h 819527"/>
                    <a:gd name="connsiteX336" fmla="*/ 1188261 w 2570530"/>
                    <a:gd name="connsiteY336" fmla="*/ 810734 h 819527"/>
                    <a:gd name="connsiteX337" fmla="*/ 1188007 w 2570530"/>
                    <a:gd name="connsiteY337" fmla="*/ 790486 h 819527"/>
                    <a:gd name="connsiteX338" fmla="*/ 1226071 w 2570530"/>
                    <a:gd name="connsiteY338" fmla="*/ 762901 h 819527"/>
                    <a:gd name="connsiteX339" fmla="*/ 1240240 w 2570530"/>
                    <a:gd name="connsiteY339" fmla="*/ 758617 h 819527"/>
                    <a:gd name="connsiteX340" fmla="*/ 610930 w 2570530"/>
                    <a:gd name="connsiteY340" fmla="*/ 758617 h 819527"/>
                    <a:gd name="connsiteX341" fmla="*/ 625204 w 2570530"/>
                    <a:gd name="connsiteY341" fmla="*/ 762720 h 819527"/>
                    <a:gd name="connsiteX342" fmla="*/ 666297 w 2570530"/>
                    <a:gd name="connsiteY342" fmla="*/ 791455 h 819527"/>
                    <a:gd name="connsiteX343" fmla="*/ 666551 w 2570530"/>
                    <a:gd name="connsiteY343" fmla="*/ 811703 h 819527"/>
                    <a:gd name="connsiteX344" fmla="*/ 655779 w 2570530"/>
                    <a:gd name="connsiteY344" fmla="*/ 819509 h 819527"/>
                    <a:gd name="connsiteX345" fmla="*/ 571500 w 2570530"/>
                    <a:gd name="connsiteY345" fmla="*/ 819509 h 819527"/>
                    <a:gd name="connsiteX346" fmla="*/ 558951 w 2570530"/>
                    <a:gd name="connsiteY346" fmla="*/ 810734 h 819527"/>
                    <a:gd name="connsiteX347" fmla="*/ 558697 w 2570530"/>
                    <a:gd name="connsiteY347" fmla="*/ 790486 h 819527"/>
                    <a:gd name="connsiteX348" fmla="*/ 596761 w 2570530"/>
                    <a:gd name="connsiteY348" fmla="*/ 762901 h 819527"/>
                    <a:gd name="connsiteX349" fmla="*/ 610930 w 2570530"/>
                    <a:gd name="connsiteY349" fmla="*/ 758617 h 819527"/>
                    <a:gd name="connsiteX350" fmla="*/ 2218501 w 2570530"/>
                    <a:gd name="connsiteY350" fmla="*/ 756981 h 819527"/>
                    <a:gd name="connsiteX351" fmla="*/ 2224863 w 2570530"/>
                    <a:gd name="connsiteY351" fmla="*/ 758856 h 819527"/>
                    <a:gd name="connsiteX352" fmla="*/ 2250359 w 2570530"/>
                    <a:gd name="connsiteY352" fmla="*/ 777006 h 819527"/>
                    <a:gd name="connsiteX353" fmla="*/ 2250359 w 2570530"/>
                    <a:gd name="connsiteY353" fmla="*/ 786064 h 819527"/>
                    <a:gd name="connsiteX354" fmla="*/ 2220522 w 2570530"/>
                    <a:gd name="connsiteY354" fmla="*/ 807303 h 819527"/>
                    <a:gd name="connsiteX355" fmla="*/ 2207798 w 2570530"/>
                    <a:gd name="connsiteY355" fmla="*/ 807303 h 819527"/>
                    <a:gd name="connsiteX356" fmla="*/ 2182303 w 2570530"/>
                    <a:gd name="connsiteY356" fmla="*/ 789154 h 819527"/>
                    <a:gd name="connsiteX357" fmla="*/ 2182303 w 2570530"/>
                    <a:gd name="connsiteY357" fmla="*/ 780096 h 819527"/>
                    <a:gd name="connsiteX358" fmla="*/ 2212138 w 2570530"/>
                    <a:gd name="connsiteY358" fmla="*/ 758856 h 819527"/>
                    <a:gd name="connsiteX359" fmla="*/ 2218501 w 2570530"/>
                    <a:gd name="connsiteY359" fmla="*/ 756981 h 819527"/>
                    <a:gd name="connsiteX360" fmla="*/ 1587870 w 2570530"/>
                    <a:gd name="connsiteY360" fmla="*/ 756981 h 819527"/>
                    <a:gd name="connsiteX361" fmla="*/ 1594233 w 2570530"/>
                    <a:gd name="connsiteY361" fmla="*/ 758856 h 819527"/>
                    <a:gd name="connsiteX362" fmla="*/ 1619728 w 2570530"/>
                    <a:gd name="connsiteY362" fmla="*/ 777006 h 819527"/>
                    <a:gd name="connsiteX363" fmla="*/ 1619728 w 2570530"/>
                    <a:gd name="connsiteY363" fmla="*/ 786064 h 819527"/>
                    <a:gd name="connsiteX364" fmla="*/ 1589892 w 2570530"/>
                    <a:gd name="connsiteY364" fmla="*/ 807303 h 819527"/>
                    <a:gd name="connsiteX365" fmla="*/ 1577168 w 2570530"/>
                    <a:gd name="connsiteY365" fmla="*/ 807303 h 819527"/>
                    <a:gd name="connsiteX366" fmla="*/ 1551672 w 2570530"/>
                    <a:gd name="connsiteY366" fmla="*/ 789154 h 819527"/>
                    <a:gd name="connsiteX367" fmla="*/ 1551672 w 2570530"/>
                    <a:gd name="connsiteY367" fmla="*/ 780096 h 819527"/>
                    <a:gd name="connsiteX368" fmla="*/ 1581508 w 2570530"/>
                    <a:gd name="connsiteY368" fmla="*/ 758856 h 819527"/>
                    <a:gd name="connsiteX369" fmla="*/ 1587870 w 2570530"/>
                    <a:gd name="connsiteY369" fmla="*/ 756981 h 819527"/>
                    <a:gd name="connsiteX370" fmla="*/ 957367 w 2570530"/>
                    <a:gd name="connsiteY370" fmla="*/ 756981 h 819527"/>
                    <a:gd name="connsiteX371" fmla="*/ 963730 w 2570530"/>
                    <a:gd name="connsiteY371" fmla="*/ 758856 h 819527"/>
                    <a:gd name="connsiteX372" fmla="*/ 989225 w 2570530"/>
                    <a:gd name="connsiteY372" fmla="*/ 777006 h 819527"/>
                    <a:gd name="connsiteX373" fmla="*/ 989225 w 2570530"/>
                    <a:gd name="connsiteY373" fmla="*/ 786064 h 819527"/>
                    <a:gd name="connsiteX374" fmla="*/ 959388 w 2570530"/>
                    <a:gd name="connsiteY374" fmla="*/ 807303 h 819527"/>
                    <a:gd name="connsiteX375" fmla="*/ 946664 w 2570530"/>
                    <a:gd name="connsiteY375" fmla="*/ 807303 h 819527"/>
                    <a:gd name="connsiteX376" fmla="*/ 921168 w 2570530"/>
                    <a:gd name="connsiteY376" fmla="*/ 789154 h 819527"/>
                    <a:gd name="connsiteX377" fmla="*/ 921168 w 2570530"/>
                    <a:gd name="connsiteY377" fmla="*/ 780096 h 819527"/>
                    <a:gd name="connsiteX378" fmla="*/ 951005 w 2570530"/>
                    <a:gd name="connsiteY378" fmla="*/ 758856 h 819527"/>
                    <a:gd name="connsiteX379" fmla="*/ 957367 w 2570530"/>
                    <a:gd name="connsiteY379" fmla="*/ 756981 h 819527"/>
                    <a:gd name="connsiteX380" fmla="*/ 328057 w 2570530"/>
                    <a:gd name="connsiteY380" fmla="*/ 756981 h 819527"/>
                    <a:gd name="connsiteX381" fmla="*/ 334420 w 2570530"/>
                    <a:gd name="connsiteY381" fmla="*/ 758856 h 819527"/>
                    <a:gd name="connsiteX382" fmla="*/ 359916 w 2570530"/>
                    <a:gd name="connsiteY382" fmla="*/ 777006 h 819527"/>
                    <a:gd name="connsiteX383" fmla="*/ 359916 w 2570530"/>
                    <a:gd name="connsiteY383" fmla="*/ 786064 h 819527"/>
                    <a:gd name="connsiteX384" fmla="*/ 330079 w 2570530"/>
                    <a:gd name="connsiteY384" fmla="*/ 807303 h 819527"/>
                    <a:gd name="connsiteX385" fmla="*/ 317354 w 2570530"/>
                    <a:gd name="connsiteY385" fmla="*/ 807303 h 819527"/>
                    <a:gd name="connsiteX386" fmla="*/ 291859 w 2570530"/>
                    <a:gd name="connsiteY386" fmla="*/ 789154 h 819527"/>
                    <a:gd name="connsiteX387" fmla="*/ 291859 w 2570530"/>
                    <a:gd name="connsiteY387" fmla="*/ 780096 h 819527"/>
                    <a:gd name="connsiteX388" fmla="*/ 321695 w 2570530"/>
                    <a:gd name="connsiteY388" fmla="*/ 758856 h 819527"/>
                    <a:gd name="connsiteX389" fmla="*/ 328057 w 2570530"/>
                    <a:gd name="connsiteY389" fmla="*/ 756981 h 819527"/>
                    <a:gd name="connsiteX390" fmla="*/ 2413466 w 2570530"/>
                    <a:gd name="connsiteY390" fmla="*/ 752287 h 819527"/>
                    <a:gd name="connsiteX391" fmla="*/ 2421703 w 2570530"/>
                    <a:gd name="connsiteY391" fmla="*/ 754797 h 819527"/>
                    <a:gd name="connsiteX392" fmla="*/ 2431397 w 2570530"/>
                    <a:gd name="connsiteY392" fmla="*/ 761863 h 819527"/>
                    <a:gd name="connsiteX393" fmla="*/ 2431202 w 2570530"/>
                    <a:gd name="connsiteY393" fmla="*/ 773647 h 819527"/>
                    <a:gd name="connsiteX394" fmla="*/ 2405935 w 2570530"/>
                    <a:gd name="connsiteY394" fmla="*/ 791214 h 819527"/>
                    <a:gd name="connsiteX395" fmla="*/ 2389381 w 2570530"/>
                    <a:gd name="connsiteY395" fmla="*/ 791075 h 819527"/>
                    <a:gd name="connsiteX396" fmla="*/ 2379686 w 2570530"/>
                    <a:gd name="connsiteY396" fmla="*/ 784009 h 819527"/>
                    <a:gd name="connsiteX397" fmla="*/ 2379882 w 2570530"/>
                    <a:gd name="connsiteY397" fmla="*/ 772225 h 819527"/>
                    <a:gd name="connsiteX398" fmla="*/ 2405148 w 2570530"/>
                    <a:gd name="connsiteY398" fmla="*/ 754658 h 819527"/>
                    <a:gd name="connsiteX399" fmla="*/ 2413466 w 2570530"/>
                    <a:gd name="connsiteY399" fmla="*/ 752287 h 819527"/>
                    <a:gd name="connsiteX400" fmla="*/ 1782835 w 2570530"/>
                    <a:gd name="connsiteY400" fmla="*/ 752287 h 819527"/>
                    <a:gd name="connsiteX401" fmla="*/ 1791072 w 2570530"/>
                    <a:gd name="connsiteY401" fmla="*/ 754797 h 819527"/>
                    <a:gd name="connsiteX402" fmla="*/ 1800767 w 2570530"/>
                    <a:gd name="connsiteY402" fmla="*/ 761863 h 819527"/>
                    <a:gd name="connsiteX403" fmla="*/ 1800571 w 2570530"/>
                    <a:gd name="connsiteY403" fmla="*/ 773647 h 819527"/>
                    <a:gd name="connsiteX404" fmla="*/ 1775305 w 2570530"/>
                    <a:gd name="connsiteY404" fmla="*/ 791214 h 819527"/>
                    <a:gd name="connsiteX405" fmla="*/ 1758750 w 2570530"/>
                    <a:gd name="connsiteY405" fmla="*/ 791075 h 819527"/>
                    <a:gd name="connsiteX406" fmla="*/ 1749055 w 2570530"/>
                    <a:gd name="connsiteY406" fmla="*/ 784009 h 819527"/>
                    <a:gd name="connsiteX407" fmla="*/ 1749251 w 2570530"/>
                    <a:gd name="connsiteY407" fmla="*/ 772225 h 819527"/>
                    <a:gd name="connsiteX408" fmla="*/ 1774517 w 2570530"/>
                    <a:gd name="connsiteY408" fmla="*/ 754658 h 819527"/>
                    <a:gd name="connsiteX409" fmla="*/ 1782835 w 2570530"/>
                    <a:gd name="connsiteY409" fmla="*/ 752287 h 819527"/>
                    <a:gd name="connsiteX410" fmla="*/ 1152332 w 2570530"/>
                    <a:gd name="connsiteY410" fmla="*/ 752287 h 819527"/>
                    <a:gd name="connsiteX411" fmla="*/ 1160569 w 2570530"/>
                    <a:gd name="connsiteY411" fmla="*/ 754797 h 819527"/>
                    <a:gd name="connsiteX412" fmla="*/ 1170263 w 2570530"/>
                    <a:gd name="connsiteY412" fmla="*/ 761863 h 819527"/>
                    <a:gd name="connsiteX413" fmla="*/ 1170068 w 2570530"/>
                    <a:gd name="connsiteY413" fmla="*/ 773647 h 819527"/>
                    <a:gd name="connsiteX414" fmla="*/ 1144801 w 2570530"/>
                    <a:gd name="connsiteY414" fmla="*/ 791214 h 819527"/>
                    <a:gd name="connsiteX415" fmla="*/ 1128247 w 2570530"/>
                    <a:gd name="connsiteY415" fmla="*/ 791075 h 819527"/>
                    <a:gd name="connsiteX416" fmla="*/ 1118552 w 2570530"/>
                    <a:gd name="connsiteY416" fmla="*/ 784009 h 819527"/>
                    <a:gd name="connsiteX417" fmla="*/ 1118748 w 2570530"/>
                    <a:gd name="connsiteY417" fmla="*/ 772225 h 819527"/>
                    <a:gd name="connsiteX418" fmla="*/ 1144014 w 2570530"/>
                    <a:gd name="connsiteY418" fmla="*/ 754658 h 819527"/>
                    <a:gd name="connsiteX419" fmla="*/ 1152332 w 2570530"/>
                    <a:gd name="connsiteY419" fmla="*/ 752287 h 819527"/>
                    <a:gd name="connsiteX420" fmla="*/ 523022 w 2570530"/>
                    <a:gd name="connsiteY420" fmla="*/ 752287 h 819527"/>
                    <a:gd name="connsiteX421" fmla="*/ 531259 w 2570530"/>
                    <a:gd name="connsiteY421" fmla="*/ 754797 h 819527"/>
                    <a:gd name="connsiteX422" fmla="*/ 540953 w 2570530"/>
                    <a:gd name="connsiteY422" fmla="*/ 761863 h 819527"/>
                    <a:gd name="connsiteX423" fmla="*/ 540758 w 2570530"/>
                    <a:gd name="connsiteY423" fmla="*/ 773647 h 819527"/>
                    <a:gd name="connsiteX424" fmla="*/ 515492 w 2570530"/>
                    <a:gd name="connsiteY424" fmla="*/ 791214 h 819527"/>
                    <a:gd name="connsiteX425" fmla="*/ 498937 w 2570530"/>
                    <a:gd name="connsiteY425" fmla="*/ 791075 h 819527"/>
                    <a:gd name="connsiteX426" fmla="*/ 489243 w 2570530"/>
                    <a:gd name="connsiteY426" fmla="*/ 784009 h 819527"/>
                    <a:gd name="connsiteX427" fmla="*/ 489438 w 2570530"/>
                    <a:gd name="connsiteY427" fmla="*/ 772225 h 819527"/>
                    <a:gd name="connsiteX428" fmla="*/ 514704 w 2570530"/>
                    <a:gd name="connsiteY428" fmla="*/ 754658 h 819527"/>
                    <a:gd name="connsiteX429" fmla="*/ 523022 w 2570530"/>
                    <a:gd name="connsiteY429" fmla="*/ 752287 h 819527"/>
                    <a:gd name="connsiteX430" fmla="*/ 2564048 w 2570530"/>
                    <a:gd name="connsiteY430" fmla="*/ 749025 h 819527"/>
                    <a:gd name="connsiteX431" fmla="*/ 2570530 w 2570530"/>
                    <a:gd name="connsiteY431" fmla="*/ 785934 h 819527"/>
                    <a:gd name="connsiteX432" fmla="*/ 2563697 w 2570530"/>
                    <a:gd name="connsiteY432" fmla="*/ 785934 h 819527"/>
                    <a:gd name="connsiteX433" fmla="*/ 2543157 w 2570530"/>
                    <a:gd name="connsiteY433" fmla="*/ 771312 h 819527"/>
                    <a:gd name="connsiteX434" fmla="*/ 2543156 w 2570530"/>
                    <a:gd name="connsiteY434" fmla="*/ 763896 h 819527"/>
                    <a:gd name="connsiteX435" fmla="*/ 2005217 w 2570530"/>
                    <a:gd name="connsiteY435" fmla="*/ 747136 h 819527"/>
                    <a:gd name="connsiteX436" fmla="*/ 2010210 w 2570530"/>
                    <a:gd name="connsiteY436" fmla="*/ 748797 h 819527"/>
                    <a:gd name="connsiteX437" fmla="*/ 2015971 w 2570530"/>
                    <a:gd name="connsiteY437" fmla="*/ 753278 h 819527"/>
                    <a:gd name="connsiteX438" fmla="*/ 2015519 w 2570530"/>
                    <a:gd name="connsiteY438" fmla="*/ 760519 h 819527"/>
                    <a:gd name="connsiteX439" fmla="*/ 2009224 w 2570530"/>
                    <a:gd name="connsiteY439" fmla="*/ 764619 h 819527"/>
                    <a:gd name="connsiteX440" fmla="*/ 1999052 w 2570530"/>
                    <a:gd name="connsiteY440" fmla="*/ 764298 h 819527"/>
                    <a:gd name="connsiteX441" fmla="*/ 1993292 w 2570530"/>
                    <a:gd name="connsiteY441" fmla="*/ 759817 h 819527"/>
                    <a:gd name="connsiteX442" fmla="*/ 1993743 w 2570530"/>
                    <a:gd name="connsiteY442" fmla="*/ 752576 h 819527"/>
                    <a:gd name="connsiteX443" fmla="*/ 2000039 w 2570530"/>
                    <a:gd name="connsiteY443" fmla="*/ 748476 h 819527"/>
                    <a:gd name="connsiteX444" fmla="*/ 2005217 w 2570530"/>
                    <a:gd name="connsiteY444" fmla="*/ 747136 h 819527"/>
                    <a:gd name="connsiteX445" fmla="*/ 1374714 w 2570530"/>
                    <a:gd name="connsiteY445" fmla="*/ 747136 h 819527"/>
                    <a:gd name="connsiteX446" fmla="*/ 1379707 w 2570530"/>
                    <a:gd name="connsiteY446" fmla="*/ 748797 h 819527"/>
                    <a:gd name="connsiteX447" fmla="*/ 1385467 w 2570530"/>
                    <a:gd name="connsiteY447" fmla="*/ 753278 h 819527"/>
                    <a:gd name="connsiteX448" fmla="*/ 1385016 w 2570530"/>
                    <a:gd name="connsiteY448" fmla="*/ 760519 h 819527"/>
                    <a:gd name="connsiteX449" fmla="*/ 1378720 w 2570530"/>
                    <a:gd name="connsiteY449" fmla="*/ 764619 h 819527"/>
                    <a:gd name="connsiteX450" fmla="*/ 1368549 w 2570530"/>
                    <a:gd name="connsiteY450" fmla="*/ 764298 h 819527"/>
                    <a:gd name="connsiteX451" fmla="*/ 1362789 w 2570530"/>
                    <a:gd name="connsiteY451" fmla="*/ 759817 h 819527"/>
                    <a:gd name="connsiteX452" fmla="*/ 1363240 w 2570530"/>
                    <a:gd name="connsiteY452" fmla="*/ 752576 h 819527"/>
                    <a:gd name="connsiteX453" fmla="*/ 1369536 w 2570530"/>
                    <a:gd name="connsiteY453" fmla="*/ 748476 h 819527"/>
                    <a:gd name="connsiteX454" fmla="*/ 1374714 w 2570530"/>
                    <a:gd name="connsiteY454" fmla="*/ 747136 h 819527"/>
                    <a:gd name="connsiteX455" fmla="*/ 745404 w 2570530"/>
                    <a:gd name="connsiteY455" fmla="*/ 747136 h 819527"/>
                    <a:gd name="connsiteX456" fmla="*/ 750397 w 2570530"/>
                    <a:gd name="connsiteY456" fmla="*/ 748797 h 819527"/>
                    <a:gd name="connsiteX457" fmla="*/ 756157 w 2570530"/>
                    <a:gd name="connsiteY457" fmla="*/ 753278 h 819527"/>
                    <a:gd name="connsiteX458" fmla="*/ 755706 w 2570530"/>
                    <a:gd name="connsiteY458" fmla="*/ 760519 h 819527"/>
                    <a:gd name="connsiteX459" fmla="*/ 749410 w 2570530"/>
                    <a:gd name="connsiteY459" fmla="*/ 764619 h 819527"/>
                    <a:gd name="connsiteX460" fmla="*/ 739239 w 2570530"/>
                    <a:gd name="connsiteY460" fmla="*/ 764298 h 819527"/>
                    <a:gd name="connsiteX461" fmla="*/ 733479 w 2570530"/>
                    <a:gd name="connsiteY461" fmla="*/ 759817 h 819527"/>
                    <a:gd name="connsiteX462" fmla="*/ 733930 w 2570530"/>
                    <a:gd name="connsiteY462" fmla="*/ 752576 h 819527"/>
                    <a:gd name="connsiteX463" fmla="*/ 740227 w 2570530"/>
                    <a:gd name="connsiteY463" fmla="*/ 748476 h 819527"/>
                    <a:gd name="connsiteX464" fmla="*/ 745404 w 2570530"/>
                    <a:gd name="connsiteY464" fmla="*/ 747136 h 819527"/>
                    <a:gd name="connsiteX465" fmla="*/ 114901 w 2570530"/>
                    <a:gd name="connsiteY465" fmla="*/ 747136 h 819527"/>
                    <a:gd name="connsiteX466" fmla="*/ 119894 w 2570530"/>
                    <a:gd name="connsiteY466" fmla="*/ 748797 h 819527"/>
                    <a:gd name="connsiteX467" fmla="*/ 125654 w 2570530"/>
                    <a:gd name="connsiteY467" fmla="*/ 753278 h 819527"/>
                    <a:gd name="connsiteX468" fmla="*/ 125203 w 2570530"/>
                    <a:gd name="connsiteY468" fmla="*/ 760519 h 819527"/>
                    <a:gd name="connsiteX469" fmla="*/ 118907 w 2570530"/>
                    <a:gd name="connsiteY469" fmla="*/ 764619 h 819527"/>
                    <a:gd name="connsiteX470" fmla="*/ 108736 w 2570530"/>
                    <a:gd name="connsiteY470" fmla="*/ 764298 h 819527"/>
                    <a:gd name="connsiteX471" fmla="*/ 102976 w 2570530"/>
                    <a:gd name="connsiteY471" fmla="*/ 759817 h 819527"/>
                    <a:gd name="connsiteX472" fmla="*/ 103427 w 2570530"/>
                    <a:gd name="connsiteY472" fmla="*/ 752576 h 819527"/>
                    <a:gd name="connsiteX473" fmla="*/ 109723 w 2570530"/>
                    <a:gd name="connsiteY473" fmla="*/ 748476 h 819527"/>
                    <a:gd name="connsiteX474" fmla="*/ 114901 w 2570530"/>
                    <a:gd name="connsiteY474" fmla="*/ 747136 h 819527"/>
                    <a:gd name="connsiteX475" fmla="*/ 13396 w 2570530"/>
                    <a:gd name="connsiteY475" fmla="*/ 743232 h 819527"/>
                    <a:gd name="connsiteX476" fmla="*/ 14789 w 2570530"/>
                    <a:gd name="connsiteY476" fmla="*/ 743695 h 819527"/>
                    <a:gd name="connsiteX477" fmla="*/ 20550 w 2570530"/>
                    <a:gd name="connsiteY477" fmla="*/ 748177 h 819527"/>
                    <a:gd name="connsiteX478" fmla="*/ 20099 w 2570530"/>
                    <a:gd name="connsiteY478" fmla="*/ 755418 h 819527"/>
                    <a:gd name="connsiteX479" fmla="*/ 13803 w 2570530"/>
                    <a:gd name="connsiteY479" fmla="*/ 759518 h 819527"/>
                    <a:gd name="connsiteX480" fmla="*/ 10554 w 2570530"/>
                    <a:gd name="connsiteY480" fmla="*/ 759416 h 819527"/>
                    <a:gd name="connsiteX481" fmla="*/ 2084135 w 2570530"/>
                    <a:gd name="connsiteY481" fmla="*/ 742559 h 819527"/>
                    <a:gd name="connsiteX482" fmla="*/ 2091591 w 2570530"/>
                    <a:gd name="connsiteY482" fmla="*/ 744757 h 819527"/>
                    <a:gd name="connsiteX483" fmla="*/ 2121466 w 2570530"/>
                    <a:gd name="connsiteY483" fmla="*/ 766025 h 819527"/>
                    <a:gd name="connsiteX484" fmla="*/ 2121466 w 2570530"/>
                    <a:gd name="connsiteY484" fmla="*/ 776640 h 819527"/>
                    <a:gd name="connsiteX485" fmla="*/ 2081543 w 2570530"/>
                    <a:gd name="connsiteY485" fmla="*/ 805060 h 819527"/>
                    <a:gd name="connsiteX486" fmla="*/ 2066631 w 2570530"/>
                    <a:gd name="connsiteY486" fmla="*/ 805060 h 819527"/>
                    <a:gd name="connsiteX487" fmla="*/ 2036755 w 2570530"/>
                    <a:gd name="connsiteY487" fmla="*/ 783792 h 819527"/>
                    <a:gd name="connsiteX488" fmla="*/ 2036755 w 2570530"/>
                    <a:gd name="connsiteY488" fmla="*/ 773177 h 819527"/>
                    <a:gd name="connsiteX489" fmla="*/ 2076679 w 2570530"/>
                    <a:gd name="connsiteY489" fmla="*/ 744757 h 819527"/>
                    <a:gd name="connsiteX490" fmla="*/ 2084135 w 2570530"/>
                    <a:gd name="connsiteY490" fmla="*/ 742559 h 819527"/>
                    <a:gd name="connsiteX491" fmla="*/ 1453504 w 2570530"/>
                    <a:gd name="connsiteY491" fmla="*/ 742559 h 819527"/>
                    <a:gd name="connsiteX492" fmla="*/ 1460960 w 2570530"/>
                    <a:gd name="connsiteY492" fmla="*/ 744757 h 819527"/>
                    <a:gd name="connsiteX493" fmla="*/ 1490836 w 2570530"/>
                    <a:gd name="connsiteY493" fmla="*/ 766025 h 819527"/>
                    <a:gd name="connsiteX494" fmla="*/ 1490836 w 2570530"/>
                    <a:gd name="connsiteY494" fmla="*/ 776640 h 819527"/>
                    <a:gd name="connsiteX495" fmla="*/ 1450912 w 2570530"/>
                    <a:gd name="connsiteY495" fmla="*/ 805060 h 819527"/>
                    <a:gd name="connsiteX496" fmla="*/ 1436000 w 2570530"/>
                    <a:gd name="connsiteY496" fmla="*/ 805060 h 819527"/>
                    <a:gd name="connsiteX497" fmla="*/ 1406124 w 2570530"/>
                    <a:gd name="connsiteY497" fmla="*/ 783792 h 819527"/>
                    <a:gd name="connsiteX498" fmla="*/ 1406124 w 2570530"/>
                    <a:gd name="connsiteY498" fmla="*/ 773177 h 819527"/>
                    <a:gd name="connsiteX499" fmla="*/ 1446048 w 2570530"/>
                    <a:gd name="connsiteY499" fmla="*/ 744757 h 819527"/>
                    <a:gd name="connsiteX500" fmla="*/ 1453504 w 2570530"/>
                    <a:gd name="connsiteY500" fmla="*/ 742559 h 819527"/>
                    <a:gd name="connsiteX501" fmla="*/ 823001 w 2570530"/>
                    <a:gd name="connsiteY501" fmla="*/ 742559 h 819527"/>
                    <a:gd name="connsiteX502" fmla="*/ 830457 w 2570530"/>
                    <a:gd name="connsiteY502" fmla="*/ 744757 h 819527"/>
                    <a:gd name="connsiteX503" fmla="*/ 860332 w 2570530"/>
                    <a:gd name="connsiteY503" fmla="*/ 766025 h 819527"/>
                    <a:gd name="connsiteX504" fmla="*/ 860332 w 2570530"/>
                    <a:gd name="connsiteY504" fmla="*/ 776640 h 819527"/>
                    <a:gd name="connsiteX505" fmla="*/ 820408 w 2570530"/>
                    <a:gd name="connsiteY505" fmla="*/ 805060 h 819527"/>
                    <a:gd name="connsiteX506" fmla="*/ 805496 w 2570530"/>
                    <a:gd name="connsiteY506" fmla="*/ 805060 h 819527"/>
                    <a:gd name="connsiteX507" fmla="*/ 775621 w 2570530"/>
                    <a:gd name="connsiteY507" fmla="*/ 783792 h 819527"/>
                    <a:gd name="connsiteX508" fmla="*/ 775621 w 2570530"/>
                    <a:gd name="connsiteY508" fmla="*/ 773177 h 819527"/>
                    <a:gd name="connsiteX509" fmla="*/ 815545 w 2570530"/>
                    <a:gd name="connsiteY509" fmla="*/ 744757 h 819527"/>
                    <a:gd name="connsiteX510" fmla="*/ 823001 w 2570530"/>
                    <a:gd name="connsiteY510" fmla="*/ 742559 h 819527"/>
                    <a:gd name="connsiteX511" fmla="*/ 193691 w 2570530"/>
                    <a:gd name="connsiteY511" fmla="*/ 742559 h 819527"/>
                    <a:gd name="connsiteX512" fmla="*/ 201147 w 2570530"/>
                    <a:gd name="connsiteY512" fmla="*/ 744757 h 819527"/>
                    <a:gd name="connsiteX513" fmla="*/ 231023 w 2570530"/>
                    <a:gd name="connsiteY513" fmla="*/ 766025 h 819527"/>
                    <a:gd name="connsiteX514" fmla="*/ 231023 w 2570530"/>
                    <a:gd name="connsiteY514" fmla="*/ 776640 h 819527"/>
                    <a:gd name="connsiteX515" fmla="*/ 191099 w 2570530"/>
                    <a:gd name="connsiteY515" fmla="*/ 805060 h 819527"/>
                    <a:gd name="connsiteX516" fmla="*/ 176187 w 2570530"/>
                    <a:gd name="connsiteY516" fmla="*/ 805060 h 819527"/>
                    <a:gd name="connsiteX517" fmla="*/ 146312 w 2570530"/>
                    <a:gd name="connsiteY517" fmla="*/ 783792 h 819527"/>
                    <a:gd name="connsiteX518" fmla="*/ 146312 w 2570530"/>
                    <a:gd name="connsiteY518" fmla="*/ 773177 h 819527"/>
                    <a:gd name="connsiteX519" fmla="*/ 186235 w 2570530"/>
                    <a:gd name="connsiteY519" fmla="*/ 744757 h 819527"/>
                    <a:gd name="connsiteX520" fmla="*/ 193691 w 2570530"/>
                    <a:gd name="connsiteY520" fmla="*/ 742559 h 819527"/>
                    <a:gd name="connsiteX521" fmla="*/ 2530744 w 2570530"/>
                    <a:gd name="connsiteY521" fmla="*/ 742035 h 819527"/>
                    <a:gd name="connsiteX522" fmla="*/ 2535736 w 2570530"/>
                    <a:gd name="connsiteY522" fmla="*/ 743695 h 819527"/>
                    <a:gd name="connsiteX523" fmla="*/ 2541497 w 2570530"/>
                    <a:gd name="connsiteY523" fmla="*/ 748177 h 819527"/>
                    <a:gd name="connsiteX524" fmla="*/ 2541046 w 2570530"/>
                    <a:gd name="connsiteY524" fmla="*/ 755418 h 819527"/>
                    <a:gd name="connsiteX525" fmla="*/ 2534750 w 2570530"/>
                    <a:gd name="connsiteY525" fmla="*/ 759518 h 819527"/>
                    <a:gd name="connsiteX526" fmla="*/ 2524579 w 2570530"/>
                    <a:gd name="connsiteY526" fmla="*/ 759197 h 819527"/>
                    <a:gd name="connsiteX527" fmla="*/ 2518818 w 2570530"/>
                    <a:gd name="connsiteY527" fmla="*/ 754715 h 819527"/>
                    <a:gd name="connsiteX528" fmla="*/ 2519269 w 2570530"/>
                    <a:gd name="connsiteY528" fmla="*/ 747475 h 819527"/>
                    <a:gd name="connsiteX529" fmla="*/ 2525565 w 2570530"/>
                    <a:gd name="connsiteY529" fmla="*/ 743374 h 819527"/>
                    <a:gd name="connsiteX530" fmla="*/ 2530744 w 2570530"/>
                    <a:gd name="connsiteY530" fmla="*/ 742035 h 819527"/>
                    <a:gd name="connsiteX531" fmla="*/ 1900113 w 2570530"/>
                    <a:gd name="connsiteY531" fmla="*/ 742035 h 819527"/>
                    <a:gd name="connsiteX532" fmla="*/ 1905105 w 2570530"/>
                    <a:gd name="connsiteY532" fmla="*/ 743695 h 819527"/>
                    <a:gd name="connsiteX533" fmla="*/ 1910866 w 2570530"/>
                    <a:gd name="connsiteY533" fmla="*/ 748177 h 819527"/>
                    <a:gd name="connsiteX534" fmla="*/ 1910415 w 2570530"/>
                    <a:gd name="connsiteY534" fmla="*/ 755418 h 819527"/>
                    <a:gd name="connsiteX535" fmla="*/ 1904119 w 2570530"/>
                    <a:gd name="connsiteY535" fmla="*/ 759518 h 819527"/>
                    <a:gd name="connsiteX536" fmla="*/ 1893948 w 2570530"/>
                    <a:gd name="connsiteY536" fmla="*/ 759197 h 819527"/>
                    <a:gd name="connsiteX537" fmla="*/ 1888188 w 2570530"/>
                    <a:gd name="connsiteY537" fmla="*/ 754715 h 819527"/>
                    <a:gd name="connsiteX538" fmla="*/ 1888639 w 2570530"/>
                    <a:gd name="connsiteY538" fmla="*/ 747475 h 819527"/>
                    <a:gd name="connsiteX539" fmla="*/ 1894935 w 2570530"/>
                    <a:gd name="connsiteY539" fmla="*/ 743374 h 819527"/>
                    <a:gd name="connsiteX540" fmla="*/ 1900113 w 2570530"/>
                    <a:gd name="connsiteY540" fmla="*/ 742035 h 819527"/>
                    <a:gd name="connsiteX541" fmla="*/ 1269610 w 2570530"/>
                    <a:gd name="connsiteY541" fmla="*/ 742035 h 819527"/>
                    <a:gd name="connsiteX542" fmla="*/ 1274602 w 2570530"/>
                    <a:gd name="connsiteY542" fmla="*/ 743695 h 819527"/>
                    <a:gd name="connsiteX543" fmla="*/ 1280363 w 2570530"/>
                    <a:gd name="connsiteY543" fmla="*/ 748177 h 819527"/>
                    <a:gd name="connsiteX544" fmla="*/ 1279912 w 2570530"/>
                    <a:gd name="connsiteY544" fmla="*/ 755418 h 819527"/>
                    <a:gd name="connsiteX545" fmla="*/ 1273616 w 2570530"/>
                    <a:gd name="connsiteY545" fmla="*/ 759518 h 819527"/>
                    <a:gd name="connsiteX546" fmla="*/ 1263445 w 2570530"/>
                    <a:gd name="connsiteY546" fmla="*/ 759197 h 819527"/>
                    <a:gd name="connsiteX547" fmla="*/ 1257685 w 2570530"/>
                    <a:gd name="connsiteY547" fmla="*/ 754715 h 819527"/>
                    <a:gd name="connsiteX548" fmla="*/ 1258136 w 2570530"/>
                    <a:gd name="connsiteY548" fmla="*/ 747475 h 819527"/>
                    <a:gd name="connsiteX549" fmla="*/ 1264432 w 2570530"/>
                    <a:gd name="connsiteY549" fmla="*/ 743374 h 819527"/>
                    <a:gd name="connsiteX550" fmla="*/ 1269610 w 2570530"/>
                    <a:gd name="connsiteY550" fmla="*/ 742035 h 819527"/>
                    <a:gd name="connsiteX551" fmla="*/ 640300 w 2570530"/>
                    <a:gd name="connsiteY551" fmla="*/ 742035 h 819527"/>
                    <a:gd name="connsiteX552" fmla="*/ 645293 w 2570530"/>
                    <a:gd name="connsiteY552" fmla="*/ 743695 h 819527"/>
                    <a:gd name="connsiteX553" fmla="*/ 651053 w 2570530"/>
                    <a:gd name="connsiteY553" fmla="*/ 748177 h 819527"/>
                    <a:gd name="connsiteX554" fmla="*/ 650602 w 2570530"/>
                    <a:gd name="connsiteY554" fmla="*/ 755418 h 819527"/>
                    <a:gd name="connsiteX555" fmla="*/ 644307 w 2570530"/>
                    <a:gd name="connsiteY555" fmla="*/ 759518 h 819527"/>
                    <a:gd name="connsiteX556" fmla="*/ 634136 w 2570530"/>
                    <a:gd name="connsiteY556" fmla="*/ 759197 h 819527"/>
                    <a:gd name="connsiteX557" fmla="*/ 628375 w 2570530"/>
                    <a:gd name="connsiteY557" fmla="*/ 754715 h 819527"/>
                    <a:gd name="connsiteX558" fmla="*/ 628826 w 2570530"/>
                    <a:gd name="connsiteY558" fmla="*/ 747475 h 819527"/>
                    <a:gd name="connsiteX559" fmla="*/ 635122 w 2570530"/>
                    <a:gd name="connsiteY559" fmla="*/ 743374 h 819527"/>
                    <a:gd name="connsiteX560" fmla="*/ 640300 w 2570530"/>
                    <a:gd name="connsiteY560" fmla="*/ 742035 h 819527"/>
                    <a:gd name="connsiteX561" fmla="*/ 1947538 w 2570530"/>
                    <a:gd name="connsiteY561" fmla="*/ 741144 h 819527"/>
                    <a:gd name="connsiteX562" fmla="*/ 1952746 w 2570530"/>
                    <a:gd name="connsiteY562" fmla="*/ 742681 h 819527"/>
                    <a:gd name="connsiteX563" fmla="*/ 1973286 w 2570530"/>
                    <a:gd name="connsiteY563" fmla="*/ 757302 h 819527"/>
                    <a:gd name="connsiteX564" fmla="*/ 1973286 w 2570530"/>
                    <a:gd name="connsiteY564" fmla="*/ 764718 h 819527"/>
                    <a:gd name="connsiteX565" fmla="*/ 1943483 w 2570530"/>
                    <a:gd name="connsiteY565" fmla="*/ 785934 h 819527"/>
                    <a:gd name="connsiteX566" fmla="*/ 1933066 w 2570530"/>
                    <a:gd name="connsiteY566" fmla="*/ 785934 h 819527"/>
                    <a:gd name="connsiteX567" fmla="*/ 1912526 w 2570530"/>
                    <a:gd name="connsiteY567" fmla="*/ 771312 h 819527"/>
                    <a:gd name="connsiteX568" fmla="*/ 1912526 w 2570530"/>
                    <a:gd name="connsiteY568" fmla="*/ 763896 h 819527"/>
                    <a:gd name="connsiteX569" fmla="*/ 1942329 w 2570530"/>
                    <a:gd name="connsiteY569" fmla="*/ 742680 h 819527"/>
                    <a:gd name="connsiteX570" fmla="*/ 1947538 w 2570530"/>
                    <a:gd name="connsiteY570" fmla="*/ 741144 h 819527"/>
                    <a:gd name="connsiteX571" fmla="*/ 1317035 w 2570530"/>
                    <a:gd name="connsiteY571" fmla="*/ 741144 h 819527"/>
                    <a:gd name="connsiteX572" fmla="*/ 1322243 w 2570530"/>
                    <a:gd name="connsiteY572" fmla="*/ 742681 h 819527"/>
                    <a:gd name="connsiteX573" fmla="*/ 1342783 w 2570530"/>
                    <a:gd name="connsiteY573" fmla="*/ 757302 h 819527"/>
                    <a:gd name="connsiteX574" fmla="*/ 1342783 w 2570530"/>
                    <a:gd name="connsiteY574" fmla="*/ 764718 h 819527"/>
                    <a:gd name="connsiteX575" fmla="*/ 1312979 w 2570530"/>
                    <a:gd name="connsiteY575" fmla="*/ 785934 h 819527"/>
                    <a:gd name="connsiteX576" fmla="*/ 1302563 w 2570530"/>
                    <a:gd name="connsiteY576" fmla="*/ 785934 h 819527"/>
                    <a:gd name="connsiteX577" fmla="*/ 1282022 w 2570530"/>
                    <a:gd name="connsiteY577" fmla="*/ 771312 h 819527"/>
                    <a:gd name="connsiteX578" fmla="*/ 1282022 w 2570530"/>
                    <a:gd name="connsiteY578" fmla="*/ 763896 h 819527"/>
                    <a:gd name="connsiteX579" fmla="*/ 1311825 w 2570530"/>
                    <a:gd name="connsiteY579" fmla="*/ 742680 h 819527"/>
                    <a:gd name="connsiteX580" fmla="*/ 1317035 w 2570530"/>
                    <a:gd name="connsiteY580" fmla="*/ 741144 h 819527"/>
                    <a:gd name="connsiteX581" fmla="*/ 687725 w 2570530"/>
                    <a:gd name="connsiteY581" fmla="*/ 741144 h 819527"/>
                    <a:gd name="connsiteX582" fmla="*/ 692932 w 2570530"/>
                    <a:gd name="connsiteY582" fmla="*/ 742681 h 819527"/>
                    <a:gd name="connsiteX583" fmla="*/ 713473 w 2570530"/>
                    <a:gd name="connsiteY583" fmla="*/ 757302 h 819527"/>
                    <a:gd name="connsiteX584" fmla="*/ 713473 w 2570530"/>
                    <a:gd name="connsiteY584" fmla="*/ 764718 h 819527"/>
                    <a:gd name="connsiteX585" fmla="*/ 683670 w 2570530"/>
                    <a:gd name="connsiteY585" fmla="*/ 785934 h 819527"/>
                    <a:gd name="connsiteX586" fmla="*/ 673254 w 2570530"/>
                    <a:gd name="connsiteY586" fmla="*/ 785934 h 819527"/>
                    <a:gd name="connsiteX587" fmla="*/ 652713 w 2570530"/>
                    <a:gd name="connsiteY587" fmla="*/ 771312 h 819527"/>
                    <a:gd name="connsiteX588" fmla="*/ 652712 w 2570530"/>
                    <a:gd name="connsiteY588" fmla="*/ 763896 h 819527"/>
                    <a:gd name="connsiteX589" fmla="*/ 682516 w 2570530"/>
                    <a:gd name="connsiteY589" fmla="*/ 742680 h 819527"/>
                    <a:gd name="connsiteX590" fmla="*/ 687725 w 2570530"/>
                    <a:gd name="connsiteY590" fmla="*/ 741144 h 819527"/>
                    <a:gd name="connsiteX591" fmla="*/ 57222 w 2570530"/>
                    <a:gd name="connsiteY591" fmla="*/ 741144 h 819527"/>
                    <a:gd name="connsiteX592" fmla="*/ 62429 w 2570530"/>
                    <a:gd name="connsiteY592" fmla="*/ 742681 h 819527"/>
                    <a:gd name="connsiteX593" fmla="*/ 82970 w 2570530"/>
                    <a:gd name="connsiteY593" fmla="*/ 757302 h 819527"/>
                    <a:gd name="connsiteX594" fmla="*/ 82970 w 2570530"/>
                    <a:gd name="connsiteY594" fmla="*/ 764718 h 819527"/>
                    <a:gd name="connsiteX595" fmla="*/ 53167 w 2570530"/>
                    <a:gd name="connsiteY595" fmla="*/ 785934 h 819527"/>
                    <a:gd name="connsiteX596" fmla="*/ 42750 w 2570530"/>
                    <a:gd name="connsiteY596" fmla="*/ 785934 h 819527"/>
                    <a:gd name="connsiteX597" fmla="*/ 22209 w 2570530"/>
                    <a:gd name="connsiteY597" fmla="*/ 771312 h 819527"/>
                    <a:gd name="connsiteX598" fmla="*/ 22209 w 2570530"/>
                    <a:gd name="connsiteY598" fmla="*/ 763896 h 819527"/>
                    <a:gd name="connsiteX599" fmla="*/ 52013 w 2570530"/>
                    <a:gd name="connsiteY599" fmla="*/ 742680 h 819527"/>
                    <a:gd name="connsiteX600" fmla="*/ 57222 w 2570530"/>
                    <a:gd name="connsiteY600" fmla="*/ 741144 h 819527"/>
                    <a:gd name="connsiteX601" fmla="*/ 2044633 w 2570530"/>
                    <a:gd name="connsiteY601" fmla="*/ 736084 h 819527"/>
                    <a:gd name="connsiteX602" fmla="*/ 2049625 w 2570530"/>
                    <a:gd name="connsiteY602" fmla="*/ 737744 h 819527"/>
                    <a:gd name="connsiteX603" fmla="*/ 2055386 w 2570530"/>
                    <a:gd name="connsiteY603" fmla="*/ 742225 h 819527"/>
                    <a:gd name="connsiteX604" fmla="*/ 2054934 w 2570530"/>
                    <a:gd name="connsiteY604" fmla="*/ 749466 h 819527"/>
                    <a:gd name="connsiteX605" fmla="*/ 2048639 w 2570530"/>
                    <a:gd name="connsiteY605" fmla="*/ 753566 h 819527"/>
                    <a:gd name="connsiteX606" fmla="*/ 2038467 w 2570530"/>
                    <a:gd name="connsiteY606" fmla="*/ 753245 h 819527"/>
                    <a:gd name="connsiteX607" fmla="*/ 2032707 w 2570530"/>
                    <a:gd name="connsiteY607" fmla="*/ 748764 h 819527"/>
                    <a:gd name="connsiteX608" fmla="*/ 2033158 w 2570530"/>
                    <a:gd name="connsiteY608" fmla="*/ 741523 h 819527"/>
                    <a:gd name="connsiteX609" fmla="*/ 2039454 w 2570530"/>
                    <a:gd name="connsiteY609" fmla="*/ 737422 h 819527"/>
                    <a:gd name="connsiteX610" fmla="*/ 2044633 w 2570530"/>
                    <a:gd name="connsiteY610" fmla="*/ 736084 h 819527"/>
                    <a:gd name="connsiteX611" fmla="*/ 1414003 w 2570530"/>
                    <a:gd name="connsiteY611" fmla="*/ 736084 h 819527"/>
                    <a:gd name="connsiteX612" fmla="*/ 1418995 w 2570530"/>
                    <a:gd name="connsiteY612" fmla="*/ 737744 h 819527"/>
                    <a:gd name="connsiteX613" fmla="*/ 1424756 w 2570530"/>
                    <a:gd name="connsiteY613" fmla="*/ 742225 h 819527"/>
                    <a:gd name="connsiteX614" fmla="*/ 1424304 w 2570530"/>
                    <a:gd name="connsiteY614" fmla="*/ 749466 h 819527"/>
                    <a:gd name="connsiteX615" fmla="*/ 1418008 w 2570530"/>
                    <a:gd name="connsiteY615" fmla="*/ 753566 h 819527"/>
                    <a:gd name="connsiteX616" fmla="*/ 1407837 w 2570530"/>
                    <a:gd name="connsiteY616" fmla="*/ 753245 h 819527"/>
                    <a:gd name="connsiteX617" fmla="*/ 1402077 w 2570530"/>
                    <a:gd name="connsiteY617" fmla="*/ 748764 h 819527"/>
                    <a:gd name="connsiteX618" fmla="*/ 1402528 w 2570530"/>
                    <a:gd name="connsiteY618" fmla="*/ 741523 h 819527"/>
                    <a:gd name="connsiteX619" fmla="*/ 1408824 w 2570530"/>
                    <a:gd name="connsiteY619" fmla="*/ 737422 h 819527"/>
                    <a:gd name="connsiteX620" fmla="*/ 1414003 w 2570530"/>
                    <a:gd name="connsiteY620" fmla="*/ 736084 h 819527"/>
                    <a:gd name="connsiteX621" fmla="*/ 783499 w 2570530"/>
                    <a:gd name="connsiteY621" fmla="*/ 736084 h 819527"/>
                    <a:gd name="connsiteX622" fmla="*/ 788492 w 2570530"/>
                    <a:gd name="connsiteY622" fmla="*/ 737744 h 819527"/>
                    <a:gd name="connsiteX623" fmla="*/ 794252 w 2570530"/>
                    <a:gd name="connsiteY623" fmla="*/ 742225 h 819527"/>
                    <a:gd name="connsiteX624" fmla="*/ 793801 w 2570530"/>
                    <a:gd name="connsiteY624" fmla="*/ 749466 h 819527"/>
                    <a:gd name="connsiteX625" fmla="*/ 787505 w 2570530"/>
                    <a:gd name="connsiteY625" fmla="*/ 753566 h 819527"/>
                    <a:gd name="connsiteX626" fmla="*/ 777334 w 2570530"/>
                    <a:gd name="connsiteY626" fmla="*/ 753245 h 819527"/>
                    <a:gd name="connsiteX627" fmla="*/ 771574 w 2570530"/>
                    <a:gd name="connsiteY627" fmla="*/ 748764 h 819527"/>
                    <a:gd name="connsiteX628" fmla="*/ 772025 w 2570530"/>
                    <a:gd name="connsiteY628" fmla="*/ 741523 h 819527"/>
                    <a:gd name="connsiteX629" fmla="*/ 778320 w 2570530"/>
                    <a:gd name="connsiteY629" fmla="*/ 737422 h 819527"/>
                    <a:gd name="connsiteX630" fmla="*/ 783499 w 2570530"/>
                    <a:gd name="connsiteY630" fmla="*/ 736084 h 819527"/>
                    <a:gd name="connsiteX631" fmla="*/ 154190 w 2570530"/>
                    <a:gd name="connsiteY631" fmla="*/ 736084 h 819527"/>
                    <a:gd name="connsiteX632" fmla="*/ 159183 w 2570530"/>
                    <a:gd name="connsiteY632" fmla="*/ 737744 h 819527"/>
                    <a:gd name="connsiteX633" fmla="*/ 164942 w 2570530"/>
                    <a:gd name="connsiteY633" fmla="*/ 742225 h 819527"/>
                    <a:gd name="connsiteX634" fmla="*/ 164491 w 2570530"/>
                    <a:gd name="connsiteY634" fmla="*/ 749466 h 819527"/>
                    <a:gd name="connsiteX635" fmla="*/ 158195 w 2570530"/>
                    <a:gd name="connsiteY635" fmla="*/ 753566 h 819527"/>
                    <a:gd name="connsiteX636" fmla="*/ 148024 w 2570530"/>
                    <a:gd name="connsiteY636" fmla="*/ 753245 h 819527"/>
                    <a:gd name="connsiteX637" fmla="*/ 142264 w 2570530"/>
                    <a:gd name="connsiteY637" fmla="*/ 748764 h 819527"/>
                    <a:gd name="connsiteX638" fmla="*/ 142715 w 2570530"/>
                    <a:gd name="connsiteY638" fmla="*/ 741523 h 819527"/>
                    <a:gd name="connsiteX639" fmla="*/ 149011 w 2570530"/>
                    <a:gd name="connsiteY639" fmla="*/ 737422 h 819527"/>
                    <a:gd name="connsiteX640" fmla="*/ 154190 w 2570530"/>
                    <a:gd name="connsiteY640" fmla="*/ 736084 h 819527"/>
                    <a:gd name="connsiteX641" fmla="*/ 2482758 w 2570530"/>
                    <a:gd name="connsiteY641" fmla="*/ 732473 h 819527"/>
                    <a:gd name="connsiteX642" fmla="*/ 2488350 w 2570530"/>
                    <a:gd name="connsiteY642" fmla="*/ 734177 h 819527"/>
                    <a:gd name="connsiteX643" fmla="*/ 2494931 w 2570530"/>
                    <a:gd name="connsiteY643" fmla="*/ 738974 h 819527"/>
                    <a:gd name="connsiteX644" fmla="*/ 2494798 w 2570530"/>
                    <a:gd name="connsiteY644" fmla="*/ 746974 h 819527"/>
                    <a:gd name="connsiteX645" fmla="*/ 2465450 w 2570530"/>
                    <a:gd name="connsiteY645" fmla="*/ 767379 h 819527"/>
                    <a:gd name="connsiteX646" fmla="*/ 2454212 w 2570530"/>
                    <a:gd name="connsiteY646" fmla="*/ 767285 h 819527"/>
                    <a:gd name="connsiteX647" fmla="*/ 2447630 w 2570530"/>
                    <a:gd name="connsiteY647" fmla="*/ 762488 h 819527"/>
                    <a:gd name="connsiteX648" fmla="*/ 2447763 w 2570530"/>
                    <a:gd name="connsiteY648" fmla="*/ 754488 h 819527"/>
                    <a:gd name="connsiteX649" fmla="*/ 2477112 w 2570530"/>
                    <a:gd name="connsiteY649" fmla="*/ 734082 h 819527"/>
                    <a:gd name="connsiteX650" fmla="*/ 2482758 w 2570530"/>
                    <a:gd name="connsiteY650" fmla="*/ 732473 h 819527"/>
                    <a:gd name="connsiteX651" fmla="*/ 1852127 w 2570530"/>
                    <a:gd name="connsiteY651" fmla="*/ 732473 h 819527"/>
                    <a:gd name="connsiteX652" fmla="*/ 1857720 w 2570530"/>
                    <a:gd name="connsiteY652" fmla="*/ 734177 h 819527"/>
                    <a:gd name="connsiteX653" fmla="*/ 1864300 w 2570530"/>
                    <a:gd name="connsiteY653" fmla="*/ 738974 h 819527"/>
                    <a:gd name="connsiteX654" fmla="*/ 1864167 w 2570530"/>
                    <a:gd name="connsiteY654" fmla="*/ 746974 h 819527"/>
                    <a:gd name="connsiteX655" fmla="*/ 1834820 w 2570530"/>
                    <a:gd name="connsiteY655" fmla="*/ 767379 h 819527"/>
                    <a:gd name="connsiteX656" fmla="*/ 1823581 w 2570530"/>
                    <a:gd name="connsiteY656" fmla="*/ 767285 h 819527"/>
                    <a:gd name="connsiteX657" fmla="*/ 1817000 w 2570530"/>
                    <a:gd name="connsiteY657" fmla="*/ 762488 h 819527"/>
                    <a:gd name="connsiteX658" fmla="*/ 1817132 w 2570530"/>
                    <a:gd name="connsiteY658" fmla="*/ 754488 h 819527"/>
                    <a:gd name="connsiteX659" fmla="*/ 1846481 w 2570530"/>
                    <a:gd name="connsiteY659" fmla="*/ 734082 h 819527"/>
                    <a:gd name="connsiteX660" fmla="*/ 1852127 w 2570530"/>
                    <a:gd name="connsiteY660" fmla="*/ 732473 h 819527"/>
                    <a:gd name="connsiteX661" fmla="*/ 1221624 w 2570530"/>
                    <a:gd name="connsiteY661" fmla="*/ 732473 h 819527"/>
                    <a:gd name="connsiteX662" fmla="*/ 1227216 w 2570530"/>
                    <a:gd name="connsiteY662" fmla="*/ 734177 h 819527"/>
                    <a:gd name="connsiteX663" fmla="*/ 1233797 w 2570530"/>
                    <a:gd name="connsiteY663" fmla="*/ 738974 h 819527"/>
                    <a:gd name="connsiteX664" fmla="*/ 1233664 w 2570530"/>
                    <a:gd name="connsiteY664" fmla="*/ 746974 h 819527"/>
                    <a:gd name="connsiteX665" fmla="*/ 1204317 w 2570530"/>
                    <a:gd name="connsiteY665" fmla="*/ 767379 h 819527"/>
                    <a:gd name="connsiteX666" fmla="*/ 1193077 w 2570530"/>
                    <a:gd name="connsiteY666" fmla="*/ 767285 h 819527"/>
                    <a:gd name="connsiteX667" fmla="*/ 1186497 w 2570530"/>
                    <a:gd name="connsiteY667" fmla="*/ 762488 h 819527"/>
                    <a:gd name="connsiteX668" fmla="*/ 1186629 w 2570530"/>
                    <a:gd name="connsiteY668" fmla="*/ 754488 h 819527"/>
                    <a:gd name="connsiteX669" fmla="*/ 1215977 w 2570530"/>
                    <a:gd name="connsiteY669" fmla="*/ 734082 h 819527"/>
                    <a:gd name="connsiteX670" fmla="*/ 1221624 w 2570530"/>
                    <a:gd name="connsiteY670" fmla="*/ 732473 h 819527"/>
                    <a:gd name="connsiteX671" fmla="*/ 592315 w 2570530"/>
                    <a:gd name="connsiteY671" fmla="*/ 732473 h 819527"/>
                    <a:gd name="connsiteX672" fmla="*/ 597906 w 2570530"/>
                    <a:gd name="connsiteY672" fmla="*/ 734177 h 819527"/>
                    <a:gd name="connsiteX673" fmla="*/ 604488 w 2570530"/>
                    <a:gd name="connsiteY673" fmla="*/ 738974 h 819527"/>
                    <a:gd name="connsiteX674" fmla="*/ 604355 w 2570530"/>
                    <a:gd name="connsiteY674" fmla="*/ 746974 h 819527"/>
                    <a:gd name="connsiteX675" fmla="*/ 575007 w 2570530"/>
                    <a:gd name="connsiteY675" fmla="*/ 767379 h 819527"/>
                    <a:gd name="connsiteX676" fmla="*/ 563768 w 2570530"/>
                    <a:gd name="connsiteY676" fmla="*/ 767285 h 819527"/>
                    <a:gd name="connsiteX677" fmla="*/ 557187 w 2570530"/>
                    <a:gd name="connsiteY677" fmla="*/ 762488 h 819527"/>
                    <a:gd name="connsiteX678" fmla="*/ 557319 w 2570530"/>
                    <a:gd name="connsiteY678" fmla="*/ 754488 h 819527"/>
                    <a:gd name="connsiteX679" fmla="*/ 586668 w 2570530"/>
                    <a:gd name="connsiteY679" fmla="*/ 734082 h 819527"/>
                    <a:gd name="connsiteX680" fmla="*/ 592315 w 2570530"/>
                    <a:gd name="connsiteY680" fmla="*/ 732473 h 819527"/>
                    <a:gd name="connsiteX681" fmla="*/ 2326761 w 2570530"/>
                    <a:gd name="connsiteY681" fmla="*/ 709052 h 819527"/>
                    <a:gd name="connsiteX682" fmla="*/ 2334419 w 2570530"/>
                    <a:gd name="connsiteY682" fmla="*/ 711310 h 819527"/>
                    <a:gd name="connsiteX683" fmla="*/ 2386206 w 2570530"/>
                    <a:gd name="connsiteY683" fmla="*/ 748175 h 819527"/>
                    <a:gd name="connsiteX684" fmla="*/ 2386206 w 2570530"/>
                    <a:gd name="connsiteY684" fmla="*/ 759079 h 819527"/>
                    <a:gd name="connsiteX685" fmla="*/ 2321491 w 2570530"/>
                    <a:gd name="connsiteY685" fmla="*/ 805147 h 819527"/>
                    <a:gd name="connsiteX686" fmla="*/ 2306174 w 2570530"/>
                    <a:gd name="connsiteY686" fmla="*/ 805147 h 819527"/>
                    <a:gd name="connsiteX687" fmla="*/ 2254387 w 2570530"/>
                    <a:gd name="connsiteY687" fmla="*/ 768282 h 819527"/>
                    <a:gd name="connsiteX688" fmla="*/ 2254387 w 2570530"/>
                    <a:gd name="connsiteY688" fmla="*/ 757378 h 819527"/>
                    <a:gd name="connsiteX689" fmla="*/ 2319101 w 2570530"/>
                    <a:gd name="connsiteY689" fmla="*/ 711310 h 819527"/>
                    <a:gd name="connsiteX690" fmla="*/ 2326761 w 2570530"/>
                    <a:gd name="connsiteY690" fmla="*/ 709052 h 819527"/>
                    <a:gd name="connsiteX691" fmla="*/ 1696130 w 2570530"/>
                    <a:gd name="connsiteY691" fmla="*/ 709052 h 819527"/>
                    <a:gd name="connsiteX692" fmla="*/ 1703788 w 2570530"/>
                    <a:gd name="connsiteY692" fmla="*/ 711310 h 819527"/>
                    <a:gd name="connsiteX693" fmla="*/ 1755575 w 2570530"/>
                    <a:gd name="connsiteY693" fmla="*/ 748175 h 819527"/>
                    <a:gd name="connsiteX694" fmla="*/ 1755575 w 2570530"/>
                    <a:gd name="connsiteY694" fmla="*/ 759079 h 819527"/>
                    <a:gd name="connsiteX695" fmla="*/ 1690861 w 2570530"/>
                    <a:gd name="connsiteY695" fmla="*/ 805147 h 819527"/>
                    <a:gd name="connsiteX696" fmla="*/ 1675543 w 2570530"/>
                    <a:gd name="connsiteY696" fmla="*/ 805147 h 819527"/>
                    <a:gd name="connsiteX697" fmla="*/ 1623756 w 2570530"/>
                    <a:gd name="connsiteY697" fmla="*/ 768282 h 819527"/>
                    <a:gd name="connsiteX698" fmla="*/ 1623756 w 2570530"/>
                    <a:gd name="connsiteY698" fmla="*/ 757378 h 819527"/>
                    <a:gd name="connsiteX699" fmla="*/ 1688471 w 2570530"/>
                    <a:gd name="connsiteY699" fmla="*/ 711310 h 819527"/>
                    <a:gd name="connsiteX700" fmla="*/ 1696130 w 2570530"/>
                    <a:gd name="connsiteY700" fmla="*/ 709052 h 819527"/>
                    <a:gd name="connsiteX701" fmla="*/ 1065627 w 2570530"/>
                    <a:gd name="connsiteY701" fmla="*/ 709052 h 819527"/>
                    <a:gd name="connsiteX702" fmla="*/ 1073285 w 2570530"/>
                    <a:gd name="connsiteY702" fmla="*/ 711310 h 819527"/>
                    <a:gd name="connsiteX703" fmla="*/ 1125072 w 2570530"/>
                    <a:gd name="connsiteY703" fmla="*/ 748175 h 819527"/>
                    <a:gd name="connsiteX704" fmla="*/ 1125072 w 2570530"/>
                    <a:gd name="connsiteY704" fmla="*/ 759079 h 819527"/>
                    <a:gd name="connsiteX705" fmla="*/ 1060357 w 2570530"/>
                    <a:gd name="connsiteY705" fmla="*/ 805147 h 819527"/>
                    <a:gd name="connsiteX706" fmla="*/ 1045040 w 2570530"/>
                    <a:gd name="connsiteY706" fmla="*/ 805147 h 819527"/>
                    <a:gd name="connsiteX707" fmla="*/ 993253 w 2570530"/>
                    <a:gd name="connsiteY707" fmla="*/ 768282 h 819527"/>
                    <a:gd name="connsiteX708" fmla="*/ 993253 w 2570530"/>
                    <a:gd name="connsiteY708" fmla="*/ 757378 h 819527"/>
                    <a:gd name="connsiteX709" fmla="*/ 1057968 w 2570530"/>
                    <a:gd name="connsiteY709" fmla="*/ 711310 h 819527"/>
                    <a:gd name="connsiteX710" fmla="*/ 1065627 w 2570530"/>
                    <a:gd name="connsiteY710" fmla="*/ 709052 h 819527"/>
                    <a:gd name="connsiteX711" fmla="*/ 436317 w 2570530"/>
                    <a:gd name="connsiteY711" fmla="*/ 709052 h 819527"/>
                    <a:gd name="connsiteX712" fmla="*/ 443975 w 2570530"/>
                    <a:gd name="connsiteY712" fmla="*/ 711310 h 819527"/>
                    <a:gd name="connsiteX713" fmla="*/ 495762 w 2570530"/>
                    <a:gd name="connsiteY713" fmla="*/ 748175 h 819527"/>
                    <a:gd name="connsiteX714" fmla="*/ 495762 w 2570530"/>
                    <a:gd name="connsiteY714" fmla="*/ 759079 h 819527"/>
                    <a:gd name="connsiteX715" fmla="*/ 431048 w 2570530"/>
                    <a:gd name="connsiteY715" fmla="*/ 805147 h 819527"/>
                    <a:gd name="connsiteX716" fmla="*/ 415731 w 2570530"/>
                    <a:gd name="connsiteY716" fmla="*/ 805147 h 819527"/>
                    <a:gd name="connsiteX717" fmla="*/ 363943 w 2570530"/>
                    <a:gd name="connsiteY717" fmla="*/ 768282 h 819527"/>
                    <a:gd name="connsiteX718" fmla="*/ 363943 w 2570530"/>
                    <a:gd name="connsiteY718" fmla="*/ 757378 h 819527"/>
                    <a:gd name="connsiteX719" fmla="*/ 428658 w 2570530"/>
                    <a:gd name="connsiteY719" fmla="*/ 711310 h 819527"/>
                    <a:gd name="connsiteX720" fmla="*/ 436317 w 2570530"/>
                    <a:gd name="connsiteY720" fmla="*/ 709052 h 819527"/>
                    <a:gd name="connsiteX721" fmla="*/ 2150422 w 2570530"/>
                    <a:gd name="connsiteY721" fmla="*/ 707357 h 819527"/>
                    <a:gd name="connsiteX722" fmla="*/ 2158077 w 2570530"/>
                    <a:gd name="connsiteY722" fmla="*/ 709614 h 819527"/>
                    <a:gd name="connsiteX723" fmla="*/ 2203082 w 2570530"/>
                    <a:gd name="connsiteY723" fmla="*/ 741651 h 819527"/>
                    <a:gd name="connsiteX724" fmla="*/ 2203082 w 2570530"/>
                    <a:gd name="connsiteY724" fmla="*/ 752550 h 819527"/>
                    <a:gd name="connsiteX725" fmla="*/ 2172408 w 2570530"/>
                    <a:gd name="connsiteY725" fmla="*/ 774386 h 819527"/>
                    <a:gd name="connsiteX726" fmla="*/ 2157099 w 2570530"/>
                    <a:gd name="connsiteY726" fmla="*/ 774386 h 819527"/>
                    <a:gd name="connsiteX727" fmla="*/ 2112093 w 2570530"/>
                    <a:gd name="connsiteY727" fmla="*/ 742348 h 819527"/>
                    <a:gd name="connsiteX728" fmla="*/ 2112093 w 2570530"/>
                    <a:gd name="connsiteY728" fmla="*/ 731450 h 819527"/>
                    <a:gd name="connsiteX729" fmla="*/ 2142767 w 2570530"/>
                    <a:gd name="connsiteY729" fmla="*/ 709614 h 819527"/>
                    <a:gd name="connsiteX730" fmla="*/ 2150422 w 2570530"/>
                    <a:gd name="connsiteY730" fmla="*/ 707357 h 819527"/>
                    <a:gd name="connsiteX731" fmla="*/ 1519791 w 2570530"/>
                    <a:gd name="connsiteY731" fmla="*/ 707357 h 819527"/>
                    <a:gd name="connsiteX732" fmla="*/ 1527446 w 2570530"/>
                    <a:gd name="connsiteY732" fmla="*/ 709614 h 819527"/>
                    <a:gd name="connsiteX733" fmla="*/ 1572452 w 2570530"/>
                    <a:gd name="connsiteY733" fmla="*/ 741651 h 819527"/>
                    <a:gd name="connsiteX734" fmla="*/ 1572452 w 2570530"/>
                    <a:gd name="connsiteY734" fmla="*/ 752550 h 819527"/>
                    <a:gd name="connsiteX735" fmla="*/ 1541778 w 2570530"/>
                    <a:gd name="connsiteY735" fmla="*/ 774386 h 819527"/>
                    <a:gd name="connsiteX736" fmla="*/ 1526468 w 2570530"/>
                    <a:gd name="connsiteY736" fmla="*/ 774386 h 819527"/>
                    <a:gd name="connsiteX737" fmla="*/ 1481463 w 2570530"/>
                    <a:gd name="connsiteY737" fmla="*/ 742348 h 819527"/>
                    <a:gd name="connsiteX738" fmla="*/ 1481463 w 2570530"/>
                    <a:gd name="connsiteY738" fmla="*/ 731450 h 819527"/>
                    <a:gd name="connsiteX739" fmla="*/ 1512137 w 2570530"/>
                    <a:gd name="connsiteY739" fmla="*/ 709614 h 819527"/>
                    <a:gd name="connsiteX740" fmla="*/ 1519791 w 2570530"/>
                    <a:gd name="connsiteY740" fmla="*/ 707357 h 819527"/>
                    <a:gd name="connsiteX741" fmla="*/ 889288 w 2570530"/>
                    <a:gd name="connsiteY741" fmla="*/ 707357 h 819527"/>
                    <a:gd name="connsiteX742" fmla="*/ 896943 w 2570530"/>
                    <a:gd name="connsiteY742" fmla="*/ 709614 h 819527"/>
                    <a:gd name="connsiteX743" fmla="*/ 941948 w 2570530"/>
                    <a:gd name="connsiteY743" fmla="*/ 741651 h 819527"/>
                    <a:gd name="connsiteX744" fmla="*/ 941948 w 2570530"/>
                    <a:gd name="connsiteY744" fmla="*/ 752550 h 819527"/>
                    <a:gd name="connsiteX745" fmla="*/ 911275 w 2570530"/>
                    <a:gd name="connsiteY745" fmla="*/ 774386 h 819527"/>
                    <a:gd name="connsiteX746" fmla="*/ 895965 w 2570530"/>
                    <a:gd name="connsiteY746" fmla="*/ 774386 h 819527"/>
                    <a:gd name="connsiteX747" fmla="*/ 850959 w 2570530"/>
                    <a:gd name="connsiteY747" fmla="*/ 742348 h 819527"/>
                    <a:gd name="connsiteX748" fmla="*/ 850959 w 2570530"/>
                    <a:gd name="connsiteY748" fmla="*/ 731450 h 819527"/>
                    <a:gd name="connsiteX749" fmla="*/ 881633 w 2570530"/>
                    <a:gd name="connsiteY749" fmla="*/ 709614 h 819527"/>
                    <a:gd name="connsiteX750" fmla="*/ 889288 w 2570530"/>
                    <a:gd name="connsiteY750" fmla="*/ 707357 h 819527"/>
                    <a:gd name="connsiteX751" fmla="*/ 259978 w 2570530"/>
                    <a:gd name="connsiteY751" fmla="*/ 707357 h 819527"/>
                    <a:gd name="connsiteX752" fmla="*/ 267634 w 2570530"/>
                    <a:gd name="connsiteY752" fmla="*/ 709614 h 819527"/>
                    <a:gd name="connsiteX753" fmla="*/ 312639 w 2570530"/>
                    <a:gd name="connsiteY753" fmla="*/ 741651 h 819527"/>
                    <a:gd name="connsiteX754" fmla="*/ 312639 w 2570530"/>
                    <a:gd name="connsiteY754" fmla="*/ 752550 h 819527"/>
                    <a:gd name="connsiteX755" fmla="*/ 281965 w 2570530"/>
                    <a:gd name="connsiteY755" fmla="*/ 774386 h 819527"/>
                    <a:gd name="connsiteX756" fmla="*/ 266655 w 2570530"/>
                    <a:gd name="connsiteY756" fmla="*/ 774386 h 819527"/>
                    <a:gd name="connsiteX757" fmla="*/ 221649 w 2570530"/>
                    <a:gd name="connsiteY757" fmla="*/ 742348 h 819527"/>
                    <a:gd name="connsiteX758" fmla="*/ 221649 w 2570530"/>
                    <a:gd name="connsiteY758" fmla="*/ 731450 h 819527"/>
                    <a:gd name="connsiteX759" fmla="*/ 252324 w 2570530"/>
                    <a:gd name="connsiteY759" fmla="*/ 709614 h 819527"/>
                    <a:gd name="connsiteX760" fmla="*/ 259978 w 2570530"/>
                    <a:gd name="connsiteY760" fmla="*/ 707357 h 819527"/>
                    <a:gd name="connsiteX761" fmla="*/ 2080458 w 2570530"/>
                    <a:gd name="connsiteY761" fmla="*/ 706132 h 819527"/>
                    <a:gd name="connsiteX762" fmla="*/ 2086852 w 2570530"/>
                    <a:gd name="connsiteY762" fmla="*/ 707934 h 819527"/>
                    <a:gd name="connsiteX763" fmla="*/ 2094499 w 2570530"/>
                    <a:gd name="connsiteY763" fmla="*/ 713210 h 819527"/>
                    <a:gd name="connsiteX764" fmla="*/ 2094697 w 2570530"/>
                    <a:gd name="connsiteY764" fmla="*/ 722254 h 819527"/>
                    <a:gd name="connsiteX765" fmla="*/ 2073870 w 2570530"/>
                    <a:gd name="connsiteY765" fmla="*/ 737551 h 819527"/>
                    <a:gd name="connsiteX766" fmla="*/ 2061165 w 2570530"/>
                    <a:gd name="connsiteY766" fmla="*/ 737692 h 819527"/>
                    <a:gd name="connsiteX767" fmla="*/ 2053519 w 2570530"/>
                    <a:gd name="connsiteY767" fmla="*/ 732416 h 819527"/>
                    <a:gd name="connsiteX768" fmla="*/ 2053320 w 2570530"/>
                    <a:gd name="connsiteY768" fmla="*/ 723372 h 819527"/>
                    <a:gd name="connsiteX769" fmla="*/ 2074147 w 2570530"/>
                    <a:gd name="connsiteY769" fmla="*/ 708075 h 819527"/>
                    <a:gd name="connsiteX770" fmla="*/ 2080458 w 2570530"/>
                    <a:gd name="connsiteY770" fmla="*/ 706132 h 819527"/>
                    <a:gd name="connsiteX771" fmla="*/ 1449827 w 2570530"/>
                    <a:gd name="connsiteY771" fmla="*/ 706132 h 819527"/>
                    <a:gd name="connsiteX772" fmla="*/ 1456221 w 2570530"/>
                    <a:gd name="connsiteY772" fmla="*/ 707934 h 819527"/>
                    <a:gd name="connsiteX773" fmla="*/ 1463868 w 2570530"/>
                    <a:gd name="connsiteY773" fmla="*/ 713210 h 819527"/>
                    <a:gd name="connsiteX774" fmla="*/ 1464066 w 2570530"/>
                    <a:gd name="connsiteY774" fmla="*/ 722254 h 819527"/>
                    <a:gd name="connsiteX775" fmla="*/ 1443239 w 2570530"/>
                    <a:gd name="connsiteY775" fmla="*/ 737551 h 819527"/>
                    <a:gd name="connsiteX776" fmla="*/ 1430534 w 2570530"/>
                    <a:gd name="connsiteY776" fmla="*/ 737692 h 819527"/>
                    <a:gd name="connsiteX777" fmla="*/ 1422888 w 2570530"/>
                    <a:gd name="connsiteY777" fmla="*/ 732416 h 819527"/>
                    <a:gd name="connsiteX778" fmla="*/ 1422690 w 2570530"/>
                    <a:gd name="connsiteY778" fmla="*/ 723372 h 819527"/>
                    <a:gd name="connsiteX779" fmla="*/ 1443516 w 2570530"/>
                    <a:gd name="connsiteY779" fmla="*/ 708075 h 819527"/>
                    <a:gd name="connsiteX780" fmla="*/ 1449827 w 2570530"/>
                    <a:gd name="connsiteY780" fmla="*/ 706132 h 819527"/>
                    <a:gd name="connsiteX781" fmla="*/ 819324 w 2570530"/>
                    <a:gd name="connsiteY781" fmla="*/ 706132 h 819527"/>
                    <a:gd name="connsiteX782" fmla="*/ 825718 w 2570530"/>
                    <a:gd name="connsiteY782" fmla="*/ 707934 h 819527"/>
                    <a:gd name="connsiteX783" fmla="*/ 833365 w 2570530"/>
                    <a:gd name="connsiteY783" fmla="*/ 713210 h 819527"/>
                    <a:gd name="connsiteX784" fmla="*/ 833563 w 2570530"/>
                    <a:gd name="connsiteY784" fmla="*/ 722254 h 819527"/>
                    <a:gd name="connsiteX785" fmla="*/ 812736 w 2570530"/>
                    <a:gd name="connsiteY785" fmla="*/ 737551 h 819527"/>
                    <a:gd name="connsiteX786" fmla="*/ 800031 w 2570530"/>
                    <a:gd name="connsiteY786" fmla="*/ 737692 h 819527"/>
                    <a:gd name="connsiteX787" fmla="*/ 792385 w 2570530"/>
                    <a:gd name="connsiteY787" fmla="*/ 732416 h 819527"/>
                    <a:gd name="connsiteX788" fmla="*/ 792187 w 2570530"/>
                    <a:gd name="connsiteY788" fmla="*/ 723372 h 819527"/>
                    <a:gd name="connsiteX789" fmla="*/ 813013 w 2570530"/>
                    <a:gd name="connsiteY789" fmla="*/ 708075 h 819527"/>
                    <a:gd name="connsiteX790" fmla="*/ 819324 w 2570530"/>
                    <a:gd name="connsiteY790" fmla="*/ 706132 h 819527"/>
                    <a:gd name="connsiteX791" fmla="*/ 190015 w 2570530"/>
                    <a:gd name="connsiteY791" fmla="*/ 706132 h 819527"/>
                    <a:gd name="connsiteX792" fmla="*/ 196408 w 2570530"/>
                    <a:gd name="connsiteY792" fmla="*/ 707934 h 819527"/>
                    <a:gd name="connsiteX793" fmla="*/ 204055 w 2570530"/>
                    <a:gd name="connsiteY793" fmla="*/ 713210 h 819527"/>
                    <a:gd name="connsiteX794" fmla="*/ 204253 w 2570530"/>
                    <a:gd name="connsiteY794" fmla="*/ 722254 h 819527"/>
                    <a:gd name="connsiteX795" fmla="*/ 183427 w 2570530"/>
                    <a:gd name="connsiteY795" fmla="*/ 737551 h 819527"/>
                    <a:gd name="connsiteX796" fmla="*/ 170722 w 2570530"/>
                    <a:gd name="connsiteY796" fmla="*/ 737692 h 819527"/>
                    <a:gd name="connsiteX797" fmla="*/ 163075 w 2570530"/>
                    <a:gd name="connsiteY797" fmla="*/ 732416 h 819527"/>
                    <a:gd name="connsiteX798" fmla="*/ 162877 w 2570530"/>
                    <a:gd name="connsiteY798" fmla="*/ 723372 h 819527"/>
                    <a:gd name="connsiteX799" fmla="*/ 183703 w 2570530"/>
                    <a:gd name="connsiteY799" fmla="*/ 708075 h 819527"/>
                    <a:gd name="connsiteX800" fmla="*/ 190015 w 2570530"/>
                    <a:gd name="connsiteY800" fmla="*/ 706132 h 819527"/>
                    <a:gd name="connsiteX801" fmla="*/ 1974013 w 2570530"/>
                    <a:gd name="connsiteY801" fmla="*/ 705940 h 819527"/>
                    <a:gd name="connsiteX802" fmla="*/ 2002386 w 2570530"/>
                    <a:gd name="connsiteY802" fmla="*/ 705940 h 819527"/>
                    <a:gd name="connsiteX803" fmla="*/ 2018264 w 2570530"/>
                    <a:gd name="connsiteY803" fmla="*/ 717243 h 819527"/>
                    <a:gd name="connsiteX804" fmla="*/ 2018264 w 2570530"/>
                    <a:gd name="connsiteY804" fmla="*/ 730640 h 819527"/>
                    <a:gd name="connsiteX805" fmla="*/ 2002386 w 2570530"/>
                    <a:gd name="connsiteY805" fmla="*/ 741942 h 819527"/>
                    <a:gd name="connsiteX806" fmla="*/ 1974013 w 2570530"/>
                    <a:gd name="connsiteY806" fmla="*/ 741942 h 819527"/>
                    <a:gd name="connsiteX807" fmla="*/ 1958136 w 2570530"/>
                    <a:gd name="connsiteY807" fmla="*/ 730640 h 819527"/>
                    <a:gd name="connsiteX808" fmla="*/ 1958136 w 2570530"/>
                    <a:gd name="connsiteY808" fmla="*/ 717243 h 819527"/>
                    <a:gd name="connsiteX809" fmla="*/ 1974013 w 2570530"/>
                    <a:gd name="connsiteY809" fmla="*/ 705940 h 819527"/>
                    <a:gd name="connsiteX810" fmla="*/ 1343510 w 2570530"/>
                    <a:gd name="connsiteY810" fmla="*/ 705940 h 819527"/>
                    <a:gd name="connsiteX811" fmla="*/ 1371882 w 2570530"/>
                    <a:gd name="connsiteY811" fmla="*/ 705940 h 819527"/>
                    <a:gd name="connsiteX812" fmla="*/ 1387761 w 2570530"/>
                    <a:gd name="connsiteY812" fmla="*/ 717243 h 819527"/>
                    <a:gd name="connsiteX813" fmla="*/ 1387761 w 2570530"/>
                    <a:gd name="connsiteY813" fmla="*/ 730640 h 819527"/>
                    <a:gd name="connsiteX814" fmla="*/ 1371883 w 2570530"/>
                    <a:gd name="connsiteY814" fmla="*/ 741942 h 819527"/>
                    <a:gd name="connsiteX815" fmla="*/ 1343510 w 2570530"/>
                    <a:gd name="connsiteY815" fmla="*/ 741942 h 819527"/>
                    <a:gd name="connsiteX816" fmla="*/ 1327632 w 2570530"/>
                    <a:gd name="connsiteY816" fmla="*/ 730640 h 819527"/>
                    <a:gd name="connsiteX817" fmla="*/ 1327632 w 2570530"/>
                    <a:gd name="connsiteY817" fmla="*/ 717243 h 819527"/>
                    <a:gd name="connsiteX818" fmla="*/ 1343510 w 2570530"/>
                    <a:gd name="connsiteY818" fmla="*/ 705940 h 819527"/>
                    <a:gd name="connsiteX819" fmla="*/ 714200 w 2570530"/>
                    <a:gd name="connsiteY819" fmla="*/ 705940 h 819527"/>
                    <a:gd name="connsiteX820" fmla="*/ 742573 w 2570530"/>
                    <a:gd name="connsiteY820" fmla="*/ 705940 h 819527"/>
                    <a:gd name="connsiteX821" fmla="*/ 758451 w 2570530"/>
                    <a:gd name="connsiteY821" fmla="*/ 717243 h 819527"/>
                    <a:gd name="connsiteX822" fmla="*/ 758451 w 2570530"/>
                    <a:gd name="connsiteY822" fmla="*/ 730640 h 819527"/>
                    <a:gd name="connsiteX823" fmla="*/ 742573 w 2570530"/>
                    <a:gd name="connsiteY823" fmla="*/ 741942 h 819527"/>
                    <a:gd name="connsiteX824" fmla="*/ 714200 w 2570530"/>
                    <a:gd name="connsiteY824" fmla="*/ 741942 h 819527"/>
                    <a:gd name="connsiteX825" fmla="*/ 698323 w 2570530"/>
                    <a:gd name="connsiteY825" fmla="*/ 730640 h 819527"/>
                    <a:gd name="connsiteX826" fmla="*/ 698323 w 2570530"/>
                    <a:gd name="connsiteY826" fmla="*/ 717243 h 819527"/>
                    <a:gd name="connsiteX827" fmla="*/ 714200 w 2570530"/>
                    <a:gd name="connsiteY827" fmla="*/ 705940 h 819527"/>
                    <a:gd name="connsiteX828" fmla="*/ 83697 w 2570530"/>
                    <a:gd name="connsiteY828" fmla="*/ 705940 h 819527"/>
                    <a:gd name="connsiteX829" fmla="*/ 112069 w 2570530"/>
                    <a:gd name="connsiteY829" fmla="*/ 705940 h 819527"/>
                    <a:gd name="connsiteX830" fmla="*/ 127947 w 2570530"/>
                    <a:gd name="connsiteY830" fmla="*/ 717243 h 819527"/>
                    <a:gd name="connsiteX831" fmla="*/ 127947 w 2570530"/>
                    <a:gd name="connsiteY831" fmla="*/ 730640 h 819527"/>
                    <a:gd name="connsiteX832" fmla="*/ 112070 w 2570530"/>
                    <a:gd name="connsiteY832" fmla="*/ 741942 h 819527"/>
                    <a:gd name="connsiteX833" fmla="*/ 83697 w 2570530"/>
                    <a:gd name="connsiteY833" fmla="*/ 741942 h 819527"/>
                    <a:gd name="connsiteX834" fmla="*/ 67819 w 2570530"/>
                    <a:gd name="connsiteY834" fmla="*/ 730640 h 819527"/>
                    <a:gd name="connsiteX835" fmla="*/ 67819 w 2570530"/>
                    <a:gd name="connsiteY835" fmla="*/ 717243 h 819527"/>
                    <a:gd name="connsiteX836" fmla="*/ 83697 w 2570530"/>
                    <a:gd name="connsiteY836" fmla="*/ 705940 h 819527"/>
                    <a:gd name="connsiteX837" fmla="*/ 2311052 w 2570530"/>
                    <a:gd name="connsiteY837" fmla="*/ 670790 h 819527"/>
                    <a:gd name="connsiteX838" fmla="*/ 2315631 w 2570530"/>
                    <a:gd name="connsiteY838" fmla="*/ 672208 h 819527"/>
                    <a:gd name="connsiteX839" fmla="*/ 2336348 w 2570530"/>
                    <a:gd name="connsiteY839" fmla="*/ 687488 h 819527"/>
                    <a:gd name="connsiteX840" fmla="*/ 2336185 w 2570530"/>
                    <a:gd name="connsiteY840" fmla="*/ 694055 h 819527"/>
                    <a:gd name="connsiteX841" fmla="*/ 2329074 w 2570530"/>
                    <a:gd name="connsiteY841" fmla="*/ 698941 h 819527"/>
                    <a:gd name="connsiteX842" fmla="*/ 2319849 w 2570530"/>
                    <a:gd name="connsiteY842" fmla="*/ 698825 h 819527"/>
                    <a:gd name="connsiteX843" fmla="*/ 2299131 w 2570530"/>
                    <a:gd name="connsiteY843" fmla="*/ 683545 h 819527"/>
                    <a:gd name="connsiteX844" fmla="*/ 2299295 w 2570530"/>
                    <a:gd name="connsiteY844" fmla="*/ 676978 h 819527"/>
                    <a:gd name="connsiteX845" fmla="*/ 2306406 w 2570530"/>
                    <a:gd name="connsiteY845" fmla="*/ 672092 h 819527"/>
                    <a:gd name="connsiteX846" fmla="*/ 2311052 w 2570530"/>
                    <a:gd name="connsiteY846" fmla="*/ 670790 h 819527"/>
                    <a:gd name="connsiteX847" fmla="*/ 1680422 w 2570530"/>
                    <a:gd name="connsiteY847" fmla="*/ 670790 h 819527"/>
                    <a:gd name="connsiteX848" fmla="*/ 1685001 w 2570530"/>
                    <a:gd name="connsiteY848" fmla="*/ 672208 h 819527"/>
                    <a:gd name="connsiteX849" fmla="*/ 1705718 w 2570530"/>
                    <a:gd name="connsiteY849" fmla="*/ 687488 h 819527"/>
                    <a:gd name="connsiteX850" fmla="*/ 1705554 w 2570530"/>
                    <a:gd name="connsiteY850" fmla="*/ 694055 h 819527"/>
                    <a:gd name="connsiteX851" fmla="*/ 1698444 w 2570530"/>
                    <a:gd name="connsiteY851" fmla="*/ 698941 h 819527"/>
                    <a:gd name="connsiteX852" fmla="*/ 1689218 w 2570530"/>
                    <a:gd name="connsiteY852" fmla="*/ 698825 h 819527"/>
                    <a:gd name="connsiteX853" fmla="*/ 1668501 w 2570530"/>
                    <a:gd name="connsiteY853" fmla="*/ 683545 h 819527"/>
                    <a:gd name="connsiteX854" fmla="*/ 1668664 w 2570530"/>
                    <a:gd name="connsiteY854" fmla="*/ 676978 h 819527"/>
                    <a:gd name="connsiteX855" fmla="*/ 1675775 w 2570530"/>
                    <a:gd name="connsiteY855" fmla="*/ 672092 h 819527"/>
                    <a:gd name="connsiteX856" fmla="*/ 1680422 w 2570530"/>
                    <a:gd name="connsiteY856" fmla="*/ 670790 h 819527"/>
                    <a:gd name="connsiteX857" fmla="*/ 1049918 w 2570530"/>
                    <a:gd name="connsiteY857" fmla="*/ 670790 h 819527"/>
                    <a:gd name="connsiteX858" fmla="*/ 1054497 w 2570530"/>
                    <a:gd name="connsiteY858" fmla="*/ 672208 h 819527"/>
                    <a:gd name="connsiteX859" fmla="*/ 1075215 w 2570530"/>
                    <a:gd name="connsiteY859" fmla="*/ 687488 h 819527"/>
                    <a:gd name="connsiteX860" fmla="*/ 1075051 w 2570530"/>
                    <a:gd name="connsiteY860" fmla="*/ 694055 h 819527"/>
                    <a:gd name="connsiteX861" fmla="*/ 1067940 w 2570530"/>
                    <a:gd name="connsiteY861" fmla="*/ 698941 h 819527"/>
                    <a:gd name="connsiteX862" fmla="*/ 1058715 w 2570530"/>
                    <a:gd name="connsiteY862" fmla="*/ 698825 h 819527"/>
                    <a:gd name="connsiteX863" fmla="*/ 1037998 w 2570530"/>
                    <a:gd name="connsiteY863" fmla="*/ 683545 h 819527"/>
                    <a:gd name="connsiteX864" fmla="*/ 1038161 w 2570530"/>
                    <a:gd name="connsiteY864" fmla="*/ 676978 h 819527"/>
                    <a:gd name="connsiteX865" fmla="*/ 1045272 w 2570530"/>
                    <a:gd name="connsiteY865" fmla="*/ 672092 h 819527"/>
                    <a:gd name="connsiteX866" fmla="*/ 1049918 w 2570530"/>
                    <a:gd name="connsiteY866" fmla="*/ 670790 h 819527"/>
                    <a:gd name="connsiteX867" fmla="*/ 420608 w 2570530"/>
                    <a:gd name="connsiteY867" fmla="*/ 670790 h 819527"/>
                    <a:gd name="connsiteX868" fmla="*/ 425187 w 2570530"/>
                    <a:gd name="connsiteY868" fmla="*/ 672208 h 819527"/>
                    <a:gd name="connsiteX869" fmla="*/ 445905 w 2570530"/>
                    <a:gd name="connsiteY869" fmla="*/ 687488 h 819527"/>
                    <a:gd name="connsiteX870" fmla="*/ 445742 w 2570530"/>
                    <a:gd name="connsiteY870" fmla="*/ 694055 h 819527"/>
                    <a:gd name="connsiteX871" fmla="*/ 438630 w 2570530"/>
                    <a:gd name="connsiteY871" fmla="*/ 698941 h 819527"/>
                    <a:gd name="connsiteX872" fmla="*/ 429406 w 2570530"/>
                    <a:gd name="connsiteY872" fmla="*/ 698825 h 819527"/>
                    <a:gd name="connsiteX873" fmla="*/ 408688 w 2570530"/>
                    <a:gd name="connsiteY873" fmla="*/ 683545 h 819527"/>
                    <a:gd name="connsiteX874" fmla="*/ 408851 w 2570530"/>
                    <a:gd name="connsiteY874" fmla="*/ 676978 h 819527"/>
                    <a:gd name="connsiteX875" fmla="*/ 415962 w 2570530"/>
                    <a:gd name="connsiteY875" fmla="*/ 672092 h 819527"/>
                    <a:gd name="connsiteX876" fmla="*/ 420608 w 2570530"/>
                    <a:gd name="connsiteY876" fmla="*/ 670790 h 819527"/>
                    <a:gd name="connsiteX877" fmla="*/ 2134629 w 2570530"/>
                    <a:gd name="connsiteY877" fmla="*/ 658444 h 819527"/>
                    <a:gd name="connsiteX878" fmla="*/ 2140107 w 2570530"/>
                    <a:gd name="connsiteY878" fmla="*/ 659011 h 819527"/>
                    <a:gd name="connsiteX879" fmla="*/ 2162273 w 2570530"/>
                    <a:gd name="connsiteY879" fmla="*/ 664654 h 819527"/>
                    <a:gd name="connsiteX880" fmla="*/ 2170705 w 2570530"/>
                    <a:gd name="connsiteY880" fmla="*/ 677339 h 819527"/>
                    <a:gd name="connsiteX881" fmla="*/ 2163594 w 2570530"/>
                    <a:gd name="connsiteY881" fmla="*/ 691493 h 819527"/>
                    <a:gd name="connsiteX882" fmla="*/ 2145774 w 2570530"/>
                    <a:gd name="connsiteY882" fmla="*/ 697495 h 819527"/>
                    <a:gd name="connsiteX883" fmla="*/ 2123607 w 2570530"/>
                    <a:gd name="connsiteY883" fmla="*/ 691852 h 819527"/>
                    <a:gd name="connsiteX884" fmla="*/ 2115176 w 2570530"/>
                    <a:gd name="connsiteY884" fmla="*/ 679166 h 819527"/>
                    <a:gd name="connsiteX885" fmla="*/ 2122287 w 2570530"/>
                    <a:gd name="connsiteY885" fmla="*/ 665013 h 819527"/>
                    <a:gd name="connsiteX886" fmla="*/ 2134629 w 2570530"/>
                    <a:gd name="connsiteY886" fmla="*/ 658444 h 819527"/>
                    <a:gd name="connsiteX887" fmla="*/ 1503999 w 2570530"/>
                    <a:gd name="connsiteY887" fmla="*/ 658444 h 819527"/>
                    <a:gd name="connsiteX888" fmla="*/ 1509477 w 2570530"/>
                    <a:gd name="connsiteY888" fmla="*/ 659011 h 819527"/>
                    <a:gd name="connsiteX889" fmla="*/ 1531643 w 2570530"/>
                    <a:gd name="connsiteY889" fmla="*/ 664654 h 819527"/>
                    <a:gd name="connsiteX890" fmla="*/ 1540075 w 2570530"/>
                    <a:gd name="connsiteY890" fmla="*/ 677339 h 819527"/>
                    <a:gd name="connsiteX891" fmla="*/ 1532964 w 2570530"/>
                    <a:gd name="connsiteY891" fmla="*/ 691493 h 819527"/>
                    <a:gd name="connsiteX892" fmla="*/ 1515144 w 2570530"/>
                    <a:gd name="connsiteY892" fmla="*/ 697495 h 819527"/>
                    <a:gd name="connsiteX893" fmla="*/ 1492977 w 2570530"/>
                    <a:gd name="connsiteY893" fmla="*/ 691852 h 819527"/>
                    <a:gd name="connsiteX894" fmla="*/ 1484545 w 2570530"/>
                    <a:gd name="connsiteY894" fmla="*/ 679166 h 819527"/>
                    <a:gd name="connsiteX895" fmla="*/ 1491656 w 2570530"/>
                    <a:gd name="connsiteY895" fmla="*/ 665013 h 819527"/>
                    <a:gd name="connsiteX896" fmla="*/ 1503999 w 2570530"/>
                    <a:gd name="connsiteY896" fmla="*/ 658444 h 819527"/>
                    <a:gd name="connsiteX897" fmla="*/ 873495 w 2570530"/>
                    <a:gd name="connsiteY897" fmla="*/ 658444 h 819527"/>
                    <a:gd name="connsiteX898" fmla="*/ 878974 w 2570530"/>
                    <a:gd name="connsiteY898" fmla="*/ 659011 h 819527"/>
                    <a:gd name="connsiteX899" fmla="*/ 901140 w 2570530"/>
                    <a:gd name="connsiteY899" fmla="*/ 664654 h 819527"/>
                    <a:gd name="connsiteX900" fmla="*/ 909572 w 2570530"/>
                    <a:gd name="connsiteY900" fmla="*/ 677339 h 819527"/>
                    <a:gd name="connsiteX901" fmla="*/ 902461 w 2570530"/>
                    <a:gd name="connsiteY901" fmla="*/ 691493 h 819527"/>
                    <a:gd name="connsiteX902" fmla="*/ 884640 w 2570530"/>
                    <a:gd name="connsiteY902" fmla="*/ 697495 h 819527"/>
                    <a:gd name="connsiteX903" fmla="*/ 862474 w 2570530"/>
                    <a:gd name="connsiteY903" fmla="*/ 691852 h 819527"/>
                    <a:gd name="connsiteX904" fmla="*/ 854042 w 2570530"/>
                    <a:gd name="connsiteY904" fmla="*/ 679166 h 819527"/>
                    <a:gd name="connsiteX905" fmla="*/ 861153 w 2570530"/>
                    <a:gd name="connsiteY905" fmla="*/ 665013 h 819527"/>
                    <a:gd name="connsiteX906" fmla="*/ 873495 w 2570530"/>
                    <a:gd name="connsiteY906" fmla="*/ 658444 h 819527"/>
                    <a:gd name="connsiteX907" fmla="*/ 244186 w 2570530"/>
                    <a:gd name="connsiteY907" fmla="*/ 658444 h 819527"/>
                    <a:gd name="connsiteX908" fmla="*/ 249664 w 2570530"/>
                    <a:gd name="connsiteY908" fmla="*/ 659011 h 819527"/>
                    <a:gd name="connsiteX909" fmla="*/ 271830 w 2570530"/>
                    <a:gd name="connsiteY909" fmla="*/ 664654 h 819527"/>
                    <a:gd name="connsiteX910" fmla="*/ 280262 w 2570530"/>
                    <a:gd name="connsiteY910" fmla="*/ 677339 h 819527"/>
                    <a:gd name="connsiteX911" fmla="*/ 273151 w 2570530"/>
                    <a:gd name="connsiteY911" fmla="*/ 691493 h 819527"/>
                    <a:gd name="connsiteX912" fmla="*/ 255331 w 2570530"/>
                    <a:gd name="connsiteY912" fmla="*/ 697495 h 819527"/>
                    <a:gd name="connsiteX913" fmla="*/ 233164 w 2570530"/>
                    <a:gd name="connsiteY913" fmla="*/ 691852 h 819527"/>
                    <a:gd name="connsiteX914" fmla="*/ 224733 w 2570530"/>
                    <a:gd name="connsiteY914" fmla="*/ 679166 h 819527"/>
                    <a:gd name="connsiteX915" fmla="*/ 231844 w 2570530"/>
                    <a:gd name="connsiteY915" fmla="*/ 665013 h 819527"/>
                    <a:gd name="connsiteX916" fmla="*/ 244186 w 2570530"/>
                    <a:gd name="connsiteY916" fmla="*/ 658444 h 819527"/>
                    <a:gd name="connsiteX917" fmla="*/ 2428939 w 2570530"/>
                    <a:gd name="connsiteY917" fmla="*/ 657881 h 819527"/>
                    <a:gd name="connsiteX918" fmla="*/ 2450877 w 2570530"/>
                    <a:gd name="connsiteY918" fmla="*/ 664350 h 819527"/>
                    <a:gd name="connsiteX919" fmla="*/ 2484108 w 2570530"/>
                    <a:gd name="connsiteY919" fmla="*/ 688005 h 819527"/>
                    <a:gd name="connsiteX920" fmla="*/ 2490923 w 2570530"/>
                    <a:gd name="connsiteY920" fmla="*/ 695311 h 819527"/>
                    <a:gd name="connsiteX921" fmla="*/ 2492785 w 2570530"/>
                    <a:gd name="connsiteY921" fmla="*/ 702122 h 819527"/>
                    <a:gd name="connsiteX922" fmla="*/ 2493102 w 2570530"/>
                    <a:gd name="connsiteY922" fmla="*/ 702122 h 819527"/>
                    <a:gd name="connsiteX923" fmla="*/ 2493195 w 2570530"/>
                    <a:gd name="connsiteY923" fmla="*/ 702463 h 819527"/>
                    <a:gd name="connsiteX924" fmla="*/ 2493036 w 2570530"/>
                    <a:gd name="connsiteY924" fmla="*/ 703042 h 819527"/>
                    <a:gd name="connsiteX925" fmla="*/ 2493195 w 2570530"/>
                    <a:gd name="connsiteY925" fmla="*/ 703622 h 819527"/>
                    <a:gd name="connsiteX926" fmla="*/ 2492878 w 2570530"/>
                    <a:gd name="connsiteY926" fmla="*/ 703622 h 819527"/>
                    <a:gd name="connsiteX927" fmla="*/ 2490923 w 2570530"/>
                    <a:gd name="connsiteY927" fmla="*/ 710774 h 819527"/>
                    <a:gd name="connsiteX928" fmla="*/ 2484108 w 2570530"/>
                    <a:gd name="connsiteY928" fmla="*/ 718080 h 819527"/>
                    <a:gd name="connsiteX929" fmla="*/ 2450877 w 2570530"/>
                    <a:gd name="connsiteY929" fmla="*/ 741735 h 819527"/>
                    <a:gd name="connsiteX930" fmla="*/ 2407001 w 2570530"/>
                    <a:gd name="connsiteY930" fmla="*/ 741735 h 819527"/>
                    <a:gd name="connsiteX931" fmla="*/ 2373771 w 2570530"/>
                    <a:gd name="connsiteY931" fmla="*/ 718080 h 819527"/>
                    <a:gd name="connsiteX932" fmla="*/ 2366955 w 2570530"/>
                    <a:gd name="connsiteY932" fmla="*/ 710774 h 819527"/>
                    <a:gd name="connsiteX933" fmla="*/ 2365001 w 2570530"/>
                    <a:gd name="connsiteY933" fmla="*/ 703622 h 819527"/>
                    <a:gd name="connsiteX934" fmla="*/ 2364684 w 2570530"/>
                    <a:gd name="connsiteY934" fmla="*/ 703622 h 819527"/>
                    <a:gd name="connsiteX935" fmla="*/ 2364842 w 2570530"/>
                    <a:gd name="connsiteY935" fmla="*/ 703042 h 819527"/>
                    <a:gd name="connsiteX936" fmla="*/ 2364684 w 2570530"/>
                    <a:gd name="connsiteY936" fmla="*/ 702463 h 819527"/>
                    <a:gd name="connsiteX937" fmla="*/ 2364777 w 2570530"/>
                    <a:gd name="connsiteY937" fmla="*/ 702122 h 819527"/>
                    <a:gd name="connsiteX938" fmla="*/ 2365093 w 2570530"/>
                    <a:gd name="connsiteY938" fmla="*/ 702122 h 819527"/>
                    <a:gd name="connsiteX939" fmla="*/ 2366955 w 2570530"/>
                    <a:gd name="connsiteY939" fmla="*/ 695311 h 819527"/>
                    <a:gd name="connsiteX940" fmla="*/ 2373771 w 2570530"/>
                    <a:gd name="connsiteY940" fmla="*/ 688005 h 819527"/>
                    <a:gd name="connsiteX941" fmla="*/ 2407001 w 2570530"/>
                    <a:gd name="connsiteY941" fmla="*/ 664350 h 819527"/>
                    <a:gd name="connsiteX942" fmla="*/ 2428939 w 2570530"/>
                    <a:gd name="connsiteY942" fmla="*/ 657881 h 819527"/>
                    <a:gd name="connsiteX943" fmla="*/ 2239033 w 2570530"/>
                    <a:gd name="connsiteY943" fmla="*/ 657881 h 819527"/>
                    <a:gd name="connsiteX944" fmla="*/ 2260972 w 2570530"/>
                    <a:gd name="connsiteY944" fmla="*/ 664350 h 819527"/>
                    <a:gd name="connsiteX945" fmla="*/ 2294202 w 2570530"/>
                    <a:gd name="connsiteY945" fmla="*/ 688005 h 819527"/>
                    <a:gd name="connsiteX946" fmla="*/ 2301018 w 2570530"/>
                    <a:gd name="connsiteY946" fmla="*/ 695311 h 819527"/>
                    <a:gd name="connsiteX947" fmla="*/ 2302880 w 2570530"/>
                    <a:gd name="connsiteY947" fmla="*/ 702122 h 819527"/>
                    <a:gd name="connsiteX948" fmla="*/ 2303197 w 2570530"/>
                    <a:gd name="connsiteY948" fmla="*/ 702122 h 819527"/>
                    <a:gd name="connsiteX949" fmla="*/ 2303289 w 2570530"/>
                    <a:gd name="connsiteY949" fmla="*/ 702463 h 819527"/>
                    <a:gd name="connsiteX950" fmla="*/ 2303131 w 2570530"/>
                    <a:gd name="connsiteY950" fmla="*/ 703042 h 819527"/>
                    <a:gd name="connsiteX951" fmla="*/ 2303289 w 2570530"/>
                    <a:gd name="connsiteY951" fmla="*/ 703622 h 819527"/>
                    <a:gd name="connsiteX952" fmla="*/ 2302972 w 2570530"/>
                    <a:gd name="connsiteY952" fmla="*/ 703622 h 819527"/>
                    <a:gd name="connsiteX953" fmla="*/ 2301018 w 2570530"/>
                    <a:gd name="connsiteY953" fmla="*/ 710774 h 819527"/>
                    <a:gd name="connsiteX954" fmla="*/ 2294202 w 2570530"/>
                    <a:gd name="connsiteY954" fmla="*/ 718080 h 819527"/>
                    <a:gd name="connsiteX955" fmla="*/ 2260972 w 2570530"/>
                    <a:gd name="connsiteY955" fmla="*/ 741735 h 819527"/>
                    <a:gd name="connsiteX956" fmla="*/ 2217096 w 2570530"/>
                    <a:gd name="connsiteY956" fmla="*/ 741735 h 819527"/>
                    <a:gd name="connsiteX957" fmla="*/ 2183865 w 2570530"/>
                    <a:gd name="connsiteY957" fmla="*/ 718080 h 819527"/>
                    <a:gd name="connsiteX958" fmla="*/ 2177050 w 2570530"/>
                    <a:gd name="connsiteY958" fmla="*/ 710774 h 819527"/>
                    <a:gd name="connsiteX959" fmla="*/ 2175095 w 2570530"/>
                    <a:gd name="connsiteY959" fmla="*/ 703622 h 819527"/>
                    <a:gd name="connsiteX960" fmla="*/ 2174778 w 2570530"/>
                    <a:gd name="connsiteY960" fmla="*/ 703622 h 819527"/>
                    <a:gd name="connsiteX961" fmla="*/ 2174937 w 2570530"/>
                    <a:gd name="connsiteY961" fmla="*/ 703042 h 819527"/>
                    <a:gd name="connsiteX962" fmla="*/ 2174778 w 2570530"/>
                    <a:gd name="connsiteY962" fmla="*/ 702463 h 819527"/>
                    <a:gd name="connsiteX963" fmla="*/ 2174871 w 2570530"/>
                    <a:gd name="connsiteY963" fmla="*/ 702122 h 819527"/>
                    <a:gd name="connsiteX964" fmla="*/ 2175188 w 2570530"/>
                    <a:gd name="connsiteY964" fmla="*/ 702122 h 819527"/>
                    <a:gd name="connsiteX965" fmla="*/ 2177050 w 2570530"/>
                    <a:gd name="connsiteY965" fmla="*/ 695311 h 819527"/>
                    <a:gd name="connsiteX966" fmla="*/ 2183865 w 2570530"/>
                    <a:gd name="connsiteY966" fmla="*/ 688005 h 819527"/>
                    <a:gd name="connsiteX967" fmla="*/ 2217096 w 2570530"/>
                    <a:gd name="connsiteY967" fmla="*/ 664350 h 819527"/>
                    <a:gd name="connsiteX968" fmla="*/ 2239033 w 2570530"/>
                    <a:gd name="connsiteY968" fmla="*/ 657881 h 819527"/>
                    <a:gd name="connsiteX969" fmla="*/ 1798309 w 2570530"/>
                    <a:gd name="connsiteY969" fmla="*/ 657881 h 819527"/>
                    <a:gd name="connsiteX970" fmla="*/ 1820247 w 2570530"/>
                    <a:gd name="connsiteY970" fmla="*/ 664350 h 819527"/>
                    <a:gd name="connsiteX971" fmla="*/ 1853477 w 2570530"/>
                    <a:gd name="connsiteY971" fmla="*/ 688005 h 819527"/>
                    <a:gd name="connsiteX972" fmla="*/ 1860292 w 2570530"/>
                    <a:gd name="connsiteY972" fmla="*/ 695311 h 819527"/>
                    <a:gd name="connsiteX973" fmla="*/ 1862154 w 2570530"/>
                    <a:gd name="connsiteY973" fmla="*/ 702122 h 819527"/>
                    <a:gd name="connsiteX974" fmla="*/ 1862471 w 2570530"/>
                    <a:gd name="connsiteY974" fmla="*/ 702122 h 819527"/>
                    <a:gd name="connsiteX975" fmla="*/ 1862564 w 2570530"/>
                    <a:gd name="connsiteY975" fmla="*/ 702463 h 819527"/>
                    <a:gd name="connsiteX976" fmla="*/ 1862406 w 2570530"/>
                    <a:gd name="connsiteY976" fmla="*/ 703042 h 819527"/>
                    <a:gd name="connsiteX977" fmla="*/ 1862564 w 2570530"/>
                    <a:gd name="connsiteY977" fmla="*/ 703622 h 819527"/>
                    <a:gd name="connsiteX978" fmla="*/ 1862247 w 2570530"/>
                    <a:gd name="connsiteY978" fmla="*/ 703622 h 819527"/>
                    <a:gd name="connsiteX979" fmla="*/ 1860292 w 2570530"/>
                    <a:gd name="connsiteY979" fmla="*/ 710774 h 819527"/>
                    <a:gd name="connsiteX980" fmla="*/ 1853477 w 2570530"/>
                    <a:gd name="connsiteY980" fmla="*/ 718080 h 819527"/>
                    <a:gd name="connsiteX981" fmla="*/ 1820247 w 2570530"/>
                    <a:gd name="connsiteY981" fmla="*/ 741735 h 819527"/>
                    <a:gd name="connsiteX982" fmla="*/ 1776370 w 2570530"/>
                    <a:gd name="connsiteY982" fmla="*/ 741735 h 819527"/>
                    <a:gd name="connsiteX983" fmla="*/ 1743140 w 2570530"/>
                    <a:gd name="connsiteY983" fmla="*/ 718080 h 819527"/>
                    <a:gd name="connsiteX984" fmla="*/ 1736325 w 2570530"/>
                    <a:gd name="connsiteY984" fmla="*/ 710774 h 819527"/>
                    <a:gd name="connsiteX985" fmla="*/ 1734370 w 2570530"/>
                    <a:gd name="connsiteY985" fmla="*/ 703622 h 819527"/>
                    <a:gd name="connsiteX986" fmla="*/ 1734053 w 2570530"/>
                    <a:gd name="connsiteY986" fmla="*/ 703622 h 819527"/>
                    <a:gd name="connsiteX987" fmla="*/ 1734212 w 2570530"/>
                    <a:gd name="connsiteY987" fmla="*/ 703042 h 819527"/>
                    <a:gd name="connsiteX988" fmla="*/ 1734053 w 2570530"/>
                    <a:gd name="connsiteY988" fmla="*/ 702463 h 819527"/>
                    <a:gd name="connsiteX989" fmla="*/ 1734146 w 2570530"/>
                    <a:gd name="connsiteY989" fmla="*/ 702122 h 819527"/>
                    <a:gd name="connsiteX990" fmla="*/ 1734463 w 2570530"/>
                    <a:gd name="connsiteY990" fmla="*/ 702122 h 819527"/>
                    <a:gd name="connsiteX991" fmla="*/ 1736325 w 2570530"/>
                    <a:gd name="connsiteY991" fmla="*/ 695311 h 819527"/>
                    <a:gd name="connsiteX992" fmla="*/ 1743140 w 2570530"/>
                    <a:gd name="connsiteY992" fmla="*/ 688005 h 819527"/>
                    <a:gd name="connsiteX993" fmla="*/ 1776370 w 2570530"/>
                    <a:gd name="connsiteY993" fmla="*/ 664350 h 819527"/>
                    <a:gd name="connsiteX994" fmla="*/ 1798309 w 2570530"/>
                    <a:gd name="connsiteY994" fmla="*/ 657881 h 819527"/>
                    <a:gd name="connsiteX995" fmla="*/ 1608403 w 2570530"/>
                    <a:gd name="connsiteY995" fmla="*/ 657881 h 819527"/>
                    <a:gd name="connsiteX996" fmla="*/ 1630341 w 2570530"/>
                    <a:gd name="connsiteY996" fmla="*/ 664350 h 819527"/>
                    <a:gd name="connsiteX997" fmla="*/ 1663572 w 2570530"/>
                    <a:gd name="connsiteY997" fmla="*/ 688005 h 819527"/>
                    <a:gd name="connsiteX998" fmla="*/ 1670387 w 2570530"/>
                    <a:gd name="connsiteY998" fmla="*/ 695311 h 819527"/>
                    <a:gd name="connsiteX999" fmla="*/ 1672249 w 2570530"/>
                    <a:gd name="connsiteY999" fmla="*/ 702122 h 819527"/>
                    <a:gd name="connsiteX1000" fmla="*/ 1672566 w 2570530"/>
                    <a:gd name="connsiteY1000" fmla="*/ 702122 h 819527"/>
                    <a:gd name="connsiteX1001" fmla="*/ 1672659 w 2570530"/>
                    <a:gd name="connsiteY1001" fmla="*/ 702463 h 819527"/>
                    <a:gd name="connsiteX1002" fmla="*/ 1672501 w 2570530"/>
                    <a:gd name="connsiteY1002" fmla="*/ 703042 h 819527"/>
                    <a:gd name="connsiteX1003" fmla="*/ 1672659 w 2570530"/>
                    <a:gd name="connsiteY1003" fmla="*/ 703622 h 819527"/>
                    <a:gd name="connsiteX1004" fmla="*/ 1672342 w 2570530"/>
                    <a:gd name="connsiteY1004" fmla="*/ 703622 h 819527"/>
                    <a:gd name="connsiteX1005" fmla="*/ 1670387 w 2570530"/>
                    <a:gd name="connsiteY1005" fmla="*/ 710774 h 819527"/>
                    <a:gd name="connsiteX1006" fmla="*/ 1663572 w 2570530"/>
                    <a:gd name="connsiteY1006" fmla="*/ 718080 h 819527"/>
                    <a:gd name="connsiteX1007" fmla="*/ 1630341 w 2570530"/>
                    <a:gd name="connsiteY1007" fmla="*/ 741735 h 819527"/>
                    <a:gd name="connsiteX1008" fmla="*/ 1586465 w 2570530"/>
                    <a:gd name="connsiteY1008" fmla="*/ 741735 h 819527"/>
                    <a:gd name="connsiteX1009" fmla="*/ 1553235 w 2570530"/>
                    <a:gd name="connsiteY1009" fmla="*/ 718080 h 819527"/>
                    <a:gd name="connsiteX1010" fmla="*/ 1546419 w 2570530"/>
                    <a:gd name="connsiteY1010" fmla="*/ 710774 h 819527"/>
                    <a:gd name="connsiteX1011" fmla="*/ 1544465 w 2570530"/>
                    <a:gd name="connsiteY1011" fmla="*/ 703622 h 819527"/>
                    <a:gd name="connsiteX1012" fmla="*/ 1544148 w 2570530"/>
                    <a:gd name="connsiteY1012" fmla="*/ 703622 h 819527"/>
                    <a:gd name="connsiteX1013" fmla="*/ 1544306 w 2570530"/>
                    <a:gd name="connsiteY1013" fmla="*/ 703042 h 819527"/>
                    <a:gd name="connsiteX1014" fmla="*/ 1544148 w 2570530"/>
                    <a:gd name="connsiteY1014" fmla="*/ 702463 h 819527"/>
                    <a:gd name="connsiteX1015" fmla="*/ 1544241 w 2570530"/>
                    <a:gd name="connsiteY1015" fmla="*/ 702122 h 819527"/>
                    <a:gd name="connsiteX1016" fmla="*/ 1544558 w 2570530"/>
                    <a:gd name="connsiteY1016" fmla="*/ 702122 h 819527"/>
                    <a:gd name="connsiteX1017" fmla="*/ 1546419 w 2570530"/>
                    <a:gd name="connsiteY1017" fmla="*/ 695311 h 819527"/>
                    <a:gd name="connsiteX1018" fmla="*/ 1553235 w 2570530"/>
                    <a:gd name="connsiteY1018" fmla="*/ 688005 h 819527"/>
                    <a:gd name="connsiteX1019" fmla="*/ 1586465 w 2570530"/>
                    <a:gd name="connsiteY1019" fmla="*/ 664350 h 819527"/>
                    <a:gd name="connsiteX1020" fmla="*/ 1608403 w 2570530"/>
                    <a:gd name="connsiteY1020" fmla="*/ 657881 h 819527"/>
                    <a:gd name="connsiteX1021" fmla="*/ 1167806 w 2570530"/>
                    <a:gd name="connsiteY1021" fmla="*/ 657881 h 819527"/>
                    <a:gd name="connsiteX1022" fmla="*/ 1189744 w 2570530"/>
                    <a:gd name="connsiteY1022" fmla="*/ 664350 h 819527"/>
                    <a:gd name="connsiteX1023" fmla="*/ 1222974 w 2570530"/>
                    <a:gd name="connsiteY1023" fmla="*/ 688005 h 819527"/>
                    <a:gd name="connsiteX1024" fmla="*/ 1229789 w 2570530"/>
                    <a:gd name="connsiteY1024" fmla="*/ 695311 h 819527"/>
                    <a:gd name="connsiteX1025" fmla="*/ 1231651 w 2570530"/>
                    <a:gd name="connsiteY1025" fmla="*/ 702122 h 819527"/>
                    <a:gd name="connsiteX1026" fmla="*/ 1231968 w 2570530"/>
                    <a:gd name="connsiteY1026" fmla="*/ 702122 h 819527"/>
                    <a:gd name="connsiteX1027" fmla="*/ 1232060 w 2570530"/>
                    <a:gd name="connsiteY1027" fmla="*/ 702463 h 819527"/>
                    <a:gd name="connsiteX1028" fmla="*/ 1231902 w 2570530"/>
                    <a:gd name="connsiteY1028" fmla="*/ 703042 h 819527"/>
                    <a:gd name="connsiteX1029" fmla="*/ 1232060 w 2570530"/>
                    <a:gd name="connsiteY1029" fmla="*/ 703622 h 819527"/>
                    <a:gd name="connsiteX1030" fmla="*/ 1231744 w 2570530"/>
                    <a:gd name="connsiteY1030" fmla="*/ 703622 h 819527"/>
                    <a:gd name="connsiteX1031" fmla="*/ 1229789 w 2570530"/>
                    <a:gd name="connsiteY1031" fmla="*/ 710774 h 819527"/>
                    <a:gd name="connsiteX1032" fmla="*/ 1222974 w 2570530"/>
                    <a:gd name="connsiteY1032" fmla="*/ 718080 h 819527"/>
                    <a:gd name="connsiteX1033" fmla="*/ 1189744 w 2570530"/>
                    <a:gd name="connsiteY1033" fmla="*/ 741735 h 819527"/>
                    <a:gd name="connsiteX1034" fmla="*/ 1145867 w 2570530"/>
                    <a:gd name="connsiteY1034" fmla="*/ 741735 h 819527"/>
                    <a:gd name="connsiteX1035" fmla="*/ 1112637 w 2570530"/>
                    <a:gd name="connsiteY1035" fmla="*/ 718080 h 819527"/>
                    <a:gd name="connsiteX1036" fmla="*/ 1105822 w 2570530"/>
                    <a:gd name="connsiteY1036" fmla="*/ 710774 h 819527"/>
                    <a:gd name="connsiteX1037" fmla="*/ 1103867 w 2570530"/>
                    <a:gd name="connsiteY1037" fmla="*/ 703622 h 819527"/>
                    <a:gd name="connsiteX1038" fmla="*/ 1103550 w 2570530"/>
                    <a:gd name="connsiteY1038" fmla="*/ 703622 h 819527"/>
                    <a:gd name="connsiteX1039" fmla="*/ 1103708 w 2570530"/>
                    <a:gd name="connsiteY1039" fmla="*/ 703042 h 819527"/>
                    <a:gd name="connsiteX1040" fmla="*/ 1103550 w 2570530"/>
                    <a:gd name="connsiteY1040" fmla="*/ 702463 h 819527"/>
                    <a:gd name="connsiteX1041" fmla="*/ 1103643 w 2570530"/>
                    <a:gd name="connsiteY1041" fmla="*/ 702122 h 819527"/>
                    <a:gd name="connsiteX1042" fmla="*/ 1103960 w 2570530"/>
                    <a:gd name="connsiteY1042" fmla="*/ 702122 h 819527"/>
                    <a:gd name="connsiteX1043" fmla="*/ 1105821 w 2570530"/>
                    <a:gd name="connsiteY1043" fmla="*/ 695311 h 819527"/>
                    <a:gd name="connsiteX1044" fmla="*/ 1112637 w 2570530"/>
                    <a:gd name="connsiteY1044" fmla="*/ 688005 h 819527"/>
                    <a:gd name="connsiteX1045" fmla="*/ 1145867 w 2570530"/>
                    <a:gd name="connsiteY1045" fmla="*/ 664350 h 819527"/>
                    <a:gd name="connsiteX1046" fmla="*/ 1167806 w 2570530"/>
                    <a:gd name="connsiteY1046" fmla="*/ 657881 h 819527"/>
                    <a:gd name="connsiteX1047" fmla="*/ 977900 w 2570530"/>
                    <a:gd name="connsiteY1047" fmla="*/ 657881 h 819527"/>
                    <a:gd name="connsiteX1048" fmla="*/ 999838 w 2570530"/>
                    <a:gd name="connsiteY1048" fmla="*/ 664350 h 819527"/>
                    <a:gd name="connsiteX1049" fmla="*/ 1033069 w 2570530"/>
                    <a:gd name="connsiteY1049" fmla="*/ 688005 h 819527"/>
                    <a:gd name="connsiteX1050" fmla="*/ 1039883 w 2570530"/>
                    <a:gd name="connsiteY1050" fmla="*/ 695311 h 819527"/>
                    <a:gd name="connsiteX1051" fmla="*/ 1041745 w 2570530"/>
                    <a:gd name="connsiteY1051" fmla="*/ 702122 h 819527"/>
                    <a:gd name="connsiteX1052" fmla="*/ 1042063 w 2570530"/>
                    <a:gd name="connsiteY1052" fmla="*/ 702122 h 819527"/>
                    <a:gd name="connsiteX1053" fmla="*/ 1042155 w 2570530"/>
                    <a:gd name="connsiteY1053" fmla="*/ 702463 h 819527"/>
                    <a:gd name="connsiteX1054" fmla="*/ 1041997 w 2570530"/>
                    <a:gd name="connsiteY1054" fmla="*/ 703042 h 819527"/>
                    <a:gd name="connsiteX1055" fmla="*/ 1042155 w 2570530"/>
                    <a:gd name="connsiteY1055" fmla="*/ 703622 h 819527"/>
                    <a:gd name="connsiteX1056" fmla="*/ 1041838 w 2570530"/>
                    <a:gd name="connsiteY1056" fmla="*/ 703622 h 819527"/>
                    <a:gd name="connsiteX1057" fmla="*/ 1039883 w 2570530"/>
                    <a:gd name="connsiteY1057" fmla="*/ 710774 h 819527"/>
                    <a:gd name="connsiteX1058" fmla="*/ 1033069 w 2570530"/>
                    <a:gd name="connsiteY1058" fmla="*/ 718080 h 819527"/>
                    <a:gd name="connsiteX1059" fmla="*/ 999838 w 2570530"/>
                    <a:gd name="connsiteY1059" fmla="*/ 741735 h 819527"/>
                    <a:gd name="connsiteX1060" fmla="*/ 955962 w 2570530"/>
                    <a:gd name="connsiteY1060" fmla="*/ 741735 h 819527"/>
                    <a:gd name="connsiteX1061" fmla="*/ 922731 w 2570530"/>
                    <a:gd name="connsiteY1061" fmla="*/ 718080 h 819527"/>
                    <a:gd name="connsiteX1062" fmla="*/ 915916 w 2570530"/>
                    <a:gd name="connsiteY1062" fmla="*/ 710774 h 819527"/>
                    <a:gd name="connsiteX1063" fmla="*/ 913961 w 2570530"/>
                    <a:gd name="connsiteY1063" fmla="*/ 703622 h 819527"/>
                    <a:gd name="connsiteX1064" fmla="*/ 913644 w 2570530"/>
                    <a:gd name="connsiteY1064" fmla="*/ 703622 h 819527"/>
                    <a:gd name="connsiteX1065" fmla="*/ 913803 w 2570530"/>
                    <a:gd name="connsiteY1065" fmla="*/ 703042 h 819527"/>
                    <a:gd name="connsiteX1066" fmla="*/ 913644 w 2570530"/>
                    <a:gd name="connsiteY1066" fmla="*/ 702463 h 819527"/>
                    <a:gd name="connsiteX1067" fmla="*/ 913737 w 2570530"/>
                    <a:gd name="connsiteY1067" fmla="*/ 702122 h 819527"/>
                    <a:gd name="connsiteX1068" fmla="*/ 914054 w 2570530"/>
                    <a:gd name="connsiteY1068" fmla="*/ 702122 h 819527"/>
                    <a:gd name="connsiteX1069" fmla="*/ 915916 w 2570530"/>
                    <a:gd name="connsiteY1069" fmla="*/ 695311 h 819527"/>
                    <a:gd name="connsiteX1070" fmla="*/ 922731 w 2570530"/>
                    <a:gd name="connsiteY1070" fmla="*/ 688005 h 819527"/>
                    <a:gd name="connsiteX1071" fmla="*/ 955962 w 2570530"/>
                    <a:gd name="connsiteY1071" fmla="*/ 664350 h 819527"/>
                    <a:gd name="connsiteX1072" fmla="*/ 977900 w 2570530"/>
                    <a:gd name="connsiteY1072" fmla="*/ 657881 h 819527"/>
                    <a:gd name="connsiteX1073" fmla="*/ 538496 w 2570530"/>
                    <a:gd name="connsiteY1073" fmla="*/ 657881 h 819527"/>
                    <a:gd name="connsiteX1074" fmla="*/ 560434 w 2570530"/>
                    <a:gd name="connsiteY1074" fmla="*/ 664350 h 819527"/>
                    <a:gd name="connsiteX1075" fmla="*/ 593664 w 2570530"/>
                    <a:gd name="connsiteY1075" fmla="*/ 688005 h 819527"/>
                    <a:gd name="connsiteX1076" fmla="*/ 600479 w 2570530"/>
                    <a:gd name="connsiteY1076" fmla="*/ 695311 h 819527"/>
                    <a:gd name="connsiteX1077" fmla="*/ 602341 w 2570530"/>
                    <a:gd name="connsiteY1077" fmla="*/ 702122 h 819527"/>
                    <a:gd name="connsiteX1078" fmla="*/ 602658 w 2570530"/>
                    <a:gd name="connsiteY1078" fmla="*/ 702122 h 819527"/>
                    <a:gd name="connsiteX1079" fmla="*/ 602751 w 2570530"/>
                    <a:gd name="connsiteY1079" fmla="*/ 702463 h 819527"/>
                    <a:gd name="connsiteX1080" fmla="*/ 602592 w 2570530"/>
                    <a:gd name="connsiteY1080" fmla="*/ 703042 h 819527"/>
                    <a:gd name="connsiteX1081" fmla="*/ 602751 w 2570530"/>
                    <a:gd name="connsiteY1081" fmla="*/ 703622 h 819527"/>
                    <a:gd name="connsiteX1082" fmla="*/ 602434 w 2570530"/>
                    <a:gd name="connsiteY1082" fmla="*/ 703622 h 819527"/>
                    <a:gd name="connsiteX1083" fmla="*/ 600479 w 2570530"/>
                    <a:gd name="connsiteY1083" fmla="*/ 710774 h 819527"/>
                    <a:gd name="connsiteX1084" fmla="*/ 593664 w 2570530"/>
                    <a:gd name="connsiteY1084" fmla="*/ 718080 h 819527"/>
                    <a:gd name="connsiteX1085" fmla="*/ 560434 w 2570530"/>
                    <a:gd name="connsiteY1085" fmla="*/ 741735 h 819527"/>
                    <a:gd name="connsiteX1086" fmla="*/ 516557 w 2570530"/>
                    <a:gd name="connsiteY1086" fmla="*/ 741735 h 819527"/>
                    <a:gd name="connsiteX1087" fmla="*/ 483327 w 2570530"/>
                    <a:gd name="connsiteY1087" fmla="*/ 718080 h 819527"/>
                    <a:gd name="connsiteX1088" fmla="*/ 476512 w 2570530"/>
                    <a:gd name="connsiteY1088" fmla="*/ 710774 h 819527"/>
                    <a:gd name="connsiteX1089" fmla="*/ 474557 w 2570530"/>
                    <a:gd name="connsiteY1089" fmla="*/ 703622 h 819527"/>
                    <a:gd name="connsiteX1090" fmla="*/ 474240 w 2570530"/>
                    <a:gd name="connsiteY1090" fmla="*/ 703622 h 819527"/>
                    <a:gd name="connsiteX1091" fmla="*/ 474398 w 2570530"/>
                    <a:gd name="connsiteY1091" fmla="*/ 703042 h 819527"/>
                    <a:gd name="connsiteX1092" fmla="*/ 474240 w 2570530"/>
                    <a:gd name="connsiteY1092" fmla="*/ 702463 h 819527"/>
                    <a:gd name="connsiteX1093" fmla="*/ 474334 w 2570530"/>
                    <a:gd name="connsiteY1093" fmla="*/ 702122 h 819527"/>
                    <a:gd name="connsiteX1094" fmla="*/ 474650 w 2570530"/>
                    <a:gd name="connsiteY1094" fmla="*/ 702122 h 819527"/>
                    <a:gd name="connsiteX1095" fmla="*/ 476512 w 2570530"/>
                    <a:gd name="connsiteY1095" fmla="*/ 695311 h 819527"/>
                    <a:gd name="connsiteX1096" fmla="*/ 483327 w 2570530"/>
                    <a:gd name="connsiteY1096" fmla="*/ 688005 h 819527"/>
                    <a:gd name="connsiteX1097" fmla="*/ 516557 w 2570530"/>
                    <a:gd name="connsiteY1097" fmla="*/ 664350 h 819527"/>
                    <a:gd name="connsiteX1098" fmla="*/ 538496 w 2570530"/>
                    <a:gd name="connsiteY1098" fmla="*/ 657881 h 819527"/>
                    <a:gd name="connsiteX1099" fmla="*/ 348590 w 2570530"/>
                    <a:gd name="connsiteY1099" fmla="*/ 657881 h 819527"/>
                    <a:gd name="connsiteX1100" fmla="*/ 370529 w 2570530"/>
                    <a:gd name="connsiteY1100" fmla="*/ 664350 h 819527"/>
                    <a:gd name="connsiteX1101" fmla="*/ 403759 w 2570530"/>
                    <a:gd name="connsiteY1101" fmla="*/ 688005 h 819527"/>
                    <a:gd name="connsiteX1102" fmla="*/ 410574 w 2570530"/>
                    <a:gd name="connsiteY1102" fmla="*/ 695311 h 819527"/>
                    <a:gd name="connsiteX1103" fmla="*/ 412436 w 2570530"/>
                    <a:gd name="connsiteY1103" fmla="*/ 702122 h 819527"/>
                    <a:gd name="connsiteX1104" fmla="*/ 412753 w 2570530"/>
                    <a:gd name="connsiteY1104" fmla="*/ 702122 h 819527"/>
                    <a:gd name="connsiteX1105" fmla="*/ 412846 w 2570530"/>
                    <a:gd name="connsiteY1105" fmla="*/ 702463 h 819527"/>
                    <a:gd name="connsiteX1106" fmla="*/ 412687 w 2570530"/>
                    <a:gd name="connsiteY1106" fmla="*/ 703042 h 819527"/>
                    <a:gd name="connsiteX1107" fmla="*/ 412846 w 2570530"/>
                    <a:gd name="connsiteY1107" fmla="*/ 703622 h 819527"/>
                    <a:gd name="connsiteX1108" fmla="*/ 412529 w 2570530"/>
                    <a:gd name="connsiteY1108" fmla="*/ 703622 h 819527"/>
                    <a:gd name="connsiteX1109" fmla="*/ 410574 w 2570530"/>
                    <a:gd name="connsiteY1109" fmla="*/ 710774 h 819527"/>
                    <a:gd name="connsiteX1110" fmla="*/ 403759 w 2570530"/>
                    <a:gd name="connsiteY1110" fmla="*/ 718080 h 819527"/>
                    <a:gd name="connsiteX1111" fmla="*/ 370529 w 2570530"/>
                    <a:gd name="connsiteY1111" fmla="*/ 741735 h 819527"/>
                    <a:gd name="connsiteX1112" fmla="*/ 326652 w 2570530"/>
                    <a:gd name="connsiteY1112" fmla="*/ 741735 h 819527"/>
                    <a:gd name="connsiteX1113" fmla="*/ 293422 w 2570530"/>
                    <a:gd name="connsiteY1113" fmla="*/ 718080 h 819527"/>
                    <a:gd name="connsiteX1114" fmla="*/ 286607 w 2570530"/>
                    <a:gd name="connsiteY1114" fmla="*/ 710774 h 819527"/>
                    <a:gd name="connsiteX1115" fmla="*/ 284651 w 2570530"/>
                    <a:gd name="connsiteY1115" fmla="*/ 703622 h 819527"/>
                    <a:gd name="connsiteX1116" fmla="*/ 284335 w 2570530"/>
                    <a:gd name="connsiteY1116" fmla="*/ 703622 h 819527"/>
                    <a:gd name="connsiteX1117" fmla="*/ 284493 w 2570530"/>
                    <a:gd name="connsiteY1117" fmla="*/ 703042 h 819527"/>
                    <a:gd name="connsiteX1118" fmla="*/ 284335 w 2570530"/>
                    <a:gd name="connsiteY1118" fmla="*/ 702463 h 819527"/>
                    <a:gd name="connsiteX1119" fmla="*/ 284428 w 2570530"/>
                    <a:gd name="connsiteY1119" fmla="*/ 702122 h 819527"/>
                    <a:gd name="connsiteX1120" fmla="*/ 284745 w 2570530"/>
                    <a:gd name="connsiteY1120" fmla="*/ 702122 h 819527"/>
                    <a:gd name="connsiteX1121" fmla="*/ 286607 w 2570530"/>
                    <a:gd name="connsiteY1121" fmla="*/ 695311 h 819527"/>
                    <a:gd name="connsiteX1122" fmla="*/ 293422 w 2570530"/>
                    <a:gd name="connsiteY1122" fmla="*/ 688005 h 819527"/>
                    <a:gd name="connsiteX1123" fmla="*/ 326652 w 2570530"/>
                    <a:gd name="connsiteY1123" fmla="*/ 664350 h 819527"/>
                    <a:gd name="connsiteX1124" fmla="*/ 348590 w 2570530"/>
                    <a:gd name="connsiteY1124" fmla="*/ 657881 h 819527"/>
                    <a:gd name="connsiteX1125" fmla="*/ 2487130 w 2570530"/>
                    <a:gd name="connsiteY1125" fmla="*/ 651294 h 819527"/>
                    <a:gd name="connsiteX1126" fmla="*/ 2491879 w 2570530"/>
                    <a:gd name="connsiteY1126" fmla="*/ 653923 h 819527"/>
                    <a:gd name="connsiteX1127" fmla="*/ 2497886 w 2570530"/>
                    <a:gd name="connsiteY1127" fmla="*/ 661446 h 819527"/>
                    <a:gd name="connsiteX1128" fmla="*/ 2494937 w 2570530"/>
                    <a:gd name="connsiteY1128" fmla="*/ 669076 h 819527"/>
                    <a:gd name="connsiteX1129" fmla="*/ 2484587 w 2570530"/>
                    <a:gd name="connsiteY1129" fmla="*/ 673266 h 819527"/>
                    <a:gd name="connsiteX1130" fmla="*/ 2473868 w 2570530"/>
                    <a:gd name="connsiteY1130" fmla="*/ 671166 h 819527"/>
                    <a:gd name="connsiteX1131" fmla="*/ 2467861 w 2570530"/>
                    <a:gd name="connsiteY1131" fmla="*/ 663643 h 819527"/>
                    <a:gd name="connsiteX1132" fmla="*/ 2470809 w 2570530"/>
                    <a:gd name="connsiteY1132" fmla="*/ 656013 h 819527"/>
                    <a:gd name="connsiteX1133" fmla="*/ 2481160 w 2570530"/>
                    <a:gd name="connsiteY1133" fmla="*/ 651824 h 819527"/>
                    <a:gd name="connsiteX1134" fmla="*/ 2487130 w 2570530"/>
                    <a:gd name="connsiteY1134" fmla="*/ 651294 h 819527"/>
                    <a:gd name="connsiteX1135" fmla="*/ 1856499 w 2570530"/>
                    <a:gd name="connsiteY1135" fmla="*/ 651294 h 819527"/>
                    <a:gd name="connsiteX1136" fmla="*/ 1861249 w 2570530"/>
                    <a:gd name="connsiteY1136" fmla="*/ 653923 h 819527"/>
                    <a:gd name="connsiteX1137" fmla="*/ 1867256 w 2570530"/>
                    <a:gd name="connsiteY1137" fmla="*/ 661446 h 819527"/>
                    <a:gd name="connsiteX1138" fmla="*/ 1864307 w 2570530"/>
                    <a:gd name="connsiteY1138" fmla="*/ 669076 h 819527"/>
                    <a:gd name="connsiteX1139" fmla="*/ 1853956 w 2570530"/>
                    <a:gd name="connsiteY1139" fmla="*/ 673266 h 819527"/>
                    <a:gd name="connsiteX1140" fmla="*/ 1843238 w 2570530"/>
                    <a:gd name="connsiteY1140" fmla="*/ 671166 h 819527"/>
                    <a:gd name="connsiteX1141" fmla="*/ 1837230 w 2570530"/>
                    <a:gd name="connsiteY1141" fmla="*/ 663643 h 819527"/>
                    <a:gd name="connsiteX1142" fmla="*/ 1840179 w 2570530"/>
                    <a:gd name="connsiteY1142" fmla="*/ 656013 h 819527"/>
                    <a:gd name="connsiteX1143" fmla="*/ 1850530 w 2570530"/>
                    <a:gd name="connsiteY1143" fmla="*/ 651824 h 819527"/>
                    <a:gd name="connsiteX1144" fmla="*/ 1856499 w 2570530"/>
                    <a:gd name="connsiteY1144" fmla="*/ 651294 h 819527"/>
                    <a:gd name="connsiteX1145" fmla="*/ 1225996 w 2570530"/>
                    <a:gd name="connsiteY1145" fmla="*/ 651294 h 819527"/>
                    <a:gd name="connsiteX1146" fmla="*/ 1230745 w 2570530"/>
                    <a:gd name="connsiteY1146" fmla="*/ 653923 h 819527"/>
                    <a:gd name="connsiteX1147" fmla="*/ 1236753 w 2570530"/>
                    <a:gd name="connsiteY1147" fmla="*/ 661446 h 819527"/>
                    <a:gd name="connsiteX1148" fmla="*/ 1233804 w 2570530"/>
                    <a:gd name="connsiteY1148" fmla="*/ 669076 h 819527"/>
                    <a:gd name="connsiteX1149" fmla="*/ 1223453 w 2570530"/>
                    <a:gd name="connsiteY1149" fmla="*/ 673266 h 819527"/>
                    <a:gd name="connsiteX1150" fmla="*/ 1212735 w 2570530"/>
                    <a:gd name="connsiteY1150" fmla="*/ 671166 h 819527"/>
                    <a:gd name="connsiteX1151" fmla="*/ 1206727 w 2570530"/>
                    <a:gd name="connsiteY1151" fmla="*/ 663643 h 819527"/>
                    <a:gd name="connsiteX1152" fmla="*/ 1209675 w 2570530"/>
                    <a:gd name="connsiteY1152" fmla="*/ 656013 h 819527"/>
                    <a:gd name="connsiteX1153" fmla="*/ 1220026 w 2570530"/>
                    <a:gd name="connsiteY1153" fmla="*/ 651824 h 819527"/>
                    <a:gd name="connsiteX1154" fmla="*/ 1225996 w 2570530"/>
                    <a:gd name="connsiteY1154" fmla="*/ 651294 h 819527"/>
                    <a:gd name="connsiteX1155" fmla="*/ 596687 w 2570530"/>
                    <a:gd name="connsiteY1155" fmla="*/ 651294 h 819527"/>
                    <a:gd name="connsiteX1156" fmla="*/ 601435 w 2570530"/>
                    <a:gd name="connsiteY1156" fmla="*/ 653923 h 819527"/>
                    <a:gd name="connsiteX1157" fmla="*/ 607443 w 2570530"/>
                    <a:gd name="connsiteY1157" fmla="*/ 661446 h 819527"/>
                    <a:gd name="connsiteX1158" fmla="*/ 604494 w 2570530"/>
                    <a:gd name="connsiteY1158" fmla="*/ 669076 h 819527"/>
                    <a:gd name="connsiteX1159" fmla="*/ 594143 w 2570530"/>
                    <a:gd name="connsiteY1159" fmla="*/ 673266 h 819527"/>
                    <a:gd name="connsiteX1160" fmla="*/ 583425 w 2570530"/>
                    <a:gd name="connsiteY1160" fmla="*/ 671166 h 819527"/>
                    <a:gd name="connsiteX1161" fmla="*/ 577418 w 2570530"/>
                    <a:gd name="connsiteY1161" fmla="*/ 663643 h 819527"/>
                    <a:gd name="connsiteX1162" fmla="*/ 580366 w 2570530"/>
                    <a:gd name="connsiteY1162" fmla="*/ 656013 h 819527"/>
                    <a:gd name="connsiteX1163" fmla="*/ 590717 w 2570530"/>
                    <a:gd name="connsiteY1163" fmla="*/ 651824 h 819527"/>
                    <a:gd name="connsiteX1164" fmla="*/ 596687 w 2570530"/>
                    <a:gd name="connsiteY1164" fmla="*/ 651294 h 819527"/>
                    <a:gd name="connsiteX1165" fmla="*/ 2524000 w 2570530"/>
                    <a:gd name="connsiteY1165" fmla="*/ 649031 h 819527"/>
                    <a:gd name="connsiteX1166" fmla="*/ 2546487 w 2570530"/>
                    <a:gd name="connsiteY1166" fmla="*/ 649031 h 819527"/>
                    <a:gd name="connsiteX1167" fmla="*/ 2561830 w 2570530"/>
                    <a:gd name="connsiteY1167" fmla="*/ 736399 h 819527"/>
                    <a:gd name="connsiteX1168" fmla="*/ 2551774 w 2570530"/>
                    <a:gd name="connsiteY1168" fmla="*/ 739364 h 819527"/>
                    <a:gd name="connsiteX1169" fmla="*/ 2524001 w 2570530"/>
                    <a:gd name="connsiteY1169" fmla="*/ 739364 h 819527"/>
                    <a:gd name="connsiteX1170" fmla="*/ 2505664 w 2570530"/>
                    <a:gd name="connsiteY1170" fmla="*/ 726311 h 819527"/>
                    <a:gd name="connsiteX1171" fmla="*/ 2505664 w 2570530"/>
                    <a:gd name="connsiteY1171" fmla="*/ 703622 h 819527"/>
                    <a:gd name="connsiteX1172" fmla="*/ 2505664 w 2570530"/>
                    <a:gd name="connsiteY1172" fmla="*/ 702122 h 819527"/>
                    <a:gd name="connsiteX1173" fmla="*/ 2505664 w 2570530"/>
                    <a:gd name="connsiteY1173" fmla="*/ 662083 h 819527"/>
                    <a:gd name="connsiteX1174" fmla="*/ 2524000 w 2570530"/>
                    <a:gd name="connsiteY1174" fmla="*/ 649031 h 819527"/>
                    <a:gd name="connsiteX1175" fmla="*/ 1893370 w 2570530"/>
                    <a:gd name="connsiteY1175" fmla="*/ 649031 h 819527"/>
                    <a:gd name="connsiteX1176" fmla="*/ 1921144 w 2570530"/>
                    <a:gd name="connsiteY1176" fmla="*/ 649031 h 819527"/>
                    <a:gd name="connsiteX1177" fmla="*/ 1939480 w 2570530"/>
                    <a:gd name="connsiteY1177" fmla="*/ 662083 h 819527"/>
                    <a:gd name="connsiteX1178" fmla="*/ 1939480 w 2570530"/>
                    <a:gd name="connsiteY1178" fmla="*/ 702122 h 819527"/>
                    <a:gd name="connsiteX1179" fmla="*/ 1939480 w 2570530"/>
                    <a:gd name="connsiteY1179" fmla="*/ 703622 h 819527"/>
                    <a:gd name="connsiteX1180" fmla="*/ 1939480 w 2570530"/>
                    <a:gd name="connsiteY1180" fmla="*/ 726311 h 819527"/>
                    <a:gd name="connsiteX1181" fmla="*/ 1921144 w 2570530"/>
                    <a:gd name="connsiteY1181" fmla="*/ 739364 h 819527"/>
                    <a:gd name="connsiteX1182" fmla="*/ 1893371 w 2570530"/>
                    <a:gd name="connsiteY1182" fmla="*/ 739364 h 819527"/>
                    <a:gd name="connsiteX1183" fmla="*/ 1875033 w 2570530"/>
                    <a:gd name="connsiteY1183" fmla="*/ 726311 h 819527"/>
                    <a:gd name="connsiteX1184" fmla="*/ 1875033 w 2570530"/>
                    <a:gd name="connsiteY1184" fmla="*/ 703622 h 819527"/>
                    <a:gd name="connsiteX1185" fmla="*/ 1875033 w 2570530"/>
                    <a:gd name="connsiteY1185" fmla="*/ 702122 h 819527"/>
                    <a:gd name="connsiteX1186" fmla="*/ 1875033 w 2570530"/>
                    <a:gd name="connsiteY1186" fmla="*/ 662083 h 819527"/>
                    <a:gd name="connsiteX1187" fmla="*/ 1893370 w 2570530"/>
                    <a:gd name="connsiteY1187" fmla="*/ 649031 h 819527"/>
                    <a:gd name="connsiteX1188" fmla="*/ 1262867 w 2570530"/>
                    <a:gd name="connsiteY1188" fmla="*/ 649031 h 819527"/>
                    <a:gd name="connsiteX1189" fmla="*/ 1290640 w 2570530"/>
                    <a:gd name="connsiteY1189" fmla="*/ 649031 h 819527"/>
                    <a:gd name="connsiteX1190" fmla="*/ 1308977 w 2570530"/>
                    <a:gd name="connsiteY1190" fmla="*/ 662083 h 819527"/>
                    <a:gd name="connsiteX1191" fmla="*/ 1308977 w 2570530"/>
                    <a:gd name="connsiteY1191" fmla="*/ 702122 h 819527"/>
                    <a:gd name="connsiteX1192" fmla="*/ 1308977 w 2570530"/>
                    <a:gd name="connsiteY1192" fmla="*/ 703622 h 819527"/>
                    <a:gd name="connsiteX1193" fmla="*/ 1308977 w 2570530"/>
                    <a:gd name="connsiteY1193" fmla="*/ 726311 h 819527"/>
                    <a:gd name="connsiteX1194" fmla="*/ 1290640 w 2570530"/>
                    <a:gd name="connsiteY1194" fmla="*/ 739364 h 819527"/>
                    <a:gd name="connsiteX1195" fmla="*/ 1262867 w 2570530"/>
                    <a:gd name="connsiteY1195" fmla="*/ 739364 h 819527"/>
                    <a:gd name="connsiteX1196" fmla="*/ 1244530 w 2570530"/>
                    <a:gd name="connsiteY1196" fmla="*/ 726311 h 819527"/>
                    <a:gd name="connsiteX1197" fmla="*/ 1244530 w 2570530"/>
                    <a:gd name="connsiteY1197" fmla="*/ 703622 h 819527"/>
                    <a:gd name="connsiteX1198" fmla="*/ 1244530 w 2570530"/>
                    <a:gd name="connsiteY1198" fmla="*/ 702122 h 819527"/>
                    <a:gd name="connsiteX1199" fmla="*/ 1244530 w 2570530"/>
                    <a:gd name="connsiteY1199" fmla="*/ 662083 h 819527"/>
                    <a:gd name="connsiteX1200" fmla="*/ 1262867 w 2570530"/>
                    <a:gd name="connsiteY1200" fmla="*/ 649031 h 819527"/>
                    <a:gd name="connsiteX1201" fmla="*/ 633557 w 2570530"/>
                    <a:gd name="connsiteY1201" fmla="*/ 649031 h 819527"/>
                    <a:gd name="connsiteX1202" fmla="*/ 661330 w 2570530"/>
                    <a:gd name="connsiteY1202" fmla="*/ 649031 h 819527"/>
                    <a:gd name="connsiteX1203" fmla="*/ 679667 w 2570530"/>
                    <a:gd name="connsiteY1203" fmla="*/ 662083 h 819527"/>
                    <a:gd name="connsiteX1204" fmla="*/ 679667 w 2570530"/>
                    <a:gd name="connsiteY1204" fmla="*/ 702122 h 819527"/>
                    <a:gd name="connsiteX1205" fmla="*/ 679667 w 2570530"/>
                    <a:gd name="connsiteY1205" fmla="*/ 703622 h 819527"/>
                    <a:gd name="connsiteX1206" fmla="*/ 679667 w 2570530"/>
                    <a:gd name="connsiteY1206" fmla="*/ 726311 h 819527"/>
                    <a:gd name="connsiteX1207" fmla="*/ 661330 w 2570530"/>
                    <a:gd name="connsiteY1207" fmla="*/ 739364 h 819527"/>
                    <a:gd name="connsiteX1208" fmla="*/ 633557 w 2570530"/>
                    <a:gd name="connsiteY1208" fmla="*/ 739364 h 819527"/>
                    <a:gd name="connsiteX1209" fmla="*/ 615220 w 2570530"/>
                    <a:gd name="connsiteY1209" fmla="*/ 726311 h 819527"/>
                    <a:gd name="connsiteX1210" fmla="*/ 615220 w 2570530"/>
                    <a:gd name="connsiteY1210" fmla="*/ 703622 h 819527"/>
                    <a:gd name="connsiteX1211" fmla="*/ 615220 w 2570530"/>
                    <a:gd name="connsiteY1211" fmla="*/ 702122 h 819527"/>
                    <a:gd name="connsiteX1212" fmla="*/ 615220 w 2570530"/>
                    <a:gd name="connsiteY1212" fmla="*/ 662083 h 819527"/>
                    <a:gd name="connsiteX1213" fmla="*/ 633557 w 2570530"/>
                    <a:gd name="connsiteY1213" fmla="*/ 649031 h 819527"/>
                    <a:gd name="connsiteX1214" fmla="*/ 29939 w 2570530"/>
                    <a:gd name="connsiteY1214" fmla="*/ 649031 h 819527"/>
                    <a:gd name="connsiteX1215" fmla="*/ 30827 w 2570530"/>
                    <a:gd name="connsiteY1215" fmla="*/ 649031 h 819527"/>
                    <a:gd name="connsiteX1216" fmla="*/ 49163 w 2570530"/>
                    <a:gd name="connsiteY1216" fmla="*/ 662083 h 819527"/>
                    <a:gd name="connsiteX1217" fmla="*/ 49163 w 2570530"/>
                    <a:gd name="connsiteY1217" fmla="*/ 702122 h 819527"/>
                    <a:gd name="connsiteX1218" fmla="*/ 49163 w 2570530"/>
                    <a:gd name="connsiteY1218" fmla="*/ 703622 h 819527"/>
                    <a:gd name="connsiteX1219" fmla="*/ 49163 w 2570530"/>
                    <a:gd name="connsiteY1219" fmla="*/ 726311 h 819527"/>
                    <a:gd name="connsiteX1220" fmla="*/ 30827 w 2570530"/>
                    <a:gd name="connsiteY1220" fmla="*/ 739364 h 819527"/>
                    <a:gd name="connsiteX1221" fmla="*/ 14075 w 2570530"/>
                    <a:gd name="connsiteY1221" fmla="*/ 739364 h 819527"/>
                    <a:gd name="connsiteX1222" fmla="*/ 2349328 w 2570530"/>
                    <a:gd name="connsiteY1222" fmla="*/ 646675 h 819527"/>
                    <a:gd name="connsiteX1223" fmla="*/ 2357654 w 2570530"/>
                    <a:gd name="connsiteY1223" fmla="*/ 649130 h 819527"/>
                    <a:gd name="connsiteX1224" fmla="*/ 2377388 w 2570530"/>
                    <a:gd name="connsiteY1224" fmla="*/ 663177 h 819527"/>
                    <a:gd name="connsiteX1225" fmla="*/ 2377387 w 2570530"/>
                    <a:gd name="connsiteY1225" fmla="*/ 675030 h 819527"/>
                    <a:gd name="connsiteX1226" fmla="*/ 2364776 w 2570530"/>
                    <a:gd name="connsiteY1226" fmla="*/ 684008 h 819527"/>
                    <a:gd name="connsiteX1227" fmla="*/ 2348125 w 2570530"/>
                    <a:gd name="connsiteY1227" fmla="*/ 684008 h 819527"/>
                    <a:gd name="connsiteX1228" fmla="*/ 2328391 w 2570530"/>
                    <a:gd name="connsiteY1228" fmla="*/ 669961 h 819527"/>
                    <a:gd name="connsiteX1229" fmla="*/ 2328391 w 2570530"/>
                    <a:gd name="connsiteY1229" fmla="*/ 658107 h 819527"/>
                    <a:gd name="connsiteX1230" fmla="*/ 2341002 w 2570530"/>
                    <a:gd name="connsiteY1230" fmla="*/ 649130 h 819527"/>
                    <a:gd name="connsiteX1231" fmla="*/ 2349328 w 2570530"/>
                    <a:gd name="connsiteY1231" fmla="*/ 646675 h 819527"/>
                    <a:gd name="connsiteX1232" fmla="*/ 1718698 w 2570530"/>
                    <a:gd name="connsiteY1232" fmla="*/ 646675 h 819527"/>
                    <a:gd name="connsiteX1233" fmla="*/ 1727023 w 2570530"/>
                    <a:gd name="connsiteY1233" fmla="*/ 649130 h 819527"/>
                    <a:gd name="connsiteX1234" fmla="*/ 1746757 w 2570530"/>
                    <a:gd name="connsiteY1234" fmla="*/ 663177 h 819527"/>
                    <a:gd name="connsiteX1235" fmla="*/ 1746757 w 2570530"/>
                    <a:gd name="connsiteY1235" fmla="*/ 675030 h 819527"/>
                    <a:gd name="connsiteX1236" fmla="*/ 1734146 w 2570530"/>
                    <a:gd name="connsiteY1236" fmla="*/ 684008 h 819527"/>
                    <a:gd name="connsiteX1237" fmla="*/ 1717494 w 2570530"/>
                    <a:gd name="connsiteY1237" fmla="*/ 684008 h 819527"/>
                    <a:gd name="connsiteX1238" fmla="*/ 1697761 w 2570530"/>
                    <a:gd name="connsiteY1238" fmla="*/ 669961 h 819527"/>
                    <a:gd name="connsiteX1239" fmla="*/ 1697761 w 2570530"/>
                    <a:gd name="connsiteY1239" fmla="*/ 658107 h 819527"/>
                    <a:gd name="connsiteX1240" fmla="*/ 1710372 w 2570530"/>
                    <a:gd name="connsiteY1240" fmla="*/ 649130 h 819527"/>
                    <a:gd name="connsiteX1241" fmla="*/ 1718698 w 2570530"/>
                    <a:gd name="connsiteY1241" fmla="*/ 646675 h 819527"/>
                    <a:gd name="connsiteX1242" fmla="*/ 1088194 w 2570530"/>
                    <a:gd name="connsiteY1242" fmla="*/ 646675 h 819527"/>
                    <a:gd name="connsiteX1243" fmla="*/ 1096520 w 2570530"/>
                    <a:gd name="connsiteY1243" fmla="*/ 649130 h 819527"/>
                    <a:gd name="connsiteX1244" fmla="*/ 1116253 w 2570530"/>
                    <a:gd name="connsiteY1244" fmla="*/ 663177 h 819527"/>
                    <a:gd name="connsiteX1245" fmla="*/ 1116253 w 2570530"/>
                    <a:gd name="connsiteY1245" fmla="*/ 675030 h 819527"/>
                    <a:gd name="connsiteX1246" fmla="*/ 1103643 w 2570530"/>
                    <a:gd name="connsiteY1246" fmla="*/ 684008 h 819527"/>
                    <a:gd name="connsiteX1247" fmla="*/ 1086991 w 2570530"/>
                    <a:gd name="connsiteY1247" fmla="*/ 684008 h 819527"/>
                    <a:gd name="connsiteX1248" fmla="*/ 1067258 w 2570530"/>
                    <a:gd name="connsiteY1248" fmla="*/ 669961 h 819527"/>
                    <a:gd name="connsiteX1249" fmla="*/ 1067258 w 2570530"/>
                    <a:gd name="connsiteY1249" fmla="*/ 658107 h 819527"/>
                    <a:gd name="connsiteX1250" fmla="*/ 1079869 w 2570530"/>
                    <a:gd name="connsiteY1250" fmla="*/ 649130 h 819527"/>
                    <a:gd name="connsiteX1251" fmla="*/ 1088194 w 2570530"/>
                    <a:gd name="connsiteY1251" fmla="*/ 646675 h 819527"/>
                    <a:gd name="connsiteX1252" fmla="*/ 458885 w 2570530"/>
                    <a:gd name="connsiteY1252" fmla="*/ 646675 h 819527"/>
                    <a:gd name="connsiteX1253" fmla="*/ 467210 w 2570530"/>
                    <a:gd name="connsiteY1253" fmla="*/ 649130 h 819527"/>
                    <a:gd name="connsiteX1254" fmla="*/ 486944 w 2570530"/>
                    <a:gd name="connsiteY1254" fmla="*/ 663177 h 819527"/>
                    <a:gd name="connsiteX1255" fmla="*/ 486943 w 2570530"/>
                    <a:gd name="connsiteY1255" fmla="*/ 675030 h 819527"/>
                    <a:gd name="connsiteX1256" fmla="*/ 474333 w 2570530"/>
                    <a:gd name="connsiteY1256" fmla="*/ 684008 h 819527"/>
                    <a:gd name="connsiteX1257" fmla="*/ 457682 w 2570530"/>
                    <a:gd name="connsiteY1257" fmla="*/ 684008 h 819527"/>
                    <a:gd name="connsiteX1258" fmla="*/ 437948 w 2570530"/>
                    <a:gd name="connsiteY1258" fmla="*/ 669961 h 819527"/>
                    <a:gd name="connsiteX1259" fmla="*/ 437948 w 2570530"/>
                    <a:gd name="connsiteY1259" fmla="*/ 658107 h 819527"/>
                    <a:gd name="connsiteX1260" fmla="*/ 450559 w 2570530"/>
                    <a:gd name="connsiteY1260" fmla="*/ 649130 h 819527"/>
                    <a:gd name="connsiteX1261" fmla="*/ 458885 w 2570530"/>
                    <a:gd name="connsiteY1261" fmla="*/ 646675 h 819527"/>
                    <a:gd name="connsiteX1262" fmla="*/ 2447212 w 2570530"/>
                    <a:gd name="connsiteY1262" fmla="*/ 635931 h 819527"/>
                    <a:gd name="connsiteX1263" fmla="*/ 2451791 w 2570530"/>
                    <a:gd name="connsiteY1263" fmla="*/ 637349 h 819527"/>
                    <a:gd name="connsiteX1264" fmla="*/ 2458654 w 2570530"/>
                    <a:gd name="connsiteY1264" fmla="*/ 642411 h 819527"/>
                    <a:gd name="connsiteX1265" fmla="*/ 2458491 w 2570530"/>
                    <a:gd name="connsiteY1265" fmla="*/ 648978 h 819527"/>
                    <a:gd name="connsiteX1266" fmla="*/ 2451380 w 2570530"/>
                    <a:gd name="connsiteY1266" fmla="*/ 653864 h 819527"/>
                    <a:gd name="connsiteX1267" fmla="*/ 2442154 w 2570530"/>
                    <a:gd name="connsiteY1267" fmla="*/ 653748 h 819527"/>
                    <a:gd name="connsiteX1268" fmla="*/ 2435290 w 2570530"/>
                    <a:gd name="connsiteY1268" fmla="*/ 648686 h 819527"/>
                    <a:gd name="connsiteX1269" fmla="*/ 2435454 w 2570530"/>
                    <a:gd name="connsiteY1269" fmla="*/ 642118 h 819527"/>
                    <a:gd name="connsiteX1270" fmla="*/ 2442564 w 2570530"/>
                    <a:gd name="connsiteY1270" fmla="*/ 637233 h 819527"/>
                    <a:gd name="connsiteX1271" fmla="*/ 2447212 w 2570530"/>
                    <a:gd name="connsiteY1271" fmla="*/ 635931 h 819527"/>
                    <a:gd name="connsiteX1272" fmla="*/ 1816581 w 2570530"/>
                    <a:gd name="connsiteY1272" fmla="*/ 635931 h 819527"/>
                    <a:gd name="connsiteX1273" fmla="*/ 1821160 w 2570530"/>
                    <a:gd name="connsiteY1273" fmla="*/ 637349 h 819527"/>
                    <a:gd name="connsiteX1274" fmla="*/ 1828024 w 2570530"/>
                    <a:gd name="connsiteY1274" fmla="*/ 642411 h 819527"/>
                    <a:gd name="connsiteX1275" fmla="*/ 1827860 w 2570530"/>
                    <a:gd name="connsiteY1275" fmla="*/ 648978 h 819527"/>
                    <a:gd name="connsiteX1276" fmla="*/ 1820749 w 2570530"/>
                    <a:gd name="connsiteY1276" fmla="*/ 653864 h 819527"/>
                    <a:gd name="connsiteX1277" fmla="*/ 1811523 w 2570530"/>
                    <a:gd name="connsiteY1277" fmla="*/ 653748 h 819527"/>
                    <a:gd name="connsiteX1278" fmla="*/ 1804660 w 2570530"/>
                    <a:gd name="connsiteY1278" fmla="*/ 648686 h 819527"/>
                    <a:gd name="connsiteX1279" fmla="*/ 1804823 w 2570530"/>
                    <a:gd name="connsiteY1279" fmla="*/ 642118 h 819527"/>
                    <a:gd name="connsiteX1280" fmla="*/ 1811934 w 2570530"/>
                    <a:gd name="connsiteY1280" fmla="*/ 637233 h 819527"/>
                    <a:gd name="connsiteX1281" fmla="*/ 1816581 w 2570530"/>
                    <a:gd name="connsiteY1281" fmla="*/ 635931 h 819527"/>
                    <a:gd name="connsiteX1282" fmla="*/ 1186078 w 2570530"/>
                    <a:gd name="connsiteY1282" fmla="*/ 635931 h 819527"/>
                    <a:gd name="connsiteX1283" fmla="*/ 1190657 w 2570530"/>
                    <a:gd name="connsiteY1283" fmla="*/ 637349 h 819527"/>
                    <a:gd name="connsiteX1284" fmla="*/ 1197520 w 2570530"/>
                    <a:gd name="connsiteY1284" fmla="*/ 642411 h 819527"/>
                    <a:gd name="connsiteX1285" fmla="*/ 1197357 w 2570530"/>
                    <a:gd name="connsiteY1285" fmla="*/ 648978 h 819527"/>
                    <a:gd name="connsiteX1286" fmla="*/ 1190246 w 2570530"/>
                    <a:gd name="connsiteY1286" fmla="*/ 653864 h 819527"/>
                    <a:gd name="connsiteX1287" fmla="*/ 1181020 w 2570530"/>
                    <a:gd name="connsiteY1287" fmla="*/ 653748 h 819527"/>
                    <a:gd name="connsiteX1288" fmla="*/ 1174156 w 2570530"/>
                    <a:gd name="connsiteY1288" fmla="*/ 648686 h 819527"/>
                    <a:gd name="connsiteX1289" fmla="*/ 1174320 w 2570530"/>
                    <a:gd name="connsiteY1289" fmla="*/ 642118 h 819527"/>
                    <a:gd name="connsiteX1290" fmla="*/ 1181431 w 2570530"/>
                    <a:gd name="connsiteY1290" fmla="*/ 637233 h 819527"/>
                    <a:gd name="connsiteX1291" fmla="*/ 1186078 w 2570530"/>
                    <a:gd name="connsiteY1291" fmla="*/ 635931 h 819527"/>
                    <a:gd name="connsiteX1292" fmla="*/ 556768 w 2570530"/>
                    <a:gd name="connsiteY1292" fmla="*/ 635931 h 819527"/>
                    <a:gd name="connsiteX1293" fmla="*/ 561347 w 2570530"/>
                    <a:gd name="connsiteY1293" fmla="*/ 637349 h 819527"/>
                    <a:gd name="connsiteX1294" fmla="*/ 568210 w 2570530"/>
                    <a:gd name="connsiteY1294" fmla="*/ 642411 h 819527"/>
                    <a:gd name="connsiteX1295" fmla="*/ 568047 w 2570530"/>
                    <a:gd name="connsiteY1295" fmla="*/ 648978 h 819527"/>
                    <a:gd name="connsiteX1296" fmla="*/ 560936 w 2570530"/>
                    <a:gd name="connsiteY1296" fmla="*/ 653864 h 819527"/>
                    <a:gd name="connsiteX1297" fmla="*/ 551710 w 2570530"/>
                    <a:gd name="connsiteY1297" fmla="*/ 653748 h 819527"/>
                    <a:gd name="connsiteX1298" fmla="*/ 544847 w 2570530"/>
                    <a:gd name="connsiteY1298" fmla="*/ 648686 h 819527"/>
                    <a:gd name="connsiteX1299" fmla="*/ 545010 w 2570530"/>
                    <a:gd name="connsiteY1299" fmla="*/ 642118 h 819527"/>
                    <a:gd name="connsiteX1300" fmla="*/ 552121 w 2570530"/>
                    <a:gd name="connsiteY1300" fmla="*/ 637233 h 819527"/>
                    <a:gd name="connsiteX1301" fmla="*/ 556768 w 2570530"/>
                    <a:gd name="connsiteY1301" fmla="*/ 635931 h 819527"/>
                    <a:gd name="connsiteX1302" fmla="*/ 2124655 w 2570530"/>
                    <a:gd name="connsiteY1302" fmla="*/ 635556 h 819527"/>
                    <a:gd name="connsiteX1303" fmla="*/ 2129647 w 2570530"/>
                    <a:gd name="connsiteY1303" fmla="*/ 637216 h 819527"/>
                    <a:gd name="connsiteX1304" fmla="*/ 2135408 w 2570530"/>
                    <a:gd name="connsiteY1304" fmla="*/ 641698 h 819527"/>
                    <a:gd name="connsiteX1305" fmla="*/ 2134956 w 2570530"/>
                    <a:gd name="connsiteY1305" fmla="*/ 648938 h 819527"/>
                    <a:gd name="connsiteX1306" fmla="*/ 2128661 w 2570530"/>
                    <a:gd name="connsiteY1306" fmla="*/ 653039 h 819527"/>
                    <a:gd name="connsiteX1307" fmla="*/ 2118490 w 2570530"/>
                    <a:gd name="connsiteY1307" fmla="*/ 652717 h 819527"/>
                    <a:gd name="connsiteX1308" fmla="*/ 2112729 w 2570530"/>
                    <a:gd name="connsiteY1308" fmla="*/ 648236 h 819527"/>
                    <a:gd name="connsiteX1309" fmla="*/ 2113180 w 2570530"/>
                    <a:gd name="connsiteY1309" fmla="*/ 640996 h 819527"/>
                    <a:gd name="connsiteX1310" fmla="*/ 2119476 w 2570530"/>
                    <a:gd name="connsiteY1310" fmla="*/ 636895 h 819527"/>
                    <a:gd name="connsiteX1311" fmla="*/ 2124655 w 2570530"/>
                    <a:gd name="connsiteY1311" fmla="*/ 635556 h 819527"/>
                    <a:gd name="connsiteX1312" fmla="*/ 1494024 w 2570530"/>
                    <a:gd name="connsiteY1312" fmla="*/ 635556 h 819527"/>
                    <a:gd name="connsiteX1313" fmla="*/ 1499017 w 2570530"/>
                    <a:gd name="connsiteY1313" fmla="*/ 637216 h 819527"/>
                    <a:gd name="connsiteX1314" fmla="*/ 1504777 w 2570530"/>
                    <a:gd name="connsiteY1314" fmla="*/ 641698 h 819527"/>
                    <a:gd name="connsiteX1315" fmla="*/ 1504326 w 2570530"/>
                    <a:gd name="connsiteY1315" fmla="*/ 648938 h 819527"/>
                    <a:gd name="connsiteX1316" fmla="*/ 1498030 w 2570530"/>
                    <a:gd name="connsiteY1316" fmla="*/ 653039 h 819527"/>
                    <a:gd name="connsiteX1317" fmla="*/ 1487859 w 2570530"/>
                    <a:gd name="connsiteY1317" fmla="*/ 652717 h 819527"/>
                    <a:gd name="connsiteX1318" fmla="*/ 1482099 w 2570530"/>
                    <a:gd name="connsiteY1318" fmla="*/ 648236 h 819527"/>
                    <a:gd name="connsiteX1319" fmla="*/ 1482550 w 2570530"/>
                    <a:gd name="connsiteY1319" fmla="*/ 640996 h 819527"/>
                    <a:gd name="connsiteX1320" fmla="*/ 1488846 w 2570530"/>
                    <a:gd name="connsiteY1320" fmla="*/ 636895 h 819527"/>
                    <a:gd name="connsiteX1321" fmla="*/ 1494024 w 2570530"/>
                    <a:gd name="connsiteY1321" fmla="*/ 635556 h 819527"/>
                    <a:gd name="connsiteX1322" fmla="*/ 863521 w 2570530"/>
                    <a:gd name="connsiteY1322" fmla="*/ 635556 h 819527"/>
                    <a:gd name="connsiteX1323" fmla="*/ 868514 w 2570530"/>
                    <a:gd name="connsiteY1323" fmla="*/ 637216 h 819527"/>
                    <a:gd name="connsiteX1324" fmla="*/ 874274 w 2570530"/>
                    <a:gd name="connsiteY1324" fmla="*/ 641698 h 819527"/>
                    <a:gd name="connsiteX1325" fmla="*/ 873823 w 2570530"/>
                    <a:gd name="connsiteY1325" fmla="*/ 648938 h 819527"/>
                    <a:gd name="connsiteX1326" fmla="*/ 867527 w 2570530"/>
                    <a:gd name="connsiteY1326" fmla="*/ 653039 h 819527"/>
                    <a:gd name="connsiteX1327" fmla="*/ 857356 w 2570530"/>
                    <a:gd name="connsiteY1327" fmla="*/ 652717 h 819527"/>
                    <a:gd name="connsiteX1328" fmla="*/ 851595 w 2570530"/>
                    <a:gd name="connsiteY1328" fmla="*/ 648236 h 819527"/>
                    <a:gd name="connsiteX1329" fmla="*/ 852046 w 2570530"/>
                    <a:gd name="connsiteY1329" fmla="*/ 640996 h 819527"/>
                    <a:gd name="connsiteX1330" fmla="*/ 858342 w 2570530"/>
                    <a:gd name="connsiteY1330" fmla="*/ 636895 h 819527"/>
                    <a:gd name="connsiteX1331" fmla="*/ 863521 w 2570530"/>
                    <a:gd name="connsiteY1331" fmla="*/ 635556 h 819527"/>
                    <a:gd name="connsiteX1332" fmla="*/ 234211 w 2570530"/>
                    <a:gd name="connsiteY1332" fmla="*/ 635556 h 819527"/>
                    <a:gd name="connsiteX1333" fmla="*/ 239204 w 2570530"/>
                    <a:gd name="connsiteY1333" fmla="*/ 637216 h 819527"/>
                    <a:gd name="connsiteX1334" fmla="*/ 244964 w 2570530"/>
                    <a:gd name="connsiteY1334" fmla="*/ 641698 h 819527"/>
                    <a:gd name="connsiteX1335" fmla="*/ 244513 w 2570530"/>
                    <a:gd name="connsiteY1335" fmla="*/ 648938 h 819527"/>
                    <a:gd name="connsiteX1336" fmla="*/ 238217 w 2570530"/>
                    <a:gd name="connsiteY1336" fmla="*/ 653039 h 819527"/>
                    <a:gd name="connsiteX1337" fmla="*/ 228047 w 2570530"/>
                    <a:gd name="connsiteY1337" fmla="*/ 652717 h 819527"/>
                    <a:gd name="connsiteX1338" fmla="*/ 222286 w 2570530"/>
                    <a:gd name="connsiteY1338" fmla="*/ 648236 h 819527"/>
                    <a:gd name="connsiteX1339" fmla="*/ 222737 w 2570530"/>
                    <a:gd name="connsiteY1339" fmla="*/ 640996 h 819527"/>
                    <a:gd name="connsiteX1340" fmla="*/ 229032 w 2570530"/>
                    <a:gd name="connsiteY1340" fmla="*/ 636895 h 819527"/>
                    <a:gd name="connsiteX1341" fmla="*/ 234211 w 2570530"/>
                    <a:gd name="connsiteY1341" fmla="*/ 635556 h 819527"/>
                    <a:gd name="connsiteX1342" fmla="*/ 2509319 w 2570530"/>
                    <a:gd name="connsiteY1342" fmla="*/ 626578 h 819527"/>
                    <a:gd name="connsiteX1343" fmla="*/ 2513898 w 2570530"/>
                    <a:gd name="connsiteY1343" fmla="*/ 627996 h 819527"/>
                    <a:gd name="connsiteX1344" fmla="*/ 2520761 w 2570530"/>
                    <a:gd name="connsiteY1344" fmla="*/ 633058 h 819527"/>
                    <a:gd name="connsiteX1345" fmla="*/ 2520598 w 2570530"/>
                    <a:gd name="connsiteY1345" fmla="*/ 639626 h 819527"/>
                    <a:gd name="connsiteX1346" fmla="*/ 2513487 w 2570530"/>
                    <a:gd name="connsiteY1346" fmla="*/ 644511 h 819527"/>
                    <a:gd name="connsiteX1347" fmla="*/ 2504261 w 2570530"/>
                    <a:gd name="connsiteY1347" fmla="*/ 644395 h 819527"/>
                    <a:gd name="connsiteX1348" fmla="*/ 2497398 w 2570530"/>
                    <a:gd name="connsiteY1348" fmla="*/ 639333 h 819527"/>
                    <a:gd name="connsiteX1349" fmla="*/ 2497561 w 2570530"/>
                    <a:gd name="connsiteY1349" fmla="*/ 632766 h 819527"/>
                    <a:gd name="connsiteX1350" fmla="*/ 2504672 w 2570530"/>
                    <a:gd name="connsiteY1350" fmla="*/ 627880 h 819527"/>
                    <a:gd name="connsiteX1351" fmla="*/ 2509319 w 2570530"/>
                    <a:gd name="connsiteY1351" fmla="*/ 626578 h 819527"/>
                    <a:gd name="connsiteX1352" fmla="*/ 1878689 w 2570530"/>
                    <a:gd name="connsiteY1352" fmla="*/ 626578 h 819527"/>
                    <a:gd name="connsiteX1353" fmla="*/ 1883267 w 2570530"/>
                    <a:gd name="connsiteY1353" fmla="*/ 627996 h 819527"/>
                    <a:gd name="connsiteX1354" fmla="*/ 1890131 w 2570530"/>
                    <a:gd name="connsiteY1354" fmla="*/ 633058 h 819527"/>
                    <a:gd name="connsiteX1355" fmla="*/ 1889968 w 2570530"/>
                    <a:gd name="connsiteY1355" fmla="*/ 639626 h 819527"/>
                    <a:gd name="connsiteX1356" fmla="*/ 1882857 w 2570530"/>
                    <a:gd name="connsiteY1356" fmla="*/ 644511 h 819527"/>
                    <a:gd name="connsiteX1357" fmla="*/ 1873631 w 2570530"/>
                    <a:gd name="connsiteY1357" fmla="*/ 644395 h 819527"/>
                    <a:gd name="connsiteX1358" fmla="*/ 1866768 w 2570530"/>
                    <a:gd name="connsiteY1358" fmla="*/ 639333 h 819527"/>
                    <a:gd name="connsiteX1359" fmla="*/ 1866931 w 2570530"/>
                    <a:gd name="connsiteY1359" fmla="*/ 632766 h 819527"/>
                    <a:gd name="connsiteX1360" fmla="*/ 1874041 w 2570530"/>
                    <a:gd name="connsiteY1360" fmla="*/ 627880 h 819527"/>
                    <a:gd name="connsiteX1361" fmla="*/ 1878689 w 2570530"/>
                    <a:gd name="connsiteY1361" fmla="*/ 626578 h 819527"/>
                    <a:gd name="connsiteX1362" fmla="*/ 1248185 w 2570530"/>
                    <a:gd name="connsiteY1362" fmla="*/ 626578 h 819527"/>
                    <a:gd name="connsiteX1363" fmla="*/ 1252764 w 2570530"/>
                    <a:gd name="connsiteY1363" fmla="*/ 627996 h 819527"/>
                    <a:gd name="connsiteX1364" fmla="*/ 1259628 w 2570530"/>
                    <a:gd name="connsiteY1364" fmla="*/ 633058 h 819527"/>
                    <a:gd name="connsiteX1365" fmla="*/ 1259464 w 2570530"/>
                    <a:gd name="connsiteY1365" fmla="*/ 639626 h 819527"/>
                    <a:gd name="connsiteX1366" fmla="*/ 1252353 w 2570530"/>
                    <a:gd name="connsiteY1366" fmla="*/ 644511 h 819527"/>
                    <a:gd name="connsiteX1367" fmla="*/ 1243127 w 2570530"/>
                    <a:gd name="connsiteY1367" fmla="*/ 644395 h 819527"/>
                    <a:gd name="connsiteX1368" fmla="*/ 1236264 w 2570530"/>
                    <a:gd name="connsiteY1368" fmla="*/ 639333 h 819527"/>
                    <a:gd name="connsiteX1369" fmla="*/ 1236428 w 2570530"/>
                    <a:gd name="connsiteY1369" fmla="*/ 632766 h 819527"/>
                    <a:gd name="connsiteX1370" fmla="*/ 1243538 w 2570530"/>
                    <a:gd name="connsiteY1370" fmla="*/ 627880 h 819527"/>
                    <a:gd name="connsiteX1371" fmla="*/ 1248185 w 2570530"/>
                    <a:gd name="connsiteY1371" fmla="*/ 626578 h 819527"/>
                    <a:gd name="connsiteX1372" fmla="*/ 618876 w 2570530"/>
                    <a:gd name="connsiteY1372" fmla="*/ 626578 h 819527"/>
                    <a:gd name="connsiteX1373" fmla="*/ 623455 w 2570530"/>
                    <a:gd name="connsiteY1373" fmla="*/ 627996 h 819527"/>
                    <a:gd name="connsiteX1374" fmla="*/ 630318 w 2570530"/>
                    <a:gd name="connsiteY1374" fmla="*/ 633058 h 819527"/>
                    <a:gd name="connsiteX1375" fmla="*/ 630155 w 2570530"/>
                    <a:gd name="connsiteY1375" fmla="*/ 639626 h 819527"/>
                    <a:gd name="connsiteX1376" fmla="*/ 623044 w 2570530"/>
                    <a:gd name="connsiteY1376" fmla="*/ 644511 h 819527"/>
                    <a:gd name="connsiteX1377" fmla="*/ 613818 w 2570530"/>
                    <a:gd name="connsiteY1377" fmla="*/ 644395 h 819527"/>
                    <a:gd name="connsiteX1378" fmla="*/ 606955 w 2570530"/>
                    <a:gd name="connsiteY1378" fmla="*/ 639333 h 819527"/>
                    <a:gd name="connsiteX1379" fmla="*/ 607118 w 2570530"/>
                    <a:gd name="connsiteY1379" fmla="*/ 632766 h 819527"/>
                    <a:gd name="connsiteX1380" fmla="*/ 614229 w 2570530"/>
                    <a:gd name="connsiteY1380" fmla="*/ 627880 h 819527"/>
                    <a:gd name="connsiteX1381" fmla="*/ 618876 w 2570530"/>
                    <a:gd name="connsiteY1381" fmla="*/ 626578 h 819527"/>
                    <a:gd name="connsiteX1382" fmla="*/ 2287666 w 2570530"/>
                    <a:gd name="connsiteY1382" fmla="*/ 618224 h 819527"/>
                    <a:gd name="connsiteX1383" fmla="*/ 2299492 w 2570530"/>
                    <a:gd name="connsiteY1383" fmla="*/ 621711 h 819527"/>
                    <a:gd name="connsiteX1384" fmla="*/ 2317405 w 2570530"/>
                    <a:gd name="connsiteY1384" fmla="*/ 634463 h 819527"/>
                    <a:gd name="connsiteX1385" fmla="*/ 2317405 w 2570530"/>
                    <a:gd name="connsiteY1385" fmla="*/ 651300 h 819527"/>
                    <a:gd name="connsiteX1386" fmla="*/ 2298578 w 2570530"/>
                    <a:gd name="connsiteY1386" fmla="*/ 664702 h 819527"/>
                    <a:gd name="connsiteX1387" fmla="*/ 2274926 w 2570530"/>
                    <a:gd name="connsiteY1387" fmla="*/ 664702 h 819527"/>
                    <a:gd name="connsiteX1388" fmla="*/ 2257013 w 2570530"/>
                    <a:gd name="connsiteY1388" fmla="*/ 651951 h 819527"/>
                    <a:gd name="connsiteX1389" fmla="*/ 2257013 w 2570530"/>
                    <a:gd name="connsiteY1389" fmla="*/ 635114 h 819527"/>
                    <a:gd name="connsiteX1390" fmla="*/ 2275841 w 2570530"/>
                    <a:gd name="connsiteY1390" fmla="*/ 621711 h 819527"/>
                    <a:gd name="connsiteX1391" fmla="*/ 2287666 w 2570530"/>
                    <a:gd name="connsiteY1391" fmla="*/ 618224 h 819527"/>
                    <a:gd name="connsiteX1392" fmla="*/ 1657036 w 2570530"/>
                    <a:gd name="connsiteY1392" fmla="*/ 618224 h 819527"/>
                    <a:gd name="connsiteX1393" fmla="*/ 1668862 w 2570530"/>
                    <a:gd name="connsiteY1393" fmla="*/ 621711 h 819527"/>
                    <a:gd name="connsiteX1394" fmla="*/ 1686775 w 2570530"/>
                    <a:gd name="connsiteY1394" fmla="*/ 634463 h 819527"/>
                    <a:gd name="connsiteX1395" fmla="*/ 1686775 w 2570530"/>
                    <a:gd name="connsiteY1395" fmla="*/ 651300 h 819527"/>
                    <a:gd name="connsiteX1396" fmla="*/ 1667947 w 2570530"/>
                    <a:gd name="connsiteY1396" fmla="*/ 664702 h 819527"/>
                    <a:gd name="connsiteX1397" fmla="*/ 1644295 w 2570530"/>
                    <a:gd name="connsiteY1397" fmla="*/ 664702 h 819527"/>
                    <a:gd name="connsiteX1398" fmla="*/ 1626383 w 2570530"/>
                    <a:gd name="connsiteY1398" fmla="*/ 651951 h 819527"/>
                    <a:gd name="connsiteX1399" fmla="*/ 1626383 w 2570530"/>
                    <a:gd name="connsiteY1399" fmla="*/ 635114 h 819527"/>
                    <a:gd name="connsiteX1400" fmla="*/ 1645210 w 2570530"/>
                    <a:gd name="connsiteY1400" fmla="*/ 621711 h 819527"/>
                    <a:gd name="connsiteX1401" fmla="*/ 1657036 w 2570530"/>
                    <a:gd name="connsiteY1401" fmla="*/ 618224 h 819527"/>
                    <a:gd name="connsiteX1402" fmla="*/ 1026532 w 2570530"/>
                    <a:gd name="connsiteY1402" fmla="*/ 618224 h 819527"/>
                    <a:gd name="connsiteX1403" fmla="*/ 1038358 w 2570530"/>
                    <a:gd name="connsiteY1403" fmla="*/ 621711 h 819527"/>
                    <a:gd name="connsiteX1404" fmla="*/ 1056271 w 2570530"/>
                    <a:gd name="connsiteY1404" fmla="*/ 634463 h 819527"/>
                    <a:gd name="connsiteX1405" fmla="*/ 1056271 w 2570530"/>
                    <a:gd name="connsiteY1405" fmla="*/ 651300 h 819527"/>
                    <a:gd name="connsiteX1406" fmla="*/ 1037444 w 2570530"/>
                    <a:gd name="connsiteY1406" fmla="*/ 664702 h 819527"/>
                    <a:gd name="connsiteX1407" fmla="*/ 1013792 w 2570530"/>
                    <a:gd name="connsiteY1407" fmla="*/ 664702 h 819527"/>
                    <a:gd name="connsiteX1408" fmla="*/ 995880 w 2570530"/>
                    <a:gd name="connsiteY1408" fmla="*/ 651951 h 819527"/>
                    <a:gd name="connsiteX1409" fmla="*/ 995880 w 2570530"/>
                    <a:gd name="connsiteY1409" fmla="*/ 635114 h 819527"/>
                    <a:gd name="connsiteX1410" fmla="*/ 1014707 w 2570530"/>
                    <a:gd name="connsiteY1410" fmla="*/ 621711 h 819527"/>
                    <a:gd name="connsiteX1411" fmla="*/ 1026532 w 2570530"/>
                    <a:gd name="connsiteY1411" fmla="*/ 618224 h 819527"/>
                    <a:gd name="connsiteX1412" fmla="*/ 397223 w 2570530"/>
                    <a:gd name="connsiteY1412" fmla="*/ 618224 h 819527"/>
                    <a:gd name="connsiteX1413" fmla="*/ 409049 w 2570530"/>
                    <a:gd name="connsiteY1413" fmla="*/ 621711 h 819527"/>
                    <a:gd name="connsiteX1414" fmla="*/ 426962 w 2570530"/>
                    <a:gd name="connsiteY1414" fmla="*/ 634463 h 819527"/>
                    <a:gd name="connsiteX1415" fmla="*/ 426962 w 2570530"/>
                    <a:gd name="connsiteY1415" fmla="*/ 651300 h 819527"/>
                    <a:gd name="connsiteX1416" fmla="*/ 408135 w 2570530"/>
                    <a:gd name="connsiteY1416" fmla="*/ 664702 h 819527"/>
                    <a:gd name="connsiteX1417" fmla="*/ 384483 w 2570530"/>
                    <a:gd name="connsiteY1417" fmla="*/ 664702 h 819527"/>
                    <a:gd name="connsiteX1418" fmla="*/ 366570 w 2570530"/>
                    <a:gd name="connsiteY1418" fmla="*/ 651951 h 819527"/>
                    <a:gd name="connsiteX1419" fmla="*/ 366570 w 2570530"/>
                    <a:gd name="connsiteY1419" fmla="*/ 635114 h 819527"/>
                    <a:gd name="connsiteX1420" fmla="*/ 385397 w 2570530"/>
                    <a:gd name="connsiteY1420" fmla="*/ 621711 h 819527"/>
                    <a:gd name="connsiteX1421" fmla="*/ 397223 w 2570530"/>
                    <a:gd name="connsiteY1421" fmla="*/ 618224 h 819527"/>
                    <a:gd name="connsiteX1422" fmla="*/ 1979950 w 2570530"/>
                    <a:gd name="connsiteY1422" fmla="*/ 616669 h 819527"/>
                    <a:gd name="connsiteX1423" fmla="*/ 2024980 w 2570530"/>
                    <a:gd name="connsiteY1423" fmla="*/ 616669 h 819527"/>
                    <a:gd name="connsiteX1424" fmla="*/ 2070013 w 2570530"/>
                    <a:gd name="connsiteY1424" fmla="*/ 616669 h 819527"/>
                    <a:gd name="connsiteX1425" fmla="*/ 2101958 w 2570530"/>
                    <a:gd name="connsiteY1425" fmla="*/ 639410 h 819527"/>
                    <a:gd name="connsiteX1426" fmla="*/ 2101958 w 2570530"/>
                    <a:gd name="connsiteY1426" fmla="*/ 673857 h 819527"/>
                    <a:gd name="connsiteX1427" fmla="*/ 2070013 w 2570530"/>
                    <a:gd name="connsiteY1427" fmla="*/ 696598 h 819527"/>
                    <a:gd name="connsiteX1428" fmla="*/ 2024980 w 2570530"/>
                    <a:gd name="connsiteY1428" fmla="*/ 696598 h 819527"/>
                    <a:gd name="connsiteX1429" fmla="*/ 1979949 w 2570530"/>
                    <a:gd name="connsiteY1429" fmla="*/ 696598 h 819527"/>
                    <a:gd name="connsiteX1430" fmla="*/ 1948003 w 2570530"/>
                    <a:gd name="connsiteY1430" fmla="*/ 673857 h 819527"/>
                    <a:gd name="connsiteX1431" fmla="*/ 1948003 w 2570530"/>
                    <a:gd name="connsiteY1431" fmla="*/ 639410 h 819527"/>
                    <a:gd name="connsiteX1432" fmla="*/ 1979950 w 2570530"/>
                    <a:gd name="connsiteY1432" fmla="*/ 616669 h 819527"/>
                    <a:gd name="connsiteX1433" fmla="*/ 1349446 w 2570530"/>
                    <a:gd name="connsiteY1433" fmla="*/ 616669 h 819527"/>
                    <a:gd name="connsiteX1434" fmla="*/ 1394477 w 2570530"/>
                    <a:gd name="connsiteY1434" fmla="*/ 616669 h 819527"/>
                    <a:gd name="connsiteX1435" fmla="*/ 1439383 w 2570530"/>
                    <a:gd name="connsiteY1435" fmla="*/ 616669 h 819527"/>
                    <a:gd name="connsiteX1436" fmla="*/ 1471328 w 2570530"/>
                    <a:gd name="connsiteY1436" fmla="*/ 639410 h 819527"/>
                    <a:gd name="connsiteX1437" fmla="*/ 1471328 w 2570530"/>
                    <a:gd name="connsiteY1437" fmla="*/ 673857 h 819527"/>
                    <a:gd name="connsiteX1438" fmla="*/ 1439383 w 2570530"/>
                    <a:gd name="connsiteY1438" fmla="*/ 696598 h 819527"/>
                    <a:gd name="connsiteX1439" fmla="*/ 1394477 w 2570530"/>
                    <a:gd name="connsiteY1439" fmla="*/ 696598 h 819527"/>
                    <a:gd name="connsiteX1440" fmla="*/ 1394350 w 2570530"/>
                    <a:gd name="connsiteY1440" fmla="*/ 696598 h 819527"/>
                    <a:gd name="connsiteX1441" fmla="*/ 1349446 w 2570530"/>
                    <a:gd name="connsiteY1441" fmla="*/ 696598 h 819527"/>
                    <a:gd name="connsiteX1442" fmla="*/ 1317499 w 2570530"/>
                    <a:gd name="connsiteY1442" fmla="*/ 673857 h 819527"/>
                    <a:gd name="connsiteX1443" fmla="*/ 1317500 w 2570530"/>
                    <a:gd name="connsiteY1443" fmla="*/ 639410 h 819527"/>
                    <a:gd name="connsiteX1444" fmla="*/ 1349446 w 2570530"/>
                    <a:gd name="connsiteY1444" fmla="*/ 616669 h 819527"/>
                    <a:gd name="connsiteX1445" fmla="*/ 720137 w 2570530"/>
                    <a:gd name="connsiteY1445" fmla="*/ 616669 h 819527"/>
                    <a:gd name="connsiteX1446" fmla="*/ 765167 w 2570530"/>
                    <a:gd name="connsiteY1446" fmla="*/ 616669 h 819527"/>
                    <a:gd name="connsiteX1447" fmla="*/ 808879 w 2570530"/>
                    <a:gd name="connsiteY1447" fmla="*/ 616669 h 819527"/>
                    <a:gd name="connsiteX1448" fmla="*/ 840825 w 2570530"/>
                    <a:gd name="connsiteY1448" fmla="*/ 639410 h 819527"/>
                    <a:gd name="connsiteX1449" fmla="*/ 840825 w 2570530"/>
                    <a:gd name="connsiteY1449" fmla="*/ 673857 h 819527"/>
                    <a:gd name="connsiteX1450" fmla="*/ 808879 w 2570530"/>
                    <a:gd name="connsiteY1450" fmla="*/ 696598 h 819527"/>
                    <a:gd name="connsiteX1451" fmla="*/ 765167 w 2570530"/>
                    <a:gd name="connsiteY1451" fmla="*/ 696598 h 819527"/>
                    <a:gd name="connsiteX1452" fmla="*/ 763846 w 2570530"/>
                    <a:gd name="connsiteY1452" fmla="*/ 696598 h 819527"/>
                    <a:gd name="connsiteX1453" fmla="*/ 720136 w 2570530"/>
                    <a:gd name="connsiteY1453" fmla="*/ 696598 h 819527"/>
                    <a:gd name="connsiteX1454" fmla="*/ 688190 w 2570530"/>
                    <a:gd name="connsiteY1454" fmla="*/ 673857 h 819527"/>
                    <a:gd name="connsiteX1455" fmla="*/ 688191 w 2570530"/>
                    <a:gd name="connsiteY1455" fmla="*/ 639410 h 819527"/>
                    <a:gd name="connsiteX1456" fmla="*/ 720137 w 2570530"/>
                    <a:gd name="connsiteY1456" fmla="*/ 616669 h 819527"/>
                    <a:gd name="connsiteX1457" fmla="*/ 89633 w 2570530"/>
                    <a:gd name="connsiteY1457" fmla="*/ 616669 h 819527"/>
                    <a:gd name="connsiteX1458" fmla="*/ 134663 w 2570530"/>
                    <a:gd name="connsiteY1458" fmla="*/ 616669 h 819527"/>
                    <a:gd name="connsiteX1459" fmla="*/ 179569 w 2570530"/>
                    <a:gd name="connsiteY1459" fmla="*/ 616669 h 819527"/>
                    <a:gd name="connsiteX1460" fmla="*/ 211515 w 2570530"/>
                    <a:gd name="connsiteY1460" fmla="*/ 639410 h 819527"/>
                    <a:gd name="connsiteX1461" fmla="*/ 211515 w 2570530"/>
                    <a:gd name="connsiteY1461" fmla="*/ 673857 h 819527"/>
                    <a:gd name="connsiteX1462" fmla="*/ 179569 w 2570530"/>
                    <a:gd name="connsiteY1462" fmla="*/ 696598 h 819527"/>
                    <a:gd name="connsiteX1463" fmla="*/ 134663 w 2570530"/>
                    <a:gd name="connsiteY1463" fmla="*/ 696598 h 819527"/>
                    <a:gd name="connsiteX1464" fmla="*/ 134537 w 2570530"/>
                    <a:gd name="connsiteY1464" fmla="*/ 696598 h 819527"/>
                    <a:gd name="connsiteX1465" fmla="*/ 89633 w 2570530"/>
                    <a:gd name="connsiteY1465" fmla="*/ 696598 h 819527"/>
                    <a:gd name="connsiteX1466" fmla="*/ 57686 w 2570530"/>
                    <a:gd name="connsiteY1466" fmla="*/ 673857 h 819527"/>
                    <a:gd name="connsiteX1467" fmla="*/ 57687 w 2570530"/>
                    <a:gd name="connsiteY1467" fmla="*/ 639410 h 819527"/>
                    <a:gd name="connsiteX1468" fmla="*/ 89633 w 2570530"/>
                    <a:gd name="connsiteY1468" fmla="*/ 616669 h 819527"/>
                    <a:gd name="connsiteX1469" fmla="*/ 2397104 w 2570530"/>
                    <a:gd name="connsiteY1469" fmla="*/ 613510 h 819527"/>
                    <a:gd name="connsiteX1470" fmla="*/ 2407456 w 2570530"/>
                    <a:gd name="connsiteY1470" fmla="*/ 616562 h 819527"/>
                    <a:gd name="connsiteX1471" fmla="*/ 2423136 w 2570530"/>
                    <a:gd name="connsiteY1471" fmla="*/ 627725 h 819527"/>
                    <a:gd name="connsiteX1472" fmla="*/ 2423136 w 2570530"/>
                    <a:gd name="connsiteY1472" fmla="*/ 642464 h 819527"/>
                    <a:gd name="connsiteX1473" fmla="*/ 2403232 w 2570530"/>
                    <a:gd name="connsiteY1473" fmla="*/ 656632 h 819527"/>
                    <a:gd name="connsiteX1474" fmla="*/ 2382528 w 2570530"/>
                    <a:gd name="connsiteY1474" fmla="*/ 656632 h 819527"/>
                    <a:gd name="connsiteX1475" fmla="*/ 2366847 w 2570530"/>
                    <a:gd name="connsiteY1475" fmla="*/ 645470 h 819527"/>
                    <a:gd name="connsiteX1476" fmla="*/ 2366847 w 2570530"/>
                    <a:gd name="connsiteY1476" fmla="*/ 630731 h 819527"/>
                    <a:gd name="connsiteX1477" fmla="*/ 2386751 w 2570530"/>
                    <a:gd name="connsiteY1477" fmla="*/ 616562 h 819527"/>
                    <a:gd name="connsiteX1478" fmla="*/ 2397104 w 2570530"/>
                    <a:gd name="connsiteY1478" fmla="*/ 613510 h 819527"/>
                    <a:gd name="connsiteX1479" fmla="*/ 1766473 w 2570530"/>
                    <a:gd name="connsiteY1479" fmla="*/ 613510 h 819527"/>
                    <a:gd name="connsiteX1480" fmla="*/ 1776825 w 2570530"/>
                    <a:gd name="connsiteY1480" fmla="*/ 616562 h 819527"/>
                    <a:gd name="connsiteX1481" fmla="*/ 1792505 w 2570530"/>
                    <a:gd name="connsiteY1481" fmla="*/ 627725 h 819527"/>
                    <a:gd name="connsiteX1482" fmla="*/ 1792505 w 2570530"/>
                    <a:gd name="connsiteY1482" fmla="*/ 642464 h 819527"/>
                    <a:gd name="connsiteX1483" fmla="*/ 1772602 w 2570530"/>
                    <a:gd name="connsiteY1483" fmla="*/ 656632 h 819527"/>
                    <a:gd name="connsiteX1484" fmla="*/ 1751897 w 2570530"/>
                    <a:gd name="connsiteY1484" fmla="*/ 656632 h 819527"/>
                    <a:gd name="connsiteX1485" fmla="*/ 1736217 w 2570530"/>
                    <a:gd name="connsiteY1485" fmla="*/ 645470 h 819527"/>
                    <a:gd name="connsiteX1486" fmla="*/ 1736217 w 2570530"/>
                    <a:gd name="connsiteY1486" fmla="*/ 630731 h 819527"/>
                    <a:gd name="connsiteX1487" fmla="*/ 1756120 w 2570530"/>
                    <a:gd name="connsiteY1487" fmla="*/ 616562 h 819527"/>
                    <a:gd name="connsiteX1488" fmla="*/ 1766473 w 2570530"/>
                    <a:gd name="connsiteY1488" fmla="*/ 613510 h 819527"/>
                    <a:gd name="connsiteX1489" fmla="*/ 1135970 w 2570530"/>
                    <a:gd name="connsiteY1489" fmla="*/ 613510 h 819527"/>
                    <a:gd name="connsiteX1490" fmla="*/ 1146322 w 2570530"/>
                    <a:gd name="connsiteY1490" fmla="*/ 616562 h 819527"/>
                    <a:gd name="connsiteX1491" fmla="*/ 1162002 w 2570530"/>
                    <a:gd name="connsiteY1491" fmla="*/ 627725 h 819527"/>
                    <a:gd name="connsiteX1492" fmla="*/ 1162002 w 2570530"/>
                    <a:gd name="connsiteY1492" fmla="*/ 642464 h 819527"/>
                    <a:gd name="connsiteX1493" fmla="*/ 1142098 w 2570530"/>
                    <a:gd name="connsiteY1493" fmla="*/ 656632 h 819527"/>
                    <a:gd name="connsiteX1494" fmla="*/ 1121394 w 2570530"/>
                    <a:gd name="connsiteY1494" fmla="*/ 656632 h 819527"/>
                    <a:gd name="connsiteX1495" fmla="*/ 1105714 w 2570530"/>
                    <a:gd name="connsiteY1495" fmla="*/ 645470 h 819527"/>
                    <a:gd name="connsiteX1496" fmla="*/ 1105714 w 2570530"/>
                    <a:gd name="connsiteY1496" fmla="*/ 630731 h 819527"/>
                    <a:gd name="connsiteX1497" fmla="*/ 1125617 w 2570530"/>
                    <a:gd name="connsiteY1497" fmla="*/ 616562 h 819527"/>
                    <a:gd name="connsiteX1498" fmla="*/ 1135970 w 2570530"/>
                    <a:gd name="connsiteY1498" fmla="*/ 613510 h 819527"/>
                    <a:gd name="connsiteX1499" fmla="*/ 506660 w 2570530"/>
                    <a:gd name="connsiteY1499" fmla="*/ 613510 h 819527"/>
                    <a:gd name="connsiteX1500" fmla="*/ 517012 w 2570530"/>
                    <a:gd name="connsiteY1500" fmla="*/ 616562 h 819527"/>
                    <a:gd name="connsiteX1501" fmla="*/ 532693 w 2570530"/>
                    <a:gd name="connsiteY1501" fmla="*/ 627725 h 819527"/>
                    <a:gd name="connsiteX1502" fmla="*/ 532692 w 2570530"/>
                    <a:gd name="connsiteY1502" fmla="*/ 642464 h 819527"/>
                    <a:gd name="connsiteX1503" fmla="*/ 512789 w 2570530"/>
                    <a:gd name="connsiteY1503" fmla="*/ 656632 h 819527"/>
                    <a:gd name="connsiteX1504" fmla="*/ 492084 w 2570530"/>
                    <a:gd name="connsiteY1504" fmla="*/ 656632 h 819527"/>
                    <a:gd name="connsiteX1505" fmla="*/ 476404 w 2570530"/>
                    <a:gd name="connsiteY1505" fmla="*/ 645470 h 819527"/>
                    <a:gd name="connsiteX1506" fmla="*/ 476404 w 2570530"/>
                    <a:gd name="connsiteY1506" fmla="*/ 630731 h 819527"/>
                    <a:gd name="connsiteX1507" fmla="*/ 496307 w 2570530"/>
                    <a:gd name="connsiteY1507" fmla="*/ 616562 h 819527"/>
                    <a:gd name="connsiteX1508" fmla="*/ 506660 w 2570530"/>
                    <a:gd name="connsiteY1508" fmla="*/ 613510 h 819527"/>
                    <a:gd name="connsiteX1509" fmla="*/ 2538854 w 2570530"/>
                    <a:gd name="connsiteY1509" fmla="*/ 605566 h 819527"/>
                    <a:gd name="connsiteX1510" fmla="*/ 2544420 w 2570530"/>
                    <a:gd name="connsiteY1510" fmla="*/ 637262 h 819527"/>
                    <a:gd name="connsiteX1511" fmla="*/ 2543150 w 2570530"/>
                    <a:gd name="connsiteY1511" fmla="*/ 637397 h 819527"/>
                    <a:gd name="connsiteX1512" fmla="*/ 2528598 w 2570530"/>
                    <a:gd name="connsiteY1512" fmla="*/ 629727 h 819527"/>
                    <a:gd name="connsiteX1513" fmla="*/ 2526103 w 2570530"/>
                    <a:gd name="connsiteY1513" fmla="*/ 617825 h 819527"/>
                    <a:gd name="connsiteX1514" fmla="*/ 38446 w 2570530"/>
                    <a:gd name="connsiteY1514" fmla="*/ 600594 h 819527"/>
                    <a:gd name="connsiteX1515" fmla="*/ 52678 w 2570530"/>
                    <a:gd name="connsiteY1515" fmla="*/ 608094 h 819527"/>
                    <a:gd name="connsiteX1516" fmla="*/ 55173 w 2570530"/>
                    <a:gd name="connsiteY1516" fmla="*/ 619996 h 819527"/>
                    <a:gd name="connsiteX1517" fmla="*/ 38923 w 2570530"/>
                    <a:gd name="connsiteY1517" fmla="*/ 635621 h 819527"/>
                    <a:gd name="connsiteX1518" fmla="*/ 32169 w 2570530"/>
                    <a:gd name="connsiteY1518" fmla="*/ 636339 h 819527"/>
                    <a:gd name="connsiteX1519" fmla="*/ 1919565 w 2570530"/>
                    <a:gd name="connsiteY1519" fmla="*/ 598847 h 819527"/>
                    <a:gd name="connsiteX1520" fmla="*/ 1928442 w 2570530"/>
                    <a:gd name="connsiteY1520" fmla="*/ 600425 h 819527"/>
                    <a:gd name="connsiteX1521" fmla="*/ 1942994 w 2570530"/>
                    <a:gd name="connsiteY1521" fmla="*/ 608094 h 819527"/>
                    <a:gd name="connsiteX1522" fmla="*/ 1945489 w 2570530"/>
                    <a:gd name="connsiteY1522" fmla="*/ 619996 h 819527"/>
                    <a:gd name="connsiteX1523" fmla="*/ 1929239 w 2570530"/>
                    <a:gd name="connsiteY1523" fmla="*/ 635621 h 819527"/>
                    <a:gd name="connsiteX1524" fmla="*/ 1912519 w 2570530"/>
                    <a:gd name="connsiteY1524" fmla="*/ 637397 h 819527"/>
                    <a:gd name="connsiteX1525" fmla="*/ 1897967 w 2570530"/>
                    <a:gd name="connsiteY1525" fmla="*/ 629727 h 819527"/>
                    <a:gd name="connsiteX1526" fmla="*/ 1895473 w 2570530"/>
                    <a:gd name="connsiteY1526" fmla="*/ 617825 h 819527"/>
                    <a:gd name="connsiteX1527" fmla="*/ 1911723 w 2570530"/>
                    <a:gd name="connsiteY1527" fmla="*/ 602201 h 819527"/>
                    <a:gd name="connsiteX1528" fmla="*/ 1919565 w 2570530"/>
                    <a:gd name="connsiteY1528" fmla="*/ 598847 h 819527"/>
                    <a:gd name="connsiteX1529" fmla="*/ 1289062 w 2570530"/>
                    <a:gd name="connsiteY1529" fmla="*/ 598847 h 819527"/>
                    <a:gd name="connsiteX1530" fmla="*/ 1297939 w 2570530"/>
                    <a:gd name="connsiteY1530" fmla="*/ 600425 h 819527"/>
                    <a:gd name="connsiteX1531" fmla="*/ 1312491 w 2570530"/>
                    <a:gd name="connsiteY1531" fmla="*/ 608094 h 819527"/>
                    <a:gd name="connsiteX1532" fmla="*/ 1314986 w 2570530"/>
                    <a:gd name="connsiteY1532" fmla="*/ 619996 h 819527"/>
                    <a:gd name="connsiteX1533" fmla="*/ 1298736 w 2570530"/>
                    <a:gd name="connsiteY1533" fmla="*/ 635621 h 819527"/>
                    <a:gd name="connsiteX1534" fmla="*/ 1282016 w 2570530"/>
                    <a:gd name="connsiteY1534" fmla="*/ 637397 h 819527"/>
                    <a:gd name="connsiteX1535" fmla="*/ 1267464 w 2570530"/>
                    <a:gd name="connsiteY1535" fmla="*/ 629727 h 819527"/>
                    <a:gd name="connsiteX1536" fmla="*/ 1264970 w 2570530"/>
                    <a:gd name="connsiteY1536" fmla="*/ 617825 h 819527"/>
                    <a:gd name="connsiteX1537" fmla="*/ 1281219 w 2570530"/>
                    <a:gd name="connsiteY1537" fmla="*/ 602201 h 819527"/>
                    <a:gd name="connsiteX1538" fmla="*/ 1289062 w 2570530"/>
                    <a:gd name="connsiteY1538" fmla="*/ 598847 h 819527"/>
                    <a:gd name="connsiteX1539" fmla="*/ 659753 w 2570530"/>
                    <a:gd name="connsiteY1539" fmla="*/ 598847 h 819527"/>
                    <a:gd name="connsiteX1540" fmla="*/ 668629 w 2570530"/>
                    <a:gd name="connsiteY1540" fmla="*/ 600425 h 819527"/>
                    <a:gd name="connsiteX1541" fmla="*/ 683181 w 2570530"/>
                    <a:gd name="connsiteY1541" fmla="*/ 608094 h 819527"/>
                    <a:gd name="connsiteX1542" fmla="*/ 685676 w 2570530"/>
                    <a:gd name="connsiteY1542" fmla="*/ 619996 h 819527"/>
                    <a:gd name="connsiteX1543" fmla="*/ 669426 w 2570530"/>
                    <a:gd name="connsiteY1543" fmla="*/ 635621 h 819527"/>
                    <a:gd name="connsiteX1544" fmla="*/ 652706 w 2570530"/>
                    <a:gd name="connsiteY1544" fmla="*/ 637397 h 819527"/>
                    <a:gd name="connsiteX1545" fmla="*/ 638154 w 2570530"/>
                    <a:gd name="connsiteY1545" fmla="*/ 629727 h 819527"/>
                    <a:gd name="connsiteX1546" fmla="*/ 635660 w 2570530"/>
                    <a:gd name="connsiteY1546" fmla="*/ 617825 h 819527"/>
                    <a:gd name="connsiteX1547" fmla="*/ 651909 w 2570530"/>
                    <a:gd name="connsiteY1547" fmla="*/ 602201 h 819527"/>
                    <a:gd name="connsiteX1548" fmla="*/ 659753 w 2570530"/>
                    <a:gd name="connsiteY1548" fmla="*/ 598847 h 819527"/>
                    <a:gd name="connsiteX1549" fmla="*/ 1989691 w 2570530"/>
                    <a:gd name="connsiteY1549" fmla="*/ 593895 h 819527"/>
                    <a:gd name="connsiteX1550" fmla="*/ 1994684 w 2570530"/>
                    <a:gd name="connsiteY1550" fmla="*/ 595555 h 819527"/>
                    <a:gd name="connsiteX1551" fmla="*/ 2000444 w 2570530"/>
                    <a:gd name="connsiteY1551" fmla="*/ 600036 h 819527"/>
                    <a:gd name="connsiteX1552" fmla="*/ 1999992 w 2570530"/>
                    <a:gd name="connsiteY1552" fmla="*/ 607277 h 819527"/>
                    <a:gd name="connsiteX1553" fmla="*/ 1993697 w 2570530"/>
                    <a:gd name="connsiteY1553" fmla="*/ 611378 h 819527"/>
                    <a:gd name="connsiteX1554" fmla="*/ 1983525 w 2570530"/>
                    <a:gd name="connsiteY1554" fmla="*/ 611057 h 819527"/>
                    <a:gd name="connsiteX1555" fmla="*/ 1977765 w 2570530"/>
                    <a:gd name="connsiteY1555" fmla="*/ 606575 h 819527"/>
                    <a:gd name="connsiteX1556" fmla="*/ 1978216 w 2570530"/>
                    <a:gd name="connsiteY1556" fmla="*/ 599334 h 819527"/>
                    <a:gd name="connsiteX1557" fmla="*/ 1984512 w 2570530"/>
                    <a:gd name="connsiteY1557" fmla="*/ 595234 h 819527"/>
                    <a:gd name="connsiteX1558" fmla="*/ 1989691 w 2570530"/>
                    <a:gd name="connsiteY1558" fmla="*/ 593895 h 819527"/>
                    <a:gd name="connsiteX1559" fmla="*/ 1359188 w 2570530"/>
                    <a:gd name="connsiteY1559" fmla="*/ 593895 h 819527"/>
                    <a:gd name="connsiteX1560" fmla="*/ 1364180 w 2570530"/>
                    <a:gd name="connsiteY1560" fmla="*/ 595555 h 819527"/>
                    <a:gd name="connsiteX1561" fmla="*/ 1369940 w 2570530"/>
                    <a:gd name="connsiteY1561" fmla="*/ 600036 h 819527"/>
                    <a:gd name="connsiteX1562" fmla="*/ 1369489 w 2570530"/>
                    <a:gd name="connsiteY1562" fmla="*/ 607277 h 819527"/>
                    <a:gd name="connsiteX1563" fmla="*/ 1363194 w 2570530"/>
                    <a:gd name="connsiteY1563" fmla="*/ 611378 h 819527"/>
                    <a:gd name="connsiteX1564" fmla="*/ 1353022 w 2570530"/>
                    <a:gd name="connsiteY1564" fmla="*/ 611057 h 819527"/>
                    <a:gd name="connsiteX1565" fmla="*/ 1347262 w 2570530"/>
                    <a:gd name="connsiteY1565" fmla="*/ 606575 h 819527"/>
                    <a:gd name="connsiteX1566" fmla="*/ 1347713 w 2570530"/>
                    <a:gd name="connsiteY1566" fmla="*/ 599334 h 819527"/>
                    <a:gd name="connsiteX1567" fmla="*/ 1354009 w 2570530"/>
                    <a:gd name="connsiteY1567" fmla="*/ 595234 h 819527"/>
                    <a:gd name="connsiteX1568" fmla="*/ 1359188 w 2570530"/>
                    <a:gd name="connsiteY1568" fmla="*/ 593895 h 819527"/>
                    <a:gd name="connsiteX1569" fmla="*/ 729878 w 2570530"/>
                    <a:gd name="connsiteY1569" fmla="*/ 593895 h 819527"/>
                    <a:gd name="connsiteX1570" fmla="*/ 734871 w 2570530"/>
                    <a:gd name="connsiteY1570" fmla="*/ 595555 h 819527"/>
                    <a:gd name="connsiteX1571" fmla="*/ 740630 w 2570530"/>
                    <a:gd name="connsiteY1571" fmla="*/ 600036 h 819527"/>
                    <a:gd name="connsiteX1572" fmla="*/ 740180 w 2570530"/>
                    <a:gd name="connsiteY1572" fmla="*/ 607277 h 819527"/>
                    <a:gd name="connsiteX1573" fmla="*/ 733884 w 2570530"/>
                    <a:gd name="connsiteY1573" fmla="*/ 611378 h 819527"/>
                    <a:gd name="connsiteX1574" fmla="*/ 723712 w 2570530"/>
                    <a:gd name="connsiteY1574" fmla="*/ 611057 h 819527"/>
                    <a:gd name="connsiteX1575" fmla="*/ 717953 w 2570530"/>
                    <a:gd name="connsiteY1575" fmla="*/ 606575 h 819527"/>
                    <a:gd name="connsiteX1576" fmla="*/ 718404 w 2570530"/>
                    <a:gd name="connsiteY1576" fmla="*/ 599334 h 819527"/>
                    <a:gd name="connsiteX1577" fmla="*/ 724699 w 2570530"/>
                    <a:gd name="connsiteY1577" fmla="*/ 595234 h 819527"/>
                    <a:gd name="connsiteX1578" fmla="*/ 729878 w 2570530"/>
                    <a:gd name="connsiteY1578" fmla="*/ 593895 h 819527"/>
                    <a:gd name="connsiteX1579" fmla="*/ 99375 w 2570530"/>
                    <a:gd name="connsiteY1579" fmla="*/ 593895 h 819527"/>
                    <a:gd name="connsiteX1580" fmla="*/ 104368 w 2570530"/>
                    <a:gd name="connsiteY1580" fmla="*/ 595555 h 819527"/>
                    <a:gd name="connsiteX1581" fmla="*/ 110127 w 2570530"/>
                    <a:gd name="connsiteY1581" fmla="*/ 600036 h 819527"/>
                    <a:gd name="connsiteX1582" fmla="*/ 109676 w 2570530"/>
                    <a:gd name="connsiteY1582" fmla="*/ 607277 h 819527"/>
                    <a:gd name="connsiteX1583" fmla="*/ 103381 w 2570530"/>
                    <a:gd name="connsiteY1583" fmla="*/ 611378 h 819527"/>
                    <a:gd name="connsiteX1584" fmla="*/ 93209 w 2570530"/>
                    <a:gd name="connsiteY1584" fmla="*/ 611057 h 819527"/>
                    <a:gd name="connsiteX1585" fmla="*/ 87449 w 2570530"/>
                    <a:gd name="connsiteY1585" fmla="*/ 606575 h 819527"/>
                    <a:gd name="connsiteX1586" fmla="*/ 87901 w 2570530"/>
                    <a:gd name="connsiteY1586" fmla="*/ 599334 h 819527"/>
                    <a:gd name="connsiteX1587" fmla="*/ 94196 w 2570530"/>
                    <a:gd name="connsiteY1587" fmla="*/ 595234 h 819527"/>
                    <a:gd name="connsiteX1588" fmla="*/ 99375 w 2570530"/>
                    <a:gd name="connsiteY1588" fmla="*/ 593895 h 819527"/>
                    <a:gd name="connsiteX1589" fmla="*/ 2067324 w 2570530"/>
                    <a:gd name="connsiteY1589" fmla="*/ 593894 h 819527"/>
                    <a:gd name="connsiteX1590" fmla="*/ 2072317 w 2570530"/>
                    <a:gd name="connsiteY1590" fmla="*/ 595554 h 819527"/>
                    <a:gd name="connsiteX1591" fmla="*/ 2078077 w 2570530"/>
                    <a:gd name="connsiteY1591" fmla="*/ 600036 h 819527"/>
                    <a:gd name="connsiteX1592" fmla="*/ 2077626 w 2570530"/>
                    <a:gd name="connsiteY1592" fmla="*/ 607276 h 819527"/>
                    <a:gd name="connsiteX1593" fmla="*/ 2071330 w 2570530"/>
                    <a:gd name="connsiteY1593" fmla="*/ 611377 h 819527"/>
                    <a:gd name="connsiteX1594" fmla="*/ 2061159 w 2570530"/>
                    <a:gd name="connsiteY1594" fmla="*/ 611056 h 819527"/>
                    <a:gd name="connsiteX1595" fmla="*/ 2055399 w 2570530"/>
                    <a:gd name="connsiteY1595" fmla="*/ 606575 h 819527"/>
                    <a:gd name="connsiteX1596" fmla="*/ 2055850 w 2570530"/>
                    <a:gd name="connsiteY1596" fmla="*/ 599334 h 819527"/>
                    <a:gd name="connsiteX1597" fmla="*/ 2062146 w 2570530"/>
                    <a:gd name="connsiteY1597" fmla="*/ 595233 h 819527"/>
                    <a:gd name="connsiteX1598" fmla="*/ 2067324 w 2570530"/>
                    <a:gd name="connsiteY1598" fmla="*/ 593894 h 819527"/>
                    <a:gd name="connsiteX1599" fmla="*/ 1436694 w 2570530"/>
                    <a:gd name="connsiteY1599" fmla="*/ 593894 h 819527"/>
                    <a:gd name="connsiteX1600" fmla="*/ 1441687 w 2570530"/>
                    <a:gd name="connsiteY1600" fmla="*/ 595554 h 819527"/>
                    <a:gd name="connsiteX1601" fmla="*/ 1447447 w 2570530"/>
                    <a:gd name="connsiteY1601" fmla="*/ 600036 h 819527"/>
                    <a:gd name="connsiteX1602" fmla="*/ 1446995 w 2570530"/>
                    <a:gd name="connsiteY1602" fmla="*/ 607276 h 819527"/>
                    <a:gd name="connsiteX1603" fmla="*/ 1440700 w 2570530"/>
                    <a:gd name="connsiteY1603" fmla="*/ 611377 h 819527"/>
                    <a:gd name="connsiteX1604" fmla="*/ 1430529 w 2570530"/>
                    <a:gd name="connsiteY1604" fmla="*/ 611056 h 819527"/>
                    <a:gd name="connsiteX1605" fmla="*/ 1424768 w 2570530"/>
                    <a:gd name="connsiteY1605" fmla="*/ 606575 h 819527"/>
                    <a:gd name="connsiteX1606" fmla="*/ 1425220 w 2570530"/>
                    <a:gd name="connsiteY1606" fmla="*/ 599334 h 819527"/>
                    <a:gd name="connsiteX1607" fmla="*/ 1431515 w 2570530"/>
                    <a:gd name="connsiteY1607" fmla="*/ 595233 h 819527"/>
                    <a:gd name="connsiteX1608" fmla="*/ 1436694 w 2570530"/>
                    <a:gd name="connsiteY1608" fmla="*/ 593894 h 819527"/>
                    <a:gd name="connsiteX1609" fmla="*/ 806191 w 2570530"/>
                    <a:gd name="connsiteY1609" fmla="*/ 593894 h 819527"/>
                    <a:gd name="connsiteX1610" fmla="*/ 811183 w 2570530"/>
                    <a:gd name="connsiteY1610" fmla="*/ 595554 h 819527"/>
                    <a:gd name="connsiteX1611" fmla="*/ 816943 w 2570530"/>
                    <a:gd name="connsiteY1611" fmla="*/ 600036 h 819527"/>
                    <a:gd name="connsiteX1612" fmla="*/ 816492 w 2570530"/>
                    <a:gd name="connsiteY1612" fmla="*/ 607276 h 819527"/>
                    <a:gd name="connsiteX1613" fmla="*/ 810197 w 2570530"/>
                    <a:gd name="connsiteY1613" fmla="*/ 611377 h 819527"/>
                    <a:gd name="connsiteX1614" fmla="*/ 800025 w 2570530"/>
                    <a:gd name="connsiteY1614" fmla="*/ 611056 h 819527"/>
                    <a:gd name="connsiteX1615" fmla="*/ 794265 w 2570530"/>
                    <a:gd name="connsiteY1615" fmla="*/ 606575 h 819527"/>
                    <a:gd name="connsiteX1616" fmla="*/ 794716 w 2570530"/>
                    <a:gd name="connsiteY1616" fmla="*/ 599334 h 819527"/>
                    <a:gd name="connsiteX1617" fmla="*/ 801011 w 2570530"/>
                    <a:gd name="connsiteY1617" fmla="*/ 595233 h 819527"/>
                    <a:gd name="connsiteX1618" fmla="*/ 806191 w 2570530"/>
                    <a:gd name="connsiteY1618" fmla="*/ 593894 h 819527"/>
                    <a:gd name="connsiteX1619" fmla="*/ 176881 w 2570530"/>
                    <a:gd name="connsiteY1619" fmla="*/ 593894 h 819527"/>
                    <a:gd name="connsiteX1620" fmla="*/ 181873 w 2570530"/>
                    <a:gd name="connsiteY1620" fmla="*/ 595554 h 819527"/>
                    <a:gd name="connsiteX1621" fmla="*/ 187634 w 2570530"/>
                    <a:gd name="connsiteY1621" fmla="*/ 600036 h 819527"/>
                    <a:gd name="connsiteX1622" fmla="*/ 187182 w 2570530"/>
                    <a:gd name="connsiteY1622" fmla="*/ 607276 h 819527"/>
                    <a:gd name="connsiteX1623" fmla="*/ 180887 w 2570530"/>
                    <a:gd name="connsiteY1623" fmla="*/ 611377 h 819527"/>
                    <a:gd name="connsiteX1624" fmla="*/ 170716 w 2570530"/>
                    <a:gd name="connsiteY1624" fmla="*/ 611056 h 819527"/>
                    <a:gd name="connsiteX1625" fmla="*/ 164955 w 2570530"/>
                    <a:gd name="connsiteY1625" fmla="*/ 606575 h 819527"/>
                    <a:gd name="connsiteX1626" fmla="*/ 165407 w 2570530"/>
                    <a:gd name="connsiteY1626" fmla="*/ 599334 h 819527"/>
                    <a:gd name="connsiteX1627" fmla="*/ 171702 w 2570530"/>
                    <a:gd name="connsiteY1627" fmla="*/ 595233 h 819527"/>
                    <a:gd name="connsiteX1628" fmla="*/ 176881 w 2570530"/>
                    <a:gd name="connsiteY1628" fmla="*/ 593894 h 819527"/>
                    <a:gd name="connsiteX1629" fmla="*/ 2332504 w 2570530"/>
                    <a:gd name="connsiteY1629" fmla="*/ 591903 h 819527"/>
                    <a:gd name="connsiteX1630" fmla="*/ 2341572 w 2570530"/>
                    <a:gd name="connsiteY1630" fmla="*/ 594712 h 819527"/>
                    <a:gd name="connsiteX1631" fmla="*/ 2363121 w 2570530"/>
                    <a:gd name="connsiteY1631" fmla="*/ 610605 h 819527"/>
                    <a:gd name="connsiteX1632" fmla="*/ 2362797 w 2570530"/>
                    <a:gd name="connsiteY1632" fmla="*/ 623611 h 819527"/>
                    <a:gd name="connsiteX1633" fmla="*/ 2348715 w 2570530"/>
                    <a:gd name="connsiteY1633" fmla="*/ 633286 h 819527"/>
                    <a:gd name="connsiteX1634" fmla="*/ 2330444 w 2570530"/>
                    <a:gd name="connsiteY1634" fmla="*/ 633056 h 819527"/>
                    <a:gd name="connsiteX1635" fmla="*/ 2308896 w 2570530"/>
                    <a:gd name="connsiteY1635" fmla="*/ 617163 h 819527"/>
                    <a:gd name="connsiteX1636" fmla="*/ 2309219 w 2570530"/>
                    <a:gd name="connsiteY1636" fmla="*/ 604157 h 819527"/>
                    <a:gd name="connsiteX1637" fmla="*/ 2323302 w 2570530"/>
                    <a:gd name="connsiteY1637" fmla="*/ 594482 h 819527"/>
                    <a:gd name="connsiteX1638" fmla="*/ 2332504 w 2570530"/>
                    <a:gd name="connsiteY1638" fmla="*/ 591903 h 819527"/>
                    <a:gd name="connsiteX1639" fmla="*/ 1701873 w 2570530"/>
                    <a:gd name="connsiteY1639" fmla="*/ 591903 h 819527"/>
                    <a:gd name="connsiteX1640" fmla="*/ 1710942 w 2570530"/>
                    <a:gd name="connsiteY1640" fmla="*/ 594712 h 819527"/>
                    <a:gd name="connsiteX1641" fmla="*/ 1732490 w 2570530"/>
                    <a:gd name="connsiteY1641" fmla="*/ 610605 h 819527"/>
                    <a:gd name="connsiteX1642" fmla="*/ 1732167 w 2570530"/>
                    <a:gd name="connsiteY1642" fmla="*/ 623611 h 819527"/>
                    <a:gd name="connsiteX1643" fmla="*/ 1718084 w 2570530"/>
                    <a:gd name="connsiteY1643" fmla="*/ 633286 h 819527"/>
                    <a:gd name="connsiteX1644" fmla="*/ 1699813 w 2570530"/>
                    <a:gd name="connsiteY1644" fmla="*/ 633056 h 819527"/>
                    <a:gd name="connsiteX1645" fmla="*/ 1678266 w 2570530"/>
                    <a:gd name="connsiteY1645" fmla="*/ 617163 h 819527"/>
                    <a:gd name="connsiteX1646" fmla="*/ 1678589 w 2570530"/>
                    <a:gd name="connsiteY1646" fmla="*/ 604157 h 819527"/>
                    <a:gd name="connsiteX1647" fmla="*/ 1692671 w 2570530"/>
                    <a:gd name="connsiteY1647" fmla="*/ 594482 h 819527"/>
                    <a:gd name="connsiteX1648" fmla="*/ 1701873 w 2570530"/>
                    <a:gd name="connsiteY1648" fmla="*/ 591903 h 819527"/>
                    <a:gd name="connsiteX1649" fmla="*/ 1071370 w 2570530"/>
                    <a:gd name="connsiteY1649" fmla="*/ 591903 h 819527"/>
                    <a:gd name="connsiteX1650" fmla="*/ 1080439 w 2570530"/>
                    <a:gd name="connsiteY1650" fmla="*/ 594712 h 819527"/>
                    <a:gd name="connsiteX1651" fmla="*/ 1101987 w 2570530"/>
                    <a:gd name="connsiteY1651" fmla="*/ 610605 h 819527"/>
                    <a:gd name="connsiteX1652" fmla="*/ 1101663 w 2570530"/>
                    <a:gd name="connsiteY1652" fmla="*/ 623611 h 819527"/>
                    <a:gd name="connsiteX1653" fmla="*/ 1087580 w 2570530"/>
                    <a:gd name="connsiteY1653" fmla="*/ 633286 h 819527"/>
                    <a:gd name="connsiteX1654" fmla="*/ 1069310 w 2570530"/>
                    <a:gd name="connsiteY1654" fmla="*/ 633056 h 819527"/>
                    <a:gd name="connsiteX1655" fmla="*/ 1047762 w 2570530"/>
                    <a:gd name="connsiteY1655" fmla="*/ 617163 h 819527"/>
                    <a:gd name="connsiteX1656" fmla="*/ 1048086 w 2570530"/>
                    <a:gd name="connsiteY1656" fmla="*/ 604157 h 819527"/>
                    <a:gd name="connsiteX1657" fmla="*/ 1062168 w 2570530"/>
                    <a:gd name="connsiteY1657" fmla="*/ 594482 h 819527"/>
                    <a:gd name="connsiteX1658" fmla="*/ 1071370 w 2570530"/>
                    <a:gd name="connsiteY1658" fmla="*/ 591903 h 819527"/>
                    <a:gd name="connsiteX1659" fmla="*/ 442060 w 2570530"/>
                    <a:gd name="connsiteY1659" fmla="*/ 591903 h 819527"/>
                    <a:gd name="connsiteX1660" fmla="*/ 451129 w 2570530"/>
                    <a:gd name="connsiteY1660" fmla="*/ 594712 h 819527"/>
                    <a:gd name="connsiteX1661" fmla="*/ 472677 w 2570530"/>
                    <a:gd name="connsiteY1661" fmla="*/ 610605 h 819527"/>
                    <a:gd name="connsiteX1662" fmla="*/ 472354 w 2570530"/>
                    <a:gd name="connsiteY1662" fmla="*/ 623611 h 819527"/>
                    <a:gd name="connsiteX1663" fmla="*/ 458271 w 2570530"/>
                    <a:gd name="connsiteY1663" fmla="*/ 633286 h 819527"/>
                    <a:gd name="connsiteX1664" fmla="*/ 440001 w 2570530"/>
                    <a:gd name="connsiteY1664" fmla="*/ 633056 h 819527"/>
                    <a:gd name="connsiteX1665" fmla="*/ 418452 w 2570530"/>
                    <a:gd name="connsiteY1665" fmla="*/ 617163 h 819527"/>
                    <a:gd name="connsiteX1666" fmla="*/ 418776 w 2570530"/>
                    <a:gd name="connsiteY1666" fmla="*/ 604157 h 819527"/>
                    <a:gd name="connsiteX1667" fmla="*/ 432859 w 2570530"/>
                    <a:gd name="connsiteY1667" fmla="*/ 594482 h 819527"/>
                    <a:gd name="connsiteX1668" fmla="*/ 442060 w 2570530"/>
                    <a:gd name="connsiteY1668" fmla="*/ 591903 h 819527"/>
                    <a:gd name="connsiteX1669" fmla="*/ 2021475 w 2570530"/>
                    <a:gd name="connsiteY1669" fmla="*/ 583118 h 819527"/>
                    <a:gd name="connsiteX1670" fmla="*/ 2024980 w 2570530"/>
                    <a:gd name="connsiteY1670" fmla="*/ 583118 h 819527"/>
                    <a:gd name="connsiteX1671" fmla="*/ 2032042 w 2570530"/>
                    <a:gd name="connsiteY1671" fmla="*/ 583118 h 819527"/>
                    <a:gd name="connsiteX1672" fmla="*/ 2043007 w 2570530"/>
                    <a:gd name="connsiteY1672" fmla="*/ 590923 h 819527"/>
                    <a:gd name="connsiteX1673" fmla="*/ 2043007 w 2570530"/>
                    <a:gd name="connsiteY1673" fmla="*/ 600668 h 819527"/>
                    <a:gd name="connsiteX1674" fmla="*/ 2032043 w 2570530"/>
                    <a:gd name="connsiteY1674" fmla="*/ 608473 h 819527"/>
                    <a:gd name="connsiteX1675" fmla="*/ 2024980 w 2570530"/>
                    <a:gd name="connsiteY1675" fmla="*/ 608473 h 819527"/>
                    <a:gd name="connsiteX1676" fmla="*/ 2021475 w 2570530"/>
                    <a:gd name="connsiteY1676" fmla="*/ 608473 h 819527"/>
                    <a:gd name="connsiteX1677" fmla="*/ 2010511 w 2570530"/>
                    <a:gd name="connsiteY1677" fmla="*/ 600668 h 819527"/>
                    <a:gd name="connsiteX1678" fmla="*/ 2010511 w 2570530"/>
                    <a:gd name="connsiteY1678" fmla="*/ 590923 h 819527"/>
                    <a:gd name="connsiteX1679" fmla="*/ 2021475 w 2570530"/>
                    <a:gd name="connsiteY1679" fmla="*/ 583118 h 819527"/>
                    <a:gd name="connsiteX1680" fmla="*/ 1390971 w 2570530"/>
                    <a:gd name="connsiteY1680" fmla="*/ 583118 h 819527"/>
                    <a:gd name="connsiteX1681" fmla="*/ 1394350 w 2570530"/>
                    <a:gd name="connsiteY1681" fmla="*/ 583118 h 819527"/>
                    <a:gd name="connsiteX1682" fmla="*/ 1401412 w 2570530"/>
                    <a:gd name="connsiteY1682" fmla="*/ 583118 h 819527"/>
                    <a:gd name="connsiteX1683" fmla="*/ 1412376 w 2570530"/>
                    <a:gd name="connsiteY1683" fmla="*/ 590923 h 819527"/>
                    <a:gd name="connsiteX1684" fmla="*/ 1412377 w 2570530"/>
                    <a:gd name="connsiteY1684" fmla="*/ 600668 h 819527"/>
                    <a:gd name="connsiteX1685" fmla="*/ 1401413 w 2570530"/>
                    <a:gd name="connsiteY1685" fmla="*/ 608473 h 819527"/>
                    <a:gd name="connsiteX1686" fmla="*/ 1394350 w 2570530"/>
                    <a:gd name="connsiteY1686" fmla="*/ 608473 h 819527"/>
                    <a:gd name="connsiteX1687" fmla="*/ 1390972 w 2570530"/>
                    <a:gd name="connsiteY1687" fmla="*/ 608473 h 819527"/>
                    <a:gd name="connsiteX1688" fmla="*/ 1380008 w 2570530"/>
                    <a:gd name="connsiteY1688" fmla="*/ 600668 h 819527"/>
                    <a:gd name="connsiteX1689" fmla="*/ 1380008 w 2570530"/>
                    <a:gd name="connsiteY1689" fmla="*/ 590923 h 819527"/>
                    <a:gd name="connsiteX1690" fmla="*/ 1390971 w 2570530"/>
                    <a:gd name="connsiteY1690" fmla="*/ 583118 h 819527"/>
                    <a:gd name="connsiteX1691" fmla="*/ 761662 w 2570530"/>
                    <a:gd name="connsiteY1691" fmla="*/ 583118 h 819527"/>
                    <a:gd name="connsiteX1692" fmla="*/ 763846 w 2570530"/>
                    <a:gd name="connsiteY1692" fmla="*/ 583118 h 819527"/>
                    <a:gd name="connsiteX1693" fmla="*/ 770909 w 2570530"/>
                    <a:gd name="connsiteY1693" fmla="*/ 583118 h 819527"/>
                    <a:gd name="connsiteX1694" fmla="*/ 781873 w 2570530"/>
                    <a:gd name="connsiteY1694" fmla="*/ 590923 h 819527"/>
                    <a:gd name="connsiteX1695" fmla="*/ 781874 w 2570530"/>
                    <a:gd name="connsiteY1695" fmla="*/ 600668 h 819527"/>
                    <a:gd name="connsiteX1696" fmla="*/ 770909 w 2570530"/>
                    <a:gd name="connsiteY1696" fmla="*/ 608473 h 819527"/>
                    <a:gd name="connsiteX1697" fmla="*/ 763846 w 2570530"/>
                    <a:gd name="connsiteY1697" fmla="*/ 608473 h 819527"/>
                    <a:gd name="connsiteX1698" fmla="*/ 761663 w 2570530"/>
                    <a:gd name="connsiteY1698" fmla="*/ 608473 h 819527"/>
                    <a:gd name="connsiteX1699" fmla="*/ 750698 w 2570530"/>
                    <a:gd name="connsiteY1699" fmla="*/ 600668 h 819527"/>
                    <a:gd name="connsiteX1700" fmla="*/ 750698 w 2570530"/>
                    <a:gd name="connsiteY1700" fmla="*/ 590923 h 819527"/>
                    <a:gd name="connsiteX1701" fmla="*/ 761662 w 2570530"/>
                    <a:gd name="connsiteY1701" fmla="*/ 583118 h 819527"/>
                    <a:gd name="connsiteX1702" fmla="*/ 131159 w 2570530"/>
                    <a:gd name="connsiteY1702" fmla="*/ 583118 h 819527"/>
                    <a:gd name="connsiteX1703" fmla="*/ 134537 w 2570530"/>
                    <a:gd name="connsiteY1703" fmla="*/ 583118 h 819527"/>
                    <a:gd name="connsiteX1704" fmla="*/ 141599 w 2570530"/>
                    <a:gd name="connsiteY1704" fmla="*/ 583118 h 819527"/>
                    <a:gd name="connsiteX1705" fmla="*/ 152564 w 2570530"/>
                    <a:gd name="connsiteY1705" fmla="*/ 590923 h 819527"/>
                    <a:gd name="connsiteX1706" fmla="*/ 152564 w 2570530"/>
                    <a:gd name="connsiteY1706" fmla="*/ 600668 h 819527"/>
                    <a:gd name="connsiteX1707" fmla="*/ 141599 w 2570530"/>
                    <a:gd name="connsiteY1707" fmla="*/ 608473 h 819527"/>
                    <a:gd name="connsiteX1708" fmla="*/ 134537 w 2570530"/>
                    <a:gd name="connsiteY1708" fmla="*/ 608473 h 819527"/>
                    <a:gd name="connsiteX1709" fmla="*/ 131159 w 2570530"/>
                    <a:gd name="connsiteY1709" fmla="*/ 608473 h 819527"/>
                    <a:gd name="connsiteX1710" fmla="*/ 120194 w 2570530"/>
                    <a:gd name="connsiteY1710" fmla="*/ 600668 h 819527"/>
                    <a:gd name="connsiteX1711" fmla="*/ 120194 w 2570530"/>
                    <a:gd name="connsiteY1711" fmla="*/ 590923 h 819527"/>
                    <a:gd name="connsiteX1712" fmla="*/ 131159 w 2570530"/>
                    <a:gd name="connsiteY1712" fmla="*/ 583118 h 819527"/>
                    <a:gd name="connsiteX1713" fmla="*/ 2356365 w 2570530"/>
                    <a:gd name="connsiteY1713" fmla="*/ 573489 h 819527"/>
                    <a:gd name="connsiteX1714" fmla="*/ 2361357 w 2570530"/>
                    <a:gd name="connsiteY1714" fmla="*/ 575149 h 819527"/>
                    <a:gd name="connsiteX1715" fmla="*/ 2367117 w 2570530"/>
                    <a:gd name="connsiteY1715" fmla="*/ 579631 h 819527"/>
                    <a:gd name="connsiteX1716" fmla="*/ 2366666 w 2570530"/>
                    <a:gd name="connsiteY1716" fmla="*/ 586871 h 819527"/>
                    <a:gd name="connsiteX1717" fmla="*/ 2360371 w 2570530"/>
                    <a:gd name="connsiteY1717" fmla="*/ 590972 h 819527"/>
                    <a:gd name="connsiteX1718" fmla="*/ 2350199 w 2570530"/>
                    <a:gd name="connsiteY1718" fmla="*/ 590651 h 819527"/>
                    <a:gd name="connsiteX1719" fmla="*/ 2344439 w 2570530"/>
                    <a:gd name="connsiteY1719" fmla="*/ 586170 h 819527"/>
                    <a:gd name="connsiteX1720" fmla="*/ 2344890 w 2570530"/>
                    <a:gd name="connsiteY1720" fmla="*/ 578929 h 819527"/>
                    <a:gd name="connsiteX1721" fmla="*/ 2351185 w 2570530"/>
                    <a:gd name="connsiteY1721" fmla="*/ 574828 h 819527"/>
                    <a:gd name="connsiteX1722" fmla="*/ 2356365 w 2570530"/>
                    <a:gd name="connsiteY1722" fmla="*/ 573489 h 819527"/>
                    <a:gd name="connsiteX1723" fmla="*/ 1725734 w 2570530"/>
                    <a:gd name="connsiteY1723" fmla="*/ 573489 h 819527"/>
                    <a:gd name="connsiteX1724" fmla="*/ 1730726 w 2570530"/>
                    <a:gd name="connsiteY1724" fmla="*/ 575149 h 819527"/>
                    <a:gd name="connsiteX1725" fmla="*/ 1736487 w 2570530"/>
                    <a:gd name="connsiteY1725" fmla="*/ 579631 h 819527"/>
                    <a:gd name="connsiteX1726" fmla="*/ 1736035 w 2570530"/>
                    <a:gd name="connsiteY1726" fmla="*/ 586871 h 819527"/>
                    <a:gd name="connsiteX1727" fmla="*/ 1729740 w 2570530"/>
                    <a:gd name="connsiteY1727" fmla="*/ 590972 h 819527"/>
                    <a:gd name="connsiteX1728" fmla="*/ 1719569 w 2570530"/>
                    <a:gd name="connsiteY1728" fmla="*/ 590651 h 819527"/>
                    <a:gd name="connsiteX1729" fmla="*/ 1713809 w 2570530"/>
                    <a:gd name="connsiteY1729" fmla="*/ 586170 h 819527"/>
                    <a:gd name="connsiteX1730" fmla="*/ 1714260 w 2570530"/>
                    <a:gd name="connsiteY1730" fmla="*/ 578929 h 819527"/>
                    <a:gd name="connsiteX1731" fmla="*/ 1720555 w 2570530"/>
                    <a:gd name="connsiteY1731" fmla="*/ 574828 h 819527"/>
                    <a:gd name="connsiteX1732" fmla="*/ 1725734 w 2570530"/>
                    <a:gd name="connsiteY1732" fmla="*/ 573489 h 819527"/>
                    <a:gd name="connsiteX1733" fmla="*/ 1095231 w 2570530"/>
                    <a:gd name="connsiteY1733" fmla="*/ 573489 h 819527"/>
                    <a:gd name="connsiteX1734" fmla="*/ 1100223 w 2570530"/>
                    <a:gd name="connsiteY1734" fmla="*/ 575149 h 819527"/>
                    <a:gd name="connsiteX1735" fmla="*/ 1105983 w 2570530"/>
                    <a:gd name="connsiteY1735" fmla="*/ 579631 h 819527"/>
                    <a:gd name="connsiteX1736" fmla="*/ 1105532 w 2570530"/>
                    <a:gd name="connsiteY1736" fmla="*/ 586871 h 819527"/>
                    <a:gd name="connsiteX1737" fmla="*/ 1099237 w 2570530"/>
                    <a:gd name="connsiteY1737" fmla="*/ 590972 h 819527"/>
                    <a:gd name="connsiteX1738" fmla="*/ 1089066 w 2570530"/>
                    <a:gd name="connsiteY1738" fmla="*/ 590651 h 819527"/>
                    <a:gd name="connsiteX1739" fmla="*/ 1083305 w 2570530"/>
                    <a:gd name="connsiteY1739" fmla="*/ 586170 h 819527"/>
                    <a:gd name="connsiteX1740" fmla="*/ 1083757 w 2570530"/>
                    <a:gd name="connsiteY1740" fmla="*/ 578929 h 819527"/>
                    <a:gd name="connsiteX1741" fmla="*/ 1090052 w 2570530"/>
                    <a:gd name="connsiteY1741" fmla="*/ 574828 h 819527"/>
                    <a:gd name="connsiteX1742" fmla="*/ 1095231 w 2570530"/>
                    <a:gd name="connsiteY1742" fmla="*/ 573489 h 819527"/>
                    <a:gd name="connsiteX1743" fmla="*/ 465921 w 2570530"/>
                    <a:gd name="connsiteY1743" fmla="*/ 573489 h 819527"/>
                    <a:gd name="connsiteX1744" fmla="*/ 470913 w 2570530"/>
                    <a:gd name="connsiteY1744" fmla="*/ 575149 h 819527"/>
                    <a:gd name="connsiteX1745" fmla="*/ 476674 w 2570530"/>
                    <a:gd name="connsiteY1745" fmla="*/ 579631 h 819527"/>
                    <a:gd name="connsiteX1746" fmla="*/ 476222 w 2570530"/>
                    <a:gd name="connsiteY1746" fmla="*/ 586871 h 819527"/>
                    <a:gd name="connsiteX1747" fmla="*/ 469927 w 2570530"/>
                    <a:gd name="connsiteY1747" fmla="*/ 590972 h 819527"/>
                    <a:gd name="connsiteX1748" fmla="*/ 459756 w 2570530"/>
                    <a:gd name="connsiteY1748" fmla="*/ 590651 h 819527"/>
                    <a:gd name="connsiteX1749" fmla="*/ 453996 w 2570530"/>
                    <a:gd name="connsiteY1749" fmla="*/ 586170 h 819527"/>
                    <a:gd name="connsiteX1750" fmla="*/ 454447 w 2570530"/>
                    <a:gd name="connsiteY1750" fmla="*/ 578929 h 819527"/>
                    <a:gd name="connsiteX1751" fmla="*/ 460742 w 2570530"/>
                    <a:gd name="connsiteY1751" fmla="*/ 574828 h 819527"/>
                    <a:gd name="connsiteX1752" fmla="*/ 465921 w 2570530"/>
                    <a:gd name="connsiteY1752" fmla="*/ 573489 h 819527"/>
                    <a:gd name="connsiteX1753" fmla="*/ 2185217 w 2570530"/>
                    <a:gd name="connsiteY1753" fmla="*/ 549243 h 819527"/>
                    <a:gd name="connsiteX1754" fmla="*/ 2199632 w 2570530"/>
                    <a:gd name="connsiteY1754" fmla="*/ 553493 h 819527"/>
                    <a:gd name="connsiteX1755" fmla="*/ 2263057 w 2570530"/>
                    <a:gd name="connsiteY1755" fmla="*/ 598644 h 819527"/>
                    <a:gd name="connsiteX1756" fmla="*/ 2263057 w 2570530"/>
                    <a:gd name="connsiteY1756" fmla="*/ 619167 h 819527"/>
                    <a:gd name="connsiteX1757" fmla="*/ 2205295 w 2570530"/>
                    <a:gd name="connsiteY1757" fmla="*/ 660286 h 819527"/>
                    <a:gd name="connsiteX1758" fmla="*/ 2176465 w 2570530"/>
                    <a:gd name="connsiteY1758" fmla="*/ 660285 h 819527"/>
                    <a:gd name="connsiteX1759" fmla="*/ 2113040 w 2570530"/>
                    <a:gd name="connsiteY1759" fmla="*/ 615135 h 819527"/>
                    <a:gd name="connsiteX1760" fmla="*/ 2113039 w 2570530"/>
                    <a:gd name="connsiteY1760" fmla="*/ 594612 h 819527"/>
                    <a:gd name="connsiteX1761" fmla="*/ 2170801 w 2570530"/>
                    <a:gd name="connsiteY1761" fmla="*/ 553493 h 819527"/>
                    <a:gd name="connsiteX1762" fmla="*/ 2185217 w 2570530"/>
                    <a:gd name="connsiteY1762" fmla="*/ 549243 h 819527"/>
                    <a:gd name="connsiteX1763" fmla="*/ 1554587 w 2570530"/>
                    <a:gd name="connsiteY1763" fmla="*/ 549243 h 819527"/>
                    <a:gd name="connsiteX1764" fmla="*/ 1569001 w 2570530"/>
                    <a:gd name="connsiteY1764" fmla="*/ 553493 h 819527"/>
                    <a:gd name="connsiteX1765" fmla="*/ 1632427 w 2570530"/>
                    <a:gd name="connsiteY1765" fmla="*/ 598644 h 819527"/>
                    <a:gd name="connsiteX1766" fmla="*/ 1632427 w 2570530"/>
                    <a:gd name="connsiteY1766" fmla="*/ 619167 h 819527"/>
                    <a:gd name="connsiteX1767" fmla="*/ 1574664 w 2570530"/>
                    <a:gd name="connsiteY1767" fmla="*/ 660286 h 819527"/>
                    <a:gd name="connsiteX1768" fmla="*/ 1545834 w 2570530"/>
                    <a:gd name="connsiteY1768" fmla="*/ 660285 h 819527"/>
                    <a:gd name="connsiteX1769" fmla="*/ 1482409 w 2570530"/>
                    <a:gd name="connsiteY1769" fmla="*/ 615135 h 819527"/>
                    <a:gd name="connsiteX1770" fmla="*/ 1482409 w 2570530"/>
                    <a:gd name="connsiteY1770" fmla="*/ 594612 h 819527"/>
                    <a:gd name="connsiteX1771" fmla="*/ 1540171 w 2570530"/>
                    <a:gd name="connsiteY1771" fmla="*/ 553493 h 819527"/>
                    <a:gd name="connsiteX1772" fmla="*/ 1554587 w 2570530"/>
                    <a:gd name="connsiteY1772" fmla="*/ 549243 h 819527"/>
                    <a:gd name="connsiteX1773" fmla="*/ 924083 w 2570530"/>
                    <a:gd name="connsiteY1773" fmla="*/ 549243 h 819527"/>
                    <a:gd name="connsiteX1774" fmla="*/ 938498 w 2570530"/>
                    <a:gd name="connsiteY1774" fmla="*/ 553493 h 819527"/>
                    <a:gd name="connsiteX1775" fmla="*/ 1001923 w 2570530"/>
                    <a:gd name="connsiteY1775" fmla="*/ 598644 h 819527"/>
                    <a:gd name="connsiteX1776" fmla="*/ 1001923 w 2570530"/>
                    <a:gd name="connsiteY1776" fmla="*/ 619167 h 819527"/>
                    <a:gd name="connsiteX1777" fmla="*/ 944161 w 2570530"/>
                    <a:gd name="connsiteY1777" fmla="*/ 660286 h 819527"/>
                    <a:gd name="connsiteX1778" fmla="*/ 915331 w 2570530"/>
                    <a:gd name="connsiteY1778" fmla="*/ 660285 h 819527"/>
                    <a:gd name="connsiteX1779" fmla="*/ 851906 w 2570530"/>
                    <a:gd name="connsiteY1779" fmla="*/ 615135 h 819527"/>
                    <a:gd name="connsiteX1780" fmla="*/ 851905 w 2570530"/>
                    <a:gd name="connsiteY1780" fmla="*/ 594612 h 819527"/>
                    <a:gd name="connsiteX1781" fmla="*/ 909667 w 2570530"/>
                    <a:gd name="connsiteY1781" fmla="*/ 553493 h 819527"/>
                    <a:gd name="connsiteX1782" fmla="*/ 924083 w 2570530"/>
                    <a:gd name="connsiteY1782" fmla="*/ 549243 h 819527"/>
                    <a:gd name="connsiteX1783" fmla="*/ 294773 w 2570530"/>
                    <a:gd name="connsiteY1783" fmla="*/ 549243 h 819527"/>
                    <a:gd name="connsiteX1784" fmla="*/ 309188 w 2570530"/>
                    <a:gd name="connsiteY1784" fmla="*/ 553493 h 819527"/>
                    <a:gd name="connsiteX1785" fmla="*/ 372613 w 2570530"/>
                    <a:gd name="connsiteY1785" fmla="*/ 598644 h 819527"/>
                    <a:gd name="connsiteX1786" fmla="*/ 372613 w 2570530"/>
                    <a:gd name="connsiteY1786" fmla="*/ 619167 h 819527"/>
                    <a:gd name="connsiteX1787" fmla="*/ 314852 w 2570530"/>
                    <a:gd name="connsiteY1787" fmla="*/ 660286 h 819527"/>
                    <a:gd name="connsiteX1788" fmla="*/ 286021 w 2570530"/>
                    <a:gd name="connsiteY1788" fmla="*/ 660285 h 819527"/>
                    <a:gd name="connsiteX1789" fmla="*/ 222596 w 2570530"/>
                    <a:gd name="connsiteY1789" fmla="*/ 615135 h 819527"/>
                    <a:gd name="connsiteX1790" fmla="*/ 222596 w 2570530"/>
                    <a:gd name="connsiteY1790" fmla="*/ 594612 h 819527"/>
                    <a:gd name="connsiteX1791" fmla="*/ 280357 w 2570530"/>
                    <a:gd name="connsiteY1791" fmla="*/ 553493 h 819527"/>
                    <a:gd name="connsiteX1792" fmla="*/ 294773 w 2570530"/>
                    <a:gd name="connsiteY1792" fmla="*/ 549243 h 819527"/>
                    <a:gd name="connsiteX1793" fmla="*/ 2426540 w 2570530"/>
                    <a:gd name="connsiteY1793" fmla="*/ 539215 h 819527"/>
                    <a:gd name="connsiteX1794" fmla="*/ 2434596 w 2570530"/>
                    <a:gd name="connsiteY1794" fmla="*/ 539239 h 819527"/>
                    <a:gd name="connsiteX1795" fmla="*/ 2445001 w 2570530"/>
                    <a:gd name="connsiteY1795" fmla="*/ 541944 h 819527"/>
                    <a:gd name="connsiteX1796" fmla="*/ 2508379 w 2570530"/>
                    <a:gd name="connsiteY1796" fmla="*/ 569568 h 819527"/>
                    <a:gd name="connsiteX1797" fmla="*/ 2517603 w 2570530"/>
                    <a:gd name="connsiteY1797" fmla="*/ 596876 h 819527"/>
                    <a:gd name="connsiteX1798" fmla="*/ 2495537 w 2570530"/>
                    <a:gd name="connsiteY1798" fmla="*/ 622531 h 819527"/>
                    <a:gd name="connsiteX1799" fmla="*/ 2457176 w 2570530"/>
                    <a:gd name="connsiteY1799" fmla="*/ 629098 h 819527"/>
                    <a:gd name="connsiteX1800" fmla="*/ 2393798 w 2570530"/>
                    <a:gd name="connsiteY1800" fmla="*/ 601474 h 819527"/>
                    <a:gd name="connsiteX1801" fmla="*/ 2384573 w 2570530"/>
                    <a:gd name="connsiteY1801" fmla="*/ 574166 h 819527"/>
                    <a:gd name="connsiteX1802" fmla="*/ 2406640 w 2570530"/>
                    <a:gd name="connsiteY1802" fmla="*/ 548511 h 819527"/>
                    <a:gd name="connsiteX1803" fmla="*/ 2426540 w 2570530"/>
                    <a:gd name="connsiteY1803" fmla="*/ 539215 h 819527"/>
                    <a:gd name="connsiteX1804" fmla="*/ 1795909 w 2570530"/>
                    <a:gd name="connsiteY1804" fmla="*/ 539215 h 819527"/>
                    <a:gd name="connsiteX1805" fmla="*/ 1803964 w 2570530"/>
                    <a:gd name="connsiteY1805" fmla="*/ 539239 h 819527"/>
                    <a:gd name="connsiteX1806" fmla="*/ 1814370 w 2570530"/>
                    <a:gd name="connsiteY1806" fmla="*/ 541944 h 819527"/>
                    <a:gd name="connsiteX1807" fmla="*/ 1877748 w 2570530"/>
                    <a:gd name="connsiteY1807" fmla="*/ 569568 h 819527"/>
                    <a:gd name="connsiteX1808" fmla="*/ 1886973 w 2570530"/>
                    <a:gd name="connsiteY1808" fmla="*/ 596876 h 819527"/>
                    <a:gd name="connsiteX1809" fmla="*/ 1864906 w 2570530"/>
                    <a:gd name="connsiteY1809" fmla="*/ 622531 h 819527"/>
                    <a:gd name="connsiteX1810" fmla="*/ 1826545 w 2570530"/>
                    <a:gd name="connsiteY1810" fmla="*/ 629098 h 819527"/>
                    <a:gd name="connsiteX1811" fmla="*/ 1763168 w 2570530"/>
                    <a:gd name="connsiteY1811" fmla="*/ 601474 h 819527"/>
                    <a:gd name="connsiteX1812" fmla="*/ 1753943 w 2570530"/>
                    <a:gd name="connsiteY1812" fmla="*/ 574166 h 819527"/>
                    <a:gd name="connsiteX1813" fmla="*/ 1776010 w 2570530"/>
                    <a:gd name="connsiteY1813" fmla="*/ 548511 h 819527"/>
                    <a:gd name="connsiteX1814" fmla="*/ 1795909 w 2570530"/>
                    <a:gd name="connsiteY1814" fmla="*/ 539215 h 819527"/>
                    <a:gd name="connsiteX1815" fmla="*/ 1165406 w 2570530"/>
                    <a:gd name="connsiteY1815" fmla="*/ 539215 h 819527"/>
                    <a:gd name="connsiteX1816" fmla="*/ 1173461 w 2570530"/>
                    <a:gd name="connsiteY1816" fmla="*/ 539239 h 819527"/>
                    <a:gd name="connsiteX1817" fmla="*/ 1183867 w 2570530"/>
                    <a:gd name="connsiteY1817" fmla="*/ 541944 h 819527"/>
                    <a:gd name="connsiteX1818" fmla="*/ 1247245 w 2570530"/>
                    <a:gd name="connsiteY1818" fmla="*/ 569568 h 819527"/>
                    <a:gd name="connsiteX1819" fmla="*/ 1256470 w 2570530"/>
                    <a:gd name="connsiteY1819" fmla="*/ 596876 h 819527"/>
                    <a:gd name="connsiteX1820" fmla="*/ 1234403 w 2570530"/>
                    <a:gd name="connsiteY1820" fmla="*/ 622531 h 819527"/>
                    <a:gd name="connsiteX1821" fmla="*/ 1196041 w 2570530"/>
                    <a:gd name="connsiteY1821" fmla="*/ 629098 h 819527"/>
                    <a:gd name="connsiteX1822" fmla="*/ 1132665 w 2570530"/>
                    <a:gd name="connsiteY1822" fmla="*/ 601474 h 819527"/>
                    <a:gd name="connsiteX1823" fmla="*/ 1123440 w 2570530"/>
                    <a:gd name="connsiteY1823" fmla="*/ 574166 h 819527"/>
                    <a:gd name="connsiteX1824" fmla="*/ 1145506 w 2570530"/>
                    <a:gd name="connsiteY1824" fmla="*/ 548511 h 819527"/>
                    <a:gd name="connsiteX1825" fmla="*/ 1165406 w 2570530"/>
                    <a:gd name="connsiteY1825" fmla="*/ 539215 h 819527"/>
                    <a:gd name="connsiteX1826" fmla="*/ 536097 w 2570530"/>
                    <a:gd name="connsiteY1826" fmla="*/ 539215 h 819527"/>
                    <a:gd name="connsiteX1827" fmla="*/ 544152 w 2570530"/>
                    <a:gd name="connsiteY1827" fmla="*/ 539239 h 819527"/>
                    <a:gd name="connsiteX1828" fmla="*/ 554557 w 2570530"/>
                    <a:gd name="connsiteY1828" fmla="*/ 541944 h 819527"/>
                    <a:gd name="connsiteX1829" fmla="*/ 617935 w 2570530"/>
                    <a:gd name="connsiteY1829" fmla="*/ 569568 h 819527"/>
                    <a:gd name="connsiteX1830" fmla="*/ 627160 w 2570530"/>
                    <a:gd name="connsiteY1830" fmla="*/ 596876 h 819527"/>
                    <a:gd name="connsiteX1831" fmla="*/ 605094 w 2570530"/>
                    <a:gd name="connsiteY1831" fmla="*/ 622531 h 819527"/>
                    <a:gd name="connsiteX1832" fmla="*/ 566732 w 2570530"/>
                    <a:gd name="connsiteY1832" fmla="*/ 629098 h 819527"/>
                    <a:gd name="connsiteX1833" fmla="*/ 503355 w 2570530"/>
                    <a:gd name="connsiteY1833" fmla="*/ 601474 h 819527"/>
                    <a:gd name="connsiteX1834" fmla="*/ 494130 w 2570530"/>
                    <a:gd name="connsiteY1834" fmla="*/ 574166 h 819527"/>
                    <a:gd name="connsiteX1835" fmla="*/ 516196 w 2570530"/>
                    <a:gd name="connsiteY1835" fmla="*/ 548511 h 819527"/>
                    <a:gd name="connsiteX1836" fmla="*/ 536097 w 2570530"/>
                    <a:gd name="connsiteY1836" fmla="*/ 539215 h 819527"/>
                    <a:gd name="connsiteX1837" fmla="*/ 2375826 w 2570530"/>
                    <a:gd name="connsiteY1837" fmla="*/ 533335 h 819527"/>
                    <a:gd name="connsiteX1838" fmla="*/ 2383133 w 2570530"/>
                    <a:gd name="connsiteY1838" fmla="*/ 536274 h 819527"/>
                    <a:gd name="connsiteX1839" fmla="*/ 2391139 w 2570530"/>
                    <a:gd name="connsiteY1839" fmla="*/ 543560 h 819527"/>
                    <a:gd name="connsiteX1840" fmla="*/ 2389258 w 2570530"/>
                    <a:gd name="connsiteY1840" fmla="*/ 554516 h 819527"/>
                    <a:gd name="connsiteX1841" fmla="*/ 2378476 w 2570530"/>
                    <a:gd name="connsiteY1841" fmla="*/ 560521 h 819527"/>
                    <a:gd name="connsiteX1842" fmla="*/ 2363084 w 2570530"/>
                    <a:gd name="connsiteY1842" fmla="*/ 559182 h 819527"/>
                    <a:gd name="connsiteX1843" fmla="*/ 2355077 w 2570530"/>
                    <a:gd name="connsiteY1843" fmla="*/ 551896 h 819527"/>
                    <a:gd name="connsiteX1844" fmla="*/ 2356958 w 2570530"/>
                    <a:gd name="connsiteY1844" fmla="*/ 540939 h 819527"/>
                    <a:gd name="connsiteX1845" fmla="*/ 2367741 w 2570530"/>
                    <a:gd name="connsiteY1845" fmla="*/ 534935 h 819527"/>
                    <a:gd name="connsiteX1846" fmla="*/ 2375826 w 2570530"/>
                    <a:gd name="connsiteY1846" fmla="*/ 533335 h 819527"/>
                    <a:gd name="connsiteX1847" fmla="*/ 1745195 w 2570530"/>
                    <a:gd name="connsiteY1847" fmla="*/ 533335 h 819527"/>
                    <a:gd name="connsiteX1848" fmla="*/ 1752502 w 2570530"/>
                    <a:gd name="connsiteY1848" fmla="*/ 536274 h 819527"/>
                    <a:gd name="connsiteX1849" fmla="*/ 1760508 w 2570530"/>
                    <a:gd name="connsiteY1849" fmla="*/ 543560 h 819527"/>
                    <a:gd name="connsiteX1850" fmla="*/ 1758628 w 2570530"/>
                    <a:gd name="connsiteY1850" fmla="*/ 554516 h 819527"/>
                    <a:gd name="connsiteX1851" fmla="*/ 1747845 w 2570530"/>
                    <a:gd name="connsiteY1851" fmla="*/ 560521 h 819527"/>
                    <a:gd name="connsiteX1852" fmla="*/ 1732454 w 2570530"/>
                    <a:gd name="connsiteY1852" fmla="*/ 559182 h 819527"/>
                    <a:gd name="connsiteX1853" fmla="*/ 1724447 w 2570530"/>
                    <a:gd name="connsiteY1853" fmla="*/ 551896 h 819527"/>
                    <a:gd name="connsiteX1854" fmla="*/ 1726328 w 2570530"/>
                    <a:gd name="connsiteY1854" fmla="*/ 540939 h 819527"/>
                    <a:gd name="connsiteX1855" fmla="*/ 1737110 w 2570530"/>
                    <a:gd name="connsiteY1855" fmla="*/ 534935 h 819527"/>
                    <a:gd name="connsiteX1856" fmla="*/ 1745195 w 2570530"/>
                    <a:gd name="connsiteY1856" fmla="*/ 533335 h 819527"/>
                    <a:gd name="connsiteX1857" fmla="*/ 1114692 w 2570530"/>
                    <a:gd name="connsiteY1857" fmla="*/ 533335 h 819527"/>
                    <a:gd name="connsiteX1858" fmla="*/ 1121998 w 2570530"/>
                    <a:gd name="connsiteY1858" fmla="*/ 536274 h 819527"/>
                    <a:gd name="connsiteX1859" fmla="*/ 1130005 w 2570530"/>
                    <a:gd name="connsiteY1859" fmla="*/ 543560 h 819527"/>
                    <a:gd name="connsiteX1860" fmla="*/ 1128124 w 2570530"/>
                    <a:gd name="connsiteY1860" fmla="*/ 554516 h 819527"/>
                    <a:gd name="connsiteX1861" fmla="*/ 1117341 w 2570530"/>
                    <a:gd name="connsiteY1861" fmla="*/ 560521 h 819527"/>
                    <a:gd name="connsiteX1862" fmla="*/ 1101950 w 2570530"/>
                    <a:gd name="connsiteY1862" fmla="*/ 559182 h 819527"/>
                    <a:gd name="connsiteX1863" fmla="*/ 1093944 w 2570530"/>
                    <a:gd name="connsiteY1863" fmla="*/ 551896 h 819527"/>
                    <a:gd name="connsiteX1864" fmla="*/ 1095825 w 2570530"/>
                    <a:gd name="connsiteY1864" fmla="*/ 540939 h 819527"/>
                    <a:gd name="connsiteX1865" fmla="*/ 1106607 w 2570530"/>
                    <a:gd name="connsiteY1865" fmla="*/ 534935 h 819527"/>
                    <a:gd name="connsiteX1866" fmla="*/ 1114692 w 2570530"/>
                    <a:gd name="connsiteY1866" fmla="*/ 533335 h 819527"/>
                    <a:gd name="connsiteX1867" fmla="*/ 485383 w 2570530"/>
                    <a:gd name="connsiteY1867" fmla="*/ 533335 h 819527"/>
                    <a:gd name="connsiteX1868" fmla="*/ 492689 w 2570530"/>
                    <a:gd name="connsiteY1868" fmla="*/ 536274 h 819527"/>
                    <a:gd name="connsiteX1869" fmla="*/ 500695 w 2570530"/>
                    <a:gd name="connsiteY1869" fmla="*/ 543560 h 819527"/>
                    <a:gd name="connsiteX1870" fmla="*/ 498815 w 2570530"/>
                    <a:gd name="connsiteY1870" fmla="*/ 554516 h 819527"/>
                    <a:gd name="connsiteX1871" fmla="*/ 488032 w 2570530"/>
                    <a:gd name="connsiteY1871" fmla="*/ 560521 h 819527"/>
                    <a:gd name="connsiteX1872" fmla="*/ 472641 w 2570530"/>
                    <a:gd name="connsiteY1872" fmla="*/ 559182 h 819527"/>
                    <a:gd name="connsiteX1873" fmla="*/ 464634 w 2570530"/>
                    <a:gd name="connsiteY1873" fmla="*/ 551896 h 819527"/>
                    <a:gd name="connsiteX1874" fmla="*/ 466515 w 2570530"/>
                    <a:gd name="connsiteY1874" fmla="*/ 540939 h 819527"/>
                    <a:gd name="connsiteX1875" fmla="*/ 477297 w 2570530"/>
                    <a:gd name="connsiteY1875" fmla="*/ 534935 h 819527"/>
                    <a:gd name="connsiteX1876" fmla="*/ 485383 w 2570530"/>
                    <a:gd name="connsiteY1876" fmla="*/ 533335 h 819527"/>
                    <a:gd name="connsiteX1877" fmla="*/ 2307999 w 2570530"/>
                    <a:gd name="connsiteY1877" fmla="*/ 533303 h 819527"/>
                    <a:gd name="connsiteX1878" fmla="*/ 2322486 w 2570530"/>
                    <a:gd name="connsiteY1878" fmla="*/ 539129 h 819527"/>
                    <a:gd name="connsiteX1879" fmla="*/ 2338361 w 2570530"/>
                    <a:gd name="connsiteY1879" fmla="*/ 553576 h 819527"/>
                    <a:gd name="connsiteX1880" fmla="*/ 2334633 w 2570530"/>
                    <a:gd name="connsiteY1880" fmla="*/ 575300 h 819527"/>
                    <a:gd name="connsiteX1881" fmla="*/ 2300567 w 2570530"/>
                    <a:gd name="connsiteY1881" fmla="*/ 594270 h 819527"/>
                    <a:gd name="connsiteX1882" fmla="*/ 2270049 w 2570530"/>
                    <a:gd name="connsiteY1882" fmla="*/ 591615 h 819527"/>
                    <a:gd name="connsiteX1883" fmla="*/ 2254173 w 2570530"/>
                    <a:gd name="connsiteY1883" fmla="*/ 577169 h 819527"/>
                    <a:gd name="connsiteX1884" fmla="*/ 2257902 w 2570530"/>
                    <a:gd name="connsiteY1884" fmla="*/ 555444 h 819527"/>
                    <a:gd name="connsiteX1885" fmla="*/ 2291968 w 2570530"/>
                    <a:gd name="connsiteY1885" fmla="*/ 536474 h 819527"/>
                    <a:gd name="connsiteX1886" fmla="*/ 2307999 w 2570530"/>
                    <a:gd name="connsiteY1886" fmla="*/ 533303 h 819527"/>
                    <a:gd name="connsiteX1887" fmla="*/ 1677368 w 2570530"/>
                    <a:gd name="connsiteY1887" fmla="*/ 533303 h 819527"/>
                    <a:gd name="connsiteX1888" fmla="*/ 1691856 w 2570530"/>
                    <a:gd name="connsiteY1888" fmla="*/ 539129 h 819527"/>
                    <a:gd name="connsiteX1889" fmla="*/ 1707731 w 2570530"/>
                    <a:gd name="connsiteY1889" fmla="*/ 553576 h 819527"/>
                    <a:gd name="connsiteX1890" fmla="*/ 1704002 w 2570530"/>
                    <a:gd name="connsiteY1890" fmla="*/ 575300 h 819527"/>
                    <a:gd name="connsiteX1891" fmla="*/ 1669937 w 2570530"/>
                    <a:gd name="connsiteY1891" fmla="*/ 594270 h 819527"/>
                    <a:gd name="connsiteX1892" fmla="*/ 1639419 w 2570530"/>
                    <a:gd name="connsiteY1892" fmla="*/ 591615 h 819527"/>
                    <a:gd name="connsiteX1893" fmla="*/ 1623543 w 2570530"/>
                    <a:gd name="connsiteY1893" fmla="*/ 577169 h 819527"/>
                    <a:gd name="connsiteX1894" fmla="*/ 1627272 w 2570530"/>
                    <a:gd name="connsiteY1894" fmla="*/ 555444 h 819527"/>
                    <a:gd name="connsiteX1895" fmla="*/ 1661338 w 2570530"/>
                    <a:gd name="connsiteY1895" fmla="*/ 536474 h 819527"/>
                    <a:gd name="connsiteX1896" fmla="*/ 1677368 w 2570530"/>
                    <a:gd name="connsiteY1896" fmla="*/ 533303 h 819527"/>
                    <a:gd name="connsiteX1897" fmla="*/ 1046865 w 2570530"/>
                    <a:gd name="connsiteY1897" fmla="*/ 533303 h 819527"/>
                    <a:gd name="connsiteX1898" fmla="*/ 1061352 w 2570530"/>
                    <a:gd name="connsiteY1898" fmla="*/ 539129 h 819527"/>
                    <a:gd name="connsiteX1899" fmla="*/ 1077227 w 2570530"/>
                    <a:gd name="connsiteY1899" fmla="*/ 553576 h 819527"/>
                    <a:gd name="connsiteX1900" fmla="*/ 1073499 w 2570530"/>
                    <a:gd name="connsiteY1900" fmla="*/ 575300 h 819527"/>
                    <a:gd name="connsiteX1901" fmla="*/ 1039433 w 2570530"/>
                    <a:gd name="connsiteY1901" fmla="*/ 594270 h 819527"/>
                    <a:gd name="connsiteX1902" fmla="*/ 1008915 w 2570530"/>
                    <a:gd name="connsiteY1902" fmla="*/ 591615 h 819527"/>
                    <a:gd name="connsiteX1903" fmla="*/ 993040 w 2570530"/>
                    <a:gd name="connsiteY1903" fmla="*/ 577169 h 819527"/>
                    <a:gd name="connsiteX1904" fmla="*/ 996768 w 2570530"/>
                    <a:gd name="connsiteY1904" fmla="*/ 555444 h 819527"/>
                    <a:gd name="connsiteX1905" fmla="*/ 1030834 w 2570530"/>
                    <a:gd name="connsiteY1905" fmla="*/ 536474 h 819527"/>
                    <a:gd name="connsiteX1906" fmla="*/ 1046865 w 2570530"/>
                    <a:gd name="connsiteY1906" fmla="*/ 533303 h 819527"/>
                    <a:gd name="connsiteX1907" fmla="*/ 417556 w 2570530"/>
                    <a:gd name="connsiteY1907" fmla="*/ 533303 h 819527"/>
                    <a:gd name="connsiteX1908" fmla="*/ 432042 w 2570530"/>
                    <a:gd name="connsiteY1908" fmla="*/ 539129 h 819527"/>
                    <a:gd name="connsiteX1909" fmla="*/ 447917 w 2570530"/>
                    <a:gd name="connsiteY1909" fmla="*/ 553576 h 819527"/>
                    <a:gd name="connsiteX1910" fmla="*/ 444190 w 2570530"/>
                    <a:gd name="connsiteY1910" fmla="*/ 575300 h 819527"/>
                    <a:gd name="connsiteX1911" fmla="*/ 410124 w 2570530"/>
                    <a:gd name="connsiteY1911" fmla="*/ 594270 h 819527"/>
                    <a:gd name="connsiteX1912" fmla="*/ 379606 w 2570530"/>
                    <a:gd name="connsiteY1912" fmla="*/ 591615 h 819527"/>
                    <a:gd name="connsiteX1913" fmla="*/ 363730 w 2570530"/>
                    <a:gd name="connsiteY1913" fmla="*/ 577169 h 819527"/>
                    <a:gd name="connsiteX1914" fmla="*/ 367459 w 2570530"/>
                    <a:gd name="connsiteY1914" fmla="*/ 555444 h 819527"/>
                    <a:gd name="connsiteX1915" fmla="*/ 401525 w 2570530"/>
                    <a:gd name="connsiteY1915" fmla="*/ 536474 h 819527"/>
                    <a:gd name="connsiteX1916" fmla="*/ 417556 w 2570530"/>
                    <a:gd name="connsiteY1916" fmla="*/ 533303 h 819527"/>
                    <a:gd name="connsiteX1917" fmla="*/ 2526084 w 2570530"/>
                    <a:gd name="connsiteY1917" fmla="*/ 532854 h 819527"/>
                    <a:gd name="connsiteX1918" fmla="*/ 2532979 w 2570530"/>
                    <a:gd name="connsiteY1918" fmla="*/ 572118 h 819527"/>
                    <a:gd name="connsiteX1919" fmla="*/ 2519574 w 2570530"/>
                    <a:gd name="connsiteY1919" fmla="*/ 563283 h 819527"/>
                    <a:gd name="connsiteX1920" fmla="*/ 2518253 w 2570530"/>
                    <a:gd name="connsiteY1920" fmla="*/ 538875 h 819527"/>
                    <a:gd name="connsiteX1921" fmla="*/ 2102356 w 2570530"/>
                    <a:gd name="connsiteY1921" fmla="*/ 525521 h 819527"/>
                    <a:gd name="connsiteX1922" fmla="*/ 2110088 w 2570530"/>
                    <a:gd name="connsiteY1922" fmla="*/ 527801 h 819527"/>
                    <a:gd name="connsiteX1923" fmla="*/ 2141070 w 2570530"/>
                    <a:gd name="connsiteY1923" fmla="*/ 549856 h 819527"/>
                    <a:gd name="connsiteX1924" fmla="*/ 2141070 w 2570530"/>
                    <a:gd name="connsiteY1924" fmla="*/ 560864 h 819527"/>
                    <a:gd name="connsiteX1925" fmla="*/ 2097862 w 2570530"/>
                    <a:gd name="connsiteY1925" fmla="*/ 591622 h 819527"/>
                    <a:gd name="connsiteX1926" fmla="*/ 2082398 w 2570530"/>
                    <a:gd name="connsiteY1926" fmla="*/ 591622 h 819527"/>
                    <a:gd name="connsiteX1927" fmla="*/ 2051416 w 2570530"/>
                    <a:gd name="connsiteY1927" fmla="*/ 569567 h 819527"/>
                    <a:gd name="connsiteX1928" fmla="*/ 2051416 w 2570530"/>
                    <a:gd name="connsiteY1928" fmla="*/ 558559 h 819527"/>
                    <a:gd name="connsiteX1929" fmla="*/ 2094624 w 2570530"/>
                    <a:gd name="connsiteY1929" fmla="*/ 527801 h 819527"/>
                    <a:gd name="connsiteX1930" fmla="*/ 2102356 w 2570530"/>
                    <a:gd name="connsiteY1930" fmla="*/ 525521 h 819527"/>
                    <a:gd name="connsiteX1931" fmla="*/ 1471725 w 2570530"/>
                    <a:gd name="connsiteY1931" fmla="*/ 525521 h 819527"/>
                    <a:gd name="connsiteX1932" fmla="*/ 1479457 w 2570530"/>
                    <a:gd name="connsiteY1932" fmla="*/ 527801 h 819527"/>
                    <a:gd name="connsiteX1933" fmla="*/ 1510440 w 2570530"/>
                    <a:gd name="connsiteY1933" fmla="*/ 549856 h 819527"/>
                    <a:gd name="connsiteX1934" fmla="*/ 1510440 w 2570530"/>
                    <a:gd name="connsiteY1934" fmla="*/ 560864 h 819527"/>
                    <a:gd name="connsiteX1935" fmla="*/ 1467232 w 2570530"/>
                    <a:gd name="connsiteY1935" fmla="*/ 591622 h 819527"/>
                    <a:gd name="connsiteX1936" fmla="*/ 1451768 w 2570530"/>
                    <a:gd name="connsiteY1936" fmla="*/ 591622 h 819527"/>
                    <a:gd name="connsiteX1937" fmla="*/ 1420785 w 2570530"/>
                    <a:gd name="connsiteY1937" fmla="*/ 569567 h 819527"/>
                    <a:gd name="connsiteX1938" fmla="*/ 1420785 w 2570530"/>
                    <a:gd name="connsiteY1938" fmla="*/ 558559 h 819527"/>
                    <a:gd name="connsiteX1939" fmla="*/ 1463993 w 2570530"/>
                    <a:gd name="connsiteY1939" fmla="*/ 527801 h 819527"/>
                    <a:gd name="connsiteX1940" fmla="*/ 1471725 w 2570530"/>
                    <a:gd name="connsiteY1940" fmla="*/ 525521 h 819527"/>
                    <a:gd name="connsiteX1941" fmla="*/ 841221 w 2570530"/>
                    <a:gd name="connsiteY1941" fmla="*/ 525521 h 819527"/>
                    <a:gd name="connsiteX1942" fmla="*/ 848954 w 2570530"/>
                    <a:gd name="connsiteY1942" fmla="*/ 527801 h 819527"/>
                    <a:gd name="connsiteX1943" fmla="*/ 879936 w 2570530"/>
                    <a:gd name="connsiteY1943" fmla="*/ 549856 h 819527"/>
                    <a:gd name="connsiteX1944" fmla="*/ 879936 w 2570530"/>
                    <a:gd name="connsiteY1944" fmla="*/ 560864 h 819527"/>
                    <a:gd name="connsiteX1945" fmla="*/ 836728 w 2570530"/>
                    <a:gd name="connsiteY1945" fmla="*/ 591622 h 819527"/>
                    <a:gd name="connsiteX1946" fmla="*/ 821264 w 2570530"/>
                    <a:gd name="connsiteY1946" fmla="*/ 591622 h 819527"/>
                    <a:gd name="connsiteX1947" fmla="*/ 790282 w 2570530"/>
                    <a:gd name="connsiteY1947" fmla="*/ 569567 h 819527"/>
                    <a:gd name="connsiteX1948" fmla="*/ 790282 w 2570530"/>
                    <a:gd name="connsiteY1948" fmla="*/ 558559 h 819527"/>
                    <a:gd name="connsiteX1949" fmla="*/ 833489 w 2570530"/>
                    <a:gd name="connsiteY1949" fmla="*/ 527801 h 819527"/>
                    <a:gd name="connsiteX1950" fmla="*/ 841221 w 2570530"/>
                    <a:gd name="connsiteY1950" fmla="*/ 525521 h 819527"/>
                    <a:gd name="connsiteX1951" fmla="*/ 211912 w 2570530"/>
                    <a:gd name="connsiteY1951" fmla="*/ 525521 h 819527"/>
                    <a:gd name="connsiteX1952" fmla="*/ 219644 w 2570530"/>
                    <a:gd name="connsiteY1952" fmla="*/ 527801 h 819527"/>
                    <a:gd name="connsiteX1953" fmla="*/ 250627 w 2570530"/>
                    <a:gd name="connsiteY1953" fmla="*/ 549856 h 819527"/>
                    <a:gd name="connsiteX1954" fmla="*/ 250627 w 2570530"/>
                    <a:gd name="connsiteY1954" fmla="*/ 560864 h 819527"/>
                    <a:gd name="connsiteX1955" fmla="*/ 207419 w 2570530"/>
                    <a:gd name="connsiteY1955" fmla="*/ 591622 h 819527"/>
                    <a:gd name="connsiteX1956" fmla="*/ 191955 w 2570530"/>
                    <a:gd name="connsiteY1956" fmla="*/ 591622 h 819527"/>
                    <a:gd name="connsiteX1957" fmla="*/ 160973 w 2570530"/>
                    <a:gd name="connsiteY1957" fmla="*/ 569567 h 819527"/>
                    <a:gd name="connsiteX1958" fmla="*/ 160973 w 2570530"/>
                    <a:gd name="connsiteY1958" fmla="*/ 558559 h 819527"/>
                    <a:gd name="connsiteX1959" fmla="*/ 204180 w 2570530"/>
                    <a:gd name="connsiteY1959" fmla="*/ 527801 h 819527"/>
                    <a:gd name="connsiteX1960" fmla="*/ 211912 w 2570530"/>
                    <a:gd name="connsiteY1960" fmla="*/ 525521 h 819527"/>
                    <a:gd name="connsiteX1961" fmla="*/ 2493031 w 2570530"/>
                    <a:gd name="connsiteY1961" fmla="*/ 525468 h 819527"/>
                    <a:gd name="connsiteX1962" fmla="*/ 2497779 w 2570530"/>
                    <a:gd name="connsiteY1962" fmla="*/ 528098 h 819527"/>
                    <a:gd name="connsiteX1963" fmla="*/ 2503787 w 2570530"/>
                    <a:gd name="connsiteY1963" fmla="*/ 535622 h 819527"/>
                    <a:gd name="connsiteX1964" fmla="*/ 2500839 w 2570530"/>
                    <a:gd name="connsiteY1964" fmla="*/ 543251 h 819527"/>
                    <a:gd name="connsiteX1965" fmla="*/ 2490488 w 2570530"/>
                    <a:gd name="connsiteY1965" fmla="*/ 547440 h 819527"/>
                    <a:gd name="connsiteX1966" fmla="*/ 2479769 w 2570530"/>
                    <a:gd name="connsiteY1966" fmla="*/ 545341 h 819527"/>
                    <a:gd name="connsiteX1967" fmla="*/ 2473761 w 2570530"/>
                    <a:gd name="connsiteY1967" fmla="*/ 537818 h 819527"/>
                    <a:gd name="connsiteX1968" fmla="*/ 2476710 w 2570530"/>
                    <a:gd name="connsiteY1968" fmla="*/ 530188 h 819527"/>
                    <a:gd name="connsiteX1969" fmla="*/ 2487061 w 2570530"/>
                    <a:gd name="connsiteY1969" fmla="*/ 526000 h 819527"/>
                    <a:gd name="connsiteX1970" fmla="*/ 2493031 w 2570530"/>
                    <a:gd name="connsiteY1970" fmla="*/ 525468 h 819527"/>
                    <a:gd name="connsiteX1971" fmla="*/ 1862400 w 2570530"/>
                    <a:gd name="connsiteY1971" fmla="*/ 525468 h 819527"/>
                    <a:gd name="connsiteX1972" fmla="*/ 1867149 w 2570530"/>
                    <a:gd name="connsiteY1972" fmla="*/ 528098 h 819527"/>
                    <a:gd name="connsiteX1973" fmla="*/ 1873156 w 2570530"/>
                    <a:gd name="connsiteY1973" fmla="*/ 535622 h 819527"/>
                    <a:gd name="connsiteX1974" fmla="*/ 1870208 w 2570530"/>
                    <a:gd name="connsiteY1974" fmla="*/ 543251 h 819527"/>
                    <a:gd name="connsiteX1975" fmla="*/ 1859857 w 2570530"/>
                    <a:gd name="connsiteY1975" fmla="*/ 547440 h 819527"/>
                    <a:gd name="connsiteX1976" fmla="*/ 1849138 w 2570530"/>
                    <a:gd name="connsiteY1976" fmla="*/ 545341 h 819527"/>
                    <a:gd name="connsiteX1977" fmla="*/ 1843131 w 2570530"/>
                    <a:gd name="connsiteY1977" fmla="*/ 537818 h 819527"/>
                    <a:gd name="connsiteX1978" fmla="*/ 1846079 w 2570530"/>
                    <a:gd name="connsiteY1978" fmla="*/ 530188 h 819527"/>
                    <a:gd name="connsiteX1979" fmla="*/ 1856431 w 2570530"/>
                    <a:gd name="connsiteY1979" fmla="*/ 526000 h 819527"/>
                    <a:gd name="connsiteX1980" fmla="*/ 1862400 w 2570530"/>
                    <a:gd name="connsiteY1980" fmla="*/ 525468 h 819527"/>
                    <a:gd name="connsiteX1981" fmla="*/ 1231897 w 2570530"/>
                    <a:gd name="connsiteY1981" fmla="*/ 525468 h 819527"/>
                    <a:gd name="connsiteX1982" fmla="*/ 1236646 w 2570530"/>
                    <a:gd name="connsiteY1982" fmla="*/ 528098 h 819527"/>
                    <a:gd name="connsiteX1983" fmla="*/ 1242653 w 2570530"/>
                    <a:gd name="connsiteY1983" fmla="*/ 535622 h 819527"/>
                    <a:gd name="connsiteX1984" fmla="*/ 1239705 w 2570530"/>
                    <a:gd name="connsiteY1984" fmla="*/ 543251 h 819527"/>
                    <a:gd name="connsiteX1985" fmla="*/ 1229354 w 2570530"/>
                    <a:gd name="connsiteY1985" fmla="*/ 547440 h 819527"/>
                    <a:gd name="connsiteX1986" fmla="*/ 1218635 w 2570530"/>
                    <a:gd name="connsiteY1986" fmla="*/ 545341 h 819527"/>
                    <a:gd name="connsiteX1987" fmla="*/ 1212628 w 2570530"/>
                    <a:gd name="connsiteY1987" fmla="*/ 537818 h 819527"/>
                    <a:gd name="connsiteX1988" fmla="*/ 1215576 w 2570530"/>
                    <a:gd name="connsiteY1988" fmla="*/ 530188 h 819527"/>
                    <a:gd name="connsiteX1989" fmla="*/ 1225927 w 2570530"/>
                    <a:gd name="connsiteY1989" fmla="*/ 526000 h 819527"/>
                    <a:gd name="connsiteX1990" fmla="*/ 1231897 w 2570530"/>
                    <a:gd name="connsiteY1990" fmla="*/ 525468 h 819527"/>
                    <a:gd name="connsiteX1991" fmla="*/ 602587 w 2570530"/>
                    <a:gd name="connsiteY1991" fmla="*/ 525468 h 819527"/>
                    <a:gd name="connsiteX1992" fmla="*/ 607336 w 2570530"/>
                    <a:gd name="connsiteY1992" fmla="*/ 528098 h 819527"/>
                    <a:gd name="connsiteX1993" fmla="*/ 613343 w 2570530"/>
                    <a:gd name="connsiteY1993" fmla="*/ 535622 h 819527"/>
                    <a:gd name="connsiteX1994" fmla="*/ 610395 w 2570530"/>
                    <a:gd name="connsiteY1994" fmla="*/ 543251 h 819527"/>
                    <a:gd name="connsiteX1995" fmla="*/ 600044 w 2570530"/>
                    <a:gd name="connsiteY1995" fmla="*/ 547440 h 819527"/>
                    <a:gd name="connsiteX1996" fmla="*/ 589326 w 2570530"/>
                    <a:gd name="connsiteY1996" fmla="*/ 545341 h 819527"/>
                    <a:gd name="connsiteX1997" fmla="*/ 583318 w 2570530"/>
                    <a:gd name="connsiteY1997" fmla="*/ 537818 h 819527"/>
                    <a:gd name="connsiteX1998" fmla="*/ 586266 w 2570530"/>
                    <a:gd name="connsiteY1998" fmla="*/ 530188 h 819527"/>
                    <a:gd name="connsiteX1999" fmla="*/ 596617 w 2570530"/>
                    <a:gd name="connsiteY1999" fmla="*/ 526000 h 819527"/>
                    <a:gd name="connsiteX2000" fmla="*/ 602587 w 2570530"/>
                    <a:gd name="connsiteY2000" fmla="*/ 525468 h 819527"/>
                    <a:gd name="connsiteX2001" fmla="*/ 2155207 w 2570530"/>
                    <a:gd name="connsiteY2001" fmla="*/ 521901 h 819527"/>
                    <a:gd name="connsiteX2002" fmla="*/ 2168202 w 2570530"/>
                    <a:gd name="connsiteY2002" fmla="*/ 521901 h 819527"/>
                    <a:gd name="connsiteX2003" fmla="*/ 2179166 w 2570530"/>
                    <a:gd name="connsiteY2003" fmla="*/ 529706 h 819527"/>
                    <a:gd name="connsiteX2004" fmla="*/ 2179166 w 2570530"/>
                    <a:gd name="connsiteY2004" fmla="*/ 539451 h 819527"/>
                    <a:gd name="connsiteX2005" fmla="*/ 2168202 w 2570530"/>
                    <a:gd name="connsiteY2005" fmla="*/ 547257 h 819527"/>
                    <a:gd name="connsiteX2006" fmla="*/ 2155207 w 2570530"/>
                    <a:gd name="connsiteY2006" fmla="*/ 547257 h 819527"/>
                    <a:gd name="connsiteX2007" fmla="*/ 2144242 w 2570530"/>
                    <a:gd name="connsiteY2007" fmla="*/ 539451 h 819527"/>
                    <a:gd name="connsiteX2008" fmla="*/ 2144242 w 2570530"/>
                    <a:gd name="connsiteY2008" fmla="*/ 529706 h 819527"/>
                    <a:gd name="connsiteX2009" fmla="*/ 2155207 w 2570530"/>
                    <a:gd name="connsiteY2009" fmla="*/ 521901 h 819527"/>
                    <a:gd name="connsiteX2010" fmla="*/ 1524576 w 2570530"/>
                    <a:gd name="connsiteY2010" fmla="*/ 521901 h 819527"/>
                    <a:gd name="connsiteX2011" fmla="*/ 1537571 w 2570530"/>
                    <a:gd name="connsiteY2011" fmla="*/ 521901 h 819527"/>
                    <a:gd name="connsiteX2012" fmla="*/ 1548536 w 2570530"/>
                    <a:gd name="connsiteY2012" fmla="*/ 529706 h 819527"/>
                    <a:gd name="connsiteX2013" fmla="*/ 1548535 w 2570530"/>
                    <a:gd name="connsiteY2013" fmla="*/ 539451 h 819527"/>
                    <a:gd name="connsiteX2014" fmla="*/ 1537571 w 2570530"/>
                    <a:gd name="connsiteY2014" fmla="*/ 547257 h 819527"/>
                    <a:gd name="connsiteX2015" fmla="*/ 1524577 w 2570530"/>
                    <a:gd name="connsiteY2015" fmla="*/ 547257 h 819527"/>
                    <a:gd name="connsiteX2016" fmla="*/ 1513612 w 2570530"/>
                    <a:gd name="connsiteY2016" fmla="*/ 539451 h 819527"/>
                    <a:gd name="connsiteX2017" fmla="*/ 1513612 w 2570530"/>
                    <a:gd name="connsiteY2017" fmla="*/ 529706 h 819527"/>
                    <a:gd name="connsiteX2018" fmla="*/ 1524576 w 2570530"/>
                    <a:gd name="connsiteY2018" fmla="*/ 521901 h 819527"/>
                    <a:gd name="connsiteX2019" fmla="*/ 894073 w 2570530"/>
                    <a:gd name="connsiteY2019" fmla="*/ 521901 h 819527"/>
                    <a:gd name="connsiteX2020" fmla="*/ 907067 w 2570530"/>
                    <a:gd name="connsiteY2020" fmla="*/ 521901 h 819527"/>
                    <a:gd name="connsiteX2021" fmla="*/ 918033 w 2570530"/>
                    <a:gd name="connsiteY2021" fmla="*/ 529706 h 819527"/>
                    <a:gd name="connsiteX2022" fmla="*/ 918032 w 2570530"/>
                    <a:gd name="connsiteY2022" fmla="*/ 539451 h 819527"/>
                    <a:gd name="connsiteX2023" fmla="*/ 907067 w 2570530"/>
                    <a:gd name="connsiteY2023" fmla="*/ 547257 h 819527"/>
                    <a:gd name="connsiteX2024" fmla="*/ 894074 w 2570530"/>
                    <a:gd name="connsiteY2024" fmla="*/ 547257 h 819527"/>
                    <a:gd name="connsiteX2025" fmla="*/ 883109 w 2570530"/>
                    <a:gd name="connsiteY2025" fmla="*/ 539451 h 819527"/>
                    <a:gd name="connsiteX2026" fmla="*/ 883109 w 2570530"/>
                    <a:gd name="connsiteY2026" fmla="*/ 529706 h 819527"/>
                    <a:gd name="connsiteX2027" fmla="*/ 894073 w 2570530"/>
                    <a:gd name="connsiteY2027" fmla="*/ 521901 h 819527"/>
                    <a:gd name="connsiteX2028" fmla="*/ 264763 w 2570530"/>
                    <a:gd name="connsiteY2028" fmla="*/ 521901 h 819527"/>
                    <a:gd name="connsiteX2029" fmla="*/ 277758 w 2570530"/>
                    <a:gd name="connsiteY2029" fmla="*/ 521901 h 819527"/>
                    <a:gd name="connsiteX2030" fmla="*/ 288723 w 2570530"/>
                    <a:gd name="connsiteY2030" fmla="*/ 529706 h 819527"/>
                    <a:gd name="connsiteX2031" fmla="*/ 288723 w 2570530"/>
                    <a:gd name="connsiteY2031" fmla="*/ 539451 h 819527"/>
                    <a:gd name="connsiteX2032" fmla="*/ 277758 w 2570530"/>
                    <a:gd name="connsiteY2032" fmla="*/ 547257 h 819527"/>
                    <a:gd name="connsiteX2033" fmla="*/ 264764 w 2570530"/>
                    <a:gd name="connsiteY2033" fmla="*/ 547257 h 819527"/>
                    <a:gd name="connsiteX2034" fmla="*/ 253799 w 2570530"/>
                    <a:gd name="connsiteY2034" fmla="*/ 539451 h 819527"/>
                    <a:gd name="connsiteX2035" fmla="*/ 253799 w 2570530"/>
                    <a:gd name="connsiteY2035" fmla="*/ 529706 h 819527"/>
                    <a:gd name="connsiteX2036" fmla="*/ 264763 w 2570530"/>
                    <a:gd name="connsiteY2036" fmla="*/ 521901 h 819527"/>
                    <a:gd name="connsiteX2037" fmla="*/ 52987 w 2570530"/>
                    <a:gd name="connsiteY2037" fmla="*/ 517796 h 819527"/>
                    <a:gd name="connsiteX2038" fmla="*/ 56563 w 2570530"/>
                    <a:gd name="connsiteY2038" fmla="*/ 518737 h 819527"/>
                    <a:gd name="connsiteX2039" fmla="*/ 106346 w 2570530"/>
                    <a:gd name="connsiteY2039" fmla="*/ 551547 h 819527"/>
                    <a:gd name="connsiteX2040" fmla="*/ 107667 w 2570530"/>
                    <a:gd name="connsiteY2040" fmla="*/ 575956 h 819527"/>
                    <a:gd name="connsiteX2041" fmla="*/ 82699 w 2570530"/>
                    <a:gd name="connsiteY2041" fmla="*/ 595153 h 819527"/>
                    <a:gd name="connsiteX2042" fmla="*/ 48411 w 2570530"/>
                    <a:gd name="connsiteY2042" fmla="*/ 596093 h 819527"/>
                    <a:gd name="connsiteX2043" fmla="*/ 40188 w 2570530"/>
                    <a:gd name="connsiteY2043" fmla="*/ 590674 h 819527"/>
                    <a:gd name="connsiteX2044" fmla="*/ 1929461 w 2570530"/>
                    <a:gd name="connsiteY2044" fmla="*/ 514152 h 819527"/>
                    <a:gd name="connsiteX2045" fmla="*/ 1946878 w 2570530"/>
                    <a:gd name="connsiteY2045" fmla="*/ 518737 h 819527"/>
                    <a:gd name="connsiteX2046" fmla="*/ 1996662 w 2570530"/>
                    <a:gd name="connsiteY2046" fmla="*/ 551547 h 819527"/>
                    <a:gd name="connsiteX2047" fmla="*/ 1997983 w 2570530"/>
                    <a:gd name="connsiteY2047" fmla="*/ 575956 h 819527"/>
                    <a:gd name="connsiteX2048" fmla="*/ 1973015 w 2570530"/>
                    <a:gd name="connsiteY2048" fmla="*/ 595153 h 819527"/>
                    <a:gd name="connsiteX2049" fmla="*/ 1938727 w 2570530"/>
                    <a:gd name="connsiteY2049" fmla="*/ 596093 h 819527"/>
                    <a:gd name="connsiteX2050" fmla="*/ 1888943 w 2570530"/>
                    <a:gd name="connsiteY2050" fmla="*/ 563283 h 819527"/>
                    <a:gd name="connsiteX2051" fmla="*/ 1887622 w 2570530"/>
                    <a:gd name="connsiteY2051" fmla="*/ 538875 h 819527"/>
                    <a:gd name="connsiteX2052" fmla="*/ 1912590 w 2570530"/>
                    <a:gd name="connsiteY2052" fmla="*/ 519677 h 819527"/>
                    <a:gd name="connsiteX2053" fmla="*/ 1929461 w 2570530"/>
                    <a:gd name="connsiteY2053" fmla="*/ 514152 h 819527"/>
                    <a:gd name="connsiteX2054" fmla="*/ 1298957 w 2570530"/>
                    <a:gd name="connsiteY2054" fmla="*/ 514152 h 819527"/>
                    <a:gd name="connsiteX2055" fmla="*/ 1316375 w 2570530"/>
                    <a:gd name="connsiteY2055" fmla="*/ 518737 h 819527"/>
                    <a:gd name="connsiteX2056" fmla="*/ 1366159 w 2570530"/>
                    <a:gd name="connsiteY2056" fmla="*/ 551547 h 819527"/>
                    <a:gd name="connsiteX2057" fmla="*/ 1367480 w 2570530"/>
                    <a:gd name="connsiteY2057" fmla="*/ 575956 h 819527"/>
                    <a:gd name="connsiteX2058" fmla="*/ 1342512 w 2570530"/>
                    <a:gd name="connsiteY2058" fmla="*/ 595153 h 819527"/>
                    <a:gd name="connsiteX2059" fmla="*/ 1308223 w 2570530"/>
                    <a:gd name="connsiteY2059" fmla="*/ 596093 h 819527"/>
                    <a:gd name="connsiteX2060" fmla="*/ 1258439 w 2570530"/>
                    <a:gd name="connsiteY2060" fmla="*/ 563283 h 819527"/>
                    <a:gd name="connsiteX2061" fmla="*/ 1257119 w 2570530"/>
                    <a:gd name="connsiteY2061" fmla="*/ 538875 h 819527"/>
                    <a:gd name="connsiteX2062" fmla="*/ 1282086 w 2570530"/>
                    <a:gd name="connsiteY2062" fmla="*/ 519677 h 819527"/>
                    <a:gd name="connsiteX2063" fmla="*/ 1298957 w 2570530"/>
                    <a:gd name="connsiteY2063" fmla="*/ 514152 h 819527"/>
                    <a:gd name="connsiteX2064" fmla="*/ 669647 w 2570530"/>
                    <a:gd name="connsiteY2064" fmla="*/ 514152 h 819527"/>
                    <a:gd name="connsiteX2065" fmla="*/ 687066 w 2570530"/>
                    <a:gd name="connsiteY2065" fmla="*/ 518737 h 819527"/>
                    <a:gd name="connsiteX2066" fmla="*/ 736849 w 2570530"/>
                    <a:gd name="connsiteY2066" fmla="*/ 551547 h 819527"/>
                    <a:gd name="connsiteX2067" fmla="*/ 738170 w 2570530"/>
                    <a:gd name="connsiteY2067" fmla="*/ 575956 h 819527"/>
                    <a:gd name="connsiteX2068" fmla="*/ 713202 w 2570530"/>
                    <a:gd name="connsiteY2068" fmla="*/ 595153 h 819527"/>
                    <a:gd name="connsiteX2069" fmla="*/ 678914 w 2570530"/>
                    <a:gd name="connsiteY2069" fmla="*/ 596093 h 819527"/>
                    <a:gd name="connsiteX2070" fmla="*/ 629130 w 2570530"/>
                    <a:gd name="connsiteY2070" fmla="*/ 563283 h 819527"/>
                    <a:gd name="connsiteX2071" fmla="*/ 627809 w 2570530"/>
                    <a:gd name="connsiteY2071" fmla="*/ 538875 h 819527"/>
                    <a:gd name="connsiteX2072" fmla="*/ 652777 w 2570530"/>
                    <a:gd name="connsiteY2072" fmla="*/ 519677 h 819527"/>
                    <a:gd name="connsiteX2073" fmla="*/ 669647 w 2570530"/>
                    <a:gd name="connsiteY2073" fmla="*/ 514152 h 819527"/>
                    <a:gd name="connsiteX2074" fmla="*/ 2316949 w 2570530"/>
                    <a:gd name="connsiteY2074" fmla="*/ 509722 h 819527"/>
                    <a:gd name="connsiteX2075" fmla="*/ 2321942 w 2570530"/>
                    <a:gd name="connsiteY2075" fmla="*/ 511382 h 819527"/>
                    <a:gd name="connsiteX2076" fmla="*/ 2327702 w 2570530"/>
                    <a:gd name="connsiteY2076" fmla="*/ 515864 h 819527"/>
                    <a:gd name="connsiteX2077" fmla="*/ 2327251 w 2570530"/>
                    <a:gd name="connsiteY2077" fmla="*/ 523104 h 819527"/>
                    <a:gd name="connsiteX2078" fmla="*/ 2320956 w 2570530"/>
                    <a:gd name="connsiteY2078" fmla="*/ 527205 h 819527"/>
                    <a:gd name="connsiteX2079" fmla="*/ 2310785 w 2570530"/>
                    <a:gd name="connsiteY2079" fmla="*/ 526884 h 819527"/>
                    <a:gd name="connsiteX2080" fmla="*/ 2305024 w 2570530"/>
                    <a:gd name="connsiteY2080" fmla="*/ 522402 h 819527"/>
                    <a:gd name="connsiteX2081" fmla="*/ 2305475 w 2570530"/>
                    <a:gd name="connsiteY2081" fmla="*/ 515162 h 819527"/>
                    <a:gd name="connsiteX2082" fmla="*/ 2311770 w 2570530"/>
                    <a:gd name="connsiteY2082" fmla="*/ 511061 h 819527"/>
                    <a:gd name="connsiteX2083" fmla="*/ 2316949 w 2570530"/>
                    <a:gd name="connsiteY2083" fmla="*/ 509722 h 819527"/>
                    <a:gd name="connsiteX2084" fmla="*/ 1686319 w 2570530"/>
                    <a:gd name="connsiteY2084" fmla="*/ 509722 h 819527"/>
                    <a:gd name="connsiteX2085" fmla="*/ 1691311 w 2570530"/>
                    <a:gd name="connsiteY2085" fmla="*/ 511382 h 819527"/>
                    <a:gd name="connsiteX2086" fmla="*/ 1697072 w 2570530"/>
                    <a:gd name="connsiteY2086" fmla="*/ 515864 h 819527"/>
                    <a:gd name="connsiteX2087" fmla="*/ 1696620 w 2570530"/>
                    <a:gd name="connsiteY2087" fmla="*/ 523104 h 819527"/>
                    <a:gd name="connsiteX2088" fmla="*/ 1690325 w 2570530"/>
                    <a:gd name="connsiteY2088" fmla="*/ 527205 h 819527"/>
                    <a:gd name="connsiteX2089" fmla="*/ 1680154 w 2570530"/>
                    <a:gd name="connsiteY2089" fmla="*/ 526884 h 819527"/>
                    <a:gd name="connsiteX2090" fmla="*/ 1674394 w 2570530"/>
                    <a:gd name="connsiteY2090" fmla="*/ 522402 h 819527"/>
                    <a:gd name="connsiteX2091" fmla="*/ 1674845 w 2570530"/>
                    <a:gd name="connsiteY2091" fmla="*/ 515162 h 819527"/>
                    <a:gd name="connsiteX2092" fmla="*/ 1681140 w 2570530"/>
                    <a:gd name="connsiteY2092" fmla="*/ 511061 h 819527"/>
                    <a:gd name="connsiteX2093" fmla="*/ 1686319 w 2570530"/>
                    <a:gd name="connsiteY2093" fmla="*/ 509722 h 819527"/>
                    <a:gd name="connsiteX2094" fmla="*/ 1055816 w 2570530"/>
                    <a:gd name="connsiteY2094" fmla="*/ 509722 h 819527"/>
                    <a:gd name="connsiteX2095" fmla="*/ 1060808 w 2570530"/>
                    <a:gd name="connsiteY2095" fmla="*/ 511382 h 819527"/>
                    <a:gd name="connsiteX2096" fmla="*/ 1066568 w 2570530"/>
                    <a:gd name="connsiteY2096" fmla="*/ 515864 h 819527"/>
                    <a:gd name="connsiteX2097" fmla="*/ 1066117 w 2570530"/>
                    <a:gd name="connsiteY2097" fmla="*/ 523104 h 819527"/>
                    <a:gd name="connsiteX2098" fmla="*/ 1059822 w 2570530"/>
                    <a:gd name="connsiteY2098" fmla="*/ 527205 h 819527"/>
                    <a:gd name="connsiteX2099" fmla="*/ 1049651 w 2570530"/>
                    <a:gd name="connsiteY2099" fmla="*/ 526884 h 819527"/>
                    <a:gd name="connsiteX2100" fmla="*/ 1043890 w 2570530"/>
                    <a:gd name="connsiteY2100" fmla="*/ 522402 h 819527"/>
                    <a:gd name="connsiteX2101" fmla="*/ 1044342 w 2570530"/>
                    <a:gd name="connsiteY2101" fmla="*/ 515162 h 819527"/>
                    <a:gd name="connsiteX2102" fmla="*/ 1050637 w 2570530"/>
                    <a:gd name="connsiteY2102" fmla="*/ 511061 h 819527"/>
                    <a:gd name="connsiteX2103" fmla="*/ 1055816 w 2570530"/>
                    <a:gd name="connsiteY2103" fmla="*/ 509722 h 819527"/>
                    <a:gd name="connsiteX2104" fmla="*/ 426506 w 2570530"/>
                    <a:gd name="connsiteY2104" fmla="*/ 509722 h 819527"/>
                    <a:gd name="connsiteX2105" fmla="*/ 431499 w 2570530"/>
                    <a:gd name="connsiteY2105" fmla="*/ 511382 h 819527"/>
                    <a:gd name="connsiteX2106" fmla="*/ 437259 w 2570530"/>
                    <a:gd name="connsiteY2106" fmla="*/ 515864 h 819527"/>
                    <a:gd name="connsiteX2107" fmla="*/ 436808 w 2570530"/>
                    <a:gd name="connsiteY2107" fmla="*/ 523104 h 819527"/>
                    <a:gd name="connsiteX2108" fmla="*/ 430512 w 2570530"/>
                    <a:gd name="connsiteY2108" fmla="*/ 527205 h 819527"/>
                    <a:gd name="connsiteX2109" fmla="*/ 420342 w 2570530"/>
                    <a:gd name="connsiteY2109" fmla="*/ 526884 h 819527"/>
                    <a:gd name="connsiteX2110" fmla="*/ 414581 w 2570530"/>
                    <a:gd name="connsiteY2110" fmla="*/ 522402 h 819527"/>
                    <a:gd name="connsiteX2111" fmla="*/ 415032 w 2570530"/>
                    <a:gd name="connsiteY2111" fmla="*/ 515162 h 819527"/>
                    <a:gd name="connsiteX2112" fmla="*/ 421327 w 2570530"/>
                    <a:gd name="connsiteY2112" fmla="*/ 511061 h 819527"/>
                    <a:gd name="connsiteX2113" fmla="*/ 426506 w 2570530"/>
                    <a:gd name="connsiteY2113" fmla="*/ 509722 h 819527"/>
                    <a:gd name="connsiteX2114" fmla="*/ 2130627 w 2570530"/>
                    <a:gd name="connsiteY2114" fmla="*/ 506321 h 819527"/>
                    <a:gd name="connsiteX2115" fmla="*/ 2135619 w 2570530"/>
                    <a:gd name="connsiteY2115" fmla="*/ 507982 h 819527"/>
                    <a:gd name="connsiteX2116" fmla="*/ 2141379 w 2570530"/>
                    <a:gd name="connsiteY2116" fmla="*/ 512463 h 819527"/>
                    <a:gd name="connsiteX2117" fmla="*/ 2140929 w 2570530"/>
                    <a:gd name="connsiteY2117" fmla="*/ 519703 h 819527"/>
                    <a:gd name="connsiteX2118" fmla="*/ 2134633 w 2570530"/>
                    <a:gd name="connsiteY2118" fmla="*/ 523804 h 819527"/>
                    <a:gd name="connsiteX2119" fmla="*/ 2124462 w 2570530"/>
                    <a:gd name="connsiteY2119" fmla="*/ 523483 h 819527"/>
                    <a:gd name="connsiteX2120" fmla="*/ 2118701 w 2570530"/>
                    <a:gd name="connsiteY2120" fmla="*/ 519001 h 819527"/>
                    <a:gd name="connsiteX2121" fmla="*/ 2119152 w 2570530"/>
                    <a:gd name="connsiteY2121" fmla="*/ 511761 h 819527"/>
                    <a:gd name="connsiteX2122" fmla="*/ 2125448 w 2570530"/>
                    <a:gd name="connsiteY2122" fmla="*/ 507660 h 819527"/>
                    <a:gd name="connsiteX2123" fmla="*/ 2130627 w 2570530"/>
                    <a:gd name="connsiteY2123" fmla="*/ 506321 h 819527"/>
                    <a:gd name="connsiteX2124" fmla="*/ 1499996 w 2570530"/>
                    <a:gd name="connsiteY2124" fmla="*/ 506321 h 819527"/>
                    <a:gd name="connsiteX2125" fmla="*/ 1504988 w 2570530"/>
                    <a:gd name="connsiteY2125" fmla="*/ 507982 h 819527"/>
                    <a:gd name="connsiteX2126" fmla="*/ 1510749 w 2570530"/>
                    <a:gd name="connsiteY2126" fmla="*/ 512463 h 819527"/>
                    <a:gd name="connsiteX2127" fmla="*/ 1510298 w 2570530"/>
                    <a:gd name="connsiteY2127" fmla="*/ 519703 h 819527"/>
                    <a:gd name="connsiteX2128" fmla="*/ 1504002 w 2570530"/>
                    <a:gd name="connsiteY2128" fmla="*/ 523804 h 819527"/>
                    <a:gd name="connsiteX2129" fmla="*/ 1493831 w 2570530"/>
                    <a:gd name="connsiteY2129" fmla="*/ 523483 h 819527"/>
                    <a:gd name="connsiteX2130" fmla="*/ 1488070 w 2570530"/>
                    <a:gd name="connsiteY2130" fmla="*/ 519001 h 819527"/>
                    <a:gd name="connsiteX2131" fmla="*/ 1488521 w 2570530"/>
                    <a:gd name="connsiteY2131" fmla="*/ 511761 h 819527"/>
                    <a:gd name="connsiteX2132" fmla="*/ 1494817 w 2570530"/>
                    <a:gd name="connsiteY2132" fmla="*/ 507660 h 819527"/>
                    <a:gd name="connsiteX2133" fmla="*/ 1499996 w 2570530"/>
                    <a:gd name="connsiteY2133" fmla="*/ 506321 h 819527"/>
                    <a:gd name="connsiteX2134" fmla="*/ 869493 w 2570530"/>
                    <a:gd name="connsiteY2134" fmla="*/ 506321 h 819527"/>
                    <a:gd name="connsiteX2135" fmla="*/ 874485 w 2570530"/>
                    <a:gd name="connsiteY2135" fmla="*/ 507982 h 819527"/>
                    <a:gd name="connsiteX2136" fmla="*/ 880245 w 2570530"/>
                    <a:gd name="connsiteY2136" fmla="*/ 512463 h 819527"/>
                    <a:gd name="connsiteX2137" fmla="*/ 879795 w 2570530"/>
                    <a:gd name="connsiteY2137" fmla="*/ 519703 h 819527"/>
                    <a:gd name="connsiteX2138" fmla="*/ 873499 w 2570530"/>
                    <a:gd name="connsiteY2138" fmla="*/ 523804 h 819527"/>
                    <a:gd name="connsiteX2139" fmla="*/ 863328 w 2570530"/>
                    <a:gd name="connsiteY2139" fmla="*/ 523483 h 819527"/>
                    <a:gd name="connsiteX2140" fmla="*/ 857567 w 2570530"/>
                    <a:gd name="connsiteY2140" fmla="*/ 519001 h 819527"/>
                    <a:gd name="connsiteX2141" fmla="*/ 858018 w 2570530"/>
                    <a:gd name="connsiteY2141" fmla="*/ 511761 h 819527"/>
                    <a:gd name="connsiteX2142" fmla="*/ 864314 w 2570530"/>
                    <a:gd name="connsiteY2142" fmla="*/ 507660 h 819527"/>
                    <a:gd name="connsiteX2143" fmla="*/ 869493 w 2570530"/>
                    <a:gd name="connsiteY2143" fmla="*/ 506321 h 819527"/>
                    <a:gd name="connsiteX2144" fmla="*/ 240184 w 2570530"/>
                    <a:gd name="connsiteY2144" fmla="*/ 506321 h 819527"/>
                    <a:gd name="connsiteX2145" fmla="*/ 245175 w 2570530"/>
                    <a:gd name="connsiteY2145" fmla="*/ 507982 h 819527"/>
                    <a:gd name="connsiteX2146" fmla="*/ 250936 w 2570530"/>
                    <a:gd name="connsiteY2146" fmla="*/ 512463 h 819527"/>
                    <a:gd name="connsiteX2147" fmla="*/ 250485 w 2570530"/>
                    <a:gd name="connsiteY2147" fmla="*/ 519703 h 819527"/>
                    <a:gd name="connsiteX2148" fmla="*/ 244189 w 2570530"/>
                    <a:gd name="connsiteY2148" fmla="*/ 523804 h 819527"/>
                    <a:gd name="connsiteX2149" fmla="*/ 234018 w 2570530"/>
                    <a:gd name="connsiteY2149" fmla="*/ 523483 h 819527"/>
                    <a:gd name="connsiteX2150" fmla="*/ 228257 w 2570530"/>
                    <a:gd name="connsiteY2150" fmla="*/ 519001 h 819527"/>
                    <a:gd name="connsiteX2151" fmla="*/ 228708 w 2570530"/>
                    <a:gd name="connsiteY2151" fmla="*/ 511761 h 819527"/>
                    <a:gd name="connsiteX2152" fmla="*/ 235004 w 2570530"/>
                    <a:gd name="connsiteY2152" fmla="*/ 507660 h 819527"/>
                    <a:gd name="connsiteX2153" fmla="*/ 240184 w 2570530"/>
                    <a:gd name="connsiteY2153" fmla="*/ 506321 h 819527"/>
                    <a:gd name="connsiteX2154" fmla="*/ 2456983 w 2570530"/>
                    <a:gd name="connsiteY2154" fmla="*/ 498155 h 819527"/>
                    <a:gd name="connsiteX2155" fmla="*/ 2464312 w 2570530"/>
                    <a:gd name="connsiteY2155" fmla="*/ 500733 h 819527"/>
                    <a:gd name="connsiteX2156" fmla="*/ 2474969 w 2570530"/>
                    <a:gd name="connsiteY2156" fmla="*/ 509400 h 819527"/>
                    <a:gd name="connsiteX2157" fmla="*/ 2473967 w 2570530"/>
                    <a:gd name="connsiteY2157" fmla="*/ 520130 h 819527"/>
                    <a:gd name="connsiteX2158" fmla="*/ 2458625 w 2570530"/>
                    <a:gd name="connsiteY2158" fmla="*/ 529689 h 819527"/>
                    <a:gd name="connsiteX2159" fmla="*/ 2443552 w 2570530"/>
                    <a:gd name="connsiteY2159" fmla="*/ 528976 h 819527"/>
                    <a:gd name="connsiteX2160" fmla="*/ 2432895 w 2570530"/>
                    <a:gd name="connsiteY2160" fmla="*/ 520309 h 819527"/>
                    <a:gd name="connsiteX2161" fmla="*/ 2433898 w 2570530"/>
                    <a:gd name="connsiteY2161" fmla="*/ 509580 h 819527"/>
                    <a:gd name="connsiteX2162" fmla="*/ 2449239 w 2570530"/>
                    <a:gd name="connsiteY2162" fmla="*/ 500020 h 819527"/>
                    <a:gd name="connsiteX2163" fmla="*/ 2456983 w 2570530"/>
                    <a:gd name="connsiteY2163" fmla="*/ 498155 h 819527"/>
                    <a:gd name="connsiteX2164" fmla="*/ 1826353 w 2570530"/>
                    <a:gd name="connsiteY2164" fmla="*/ 498155 h 819527"/>
                    <a:gd name="connsiteX2165" fmla="*/ 1833682 w 2570530"/>
                    <a:gd name="connsiteY2165" fmla="*/ 500733 h 819527"/>
                    <a:gd name="connsiteX2166" fmla="*/ 1844338 w 2570530"/>
                    <a:gd name="connsiteY2166" fmla="*/ 509400 h 819527"/>
                    <a:gd name="connsiteX2167" fmla="*/ 1843336 w 2570530"/>
                    <a:gd name="connsiteY2167" fmla="*/ 520130 h 819527"/>
                    <a:gd name="connsiteX2168" fmla="*/ 1827994 w 2570530"/>
                    <a:gd name="connsiteY2168" fmla="*/ 529689 h 819527"/>
                    <a:gd name="connsiteX2169" fmla="*/ 1812921 w 2570530"/>
                    <a:gd name="connsiteY2169" fmla="*/ 528976 h 819527"/>
                    <a:gd name="connsiteX2170" fmla="*/ 1802265 w 2570530"/>
                    <a:gd name="connsiteY2170" fmla="*/ 520309 h 819527"/>
                    <a:gd name="connsiteX2171" fmla="*/ 1803267 w 2570530"/>
                    <a:gd name="connsiteY2171" fmla="*/ 509580 h 819527"/>
                    <a:gd name="connsiteX2172" fmla="*/ 1818608 w 2570530"/>
                    <a:gd name="connsiteY2172" fmla="*/ 500020 h 819527"/>
                    <a:gd name="connsiteX2173" fmla="*/ 1826353 w 2570530"/>
                    <a:gd name="connsiteY2173" fmla="*/ 498155 h 819527"/>
                    <a:gd name="connsiteX2174" fmla="*/ 1195849 w 2570530"/>
                    <a:gd name="connsiteY2174" fmla="*/ 498155 h 819527"/>
                    <a:gd name="connsiteX2175" fmla="*/ 1203178 w 2570530"/>
                    <a:gd name="connsiteY2175" fmla="*/ 500733 h 819527"/>
                    <a:gd name="connsiteX2176" fmla="*/ 1213835 w 2570530"/>
                    <a:gd name="connsiteY2176" fmla="*/ 509400 h 819527"/>
                    <a:gd name="connsiteX2177" fmla="*/ 1212833 w 2570530"/>
                    <a:gd name="connsiteY2177" fmla="*/ 520130 h 819527"/>
                    <a:gd name="connsiteX2178" fmla="*/ 1197491 w 2570530"/>
                    <a:gd name="connsiteY2178" fmla="*/ 529689 h 819527"/>
                    <a:gd name="connsiteX2179" fmla="*/ 1182417 w 2570530"/>
                    <a:gd name="connsiteY2179" fmla="*/ 528976 h 819527"/>
                    <a:gd name="connsiteX2180" fmla="*/ 1171761 w 2570530"/>
                    <a:gd name="connsiteY2180" fmla="*/ 520309 h 819527"/>
                    <a:gd name="connsiteX2181" fmla="*/ 1172763 w 2570530"/>
                    <a:gd name="connsiteY2181" fmla="*/ 509580 h 819527"/>
                    <a:gd name="connsiteX2182" fmla="*/ 1188105 w 2570530"/>
                    <a:gd name="connsiteY2182" fmla="*/ 500020 h 819527"/>
                    <a:gd name="connsiteX2183" fmla="*/ 1195849 w 2570530"/>
                    <a:gd name="connsiteY2183" fmla="*/ 498155 h 819527"/>
                    <a:gd name="connsiteX2184" fmla="*/ 566539 w 2570530"/>
                    <a:gd name="connsiteY2184" fmla="*/ 498155 h 819527"/>
                    <a:gd name="connsiteX2185" fmla="*/ 573869 w 2570530"/>
                    <a:gd name="connsiteY2185" fmla="*/ 500733 h 819527"/>
                    <a:gd name="connsiteX2186" fmla="*/ 584525 w 2570530"/>
                    <a:gd name="connsiteY2186" fmla="*/ 509400 h 819527"/>
                    <a:gd name="connsiteX2187" fmla="*/ 583523 w 2570530"/>
                    <a:gd name="connsiteY2187" fmla="*/ 520130 h 819527"/>
                    <a:gd name="connsiteX2188" fmla="*/ 568182 w 2570530"/>
                    <a:gd name="connsiteY2188" fmla="*/ 529689 h 819527"/>
                    <a:gd name="connsiteX2189" fmla="*/ 553108 w 2570530"/>
                    <a:gd name="connsiteY2189" fmla="*/ 528976 h 819527"/>
                    <a:gd name="connsiteX2190" fmla="*/ 542452 w 2570530"/>
                    <a:gd name="connsiteY2190" fmla="*/ 520309 h 819527"/>
                    <a:gd name="connsiteX2191" fmla="*/ 543454 w 2570530"/>
                    <a:gd name="connsiteY2191" fmla="*/ 509580 h 819527"/>
                    <a:gd name="connsiteX2192" fmla="*/ 558795 w 2570530"/>
                    <a:gd name="connsiteY2192" fmla="*/ 500020 h 819527"/>
                    <a:gd name="connsiteX2193" fmla="*/ 566539 w 2570530"/>
                    <a:gd name="connsiteY2193" fmla="*/ 498155 h 819527"/>
                    <a:gd name="connsiteX2194" fmla="*/ 2151199 w 2570530"/>
                    <a:gd name="connsiteY2194" fmla="*/ 478006 h 819527"/>
                    <a:gd name="connsiteX2195" fmla="*/ 2159107 w 2570530"/>
                    <a:gd name="connsiteY2195" fmla="*/ 480338 h 819527"/>
                    <a:gd name="connsiteX2196" fmla="*/ 2180309 w 2570530"/>
                    <a:gd name="connsiteY2196" fmla="*/ 495431 h 819527"/>
                    <a:gd name="connsiteX2197" fmla="*/ 2180309 w 2570530"/>
                    <a:gd name="connsiteY2197" fmla="*/ 506689 h 819527"/>
                    <a:gd name="connsiteX2198" fmla="*/ 2170938 w 2570530"/>
                    <a:gd name="connsiteY2198" fmla="*/ 513360 h 819527"/>
                    <a:gd name="connsiteX2199" fmla="*/ 2155123 w 2570530"/>
                    <a:gd name="connsiteY2199" fmla="*/ 513360 h 819527"/>
                    <a:gd name="connsiteX2200" fmla="*/ 2133921 w 2570530"/>
                    <a:gd name="connsiteY2200" fmla="*/ 498267 h 819527"/>
                    <a:gd name="connsiteX2201" fmla="*/ 2133921 w 2570530"/>
                    <a:gd name="connsiteY2201" fmla="*/ 487009 h 819527"/>
                    <a:gd name="connsiteX2202" fmla="*/ 2143292 w 2570530"/>
                    <a:gd name="connsiteY2202" fmla="*/ 480338 h 819527"/>
                    <a:gd name="connsiteX2203" fmla="*/ 2151199 w 2570530"/>
                    <a:gd name="connsiteY2203" fmla="*/ 478006 h 819527"/>
                    <a:gd name="connsiteX2204" fmla="*/ 1520569 w 2570530"/>
                    <a:gd name="connsiteY2204" fmla="*/ 478006 h 819527"/>
                    <a:gd name="connsiteX2205" fmla="*/ 1528477 w 2570530"/>
                    <a:gd name="connsiteY2205" fmla="*/ 480338 h 819527"/>
                    <a:gd name="connsiteX2206" fmla="*/ 1549679 w 2570530"/>
                    <a:gd name="connsiteY2206" fmla="*/ 495431 h 819527"/>
                    <a:gd name="connsiteX2207" fmla="*/ 1549679 w 2570530"/>
                    <a:gd name="connsiteY2207" fmla="*/ 506689 h 819527"/>
                    <a:gd name="connsiteX2208" fmla="*/ 1540307 w 2570530"/>
                    <a:gd name="connsiteY2208" fmla="*/ 513360 h 819527"/>
                    <a:gd name="connsiteX2209" fmla="*/ 1524493 w 2570530"/>
                    <a:gd name="connsiteY2209" fmla="*/ 513360 h 819527"/>
                    <a:gd name="connsiteX2210" fmla="*/ 1503290 w 2570530"/>
                    <a:gd name="connsiteY2210" fmla="*/ 498267 h 819527"/>
                    <a:gd name="connsiteX2211" fmla="*/ 1503290 w 2570530"/>
                    <a:gd name="connsiteY2211" fmla="*/ 487009 h 819527"/>
                    <a:gd name="connsiteX2212" fmla="*/ 1512662 w 2570530"/>
                    <a:gd name="connsiteY2212" fmla="*/ 480338 h 819527"/>
                    <a:gd name="connsiteX2213" fmla="*/ 1520569 w 2570530"/>
                    <a:gd name="connsiteY2213" fmla="*/ 478006 h 819527"/>
                    <a:gd name="connsiteX2214" fmla="*/ 890066 w 2570530"/>
                    <a:gd name="connsiteY2214" fmla="*/ 478006 h 819527"/>
                    <a:gd name="connsiteX2215" fmla="*/ 897973 w 2570530"/>
                    <a:gd name="connsiteY2215" fmla="*/ 480338 h 819527"/>
                    <a:gd name="connsiteX2216" fmla="*/ 919176 w 2570530"/>
                    <a:gd name="connsiteY2216" fmla="*/ 495431 h 819527"/>
                    <a:gd name="connsiteX2217" fmla="*/ 919176 w 2570530"/>
                    <a:gd name="connsiteY2217" fmla="*/ 506689 h 819527"/>
                    <a:gd name="connsiteX2218" fmla="*/ 909805 w 2570530"/>
                    <a:gd name="connsiteY2218" fmla="*/ 513360 h 819527"/>
                    <a:gd name="connsiteX2219" fmla="*/ 893990 w 2570530"/>
                    <a:gd name="connsiteY2219" fmla="*/ 513360 h 819527"/>
                    <a:gd name="connsiteX2220" fmla="*/ 872787 w 2570530"/>
                    <a:gd name="connsiteY2220" fmla="*/ 498267 h 819527"/>
                    <a:gd name="connsiteX2221" fmla="*/ 872787 w 2570530"/>
                    <a:gd name="connsiteY2221" fmla="*/ 487009 h 819527"/>
                    <a:gd name="connsiteX2222" fmla="*/ 882159 w 2570530"/>
                    <a:gd name="connsiteY2222" fmla="*/ 480338 h 819527"/>
                    <a:gd name="connsiteX2223" fmla="*/ 890066 w 2570530"/>
                    <a:gd name="connsiteY2223" fmla="*/ 478006 h 819527"/>
                    <a:gd name="connsiteX2224" fmla="*/ 260756 w 2570530"/>
                    <a:gd name="connsiteY2224" fmla="*/ 478006 h 819527"/>
                    <a:gd name="connsiteX2225" fmla="*/ 268664 w 2570530"/>
                    <a:gd name="connsiteY2225" fmla="*/ 480338 h 819527"/>
                    <a:gd name="connsiteX2226" fmla="*/ 289866 w 2570530"/>
                    <a:gd name="connsiteY2226" fmla="*/ 495431 h 819527"/>
                    <a:gd name="connsiteX2227" fmla="*/ 289866 w 2570530"/>
                    <a:gd name="connsiteY2227" fmla="*/ 506689 h 819527"/>
                    <a:gd name="connsiteX2228" fmla="*/ 280495 w 2570530"/>
                    <a:gd name="connsiteY2228" fmla="*/ 513360 h 819527"/>
                    <a:gd name="connsiteX2229" fmla="*/ 264680 w 2570530"/>
                    <a:gd name="connsiteY2229" fmla="*/ 513360 h 819527"/>
                    <a:gd name="connsiteX2230" fmla="*/ 243478 w 2570530"/>
                    <a:gd name="connsiteY2230" fmla="*/ 498267 h 819527"/>
                    <a:gd name="connsiteX2231" fmla="*/ 243478 w 2570530"/>
                    <a:gd name="connsiteY2231" fmla="*/ 487009 h 819527"/>
                    <a:gd name="connsiteX2232" fmla="*/ 252849 w 2570530"/>
                    <a:gd name="connsiteY2232" fmla="*/ 480338 h 819527"/>
                    <a:gd name="connsiteX2233" fmla="*/ 260756 w 2570530"/>
                    <a:gd name="connsiteY2233" fmla="*/ 478006 h 819527"/>
                    <a:gd name="connsiteX2234" fmla="*/ 2249441 w 2570530"/>
                    <a:gd name="connsiteY2234" fmla="*/ 469603 h 819527"/>
                    <a:gd name="connsiteX2235" fmla="*/ 2258880 w 2570530"/>
                    <a:gd name="connsiteY2235" fmla="*/ 472387 h 819527"/>
                    <a:gd name="connsiteX2236" fmla="*/ 2296700 w 2570530"/>
                    <a:gd name="connsiteY2236" fmla="*/ 499309 h 819527"/>
                    <a:gd name="connsiteX2237" fmla="*/ 2296700 w 2570530"/>
                    <a:gd name="connsiteY2237" fmla="*/ 512747 h 819527"/>
                    <a:gd name="connsiteX2238" fmla="*/ 2241525 w 2570530"/>
                    <a:gd name="connsiteY2238" fmla="*/ 552025 h 819527"/>
                    <a:gd name="connsiteX2239" fmla="*/ 2222648 w 2570530"/>
                    <a:gd name="connsiteY2239" fmla="*/ 552024 h 819527"/>
                    <a:gd name="connsiteX2240" fmla="*/ 2184828 w 2570530"/>
                    <a:gd name="connsiteY2240" fmla="*/ 525102 h 819527"/>
                    <a:gd name="connsiteX2241" fmla="*/ 2184827 w 2570530"/>
                    <a:gd name="connsiteY2241" fmla="*/ 511664 h 819527"/>
                    <a:gd name="connsiteX2242" fmla="*/ 2240003 w 2570530"/>
                    <a:gd name="connsiteY2242" fmla="*/ 472387 h 819527"/>
                    <a:gd name="connsiteX2243" fmla="*/ 2249441 w 2570530"/>
                    <a:gd name="connsiteY2243" fmla="*/ 469603 h 819527"/>
                    <a:gd name="connsiteX2244" fmla="*/ 1618811 w 2570530"/>
                    <a:gd name="connsiteY2244" fmla="*/ 469603 h 819527"/>
                    <a:gd name="connsiteX2245" fmla="*/ 1628249 w 2570530"/>
                    <a:gd name="connsiteY2245" fmla="*/ 472387 h 819527"/>
                    <a:gd name="connsiteX2246" fmla="*/ 1666070 w 2570530"/>
                    <a:gd name="connsiteY2246" fmla="*/ 499309 h 819527"/>
                    <a:gd name="connsiteX2247" fmla="*/ 1666070 w 2570530"/>
                    <a:gd name="connsiteY2247" fmla="*/ 512747 h 819527"/>
                    <a:gd name="connsiteX2248" fmla="*/ 1610894 w 2570530"/>
                    <a:gd name="connsiteY2248" fmla="*/ 552025 h 819527"/>
                    <a:gd name="connsiteX2249" fmla="*/ 1592018 w 2570530"/>
                    <a:gd name="connsiteY2249" fmla="*/ 552024 h 819527"/>
                    <a:gd name="connsiteX2250" fmla="*/ 1554198 w 2570530"/>
                    <a:gd name="connsiteY2250" fmla="*/ 525102 h 819527"/>
                    <a:gd name="connsiteX2251" fmla="*/ 1554197 w 2570530"/>
                    <a:gd name="connsiteY2251" fmla="*/ 511664 h 819527"/>
                    <a:gd name="connsiteX2252" fmla="*/ 1609373 w 2570530"/>
                    <a:gd name="connsiteY2252" fmla="*/ 472387 h 819527"/>
                    <a:gd name="connsiteX2253" fmla="*/ 1618811 w 2570530"/>
                    <a:gd name="connsiteY2253" fmla="*/ 469603 h 819527"/>
                    <a:gd name="connsiteX2254" fmla="*/ 988307 w 2570530"/>
                    <a:gd name="connsiteY2254" fmla="*/ 469603 h 819527"/>
                    <a:gd name="connsiteX2255" fmla="*/ 997746 w 2570530"/>
                    <a:gd name="connsiteY2255" fmla="*/ 472387 h 819527"/>
                    <a:gd name="connsiteX2256" fmla="*/ 1035566 w 2570530"/>
                    <a:gd name="connsiteY2256" fmla="*/ 499309 h 819527"/>
                    <a:gd name="connsiteX2257" fmla="*/ 1035566 w 2570530"/>
                    <a:gd name="connsiteY2257" fmla="*/ 512747 h 819527"/>
                    <a:gd name="connsiteX2258" fmla="*/ 980391 w 2570530"/>
                    <a:gd name="connsiteY2258" fmla="*/ 552025 h 819527"/>
                    <a:gd name="connsiteX2259" fmla="*/ 961514 w 2570530"/>
                    <a:gd name="connsiteY2259" fmla="*/ 552024 h 819527"/>
                    <a:gd name="connsiteX2260" fmla="*/ 923694 w 2570530"/>
                    <a:gd name="connsiteY2260" fmla="*/ 525102 h 819527"/>
                    <a:gd name="connsiteX2261" fmla="*/ 923693 w 2570530"/>
                    <a:gd name="connsiteY2261" fmla="*/ 511664 h 819527"/>
                    <a:gd name="connsiteX2262" fmla="*/ 978869 w 2570530"/>
                    <a:gd name="connsiteY2262" fmla="*/ 472387 h 819527"/>
                    <a:gd name="connsiteX2263" fmla="*/ 988307 w 2570530"/>
                    <a:gd name="connsiteY2263" fmla="*/ 469603 h 819527"/>
                    <a:gd name="connsiteX2264" fmla="*/ 358998 w 2570530"/>
                    <a:gd name="connsiteY2264" fmla="*/ 469603 h 819527"/>
                    <a:gd name="connsiteX2265" fmla="*/ 368436 w 2570530"/>
                    <a:gd name="connsiteY2265" fmla="*/ 472387 h 819527"/>
                    <a:gd name="connsiteX2266" fmla="*/ 406257 w 2570530"/>
                    <a:gd name="connsiteY2266" fmla="*/ 499309 h 819527"/>
                    <a:gd name="connsiteX2267" fmla="*/ 406257 w 2570530"/>
                    <a:gd name="connsiteY2267" fmla="*/ 512747 h 819527"/>
                    <a:gd name="connsiteX2268" fmla="*/ 351081 w 2570530"/>
                    <a:gd name="connsiteY2268" fmla="*/ 552025 h 819527"/>
                    <a:gd name="connsiteX2269" fmla="*/ 332204 w 2570530"/>
                    <a:gd name="connsiteY2269" fmla="*/ 552024 h 819527"/>
                    <a:gd name="connsiteX2270" fmla="*/ 294384 w 2570530"/>
                    <a:gd name="connsiteY2270" fmla="*/ 525102 h 819527"/>
                    <a:gd name="connsiteX2271" fmla="*/ 294384 w 2570530"/>
                    <a:gd name="connsiteY2271" fmla="*/ 511664 h 819527"/>
                    <a:gd name="connsiteX2272" fmla="*/ 349559 w 2570530"/>
                    <a:gd name="connsiteY2272" fmla="*/ 472387 h 819527"/>
                    <a:gd name="connsiteX2273" fmla="*/ 358998 w 2570530"/>
                    <a:gd name="connsiteY2273" fmla="*/ 469603 h 819527"/>
                    <a:gd name="connsiteX2274" fmla="*/ 2457199 w 2570530"/>
                    <a:gd name="connsiteY2274" fmla="*/ 469353 h 819527"/>
                    <a:gd name="connsiteX2275" fmla="*/ 2461947 w 2570530"/>
                    <a:gd name="connsiteY2275" fmla="*/ 471983 h 819527"/>
                    <a:gd name="connsiteX2276" fmla="*/ 2467956 w 2570530"/>
                    <a:gd name="connsiteY2276" fmla="*/ 479506 h 819527"/>
                    <a:gd name="connsiteX2277" fmla="*/ 2465006 w 2570530"/>
                    <a:gd name="connsiteY2277" fmla="*/ 487136 h 819527"/>
                    <a:gd name="connsiteX2278" fmla="*/ 2454657 w 2570530"/>
                    <a:gd name="connsiteY2278" fmla="*/ 491325 h 819527"/>
                    <a:gd name="connsiteX2279" fmla="*/ 2443938 w 2570530"/>
                    <a:gd name="connsiteY2279" fmla="*/ 489226 h 819527"/>
                    <a:gd name="connsiteX2280" fmla="*/ 2437929 w 2570530"/>
                    <a:gd name="connsiteY2280" fmla="*/ 481702 h 819527"/>
                    <a:gd name="connsiteX2281" fmla="*/ 2440878 w 2570530"/>
                    <a:gd name="connsiteY2281" fmla="*/ 474073 h 819527"/>
                    <a:gd name="connsiteX2282" fmla="*/ 2451229 w 2570530"/>
                    <a:gd name="connsiteY2282" fmla="*/ 469884 h 819527"/>
                    <a:gd name="connsiteX2283" fmla="*/ 2457199 w 2570530"/>
                    <a:gd name="connsiteY2283" fmla="*/ 469353 h 819527"/>
                    <a:gd name="connsiteX2284" fmla="*/ 1826568 w 2570530"/>
                    <a:gd name="connsiteY2284" fmla="*/ 469353 h 819527"/>
                    <a:gd name="connsiteX2285" fmla="*/ 1831317 w 2570530"/>
                    <a:gd name="connsiteY2285" fmla="*/ 471983 h 819527"/>
                    <a:gd name="connsiteX2286" fmla="*/ 1837325 w 2570530"/>
                    <a:gd name="connsiteY2286" fmla="*/ 479506 h 819527"/>
                    <a:gd name="connsiteX2287" fmla="*/ 1834376 w 2570530"/>
                    <a:gd name="connsiteY2287" fmla="*/ 487136 h 819527"/>
                    <a:gd name="connsiteX2288" fmla="*/ 1824026 w 2570530"/>
                    <a:gd name="connsiteY2288" fmla="*/ 491325 h 819527"/>
                    <a:gd name="connsiteX2289" fmla="*/ 1813307 w 2570530"/>
                    <a:gd name="connsiteY2289" fmla="*/ 489226 h 819527"/>
                    <a:gd name="connsiteX2290" fmla="*/ 1807299 w 2570530"/>
                    <a:gd name="connsiteY2290" fmla="*/ 481702 h 819527"/>
                    <a:gd name="connsiteX2291" fmla="*/ 1810248 w 2570530"/>
                    <a:gd name="connsiteY2291" fmla="*/ 474073 h 819527"/>
                    <a:gd name="connsiteX2292" fmla="*/ 1820598 w 2570530"/>
                    <a:gd name="connsiteY2292" fmla="*/ 469884 h 819527"/>
                    <a:gd name="connsiteX2293" fmla="*/ 1826568 w 2570530"/>
                    <a:gd name="connsiteY2293" fmla="*/ 469353 h 819527"/>
                    <a:gd name="connsiteX2294" fmla="*/ 1196065 w 2570530"/>
                    <a:gd name="connsiteY2294" fmla="*/ 469353 h 819527"/>
                    <a:gd name="connsiteX2295" fmla="*/ 1200814 w 2570530"/>
                    <a:gd name="connsiteY2295" fmla="*/ 471983 h 819527"/>
                    <a:gd name="connsiteX2296" fmla="*/ 1206822 w 2570530"/>
                    <a:gd name="connsiteY2296" fmla="*/ 479506 h 819527"/>
                    <a:gd name="connsiteX2297" fmla="*/ 1203873 w 2570530"/>
                    <a:gd name="connsiteY2297" fmla="*/ 487136 h 819527"/>
                    <a:gd name="connsiteX2298" fmla="*/ 1193523 w 2570530"/>
                    <a:gd name="connsiteY2298" fmla="*/ 491325 h 819527"/>
                    <a:gd name="connsiteX2299" fmla="*/ 1182804 w 2570530"/>
                    <a:gd name="connsiteY2299" fmla="*/ 489226 h 819527"/>
                    <a:gd name="connsiteX2300" fmla="*/ 1176796 w 2570530"/>
                    <a:gd name="connsiteY2300" fmla="*/ 481702 h 819527"/>
                    <a:gd name="connsiteX2301" fmla="*/ 1179745 w 2570530"/>
                    <a:gd name="connsiteY2301" fmla="*/ 474073 h 819527"/>
                    <a:gd name="connsiteX2302" fmla="*/ 1190095 w 2570530"/>
                    <a:gd name="connsiteY2302" fmla="*/ 469884 h 819527"/>
                    <a:gd name="connsiteX2303" fmla="*/ 1196065 w 2570530"/>
                    <a:gd name="connsiteY2303" fmla="*/ 469353 h 819527"/>
                    <a:gd name="connsiteX2304" fmla="*/ 566756 w 2570530"/>
                    <a:gd name="connsiteY2304" fmla="*/ 469353 h 819527"/>
                    <a:gd name="connsiteX2305" fmla="*/ 571504 w 2570530"/>
                    <a:gd name="connsiteY2305" fmla="*/ 471983 h 819527"/>
                    <a:gd name="connsiteX2306" fmla="*/ 577513 w 2570530"/>
                    <a:gd name="connsiteY2306" fmla="*/ 479506 h 819527"/>
                    <a:gd name="connsiteX2307" fmla="*/ 574563 w 2570530"/>
                    <a:gd name="connsiteY2307" fmla="*/ 487136 h 819527"/>
                    <a:gd name="connsiteX2308" fmla="*/ 564213 w 2570530"/>
                    <a:gd name="connsiteY2308" fmla="*/ 491325 h 819527"/>
                    <a:gd name="connsiteX2309" fmla="*/ 553495 w 2570530"/>
                    <a:gd name="connsiteY2309" fmla="*/ 489226 h 819527"/>
                    <a:gd name="connsiteX2310" fmla="*/ 547486 w 2570530"/>
                    <a:gd name="connsiteY2310" fmla="*/ 481702 h 819527"/>
                    <a:gd name="connsiteX2311" fmla="*/ 550435 w 2570530"/>
                    <a:gd name="connsiteY2311" fmla="*/ 474073 h 819527"/>
                    <a:gd name="connsiteX2312" fmla="*/ 560785 w 2570530"/>
                    <a:gd name="connsiteY2312" fmla="*/ 469884 h 819527"/>
                    <a:gd name="connsiteX2313" fmla="*/ 566756 w 2570530"/>
                    <a:gd name="connsiteY2313" fmla="*/ 469353 h 819527"/>
                    <a:gd name="connsiteX2314" fmla="*/ 2513295 w 2570530"/>
                    <a:gd name="connsiteY2314" fmla="*/ 464098 h 819527"/>
                    <a:gd name="connsiteX2315" fmla="*/ 2514016 w 2570530"/>
                    <a:gd name="connsiteY2315" fmla="*/ 464137 h 819527"/>
                    <a:gd name="connsiteX2316" fmla="*/ 2522499 w 2570530"/>
                    <a:gd name="connsiteY2316" fmla="*/ 512443 h 819527"/>
                    <a:gd name="connsiteX2317" fmla="*/ 2514372 w 2570530"/>
                    <a:gd name="connsiteY2317" fmla="*/ 515732 h 819527"/>
                    <a:gd name="connsiteX2318" fmla="*/ 2489370 w 2570530"/>
                    <a:gd name="connsiteY2318" fmla="*/ 510836 h 819527"/>
                    <a:gd name="connsiteX2319" fmla="*/ 2475355 w 2570530"/>
                    <a:gd name="connsiteY2319" fmla="*/ 493287 h 819527"/>
                    <a:gd name="connsiteX2320" fmla="*/ 2482233 w 2570530"/>
                    <a:gd name="connsiteY2320" fmla="*/ 475488 h 819527"/>
                    <a:gd name="connsiteX2321" fmla="*/ 2506378 w 2570530"/>
                    <a:gd name="connsiteY2321" fmla="*/ 465717 h 819527"/>
                    <a:gd name="connsiteX2322" fmla="*/ 2513295 w 2570530"/>
                    <a:gd name="connsiteY2322" fmla="*/ 464098 h 819527"/>
                    <a:gd name="connsiteX2323" fmla="*/ 1882665 w 2570530"/>
                    <a:gd name="connsiteY2323" fmla="*/ 464098 h 819527"/>
                    <a:gd name="connsiteX2324" fmla="*/ 1889674 w 2570530"/>
                    <a:gd name="connsiteY2324" fmla="*/ 464479 h 819527"/>
                    <a:gd name="connsiteX2325" fmla="*/ 1900751 w 2570530"/>
                    <a:gd name="connsiteY2325" fmla="*/ 470614 h 819527"/>
                    <a:gd name="connsiteX2326" fmla="*/ 1914765 w 2570530"/>
                    <a:gd name="connsiteY2326" fmla="*/ 488162 h 819527"/>
                    <a:gd name="connsiteX2327" fmla="*/ 1907886 w 2570530"/>
                    <a:gd name="connsiteY2327" fmla="*/ 505961 h 819527"/>
                    <a:gd name="connsiteX2328" fmla="*/ 1883742 w 2570530"/>
                    <a:gd name="connsiteY2328" fmla="*/ 515732 h 819527"/>
                    <a:gd name="connsiteX2329" fmla="*/ 1858739 w 2570530"/>
                    <a:gd name="connsiteY2329" fmla="*/ 510836 h 819527"/>
                    <a:gd name="connsiteX2330" fmla="*/ 1844724 w 2570530"/>
                    <a:gd name="connsiteY2330" fmla="*/ 493287 h 819527"/>
                    <a:gd name="connsiteX2331" fmla="*/ 1851603 w 2570530"/>
                    <a:gd name="connsiteY2331" fmla="*/ 475488 h 819527"/>
                    <a:gd name="connsiteX2332" fmla="*/ 1875748 w 2570530"/>
                    <a:gd name="connsiteY2332" fmla="*/ 465717 h 819527"/>
                    <a:gd name="connsiteX2333" fmla="*/ 1882665 w 2570530"/>
                    <a:gd name="connsiteY2333" fmla="*/ 464098 h 819527"/>
                    <a:gd name="connsiteX2334" fmla="*/ 1252161 w 2570530"/>
                    <a:gd name="connsiteY2334" fmla="*/ 464098 h 819527"/>
                    <a:gd name="connsiteX2335" fmla="*/ 1259170 w 2570530"/>
                    <a:gd name="connsiteY2335" fmla="*/ 464479 h 819527"/>
                    <a:gd name="connsiteX2336" fmla="*/ 1270247 w 2570530"/>
                    <a:gd name="connsiteY2336" fmla="*/ 470614 h 819527"/>
                    <a:gd name="connsiteX2337" fmla="*/ 1284262 w 2570530"/>
                    <a:gd name="connsiteY2337" fmla="*/ 488162 h 819527"/>
                    <a:gd name="connsiteX2338" fmla="*/ 1277383 w 2570530"/>
                    <a:gd name="connsiteY2338" fmla="*/ 505961 h 819527"/>
                    <a:gd name="connsiteX2339" fmla="*/ 1253239 w 2570530"/>
                    <a:gd name="connsiteY2339" fmla="*/ 515732 h 819527"/>
                    <a:gd name="connsiteX2340" fmla="*/ 1228236 w 2570530"/>
                    <a:gd name="connsiteY2340" fmla="*/ 510836 h 819527"/>
                    <a:gd name="connsiteX2341" fmla="*/ 1214221 w 2570530"/>
                    <a:gd name="connsiteY2341" fmla="*/ 493287 h 819527"/>
                    <a:gd name="connsiteX2342" fmla="*/ 1221099 w 2570530"/>
                    <a:gd name="connsiteY2342" fmla="*/ 475488 h 819527"/>
                    <a:gd name="connsiteX2343" fmla="*/ 1245245 w 2570530"/>
                    <a:gd name="connsiteY2343" fmla="*/ 465717 h 819527"/>
                    <a:gd name="connsiteX2344" fmla="*/ 1252161 w 2570530"/>
                    <a:gd name="connsiteY2344" fmla="*/ 464098 h 819527"/>
                    <a:gd name="connsiteX2345" fmla="*/ 622852 w 2570530"/>
                    <a:gd name="connsiteY2345" fmla="*/ 464098 h 819527"/>
                    <a:gd name="connsiteX2346" fmla="*/ 629861 w 2570530"/>
                    <a:gd name="connsiteY2346" fmla="*/ 464479 h 819527"/>
                    <a:gd name="connsiteX2347" fmla="*/ 640938 w 2570530"/>
                    <a:gd name="connsiteY2347" fmla="*/ 470614 h 819527"/>
                    <a:gd name="connsiteX2348" fmla="*/ 654952 w 2570530"/>
                    <a:gd name="connsiteY2348" fmla="*/ 488162 h 819527"/>
                    <a:gd name="connsiteX2349" fmla="*/ 648073 w 2570530"/>
                    <a:gd name="connsiteY2349" fmla="*/ 505961 h 819527"/>
                    <a:gd name="connsiteX2350" fmla="*/ 623929 w 2570530"/>
                    <a:gd name="connsiteY2350" fmla="*/ 515732 h 819527"/>
                    <a:gd name="connsiteX2351" fmla="*/ 598926 w 2570530"/>
                    <a:gd name="connsiteY2351" fmla="*/ 510836 h 819527"/>
                    <a:gd name="connsiteX2352" fmla="*/ 584911 w 2570530"/>
                    <a:gd name="connsiteY2352" fmla="*/ 493287 h 819527"/>
                    <a:gd name="connsiteX2353" fmla="*/ 591790 w 2570530"/>
                    <a:gd name="connsiteY2353" fmla="*/ 475488 h 819527"/>
                    <a:gd name="connsiteX2354" fmla="*/ 615935 w 2570530"/>
                    <a:gd name="connsiteY2354" fmla="*/ 465717 h 819527"/>
                    <a:gd name="connsiteX2355" fmla="*/ 622852 w 2570530"/>
                    <a:gd name="connsiteY2355" fmla="*/ 464098 h 819527"/>
                    <a:gd name="connsiteX2356" fmla="*/ 2511666 w 2570530"/>
                    <a:gd name="connsiteY2356" fmla="*/ 450758 h 819527"/>
                    <a:gd name="connsiteX2357" fmla="*/ 2511714 w 2570530"/>
                    <a:gd name="connsiteY2357" fmla="*/ 451031 h 819527"/>
                    <a:gd name="connsiteX2358" fmla="*/ 2511652 w 2570530"/>
                    <a:gd name="connsiteY2358" fmla="*/ 450983 h 819527"/>
                    <a:gd name="connsiteX2359" fmla="*/ 1892946 w 2570530"/>
                    <a:gd name="connsiteY2359" fmla="*/ 438303 h 819527"/>
                    <a:gd name="connsiteX2360" fmla="*/ 1897939 w 2570530"/>
                    <a:gd name="connsiteY2360" fmla="*/ 439963 h 819527"/>
                    <a:gd name="connsiteX2361" fmla="*/ 1903699 w 2570530"/>
                    <a:gd name="connsiteY2361" fmla="*/ 444445 h 819527"/>
                    <a:gd name="connsiteX2362" fmla="*/ 1903248 w 2570530"/>
                    <a:gd name="connsiteY2362" fmla="*/ 451685 h 819527"/>
                    <a:gd name="connsiteX2363" fmla="*/ 1896952 w 2570530"/>
                    <a:gd name="connsiteY2363" fmla="*/ 455786 h 819527"/>
                    <a:gd name="connsiteX2364" fmla="*/ 1886781 w 2570530"/>
                    <a:gd name="connsiteY2364" fmla="*/ 455464 h 819527"/>
                    <a:gd name="connsiteX2365" fmla="*/ 1881021 w 2570530"/>
                    <a:gd name="connsiteY2365" fmla="*/ 450983 h 819527"/>
                    <a:gd name="connsiteX2366" fmla="*/ 1881472 w 2570530"/>
                    <a:gd name="connsiteY2366" fmla="*/ 443742 h 819527"/>
                    <a:gd name="connsiteX2367" fmla="*/ 1887768 w 2570530"/>
                    <a:gd name="connsiteY2367" fmla="*/ 439642 h 819527"/>
                    <a:gd name="connsiteX2368" fmla="*/ 1892946 w 2570530"/>
                    <a:gd name="connsiteY2368" fmla="*/ 438303 h 819527"/>
                    <a:gd name="connsiteX2369" fmla="*/ 1262443 w 2570530"/>
                    <a:gd name="connsiteY2369" fmla="*/ 438303 h 819527"/>
                    <a:gd name="connsiteX2370" fmla="*/ 1267436 w 2570530"/>
                    <a:gd name="connsiteY2370" fmla="*/ 439963 h 819527"/>
                    <a:gd name="connsiteX2371" fmla="*/ 1273196 w 2570530"/>
                    <a:gd name="connsiteY2371" fmla="*/ 444445 h 819527"/>
                    <a:gd name="connsiteX2372" fmla="*/ 1272745 w 2570530"/>
                    <a:gd name="connsiteY2372" fmla="*/ 451685 h 819527"/>
                    <a:gd name="connsiteX2373" fmla="*/ 1266449 w 2570530"/>
                    <a:gd name="connsiteY2373" fmla="*/ 455786 h 819527"/>
                    <a:gd name="connsiteX2374" fmla="*/ 1256278 w 2570530"/>
                    <a:gd name="connsiteY2374" fmla="*/ 455464 h 819527"/>
                    <a:gd name="connsiteX2375" fmla="*/ 1250517 w 2570530"/>
                    <a:gd name="connsiteY2375" fmla="*/ 450983 h 819527"/>
                    <a:gd name="connsiteX2376" fmla="*/ 1250969 w 2570530"/>
                    <a:gd name="connsiteY2376" fmla="*/ 443742 h 819527"/>
                    <a:gd name="connsiteX2377" fmla="*/ 1257264 w 2570530"/>
                    <a:gd name="connsiteY2377" fmla="*/ 439642 h 819527"/>
                    <a:gd name="connsiteX2378" fmla="*/ 1262443 w 2570530"/>
                    <a:gd name="connsiteY2378" fmla="*/ 438303 h 819527"/>
                    <a:gd name="connsiteX2379" fmla="*/ 633134 w 2570530"/>
                    <a:gd name="connsiteY2379" fmla="*/ 438303 h 819527"/>
                    <a:gd name="connsiteX2380" fmla="*/ 638126 w 2570530"/>
                    <a:gd name="connsiteY2380" fmla="*/ 439963 h 819527"/>
                    <a:gd name="connsiteX2381" fmla="*/ 643886 w 2570530"/>
                    <a:gd name="connsiteY2381" fmla="*/ 444445 h 819527"/>
                    <a:gd name="connsiteX2382" fmla="*/ 643435 w 2570530"/>
                    <a:gd name="connsiteY2382" fmla="*/ 451685 h 819527"/>
                    <a:gd name="connsiteX2383" fmla="*/ 637140 w 2570530"/>
                    <a:gd name="connsiteY2383" fmla="*/ 455786 h 819527"/>
                    <a:gd name="connsiteX2384" fmla="*/ 626968 w 2570530"/>
                    <a:gd name="connsiteY2384" fmla="*/ 455464 h 819527"/>
                    <a:gd name="connsiteX2385" fmla="*/ 621208 w 2570530"/>
                    <a:gd name="connsiteY2385" fmla="*/ 450983 h 819527"/>
                    <a:gd name="connsiteX2386" fmla="*/ 621659 w 2570530"/>
                    <a:gd name="connsiteY2386" fmla="*/ 443742 h 819527"/>
                    <a:gd name="connsiteX2387" fmla="*/ 627955 w 2570530"/>
                    <a:gd name="connsiteY2387" fmla="*/ 439642 h 819527"/>
                    <a:gd name="connsiteX2388" fmla="*/ 633134 w 2570530"/>
                    <a:gd name="connsiteY2388" fmla="*/ 438303 h 819527"/>
                    <a:gd name="connsiteX2389" fmla="*/ 2482066 w 2570530"/>
                    <a:gd name="connsiteY2389" fmla="*/ 437788 h 819527"/>
                    <a:gd name="connsiteX2390" fmla="*/ 2489394 w 2570530"/>
                    <a:gd name="connsiteY2390" fmla="*/ 440367 h 819527"/>
                    <a:gd name="connsiteX2391" fmla="*/ 2500051 w 2570530"/>
                    <a:gd name="connsiteY2391" fmla="*/ 449034 h 819527"/>
                    <a:gd name="connsiteX2392" fmla="*/ 2499048 w 2570530"/>
                    <a:gd name="connsiteY2392" fmla="*/ 459763 h 819527"/>
                    <a:gd name="connsiteX2393" fmla="*/ 2483707 w 2570530"/>
                    <a:gd name="connsiteY2393" fmla="*/ 469323 h 819527"/>
                    <a:gd name="connsiteX2394" fmla="*/ 2468635 w 2570530"/>
                    <a:gd name="connsiteY2394" fmla="*/ 468610 h 819527"/>
                    <a:gd name="connsiteX2395" fmla="*/ 2457978 w 2570530"/>
                    <a:gd name="connsiteY2395" fmla="*/ 459943 h 819527"/>
                    <a:gd name="connsiteX2396" fmla="*/ 2458980 w 2570530"/>
                    <a:gd name="connsiteY2396" fmla="*/ 449213 h 819527"/>
                    <a:gd name="connsiteX2397" fmla="*/ 2474322 w 2570530"/>
                    <a:gd name="connsiteY2397" fmla="*/ 439654 h 819527"/>
                    <a:gd name="connsiteX2398" fmla="*/ 2482066 w 2570530"/>
                    <a:gd name="connsiteY2398" fmla="*/ 437788 h 819527"/>
                    <a:gd name="connsiteX2399" fmla="*/ 1851435 w 2570530"/>
                    <a:gd name="connsiteY2399" fmla="*/ 437788 h 819527"/>
                    <a:gd name="connsiteX2400" fmla="*/ 1858763 w 2570530"/>
                    <a:gd name="connsiteY2400" fmla="*/ 440367 h 819527"/>
                    <a:gd name="connsiteX2401" fmla="*/ 1869420 w 2570530"/>
                    <a:gd name="connsiteY2401" fmla="*/ 449034 h 819527"/>
                    <a:gd name="connsiteX2402" fmla="*/ 1868418 w 2570530"/>
                    <a:gd name="connsiteY2402" fmla="*/ 459763 h 819527"/>
                    <a:gd name="connsiteX2403" fmla="*/ 1853077 w 2570530"/>
                    <a:gd name="connsiteY2403" fmla="*/ 469323 h 819527"/>
                    <a:gd name="connsiteX2404" fmla="*/ 1838004 w 2570530"/>
                    <a:gd name="connsiteY2404" fmla="*/ 468610 h 819527"/>
                    <a:gd name="connsiteX2405" fmla="*/ 1827347 w 2570530"/>
                    <a:gd name="connsiteY2405" fmla="*/ 459943 h 819527"/>
                    <a:gd name="connsiteX2406" fmla="*/ 1828349 w 2570530"/>
                    <a:gd name="connsiteY2406" fmla="*/ 449213 h 819527"/>
                    <a:gd name="connsiteX2407" fmla="*/ 1843691 w 2570530"/>
                    <a:gd name="connsiteY2407" fmla="*/ 439654 h 819527"/>
                    <a:gd name="connsiteX2408" fmla="*/ 1851435 w 2570530"/>
                    <a:gd name="connsiteY2408" fmla="*/ 437788 h 819527"/>
                    <a:gd name="connsiteX2409" fmla="*/ 1220932 w 2570530"/>
                    <a:gd name="connsiteY2409" fmla="*/ 437788 h 819527"/>
                    <a:gd name="connsiteX2410" fmla="*/ 1228260 w 2570530"/>
                    <a:gd name="connsiteY2410" fmla="*/ 440367 h 819527"/>
                    <a:gd name="connsiteX2411" fmla="*/ 1238917 w 2570530"/>
                    <a:gd name="connsiteY2411" fmla="*/ 449034 h 819527"/>
                    <a:gd name="connsiteX2412" fmla="*/ 1237915 w 2570530"/>
                    <a:gd name="connsiteY2412" fmla="*/ 459763 h 819527"/>
                    <a:gd name="connsiteX2413" fmla="*/ 1222573 w 2570530"/>
                    <a:gd name="connsiteY2413" fmla="*/ 469323 h 819527"/>
                    <a:gd name="connsiteX2414" fmla="*/ 1207501 w 2570530"/>
                    <a:gd name="connsiteY2414" fmla="*/ 468610 h 819527"/>
                    <a:gd name="connsiteX2415" fmla="*/ 1196843 w 2570530"/>
                    <a:gd name="connsiteY2415" fmla="*/ 459943 h 819527"/>
                    <a:gd name="connsiteX2416" fmla="*/ 1197846 w 2570530"/>
                    <a:gd name="connsiteY2416" fmla="*/ 449213 h 819527"/>
                    <a:gd name="connsiteX2417" fmla="*/ 1213188 w 2570530"/>
                    <a:gd name="connsiteY2417" fmla="*/ 439654 h 819527"/>
                    <a:gd name="connsiteX2418" fmla="*/ 1220932 w 2570530"/>
                    <a:gd name="connsiteY2418" fmla="*/ 437788 h 819527"/>
                    <a:gd name="connsiteX2419" fmla="*/ 591623 w 2570530"/>
                    <a:gd name="connsiteY2419" fmla="*/ 437788 h 819527"/>
                    <a:gd name="connsiteX2420" fmla="*/ 598951 w 2570530"/>
                    <a:gd name="connsiteY2420" fmla="*/ 440367 h 819527"/>
                    <a:gd name="connsiteX2421" fmla="*/ 609608 w 2570530"/>
                    <a:gd name="connsiteY2421" fmla="*/ 449034 h 819527"/>
                    <a:gd name="connsiteX2422" fmla="*/ 608605 w 2570530"/>
                    <a:gd name="connsiteY2422" fmla="*/ 459763 h 819527"/>
                    <a:gd name="connsiteX2423" fmla="*/ 593263 w 2570530"/>
                    <a:gd name="connsiteY2423" fmla="*/ 469323 h 819527"/>
                    <a:gd name="connsiteX2424" fmla="*/ 578191 w 2570530"/>
                    <a:gd name="connsiteY2424" fmla="*/ 468610 h 819527"/>
                    <a:gd name="connsiteX2425" fmla="*/ 567534 w 2570530"/>
                    <a:gd name="connsiteY2425" fmla="*/ 459943 h 819527"/>
                    <a:gd name="connsiteX2426" fmla="*/ 568536 w 2570530"/>
                    <a:gd name="connsiteY2426" fmla="*/ 449213 h 819527"/>
                    <a:gd name="connsiteX2427" fmla="*/ 583878 w 2570530"/>
                    <a:gd name="connsiteY2427" fmla="*/ 439654 h 819527"/>
                    <a:gd name="connsiteX2428" fmla="*/ 591623 w 2570530"/>
                    <a:gd name="connsiteY2428" fmla="*/ 437788 h 819527"/>
                    <a:gd name="connsiteX2429" fmla="*/ 2333539 w 2570530"/>
                    <a:gd name="connsiteY2429" fmla="*/ 418472 h 819527"/>
                    <a:gd name="connsiteX2430" fmla="*/ 2353728 w 2570530"/>
                    <a:gd name="connsiteY2430" fmla="*/ 424425 h 819527"/>
                    <a:gd name="connsiteX2431" fmla="*/ 2422599 w 2570530"/>
                    <a:gd name="connsiteY2431" fmla="*/ 473451 h 819527"/>
                    <a:gd name="connsiteX2432" fmla="*/ 2422599 w 2570530"/>
                    <a:gd name="connsiteY2432" fmla="*/ 502196 h 819527"/>
                    <a:gd name="connsiteX2433" fmla="*/ 2392018 w 2570530"/>
                    <a:gd name="connsiteY2433" fmla="*/ 523964 h 819527"/>
                    <a:gd name="connsiteX2434" fmla="*/ 2351638 w 2570530"/>
                    <a:gd name="connsiteY2434" fmla="*/ 523964 h 819527"/>
                    <a:gd name="connsiteX2435" fmla="*/ 2282768 w 2570530"/>
                    <a:gd name="connsiteY2435" fmla="*/ 474939 h 819527"/>
                    <a:gd name="connsiteX2436" fmla="*/ 2282768 w 2570530"/>
                    <a:gd name="connsiteY2436" fmla="*/ 446194 h 819527"/>
                    <a:gd name="connsiteX2437" fmla="*/ 2313348 w 2570530"/>
                    <a:gd name="connsiteY2437" fmla="*/ 424425 h 819527"/>
                    <a:gd name="connsiteX2438" fmla="*/ 2333539 w 2570530"/>
                    <a:gd name="connsiteY2438" fmla="*/ 418472 h 819527"/>
                    <a:gd name="connsiteX2439" fmla="*/ 1702908 w 2570530"/>
                    <a:gd name="connsiteY2439" fmla="*/ 418472 h 819527"/>
                    <a:gd name="connsiteX2440" fmla="*/ 1723098 w 2570530"/>
                    <a:gd name="connsiteY2440" fmla="*/ 424425 h 819527"/>
                    <a:gd name="connsiteX2441" fmla="*/ 1791968 w 2570530"/>
                    <a:gd name="connsiteY2441" fmla="*/ 473451 h 819527"/>
                    <a:gd name="connsiteX2442" fmla="*/ 1791968 w 2570530"/>
                    <a:gd name="connsiteY2442" fmla="*/ 502196 h 819527"/>
                    <a:gd name="connsiteX2443" fmla="*/ 1761387 w 2570530"/>
                    <a:gd name="connsiteY2443" fmla="*/ 523964 h 819527"/>
                    <a:gd name="connsiteX2444" fmla="*/ 1721008 w 2570530"/>
                    <a:gd name="connsiteY2444" fmla="*/ 523964 h 819527"/>
                    <a:gd name="connsiteX2445" fmla="*/ 1652138 w 2570530"/>
                    <a:gd name="connsiteY2445" fmla="*/ 474939 h 819527"/>
                    <a:gd name="connsiteX2446" fmla="*/ 1652138 w 2570530"/>
                    <a:gd name="connsiteY2446" fmla="*/ 446194 h 819527"/>
                    <a:gd name="connsiteX2447" fmla="*/ 1682718 w 2570530"/>
                    <a:gd name="connsiteY2447" fmla="*/ 424425 h 819527"/>
                    <a:gd name="connsiteX2448" fmla="*/ 1702908 w 2570530"/>
                    <a:gd name="connsiteY2448" fmla="*/ 418472 h 819527"/>
                    <a:gd name="connsiteX2449" fmla="*/ 1072405 w 2570530"/>
                    <a:gd name="connsiteY2449" fmla="*/ 418472 h 819527"/>
                    <a:gd name="connsiteX2450" fmla="*/ 1092594 w 2570530"/>
                    <a:gd name="connsiteY2450" fmla="*/ 424425 h 819527"/>
                    <a:gd name="connsiteX2451" fmla="*/ 1161464 w 2570530"/>
                    <a:gd name="connsiteY2451" fmla="*/ 473451 h 819527"/>
                    <a:gd name="connsiteX2452" fmla="*/ 1161464 w 2570530"/>
                    <a:gd name="connsiteY2452" fmla="*/ 502196 h 819527"/>
                    <a:gd name="connsiteX2453" fmla="*/ 1130884 w 2570530"/>
                    <a:gd name="connsiteY2453" fmla="*/ 523964 h 819527"/>
                    <a:gd name="connsiteX2454" fmla="*/ 1090505 w 2570530"/>
                    <a:gd name="connsiteY2454" fmla="*/ 523964 h 819527"/>
                    <a:gd name="connsiteX2455" fmla="*/ 1021635 w 2570530"/>
                    <a:gd name="connsiteY2455" fmla="*/ 474939 h 819527"/>
                    <a:gd name="connsiteX2456" fmla="*/ 1021635 w 2570530"/>
                    <a:gd name="connsiteY2456" fmla="*/ 446194 h 819527"/>
                    <a:gd name="connsiteX2457" fmla="*/ 1052214 w 2570530"/>
                    <a:gd name="connsiteY2457" fmla="*/ 424425 h 819527"/>
                    <a:gd name="connsiteX2458" fmla="*/ 1072405 w 2570530"/>
                    <a:gd name="connsiteY2458" fmla="*/ 418472 h 819527"/>
                    <a:gd name="connsiteX2459" fmla="*/ 443095 w 2570530"/>
                    <a:gd name="connsiteY2459" fmla="*/ 418472 h 819527"/>
                    <a:gd name="connsiteX2460" fmla="*/ 463284 w 2570530"/>
                    <a:gd name="connsiteY2460" fmla="*/ 424425 h 819527"/>
                    <a:gd name="connsiteX2461" fmla="*/ 532155 w 2570530"/>
                    <a:gd name="connsiteY2461" fmla="*/ 473451 h 819527"/>
                    <a:gd name="connsiteX2462" fmla="*/ 532155 w 2570530"/>
                    <a:gd name="connsiteY2462" fmla="*/ 502196 h 819527"/>
                    <a:gd name="connsiteX2463" fmla="*/ 501574 w 2570530"/>
                    <a:gd name="connsiteY2463" fmla="*/ 523964 h 819527"/>
                    <a:gd name="connsiteX2464" fmla="*/ 461195 w 2570530"/>
                    <a:gd name="connsiteY2464" fmla="*/ 523964 h 819527"/>
                    <a:gd name="connsiteX2465" fmla="*/ 392325 w 2570530"/>
                    <a:gd name="connsiteY2465" fmla="*/ 474939 h 819527"/>
                    <a:gd name="connsiteX2466" fmla="*/ 392325 w 2570530"/>
                    <a:gd name="connsiteY2466" fmla="*/ 446194 h 819527"/>
                    <a:gd name="connsiteX2467" fmla="*/ 422905 w 2570530"/>
                    <a:gd name="connsiteY2467" fmla="*/ 424425 h 819527"/>
                    <a:gd name="connsiteX2468" fmla="*/ 443095 w 2570530"/>
                    <a:gd name="connsiteY2468" fmla="*/ 418472 h 819527"/>
                    <a:gd name="connsiteX2469" fmla="*/ 2024758 w 2570530"/>
                    <a:gd name="connsiteY2469" fmla="*/ 411276 h 819527"/>
                    <a:gd name="connsiteX2470" fmla="*/ 2024980 w 2570530"/>
                    <a:gd name="connsiteY2470" fmla="*/ 411308 h 819527"/>
                    <a:gd name="connsiteX2471" fmla="*/ 2024980 w 2570530"/>
                    <a:gd name="connsiteY2471" fmla="*/ 411276 h 819527"/>
                    <a:gd name="connsiteX2472" fmla="*/ 2024982 w 2570530"/>
                    <a:gd name="connsiteY2472" fmla="*/ 411276 h 819527"/>
                    <a:gd name="connsiteX2473" fmla="*/ 2058356 w 2570530"/>
                    <a:gd name="connsiteY2473" fmla="*/ 421117 h 819527"/>
                    <a:gd name="connsiteX2474" fmla="*/ 2108908 w 2570530"/>
                    <a:gd name="connsiteY2474" fmla="*/ 457104 h 819527"/>
                    <a:gd name="connsiteX2475" fmla="*/ 2108908 w 2570530"/>
                    <a:gd name="connsiteY2475" fmla="*/ 504620 h 819527"/>
                    <a:gd name="connsiteX2476" fmla="*/ 2058356 w 2570530"/>
                    <a:gd name="connsiteY2476" fmla="*/ 540606 h 819527"/>
                    <a:gd name="connsiteX2477" fmla="*/ 2024982 w 2570530"/>
                    <a:gd name="connsiteY2477" fmla="*/ 550447 h 819527"/>
                    <a:gd name="connsiteX2478" fmla="*/ 2024980 w 2570530"/>
                    <a:gd name="connsiteY2478" fmla="*/ 550447 h 819527"/>
                    <a:gd name="connsiteX2479" fmla="*/ 2024980 w 2570530"/>
                    <a:gd name="connsiteY2479" fmla="*/ 550417 h 819527"/>
                    <a:gd name="connsiteX2480" fmla="*/ 2024758 w 2570530"/>
                    <a:gd name="connsiteY2480" fmla="*/ 550448 h 819527"/>
                    <a:gd name="connsiteX2481" fmla="*/ 1991383 w 2570530"/>
                    <a:gd name="connsiteY2481" fmla="*/ 540606 h 819527"/>
                    <a:gd name="connsiteX2482" fmla="*/ 1940830 w 2570530"/>
                    <a:gd name="connsiteY2482" fmla="*/ 504620 h 819527"/>
                    <a:gd name="connsiteX2483" fmla="*/ 1940830 w 2570530"/>
                    <a:gd name="connsiteY2483" fmla="*/ 457104 h 819527"/>
                    <a:gd name="connsiteX2484" fmla="*/ 1991383 w 2570530"/>
                    <a:gd name="connsiteY2484" fmla="*/ 421118 h 819527"/>
                    <a:gd name="connsiteX2485" fmla="*/ 2024758 w 2570530"/>
                    <a:gd name="connsiteY2485" fmla="*/ 411276 h 819527"/>
                    <a:gd name="connsiteX2486" fmla="*/ 1394254 w 2570530"/>
                    <a:gd name="connsiteY2486" fmla="*/ 411276 h 819527"/>
                    <a:gd name="connsiteX2487" fmla="*/ 1394350 w 2570530"/>
                    <a:gd name="connsiteY2487" fmla="*/ 411290 h 819527"/>
                    <a:gd name="connsiteX2488" fmla="*/ 1394350 w 2570530"/>
                    <a:gd name="connsiteY2488" fmla="*/ 411276 h 819527"/>
                    <a:gd name="connsiteX2489" fmla="*/ 1394351 w 2570530"/>
                    <a:gd name="connsiteY2489" fmla="*/ 411276 h 819527"/>
                    <a:gd name="connsiteX2490" fmla="*/ 1427726 w 2570530"/>
                    <a:gd name="connsiteY2490" fmla="*/ 421117 h 819527"/>
                    <a:gd name="connsiteX2491" fmla="*/ 1478278 w 2570530"/>
                    <a:gd name="connsiteY2491" fmla="*/ 457104 h 819527"/>
                    <a:gd name="connsiteX2492" fmla="*/ 1478278 w 2570530"/>
                    <a:gd name="connsiteY2492" fmla="*/ 504620 h 819527"/>
                    <a:gd name="connsiteX2493" fmla="*/ 1427725 w 2570530"/>
                    <a:gd name="connsiteY2493" fmla="*/ 540606 h 819527"/>
                    <a:gd name="connsiteX2494" fmla="*/ 1394351 w 2570530"/>
                    <a:gd name="connsiteY2494" fmla="*/ 550447 h 819527"/>
                    <a:gd name="connsiteX2495" fmla="*/ 1394350 w 2570530"/>
                    <a:gd name="connsiteY2495" fmla="*/ 550447 h 819527"/>
                    <a:gd name="connsiteX2496" fmla="*/ 1394350 w 2570530"/>
                    <a:gd name="connsiteY2496" fmla="*/ 550434 h 819527"/>
                    <a:gd name="connsiteX2497" fmla="*/ 1394254 w 2570530"/>
                    <a:gd name="connsiteY2497" fmla="*/ 550448 h 819527"/>
                    <a:gd name="connsiteX2498" fmla="*/ 1360879 w 2570530"/>
                    <a:gd name="connsiteY2498" fmla="*/ 540606 h 819527"/>
                    <a:gd name="connsiteX2499" fmla="*/ 1310327 w 2570530"/>
                    <a:gd name="connsiteY2499" fmla="*/ 504620 h 819527"/>
                    <a:gd name="connsiteX2500" fmla="*/ 1310327 w 2570530"/>
                    <a:gd name="connsiteY2500" fmla="*/ 457104 h 819527"/>
                    <a:gd name="connsiteX2501" fmla="*/ 1360879 w 2570530"/>
                    <a:gd name="connsiteY2501" fmla="*/ 421118 h 819527"/>
                    <a:gd name="connsiteX2502" fmla="*/ 1394254 w 2570530"/>
                    <a:gd name="connsiteY2502" fmla="*/ 411276 h 819527"/>
                    <a:gd name="connsiteX2503" fmla="*/ 763846 w 2570530"/>
                    <a:gd name="connsiteY2503" fmla="*/ 411276 h 819527"/>
                    <a:gd name="connsiteX2504" fmla="*/ 763847 w 2570530"/>
                    <a:gd name="connsiteY2504" fmla="*/ 411276 h 819527"/>
                    <a:gd name="connsiteX2505" fmla="*/ 764396 w 2570530"/>
                    <a:gd name="connsiteY2505" fmla="*/ 411353 h 819527"/>
                    <a:gd name="connsiteX2506" fmla="*/ 764944 w 2570530"/>
                    <a:gd name="connsiteY2506" fmla="*/ 411276 h 819527"/>
                    <a:gd name="connsiteX2507" fmla="*/ 765167 w 2570530"/>
                    <a:gd name="connsiteY2507" fmla="*/ 411308 h 819527"/>
                    <a:gd name="connsiteX2508" fmla="*/ 765167 w 2570530"/>
                    <a:gd name="connsiteY2508" fmla="*/ 411459 h 819527"/>
                    <a:gd name="connsiteX2509" fmla="*/ 781609 w 2570530"/>
                    <a:gd name="connsiteY2509" fmla="*/ 413737 h 819527"/>
                    <a:gd name="connsiteX2510" fmla="*/ 797222 w 2570530"/>
                    <a:gd name="connsiteY2510" fmla="*/ 421117 h 819527"/>
                    <a:gd name="connsiteX2511" fmla="*/ 847775 w 2570530"/>
                    <a:gd name="connsiteY2511" fmla="*/ 457104 h 819527"/>
                    <a:gd name="connsiteX2512" fmla="*/ 847775 w 2570530"/>
                    <a:gd name="connsiteY2512" fmla="*/ 504620 h 819527"/>
                    <a:gd name="connsiteX2513" fmla="*/ 797222 w 2570530"/>
                    <a:gd name="connsiteY2513" fmla="*/ 540606 h 819527"/>
                    <a:gd name="connsiteX2514" fmla="*/ 781608 w 2570530"/>
                    <a:gd name="connsiteY2514" fmla="*/ 547987 h 819527"/>
                    <a:gd name="connsiteX2515" fmla="*/ 765167 w 2570530"/>
                    <a:gd name="connsiteY2515" fmla="*/ 550264 h 819527"/>
                    <a:gd name="connsiteX2516" fmla="*/ 765167 w 2570530"/>
                    <a:gd name="connsiteY2516" fmla="*/ 550417 h 819527"/>
                    <a:gd name="connsiteX2517" fmla="*/ 764944 w 2570530"/>
                    <a:gd name="connsiteY2517" fmla="*/ 550448 h 819527"/>
                    <a:gd name="connsiteX2518" fmla="*/ 764395 w 2570530"/>
                    <a:gd name="connsiteY2518" fmla="*/ 550371 h 819527"/>
                    <a:gd name="connsiteX2519" fmla="*/ 763847 w 2570530"/>
                    <a:gd name="connsiteY2519" fmla="*/ 550447 h 819527"/>
                    <a:gd name="connsiteX2520" fmla="*/ 763846 w 2570530"/>
                    <a:gd name="connsiteY2520" fmla="*/ 550447 h 819527"/>
                    <a:gd name="connsiteX2521" fmla="*/ 763846 w 2570530"/>
                    <a:gd name="connsiteY2521" fmla="*/ 550295 h 819527"/>
                    <a:gd name="connsiteX2522" fmla="*/ 747184 w 2570530"/>
                    <a:gd name="connsiteY2522" fmla="*/ 547987 h 819527"/>
                    <a:gd name="connsiteX2523" fmla="*/ 731570 w 2570530"/>
                    <a:gd name="connsiteY2523" fmla="*/ 540606 h 819527"/>
                    <a:gd name="connsiteX2524" fmla="*/ 681017 w 2570530"/>
                    <a:gd name="connsiteY2524" fmla="*/ 504620 h 819527"/>
                    <a:gd name="connsiteX2525" fmla="*/ 681017 w 2570530"/>
                    <a:gd name="connsiteY2525" fmla="*/ 457104 h 819527"/>
                    <a:gd name="connsiteX2526" fmla="*/ 731570 w 2570530"/>
                    <a:gd name="connsiteY2526" fmla="*/ 421118 h 819527"/>
                    <a:gd name="connsiteX2527" fmla="*/ 747184 w 2570530"/>
                    <a:gd name="connsiteY2527" fmla="*/ 413737 h 819527"/>
                    <a:gd name="connsiteX2528" fmla="*/ 763846 w 2570530"/>
                    <a:gd name="connsiteY2528" fmla="*/ 411429 h 819527"/>
                    <a:gd name="connsiteX2529" fmla="*/ 134441 w 2570530"/>
                    <a:gd name="connsiteY2529" fmla="*/ 411276 h 819527"/>
                    <a:gd name="connsiteX2530" fmla="*/ 134537 w 2570530"/>
                    <a:gd name="connsiteY2530" fmla="*/ 411290 h 819527"/>
                    <a:gd name="connsiteX2531" fmla="*/ 134537 w 2570530"/>
                    <a:gd name="connsiteY2531" fmla="*/ 411276 h 819527"/>
                    <a:gd name="connsiteX2532" fmla="*/ 134538 w 2570530"/>
                    <a:gd name="connsiteY2532" fmla="*/ 411276 h 819527"/>
                    <a:gd name="connsiteX2533" fmla="*/ 167912 w 2570530"/>
                    <a:gd name="connsiteY2533" fmla="*/ 421117 h 819527"/>
                    <a:gd name="connsiteX2534" fmla="*/ 218465 w 2570530"/>
                    <a:gd name="connsiteY2534" fmla="*/ 457104 h 819527"/>
                    <a:gd name="connsiteX2535" fmla="*/ 218465 w 2570530"/>
                    <a:gd name="connsiteY2535" fmla="*/ 504620 h 819527"/>
                    <a:gd name="connsiteX2536" fmla="*/ 167912 w 2570530"/>
                    <a:gd name="connsiteY2536" fmla="*/ 540606 h 819527"/>
                    <a:gd name="connsiteX2537" fmla="*/ 134538 w 2570530"/>
                    <a:gd name="connsiteY2537" fmla="*/ 550447 h 819527"/>
                    <a:gd name="connsiteX2538" fmla="*/ 134537 w 2570530"/>
                    <a:gd name="connsiteY2538" fmla="*/ 550447 h 819527"/>
                    <a:gd name="connsiteX2539" fmla="*/ 134537 w 2570530"/>
                    <a:gd name="connsiteY2539" fmla="*/ 550434 h 819527"/>
                    <a:gd name="connsiteX2540" fmla="*/ 134441 w 2570530"/>
                    <a:gd name="connsiteY2540" fmla="*/ 550448 h 819527"/>
                    <a:gd name="connsiteX2541" fmla="*/ 101067 w 2570530"/>
                    <a:gd name="connsiteY2541" fmla="*/ 540606 h 819527"/>
                    <a:gd name="connsiteX2542" fmla="*/ 54769 w 2570530"/>
                    <a:gd name="connsiteY2542" fmla="*/ 507649 h 819527"/>
                    <a:gd name="connsiteX2543" fmla="*/ 65522 w 2570530"/>
                    <a:gd name="connsiteY2543" fmla="*/ 446421 h 819527"/>
                    <a:gd name="connsiteX2544" fmla="*/ 101067 w 2570530"/>
                    <a:gd name="connsiteY2544" fmla="*/ 421118 h 819527"/>
                    <a:gd name="connsiteX2545" fmla="*/ 134441 w 2570530"/>
                    <a:gd name="connsiteY2545" fmla="*/ 411276 h 819527"/>
                    <a:gd name="connsiteX2546" fmla="*/ 2186700 w 2570530"/>
                    <a:gd name="connsiteY2546" fmla="*/ 399511 h 819527"/>
                    <a:gd name="connsiteX2547" fmla="*/ 2204478 w 2570530"/>
                    <a:gd name="connsiteY2547" fmla="*/ 404753 h 819527"/>
                    <a:gd name="connsiteX2548" fmla="*/ 2242737 w 2570530"/>
                    <a:gd name="connsiteY2548" fmla="*/ 431988 h 819527"/>
                    <a:gd name="connsiteX2549" fmla="*/ 2242737 w 2570530"/>
                    <a:gd name="connsiteY2549" fmla="*/ 457299 h 819527"/>
                    <a:gd name="connsiteX2550" fmla="*/ 2207787 w 2570530"/>
                    <a:gd name="connsiteY2550" fmla="*/ 482177 h 819527"/>
                    <a:gd name="connsiteX2551" fmla="*/ 2172232 w 2570530"/>
                    <a:gd name="connsiteY2551" fmla="*/ 482177 h 819527"/>
                    <a:gd name="connsiteX2552" fmla="*/ 2133973 w 2570530"/>
                    <a:gd name="connsiteY2552" fmla="*/ 454942 h 819527"/>
                    <a:gd name="connsiteX2553" fmla="*/ 2133973 w 2570530"/>
                    <a:gd name="connsiteY2553" fmla="*/ 429632 h 819527"/>
                    <a:gd name="connsiteX2554" fmla="*/ 2168923 w 2570530"/>
                    <a:gd name="connsiteY2554" fmla="*/ 404753 h 819527"/>
                    <a:gd name="connsiteX2555" fmla="*/ 2186700 w 2570530"/>
                    <a:gd name="connsiteY2555" fmla="*/ 399511 h 819527"/>
                    <a:gd name="connsiteX2556" fmla="*/ 1556069 w 2570530"/>
                    <a:gd name="connsiteY2556" fmla="*/ 399511 h 819527"/>
                    <a:gd name="connsiteX2557" fmla="*/ 1573848 w 2570530"/>
                    <a:gd name="connsiteY2557" fmla="*/ 404753 h 819527"/>
                    <a:gd name="connsiteX2558" fmla="*/ 1612106 w 2570530"/>
                    <a:gd name="connsiteY2558" fmla="*/ 431988 h 819527"/>
                    <a:gd name="connsiteX2559" fmla="*/ 1612106 w 2570530"/>
                    <a:gd name="connsiteY2559" fmla="*/ 457299 h 819527"/>
                    <a:gd name="connsiteX2560" fmla="*/ 1577157 w 2570530"/>
                    <a:gd name="connsiteY2560" fmla="*/ 482177 h 819527"/>
                    <a:gd name="connsiteX2561" fmla="*/ 1541602 w 2570530"/>
                    <a:gd name="connsiteY2561" fmla="*/ 482177 h 819527"/>
                    <a:gd name="connsiteX2562" fmla="*/ 1503343 w 2570530"/>
                    <a:gd name="connsiteY2562" fmla="*/ 454942 h 819527"/>
                    <a:gd name="connsiteX2563" fmla="*/ 1503343 w 2570530"/>
                    <a:gd name="connsiteY2563" fmla="*/ 429632 h 819527"/>
                    <a:gd name="connsiteX2564" fmla="*/ 1538292 w 2570530"/>
                    <a:gd name="connsiteY2564" fmla="*/ 404753 h 819527"/>
                    <a:gd name="connsiteX2565" fmla="*/ 1556069 w 2570530"/>
                    <a:gd name="connsiteY2565" fmla="*/ 399511 h 819527"/>
                    <a:gd name="connsiteX2566" fmla="*/ 925566 w 2570530"/>
                    <a:gd name="connsiteY2566" fmla="*/ 399511 h 819527"/>
                    <a:gd name="connsiteX2567" fmla="*/ 943344 w 2570530"/>
                    <a:gd name="connsiteY2567" fmla="*/ 404753 h 819527"/>
                    <a:gd name="connsiteX2568" fmla="*/ 981603 w 2570530"/>
                    <a:gd name="connsiteY2568" fmla="*/ 431988 h 819527"/>
                    <a:gd name="connsiteX2569" fmla="*/ 981603 w 2570530"/>
                    <a:gd name="connsiteY2569" fmla="*/ 457299 h 819527"/>
                    <a:gd name="connsiteX2570" fmla="*/ 946653 w 2570530"/>
                    <a:gd name="connsiteY2570" fmla="*/ 482177 h 819527"/>
                    <a:gd name="connsiteX2571" fmla="*/ 911098 w 2570530"/>
                    <a:gd name="connsiteY2571" fmla="*/ 482177 h 819527"/>
                    <a:gd name="connsiteX2572" fmla="*/ 872839 w 2570530"/>
                    <a:gd name="connsiteY2572" fmla="*/ 454942 h 819527"/>
                    <a:gd name="connsiteX2573" fmla="*/ 872839 w 2570530"/>
                    <a:gd name="connsiteY2573" fmla="*/ 429632 h 819527"/>
                    <a:gd name="connsiteX2574" fmla="*/ 907788 w 2570530"/>
                    <a:gd name="connsiteY2574" fmla="*/ 404753 h 819527"/>
                    <a:gd name="connsiteX2575" fmla="*/ 925566 w 2570530"/>
                    <a:gd name="connsiteY2575" fmla="*/ 399511 h 819527"/>
                    <a:gd name="connsiteX2576" fmla="*/ 296256 w 2570530"/>
                    <a:gd name="connsiteY2576" fmla="*/ 399511 h 819527"/>
                    <a:gd name="connsiteX2577" fmla="*/ 314034 w 2570530"/>
                    <a:gd name="connsiteY2577" fmla="*/ 404753 h 819527"/>
                    <a:gd name="connsiteX2578" fmla="*/ 352293 w 2570530"/>
                    <a:gd name="connsiteY2578" fmla="*/ 431988 h 819527"/>
                    <a:gd name="connsiteX2579" fmla="*/ 352293 w 2570530"/>
                    <a:gd name="connsiteY2579" fmla="*/ 457299 h 819527"/>
                    <a:gd name="connsiteX2580" fmla="*/ 317344 w 2570530"/>
                    <a:gd name="connsiteY2580" fmla="*/ 482177 h 819527"/>
                    <a:gd name="connsiteX2581" fmla="*/ 281789 w 2570530"/>
                    <a:gd name="connsiteY2581" fmla="*/ 482177 h 819527"/>
                    <a:gd name="connsiteX2582" fmla="*/ 243530 w 2570530"/>
                    <a:gd name="connsiteY2582" fmla="*/ 454942 h 819527"/>
                    <a:gd name="connsiteX2583" fmla="*/ 243530 w 2570530"/>
                    <a:gd name="connsiteY2583" fmla="*/ 429632 h 819527"/>
                    <a:gd name="connsiteX2584" fmla="*/ 278479 w 2570530"/>
                    <a:gd name="connsiteY2584" fmla="*/ 404753 h 819527"/>
                    <a:gd name="connsiteX2585" fmla="*/ 296256 w 2570530"/>
                    <a:gd name="connsiteY2585" fmla="*/ 399511 h 819527"/>
                    <a:gd name="connsiteX2586" fmla="*/ 2095333 w 2570530"/>
                    <a:gd name="connsiteY2586" fmla="*/ 399000 h 819527"/>
                    <a:gd name="connsiteX2587" fmla="*/ 2104401 w 2570530"/>
                    <a:gd name="connsiteY2587" fmla="*/ 401382 h 819527"/>
                    <a:gd name="connsiteX2588" fmla="*/ 2121358 w 2570530"/>
                    <a:gd name="connsiteY2588" fmla="*/ 412539 h 819527"/>
                    <a:gd name="connsiteX2589" fmla="*/ 2122059 w 2570530"/>
                    <a:gd name="connsiteY2589" fmla="*/ 425242 h 819527"/>
                    <a:gd name="connsiteX2590" fmla="*/ 2111899 w 2570530"/>
                    <a:gd name="connsiteY2590" fmla="*/ 433066 h 819527"/>
                    <a:gd name="connsiteX2591" fmla="*/ 2094055 w 2570530"/>
                    <a:gd name="connsiteY2591" fmla="*/ 433565 h 819527"/>
                    <a:gd name="connsiteX2592" fmla="*/ 2077098 w 2570530"/>
                    <a:gd name="connsiteY2592" fmla="*/ 422408 h 819527"/>
                    <a:gd name="connsiteX2593" fmla="*/ 2076397 w 2570530"/>
                    <a:gd name="connsiteY2593" fmla="*/ 409705 h 819527"/>
                    <a:gd name="connsiteX2594" fmla="*/ 2086556 w 2570530"/>
                    <a:gd name="connsiteY2594" fmla="*/ 401881 h 819527"/>
                    <a:gd name="connsiteX2595" fmla="*/ 2095333 w 2570530"/>
                    <a:gd name="connsiteY2595" fmla="*/ 399000 h 819527"/>
                    <a:gd name="connsiteX2596" fmla="*/ 1464703 w 2570530"/>
                    <a:gd name="connsiteY2596" fmla="*/ 399000 h 819527"/>
                    <a:gd name="connsiteX2597" fmla="*/ 1473770 w 2570530"/>
                    <a:gd name="connsiteY2597" fmla="*/ 401382 h 819527"/>
                    <a:gd name="connsiteX2598" fmla="*/ 1490727 w 2570530"/>
                    <a:gd name="connsiteY2598" fmla="*/ 412539 h 819527"/>
                    <a:gd name="connsiteX2599" fmla="*/ 1491428 w 2570530"/>
                    <a:gd name="connsiteY2599" fmla="*/ 425242 h 819527"/>
                    <a:gd name="connsiteX2600" fmla="*/ 1481269 w 2570530"/>
                    <a:gd name="connsiteY2600" fmla="*/ 433066 h 819527"/>
                    <a:gd name="connsiteX2601" fmla="*/ 1463424 w 2570530"/>
                    <a:gd name="connsiteY2601" fmla="*/ 433565 h 819527"/>
                    <a:gd name="connsiteX2602" fmla="*/ 1446468 w 2570530"/>
                    <a:gd name="connsiteY2602" fmla="*/ 422408 h 819527"/>
                    <a:gd name="connsiteX2603" fmla="*/ 1445766 w 2570530"/>
                    <a:gd name="connsiteY2603" fmla="*/ 409705 h 819527"/>
                    <a:gd name="connsiteX2604" fmla="*/ 1455926 w 2570530"/>
                    <a:gd name="connsiteY2604" fmla="*/ 401881 h 819527"/>
                    <a:gd name="connsiteX2605" fmla="*/ 1464703 w 2570530"/>
                    <a:gd name="connsiteY2605" fmla="*/ 399000 h 819527"/>
                    <a:gd name="connsiteX2606" fmla="*/ 834199 w 2570530"/>
                    <a:gd name="connsiteY2606" fmla="*/ 399000 h 819527"/>
                    <a:gd name="connsiteX2607" fmla="*/ 843267 w 2570530"/>
                    <a:gd name="connsiteY2607" fmla="*/ 401382 h 819527"/>
                    <a:gd name="connsiteX2608" fmla="*/ 860224 w 2570530"/>
                    <a:gd name="connsiteY2608" fmla="*/ 412539 h 819527"/>
                    <a:gd name="connsiteX2609" fmla="*/ 860925 w 2570530"/>
                    <a:gd name="connsiteY2609" fmla="*/ 425242 h 819527"/>
                    <a:gd name="connsiteX2610" fmla="*/ 850765 w 2570530"/>
                    <a:gd name="connsiteY2610" fmla="*/ 433066 h 819527"/>
                    <a:gd name="connsiteX2611" fmla="*/ 832921 w 2570530"/>
                    <a:gd name="connsiteY2611" fmla="*/ 433565 h 819527"/>
                    <a:gd name="connsiteX2612" fmla="*/ 815964 w 2570530"/>
                    <a:gd name="connsiteY2612" fmla="*/ 422408 h 819527"/>
                    <a:gd name="connsiteX2613" fmla="*/ 815263 w 2570530"/>
                    <a:gd name="connsiteY2613" fmla="*/ 409705 h 819527"/>
                    <a:gd name="connsiteX2614" fmla="*/ 825422 w 2570530"/>
                    <a:gd name="connsiteY2614" fmla="*/ 401881 h 819527"/>
                    <a:gd name="connsiteX2615" fmla="*/ 834199 w 2570530"/>
                    <a:gd name="connsiteY2615" fmla="*/ 399000 h 819527"/>
                    <a:gd name="connsiteX2616" fmla="*/ 204890 w 2570530"/>
                    <a:gd name="connsiteY2616" fmla="*/ 399000 h 819527"/>
                    <a:gd name="connsiteX2617" fmla="*/ 213957 w 2570530"/>
                    <a:gd name="connsiteY2617" fmla="*/ 401382 h 819527"/>
                    <a:gd name="connsiteX2618" fmla="*/ 230914 w 2570530"/>
                    <a:gd name="connsiteY2618" fmla="*/ 412539 h 819527"/>
                    <a:gd name="connsiteX2619" fmla="*/ 231615 w 2570530"/>
                    <a:gd name="connsiteY2619" fmla="*/ 425242 h 819527"/>
                    <a:gd name="connsiteX2620" fmla="*/ 221456 w 2570530"/>
                    <a:gd name="connsiteY2620" fmla="*/ 433066 h 819527"/>
                    <a:gd name="connsiteX2621" fmla="*/ 203611 w 2570530"/>
                    <a:gd name="connsiteY2621" fmla="*/ 433565 h 819527"/>
                    <a:gd name="connsiteX2622" fmla="*/ 186654 w 2570530"/>
                    <a:gd name="connsiteY2622" fmla="*/ 422408 h 819527"/>
                    <a:gd name="connsiteX2623" fmla="*/ 185954 w 2570530"/>
                    <a:gd name="connsiteY2623" fmla="*/ 409705 h 819527"/>
                    <a:gd name="connsiteX2624" fmla="*/ 196113 w 2570530"/>
                    <a:gd name="connsiteY2624" fmla="*/ 401881 h 819527"/>
                    <a:gd name="connsiteX2625" fmla="*/ 204890 w 2570530"/>
                    <a:gd name="connsiteY2625" fmla="*/ 399000 h 819527"/>
                    <a:gd name="connsiteX2626" fmla="*/ 2343227 w 2570530"/>
                    <a:gd name="connsiteY2626" fmla="*/ 396641 h 819527"/>
                    <a:gd name="connsiteX2627" fmla="*/ 2348219 w 2570530"/>
                    <a:gd name="connsiteY2627" fmla="*/ 398301 h 819527"/>
                    <a:gd name="connsiteX2628" fmla="*/ 2353979 w 2570530"/>
                    <a:gd name="connsiteY2628" fmla="*/ 402783 h 819527"/>
                    <a:gd name="connsiteX2629" fmla="*/ 2353528 w 2570530"/>
                    <a:gd name="connsiteY2629" fmla="*/ 410023 h 819527"/>
                    <a:gd name="connsiteX2630" fmla="*/ 2347233 w 2570530"/>
                    <a:gd name="connsiteY2630" fmla="*/ 414124 h 819527"/>
                    <a:gd name="connsiteX2631" fmla="*/ 2337062 w 2570530"/>
                    <a:gd name="connsiteY2631" fmla="*/ 413803 h 819527"/>
                    <a:gd name="connsiteX2632" fmla="*/ 2331301 w 2570530"/>
                    <a:gd name="connsiteY2632" fmla="*/ 409321 h 819527"/>
                    <a:gd name="connsiteX2633" fmla="*/ 2331753 w 2570530"/>
                    <a:gd name="connsiteY2633" fmla="*/ 402081 h 819527"/>
                    <a:gd name="connsiteX2634" fmla="*/ 2338048 w 2570530"/>
                    <a:gd name="connsiteY2634" fmla="*/ 397980 h 819527"/>
                    <a:gd name="connsiteX2635" fmla="*/ 2343227 w 2570530"/>
                    <a:gd name="connsiteY2635" fmla="*/ 396641 h 819527"/>
                    <a:gd name="connsiteX2636" fmla="*/ 1712596 w 2570530"/>
                    <a:gd name="connsiteY2636" fmla="*/ 396641 h 819527"/>
                    <a:gd name="connsiteX2637" fmla="*/ 1717588 w 2570530"/>
                    <a:gd name="connsiteY2637" fmla="*/ 398301 h 819527"/>
                    <a:gd name="connsiteX2638" fmla="*/ 1723349 w 2570530"/>
                    <a:gd name="connsiteY2638" fmla="*/ 402783 h 819527"/>
                    <a:gd name="connsiteX2639" fmla="*/ 1722897 w 2570530"/>
                    <a:gd name="connsiteY2639" fmla="*/ 410023 h 819527"/>
                    <a:gd name="connsiteX2640" fmla="*/ 1716602 w 2570530"/>
                    <a:gd name="connsiteY2640" fmla="*/ 414124 h 819527"/>
                    <a:gd name="connsiteX2641" fmla="*/ 1706431 w 2570530"/>
                    <a:gd name="connsiteY2641" fmla="*/ 413803 h 819527"/>
                    <a:gd name="connsiteX2642" fmla="*/ 1700671 w 2570530"/>
                    <a:gd name="connsiteY2642" fmla="*/ 409321 h 819527"/>
                    <a:gd name="connsiteX2643" fmla="*/ 1701122 w 2570530"/>
                    <a:gd name="connsiteY2643" fmla="*/ 402081 h 819527"/>
                    <a:gd name="connsiteX2644" fmla="*/ 1707417 w 2570530"/>
                    <a:gd name="connsiteY2644" fmla="*/ 397980 h 819527"/>
                    <a:gd name="connsiteX2645" fmla="*/ 1712596 w 2570530"/>
                    <a:gd name="connsiteY2645" fmla="*/ 396641 h 819527"/>
                    <a:gd name="connsiteX2646" fmla="*/ 1082093 w 2570530"/>
                    <a:gd name="connsiteY2646" fmla="*/ 396641 h 819527"/>
                    <a:gd name="connsiteX2647" fmla="*/ 1087085 w 2570530"/>
                    <a:gd name="connsiteY2647" fmla="*/ 398301 h 819527"/>
                    <a:gd name="connsiteX2648" fmla="*/ 1092846 w 2570530"/>
                    <a:gd name="connsiteY2648" fmla="*/ 402783 h 819527"/>
                    <a:gd name="connsiteX2649" fmla="*/ 1092394 w 2570530"/>
                    <a:gd name="connsiteY2649" fmla="*/ 410023 h 819527"/>
                    <a:gd name="connsiteX2650" fmla="*/ 1086099 w 2570530"/>
                    <a:gd name="connsiteY2650" fmla="*/ 414124 h 819527"/>
                    <a:gd name="connsiteX2651" fmla="*/ 1075928 w 2570530"/>
                    <a:gd name="connsiteY2651" fmla="*/ 413803 h 819527"/>
                    <a:gd name="connsiteX2652" fmla="*/ 1070167 w 2570530"/>
                    <a:gd name="connsiteY2652" fmla="*/ 409321 h 819527"/>
                    <a:gd name="connsiteX2653" fmla="*/ 1070618 w 2570530"/>
                    <a:gd name="connsiteY2653" fmla="*/ 402081 h 819527"/>
                    <a:gd name="connsiteX2654" fmla="*/ 1076914 w 2570530"/>
                    <a:gd name="connsiteY2654" fmla="*/ 397980 h 819527"/>
                    <a:gd name="connsiteX2655" fmla="*/ 1082093 w 2570530"/>
                    <a:gd name="connsiteY2655" fmla="*/ 396641 h 819527"/>
                    <a:gd name="connsiteX2656" fmla="*/ 452784 w 2570530"/>
                    <a:gd name="connsiteY2656" fmla="*/ 396641 h 819527"/>
                    <a:gd name="connsiteX2657" fmla="*/ 457775 w 2570530"/>
                    <a:gd name="connsiteY2657" fmla="*/ 398301 h 819527"/>
                    <a:gd name="connsiteX2658" fmla="*/ 463536 w 2570530"/>
                    <a:gd name="connsiteY2658" fmla="*/ 402783 h 819527"/>
                    <a:gd name="connsiteX2659" fmla="*/ 463084 w 2570530"/>
                    <a:gd name="connsiteY2659" fmla="*/ 410023 h 819527"/>
                    <a:gd name="connsiteX2660" fmla="*/ 456789 w 2570530"/>
                    <a:gd name="connsiteY2660" fmla="*/ 414124 h 819527"/>
                    <a:gd name="connsiteX2661" fmla="*/ 446618 w 2570530"/>
                    <a:gd name="connsiteY2661" fmla="*/ 413803 h 819527"/>
                    <a:gd name="connsiteX2662" fmla="*/ 440858 w 2570530"/>
                    <a:gd name="connsiteY2662" fmla="*/ 409321 h 819527"/>
                    <a:gd name="connsiteX2663" fmla="*/ 441309 w 2570530"/>
                    <a:gd name="connsiteY2663" fmla="*/ 402081 h 819527"/>
                    <a:gd name="connsiteX2664" fmla="*/ 447604 w 2570530"/>
                    <a:gd name="connsiteY2664" fmla="*/ 397980 h 819527"/>
                    <a:gd name="connsiteX2665" fmla="*/ 452784 w 2570530"/>
                    <a:gd name="connsiteY2665" fmla="*/ 396641 h 819527"/>
                    <a:gd name="connsiteX2666" fmla="*/ 76562 w 2570530"/>
                    <a:gd name="connsiteY2666" fmla="*/ 383556 h 819527"/>
                    <a:gd name="connsiteX2667" fmla="*/ 87910 w 2570530"/>
                    <a:gd name="connsiteY2667" fmla="*/ 391634 h 819527"/>
                    <a:gd name="connsiteX2668" fmla="*/ 87911 w 2570530"/>
                    <a:gd name="connsiteY2668" fmla="*/ 411349 h 819527"/>
                    <a:gd name="connsiteX2669" fmla="*/ 69362 w 2570530"/>
                    <a:gd name="connsiteY2669" fmla="*/ 424554 h 819527"/>
                    <a:gd name="connsiteX2670" fmla="*/ 2065525 w 2570530"/>
                    <a:gd name="connsiteY2670" fmla="*/ 382150 h 819527"/>
                    <a:gd name="connsiteX2671" fmla="*/ 2071390 w 2570530"/>
                    <a:gd name="connsiteY2671" fmla="*/ 383690 h 819527"/>
                    <a:gd name="connsiteX2672" fmla="*/ 2078497 w 2570530"/>
                    <a:gd name="connsiteY2672" fmla="*/ 388366 h 819527"/>
                    <a:gd name="connsiteX2673" fmla="*/ 2078951 w 2570530"/>
                    <a:gd name="connsiteY2673" fmla="*/ 396583 h 819527"/>
                    <a:gd name="connsiteX2674" fmla="*/ 2070418 w 2570530"/>
                    <a:gd name="connsiteY2674" fmla="*/ 403154 h 819527"/>
                    <a:gd name="connsiteX2675" fmla="*/ 2058876 w 2570530"/>
                    <a:gd name="connsiteY2675" fmla="*/ 403477 h 819527"/>
                    <a:gd name="connsiteX2676" fmla="*/ 2051768 w 2570530"/>
                    <a:gd name="connsiteY2676" fmla="*/ 398800 h 819527"/>
                    <a:gd name="connsiteX2677" fmla="*/ 2051315 w 2570530"/>
                    <a:gd name="connsiteY2677" fmla="*/ 390584 h 819527"/>
                    <a:gd name="connsiteX2678" fmla="*/ 2059848 w 2570530"/>
                    <a:gd name="connsiteY2678" fmla="*/ 384013 h 819527"/>
                    <a:gd name="connsiteX2679" fmla="*/ 2065525 w 2570530"/>
                    <a:gd name="connsiteY2679" fmla="*/ 382150 h 819527"/>
                    <a:gd name="connsiteX2680" fmla="*/ 1434894 w 2570530"/>
                    <a:gd name="connsiteY2680" fmla="*/ 382150 h 819527"/>
                    <a:gd name="connsiteX2681" fmla="*/ 1440759 w 2570530"/>
                    <a:gd name="connsiteY2681" fmla="*/ 383690 h 819527"/>
                    <a:gd name="connsiteX2682" fmla="*/ 1447866 w 2570530"/>
                    <a:gd name="connsiteY2682" fmla="*/ 388366 h 819527"/>
                    <a:gd name="connsiteX2683" fmla="*/ 1448320 w 2570530"/>
                    <a:gd name="connsiteY2683" fmla="*/ 396583 h 819527"/>
                    <a:gd name="connsiteX2684" fmla="*/ 1439787 w 2570530"/>
                    <a:gd name="connsiteY2684" fmla="*/ 403154 h 819527"/>
                    <a:gd name="connsiteX2685" fmla="*/ 1428246 w 2570530"/>
                    <a:gd name="connsiteY2685" fmla="*/ 403477 h 819527"/>
                    <a:gd name="connsiteX2686" fmla="*/ 1421138 w 2570530"/>
                    <a:gd name="connsiteY2686" fmla="*/ 398800 h 819527"/>
                    <a:gd name="connsiteX2687" fmla="*/ 1420685 w 2570530"/>
                    <a:gd name="connsiteY2687" fmla="*/ 390584 h 819527"/>
                    <a:gd name="connsiteX2688" fmla="*/ 1429217 w 2570530"/>
                    <a:gd name="connsiteY2688" fmla="*/ 384013 h 819527"/>
                    <a:gd name="connsiteX2689" fmla="*/ 1434894 w 2570530"/>
                    <a:gd name="connsiteY2689" fmla="*/ 382150 h 819527"/>
                    <a:gd name="connsiteX2690" fmla="*/ 804391 w 2570530"/>
                    <a:gd name="connsiteY2690" fmla="*/ 382150 h 819527"/>
                    <a:gd name="connsiteX2691" fmla="*/ 810256 w 2570530"/>
                    <a:gd name="connsiteY2691" fmla="*/ 383690 h 819527"/>
                    <a:gd name="connsiteX2692" fmla="*/ 817363 w 2570530"/>
                    <a:gd name="connsiteY2692" fmla="*/ 388366 h 819527"/>
                    <a:gd name="connsiteX2693" fmla="*/ 817817 w 2570530"/>
                    <a:gd name="connsiteY2693" fmla="*/ 396583 h 819527"/>
                    <a:gd name="connsiteX2694" fmla="*/ 809284 w 2570530"/>
                    <a:gd name="connsiteY2694" fmla="*/ 403154 h 819527"/>
                    <a:gd name="connsiteX2695" fmla="*/ 797742 w 2570530"/>
                    <a:gd name="connsiteY2695" fmla="*/ 403477 h 819527"/>
                    <a:gd name="connsiteX2696" fmla="*/ 790635 w 2570530"/>
                    <a:gd name="connsiteY2696" fmla="*/ 398800 h 819527"/>
                    <a:gd name="connsiteX2697" fmla="*/ 790181 w 2570530"/>
                    <a:gd name="connsiteY2697" fmla="*/ 390584 h 819527"/>
                    <a:gd name="connsiteX2698" fmla="*/ 798714 w 2570530"/>
                    <a:gd name="connsiteY2698" fmla="*/ 384013 h 819527"/>
                    <a:gd name="connsiteX2699" fmla="*/ 804391 w 2570530"/>
                    <a:gd name="connsiteY2699" fmla="*/ 382150 h 819527"/>
                    <a:gd name="connsiteX2700" fmla="*/ 175081 w 2570530"/>
                    <a:gd name="connsiteY2700" fmla="*/ 382150 h 819527"/>
                    <a:gd name="connsiteX2701" fmla="*/ 180946 w 2570530"/>
                    <a:gd name="connsiteY2701" fmla="*/ 383690 h 819527"/>
                    <a:gd name="connsiteX2702" fmla="*/ 188053 w 2570530"/>
                    <a:gd name="connsiteY2702" fmla="*/ 388366 h 819527"/>
                    <a:gd name="connsiteX2703" fmla="*/ 188507 w 2570530"/>
                    <a:gd name="connsiteY2703" fmla="*/ 396583 h 819527"/>
                    <a:gd name="connsiteX2704" fmla="*/ 179974 w 2570530"/>
                    <a:gd name="connsiteY2704" fmla="*/ 403154 h 819527"/>
                    <a:gd name="connsiteX2705" fmla="*/ 168433 w 2570530"/>
                    <a:gd name="connsiteY2705" fmla="*/ 403477 h 819527"/>
                    <a:gd name="connsiteX2706" fmla="*/ 161325 w 2570530"/>
                    <a:gd name="connsiteY2706" fmla="*/ 398800 h 819527"/>
                    <a:gd name="connsiteX2707" fmla="*/ 160871 w 2570530"/>
                    <a:gd name="connsiteY2707" fmla="*/ 390584 h 819527"/>
                    <a:gd name="connsiteX2708" fmla="*/ 169404 w 2570530"/>
                    <a:gd name="connsiteY2708" fmla="*/ 384013 h 819527"/>
                    <a:gd name="connsiteX2709" fmla="*/ 175081 w 2570530"/>
                    <a:gd name="connsiteY2709" fmla="*/ 382150 h 819527"/>
                    <a:gd name="connsiteX2710" fmla="*/ 2353077 w 2570530"/>
                    <a:gd name="connsiteY2710" fmla="*/ 374972 h 819527"/>
                    <a:gd name="connsiteX2711" fmla="*/ 2362493 w 2570530"/>
                    <a:gd name="connsiteY2711" fmla="*/ 378296 h 819527"/>
                    <a:gd name="connsiteX2712" fmla="*/ 2365305 w 2570530"/>
                    <a:gd name="connsiteY2712" fmla="*/ 384237 h 819527"/>
                    <a:gd name="connsiteX2713" fmla="*/ 2360634 w 2570530"/>
                    <a:gd name="connsiteY2713" fmla="*/ 390940 h 819527"/>
                    <a:gd name="connsiteX2714" fmla="*/ 2350150 w 2570530"/>
                    <a:gd name="connsiteY2714" fmla="*/ 393455 h 819527"/>
                    <a:gd name="connsiteX2715" fmla="*/ 2340735 w 2570530"/>
                    <a:gd name="connsiteY2715" fmla="*/ 390130 h 819527"/>
                    <a:gd name="connsiteX2716" fmla="*/ 2337922 w 2570530"/>
                    <a:gd name="connsiteY2716" fmla="*/ 384189 h 819527"/>
                    <a:gd name="connsiteX2717" fmla="*/ 2342593 w 2570530"/>
                    <a:gd name="connsiteY2717" fmla="*/ 377486 h 819527"/>
                    <a:gd name="connsiteX2718" fmla="*/ 1722446 w 2570530"/>
                    <a:gd name="connsiteY2718" fmla="*/ 374972 h 819527"/>
                    <a:gd name="connsiteX2719" fmla="*/ 1731862 w 2570530"/>
                    <a:gd name="connsiteY2719" fmla="*/ 378296 h 819527"/>
                    <a:gd name="connsiteX2720" fmla="*/ 1734675 w 2570530"/>
                    <a:gd name="connsiteY2720" fmla="*/ 384237 h 819527"/>
                    <a:gd name="connsiteX2721" fmla="*/ 1730004 w 2570530"/>
                    <a:gd name="connsiteY2721" fmla="*/ 390940 h 819527"/>
                    <a:gd name="connsiteX2722" fmla="*/ 1719520 w 2570530"/>
                    <a:gd name="connsiteY2722" fmla="*/ 393455 h 819527"/>
                    <a:gd name="connsiteX2723" fmla="*/ 1710104 w 2570530"/>
                    <a:gd name="connsiteY2723" fmla="*/ 390130 h 819527"/>
                    <a:gd name="connsiteX2724" fmla="*/ 1707292 w 2570530"/>
                    <a:gd name="connsiteY2724" fmla="*/ 384189 h 819527"/>
                    <a:gd name="connsiteX2725" fmla="*/ 1711963 w 2570530"/>
                    <a:gd name="connsiteY2725" fmla="*/ 377486 h 819527"/>
                    <a:gd name="connsiteX2726" fmla="*/ 1091943 w 2570530"/>
                    <a:gd name="connsiteY2726" fmla="*/ 374972 h 819527"/>
                    <a:gd name="connsiteX2727" fmla="*/ 1101359 w 2570530"/>
                    <a:gd name="connsiteY2727" fmla="*/ 378296 h 819527"/>
                    <a:gd name="connsiteX2728" fmla="*/ 1104171 w 2570530"/>
                    <a:gd name="connsiteY2728" fmla="*/ 384237 h 819527"/>
                    <a:gd name="connsiteX2729" fmla="*/ 1099500 w 2570530"/>
                    <a:gd name="connsiteY2729" fmla="*/ 390940 h 819527"/>
                    <a:gd name="connsiteX2730" fmla="*/ 1089017 w 2570530"/>
                    <a:gd name="connsiteY2730" fmla="*/ 393455 h 819527"/>
                    <a:gd name="connsiteX2731" fmla="*/ 1079601 w 2570530"/>
                    <a:gd name="connsiteY2731" fmla="*/ 390130 h 819527"/>
                    <a:gd name="connsiteX2732" fmla="*/ 1076789 w 2570530"/>
                    <a:gd name="connsiteY2732" fmla="*/ 384189 h 819527"/>
                    <a:gd name="connsiteX2733" fmla="*/ 1081459 w 2570530"/>
                    <a:gd name="connsiteY2733" fmla="*/ 377486 h 819527"/>
                    <a:gd name="connsiteX2734" fmla="*/ 462634 w 2570530"/>
                    <a:gd name="connsiteY2734" fmla="*/ 374972 h 819527"/>
                    <a:gd name="connsiteX2735" fmla="*/ 472050 w 2570530"/>
                    <a:gd name="connsiteY2735" fmla="*/ 378296 h 819527"/>
                    <a:gd name="connsiteX2736" fmla="*/ 474862 w 2570530"/>
                    <a:gd name="connsiteY2736" fmla="*/ 384237 h 819527"/>
                    <a:gd name="connsiteX2737" fmla="*/ 470191 w 2570530"/>
                    <a:gd name="connsiteY2737" fmla="*/ 390940 h 819527"/>
                    <a:gd name="connsiteX2738" fmla="*/ 459707 w 2570530"/>
                    <a:gd name="connsiteY2738" fmla="*/ 393455 h 819527"/>
                    <a:gd name="connsiteX2739" fmla="*/ 450291 w 2570530"/>
                    <a:gd name="connsiteY2739" fmla="*/ 390130 h 819527"/>
                    <a:gd name="connsiteX2740" fmla="*/ 447479 w 2570530"/>
                    <a:gd name="connsiteY2740" fmla="*/ 384189 h 819527"/>
                    <a:gd name="connsiteX2741" fmla="*/ 452150 w 2570530"/>
                    <a:gd name="connsiteY2741" fmla="*/ 377486 h 819527"/>
                    <a:gd name="connsiteX2742" fmla="*/ 1943406 w 2570530"/>
                    <a:gd name="connsiteY2742" fmla="*/ 372621 h 819527"/>
                    <a:gd name="connsiteX2743" fmla="*/ 1957253 w 2570530"/>
                    <a:gd name="connsiteY2743" fmla="*/ 376704 h 819527"/>
                    <a:gd name="connsiteX2744" fmla="*/ 1978227 w 2570530"/>
                    <a:gd name="connsiteY2744" fmla="*/ 391634 h 819527"/>
                    <a:gd name="connsiteX2745" fmla="*/ 1978227 w 2570530"/>
                    <a:gd name="connsiteY2745" fmla="*/ 411349 h 819527"/>
                    <a:gd name="connsiteX2746" fmla="*/ 1941425 w 2570530"/>
                    <a:gd name="connsiteY2746" fmla="*/ 437547 h 819527"/>
                    <a:gd name="connsiteX2747" fmla="*/ 1913731 w 2570530"/>
                    <a:gd name="connsiteY2747" fmla="*/ 437547 h 819527"/>
                    <a:gd name="connsiteX2748" fmla="*/ 1892757 w 2570530"/>
                    <a:gd name="connsiteY2748" fmla="*/ 422617 h 819527"/>
                    <a:gd name="connsiteX2749" fmla="*/ 1892757 w 2570530"/>
                    <a:gd name="connsiteY2749" fmla="*/ 402902 h 819527"/>
                    <a:gd name="connsiteX2750" fmla="*/ 1929559 w 2570530"/>
                    <a:gd name="connsiteY2750" fmla="*/ 376704 h 819527"/>
                    <a:gd name="connsiteX2751" fmla="*/ 1943406 w 2570530"/>
                    <a:gd name="connsiteY2751" fmla="*/ 372621 h 819527"/>
                    <a:gd name="connsiteX2752" fmla="*/ 1312903 w 2570530"/>
                    <a:gd name="connsiteY2752" fmla="*/ 372621 h 819527"/>
                    <a:gd name="connsiteX2753" fmla="*/ 1326750 w 2570530"/>
                    <a:gd name="connsiteY2753" fmla="*/ 376704 h 819527"/>
                    <a:gd name="connsiteX2754" fmla="*/ 1347723 w 2570530"/>
                    <a:gd name="connsiteY2754" fmla="*/ 391634 h 819527"/>
                    <a:gd name="connsiteX2755" fmla="*/ 1347724 w 2570530"/>
                    <a:gd name="connsiteY2755" fmla="*/ 411349 h 819527"/>
                    <a:gd name="connsiteX2756" fmla="*/ 1310922 w 2570530"/>
                    <a:gd name="connsiteY2756" fmla="*/ 437547 h 819527"/>
                    <a:gd name="connsiteX2757" fmla="*/ 1283227 w 2570530"/>
                    <a:gd name="connsiteY2757" fmla="*/ 437547 h 819527"/>
                    <a:gd name="connsiteX2758" fmla="*/ 1262254 w 2570530"/>
                    <a:gd name="connsiteY2758" fmla="*/ 422617 h 819527"/>
                    <a:gd name="connsiteX2759" fmla="*/ 1262254 w 2570530"/>
                    <a:gd name="connsiteY2759" fmla="*/ 402902 h 819527"/>
                    <a:gd name="connsiteX2760" fmla="*/ 1299056 w 2570530"/>
                    <a:gd name="connsiteY2760" fmla="*/ 376704 h 819527"/>
                    <a:gd name="connsiteX2761" fmla="*/ 1312903 w 2570530"/>
                    <a:gd name="connsiteY2761" fmla="*/ 372621 h 819527"/>
                    <a:gd name="connsiteX2762" fmla="*/ 683593 w 2570530"/>
                    <a:gd name="connsiteY2762" fmla="*/ 372621 h 819527"/>
                    <a:gd name="connsiteX2763" fmla="*/ 697440 w 2570530"/>
                    <a:gd name="connsiteY2763" fmla="*/ 376704 h 819527"/>
                    <a:gd name="connsiteX2764" fmla="*/ 718413 w 2570530"/>
                    <a:gd name="connsiteY2764" fmla="*/ 391634 h 819527"/>
                    <a:gd name="connsiteX2765" fmla="*/ 718414 w 2570530"/>
                    <a:gd name="connsiteY2765" fmla="*/ 411349 h 819527"/>
                    <a:gd name="connsiteX2766" fmla="*/ 681612 w 2570530"/>
                    <a:gd name="connsiteY2766" fmla="*/ 437547 h 819527"/>
                    <a:gd name="connsiteX2767" fmla="*/ 653917 w 2570530"/>
                    <a:gd name="connsiteY2767" fmla="*/ 437547 h 819527"/>
                    <a:gd name="connsiteX2768" fmla="*/ 632944 w 2570530"/>
                    <a:gd name="connsiteY2768" fmla="*/ 422617 h 819527"/>
                    <a:gd name="connsiteX2769" fmla="*/ 632944 w 2570530"/>
                    <a:gd name="connsiteY2769" fmla="*/ 402902 h 819527"/>
                    <a:gd name="connsiteX2770" fmla="*/ 669747 w 2570530"/>
                    <a:gd name="connsiteY2770" fmla="*/ 376704 h 819527"/>
                    <a:gd name="connsiteX2771" fmla="*/ 683593 w 2570530"/>
                    <a:gd name="connsiteY2771" fmla="*/ 372621 h 819527"/>
                    <a:gd name="connsiteX2772" fmla="*/ 2420904 w 2570530"/>
                    <a:gd name="connsiteY2772" fmla="*/ 363228 h 819527"/>
                    <a:gd name="connsiteX2773" fmla="*/ 2428586 w 2570530"/>
                    <a:gd name="connsiteY2773" fmla="*/ 365492 h 819527"/>
                    <a:gd name="connsiteX2774" fmla="*/ 2488816 w 2570530"/>
                    <a:gd name="connsiteY2774" fmla="*/ 408368 h 819527"/>
                    <a:gd name="connsiteX2775" fmla="*/ 2488816 w 2570530"/>
                    <a:gd name="connsiteY2775" fmla="*/ 419306 h 819527"/>
                    <a:gd name="connsiteX2776" fmla="*/ 2437302 w 2570530"/>
                    <a:gd name="connsiteY2776" fmla="*/ 455977 h 819527"/>
                    <a:gd name="connsiteX2777" fmla="*/ 2421938 w 2570530"/>
                    <a:gd name="connsiteY2777" fmla="*/ 455977 h 819527"/>
                    <a:gd name="connsiteX2778" fmla="*/ 2361707 w 2570530"/>
                    <a:gd name="connsiteY2778" fmla="*/ 413100 h 819527"/>
                    <a:gd name="connsiteX2779" fmla="*/ 2361707 w 2570530"/>
                    <a:gd name="connsiteY2779" fmla="*/ 402164 h 819527"/>
                    <a:gd name="connsiteX2780" fmla="*/ 2413222 w 2570530"/>
                    <a:gd name="connsiteY2780" fmla="*/ 365492 h 819527"/>
                    <a:gd name="connsiteX2781" fmla="*/ 2420904 w 2570530"/>
                    <a:gd name="connsiteY2781" fmla="*/ 363228 h 819527"/>
                    <a:gd name="connsiteX2782" fmla="*/ 1790273 w 2570530"/>
                    <a:gd name="connsiteY2782" fmla="*/ 363228 h 819527"/>
                    <a:gd name="connsiteX2783" fmla="*/ 1797955 w 2570530"/>
                    <a:gd name="connsiteY2783" fmla="*/ 365492 h 819527"/>
                    <a:gd name="connsiteX2784" fmla="*/ 1858186 w 2570530"/>
                    <a:gd name="connsiteY2784" fmla="*/ 408368 h 819527"/>
                    <a:gd name="connsiteX2785" fmla="*/ 1858186 w 2570530"/>
                    <a:gd name="connsiteY2785" fmla="*/ 419306 h 819527"/>
                    <a:gd name="connsiteX2786" fmla="*/ 1806671 w 2570530"/>
                    <a:gd name="connsiteY2786" fmla="*/ 455977 h 819527"/>
                    <a:gd name="connsiteX2787" fmla="*/ 1791307 w 2570530"/>
                    <a:gd name="connsiteY2787" fmla="*/ 455977 h 819527"/>
                    <a:gd name="connsiteX2788" fmla="*/ 1731076 w 2570530"/>
                    <a:gd name="connsiteY2788" fmla="*/ 413100 h 819527"/>
                    <a:gd name="connsiteX2789" fmla="*/ 1731076 w 2570530"/>
                    <a:gd name="connsiteY2789" fmla="*/ 402164 h 819527"/>
                    <a:gd name="connsiteX2790" fmla="*/ 1782591 w 2570530"/>
                    <a:gd name="connsiteY2790" fmla="*/ 365492 h 819527"/>
                    <a:gd name="connsiteX2791" fmla="*/ 1790273 w 2570530"/>
                    <a:gd name="connsiteY2791" fmla="*/ 363228 h 819527"/>
                    <a:gd name="connsiteX2792" fmla="*/ 1159770 w 2570530"/>
                    <a:gd name="connsiteY2792" fmla="*/ 363228 h 819527"/>
                    <a:gd name="connsiteX2793" fmla="*/ 1167452 w 2570530"/>
                    <a:gd name="connsiteY2793" fmla="*/ 365492 h 819527"/>
                    <a:gd name="connsiteX2794" fmla="*/ 1227682 w 2570530"/>
                    <a:gd name="connsiteY2794" fmla="*/ 408368 h 819527"/>
                    <a:gd name="connsiteX2795" fmla="*/ 1227682 w 2570530"/>
                    <a:gd name="connsiteY2795" fmla="*/ 419306 h 819527"/>
                    <a:gd name="connsiteX2796" fmla="*/ 1176168 w 2570530"/>
                    <a:gd name="connsiteY2796" fmla="*/ 455977 h 819527"/>
                    <a:gd name="connsiteX2797" fmla="*/ 1160804 w 2570530"/>
                    <a:gd name="connsiteY2797" fmla="*/ 455977 h 819527"/>
                    <a:gd name="connsiteX2798" fmla="*/ 1100573 w 2570530"/>
                    <a:gd name="connsiteY2798" fmla="*/ 413100 h 819527"/>
                    <a:gd name="connsiteX2799" fmla="*/ 1100573 w 2570530"/>
                    <a:gd name="connsiteY2799" fmla="*/ 402164 h 819527"/>
                    <a:gd name="connsiteX2800" fmla="*/ 1152087 w 2570530"/>
                    <a:gd name="connsiteY2800" fmla="*/ 365492 h 819527"/>
                    <a:gd name="connsiteX2801" fmla="*/ 1159770 w 2570530"/>
                    <a:gd name="connsiteY2801" fmla="*/ 363228 h 819527"/>
                    <a:gd name="connsiteX2802" fmla="*/ 530460 w 2570530"/>
                    <a:gd name="connsiteY2802" fmla="*/ 363228 h 819527"/>
                    <a:gd name="connsiteX2803" fmla="*/ 538142 w 2570530"/>
                    <a:gd name="connsiteY2803" fmla="*/ 365492 h 819527"/>
                    <a:gd name="connsiteX2804" fmla="*/ 598373 w 2570530"/>
                    <a:gd name="connsiteY2804" fmla="*/ 408368 h 819527"/>
                    <a:gd name="connsiteX2805" fmla="*/ 598373 w 2570530"/>
                    <a:gd name="connsiteY2805" fmla="*/ 419306 h 819527"/>
                    <a:gd name="connsiteX2806" fmla="*/ 546858 w 2570530"/>
                    <a:gd name="connsiteY2806" fmla="*/ 455977 h 819527"/>
                    <a:gd name="connsiteX2807" fmla="*/ 531494 w 2570530"/>
                    <a:gd name="connsiteY2807" fmla="*/ 455977 h 819527"/>
                    <a:gd name="connsiteX2808" fmla="*/ 471264 w 2570530"/>
                    <a:gd name="connsiteY2808" fmla="*/ 413100 h 819527"/>
                    <a:gd name="connsiteX2809" fmla="*/ 471264 w 2570530"/>
                    <a:gd name="connsiteY2809" fmla="*/ 402164 h 819527"/>
                    <a:gd name="connsiteX2810" fmla="*/ 522778 w 2570530"/>
                    <a:gd name="connsiteY2810" fmla="*/ 365492 h 819527"/>
                    <a:gd name="connsiteX2811" fmla="*/ 530460 w 2570530"/>
                    <a:gd name="connsiteY2811" fmla="*/ 363228 h 819527"/>
                    <a:gd name="connsiteX2812" fmla="*/ 2337254 w 2570530"/>
                    <a:gd name="connsiteY2812" fmla="*/ 353280 h 819527"/>
                    <a:gd name="connsiteX2813" fmla="*/ 2342246 w 2570530"/>
                    <a:gd name="connsiteY2813" fmla="*/ 354939 h 819527"/>
                    <a:gd name="connsiteX2814" fmla="*/ 2348007 w 2570530"/>
                    <a:gd name="connsiteY2814" fmla="*/ 359422 h 819527"/>
                    <a:gd name="connsiteX2815" fmla="*/ 2347555 w 2570530"/>
                    <a:gd name="connsiteY2815" fmla="*/ 366662 h 819527"/>
                    <a:gd name="connsiteX2816" fmla="*/ 2341260 w 2570530"/>
                    <a:gd name="connsiteY2816" fmla="*/ 370762 h 819527"/>
                    <a:gd name="connsiteX2817" fmla="*/ 2331089 w 2570530"/>
                    <a:gd name="connsiteY2817" fmla="*/ 370441 h 819527"/>
                    <a:gd name="connsiteX2818" fmla="*/ 2325329 w 2570530"/>
                    <a:gd name="connsiteY2818" fmla="*/ 365960 h 819527"/>
                    <a:gd name="connsiteX2819" fmla="*/ 2325779 w 2570530"/>
                    <a:gd name="connsiteY2819" fmla="*/ 358719 h 819527"/>
                    <a:gd name="connsiteX2820" fmla="*/ 2332075 w 2570530"/>
                    <a:gd name="connsiteY2820" fmla="*/ 354619 h 819527"/>
                    <a:gd name="connsiteX2821" fmla="*/ 2337254 w 2570530"/>
                    <a:gd name="connsiteY2821" fmla="*/ 353280 h 819527"/>
                    <a:gd name="connsiteX2822" fmla="*/ 1706624 w 2570530"/>
                    <a:gd name="connsiteY2822" fmla="*/ 353280 h 819527"/>
                    <a:gd name="connsiteX2823" fmla="*/ 1711615 w 2570530"/>
                    <a:gd name="connsiteY2823" fmla="*/ 354939 h 819527"/>
                    <a:gd name="connsiteX2824" fmla="*/ 1717376 w 2570530"/>
                    <a:gd name="connsiteY2824" fmla="*/ 359422 h 819527"/>
                    <a:gd name="connsiteX2825" fmla="*/ 1716925 w 2570530"/>
                    <a:gd name="connsiteY2825" fmla="*/ 366662 h 819527"/>
                    <a:gd name="connsiteX2826" fmla="*/ 1710629 w 2570530"/>
                    <a:gd name="connsiteY2826" fmla="*/ 370762 h 819527"/>
                    <a:gd name="connsiteX2827" fmla="*/ 1700458 w 2570530"/>
                    <a:gd name="connsiteY2827" fmla="*/ 370441 h 819527"/>
                    <a:gd name="connsiteX2828" fmla="*/ 1694698 w 2570530"/>
                    <a:gd name="connsiteY2828" fmla="*/ 365960 h 819527"/>
                    <a:gd name="connsiteX2829" fmla="*/ 1695149 w 2570530"/>
                    <a:gd name="connsiteY2829" fmla="*/ 358719 h 819527"/>
                    <a:gd name="connsiteX2830" fmla="*/ 1701445 w 2570530"/>
                    <a:gd name="connsiteY2830" fmla="*/ 354619 h 819527"/>
                    <a:gd name="connsiteX2831" fmla="*/ 1706624 w 2570530"/>
                    <a:gd name="connsiteY2831" fmla="*/ 353280 h 819527"/>
                    <a:gd name="connsiteX2832" fmla="*/ 1076121 w 2570530"/>
                    <a:gd name="connsiteY2832" fmla="*/ 353280 h 819527"/>
                    <a:gd name="connsiteX2833" fmla="*/ 1081112 w 2570530"/>
                    <a:gd name="connsiteY2833" fmla="*/ 354939 h 819527"/>
                    <a:gd name="connsiteX2834" fmla="*/ 1086873 w 2570530"/>
                    <a:gd name="connsiteY2834" fmla="*/ 359422 h 819527"/>
                    <a:gd name="connsiteX2835" fmla="*/ 1086421 w 2570530"/>
                    <a:gd name="connsiteY2835" fmla="*/ 366662 h 819527"/>
                    <a:gd name="connsiteX2836" fmla="*/ 1080126 w 2570530"/>
                    <a:gd name="connsiteY2836" fmla="*/ 370762 h 819527"/>
                    <a:gd name="connsiteX2837" fmla="*/ 1069955 w 2570530"/>
                    <a:gd name="connsiteY2837" fmla="*/ 370441 h 819527"/>
                    <a:gd name="connsiteX2838" fmla="*/ 1064195 w 2570530"/>
                    <a:gd name="connsiteY2838" fmla="*/ 365960 h 819527"/>
                    <a:gd name="connsiteX2839" fmla="*/ 1064646 w 2570530"/>
                    <a:gd name="connsiteY2839" fmla="*/ 358719 h 819527"/>
                    <a:gd name="connsiteX2840" fmla="*/ 1070942 w 2570530"/>
                    <a:gd name="connsiteY2840" fmla="*/ 354619 h 819527"/>
                    <a:gd name="connsiteX2841" fmla="*/ 1076121 w 2570530"/>
                    <a:gd name="connsiteY2841" fmla="*/ 353280 h 819527"/>
                    <a:gd name="connsiteX2842" fmla="*/ 446811 w 2570530"/>
                    <a:gd name="connsiteY2842" fmla="*/ 353280 h 819527"/>
                    <a:gd name="connsiteX2843" fmla="*/ 451803 w 2570530"/>
                    <a:gd name="connsiteY2843" fmla="*/ 354939 h 819527"/>
                    <a:gd name="connsiteX2844" fmla="*/ 457563 w 2570530"/>
                    <a:gd name="connsiteY2844" fmla="*/ 359422 h 819527"/>
                    <a:gd name="connsiteX2845" fmla="*/ 457111 w 2570530"/>
                    <a:gd name="connsiteY2845" fmla="*/ 366662 h 819527"/>
                    <a:gd name="connsiteX2846" fmla="*/ 450817 w 2570530"/>
                    <a:gd name="connsiteY2846" fmla="*/ 370762 h 819527"/>
                    <a:gd name="connsiteX2847" fmla="*/ 440646 w 2570530"/>
                    <a:gd name="connsiteY2847" fmla="*/ 370441 h 819527"/>
                    <a:gd name="connsiteX2848" fmla="*/ 434885 w 2570530"/>
                    <a:gd name="connsiteY2848" fmla="*/ 365960 h 819527"/>
                    <a:gd name="connsiteX2849" fmla="*/ 435336 w 2570530"/>
                    <a:gd name="connsiteY2849" fmla="*/ 358719 h 819527"/>
                    <a:gd name="connsiteX2850" fmla="*/ 441632 w 2570530"/>
                    <a:gd name="connsiteY2850" fmla="*/ 354619 h 819527"/>
                    <a:gd name="connsiteX2851" fmla="*/ 446811 w 2570530"/>
                    <a:gd name="connsiteY2851" fmla="*/ 353280 h 819527"/>
                    <a:gd name="connsiteX2852" fmla="*/ 81968 w 2570530"/>
                    <a:gd name="connsiteY2852" fmla="*/ 352776 h 819527"/>
                    <a:gd name="connsiteX2853" fmla="*/ 85046 w 2570530"/>
                    <a:gd name="connsiteY2853" fmla="*/ 355171 h 819527"/>
                    <a:gd name="connsiteX2854" fmla="*/ 84595 w 2570530"/>
                    <a:gd name="connsiteY2854" fmla="*/ 362411 h 819527"/>
                    <a:gd name="connsiteX2855" fmla="*/ 79718 w 2570530"/>
                    <a:gd name="connsiteY2855" fmla="*/ 365589 h 819527"/>
                    <a:gd name="connsiteX2856" fmla="*/ 1964609 w 2570530"/>
                    <a:gd name="connsiteY2856" fmla="*/ 349029 h 819527"/>
                    <a:gd name="connsiteX2857" fmla="*/ 1969601 w 2570530"/>
                    <a:gd name="connsiteY2857" fmla="*/ 350689 h 819527"/>
                    <a:gd name="connsiteX2858" fmla="*/ 1975362 w 2570530"/>
                    <a:gd name="connsiteY2858" fmla="*/ 355171 h 819527"/>
                    <a:gd name="connsiteX2859" fmla="*/ 1974912 w 2570530"/>
                    <a:gd name="connsiteY2859" fmla="*/ 362411 h 819527"/>
                    <a:gd name="connsiteX2860" fmla="*/ 1968616 w 2570530"/>
                    <a:gd name="connsiteY2860" fmla="*/ 366512 h 819527"/>
                    <a:gd name="connsiteX2861" fmla="*/ 1958444 w 2570530"/>
                    <a:gd name="connsiteY2861" fmla="*/ 366190 h 819527"/>
                    <a:gd name="connsiteX2862" fmla="*/ 1952684 w 2570530"/>
                    <a:gd name="connsiteY2862" fmla="*/ 361709 h 819527"/>
                    <a:gd name="connsiteX2863" fmla="*/ 1953135 w 2570530"/>
                    <a:gd name="connsiteY2863" fmla="*/ 354468 h 819527"/>
                    <a:gd name="connsiteX2864" fmla="*/ 1959431 w 2570530"/>
                    <a:gd name="connsiteY2864" fmla="*/ 350368 h 819527"/>
                    <a:gd name="connsiteX2865" fmla="*/ 1964609 w 2570530"/>
                    <a:gd name="connsiteY2865" fmla="*/ 349029 h 819527"/>
                    <a:gd name="connsiteX2866" fmla="*/ 1334106 w 2570530"/>
                    <a:gd name="connsiteY2866" fmla="*/ 349029 h 819527"/>
                    <a:gd name="connsiteX2867" fmla="*/ 1339098 w 2570530"/>
                    <a:gd name="connsiteY2867" fmla="*/ 350689 h 819527"/>
                    <a:gd name="connsiteX2868" fmla="*/ 1344859 w 2570530"/>
                    <a:gd name="connsiteY2868" fmla="*/ 355171 h 819527"/>
                    <a:gd name="connsiteX2869" fmla="*/ 1344408 w 2570530"/>
                    <a:gd name="connsiteY2869" fmla="*/ 362411 h 819527"/>
                    <a:gd name="connsiteX2870" fmla="*/ 1338113 w 2570530"/>
                    <a:gd name="connsiteY2870" fmla="*/ 366512 h 819527"/>
                    <a:gd name="connsiteX2871" fmla="*/ 1327941 w 2570530"/>
                    <a:gd name="connsiteY2871" fmla="*/ 366190 h 819527"/>
                    <a:gd name="connsiteX2872" fmla="*/ 1322181 w 2570530"/>
                    <a:gd name="connsiteY2872" fmla="*/ 361709 h 819527"/>
                    <a:gd name="connsiteX2873" fmla="*/ 1322632 w 2570530"/>
                    <a:gd name="connsiteY2873" fmla="*/ 354468 h 819527"/>
                    <a:gd name="connsiteX2874" fmla="*/ 1328927 w 2570530"/>
                    <a:gd name="connsiteY2874" fmla="*/ 350368 h 819527"/>
                    <a:gd name="connsiteX2875" fmla="*/ 1334106 w 2570530"/>
                    <a:gd name="connsiteY2875" fmla="*/ 349029 h 819527"/>
                    <a:gd name="connsiteX2876" fmla="*/ 704797 w 2570530"/>
                    <a:gd name="connsiteY2876" fmla="*/ 349029 h 819527"/>
                    <a:gd name="connsiteX2877" fmla="*/ 709789 w 2570530"/>
                    <a:gd name="connsiteY2877" fmla="*/ 350689 h 819527"/>
                    <a:gd name="connsiteX2878" fmla="*/ 715549 w 2570530"/>
                    <a:gd name="connsiteY2878" fmla="*/ 355171 h 819527"/>
                    <a:gd name="connsiteX2879" fmla="*/ 715098 w 2570530"/>
                    <a:gd name="connsiteY2879" fmla="*/ 362411 h 819527"/>
                    <a:gd name="connsiteX2880" fmla="*/ 708803 w 2570530"/>
                    <a:gd name="connsiteY2880" fmla="*/ 366512 h 819527"/>
                    <a:gd name="connsiteX2881" fmla="*/ 698631 w 2570530"/>
                    <a:gd name="connsiteY2881" fmla="*/ 366190 h 819527"/>
                    <a:gd name="connsiteX2882" fmla="*/ 692871 w 2570530"/>
                    <a:gd name="connsiteY2882" fmla="*/ 361709 h 819527"/>
                    <a:gd name="connsiteX2883" fmla="*/ 693322 w 2570530"/>
                    <a:gd name="connsiteY2883" fmla="*/ 354468 h 819527"/>
                    <a:gd name="connsiteX2884" fmla="*/ 699617 w 2570530"/>
                    <a:gd name="connsiteY2884" fmla="*/ 350368 h 819527"/>
                    <a:gd name="connsiteX2885" fmla="*/ 704797 w 2570530"/>
                    <a:gd name="connsiteY2885" fmla="*/ 349029 h 819527"/>
                    <a:gd name="connsiteX2886" fmla="*/ 763846 w 2570530"/>
                    <a:gd name="connsiteY2886" fmla="*/ 347022 h 819527"/>
                    <a:gd name="connsiteX2887" fmla="*/ 795258 w 2570530"/>
                    <a:gd name="connsiteY2887" fmla="*/ 366914 h 819527"/>
                    <a:gd name="connsiteX2888" fmla="*/ 795258 w 2570530"/>
                    <a:gd name="connsiteY2888" fmla="*/ 376181 h 819527"/>
                    <a:gd name="connsiteX2889" fmla="*/ 763846 w 2570530"/>
                    <a:gd name="connsiteY2889" fmla="*/ 396073 h 819527"/>
                    <a:gd name="connsiteX2890" fmla="*/ 735902 w 2570530"/>
                    <a:gd name="connsiteY2890" fmla="*/ 376181 h 819527"/>
                    <a:gd name="connsiteX2891" fmla="*/ 735902 w 2570530"/>
                    <a:gd name="connsiteY2891" fmla="*/ 366914 h 819527"/>
                    <a:gd name="connsiteX2892" fmla="*/ 1394350 w 2570530"/>
                    <a:gd name="connsiteY2892" fmla="*/ 346172 h 819527"/>
                    <a:gd name="connsiteX2893" fmla="*/ 1425762 w 2570530"/>
                    <a:gd name="connsiteY2893" fmla="*/ 366914 h 819527"/>
                    <a:gd name="connsiteX2894" fmla="*/ 1425762 w 2570530"/>
                    <a:gd name="connsiteY2894" fmla="*/ 376181 h 819527"/>
                    <a:gd name="connsiteX2895" fmla="*/ 1394350 w 2570530"/>
                    <a:gd name="connsiteY2895" fmla="*/ 398541 h 819527"/>
                    <a:gd name="connsiteX2896" fmla="*/ 1365212 w 2570530"/>
                    <a:gd name="connsiteY2896" fmla="*/ 376181 h 819527"/>
                    <a:gd name="connsiteX2897" fmla="*/ 1365212 w 2570530"/>
                    <a:gd name="connsiteY2897" fmla="*/ 366914 h 819527"/>
                    <a:gd name="connsiteX2898" fmla="*/ 134537 w 2570530"/>
                    <a:gd name="connsiteY2898" fmla="*/ 346172 h 819527"/>
                    <a:gd name="connsiteX2899" fmla="*/ 165949 w 2570530"/>
                    <a:gd name="connsiteY2899" fmla="*/ 366914 h 819527"/>
                    <a:gd name="connsiteX2900" fmla="*/ 165949 w 2570530"/>
                    <a:gd name="connsiteY2900" fmla="*/ 376181 h 819527"/>
                    <a:gd name="connsiteX2901" fmla="*/ 134537 w 2570530"/>
                    <a:gd name="connsiteY2901" fmla="*/ 398541 h 819527"/>
                    <a:gd name="connsiteX2902" fmla="*/ 105399 w 2570530"/>
                    <a:gd name="connsiteY2902" fmla="*/ 376181 h 819527"/>
                    <a:gd name="connsiteX2903" fmla="*/ 105399 w 2570530"/>
                    <a:gd name="connsiteY2903" fmla="*/ 366914 h 819527"/>
                    <a:gd name="connsiteX2904" fmla="*/ 2260750 w 2570530"/>
                    <a:gd name="connsiteY2904" fmla="*/ 345790 h 819527"/>
                    <a:gd name="connsiteX2905" fmla="*/ 2276109 w 2570530"/>
                    <a:gd name="connsiteY2905" fmla="*/ 350318 h 819527"/>
                    <a:gd name="connsiteX2906" fmla="*/ 2319100 w 2570530"/>
                    <a:gd name="connsiteY2906" fmla="*/ 380922 h 819527"/>
                    <a:gd name="connsiteX2907" fmla="*/ 2319100 w 2570530"/>
                    <a:gd name="connsiteY2907" fmla="*/ 402789 h 819527"/>
                    <a:gd name="connsiteX2908" fmla="*/ 2288906 w 2570530"/>
                    <a:gd name="connsiteY2908" fmla="*/ 424283 h 819527"/>
                    <a:gd name="connsiteX2909" fmla="*/ 2258187 w 2570530"/>
                    <a:gd name="connsiteY2909" fmla="*/ 424283 h 819527"/>
                    <a:gd name="connsiteX2910" fmla="*/ 2215196 w 2570530"/>
                    <a:gd name="connsiteY2910" fmla="*/ 393680 h 819527"/>
                    <a:gd name="connsiteX2911" fmla="*/ 2215196 w 2570530"/>
                    <a:gd name="connsiteY2911" fmla="*/ 371812 h 819527"/>
                    <a:gd name="connsiteX2912" fmla="*/ 2245391 w 2570530"/>
                    <a:gd name="connsiteY2912" fmla="*/ 350318 h 819527"/>
                    <a:gd name="connsiteX2913" fmla="*/ 2260750 w 2570530"/>
                    <a:gd name="connsiteY2913" fmla="*/ 345790 h 819527"/>
                    <a:gd name="connsiteX2914" fmla="*/ 1630120 w 2570530"/>
                    <a:gd name="connsiteY2914" fmla="*/ 345790 h 819527"/>
                    <a:gd name="connsiteX2915" fmla="*/ 1645479 w 2570530"/>
                    <a:gd name="connsiteY2915" fmla="*/ 350318 h 819527"/>
                    <a:gd name="connsiteX2916" fmla="*/ 1688470 w 2570530"/>
                    <a:gd name="connsiteY2916" fmla="*/ 380922 h 819527"/>
                    <a:gd name="connsiteX2917" fmla="*/ 1688470 w 2570530"/>
                    <a:gd name="connsiteY2917" fmla="*/ 402789 h 819527"/>
                    <a:gd name="connsiteX2918" fmla="*/ 1658275 w 2570530"/>
                    <a:gd name="connsiteY2918" fmla="*/ 424283 h 819527"/>
                    <a:gd name="connsiteX2919" fmla="*/ 1627557 w 2570530"/>
                    <a:gd name="connsiteY2919" fmla="*/ 424283 h 819527"/>
                    <a:gd name="connsiteX2920" fmla="*/ 1584565 w 2570530"/>
                    <a:gd name="connsiteY2920" fmla="*/ 393680 h 819527"/>
                    <a:gd name="connsiteX2921" fmla="*/ 1584565 w 2570530"/>
                    <a:gd name="connsiteY2921" fmla="*/ 371812 h 819527"/>
                    <a:gd name="connsiteX2922" fmla="*/ 1614760 w 2570530"/>
                    <a:gd name="connsiteY2922" fmla="*/ 350318 h 819527"/>
                    <a:gd name="connsiteX2923" fmla="*/ 1630120 w 2570530"/>
                    <a:gd name="connsiteY2923" fmla="*/ 345790 h 819527"/>
                    <a:gd name="connsiteX2924" fmla="*/ 999616 w 2570530"/>
                    <a:gd name="connsiteY2924" fmla="*/ 345790 h 819527"/>
                    <a:gd name="connsiteX2925" fmla="*/ 1014975 w 2570530"/>
                    <a:gd name="connsiteY2925" fmla="*/ 350318 h 819527"/>
                    <a:gd name="connsiteX2926" fmla="*/ 1057966 w 2570530"/>
                    <a:gd name="connsiteY2926" fmla="*/ 380922 h 819527"/>
                    <a:gd name="connsiteX2927" fmla="*/ 1057966 w 2570530"/>
                    <a:gd name="connsiteY2927" fmla="*/ 402789 h 819527"/>
                    <a:gd name="connsiteX2928" fmla="*/ 1027772 w 2570530"/>
                    <a:gd name="connsiteY2928" fmla="*/ 424283 h 819527"/>
                    <a:gd name="connsiteX2929" fmla="*/ 997053 w 2570530"/>
                    <a:gd name="connsiteY2929" fmla="*/ 424283 h 819527"/>
                    <a:gd name="connsiteX2930" fmla="*/ 954062 w 2570530"/>
                    <a:gd name="connsiteY2930" fmla="*/ 393680 h 819527"/>
                    <a:gd name="connsiteX2931" fmla="*/ 954062 w 2570530"/>
                    <a:gd name="connsiteY2931" fmla="*/ 371812 h 819527"/>
                    <a:gd name="connsiteX2932" fmla="*/ 984257 w 2570530"/>
                    <a:gd name="connsiteY2932" fmla="*/ 350318 h 819527"/>
                    <a:gd name="connsiteX2933" fmla="*/ 999616 w 2570530"/>
                    <a:gd name="connsiteY2933" fmla="*/ 345790 h 819527"/>
                    <a:gd name="connsiteX2934" fmla="*/ 370307 w 2570530"/>
                    <a:gd name="connsiteY2934" fmla="*/ 345790 h 819527"/>
                    <a:gd name="connsiteX2935" fmla="*/ 385666 w 2570530"/>
                    <a:gd name="connsiteY2935" fmla="*/ 350318 h 819527"/>
                    <a:gd name="connsiteX2936" fmla="*/ 428656 w 2570530"/>
                    <a:gd name="connsiteY2936" fmla="*/ 380922 h 819527"/>
                    <a:gd name="connsiteX2937" fmla="*/ 428656 w 2570530"/>
                    <a:gd name="connsiteY2937" fmla="*/ 402789 h 819527"/>
                    <a:gd name="connsiteX2938" fmla="*/ 398462 w 2570530"/>
                    <a:gd name="connsiteY2938" fmla="*/ 424283 h 819527"/>
                    <a:gd name="connsiteX2939" fmla="*/ 367744 w 2570530"/>
                    <a:gd name="connsiteY2939" fmla="*/ 424283 h 819527"/>
                    <a:gd name="connsiteX2940" fmla="*/ 324753 w 2570530"/>
                    <a:gd name="connsiteY2940" fmla="*/ 393680 h 819527"/>
                    <a:gd name="connsiteX2941" fmla="*/ 324753 w 2570530"/>
                    <a:gd name="connsiteY2941" fmla="*/ 371812 h 819527"/>
                    <a:gd name="connsiteX2942" fmla="*/ 354948 w 2570530"/>
                    <a:gd name="connsiteY2942" fmla="*/ 350318 h 819527"/>
                    <a:gd name="connsiteX2943" fmla="*/ 370307 w 2570530"/>
                    <a:gd name="connsiteY2943" fmla="*/ 345790 h 819527"/>
                    <a:gd name="connsiteX2944" fmla="*/ 2024980 w 2570530"/>
                    <a:gd name="connsiteY2944" fmla="*/ 344554 h 819527"/>
                    <a:gd name="connsiteX2945" fmla="*/ 2056392 w 2570530"/>
                    <a:gd name="connsiteY2945" fmla="*/ 366914 h 819527"/>
                    <a:gd name="connsiteX2946" fmla="*/ 2056392 w 2570530"/>
                    <a:gd name="connsiteY2946" fmla="*/ 376181 h 819527"/>
                    <a:gd name="connsiteX2947" fmla="*/ 2024980 w 2570530"/>
                    <a:gd name="connsiteY2947" fmla="*/ 398541 h 819527"/>
                    <a:gd name="connsiteX2948" fmla="*/ 2024980 w 2570530"/>
                    <a:gd name="connsiteY2948" fmla="*/ 397013 h 819527"/>
                    <a:gd name="connsiteX2949" fmla="*/ 1995716 w 2570530"/>
                    <a:gd name="connsiteY2949" fmla="*/ 376181 h 819527"/>
                    <a:gd name="connsiteX2950" fmla="*/ 1995715 w 2570530"/>
                    <a:gd name="connsiteY2950" fmla="*/ 366914 h 819527"/>
                    <a:gd name="connsiteX2951" fmla="*/ 2024980 w 2570530"/>
                    <a:gd name="connsiteY2951" fmla="*/ 346082 h 819527"/>
                    <a:gd name="connsiteX2952" fmla="*/ 2365503 w 2570530"/>
                    <a:gd name="connsiteY2952" fmla="*/ 343106 h 819527"/>
                    <a:gd name="connsiteX2953" fmla="*/ 2371115 w 2570530"/>
                    <a:gd name="connsiteY2953" fmla="*/ 344973 h 819527"/>
                    <a:gd name="connsiteX2954" fmla="*/ 2390355 w 2570530"/>
                    <a:gd name="connsiteY2954" fmla="*/ 359941 h 819527"/>
                    <a:gd name="connsiteX2955" fmla="*/ 2389848 w 2570530"/>
                    <a:gd name="connsiteY2955" fmla="*/ 368081 h 819527"/>
                    <a:gd name="connsiteX2956" fmla="*/ 2382771 w 2570530"/>
                    <a:gd name="connsiteY2956" fmla="*/ 372690 h 819527"/>
                    <a:gd name="connsiteX2957" fmla="*/ 2371337 w 2570530"/>
                    <a:gd name="connsiteY2957" fmla="*/ 372329 h 819527"/>
                    <a:gd name="connsiteX2958" fmla="*/ 2352097 w 2570530"/>
                    <a:gd name="connsiteY2958" fmla="*/ 357360 h 819527"/>
                    <a:gd name="connsiteX2959" fmla="*/ 2352603 w 2570530"/>
                    <a:gd name="connsiteY2959" fmla="*/ 349221 h 819527"/>
                    <a:gd name="connsiteX2960" fmla="*/ 2359680 w 2570530"/>
                    <a:gd name="connsiteY2960" fmla="*/ 344611 h 819527"/>
                    <a:gd name="connsiteX2961" fmla="*/ 2365503 w 2570530"/>
                    <a:gd name="connsiteY2961" fmla="*/ 343106 h 819527"/>
                    <a:gd name="connsiteX2962" fmla="*/ 1734872 w 2570530"/>
                    <a:gd name="connsiteY2962" fmla="*/ 343106 h 819527"/>
                    <a:gd name="connsiteX2963" fmla="*/ 1740484 w 2570530"/>
                    <a:gd name="connsiteY2963" fmla="*/ 344973 h 819527"/>
                    <a:gd name="connsiteX2964" fmla="*/ 1759725 w 2570530"/>
                    <a:gd name="connsiteY2964" fmla="*/ 359941 h 819527"/>
                    <a:gd name="connsiteX2965" fmla="*/ 1759217 w 2570530"/>
                    <a:gd name="connsiteY2965" fmla="*/ 368081 h 819527"/>
                    <a:gd name="connsiteX2966" fmla="*/ 1752140 w 2570530"/>
                    <a:gd name="connsiteY2966" fmla="*/ 372690 h 819527"/>
                    <a:gd name="connsiteX2967" fmla="*/ 1740707 w 2570530"/>
                    <a:gd name="connsiteY2967" fmla="*/ 372329 h 819527"/>
                    <a:gd name="connsiteX2968" fmla="*/ 1721466 w 2570530"/>
                    <a:gd name="connsiteY2968" fmla="*/ 357360 h 819527"/>
                    <a:gd name="connsiteX2969" fmla="*/ 1721973 w 2570530"/>
                    <a:gd name="connsiteY2969" fmla="*/ 349221 h 819527"/>
                    <a:gd name="connsiteX2970" fmla="*/ 1729050 w 2570530"/>
                    <a:gd name="connsiteY2970" fmla="*/ 344611 h 819527"/>
                    <a:gd name="connsiteX2971" fmla="*/ 1734872 w 2570530"/>
                    <a:gd name="connsiteY2971" fmla="*/ 343106 h 819527"/>
                    <a:gd name="connsiteX2972" fmla="*/ 1104369 w 2570530"/>
                    <a:gd name="connsiteY2972" fmla="*/ 343106 h 819527"/>
                    <a:gd name="connsiteX2973" fmla="*/ 1109981 w 2570530"/>
                    <a:gd name="connsiteY2973" fmla="*/ 344973 h 819527"/>
                    <a:gd name="connsiteX2974" fmla="*/ 1129221 w 2570530"/>
                    <a:gd name="connsiteY2974" fmla="*/ 359941 h 819527"/>
                    <a:gd name="connsiteX2975" fmla="*/ 1128714 w 2570530"/>
                    <a:gd name="connsiteY2975" fmla="*/ 368081 h 819527"/>
                    <a:gd name="connsiteX2976" fmla="*/ 1121637 w 2570530"/>
                    <a:gd name="connsiteY2976" fmla="*/ 372690 h 819527"/>
                    <a:gd name="connsiteX2977" fmla="*/ 1110203 w 2570530"/>
                    <a:gd name="connsiteY2977" fmla="*/ 372329 h 819527"/>
                    <a:gd name="connsiteX2978" fmla="*/ 1090963 w 2570530"/>
                    <a:gd name="connsiteY2978" fmla="*/ 357360 h 819527"/>
                    <a:gd name="connsiteX2979" fmla="*/ 1091470 w 2570530"/>
                    <a:gd name="connsiteY2979" fmla="*/ 349221 h 819527"/>
                    <a:gd name="connsiteX2980" fmla="*/ 1098547 w 2570530"/>
                    <a:gd name="connsiteY2980" fmla="*/ 344611 h 819527"/>
                    <a:gd name="connsiteX2981" fmla="*/ 1104369 w 2570530"/>
                    <a:gd name="connsiteY2981" fmla="*/ 343106 h 819527"/>
                    <a:gd name="connsiteX2982" fmla="*/ 475060 w 2570530"/>
                    <a:gd name="connsiteY2982" fmla="*/ 343106 h 819527"/>
                    <a:gd name="connsiteX2983" fmla="*/ 480671 w 2570530"/>
                    <a:gd name="connsiteY2983" fmla="*/ 344973 h 819527"/>
                    <a:gd name="connsiteX2984" fmla="*/ 499912 w 2570530"/>
                    <a:gd name="connsiteY2984" fmla="*/ 359941 h 819527"/>
                    <a:gd name="connsiteX2985" fmla="*/ 499405 w 2570530"/>
                    <a:gd name="connsiteY2985" fmla="*/ 368081 h 819527"/>
                    <a:gd name="connsiteX2986" fmla="*/ 492328 w 2570530"/>
                    <a:gd name="connsiteY2986" fmla="*/ 372690 h 819527"/>
                    <a:gd name="connsiteX2987" fmla="*/ 480894 w 2570530"/>
                    <a:gd name="connsiteY2987" fmla="*/ 372329 h 819527"/>
                    <a:gd name="connsiteX2988" fmla="*/ 461653 w 2570530"/>
                    <a:gd name="connsiteY2988" fmla="*/ 357360 h 819527"/>
                    <a:gd name="connsiteX2989" fmla="*/ 462160 w 2570530"/>
                    <a:gd name="connsiteY2989" fmla="*/ 349221 h 819527"/>
                    <a:gd name="connsiteX2990" fmla="*/ 469237 w 2570530"/>
                    <a:gd name="connsiteY2990" fmla="*/ 344611 h 819527"/>
                    <a:gd name="connsiteX2991" fmla="*/ 475060 w 2570530"/>
                    <a:gd name="connsiteY2991" fmla="*/ 343106 h 819527"/>
                    <a:gd name="connsiteX2992" fmla="*/ 2423250 w 2570530"/>
                    <a:gd name="connsiteY2992" fmla="*/ 340526 h 819527"/>
                    <a:gd name="connsiteX2993" fmla="*/ 2428243 w 2570530"/>
                    <a:gd name="connsiteY2993" fmla="*/ 342186 h 819527"/>
                    <a:gd name="connsiteX2994" fmla="*/ 2434004 w 2570530"/>
                    <a:gd name="connsiteY2994" fmla="*/ 346668 h 819527"/>
                    <a:gd name="connsiteX2995" fmla="*/ 2433552 w 2570530"/>
                    <a:gd name="connsiteY2995" fmla="*/ 353909 h 819527"/>
                    <a:gd name="connsiteX2996" fmla="*/ 2427256 w 2570530"/>
                    <a:gd name="connsiteY2996" fmla="*/ 358009 h 819527"/>
                    <a:gd name="connsiteX2997" fmla="*/ 2417085 w 2570530"/>
                    <a:gd name="connsiteY2997" fmla="*/ 357688 h 819527"/>
                    <a:gd name="connsiteX2998" fmla="*/ 2411325 w 2570530"/>
                    <a:gd name="connsiteY2998" fmla="*/ 353206 h 819527"/>
                    <a:gd name="connsiteX2999" fmla="*/ 2411776 w 2570530"/>
                    <a:gd name="connsiteY2999" fmla="*/ 345965 h 819527"/>
                    <a:gd name="connsiteX3000" fmla="*/ 2418072 w 2570530"/>
                    <a:gd name="connsiteY3000" fmla="*/ 341865 h 819527"/>
                    <a:gd name="connsiteX3001" fmla="*/ 2423250 w 2570530"/>
                    <a:gd name="connsiteY3001" fmla="*/ 340526 h 819527"/>
                    <a:gd name="connsiteX3002" fmla="*/ 1792620 w 2570530"/>
                    <a:gd name="connsiteY3002" fmla="*/ 340526 h 819527"/>
                    <a:gd name="connsiteX3003" fmla="*/ 1797613 w 2570530"/>
                    <a:gd name="connsiteY3003" fmla="*/ 342186 h 819527"/>
                    <a:gd name="connsiteX3004" fmla="*/ 1803373 w 2570530"/>
                    <a:gd name="connsiteY3004" fmla="*/ 346668 h 819527"/>
                    <a:gd name="connsiteX3005" fmla="*/ 1802921 w 2570530"/>
                    <a:gd name="connsiteY3005" fmla="*/ 353909 h 819527"/>
                    <a:gd name="connsiteX3006" fmla="*/ 1796625 w 2570530"/>
                    <a:gd name="connsiteY3006" fmla="*/ 358009 h 819527"/>
                    <a:gd name="connsiteX3007" fmla="*/ 1786454 w 2570530"/>
                    <a:gd name="connsiteY3007" fmla="*/ 357688 h 819527"/>
                    <a:gd name="connsiteX3008" fmla="*/ 1780694 w 2570530"/>
                    <a:gd name="connsiteY3008" fmla="*/ 353206 h 819527"/>
                    <a:gd name="connsiteX3009" fmla="*/ 1781145 w 2570530"/>
                    <a:gd name="connsiteY3009" fmla="*/ 345965 h 819527"/>
                    <a:gd name="connsiteX3010" fmla="*/ 1787441 w 2570530"/>
                    <a:gd name="connsiteY3010" fmla="*/ 341865 h 819527"/>
                    <a:gd name="connsiteX3011" fmla="*/ 1792620 w 2570530"/>
                    <a:gd name="connsiteY3011" fmla="*/ 340526 h 819527"/>
                    <a:gd name="connsiteX3012" fmla="*/ 1162117 w 2570530"/>
                    <a:gd name="connsiteY3012" fmla="*/ 340526 h 819527"/>
                    <a:gd name="connsiteX3013" fmla="*/ 1167109 w 2570530"/>
                    <a:gd name="connsiteY3013" fmla="*/ 342186 h 819527"/>
                    <a:gd name="connsiteX3014" fmla="*/ 1172869 w 2570530"/>
                    <a:gd name="connsiteY3014" fmla="*/ 346668 h 819527"/>
                    <a:gd name="connsiteX3015" fmla="*/ 1172418 w 2570530"/>
                    <a:gd name="connsiteY3015" fmla="*/ 353909 h 819527"/>
                    <a:gd name="connsiteX3016" fmla="*/ 1166122 w 2570530"/>
                    <a:gd name="connsiteY3016" fmla="*/ 358009 h 819527"/>
                    <a:gd name="connsiteX3017" fmla="*/ 1155951 w 2570530"/>
                    <a:gd name="connsiteY3017" fmla="*/ 357688 h 819527"/>
                    <a:gd name="connsiteX3018" fmla="*/ 1150191 w 2570530"/>
                    <a:gd name="connsiteY3018" fmla="*/ 353206 h 819527"/>
                    <a:gd name="connsiteX3019" fmla="*/ 1150642 w 2570530"/>
                    <a:gd name="connsiteY3019" fmla="*/ 345965 h 819527"/>
                    <a:gd name="connsiteX3020" fmla="*/ 1156938 w 2570530"/>
                    <a:gd name="connsiteY3020" fmla="*/ 341865 h 819527"/>
                    <a:gd name="connsiteX3021" fmla="*/ 1162117 w 2570530"/>
                    <a:gd name="connsiteY3021" fmla="*/ 340526 h 819527"/>
                    <a:gd name="connsiteX3022" fmla="*/ 532807 w 2570530"/>
                    <a:gd name="connsiteY3022" fmla="*/ 340526 h 819527"/>
                    <a:gd name="connsiteX3023" fmla="*/ 537800 w 2570530"/>
                    <a:gd name="connsiteY3023" fmla="*/ 342186 h 819527"/>
                    <a:gd name="connsiteX3024" fmla="*/ 543560 w 2570530"/>
                    <a:gd name="connsiteY3024" fmla="*/ 346668 h 819527"/>
                    <a:gd name="connsiteX3025" fmla="*/ 543108 w 2570530"/>
                    <a:gd name="connsiteY3025" fmla="*/ 353909 h 819527"/>
                    <a:gd name="connsiteX3026" fmla="*/ 536813 w 2570530"/>
                    <a:gd name="connsiteY3026" fmla="*/ 358009 h 819527"/>
                    <a:gd name="connsiteX3027" fmla="*/ 526642 w 2570530"/>
                    <a:gd name="connsiteY3027" fmla="*/ 357688 h 819527"/>
                    <a:gd name="connsiteX3028" fmla="*/ 520881 w 2570530"/>
                    <a:gd name="connsiteY3028" fmla="*/ 353206 h 819527"/>
                    <a:gd name="connsiteX3029" fmla="*/ 521333 w 2570530"/>
                    <a:gd name="connsiteY3029" fmla="*/ 345965 h 819527"/>
                    <a:gd name="connsiteX3030" fmla="*/ 527628 w 2570530"/>
                    <a:gd name="connsiteY3030" fmla="*/ 341865 h 819527"/>
                    <a:gd name="connsiteX3031" fmla="*/ 532807 w 2570530"/>
                    <a:gd name="connsiteY3031" fmla="*/ 340526 h 819527"/>
                    <a:gd name="connsiteX3032" fmla="*/ 2139672 w 2570530"/>
                    <a:gd name="connsiteY3032" fmla="*/ 330589 h 819527"/>
                    <a:gd name="connsiteX3033" fmla="*/ 2149570 w 2570530"/>
                    <a:gd name="connsiteY3033" fmla="*/ 333508 h 819527"/>
                    <a:gd name="connsiteX3034" fmla="*/ 2189236 w 2570530"/>
                    <a:gd name="connsiteY3034" fmla="*/ 361744 h 819527"/>
                    <a:gd name="connsiteX3035" fmla="*/ 2189236 w 2570530"/>
                    <a:gd name="connsiteY3035" fmla="*/ 375837 h 819527"/>
                    <a:gd name="connsiteX3036" fmla="*/ 2147628 w 2570530"/>
                    <a:gd name="connsiteY3036" fmla="*/ 405456 h 819527"/>
                    <a:gd name="connsiteX3037" fmla="*/ 2127831 w 2570530"/>
                    <a:gd name="connsiteY3037" fmla="*/ 405456 h 819527"/>
                    <a:gd name="connsiteX3038" fmla="*/ 2088165 w 2570530"/>
                    <a:gd name="connsiteY3038" fmla="*/ 377220 h 819527"/>
                    <a:gd name="connsiteX3039" fmla="*/ 2088165 w 2570530"/>
                    <a:gd name="connsiteY3039" fmla="*/ 363127 h 819527"/>
                    <a:gd name="connsiteX3040" fmla="*/ 2129773 w 2570530"/>
                    <a:gd name="connsiteY3040" fmla="*/ 333508 h 819527"/>
                    <a:gd name="connsiteX3041" fmla="*/ 2139672 w 2570530"/>
                    <a:gd name="connsiteY3041" fmla="*/ 330589 h 819527"/>
                    <a:gd name="connsiteX3042" fmla="*/ 1509041 w 2570530"/>
                    <a:gd name="connsiteY3042" fmla="*/ 330589 h 819527"/>
                    <a:gd name="connsiteX3043" fmla="*/ 1518940 w 2570530"/>
                    <a:gd name="connsiteY3043" fmla="*/ 333508 h 819527"/>
                    <a:gd name="connsiteX3044" fmla="*/ 1558606 w 2570530"/>
                    <a:gd name="connsiteY3044" fmla="*/ 361744 h 819527"/>
                    <a:gd name="connsiteX3045" fmla="*/ 1558606 w 2570530"/>
                    <a:gd name="connsiteY3045" fmla="*/ 375837 h 819527"/>
                    <a:gd name="connsiteX3046" fmla="*/ 1516998 w 2570530"/>
                    <a:gd name="connsiteY3046" fmla="*/ 405456 h 819527"/>
                    <a:gd name="connsiteX3047" fmla="*/ 1497201 w 2570530"/>
                    <a:gd name="connsiteY3047" fmla="*/ 405456 h 819527"/>
                    <a:gd name="connsiteX3048" fmla="*/ 1457535 w 2570530"/>
                    <a:gd name="connsiteY3048" fmla="*/ 377220 h 819527"/>
                    <a:gd name="connsiteX3049" fmla="*/ 1457535 w 2570530"/>
                    <a:gd name="connsiteY3049" fmla="*/ 363127 h 819527"/>
                    <a:gd name="connsiteX3050" fmla="*/ 1499143 w 2570530"/>
                    <a:gd name="connsiteY3050" fmla="*/ 333508 h 819527"/>
                    <a:gd name="connsiteX3051" fmla="*/ 1509041 w 2570530"/>
                    <a:gd name="connsiteY3051" fmla="*/ 330589 h 819527"/>
                    <a:gd name="connsiteX3052" fmla="*/ 878538 w 2570530"/>
                    <a:gd name="connsiteY3052" fmla="*/ 330589 h 819527"/>
                    <a:gd name="connsiteX3053" fmla="*/ 888437 w 2570530"/>
                    <a:gd name="connsiteY3053" fmla="*/ 333508 h 819527"/>
                    <a:gd name="connsiteX3054" fmla="*/ 928102 w 2570530"/>
                    <a:gd name="connsiteY3054" fmla="*/ 361744 h 819527"/>
                    <a:gd name="connsiteX3055" fmla="*/ 928102 w 2570530"/>
                    <a:gd name="connsiteY3055" fmla="*/ 375837 h 819527"/>
                    <a:gd name="connsiteX3056" fmla="*/ 886495 w 2570530"/>
                    <a:gd name="connsiteY3056" fmla="*/ 405456 h 819527"/>
                    <a:gd name="connsiteX3057" fmla="*/ 866697 w 2570530"/>
                    <a:gd name="connsiteY3057" fmla="*/ 405456 h 819527"/>
                    <a:gd name="connsiteX3058" fmla="*/ 827031 w 2570530"/>
                    <a:gd name="connsiteY3058" fmla="*/ 377220 h 819527"/>
                    <a:gd name="connsiteX3059" fmla="*/ 827031 w 2570530"/>
                    <a:gd name="connsiteY3059" fmla="*/ 363127 h 819527"/>
                    <a:gd name="connsiteX3060" fmla="*/ 868640 w 2570530"/>
                    <a:gd name="connsiteY3060" fmla="*/ 333508 h 819527"/>
                    <a:gd name="connsiteX3061" fmla="*/ 878538 w 2570530"/>
                    <a:gd name="connsiteY3061" fmla="*/ 330589 h 819527"/>
                    <a:gd name="connsiteX3062" fmla="*/ 249229 w 2570530"/>
                    <a:gd name="connsiteY3062" fmla="*/ 330589 h 819527"/>
                    <a:gd name="connsiteX3063" fmla="*/ 259127 w 2570530"/>
                    <a:gd name="connsiteY3063" fmla="*/ 333508 h 819527"/>
                    <a:gd name="connsiteX3064" fmla="*/ 298792 w 2570530"/>
                    <a:gd name="connsiteY3064" fmla="*/ 361744 h 819527"/>
                    <a:gd name="connsiteX3065" fmla="*/ 298792 w 2570530"/>
                    <a:gd name="connsiteY3065" fmla="*/ 375837 h 819527"/>
                    <a:gd name="connsiteX3066" fmla="*/ 257185 w 2570530"/>
                    <a:gd name="connsiteY3066" fmla="*/ 405456 h 819527"/>
                    <a:gd name="connsiteX3067" fmla="*/ 237388 w 2570530"/>
                    <a:gd name="connsiteY3067" fmla="*/ 405456 h 819527"/>
                    <a:gd name="connsiteX3068" fmla="*/ 197722 w 2570530"/>
                    <a:gd name="connsiteY3068" fmla="*/ 377220 h 819527"/>
                    <a:gd name="connsiteX3069" fmla="*/ 197722 w 2570530"/>
                    <a:gd name="connsiteY3069" fmla="*/ 363127 h 819527"/>
                    <a:gd name="connsiteX3070" fmla="*/ 239330 w 2570530"/>
                    <a:gd name="connsiteY3070" fmla="*/ 333508 h 819527"/>
                    <a:gd name="connsiteX3071" fmla="*/ 249229 w 2570530"/>
                    <a:gd name="connsiteY3071" fmla="*/ 330589 h 819527"/>
                    <a:gd name="connsiteX3072" fmla="*/ 1990990 w 2570530"/>
                    <a:gd name="connsiteY3072" fmla="*/ 320975 h 819527"/>
                    <a:gd name="connsiteX3073" fmla="*/ 1994998 w 2570530"/>
                    <a:gd name="connsiteY3073" fmla="*/ 322157 h 819527"/>
                    <a:gd name="connsiteX3074" fmla="*/ 2012773 w 2570530"/>
                    <a:gd name="connsiteY3074" fmla="*/ 334810 h 819527"/>
                    <a:gd name="connsiteX3075" fmla="*/ 2012773 w 2570530"/>
                    <a:gd name="connsiteY3075" fmla="*/ 340517 h 819527"/>
                    <a:gd name="connsiteX3076" fmla="*/ 1996962 w 2570530"/>
                    <a:gd name="connsiteY3076" fmla="*/ 351772 h 819527"/>
                    <a:gd name="connsiteX3077" fmla="*/ 1988945 w 2570530"/>
                    <a:gd name="connsiteY3077" fmla="*/ 351772 h 819527"/>
                    <a:gd name="connsiteX3078" fmla="*/ 1971170 w 2570530"/>
                    <a:gd name="connsiteY3078" fmla="*/ 339119 h 819527"/>
                    <a:gd name="connsiteX3079" fmla="*/ 1971170 w 2570530"/>
                    <a:gd name="connsiteY3079" fmla="*/ 333412 h 819527"/>
                    <a:gd name="connsiteX3080" fmla="*/ 1986981 w 2570530"/>
                    <a:gd name="connsiteY3080" fmla="*/ 322157 h 819527"/>
                    <a:gd name="connsiteX3081" fmla="*/ 1990990 w 2570530"/>
                    <a:gd name="connsiteY3081" fmla="*/ 320975 h 819527"/>
                    <a:gd name="connsiteX3082" fmla="*/ 1360486 w 2570530"/>
                    <a:gd name="connsiteY3082" fmla="*/ 320975 h 819527"/>
                    <a:gd name="connsiteX3083" fmla="*/ 1364495 w 2570530"/>
                    <a:gd name="connsiteY3083" fmla="*/ 322157 h 819527"/>
                    <a:gd name="connsiteX3084" fmla="*/ 1382270 w 2570530"/>
                    <a:gd name="connsiteY3084" fmla="*/ 334810 h 819527"/>
                    <a:gd name="connsiteX3085" fmla="*/ 1382270 w 2570530"/>
                    <a:gd name="connsiteY3085" fmla="*/ 340517 h 819527"/>
                    <a:gd name="connsiteX3086" fmla="*/ 1366459 w 2570530"/>
                    <a:gd name="connsiteY3086" fmla="*/ 351772 h 819527"/>
                    <a:gd name="connsiteX3087" fmla="*/ 1358442 w 2570530"/>
                    <a:gd name="connsiteY3087" fmla="*/ 351772 h 819527"/>
                    <a:gd name="connsiteX3088" fmla="*/ 1340667 w 2570530"/>
                    <a:gd name="connsiteY3088" fmla="*/ 339119 h 819527"/>
                    <a:gd name="connsiteX3089" fmla="*/ 1340667 w 2570530"/>
                    <a:gd name="connsiteY3089" fmla="*/ 333412 h 819527"/>
                    <a:gd name="connsiteX3090" fmla="*/ 1356478 w 2570530"/>
                    <a:gd name="connsiteY3090" fmla="*/ 322157 h 819527"/>
                    <a:gd name="connsiteX3091" fmla="*/ 1360486 w 2570530"/>
                    <a:gd name="connsiteY3091" fmla="*/ 320975 h 819527"/>
                    <a:gd name="connsiteX3092" fmla="*/ 731176 w 2570530"/>
                    <a:gd name="connsiteY3092" fmla="*/ 320975 h 819527"/>
                    <a:gd name="connsiteX3093" fmla="*/ 735185 w 2570530"/>
                    <a:gd name="connsiteY3093" fmla="*/ 322157 h 819527"/>
                    <a:gd name="connsiteX3094" fmla="*/ 752960 w 2570530"/>
                    <a:gd name="connsiteY3094" fmla="*/ 334810 h 819527"/>
                    <a:gd name="connsiteX3095" fmla="*/ 752960 w 2570530"/>
                    <a:gd name="connsiteY3095" fmla="*/ 340517 h 819527"/>
                    <a:gd name="connsiteX3096" fmla="*/ 737149 w 2570530"/>
                    <a:gd name="connsiteY3096" fmla="*/ 351772 h 819527"/>
                    <a:gd name="connsiteX3097" fmla="*/ 729132 w 2570530"/>
                    <a:gd name="connsiteY3097" fmla="*/ 351772 h 819527"/>
                    <a:gd name="connsiteX3098" fmla="*/ 711357 w 2570530"/>
                    <a:gd name="connsiteY3098" fmla="*/ 339119 h 819527"/>
                    <a:gd name="connsiteX3099" fmla="*/ 711357 w 2570530"/>
                    <a:gd name="connsiteY3099" fmla="*/ 333412 h 819527"/>
                    <a:gd name="connsiteX3100" fmla="*/ 727167 w 2570530"/>
                    <a:gd name="connsiteY3100" fmla="*/ 322157 h 819527"/>
                    <a:gd name="connsiteX3101" fmla="*/ 731176 w 2570530"/>
                    <a:gd name="connsiteY3101" fmla="*/ 320975 h 819527"/>
                    <a:gd name="connsiteX3102" fmla="*/ 100673 w 2570530"/>
                    <a:gd name="connsiteY3102" fmla="*/ 320975 h 819527"/>
                    <a:gd name="connsiteX3103" fmla="*/ 104682 w 2570530"/>
                    <a:gd name="connsiteY3103" fmla="*/ 322157 h 819527"/>
                    <a:gd name="connsiteX3104" fmla="*/ 122457 w 2570530"/>
                    <a:gd name="connsiteY3104" fmla="*/ 334810 h 819527"/>
                    <a:gd name="connsiteX3105" fmla="*/ 122457 w 2570530"/>
                    <a:gd name="connsiteY3105" fmla="*/ 340517 h 819527"/>
                    <a:gd name="connsiteX3106" fmla="*/ 106645 w 2570530"/>
                    <a:gd name="connsiteY3106" fmla="*/ 351772 h 819527"/>
                    <a:gd name="connsiteX3107" fmla="*/ 98628 w 2570530"/>
                    <a:gd name="connsiteY3107" fmla="*/ 351772 h 819527"/>
                    <a:gd name="connsiteX3108" fmla="*/ 83976 w 2570530"/>
                    <a:gd name="connsiteY3108" fmla="*/ 341342 h 819527"/>
                    <a:gd name="connsiteX3109" fmla="*/ 86013 w 2570530"/>
                    <a:gd name="connsiteY3109" fmla="*/ 329739 h 819527"/>
                    <a:gd name="connsiteX3110" fmla="*/ 96664 w 2570530"/>
                    <a:gd name="connsiteY3110" fmla="*/ 322157 h 819527"/>
                    <a:gd name="connsiteX3111" fmla="*/ 100673 w 2570530"/>
                    <a:gd name="connsiteY3111" fmla="*/ 320975 h 819527"/>
                    <a:gd name="connsiteX3112" fmla="*/ 2487873 w 2570530"/>
                    <a:gd name="connsiteY3112" fmla="*/ 315278 h 819527"/>
                    <a:gd name="connsiteX3113" fmla="*/ 2501933 w 2570530"/>
                    <a:gd name="connsiteY3113" fmla="*/ 395337 h 819527"/>
                    <a:gd name="connsiteX3114" fmla="*/ 2490486 w 2570530"/>
                    <a:gd name="connsiteY3114" fmla="*/ 392046 h 819527"/>
                    <a:gd name="connsiteX3115" fmla="*/ 2449394 w 2570530"/>
                    <a:gd name="connsiteY3115" fmla="*/ 363313 h 819527"/>
                    <a:gd name="connsiteX3116" fmla="*/ 2449140 w 2570530"/>
                    <a:gd name="connsiteY3116" fmla="*/ 343065 h 819527"/>
                    <a:gd name="connsiteX3117" fmla="*/ 2487204 w 2570530"/>
                    <a:gd name="connsiteY3117" fmla="*/ 315480 h 819527"/>
                    <a:gd name="connsiteX3118" fmla="*/ 1870743 w 2570530"/>
                    <a:gd name="connsiteY3118" fmla="*/ 311196 h 819527"/>
                    <a:gd name="connsiteX3119" fmla="*/ 1885017 w 2570530"/>
                    <a:gd name="connsiteY3119" fmla="*/ 315299 h 819527"/>
                    <a:gd name="connsiteX3120" fmla="*/ 1926109 w 2570530"/>
                    <a:gd name="connsiteY3120" fmla="*/ 344033 h 819527"/>
                    <a:gd name="connsiteX3121" fmla="*/ 1926363 w 2570530"/>
                    <a:gd name="connsiteY3121" fmla="*/ 364281 h 819527"/>
                    <a:gd name="connsiteX3122" fmla="*/ 1888299 w 2570530"/>
                    <a:gd name="connsiteY3122" fmla="*/ 391866 h 819527"/>
                    <a:gd name="connsiteX3123" fmla="*/ 1859856 w 2570530"/>
                    <a:gd name="connsiteY3123" fmla="*/ 392046 h 819527"/>
                    <a:gd name="connsiteX3124" fmla="*/ 1818764 w 2570530"/>
                    <a:gd name="connsiteY3124" fmla="*/ 363313 h 819527"/>
                    <a:gd name="connsiteX3125" fmla="*/ 1818510 w 2570530"/>
                    <a:gd name="connsiteY3125" fmla="*/ 343065 h 819527"/>
                    <a:gd name="connsiteX3126" fmla="*/ 1856574 w 2570530"/>
                    <a:gd name="connsiteY3126" fmla="*/ 315480 h 819527"/>
                    <a:gd name="connsiteX3127" fmla="*/ 1870743 w 2570530"/>
                    <a:gd name="connsiteY3127" fmla="*/ 311196 h 819527"/>
                    <a:gd name="connsiteX3128" fmla="*/ 1240240 w 2570530"/>
                    <a:gd name="connsiteY3128" fmla="*/ 311196 h 819527"/>
                    <a:gd name="connsiteX3129" fmla="*/ 1254513 w 2570530"/>
                    <a:gd name="connsiteY3129" fmla="*/ 315299 h 819527"/>
                    <a:gd name="connsiteX3130" fmla="*/ 1295606 w 2570530"/>
                    <a:gd name="connsiteY3130" fmla="*/ 344033 h 819527"/>
                    <a:gd name="connsiteX3131" fmla="*/ 1295860 w 2570530"/>
                    <a:gd name="connsiteY3131" fmla="*/ 364281 h 819527"/>
                    <a:gd name="connsiteX3132" fmla="*/ 1257796 w 2570530"/>
                    <a:gd name="connsiteY3132" fmla="*/ 391866 h 819527"/>
                    <a:gd name="connsiteX3133" fmla="*/ 1229353 w 2570530"/>
                    <a:gd name="connsiteY3133" fmla="*/ 392046 h 819527"/>
                    <a:gd name="connsiteX3134" fmla="*/ 1188261 w 2570530"/>
                    <a:gd name="connsiteY3134" fmla="*/ 363313 h 819527"/>
                    <a:gd name="connsiteX3135" fmla="*/ 1188007 w 2570530"/>
                    <a:gd name="connsiteY3135" fmla="*/ 343065 h 819527"/>
                    <a:gd name="connsiteX3136" fmla="*/ 1226071 w 2570530"/>
                    <a:gd name="connsiteY3136" fmla="*/ 315480 h 819527"/>
                    <a:gd name="connsiteX3137" fmla="*/ 1240240 w 2570530"/>
                    <a:gd name="connsiteY3137" fmla="*/ 311196 h 819527"/>
                    <a:gd name="connsiteX3138" fmla="*/ 610930 w 2570530"/>
                    <a:gd name="connsiteY3138" fmla="*/ 311196 h 819527"/>
                    <a:gd name="connsiteX3139" fmla="*/ 625204 w 2570530"/>
                    <a:gd name="connsiteY3139" fmla="*/ 315299 h 819527"/>
                    <a:gd name="connsiteX3140" fmla="*/ 666297 w 2570530"/>
                    <a:gd name="connsiteY3140" fmla="*/ 344033 h 819527"/>
                    <a:gd name="connsiteX3141" fmla="*/ 666551 w 2570530"/>
                    <a:gd name="connsiteY3141" fmla="*/ 364281 h 819527"/>
                    <a:gd name="connsiteX3142" fmla="*/ 628486 w 2570530"/>
                    <a:gd name="connsiteY3142" fmla="*/ 391866 h 819527"/>
                    <a:gd name="connsiteX3143" fmla="*/ 600042 w 2570530"/>
                    <a:gd name="connsiteY3143" fmla="*/ 392046 h 819527"/>
                    <a:gd name="connsiteX3144" fmla="*/ 558951 w 2570530"/>
                    <a:gd name="connsiteY3144" fmla="*/ 363313 h 819527"/>
                    <a:gd name="connsiteX3145" fmla="*/ 558697 w 2570530"/>
                    <a:gd name="connsiteY3145" fmla="*/ 343065 h 819527"/>
                    <a:gd name="connsiteX3146" fmla="*/ 596761 w 2570530"/>
                    <a:gd name="connsiteY3146" fmla="*/ 315480 h 819527"/>
                    <a:gd name="connsiteX3147" fmla="*/ 610930 w 2570530"/>
                    <a:gd name="connsiteY3147" fmla="*/ 311196 h 819527"/>
                    <a:gd name="connsiteX3148" fmla="*/ 2218501 w 2570530"/>
                    <a:gd name="connsiteY3148" fmla="*/ 309559 h 819527"/>
                    <a:gd name="connsiteX3149" fmla="*/ 2224863 w 2570530"/>
                    <a:gd name="connsiteY3149" fmla="*/ 311435 h 819527"/>
                    <a:gd name="connsiteX3150" fmla="*/ 2250359 w 2570530"/>
                    <a:gd name="connsiteY3150" fmla="*/ 329584 h 819527"/>
                    <a:gd name="connsiteX3151" fmla="*/ 2250359 w 2570530"/>
                    <a:gd name="connsiteY3151" fmla="*/ 338643 h 819527"/>
                    <a:gd name="connsiteX3152" fmla="*/ 2220522 w 2570530"/>
                    <a:gd name="connsiteY3152" fmla="*/ 359882 h 819527"/>
                    <a:gd name="connsiteX3153" fmla="*/ 2207798 w 2570530"/>
                    <a:gd name="connsiteY3153" fmla="*/ 359882 h 819527"/>
                    <a:gd name="connsiteX3154" fmla="*/ 2182303 w 2570530"/>
                    <a:gd name="connsiteY3154" fmla="*/ 341733 h 819527"/>
                    <a:gd name="connsiteX3155" fmla="*/ 2182303 w 2570530"/>
                    <a:gd name="connsiteY3155" fmla="*/ 332674 h 819527"/>
                    <a:gd name="connsiteX3156" fmla="*/ 2212138 w 2570530"/>
                    <a:gd name="connsiteY3156" fmla="*/ 311435 h 819527"/>
                    <a:gd name="connsiteX3157" fmla="*/ 2218501 w 2570530"/>
                    <a:gd name="connsiteY3157" fmla="*/ 309559 h 819527"/>
                    <a:gd name="connsiteX3158" fmla="*/ 1587870 w 2570530"/>
                    <a:gd name="connsiteY3158" fmla="*/ 309559 h 819527"/>
                    <a:gd name="connsiteX3159" fmla="*/ 1594233 w 2570530"/>
                    <a:gd name="connsiteY3159" fmla="*/ 311435 h 819527"/>
                    <a:gd name="connsiteX3160" fmla="*/ 1619728 w 2570530"/>
                    <a:gd name="connsiteY3160" fmla="*/ 329584 h 819527"/>
                    <a:gd name="connsiteX3161" fmla="*/ 1619728 w 2570530"/>
                    <a:gd name="connsiteY3161" fmla="*/ 338643 h 819527"/>
                    <a:gd name="connsiteX3162" fmla="*/ 1589892 w 2570530"/>
                    <a:gd name="connsiteY3162" fmla="*/ 359882 h 819527"/>
                    <a:gd name="connsiteX3163" fmla="*/ 1577168 w 2570530"/>
                    <a:gd name="connsiteY3163" fmla="*/ 359882 h 819527"/>
                    <a:gd name="connsiteX3164" fmla="*/ 1551672 w 2570530"/>
                    <a:gd name="connsiteY3164" fmla="*/ 341733 h 819527"/>
                    <a:gd name="connsiteX3165" fmla="*/ 1551672 w 2570530"/>
                    <a:gd name="connsiteY3165" fmla="*/ 332674 h 819527"/>
                    <a:gd name="connsiteX3166" fmla="*/ 1581508 w 2570530"/>
                    <a:gd name="connsiteY3166" fmla="*/ 311435 h 819527"/>
                    <a:gd name="connsiteX3167" fmla="*/ 1587870 w 2570530"/>
                    <a:gd name="connsiteY3167" fmla="*/ 309559 h 819527"/>
                    <a:gd name="connsiteX3168" fmla="*/ 957367 w 2570530"/>
                    <a:gd name="connsiteY3168" fmla="*/ 309559 h 819527"/>
                    <a:gd name="connsiteX3169" fmla="*/ 963730 w 2570530"/>
                    <a:gd name="connsiteY3169" fmla="*/ 311435 h 819527"/>
                    <a:gd name="connsiteX3170" fmla="*/ 989225 w 2570530"/>
                    <a:gd name="connsiteY3170" fmla="*/ 329584 h 819527"/>
                    <a:gd name="connsiteX3171" fmla="*/ 989225 w 2570530"/>
                    <a:gd name="connsiteY3171" fmla="*/ 338643 h 819527"/>
                    <a:gd name="connsiteX3172" fmla="*/ 959388 w 2570530"/>
                    <a:gd name="connsiteY3172" fmla="*/ 359882 h 819527"/>
                    <a:gd name="connsiteX3173" fmla="*/ 946664 w 2570530"/>
                    <a:gd name="connsiteY3173" fmla="*/ 359882 h 819527"/>
                    <a:gd name="connsiteX3174" fmla="*/ 921168 w 2570530"/>
                    <a:gd name="connsiteY3174" fmla="*/ 341733 h 819527"/>
                    <a:gd name="connsiteX3175" fmla="*/ 921168 w 2570530"/>
                    <a:gd name="connsiteY3175" fmla="*/ 332674 h 819527"/>
                    <a:gd name="connsiteX3176" fmla="*/ 951005 w 2570530"/>
                    <a:gd name="connsiteY3176" fmla="*/ 311435 h 819527"/>
                    <a:gd name="connsiteX3177" fmla="*/ 957367 w 2570530"/>
                    <a:gd name="connsiteY3177" fmla="*/ 309559 h 819527"/>
                    <a:gd name="connsiteX3178" fmla="*/ 328057 w 2570530"/>
                    <a:gd name="connsiteY3178" fmla="*/ 309559 h 819527"/>
                    <a:gd name="connsiteX3179" fmla="*/ 334420 w 2570530"/>
                    <a:gd name="connsiteY3179" fmla="*/ 311435 h 819527"/>
                    <a:gd name="connsiteX3180" fmla="*/ 359916 w 2570530"/>
                    <a:gd name="connsiteY3180" fmla="*/ 329584 h 819527"/>
                    <a:gd name="connsiteX3181" fmla="*/ 359916 w 2570530"/>
                    <a:gd name="connsiteY3181" fmla="*/ 338643 h 819527"/>
                    <a:gd name="connsiteX3182" fmla="*/ 330079 w 2570530"/>
                    <a:gd name="connsiteY3182" fmla="*/ 359882 h 819527"/>
                    <a:gd name="connsiteX3183" fmla="*/ 317354 w 2570530"/>
                    <a:gd name="connsiteY3183" fmla="*/ 359882 h 819527"/>
                    <a:gd name="connsiteX3184" fmla="*/ 291859 w 2570530"/>
                    <a:gd name="connsiteY3184" fmla="*/ 341733 h 819527"/>
                    <a:gd name="connsiteX3185" fmla="*/ 291859 w 2570530"/>
                    <a:gd name="connsiteY3185" fmla="*/ 332674 h 819527"/>
                    <a:gd name="connsiteX3186" fmla="*/ 321695 w 2570530"/>
                    <a:gd name="connsiteY3186" fmla="*/ 311435 h 819527"/>
                    <a:gd name="connsiteX3187" fmla="*/ 328057 w 2570530"/>
                    <a:gd name="connsiteY3187" fmla="*/ 309559 h 819527"/>
                    <a:gd name="connsiteX3188" fmla="*/ 2413466 w 2570530"/>
                    <a:gd name="connsiteY3188" fmla="*/ 304865 h 819527"/>
                    <a:gd name="connsiteX3189" fmla="*/ 2421703 w 2570530"/>
                    <a:gd name="connsiteY3189" fmla="*/ 307376 h 819527"/>
                    <a:gd name="connsiteX3190" fmla="*/ 2431397 w 2570530"/>
                    <a:gd name="connsiteY3190" fmla="*/ 314441 h 819527"/>
                    <a:gd name="connsiteX3191" fmla="*/ 2431202 w 2570530"/>
                    <a:gd name="connsiteY3191" fmla="*/ 326225 h 819527"/>
                    <a:gd name="connsiteX3192" fmla="*/ 2405935 w 2570530"/>
                    <a:gd name="connsiteY3192" fmla="*/ 343793 h 819527"/>
                    <a:gd name="connsiteX3193" fmla="*/ 2389381 w 2570530"/>
                    <a:gd name="connsiteY3193" fmla="*/ 343654 h 819527"/>
                    <a:gd name="connsiteX3194" fmla="*/ 2379686 w 2570530"/>
                    <a:gd name="connsiteY3194" fmla="*/ 336588 h 819527"/>
                    <a:gd name="connsiteX3195" fmla="*/ 2379882 w 2570530"/>
                    <a:gd name="connsiteY3195" fmla="*/ 324803 h 819527"/>
                    <a:gd name="connsiteX3196" fmla="*/ 2405148 w 2570530"/>
                    <a:gd name="connsiteY3196" fmla="*/ 307237 h 819527"/>
                    <a:gd name="connsiteX3197" fmla="*/ 2413466 w 2570530"/>
                    <a:gd name="connsiteY3197" fmla="*/ 304865 h 819527"/>
                    <a:gd name="connsiteX3198" fmla="*/ 1782835 w 2570530"/>
                    <a:gd name="connsiteY3198" fmla="*/ 304865 h 819527"/>
                    <a:gd name="connsiteX3199" fmla="*/ 1791072 w 2570530"/>
                    <a:gd name="connsiteY3199" fmla="*/ 307376 h 819527"/>
                    <a:gd name="connsiteX3200" fmla="*/ 1800767 w 2570530"/>
                    <a:gd name="connsiteY3200" fmla="*/ 314441 h 819527"/>
                    <a:gd name="connsiteX3201" fmla="*/ 1800571 w 2570530"/>
                    <a:gd name="connsiteY3201" fmla="*/ 326225 h 819527"/>
                    <a:gd name="connsiteX3202" fmla="*/ 1775305 w 2570530"/>
                    <a:gd name="connsiteY3202" fmla="*/ 343793 h 819527"/>
                    <a:gd name="connsiteX3203" fmla="*/ 1758750 w 2570530"/>
                    <a:gd name="connsiteY3203" fmla="*/ 343654 h 819527"/>
                    <a:gd name="connsiteX3204" fmla="*/ 1749055 w 2570530"/>
                    <a:gd name="connsiteY3204" fmla="*/ 336588 h 819527"/>
                    <a:gd name="connsiteX3205" fmla="*/ 1749251 w 2570530"/>
                    <a:gd name="connsiteY3205" fmla="*/ 324803 h 819527"/>
                    <a:gd name="connsiteX3206" fmla="*/ 1774517 w 2570530"/>
                    <a:gd name="connsiteY3206" fmla="*/ 307237 h 819527"/>
                    <a:gd name="connsiteX3207" fmla="*/ 1782835 w 2570530"/>
                    <a:gd name="connsiteY3207" fmla="*/ 304865 h 819527"/>
                    <a:gd name="connsiteX3208" fmla="*/ 1152332 w 2570530"/>
                    <a:gd name="connsiteY3208" fmla="*/ 304865 h 819527"/>
                    <a:gd name="connsiteX3209" fmla="*/ 1160569 w 2570530"/>
                    <a:gd name="connsiteY3209" fmla="*/ 307376 h 819527"/>
                    <a:gd name="connsiteX3210" fmla="*/ 1170263 w 2570530"/>
                    <a:gd name="connsiteY3210" fmla="*/ 314441 h 819527"/>
                    <a:gd name="connsiteX3211" fmla="*/ 1170068 w 2570530"/>
                    <a:gd name="connsiteY3211" fmla="*/ 326225 h 819527"/>
                    <a:gd name="connsiteX3212" fmla="*/ 1144801 w 2570530"/>
                    <a:gd name="connsiteY3212" fmla="*/ 343793 h 819527"/>
                    <a:gd name="connsiteX3213" fmla="*/ 1128247 w 2570530"/>
                    <a:gd name="connsiteY3213" fmla="*/ 343654 h 819527"/>
                    <a:gd name="connsiteX3214" fmla="*/ 1118552 w 2570530"/>
                    <a:gd name="connsiteY3214" fmla="*/ 336588 h 819527"/>
                    <a:gd name="connsiteX3215" fmla="*/ 1118748 w 2570530"/>
                    <a:gd name="connsiteY3215" fmla="*/ 324803 h 819527"/>
                    <a:gd name="connsiteX3216" fmla="*/ 1144014 w 2570530"/>
                    <a:gd name="connsiteY3216" fmla="*/ 307237 h 819527"/>
                    <a:gd name="connsiteX3217" fmla="*/ 1152332 w 2570530"/>
                    <a:gd name="connsiteY3217" fmla="*/ 304865 h 819527"/>
                    <a:gd name="connsiteX3218" fmla="*/ 523022 w 2570530"/>
                    <a:gd name="connsiteY3218" fmla="*/ 304865 h 819527"/>
                    <a:gd name="connsiteX3219" fmla="*/ 531259 w 2570530"/>
                    <a:gd name="connsiteY3219" fmla="*/ 307376 h 819527"/>
                    <a:gd name="connsiteX3220" fmla="*/ 540953 w 2570530"/>
                    <a:gd name="connsiteY3220" fmla="*/ 314441 h 819527"/>
                    <a:gd name="connsiteX3221" fmla="*/ 540758 w 2570530"/>
                    <a:gd name="connsiteY3221" fmla="*/ 326225 h 819527"/>
                    <a:gd name="connsiteX3222" fmla="*/ 515492 w 2570530"/>
                    <a:gd name="connsiteY3222" fmla="*/ 343793 h 819527"/>
                    <a:gd name="connsiteX3223" fmla="*/ 498937 w 2570530"/>
                    <a:gd name="connsiteY3223" fmla="*/ 343654 h 819527"/>
                    <a:gd name="connsiteX3224" fmla="*/ 489243 w 2570530"/>
                    <a:gd name="connsiteY3224" fmla="*/ 336588 h 819527"/>
                    <a:gd name="connsiteX3225" fmla="*/ 489438 w 2570530"/>
                    <a:gd name="connsiteY3225" fmla="*/ 324803 h 819527"/>
                    <a:gd name="connsiteX3226" fmla="*/ 514704 w 2570530"/>
                    <a:gd name="connsiteY3226" fmla="*/ 307237 h 819527"/>
                    <a:gd name="connsiteX3227" fmla="*/ 523022 w 2570530"/>
                    <a:gd name="connsiteY3227" fmla="*/ 304865 h 819527"/>
                    <a:gd name="connsiteX3228" fmla="*/ 2005217 w 2570530"/>
                    <a:gd name="connsiteY3228" fmla="*/ 299715 h 819527"/>
                    <a:gd name="connsiteX3229" fmla="*/ 2010210 w 2570530"/>
                    <a:gd name="connsiteY3229" fmla="*/ 301375 h 819527"/>
                    <a:gd name="connsiteX3230" fmla="*/ 2015971 w 2570530"/>
                    <a:gd name="connsiteY3230" fmla="*/ 305857 h 819527"/>
                    <a:gd name="connsiteX3231" fmla="*/ 2015519 w 2570530"/>
                    <a:gd name="connsiteY3231" fmla="*/ 313098 h 819527"/>
                    <a:gd name="connsiteX3232" fmla="*/ 2009224 w 2570530"/>
                    <a:gd name="connsiteY3232" fmla="*/ 317198 h 819527"/>
                    <a:gd name="connsiteX3233" fmla="*/ 1999052 w 2570530"/>
                    <a:gd name="connsiteY3233" fmla="*/ 316876 h 819527"/>
                    <a:gd name="connsiteX3234" fmla="*/ 1993292 w 2570530"/>
                    <a:gd name="connsiteY3234" fmla="*/ 312395 h 819527"/>
                    <a:gd name="connsiteX3235" fmla="*/ 1993743 w 2570530"/>
                    <a:gd name="connsiteY3235" fmla="*/ 305155 h 819527"/>
                    <a:gd name="connsiteX3236" fmla="*/ 2000039 w 2570530"/>
                    <a:gd name="connsiteY3236" fmla="*/ 301054 h 819527"/>
                    <a:gd name="connsiteX3237" fmla="*/ 2005217 w 2570530"/>
                    <a:gd name="connsiteY3237" fmla="*/ 299715 h 819527"/>
                    <a:gd name="connsiteX3238" fmla="*/ 1374714 w 2570530"/>
                    <a:gd name="connsiteY3238" fmla="*/ 299715 h 819527"/>
                    <a:gd name="connsiteX3239" fmla="*/ 1379707 w 2570530"/>
                    <a:gd name="connsiteY3239" fmla="*/ 301375 h 819527"/>
                    <a:gd name="connsiteX3240" fmla="*/ 1385467 w 2570530"/>
                    <a:gd name="connsiteY3240" fmla="*/ 305857 h 819527"/>
                    <a:gd name="connsiteX3241" fmla="*/ 1385016 w 2570530"/>
                    <a:gd name="connsiteY3241" fmla="*/ 313098 h 819527"/>
                    <a:gd name="connsiteX3242" fmla="*/ 1378720 w 2570530"/>
                    <a:gd name="connsiteY3242" fmla="*/ 317198 h 819527"/>
                    <a:gd name="connsiteX3243" fmla="*/ 1368549 w 2570530"/>
                    <a:gd name="connsiteY3243" fmla="*/ 316876 h 819527"/>
                    <a:gd name="connsiteX3244" fmla="*/ 1362789 w 2570530"/>
                    <a:gd name="connsiteY3244" fmla="*/ 312395 h 819527"/>
                    <a:gd name="connsiteX3245" fmla="*/ 1363240 w 2570530"/>
                    <a:gd name="connsiteY3245" fmla="*/ 305155 h 819527"/>
                    <a:gd name="connsiteX3246" fmla="*/ 1369536 w 2570530"/>
                    <a:gd name="connsiteY3246" fmla="*/ 301054 h 819527"/>
                    <a:gd name="connsiteX3247" fmla="*/ 1374714 w 2570530"/>
                    <a:gd name="connsiteY3247" fmla="*/ 299715 h 819527"/>
                    <a:gd name="connsiteX3248" fmla="*/ 745404 w 2570530"/>
                    <a:gd name="connsiteY3248" fmla="*/ 299715 h 819527"/>
                    <a:gd name="connsiteX3249" fmla="*/ 750397 w 2570530"/>
                    <a:gd name="connsiteY3249" fmla="*/ 301375 h 819527"/>
                    <a:gd name="connsiteX3250" fmla="*/ 756157 w 2570530"/>
                    <a:gd name="connsiteY3250" fmla="*/ 305857 h 819527"/>
                    <a:gd name="connsiteX3251" fmla="*/ 755706 w 2570530"/>
                    <a:gd name="connsiteY3251" fmla="*/ 313098 h 819527"/>
                    <a:gd name="connsiteX3252" fmla="*/ 749410 w 2570530"/>
                    <a:gd name="connsiteY3252" fmla="*/ 317198 h 819527"/>
                    <a:gd name="connsiteX3253" fmla="*/ 739239 w 2570530"/>
                    <a:gd name="connsiteY3253" fmla="*/ 316876 h 819527"/>
                    <a:gd name="connsiteX3254" fmla="*/ 733479 w 2570530"/>
                    <a:gd name="connsiteY3254" fmla="*/ 312395 h 819527"/>
                    <a:gd name="connsiteX3255" fmla="*/ 733930 w 2570530"/>
                    <a:gd name="connsiteY3255" fmla="*/ 305155 h 819527"/>
                    <a:gd name="connsiteX3256" fmla="*/ 740227 w 2570530"/>
                    <a:gd name="connsiteY3256" fmla="*/ 301054 h 819527"/>
                    <a:gd name="connsiteX3257" fmla="*/ 745404 w 2570530"/>
                    <a:gd name="connsiteY3257" fmla="*/ 299715 h 819527"/>
                    <a:gd name="connsiteX3258" fmla="*/ 114901 w 2570530"/>
                    <a:gd name="connsiteY3258" fmla="*/ 299715 h 819527"/>
                    <a:gd name="connsiteX3259" fmla="*/ 119894 w 2570530"/>
                    <a:gd name="connsiteY3259" fmla="*/ 301375 h 819527"/>
                    <a:gd name="connsiteX3260" fmla="*/ 125654 w 2570530"/>
                    <a:gd name="connsiteY3260" fmla="*/ 305857 h 819527"/>
                    <a:gd name="connsiteX3261" fmla="*/ 125203 w 2570530"/>
                    <a:gd name="connsiteY3261" fmla="*/ 313098 h 819527"/>
                    <a:gd name="connsiteX3262" fmla="*/ 118907 w 2570530"/>
                    <a:gd name="connsiteY3262" fmla="*/ 317198 h 819527"/>
                    <a:gd name="connsiteX3263" fmla="*/ 108736 w 2570530"/>
                    <a:gd name="connsiteY3263" fmla="*/ 316876 h 819527"/>
                    <a:gd name="connsiteX3264" fmla="*/ 102976 w 2570530"/>
                    <a:gd name="connsiteY3264" fmla="*/ 312395 h 819527"/>
                    <a:gd name="connsiteX3265" fmla="*/ 103427 w 2570530"/>
                    <a:gd name="connsiteY3265" fmla="*/ 305155 h 819527"/>
                    <a:gd name="connsiteX3266" fmla="*/ 109723 w 2570530"/>
                    <a:gd name="connsiteY3266" fmla="*/ 301054 h 819527"/>
                    <a:gd name="connsiteX3267" fmla="*/ 114901 w 2570530"/>
                    <a:gd name="connsiteY3267" fmla="*/ 299715 h 819527"/>
                    <a:gd name="connsiteX3268" fmla="*/ 2084135 w 2570530"/>
                    <a:gd name="connsiteY3268" fmla="*/ 295137 h 819527"/>
                    <a:gd name="connsiteX3269" fmla="*/ 2091591 w 2570530"/>
                    <a:gd name="connsiteY3269" fmla="*/ 297336 h 819527"/>
                    <a:gd name="connsiteX3270" fmla="*/ 2121466 w 2570530"/>
                    <a:gd name="connsiteY3270" fmla="*/ 318603 h 819527"/>
                    <a:gd name="connsiteX3271" fmla="*/ 2121466 w 2570530"/>
                    <a:gd name="connsiteY3271" fmla="*/ 329219 h 819527"/>
                    <a:gd name="connsiteX3272" fmla="*/ 2081543 w 2570530"/>
                    <a:gd name="connsiteY3272" fmla="*/ 357639 h 819527"/>
                    <a:gd name="connsiteX3273" fmla="*/ 2066631 w 2570530"/>
                    <a:gd name="connsiteY3273" fmla="*/ 357639 h 819527"/>
                    <a:gd name="connsiteX3274" fmla="*/ 2036755 w 2570530"/>
                    <a:gd name="connsiteY3274" fmla="*/ 336371 h 819527"/>
                    <a:gd name="connsiteX3275" fmla="*/ 2036755 w 2570530"/>
                    <a:gd name="connsiteY3275" fmla="*/ 325756 h 819527"/>
                    <a:gd name="connsiteX3276" fmla="*/ 2076679 w 2570530"/>
                    <a:gd name="connsiteY3276" fmla="*/ 297336 h 819527"/>
                    <a:gd name="connsiteX3277" fmla="*/ 2084135 w 2570530"/>
                    <a:gd name="connsiteY3277" fmla="*/ 295137 h 819527"/>
                    <a:gd name="connsiteX3278" fmla="*/ 1453504 w 2570530"/>
                    <a:gd name="connsiteY3278" fmla="*/ 295137 h 819527"/>
                    <a:gd name="connsiteX3279" fmla="*/ 1460960 w 2570530"/>
                    <a:gd name="connsiteY3279" fmla="*/ 297336 h 819527"/>
                    <a:gd name="connsiteX3280" fmla="*/ 1490836 w 2570530"/>
                    <a:gd name="connsiteY3280" fmla="*/ 318603 h 819527"/>
                    <a:gd name="connsiteX3281" fmla="*/ 1490836 w 2570530"/>
                    <a:gd name="connsiteY3281" fmla="*/ 329219 h 819527"/>
                    <a:gd name="connsiteX3282" fmla="*/ 1450912 w 2570530"/>
                    <a:gd name="connsiteY3282" fmla="*/ 357639 h 819527"/>
                    <a:gd name="connsiteX3283" fmla="*/ 1436000 w 2570530"/>
                    <a:gd name="connsiteY3283" fmla="*/ 357639 h 819527"/>
                    <a:gd name="connsiteX3284" fmla="*/ 1406124 w 2570530"/>
                    <a:gd name="connsiteY3284" fmla="*/ 336371 h 819527"/>
                    <a:gd name="connsiteX3285" fmla="*/ 1406124 w 2570530"/>
                    <a:gd name="connsiteY3285" fmla="*/ 325756 h 819527"/>
                    <a:gd name="connsiteX3286" fmla="*/ 1446048 w 2570530"/>
                    <a:gd name="connsiteY3286" fmla="*/ 297336 h 819527"/>
                    <a:gd name="connsiteX3287" fmla="*/ 1453504 w 2570530"/>
                    <a:gd name="connsiteY3287" fmla="*/ 295137 h 819527"/>
                    <a:gd name="connsiteX3288" fmla="*/ 823001 w 2570530"/>
                    <a:gd name="connsiteY3288" fmla="*/ 295137 h 819527"/>
                    <a:gd name="connsiteX3289" fmla="*/ 830457 w 2570530"/>
                    <a:gd name="connsiteY3289" fmla="*/ 297336 h 819527"/>
                    <a:gd name="connsiteX3290" fmla="*/ 860332 w 2570530"/>
                    <a:gd name="connsiteY3290" fmla="*/ 318603 h 819527"/>
                    <a:gd name="connsiteX3291" fmla="*/ 860332 w 2570530"/>
                    <a:gd name="connsiteY3291" fmla="*/ 329219 h 819527"/>
                    <a:gd name="connsiteX3292" fmla="*/ 820408 w 2570530"/>
                    <a:gd name="connsiteY3292" fmla="*/ 357639 h 819527"/>
                    <a:gd name="connsiteX3293" fmla="*/ 805496 w 2570530"/>
                    <a:gd name="connsiteY3293" fmla="*/ 357639 h 819527"/>
                    <a:gd name="connsiteX3294" fmla="*/ 775621 w 2570530"/>
                    <a:gd name="connsiteY3294" fmla="*/ 336371 h 819527"/>
                    <a:gd name="connsiteX3295" fmla="*/ 775621 w 2570530"/>
                    <a:gd name="connsiteY3295" fmla="*/ 325756 h 819527"/>
                    <a:gd name="connsiteX3296" fmla="*/ 815545 w 2570530"/>
                    <a:gd name="connsiteY3296" fmla="*/ 297336 h 819527"/>
                    <a:gd name="connsiteX3297" fmla="*/ 823001 w 2570530"/>
                    <a:gd name="connsiteY3297" fmla="*/ 295137 h 819527"/>
                    <a:gd name="connsiteX3298" fmla="*/ 193691 w 2570530"/>
                    <a:gd name="connsiteY3298" fmla="*/ 295137 h 819527"/>
                    <a:gd name="connsiteX3299" fmla="*/ 201147 w 2570530"/>
                    <a:gd name="connsiteY3299" fmla="*/ 297336 h 819527"/>
                    <a:gd name="connsiteX3300" fmla="*/ 231023 w 2570530"/>
                    <a:gd name="connsiteY3300" fmla="*/ 318603 h 819527"/>
                    <a:gd name="connsiteX3301" fmla="*/ 231023 w 2570530"/>
                    <a:gd name="connsiteY3301" fmla="*/ 329219 h 819527"/>
                    <a:gd name="connsiteX3302" fmla="*/ 191099 w 2570530"/>
                    <a:gd name="connsiteY3302" fmla="*/ 357639 h 819527"/>
                    <a:gd name="connsiteX3303" fmla="*/ 176187 w 2570530"/>
                    <a:gd name="connsiteY3303" fmla="*/ 357639 h 819527"/>
                    <a:gd name="connsiteX3304" fmla="*/ 146312 w 2570530"/>
                    <a:gd name="connsiteY3304" fmla="*/ 336371 h 819527"/>
                    <a:gd name="connsiteX3305" fmla="*/ 146312 w 2570530"/>
                    <a:gd name="connsiteY3305" fmla="*/ 325756 h 819527"/>
                    <a:gd name="connsiteX3306" fmla="*/ 186235 w 2570530"/>
                    <a:gd name="connsiteY3306" fmla="*/ 297336 h 819527"/>
                    <a:gd name="connsiteX3307" fmla="*/ 193691 w 2570530"/>
                    <a:gd name="connsiteY3307" fmla="*/ 295137 h 819527"/>
                    <a:gd name="connsiteX3308" fmla="*/ 1900113 w 2570530"/>
                    <a:gd name="connsiteY3308" fmla="*/ 294614 h 819527"/>
                    <a:gd name="connsiteX3309" fmla="*/ 1905105 w 2570530"/>
                    <a:gd name="connsiteY3309" fmla="*/ 296274 h 819527"/>
                    <a:gd name="connsiteX3310" fmla="*/ 1910866 w 2570530"/>
                    <a:gd name="connsiteY3310" fmla="*/ 300755 h 819527"/>
                    <a:gd name="connsiteX3311" fmla="*/ 1910415 w 2570530"/>
                    <a:gd name="connsiteY3311" fmla="*/ 307996 h 819527"/>
                    <a:gd name="connsiteX3312" fmla="*/ 1904119 w 2570530"/>
                    <a:gd name="connsiteY3312" fmla="*/ 312097 h 819527"/>
                    <a:gd name="connsiteX3313" fmla="*/ 1893948 w 2570530"/>
                    <a:gd name="connsiteY3313" fmla="*/ 311775 h 819527"/>
                    <a:gd name="connsiteX3314" fmla="*/ 1888188 w 2570530"/>
                    <a:gd name="connsiteY3314" fmla="*/ 307294 h 819527"/>
                    <a:gd name="connsiteX3315" fmla="*/ 1888639 w 2570530"/>
                    <a:gd name="connsiteY3315" fmla="*/ 300054 h 819527"/>
                    <a:gd name="connsiteX3316" fmla="*/ 1894935 w 2570530"/>
                    <a:gd name="connsiteY3316" fmla="*/ 295953 h 819527"/>
                    <a:gd name="connsiteX3317" fmla="*/ 1900113 w 2570530"/>
                    <a:gd name="connsiteY3317" fmla="*/ 294614 h 819527"/>
                    <a:gd name="connsiteX3318" fmla="*/ 1269610 w 2570530"/>
                    <a:gd name="connsiteY3318" fmla="*/ 294614 h 819527"/>
                    <a:gd name="connsiteX3319" fmla="*/ 1274602 w 2570530"/>
                    <a:gd name="connsiteY3319" fmla="*/ 296274 h 819527"/>
                    <a:gd name="connsiteX3320" fmla="*/ 1280363 w 2570530"/>
                    <a:gd name="connsiteY3320" fmla="*/ 300755 h 819527"/>
                    <a:gd name="connsiteX3321" fmla="*/ 1279912 w 2570530"/>
                    <a:gd name="connsiteY3321" fmla="*/ 307996 h 819527"/>
                    <a:gd name="connsiteX3322" fmla="*/ 1273616 w 2570530"/>
                    <a:gd name="connsiteY3322" fmla="*/ 312097 h 819527"/>
                    <a:gd name="connsiteX3323" fmla="*/ 1263445 w 2570530"/>
                    <a:gd name="connsiteY3323" fmla="*/ 311775 h 819527"/>
                    <a:gd name="connsiteX3324" fmla="*/ 1257685 w 2570530"/>
                    <a:gd name="connsiteY3324" fmla="*/ 307294 h 819527"/>
                    <a:gd name="connsiteX3325" fmla="*/ 1258136 w 2570530"/>
                    <a:gd name="connsiteY3325" fmla="*/ 300054 h 819527"/>
                    <a:gd name="connsiteX3326" fmla="*/ 1264432 w 2570530"/>
                    <a:gd name="connsiteY3326" fmla="*/ 295953 h 819527"/>
                    <a:gd name="connsiteX3327" fmla="*/ 1269610 w 2570530"/>
                    <a:gd name="connsiteY3327" fmla="*/ 294614 h 819527"/>
                    <a:gd name="connsiteX3328" fmla="*/ 640300 w 2570530"/>
                    <a:gd name="connsiteY3328" fmla="*/ 294614 h 819527"/>
                    <a:gd name="connsiteX3329" fmla="*/ 645293 w 2570530"/>
                    <a:gd name="connsiteY3329" fmla="*/ 296274 h 819527"/>
                    <a:gd name="connsiteX3330" fmla="*/ 651053 w 2570530"/>
                    <a:gd name="connsiteY3330" fmla="*/ 300755 h 819527"/>
                    <a:gd name="connsiteX3331" fmla="*/ 650602 w 2570530"/>
                    <a:gd name="connsiteY3331" fmla="*/ 307996 h 819527"/>
                    <a:gd name="connsiteX3332" fmla="*/ 644307 w 2570530"/>
                    <a:gd name="connsiteY3332" fmla="*/ 312097 h 819527"/>
                    <a:gd name="connsiteX3333" fmla="*/ 634136 w 2570530"/>
                    <a:gd name="connsiteY3333" fmla="*/ 311775 h 819527"/>
                    <a:gd name="connsiteX3334" fmla="*/ 628375 w 2570530"/>
                    <a:gd name="connsiteY3334" fmla="*/ 307294 h 819527"/>
                    <a:gd name="connsiteX3335" fmla="*/ 628826 w 2570530"/>
                    <a:gd name="connsiteY3335" fmla="*/ 300054 h 819527"/>
                    <a:gd name="connsiteX3336" fmla="*/ 635122 w 2570530"/>
                    <a:gd name="connsiteY3336" fmla="*/ 295953 h 819527"/>
                    <a:gd name="connsiteX3337" fmla="*/ 640300 w 2570530"/>
                    <a:gd name="connsiteY3337" fmla="*/ 294614 h 819527"/>
                    <a:gd name="connsiteX3338" fmla="*/ 1947538 w 2570530"/>
                    <a:gd name="connsiteY3338" fmla="*/ 293723 h 819527"/>
                    <a:gd name="connsiteX3339" fmla="*/ 1952746 w 2570530"/>
                    <a:gd name="connsiteY3339" fmla="*/ 295259 h 819527"/>
                    <a:gd name="connsiteX3340" fmla="*/ 1973286 w 2570530"/>
                    <a:gd name="connsiteY3340" fmla="*/ 309881 h 819527"/>
                    <a:gd name="connsiteX3341" fmla="*/ 1973286 w 2570530"/>
                    <a:gd name="connsiteY3341" fmla="*/ 317296 h 819527"/>
                    <a:gd name="connsiteX3342" fmla="*/ 1943483 w 2570530"/>
                    <a:gd name="connsiteY3342" fmla="*/ 338512 h 819527"/>
                    <a:gd name="connsiteX3343" fmla="*/ 1933066 w 2570530"/>
                    <a:gd name="connsiteY3343" fmla="*/ 338512 h 819527"/>
                    <a:gd name="connsiteX3344" fmla="*/ 1912526 w 2570530"/>
                    <a:gd name="connsiteY3344" fmla="*/ 323890 h 819527"/>
                    <a:gd name="connsiteX3345" fmla="*/ 1912526 w 2570530"/>
                    <a:gd name="connsiteY3345" fmla="*/ 316475 h 819527"/>
                    <a:gd name="connsiteX3346" fmla="*/ 1942329 w 2570530"/>
                    <a:gd name="connsiteY3346" fmla="*/ 295259 h 819527"/>
                    <a:gd name="connsiteX3347" fmla="*/ 1947538 w 2570530"/>
                    <a:gd name="connsiteY3347" fmla="*/ 293723 h 819527"/>
                    <a:gd name="connsiteX3348" fmla="*/ 1317035 w 2570530"/>
                    <a:gd name="connsiteY3348" fmla="*/ 293723 h 819527"/>
                    <a:gd name="connsiteX3349" fmla="*/ 1322243 w 2570530"/>
                    <a:gd name="connsiteY3349" fmla="*/ 295259 h 819527"/>
                    <a:gd name="connsiteX3350" fmla="*/ 1342783 w 2570530"/>
                    <a:gd name="connsiteY3350" fmla="*/ 309881 h 819527"/>
                    <a:gd name="connsiteX3351" fmla="*/ 1342783 w 2570530"/>
                    <a:gd name="connsiteY3351" fmla="*/ 317296 h 819527"/>
                    <a:gd name="connsiteX3352" fmla="*/ 1312979 w 2570530"/>
                    <a:gd name="connsiteY3352" fmla="*/ 338512 h 819527"/>
                    <a:gd name="connsiteX3353" fmla="*/ 1302563 w 2570530"/>
                    <a:gd name="connsiteY3353" fmla="*/ 338512 h 819527"/>
                    <a:gd name="connsiteX3354" fmla="*/ 1282022 w 2570530"/>
                    <a:gd name="connsiteY3354" fmla="*/ 323890 h 819527"/>
                    <a:gd name="connsiteX3355" fmla="*/ 1282022 w 2570530"/>
                    <a:gd name="connsiteY3355" fmla="*/ 316475 h 819527"/>
                    <a:gd name="connsiteX3356" fmla="*/ 1311825 w 2570530"/>
                    <a:gd name="connsiteY3356" fmla="*/ 295259 h 819527"/>
                    <a:gd name="connsiteX3357" fmla="*/ 1317035 w 2570530"/>
                    <a:gd name="connsiteY3357" fmla="*/ 293723 h 819527"/>
                    <a:gd name="connsiteX3358" fmla="*/ 687725 w 2570530"/>
                    <a:gd name="connsiteY3358" fmla="*/ 293723 h 819527"/>
                    <a:gd name="connsiteX3359" fmla="*/ 692932 w 2570530"/>
                    <a:gd name="connsiteY3359" fmla="*/ 295259 h 819527"/>
                    <a:gd name="connsiteX3360" fmla="*/ 713473 w 2570530"/>
                    <a:gd name="connsiteY3360" fmla="*/ 309881 h 819527"/>
                    <a:gd name="connsiteX3361" fmla="*/ 713473 w 2570530"/>
                    <a:gd name="connsiteY3361" fmla="*/ 317296 h 819527"/>
                    <a:gd name="connsiteX3362" fmla="*/ 683670 w 2570530"/>
                    <a:gd name="connsiteY3362" fmla="*/ 338512 h 819527"/>
                    <a:gd name="connsiteX3363" fmla="*/ 673254 w 2570530"/>
                    <a:gd name="connsiteY3363" fmla="*/ 338512 h 819527"/>
                    <a:gd name="connsiteX3364" fmla="*/ 652713 w 2570530"/>
                    <a:gd name="connsiteY3364" fmla="*/ 323890 h 819527"/>
                    <a:gd name="connsiteX3365" fmla="*/ 652712 w 2570530"/>
                    <a:gd name="connsiteY3365" fmla="*/ 316475 h 819527"/>
                    <a:gd name="connsiteX3366" fmla="*/ 682516 w 2570530"/>
                    <a:gd name="connsiteY3366" fmla="*/ 295259 h 819527"/>
                    <a:gd name="connsiteX3367" fmla="*/ 687725 w 2570530"/>
                    <a:gd name="connsiteY3367" fmla="*/ 293723 h 819527"/>
                    <a:gd name="connsiteX3368" fmla="*/ 2044633 w 2570530"/>
                    <a:gd name="connsiteY3368" fmla="*/ 288662 h 819527"/>
                    <a:gd name="connsiteX3369" fmla="*/ 2049625 w 2570530"/>
                    <a:gd name="connsiteY3369" fmla="*/ 290323 h 819527"/>
                    <a:gd name="connsiteX3370" fmla="*/ 2055386 w 2570530"/>
                    <a:gd name="connsiteY3370" fmla="*/ 294804 h 819527"/>
                    <a:gd name="connsiteX3371" fmla="*/ 2054934 w 2570530"/>
                    <a:gd name="connsiteY3371" fmla="*/ 302044 h 819527"/>
                    <a:gd name="connsiteX3372" fmla="*/ 2048639 w 2570530"/>
                    <a:gd name="connsiteY3372" fmla="*/ 306145 h 819527"/>
                    <a:gd name="connsiteX3373" fmla="*/ 2038467 w 2570530"/>
                    <a:gd name="connsiteY3373" fmla="*/ 305824 h 819527"/>
                    <a:gd name="connsiteX3374" fmla="*/ 2032707 w 2570530"/>
                    <a:gd name="connsiteY3374" fmla="*/ 301342 h 819527"/>
                    <a:gd name="connsiteX3375" fmla="*/ 2033158 w 2570530"/>
                    <a:gd name="connsiteY3375" fmla="*/ 294102 h 819527"/>
                    <a:gd name="connsiteX3376" fmla="*/ 2039454 w 2570530"/>
                    <a:gd name="connsiteY3376" fmla="*/ 290001 h 819527"/>
                    <a:gd name="connsiteX3377" fmla="*/ 2044633 w 2570530"/>
                    <a:gd name="connsiteY3377" fmla="*/ 288662 h 819527"/>
                    <a:gd name="connsiteX3378" fmla="*/ 1414003 w 2570530"/>
                    <a:gd name="connsiteY3378" fmla="*/ 288662 h 819527"/>
                    <a:gd name="connsiteX3379" fmla="*/ 1418995 w 2570530"/>
                    <a:gd name="connsiteY3379" fmla="*/ 290323 h 819527"/>
                    <a:gd name="connsiteX3380" fmla="*/ 1424756 w 2570530"/>
                    <a:gd name="connsiteY3380" fmla="*/ 294804 h 819527"/>
                    <a:gd name="connsiteX3381" fmla="*/ 1424304 w 2570530"/>
                    <a:gd name="connsiteY3381" fmla="*/ 302044 h 819527"/>
                    <a:gd name="connsiteX3382" fmla="*/ 1418008 w 2570530"/>
                    <a:gd name="connsiteY3382" fmla="*/ 306145 h 819527"/>
                    <a:gd name="connsiteX3383" fmla="*/ 1407837 w 2570530"/>
                    <a:gd name="connsiteY3383" fmla="*/ 305824 h 819527"/>
                    <a:gd name="connsiteX3384" fmla="*/ 1402077 w 2570530"/>
                    <a:gd name="connsiteY3384" fmla="*/ 301342 h 819527"/>
                    <a:gd name="connsiteX3385" fmla="*/ 1402528 w 2570530"/>
                    <a:gd name="connsiteY3385" fmla="*/ 294102 h 819527"/>
                    <a:gd name="connsiteX3386" fmla="*/ 1408824 w 2570530"/>
                    <a:gd name="connsiteY3386" fmla="*/ 290001 h 819527"/>
                    <a:gd name="connsiteX3387" fmla="*/ 1414003 w 2570530"/>
                    <a:gd name="connsiteY3387" fmla="*/ 288662 h 819527"/>
                    <a:gd name="connsiteX3388" fmla="*/ 783499 w 2570530"/>
                    <a:gd name="connsiteY3388" fmla="*/ 288662 h 819527"/>
                    <a:gd name="connsiteX3389" fmla="*/ 788492 w 2570530"/>
                    <a:gd name="connsiteY3389" fmla="*/ 290323 h 819527"/>
                    <a:gd name="connsiteX3390" fmla="*/ 794252 w 2570530"/>
                    <a:gd name="connsiteY3390" fmla="*/ 294804 h 819527"/>
                    <a:gd name="connsiteX3391" fmla="*/ 793801 w 2570530"/>
                    <a:gd name="connsiteY3391" fmla="*/ 302044 h 819527"/>
                    <a:gd name="connsiteX3392" fmla="*/ 787505 w 2570530"/>
                    <a:gd name="connsiteY3392" fmla="*/ 306145 h 819527"/>
                    <a:gd name="connsiteX3393" fmla="*/ 777334 w 2570530"/>
                    <a:gd name="connsiteY3393" fmla="*/ 305824 h 819527"/>
                    <a:gd name="connsiteX3394" fmla="*/ 771574 w 2570530"/>
                    <a:gd name="connsiteY3394" fmla="*/ 301342 h 819527"/>
                    <a:gd name="connsiteX3395" fmla="*/ 772025 w 2570530"/>
                    <a:gd name="connsiteY3395" fmla="*/ 294102 h 819527"/>
                    <a:gd name="connsiteX3396" fmla="*/ 778320 w 2570530"/>
                    <a:gd name="connsiteY3396" fmla="*/ 290001 h 819527"/>
                    <a:gd name="connsiteX3397" fmla="*/ 783499 w 2570530"/>
                    <a:gd name="connsiteY3397" fmla="*/ 288662 h 819527"/>
                    <a:gd name="connsiteX3398" fmla="*/ 154190 w 2570530"/>
                    <a:gd name="connsiteY3398" fmla="*/ 288662 h 819527"/>
                    <a:gd name="connsiteX3399" fmla="*/ 159183 w 2570530"/>
                    <a:gd name="connsiteY3399" fmla="*/ 290323 h 819527"/>
                    <a:gd name="connsiteX3400" fmla="*/ 164942 w 2570530"/>
                    <a:gd name="connsiteY3400" fmla="*/ 294804 h 819527"/>
                    <a:gd name="connsiteX3401" fmla="*/ 164491 w 2570530"/>
                    <a:gd name="connsiteY3401" fmla="*/ 302044 h 819527"/>
                    <a:gd name="connsiteX3402" fmla="*/ 158195 w 2570530"/>
                    <a:gd name="connsiteY3402" fmla="*/ 306145 h 819527"/>
                    <a:gd name="connsiteX3403" fmla="*/ 148024 w 2570530"/>
                    <a:gd name="connsiteY3403" fmla="*/ 305824 h 819527"/>
                    <a:gd name="connsiteX3404" fmla="*/ 142264 w 2570530"/>
                    <a:gd name="connsiteY3404" fmla="*/ 301342 h 819527"/>
                    <a:gd name="connsiteX3405" fmla="*/ 142715 w 2570530"/>
                    <a:gd name="connsiteY3405" fmla="*/ 294102 h 819527"/>
                    <a:gd name="connsiteX3406" fmla="*/ 149011 w 2570530"/>
                    <a:gd name="connsiteY3406" fmla="*/ 290001 h 819527"/>
                    <a:gd name="connsiteX3407" fmla="*/ 154190 w 2570530"/>
                    <a:gd name="connsiteY3407" fmla="*/ 288662 h 819527"/>
                    <a:gd name="connsiteX3408" fmla="*/ 2482574 w 2570530"/>
                    <a:gd name="connsiteY3408" fmla="*/ 285104 h 819527"/>
                    <a:gd name="connsiteX3409" fmla="*/ 2486166 w 2570530"/>
                    <a:gd name="connsiteY3409" fmla="*/ 305555 h 819527"/>
                    <a:gd name="connsiteX3410" fmla="*/ 2465450 w 2570530"/>
                    <a:gd name="connsiteY3410" fmla="*/ 319957 h 819527"/>
                    <a:gd name="connsiteX3411" fmla="*/ 2454212 w 2570530"/>
                    <a:gd name="connsiteY3411" fmla="*/ 319864 h 819527"/>
                    <a:gd name="connsiteX3412" fmla="*/ 2447630 w 2570530"/>
                    <a:gd name="connsiteY3412" fmla="*/ 315067 h 819527"/>
                    <a:gd name="connsiteX3413" fmla="*/ 2447763 w 2570530"/>
                    <a:gd name="connsiteY3413" fmla="*/ 307066 h 819527"/>
                    <a:gd name="connsiteX3414" fmla="*/ 2477112 w 2570530"/>
                    <a:gd name="connsiteY3414" fmla="*/ 286661 h 819527"/>
                    <a:gd name="connsiteX3415" fmla="*/ 1852127 w 2570530"/>
                    <a:gd name="connsiteY3415" fmla="*/ 285051 h 819527"/>
                    <a:gd name="connsiteX3416" fmla="*/ 1857720 w 2570530"/>
                    <a:gd name="connsiteY3416" fmla="*/ 286755 h 819527"/>
                    <a:gd name="connsiteX3417" fmla="*/ 1864300 w 2570530"/>
                    <a:gd name="connsiteY3417" fmla="*/ 291552 h 819527"/>
                    <a:gd name="connsiteX3418" fmla="*/ 1864167 w 2570530"/>
                    <a:gd name="connsiteY3418" fmla="*/ 299553 h 819527"/>
                    <a:gd name="connsiteX3419" fmla="*/ 1834820 w 2570530"/>
                    <a:gd name="connsiteY3419" fmla="*/ 319957 h 819527"/>
                    <a:gd name="connsiteX3420" fmla="*/ 1823581 w 2570530"/>
                    <a:gd name="connsiteY3420" fmla="*/ 319864 h 819527"/>
                    <a:gd name="connsiteX3421" fmla="*/ 1817000 w 2570530"/>
                    <a:gd name="connsiteY3421" fmla="*/ 315067 h 819527"/>
                    <a:gd name="connsiteX3422" fmla="*/ 1817132 w 2570530"/>
                    <a:gd name="connsiteY3422" fmla="*/ 307066 h 819527"/>
                    <a:gd name="connsiteX3423" fmla="*/ 1846481 w 2570530"/>
                    <a:gd name="connsiteY3423" fmla="*/ 286661 h 819527"/>
                    <a:gd name="connsiteX3424" fmla="*/ 1852127 w 2570530"/>
                    <a:gd name="connsiteY3424" fmla="*/ 285051 h 819527"/>
                    <a:gd name="connsiteX3425" fmla="*/ 1221624 w 2570530"/>
                    <a:gd name="connsiteY3425" fmla="*/ 285051 h 819527"/>
                    <a:gd name="connsiteX3426" fmla="*/ 1227216 w 2570530"/>
                    <a:gd name="connsiteY3426" fmla="*/ 286755 h 819527"/>
                    <a:gd name="connsiteX3427" fmla="*/ 1233797 w 2570530"/>
                    <a:gd name="connsiteY3427" fmla="*/ 291552 h 819527"/>
                    <a:gd name="connsiteX3428" fmla="*/ 1233664 w 2570530"/>
                    <a:gd name="connsiteY3428" fmla="*/ 299553 h 819527"/>
                    <a:gd name="connsiteX3429" fmla="*/ 1204317 w 2570530"/>
                    <a:gd name="connsiteY3429" fmla="*/ 319957 h 819527"/>
                    <a:gd name="connsiteX3430" fmla="*/ 1193077 w 2570530"/>
                    <a:gd name="connsiteY3430" fmla="*/ 319864 h 819527"/>
                    <a:gd name="connsiteX3431" fmla="*/ 1186497 w 2570530"/>
                    <a:gd name="connsiteY3431" fmla="*/ 315067 h 819527"/>
                    <a:gd name="connsiteX3432" fmla="*/ 1186629 w 2570530"/>
                    <a:gd name="connsiteY3432" fmla="*/ 307066 h 819527"/>
                    <a:gd name="connsiteX3433" fmla="*/ 1215977 w 2570530"/>
                    <a:gd name="connsiteY3433" fmla="*/ 286661 h 819527"/>
                    <a:gd name="connsiteX3434" fmla="*/ 1221624 w 2570530"/>
                    <a:gd name="connsiteY3434" fmla="*/ 285051 h 819527"/>
                    <a:gd name="connsiteX3435" fmla="*/ 592315 w 2570530"/>
                    <a:gd name="connsiteY3435" fmla="*/ 285051 h 819527"/>
                    <a:gd name="connsiteX3436" fmla="*/ 597906 w 2570530"/>
                    <a:gd name="connsiteY3436" fmla="*/ 286755 h 819527"/>
                    <a:gd name="connsiteX3437" fmla="*/ 604488 w 2570530"/>
                    <a:gd name="connsiteY3437" fmla="*/ 291552 h 819527"/>
                    <a:gd name="connsiteX3438" fmla="*/ 604355 w 2570530"/>
                    <a:gd name="connsiteY3438" fmla="*/ 299553 h 819527"/>
                    <a:gd name="connsiteX3439" fmla="*/ 575007 w 2570530"/>
                    <a:gd name="connsiteY3439" fmla="*/ 319957 h 819527"/>
                    <a:gd name="connsiteX3440" fmla="*/ 563768 w 2570530"/>
                    <a:gd name="connsiteY3440" fmla="*/ 319864 h 819527"/>
                    <a:gd name="connsiteX3441" fmla="*/ 557187 w 2570530"/>
                    <a:gd name="connsiteY3441" fmla="*/ 315067 h 819527"/>
                    <a:gd name="connsiteX3442" fmla="*/ 557319 w 2570530"/>
                    <a:gd name="connsiteY3442" fmla="*/ 307066 h 819527"/>
                    <a:gd name="connsiteX3443" fmla="*/ 586668 w 2570530"/>
                    <a:gd name="connsiteY3443" fmla="*/ 286661 h 819527"/>
                    <a:gd name="connsiteX3444" fmla="*/ 592315 w 2570530"/>
                    <a:gd name="connsiteY3444" fmla="*/ 285051 h 819527"/>
                    <a:gd name="connsiteX3445" fmla="*/ 2326761 w 2570530"/>
                    <a:gd name="connsiteY3445" fmla="*/ 261630 h 819527"/>
                    <a:gd name="connsiteX3446" fmla="*/ 2334419 w 2570530"/>
                    <a:gd name="connsiteY3446" fmla="*/ 263888 h 819527"/>
                    <a:gd name="connsiteX3447" fmla="*/ 2386206 w 2570530"/>
                    <a:gd name="connsiteY3447" fmla="*/ 300754 h 819527"/>
                    <a:gd name="connsiteX3448" fmla="*/ 2386206 w 2570530"/>
                    <a:gd name="connsiteY3448" fmla="*/ 311658 h 819527"/>
                    <a:gd name="connsiteX3449" fmla="*/ 2321491 w 2570530"/>
                    <a:gd name="connsiteY3449" fmla="*/ 357725 h 819527"/>
                    <a:gd name="connsiteX3450" fmla="*/ 2306174 w 2570530"/>
                    <a:gd name="connsiteY3450" fmla="*/ 357725 h 819527"/>
                    <a:gd name="connsiteX3451" fmla="*/ 2254387 w 2570530"/>
                    <a:gd name="connsiteY3451" fmla="*/ 320860 h 819527"/>
                    <a:gd name="connsiteX3452" fmla="*/ 2254387 w 2570530"/>
                    <a:gd name="connsiteY3452" fmla="*/ 309956 h 819527"/>
                    <a:gd name="connsiteX3453" fmla="*/ 2319101 w 2570530"/>
                    <a:gd name="connsiteY3453" fmla="*/ 263888 h 819527"/>
                    <a:gd name="connsiteX3454" fmla="*/ 2326761 w 2570530"/>
                    <a:gd name="connsiteY3454" fmla="*/ 261630 h 819527"/>
                    <a:gd name="connsiteX3455" fmla="*/ 1696130 w 2570530"/>
                    <a:gd name="connsiteY3455" fmla="*/ 261630 h 819527"/>
                    <a:gd name="connsiteX3456" fmla="*/ 1703788 w 2570530"/>
                    <a:gd name="connsiteY3456" fmla="*/ 263888 h 819527"/>
                    <a:gd name="connsiteX3457" fmla="*/ 1755575 w 2570530"/>
                    <a:gd name="connsiteY3457" fmla="*/ 300754 h 819527"/>
                    <a:gd name="connsiteX3458" fmla="*/ 1755575 w 2570530"/>
                    <a:gd name="connsiteY3458" fmla="*/ 311658 h 819527"/>
                    <a:gd name="connsiteX3459" fmla="*/ 1690861 w 2570530"/>
                    <a:gd name="connsiteY3459" fmla="*/ 357725 h 819527"/>
                    <a:gd name="connsiteX3460" fmla="*/ 1675543 w 2570530"/>
                    <a:gd name="connsiteY3460" fmla="*/ 357725 h 819527"/>
                    <a:gd name="connsiteX3461" fmla="*/ 1623756 w 2570530"/>
                    <a:gd name="connsiteY3461" fmla="*/ 320860 h 819527"/>
                    <a:gd name="connsiteX3462" fmla="*/ 1623756 w 2570530"/>
                    <a:gd name="connsiteY3462" fmla="*/ 309956 h 819527"/>
                    <a:gd name="connsiteX3463" fmla="*/ 1688471 w 2570530"/>
                    <a:gd name="connsiteY3463" fmla="*/ 263888 h 819527"/>
                    <a:gd name="connsiteX3464" fmla="*/ 1696130 w 2570530"/>
                    <a:gd name="connsiteY3464" fmla="*/ 261630 h 819527"/>
                    <a:gd name="connsiteX3465" fmla="*/ 1065627 w 2570530"/>
                    <a:gd name="connsiteY3465" fmla="*/ 261630 h 819527"/>
                    <a:gd name="connsiteX3466" fmla="*/ 1073285 w 2570530"/>
                    <a:gd name="connsiteY3466" fmla="*/ 263888 h 819527"/>
                    <a:gd name="connsiteX3467" fmla="*/ 1125072 w 2570530"/>
                    <a:gd name="connsiteY3467" fmla="*/ 300754 h 819527"/>
                    <a:gd name="connsiteX3468" fmla="*/ 1125072 w 2570530"/>
                    <a:gd name="connsiteY3468" fmla="*/ 311658 h 819527"/>
                    <a:gd name="connsiteX3469" fmla="*/ 1060357 w 2570530"/>
                    <a:gd name="connsiteY3469" fmla="*/ 357725 h 819527"/>
                    <a:gd name="connsiteX3470" fmla="*/ 1045040 w 2570530"/>
                    <a:gd name="connsiteY3470" fmla="*/ 357725 h 819527"/>
                    <a:gd name="connsiteX3471" fmla="*/ 993253 w 2570530"/>
                    <a:gd name="connsiteY3471" fmla="*/ 320860 h 819527"/>
                    <a:gd name="connsiteX3472" fmla="*/ 993253 w 2570530"/>
                    <a:gd name="connsiteY3472" fmla="*/ 309956 h 819527"/>
                    <a:gd name="connsiteX3473" fmla="*/ 1057968 w 2570530"/>
                    <a:gd name="connsiteY3473" fmla="*/ 263888 h 819527"/>
                    <a:gd name="connsiteX3474" fmla="*/ 1065627 w 2570530"/>
                    <a:gd name="connsiteY3474" fmla="*/ 261630 h 819527"/>
                    <a:gd name="connsiteX3475" fmla="*/ 436317 w 2570530"/>
                    <a:gd name="connsiteY3475" fmla="*/ 261630 h 819527"/>
                    <a:gd name="connsiteX3476" fmla="*/ 443975 w 2570530"/>
                    <a:gd name="connsiteY3476" fmla="*/ 263888 h 819527"/>
                    <a:gd name="connsiteX3477" fmla="*/ 495762 w 2570530"/>
                    <a:gd name="connsiteY3477" fmla="*/ 300754 h 819527"/>
                    <a:gd name="connsiteX3478" fmla="*/ 495762 w 2570530"/>
                    <a:gd name="connsiteY3478" fmla="*/ 311658 h 819527"/>
                    <a:gd name="connsiteX3479" fmla="*/ 431048 w 2570530"/>
                    <a:gd name="connsiteY3479" fmla="*/ 357725 h 819527"/>
                    <a:gd name="connsiteX3480" fmla="*/ 415731 w 2570530"/>
                    <a:gd name="connsiteY3480" fmla="*/ 357725 h 819527"/>
                    <a:gd name="connsiteX3481" fmla="*/ 363943 w 2570530"/>
                    <a:gd name="connsiteY3481" fmla="*/ 320860 h 819527"/>
                    <a:gd name="connsiteX3482" fmla="*/ 363943 w 2570530"/>
                    <a:gd name="connsiteY3482" fmla="*/ 309956 h 819527"/>
                    <a:gd name="connsiteX3483" fmla="*/ 428658 w 2570530"/>
                    <a:gd name="connsiteY3483" fmla="*/ 263888 h 819527"/>
                    <a:gd name="connsiteX3484" fmla="*/ 436317 w 2570530"/>
                    <a:gd name="connsiteY3484" fmla="*/ 261630 h 819527"/>
                    <a:gd name="connsiteX3485" fmla="*/ 2150422 w 2570530"/>
                    <a:gd name="connsiteY3485" fmla="*/ 259935 h 819527"/>
                    <a:gd name="connsiteX3486" fmla="*/ 2158077 w 2570530"/>
                    <a:gd name="connsiteY3486" fmla="*/ 262192 h 819527"/>
                    <a:gd name="connsiteX3487" fmla="*/ 2203082 w 2570530"/>
                    <a:gd name="connsiteY3487" fmla="*/ 294230 h 819527"/>
                    <a:gd name="connsiteX3488" fmla="*/ 2203082 w 2570530"/>
                    <a:gd name="connsiteY3488" fmla="*/ 305128 h 819527"/>
                    <a:gd name="connsiteX3489" fmla="*/ 2172408 w 2570530"/>
                    <a:gd name="connsiteY3489" fmla="*/ 326964 h 819527"/>
                    <a:gd name="connsiteX3490" fmla="*/ 2157099 w 2570530"/>
                    <a:gd name="connsiteY3490" fmla="*/ 326964 h 819527"/>
                    <a:gd name="connsiteX3491" fmla="*/ 2112093 w 2570530"/>
                    <a:gd name="connsiteY3491" fmla="*/ 294926 h 819527"/>
                    <a:gd name="connsiteX3492" fmla="*/ 2112093 w 2570530"/>
                    <a:gd name="connsiteY3492" fmla="*/ 284028 h 819527"/>
                    <a:gd name="connsiteX3493" fmla="*/ 2142767 w 2570530"/>
                    <a:gd name="connsiteY3493" fmla="*/ 262192 h 819527"/>
                    <a:gd name="connsiteX3494" fmla="*/ 2150422 w 2570530"/>
                    <a:gd name="connsiteY3494" fmla="*/ 259935 h 819527"/>
                    <a:gd name="connsiteX3495" fmla="*/ 1519791 w 2570530"/>
                    <a:gd name="connsiteY3495" fmla="*/ 259935 h 819527"/>
                    <a:gd name="connsiteX3496" fmla="*/ 1527446 w 2570530"/>
                    <a:gd name="connsiteY3496" fmla="*/ 262192 h 819527"/>
                    <a:gd name="connsiteX3497" fmla="*/ 1572452 w 2570530"/>
                    <a:gd name="connsiteY3497" fmla="*/ 294230 h 819527"/>
                    <a:gd name="connsiteX3498" fmla="*/ 1572452 w 2570530"/>
                    <a:gd name="connsiteY3498" fmla="*/ 305128 h 819527"/>
                    <a:gd name="connsiteX3499" fmla="*/ 1541778 w 2570530"/>
                    <a:gd name="connsiteY3499" fmla="*/ 326964 h 819527"/>
                    <a:gd name="connsiteX3500" fmla="*/ 1526468 w 2570530"/>
                    <a:gd name="connsiteY3500" fmla="*/ 326964 h 819527"/>
                    <a:gd name="connsiteX3501" fmla="*/ 1481463 w 2570530"/>
                    <a:gd name="connsiteY3501" fmla="*/ 294926 h 819527"/>
                    <a:gd name="connsiteX3502" fmla="*/ 1481463 w 2570530"/>
                    <a:gd name="connsiteY3502" fmla="*/ 284028 h 819527"/>
                    <a:gd name="connsiteX3503" fmla="*/ 1512137 w 2570530"/>
                    <a:gd name="connsiteY3503" fmla="*/ 262192 h 819527"/>
                    <a:gd name="connsiteX3504" fmla="*/ 1519791 w 2570530"/>
                    <a:gd name="connsiteY3504" fmla="*/ 259935 h 819527"/>
                    <a:gd name="connsiteX3505" fmla="*/ 889288 w 2570530"/>
                    <a:gd name="connsiteY3505" fmla="*/ 259935 h 819527"/>
                    <a:gd name="connsiteX3506" fmla="*/ 896943 w 2570530"/>
                    <a:gd name="connsiteY3506" fmla="*/ 262192 h 819527"/>
                    <a:gd name="connsiteX3507" fmla="*/ 941948 w 2570530"/>
                    <a:gd name="connsiteY3507" fmla="*/ 294230 h 819527"/>
                    <a:gd name="connsiteX3508" fmla="*/ 941948 w 2570530"/>
                    <a:gd name="connsiteY3508" fmla="*/ 305128 h 819527"/>
                    <a:gd name="connsiteX3509" fmla="*/ 911275 w 2570530"/>
                    <a:gd name="connsiteY3509" fmla="*/ 326964 h 819527"/>
                    <a:gd name="connsiteX3510" fmla="*/ 895965 w 2570530"/>
                    <a:gd name="connsiteY3510" fmla="*/ 326964 h 819527"/>
                    <a:gd name="connsiteX3511" fmla="*/ 850959 w 2570530"/>
                    <a:gd name="connsiteY3511" fmla="*/ 294926 h 819527"/>
                    <a:gd name="connsiteX3512" fmla="*/ 850959 w 2570530"/>
                    <a:gd name="connsiteY3512" fmla="*/ 284028 h 819527"/>
                    <a:gd name="connsiteX3513" fmla="*/ 881633 w 2570530"/>
                    <a:gd name="connsiteY3513" fmla="*/ 262192 h 819527"/>
                    <a:gd name="connsiteX3514" fmla="*/ 889288 w 2570530"/>
                    <a:gd name="connsiteY3514" fmla="*/ 259935 h 819527"/>
                    <a:gd name="connsiteX3515" fmla="*/ 259978 w 2570530"/>
                    <a:gd name="connsiteY3515" fmla="*/ 259935 h 819527"/>
                    <a:gd name="connsiteX3516" fmla="*/ 267634 w 2570530"/>
                    <a:gd name="connsiteY3516" fmla="*/ 262192 h 819527"/>
                    <a:gd name="connsiteX3517" fmla="*/ 312639 w 2570530"/>
                    <a:gd name="connsiteY3517" fmla="*/ 294230 h 819527"/>
                    <a:gd name="connsiteX3518" fmla="*/ 312639 w 2570530"/>
                    <a:gd name="connsiteY3518" fmla="*/ 305128 h 819527"/>
                    <a:gd name="connsiteX3519" fmla="*/ 281965 w 2570530"/>
                    <a:gd name="connsiteY3519" fmla="*/ 326964 h 819527"/>
                    <a:gd name="connsiteX3520" fmla="*/ 266655 w 2570530"/>
                    <a:gd name="connsiteY3520" fmla="*/ 326964 h 819527"/>
                    <a:gd name="connsiteX3521" fmla="*/ 221649 w 2570530"/>
                    <a:gd name="connsiteY3521" fmla="*/ 294926 h 819527"/>
                    <a:gd name="connsiteX3522" fmla="*/ 221649 w 2570530"/>
                    <a:gd name="connsiteY3522" fmla="*/ 284028 h 819527"/>
                    <a:gd name="connsiteX3523" fmla="*/ 252324 w 2570530"/>
                    <a:gd name="connsiteY3523" fmla="*/ 262192 h 819527"/>
                    <a:gd name="connsiteX3524" fmla="*/ 259978 w 2570530"/>
                    <a:gd name="connsiteY3524" fmla="*/ 259935 h 819527"/>
                    <a:gd name="connsiteX3525" fmla="*/ 2080458 w 2570530"/>
                    <a:gd name="connsiteY3525" fmla="*/ 258710 h 819527"/>
                    <a:gd name="connsiteX3526" fmla="*/ 2086852 w 2570530"/>
                    <a:gd name="connsiteY3526" fmla="*/ 260513 h 819527"/>
                    <a:gd name="connsiteX3527" fmla="*/ 2094499 w 2570530"/>
                    <a:gd name="connsiteY3527" fmla="*/ 265789 h 819527"/>
                    <a:gd name="connsiteX3528" fmla="*/ 2094697 w 2570530"/>
                    <a:gd name="connsiteY3528" fmla="*/ 274832 h 819527"/>
                    <a:gd name="connsiteX3529" fmla="*/ 2073870 w 2570530"/>
                    <a:gd name="connsiteY3529" fmla="*/ 290129 h 819527"/>
                    <a:gd name="connsiteX3530" fmla="*/ 2061165 w 2570530"/>
                    <a:gd name="connsiteY3530" fmla="*/ 290270 h 819527"/>
                    <a:gd name="connsiteX3531" fmla="*/ 2053519 w 2570530"/>
                    <a:gd name="connsiteY3531" fmla="*/ 284995 h 819527"/>
                    <a:gd name="connsiteX3532" fmla="*/ 2053320 w 2570530"/>
                    <a:gd name="connsiteY3532" fmla="*/ 275951 h 819527"/>
                    <a:gd name="connsiteX3533" fmla="*/ 2074147 w 2570530"/>
                    <a:gd name="connsiteY3533" fmla="*/ 260654 h 819527"/>
                    <a:gd name="connsiteX3534" fmla="*/ 2080458 w 2570530"/>
                    <a:gd name="connsiteY3534" fmla="*/ 258710 h 819527"/>
                    <a:gd name="connsiteX3535" fmla="*/ 1449827 w 2570530"/>
                    <a:gd name="connsiteY3535" fmla="*/ 258710 h 819527"/>
                    <a:gd name="connsiteX3536" fmla="*/ 1456221 w 2570530"/>
                    <a:gd name="connsiteY3536" fmla="*/ 260513 h 819527"/>
                    <a:gd name="connsiteX3537" fmla="*/ 1463868 w 2570530"/>
                    <a:gd name="connsiteY3537" fmla="*/ 265789 h 819527"/>
                    <a:gd name="connsiteX3538" fmla="*/ 1464066 w 2570530"/>
                    <a:gd name="connsiteY3538" fmla="*/ 274832 h 819527"/>
                    <a:gd name="connsiteX3539" fmla="*/ 1443239 w 2570530"/>
                    <a:gd name="connsiteY3539" fmla="*/ 290129 h 819527"/>
                    <a:gd name="connsiteX3540" fmla="*/ 1430534 w 2570530"/>
                    <a:gd name="connsiteY3540" fmla="*/ 290270 h 819527"/>
                    <a:gd name="connsiteX3541" fmla="*/ 1422888 w 2570530"/>
                    <a:gd name="connsiteY3541" fmla="*/ 284995 h 819527"/>
                    <a:gd name="connsiteX3542" fmla="*/ 1422690 w 2570530"/>
                    <a:gd name="connsiteY3542" fmla="*/ 275951 h 819527"/>
                    <a:gd name="connsiteX3543" fmla="*/ 1443516 w 2570530"/>
                    <a:gd name="connsiteY3543" fmla="*/ 260654 h 819527"/>
                    <a:gd name="connsiteX3544" fmla="*/ 1449827 w 2570530"/>
                    <a:gd name="connsiteY3544" fmla="*/ 258710 h 819527"/>
                    <a:gd name="connsiteX3545" fmla="*/ 819324 w 2570530"/>
                    <a:gd name="connsiteY3545" fmla="*/ 258710 h 819527"/>
                    <a:gd name="connsiteX3546" fmla="*/ 825718 w 2570530"/>
                    <a:gd name="connsiteY3546" fmla="*/ 260513 h 819527"/>
                    <a:gd name="connsiteX3547" fmla="*/ 833365 w 2570530"/>
                    <a:gd name="connsiteY3547" fmla="*/ 265789 h 819527"/>
                    <a:gd name="connsiteX3548" fmla="*/ 833563 w 2570530"/>
                    <a:gd name="connsiteY3548" fmla="*/ 274832 h 819527"/>
                    <a:gd name="connsiteX3549" fmla="*/ 812736 w 2570530"/>
                    <a:gd name="connsiteY3549" fmla="*/ 290129 h 819527"/>
                    <a:gd name="connsiteX3550" fmla="*/ 800031 w 2570530"/>
                    <a:gd name="connsiteY3550" fmla="*/ 290270 h 819527"/>
                    <a:gd name="connsiteX3551" fmla="*/ 792385 w 2570530"/>
                    <a:gd name="connsiteY3551" fmla="*/ 284995 h 819527"/>
                    <a:gd name="connsiteX3552" fmla="*/ 792187 w 2570530"/>
                    <a:gd name="connsiteY3552" fmla="*/ 275951 h 819527"/>
                    <a:gd name="connsiteX3553" fmla="*/ 813013 w 2570530"/>
                    <a:gd name="connsiteY3553" fmla="*/ 260654 h 819527"/>
                    <a:gd name="connsiteX3554" fmla="*/ 819324 w 2570530"/>
                    <a:gd name="connsiteY3554" fmla="*/ 258710 h 819527"/>
                    <a:gd name="connsiteX3555" fmla="*/ 190015 w 2570530"/>
                    <a:gd name="connsiteY3555" fmla="*/ 258710 h 819527"/>
                    <a:gd name="connsiteX3556" fmla="*/ 196408 w 2570530"/>
                    <a:gd name="connsiteY3556" fmla="*/ 260513 h 819527"/>
                    <a:gd name="connsiteX3557" fmla="*/ 204055 w 2570530"/>
                    <a:gd name="connsiteY3557" fmla="*/ 265789 h 819527"/>
                    <a:gd name="connsiteX3558" fmla="*/ 204253 w 2570530"/>
                    <a:gd name="connsiteY3558" fmla="*/ 274832 h 819527"/>
                    <a:gd name="connsiteX3559" fmla="*/ 183427 w 2570530"/>
                    <a:gd name="connsiteY3559" fmla="*/ 290129 h 819527"/>
                    <a:gd name="connsiteX3560" fmla="*/ 170722 w 2570530"/>
                    <a:gd name="connsiteY3560" fmla="*/ 290270 h 819527"/>
                    <a:gd name="connsiteX3561" fmla="*/ 163075 w 2570530"/>
                    <a:gd name="connsiteY3561" fmla="*/ 284995 h 819527"/>
                    <a:gd name="connsiteX3562" fmla="*/ 162877 w 2570530"/>
                    <a:gd name="connsiteY3562" fmla="*/ 275951 h 819527"/>
                    <a:gd name="connsiteX3563" fmla="*/ 183703 w 2570530"/>
                    <a:gd name="connsiteY3563" fmla="*/ 260654 h 819527"/>
                    <a:gd name="connsiteX3564" fmla="*/ 190015 w 2570530"/>
                    <a:gd name="connsiteY3564" fmla="*/ 258710 h 819527"/>
                    <a:gd name="connsiteX3565" fmla="*/ 98521 w 2570530"/>
                    <a:gd name="connsiteY3565" fmla="*/ 258519 h 819527"/>
                    <a:gd name="connsiteX3566" fmla="*/ 112069 w 2570530"/>
                    <a:gd name="connsiteY3566" fmla="*/ 258519 h 819527"/>
                    <a:gd name="connsiteX3567" fmla="*/ 127947 w 2570530"/>
                    <a:gd name="connsiteY3567" fmla="*/ 269822 h 819527"/>
                    <a:gd name="connsiteX3568" fmla="*/ 127947 w 2570530"/>
                    <a:gd name="connsiteY3568" fmla="*/ 283218 h 819527"/>
                    <a:gd name="connsiteX3569" fmla="*/ 112070 w 2570530"/>
                    <a:gd name="connsiteY3569" fmla="*/ 294520 h 819527"/>
                    <a:gd name="connsiteX3570" fmla="*/ 92199 w 2570530"/>
                    <a:gd name="connsiteY3570" fmla="*/ 294520 h 819527"/>
                    <a:gd name="connsiteX3571" fmla="*/ 1974013 w 2570530"/>
                    <a:gd name="connsiteY3571" fmla="*/ 258518 h 819527"/>
                    <a:gd name="connsiteX3572" fmla="*/ 2002386 w 2570530"/>
                    <a:gd name="connsiteY3572" fmla="*/ 258519 h 819527"/>
                    <a:gd name="connsiteX3573" fmla="*/ 2018264 w 2570530"/>
                    <a:gd name="connsiteY3573" fmla="*/ 269822 h 819527"/>
                    <a:gd name="connsiteX3574" fmla="*/ 2018264 w 2570530"/>
                    <a:gd name="connsiteY3574" fmla="*/ 283218 h 819527"/>
                    <a:gd name="connsiteX3575" fmla="*/ 2002386 w 2570530"/>
                    <a:gd name="connsiteY3575" fmla="*/ 294520 h 819527"/>
                    <a:gd name="connsiteX3576" fmla="*/ 1974013 w 2570530"/>
                    <a:gd name="connsiteY3576" fmla="*/ 294520 h 819527"/>
                    <a:gd name="connsiteX3577" fmla="*/ 1958136 w 2570530"/>
                    <a:gd name="connsiteY3577" fmla="*/ 283218 h 819527"/>
                    <a:gd name="connsiteX3578" fmla="*/ 1958136 w 2570530"/>
                    <a:gd name="connsiteY3578" fmla="*/ 269821 h 819527"/>
                    <a:gd name="connsiteX3579" fmla="*/ 1974013 w 2570530"/>
                    <a:gd name="connsiteY3579" fmla="*/ 258518 h 819527"/>
                    <a:gd name="connsiteX3580" fmla="*/ 1343510 w 2570530"/>
                    <a:gd name="connsiteY3580" fmla="*/ 258518 h 819527"/>
                    <a:gd name="connsiteX3581" fmla="*/ 1371882 w 2570530"/>
                    <a:gd name="connsiteY3581" fmla="*/ 258519 h 819527"/>
                    <a:gd name="connsiteX3582" fmla="*/ 1387761 w 2570530"/>
                    <a:gd name="connsiteY3582" fmla="*/ 269822 h 819527"/>
                    <a:gd name="connsiteX3583" fmla="*/ 1387761 w 2570530"/>
                    <a:gd name="connsiteY3583" fmla="*/ 283218 h 819527"/>
                    <a:gd name="connsiteX3584" fmla="*/ 1371883 w 2570530"/>
                    <a:gd name="connsiteY3584" fmla="*/ 294520 h 819527"/>
                    <a:gd name="connsiteX3585" fmla="*/ 1343510 w 2570530"/>
                    <a:gd name="connsiteY3585" fmla="*/ 294520 h 819527"/>
                    <a:gd name="connsiteX3586" fmla="*/ 1327632 w 2570530"/>
                    <a:gd name="connsiteY3586" fmla="*/ 283218 h 819527"/>
                    <a:gd name="connsiteX3587" fmla="*/ 1327632 w 2570530"/>
                    <a:gd name="connsiteY3587" fmla="*/ 269821 h 819527"/>
                    <a:gd name="connsiteX3588" fmla="*/ 1343510 w 2570530"/>
                    <a:gd name="connsiteY3588" fmla="*/ 258518 h 819527"/>
                    <a:gd name="connsiteX3589" fmla="*/ 714200 w 2570530"/>
                    <a:gd name="connsiteY3589" fmla="*/ 258518 h 819527"/>
                    <a:gd name="connsiteX3590" fmla="*/ 742573 w 2570530"/>
                    <a:gd name="connsiteY3590" fmla="*/ 258519 h 819527"/>
                    <a:gd name="connsiteX3591" fmla="*/ 758451 w 2570530"/>
                    <a:gd name="connsiteY3591" fmla="*/ 269822 h 819527"/>
                    <a:gd name="connsiteX3592" fmla="*/ 758451 w 2570530"/>
                    <a:gd name="connsiteY3592" fmla="*/ 283218 h 819527"/>
                    <a:gd name="connsiteX3593" fmla="*/ 742573 w 2570530"/>
                    <a:gd name="connsiteY3593" fmla="*/ 294520 h 819527"/>
                    <a:gd name="connsiteX3594" fmla="*/ 714200 w 2570530"/>
                    <a:gd name="connsiteY3594" fmla="*/ 294520 h 819527"/>
                    <a:gd name="connsiteX3595" fmla="*/ 698323 w 2570530"/>
                    <a:gd name="connsiteY3595" fmla="*/ 283218 h 819527"/>
                    <a:gd name="connsiteX3596" fmla="*/ 698323 w 2570530"/>
                    <a:gd name="connsiteY3596" fmla="*/ 269821 h 819527"/>
                    <a:gd name="connsiteX3597" fmla="*/ 714200 w 2570530"/>
                    <a:gd name="connsiteY3597" fmla="*/ 258518 h 819527"/>
                    <a:gd name="connsiteX3598" fmla="*/ 2311052 w 2570530"/>
                    <a:gd name="connsiteY3598" fmla="*/ 224106 h 819527"/>
                    <a:gd name="connsiteX3599" fmla="*/ 2315631 w 2570530"/>
                    <a:gd name="connsiteY3599" fmla="*/ 225524 h 819527"/>
                    <a:gd name="connsiteX3600" fmla="*/ 2336348 w 2570530"/>
                    <a:gd name="connsiteY3600" fmla="*/ 240804 h 819527"/>
                    <a:gd name="connsiteX3601" fmla="*/ 2336185 w 2570530"/>
                    <a:gd name="connsiteY3601" fmla="*/ 247371 h 819527"/>
                    <a:gd name="connsiteX3602" fmla="*/ 2329074 w 2570530"/>
                    <a:gd name="connsiteY3602" fmla="*/ 252257 h 819527"/>
                    <a:gd name="connsiteX3603" fmla="*/ 2319849 w 2570530"/>
                    <a:gd name="connsiteY3603" fmla="*/ 252140 h 819527"/>
                    <a:gd name="connsiteX3604" fmla="*/ 2299131 w 2570530"/>
                    <a:gd name="connsiteY3604" fmla="*/ 236860 h 819527"/>
                    <a:gd name="connsiteX3605" fmla="*/ 2299295 w 2570530"/>
                    <a:gd name="connsiteY3605" fmla="*/ 230293 h 819527"/>
                    <a:gd name="connsiteX3606" fmla="*/ 2306406 w 2570530"/>
                    <a:gd name="connsiteY3606" fmla="*/ 225408 h 819527"/>
                    <a:gd name="connsiteX3607" fmla="*/ 2311052 w 2570530"/>
                    <a:gd name="connsiteY3607" fmla="*/ 224106 h 819527"/>
                    <a:gd name="connsiteX3608" fmla="*/ 1680422 w 2570530"/>
                    <a:gd name="connsiteY3608" fmla="*/ 224106 h 819527"/>
                    <a:gd name="connsiteX3609" fmla="*/ 1685001 w 2570530"/>
                    <a:gd name="connsiteY3609" fmla="*/ 225524 h 819527"/>
                    <a:gd name="connsiteX3610" fmla="*/ 1705718 w 2570530"/>
                    <a:gd name="connsiteY3610" fmla="*/ 240804 h 819527"/>
                    <a:gd name="connsiteX3611" fmla="*/ 1705554 w 2570530"/>
                    <a:gd name="connsiteY3611" fmla="*/ 247371 h 819527"/>
                    <a:gd name="connsiteX3612" fmla="*/ 1698444 w 2570530"/>
                    <a:gd name="connsiteY3612" fmla="*/ 252257 h 819527"/>
                    <a:gd name="connsiteX3613" fmla="*/ 1689218 w 2570530"/>
                    <a:gd name="connsiteY3613" fmla="*/ 252140 h 819527"/>
                    <a:gd name="connsiteX3614" fmla="*/ 1668501 w 2570530"/>
                    <a:gd name="connsiteY3614" fmla="*/ 236860 h 819527"/>
                    <a:gd name="connsiteX3615" fmla="*/ 1668664 w 2570530"/>
                    <a:gd name="connsiteY3615" fmla="*/ 230293 h 819527"/>
                    <a:gd name="connsiteX3616" fmla="*/ 1675775 w 2570530"/>
                    <a:gd name="connsiteY3616" fmla="*/ 225408 h 819527"/>
                    <a:gd name="connsiteX3617" fmla="*/ 1680422 w 2570530"/>
                    <a:gd name="connsiteY3617" fmla="*/ 224106 h 819527"/>
                    <a:gd name="connsiteX3618" fmla="*/ 1049918 w 2570530"/>
                    <a:gd name="connsiteY3618" fmla="*/ 224106 h 819527"/>
                    <a:gd name="connsiteX3619" fmla="*/ 1054497 w 2570530"/>
                    <a:gd name="connsiteY3619" fmla="*/ 225524 h 819527"/>
                    <a:gd name="connsiteX3620" fmla="*/ 1075215 w 2570530"/>
                    <a:gd name="connsiteY3620" fmla="*/ 240804 h 819527"/>
                    <a:gd name="connsiteX3621" fmla="*/ 1075051 w 2570530"/>
                    <a:gd name="connsiteY3621" fmla="*/ 247371 h 819527"/>
                    <a:gd name="connsiteX3622" fmla="*/ 1067940 w 2570530"/>
                    <a:gd name="connsiteY3622" fmla="*/ 252257 h 819527"/>
                    <a:gd name="connsiteX3623" fmla="*/ 1058715 w 2570530"/>
                    <a:gd name="connsiteY3623" fmla="*/ 252140 h 819527"/>
                    <a:gd name="connsiteX3624" fmla="*/ 1037998 w 2570530"/>
                    <a:gd name="connsiteY3624" fmla="*/ 236860 h 819527"/>
                    <a:gd name="connsiteX3625" fmla="*/ 1038161 w 2570530"/>
                    <a:gd name="connsiteY3625" fmla="*/ 230293 h 819527"/>
                    <a:gd name="connsiteX3626" fmla="*/ 1045272 w 2570530"/>
                    <a:gd name="connsiteY3626" fmla="*/ 225408 h 819527"/>
                    <a:gd name="connsiteX3627" fmla="*/ 1049918 w 2570530"/>
                    <a:gd name="connsiteY3627" fmla="*/ 224106 h 819527"/>
                    <a:gd name="connsiteX3628" fmla="*/ 420608 w 2570530"/>
                    <a:gd name="connsiteY3628" fmla="*/ 224106 h 819527"/>
                    <a:gd name="connsiteX3629" fmla="*/ 425187 w 2570530"/>
                    <a:gd name="connsiteY3629" fmla="*/ 225524 h 819527"/>
                    <a:gd name="connsiteX3630" fmla="*/ 445905 w 2570530"/>
                    <a:gd name="connsiteY3630" fmla="*/ 240804 h 819527"/>
                    <a:gd name="connsiteX3631" fmla="*/ 445742 w 2570530"/>
                    <a:gd name="connsiteY3631" fmla="*/ 247371 h 819527"/>
                    <a:gd name="connsiteX3632" fmla="*/ 438630 w 2570530"/>
                    <a:gd name="connsiteY3632" fmla="*/ 252257 h 819527"/>
                    <a:gd name="connsiteX3633" fmla="*/ 429406 w 2570530"/>
                    <a:gd name="connsiteY3633" fmla="*/ 252140 h 819527"/>
                    <a:gd name="connsiteX3634" fmla="*/ 408688 w 2570530"/>
                    <a:gd name="connsiteY3634" fmla="*/ 236860 h 819527"/>
                    <a:gd name="connsiteX3635" fmla="*/ 408851 w 2570530"/>
                    <a:gd name="connsiteY3635" fmla="*/ 230293 h 819527"/>
                    <a:gd name="connsiteX3636" fmla="*/ 415962 w 2570530"/>
                    <a:gd name="connsiteY3636" fmla="*/ 225408 h 819527"/>
                    <a:gd name="connsiteX3637" fmla="*/ 420608 w 2570530"/>
                    <a:gd name="connsiteY3637" fmla="*/ 224106 h 819527"/>
                    <a:gd name="connsiteX3638" fmla="*/ 2469749 w 2570530"/>
                    <a:gd name="connsiteY3638" fmla="*/ 212074 h 819527"/>
                    <a:gd name="connsiteX3639" fmla="*/ 2471381 w 2570530"/>
                    <a:gd name="connsiteY3639" fmla="*/ 221367 h 819527"/>
                    <a:gd name="connsiteX3640" fmla="*/ 2467861 w 2570530"/>
                    <a:gd name="connsiteY3640" fmla="*/ 216959 h 819527"/>
                    <a:gd name="connsiteX3641" fmla="*/ 2134629 w 2570530"/>
                    <a:gd name="connsiteY3641" fmla="*/ 211760 h 819527"/>
                    <a:gd name="connsiteX3642" fmla="*/ 2140107 w 2570530"/>
                    <a:gd name="connsiteY3642" fmla="*/ 212326 h 819527"/>
                    <a:gd name="connsiteX3643" fmla="*/ 2162273 w 2570530"/>
                    <a:gd name="connsiteY3643" fmla="*/ 217970 h 819527"/>
                    <a:gd name="connsiteX3644" fmla="*/ 2170705 w 2570530"/>
                    <a:gd name="connsiteY3644" fmla="*/ 230655 h 819527"/>
                    <a:gd name="connsiteX3645" fmla="*/ 2163594 w 2570530"/>
                    <a:gd name="connsiteY3645" fmla="*/ 244809 h 819527"/>
                    <a:gd name="connsiteX3646" fmla="*/ 2145774 w 2570530"/>
                    <a:gd name="connsiteY3646" fmla="*/ 250811 h 819527"/>
                    <a:gd name="connsiteX3647" fmla="*/ 2123607 w 2570530"/>
                    <a:gd name="connsiteY3647" fmla="*/ 245168 h 819527"/>
                    <a:gd name="connsiteX3648" fmla="*/ 2115176 w 2570530"/>
                    <a:gd name="connsiteY3648" fmla="*/ 232482 h 819527"/>
                    <a:gd name="connsiteX3649" fmla="*/ 2122287 w 2570530"/>
                    <a:gd name="connsiteY3649" fmla="*/ 218328 h 819527"/>
                    <a:gd name="connsiteX3650" fmla="*/ 2134629 w 2570530"/>
                    <a:gd name="connsiteY3650" fmla="*/ 211760 h 819527"/>
                    <a:gd name="connsiteX3651" fmla="*/ 1503999 w 2570530"/>
                    <a:gd name="connsiteY3651" fmla="*/ 211760 h 819527"/>
                    <a:gd name="connsiteX3652" fmla="*/ 1509477 w 2570530"/>
                    <a:gd name="connsiteY3652" fmla="*/ 212326 h 819527"/>
                    <a:gd name="connsiteX3653" fmla="*/ 1531643 w 2570530"/>
                    <a:gd name="connsiteY3653" fmla="*/ 217970 h 819527"/>
                    <a:gd name="connsiteX3654" fmla="*/ 1540075 w 2570530"/>
                    <a:gd name="connsiteY3654" fmla="*/ 230655 h 819527"/>
                    <a:gd name="connsiteX3655" fmla="*/ 1532964 w 2570530"/>
                    <a:gd name="connsiteY3655" fmla="*/ 244809 h 819527"/>
                    <a:gd name="connsiteX3656" fmla="*/ 1515144 w 2570530"/>
                    <a:gd name="connsiteY3656" fmla="*/ 250811 h 819527"/>
                    <a:gd name="connsiteX3657" fmla="*/ 1492977 w 2570530"/>
                    <a:gd name="connsiteY3657" fmla="*/ 245168 h 819527"/>
                    <a:gd name="connsiteX3658" fmla="*/ 1484545 w 2570530"/>
                    <a:gd name="connsiteY3658" fmla="*/ 232482 h 819527"/>
                    <a:gd name="connsiteX3659" fmla="*/ 1491656 w 2570530"/>
                    <a:gd name="connsiteY3659" fmla="*/ 218328 h 819527"/>
                    <a:gd name="connsiteX3660" fmla="*/ 1503999 w 2570530"/>
                    <a:gd name="connsiteY3660" fmla="*/ 211760 h 819527"/>
                    <a:gd name="connsiteX3661" fmla="*/ 873495 w 2570530"/>
                    <a:gd name="connsiteY3661" fmla="*/ 211760 h 819527"/>
                    <a:gd name="connsiteX3662" fmla="*/ 878974 w 2570530"/>
                    <a:gd name="connsiteY3662" fmla="*/ 212326 h 819527"/>
                    <a:gd name="connsiteX3663" fmla="*/ 901140 w 2570530"/>
                    <a:gd name="connsiteY3663" fmla="*/ 217970 h 819527"/>
                    <a:gd name="connsiteX3664" fmla="*/ 909572 w 2570530"/>
                    <a:gd name="connsiteY3664" fmla="*/ 230655 h 819527"/>
                    <a:gd name="connsiteX3665" fmla="*/ 902461 w 2570530"/>
                    <a:gd name="connsiteY3665" fmla="*/ 244809 h 819527"/>
                    <a:gd name="connsiteX3666" fmla="*/ 884640 w 2570530"/>
                    <a:gd name="connsiteY3666" fmla="*/ 250811 h 819527"/>
                    <a:gd name="connsiteX3667" fmla="*/ 862474 w 2570530"/>
                    <a:gd name="connsiteY3667" fmla="*/ 245168 h 819527"/>
                    <a:gd name="connsiteX3668" fmla="*/ 854042 w 2570530"/>
                    <a:gd name="connsiteY3668" fmla="*/ 232482 h 819527"/>
                    <a:gd name="connsiteX3669" fmla="*/ 861153 w 2570530"/>
                    <a:gd name="connsiteY3669" fmla="*/ 218328 h 819527"/>
                    <a:gd name="connsiteX3670" fmla="*/ 873495 w 2570530"/>
                    <a:gd name="connsiteY3670" fmla="*/ 211760 h 819527"/>
                    <a:gd name="connsiteX3671" fmla="*/ 244186 w 2570530"/>
                    <a:gd name="connsiteY3671" fmla="*/ 211760 h 819527"/>
                    <a:gd name="connsiteX3672" fmla="*/ 249664 w 2570530"/>
                    <a:gd name="connsiteY3672" fmla="*/ 212326 h 819527"/>
                    <a:gd name="connsiteX3673" fmla="*/ 271830 w 2570530"/>
                    <a:gd name="connsiteY3673" fmla="*/ 217970 h 819527"/>
                    <a:gd name="connsiteX3674" fmla="*/ 280262 w 2570530"/>
                    <a:gd name="connsiteY3674" fmla="*/ 230655 h 819527"/>
                    <a:gd name="connsiteX3675" fmla="*/ 273151 w 2570530"/>
                    <a:gd name="connsiteY3675" fmla="*/ 244809 h 819527"/>
                    <a:gd name="connsiteX3676" fmla="*/ 255331 w 2570530"/>
                    <a:gd name="connsiteY3676" fmla="*/ 250811 h 819527"/>
                    <a:gd name="connsiteX3677" fmla="*/ 233164 w 2570530"/>
                    <a:gd name="connsiteY3677" fmla="*/ 245168 h 819527"/>
                    <a:gd name="connsiteX3678" fmla="*/ 224733 w 2570530"/>
                    <a:gd name="connsiteY3678" fmla="*/ 232482 h 819527"/>
                    <a:gd name="connsiteX3679" fmla="*/ 231844 w 2570530"/>
                    <a:gd name="connsiteY3679" fmla="*/ 218328 h 819527"/>
                    <a:gd name="connsiteX3680" fmla="*/ 244186 w 2570530"/>
                    <a:gd name="connsiteY3680" fmla="*/ 211760 h 819527"/>
                    <a:gd name="connsiteX3681" fmla="*/ 2428939 w 2570530"/>
                    <a:gd name="connsiteY3681" fmla="*/ 211197 h 819527"/>
                    <a:gd name="connsiteX3682" fmla="*/ 2450877 w 2570530"/>
                    <a:gd name="connsiteY3682" fmla="*/ 217665 h 819527"/>
                    <a:gd name="connsiteX3683" fmla="*/ 2473567 w 2570530"/>
                    <a:gd name="connsiteY3683" fmla="*/ 233817 h 819527"/>
                    <a:gd name="connsiteX3684" fmla="*/ 2480490 w 2570530"/>
                    <a:gd name="connsiteY3684" fmla="*/ 273234 h 819527"/>
                    <a:gd name="connsiteX3685" fmla="*/ 2450877 w 2570530"/>
                    <a:gd name="connsiteY3685" fmla="*/ 294314 h 819527"/>
                    <a:gd name="connsiteX3686" fmla="*/ 2407001 w 2570530"/>
                    <a:gd name="connsiteY3686" fmla="*/ 294314 h 819527"/>
                    <a:gd name="connsiteX3687" fmla="*/ 2373771 w 2570530"/>
                    <a:gd name="connsiteY3687" fmla="*/ 270658 h 819527"/>
                    <a:gd name="connsiteX3688" fmla="*/ 2365787 w 2570530"/>
                    <a:gd name="connsiteY3688" fmla="*/ 256938 h 819527"/>
                    <a:gd name="connsiteX3689" fmla="*/ 2364684 w 2570530"/>
                    <a:gd name="connsiteY3689" fmla="*/ 256938 h 819527"/>
                    <a:gd name="connsiteX3690" fmla="*/ 2365037 w 2570530"/>
                    <a:gd name="connsiteY3690" fmla="*/ 255647 h 819527"/>
                    <a:gd name="connsiteX3691" fmla="*/ 2364684 w 2570530"/>
                    <a:gd name="connsiteY3691" fmla="*/ 255041 h 819527"/>
                    <a:gd name="connsiteX3692" fmla="*/ 2364777 w 2570530"/>
                    <a:gd name="connsiteY3692" fmla="*/ 254701 h 819527"/>
                    <a:gd name="connsiteX3693" fmla="*/ 2365295 w 2570530"/>
                    <a:gd name="connsiteY3693" fmla="*/ 254701 h 819527"/>
                    <a:gd name="connsiteX3694" fmla="*/ 2366955 w 2570530"/>
                    <a:gd name="connsiteY3694" fmla="*/ 248627 h 819527"/>
                    <a:gd name="connsiteX3695" fmla="*/ 2373771 w 2570530"/>
                    <a:gd name="connsiteY3695" fmla="*/ 241321 h 819527"/>
                    <a:gd name="connsiteX3696" fmla="*/ 2407001 w 2570530"/>
                    <a:gd name="connsiteY3696" fmla="*/ 217666 h 819527"/>
                    <a:gd name="connsiteX3697" fmla="*/ 2428939 w 2570530"/>
                    <a:gd name="connsiteY3697" fmla="*/ 211197 h 819527"/>
                    <a:gd name="connsiteX3698" fmla="*/ 2239033 w 2570530"/>
                    <a:gd name="connsiteY3698" fmla="*/ 211197 h 819527"/>
                    <a:gd name="connsiteX3699" fmla="*/ 2260972 w 2570530"/>
                    <a:gd name="connsiteY3699" fmla="*/ 217665 h 819527"/>
                    <a:gd name="connsiteX3700" fmla="*/ 2294202 w 2570530"/>
                    <a:gd name="connsiteY3700" fmla="*/ 241320 h 819527"/>
                    <a:gd name="connsiteX3701" fmla="*/ 2301988 w 2570530"/>
                    <a:gd name="connsiteY3701" fmla="*/ 254701 h 819527"/>
                    <a:gd name="connsiteX3702" fmla="*/ 2303197 w 2570530"/>
                    <a:gd name="connsiteY3702" fmla="*/ 254701 h 819527"/>
                    <a:gd name="connsiteX3703" fmla="*/ 2303289 w 2570530"/>
                    <a:gd name="connsiteY3703" fmla="*/ 255041 h 819527"/>
                    <a:gd name="connsiteX3704" fmla="*/ 2302738 w 2570530"/>
                    <a:gd name="connsiteY3704" fmla="*/ 255990 h 819527"/>
                    <a:gd name="connsiteX3705" fmla="*/ 2303289 w 2570530"/>
                    <a:gd name="connsiteY3705" fmla="*/ 256938 h 819527"/>
                    <a:gd name="connsiteX3706" fmla="*/ 2302186 w 2570530"/>
                    <a:gd name="connsiteY3706" fmla="*/ 256938 h 819527"/>
                    <a:gd name="connsiteX3707" fmla="*/ 2294202 w 2570530"/>
                    <a:gd name="connsiteY3707" fmla="*/ 270658 h 819527"/>
                    <a:gd name="connsiteX3708" fmla="*/ 2260972 w 2570530"/>
                    <a:gd name="connsiteY3708" fmla="*/ 294313 h 819527"/>
                    <a:gd name="connsiteX3709" fmla="*/ 2217096 w 2570530"/>
                    <a:gd name="connsiteY3709" fmla="*/ 294313 h 819527"/>
                    <a:gd name="connsiteX3710" fmla="*/ 2183865 w 2570530"/>
                    <a:gd name="connsiteY3710" fmla="*/ 270658 h 819527"/>
                    <a:gd name="connsiteX3711" fmla="*/ 2175882 w 2570530"/>
                    <a:gd name="connsiteY3711" fmla="*/ 256938 h 819527"/>
                    <a:gd name="connsiteX3712" fmla="*/ 2174778 w 2570530"/>
                    <a:gd name="connsiteY3712" fmla="*/ 256938 h 819527"/>
                    <a:gd name="connsiteX3713" fmla="*/ 2175330 w 2570530"/>
                    <a:gd name="connsiteY3713" fmla="*/ 255990 h 819527"/>
                    <a:gd name="connsiteX3714" fmla="*/ 2174778 w 2570530"/>
                    <a:gd name="connsiteY3714" fmla="*/ 255041 h 819527"/>
                    <a:gd name="connsiteX3715" fmla="*/ 2174871 w 2570530"/>
                    <a:gd name="connsiteY3715" fmla="*/ 254701 h 819527"/>
                    <a:gd name="connsiteX3716" fmla="*/ 2176080 w 2570530"/>
                    <a:gd name="connsiteY3716" fmla="*/ 254701 h 819527"/>
                    <a:gd name="connsiteX3717" fmla="*/ 2183865 w 2570530"/>
                    <a:gd name="connsiteY3717" fmla="*/ 241320 h 819527"/>
                    <a:gd name="connsiteX3718" fmla="*/ 2217096 w 2570530"/>
                    <a:gd name="connsiteY3718" fmla="*/ 217665 h 819527"/>
                    <a:gd name="connsiteX3719" fmla="*/ 2239033 w 2570530"/>
                    <a:gd name="connsiteY3719" fmla="*/ 211197 h 819527"/>
                    <a:gd name="connsiteX3720" fmla="*/ 1798309 w 2570530"/>
                    <a:gd name="connsiteY3720" fmla="*/ 211197 h 819527"/>
                    <a:gd name="connsiteX3721" fmla="*/ 1820247 w 2570530"/>
                    <a:gd name="connsiteY3721" fmla="*/ 217665 h 819527"/>
                    <a:gd name="connsiteX3722" fmla="*/ 1853477 w 2570530"/>
                    <a:gd name="connsiteY3722" fmla="*/ 241321 h 819527"/>
                    <a:gd name="connsiteX3723" fmla="*/ 1860292 w 2570530"/>
                    <a:gd name="connsiteY3723" fmla="*/ 248627 h 819527"/>
                    <a:gd name="connsiteX3724" fmla="*/ 1861952 w 2570530"/>
                    <a:gd name="connsiteY3724" fmla="*/ 254701 h 819527"/>
                    <a:gd name="connsiteX3725" fmla="*/ 1862471 w 2570530"/>
                    <a:gd name="connsiteY3725" fmla="*/ 254701 h 819527"/>
                    <a:gd name="connsiteX3726" fmla="*/ 1862564 w 2570530"/>
                    <a:gd name="connsiteY3726" fmla="*/ 255041 h 819527"/>
                    <a:gd name="connsiteX3727" fmla="*/ 1862211 w 2570530"/>
                    <a:gd name="connsiteY3727" fmla="*/ 255647 h 819527"/>
                    <a:gd name="connsiteX3728" fmla="*/ 1862564 w 2570530"/>
                    <a:gd name="connsiteY3728" fmla="*/ 256938 h 819527"/>
                    <a:gd name="connsiteX3729" fmla="*/ 1861461 w 2570530"/>
                    <a:gd name="connsiteY3729" fmla="*/ 256938 h 819527"/>
                    <a:gd name="connsiteX3730" fmla="*/ 1853477 w 2570530"/>
                    <a:gd name="connsiteY3730" fmla="*/ 270658 h 819527"/>
                    <a:gd name="connsiteX3731" fmla="*/ 1820247 w 2570530"/>
                    <a:gd name="connsiteY3731" fmla="*/ 294314 h 819527"/>
                    <a:gd name="connsiteX3732" fmla="*/ 1776370 w 2570530"/>
                    <a:gd name="connsiteY3732" fmla="*/ 294314 h 819527"/>
                    <a:gd name="connsiteX3733" fmla="*/ 1743140 w 2570530"/>
                    <a:gd name="connsiteY3733" fmla="*/ 270658 h 819527"/>
                    <a:gd name="connsiteX3734" fmla="*/ 1735156 w 2570530"/>
                    <a:gd name="connsiteY3734" fmla="*/ 256938 h 819527"/>
                    <a:gd name="connsiteX3735" fmla="*/ 1734053 w 2570530"/>
                    <a:gd name="connsiteY3735" fmla="*/ 256938 h 819527"/>
                    <a:gd name="connsiteX3736" fmla="*/ 1734406 w 2570530"/>
                    <a:gd name="connsiteY3736" fmla="*/ 255647 h 819527"/>
                    <a:gd name="connsiteX3737" fmla="*/ 1734053 w 2570530"/>
                    <a:gd name="connsiteY3737" fmla="*/ 255041 h 819527"/>
                    <a:gd name="connsiteX3738" fmla="*/ 1734146 w 2570530"/>
                    <a:gd name="connsiteY3738" fmla="*/ 254701 h 819527"/>
                    <a:gd name="connsiteX3739" fmla="*/ 1734665 w 2570530"/>
                    <a:gd name="connsiteY3739" fmla="*/ 254701 h 819527"/>
                    <a:gd name="connsiteX3740" fmla="*/ 1736325 w 2570530"/>
                    <a:gd name="connsiteY3740" fmla="*/ 248627 h 819527"/>
                    <a:gd name="connsiteX3741" fmla="*/ 1743140 w 2570530"/>
                    <a:gd name="connsiteY3741" fmla="*/ 241321 h 819527"/>
                    <a:gd name="connsiteX3742" fmla="*/ 1776370 w 2570530"/>
                    <a:gd name="connsiteY3742" fmla="*/ 217666 h 819527"/>
                    <a:gd name="connsiteX3743" fmla="*/ 1798309 w 2570530"/>
                    <a:gd name="connsiteY3743" fmla="*/ 211197 h 819527"/>
                    <a:gd name="connsiteX3744" fmla="*/ 1608403 w 2570530"/>
                    <a:gd name="connsiteY3744" fmla="*/ 211197 h 819527"/>
                    <a:gd name="connsiteX3745" fmla="*/ 1630341 w 2570530"/>
                    <a:gd name="connsiteY3745" fmla="*/ 217665 h 819527"/>
                    <a:gd name="connsiteX3746" fmla="*/ 1663572 w 2570530"/>
                    <a:gd name="connsiteY3746" fmla="*/ 241320 h 819527"/>
                    <a:gd name="connsiteX3747" fmla="*/ 1671358 w 2570530"/>
                    <a:gd name="connsiteY3747" fmla="*/ 254701 h 819527"/>
                    <a:gd name="connsiteX3748" fmla="*/ 1672566 w 2570530"/>
                    <a:gd name="connsiteY3748" fmla="*/ 254701 h 819527"/>
                    <a:gd name="connsiteX3749" fmla="*/ 1672659 w 2570530"/>
                    <a:gd name="connsiteY3749" fmla="*/ 255041 h 819527"/>
                    <a:gd name="connsiteX3750" fmla="*/ 1672107 w 2570530"/>
                    <a:gd name="connsiteY3750" fmla="*/ 255990 h 819527"/>
                    <a:gd name="connsiteX3751" fmla="*/ 1672659 w 2570530"/>
                    <a:gd name="connsiteY3751" fmla="*/ 256938 h 819527"/>
                    <a:gd name="connsiteX3752" fmla="*/ 1671556 w 2570530"/>
                    <a:gd name="connsiteY3752" fmla="*/ 256938 h 819527"/>
                    <a:gd name="connsiteX3753" fmla="*/ 1663572 w 2570530"/>
                    <a:gd name="connsiteY3753" fmla="*/ 270658 h 819527"/>
                    <a:gd name="connsiteX3754" fmla="*/ 1630341 w 2570530"/>
                    <a:gd name="connsiteY3754" fmla="*/ 294313 h 819527"/>
                    <a:gd name="connsiteX3755" fmla="*/ 1586465 w 2570530"/>
                    <a:gd name="connsiteY3755" fmla="*/ 294313 h 819527"/>
                    <a:gd name="connsiteX3756" fmla="*/ 1553235 w 2570530"/>
                    <a:gd name="connsiteY3756" fmla="*/ 270658 h 819527"/>
                    <a:gd name="connsiteX3757" fmla="*/ 1545251 w 2570530"/>
                    <a:gd name="connsiteY3757" fmla="*/ 256938 h 819527"/>
                    <a:gd name="connsiteX3758" fmla="*/ 1544148 w 2570530"/>
                    <a:gd name="connsiteY3758" fmla="*/ 256938 h 819527"/>
                    <a:gd name="connsiteX3759" fmla="*/ 1544700 w 2570530"/>
                    <a:gd name="connsiteY3759" fmla="*/ 255990 h 819527"/>
                    <a:gd name="connsiteX3760" fmla="*/ 1544148 w 2570530"/>
                    <a:gd name="connsiteY3760" fmla="*/ 255041 h 819527"/>
                    <a:gd name="connsiteX3761" fmla="*/ 1544241 w 2570530"/>
                    <a:gd name="connsiteY3761" fmla="*/ 254701 h 819527"/>
                    <a:gd name="connsiteX3762" fmla="*/ 1545449 w 2570530"/>
                    <a:gd name="connsiteY3762" fmla="*/ 254701 h 819527"/>
                    <a:gd name="connsiteX3763" fmla="*/ 1553235 w 2570530"/>
                    <a:gd name="connsiteY3763" fmla="*/ 241320 h 819527"/>
                    <a:gd name="connsiteX3764" fmla="*/ 1586465 w 2570530"/>
                    <a:gd name="connsiteY3764" fmla="*/ 217665 h 819527"/>
                    <a:gd name="connsiteX3765" fmla="*/ 1608403 w 2570530"/>
                    <a:gd name="connsiteY3765" fmla="*/ 211197 h 819527"/>
                    <a:gd name="connsiteX3766" fmla="*/ 1167806 w 2570530"/>
                    <a:gd name="connsiteY3766" fmla="*/ 211197 h 819527"/>
                    <a:gd name="connsiteX3767" fmla="*/ 1189744 w 2570530"/>
                    <a:gd name="connsiteY3767" fmla="*/ 217665 h 819527"/>
                    <a:gd name="connsiteX3768" fmla="*/ 1222974 w 2570530"/>
                    <a:gd name="connsiteY3768" fmla="*/ 241321 h 819527"/>
                    <a:gd name="connsiteX3769" fmla="*/ 1229789 w 2570530"/>
                    <a:gd name="connsiteY3769" fmla="*/ 248627 h 819527"/>
                    <a:gd name="connsiteX3770" fmla="*/ 1231449 w 2570530"/>
                    <a:gd name="connsiteY3770" fmla="*/ 254701 h 819527"/>
                    <a:gd name="connsiteX3771" fmla="*/ 1231968 w 2570530"/>
                    <a:gd name="connsiteY3771" fmla="*/ 254701 h 819527"/>
                    <a:gd name="connsiteX3772" fmla="*/ 1232060 w 2570530"/>
                    <a:gd name="connsiteY3772" fmla="*/ 255041 h 819527"/>
                    <a:gd name="connsiteX3773" fmla="*/ 1231708 w 2570530"/>
                    <a:gd name="connsiteY3773" fmla="*/ 255647 h 819527"/>
                    <a:gd name="connsiteX3774" fmla="*/ 1232060 w 2570530"/>
                    <a:gd name="connsiteY3774" fmla="*/ 256938 h 819527"/>
                    <a:gd name="connsiteX3775" fmla="*/ 1230957 w 2570530"/>
                    <a:gd name="connsiteY3775" fmla="*/ 256938 h 819527"/>
                    <a:gd name="connsiteX3776" fmla="*/ 1222974 w 2570530"/>
                    <a:gd name="connsiteY3776" fmla="*/ 270658 h 819527"/>
                    <a:gd name="connsiteX3777" fmla="*/ 1189744 w 2570530"/>
                    <a:gd name="connsiteY3777" fmla="*/ 294314 h 819527"/>
                    <a:gd name="connsiteX3778" fmla="*/ 1145867 w 2570530"/>
                    <a:gd name="connsiteY3778" fmla="*/ 294314 h 819527"/>
                    <a:gd name="connsiteX3779" fmla="*/ 1112637 w 2570530"/>
                    <a:gd name="connsiteY3779" fmla="*/ 270658 h 819527"/>
                    <a:gd name="connsiteX3780" fmla="*/ 1104653 w 2570530"/>
                    <a:gd name="connsiteY3780" fmla="*/ 256938 h 819527"/>
                    <a:gd name="connsiteX3781" fmla="*/ 1103550 w 2570530"/>
                    <a:gd name="connsiteY3781" fmla="*/ 256938 h 819527"/>
                    <a:gd name="connsiteX3782" fmla="*/ 1103903 w 2570530"/>
                    <a:gd name="connsiteY3782" fmla="*/ 255647 h 819527"/>
                    <a:gd name="connsiteX3783" fmla="*/ 1103550 w 2570530"/>
                    <a:gd name="connsiteY3783" fmla="*/ 255041 h 819527"/>
                    <a:gd name="connsiteX3784" fmla="*/ 1103643 w 2570530"/>
                    <a:gd name="connsiteY3784" fmla="*/ 254701 h 819527"/>
                    <a:gd name="connsiteX3785" fmla="*/ 1104162 w 2570530"/>
                    <a:gd name="connsiteY3785" fmla="*/ 254701 h 819527"/>
                    <a:gd name="connsiteX3786" fmla="*/ 1105821 w 2570530"/>
                    <a:gd name="connsiteY3786" fmla="*/ 248627 h 819527"/>
                    <a:gd name="connsiteX3787" fmla="*/ 1112637 w 2570530"/>
                    <a:gd name="connsiteY3787" fmla="*/ 241321 h 819527"/>
                    <a:gd name="connsiteX3788" fmla="*/ 1145867 w 2570530"/>
                    <a:gd name="connsiteY3788" fmla="*/ 217666 h 819527"/>
                    <a:gd name="connsiteX3789" fmla="*/ 1167806 w 2570530"/>
                    <a:gd name="connsiteY3789" fmla="*/ 211197 h 819527"/>
                    <a:gd name="connsiteX3790" fmla="*/ 977900 w 2570530"/>
                    <a:gd name="connsiteY3790" fmla="*/ 211197 h 819527"/>
                    <a:gd name="connsiteX3791" fmla="*/ 999838 w 2570530"/>
                    <a:gd name="connsiteY3791" fmla="*/ 217665 h 819527"/>
                    <a:gd name="connsiteX3792" fmla="*/ 1033069 w 2570530"/>
                    <a:gd name="connsiteY3792" fmla="*/ 241320 h 819527"/>
                    <a:gd name="connsiteX3793" fmla="*/ 1040854 w 2570530"/>
                    <a:gd name="connsiteY3793" fmla="*/ 254701 h 819527"/>
                    <a:gd name="connsiteX3794" fmla="*/ 1042063 w 2570530"/>
                    <a:gd name="connsiteY3794" fmla="*/ 254701 h 819527"/>
                    <a:gd name="connsiteX3795" fmla="*/ 1042155 w 2570530"/>
                    <a:gd name="connsiteY3795" fmla="*/ 255041 h 819527"/>
                    <a:gd name="connsiteX3796" fmla="*/ 1041604 w 2570530"/>
                    <a:gd name="connsiteY3796" fmla="*/ 255990 h 819527"/>
                    <a:gd name="connsiteX3797" fmla="*/ 1042155 w 2570530"/>
                    <a:gd name="connsiteY3797" fmla="*/ 256938 h 819527"/>
                    <a:gd name="connsiteX3798" fmla="*/ 1041052 w 2570530"/>
                    <a:gd name="connsiteY3798" fmla="*/ 256938 h 819527"/>
                    <a:gd name="connsiteX3799" fmla="*/ 1033069 w 2570530"/>
                    <a:gd name="connsiteY3799" fmla="*/ 270658 h 819527"/>
                    <a:gd name="connsiteX3800" fmla="*/ 999838 w 2570530"/>
                    <a:gd name="connsiteY3800" fmla="*/ 294313 h 819527"/>
                    <a:gd name="connsiteX3801" fmla="*/ 955962 w 2570530"/>
                    <a:gd name="connsiteY3801" fmla="*/ 294313 h 819527"/>
                    <a:gd name="connsiteX3802" fmla="*/ 922731 w 2570530"/>
                    <a:gd name="connsiteY3802" fmla="*/ 270658 h 819527"/>
                    <a:gd name="connsiteX3803" fmla="*/ 914747 w 2570530"/>
                    <a:gd name="connsiteY3803" fmla="*/ 256938 h 819527"/>
                    <a:gd name="connsiteX3804" fmla="*/ 913644 w 2570530"/>
                    <a:gd name="connsiteY3804" fmla="*/ 256938 h 819527"/>
                    <a:gd name="connsiteX3805" fmla="*/ 914196 w 2570530"/>
                    <a:gd name="connsiteY3805" fmla="*/ 255990 h 819527"/>
                    <a:gd name="connsiteX3806" fmla="*/ 913644 w 2570530"/>
                    <a:gd name="connsiteY3806" fmla="*/ 255041 h 819527"/>
                    <a:gd name="connsiteX3807" fmla="*/ 913737 w 2570530"/>
                    <a:gd name="connsiteY3807" fmla="*/ 254701 h 819527"/>
                    <a:gd name="connsiteX3808" fmla="*/ 914945 w 2570530"/>
                    <a:gd name="connsiteY3808" fmla="*/ 254701 h 819527"/>
                    <a:gd name="connsiteX3809" fmla="*/ 922731 w 2570530"/>
                    <a:gd name="connsiteY3809" fmla="*/ 241320 h 819527"/>
                    <a:gd name="connsiteX3810" fmla="*/ 955962 w 2570530"/>
                    <a:gd name="connsiteY3810" fmla="*/ 217665 h 819527"/>
                    <a:gd name="connsiteX3811" fmla="*/ 977900 w 2570530"/>
                    <a:gd name="connsiteY3811" fmla="*/ 211197 h 819527"/>
                    <a:gd name="connsiteX3812" fmla="*/ 538496 w 2570530"/>
                    <a:gd name="connsiteY3812" fmla="*/ 211197 h 819527"/>
                    <a:gd name="connsiteX3813" fmla="*/ 560434 w 2570530"/>
                    <a:gd name="connsiteY3813" fmla="*/ 217665 h 819527"/>
                    <a:gd name="connsiteX3814" fmla="*/ 593664 w 2570530"/>
                    <a:gd name="connsiteY3814" fmla="*/ 241321 h 819527"/>
                    <a:gd name="connsiteX3815" fmla="*/ 600479 w 2570530"/>
                    <a:gd name="connsiteY3815" fmla="*/ 248627 h 819527"/>
                    <a:gd name="connsiteX3816" fmla="*/ 602140 w 2570530"/>
                    <a:gd name="connsiteY3816" fmla="*/ 254701 h 819527"/>
                    <a:gd name="connsiteX3817" fmla="*/ 602658 w 2570530"/>
                    <a:gd name="connsiteY3817" fmla="*/ 254701 h 819527"/>
                    <a:gd name="connsiteX3818" fmla="*/ 602751 w 2570530"/>
                    <a:gd name="connsiteY3818" fmla="*/ 255041 h 819527"/>
                    <a:gd name="connsiteX3819" fmla="*/ 602399 w 2570530"/>
                    <a:gd name="connsiteY3819" fmla="*/ 255647 h 819527"/>
                    <a:gd name="connsiteX3820" fmla="*/ 602751 w 2570530"/>
                    <a:gd name="connsiteY3820" fmla="*/ 256938 h 819527"/>
                    <a:gd name="connsiteX3821" fmla="*/ 601648 w 2570530"/>
                    <a:gd name="connsiteY3821" fmla="*/ 256938 h 819527"/>
                    <a:gd name="connsiteX3822" fmla="*/ 593664 w 2570530"/>
                    <a:gd name="connsiteY3822" fmla="*/ 270658 h 819527"/>
                    <a:gd name="connsiteX3823" fmla="*/ 560434 w 2570530"/>
                    <a:gd name="connsiteY3823" fmla="*/ 294314 h 819527"/>
                    <a:gd name="connsiteX3824" fmla="*/ 516557 w 2570530"/>
                    <a:gd name="connsiteY3824" fmla="*/ 294314 h 819527"/>
                    <a:gd name="connsiteX3825" fmla="*/ 483327 w 2570530"/>
                    <a:gd name="connsiteY3825" fmla="*/ 270658 h 819527"/>
                    <a:gd name="connsiteX3826" fmla="*/ 475343 w 2570530"/>
                    <a:gd name="connsiteY3826" fmla="*/ 256938 h 819527"/>
                    <a:gd name="connsiteX3827" fmla="*/ 474240 w 2570530"/>
                    <a:gd name="connsiteY3827" fmla="*/ 256938 h 819527"/>
                    <a:gd name="connsiteX3828" fmla="*/ 474593 w 2570530"/>
                    <a:gd name="connsiteY3828" fmla="*/ 255647 h 819527"/>
                    <a:gd name="connsiteX3829" fmla="*/ 474240 w 2570530"/>
                    <a:gd name="connsiteY3829" fmla="*/ 255041 h 819527"/>
                    <a:gd name="connsiteX3830" fmla="*/ 474334 w 2570530"/>
                    <a:gd name="connsiteY3830" fmla="*/ 254701 h 819527"/>
                    <a:gd name="connsiteX3831" fmla="*/ 474852 w 2570530"/>
                    <a:gd name="connsiteY3831" fmla="*/ 254701 h 819527"/>
                    <a:gd name="connsiteX3832" fmla="*/ 476512 w 2570530"/>
                    <a:gd name="connsiteY3832" fmla="*/ 248627 h 819527"/>
                    <a:gd name="connsiteX3833" fmla="*/ 483327 w 2570530"/>
                    <a:gd name="connsiteY3833" fmla="*/ 241321 h 819527"/>
                    <a:gd name="connsiteX3834" fmla="*/ 516557 w 2570530"/>
                    <a:gd name="connsiteY3834" fmla="*/ 217666 h 819527"/>
                    <a:gd name="connsiteX3835" fmla="*/ 538496 w 2570530"/>
                    <a:gd name="connsiteY3835" fmla="*/ 211197 h 819527"/>
                    <a:gd name="connsiteX3836" fmla="*/ 348590 w 2570530"/>
                    <a:gd name="connsiteY3836" fmla="*/ 211197 h 819527"/>
                    <a:gd name="connsiteX3837" fmla="*/ 370529 w 2570530"/>
                    <a:gd name="connsiteY3837" fmla="*/ 217665 h 819527"/>
                    <a:gd name="connsiteX3838" fmla="*/ 403759 w 2570530"/>
                    <a:gd name="connsiteY3838" fmla="*/ 241320 h 819527"/>
                    <a:gd name="connsiteX3839" fmla="*/ 411544 w 2570530"/>
                    <a:gd name="connsiteY3839" fmla="*/ 254701 h 819527"/>
                    <a:gd name="connsiteX3840" fmla="*/ 412753 w 2570530"/>
                    <a:gd name="connsiteY3840" fmla="*/ 254701 h 819527"/>
                    <a:gd name="connsiteX3841" fmla="*/ 412846 w 2570530"/>
                    <a:gd name="connsiteY3841" fmla="*/ 255041 h 819527"/>
                    <a:gd name="connsiteX3842" fmla="*/ 412295 w 2570530"/>
                    <a:gd name="connsiteY3842" fmla="*/ 255990 h 819527"/>
                    <a:gd name="connsiteX3843" fmla="*/ 412846 w 2570530"/>
                    <a:gd name="connsiteY3843" fmla="*/ 256938 h 819527"/>
                    <a:gd name="connsiteX3844" fmla="*/ 411743 w 2570530"/>
                    <a:gd name="connsiteY3844" fmla="*/ 256938 h 819527"/>
                    <a:gd name="connsiteX3845" fmla="*/ 403759 w 2570530"/>
                    <a:gd name="connsiteY3845" fmla="*/ 270658 h 819527"/>
                    <a:gd name="connsiteX3846" fmla="*/ 370529 w 2570530"/>
                    <a:gd name="connsiteY3846" fmla="*/ 294313 h 819527"/>
                    <a:gd name="connsiteX3847" fmla="*/ 326652 w 2570530"/>
                    <a:gd name="connsiteY3847" fmla="*/ 294313 h 819527"/>
                    <a:gd name="connsiteX3848" fmla="*/ 293422 w 2570530"/>
                    <a:gd name="connsiteY3848" fmla="*/ 270658 h 819527"/>
                    <a:gd name="connsiteX3849" fmla="*/ 285438 w 2570530"/>
                    <a:gd name="connsiteY3849" fmla="*/ 256938 h 819527"/>
                    <a:gd name="connsiteX3850" fmla="*/ 284335 w 2570530"/>
                    <a:gd name="connsiteY3850" fmla="*/ 256938 h 819527"/>
                    <a:gd name="connsiteX3851" fmla="*/ 284887 w 2570530"/>
                    <a:gd name="connsiteY3851" fmla="*/ 255990 h 819527"/>
                    <a:gd name="connsiteX3852" fmla="*/ 284335 w 2570530"/>
                    <a:gd name="connsiteY3852" fmla="*/ 255041 h 819527"/>
                    <a:gd name="connsiteX3853" fmla="*/ 284428 w 2570530"/>
                    <a:gd name="connsiteY3853" fmla="*/ 254701 h 819527"/>
                    <a:gd name="connsiteX3854" fmla="*/ 285636 w 2570530"/>
                    <a:gd name="connsiteY3854" fmla="*/ 254701 h 819527"/>
                    <a:gd name="connsiteX3855" fmla="*/ 293422 w 2570530"/>
                    <a:gd name="connsiteY3855" fmla="*/ 241320 h 819527"/>
                    <a:gd name="connsiteX3856" fmla="*/ 326652 w 2570530"/>
                    <a:gd name="connsiteY3856" fmla="*/ 217665 h 819527"/>
                    <a:gd name="connsiteX3857" fmla="*/ 348590 w 2570530"/>
                    <a:gd name="connsiteY3857" fmla="*/ 211197 h 819527"/>
                    <a:gd name="connsiteX3858" fmla="*/ 1856499 w 2570530"/>
                    <a:gd name="connsiteY3858" fmla="*/ 204610 h 819527"/>
                    <a:gd name="connsiteX3859" fmla="*/ 1861249 w 2570530"/>
                    <a:gd name="connsiteY3859" fmla="*/ 207239 h 819527"/>
                    <a:gd name="connsiteX3860" fmla="*/ 1867256 w 2570530"/>
                    <a:gd name="connsiteY3860" fmla="*/ 214762 h 819527"/>
                    <a:gd name="connsiteX3861" fmla="*/ 1864307 w 2570530"/>
                    <a:gd name="connsiteY3861" fmla="*/ 222392 h 819527"/>
                    <a:gd name="connsiteX3862" fmla="*/ 1853956 w 2570530"/>
                    <a:gd name="connsiteY3862" fmla="*/ 226581 h 819527"/>
                    <a:gd name="connsiteX3863" fmla="*/ 1843238 w 2570530"/>
                    <a:gd name="connsiteY3863" fmla="*/ 224482 h 819527"/>
                    <a:gd name="connsiteX3864" fmla="*/ 1837230 w 2570530"/>
                    <a:gd name="connsiteY3864" fmla="*/ 216959 h 819527"/>
                    <a:gd name="connsiteX3865" fmla="*/ 1840179 w 2570530"/>
                    <a:gd name="connsiteY3865" fmla="*/ 209329 h 819527"/>
                    <a:gd name="connsiteX3866" fmla="*/ 1850530 w 2570530"/>
                    <a:gd name="connsiteY3866" fmla="*/ 205140 h 819527"/>
                    <a:gd name="connsiteX3867" fmla="*/ 1856499 w 2570530"/>
                    <a:gd name="connsiteY3867" fmla="*/ 204610 h 819527"/>
                    <a:gd name="connsiteX3868" fmla="*/ 1225996 w 2570530"/>
                    <a:gd name="connsiteY3868" fmla="*/ 204610 h 819527"/>
                    <a:gd name="connsiteX3869" fmla="*/ 1230745 w 2570530"/>
                    <a:gd name="connsiteY3869" fmla="*/ 207239 h 819527"/>
                    <a:gd name="connsiteX3870" fmla="*/ 1236753 w 2570530"/>
                    <a:gd name="connsiteY3870" fmla="*/ 214762 h 819527"/>
                    <a:gd name="connsiteX3871" fmla="*/ 1233804 w 2570530"/>
                    <a:gd name="connsiteY3871" fmla="*/ 222392 h 819527"/>
                    <a:gd name="connsiteX3872" fmla="*/ 1223453 w 2570530"/>
                    <a:gd name="connsiteY3872" fmla="*/ 226581 h 819527"/>
                    <a:gd name="connsiteX3873" fmla="*/ 1212735 w 2570530"/>
                    <a:gd name="connsiteY3873" fmla="*/ 224482 h 819527"/>
                    <a:gd name="connsiteX3874" fmla="*/ 1206727 w 2570530"/>
                    <a:gd name="connsiteY3874" fmla="*/ 216959 h 819527"/>
                    <a:gd name="connsiteX3875" fmla="*/ 1209675 w 2570530"/>
                    <a:gd name="connsiteY3875" fmla="*/ 209329 h 819527"/>
                    <a:gd name="connsiteX3876" fmla="*/ 1220026 w 2570530"/>
                    <a:gd name="connsiteY3876" fmla="*/ 205140 h 819527"/>
                    <a:gd name="connsiteX3877" fmla="*/ 1225996 w 2570530"/>
                    <a:gd name="connsiteY3877" fmla="*/ 204610 h 819527"/>
                    <a:gd name="connsiteX3878" fmla="*/ 596687 w 2570530"/>
                    <a:gd name="connsiteY3878" fmla="*/ 204610 h 819527"/>
                    <a:gd name="connsiteX3879" fmla="*/ 601435 w 2570530"/>
                    <a:gd name="connsiteY3879" fmla="*/ 207239 h 819527"/>
                    <a:gd name="connsiteX3880" fmla="*/ 607443 w 2570530"/>
                    <a:gd name="connsiteY3880" fmla="*/ 214762 h 819527"/>
                    <a:gd name="connsiteX3881" fmla="*/ 604494 w 2570530"/>
                    <a:gd name="connsiteY3881" fmla="*/ 222392 h 819527"/>
                    <a:gd name="connsiteX3882" fmla="*/ 594143 w 2570530"/>
                    <a:gd name="connsiteY3882" fmla="*/ 226581 h 819527"/>
                    <a:gd name="connsiteX3883" fmla="*/ 583425 w 2570530"/>
                    <a:gd name="connsiteY3883" fmla="*/ 224482 h 819527"/>
                    <a:gd name="connsiteX3884" fmla="*/ 577418 w 2570530"/>
                    <a:gd name="connsiteY3884" fmla="*/ 216959 h 819527"/>
                    <a:gd name="connsiteX3885" fmla="*/ 580366 w 2570530"/>
                    <a:gd name="connsiteY3885" fmla="*/ 209329 h 819527"/>
                    <a:gd name="connsiteX3886" fmla="*/ 590717 w 2570530"/>
                    <a:gd name="connsiteY3886" fmla="*/ 205140 h 819527"/>
                    <a:gd name="connsiteX3887" fmla="*/ 596687 w 2570530"/>
                    <a:gd name="connsiteY3887" fmla="*/ 204610 h 819527"/>
                    <a:gd name="connsiteX3888" fmla="*/ 1893370 w 2570530"/>
                    <a:gd name="connsiteY3888" fmla="*/ 202346 h 819527"/>
                    <a:gd name="connsiteX3889" fmla="*/ 1921144 w 2570530"/>
                    <a:gd name="connsiteY3889" fmla="*/ 202346 h 819527"/>
                    <a:gd name="connsiteX3890" fmla="*/ 1939480 w 2570530"/>
                    <a:gd name="connsiteY3890" fmla="*/ 215399 h 819527"/>
                    <a:gd name="connsiteX3891" fmla="*/ 1939480 w 2570530"/>
                    <a:gd name="connsiteY3891" fmla="*/ 254701 h 819527"/>
                    <a:gd name="connsiteX3892" fmla="*/ 1939480 w 2570530"/>
                    <a:gd name="connsiteY3892" fmla="*/ 256938 h 819527"/>
                    <a:gd name="connsiteX3893" fmla="*/ 1939480 w 2570530"/>
                    <a:gd name="connsiteY3893" fmla="*/ 278890 h 819527"/>
                    <a:gd name="connsiteX3894" fmla="*/ 1921144 w 2570530"/>
                    <a:gd name="connsiteY3894" fmla="*/ 291943 h 819527"/>
                    <a:gd name="connsiteX3895" fmla="*/ 1893371 w 2570530"/>
                    <a:gd name="connsiteY3895" fmla="*/ 291943 h 819527"/>
                    <a:gd name="connsiteX3896" fmla="*/ 1875033 w 2570530"/>
                    <a:gd name="connsiteY3896" fmla="*/ 278890 h 819527"/>
                    <a:gd name="connsiteX3897" fmla="*/ 1875033 w 2570530"/>
                    <a:gd name="connsiteY3897" fmla="*/ 256938 h 819527"/>
                    <a:gd name="connsiteX3898" fmla="*/ 1875033 w 2570530"/>
                    <a:gd name="connsiteY3898" fmla="*/ 254701 h 819527"/>
                    <a:gd name="connsiteX3899" fmla="*/ 1875033 w 2570530"/>
                    <a:gd name="connsiteY3899" fmla="*/ 215399 h 819527"/>
                    <a:gd name="connsiteX3900" fmla="*/ 1893370 w 2570530"/>
                    <a:gd name="connsiteY3900" fmla="*/ 202346 h 819527"/>
                    <a:gd name="connsiteX3901" fmla="*/ 1262867 w 2570530"/>
                    <a:gd name="connsiteY3901" fmla="*/ 202346 h 819527"/>
                    <a:gd name="connsiteX3902" fmla="*/ 1290640 w 2570530"/>
                    <a:gd name="connsiteY3902" fmla="*/ 202346 h 819527"/>
                    <a:gd name="connsiteX3903" fmla="*/ 1308977 w 2570530"/>
                    <a:gd name="connsiteY3903" fmla="*/ 215399 h 819527"/>
                    <a:gd name="connsiteX3904" fmla="*/ 1308977 w 2570530"/>
                    <a:gd name="connsiteY3904" fmla="*/ 254701 h 819527"/>
                    <a:gd name="connsiteX3905" fmla="*/ 1308977 w 2570530"/>
                    <a:gd name="connsiteY3905" fmla="*/ 256938 h 819527"/>
                    <a:gd name="connsiteX3906" fmla="*/ 1308977 w 2570530"/>
                    <a:gd name="connsiteY3906" fmla="*/ 278890 h 819527"/>
                    <a:gd name="connsiteX3907" fmla="*/ 1290640 w 2570530"/>
                    <a:gd name="connsiteY3907" fmla="*/ 291943 h 819527"/>
                    <a:gd name="connsiteX3908" fmla="*/ 1262867 w 2570530"/>
                    <a:gd name="connsiteY3908" fmla="*/ 291943 h 819527"/>
                    <a:gd name="connsiteX3909" fmla="*/ 1244530 w 2570530"/>
                    <a:gd name="connsiteY3909" fmla="*/ 278890 h 819527"/>
                    <a:gd name="connsiteX3910" fmla="*/ 1244530 w 2570530"/>
                    <a:gd name="connsiteY3910" fmla="*/ 256938 h 819527"/>
                    <a:gd name="connsiteX3911" fmla="*/ 1244530 w 2570530"/>
                    <a:gd name="connsiteY3911" fmla="*/ 254701 h 819527"/>
                    <a:gd name="connsiteX3912" fmla="*/ 1244530 w 2570530"/>
                    <a:gd name="connsiteY3912" fmla="*/ 215399 h 819527"/>
                    <a:gd name="connsiteX3913" fmla="*/ 1262867 w 2570530"/>
                    <a:gd name="connsiteY3913" fmla="*/ 202346 h 819527"/>
                    <a:gd name="connsiteX3914" fmla="*/ 633557 w 2570530"/>
                    <a:gd name="connsiteY3914" fmla="*/ 202346 h 819527"/>
                    <a:gd name="connsiteX3915" fmla="*/ 661330 w 2570530"/>
                    <a:gd name="connsiteY3915" fmla="*/ 202346 h 819527"/>
                    <a:gd name="connsiteX3916" fmla="*/ 679667 w 2570530"/>
                    <a:gd name="connsiteY3916" fmla="*/ 215399 h 819527"/>
                    <a:gd name="connsiteX3917" fmla="*/ 679667 w 2570530"/>
                    <a:gd name="connsiteY3917" fmla="*/ 254701 h 819527"/>
                    <a:gd name="connsiteX3918" fmla="*/ 679667 w 2570530"/>
                    <a:gd name="connsiteY3918" fmla="*/ 256938 h 819527"/>
                    <a:gd name="connsiteX3919" fmla="*/ 679667 w 2570530"/>
                    <a:gd name="connsiteY3919" fmla="*/ 278890 h 819527"/>
                    <a:gd name="connsiteX3920" fmla="*/ 661330 w 2570530"/>
                    <a:gd name="connsiteY3920" fmla="*/ 291943 h 819527"/>
                    <a:gd name="connsiteX3921" fmla="*/ 633557 w 2570530"/>
                    <a:gd name="connsiteY3921" fmla="*/ 291943 h 819527"/>
                    <a:gd name="connsiteX3922" fmla="*/ 615220 w 2570530"/>
                    <a:gd name="connsiteY3922" fmla="*/ 278890 h 819527"/>
                    <a:gd name="connsiteX3923" fmla="*/ 615220 w 2570530"/>
                    <a:gd name="connsiteY3923" fmla="*/ 256938 h 819527"/>
                    <a:gd name="connsiteX3924" fmla="*/ 615220 w 2570530"/>
                    <a:gd name="connsiteY3924" fmla="*/ 254701 h 819527"/>
                    <a:gd name="connsiteX3925" fmla="*/ 615220 w 2570530"/>
                    <a:gd name="connsiteY3925" fmla="*/ 215399 h 819527"/>
                    <a:gd name="connsiteX3926" fmla="*/ 633557 w 2570530"/>
                    <a:gd name="connsiteY3926" fmla="*/ 202346 h 819527"/>
                    <a:gd name="connsiteX3927" fmla="*/ 2349328 w 2570530"/>
                    <a:gd name="connsiteY3927" fmla="*/ 199990 h 819527"/>
                    <a:gd name="connsiteX3928" fmla="*/ 2357654 w 2570530"/>
                    <a:gd name="connsiteY3928" fmla="*/ 202446 h 819527"/>
                    <a:gd name="connsiteX3929" fmla="*/ 2377388 w 2570530"/>
                    <a:gd name="connsiteY3929" fmla="*/ 216493 h 819527"/>
                    <a:gd name="connsiteX3930" fmla="*/ 2377387 w 2570530"/>
                    <a:gd name="connsiteY3930" fmla="*/ 228347 h 819527"/>
                    <a:gd name="connsiteX3931" fmla="*/ 2364776 w 2570530"/>
                    <a:gd name="connsiteY3931" fmla="*/ 237323 h 819527"/>
                    <a:gd name="connsiteX3932" fmla="*/ 2348125 w 2570530"/>
                    <a:gd name="connsiteY3932" fmla="*/ 237323 h 819527"/>
                    <a:gd name="connsiteX3933" fmla="*/ 2328391 w 2570530"/>
                    <a:gd name="connsiteY3933" fmla="*/ 223276 h 819527"/>
                    <a:gd name="connsiteX3934" fmla="*/ 2328391 w 2570530"/>
                    <a:gd name="connsiteY3934" fmla="*/ 211422 h 819527"/>
                    <a:gd name="connsiteX3935" fmla="*/ 2341002 w 2570530"/>
                    <a:gd name="connsiteY3935" fmla="*/ 202446 h 819527"/>
                    <a:gd name="connsiteX3936" fmla="*/ 2349328 w 2570530"/>
                    <a:gd name="connsiteY3936" fmla="*/ 199990 h 819527"/>
                    <a:gd name="connsiteX3937" fmla="*/ 1718698 w 2570530"/>
                    <a:gd name="connsiteY3937" fmla="*/ 199990 h 819527"/>
                    <a:gd name="connsiteX3938" fmla="*/ 1727023 w 2570530"/>
                    <a:gd name="connsiteY3938" fmla="*/ 202446 h 819527"/>
                    <a:gd name="connsiteX3939" fmla="*/ 1746757 w 2570530"/>
                    <a:gd name="connsiteY3939" fmla="*/ 216493 h 819527"/>
                    <a:gd name="connsiteX3940" fmla="*/ 1746757 w 2570530"/>
                    <a:gd name="connsiteY3940" fmla="*/ 228347 h 819527"/>
                    <a:gd name="connsiteX3941" fmla="*/ 1734146 w 2570530"/>
                    <a:gd name="connsiteY3941" fmla="*/ 237323 h 819527"/>
                    <a:gd name="connsiteX3942" fmla="*/ 1717494 w 2570530"/>
                    <a:gd name="connsiteY3942" fmla="*/ 237323 h 819527"/>
                    <a:gd name="connsiteX3943" fmla="*/ 1697761 w 2570530"/>
                    <a:gd name="connsiteY3943" fmla="*/ 223276 h 819527"/>
                    <a:gd name="connsiteX3944" fmla="*/ 1697761 w 2570530"/>
                    <a:gd name="connsiteY3944" fmla="*/ 211422 h 819527"/>
                    <a:gd name="connsiteX3945" fmla="*/ 1710372 w 2570530"/>
                    <a:gd name="connsiteY3945" fmla="*/ 202446 h 819527"/>
                    <a:gd name="connsiteX3946" fmla="*/ 1718698 w 2570530"/>
                    <a:gd name="connsiteY3946" fmla="*/ 199990 h 819527"/>
                    <a:gd name="connsiteX3947" fmla="*/ 1088194 w 2570530"/>
                    <a:gd name="connsiteY3947" fmla="*/ 199990 h 819527"/>
                    <a:gd name="connsiteX3948" fmla="*/ 1096520 w 2570530"/>
                    <a:gd name="connsiteY3948" fmla="*/ 202446 h 819527"/>
                    <a:gd name="connsiteX3949" fmla="*/ 1116253 w 2570530"/>
                    <a:gd name="connsiteY3949" fmla="*/ 216493 h 819527"/>
                    <a:gd name="connsiteX3950" fmla="*/ 1116253 w 2570530"/>
                    <a:gd name="connsiteY3950" fmla="*/ 228347 h 819527"/>
                    <a:gd name="connsiteX3951" fmla="*/ 1103643 w 2570530"/>
                    <a:gd name="connsiteY3951" fmla="*/ 237323 h 819527"/>
                    <a:gd name="connsiteX3952" fmla="*/ 1086991 w 2570530"/>
                    <a:gd name="connsiteY3952" fmla="*/ 237323 h 819527"/>
                    <a:gd name="connsiteX3953" fmla="*/ 1067258 w 2570530"/>
                    <a:gd name="connsiteY3953" fmla="*/ 223276 h 819527"/>
                    <a:gd name="connsiteX3954" fmla="*/ 1067258 w 2570530"/>
                    <a:gd name="connsiteY3954" fmla="*/ 211422 h 819527"/>
                    <a:gd name="connsiteX3955" fmla="*/ 1079869 w 2570530"/>
                    <a:gd name="connsiteY3955" fmla="*/ 202446 h 819527"/>
                    <a:gd name="connsiteX3956" fmla="*/ 1088194 w 2570530"/>
                    <a:gd name="connsiteY3956" fmla="*/ 199990 h 819527"/>
                    <a:gd name="connsiteX3957" fmla="*/ 458885 w 2570530"/>
                    <a:gd name="connsiteY3957" fmla="*/ 199990 h 819527"/>
                    <a:gd name="connsiteX3958" fmla="*/ 467210 w 2570530"/>
                    <a:gd name="connsiteY3958" fmla="*/ 202446 h 819527"/>
                    <a:gd name="connsiteX3959" fmla="*/ 486944 w 2570530"/>
                    <a:gd name="connsiteY3959" fmla="*/ 216493 h 819527"/>
                    <a:gd name="connsiteX3960" fmla="*/ 486943 w 2570530"/>
                    <a:gd name="connsiteY3960" fmla="*/ 228347 h 819527"/>
                    <a:gd name="connsiteX3961" fmla="*/ 474333 w 2570530"/>
                    <a:gd name="connsiteY3961" fmla="*/ 237323 h 819527"/>
                    <a:gd name="connsiteX3962" fmla="*/ 457682 w 2570530"/>
                    <a:gd name="connsiteY3962" fmla="*/ 237323 h 819527"/>
                    <a:gd name="connsiteX3963" fmla="*/ 437948 w 2570530"/>
                    <a:gd name="connsiteY3963" fmla="*/ 223276 h 819527"/>
                    <a:gd name="connsiteX3964" fmla="*/ 437948 w 2570530"/>
                    <a:gd name="connsiteY3964" fmla="*/ 211422 h 819527"/>
                    <a:gd name="connsiteX3965" fmla="*/ 450559 w 2570530"/>
                    <a:gd name="connsiteY3965" fmla="*/ 202446 h 819527"/>
                    <a:gd name="connsiteX3966" fmla="*/ 458885 w 2570530"/>
                    <a:gd name="connsiteY3966" fmla="*/ 199990 h 819527"/>
                    <a:gd name="connsiteX3967" fmla="*/ 2447212 w 2570530"/>
                    <a:gd name="connsiteY3967" fmla="*/ 189246 h 819527"/>
                    <a:gd name="connsiteX3968" fmla="*/ 2451791 w 2570530"/>
                    <a:gd name="connsiteY3968" fmla="*/ 190665 h 819527"/>
                    <a:gd name="connsiteX3969" fmla="*/ 2458654 w 2570530"/>
                    <a:gd name="connsiteY3969" fmla="*/ 195727 h 819527"/>
                    <a:gd name="connsiteX3970" fmla="*/ 2458491 w 2570530"/>
                    <a:gd name="connsiteY3970" fmla="*/ 202294 h 819527"/>
                    <a:gd name="connsiteX3971" fmla="*/ 2451380 w 2570530"/>
                    <a:gd name="connsiteY3971" fmla="*/ 207180 h 819527"/>
                    <a:gd name="connsiteX3972" fmla="*/ 2442154 w 2570530"/>
                    <a:gd name="connsiteY3972" fmla="*/ 207064 h 819527"/>
                    <a:gd name="connsiteX3973" fmla="*/ 2435290 w 2570530"/>
                    <a:gd name="connsiteY3973" fmla="*/ 202001 h 819527"/>
                    <a:gd name="connsiteX3974" fmla="*/ 2435454 w 2570530"/>
                    <a:gd name="connsiteY3974" fmla="*/ 195434 h 819527"/>
                    <a:gd name="connsiteX3975" fmla="*/ 2442564 w 2570530"/>
                    <a:gd name="connsiteY3975" fmla="*/ 190549 h 819527"/>
                    <a:gd name="connsiteX3976" fmla="*/ 2447212 w 2570530"/>
                    <a:gd name="connsiteY3976" fmla="*/ 189246 h 819527"/>
                    <a:gd name="connsiteX3977" fmla="*/ 1816581 w 2570530"/>
                    <a:gd name="connsiteY3977" fmla="*/ 189246 h 819527"/>
                    <a:gd name="connsiteX3978" fmla="*/ 1821160 w 2570530"/>
                    <a:gd name="connsiteY3978" fmla="*/ 190665 h 819527"/>
                    <a:gd name="connsiteX3979" fmla="*/ 1828024 w 2570530"/>
                    <a:gd name="connsiteY3979" fmla="*/ 195727 h 819527"/>
                    <a:gd name="connsiteX3980" fmla="*/ 1827860 w 2570530"/>
                    <a:gd name="connsiteY3980" fmla="*/ 202294 h 819527"/>
                    <a:gd name="connsiteX3981" fmla="*/ 1820749 w 2570530"/>
                    <a:gd name="connsiteY3981" fmla="*/ 207180 h 819527"/>
                    <a:gd name="connsiteX3982" fmla="*/ 1811523 w 2570530"/>
                    <a:gd name="connsiteY3982" fmla="*/ 207064 h 819527"/>
                    <a:gd name="connsiteX3983" fmla="*/ 1804660 w 2570530"/>
                    <a:gd name="connsiteY3983" fmla="*/ 202001 h 819527"/>
                    <a:gd name="connsiteX3984" fmla="*/ 1804823 w 2570530"/>
                    <a:gd name="connsiteY3984" fmla="*/ 195434 h 819527"/>
                    <a:gd name="connsiteX3985" fmla="*/ 1811934 w 2570530"/>
                    <a:gd name="connsiteY3985" fmla="*/ 190549 h 819527"/>
                    <a:gd name="connsiteX3986" fmla="*/ 1816581 w 2570530"/>
                    <a:gd name="connsiteY3986" fmla="*/ 189246 h 819527"/>
                    <a:gd name="connsiteX3987" fmla="*/ 1186078 w 2570530"/>
                    <a:gd name="connsiteY3987" fmla="*/ 189246 h 819527"/>
                    <a:gd name="connsiteX3988" fmla="*/ 1190657 w 2570530"/>
                    <a:gd name="connsiteY3988" fmla="*/ 190665 h 819527"/>
                    <a:gd name="connsiteX3989" fmla="*/ 1197520 w 2570530"/>
                    <a:gd name="connsiteY3989" fmla="*/ 195727 h 819527"/>
                    <a:gd name="connsiteX3990" fmla="*/ 1197357 w 2570530"/>
                    <a:gd name="connsiteY3990" fmla="*/ 202294 h 819527"/>
                    <a:gd name="connsiteX3991" fmla="*/ 1190246 w 2570530"/>
                    <a:gd name="connsiteY3991" fmla="*/ 207180 h 819527"/>
                    <a:gd name="connsiteX3992" fmla="*/ 1181020 w 2570530"/>
                    <a:gd name="connsiteY3992" fmla="*/ 207064 h 819527"/>
                    <a:gd name="connsiteX3993" fmla="*/ 1174156 w 2570530"/>
                    <a:gd name="connsiteY3993" fmla="*/ 202001 h 819527"/>
                    <a:gd name="connsiteX3994" fmla="*/ 1174320 w 2570530"/>
                    <a:gd name="connsiteY3994" fmla="*/ 195434 h 819527"/>
                    <a:gd name="connsiteX3995" fmla="*/ 1181431 w 2570530"/>
                    <a:gd name="connsiteY3995" fmla="*/ 190549 h 819527"/>
                    <a:gd name="connsiteX3996" fmla="*/ 1186078 w 2570530"/>
                    <a:gd name="connsiteY3996" fmla="*/ 189246 h 819527"/>
                    <a:gd name="connsiteX3997" fmla="*/ 556768 w 2570530"/>
                    <a:gd name="connsiteY3997" fmla="*/ 189246 h 819527"/>
                    <a:gd name="connsiteX3998" fmla="*/ 561347 w 2570530"/>
                    <a:gd name="connsiteY3998" fmla="*/ 190665 h 819527"/>
                    <a:gd name="connsiteX3999" fmla="*/ 568210 w 2570530"/>
                    <a:gd name="connsiteY3999" fmla="*/ 195727 h 819527"/>
                    <a:gd name="connsiteX4000" fmla="*/ 568047 w 2570530"/>
                    <a:gd name="connsiteY4000" fmla="*/ 202294 h 819527"/>
                    <a:gd name="connsiteX4001" fmla="*/ 560936 w 2570530"/>
                    <a:gd name="connsiteY4001" fmla="*/ 207180 h 819527"/>
                    <a:gd name="connsiteX4002" fmla="*/ 551710 w 2570530"/>
                    <a:gd name="connsiteY4002" fmla="*/ 207064 h 819527"/>
                    <a:gd name="connsiteX4003" fmla="*/ 544847 w 2570530"/>
                    <a:gd name="connsiteY4003" fmla="*/ 202001 h 819527"/>
                    <a:gd name="connsiteX4004" fmla="*/ 545010 w 2570530"/>
                    <a:gd name="connsiteY4004" fmla="*/ 195434 h 819527"/>
                    <a:gd name="connsiteX4005" fmla="*/ 552121 w 2570530"/>
                    <a:gd name="connsiteY4005" fmla="*/ 190549 h 819527"/>
                    <a:gd name="connsiteX4006" fmla="*/ 556768 w 2570530"/>
                    <a:gd name="connsiteY4006" fmla="*/ 189246 h 819527"/>
                    <a:gd name="connsiteX4007" fmla="*/ 2124655 w 2570530"/>
                    <a:gd name="connsiteY4007" fmla="*/ 188872 h 819527"/>
                    <a:gd name="connsiteX4008" fmla="*/ 2129647 w 2570530"/>
                    <a:gd name="connsiteY4008" fmla="*/ 190532 h 819527"/>
                    <a:gd name="connsiteX4009" fmla="*/ 2135408 w 2570530"/>
                    <a:gd name="connsiteY4009" fmla="*/ 195013 h 819527"/>
                    <a:gd name="connsiteX4010" fmla="*/ 2134956 w 2570530"/>
                    <a:gd name="connsiteY4010" fmla="*/ 202254 h 819527"/>
                    <a:gd name="connsiteX4011" fmla="*/ 2128661 w 2570530"/>
                    <a:gd name="connsiteY4011" fmla="*/ 206354 h 819527"/>
                    <a:gd name="connsiteX4012" fmla="*/ 2118490 w 2570530"/>
                    <a:gd name="connsiteY4012" fmla="*/ 206033 h 819527"/>
                    <a:gd name="connsiteX4013" fmla="*/ 2112729 w 2570530"/>
                    <a:gd name="connsiteY4013" fmla="*/ 201552 h 819527"/>
                    <a:gd name="connsiteX4014" fmla="*/ 2113180 w 2570530"/>
                    <a:gd name="connsiteY4014" fmla="*/ 194312 h 819527"/>
                    <a:gd name="connsiteX4015" fmla="*/ 2119476 w 2570530"/>
                    <a:gd name="connsiteY4015" fmla="*/ 190211 h 819527"/>
                    <a:gd name="connsiteX4016" fmla="*/ 2124655 w 2570530"/>
                    <a:gd name="connsiteY4016" fmla="*/ 188872 h 819527"/>
                    <a:gd name="connsiteX4017" fmla="*/ 1494024 w 2570530"/>
                    <a:gd name="connsiteY4017" fmla="*/ 188872 h 819527"/>
                    <a:gd name="connsiteX4018" fmla="*/ 1499017 w 2570530"/>
                    <a:gd name="connsiteY4018" fmla="*/ 190532 h 819527"/>
                    <a:gd name="connsiteX4019" fmla="*/ 1504777 w 2570530"/>
                    <a:gd name="connsiteY4019" fmla="*/ 195013 h 819527"/>
                    <a:gd name="connsiteX4020" fmla="*/ 1504326 w 2570530"/>
                    <a:gd name="connsiteY4020" fmla="*/ 202254 h 819527"/>
                    <a:gd name="connsiteX4021" fmla="*/ 1498030 w 2570530"/>
                    <a:gd name="connsiteY4021" fmla="*/ 206354 h 819527"/>
                    <a:gd name="connsiteX4022" fmla="*/ 1487859 w 2570530"/>
                    <a:gd name="connsiteY4022" fmla="*/ 206033 h 819527"/>
                    <a:gd name="connsiteX4023" fmla="*/ 1482099 w 2570530"/>
                    <a:gd name="connsiteY4023" fmla="*/ 201552 h 819527"/>
                    <a:gd name="connsiteX4024" fmla="*/ 1482550 w 2570530"/>
                    <a:gd name="connsiteY4024" fmla="*/ 194312 h 819527"/>
                    <a:gd name="connsiteX4025" fmla="*/ 1488846 w 2570530"/>
                    <a:gd name="connsiteY4025" fmla="*/ 190211 h 819527"/>
                    <a:gd name="connsiteX4026" fmla="*/ 1494024 w 2570530"/>
                    <a:gd name="connsiteY4026" fmla="*/ 188872 h 819527"/>
                    <a:gd name="connsiteX4027" fmla="*/ 863521 w 2570530"/>
                    <a:gd name="connsiteY4027" fmla="*/ 188872 h 819527"/>
                    <a:gd name="connsiteX4028" fmla="*/ 868514 w 2570530"/>
                    <a:gd name="connsiteY4028" fmla="*/ 190532 h 819527"/>
                    <a:gd name="connsiteX4029" fmla="*/ 874274 w 2570530"/>
                    <a:gd name="connsiteY4029" fmla="*/ 195013 h 819527"/>
                    <a:gd name="connsiteX4030" fmla="*/ 873823 w 2570530"/>
                    <a:gd name="connsiteY4030" fmla="*/ 202254 h 819527"/>
                    <a:gd name="connsiteX4031" fmla="*/ 867527 w 2570530"/>
                    <a:gd name="connsiteY4031" fmla="*/ 206354 h 819527"/>
                    <a:gd name="connsiteX4032" fmla="*/ 857356 w 2570530"/>
                    <a:gd name="connsiteY4032" fmla="*/ 206033 h 819527"/>
                    <a:gd name="connsiteX4033" fmla="*/ 851595 w 2570530"/>
                    <a:gd name="connsiteY4033" fmla="*/ 201552 h 819527"/>
                    <a:gd name="connsiteX4034" fmla="*/ 852046 w 2570530"/>
                    <a:gd name="connsiteY4034" fmla="*/ 194312 h 819527"/>
                    <a:gd name="connsiteX4035" fmla="*/ 858342 w 2570530"/>
                    <a:gd name="connsiteY4035" fmla="*/ 190211 h 819527"/>
                    <a:gd name="connsiteX4036" fmla="*/ 863521 w 2570530"/>
                    <a:gd name="connsiteY4036" fmla="*/ 188872 h 819527"/>
                    <a:gd name="connsiteX4037" fmla="*/ 234211 w 2570530"/>
                    <a:gd name="connsiteY4037" fmla="*/ 188872 h 819527"/>
                    <a:gd name="connsiteX4038" fmla="*/ 239204 w 2570530"/>
                    <a:gd name="connsiteY4038" fmla="*/ 190532 h 819527"/>
                    <a:gd name="connsiteX4039" fmla="*/ 244964 w 2570530"/>
                    <a:gd name="connsiteY4039" fmla="*/ 195013 h 819527"/>
                    <a:gd name="connsiteX4040" fmla="*/ 244513 w 2570530"/>
                    <a:gd name="connsiteY4040" fmla="*/ 202254 h 819527"/>
                    <a:gd name="connsiteX4041" fmla="*/ 238217 w 2570530"/>
                    <a:gd name="connsiteY4041" fmla="*/ 206354 h 819527"/>
                    <a:gd name="connsiteX4042" fmla="*/ 228047 w 2570530"/>
                    <a:gd name="connsiteY4042" fmla="*/ 206033 h 819527"/>
                    <a:gd name="connsiteX4043" fmla="*/ 222286 w 2570530"/>
                    <a:gd name="connsiteY4043" fmla="*/ 201552 h 819527"/>
                    <a:gd name="connsiteX4044" fmla="*/ 222737 w 2570530"/>
                    <a:gd name="connsiteY4044" fmla="*/ 194312 h 819527"/>
                    <a:gd name="connsiteX4045" fmla="*/ 229032 w 2570530"/>
                    <a:gd name="connsiteY4045" fmla="*/ 190211 h 819527"/>
                    <a:gd name="connsiteX4046" fmla="*/ 234211 w 2570530"/>
                    <a:gd name="connsiteY4046" fmla="*/ 188872 h 819527"/>
                    <a:gd name="connsiteX4047" fmla="*/ 1878689 w 2570530"/>
                    <a:gd name="connsiteY4047" fmla="*/ 179894 h 819527"/>
                    <a:gd name="connsiteX4048" fmla="*/ 1883267 w 2570530"/>
                    <a:gd name="connsiteY4048" fmla="*/ 181312 h 819527"/>
                    <a:gd name="connsiteX4049" fmla="*/ 1890131 w 2570530"/>
                    <a:gd name="connsiteY4049" fmla="*/ 186374 h 819527"/>
                    <a:gd name="connsiteX4050" fmla="*/ 1889968 w 2570530"/>
                    <a:gd name="connsiteY4050" fmla="*/ 192942 h 819527"/>
                    <a:gd name="connsiteX4051" fmla="*/ 1882857 w 2570530"/>
                    <a:gd name="connsiteY4051" fmla="*/ 197827 h 819527"/>
                    <a:gd name="connsiteX4052" fmla="*/ 1873631 w 2570530"/>
                    <a:gd name="connsiteY4052" fmla="*/ 197711 h 819527"/>
                    <a:gd name="connsiteX4053" fmla="*/ 1866768 w 2570530"/>
                    <a:gd name="connsiteY4053" fmla="*/ 192649 h 819527"/>
                    <a:gd name="connsiteX4054" fmla="*/ 1866931 w 2570530"/>
                    <a:gd name="connsiteY4054" fmla="*/ 186082 h 819527"/>
                    <a:gd name="connsiteX4055" fmla="*/ 1874041 w 2570530"/>
                    <a:gd name="connsiteY4055" fmla="*/ 181195 h 819527"/>
                    <a:gd name="connsiteX4056" fmla="*/ 1878689 w 2570530"/>
                    <a:gd name="connsiteY4056" fmla="*/ 179894 h 819527"/>
                    <a:gd name="connsiteX4057" fmla="*/ 1248185 w 2570530"/>
                    <a:gd name="connsiteY4057" fmla="*/ 179894 h 819527"/>
                    <a:gd name="connsiteX4058" fmla="*/ 1252764 w 2570530"/>
                    <a:gd name="connsiteY4058" fmla="*/ 181312 h 819527"/>
                    <a:gd name="connsiteX4059" fmla="*/ 1259628 w 2570530"/>
                    <a:gd name="connsiteY4059" fmla="*/ 186374 h 819527"/>
                    <a:gd name="connsiteX4060" fmla="*/ 1259464 w 2570530"/>
                    <a:gd name="connsiteY4060" fmla="*/ 192942 h 819527"/>
                    <a:gd name="connsiteX4061" fmla="*/ 1252353 w 2570530"/>
                    <a:gd name="connsiteY4061" fmla="*/ 197827 h 819527"/>
                    <a:gd name="connsiteX4062" fmla="*/ 1243127 w 2570530"/>
                    <a:gd name="connsiteY4062" fmla="*/ 197711 h 819527"/>
                    <a:gd name="connsiteX4063" fmla="*/ 1236264 w 2570530"/>
                    <a:gd name="connsiteY4063" fmla="*/ 192649 h 819527"/>
                    <a:gd name="connsiteX4064" fmla="*/ 1236428 w 2570530"/>
                    <a:gd name="connsiteY4064" fmla="*/ 186082 h 819527"/>
                    <a:gd name="connsiteX4065" fmla="*/ 1243538 w 2570530"/>
                    <a:gd name="connsiteY4065" fmla="*/ 181195 h 819527"/>
                    <a:gd name="connsiteX4066" fmla="*/ 1248185 w 2570530"/>
                    <a:gd name="connsiteY4066" fmla="*/ 179894 h 819527"/>
                    <a:gd name="connsiteX4067" fmla="*/ 618876 w 2570530"/>
                    <a:gd name="connsiteY4067" fmla="*/ 179894 h 819527"/>
                    <a:gd name="connsiteX4068" fmla="*/ 623455 w 2570530"/>
                    <a:gd name="connsiteY4068" fmla="*/ 181312 h 819527"/>
                    <a:gd name="connsiteX4069" fmla="*/ 630318 w 2570530"/>
                    <a:gd name="connsiteY4069" fmla="*/ 186374 h 819527"/>
                    <a:gd name="connsiteX4070" fmla="*/ 630155 w 2570530"/>
                    <a:gd name="connsiteY4070" fmla="*/ 192942 h 819527"/>
                    <a:gd name="connsiteX4071" fmla="*/ 623044 w 2570530"/>
                    <a:gd name="connsiteY4071" fmla="*/ 197827 h 819527"/>
                    <a:gd name="connsiteX4072" fmla="*/ 613818 w 2570530"/>
                    <a:gd name="connsiteY4072" fmla="*/ 197711 h 819527"/>
                    <a:gd name="connsiteX4073" fmla="*/ 606955 w 2570530"/>
                    <a:gd name="connsiteY4073" fmla="*/ 192649 h 819527"/>
                    <a:gd name="connsiteX4074" fmla="*/ 607118 w 2570530"/>
                    <a:gd name="connsiteY4074" fmla="*/ 186082 h 819527"/>
                    <a:gd name="connsiteX4075" fmla="*/ 614229 w 2570530"/>
                    <a:gd name="connsiteY4075" fmla="*/ 181195 h 819527"/>
                    <a:gd name="connsiteX4076" fmla="*/ 618876 w 2570530"/>
                    <a:gd name="connsiteY4076" fmla="*/ 179894 h 819527"/>
                    <a:gd name="connsiteX4077" fmla="*/ 2287666 w 2570530"/>
                    <a:gd name="connsiteY4077" fmla="*/ 171540 h 819527"/>
                    <a:gd name="connsiteX4078" fmla="*/ 2299492 w 2570530"/>
                    <a:gd name="connsiteY4078" fmla="*/ 175027 h 819527"/>
                    <a:gd name="connsiteX4079" fmla="*/ 2317405 w 2570530"/>
                    <a:gd name="connsiteY4079" fmla="*/ 187778 h 819527"/>
                    <a:gd name="connsiteX4080" fmla="*/ 2317405 w 2570530"/>
                    <a:gd name="connsiteY4080" fmla="*/ 204616 h 819527"/>
                    <a:gd name="connsiteX4081" fmla="*/ 2298578 w 2570530"/>
                    <a:gd name="connsiteY4081" fmla="*/ 218018 h 819527"/>
                    <a:gd name="connsiteX4082" fmla="*/ 2274926 w 2570530"/>
                    <a:gd name="connsiteY4082" fmla="*/ 218018 h 819527"/>
                    <a:gd name="connsiteX4083" fmla="*/ 2257013 w 2570530"/>
                    <a:gd name="connsiteY4083" fmla="*/ 205266 h 819527"/>
                    <a:gd name="connsiteX4084" fmla="*/ 2257013 w 2570530"/>
                    <a:gd name="connsiteY4084" fmla="*/ 188429 h 819527"/>
                    <a:gd name="connsiteX4085" fmla="*/ 2275841 w 2570530"/>
                    <a:gd name="connsiteY4085" fmla="*/ 175027 h 819527"/>
                    <a:gd name="connsiteX4086" fmla="*/ 2287666 w 2570530"/>
                    <a:gd name="connsiteY4086" fmla="*/ 171540 h 819527"/>
                    <a:gd name="connsiteX4087" fmla="*/ 1657036 w 2570530"/>
                    <a:gd name="connsiteY4087" fmla="*/ 171540 h 819527"/>
                    <a:gd name="connsiteX4088" fmla="*/ 1668862 w 2570530"/>
                    <a:gd name="connsiteY4088" fmla="*/ 175027 h 819527"/>
                    <a:gd name="connsiteX4089" fmla="*/ 1686775 w 2570530"/>
                    <a:gd name="connsiteY4089" fmla="*/ 187778 h 819527"/>
                    <a:gd name="connsiteX4090" fmla="*/ 1686775 w 2570530"/>
                    <a:gd name="connsiteY4090" fmla="*/ 204616 h 819527"/>
                    <a:gd name="connsiteX4091" fmla="*/ 1667947 w 2570530"/>
                    <a:gd name="connsiteY4091" fmla="*/ 218018 h 819527"/>
                    <a:gd name="connsiteX4092" fmla="*/ 1644295 w 2570530"/>
                    <a:gd name="connsiteY4092" fmla="*/ 218018 h 819527"/>
                    <a:gd name="connsiteX4093" fmla="*/ 1626383 w 2570530"/>
                    <a:gd name="connsiteY4093" fmla="*/ 205266 h 819527"/>
                    <a:gd name="connsiteX4094" fmla="*/ 1626383 w 2570530"/>
                    <a:gd name="connsiteY4094" fmla="*/ 188429 h 819527"/>
                    <a:gd name="connsiteX4095" fmla="*/ 1645210 w 2570530"/>
                    <a:gd name="connsiteY4095" fmla="*/ 175027 h 819527"/>
                    <a:gd name="connsiteX4096" fmla="*/ 1657036 w 2570530"/>
                    <a:gd name="connsiteY4096" fmla="*/ 171540 h 819527"/>
                    <a:gd name="connsiteX4097" fmla="*/ 1026532 w 2570530"/>
                    <a:gd name="connsiteY4097" fmla="*/ 171540 h 819527"/>
                    <a:gd name="connsiteX4098" fmla="*/ 1038358 w 2570530"/>
                    <a:gd name="connsiteY4098" fmla="*/ 175027 h 819527"/>
                    <a:gd name="connsiteX4099" fmla="*/ 1056271 w 2570530"/>
                    <a:gd name="connsiteY4099" fmla="*/ 187778 h 819527"/>
                    <a:gd name="connsiteX4100" fmla="*/ 1056271 w 2570530"/>
                    <a:gd name="connsiteY4100" fmla="*/ 204616 h 819527"/>
                    <a:gd name="connsiteX4101" fmla="*/ 1037444 w 2570530"/>
                    <a:gd name="connsiteY4101" fmla="*/ 218018 h 819527"/>
                    <a:gd name="connsiteX4102" fmla="*/ 1013792 w 2570530"/>
                    <a:gd name="connsiteY4102" fmla="*/ 218018 h 819527"/>
                    <a:gd name="connsiteX4103" fmla="*/ 995880 w 2570530"/>
                    <a:gd name="connsiteY4103" fmla="*/ 205266 h 819527"/>
                    <a:gd name="connsiteX4104" fmla="*/ 995880 w 2570530"/>
                    <a:gd name="connsiteY4104" fmla="*/ 188429 h 819527"/>
                    <a:gd name="connsiteX4105" fmla="*/ 1014707 w 2570530"/>
                    <a:gd name="connsiteY4105" fmla="*/ 175027 h 819527"/>
                    <a:gd name="connsiteX4106" fmla="*/ 1026532 w 2570530"/>
                    <a:gd name="connsiteY4106" fmla="*/ 171540 h 819527"/>
                    <a:gd name="connsiteX4107" fmla="*/ 397223 w 2570530"/>
                    <a:gd name="connsiteY4107" fmla="*/ 171540 h 819527"/>
                    <a:gd name="connsiteX4108" fmla="*/ 409049 w 2570530"/>
                    <a:gd name="connsiteY4108" fmla="*/ 175027 h 819527"/>
                    <a:gd name="connsiteX4109" fmla="*/ 426962 w 2570530"/>
                    <a:gd name="connsiteY4109" fmla="*/ 187778 h 819527"/>
                    <a:gd name="connsiteX4110" fmla="*/ 426962 w 2570530"/>
                    <a:gd name="connsiteY4110" fmla="*/ 204616 h 819527"/>
                    <a:gd name="connsiteX4111" fmla="*/ 408135 w 2570530"/>
                    <a:gd name="connsiteY4111" fmla="*/ 218018 h 819527"/>
                    <a:gd name="connsiteX4112" fmla="*/ 384483 w 2570530"/>
                    <a:gd name="connsiteY4112" fmla="*/ 218018 h 819527"/>
                    <a:gd name="connsiteX4113" fmla="*/ 366570 w 2570530"/>
                    <a:gd name="connsiteY4113" fmla="*/ 205266 h 819527"/>
                    <a:gd name="connsiteX4114" fmla="*/ 366570 w 2570530"/>
                    <a:gd name="connsiteY4114" fmla="*/ 188429 h 819527"/>
                    <a:gd name="connsiteX4115" fmla="*/ 385397 w 2570530"/>
                    <a:gd name="connsiteY4115" fmla="*/ 175027 h 819527"/>
                    <a:gd name="connsiteX4116" fmla="*/ 397223 w 2570530"/>
                    <a:gd name="connsiteY4116" fmla="*/ 171540 h 819527"/>
                    <a:gd name="connsiteX4117" fmla="*/ 1979950 w 2570530"/>
                    <a:gd name="connsiteY4117" fmla="*/ 169984 h 819527"/>
                    <a:gd name="connsiteX4118" fmla="*/ 2024980 w 2570530"/>
                    <a:gd name="connsiteY4118" fmla="*/ 169984 h 819527"/>
                    <a:gd name="connsiteX4119" fmla="*/ 2024980 w 2570530"/>
                    <a:gd name="connsiteY4119" fmla="*/ 169985 h 819527"/>
                    <a:gd name="connsiteX4120" fmla="*/ 2070013 w 2570530"/>
                    <a:gd name="connsiteY4120" fmla="*/ 169985 h 819527"/>
                    <a:gd name="connsiteX4121" fmla="*/ 2101958 w 2570530"/>
                    <a:gd name="connsiteY4121" fmla="*/ 192726 h 819527"/>
                    <a:gd name="connsiteX4122" fmla="*/ 2101958 w 2570530"/>
                    <a:gd name="connsiteY4122" fmla="*/ 227172 h 819527"/>
                    <a:gd name="connsiteX4123" fmla="*/ 2070013 w 2570530"/>
                    <a:gd name="connsiteY4123" fmla="*/ 249914 h 819527"/>
                    <a:gd name="connsiteX4124" fmla="*/ 2024980 w 2570530"/>
                    <a:gd name="connsiteY4124" fmla="*/ 249914 h 819527"/>
                    <a:gd name="connsiteX4125" fmla="*/ 1979949 w 2570530"/>
                    <a:gd name="connsiteY4125" fmla="*/ 249914 h 819527"/>
                    <a:gd name="connsiteX4126" fmla="*/ 1948003 w 2570530"/>
                    <a:gd name="connsiteY4126" fmla="*/ 227172 h 819527"/>
                    <a:gd name="connsiteX4127" fmla="*/ 1948003 w 2570530"/>
                    <a:gd name="connsiteY4127" fmla="*/ 192726 h 819527"/>
                    <a:gd name="connsiteX4128" fmla="*/ 1979950 w 2570530"/>
                    <a:gd name="connsiteY4128" fmla="*/ 169984 h 819527"/>
                    <a:gd name="connsiteX4129" fmla="*/ 1349446 w 2570530"/>
                    <a:gd name="connsiteY4129" fmla="*/ 169984 h 819527"/>
                    <a:gd name="connsiteX4130" fmla="*/ 1394477 w 2570530"/>
                    <a:gd name="connsiteY4130" fmla="*/ 169984 h 819527"/>
                    <a:gd name="connsiteX4131" fmla="*/ 1394477 w 2570530"/>
                    <a:gd name="connsiteY4131" fmla="*/ 169985 h 819527"/>
                    <a:gd name="connsiteX4132" fmla="*/ 1439383 w 2570530"/>
                    <a:gd name="connsiteY4132" fmla="*/ 169985 h 819527"/>
                    <a:gd name="connsiteX4133" fmla="*/ 1471328 w 2570530"/>
                    <a:gd name="connsiteY4133" fmla="*/ 192726 h 819527"/>
                    <a:gd name="connsiteX4134" fmla="*/ 1471328 w 2570530"/>
                    <a:gd name="connsiteY4134" fmla="*/ 227172 h 819527"/>
                    <a:gd name="connsiteX4135" fmla="*/ 1439383 w 2570530"/>
                    <a:gd name="connsiteY4135" fmla="*/ 249914 h 819527"/>
                    <a:gd name="connsiteX4136" fmla="*/ 1394477 w 2570530"/>
                    <a:gd name="connsiteY4136" fmla="*/ 249914 h 819527"/>
                    <a:gd name="connsiteX4137" fmla="*/ 1394350 w 2570530"/>
                    <a:gd name="connsiteY4137" fmla="*/ 249914 h 819527"/>
                    <a:gd name="connsiteX4138" fmla="*/ 1349446 w 2570530"/>
                    <a:gd name="connsiteY4138" fmla="*/ 249914 h 819527"/>
                    <a:gd name="connsiteX4139" fmla="*/ 1317499 w 2570530"/>
                    <a:gd name="connsiteY4139" fmla="*/ 227172 h 819527"/>
                    <a:gd name="connsiteX4140" fmla="*/ 1317500 w 2570530"/>
                    <a:gd name="connsiteY4140" fmla="*/ 192726 h 819527"/>
                    <a:gd name="connsiteX4141" fmla="*/ 1349446 w 2570530"/>
                    <a:gd name="connsiteY4141" fmla="*/ 169984 h 819527"/>
                    <a:gd name="connsiteX4142" fmla="*/ 720137 w 2570530"/>
                    <a:gd name="connsiteY4142" fmla="*/ 169984 h 819527"/>
                    <a:gd name="connsiteX4143" fmla="*/ 765167 w 2570530"/>
                    <a:gd name="connsiteY4143" fmla="*/ 169984 h 819527"/>
                    <a:gd name="connsiteX4144" fmla="*/ 765167 w 2570530"/>
                    <a:gd name="connsiteY4144" fmla="*/ 169985 h 819527"/>
                    <a:gd name="connsiteX4145" fmla="*/ 808879 w 2570530"/>
                    <a:gd name="connsiteY4145" fmla="*/ 169985 h 819527"/>
                    <a:gd name="connsiteX4146" fmla="*/ 840825 w 2570530"/>
                    <a:gd name="connsiteY4146" fmla="*/ 192726 h 819527"/>
                    <a:gd name="connsiteX4147" fmla="*/ 840825 w 2570530"/>
                    <a:gd name="connsiteY4147" fmla="*/ 227172 h 819527"/>
                    <a:gd name="connsiteX4148" fmla="*/ 808879 w 2570530"/>
                    <a:gd name="connsiteY4148" fmla="*/ 249914 h 819527"/>
                    <a:gd name="connsiteX4149" fmla="*/ 765167 w 2570530"/>
                    <a:gd name="connsiteY4149" fmla="*/ 249914 h 819527"/>
                    <a:gd name="connsiteX4150" fmla="*/ 763846 w 2570530"/>
                    <a:gd name="connsiteY4150" fmla="*/ 249914 h 819527"/>
                    <a:gd name="connsiteX4151" fmla="*/ 720136 w 2570530"/>
                    <a:gd name="connsiteY4151" fmla="*/ 249914 h 819527"/>
                    <a:gd name="connsiteX4152" fmla="*/ 688190 w 2570530"/>
                    <a:gd name="connsiteY4152" fmla="*/ 227172 h 819527"/>
                    <a:gd name="connsiteX4153" fmla="*/ 688191 w 2570530"/>
                    <a:gd name="connsiteY4153" fmla="*/ 192726 h 819527"/>
                    <a:gd name="connsiteX4154" fmla="*/ 720137 w 2570530"/>
                    <a:gd name="connsiteY4154" fmla="*/ 169984 h 819527"/>
                    <a:gd name="connsiteX4155" fmla="*/ 114070 w 2570530"/>
                    <a:gd name="connsiteY4155" fmla="*/ 169984 h 819527"/>
                    <a:gd name="connsiteX4156" fmla="*/ 134663 w 2570530"/>
                    <a:gd name="connsiteY4156" fmla="*/ 169984 h 819527"/>
                    <a:gd name="connsiteX4157" fmla="*/ 134663 w 2570530"/>
                    <a:gd name="connsiteY4157" fmla="*/ 169985 h 819527"/>
                    <a:gd name="connsiteX4158" fmla="*/ 179569 w 2570530"/>
                    <a:gd name="connsiteY4158" fmla="*/ 169985 h 819527"/>
                    <a:gd name="connsiteX4159" fmla="*/ 211515 w 2570530"/>
                    <a:gd name="connsiteY4159" fmla="*/ 192726 h 819527"/>
                    <a:gd name="connsiteX4160" fmla="*/ 211515 w 2570530"/>
                    <a:gd name="connsiteY4160" fmla="*/ 227172 h 819527"/>
                    <a:gd name="connsiteX4161" fmla="*/ 179569 w 2570530"/>
                    <a:gd name="connsiteY4161" fmla="*/ 249914 h 819527"/>
                    <a:gd name="connsiteX4162" fmla="*/ 134663 w 2570530"/>
                    <a:gd name="connsiteY4162" fmla="*/ 249914 h 819527"/>
                    <a:gd name="connsiteX4163" fmla="*/ 134537 w 2570530"/>
                    <a:gd name="connsiteY4163" fmla="*/ 249914 h 819527"/>
                    <a:gd name="connsiteX4164" fmla="*/ 100032 w 2570530"/>
                    <a:gd name="connsiteY4164" fmla="*/ 249914 h 819527"/>
                    <a:gd name="connsiteX4165" fmla="*/ 2397104 w 2570530"/>
                    <a:gd name="connsiteY4165" fmla="*/ 166826 h 819527"/>
                    <a:gd name="connsiteX4166" fmla="*/ 2407456 w 2570530"/>
                    <a:gd name="connsiteY4166" fmla="*/ 169878 h 819527"/>
                    <a:gd name="connsiteX4167" fmla="*/ 2423136 w 2570530"/>
                    <a:gd name="connsiteY4167" fmla="*/ 181040 h 819527"/>
                    <a:gd name="connsiteX4168" fmla="*/ 2423136 w 2570530"/>
                    <a:gd name="connsiteY4168" fmla="*/ 195780 h 819527"/>
                    <a:gd name="connsiteX4169" fmla="*/ 2403232 w 2570530"/>
                    <a:gd name="connsiteY4169" fmla="*/ 209948 h 819527"/>
                    <a:gd name="connsiteX4170" fmla="*/ 2382528 w 2570530"/>
                    <a:gd name="connsiteY4170" fmla="*/ 209948 h 819527"/>
                    <a:gd name="connsiteX4171" fmla="*/ 2366847 w 2570530"/>
                    <a:gd name="connsiteY4171" fmla="*/ 198786 h 819527"/>
                    <a:gd name="connsiteX4172" fmla="*/ 2366847 w 2570530"/>
                    <a:gd name="connsiteY4172" fmla="*/ 184047 h 819527"/>
                    <a:gd name="connsiteX4173" fmla="*/ 2386751 w 2570530"/>
                    <a:gd name="connsiteY4173" fmla="*/ 169878 h 819527"/>
                    <a:gd name="connsiteX4174" fmla="*/ 2397104 w 2570530"/>
                    <a:gd name="connsiteY4174" fmla="*/ 166826 h 819527"/>
                    <a:gd name="connsiteX4175" fmla="*/ 1766473 w 2570530"/>
                    <a:gd name="connsiteY4175" fmla="*/ 166826 h 819527"/>
                    <a:gd name="connsiteX4176" fmla="*/ 1776825 w 2570530"/>
                    <a:gd name="connsiteY4176" fmla="*/ 169878 h 819527"/>
                    <a:gd name="connsiteX4177" fmla="*/ 1792505 w 2570530"/>
                    <a:gd name="connsiteY4177" fmla="*/ 181040 h 819527"/>
                    <a:gd name="connsiteX4178" fmla="*/ 1792505 w 2570530"/>
                    <a:gd name="connsiteY4178" fmla="*/ 195780 h 819527"/>
                    <a:gd name="connsiteX4179" fmla="*/ 1772602 w 2570530"/>
                    <a:gd name="connsiteY4179" fmla="*/ 209948 h 819527"/>
                    <a:gd name="connsiteX4180" fmla="*/ 1751897 w 2570530"/>
                    <a:gd name="connsiteY4180" fmla="*/ 209948 h 819527"/>
                    <a:gd name="connsiteX4181" fmla="*/ 1736217 w 2570530"/>
                    <a:gd name="connsiteY4181" fmla="*/ 198786 h 819527"/>
                    <a:gd name="connsiteX4182" fmla="*/ 1736217 w 2570530"/>
                    <a:gd name="connsiteY4182" fmla="*/ 184047 h 819527"/>
                    <a:gd name="connsiteX4183" fmla="*/ 1756120 w 2570530"/>
                    <a:gd name="connsiteY4183" fmla="*/ 169878 h 819527"/>
                    <a:gd name="connsiteX4184" fmla="*/ 1766473 w 2570530"/>
                    <a:gd name="connsiteY4184" fmla="*/ 166826 h 819527"/>
                    <a:gd name="connsiteX4185" fmla="*/ 1135970 w 2570530"/>
                    <a:gd name="connsiteY4185" fmla="*/ 166826 h 819527"/>
                    <a:gd name="connsiteX4186" fmla="*/ 1146322 w 2570530"/>
                    <a:gd name="connsiteY4186" fmla="*/ 169878 h 819527"/>
                    <a:gd name="connsiteX4187" fmla="*/ 1162002 w 2570530"/>
                    <a:gd name="connsiteY4187" fmla="*/ 181040 h 819527"/>
                    <a:gd name="connsiteX4188" fmla="*/ 1162002 w 2570530"/>
                    <a:gd name="connsiteY4188" fmla="*/ 195780 h 819527"/>
                    <a:gd name="connsiteX4189" fmla="*/ 1142098 w 2570530"/>
                    <a:gd name="connsiteY4189" fmla="*/ 209948 h 819527"/>
                    <a:gd name="connsiteX4190" fmla="*/ 1121394 w 2570530"/>
                    <a:gd name="connsiteY4190" fmla="*/ 209948 h 819527"/>
                    <a:gd name="connsiteX4191" fmla="*/ 1105714 w 2570530"/>
                    <a:gd name="connsiteY4191" fmla="*/ 198786 h 819527"/>
                    <a:gd name="connsiteX4192" fmla="*/ 1105714 w 2570530"/>
                    <a:gd name="connsiteY4192" fmla="*/ 184047 h 819527"/>
                    <a:gd name="connsiteX4193" fmla="*/ 1125617 w 2570530"/>
                    <a:gd name="connsiteY4193" fmla="*/ 169878 h 819527"/>
                    <a:gd name="connsiteX4194" fmla="*/ 1135970 w 2570530"/>
                    <a:gd name="connsiteY4194" fmla="*/ 166826 h 819527"/>
                    <a:gd name="connsiteX4195" fmla="*/ 506660 w 2570530"/>
                    <a:gd name="connsiteY4195" fmla="*/ 166826 h 819527"/>
                    <a:gd name="connsiteX4196" fmla="*/ 517012 w 2570530"/>
                    <a:gd name="connsiteY4196" fmla="*/ 169878 h 819527"/>
                    <a:gd name="connsiteX4197" fmla="*/ 532693 w 2570530"/>
                    <a:gd name="connsiteY4197" fmla="*/ 181040 h 819527"/>
                    <a:gd name="connsiteX4198" fmla="*/ 532692 w 2570530"/>
                    <a:gd name="connsiteY4198" fmla="*/ 195780 h 819527"/>
                    <a:gd name="connsiteX4199" fmla="*/ 512789 w 2570530"/>
                    <a:gd name="connsiteY4199" fmla="*/ 209948 h 819527"/>
                    <a:gd name="connsiteX4200" fmla="*/ 492084 w 2570530"/>
                    <a:gd name="connsiteY4200" fmla="*/ 209948 h 819527"/>
                    <a:gd name="connsiteX4201" fmla="*/ 476404 w 2570530"/>
                    <a:gd name="connsiteY4201" fmla="*/ 198786 h 819527"/>
                    <a:gd name="connsiteX4202" fmla="*/ 476404 w 2570530"/>
                    <a:gd name="connsiteY4202" fmla="*/ 184047 h 819527"/>
                    <a:gd name="connsiteX4203" fmla="*/ 496307 w 2570530"/>
                    <a:gd name="connsiteY4203" fmla="*/ 169878 h 819527"/>
                    <a:gd name="connsiteX4204" fmla="*/ 506660 w 2570530"/>
                    <a:gd name="connsiteY4204" fmla="*/ 166826 h 819527"/>
                    <a:gd name="connsiteX4205" fmla="*/ 1919565 w 2570530"/>
                    <a:gd name="connsiteY4205" fmla="*/ 152163 h 819527"/>
                    <a:gd name="connsiteX4206" fmla="*/ 1928442 w 2570530"/>
                    <a:gd name="connsiteY4206" fmla="*/ 153741 h 819527"/>
                    <a:gd name="connsiteX4207" fmla="*/ 1942994 w 2570530"/>
                    <a:gd name="connsiteY4207" fmla="*/ 161410 h 819527"/>
                    <a:gd name="connsiteX4208" fmla="*/ 1945489 w 2570530"/>
                    <a:gd name="connsiteY4208" fmla="*/ 173312 h 819527"/>
                    <a:gd name="connsiteX4209" fmla="*/ 1929239 w 2570530"/>
                    <a:gd name="connsiteY4209" fmla="*/ 188936 h 819527"/>
                    <a:gd name="connsiteX4210" fmla="*/ 1912519 w 2570530"/>
                    <a:gd name="connsiteY4210" fmla="*/ 190713 h 819527"/>
                    <a:gd name="connsiteX4211" fmla="*/ 1897967 w 2570530"/>
                    <a:gd name="connsiteY4211" fmla="*/ 183043 h 819527"/>
                    <a:gd name="connsiteX4212" fmla="*/ 1895473 w 2570530"/>
                    <a:gd name="connsiteY4212" fmla="*/ 171141 h 819527"/>
                    <a:gd name="connsiteX4213" fmla="*/ 1911723 w 2570530"/>
                    <a:gd name="connsiteY4213" fmla="*/ 155516 h 819527"/>
                    <a:gd name="connsiteX4214" fmla="*/ 1919565 w 2570530"/>
                    <a:gd name="connsiteY4214" fmla="*/ 152163 h 819527"/>
                    <a:gd name="connsiteX4215" fmla="*/ 1289062 w 2570530"/>
                    <a:gd name="connsiteY4215" fmla="*/ 152163 h 819527"/>
                    <a:gd name="connsiteX4216" fmla="*/ 1297939 w 2570530"/>
                    <a:gd name="connsiteY4216" fmla="*/ 153741 h 819527"/>
                    <a:gd name="connsiteX4217" fmla="*/ 1312491 w 2570530"/>
                    <a:gd name="connsiteY4217" fmla="*/ 161410 h 819527"/>
                    <a:gd name="connsiteX4218" fmla="*/ 1314986 w 2570530"/>
                    <a:gd name="connsiteY4218" fmla="*/ 173312 h 819527"/>
                    <a:gd name="connsiteX4219" fmla="*/ 1298736 w 2570530"/>
                    <a:gd name="connsiteY4219" fmla="*/ 188936 h 819527"/>
                    <a:gd name="connsiteX4220" fmla="*/ 1282016 w 2570530"/>
                    <a:gd name="connsiteY4220" fmla="*/ 190713 h 819527"/>
                    <a:gd name="connsiteX4221" fmla="*/ 1267464 w 2570530"/>
                    <a:gd name="connsiteY4221" fmla="*/ 183043 h 819527"/>
                    <a:gd name="connsiteX4222" fmla="*/ 1264970 w 2570530"/>
                    <a:gd name="connsiteY4222" fmla="*/ 171141 h 819527"/>
                    <a:gd name="connsiteX4223" fmla="*/ 1281219 w 2570530"/>
                    <a:gd name="connsiteY4223" fmla="*/ 155516 h 819527"/>
                    <a:gd name="connsiteX4224" fmla="*/ 1289062 w 2570530"/>
                    <a:gd name="connsiteY4224" fmla="*/ 152163 h 819527"/>
                    <a:gd name="connsiteX4225" fmla="*/ 659753 w 2570530"/>
                    <a:gd name="connsiteY4225" fmla="*/ 152163 h 819527"/>
                    <a:gd name="connsiteX4226" fmla="*/ 668629 w 2570530"/>
                    <a:gd name="connsiteY4226" fmla="*/ 153741 h 819527"/>
                    <a:gd name="connsiteX4227" fmla="*/ 683181 w 2570530"/>
                    <a:gd name="connsiteY4227" fmla="*/ 161410 h 819527"/>
                    <a:gd name="connsiteX4228" fmla="*/ 685676 w 2570530"/>
                    <a:gd name="connsiteY4228" fmla="*/ 173312 h 819527"/>
                    <a:gd name="connsiteX4229" fmla="*/ 669426 w 2570530"/>
                    <a:gd name="connsiteY4229" fmla="*/ 188936 h 819527"/>
                    <a:gd name="connsiteX4230" fmla="*/ 652706 w 2570530"/>
                    <a:gd name="connsiteY4230" fmla="*/ 190713 h 819527"/>
                    <a:gd name="connsiteX4231" fmla="*/ 638154 w 2570530"/>
                    <a:gd name="connsiteY4231" fmla="*/ 183043 h 819527"/>
                    <a:gd name="connsiteX4232" fmla="*/ 635660 w 2570530"/>
                    <a:gd name="connsiteY4232" fmla="*/ 171141 h 819527"/>
                    <a:gd name="connsiteX4233" fmla="*/ 651909 w 2570530"/>
                    <a:gd name="connsiteY4233" fmla="*/ 155516 h 819527"/>
                    <a:gd name="connsiteX4234" fmla="*/ 659753 w 2570530"/>
                    <a:gd name="connsiteY4234" fmla="*/ 152163 h 819527"/>
                    <a:gd name="connsiteX4235" fmla="*/ 1989691 w 2570530"/>
                    <a:gd name="connsiteY4235" fmla="*/ 147211 h 819527"/>
                    <a:gd name="connsiteX4236" fmla="*/ 1994684 w 2570530"/>
                    <a:gd name="connsiteY4236" fmla="*/ 148871 h 819527"/>
                    <a:gd name="connsiteX4237" fmla="*/ 2000444 w 2570530"/>
                    <a:gd name="connsiteY4237" fmla="*/ 153352 h 819527"/>
                    <a:gd name="connsiteX4238" fmla="*/ 1999992 w 2570530"/>
                    <a:gd name="connsiteY4238" fmla="*/ 160593 h 819527"/>
                    <a:gd name="connsiteX4239" fmla="*/ 1993697 w 2570530"/>
                    <a:gd name="connsiteY4239" fmla="*/ 164694 h 819527"/>
                    <a:gd name="connsiteX4240" fmla="*/ 1983525 w 2570530"/>
                    <a:gd name="connsiteY4240" fmla="*/ 164372 h 819527"/>
                    <a:gd name="connsiteX4241" fmla="*/ 1977765 w 2570530"/>
                    <a:gd name="connsiteY4241" fmla="*/ 159891 h 819527"/>
                    <a:gd name="connsiteX4242" fmla="*/ 1978216 w 2570530"/>
                    <a:gd name="connsiteY4242" fmla="*/ 152650 h 819527"/>
                    <a:gd name="connsiteX4243" fmla="*/ 1984512 w 2570530"/>
                    <a:gd name="connsiteY4243" fmla="*/ 148549 h 819527"/>
                    <a:gd name="connsiteX4244" fmla="*/ 1989691 w 2570530"/>
                    <a:gd name="connsiteY4244" fmla="*/ 147211 h 819527"/>
                    <a:gd name="connsiteX4245" fmla="*/ 1359188 w 2570530"/>
                    <a:gd name="connsiteY4245" fmla="*/ 147211 h 819527"/>
                    <a:gd name="connsiteX4246" fmla="*/ 1364180 w 2570530"/>
                    <a:gd name="connsiteY4246" fmla="*/ 148871 h 819527"/>
                    <a:gd name="connsiteX4247" fmla="*/ 1369940 w 2570530"/>
                    <a:gd name="connsiteY4247" fmla="*/ 153352 h 819527"/>
                    <a:gd name="connsiteX4248" fmla="*/ 1369489 w 2570530"/>
                    <a:gd name="connsiteY4248" fmla="*/ 160593 h 819527"/>
                    <a:gd name="connsiteX4249" fmla="*/ 1363194 w 2570530"/>
                    <a:gd name="connsiteY4249" fmla="*/ 164694 h 819527"/>
                    <a:gd name="connsiteX4250" fmla="*/ 1353022 w 2570530"/>
                    <a:gd name="connsiteY4250" fmla="*/ 164372 h 819527"/>
                    <a:gd name="connsiteX4251" fmla="*/ 1347262 w 2570530"/>
                    <a:gd name="connsiteY4251" fmla="*/ 159891 h 819527"/>
                    <a:gd name="connsiteX4252" fmla="*/ 1347713 w 2570530"/>
                    <a:gd name="connsiteY4252" fmla="*/ 152650 h 819527"/>
                    <a:gd name="connsiteX4253" fmla="*/ 1354009 w 2570530"/>
                    <a:gd name="connsiteY4253" fmla="*/ 148549 h 819527"/>
                    <a:gd name="connsiteX4254" fmla="*/ 1359188 w 2570530"/>
                    <a:gd name="connsiteY4254" fmla="*/ 147211 h 819527"/>
                    <a:gd name="connsiteX4255" fmla="*/ 729878 w 2570530"/>
                    <a:gd name="connsiteY4255" fmla="*/ 147211 h 819527"/>
                    <a:gd name="connsiteX4256" fmla="*/ 734871 w 2570530"/>
                    <a:gd name="connsiteY4256" fmla="*/ 148871 h 819527"/>
                    <a:gd name="connsiteX4257" fmla="*/ 740630 w 2570530"/>
                    <a:gd name="connsiteY4257" fmla="*/ 153352 h 819527"/>
                    <a:gd name="connsiteX4258" fmla="*/ 740180 w 2570530"/>
                    <a:gd name="connsiteY4258" fmla="*/ 160593 h 819527"/>
                    <a:gd name="connsiteX4259" fmla="*/ 733884 w 2570530"/>
                    <a:gd name="connsiteY4259" fmla="*/ 164694 h 819527"/>
                    <a:gd name="connsiteX4260" fmla="*/ 723712 w 2570530"/>
                    <a:gd name="connsiteY4260" fmla="*/ 164372 h 819527"/>
                    <a:gd name="connsiteX4261" fmla="*/ 717953 w 2570530"/>
                    <a:gd name="connsiteY4261" fmla="*/ 159891 h 819527"/>
                    <a:gd name="connsiteX4262" fmla="*/ 718404 w 2570530"/>
                    <a:gd name="connsiteY4262" fmla="*/ 152650 h 819527"/>
                    <a:gd name="connsiteX4263" fmla="*/ 724699 w 2570530"/>
                    <a:gd name="connsiteY4263" fmla="*/ 148549 h 819527"/>
                    <a:gd name="connsiteX4264" fmla="*/ 729878 w 2570530"/>
                    <a:gd name="connsiteY4264" fmla="*/ 147211 h 819527"/>
                    <a:gd name="connsiteX4265" fmla="*/ 2067324 w 2570530"/>
                    <a:gd name="connsiteY4265" fmla="*/ 147210 h 819527"/>
                    <a:gd name="connsiteX4266" fmla="*/ 2072317 w 2570530"/>
                    <a:gd name="connsiteY4266" fmla="*/ 148870 h 819527"/>
                    <a:gd name="connsiteX4267" fmla="*/ 2078077 w 2570530"/>
                    <a:gd name="connsiteY4267" fmla="*/ 153352 h 819527"/>
                    <a:gd name="connsiteX4268" fmla="*/ 2077626 w 2570530"/>
                    <a:gd name="connsiteY4268" fmla="*/ 160592 h 819527"/>
                    <a:gd name="connsiteX4269" fmla="*/ 2071330 w 2570530"/>
                    <a:gd name="connsiteY4269" fmla="*/ 164693 h 819527"/>
                    <a:gd name="connsiteX4270" fmla="*/ 2061159 w 2570530"/>
                    <a:gd name="connsiteY4270" fmla="*/ 164372 h 819527"/>
                    <a:gd name="connsiteX4271" fmla="*/ 2055399 w 2570530"/>
                    <a:gd name="connsiteY4271" fmla="*/ 159890 h 819527"/>
                    <a:gd name="connsiteX4272" fmla="*/ 2055850 w 2570530"/>
                    <a:gd name="connsiteY4272" fmla="*/ 152650 h 819527"/>
                    <a:gd name="connsiteX4273" fmla="*/ 2062146 w 2570530"/>
                    <a:gd name="connsiteY4273" fmla="*/ 148549 h 819527"/>
                    <a:gd name="connsiteX4274" fmla="*/ 2067324 w 2570530"/>
                    <a:gd name="connsiteY4274" fmla="*/ 147210 h 819527"/>
                    <a:gd name="connsiteX4275" fmla="*/ 1436694 w 2570530"/>
                    <a:gd name="connsiteY4275" fmla="*/ 147210 h 819527"/>
                    <a:gd name="connsiteX4276" fmla="*/ 1441687 w 2570530"/>
                    <a:gd name="connsiteY4276" fmla="*/ 148870 h 819527"/>
                    <a:gd name="connsiteX4277" fmla="*/ 1447447 w 2570530"/>
                    <a:gd name="connsiteY4277" fmla="*/ 153352 h 819527"/>
                    <a:gd name="connsiteX4278" fmla="*/ 1446995 w 2570530"/>
                    <a:gd name="connsiteY4278" fmla="*/ 160592 h 819527"/>
                    <a:gd name="connsiteX4279" fmla="*/ 1440700 w 2570530"/>
                    <a:gd name="connsiteY4279" fmla="*/ 164693 h 819527"/>
                    <a:gd name="connsiteX4280" fmla="*/ 1430529 w 2570530"/>
                    <a:gd name="connsiteY4280" fmla="*/ 164372 h 819527"/>
                    <a:gd name="connsiteX4281" fmla="*/ 1424768 w 2570530"/>
                    <a:gd name="connsiteY4281" fmla="*/ 159890 h 819527"/>
                    <a:gd name="connsiteX4282" fmla="*/ 1425220 w 2570530"/>
                    <a:gd name="connsiteY4282" fmla="*/ 152650 h 819527"/>
                    <a:gd name="connsiteX4283" fmla="*/ 1431515 w 2570530"/>
                    <a:gd name="connsiteY4283" fmla="*/ 148549 h 819527"/>
                    <a:gd name="connsiteX4284" fmla="*/ 1436694 w 2570530"/>
                    <a:gd name="connsiteY4284" fmla="*/ 147210 h 819527"/>
                    <a:gd name="connsiteX4285" fmla="*/ 806191 w 2570530"/>
                    <a:gd name="connsiteY4285" fmla="*/ 147210 h 819527"/>
                    <a:gd name="connsiteX4286" fmla="*/ 811183 w 2570530"/>
                    <a:gd name="connsiteY4286" fmla="*/ 148870 h 819527"/>
                    <a:gd name="connsiteX4287" fmla="*/ 816943 w 2570530"/>
                    <a:gd name="connsiteY4287" fmla="*/ 153352 h 819527"/>
                    <a:gd name="connsiteX4288" fmla="*/ 816492 w 2570530"/>
                    <a:gd name="connsiteY4288" fmla="*/ 160592 h 819527"/>
                    <a:gd name="connsiteX4289" fmla="*/ 810197 w 2570530"/>
                    <a:gd name="connsiteY4289" fmla="*/ 164693 h 819527"/>
                    <a:gd name="connsiteX4290" fmla="*/ 800025 w 2570530"/>
                    <a:gd name="connsiteY4290" fmla="*/ 164372 h 819527"/>
                    <a:gd name="connsiteX4291" fmla="*/ 794265 w 2570530"/>
                    <a:gd name="connsiteY4291" fmla="*/ 159890 h 819527"/>
                    <a:gd name="connsiteX4292" fmla="*/ 794716 w 2570530"/>
                    <a:gd name="connsiteY4292" fmla="*/ 152650 h 819527"/>
                    <a:gd name="connsiteX4293" fmla="*/ 801011 w 2570530"/>
                    <a:gd name="connsiteY4293" fmla="*/ 148549 h 819527"/>
                    <a:gd name="connsiteX4294" fmla="*/ 806191 w 2570530"/>
                    <a:gd name="connsiteY4294" fmla="*/ 147210 h 819527"/>
                    <a:gd name="connsiteX4295" fmla="*/ 176881 w 2570530"/>
                    <a:gd name="connsiteY4295" fmla="*/ 147210 h 819527"/>
                    <a:gd name="connsiteX4296" fmla="*/ 181873 w 2570530"/>
                    <a:gd name="connsiteY4296" fmla="*/ 148870 h 819527"/>
                    <a:gd name="connsiteX4297" fmla="*/ 187634 w 2570530"/>
                    <a:gd name="connsiteY4297" fmla="*/ 153352 h 819527"/>
                    <a:gd name="connsiteX4298" fmla="*/ 187182 w 2570530"/>
                    <a:gd name="connsiteY4298" fmla="*/ 160592 h 819527"/>
                    <a:gd name="connsiteX4299" fmla="*/ 180887 w 2570530"/>
                    <a:gd name="connsiteY4299" fmla="*/ 164693 h 819527"/>
                    <a:gd name="connsiteX4300" fmla="*/ 170716 w 2570530"/>
                    <a:gd name="connsiteY4300" fmla="*/ 164372 h 819527"/>
                    <a:gd name="connsiteX4301" fmla="*/ 164955 w 2570530"/>
                    <a:gd name="connsiteY4301" fmla="*/ 159890 h 819527"/>
                    <a:gd name="connsiteX4302" fmla="*/ 165407 w 2570530"/>
                    <a:gd name="connsiteY4302" fmla="*/ 152650 h 819527"/>
                    <a:gd name="connsiteX4303" fmla="*/ 171702 w 2570530"/>
                    <a:gd name="connsiteY4303" fmla="*/ 148549 h 819527"/>
                    <a:gd name="connsiteX4304" fmla="*/ 176881 w 2570530"/>
                    <a:gd name="connsiteY4304" fmla="*/ 147210 h 819527"/>
                    <a:gd name="connsiteX4305" fmla="*/ 2332504 w 2570530"/>
                    <a:gd name="connsiteY4305" fmla="*/ 145219 h 819527"/>
                    <a:gd name="connsiteX4306" fmla="*/ 2341572 w 2570530"/>
                    <a:gd name="connsiteY4306" fmla="*/ 148028 h 819527"/>
                    <a:gd name="connsiteX4307" fmla="*/ 2363121 w 2570530"/>
                    <a:gd name="connsiteY4307" fmla="*/ 163921 h 819527"/>
                    <a:gd name="connsiteX4308" fmla="*/ 2362797 w 2570530"/>
                    <a:gd name="connsiteY4308" fmla="*/ 176926 h 819527"/>
                    <a:gd name="connsiteX4309" fmla="*/ 2348715 w 2570530"/>
                    <a:gd name="connsiteY4309" fmla="*/ 186602 h 819527"/>
                    <a:gd name="connsiteX4310" fmla="*/ 2330444 w 2570530"/>
                    <a:gd name="connsiteY4310" fmla="*/ 186372 h 819527"/>
                    <a:gd name="connsiteX4311" fmla="*/ 2308896 w 2570530"/>
                    <a:gd name="connsiteY4311" fmla="*/ 170479 h 819527"/>
                    <a:gd name="connsiteX4312" fmla="*/ 2309219 w 2570530"/>
                    <a:gd name="connsiteY4312" fmla="*/ 157473 h 819527"/>
                    <a:gd name="connsiteX4313" fmla="*/ 2323302 w 2570530"/>
                    <a:gd name="connsiteY4313" fmla="*/ 147797 h 819527"/>
                    <a:gd name="connsiteX4314" fmla="*/ 2332504 w 2570530"/>
                    <a:gd name="connsiteY4314" fmla="*/ 145219 h 819527"/>
                    <a:gd name="connsiteX4315" fmla="*/ 1701873 w 2570530"/>
                    <a:gd name="connsiteY4315" fmla="*/ 145219 h 819527"/>
                    <a:gd name="connsiteX4316" fmla="*/ 1710942 w 2570530"/>
                    <a:gd name="connsiteY4316" fmla="*/ 148028 h 819527"/>
                    <a:gd name="connsiteX4317" fmla="*/ 1732490 w 2570530"/>
                    <a:gd name="connsiteY4317" fmla="*/ 163921 h 819527"/>
                    <a:gd name="connsiteX4318" fmla="*/ 1732167 w 2570530"/>
                    <a:gd name="connsiteY4318" fmla="*/ 176926 h 819527"/>
                    <a:gd name="connsiteX4319" fmla="*/ 1718084 w 2570530"/>
                    <a:gd name="connsiteY4319" fmla="*/ 186602 h 819527"/>
                    <a:gd name="connsiteX4320" fmla="*/ 1699813 w 2570530"/>
                    <a:gd name="connsiteY4320" fmla="*/ 186372 h 819527"/>
                    <a:gd name="connsiteX4321" fmla="*/ 1678266 w 2570530"/>
                    <a:gd name="connsiteY4321" fmla="*/ 170479 h 819527"/>
                    <a:gd name="connsiteX4322" fmla="*/ 1678589 w 2570530"/>
                    <a:gd name="connsiteY4322" fmla="*/ 157473 h 819527"/>
                    <a:gd name="connsiteX4323" fmla="*/ 1692671 w 2570530"/>
                    <a:gd name="connsiteY4323" fmla="*/ 147797 h 819527"/>
                    <a:gd name="connsiteX4324" fmla="*/ 1701873 w 2570530"/>
                    <a:gd name="connsiteY4324" fmla="*/ 145219 h 819527"/>
                    <a:gd name="connsiteX4325" fmla="*/ 1071370 w 2570530"/>
                    <a:gd name="connsiteY4325" fmla="*/ 145219 h 819527"/>
                    <a:gd name="connsiteX4326" fmla="*/ 1080439 w 2570530"/>
                    <a:gd name="connsiteY4326" fmla="*/ 148028 h 819527"/>
                    <a:gd name="connsiteX4327" fmla="*/ 1101987 w 2570530"/>
                    <a:gd name="connsiteY4327" fmla="*/ 163921 h 819527"/>
                    <a:gd name="connsiteX4328" fmla="*/ 1101663 w 2570530"/>
                    <a:gd name="connsiteY4328" fmla="*/ 176926 h 819527"/>
                    <a:gd name="connsiteX4329" fmla="*/ 1087580 w 2570530"/>
                    <a:gd name="connsiteY4329" fmla="*/ 186602 h 819527"/>
                    <a:gd name="connsiteX4330" fmla="*/ 1069310 w 2570530"/>
                    <a:gd name="connsiteY4330" fmla="*/ 186372 h 819527"/>
                    <a:gd name="connsiteX4331" fmla="*/ 1047762 w 2570530"/>
                    <a:gd name="connsiteY4331" fmla="*/ 170479 h 819527"/>
                    <a:gd name="connsiteX4332" fmla="*/ 1048086 w 2570530"/>
                    <a:gd name="connsiteY4332" fmla="*/ 157473 h 819527"/>
                    <a:gd name="connsiteX4333" fmla="*/ 1062168 w 2570530"/>
                    <a:gd name="connsiteY4333" fmla="*/ 147797 h 819527"/>
                    <a:gd name="connsiteX4334" fmla="*/ 1071370 w 2570530"/>
                    <a:gd name="connsiteY4334" fmla="*/ 145219 h 819527"/>
                    <a:gd name="connsiteX4335" fmla="*/ 442060 w 2570530"/>
                    <a:gd name="connsiteY4335" fmla="*/ 145219 h 819527"/>
                    <a:gd name="connsiteX4336" fmla="*/ 451129 w 2570530"/>
                    <a:gd name="connsiteY4336" fmla="*/ 148028 h 819527"/>
                    <a:gd name="connsiteX4337" fmla="*/ 472677 w 2570530"/>
                    <a:gd name="connsiteY4337" fmla="*/ 163921 h 819527"/>
                    <a:gd name="connsiteX4338" fmla="*/ 472354 w 2570530"/>
                    <a:gd name="connsiteY4338" fmla="*/ 176926 h 819527"/>
                    <a:gd name="connsiteX4339" fmla="*/ 458271 w 2570530"/>
                    <a:gd name="connsiteY4339" fmla="*/ 186602 h 819527"/>
                    <a:gd name="connsiteX4340" fmla="*/ 440001 w 2570530"/>
                    <a:gd name="connsiteY4340" fmla="*/ 186372 h 819527"/>
                    <a:gd name="connsiteX4341" fmla="*/ 418452 w 2570530"/>
                    <a:gd name="connsiteY4341" fmla="*/ 170479 h 819527"/>
                    <a:gd name="connsiteX4342" fmla="*/ 418776 w 2570530"/>
                    <a:gd name="connsiteY4342" fmla="*/ 157473 h 819527"/>
                    <a:gd name="connsiteX4343" fmla="*/ 432859 w 2570530"/>
                    <a:gd name="connsiteY4343" fmla="*/ 147797 h 819527"/>
                    <a:gd name="connsiteX4344" fmla="*/ 442060 w 2570530"/>
                    <a:gd name="connsiteY4344" fmla="*/ 145219 h 819527"/>
                    <a:gd name="connsiteX4345" fmla="*/ 2021475 w 2570530"/>
                    <a:gd name="connsiteY4345" fmla="*/ 136433 h 819527"/>
                    <a:gd name="connsiteX4346" fmla="*/ 2024980 w 2570530"/>
                    <a:gd name="connsiteY4346" fmla="*/ 136433 h 819527"/>
                    <a:gd name="connsiteX4347" fmla="*/ 2032042 w 2570530"/>
                    <a:gd name="connsiteY4347" fmla="*/ 136433 h 819527"/>
                    <a:gd name="connsiteX4348" fmla="*/ 2043007 w 2570530"/>
                    <a:gd name="connsiteY4348" fmla="*/ 144239 h 819527"/>
                    <a:gd name="connsiteX4349" fmla="*/ 2043007 w 2570530"/>
                    <a:gd name="connsiteY4349" fmla="*/ 153984 h 819527"/>
                    <a:gd name="connsiteX4350" fmla="*/ 2032043 w 2570530"/>
                    <a:gd name="connsiteY4350" fmla="*/ 161789 h 819527"/>
                    <a:gd name="connsiteX4351" fmla="*/ 2024980 w 2570530"/>
                    <a:gd name="connsiteY4351" fmla="*/ 161789 h 819527"/>
                    <a:gd name="connsiteX4352" fmla="*/ 2021475 w 2570530"/>
                    <a:gd name="connsiteY4352" fmla="*/ 161789 h 819527"/>
                    <a:gd name="connsiteX4353" fmla="*/ 2010511 w 2570530"/>
                    <a:gd name="connsiteY4353" fmla="*/ 153984 h 819527"/>
                    <a:gd name="connsiteX4354" fmla="*/ 2010511 w 2570530"/>
                    <a:gd name="connsiteY4354" fmla="*/ 144238 h 819527"/>
                    <a:gd name="connsiteX4355" fmla="*/ 2021475 w 2570530"/>
                    <a:gd name="connsiteY4355" fmla="*/ 136433 h 819527"/>
                    <a:gd name="connsiteX4356" fmla="*/ 1390971 w 2570530"/>
                    <a:gd name="connsiteY4356" fmla="*/ 136433 h 819527"/>
                    <a:gd name="connsiteX4357" fmla="*/ 1394350 w 2570530"/>
                    <a:gd name="connsiteY4357" fmla="*/ 136433 h 819527"/>
                    <a:gd name="connsiteX4358" fmla="*/ 1401412 w 2570530"/>
                    <a:gd name="connsiteY4358" fmla="*/ 136433 h 819527"/>
                    <a:gd name="connsiteX4359" fmla="*/ 1412376 w 2570530"/>
                    <a:gd name="connsiteY4359" fmla="*/ 144239 h 819527"/>
                    <a:gd name="connsiteX4360" fmla="*/ 1412377 w 2570530"/>
                    <a:gd name="connsiteY4360" fmla="*/ 153984 h 819527"/>
                    <a:gd name="connsiteX4361" fmla="*/ 1401413 w 2570530"/>
                    <a:gd name="connsiteY4361" fmla="*/ 161789 h 819527"/>
                    <a:gd name="connsiteX4362" fmla="*/ 1394350 w 2570530"/>
                    <a:gd name="connsiteY4362" fmla="*/ 161789 h 819527"/>
                    <a:gd name="connsiteX4363" fmla="*/ 1390972 w 2570530"/>
                    <a:gd name="connsiteY4363" fmla="*/ 161789 h 819527"/>
                    <a:gd name="connsiteX4364" fmla="*/ 1380008 w 2570530"/>
                    <a:gd name="connsiteY4364" fmla="*/ 153984 h 819527"/>
                    <a:gd name="connsiteX4365" fmla="*/ 1380008 w 2570530"/>
                    <a:gd name="connsiteY4365" fmla="*/ 144238 h 819527"/>
                    <a:gd name="connsiteX4366" fmla="*/ 1390971 w 2570530"/>
                    <a:gd name="connsiteY4366" fmla="*/ 136433 h 819527"/>
                    <a:gd name="connsiteX4367" fmla="*/ 761662 w 2570530"/>
                    <a:gd name="connsiteY4367" fmla="*/ 136433 h 819527"/>
                    <a:gd name="connsiteX4368" fmla="*/ 763846 w 2570530"/>
                    <a:gd name="connsiteY4368" fmla="*/ 136433 h 819527"/>
                    <a:gd name="connsiteX4369" fmla="*/ 770909 w 2570530"/>
                    <a:gd name="connsiteY4369" fmla="*/ 136433 h 819527"/>
                    <a:gd name="connsiteX4370" fmla="*/ 781873 w 2570530"/>
                    <a:gd name="connsiteY4370" fmla="*/ 144239 h 819527"/>
                    <a:gd name="connsiteX4371" fmla="*/ 781874 w 2570530"/>
                    <a:gd name="connsiteY4371" fmla="*/ 153984 h 819527"/>
                    <a:gd name="connsiteX4372" fmla="*/ 770909 w 2570530"/>
                    <a:gd name="connsiteY4372" fmla="*/ 161789 h 819527"/>
                    <a:gd name="connsiteX4373" fmla="*/ 763846 w 2570530"/>
                    <a:gd name="connsiteY4373" fmla="*/ 161789 h 819527"/>
                    <a:gd name="connsiteX4374" fmla="*/ 761663 w 2570530"/>
                    <a:gd name="connsiteY4374" fmla="*/ 161789 h 819527"/>
                    <a:gd name="connsiteX4375" fmla="*/ 750698 w 2570530"/>
                    <a:gd name="connsiteY4375" fmla="*/ 153984 h 819527"/>
                    <a:gd name="connsiteX4376" fmla="*/ 750698 w 2570530"/>
                    <a:gd name="connsiteY4376" fmla="*/ 144238 h 819527"/>
                    <a:gd name="connsiteX4377" fmla="*/ 761662 w 2570530"/>
                    <a:gd name="connsiteY4377" fmla="*/ 136433 h 819527"/>
                    <a:gd name="connsiteX4378" fmla="*/ 131159 w 2570530"/>
                    <a:gd name="connsiteY4378" fmla="*/ 136433 h 819527"/>
                    <a:gd name="connsiteX4379" fmla="*/ 134537 w 2570530"/>
                    <a:gd name="connsiteY4379" fmla="*/ 136433 h 819527"/>
                    <a:gd name="connsiteX4380" fmla="*/ 141599 w 2570530"/>
                    <a:gd name="connsiteY4380" fmla="*/ 136433 h 819527"/>
                    <a:gd name="connsiteX4381" fmla="*/ 152564 w 2570530"/>
                    <a:gd name="connsiteY4381" fmla="*/ 144239 h 819527"/>
                    <a:gd name="connsiteX4382" fmla="*/ 152564 w 2570530"/>
                    <a:gd name="connsiteY4382" fmla="*/ 153984 h 819527"/>
                    <a:gd name="connsiteX4383" fmla="*/ 141599 w 2570530"/>
                    <a:gd name="connsiteY4383" fmla="*/ 161789 h 819527"/>
                    <a:gd name="connsiteX4384" fmla="*/ 134537 w 2570530"/>
                    <a:gd name="connsiteY4384" fmla="*/ 161789 h 819527"/>
                    <a:gd name="connsiteX4385" fmla="*/ 131159 w 2570530"/>
                    <a:gd name="connsiteY4385" fmla="*/ 161789 h 819527"/>
                    <a:gd name="connsiteX4386" fmla="*/ 120194 w 2570530"/>
                    <a:gd name="connsiteY4386" fmla="*/ 153984 h 819527"/>
                    <a:gd name="connsiteX4387" fmla="*/ 120194 w 2570530"/>
                    <a:gd name="connsiteY4387" fmla="*/ 144238 h 819527"/>
                    <a:gd name="connsiteX4388" fmla="*/ 131159 w 2570530"/>
                    <a:gd name="connsiteY4388" fmla="*/ 136433 h 819527"/>
                    <a:gd name="connsiteX4389" fmla="*/ 2356365 w 2570530"/>
                    <a:gd name="connsiteY4389" fmla="*/ 126805 h 819527"/>
                    <a:gd name="connsiteX4390" fmla="*/ 2361357 w 2570530"/>
                    <a:gd name="connsiteY4390" fmla="*/ 128465 h 819527"/>
                    <a:gd name="connsiteX4391" fmla="*/ 2367117 w 2570530"/>
                    <a:gd name="connsiteY4391" fmla="*/ 132946 h 819527"/>
                    <a:gd name="connsiteX4392" fmla="*/ 2366666 w 2570530"/>
                    <a:gd name="connsiteY4392" fmla="*/ 140187 h 819527"/>
                    <a:gd name="connsiteX4393" fmla="*/ 2360371 w 2570530"/>
                    <a:gd name="connsiteY4393" fmla="*/ 144288 h 819527"/>
                    <a:gd name="connsiteX4394" fmla="*/ 2350199 w 2570530"/>
                    <a:gd name="connsiteY4394" fmla="*/ 143966 h 819527"/>
                    <a:gd name="connsiteX4395" fmla="*/ 2344439 w 2570530"/>
                    <a:gd name="connsiteY4395" fmla="*/ 139485 h 819527"/>
                    <a:gd name="connsiteX4396" fmla="*/ 2344890 w 2570530"/>
                    <a:gd name="connsiteY4396" fmla="*/ 132245 h 819527"/>
                    <a:gd name="connsiteX4397" fmla="*/ 2351185 w 2570530"/>
                    <a:gd name="connsiteY4397" fmla="*/ 128144 h 819527"/>
                    <a:gd name="connsiteX4398" fmla="*/ 2356365 w 2570530"/>
                    <a:gd name="connsiteY4398" fmla="*/ 126805 h 819527"/>
                    <a:gd name="connsiteX4399" fmla="*/ 1725734 w 2570530"/>
                    <a:gd name="connsiteY4399" fmla="*/ 126805 h 819527"/>
                    <a:gd name="connsiteX4400" fmla="*/ 1730726 w 2570530"/>
                    <a:gd name="connsiteY4400" fmla="*/ 128465 h 819527"/>
                    <a:gd name="connsiteX4401" fmla="*/ 1736487 w 2570530"/>
                    <a:gd name="connsiteY4401" fmla="*/ 132946 h 819527"/>
                    <a:gd name="connsiteX4402" fmla="*/ 1736035 w 2570530"/>
                    <a:gd name="connsiteY4402" fmla="*/ 140187 h 819527"/>
                    <a:gd name="connsiteX4403" fmla="*/ 1729740 w 2570530"/>
                    <a:gd name="connsiteY4403" fmla="*/ 144288 h 819527"/>
                    <a:gd name="connsiteX4404" fmla="*/ 1719569 w 2570530"/>
                    <a:gd name="connsiteY4404" fmla="*/ 143966 h 819527"/>
                    <a:gd name="connsiteX4405" fmla="*/ 1713809 w 2570530"/>
                    <a:gd name="connsiteY4405" fmla="*/ 139485 h 819527"/>
                    <a:gd name="connsiteX4406" fmla="*/ 1714260 w 2570530"/>
                    <a:gd name="connsiteY4406" fmla="*/ 132245 h 819527"/>
                    <a:gd name="connsiteX4407" fmla="*/ 1720555 w 2570530"/>
                    <a:gd name="connsiteY4407" fmla="*/ 128144 h 819527"/>
                    <a:gd name="connsiteX4408" fmla="*/ 1725734 w 2570530"/>
                    <a:gd name="connsiteY4408" fmla="*/ 126805 h 819527"/>
                    <a:gd name="connsiteX4409" fmla="*/ 1095231 w 2570530"/>
                    <a:gd name="connsiteY4409" fmla="*/ 126805 h 819527"/>
                    <a:gd name="connsiteX4410" fmla="*/ 1100223 w 2570530"/>
                    <a:gd name="connsiteY4410" fmla="*/ 128465 h 819527"/>
                    <a:gd name="connsiteX4411" fmla="*/ 1105983 w 2570530"/>
                    <a:gd name="connsiteY4411" fmla="*/ 132946 h 819527"/>
                    <a:gd name="connsiteX4412" fmla="*/ 1105532 w 2570530"/>
                    <a:gd name="connsiteY4412" fmla="*/ 140187 h 819527"/>
                    <a:gd name="connsiteX4413" fmla="*/ 1099237 w 2570530"/>
                    <a:gd name="connsiteY4413" fmla="*/ 144288 h 819527"/>
                    <a:gd name="connsiteX4414" fmla="*/ 1089066 w 2570530"/>
                    <a:gd name="connsiteY4414" fmla="*/ 143966 h 819527"/>
                    <a:gd name="connsiteX4415" fmla="*/ 1083305 w 2570530"/>
                    <a:gd name="connsiteY4415" fmla="*/ 139485 h 819527"/>
                    <a:gd name="connsiteX4416" fmla="*/ 1083757 w 2570530"/>
                    <a:gd name="connsiteY4416" fmla="*/ 132245 h 819527"/>
                    <a:gd name="connsiteX4417" fmla="*/ 1090052 w 2570530"/>
                    <a:gd name="connsiteY4417" fmla="*/ 128144 h 819527"/>
                    <a:gd name="connsiteX4418" fmla="*/ 1095231 w 2570530"/>
                    <a:gd name="connsiteY4418" fmla="*/ 126805 h 819527"/>
                    <a:gd name="connsiteX4419" fmla="*/ 465921 w 2570530"/>
                    <a:gd name="connsiteY4419" fmla="*/ 126805 h 819527"/>
                    <a:gd name="connsiteX4420" fmla="*/ 470913 w 2570530"/>
                    <a:gd name="connsiteY4420" fmla="*/ 128465 h 819527"/>
                    <a:gd name="connsiteX4421" fmla="*/ 476674 w 2570530"/>
                    <a:gd name="connsiteY4421" fmla="*/ 132946 h 819527"/>
                    <a:gd name="connsiteX4422" fmla="*/ 476222 w 2570530"/>
                    <a:gd name="connsiteY4422" fmla="*/ 140187 h 819527"/>
                    <a:gd name="connsiteX4423" fmla="*/ 469927 w 2570530"/>
                    <a:gd name="connsiteY4423" fmla="*/ 144288 h 819527"/>
                    <a:gd name="connsiteX4424" fmla="*/ 459756 w 2570530"/>
                    <a:gd name="connsiteY4424" fmla="*/ 143966 h 819527"/>
                    <a:gd name="connsiteX4425" fmla="*/ 453996 w 2570530"/>
                    <a:gd name="connsiteY4425" fmla="*/ 139485 h 819527"/>
                    <a:gd name="connsiteX4426" fmla="*/ 454447 w 2570530"/>
                    <a:gd name="connsiteY4426" fmla="*/ 132245 h 819527"/>
                    <a:gd name="connsiteX4427" fmla="*/ 460742 w 2570530"/>
                    <a:gd name="connsiteY4427" fmla="*/ 128144 h 819527"/>
                    <a:gd name="connsiteX4428" fmla="*/ 465921 w 2570530"/>
                    <a:gd name="connsiteY4428" fmla="*/ 126805 h 819527"/>
                    <a:gd name="connsiteX4429" fmla="*/ 2185217 w 2570530"/>
                    <a:gd name="connsiteY4429" fmla="*/ 102559 h 819527"/>
                    <a:gd name="connsiteX4430" fmla="*/ 2199632 w 2570530"/>
                    <a:gd name="connsiteY4430" fmla="*/ 106809 h 819527"/>
                    <a:gd name="connsiteX4431" fmla="*/ 2263057 w 2570530"/>
                    <a:gd name="connsiteY4431" fmla="*/ 151960 h 819527"/>
                    <a:gd name="connsiteX4432" fmla="*/ 2263057 w 2570530"/>
                    <a:gd name="connsiteY4432" fmla="*/ 172482 h 819527"/>
                    <a:gd name="connsiteX4433" fmla="*/ 2205295 w 2570530"/>
                    <a:gd name="connsiteY4433" fmla="*/ 213601 h 819527"/>
                    <a:gd name="connsiteX4434" fmla="*/ 2176465 w 2570530"/>
                    <a:gd name="connsiteY4434" fmla="*/ 213601 h 819527"/>
                    <a:gd name="connsiteX4435" fmla="*/ 2113040 w 2570530"/>
                    <a:gd name="connsiteY4435" fmla="*/ 168450 h 819527"/>
                    <a:gd name="connsiteX4436" fmla="*/ 2113039 w 2570530"/>
                    <a:gd name="connsiteY4436" fmla="*/ 147928 h 819527"/>
                    <a:gd name="connsiteX4437" fmla="*/ 2170801 w 2570530"/>
                    <a:gd name="connsiteY4437" fmla="*/ 106809 h 819527"/>
                    <a:gd name="connsiteX4438" fmla="*/ 2185217 w 2570530"/>
                    <a:gd name="connsiteY4438" fmla="*/ 102559 h 819527"/>
                    <a:gd name="connsiteX4439" fmla="*/ 1554587 w 2570530"/>
                    <a:gd name="connsiteY4439" fmla="*/ 102559 h 819527"/>
                    <a:gd name="connsiteX4440" fmla="*/ 1569001 w 2570530"/>
                    <a:gd name="connsiteY4440" fmla="*/ 106809 h 819527"/>
                    <a:gd name="connsiteX4441" fmla="*/ 1632427 w 2570530"/>
                    <a:gd name="connsiteY4441" fmla="*/ 151960 h 819527"/>
                    <a:gd name="connsiteX4442" fmla="*/ 1632427 w 2570530"/>
                    <a:gd name="connsiteY4442" fmla="*/ 172482 h 819527"/>
                    <a:gd name="connsiteX4443" fmla="*/ 1574664 w 2570530"/>
                    <a:gd name="connsiteY4443" fmla="*/ 213601 h 819527"/>
                    <a:gd name="connsiteX4444" fmla="*/ 1545834 w 2570530"/>
                    <a:gd name="connsiteY4444" fmla="*/ 213601 h 819527"/>
                    <a:gd name="connsiteX4445" fmla="*/ 1482409 w 2570530"/>
                    <a:gd name="connsiteY4445" fmla="*/ 168450 h 819527"/>
                    <a:gd name="connsiteX4446" fmla="*/ 1482409 w 2570530"/>
                    <a:gd name="connsiteY4446" fmla="*/ 147928 h 819527"/>
                    <a:gd name="connsiteX4447" fmla="*/ 1540171 w 2570530"/>
                    <a:gd name="connsiteY4447" fmla="*/ 106809 h 819527"/>
                    <a:gd name="connsiteX4448" fmla="*/ 1554587 w 2570530"/>
                    <a:gd name="connsiteY4448" fmla="*/ 102559 h 819527"/>
                    <a:gd name="connsiteX4449" fmla="*/ 924083 w 2570530"/>
                    <a:gd name="connsiteY4449" fmla="*/ 102559 h 819527"/>
                    <a:gd name="connsiteX4450" fmla="*/ 938498 w 2570530"/>
                    <a:gd name="connsiteY4450" fmla="*/ 106809 h 819527"/>
                    <a:gd name="connsiteX4451" fmla="*/ 1001923 w 2570530"/>
                    <a:gd name="connsiteY4451" fmla="*/ 151960 h 819527"/>
                    <a:gd name="connsiteX4452" fmla="*/ 1001923 w 2570530"/>
                    <a:gd name="connsiteY4452" fmla="*/ 172482 h 819527"/>
                    <a:gd name="connsiteX4453" fmla="*/ 944161 w 2570530"/>
                    <a:gd name="connsiteY4453" fmla="*/ 213601 h 819527"/>
                    <a:gd name="connsiteX4454" fmla="*/ 915331 w 2570530"/>
                    <a:gd name="connsiteY4454" fmla="*/ 213601 h 819527"/>
                    <a:gd name="connsiteX4455" fmla="*/ 851906 w 2570530"/>
                    <a:gd name="connsiteY4455" fmla="*/ 168450 h 819527"/>
                    <a:gd name="connsiteX4456" fmla="*/ 851905 w 2570530"/>
                    <a:gd name="connsiteY4456" fmla="*/ 147928 h 819527"/>
                    <a:gd name="connsiteX4457" fmla="*/ 909667 w 2570530"/>
                    <a:gd name="connsiteY4457" fmla="*/ 106809 h 819527"/>
                    <a:gd name="connsiteX4458" fmla="*/ 924083 w 2570530"/>
                    <a:gd name="connsiteY4458" fmla="*/ 102559 h 819527"/>
                    <a:gd name="connsiteX4459" fmla="*/ 294773 w 2570530"/>
                    <a:gd name="connsiteY4459" fmla="*/ 102559 h 819527"/>
                    <a:gd name="connsiteX4460" fmla="*/ 309188 w 2570530"/>
                    <a:gd name="connsiteY4460" fmla="*/ 106809 h 819527"/>
                    <a:gd name="connsiteX4461" fmla="*/ 372613 w 2570530"/>
                    <a:gd name="connsiteY4461" fmla="*/ 151960 h 819527"/>
                    <a:gd name="connsiteX4462" fmla="*/ 372613 w 2570530"/>
                    <a:gd name="connsiteY4462" fmla="*/ 172482 h 819527"/>
                    <a:gd name="connsiteX4463" fmla="*/ 314852 w 2570530"/>
                    <a:gd name="connsiteY4463" fmla="*/ 213601 h 819527"/>
                    <a:gd name="connsiteX4464" fmla="*/ 286021 w 2570530"/>
                    <a:gd name="connsiteY4464" fmla="*/ 213601 h 819527"/>
                    <a:gd name="connsiteX4465" fmla="*/ 222596 w 2570530"/>
                    <a:gd name="connsiteY4465" fmla="*/ 168450 h 819527"/>
                    <a:gd name="connsiteX4466" fmla="*/ 222596 w 2570530"/>
                    <a:gd name="connsiteY4466" fmla="*/ 147928 h 819527"/>
                    <a:gd name="connsiteX4467" fmla="*/ 280357 w 2570530"/>
                    <a:gd name="connsiteY4467" fmla="*/ 106809 h 819527"/>
                    <a:gd name="connsiteX4468" fmla="*/ 294773 w 2570530"/>
                    <a:gd name="connsiteY4468" fmla="*/ 102559 h 819527"/>
                    <a:gd name="connsiteX4469" fmla="*/ 2426540 w 2570530"/>
                    <a:gd name="connsiteY4469" fmla="*/ 92531 h 819527"/>
                    <a:gd name="connsiteX4470" fmla="*/ 2434596 w 2570530"/>
                    <a:gd name="connsiteY4470" fmla="*/ 92555 h 819527"/>
                    <a:gd name="connsiteX4471" fmla="*/ 2445001 w 2570530"/>
                    <a:gd name="connsiteY4471" fmla="*/ 95260 h 819527"/>
                    <a:gd name="connsiteX4472" fmla="*/ 2449585 w 2570530"/>
                    <a:gd name="connsiteY4472" fmla="*/ 97258 h 819527"/>
                    <a:gd name="connsiteX4473" fmla="*/ 2464688 w 2570530"/>
                    <a:gd name="connsiteY4473" fmla="*/ 183258 h 819527"/>
                    <a:gd name="connsiteX4474" fmla="*/ 2457176 w 2570530"/>
                    <a:gd name="connsiteY4474" fmla="*/ 182413 h 819527"/>
                    <a:gd name="connsiteX4475" fmla="*/ 2393798 w 2570530"/>
                    <a:gd name="connsiteY4475" fmla="*/ 154789 h 819527"/>
                    <a:gd name="connsiteX4476" fmla="*/ 2384573 w 2570530"/>
                    <a:gd name="connsiteY4476" fmla="*/ 127481 h 819527"/>
                    <a:gd name="connsiteX4477" fmla="*/ 2406640 w 2570530"/>
                    <a:gd name="connsiteY4477" fmla="*/ 101827 h 819527"/>
                    <a:gd name="connsiteX4478" fmla="*/ 2426540 w 2570530"/>
                    <a:gd name="connsiteY4478" fmla="*/ 92531 h 819527"/>
                    <a:gd name="connsiteX4479" fmla="*/ 1795909 w 2570530"/>
                    <a:gd name="connsiteY4479" fmla="*/ 92531 h 819527"/>
                    <a:gd name="connsiteX4480" fmla="*/ 1803964 w 2570530"/>
                    <a:gd name="connsiteY4480" fmla="*/ 92555 h 819527"/>
                    <a:gd name="connsiteX4481" fmla="*/ 1814370 w 2570530"/>
                    <a:gd name="connsiteY4481" fmla="*/ 95260 h 819527"/>
                    <a:gd name="connsiteX4482" fmla="*/ 1877748 w 2570530"/>
                    <a:gd name="connsiteY4482" fmla="*/ 122884 h 819527"/>
                    <a:gd name="connsiteX4483" fmla="*/ 1886973 w 2570530"/>
                    <a:gd name="connsiteY4483" fmla="*/ 150192 h 819527"/>
                    <a:gd name="connsiteX4484" fmla="*/ 1864906 w 2570530"/>
                    <a:gd name="connsiteY4484" fmla="*/ 175847 h 819527"/>
                    <a:gd name="connsiteX4485" fmla="*/ 1826545 w 2570530"/>
                    <a:gd name="connsiteY4485" fmla="*/ 182413 h 819527"/>
                    <a:gd name="connsiteX4486" fmla="*/ 1763168 w 2570530"/>
                    <a:gd name="connsiteY4486" fmla="*/ 154789 h 819527"/>
                    <a:gd name="connsiteX4487" fmla="*/ 1753943 w 2570530"/>
                    <a:gd name="connsiteY4487" fmla="*/ 127481 h 819527"/>
                    <a:gd name="connsiteX4488" fmla="*/ 1776010 w 2570530"/>
                    <a:gd name="connsiteY4488" fmla="*/ 101827 h 819527"/>
                    <a:gd name="connsiteX4489" fmla="*/ 1795909 w 2570530"/>
                    <a:gd name="connsiteY4489" fmla="*/ 92531 h 819527"/>
                    <a:gd name="connsiteX4490" fmla="*/ 1165406 w 2570530"/>
                    <a:gd name="connsiteY4490" fmla="*/ 92531 h 819527"/>
                    <a:gd name="connsiteX4491" fmla="*/ 1173461 w 2570530"/>
                    <a:gd name="connsiteY4491" fmla="*/ 92555 h 819527"/>
                    <a:gd name="connsiteX4492" fmla="*/ 1183867 w 2570530"/>
                    <a:gd name="connsiteY4492" fmla="*/ 95260 h 819527"/>
                    <a:gd name="connsiteX4493" fmla="*/ 1247245 w 2570530"/>
                    <a:gd name="connsiteY4493" fmla="*/ 122884 h 819527"/>
                    <a:gd name="connsiteX4494" fmla="*/ 1256470 w 2570530"/>
                    <a:gd name="connsiteY4494" fmla="*/ 150192 h 819527"/>
                    <a:gd name="connsiteX4495" fmla="*/ 1234403 w 2570530"/>
                    <a:gd name="connsiteY4495" fmla="*/ 175847 h 819527"/>
                    <a:gd name="connsiteX4496" fmla="*/ 1196041 w 2570530"/>
                    <a:gd name="connsiteY4496" fmla="*/ 182413 h 819527"/>
                    <a:gd name="connsiteX4497" fmla="*/ 1132665 w 2570530"/>
                    <a:gd name="connsiteY4497" fmla="*/ 154789 h 819527"/>
                    <a:gd name="connsiteX4498" fmla="*/ 1123440 w 2570530"/>
                    <a:gd name="connsiteY4498" fmla="*/ 127481 h 819527"/>
                    <a:gd name="connsiteX4499" fmla="*/ 1145506 w 2570530"/>
                    <a:gd name="connsiteY4499" fmla="*/ 101827 h 819527"/>
                    <a:gd name="connsiteX4500" fmla="*/ 1165406 w 2570530"/>
                    <a:gd name="connsiteY4500" fmla="*/ 92531 h 819527"/>
                    <a:gd name="connsiteX4501" fmla="*/ 536097 w 2570530"/>
                    <a:gd name="connsiteY4501" fmla="*/ 92531 h 819527"/>
                    <a:gd name="connsiteX4502" fmla="*/ 544152 w 2570530"/>
                    <a:gd name="connsiteY4502" fmla="*/ 92555 h 819527"/>
                    <a:gd name="connsiteX4503" fmla="*/ 554557 w 2570530"/>
                    <a:gd name="connsiteY4503" fmla="*/ 95260 h 819527"/>
                    <a:gd name="connsiteX4504" fmla="*/ 617935 w 2570530"/>
                    <a:gd name="connsiteY4504" fmla="*/ 122884 h 819527"/>
                    <a:gd name="connsiteX4505" fmla="*/ 627160 w 2570530"/>
                    <a:gd name="connsiteY4505" fmla="*/ 150192 h 819527"/>
                    <a:gd name="connsiteX4506" fmla="*/ 605094 w 2570530"/>
                    <a:gd name="connsiteY4506" fmla="*/ 175847 h 819527"/>
                    <a:gd name="connsiteX4507" fmla="*/ 566732 w 2570530"/>
                    <a:gd name="connsiteY4507" fmla="*/ 182413 h 819527"/>
                    <a:gd name="connsiteX4508" fmla="*/ 503355 w 2570530"/>
                    <a:gd name="connsiteY4508" fmla="*/ 154789 h 819527"/>
                    <a:gd name="connsiteX4509" fmla="*/ 494130 w 2570530"/>
                    <a:gd name="connsiteY4509" fmla="*/ 127481 h 819527"/>
                    <a:gd name="connsiteX4510" fmla="*/ 516196 w 2570530"/>
                    <a:gd name="connsiteY4510" fmla="*/ 101827 h 819527"/>
                    <a:gd name="connsiteX4511" fmla="*/ 536097 w 2570530"/>
                    <a:gd name="connsiteY4511" fmla="*/ 92531 h 819527"/>
                    <a:gd name="connsiteX4512" fmla="*/ 2375826 w 2570530"/>
                    <a:gd name="connsiteY4512" fmla="*/ 86651 h 819527"/>
                    <a:gd name="connsiteX4513" fmla="*/ 2383133 w 2570530"/>
                    <a:gd name="connsiteY4513" fmla="*/ 89589 h 819527"/>
                    <a:gd name="connsiteX4514" fmla="*/ 2391139 w 2570530"/>
                    <a:gd name="connsiteY4514" fmla="*/ 96875 h 819527"/>
                    <a:gd name="connsiteX4515" fmla="*/ 2389258 w 2570530"/>
                    <a:gd name="connsiteY4515" fmla="*/ 107832 h 819527"/>
                    <a:gd name="connsiteX4516" fmla="*/ 2378476 w 2570530"/>
                    <a:gd name="connsiteY4516" fmla="*/ 113837 h 819527"/>
                    <a:gd name="connsiteX4517" fmla="*/ 2363084 w 2570530"/>
                    <a:gd name="connsiteY4517" fmla="*/ 112498 h 819527"/>
                    <a:gd name="connsiteX4518" fmla="*/ 2355077 w 2570530"/>
                    <a:gd name="connsiteY4518" fmla="*/ 105212 h 819527"/>
                    <a:gd name="connsiteX4519" fmla="*/ 2356958 w 2570530"/>
                    <a:gd name="connsiteY4519" fmla="*/ 94255 h 819527"/>
                    <a:gd name="connsiteX4520" fmla="*/ 2367741 w 2570530"/>
                    <a:gd name="connsiteY4520" fmla="*/ 88251 h 819527"/>
                    <a:gd name="connsiteX4521" fmla="*/ 2375826 w 2570530"/>
                    <a:gd name="connsiteY4521" fmla="*/ 86651 h 819527"/>
                    <a:gd name="connsiteX4522" fmla="*/ 1745195 w 2570530"/>
                    <a:gd name="connsiteY4522" fmla="*/ 86651 h 819527"/>
                    <a:gd name="connsiteX4523" fmla="*/ 1752502 w 2570530"/>
                    <a:gd name="connsiteY4523" fmla="*/ 89589 h 819527"/>
                    <a:gd name="connsiteX4524" fmla="*/ 1760508 w 2570530"/>
                    <a:gd name="connsiteY4524" fmla="*/ 96875 h 819527"/>
                    <a:gd name="connsiteX4525" fmla="*/ 1758628 w 2570530"/>
                    <a:gd name="connsiteY4525" fmla="*/ 107832 h 819527"/>
                    <a:gd name="connsiteX4526" fmla="*/ 1747845 w 2570530"/>
                    <a:gd name="connsiteY4526" fmla="*/ 113837 h 819527"/>
                    <a:gd name="connsiteX4527" fmla="*/ 1732454 w 2570530"/>
                    <a:gd name="connsiteY4527" fmla="*/ 112498 h 819527"/>
                    <a:gd name="connsiteX4528" fmla="*/ 1724447 w 2570530"/>
                    <a:gd name="connsiteY4528" fmla="*/ 105212 h 819527"/>
                    <a:gd name="connsiteX4529" fmla="*/ 1726328 w 2570530"/>
                    <a:gd name="connsiteY4529" fmla="*/ 94255 h 819527"/>
                    <a:gd name="connsiteX4530" fmla="*/ 1737110 w 2570530"/>
                    <a:gd name="connsiteY4530" fmla="*/ 88251 h 819527"/>
                    <a:gd name="connsiteX4531" fmla="*/ 1745195 w 2570530"/>
                    <a:gd name="connsiteY4531" fmla="*/ 86651 h 819527"/>
                    <a:gd name="connsiteX4532" fmla="*/ 1114692 w 2570530"/>
                    <a:gd name="connsiteY4532" fmla="*/ 86651 h 819527"/>
                    <a:gd name="connsiteX4533" fmla="*/ 1121998 w 2570530"/>
                    <a:gd name="connsiteY4533" fmla="*/ 89589 h 819527"/>
                    <a:gd name="connsiteX4534" fmla="*/ 1130005 w 2570530"/>
                    <a:gd name="connsiteY4534" fmla="*/ 96875 h 819527"/>
                    <a:gd name="connsiteX4535" fmla="*/ 1128124 w 2570530"/>
                    <a:gd name="connsiteY4535" fmla="*/ 107832 h 819527"/>
                    <a:gd name="connsiteX4536" fmla="*/ 1117341 w 2570530"/>
                    <a:gd name="connsiteY4536" fmla="*/ 113837 h 819527"/>
                    <a:gd name="connsiteX4537" fmla="*/ 1101950 w 2570530"/>
                    <a:gd name="connsiteY4537" fmla="*/ 112498 h 819527"/>
                    <a:gd name="connsiteX4538" fmla="*/ 1093944 w 2570530"/>
                    <a:gd name="connsiteY4538" fmla="*/ 105212 h 819527"/>
                    <a:gd name="connsiteX4539" fmla="*/ 1095825 w 2570530"/>
                    <a:gd name="connsiteY4539" fmla="*/ 94255 h 819527"/>
                    <a:gd name="connsiteX4540" fmla="*/ 1106607 w 2570530"/>
                    <a:gd name="connsiteY4540" fmla="*/ 88251 h 819527"/>
                    <a:gd name="connsiteX4541" fmla="*/ 1114692 w 2570530"/>
                    <a:gd name="connsiteY4541" fmla="*/ 86651 h 819527"/>
                    <a:gd name="connsiteX4542" fmla="*/ 485383 w 2570530"/>
                    <a:gd name="connsiteY4542" fmla="*/ 86651 h 819527"/>
                    <a:gd name="connsiteX4543" fmla="*/ 492689 w 2570530"/>
                    <a:gd name="connsiteY4543" fmla="*/ 89589 h 819527"/>
                    <a:gd name="connsiteX4544" fmla="*/ 500695 w 2570530"/>
                    <a:gd name="connsiteY4544" fmla="*/ 96875 h 819527"/>
                    <a:gd name="connsiteX4545" fmla="*/ 498815 w 2570530"/>
                    <a:gd name="connsiteY4545" fmla="*/ 107832 h 819527"/>
                    <a:gd name="connsiteX4546" fmla="*/ 488032 w 2570530"/>
                    <a:gd name="connsiteY4546" fmla="*/ 113837 h 819527"/>
                    <a:gd name="connsiteX4547" fmla="*/ 472641 w 2570530"/>
                    <a:gd name="connsiteY4547" fmla="*/ 112498 h 819527"/>
                    <a:gd name="connsiteX4548" fmla="*/ 464634 w 2570530"/>
                    <a:gd name="connsiteY4548" fmla="*/ 105212 h 819527"/>
                    <a:gd name="connsiteX4549" fmla="*/ 466515 w 2570530"/>
                    <a:gd name="connsiteY4549" fmla="*/ 94255 h 819527"/>
                    <a:gd name="connsiteX4550" fmla="*/ 477297 w 2570530"/>
                    <a:gd name="connsiteY4550" fmla="*/ 88251 h 819527"/>
                    <a:gd name="connsiteX4551" fmla="*/ 485383 w 2570530"/>
                    <a:gd name="connsiteY4551" fmla="*/ 86651 h 819527"/>
                    <a:gd name="connsiteX4552" fmla="*/ 2307999 w 2570530"/>
                    <a:gd name="connsiteY4552" fmla="*/ 86618 h 819527"/>
                    <a:gd name="connsiteX4553" fmla="*/ 2322486 w 2570530"/>
                    <a:gd name="connsiteY4553" fmla="*/ 92445 h 819527"/>
                    <a:gd name="connsiteX4554" fmla="*/ 2338361 w 2570530"/>
                    <a:gd name="connsiteY4554" fmla="*/ 106891 h 819527"/>
                    <a:gd name="connsiteX4555" fmla="*/ 2334633 w 2570530"/>
                    <a:gd name="connsiteY4555" fmla="*/ 128616 h 819527"/>
                    <a:gd name="connsiteX4556" fmla="*/ 2300567 w 2570530"/>
                    <a:gd name="connsiteY4556" fmla="*/ 147585 h 819527"/>
                    <a:gd name="connsiteX4557" fmla="*/ 2270049 w 2570530"/>
                    <a:gd name="connsiteY4557" fmla="*/ 144931 h 819527"/>
                    <a:gd name="connsiteX4558" fmla="*/ 2254173 w 2570530"/>
                    <a:gd name="connsiteY4558" fmla="*/ 130484 h 819527"/>
                    <a:gd name="connsiteX4559" fmla="*/ 2257902 w 2570530"/>
                    <a:gd name="connsiteY4559" fmla="*/ 108760 h 819527"/>
                    <a:gd name="connsiteX4560" fmla="*/ 2291968 w 2570530"/>
                    <a:gd name="connsiteY4560" fmla="*/ 89790 h 819527"/>
                    <a:gd name="connsiteX4561" fmla="*/ 2307999 w 2570530"/>
                    <a:gd name="connsiteY4561" fmla="*/ 86618 h 819527"/>
                    <a:gd name="connsiteX4562" fmla="*/ 1677368 w 2570530"/>
                    <a:gd name="connsiteY4562" fmla="*/ 86618 h 819527"/>
                    <a:gd name="connsiteX4563" fmla="*/ 1691856 w 2570530"/>
                    <a:gd name="connsiteY4563" fmla="*/ 92445 h 819527"/>
                    <a:gd name="connsiteX4564" fmla="*/ 1707731 w 2570530"/>
                    <a:gd name="connsiteY4564" fmla="*/ 106891 h 819527"/>
                    <a:gd name="connsiteX4565" fmla="*/ 1704002 w 2570530"/>
                    <a:gd name="connsiteY4565" fmla="*/ 128616 h 819527"/>
                    <a:gd name="connsiteX4566" fmla="*/ 1669937 w 2570530"/>
                    <a:gd name="connsiteY4566" fmla="*/ 147585 h 819527"/>
                    <a:gd name="connsiteX4567" fmla="*/ 1639419 w 2570530"/>
                    <a:gd name="connsiteY4567" fmla="*/ 144931 h 819527"/>
                    <a:gd name="connsiteX4568" fmla="*/ 1623543 w 2570530"/>
                    <a:gd name="connsiteY4568" fmla="*/ 130484 h 819527"/>
                    <a:gd name="connsiteX4569" fmla="*/ 1627272 w 2570530"/>
                    <a:gd name="connsiteY4569" fmla="*/ 108760 h 819527"/>
                    <a:gd name="connsiteX4570" fmla="*/ 1661338 w 2570530"/>
                    <a:gd name="connsiteY4570" fmla="*/ 89790 h 819527"/>
                    <a:gd name="connsiteX4571" fmla="*/ 1677368 w 2570530"/>
                    <a:gd name="connsiteY4571" fmla="*/ 86618 h 819527"/>
                    <a:gd name="connsiteX4572" fmla="*/ 1046865 w 2570530"/>
                    <a:gd name="connsiteY4572" fmla="*/ 86618 h 819527"/>
                    <a:gd name="connsiteX4573" fmla="*/ 1061352 w 2570530"/>
                    <a:gd name="connsiteY4573" fmla="*/ 92445 h 819527"/>
                    <a:gd name="connsiteX4574" fmla="*/ 1077227 w 2570530"/>
                    <a:gd name="connsiteY4574" fmla="*/ 106891 h 819527"/>
                    <a:gd name="connsiteX4575" fmla="*/ 1073499 w 2570530"/>
                    <a:gd name="connsiteY4575" fmla="*/ 128616 h 819527"/>
                    <a:gd name="connsiteX4576" fmla="*/ 1039433 w 2570530"/>
                    <a:gd name="connsiteY4576" fmla="*/ 147585 h 819527"/>
                    <a:gd name="connsiteX4577" fmla="*/ 1008915 w 2570530"/>
                    <a:gd name="connsiteY4577" fmla="*/ 144931 h 819527"/>
                    <a:gd name="connsiteX4578" fmla="*/ 993040 w 2570530"/>
                    <a:gd name="connsiteY4578" fmla="*/ 130484 h 819527"/>
                    <a:gd name="connsiteX4579" fmla="*/ 996768 w 2570530"/>
                    <a:gd name="connsiteY4579" fmla="*/ 108760 h 819527"/>
                    <a:gd name="connsiteX4580" fmla="*/ 1030834 w 2570530"/>
                    <a:gd name="connsiteY4580" fmla="*/ 89790 h 819527"/>
                    <a:gd name="connsiteX4581" fmla="*/ 1046865 w 2570530"/>
                    <a:gd name="connsiteY4581" fmla="*/ 86618 h 819527"/>
                    <a:gd name="connsiteX4582" fmla="*/ 417556 w 2570530"/>
                    <a:gd name="connsiteY4582" fmla="*/ 86618 h 819527"/>
                    <a:gd name="connsiteX4583" fmla="*/ 432042 w 2570530"/>
                    <a:gd name="connsiteY4583" fmla="*/ 92445 h 819527"/>
                    <a:gd name="connsiteX4584" fmla="*/ 447917 w 2570530"/>
                    <a:gd name="connsiteY4584" fmla="*/ 106891 h 819527"/>
                    <a:gd name="connsiteX4585" fmla="*/ 444190 w 2570530"/>
                    <a:gd name="connsiteY4585" fmla="*/ 128616 h 819527"/>
                    <a:gd name="connsiteX4586" fmla="*/ 410124 w 2570530"/>
                    <a:gd name="connsiteY4586" fmla="*/ 147585 h 819527"/>
                    <a:gd name="connsiteX4587" fmla="*/ 379606 w 2570530"/>
                    <a:gd name="connsiteY4587" fmla="*/ 144931 h 819527"/>
                    <a:gd name="connsiteX4588" fmla="*/ 363730 w 2570530"/>
                    <a:gd name="connsiteY4588" fmla="*/ 130484 h 819527"/>
                    <a:gd name="connsiteX4589" fmla="*/ 367459 w 2570530"/>
                    <a:gd name="connsiteY4589" fmla="*/ 108760 h 819527"/>
                    <a:gd name="connsiteX4590" fmla="*/ 401525 w 2570530"/>
                    <a:gd name="connsiteY4590" fmla="*/ 89790 h 819527"/>
                    <a:gd name="connsiteX4591" fmla="*/ 417556 w 2570530"/>
                    <a:gd name="connsiteY4591" fmla="*/ 86618 h 819527"/>
                    <a:gd name="connsiteX4592" fmla="*/ 2102356 w 2570530"/>
                    <a:gd name="connsiteY4592" fmla="*/ 78837 h 819527"/>
                    <a:gd name="connsiteX4593" fmla="*/ 2110088 w 2570530"/>
                    <a:gd name="connsiteY4593" fmla="*/ 81117 h 819527"/>
                    <a:gd name="connsiteX4594" fmla="*/ 2141070 w 2570530"/>
                    <a:gd name="connsiteY4594" fmla="*/ 103172 h 819527"/>
                    <a:gd name="connsiteX4595" fmla="*/ 2141070 w 2570530"/>
                    <a:gd name="connsiteY4595" fmla="*/ 114180 h 819527"/>
                    <a:gd name="connsiteX4596" fmla="*/ 2097862 w 2570530"/>
                    <a:gd name="connsiteY4596" fmla="*/ 144938 h 819527"/>
                    <a:gd name="connsiteX4597" fmla="*/ 2082398 w 2570530"/>
                    <a:gd name="connsiteY4597" fmla="*/ 144938 h 819527"/>
                    <a:gd name="connsiteX4598" fmla="*/ 2051416 w 2570530"/>
                    <a:gd name="connsiteY4598" fmla="*/ 122883 h 819527"/>
                    <a:gd name="connsiteX4599" fmla="*/ 2051416 w 2570530"/>
                    <a:gd name="connsiteY4599" fmla="*/ 111875 h 819527"/>
                    <a:gd name="connsiteX4600" fmla="*/ 2094624 w 2570530"/>
                    <a:gd name="connsiteY4600" fmla="*/ 81117 h 819527"/>
                    <a:gd name="connsiteX4601" fmla="*/ 2102356 w 2570530"/>
                    <a:gd name="connsiteY4601" fmla="*/ 78837 h 819527"/>
                    <a:gd name="connsiteX4602" fmla="*/ 1471725 w 2570530"/>
                    <a:gd name="connsiteY4602" fmla="*/ 78837 h 819527"/>
                    <a:gd name="connsiteX4603" fmla="*/ 1479457 w 2570530"/>
                    <a:gd name="connsiteY4603" fmla="*/ 81117 h 819527"/>
                    <a:gd name="connsiteX4604" fmla="*/ 1510440 w 2570530"/>
                    <a:gd name="connsiteY4604" fmla="*/ 103172 h 819527"/>
                    <a:gd name="connsiteX4605" fmla="*/ 1510440 w 2570530"/>
                    <a:gd name="connsiteY4605" fmla="*/ 114180 h 819527"/>
                    <a:gd name="connsiteX4606" fmla="*/ 1467232 w 2570530"/>
                    <a:gd name="connsiteY4606" fmla="*/ 144938 h 819527"/>
                    <a:gd name="connsiteX4607" fmla="*/ 1451768 w 2570530"/>
                    <a:gd name="connsiteY4607" fmla="*/ 144938 h 819527"/>
                    <a:gd name="connsiteX4608" fmla="*/ 1420785 w 2570530"/>
                    <a:gd name="connsiteY4608" fmla="*/ 122883 h 819527"/>
                    <a:gd name="connsiteX4609" fmla="*/ 1420785 w 2570530"/>
                    <a:gd name="connsiteY4609" fmla="*/ 111875 h 819527"/>
                    <a:gd name="connsiteX4610" fmla="*/ 1463993 w 2570530"/>
                    <a:gd name="connsiteY4610" fmla="*/ 81117 h 819527"/>
                    <a:gd name="connsiteX4611" fmla="*/ 1471725 w 2570530"/>
                    <a:gd name="connsiteY4611" fmla="*/ 78837 h 819527"/>
                    <a:gd name="connsiteX4612" fmla="*/ 841221 w 2570530"/>
                    <a:gd name="connsiteY4612" fmla="*/ 78837 h 819527"/>
                    <a:gd name="connsiteX4613" fmla="*/ 848954 w 2570530"/>
                    <a:gd name="connsiteY4613" fmla="*/ 81117 h 819527"/>
                    <a:gd name="connsiteX4614" fmla="*/ 879936 w 2570530"/>
                    <a:gd name="connsiteY4614" fmla="*/ 103172 h 819527"/>
                    <a:gd name="connsiteX4615" fmla="*/ 879936 w 2570530"/>
                    <a:gd name="connsiteY4615" fmla="*/ 114180 h 819527"/>
                    <a:gd name="connsiteX4616" fmla="*/ 836728 w 2570530"/>
                    <a:gd name="connsiteY4616" fmla="*/ 144938 h 819527"/>
                    <a:gd name="connsiteX4617" fmla="*/ 821264 w 2570530"/>
                    <a:gd name="connsiteY4617" fmla="*/ 144938 h 819527"/>
                    <a:gd name="connsiteX4618" fmla="*/ 790282 w 2570530"/>
                    <a:gd name="connsiteY4618" fmla="*/ 122883 h 819527"/>
                    <a:gd name="connsiteX4619" fmla="*/ 790282 w 2570530"/>
                    <a:gd name="connsiteY4619" fmla="*/ 111875 h 819527"/>
                    <a:gd name="connsiteX4620" fmla="*/ 833489 w 2570530"/>
                    <a:gd name="connsiteY4620" fmla="*/ 81117 h 819527"/>
                    <a:gd name="connsiteX4621" fmla="*/ 841221 w 2570530"/>
                    <a:gd name="connsiteY4621" fmla="*/ 78837 h 819527"/>
                    <a:gd name="connsiteX4622" fmla="*/ 211912 w 2570530"/>
                    <a:gd name="connsiteY4622" fmla="*/ 78837 h 819527"/>
                    <a:gd name="connsiteX4623" fmla="*/ 219644 w 2570530"/>
                    <a:gd name="connsiteY4623" fmla="*/ 81117 h 819527"/>
                    <a:gd name="connsiteX4624" fmla="*/ 250627 w 2570530"/>
                    <a:gd name="connsiteY4624" fmla="*/ 103172 h 819527"/>
                    <a:gd name="connsiteX4625" fmla="*/ 250627 w 2570530"/>
                    <a:gd name="connsiteY4625" fmla="*/ 114180 h 819527"/>
                    <a:gd name="connsiteX4626" fmla="*/ 207419 w 2570530"/>
                    <a:gd name="connsiteY4626" fmla="*/ 144938 h 819527"/>
                    <a:gd name="connsiteX4627" fmla="*/ 191955 w 2570530"/>
                    <a:gd name="connsiteY4627" fmla="*/ 144938 h 819527"/>
                    <a:gd name="connsiteX4628" fmla="*/ 160973 w 2570530"/>
                    <a:gd name="connsiteY4628" fmla="*/ 122883 h 819527"/>
                    <a:gd name="connsiteX4629" fmla="*/ 160973 w 2570530"/>
                    <a:gd name="connsiteY4629" fmla="*/ 111875 h 819527"/>
                    <a:gd name="connsiteX4630" fmla="*/ 204180 w 2570530"/>
                    <a:gd name="connsiteY4630" fmla="*/ 81117 h 819527"/>
                    <a:gd name="connsiteX4631" fmla="*/ 211912 w 2570530"/>
                    <a:gd name="connsiteY4631" fmla="*/ 78837 h 819527"/>
                    <a:gd name="connsiteX4632" fmla="*/ 1862400 w 2570530"/>
                    <a:gd name="connsiteY4632" fmla="*/ 78784 h 819527"/>
                    <a:gd name="connsiteX4633" fmla="*/ 1867149 w 2570530"/>
                    <a:gd name="connsiteY4633" fmla="*/ 81414 h 819527"/>
                    <a:gd name="connsiteX4634" fmla="*/ 1873156 w 2570530"/>
                    <a:gd name="connsiteY4634" fmla="*/ 88938 h 819527"/>
                    <a:gd name="connsiteX4635" fmla="*/ 1870208 w 2570530"/>
                    <a:gd name="connsiteY4635" fmla="*/ 96567 h 819527"/>
                    <a:gd name="connsiteX4636" fmla="*/ 1859857 w 2570530"/>
                    <a:gd name="connsiteY4636" fmla="*/ 100756 h 819527"/>
                    <a:gd name="connsiteX4637" fmla="*/ 1849138 w 2570530"/>
                    <a:gd name="connsiteY4637" fmla="*/ 98657 h 819527"/>
                    <a:gd name="connsiteX4638" fmla="*/ 1843131 w 2570530"/>
                    <a:gd name="connsiteY4638" fmla="*/ 91134 h 819527"/>
                    <a:gd name="connsiteX4639" fmla="*/ 1846079 w 2570530"/>
                    <a:gd name="connsiteY4639" fmla="*/ 83504 h 819527"/>
                    <a:gd name="connsiteX4640" fmla="*/ 1856431 w 2570530"/>
                    <a:gd name="connsiteY4640" fmla="*/ 79315 h 819527"/>
                    <a:gd name="connsiteX4641" fmla="*/ 1862400 w 2570530"/>
                    <a:gd name="connsiteY4641" fmla="*/ 78784 h 819527"/>
                    <a:gd name="connsiteX4642" fmla="*/ 1231897 w 2570530"/>
                    <a:gd name="connsiteY4642" fmla="*/ 78784 h 819527"/>
                    <a:gd name="connsiteX4643" fmla="*/ 1236646 w 2570530"/>
                    <a:gd name="connsiteY4643" fmla="*/ 81414 h 819527"/>
                    <a:gd name="connsiteX4644" fmla="*/ 1242653 w 2570530"/>
                    <a:gd name="connsiteY4644" fmla="*/ 88938 h 819527"/>
                    <a:gd name="connsiteX4645" fmla="*/ 1239705 w 2570530"/>
                    <a:gd name="connsiteY4645" fmla="*/ 96567 h 819527"/>
                    <a:gd name="connsiteX4646" fmla="*/ 1229354 w 2570530"/>
                    <a:gd name="connsiteY4646" fmla="*/ 100756 h 819527"/>
                    <a:gd name="connsiteX4647" fmla="*/ 1218635 w 2570530"/>
                    <a:gd name="connsiteY4647" fmla="*/ 98657 h 819527"/>
                    <a:gd name="connsiteX4648" fmla="*/ 1212628 w 2570530"/>
                    <a:gd name="connsiteY4648" fmla="*/ 91134 h 819527"/>
                    <a:gd name="connsiteX4649" fmla="*/ 1215576 w 2570530"/>
                    <a:gd name="connsiteY4649" fmla="*/ 83504 h 819527"/>
                    <a:gd name="connsiteX4650" fmla="*/ 1225927 w 2570530"/>
                    <a:gd name="connsiteY4650" fmla="*/ 79315 h 819527"/>
                    <a:gd name="connsiteX4651" fmla="*/ 1231897 w 2570530"/>
                    <a:gd name="connsiteY4651" fmla="*/ 78784 h 819527"/>
                    <a:gd name="connsiteX4652" fmla="*/ 602587 w 2570530"/>
                    <a:gd name="connsiteY4652" fmla="*/ 78784 h 819527"/>
                    <a:gd name="connsiteX4653" fmla="*/ 607336 w 2570530"/>
                    <a:gd name="connsiteY4653" fmla="*/ 81414 h 819527"/>
                    <a:gd name="connsiteX4654" fmla="*/ 613343 w 2570530"/>
                    <a:gd name="connsiteY4654" fmla="*/ 88938 h 819527"/>
                    <a:gd name="connsiteX4655" fmla="*/ 610395 w 2570530"/>
                    <a:gd name="connsiteY4655" fmla="*/ 96567 h 819527"/>
                    <a:gd name="connsiteX4656" fmla="*/ 600044 w 2570530"/>
                    <a:gd name="connsiteY4656" fmla="*/ 100756 h 819527"/>
                    <a:gd name="connsiteX4657" fmla="*/ 589326 w 2570530"/>
                    <a:gd name="connsiteY4657" fmla="*/ 98657 h 819527"/>
                    <a:gd name="connsiteX4658" fmla="*/ 583318 w 2570530"/>
                    <a:gd name="connsiteY4658" fmla="*/ 91134 h 819527"/>
                    <a:gd name="connsiteX4659" fmla="*/ 586266 w 2570530"/>
                    <a:gd name="connsiteY4659" fmla="*/ 83504 h 819527"/>
                    <a:gd name="connsiteX4660" fmla="*/ 596617 w 2570530"/>
                    <a:gd name="connsiteY4660" fmla="*/ 79315 h 819527"/>
                    <a:gd name="connsiteX4661" fmla="*/ 602587 w 2570530"/>
                    <a:gd name="connsiteY4661" fmla="*/ 78784 h 819527"/>
                    <a:gd name="connsiteX4662" fmla="*/ 2155207 w 2570530"/>
                    <a:gd name="connsiteY4662" fmla="*/ 75217 h 819527"/>
                    <a:gd name="connsiteX4663" fmla="*/ 2168202 w 2570530"/>
                    <a:gd name="connsiteY4663" fmla="*/ 75217 h 819527"/>
                    <a:gd name="connsiteX4664" fmla="*/ 2179166 w 2570530"/>
                    <a:gd name="connsiteY4664" fmla="*/ 83022 h 819527"/>
                    <a:gd name="connsiteX4665" fmla="*/ 2179166 w 2570530"/>
                    <a:gd name="connsiteY4665" fmla="*/ 92767 h 819527"/>
                    <a:gd name="connsiteX4666" fmla="*/ 2168202 w 2570530"/>
                    <a:gd name="connsiteY4666" fmla="*/ 100572 h 819527"/>
                    <a:gd name="connsiteX4667" fmla="*/ 2155207 w 2570530"/>
                    <a:gd name="connsiteY4667" fmla="*/ 100573 h 819527"/>
                    <a:gd name="connsiteX4668" fmla="*/ 2144242 w 2570530"/>
                    <a:gd name="connsiteY4668" fmla="*/ 92767 h 819527"/>
                    <a:gd name="connsiteX4669" fmla="*/ 2144242 w 2570530"/>
                    <a:gd name="connsiteY4669" fmla="*/ 83022 h 819527"/>
                    <a:gd name="connsiteX4670" fmla="*/ 2155207 w 2570530"/>
                    <a:gd name="connsiteY4670" fmla="*/ 75217 h 819527"/>
                    <a:gd name="connsiteX4671" fmla="*/ 1524576 w 2570530"/>
                    <a:gd name="connsiteY4671" fmla="*/ 75217 h 819527"/>
                    <a:gd name="connsiteX4672" fmla="*/ 1537571 w 2570530"/>
                    <a:gd name="connsiteY4672" fmla="*/ 75217 h 819527"/>
                    <a:gd name="connsiteX4673" fmla="*/ 1548536 w 2570530"/>
                    <a:gd name="connsiteY4673" fmla="*/ 83022 h 819527"/>
                    <a:gd name="connsiteX4674" fmla="*/ 1548535 w 2570530"/>
                    <a:gd name="connsiteY4674" fmla="*/ 92767 h 819527"/>
                    <a:gd name="connsiteX4675" fmla="*/ 1537571 w 2570530"/>
                    <a:gd name="connsiteY4675" fmla="*/ 100572 h 819527"/>
                    <a:gd name="connsiteX4676" fmla="*/ 1524577 w 2570530"/>
                    <a:gd name="connsiteY4676" fmla="*/ 100573 h 819527"/>
                    <a:gd name="connsiteX4677" fmla="*/ 1513612 w 2570530"/>
                    <a:gd name="connsiteY4677" fmla="*/ 92767 h 819527"/>
                    <a:gd name="connsiteX4678" fmla="*/ 1513612 w 2570530"/>
                    <a:gd name="connsiteY4678" fmla="*/ 83022 h 819527"/>
                    <a:gd name="connsiteX4679" fmla="*/ 1524576 w 2570530"/>
                    <a:gd name="connsiteY4679" fmla="*/ 75217 h 819527"/>
                    <a:gd name="connsiteX4680" fmla="*/ 894073 w 2570530"/>
                    <a:gd name="connsiteY4680" fmla="*/ 75217 h 819527"/>
                    <a:gd name="connsiteX4681" fmla="*/ 907067 w 2570530"/>
                    <a:gd name="connsiteY4681" fmla="*/ 75217 h 819527"/>
                    <a:gd name="connsiteX4682" fmla="*/ 918033 w 2570530"/>
                    <a:gd name="connsiteY4682" fmla="*/ 83022 h 819527"/>
                    <a:gd name="connsiteX4683" fmla="*/ 918032 w 2570530"/>
                    <a:gd name="connsiteY4683" fmla="*/ 92767 h 819527"/>
                    <a:gd name="connsiteX4684" fmla="*/ 907067 w 2570530"/>
                    <a:gd name="connsiteY4684" fmla="*/ 100572 h 819527"/>
                    <a:gd name="connsiteX4685" fmla="*/ 894074 w 2570530"/>
                    <a:gd name="connsiteY4685" fmla="*/ 100573 h 819527"/>
                    <a:gd name="connsiteX4686" fmla="*/ 883109 w 2570530"/>
                    <a:gd name="connsiteY4686" fmla="*/ 92767 h 819527"/>
                    <a:gd name="connsiteX4687" fmla="*/ 883109 w 2570530"/>
                    <a:gd name="connsiteY4687" fmla="*/ 83022 h 819527"/>
                    <a:gd name="connsiteX4688" fmla="*/ 894073 w 2570530"/>
                    <a:gd name="connsiteY4688" fmla="*/ 75217 h 819527"/>
                    <a:gd name="connsiteX4689" fmla="*/ 264763 w 2570530"/>
                    <a:gd name="connsiteY4689" fmla="*/ 75217 h 819527"/>
                    <a:gd name="connsiteX4690" fmla="*/ 277758 w 2570530"/>
                    <a:gd name="connsiteY4690" fmla="*/ 75217 h 819527"/>
                    <a:gd name="connsiteX4691" fmla="*/ 288723 w 2570530"/>
                    <a:gd name="connsiteY4691" fmla="*/ 83022 h 819527"/>
                    <a:gd name="connsiteX4692" fmla="*/ 288723 w 2570530"/>
                    <a:gd name="connsiteY4692" fmla="*/ 92767 h 819527"/>
                    <a:gd name="connsiteX4693" fmla="*/ 277758 w 2570530"/>
                    <a:gd name="connsiteY4693" fmla="*/ 100572 h 819527"/>
                    <a:gd name="connsiteX4694" fmla="*/ 264764 w 2570530"/>
                    <a:gd name="connsiteY4694" fmla="*/ 100573 h 819527"/>
                    <a:gd name="connsiteX4695" fmla="*/ 253799 w 2570530"/>
                    <a:gd name="connsiteY4695" fmla="*/ 92767 h 819527"/>
                    <a:gd name="connsiteX4696" fmla="*/ 253799 w 2570530"/>
                    <a:gd name="connsiteY4696" fmla="*/ 83022 h 819527"/>
                    <a:gd name="connsiteX4697" fmla="*/ 264763 w 2570530"/>
                    <a:gd name="connsiteY4697" fmla="*/ 75217 h 819527"/>
                    <a:gd name="connsiteX4698" fmla="*/ 1929461 w 2570530"/>
                    <a:gd name="connsiteY4698" fmla="*/ 67468 h 819527"/>
                    <a:gd name="connsiteX4699" fmla="*/ 1946878 w 2570530"/>
                    <a:gd name="connsiteY4699" fmla="*/ 72052 h 819527"/>
                    <a:gd name="connsiteX4700" fmla="*/ 1996662 w 2570530"/>
                    <a:gd name="connsiteY4700" fmla="*/ 104862 h 819527"/>
                    <a:gd name="connsiteX4701" fmla="*/ 1997983 w 2570530"/>
                    <a:gd name="connsiteY4701" fmla="*/ 129272 h 819527"/>
                    <a:gd name="connsiteX4702" fmla="*/ 1973015 w 2570530"/>
                    <a:gd name="connsiteY4702" fmla="*/ 148469 h 819527"/>
                    <a:gd name="connsiteX4703" fmla="*/ 1938727 w 2570530"/>
                    <a:gd name="connsiteY4703" fmla="*/ 149409 h 819527"/>
                    <a:gd name="connsiteX4704" fmla="*/ 1888943 w 2570530"/>
                    <a:gd name="connsiteY4704" fmla="*/ 116599 h 819527"/>
                    <a:gd name="connsiteX4705" fmla="*/ 1887622 w 2570530"/>
                    <a:gd name="connsiteY4705" fmla="*/ 92191 h 819527"/>
                    <a:gd name="connsiteX4706" fmla="*/ 1912590 w 2570530"/>
                    <a:gd name="connsiteY4706" fmla="*/ 72992 h 819527"/>
                    <a:gd name="connsiteX4707" fmla="*/ 1929461 w 2570530"/>
                    <a:gd name="connsiteY4707" fmla="*/ 67468 h 819527"/>
                    <a:gd name="connsiteX4708" fmla="*/ 1298957 w 2570530"/>
                    <a:gd name="connsiteY4708" fmla="*/ 67468 h 819527"/>
                    <a:gd name="connsiteX4709" fmla="*/ 1316375 w 2570530"/>
                    <a:gd name="connsiteY4709" fmla="*/ 72052 h 819527"/>
                    <a:gd name="connsiteX4710" fmla="*/ 1366159 w 2570530"/>
                    <a:gd name="connsiteY4710" fmla="*/ 104862 h 819527"/>
                    <a:gd name="connsiteX4711" fmla="*/ 1367480 w 2570530"/>
                    <a:gd name="connsiteY4711" fmla="*/ 129272 h 819527"/>
                    <a:gd name="connsiteX4712" fmla="*/ 1342512 w 2570530"/>
                    <a:gd name="connsiteY4712" fmla="*/ 148469 h 819527"/>
                    <a:gd name="connsiteX4713" fmla="*/ 1308223 w 2570530"/>
                    <a:gd name="connsiteY4713" fmla="*/ 149409 h 819527"/>
                    <a:gd name="connsiteX4714" fmla="*/ 1258439 w 2570530"/>
                    <a:gd name="connsiteY4714" fmla="*/ 116599 h 819527"/>
                    <a:gd name="connsiteX4715" fmla="*/ 1257119 w 2570530"/>
                    <a:gd name="connsiteY4715" fmla="*/ 92191 h 819527"/>
                    <a:gd name="connsiteX4716" fmla="*/ 1282086 w 2570530"/>
                    <a:gd name="connsiteY4716" fmla="*/ 72992 h 819527"/>
                    <a:gd name="connsiteX4717" fmla="*/ 1298957 w 2570530"/>
                    <a:gd name="connsiteY4717" fmla="*/ 67468 h 819527"/>
                    <a:gd name="connsiteX4718" fmla="*/ 669647 w 2570530"/>
                    <a:gd name="connsiteY4718" fmla="*/ 67468 h 819527"/>
                    <a:gd name="connsiteX4719" fmla="*/ 687066 w 2570530"/>
                    <a:gd name="connsiteY4719" fmla="*/ 72052 h 819527"/>
                    <a:gd name="connsiteX4720" fmla="*/ 736849 w 2570530"/>
                    <a:gd name="connsiteY4720" fmla="*/ 104862 h 819527"/>
                    <a:gd name="connsiteX4721" fmla="*/ 738170 w 2570530"/>
                    <a:gd name="connsiteY4721" fmla="*/ 129272 h 819527"/>
                    <a:gd name="connsiteX4722" fmla="*/ 713202 w 2570530"/>
                    <a:gd name="connsiteY4722" fmla="*/ 148469 h 819527"/>
                    <a:gd name="connsiteX4723" fmla="*/ 678914 w 2570530"/>
                    <a:gd name="connsiteY4723" fmla="*/ 149409 h 819527"/>
                    <a:gd name="connsiteX4724" fmla="*/ 629130 w 2570530"/>
                    <a:gd name="connsiteY4724" fmla="*/ 116599 h 819527"/>
                    <a:gd name="connsiteX4725" fmla="*/ 627809 w 2570530"/>
                    <a:gd name="connsiteY4725" fmla="*/ 92191 h 819527"/>
                    <a:gd name="connsiteX4726" fmla="*/ 652777 w 2570530"/>
                    <a:gd name="connsiteY4726" fmla="*/ 72992 h 819527"/>
                    <a:gd name="connsiteX4727" fmla="*/ 669647 w 2570530"/>
                    <a:gd name="connsiteY4727" fmla="*/ 67468 h 819527"/>
                    <a:gd name="connsiteX4728" fmla="*/ 2316949 w 2570530"/>
                    <a:gd name="connsiteY4728" fmla="*/ 63038 h 819527"/>
                    <a:gd name="connsiteX4729" fmla="*/ 2321942 w 2570530"/>
                    <a:gd name="connsiteY4729" fmla="*/ 64698 h 819527"/>
                    <a:gd name="connsiteX4730" fmla="*/ 2327702 w 2570530"/>
                    <a:gd name="connsiteY4730" fmla="*/ 69180 h 819527"/>
                    <a:gd name="connsiteX4731" fmla="*/ 2327251 w 2570530"/>
                    <a:gd name="connsiteY4731" fmla="*/ 76420 h 819527"/>
                    <a:gd name="connsiteX4732" fmla="*/ 2320956 w 2570530"/>
                    <a:gd name="connsiteY4732" fmla="*/ 80521 h 819527"/>
                    <a:gd name="connsiteX4733" fmla="*/ 2310785 w 2570530"/>
                    <a:gd name="connsiteY4733" fmla="*/ 80199 h 819527"/>
                    <a:gd name="connsiteX4734" fmla="*/ 2305024 w 2570530"/>
                    <a:gd name="connsiteY4734" fmla="*/ 75718 h 819527"/>
                    <a:gd name="connsiteX4735" fmla="*/ 2305475 w 2570530"/>
                    <a:gd name="connsiteY4735" fmla="*/ 68477 h 819527"/>
                    <a:gd name="connsiteX4736" fmla="*/ 2311770 w 2570530"/>
                    <a:gd name="connsiteY4736" fmla="*/ 64377 h 819527"/>
                    <a:gd name="connsiteX4737" fmla="*/ 2316949 w 2570530"/>
                    <a:gd name="connsiteY4737" fmla="*/ 63038 h 819527"/>
                    <a:gd name="connsiteX4738" fmla="*/ 1686319 w 2570530"/>
                    <a:gd name="connsiteY4738" fmla="*/ 63038 h 819527"/>
                    <a:gd name="connsiteX4739" fmla="*/ 1691311 w 2570530"/>
                    <a:gd name="connsiteY4739" fmla="*/ 64698 h 819527"/>
                    <a:gd name="connsiteX4740" fmla="*/ 1697072 w 2570530"/>
                    <a:gd name="connsiteY4740" fmla="*/ 69180 h 819527"/>
                    <a:gd name="connsiteX4741" fmla="*/ 1696620 w 2570530"/>
                    <a:gd name="connsiteY4741" fmla="*/ 76420 h 819527"/>
                    <a:gd name="connsiteX4742" fmla="*/ 1690325 w 2570530"/>
                    <a:gd name="connsiteY4742" fmla="*/ 80521 h 819527"/>
                    <a:gd name="connsiteX4743" fmla="*/ 1680154 w 2570530"/>
                    <a:gd name="connsiteY4743" fmla="*/ 80199 h 819527"/>
                    <a:gd name="connsiteX4744" fmla="*/ 1674394 w 2570530"/>
                    <a:gd name="connsiteY4744" fmla="*/ 75718 h 819527"/>
                    <a:gd name="connsiteX4745" fmla="*/ 1674845 w 2570530"/>
                    <a:gd name="connsiteY4745" fmla="*/ 68477 h 819527"/>
                    <a:gd name="connsiteX4746" fmla="*/ 1681140 w 2570530"/>
                    <a:gd name="connsiteY4746" fmla="*/ 64377 h 819527"/>
                    <a:gd name="connsiteX4747" fmla="*/ 1686319 w 2570530"/>
                    <a:gd name="connsiteY4747" fmla="*/ 63038 h 819527"/>
                    <a:gd name="connsiteX4748" fmla="*/ 1055816 w 2570530"/>
                    <a:gd name="connsiteY4748" fmla="*/ 63038 h 819527"/>
                    <a:gd name="connsiteX4749" fmla="*/ 1060808 w 2570530"/>
                    <a:gd name="connsiteY4749" fmla="*/ 64698 h 819527"/>
                    <a:gd name="connsiteX4750" fmla="*/ 1066568 w 2570530"/>
                    <a:gd name="connsiteY4750" fmla="*/ 69180 h 819527"/>
                    <a:gd name="connsiteX4751" fmla="*/ 1066117 w 2570530"/>
                    <a:gd name="connsiteY4751" fmla="*/ 76420 h 819527"/>
                    <a:gd name="connsiteX4752" fmla="*/ 1059822 w 2570530"/>
                    <a:gd name="connsiteY4752" fmla="*/ 80521 h 819527"/>
                    <a:gd name="connsiteX4753" fmla="*/ 1049651 w 2570530"/>
                    <a:gd name="connsiteY4753" fmla="*/ 80199 h 819527"/>
                    <a:gd name="connsiteX4754" fmla="*/ 1043890 w 2570530"/>
                    <a:gd name="connsiteY4754" fmla="*/ 75718 h 819527"/>
                    <a:gd name="connsiteX4755" fmla="*/ 1044342 w 2570530"/>
                    <a:gd name="connsiteY4755" fmla="*/ 68477 h 819527"/>
                    <a:gd name="connsiteX4756" fmla="*/ 1050637 w 2570530"/>
                    <a:gd name="connsiteY4756" fmla="*/ 64377 h 819527"/>
                    <a:gd name="connsiteX4757" fmla="*/ 1055816 w 2570530"/>
                    <a:gd name="connsiteY4757" fmla="*/ 63038 h 819527"/>
                    <a:gd name="connsiteX4758" fmla="*/ 426506 w 2570530"/>
                    <a:gd name="connsiteY4758" fmla="*/ 63038 h 819527"/>
                    <a:gd name="connsiteX4759" fmla="*/ 431499 w 2570530"/>
                    <a:gd name="connsiteY4759" fmla="*/ 64698 h 819527"/>
                    <a:gd name="connsiteX4760" fmla="*/ 437259 w 2570530"/>
                    <a:gd name="connsiteY4760" fmla="*/ 69180 h 819527"/>
                    <a:gd name="connsiteX4761" fmla="*/ 436808 w 2570530"/>
                    <a:gd name="connsiteY4761" fmla="*/ 76420 h 819527"/>
                    <a:gd name="connsiteX4762" fmla="*/ 430512 w 2570530"/>
                    <a:gd name="connsiteY4762" fmla="*/ 80521 h 819527"/>
                    <a:gd name="connsiteX4763" fmla="*/ 420342 w 2570530"/>
                    <a:gd name="connsiteY4763" fmla="*/ 80199 h 819527"/>
                    <a:gd name="connsiteX4764" fmla="*/ 414581 w 2570530"/>
                    <a:gd name="connsiteY4764" fmla="*/ 75718 h 819527"/>
                    <a:gd name="connsiteX4765" fmla="*/ 415032 w 2570530"/>
                    <a:gd name="connsiteY4765" fmla="*/ 68477 h 819527"/>
                    <a:gd name="connsiteX4766" fmla="*/ 421327 w 2570530"/>
                    <a:gd name="connsiteY4766" fmla="*/ 64377 h 819527"/>
                    <a:gd name="connsiteX4767" fmla="*/ 426506 w 2570530"/>
                    <a:gd name="connsiteY4767" fmla="*/ 63038 h 819527"/>
                    <a:gd name="connsiteX4768" fmla="*/ 2130627 w 2570530"/>
                    <a:gd name="connsiteY4768" fmla="*/ 59637 h 819527"/>
                    <a:gd name="connsiteX4769" fmla="*/ 2135619 w 2570530"/>
                    <a:gd name="connsiteY4769" fmla="*/ 61297 h 819527"/>
                    <a:gd name="connsiteX4770" fmla="*/ 2141379 w 2570530"/>
                    <a:gd name="connsiteY4770" fmla="*/ 65779 h 819527"/>
                    <a:gd name="connsiteX4771" fmla="*/ 2140929 w 2570530"/>
                    <a:gd name="connsiteY4771" fmla="*/ 73019 h 819527"/>
                    <a:gd name="connsiteX4772" fmla="*/ 2134633 w 2570530"/>
                    <a:gd name="connsiteY4772" fmla="*/ 77120 h 819527"/>
                    <a:gd name="connsiteX4773" fmla="*/ 2124462 w 2570530"/>
                    <a:gd name="connsiteY4773" fmla="*/ 76799 h 819527"/>
                    <a:gd name="connsiteX4774" fmla="*/ 2118701 w 2570530"/>
                    <a:gd name="connsiteY4774" fmla="*/ 72317 h 819527"/>
                    <a:gd name="connsiteX4775" fmla="*/ 2119152 w 2570530"/>
                    <a:gd name="connsiteY4775" fmla="*/ 65076 h 819527"/>
                    <a:gd name="connsiteX4776" fmla="*/ 2125448 w 2570530"/>
                    <a:gd name="connsiteY4776" fmla="*/ 60976 h 819527"/>
                    <a:gd name="connsiteX4777" fmla="*/ 2130627 w 2570530"/>
                    <a:gd name="connsiteY4777" fmla="*/ 59637 h 819527"/>
                    <a:gd name="connsiteX4778" fmla="*/ 1499996 w 2570530"/>
                    <a:gd name="connsiteY4778" fmla="*/ 59637 h 819527"/>
                    <a:gd name="connsiteX4779" fmla="*/ 1504988 w 2570530"/>
                    <a:gd name="connsiteY4779" fmla="*/ 61297 h 819527"/>
                    <a:gd name="connsiteX4780" fmla="*/ 1510749 w 2570530"/>
                    <a:gd name="connsiteY4780" fmla="*/ 65779 h 819527"/>
                    <a:gd name="connsiteX4781" fmla="*/ 1510298 w 2570530"/>
                    <a:gd name="connsiteY4781" fmla="*/ 73019 h 819527"/>
                    <a:gd name="connsiteX4782" fmla="*/ 1504002 w 2570530"/>
                    <a:gd name="connsiteY4782" fmla="*/ 77120 h 819527"/>
                    <a:gd name="connsiteX4783" fmla="*/ 1493831 w 2570530"/>
                    <a:gd name="connsiteY4783" fmla="*/ 76799 h 819527"/>
                    <a:gd name="connsiteX4784" fmla="*/ 1488070 w 2570530"/>
                    <a:gd name="connsiteY4784" fmla="*/ 72317 h 819527"/>
                    <a:gd name="connsiteX4785" fmla="*/ 1488521 w 2570530"/>
                    <a:gd name="connsiteY4785" fmla="*/ 65076 h 819527"/>
                    <a:gd name="connsiteX4786" fmla="*/ 1494817 w 2570530"/>
                    <a:gd name="connsiteY4786" fmla="*/ 60976 h 819527"/>
                    <a:gd name="connsiteX4787" fmla="*/ 1499996 w 2570530"/>
                    <a:gd name="connsiteY4787" fmla="*/ 59637 h 819527"/>
                    <a:gd name="connsiteX4788" fmla="*/ 869493 w 2570530"/>
                    <a:gd name="connsiteY4788" fmla="*/ 59637 h 819527"/>
                    <a:gd name="connsiteX4789" fmla="*/ 874485 w 2570530"/>
                    <a:gd name="connsiteY4789" fmla="*/ 61297 h 819527"/>
                    <a:gd name="connsiteX4790" fmla="*/ 880245 w 2570530"/>
                    <a:gd name="connsiteY4790" fmla="*/ 65779 h 819527"/>
                    <a:gd name="connsiteX4791" fmla="*/ 879795 w 2570530"/>
                    <a:gd name="connsiteY4791" fmla="*/ 73019 h 819527"/>
                    <a:gd name="connsiteX4792" fmla="*/ 873499 w 2570530"/>
                    <a:gd name="connsiteY4792" fmla="*/ 77120 h 819527"/>
                    <a:gd name="connsiteX4793" fmla="*/ 863328 w 2570530"/>
                    <a:gd name="connsiteY4793" fmla="*/ 76799 h 819527"/>
                    <a:gd name="connsiteX4794" fmla="*/ 857567 w 2570530"/>
                    <a:gd name="connsiteY4794" fmla="*/ 72317 h 819527"/>
                    <a:gd name="connsiteX4795" fmla="*/ 858018 w 2570530"/>
                    <a:gd name="connsiteY4795" fmla="*/ 65076 h 819527"/>
                    <a:gd name="connsiteX4796" fmla="*/ 864314 w 2570530"/>
                    <a:gd name="connsiteY4796" fmla="*/ 60976 h 819527"/>
                    <a:gd name="connsiteX4797" fmla="*/ 869493 w 2570530"/>
                    <a:gd name="connsiteY4797" fmla="*/ 59637 h 819527"/>
                    <a:gd name="connsiteX4798" fmla="*/ 240184 w 2570530"/>
                    <a:gd name="connsiteY4798" fmla="*/ 59637 h 819527"/>
                    <a:gd name="connsiteX4799" fmla="*/ 245175 w 2570530"/>
                    <a:gd name="connsiteY4799" fmla="*/ 61297 h 819527"/>
                    <a:gd name="connsiteX4800" fmla="*/ 250936 w 2570530"/>
                    <a:gd name="connsiteY4800" fmla="*/ 65779 h 819527"/>
                    <a:gd name="connsiteX4801" fmla="*/ 250485 w 2570530"/>
                    <a:gd name="connsiteY4801" fmla="*/ 73019 h 819527"/>
                    <a:gd name="connsiteX4802" fmla="*/ 244189 w 2570530"/>
                    <a:gd name="connsiteY4802" fmla="*/ 77120 h 819527"/>
                    <a:gd name="connsiteX4803" fmla="*/ 234018 w 2570530"/>
                    <a:gd name="connsiteY4803" fmla="*/ 76799 h 819527"/>
                    <a:gd name="connsiteX4804" fmla="*/ 228257 w 2570530"/>
                    <a:gd name="connsiteY4804" fmla="*/ 72317 h 819527"/>
                    <a:gd name="connsiteX4805" fmla="*/ 228708 w 2570530"/>
                    <a:gd name="connsiteY4805" fmla="*/ 65076 h 819527"/>
                    <a:gd name="connsiteX4806" fmla="*/ 235004 w 2570530"/>
                    <a:gd name="connsiteY4806" fmla="*/ 60976 h 819527"/>
                    <a:gd name="connsiteX4807" fmla="*/ 240184 w 2570530"/>
                    <a:gd name="connsiteY4807" fmla="*/ 59637 h 819527"/>
                    <a:gd name="connsiteX4808" fmla="*/ 2442598 w 2570530"/>
                    <a:gd name="connsiteY4808" fmla="*/ 57475 h 819527"/>
                    <a:gd name="connsiteX4809" fmla="*/ 2446985 w 2570530"/>
                    <a:gd name="connsiteY4809" fmla="*/ 82454 h 819527"/>
                    <a:gd name="connsiteX4810" fmla="*/ 2443552 w 2570530"/>
                    <a:gd name="connsiteY4810" fmla="*/ 82291 h 819527"/>
                    <a:gd name="connsiteX4811" fmla="*/ 2432895 w 2570530"/>
                    <a:gd name="connsiteY4811" fmla="*/ 73625 h 819527"/>
                    <a:gd name="connsiteX4812" fmla="*/ 2433898 w 2570530"/>
                    <a:gd name="connsiteY4812" fmla="*/ 62896 h 819527"/>
                    <a:gd name="connsiteX4813" fmla="*/ 1826353 w 2570530"/>
                    <a:gd name="connsiteY4813" fmla="*/ 51470 h 819527"/>
                    <a:gd name="connsiteX4814" fmla="*/ 1833682 w 2570530"/>
                    <a:gd name="connsiteY4814" fmla="*/ 54049 h 819527"/>
                    <a:gd name="connsiteX4815" fmla="*/ 1844338 w 2570530"/>
                    <a:gd name="connsiteY4815" fmla="*/ 62716 h 819527"/>
                    <a:gd name="connsiteX4816" fmla="*/ 1843336 w 2570530"/>
                    <a:gd name="connsiteY4816" fmla="*/ 73446 h 819527"/>
                    <a:gd name="connsiteX4817" fmla="*/ 1827994 w 2570530"/>
                    <a:gd name="connsiteY4817" fmla="*/ 83005 h 819527"/>
                    <a:gd name="connsiteX4818" fmla="*/ 1812921 w 2570530"/>
                    <a:gd name="connsiteY4818" fmla="*/ 82291 h 819527"/>
                    <a:gd name="connsiteX4819" fmla="*/ 1802265 w 2570530"/>
                    <a:gd name="connsiteY4819" fmla="*/ 73625 h 819527"/>
                    <a:gd name="connsiteX4820" fmla="*/ 1803267 w 2570530"/>
                    <a:gd name="connsiteY4820" fmla="*/ 62896 h 819527"/>
                    <a:gd name="connsiteX4821" fmla="*/ 1818608 w 2570530"/>
                    <a:gd name="connsiteY4821" fmla="*/ 53336 h 819527"/>
                    <a:gd name="connsiteX4822" fmla="*/ 1826353 w 2570530"/>
                    <a:gd name="connsiteY4822" fmla="*/ 51470 h 819527"/>
                    <a:gd name="connsiteX4823" fmla="*/ 1195849 w 2570530"/>
                    <a:gd name="connsiteY4823" fmla="*/ 51470 h 819527"/>
                    <a:gd name="connsiteX4824" fmla="*/ 1203178 w 2570530"/>
                    <a:gd name="connsiteY4824" fmla="*/ 54049 h 819527"/>
                    <a:gd name="connsiteX4825" fmla="*/ 1213835 w 2570530"/>
                    <a:gd name="connsiteY4825" fmla="*/ 62716 h 819527"/>
                    <a:gd name="connsiteX4826" fmla="*/ 1212833 w 2570530"/>
                    <a:gd name="connsiteY4826" fmla="*/ 73446 h 819527"/>
                    <a:gd name="connsiteX4827" fmla="*/ 1197491 w 2570530"/>
                    <a:gd name="connsiteY4827" fmla="*/ 83005 h 819527"/>
                    <a:gd name="connsiteX4828" fmla="*/ 1182417 w 2570530"/>
                    <a:gd name="connsiteY4828" fmla="*/ 82291 h 819527"/>
                    <a:gd name="connsiteX4829" fmla="*/ 1171761 w 2570530"/>
                    <a:gd name="connsiteY4829" fmla="*/ 73625 h 819527"/>
                    <a:gd name="connsiteX4830" fmla="*/ 1172763 w 2570530"/>
                    <a:gd name="connsiteY4830" fmla="*/ 62896 h 819527"/>
                    <a:gd name="connsiteX4831" fmla="*/ 1188105 w 2570530"/>
                    <a:gd name="connsiteY4831" fmla="*/ 53336 h 819527"/>
                    <a:gd name="connsiteX4832" fmla="*/ 1195849 w 2570530"/>
                    <a:gd name="connsiteY4832" fmla="*/ 51470 h 819527"/>
                    <a:gd name="connsiteX4833" fmla="*/ 566539 w 2570530"/>
                    <a:gd name="connsiteY4833" fmla="*/ 51470 h 819527"/>
                    <a:gd name="connsiteX4834" fmla="*/ 573869 w 2570530"/>
                    <a:gd name="connsiteY4834" fmla="*/ 54049 h 819527"/>
                    <a:gd name="connsiteX4835" fmla="*/ 584525 w 2570530"/>
                    <a:gd name="connsiteY4835" fmla="*/ 62716 h 819527"/>
                    <a:gd name="connsiteX4836" fmla="*/ 583523 w 2570530"/>
                    <a:gd name="connsiteY4836" fmla="*/ 73446 h 819527"/>
                    <a:gd name="connsiteX4837" fmla="*/ 568182 w 2570530"/>
                    <a:gd name="connsiteY4837" fmla="*/ 83005 h 819527"/>
                    <a:gd name="connsiteX4838" fmla="*/ 553108 w 2570530"/>
                    <a:gd name="connsiteY4838" fmla="*/ 82291 h 819527"/>
                    <a:gd name="connsiteX4839" fmla="*/ 542452 w 2570530"/>
                    <a:gd name="connsiteY4839" fmla="*/ 73625 h 819527"/>
                    <a:gd name="connsiteX4840" fmla="*/ 543454 w 2570530"/>
                    <a:gd name="connsiteY4840" fmla="*/ 62896 h 819527"/>
                    <a:gd name="connsiteX4841" fmla="*/ 558795 w 2570530"/>
                    <a:gd name="connsiteY4841" fmla="*/ 53336 h 819527"/>
                    <a:gd name="connsiteX4842" fmla="*/ 566539 w 2570530"/>
                    <a:gd name="connsiteY4842" fmla="*/ 51470 h 819527"/>
                    <a:gd name="connsiteX4843" fmla="*/ 2438428 w 2570530"/>
                    <a:gd name="connsiteY4843" fmla="*/ 33729 h 819527"/>
                    <a:gd name="connsiteX4844" fmla="*/ 2438858 w 2570530"/>
                    <a:gd name="connsiteY4844" fmla="*/ 36182 h 819527"/>
                    <a:gd name="connsiteX4845" fmla="*/ 2437929 w 2570530"/>
                    <a:gd name="connsiteY4845" fmla="*/ 35018 h 819527"/>
                    <a:gd name="connsiteX4846" fmla="*/ 2151199 w 2570530"/>
                    <a:gd name="connsiteY4846" fmla="*/ 31322 h 819527"/>
                    <a:gd name="connsiteX4847" fmla="*/ 2159107 w 2570530"/>
                    <a:gd name="connsiteY4847" fmla="*/ 33653 h 819527"/>
                    <a:gd name="connsiteX4848" fmla="*/ 2180309 w 2570530"/>
                    <a:gd name="connsiteY4848" fmla="*/ 48746 h 819527"/>
                    <a:gd name="connsiteX4849" fmla="*/ 2180309 w 2570530"/>
                    <a:gd name="connsiteY4849" fmla="*/ 60005 h 819527"/>
                    <a:gd name="connsiteX4850" fmla="*/ 2170938 w 2570530"/>
                    <a:gd name="connsiteY4850" fmla="*/ 66676 h 819527"/>
                    <a:gd name="connsiteX4851" fmla="*/ 2155123 w 2570530"/>
                    <a:gd name="connsiteY4851" fmla="*/ 66676 h 819527"/>
                    <a:gd name="connsiteX4852" fmla="*/ 2133921 w 2570530"/>
                    <a:gd name="connsiteY4852" fmla="*/ 51583 h 819527"/>
                    <a:gd name="connsiteX4853" fmla="*/ 2133921 w 2570530"/>
                    <a:gd name="connsiteY4853" fmla="*/ 40325 h 819527"/>
                    <a:gd name="connsiteX4854" fmla="*/ 2143292 w 2570530"/>
                    <a:gd name="connsiteY4854" fmla="*/ 33653 h 819527"/>
                    <a:gd name="connsiteX4855" fmla="*/ 2151199 w 2570530"/>
                    <a:gd name="connsiteY4855" fmla="*/ 31322 h 819527"/>
                    <a:gd name="connsiteX4856" fmla="*/ 1520569 w 2570530"/>
                    <a:gd name="connsiteY4856" fmla="*/ 31322 h 819527"/>
                    <a:gd name="connsiteX4857" fmla="*/ 1528477 w 2570530"/>
                    <a:gd name="connsiteY4857" fmla="*/ 33653 h 819527"/>
                    <a:gd name="connsiteX4858" fmla="*/ 1549679 w 2570530"/>
                    <a:gd name="connsiteY4858" fmla="*/ 48746 h 819527"/>
                    <a:gd name="connsiteX4859" fmla="*/ 1549679 w 2570530"/>
                    <a:gd name="connsiteY4859" fmla="*/ 60005 h 819527"/>
                    <a:gd name="connsiteX4860" fmla="*/ 1540307 w 2570530"/>
                    <a:gd name="connsiteY4860" fmla="*/ 66676 h 819527"/>
                    <a:gd name="connsiteX4861" fmla="*/ 1524493 w 2570530"/>
                    <a:gd name="connsiteY4861" fmla="*/ 66676 h 819527"/>
                    <a:gd name="connsiteX4862" fmla="*/ 1503290 w 2570530"/>
                    <a:gd name="connsiteY4862" fmla="*/ 51583 h 819527"/>
                    <a:gd name="connsiteX4863" fmla="*/ 1503290 w 2570530"/>
                    <a:gd name="connsiteY4863" fmla="*/ 40325 h 819527"/>
                    <a:gd name="connsiteX4864" fmla="*/ 1512662 w 2570530"/>
                    <a:gd name="connsiteY4864" fmla="*/ 33653 h 819527"/>
                    <a:gd name="connsiteX4865" fmla="*/ 1520569 w 2570530"/>
                    <a:gd name="connsiteY4865" fmla="*/ 31322 h 819527"/>
                    <a:gd name="connsiteX4866" fmla="*/ 890066 w 2570530"/>
                    <a:gd name="connsiteY4866" fmla="*/ 31322 h 819527"/>
                    <a:gd name="connsiteX4867" fmla="*/ 897973 w 2570530"/>
                    <a:gd name="connsiteY4867" fmla="*/ 33653 h 819527"/>
                    <a:gd name="connsiteX4868" fmla="*/ 919176 w 2570530"/>
                    <a:gd name="connsiteY4868" fmla="*/ 48746 h 819527"/>
                    <a:gd name="connsiteX4869" fmla="*/ 919176 w 2570530"/>
                    <a:gd name="connsiteY4869" fmla="*/ 60005 h 819527"/>
                    <a:gd name="connsiteX4870" fmla="*/ 909805 w 2570530"/>
                    <a:gd name="connsiteY4870" fmla="*/ 66676 h 819527"/>
                    <a:gd name="connsiteX4871" fmla="*/ 893990 w 2570530"/>
                    <a:gd name="connsiteY4871" fmla="*/ 66676 h 819527"/>
                    <a:gd name="connsiteX4872" fmla="*/ 872787 w 2570530"/>
                    <a:gd name="connsiteY4872" fmla="*/ 51583 h 819527"/>
                    <a:gd name="connsiteX4873" fmla="*/ 872787 w 2570530"/>
                    <a:gd name="connsiteY4873" fmla="*/ 40325 h 819527"/>
                    <a:gd name="connsiteX4874" fmla="*/ 882159 w 2570530"/>
                    <a:gd name="connsiteY4874" fmla="*/ 33653 h 819527"/>
                    <a:gd name="connsiteX4875" fmla="*/ 890066 w 2570530"/>
                    <a:gd name="connsiteY4875" fmla="*/ 31322 h 819527"/>
                    <a:gd name="connsiteX4876" fmla="*/ 260756 w 2570530"/>
                    <a:gd name="connsiteY4876" fmla="*/ 31322 h 819527"/>
                    <a:gd name="connsiteX4877" fmla="*/ 268664 w 2570530"/>
                    <a:gd name="connsiteY4877" fmla="*/ 33653 h 819527"/>
                    <a:gd name="connsiteX4878" fmla="*/ 289866 w 2570530"/>
                    <a:gd name="connsiteY4878" fmla="*/ 48746 h 819527"/>
                    <a:gd name="connsiteX4879" fmla="*/ 289866 w 2570530"/>
                    <a:gd name="connsiteY4879" fmla="*/ 60005 h 819527"/>
                    <a:gd name="connsiteX4880" fmla="*/ 280495 w 2570530"/>
                    <a:gd name="connsiteY4880" fmla="*/ 66676 h 819527"/>
                    <a:gd name="connsiteX4881" fmla="*/ 264680 w 2570530"/>
                    <a:gd name="connsiteY4881" fmla="*/ 66676 h 819527"/>
                    <a:gd name="connsiteX4882" fmla="*/ 243478 w 2570530"/>
                    <a:gd name="connsiteY4882" fmla="*/ 51583 h 819527"/>
                    <a:gd name="connsiteX4883" fmla="*/ 243478 w 2570530"/>
                    <a:gd name="connsiteY4883" fmla="*/ 40325 h 819527"/>
                    <a:gd name="connsiteX4884" fmla="*/ 252849 w 2570530"/>
                    <a:gd name="connsiteY4884" fmla="*/ 33653 h 819527"/>
                    <a:gd name="connsiteX4885" fmla="*/ 260756 w 2570530"/>
                    <a:gd name="connsiteY4885" fmla="*/ 31322 h 819527"/>
                    <a:gd name="connsiteX4886" fmla="*/ 2249441 w 2570530"/>
                    <a:gd name="connsiteY4886" fmla="*/ 22919 h 819527"/>
                    <a:gd name="connsiteX4887" fmla="*/ 2258880 w 2570530"/>
                    <a:gd name="connsiteY4887" fmla="*/ 25703 h 819527"/>
                    <a:gd name="connsiteX4888" fmla="*/ 2296700 w 2570530"/>
                    <a:gd name="connsiteY4888" fmla="*/ 52625 h 819527"/>
                    <a:gd name="connsiteX4889" fmla="*/ 2296700 w 2570530"/>
                    <a:gd name="connsiteY4889" fmla="*/ 66063 h 819527"/>
                    <a:gd name="connsiteX4890" fmla="*/ 2241525 w 2570530"/>
                    <a:gd name="connsiteY4890" fmla="*/ 105340 h 819527"/>
                    <a:gd name="connsiteX4891" fmla="*/ 2222648 w 2570530"/>
                    <a:gd name="connsiteY4891" fmla="*/ 105340 h 819527"/>
                    <a:gd name="connsiteX4892" fmla="*/ 2184828 w 2570530"/>
                    <a:gd name="connsiteY4892" fmla="*/ 78417 h 819527"/>
                    <a:gd name="connsiteX4893" fmla="*/ 2184827 w 2570530"/>
                    <a:gd name="connsiteY4893" fmla="*/ 64980 h 819527"/>
                    <a:gd name="connsiteX4894" fmla="*/ 2240003 w 2570530"/>
                    <a:gd name="connsiteY4894" fmla="*/ 25703 h 819527"/>
                    <a:gd name="connsiteX4895" fmla="*/ 2249441 w 2570530"/>
                    <a:gd name="connsiteY4895" fmla="*/ 22919 h 819527"/>
                    <a:gd name="connsiteX4896" fmla="*/ 1618811 w 2570530"/>
                    <a:gd name="connsiteY4896" fmla="*/ 22919 h 819527"/>
                    <a:gd name="connsiteX4897" fmla="*/ 1628249 w 2570530"/>
                    <a:gd name="connsiteY4897" fmla="*/ 25703 h 819527"/>
                    <a:gd name="connsiteX4898" fmla="*/ 1666070 w 2570530"/>
                    <a:gd name="connsiteY4898" fmla="*/ 52625 h 819527"/>
                    <a:gd name="connsiteX4899" fmla="*/ 1666070 w 2570530"/>
                    <a:gd name="connsiteY4899" fmla="*/ 66063 h 819527"/>
                    <a:gd name="connsiteX4900" fmla="*/ 1610894 w 2570530"/>
                    <a:gd name="connsiteY4900" fmla="*/ 105340 h 819527"/>
                    <a:gd name="connsiteX4901" fmla="*/ 1592018 w 2570530"/>
                    <a:gd name="connsiteY4901" fmla="*/ 105340 h 819527"/>
                    <a:gd name="connsiteX4902" fmla="*/ 1554198 w 2570530"/>
                    <a:gd name="connsiteY4902" fmla="*/ 78417 h 819527"/>
                    <a:gd name="connsiteX4903" fmla="*/ 1554197 w 2570530"/>
                    <a:gd name="connsiteY4903" fmla="*/ 64980 h 819527"/>
                    <a:gd name="connsiteX4904" fmla="*/ 1609373 w 2570530"/>
                    <a:gd name="connsiteY4904" fmla="*/ 25703 h 819527"/>
                    <a:gd name="connsiteX4905" fmla="*/ 1618811 w 2570530"/>
                    <a:gd name="connsiteY4905" fmla="*/ 22919 h 819527"/>
                    <a:gd name="connsiteX4906" fmla="*/ 988307 w 2570530"/>
                    <a:gd name="connsiteY4906" fmla="*/ 22919 h 819527"/>
                    <a:gd name="connsiteX4907" fmla="*/ 997746 w 2570530"/>
                    <a:gd name="connsiteY4907" fmla="*/ 25703 h 819527"/>
                    <a:gd name="connsiteX4908" fmla="*/ 1035566 w 2570530"/>
                    <a:gd name="connsiteY4908" fmla="*/ 52625 h 819527"/>
                    <a:gd name="connsiteX4909" fmla="*/ 1035566 w 2570530"/>
                    <a:gd name="connsiteY4909" fmla="*/ 66063 h 819527"/>
                    <a:gd name="connsiteX4910" fmla="*/ 980391 w 2570530"/>
                    <a:gd name="connsiteY4910" fmla="*/ 105340 h 819527"/>
                    <a:gd name="connsiteX4911" fmla="*/ 961514 w 2570530"/>
                    <a:gd name="connsiteY4911" fmla="*/ 105340 h 819527"/>
                    <a:gd name="connsiteX4912" fmla="*/ 923694 w 2570530"/>
                    <a:gd name="connsiteY4912" fmla="*/ 78417 h 819527"/>
                    <a:gd name="connsiteX4913" fmla="*/ 923693 w 2570530"/>
                    <a:gd name="connsiteY4913" fmla="*/ 64980 h 819527"/>
                    <a:gd name="connsiteX4914" fmla="*/ 978869 w 2570530"/>
                    <a:gd name="connsiteY4914" fmla="*/ 25703 h 819527"/>
                    <a:gd name="connsiteX4915" fmla="*/ 988307 w 2570530"/>
                    <a:gd name="connsiteY4915" fmla="*/ 22919 h 819527"/>
                    <a:gd name="connsiteX4916" fmla="*/ 358998 w 2570530"/>
                    <a:gd name="connsiteY4916" fmla="*/ 22919 h 819527"/>
                    <a:gd name="connsiteX4917" fmla="*/ 368436 w 2570530"/>
                    <a:gd name="connsiteY4917" fmla="*/ 25703 h 819527"/>
                    <a:gd name="connsiteX4918" fmla="*/ 406257 w 2570530"/>
                    <a:gd name="connsiteY4918" fmla="*/ 52625 h 819527"/>
                    <a:gd name="connsiteX4919" fmla="*/ 406257 w 2570530"/>
                    <a:gd name="connsiteY4919" fmla="*/ 66063 h 819527"/>
                    <a:gd name="connsiteX4920" fmla="*/ 351081 w 2570530"/>
                    <a:gd name="connsiteY4920" fmla="*/ 105340 h 819527"/>
                    <a:gd name="connsiteX4921" fmla="*/ 332204 w 2570530"/>
                    <a:gd name="connsiteY4921" fmla="*/ 105340 h 819527"/>
                    <a:gd name="connsiteX4922" fmla="*/ 294384 w 2570530"/>
                    <a:gd name="connsiteY4922" fmla="*/ 78417 h 819527"/>
                    <a:gd name="connsiteX4923" fmla="*/ 294384 w 2570530"/>
                    <a:gd name="connsiteY4923" fmla="*/ 64980 h 819527"/>
                    <a:gd name="connsiteX4924" fmla="*/ 349559 w 2570530"/>
                    <a:gd name="connsiteY4924" fmla="*/ 25703 h 819527"/>
                    <a:gd name="connsiteX4925" fmla="*/ 358998 w 2570530"/>
                    <a:gd name="connsiteY4925" fmla="*/ 22919 h 819527"/>
                    <a:gd name="connsiteX4926" fmla="*/ 1826568 w 2570530"/>
                    <a:gd name="connsiteY4926" fmla="*/ 22669 h 819527"/>
                    <a:gd name="connsiteX4927" fmla="*/ 1831317 w 2570530"/>
                    <a:gd name="connsiteY4927" fmla="*/ 25299 h 819527"/>
                    <a:gd name="connsiteX4928" fmla="*/ 1837325 w 2570530"/>
                    <a:gd name="connsiteY4928" fmla="*/ 32822 h 819527"/>
                    <a:gd name="connsiteX4929" fmla="*/ 1834376 w 2570530"/>
                    <a:gd name="connsiteY4929" fmla="*/ 40452 h 819527"/>
                    <a:gd name="connsiteX4930" fmla="*/ 1824026 w 2570530"/>
                    <a:gd name="connsiteY4930" fmla="*/ 44641 h 819527"/>
                    <a:gd name="connsiteX4931" fmla="*/ 1813307 w 2570530"/>
                    <a:gd name="connsiteY4931" fmla="*/ 42542 h 819527"/>
                    <a:gd name="connsiteX4932" fmla="*/ 1807299 w 2570530"/>
                    <a:gd name="connsiteY4932" fmla="*/ 35018 h 819527"/>
                    <a:gd name="connsiteX4933" fmla="*/ 1810248 w 2570530"/>
                    <a:gd name="connsiteY4933" fmla="*/ 27389 h 819527"/>
                    <a:gd name="connsiteX4934" fmla="*/ 1820598 w 2570530"/>
                    <a:gd name="connsiteY4934" fmla="*/ 23200 h 819527"/>
                    <a:gd name="connsiteX4935" fmla="*/ 1826568 w 2570530"/>
                    <a:gd name="connsiteY4935" fmla="*/ 22669 h 819527"/>
                    <a:gd name="connsiteX4936" fmla="*/ 1196065 w 2570530"/>
                    <a:gd name="connsiteY4936" fmla="*/ 22669 h 819527"/>
                    <a:gd name="connsiteX4937" fmla="*/ 1200814 w 2570530"/>
                    <a:gd name="connsiteY4937" fmla="*/ 25299 h 819527"/>
                    <a:gd name="connsiteX4938" fmla="*/ 1206822 w 2570530"/>
                    <a:gd name="connsiteY4938" fmla="*/ 32822 h 819527"/>
                    <a:gd name="connsiteX4939" fmla="*/ 1203873 w 2570530"/>
                    <a:gd name="connsiteY4939" fmla="*/ 40452 h 819527"/>
                    <a:gd name="connsiteX4940" fmla="*/ 1193523 w 2570530"/>
                    <a:gd name="connsiteY4940" fmla="*/ 44641 h 819527"/>
                    <a:gd name="connsiteX4941" fmla="*/ 1182804 w 2570530"/>
                    <a:gd name="connsiteY4941" fmla="*/ 42542 h 819527"/>
                    <a:gd name="connsiteX4942" fmla="*/ 1176796 w 2570530"/>
                    <a:gd name="connsiteY4942" fmla="*/ 35018 h 819527"/>
                    <a:gd name="connsiteX4943" fmla="*/ 1179745 w 2570530"/>
                    <a:gd name="connsiteY4943" fmla="*/ 27389 h 819527"/>
                    <a:gd name="connsiteX4944" fmla="*/ 1190095 w 2570530"/>
                    <a:gd name="connsiteY4944" fmla="*/ 23200 h 819527"/>
                    <a:gd name="connsiteX4945" fmla="*/ 1196065 w 2570530"/>
                    <a:gd name="connsiteY4945" fmla="*/ 22669 h 819527"/>
                    <a:gd name="connsiteX4946" fmla="*/ 566756 w 2570530"/>
                    <a:gd name="connsiteY4946" fmla="*/ 22669 h 819527"/>
                    <a:gd name="connsiteX4947" fmla="*/ 571504 w 2570530"/>
                    <a:gd name="connsiteY4947" fmla="*/ 25299 h 819527"/>
                    <a:gd name="connsiteX4948" fmla="*/ 577513 w 2570530"/>
                    <a:gd name="connsiteY4948" fmla="*/ 32822 h 819527"/>
                    <a:gd name="connsiteX4949" fmla="*/ 574563 w 2570530"/>
                    <a:gd name="connsiteY4949" fmla="*/ 40452 h 819527"/>
                    <a:gd name="connsiteX4950" fmla="*/ 564213 w 2570530"/>
                    <a:gd name="connsiteY4950" fmla="*/ 44641 h 819527"/>
                    <a:gd name="connsiteX4951" fmla="*/ 553495 w 2570530"/>
                    <a:gd name="connsiteY4951" fmla="*/ 42542 h 819527"/>
                    <a:gd name="connsiteX4952" fmla="*/ 547486 w 2570530"/>
                    <a:gd name="connsiteY4952" fmla="*/ 35018 h 819527"/>
                    <a:gd name="connsiteX4953" fmla="*/ 550435 w 2570530"/>
                    <a:gd name="connsiteY4953" fmla="*/ 27389 h 819527"/>
                    <a:gd name="connsiteX4954" fmla="*/ 560785 w 2570530"/>
                    <a:gd name="connsiteY4954" fmla="*/ 23200 h 819527"/>
                    <a:gd name="connsiteX4955" fmla="*/ 566756 w 2570530"/>
                    <a:gd name="connsiteY4955" fmla="*/ 22669 h 819527"/>
                    <a:gd name="connsiteX4956" fmla="*/ 1882665 w 2570530"/>
                    <a:gd name="connsiteY4956" fmla="*/ 17413 h 819527"/>
                    <a:gd name="connsiteX4957" fmla="*/ 1889674 w 2570530"/>
                    <a:gd name="connsiteY4957" fmla="*/ 17795 h 819527"/>
                    <a:gd name="connsiteX4958" fmla="*/ 1900751 w 2570530"/>
                    <a:gd name="connsiteY4958" fmla="*/ 23930 h 819527"/>
                    <a:gd name="connsiteX4959" fmla="*/ 1914765 w 2570530"/>
                    <a:gd name="connsiteY4959" fmla="*/ 41478 h 819527"/>
                    <a:gd name="connsiteX4960" fmla="*/ 1907886 w 2570530"/>
                    <a:gd name="connsiteY4960" fmla="*/ 59276 h 819527"/>
                    <a:gd name="connsiteX4961" fmla="*/ 1883742 w 2570530"/>
                    <a:gd name="connsiteY4961" fmla="*/ 69048 h 819527"/>
                    <a:gd name="connsiteX4962" fmla="*/ 1858739 w 2570530"/>
                    <a:gd name="connsiteY4962" fmla="*/ 64151 h 819527"/>
                    <a:gd name="connsiteX4963" fmla="*/ 1844724 w 2570530"/>
                    <a:gd name="connsiteY4963" fmla="*/ 46603 h 819527"/>
                    <a:gd name="connsiteX4964" fmla="*/ 1851603 w 2570530"/>
                    <a:gd name="connsiteY4964" fmla="*/ 28804 h 819527"/>
                    <a:gd name="connsiteX4965" fmla="*/ 1875748 w 2570530"/>
                    <a:gd name="connsiteY4965" fmla="*/ 19033 h 819527"/>
                    <a:gd name="connsiteX4966" fmla="*/ 1882665 w 2570530"/>
                    <a:gd name="connsiteY4966" fmla="*/ 17413 h 819527"/>
                    <a:gd name="connsiteX4967" fmla="*/ 1252161 w 2570530"/>
                    <a:gd name="connsiteY4967" fmla="*/ 17413 h 819527"/>
                    <a:gd name="connsiteX4968" fmla="*/ 1259170 w 2570530"/>
                    <a:gd name="connsiteY4968" fmla="*/ 17795 h 819527"/>
                    <a:gd name="connsiteX4969" fmla="*/ 1270247 w 2570530"/>
                    <a:gd name="connsiteY4969" fmla="*/ 23930 h 819527"/>
                    <a:gd name="connsiteX4970" fmla="*/ 1284262 w 2570530"/>
                    <a:gd name="connsiteY4970" fmla="*/ 41478 h 819527"/>
                    <a:gd name="connsiteX4971" fmla="*/ 1277383 w 2570530"/>
                    <a:gd name="connsiteY4971" fmla="*/ 59276 h 819527"/>
                    <a:gd name="connsiteX4972" fmla="*/ 1253239 w 2570530"/>
                    <a:gd name="connsiteY4972" fmla="*/ 69048 h 819527"/>
                    <a:gd name="connsiteX4973" fmla="*/ 1228236 w 2570530"/>
                    <a:gd name="connsiteY4973" fmla="*/ 64151 h 819527"/>
                    <a:gd name="connsiteX4974" fmla="*/ 1214221 w 2570530"/>
                    <a:gd name="connsiteY4974" fmla="*/ 46603 h 819527"/>
                    <a:gd name="connsiteX4975" fmla="*/ 1221099 w 2570530"/>
                    <a:gd name="connsiteY4975" fmla="*/ 28804 h 819527"/>
                    <a:gd name="connsiteX4976" fmla="*/ 1245245 w 2570530"/>
                    <a:gd name="connsiteY4976" fmla="*/ 19033 h 819527"/>
                    <a:gd name="connsiteX4977" fmla="*/ 1252161 w 2570530"/>
                    <a:gd name="connsiteY4977" fmla="*/ 17413 h 819527"/>
                    <a:gd name="connsiteX4978" fmla="*/ 622852 w 2570530"/>
                    <a:gd name="connsiteY4978" fmla="*/ 17413 h 819527"/>
                    <a:gd name="connsiteX4979" fmla="*/ 629861 w 2570530"/>
                    <a:gd name="connsiteY4979" fmla="*/ 17795 h 819527"/>
                    <a:gd name="connsiteX4980" fmla="*/ 640938 w 2570530"/>
                    <a:gd name="connsiteY4980" fmla="*/ 23930 h 819527"/>
                    <a:gd name="connsiteX4981" fmla="*/ 654952 w 2570530"/>
                    <a:gd name="connsiteY4981" fmla="*/ 41478 h 819527"/>
                    <a:gd name="connsiteX4982" fmla="*/ 648073 w 2570530"/>
                    <a:gd name="connsiteY4982" fmla="*/ 59276 h 819527"/>
                    <a:gd name="connsiteX4983" fmla="*/ 623929 w 2570530"/>
                    <a:gd name="connsiteY4983" fmla="*/ 69048 h 819527"/>
                    <a:gd name="connsiteX4984" fmla="*/ 598926 w 2570530"/>
                    <a:gd name="connsiteY4984" fmla="*/ 64151 h 819527"/>
                    <a:gd name="connsiteX4985" fmla="*/ 584911 w 2570530"/>
                    <a:gd name="connsiteY4985" fmla="*/ 46603 h 819527"/>
                    <a:gd name="connsiteX4986" fmla="*/ 591790 w 2570530"/>
                    <a:gd name="connsiteY4986" fmla="*/ 28804 h 819527"/>
                    <a:gd name="connsiteX4987" fmla="*/ 615935 w 2570530"/>
                    <a:gd name="connsiteY4987" fmla="*/ 19033 h 819527"/>
                    <a:gd name="connsiteX4988" fmla="*/ 622852 w 2570530"/>
                    <a:gd name="connsiteY4988" fmla="*/ 17413 h 819527"/>
                    <a:gd name="connsiteX4989" fmla="*/ 2408885 w 2570530"/>
                    <a:gd name="connsiteY4989" fmla="*/ 0 h 819527"/>
                    <a:gd name="connsiteX4990" fmla="*/ 2432504 w 2570530"/>
                    <a:gd name="connsiteY4990" fmla="*/ 0 h 819527"/>
                    <a:gd name="connsiteX4991" fmla="*/ 2434136 w 2570530"/>
                    <a:gd name="connsiteY4991" fmla="*/ 9292 h 819527"/>
                    <a:gd name="connsiteX4992" fmla="*/ 2421938 w 2570530"/>
                    <a:gd name="connsiteY4992" fmla="*/ 9292 h 819527"/>
                    <a:gd name="connsiteX4993" fmla="*/ 2282768 w 2570530"/>
                    <a:gd name="connsiteY4993" fmla="*/ 0 h 819527"/>
                    <a:gd name="connsiteX4994" fmla="*/ 2384997 w 2570530"/>
                    <a:gd name="connsiteY4994" fmla="*/ 0 h 819527"/>
                    <a:gd name="connsiteX4995" fmla="*/ 2422599 w 2570530"/>
                    <a:gd name="connsiteY4995" fmla="*/ 26767 h 819527"/>
                    <a:gd name="connsiteX4996" fmla="*/ 2422599 w 2570530"/>
                    <a:gd name="connsiteY4996" fmla="*/ 55512 h 819527"/>
                    <a:gd name="connsiteX4997" fmla="*/ 2392018 w 2570530"/>
                    <a:gd name="connsiteY4997" fmla="*/ 77280 h 819527"/>
                    <a:gd name="connsiteX4998" fmla="*/ 2351638 w 2570530"/>
                    <a:gd name="connsiteY4998" fmla="*/ 77280 h 819527"/>
                    <a:gd name="connsiteX4999" fmla="*/ 2282768 w 2570530"/>
                    <a:gd name="connsiteY4999" fmla="*/ 28255 h 819527"/>
                    <a:gd name="connsiteX5000" fmla="*/ 2133973 w 2570530"/>
                    <a:gd name="connsiteY5000" fmla="*/ 0 h 819527"/>
                    <a:gd name="connsiteX5001" fmla="*/ 2242737 w 2570530"/>
                    <a:gd name="connsiteY5001" fmla="*/ 0 h 819527"/>
                    <a:gd name="connsiteX5002" fmla="*/ 2242737 w 2570530"/>
                    <a:gd name="connsiteY5002" fmla="*/ 10614 h 819527"/>
                    <a:gd name="connsiteX5003" fmla="*/ 2207787 w 2570530"/>
                    <a:gd name="connsiteY5003" fmla="*/ 35493 h 819527"/>
                    <a:gd name="connsiteX5004" fmla="*/ 2172232 w 2570530"/>
                    <a:gd name="connsiteY5004" fmla="*/ 35493 h 819527"/>
                    <a:gd name="connsiteX5005" fmla="*/ 2133973 w 2570530"/>
                    <a:gd name="connsiteY5005" fmla="*/ 8258 h 819527"/>
                    <a:gd name="connsiteX5006" fmla="*/ 1955468 w 2570530"/>
                    <a:gd name="connsiteY5006" fmla="*/ 0 h 819527"/>
                    <a:gd name="connsiteX5007" fmla="*/ 2094272 w 2570530"/>
                    <a:gd name="connsiteY5007" fmla="*/ 0 h 819527"/>
                    <a:gd name="connsiteX5008" fmla="*/ 2108908 w 2570530"/>
                    <a:gd name="connsiteY5008" fmla="*/ 10419 h 819527"/>
                    <a:gd name="connsiteX5009" fmla="*/ 2108908 w 2570530"/>
                    <a:gd name="connsiteY5009" fmla="*/ 57936 h 819527"/>
                    <a:gd name="connsiteX5010" fmla="*/ 2058356 w 2570530"/>
                    <a:gd name="connsiteY5010" fmla="*/ 93922 h 819527"/>
                    <a:gd name="connsiteX5011" fmla="*/ 2024982 w 2570530"/>
                    <a:gd name="connsiteY5011" fmla="*/ 103763 h 819527"/>
                    <a:gd name="connsiteX5012" fmla="*/ 2024980 w 2570530"/>
                    <a:gd name="connsiteY5012" fmla="*/ 103763 h 819527"/>
                    <a:gd name="connsiteX5013" fmla="*/ 2024980 w 2570530"/>
                    <a:gd name="connsiteY5013" fmla="*/ 103732 h 819527"/>
                    <a:gd name="connsiteX5014" fmla="*/ 2024758 w 2570530"/>
                    <a:gd name="connsiteY5014" fmla="*/ 103763 h 819527"/>
                    <a:gd name="connsiteX5015" fmla="*/ 1991383 w 2570530"/>
                    <a:gd name="connsiteY5015" fmla="*/ 93922 h 819527"/>
                    <a:gd name="connsiteX5016" fmla="*/ 1940830 w 2570530"/>
                    <a:gd name="connsiteY5016" fmla="*/ 57936 h 819527"/>
                    <a:gd name="connsiteX5017" fmla="*/ 1940830 w 2570530"/>
                    <a:gd name="connsiteY5017" fmla="*/ 10420 h 819527"/>
                    <a:gd name="connsiteX5018" fmla="*/ 1881289 w 2570530"/>
                    <a:gd name="connsiteY5018" fmla="*/ 0 h 819527"/>
                    <a:gd name="connsiteX5019" fmla="*/ 1903560 w 2570530"/>
                    <a:gd name="connsiteY5019" fmla="*/ 0 h 819527"/>
                    <a:gd name="connsiteX5020" fmla="*/ 1903248 w 2570530"/>
                    <a:gd name="connsiteY5020" fmla="*/ 5001 h 819527"/>
                    <a:gd name="connsiteX5021" fmla="*/ 1896952 w 2570530"/>
                    <a:gd name="connsiteY5021" fmla="*/ 9102 h 819527"/>
                    <a:gd name="connsiteX5022" fmla="*/ 1886781 w 2570530"/>
                    <a:gd name="connsiteY5022" fmla="*/ 8780 h 819527"/>
                    <a:gd name="connsiteX5023" fmla="*/ 1881021 w 2570530"/>
                    <a:gd name="connsiteY5023" fmla="*/ 4299 h 819527"/>
                    <a:gd name="connsiteX5024" fmla="*/ 1832408 w 2570530"/>
                    <a:gd name="connsiteY5024" fmla="*/ 0 h 819527"/>
                    <a:gd name="connsiteX5025" fmla="*/ 1866531 w 2570530"/>
                    <a:gd name="connsiteY5025" fmla="*/ 0 h 819527"/>
                    <a:gd name="connsiteX5026" fmla="*/ 1869420 w 2570530"/>
                    <a:gd name="connsiteY5026" fmla="*/ 2350 h 819527"/>
                    <a:gd name="connsiteX5027" fmla="*/ 1868418 w 2570530"/>
                    <a:gd name="connsiteY5027" fmla="*/ 13079 h 819527"/>
                    <a:gd name="connsiteX5028" fmla="*/ 1853077 w 2570530"/>
                    <a:gd name="connsiteY5028" fmla="*/ 22639 h 819527"/>
                    <a:gd name="connsiteX5029" fmla="*/ 1838004 w 2570530"/>
                    <a:gd name="connsiteY5029" fmla="*/ 21926 h 819527"/>
                    <a:gd name="connsiteX5030" fmla="*/ 1827347 w 2570530"/>
                    <a:gd name="connsiteY5030" fmla="*/ 13259 h 819527"/>
                    <a:gd name="connsiteX5031" fmla="*/ 1828349 w 2570530"/>
                    <a:gd name="connsiteY5031" fmla="*/ 2529 h 819527"/>
                    <a:gd name="connsiteX5032" fmla="*/ 1778254 w 2570530"/>
                    <a:gd name="connsiteY5032" fmla="*/ 0 h 819527"/>
                    <a:gd name="connsiteX5033" fmla="*/ 1819725 w 2570530"/>
                    <a:gd name="connsiteY5033" fmla="*/ 0 h 819527"/>
                    <a:gd name="connsiteX5034" fmla="*/ 1806671 w 2570530"/>
                    <a:gd name="connsiteY5034" fmla="*/ 9292 h 819527"/>
                    <a:gd name="connsiteX5035" fmla="*/ 1791307 w 2570530"/>
                    <a:gd name="connsiteY5035" fmla="*/ 9292 h 819527"/>
                    <a:gd name="connsiteX5036" fmla="*/ 1652138 w 2570530"/>
                    <a:gd name="connsiteY5036" fmla="*/ 0 h 819527"/>
                    <a:gd name="connsiteX5037" fmla="*/ 1754367 w 2570530"/>
                    <a:gd name="connsiteY5037" fmla="*/ 0 h 819527"/>
                    <a:gd name="connsiteX5038" fmla="*/ 1791968 w 2570530"/>
                    <a:gd name="connsiteY5038" fmla="*/ 26767 h 819527"/>
                    <a:gd name="connsiteX5039" fmla="*/ 1791968 w 2570530"/>
                    <a:gd name="connsiteY5039" fmla="*/ 55512 h 819527"/>
                    <a:gd name="connsiteX5040" fmla="*/ 1761387 w 2570530"/>
                    <a:gd name="connsiteY5040" fmla="*/ 77280 h 819527"/>
                    <a:gd name="connsiteX5041" fmla="*/ 1721008 w 2570530"/>
                    <a:gd name="connsiteY5041" fmla="*/ 77280 h 819527"/>
                    <a:gd name="connsiteX5042" fmla="*/ 1652138 w 2570530"/>
                    <a:gd name="connsiteY5042" fmla="*/ 28255 h 819527"/>
                    <a:gd name="connsiteX5043" fmla="*/ 1503343 w 2570530"/>
                    <a:gd name="connsiteY5043" fmla="*/ 0 h 819527"/>
                    <a:gd name="connsiteX5044" fmla="*/ 1612106 w 2570530"/>
                    <a:gd name="connsiteY5044" fmla="*/ 0 h 819527"/>
                    <a:gd name="connsiteX5045" fmla="*/ 1612106 w 2570530"/>
                    <a:gd name="connsiteY5045" fmla="*/ 10614 h 819527"/>
                    <a:gd name="connsiteX5046" fmla="*/ 1577157 w 2570530"/>
                    <a:gd name="connsiteY5046" fmla="*/ 35493 h 819527"/>
                    <a:gd name="connsiteX5047" fmla="*/ 1541602 w 2570530"/>
                    <a:gd name="connsiteY5047" fmla="*/ 35493 h 819527"/>
                    <a:gd name="connsiteX5048" fmla="*/ 1503343 w 2570530"/>
                    <a:gd name="connsiteY5048" fmla="*/ 8258 h 819527"/>
                    <a:gd name="connsiteX5049" fmla="*/ 1324965 w 2570530"/>
                    <a:gd name="connsiteY5049" fmla="*/ 0 h 819527"/>
                    <a:gd name="connsiteX5050" fmla="*/ 1463642 w 2570530"/>
                    <a:gd name="connsiteY5050" fmla="*/ 0 h 819527"/>
                    <a:gd name="connsiteX5051" fmla="*/ 1478278 w 2570530"/>
                    <a:gd name="connsiteY5051" fmla="*/ 10419 h 819527"/>
                    <a:gd name="connsiteX5052" fmla="*/ 1478278 w 2570530"/>
                    <a:gd name="connsiteY5052" fmla="*/ 57936 h 819527"/>
                    <a:gd name="connsiteX5053" fmla="*/ 1427725 w 2570530"/>
                    <a:gd name="connsiteY5053" fmla="*/ 93922 h 819527"/>
                    <a:gd name="connsiteX5054" fmla="*/ 1394351 w 2570530"/>
                    <a:gd name="connsiteY5054" fmla="*/ 103763 h 819527"/>
                    <a:gd name="connsiteX5055" fmla="*/ 1394350 w 2570530"/>
                    <a:gd name="connsiteY5055" fmla="*/ 103763 h 819527"/>
                    <a:gd name="connsiteX5056" fmla="*/ 1394350 w 2570530"/>
                    <a:gd name="connsiteY5056" fmla="*/ 103750 h 819527"/>
                    <a:gd name="connsiteX5057" fmla="*/ 1394254 w 2570530"/>
                    <a:gd name="connsiteY5057" fmla="*/ 103763 h 819527"/>
                    <a:gd name="connsiteX5058" fmla="*/ 1360879 w 2570530"/>
                    <a:gd name="connsiteY5058" fmla="*/ 93922 h 819527"/>
                    <a:gd name="connsiteX5059" fmla="*/ 1310327 w 2570530"/>
                    <a:gd name="connsiteY5059" fmla="*/ 57936 h 819527"/>
                    <a:gd name="connsiteX5060" fmla="*/ 1310327 w 2570530"/>
                    <a:gd name="connsiteY5060" fmla="*/ 10420 h 819527"/>
                    <a:gd name="connsiteX5061" fmla="*/ 1250786 w 2570530"/>
                    <a:gd name="connsiteY5061" fmla="*/ 0 h 819527"/>
                    <a:gd name="connsiteX5062" fmla="*/ 1273057 w 2570530"/>
                    <a:gd name="connsiteY5062" fmla="*/ 0 h 819527"/>
                    <a:gd name="connsiteX5063" fmla="*/ 1272745 w 2570530"/>
                    <a:gd name="connsiteY5063" fmla="*/ 5001 h 819527"/>
                    <a:gd name="connsiteX5064" fmla="*/ 1266449 w 2570530"/>
                    <a:gd name="connsiteY5064" fmla="*/ 9102 h 819527"/>
                    <a:gd name="connsiteX5065" fmla="*/ 1256278 w 2570530"/>
                    <a:gd name="connsiteY5065" fmla="*/ 8780 h 819527"/>
                    <a:gd name="connsiteX5066" fmla="*/ 1250517 w 2570530"/>
                    <a:gd name="connsiteY5066" fmla="*/ 4299 h 819527"/>
                    <a:gd name="connsiteX5067" fmla="*/ 1201905 w 2570530"/>
                    <a:gd name="connsiteY5067" fmla="*/ 0 h 819527"/>
                    <a:gd name="connsiteX5068" fmla="*/ 1236028 w 2570530"/>
                    <a:gd name="connsiteY5068" fmla="*/ 0 h 819527"/>
                    <a:gd name="connsiteX5069" fmla="*/ 1238917 w 2570530"/>
                    <a:gd name="connsiteY5069" fmla="*/ 2350 h 819527"/>
                    <a:gd name="connsiteX5070" fmla="*/ 1237915 w 2570530"/>
                    <a:gd name="connsiteY5070" fmla="*/ 13079 h 819527"/>
                    <a:gd name="connsiteX5071" fmla="*/ 1222573 w 2570530"/>
                    <a:gd name="connsiteY5071" fmla="*/ 22639 h 819527"/>
                    <a:gd name="connsiteX5072" fmla="*/ 1207501 w 2570530"/>
                    <a:gd name="connsiteY5072" fmla="*/ 21926 h 819527"/>
                    <a:gd name="connsiteX5073" fmla="*/ 1196843 w 2570530"/>
                    <a:gd name="connsiteY5073" fmla="*/ 13259 h 819527"/>
                    <a:gd name="connsiteX5074" fmla="*/ 1197846 w 2570530"/>
                    <a:gd name="connsiteY5074" fmla="*/ 2529 h 819527"/>
                    <a:gd name="connsiteX5075" fmla="*/ 1147751 w 2570530"/>
                    <a:gd name="connsiteY5075" fmla="*/ 0 h 819527"/>
                    <a:gd name="connsiteX5076" fmla="*/ 1189221 w 2570530"/>
                    <a:gd name="connsiteY5076" fmla="*/ 0 h 819527"/>
                    <a:gd name="connsiteX5077" fmla="*/ 1176168 w 2570530"/>
                    <a:gd name="connsiteY5077" fmla="*/ 9292 h 819527"/>
                    <a:gd name="connsiteX5078" fmla="*/ 1160804 w 2570530"/>
                    <a:gd name="connsiteY5078" fmla="*/ 9292 h 819527"/>
                    <a:gd name="connsiteX5079" fmla="*/ 1021635 w 2570530"/>
                    <a:gd name="connsiteY5079" fmla="*/ 0 h 819527"/>
                    <a:gd name="connsiteX5080" fmla="*/ 1123863 w 2570530"/>
                    <a:gd name="connsiteY5080" fmla="*/ 0 h 819527"/>
                    <a:gd name="connsiteX5081" fmla="*/ 1161464 w 2570530"/>
                    <a:gd name="connsiteY5081" fmla="*/ 26767 h 819527"/>
                    <a:gd name="connsiteX5082" fmla="*/ 1161464 w 2570530"/>
                    <a:gd name="connsiteY5082" fmla="*/ 55512 h 819527"/>
                    <a:gd name="connsiteX5083" fmla="*/ 1130884 w 2570530"/>
                    <a:gd name="connsiteY5083" fmla="*/ 77280 h 819527"/>
                    <a:gd name="connsiteX5084" fmla="*/ 1090505 w 2570530"/>
                    <a:gd name="connsiteY5084" fmla="*/ 77280 h 819527"/>
                    <a:gd name="connsiteX5085" fmla="*/ 1021635 w 2570530"/>
                    <a:gd name="connsiteY5085" fmla="*/ 28255 h 819527"/>
                    <a:gd name="connsiteX5086" fmla="*/ 872839 w 2570530"/>
                    <a:gd name="connsiteY5086" fmla="*/ 0 h 819527"/>
                    <a:gd name="connsiteX5087" fmla="*/ 981603 w 2570530"/>
                    <a:gd name="connsiteY5087" fmla="*/ 0 h 819527"/>
                    <a:gd name="connsiteX5088" fmla="*/ 981603 w 2570530"/>
                    <a:gd name="connsiteY5088" fmla="*/ 10614 h 819527"/>
                    <a:gd name="connsiteX5089" fmla="*/ 946653 w 2570530"/>
                    <a:gd name="connsiteY5089" fmla="*/ 35493 h 819527"/>
                    <a:gd name="connsiteX5090" fmla="*/ 911098 w 2570530"/>
                    <a:gd name="connsiteY5090" fmla="*/ 35493 h 819527"/>
                    <a:gd name="connsiteX5091" fmla="*/ 872839 w 2570530"/>
                    <a:gd name="connsiteY5091" fmla="*/ 8258 h 819527"/>
                    <a:gd name="connsiteX5092" fmla="*/ 695655 w 2570530"/>
                    <a:gd name="connsiteY5092" fmla="*/ 0 h 819527"/>
                    <a:gd name="connsiteX5093" fmla="*/ 833139 w 2570530"/>
                    <a:gd name="connsiteY5093" fmla="*/ 0 h 819527"/>
                    <a:gd name="connsiteX5094" fmla="*/ 847775 w 2570530"/>
                    <a:gd name="connsiteY5094" fmla="*/ 10419 h 819527"/>
                    <a:gd name="connsiteX5095" fmla="*/ 847775 w 2570530"/>
                    <a:gd name="connsiteY5095" fmla="*/ 57936 h 819527"/>
                    <a:gd name="connsiteX5096" fmla="*/ 797222 w 2570530"/>
                    <a:gd name="connsiteY5096" fmla="*/ 93922 h 819527"/>
                    <a:gd name="connsiteX5097" fmla="*/ 781608 w 2570530"/>
                    <a:gd name="connsiteY5097" fmla="*/ 101303 h 819527"/>
                    <a:gd name="connsiteX5098" fmla="*/ 765167 w 2570530"/>
                    <a:gd name="connsiteY5098" fmla="*/ 103580 h 819527"/>
                    <a:gd name="connsiteX5099" fmla="*/ 765167 w 2570530"/>
                    <a:gd name="connsiteY5099" fmla="*/ 103732 h 819527"/>
                    <a:gd name="connsiteX5100" fmla="*/ 764944 w 2570530"/>
                    <a:gd name="connsiteY5100" fmla="*/ 103763 h 819527"/>
                    <a:gd name="connsiteX5101" fmla="*/ 764395 w 2570530"/>
                    <a:gd name="connsiteY5101" fmla="*/ 103687 h 819527"/>
                    <a:gd name="connsiteX5102" fmla="*/ 763847 w 2570530"/>
                    <a:gd name="connsiteY5102" fmla="*/ 103763 h 819527"/>
                    <a:gd name="connsiteX5103" fmla="*/ 763846 w 2570530"/>
                    <a:gd name="connsiteY5103" fmla="*/ 103763 h 819527"/>
                    <a:gd name="connsiteX5104" fmla="*/ 763846 w 2570530"/>
                    <a:gd name="connsiteY5104" fmla="*/ 103611 h 819527"/>
                    <a:gd name="connsiteX5105" fmla="*/ 747184 w 2570530"/>
                    <a:gd name="connsiteY5105" fmla="*/ 101303 h 819527"/>
                    <a:gd name="connsiteX5106" fmla="*/ 731570 w 2570530"/>
                    <a:gd name="connsiteY5106" fmla="*/ 93922 h 819527"/>
                    <a:gd name="connsiteX5107" fmla="*/ 681017 w 2570530"/>
                    <a:gd name="connsiteY5107" fmla="*/ 57936 h 819527"/>
                    <a:gd name="connsiteX5108" fmla="*/ 681017 w 2570530"/>
                    <a:gd name="connsiteY5108" fmla="*/ 10420 h 819527"/>
                    <a:gd name="connsiteX5109" fmla="*/ 621476 w 2570530"/>
                    <a:gd name="connsiteY5109" fmla="*/ 0 h 819527"/>
                    <a:gd name="connsiteX5110" fmla="*/ 643747 w 2570530"/>
                    <a:gd name="connsiteY5110" fmla="*/ 0 h 819527"/>
                    <a:gd name="connsiteX5111" fmla="*/ 643435 w 2570530"/>
                    <a:gd name="connsiteY5111" fmla="*/ 5001 h 819527"/>
                    <a:gd name="connsiteX5112" fmla="*/ 637140 w 2570530"/>
                    <a:gd name="connsiteY5112" fmla="*/ 9102 h 819527"/>
                    <a:gd name="connsiteX5113" fmla="*/ 626968 w 2570530"/>
                    <a:gd name="connsiteY5113" fmla="*/ 8780 h 819527"/>
                    <a:gd name="connsiteX5114" fmla="*/ 621208 w 2570530"/>
                    <a:gd name="connsiteY5114" fmla="*/ 4299 h 819527"/>
                    <a:gd name="connsiteX5115" fmla="*/ 572595 w 2570530"/>
                    <a:gd name="connsiteY5115" fmla="*/ 0 h 819527"/>
                    <a:gd name="connsiteX5116" fmla="*/ 606719 w 2570530"/>
                    <a:gd name="connsiteY5116" fmla="*/ 0 h 819527"/>
                    <a:gd name="connsiteX5117" fmla="*/ 609608 w 2570530"/>
                    <a:gd name="connsiteY5117" fmla="*/ 2350 h 819527"/>
                    <a:gd name="connsiteX5118" fmla="*/ 608605 w 2570530"/>
                    <a:gd name="connsiteY5118" fmla="*/ 13079 h 819527"/>
                    <a:gd name="connsiteX5119" fmla="*/ 593263 w 2570530"/>
                    <a:gd name="connsiteY5119" fmla="*/ 22639 h 819527"/>
                    <a:gd name="connsiteX5120" fmla="*/ 578191 w 2570530"/>
                    <a:gd name="connsiteY5120" fmla="*/ 21926 h 819527"/>
                    <a:gd name="connsiteX5121" fmla="*/ 567534 w 2570530"/>
                    <a:gd name="connsiteY5121" fmla="*/ 13259 h 819527"/>
                    <a:gd name="connsiteX5122" fmla="*/ 568536 w 2570530"/>
                    <a:gd name="connsiteY5122" fmla="*/ 2529 h 819527"/>
                    <a:gd name="connsiteX5123" fmla="*/ 518441 w 2570530"/>
                    <a:gd name="connsiteY5123" fmla="*/ 0 h 819527"/>
                    <a:gd name="connsiteX5124" fmla="*/ 559912 w 2570530"/>
                    <a:gd name="connsiteY5124" fmla="*/ 0 h 819527"/>
                    <a:gd name="connsiteX5125" fmla="*/ 546858 w 2570530"/>
                    <a:gd name="connsiteY5125" fmla="*/ 9292 h 819527"/>
                    <a:gd name="connsiteX5126" fmla="*/ 531494 w 2570530"/>
                    <a:gd name="connsiteY5126" fmla="*/ 9292 h 819527"/>
                    <a:gd name="connsiteX5127" fmla="*/ 392325 w 2570530"/>
                    <a:gd name="connsiteY5127" fmla="*/ 0 h 819527"/>
                    <a:gd name="connsiteX5128" fmla="*/ 494553 w 2570530"/>
                    <a:gd name="connsiteY5128" fmla="*/ 0 h 819527"/>
                    <a:gd name="connsiteX5129" fmla="*/ 532155 w 2570530"/>
                    <a:gd name="connsiteY5129" fmla="*/ 26767 h 819527"/>
                    <a:gd name="connsiteX5130" fmla="*/ 532155 w 2570530"/>
                    <a:gd name="connsiteY5130" fmla="*/ 55512 h 819527"/>
                    <a:gd name="connsiteX5131" fmla="*/ 501574 w 2570530"/>
                    <a:gd name="connsiteY5131" fmla="*/ 77280 h 819527"/>
                    <a:gd name="connsiteX5132" fmla="*/ 461195 w 2570530"/>
                    <a:gd name="connsiteY5132" fmla="*/ 77280 h 819527"/>
                    <a:gd name="connsiteX5133" fmla="*/ 392325 w 2570530"/>
                    <a:gd name="connsiteY5133" fmla="*/ 28255 h 819527"/>
                    <a:gd name="connsiteX5134" fmla="*/ 243530 w 2570530"/>
                    <a:gd name="connsiteY5134" fmla="*/ 0 h 819527"/>
                    <a:gd name="connsiteX5135" fmla="*/ 352293 w 2570530"/>
                    <a:gd name="connsiteY5135" fmla="*/ 0 h 819527"/>
                    <a:gd name="connsiteX5136" fmla="*/ 352293 w 2570530"/>
                    <a:gd name="connsiteY5136" fmla="*/ 10614 h 819527"/>
                    <a:gd name="connsiteX5137" fmla="*/ 317344 w 2570530"/>
                    <a:gd name="connsiteY5137" fmla="*/ 35493 h 819527"/>
                    <a:gd name="connsiteX5138" fmla="*/ 281789 w 2570530"/>
                    <a:gd name="connsiteY5138" fmla="*/ 35493 h 819527"/>
                    <a:gd name="connsiteX5139" fmla="*/ 243530 w 2570530"/>
                    <a:gd name="connsiteY5139" fmla="*/ 8258 h 819527"/>
                    <a:gd name="connsiteX5140" fmla="*/ 143922 w 2570530"/>
                    <a:gd name="connsiteY5140" fmla="*/ 0 h 819527"/>
                    <a:gd name="connsiteX5141" fmla="*/ 203829 w 2570530"/>
                    <a:gd name="connsiteY5141" fmla="*/ 0 h 819527"/>
                    <a:gd name="connsiteX5142" fmla="*/ 218465 w 2570530"/>
                    <a:gd name="connsiteY5142" fmla="*/ 10419 h 819527"/>
                    <a:gd name="connsiteX5143" fmla="*/ 218465 w 2570530"/>
                    <a:gd name="connsiteY5143" fmla="*/ 57936 h 819527"/>
                    <a:gd name="connsiteX5144" fmla="*/ 167912 w 2570530"/>
                    <a:gd name="connsiteY5144" fmla="*/ 93922 h 819527"/>
                    <a:gd name="connsiteX5145" fmla="*/ 134538 w 2570530"/>
                    <a:gd name="connsiteY5145" fmla="*/ 103763 h 819527"/>
                    <a:gd name="connsiteX5146" fmla="*/ 134537 w 2570530"/>
                    <a:gd name="connsiteY5146" fmla="*/ 103763 h 819527"/>
                    <a:gd name="connsiteX5147" fmla="*/ 134537 w 2570530"/>
                    <a:gd name="connsiteY5147" fmla="*/ 103750 h 819527"/>
                    <a:gd name="connsiteX5148" fmla="*/ 134441 w 2570530"/>
                    <a:gd name="connsiteY5148" fmla="*/ 103763 h 819527"/>
                    <a:gd name="connsiteX5149" fmla="*/ 126130 w 2570530"/>
                    <a:gd name="connsiteY5149" fmla="*/ 101312 h 81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  <a:cxn ang="0">
                      <a:pos x="connsiteX3701" y="connsiteY3701"/>
                    </a:cxn>
                    <a:cxn ang="0">
                      <a:pos x="connsiteX3702" y="connsiteY3702"/>
                    </a:cxn>
                    <a:cxn ang="0">
                      <a:pos x="connsiteX3703" y="connsiteY3703"/>
                    </a:cxn>
                    <a:cxn ang="0">
                      <a:pos x="connsiteX3704" y="connsiteY3704"/>
                    </a:cxn>
                    <a:cxn ang="0">
                      <a:pos x="connsiteX3705" y="connsiteY3705"/>
                    </a:cxn>
                    <a:cxn ang="0">
                      <a:pos x="connsiteX3706" y="connsiteY3706"/>
                    </a:cxn>
                    <a:cxn ang="0">
                      <a:pos x="connsiteX3707" y="connsiteY3707"/>
                    </a:cxn>
                    <a:cxn ang="0">
                      <a:pos x="connsiteX3708" y="connsiteY3708"/>
                    </a:cxn>
                    <a:cxn ang="0">
                      <a:pos x="connsiteX3709" y="connsiteY3709"/>
                    </a:cxn>
                    <a:cxn ang="0">
                      <a:pos x="connsiteX3710" y="connsiteY3710"/>
                    </a:cxn>
                    <a:cxn ang="0">
                      <a:pos x="connsiteX3711" y="connsiteY3711"/>
                    </a:cxn>
                    <a:cxn ang="0">
                      <a:pos x="connsiteX3712" y="connsiteY3712"/>
                    </a:cxn>
                    <a:cxn ang="0">
                      <a:pos x="connsiteX3713" y="connsiteY3713"/>
                    </a:cxn>
                    <a:cxn ang="0">
                      <a:pos x="connsiteX3714" y="connsiteY3714"/>
                    </a:cxn>
                    <a:cxn ang="0">
                      <a:pos x="connsiteX3715" y="connsiteY3715"/>
                    </a:cxn>
                    <a:cxn ang="0">
                      <a:pos x="connsiteX3716" y="connsiteY3716"/>
                    </a:cxn>
                    <a:cxn ang="0">
                      <a:pos x="connsiteX3717" y="connsiteY3717"/>
                    </a:cxn>
                    <a:cxn ang="0">
                      <a:pos x="connsiteX3718" y="connsiteY3718"/>
                    </a:cxn>
                    <a:cxn ang="0">
                      <a:pos x="connsiteX3719" y="connsiteY3719"/>
                    </a:cxn>
                    <a:cxn ang="0">
                      <a:pos x="connsiteX3720" y="connsiteY3720"/>
                    </a:cxn>
                    <a:cxn ang="0">
                      <a:pos x="connsiteX3721" y="connsiteY3721"/>
                    </a:cxn>
                    <a:cxn ang="0">
                      <a:pos x="connsiteX3722" y="connsiteY3722"/>
                    </a:cxn>
                    <a:cxn ang="0">
                      <a:pos x="connsiteX3723" y="connsiteY3723"/>
                    </a:cxn>
                    <a:cxn ang="0">
                      <a:pos x="connsiteX3724" y="connsiteY3724"/>
                    </a:cxn>
                    <a:cxn ang="0">
                      <a:pos x="connsiteX3725" y="connsiteY3725"/>
                    </a:cxn>
                    <a:cxn ang="0">
                      <a:pos x="connsiteX3726" y="connsiteY3726"/>
                    </a:cxn>
                    <a:cxn ang="0">
                      <a:pos x="connsiteX3727" y="connsiteY3727"/>
                    </a:cxn>
                    <a:cxn ang="0">
                      <a:pos x="connsiteX3728" y="connsiteY3728"/>
                    </a:cxn>
                    <a:cxn ang="0">
                      <a:pos x="connsiteX3729" y="connsiteY3729"/>
                    </a:cxn>
                    <a:cxn ang="0">
                      <a:pos x="connsiteX3730" y="connsiteY3730"/>
                    </a:cxn>
                    <a:cxn ang="0">
                      <a:pos x="connsiteX3731" y="connsiteY3731"/>
                    </a:cxn>
                    <a:cxn ang="0">
                      <a:pos x="connsiteX3732" y="connsiteY3732"/>
                    </a:cxn>
                    <a:cxn ang="0">
                      <a:pos x="connsiteX3733" y="connsiteY3733"/>
                    </a:cxn>
                    <a:cxn ang="0">
                      <a:pos x="connsiteX3734" y="connsiteY3734"/>
                    </a:cxn>
                    <a:cxn ang="0">
                      <a:pos x="connsiteX3735" y="connsiteY3735"/>
                    </a:cxn>
                    <a:cxn ang="0">
                      <a:pos x="connsiteX3736" y="connsiteY3736"/>
                    </a:cxn>
                    <a:cxn ang="0">
                      <a:pos x="connsiteX3737" y="connsiteY3737"/>
                    </a:cxn>
                    <a:cxn ang="0">
                      <a:pos x="connsiteX3738" y="connsiteY3738"/>
                    </a:cxn>
                    <a:cxn ang="0">
                      <a:pos x="connsiteX3739" y="connsiteY3739"/>
                    </a:cxn>
                    <a:cxn ang="0">
                      <a:pos x="connsiteX3740" y="connsiteY3740"/>
                    </a:cxn>
                    <a:cxn ang="0">
                      <a:pos x="connsiteX3741" y="connsiteY3741"/>
                    </a:cxn>
                    <a:cxn ang="0">
                      <a:pos x="connsiteX3742" y="connsiteY3742"/>
                    </a:cxn>
                    <a:cxn ang="0">
                      <a:pos x="connsiteX3743" y="connsiteY3743"/>
                    </a:cxn>
                    <a:cxn ang="0">
                      <a:pos x="connsiteX3744" y="connsiteY3744"/>
                    </a:cxn>
                    <a:cxn ang="0">
                      <a:pos x="connsiteX3745" y="connsiteY3745"/>
                    </a:cxn>
                    <a:cxn ang="0">
                      <a:pos x="connsiteX3746" y="connsiteY3746"/>
                    </a:cxn>
                    <a:cxn ang="0">
                      <a:pos x="connsiteX3747" y="connsiteY3747"/>
                    </a:cxn>
                    <a:cxn ang="0">
                      <a:pos x="connsiteX3748" y="connsiteY3748"/>
                    </a:cxn>
                    <a:cxn ang="0">
                      <a:pos x="connsiteX3749" y="connsiteY3749"/>
                    </a:cxn>
                    <a:cxn ang="0">
                      <a:pos x="connsiteX3750" y="connsiteY3750"/>
                    </a:cxn>
                    <a:cxn ang="0">
                      <a:pos x="connsiteX3751" y="connsiteY3751"/>
                    </a:cxn>
                    <a:cxn ang="0">
                      <a:pos x="connsiteX3752" y="connsiteY3752"/>
                    </a:cxn>
                    <a:cxn ang="0">
                      <a:pos x="connsiteX3753" y="connsiteY3753"/>
                    </a:cxn>
                    <a:cxn ang="0">
                      <a:pos x="connsiteX3754" y="connsiteY3754"/>
                    </a:cxn>
                    <a:cxn ang="0">
                      <a:pos x="connsiteX3755" y="connsiteY3755"/>
                    </a:cxn>
                    <a:cxn ang="0">
                      <a:pos x="connsiteX3756" y="connsiteY3756"/>
                    </a:cxn>
                    <a:cxn ang="0">
                      <a:pos x="connsiteX3757" y="connsiteY3757"/>
                    </a:cxn>
                    <a:cxn ang="0">
                      <a:pos x="connsiteX3758" y="connsiteY3758"/>
                    </a:cxn>
                    <a:cxn ang="0">
                      <a:pos x="connsiteX3759" y="connsiteY3759"/>
                    </a:cxn>
                    <a:cxn ang="0">
                      <a:pos x="connsiteX3760" y="connsiteY3760"/>
                    </a:cxn>
                    <a:cxn ang="0">
                      <a:pos x="connsiteX3761" y="connsiteY3761"/>
                    </a:cxn>
                    <a:cxn ang="0">
                      <a:pos x="connsiteX3762" y="connsiteY3762"/>
                    </a:cxn>
                    <a:cxn ang="0">
                      <a:pos x="connsiteX3763" y="connsiteY3763"/>
                    </a:cxn>
                    <a:cxn ang="0">
                      <a:pos x="connsiteX3764" y="connsiteY3764"/>
                    </a:cxn>
                    <a:cxn ang="0">
                      <a:pos x="connsiteX3765" y="connsiteY3765"/>
                    </a:cxn>
                    <a:cxn ang="0">
                      <a:pos x="connsiteX3766" y="connsiteY3766"/>
                    </a:cxn>
                    <a:cxn ang="0">
                      <a:pos x="connsiteX3767" y="connsiteY3767"/>
                    </a:cxn>
                    <a:cxn ang="0">
                      <a:pos x="connsiteX3768" y="connsiteY3768"/>
                    </a:cxn>
                    <a:cxn ang="0">
                      <a:pos x="connsiteX3769" y="connsiteY3769"/>
                    </a:cxn>
                    <a:cxn ang="0">
                      <a:pos x="connsiteX3770" y="connsiteY3770"/>
                    </a:cxn>
                    <a:cxn ang="0">
                      <a:pos x="connsiteX3771" y="connsiteY3771"/>
                    </a:cxn>
                    <a:cxn ang="0">
                      <a:pos x="connsiteX3772" y="connsiteY3772"/>
                    </a:cxn>
                    <a:cxn ang="0">
                      <a:pos x="connsiteX3773" y="connsiteY3773"/>
                    </a:cxn>
                    <a:cxn ang="0">
                      <a:pos x="connsiteX3774" y="connsiteY3774"/>
                    </a:cxn>
                    <a:cxn ang="0">
                      <a:pos x="connsiteX3775" y="connsiteY3775"/>
                    </a:cxn>
                    <a:cxn ang="0">
                      <a:pos x="connsiteX3776" y="connsiteY3776"/>
                    </a:cxn>
                    <a:cxn ang="0">
                      <a:pos x="connsiteX3777" y="connsiteY3777"/>
                    </a:cxn>
                    <a:cxn ang="0">
                      <a:pos x="connsiteX3778" y="connsiteY3778"/>
                    </a:cxn>
                    <a:cxn ang="0">
                      <a:pos x="connsiteX3779" y="connsiteY3779"/>
                    </a:cxn>
                    <a:cxn ang="0">
                      <a:pos x="connsiteX3780" y="connsiteY3780"/>
                    </a:cxn>
                    <a:cxn ang="0">
                      <a:pos x="connsiteX3781" y="connsiteY3781"/>
                    </a:cxn>
                    <a:cxn ang="0">
                      <a:pos x="connsiteX3782" y="connsiteY3782"/>
                    </a:cxn>
                    <a:cxn ang="0">
                      <a:pos x="connsiteX3783" y="connsiteY3783"/>
                    </a:cxn>
                    <a:cxn ang="0">
                      <a:pos x="connsiteX3784" y="connsiteY3784"/>
                    </a:cxn>
                    <a:cxn ang="0">
                      <a:pos x="connsiteX3785" y="connsiteY3785"/>
                    </a:cxn>
                    <a:cxn ang="0">
                      <a:pos x="connsiteX3786" y="connsiteY3786"/>
                    </a:cxn>
                    <a:cxn ang="0">
                      <a:pos x="connsiteX3787" y="connsiteY3787"/>
                    </a:cxn>
                    <a:cxn ang="0">
                      <a:pos x="connsiteX3788" y="connsiteY3788"/>
                    </a:cxn>
                    <a:cxn ang="0">
                      <a:pos x="connsiteX3789" y="connsiteY3789"/>
                    </a:cxn>
                    <a:cxn ang="0">
                      <a:pos x="connsiteX3790" y="connsiteY3790"/>
                    </a:cxn>
                    <a:cxn ang="0">
                      <a:pos x="connsiteX3791" y="connsiteY3791"/>
                    </a:cxn>
                    <a:cxn ang="0">
                      <a:pos x="connsiteX3792" y="connsiteY3792"/>
                    </a:cxn>
                    <a:cxn ang="0">
                      <a:pos x="connsiteX3793" y="connsiteY3793"/>
                    </a:cxn>
                    <a:cxn ang="0">
                      <a:pos x="connsiteX3794" y="connsiteY3794"/>
                    </a:cxn>
                    <a:cxn ang="0">
                      <a:pos x="connsiteX3795" y="connsiteY3795"/>
                    </a:cxn>
                    <a:cxn ang="0">
                      <a:pos x="connsiteX3796" y="connsiteY3796"/>
                    </a:cxn>
                    <a:cxn ang="0">
                      <a:pos x="connsiteX3797" y="connsiteY3797"/>
                    </a:cxn>
                    <a:cxn ang="0">
                      <a:pos x="connsiteX3798" y="connsiteY3798"/>
                    </a:cxn>
                    <a:cxn ang="0">
                      <a:pos x="connsiteX3799" y="connsiteY3799"/>
                    </a:cxn>
                    <a:cxn ang="0">
                      <a:pos x="connsiteX3800" y="connsiteY3800"/>
                    </a:cxn>
                    <a:cxn ang="0">
                      <a:pos x="connsiteX3801" y="connsiteY3801"/>
                    </a:cxn>
                    <a:cxn ang="0">
                      <a:pos x="connsiteX3802" y="connsiteY3802"/>
                    </a:cxn>
                    <a:cxn ang="0">
                      <a:pos x="connsiteX3803" y="connsiteY3803"/>
                    </a:cxn>
                    <a:cxn ang="0">
                      <a:pos x="connsiteX3804" y="connsiteY3804"/>
                    </a:cxn>
                    <a:cxn ang="0">
                      <a:pos x="connsiteX3805" y="connsiteY3805"/>
                    </a:cxn>
                    <a:cxn ang="0">
                      <a:pos x="connsiteX3806" y="connsiteY3806"/>
                    </a:cxn>
                    <a:cxn ang="0">
                      <a:pos x="connsiteX3807" y="connsiteY3807"/>
                    </a:cxn>
                    <a:cxn ang="0">
                      <a:pos x="connsiteX3808" y="connsiteY3808"/>
                    </a:cxn>
                    <a:cxn ang="0">
                      <a:pos x="connsiteX3809" y="connsiteY3809"/>
                    </a:cxn>
                    <a:cxn ang="0">
                      <a:pos x="connsiteX3810" y="connsiteY3810"/>
                    </a:cxn>
                    <a:cxn ang="0">
                      <a:pos x="connsiteX3811" y="connsiteY3811"/>
                    </a:cxn>
                    <a:cxn ang="0">
                      <a:pos x="connsiteX3812" y="connsiteY3812"/>
                    </a:cxn>
                    <a:cxn ang="0">
                      <a:pos x="connsiteX3813" y="connsiteY3813"/>
                    </a:cxn>
                    <a:cxn ang="0">
                      <a:pos x="connsiteX3814" y="connsiteY3814"/>
                    </a:cxn>
                    <a:cxn ang="0">
                      <a:pos x="connsiteX3815" y="connsiteY3815"/>
                    </a:cxn>
                    <a:cxn ang="0">
                      <a:pos x="connsiteX3816" y="connsiteY3816"/>
                    </a:cxn>
                    <a:cxn ang="0">
                      <a:pos x="connsiteX3817" y="connsiteY3817"/>
                    </a:cxn>
                    <a:cxn ang="0">
                      <a:pos x="connsiteX3818" y="connsiteY3818"/>
                    </a:cxn>
                    <a:cxn ang="0">
                      <a:pos x="connsiteX3819" y="connsiteY3819"/>
                    </a:cxn>
                    <a:cxn ang="0">
                      <a:pos x="connsiteX3820" y="connsiteY3820"/>
                    </a:cxn>
                    <a:cxn ang="0">
                      <a:pos x="connsiteX3821" y="connsiteY3821"/>
                    </a:cxn>
                    <a:cxn ang="0">
                      <a:pos x="connsiteX3822" y="connsiteY3822"/>
                    </a:cxn>
                    <a:cxn ang="0">
                      <a:pos x="connsiteX3823" y="connsiteY3823"/>
                    </a:cxn>
                    <a:cxn ang="0">
                      <a:pos x="connsiteX3824" y="connsiteY3824"/>
                    </a:cxn>
                    <a:cxn ang="0">
                      <a:pos x="connsiteX3825" y="connsiteY3825"/>
                    </a:cxn>
                    <a:cxn ang="0">
                      <a:pos x="connsiteX3826" y="connsiteY3826"/>
                    </a:cxn>
                    <a:cxn ang="0">
                      <a:pos x="connsiteX3827" y="connsiteY3827"/>
                    </a:cxn>
                    <a:cxn ang="0">
                      <a:pos x="connsiteX3828" y="connsiteY3828"/>
                    </a:cxn>
                    <a:cxn ang="0">
                      <a:pos x="connsiteX3829" y="connsiteY3829"/>
                    </a:cxn>
                    <a:cxn ang="0">
                      <a:pos x="connsiteX3830" y="connsiteY3830"/>
                    </a:cxn>
                    <a:cxn ang="0">
                      <a:pos x="connsiteX3831" y="connsiteY3831"/>
                    </a:cxn>
                    <a:cxn ang="0">
                      <a:pos x="connsiteX3832" y="connsiteY3832"/>
                    </a:cxn>
                    <a:cxn ang="0">
                      <a:pos x="connsiteX3833" y="connsiteY3833"/>
                    </a:cxn>
                    <a:cxn ang="0">
                      <a:pos x="connsiteX3834" y="connsiteY3834"/>
                    </a:cxn>
                    <a:cxn ang="0">
                      <a:pos x="connsiteX3835" y="connsiteY3835"/>
                    </a:cxn>
                    <a:cxn ang="0">
                      <a:pos x="connsiteX3836" y="connsiteY3836"/>
                    </a:cxn>
                    <a:cxn ang="0">
                      <a:pos x="connsiteX3837" y="connsiteY3837"/>
                    </a:cxn>
                    <a:cxn ang="0">
                      <a:pos x="connsiteX3838" y="connsiteY3838"/>
                    </a:cxn>
                    <a:cxn ang="0">
                      <a:pos x="connsiteX3839" y="connsiteY3839"/>
                    </a:cxn>
                    <a:cxn ang="0">
                      <a:pos x="connsiteX3840" y="connsiteY3840"/>
                    </a:cxn>
                    <a:cxn ang="0">
                      <a:pos x="connsiteX3841" y="connsiteY3841"/>
                    </a:cxn>
                    <a:cxn ang="0">
                      <a:pos x="connsiteX3842" y="connsiteY3842"/>
                    </a:cxn>
                    <a:cxn ang="0">
                      <a:pos x="connsiteX3843" y="connsiteY3843"/>
                    </a:cxn>
                    <a:cxn ang="0">
                      <a:pos x="connsiteX3844" y="connsiteY3844"/>
                    </a:cxn>
                    <a:cxn ang="0">
                      <a:pos x="connsiteX3845" y="connsiteY3845"/>
                    </a:cxn>
                    <a:cxn ang="0">
                      <a:pos x="connsiteX3846" y="connsiteY3846"/>
                    </a:cxn>
                    <a:cxn ang="0">
                      <a:pos x="connsiteX3847" y="connsiteY3847"/>
                    </a:cxn>
                    <a:cxn ang="0">
                      <a:pos x="connsiteX3848" y="connsiteY3848"/>
                    </a:cxn>
                    <a:cxn ang="0">
                      <a:pos x="connsiteX3849" y="connsiteY3849"/>
                    </a:cxn>
                    <a:cxn ang="0">
                      <a:pos x="connsiteX3850" y="connsiteY3850"/>
                    </a:cxn>
                    <a:cxn ang="0">
                      <a:pos x="connsiteX3851" y="connsiteY3851"/>
                    </a:cxn>
                    <a:cxn ang="0">
                      <a:pos x="connsiteX3852" y="connsiteY3852"/>
                    </a:cxn>
                    <a:cxn ang="0">
                      <a:pos x="connsiteX3853" y="connsiteY3853"/>
                    </a:cxn>
                    <a:cxn ang="0">
                      <a:pos x="connsiteX3854" y="connsiteY3854"/>
                    </a:cxn>
                    <a:cxn ang="0">
                      <a:pos x="connsiteX3855" y="connsiteY3855"/>
                    </a:cxn>
                    <a:cxn ang="0">
                      <a:pos x="connsiteX3856" y="connsiteY3856"/>
                    </a:cxn>
                    <a:cxn ang="0">
                      <a:pos x="connsiteX3857" y="connsiteY3857"/>
                    </a:cxn>
                    <a:cxn ang="0">
                      <a:pos x="connsiteX3858" y="connsiteY3858"/>
                    </a:cxn>
                    <a:cxn ang="0">
                      <a:pos x="connsiteX3859" y="connsiteY3859"/>
                    </a:cxn>
                    <a:cxn ang="0">
                      <a:pos x="connsiteX3860" y="connsiteY3860"/>
                    </a:cxn>
                    <a:cxn ang="0">
                      <a:pos x="connsiteX3861" y="connsiteY3861"/>
                    </a:cxn>
                    <a:cxn ang="0">
                      <a:pos x="connsiteX3862" y="connsiteY3862"/>
                    </a:cxn>
                    <a:cxn ang="0">
                      <a:pos x="connsiteX3863" y="connsiteY3863"/>
                    </a:cxn>
                    <a:cxn ang="0">
                      <a:pos x="connsiteX3864" y="connsiteY3864"/>
                    </a:cxn>
                    <a:cxn ang="0">
                      <a:pos x="connsiteX3865" y="connsiteY3865"/>
                    </a:cxn>
                    <a:cxn ang="0">
                      <a:pos x="connsiteX3866" y="connsiteY3866"/>
                    </a:cxn>
                    <a:cxn ang="0">
                      <a:pos x="connsiteX3867" y="connsiteY3867"/>
                    </a:cxn>
                    <a:cxn ang="0">
                      <a:pos x="connsiteX3868" y="connsiteY3868"/>
                    </a:cxn>
                    <a:cxn ang="0">
                      <a:pos x="connsiteX3869" y="connsiteY3869"/>
                    </a:cxn>
                    <a:cxn ang="0">
                      <a:pos x="connsiteX3870" y="connsiteY3870"/>
                    </a:cxn>
                    <a:cxn ang="0">
                      <a:pos x="connsiteX3871" y="connsiteY3871"/>
                    </a:cxn>
                    <a:cxn ang="0">
                      <a:pos x="connsiteX3872" y="connsiteY3872"/>
                    </a:cxn>
                    <a:cxn ang="0">
                      <a:pos x="connsiteX3873" y="connsiteY3873"/>
                    </a:cxn>
                    <a:cxn ang="0">
                      <a:pos x="connsiteX3874" y="connsiteY3874"/>
                    </a:cxn>
                    <a:cxn ang="0">
                      <a:pos x="connsiteX3875" y="connsiteY3875"/>
                    </a:cxn>
                    <a:cxn ang="0">
                      <a:pos x="connsiteX3876" y="connsiteY3876"/>
                    </a:cxn>
                    <a:cxn ang="0">
                      <a:pos x="connsiteX3877" y="connsiteY3877"/>
                    </a:cxn>
                    <a:cxn ang="0">
                      <a:pos x="connsiteX3878" y="connsiteY3878"/>
                    </a:cxn>
                    <a:cxn ang="0">
                      <a:pos x="connsiteX3879" y="connsiteY3879"/>
                    </a:cxn>
                    <a:cxn ang="0">
                      <a:pos x="connsiteX3880" y="connsiteY3880"/>
                    </a:cxn>
                    <a:cxn ang="0">
                      <a:pos x="connsiteX3881" y="connsiteY3881"/>
                    </a:cxn>
                    <a:cxn ang="0">
                      <a:pos x="connsiteX3882" y="connsiteY3882"/>
                    </a:cxn>
                    <a:cxn ang="0">
                      <a:pos x="connsiteX3883" y="connsiteY3883"/>
                    </a:cxn>
                    <a:cxn ang="0">
                      <a:pos x="connsiteX3884" y="connsiteY3884"/>
                    </a:cxn>
                    <a:cxn ang="0">
                      <a:pos x="connsiteX3885" y="connsiteY3885"/>
                    </a:cxn>
                    <a:cxn ang="0">
                      <a:pos x="connsiteX3886" y="connsiteY3886"/>
                    </a:cxn>
                    <a:cxn ang="0">
                      <a:pos x="connsiteX3887" y="connsiteY3887"/>
                    </a:cxn>
                    <a:cxn ang="0">
                      <a:pos x="connsiteX3888" y="connsiteY3888"/>
                    </a:cxn>
                    <a:cxn ang="0">
                      <a:pos x="connsiteX3889" y="connsiteY3889"/>
                    </a:cxn>
                    <a:cxn ang="0">
                      <a:pos x="connsiteX3890" y="connsiteY3890"/>
                    </a:cxn>
                    <a:cxn ang="0">
                      <a:pos x="connsiteX3891" y="connsiteY3891"/>
                    </a:cxn>
                    <a:cxn ang="0">
                      <a:pos x="connsiteX3892" y="connsiteY3892"/>
                    </a:cxn>
                    <a:cxn ang="0">
                      <a:pos x="connsiteX3893" y="connsiteY3893"/>
                    </a:cxn>
                    <a:cxn ang="0">
                      <a:pos x="connsiteX3894" y="connsiteY3894"/>
                    </a:cxn>
                    <a:cxn ang="0">
                      <a:pos x="connsiteX3895" y="connsiteY3895"/>
                    </a:cxn>
                    <a:cxn ang="0">
                      <a:pos x="connsiteX3896" y="connsiteY3896"/>
                    </a:cxn>
                    <a:cxn ang="0">
                      <a:pos x="connsiteX3897" y="connsiteY3897"/>
                    </a:cxn>
                    <a:cxn ang="0">
                      <a:pos x="connsiteX3898" y="connsiteY3898"/>
                    </a:cxn>
                    <a:cxn ang="0">
                      <a:pos x="connsiteX3899" y="connsiteY3899"/>
                    </a:cxn>
                    <a:cxn ang="0">
                      <a:pos x="connsiteX3900" y="connsiteY3900"/>
                    </a:cxn>
                    <a:cxn ang="0">
                      <a:pos x="connsiteX3901" y="connsiteY3901"/>
                    </a:cxn>
                    <a:cxn ang="0">
                      <a:pos x="connsiteX3902" y="connsiteY3902"/>
                    </a:cxn>
                    <a:cxn ang="0">
                      <a:pos x="connsiteX3903" y="connsiteY3903"/>
                    </a:cxn>
                    <a:cxn ang="0">
                      <a:pos x="connsiteX3904" y="connsiteY3904"/>
                    </a:cxn>
                    <a:cxn ang="0">
                      <a:pos x="connsiteX3905" y="connsiteY3905"/>
                    </a:cxn>
                    <a:cxn ang="0">
                      <a:pos x="connsiteX3906" y="connsiteY3906"/>
                    </a:cxn>
                    <a:cxn ang="0">
                      <a:pos x="connsiteX3907" y="connsiteY3907"/>
                    </a:cxn>
                    <a:cxn ang="0">
                      <a:pos x="connsiteX3908" y="connsiteY3908"/>
                    </a:cxn>
                    <a:cxn ang="0">
                      <a:pos x="connsiteX3909" y="connsiteY3909"/>
                    </a:cxn>
                    <a:cxn ang="0">
                      <a:pos x="connsiteX3910" y="connsiteY3910"/>
                    </a:cxn>
                    <a:cxn ang="0">
                      <a:pos x="connsiteX3911" y="connsiteY3911"/>
                    </a:cxn>
                    <a:cxn ang="0">
                      <a:pos x="connsiteX3912" y="connsiteY3912"/>
                    </a:cxn>
                    <a:cxn ang="0">
                      <a:pos x="connsiteX3913" y="connsiteY3913"/>
                    </a:cxn>
                    <a:cxn ang="0">
                      <a:pos x="connsiteX3914" y="connsiteY3914"/>
                    </a:cxn>
                    <a:cxn ang="0">
                      <a:pos x="connsiteX3915" y="connsiteY3915"/>
                    </a:cxn>
                    <a:cxn ang="0">
                      <a:pos x="connsiteX3916" y="connsiteY3916"/>
                    </a:cxn>
                    <a:cxn ang="0">
                      <a:pos x="connsiteX3917" y="connsiteY3917"/>
                    </a:cxn>
                    <a:cxn ang="0">
                      <a:pos x="connsiteX3918" y="connsiteY3918"/>
                    </a:cxn>
                    <a:cxn ang="0">
                      <a:pos x="connsiteX3919" y="connsiteY3919"/>
                    </a:cxn>
                    <a:cxn ang="0">
                      <a:pos x="connsiteX3920" y="connsiteY3920"/>
                    </a:cxn>
                    <a:cxn ang="0">
                      <a:pos x="connsiteX3921" y="connsiteY3921"/>
                    </a:cxn>
                    <a:cxn ang="0">
                      <a:pos x="connsiteX3922" y="connsiteY3922"/>
                    </a:cxn>
                    <a:cxn ang="0">
                      <a:pos x="connsiteX3923" y="connsiteY3923"/>
                    </a:cxn>
                    <a:cxn ang="0">
                      <a:pos x="connsiteX3924" y="connsiteY3924"/>
                    </a:cxn>
                    <a:cxn ang="0">
                      <a:pos x="connsiteX3925" y="connsiteY3925"/>
                    </a:cxn>
                    <a:cxn ang="0">
                      <a:pos x="connsiteX3926" y="connsiteY3926"/>
                    </a:cxn>
                    <a:cxn ang="0">
                      <a:pos x="connsiteX3927" y="connsiteY3927"/>
                    </a:cxn>
                    <a:cxn ang="0">
                      <a:pos x="connsiteX3928" y="connsiteY3928"/>
                    </a:cxn>
                    <a:cxn ang="0">
                      <a:pos x="connsiteX3929" y="connsiteY3929"/>
                    </a:cxn>
                    <a:cxn ang="0">
                      <a:pos x="connsiteX3930" y="connsiteY3930"/>
                    </a:cxn>
                    <a:cxn ang="0">
                      <a:pos x="connsiteX3931" y="connsiteY3931"/>
                    </a:cxn>
                    <a:cxn ang="0">
                      <a:pos x="connsiteX3932" y="connsiteY3932"/>
                    </a:cxn>
                    <a:cxn ang="0">
                      <a:pos x="connsiteX3933" y="connsiteY3933"/>
                    </a:cxn>
                    <a:cxn ang="0">
                      <a:pos x="connsiteX3934" y="connsiteY3934"/>
                    </a:cxn>
                    <a:cxn ang="0">
                      <a:pos x="connsiteX3935" y="connsiteY3935"/>
                    </a:cxn>
                    <a:cxn ang="0">
                      <a:pos x="connsiteX3936" y="connsiteY3936"/>
                    </a:cxn>
                    <a:cxn ang="0">
                      <a:pos x="connsiteX3937" y="connsiteY3937"/>
                    </a:cxn>
                    <a:cxn ang="0">
                      <a:pos x="connsiteX3938" y="connsiteY3938"/>
                    </a:cxn>
                    <a:cxn ang="0">
                      <a:pos x="connsiteX3939" y="connsiteY3939"/>
                    </a:cxn>
                    <a:cxn ang="0">
                      <a:pos x="connsiteX3940" y="connsiteY3940"/>
                    </a:cxn>
                    <a:cxn ang="0">
                      <a:pos x="connsiteX3941" y="connsiteY3941"/>
                    </a:cxn>
                    <a:cxn ang="0">
                      <a:pos x="connsiteX3942" y="connsiteY3942"/>
                    </a:cxn>
                    <a:cxn ang="0">
                      <a:pos x="connsiteX3943" y="connsiteY3943"/>
                    </a:cxn>
                    <a:cxn ang="0">
                      <a:pos x="connsiteX3944" y="connsiteY3944"/>
                    </a:cxn>
                    <a:cxn ang="0">
                      <a:pos x="connsiteX3945" y="connsiteY3945"/>
                    </a:cxn>
                    <a:cxn ang="0">
                      <a:pos x="connsiteX3946" y="connsiteY3946"/>
                    </a:cxn>
                    <a:cxn ang="0">
                      <a:pos x="connsiteX3947" y="connsiteY3947"/>
                    </a:cxn>
                    <a:cxn ang="0">
                      <a:pos x="connsiteX3948" y="connsiteY3948"/>
                    </a:cxn>
                    <a:cxn ang="0">
                      <a:pos x="connsiteX3949" y="connsiteY3949"/>
                    </a:cxn>
                    <a:cxn ang="0">
                      <a:pos x="connsiteX3950" y="connsiteY3950"/>
                    </a:cxn>
                    <a:cxn ang="0">
                      <a:pos x="connsiteX3951" y="connsiteY3951"/>
                    </a:cxn>
                    <a:cxn ang="0">
                      <a:pos x="connsiteX3952" y="connsiteY3952"/>
                    </a:cxn>
                    <a:cxn ang="0">
                      <a:pos x="connsiteX3953" y="connsiteY3953"/>
                    </a:cxn>
                    <a:cxn ang="0">
                      <a:pos x="connsiteX3954" y="connsiteY3954"/>
                    </a:cxn>
                    <a:cxn ang="0">
                      <a:pos x="connsiteX3955" y="connsiteY3955"/>
                    </a:cxn>
                    <a:cxn ang="0">
                      <a:pos x="connsiteX3956" y="connsiteY3956"/>
                    </a:cxn>
                    <a:cxn ang="0">
                      <a:pos x="connsiteX3957" y="connsiteY3957"/>
                    </a:cxn>
                    <a:cxn ang="0">
                      <a:pos x="connsiteX3958" y="connsiteY3958"/>
                    </a:cxn>
                    <a:cxn ang="0">
                      <a:pos x="connsiteX3959" y="connsiteY3959"/>
                    </a:cxn>
                    <a:cxn ang="0">
                      <a:pos x="connsiteX3960" y="connsiteY3960"/>
                    </a:cxn>
                    <a:cxn ang="0">
                      <a:pos x="connsiteX3961" y="connsiteY3961"/>
                    </a:cxn>
                    <a:cxn ang="0">
                      <a:pos x="connsiteX3962" y="connsiteY3962"/>
                    </a:cxn>
                    <a:cxn ang="0">
                      <a:pos x="connsiteX3963" y="connsiteY3963"/>
                    </a:cxn>
                    <a:cxn ang="0">
                      <a:pos x="connsiteX3964" y="connsiteY3964"/>
                    </a:cxn>
                    <a:cxn ang="0">
                      <a:pos x="connsiteX3965" y="connsiteY3965"/>
                    </a:cxn>
                    <a:cxn ang="0">
                      <a:pos x="connsiteX3966" y="connsiteY3966"/>
                    </a:cxn>
                    <a:cxn ang="0">
                      <a:pos x="connsiteX3967" y="connsiteY3967"/>
                    </a:cxn>
                    <a:cxn ang="0">
                      <a:pos x="connsiteX3968" y="connsiteY3968"/>
                    </a:cxn>
                    <a:cxn ang="0">
                      <a:pos x="connsiteX3969" y="connsiteY3969"/>
                    </a:cxn>
                    <a:cxn ang="0">
                      <a:pos x="connsiteX3970" y="connsiteY3970"/>
                    </a:cxn>
                    <a:cxn ang="0">
                      <a:pos x="connsiteX3971" y="connsiteY3971"/>
                    </a:cxn>
                    <a:cxn ang="0">
                      <a:pos x="connsiteX3972" y="connsiteY3972"/>
                    </a:cxn>
                    <a:cxn ang="0">
                      <a:pos x="connsiteX3973" y="connsiteY3973"/>
                    </a:cxn>
                    <a:cxn ang="0">
                      <a:pos x="connsiteX3974" y="connsiteY3974"/>
                    </a:cxn>
                    <a:cxn ang="0">
                      <a:pos x="connsiteX3975" y="connsiteY3975"/>
                    </a:cxn>
                    <a:cxn ang="0">
                      <a:pos x="connsiteX3976" y="connsiteY3976"/>
                    </a:cxn>
                    <a:cxn ang="0">
                      <a:pos x="connsiteX3977" y="connsiteY3977"/>
                    </a:cxn>
                    <a:cxn ang="0">
                      <a:pos x="connsiteX3978" y="connsiteY3978"/>
                    </a:cxn>
                    <a:cxn ang="0">
                      <a:pos x="connsiteX3979" y="connsiteY3979"/>
                    </a:cxn>
                    <a:cxn ang="0">
                      <a:pos x="connsiteX3980" y="connsiteY3980"/>
                    </a:cxn>
                    <a:cxn ang="0">
                      <a:pos x="connsiteX3981" y="connsiteY3981"/>
                    </a:cxn>
                    <a:cxn ang="0">
                      <a:pos x="connsiteX3982" y="connsiteY3982"/>
                    </a:cxn>
                    <a:cxn ang="0">
                      <a:pos x="connsiteX3983" y="connsiteY3983"/>
                    </a:cxn>
                    <a:cxn ang="0">
                      <a:pos x="connsiteX3984" y="connsiteY3984"/>
                    </a:cxn>
                    <a:cxn ang="0">
                      <a:pos x="connsiteX3985" y="connsiteY3985"/>
                    </a:cxn>
                    <a:cxn ang="0">
                      <a:pos x="connsiteX3986" y="connsiteY3986"/>
                    </a:cxn>
                    <a:cxn ang="0">
                      <a:pos x="connsiteX3987" y="connsiteY3987"/>
                    </a:cxn>
                    <a:cxn ang="0">
                      <a:pos x="connsiteX3988" y="connsiteY3988"/>
                    </a:cxn>
                    <a:cxn ang="0">
                      <a:pos x="connsiteX3989" y="connsiteY3989"/>
                    </a:cxn>
                    <a:cxn ang="0">
                      <a:pos x="connsiteX3990" y="connsiteY3990"/>
                    </a:cxn>
                    <a:cxn ang="0">
                      <a:pos x="connsiteX3991" y="connsiteY3991"/>
                    </a:cxn>
                    <a:cxn ang="0">
                      <a:pos x="connsiteX3992" y="connsiteY3992"/>
                    </a:cxn>
                    <a:cxn ang="0">
                      <a:pos x="connsiteX3993" y="connsiteY3993"/>
                    </a:cxn>
                    <a:cxn ang="0">
                      <a:pos x="connsiteX3994" y="connsiteY3994"/>
                    </a:cxn>
                    <a:cxn ang="0">
                      <a:pos x="connsiteX3995" y="connsiteY3995"/>
                    </a:cxn>
                    <a:cxn ang="0">
                      <a:pos x="connsiteX3996" y="connsiteY3996"/>
                    </a:cxn>
                    <a:cxn ang="0">
                      <a:pos x="connsiteX3997" y="connsiteY3997"/>
                    </a:cxn>
                    <a:cxn ang="0">
                      <a:pos x="connsiteX3998" y="connsiteY3998"/>
                    </a:cxn>
                    <a:cxn ang="0">
                      <a:pos x="connsiteX3999" y="connsiteY3999"/>
                    </a:cxn>
                    <a:cxn ang="0">
                      <a:pos x="connsiteX4000" y="connsiteY4000"/>
                    </a:cxn>
                    <a:cxn ang="0">
                      <a:pos x="connsiteX4001" y="connsiteY4001"/>
                    </a:cxn>
                    <a:cxn ang="0">
                      <a:pos x="connsiteX4002" y="connsiteY4002"/>
                    </a:cxn>
                    <a:cxn ang="0">
                      <a:pos x="connsiteX4003" y="connsiteY4003"/>
                    </a:cxn>
                    <a:cxn ang="0">
                      <a:pos x="connsiteX4004" y="connsiteY4004"/>
                    </a:cxn>
                    <a:cxn ang="0">
                      <a:pos x="connsiteX4005" y="connsiteY4005"/>
                    </a:cxn>
                    <a:cxn ang="0">
                      <a:pos x="connsiteX4006" y="connsiteY4006"/>
                    </a:cxn>
                    <a:cxn ang="0">
                      <a:pos x="connsiteX4007" y="connsiteY4007"/>
                    </a:cxn>
                    <a:cxn ang="0">
                      <a:pos x="connsiteX4008" y="connsiteY4008"/>
                    </a:cxn>
                    <a:cxn ang="0">
                      <a:pos x="connsiteX4009" y="connsiteY4009"/>
                    </a:cxn>
                    <a:cxn ang="0">
                      <a:pos x="connsiteX4010" y="connsiteY4010"/>
                    </a:cxn>
                    <a:cxn ang="0">
                      <a:pos x="connsiteX4011" y="connsiteY4011"/>
                    </a:cxn>
                    <a:cxn ang="0">
                      <a:pos x="connsiteX4012" y="connsiteY4012"/>
                    </a:cxn>
                    <a:cxn ang="0">
                      <a:pos x="connsiteX4013" y="connsiteY4013"/>
                    </a:cxn>
                    <a:cxn ang="0">
                      <a:pos x="connsiteX4014" y="connsiteY4014"/>
                    </a:cxn>
                    <a:cxn ang="0">
                      <a:pos x="connsiteX4015" y="connsiteY4015"/>
                    </a:cxn>
                    <a:cxn ang="0">
                      <a:pos x="connsiteX4016" y="connsiteY4016"/>
                    </a:cxn>
                    <a:cxn ang="0">
                      <a:pos x="connsiteX4017" y="connsiteY4017"/>
                    </a:cxn>
                    <a:cxn ang="0">
                      <a:pos x="connsiteX4018" y="connsiteY4018"/>
                    </a:cxn>
                    <a:cxn ang="0">
                      <a:pos x="connsiteX4019" y="connsiteY4019"/>
                    </a:cxn>
                    <a:cxn ang="0">
                      <a:pos x="connsiteX4020" y="connsiteY4020"/>
                    </a:cxn>
                    <a:cxn ang="0">
                      <a:pos x="connsiteX4021" y="connsiteY4021"/>
                    </a:cxn>
                    <a:cxn ang="0">
                      <a:pos x="connsiteX4022" y="connsiteY4022"/>
                    </a:cxn>
                    <a:cxn ang="0">
                      <a:pos x="connsiteX4023" y="connsiteY4023"/>
                    </a:cxn>
                    <a:cxn ang="0">
                      <a:pos x="connsiteX4024" y="connsiteY4024"/>
                    </a:cxn>
                    <a:cxn ang="0">
                      <a:pos x="connsiteX4025" y="connsiteY4025"/>
                    </a:cxn>
                    <a:cxn ang="0">
                      <a:pos x="connsiteX4026" y="connsiteY4026"/>
                    </a:cxn>
                    <a:cxn ang="0">
                      <a:pos x="connsiteX4027" y="connsiteY4027"/>
                    </a:cxn>
                    <a:cxn ang="0">
                      <a:pos x="connsiteX4028" y="connsiteY4028"/>
                    </a:cxn>
                    <a:cxn ang="0">
                      <a:pos x="connsiteX4029" y="connsiteY4029"/>
                    </a:cxn>
                    <a:cxn ang="0">
                      <a:pos x="connsiteX4030" y="connsiteY4030"/>
                    </a:cxn>
                    <a:cxn ang="0">
                      <a:pos x="connsiteX4031" y="connsiteY4031"/>
                    </a:cxn>
                    <a:cxn ang="0">
                      <a:pos x="connsiteX4032" y="connsiteY4032"/>
                    </a:cxn>
                    <a:cxn ang="0">
                      <a:pos x="connsiteX4033" y="connsiteY4033"/>
                    </a:cxn>
                    <a:cxn ang="0">
                      <a:pos x="connsiteX4034" y="connsiteY4034"/>
                    </a:cxn>
                    <a:cxn ang="0">
                      <a:pos x="connsiteX4035" y="connsiteY4035"/>
                    </a:cxn>
                    <a:cxn ang="0">
                      <a:pos x="connsiteX4036" y="connsiteY4036"/>
                    </a:cxn>
                    <a:cxn ang="0">
                      <a:pos x="connsiteX4037" y="connsiteY4037"/>
                    </a:cxn>
                    <a:cxn ang="0">
                      <a:pos x="connsiteX4038" y="connsiteY4038"/>
                    </a:cxn>
                    <a:cxn ang="0">
                      <a:pos x="connsiteX4039" y="connsiteY4039"/>
                    </a:cxn>
                    <a:cxn ang="0">
                      <a:pos x="connsiteX4040" y="connsiteY4040"/>
                    </a:cxn>
                    <a:cxn ang="0">
                      <a:pos x="connsiteX4041" y="connsiteY4041"/>
                    </a:cxn>
                    <a:cxn ang="0">
                      <a:pos x="connsiteX4042" y="connsiteY4042"/>
                    </a:cxn>
                    <a:cxn ang="0">
                      <a:pos x="connsiteX4043" y="connsiteY4043"/>
                    </a:cxn>
                    <a:cxn ang="0">
                      <a:pos x="connsiteX4044" y="connsiteY4044"/>
                    </a:cxn>
                    <a:cxn ang="0">
                      <a:pos x="connsiteX4045" y="connsiteY4045"/>
                    </a:cxn>
                    <a:cxn ang="0">
                      <a:pos x="connsiteX4046" y="connsiteY4046"/>
                    </a:cxn>
                    <a:cxn ang="0">
                      <a:pos x="connsiteX4047" y="connsiteY4047"/>
                    </a:cxn>
                    <a:cxn ang="0">
                      <a:pos x="connsiteX4048" y="connsiteY4048"/>
                    </a:cxn>
                    <a:cxn ang="0">
                      <a:pos x="connsiteX4049" y="connsiteY4049"/>
                    </a:cxn>
                    <a:cxn ang="0">
                      <a:pos x="connsiteX4050" y="connsiteY4050"/>
                    </a:cxn>
                    <a:cxn ang="0">
                      <a:pos x="connsiteX4051" y="connsiteY4051"/>
                    </a:cxn>
                    <a:cxn ang="0">
                      <a:pos x="connsiteX4052" y="connsiteY4052"/>
                    </a:cxn>
                    <a:cxn ang="0">
                      <a:pos x="connsiteX4053" y="connsiteY4053"/>
                    </a:cxn>
                    <a:cxn ang="0">
                      <a:pos x="connsiteX4054" y="connsiteY4054"/>
                    </a:cxn>
                    <a:cxn ang="0">
                      <a:pos x="connsiteX4055" y="connsiteY4055"/>
                    </a:cxn>
                    <a:cxn ang="0">
                      <a:pos x="connsiteX4056" y="connsiteY4056"/>
                    </a:cxn>
                    <a:cxn ang="0">
                      <a:pos x="connsiteX4057" y="connsiteY4057"/>
                    </a:cxn>
                    <a:cxn ang="0">
                      <a:pos x="connsiteX4058" y="connsiteY4058"/>
                    </a:cxn>
                    <a:cxn ang="0">
                      <a:pos x="connsiteX4059" y="connsiteY4059"/>
                    </a:cxn>
                    <a:cxn ang="0">
                      <a:pos x="connsiteX4060" y="connsiteY4060"/>
                    </a:cxn>
                    <a:cxn ang="0">
                      <a:pos x="connsiteX4061" y="connsiteY4061"/>
                    </a:cxn>
                    <a:cxn ang="0">
                      <a:pos x="connsiteX4062" y="connsiteY4062"/>
                    </a:cxn>
                    <a:cxn ang="0">
                      <a:pos x="connsiteX4063" y="connsiteY4063"/>
                    </a:cxn>
                    <a:cxn ang="0">
                      <a:pos x="connsiteX4064" y="connsiteY4064"/>
                    </a:cxn>
                    <a:cxn ang="0">
                      <a:pos x="connsiteX4065" y="connsiteY4065"/>
                    </a:cxn>
                    <a:cxn ang="0">
                      <a:pos x="connsiteX4066" y="connsiteY4066"/>
                    </a:cxn>
                    <a:cxn ang="0">
                      <a:pos x="connsiteX4067" y="connsiteY4067"/>
                    </a:cxn>
                    <a:cxn ang="0">
                      <a:pos x="connsiteX4068" y="connsiteY4068"/>
                    </a:cxn>
                    <a:cxn ang="0">
                      <a:pos x="connsiteX4069" y="connsiteY4069"/>
                    </a:cxn>
                    <a:cxn ang="0">
                      <a:pos x="connsiteX4070" y="connsiteY4070"/>
                    </a:cxn>
                    <a:cxn ang="0">
                      <a:pos x="connsiteX4071" y="connsiteY4071"/>
                    </a:cxn>
                    <a:cxn ang="0">
                      <a:pos x="connsiteX4072" y="connsiteY4072"/>
                    </a:cxn>
                    <a:cxn ang="0">
                      <a:pos x="connsiteX4073" y="connsiteY4073"/>
                    </a:cxn>
                    <a:cxn ang="0">
                      <a:pos x="connsiteX4074" y="connsiteY4074"/>
                    </a:cxn>
                    <a:cxn ang="0">
                      <a:pos x="connsiteX4075" y="connsiteY4075"/>
                    </a:cxn>
                    <a:cxn ang="0">
                      <a:pos x="connsiteX4076" y="connsiteY4076"/>
                    </a:cxn>
                    <a:cxn ang="0">
                      <a:pos x="connsiteX4077" y="connsiteY4077"/>
                    </a:cxn>
                    <a:cxn ang="0">
                      <a:pos x="connsiteX4078" y="connsiteY4078"/>
                    </a:cxn>
                    <a:cxn ang="0">
                      <a:pos x="connsiteX4079" y="connsiteY4079"/>
                    </a:cxn>
                    <a:cxn ang="0">
                      <a:pos x="connsiteX4080" y="connsiteY4080"/>
                    </a:cxn>
                    <a:cxn ang="0">
                      <a:pos x="connsiteX4081" y="connsiteY4081"/>
                    </a:cxn>
                    <a:cxn ang="0">
                      <a:pos x="connsiteX4082" y="connsiteY4082"/>
                    </a:cxn>
                    <a:cxn ang="0">
                      <a:pos x="connsiteX4083" y="connsiteY4083"/>
                    </a:cxn>
                    <a:cxn ang="0">
                      <a:pos x="connsiteX4084" y="connsiteY4084"/>
                    </a:cxn>
                    <a:cxn ang="0">
                      <a:pos x="connsiteX4085" y="connsiteY4085"/>
                    </a:cxn>
                    <a:cxn ang="0">
                      <a:pos x="connsiteX4086" y="connsiteY4086"/>
                    </a:cxn>
                    <a:cxn ang="0">
                      <a:pos x="connsiteX4087" y="connsiteY4087"/>
                    </a:cxn>
                    <a:cxn ang="0">
                      <a:pos x="connsiteX4088" y="connsiteY4088"/>
                    </a:cxn>
                    <a:cxn ang="0">
                      <a:pos x="connsiteX4089" y="connsiteY4089"/>
                    </a:cxn>
                    <a:cxn ang="0">
                      <a:pos x="connsiteX4090" y="connsiteY4090"/>
                    </a:cxn>
                    <a:cxn ang="0">
                      <a:pos x="connsiteX4091" y="connsiteY4091"/>
                    </a:cxn>
                    <a:cxn ang="0">
                      <a:pos x="connsiteX4092" y="connsiteY4092"/>
                    </a:cxn>
                    <a:cxn ang="0">
                      <a:pos x="connsiteX4093" y="connsiteY4093"/>
                    </a:cxn>
                    <a:cxn ang="0">
                      <a:pos x="connsiteX4094" y="connsiteY4094"/>
                    </a:cxn>
                    <a:cxn ang="0">
                      <a:pos x="connsiteX4095" y="connsiteY4095"/>
                    </a:cxn>
                    <a:cxn ang="0">
                      <a:pos x="connsiteX4096" y="connsiteY4096"/>
                    </a:cxn>
                    <a:cxn ang="0">
                      <a:pos x="connsiteX4097" y="connsiteY4097"/>
                    </a:cxn>
                    <a:cxn ang="0">
                      <a:pos x="connsiteX4098" y="connsiteY4098"/>
                    </a:cxn>
                    <a:cxn ang="0">
                      <a:pos x="connsiteX4099" y="connsiteY4099"/>
                    </a:cxn>
                    <a:cxn ang="0">
                      <a:pos x="connsiteX4100" y="connsiteY4100"/>
                    </a:cxn>
                    <a:cxn ang="0">
                      <a:pos x="connsiteX4101" y="connsiteY4101"/>
                    </a:cxn>
                    <a:cxn ang="0">
                      <a:pos x="connsiteX4102" y="connsiteY4102"/>
                    </a:cxn>
                    <a:cxn ang="0">
                      <a:pos x="connsiteX4103" y="connsiteY4103"/>
                    </a:cxn>
                    <a:cxn ang="0">
                      <a:pos x="connsiteX4104" y="connsiteY4104"/>
                    </a:cxn>
                    <a:cxn ang="0">
                      <a:pos x="connsiteX4105" y="connsiteY4105"/>
                    </a:cxn>
                    <a:cxn ang="0">
                      <a:pos x="connsiteX4106" y="connsiteY4106"/>
                    </a:cxn>
                    <a:cxn ang="0">
                      <a:pos x="connsiteX4107" y="connsiteY4107"/>
                    </a:cxn>
                    <a:cxn ang="0">
                      <a:pos x="connsiteX4108" y="connsiteY4108"/>
                    </a:cxn>
                    <a:cxn ang="0">
                      <a:pos x="connsiteX4109" y="connsiteY4109"/>
                    </a:cxn>
                    <a:cxn ang="0">
                      <a:pos x="connsiteX4110" y="connsiteY4110"/>
                    </a:cxn>
                    <a:cxn ang="0">
                      <a:pos x="connsiteX4111" y="connsiteY4111"/>
                    </a:cxn>
                    <a:cxn ang="0">
                      <a:pos x="connsiteX4112" y="connsiteY4112"/>
                    </a:cxn>
                    <a:cxn ang="0">
                      <a:pos x="connsiteX4113" y="connsiteY4113"/>
                    </a:cxn>
                    <a:cxn ang="0">
                      <a:pos x="connsiteX4114" y="connsiteY4114"/>
                    </a:cxn>
                    <a:cxn ang="0">
                      <a:pos x="connsiteX4115" y="connsiteY4115"/>
                    </a:cxn>
                    <a:cxn ang="0">
                      <a:pos x="connsiteX4116" y="connsiteY4116"/>
                    </a:cxn>
                    <a:cxn ang="0">
                      <a:pos x="connsiteX4117" y="connsiteY4117"/>
                    </a:cxn>
                    <a:cxn ang="0">
                      <a:pos x="connsiteX4118" y="connsiteY4118"/>
                    </a:cxn>
                    <a:cxn ang="0">
                      <a:pos x="connsiteX4119" y="connsiteY4119"/>
                    </a:cxn>
                    <a:cxn ang="0">
                      <a:pos x="connsiteX4120" y="connsiteY4120"/>
                    </a:cxn>
                    <a:cxn ang="0">
                      <a:pos x="connsiteX4121" y="connsiteY4121"/>
                    </a:cxn>
                    <a:cxn ang="0">
                      <a:pos x="connsiteX4122" y="connsiteY4122"/>
                    </a:cxn>
                    <a:cxn ang="0">
                      <a:pos x="connsiteX4123" y="connsiteY4123"/>
                    </a:cxn>
                    <a:cxn ang="0">
                      <a:pos x="connsiteX4124" y="connsiteY4124"/>
                    </a:cxn>
                    <a:cxn ang="0">
                      <a:pos x="connsiteX4125" y="connsiteY4125"/>
                    </a:cxn>
                    <a:cxn ang="0">
                      <a:pos x="connsiteX4126" y="connsiteY4126"/>
                    </a:cxn>
                    <a:cxn ang="0">
                      <a:pos x="connsiteX4127" y="connsiteY4127"/>
                    </a:cxn>
                    <a:cxn ang="0">
                      <a:pos x="connsiteX4128" y="connsiteY4128"/>
                    </a:cxn>
                    <a:cxn ang="0">
                      <a:pos x="connsiteX4129" y="connsiteY4129"/>
                    </a:cxn>
                    <a:cxn ang="0">
                      <a:pos x="connsiteX4130" y="connsiteY4130"/>
                    </a:cxn>
                    <a:cxn ang="0">
                      <a:pos x="connsiteX4131" y="connsiteY4131"/>
                    </a:cxn>
                    <a:cxn ang="0">
                      <a:pos x="connsiteX4132" y="connsiteY4132"/>
                    </a:cxn>
                    <a:cxn ang="0">
                      <a:pos x="connsiteX4133" y="connsiteY4133"/>
                    </a:cxn>
                    <a:cxn ang="0">
                      <a:pos x="connsiteX4134" y="connsiteY4134"/>
                    </a:cxn>
                    <a:cxn ang="0">
                      <a:pos x="connsiteX4135" y="connsiteY4135"/>
                    </a:cxn>
                    <a:cxn ang="0">
                      <a:pos x="connsiteX4136" y="connsiteY4136"/>
                    </a:cxn>
                    <a:cxn ang="0">
                      <a:pos x="connsiteX4137" y="connsiteY4137"/>
                    </a:cxn>
                    <a:cxn ang="0">
                      <a:pos x="connsiteX4138" y="connsiteY4138"/>
                    </a:cxn>
                    <a:cxn ang="0">
                      <a:pos x="connsiteX4139" y="connsiteY4139"/>
                    </a:cxn>
                    <a:cxn ang="0">
                      <a:pos x="connsiteX4140" y="connsiteY4140"/>
                    </a:cxn>
                    <a:cxn ang="0">
                      <a:pos x="connsiteX4141" y="connsiteY4141"/>
                    </a:cxn>
                    <a:cxn ang="0">
                      <a:pos x="connsiteX4142" y="connsiteY4142"/>
                    </a:cxn>
                    <a:cxn ang="0">
                      <a:pos x="connsiteX4143" y="connsiteY4143"/>
                    </a:cxn>
                    <a:cxn ang="0">
                      <a:pos x="connsiteX4144" y="connsiteY4144"/>
                    </a:cxn>
                    <a:cxn ang="0">
                      <a:pos x="connsiteX4145" y="connsiteY4145"/>
                    </a:cxn>
                    <a:cxn ang="0">
                      <a:pos x="connsiteX4146" y="connsiteY4146"/>
                    </a:cxn>
                    <a:cxn ang="0">
                      <a:pos x="connsiteX4147" y="connsiteY4147"/>
                    </a:cxn>
                    <a:cxn ang="0">
                      <a:pos x="connsiteX4148" y="connsiteY4148"/>
                    </a:cxn>
                    <a:cxn ang="0">
                      <a:pos x="connsiteX4149" y="connsiteY4149"/>
                    </a:cxn>
                    <a:cxn ang="0">
                      <a:pos x="connsiteX4150" y="connsiteY4150"/>
                    </a:cxn>
                    <a:cxn ang="0">
                      <a:pos x="connsiteX4151" y="connsiteY4151"/>
                    </a:cxn>
                    <a:cxn ang="0">
                      <a:pos x="connsiteX4152" y="connsiteY4152"/>
                    </a:cxn>
                    <a:cxn ang="0">
                      <a:pos x="connsiteX4153" y="connsiteY4153"/>
                    </a:cxn>
                    <a:cxn ang="0">
                      <a:pos x="connsiteX4154" y="connsiteY4154"/>
                    </a:cxn>
                    <a:cxn ang="0">
                      <a:pos x="connsiteX4155" y="connsiteY4155"/>
                    </a:cxn>
                    <a:cxn ang="0">
                      <a:pos x="connsiteX4156" y="connsiteY4156"/>
                    </a:cxn>
                    <a:cxn ang="0">
                      <a:pos x="connsiteX4157" y="connsiteY4157"/>
                    </a:cxn>
                    <a:cxn ang="0">
                      <a:pos x="connsiteX4158" y="connsiteY4158"/>
                    </a:cxn>
                    <a:cxn ang="0">
                      <a:pos x="connsiteX4159" y="connsiteY4159"/>
                    </a:cxn>
                    <a:cxn ang="0">
                      <a:pos x="connsiteX4160" y="connsiteY4160"/>
                    </a:cxn>
                    <a:cxn ang="0">
                      <a:pos x="connsiteX4161" y="connsiteY4161"/>
                    </a:cxn>
                    <a:cxn ang="0">
                      <a:pos x="connsiteX4162" y="connsiteY4162"/>
                    </a:cxn>
                    <a:cxn ang="0">
                      <a:pos x="connsiteX4163" y="connsiteY4163"/>
                    </a:cxn>
                    <a:cxn ang="0">
                      <a:pos x="connsiteX4164" y="connsiteY4164"/>
                    </a:cxn>
                    <a:cxn ang="0">
                      <a:pos x="connsiteX4165" y="connsiteY4165"/>
                    </a:cxn>
                    <a:cxn ang="0">
                      <a:pos x="connsiteX4166" y="connsiteY4166"/>
                    </a:cxn>
                    <a:cxn ang="0">
                      <a:pos x="connsiteX4167" y="connsiteY4167"/>
                    </a:cxn>
                    <a:cxn ang="0">
                      <a:pos x="connsiteX4168" y="connsiteY4168"/>
                    </a:cxn>
                    <a:cxn ang="0">
                      <a:pos x="connsiteX4169" y="connsiteY4169"/>
                    </a:cxn>
                    <a:cxn ang="0">
                      <a:pos x="connsiteX4170" y="connsiteY4170"/>
                    </a:cxn>
                    <a:cxn ang="0">
                      <a:pos x="connsiteX4171" y="connsiteY4171"/>
                    </a:cxn>
                    <a:cxn ang="0">
                      <a:pos x="connsiteX4172" y="connsiteY4172"/>
                    </a:cxn>
                    <a:cxn ang="0">
                      <a:pos x="connsiteX4173" y="connsiteY4173"/>
                    </a:cxn>
                    <a:cxn ang="0">
                      <a:pos x="connsiteX4174" y="connsiteY4174"/>
                    </a:cxn>
                    <a:cxn ang="0">
                      <a:pos x="connsiteX4175" y="connsiteY4175"/>
                    </a:cxn>
                    <a:cxn ang="0">
                      <a:pos x="connsiteX4176" y="connsiteY4176"/>
                    </a:cxn>
                    <a:cxn ang="0">
                      <a:pos x="connsiteX4177" y="connsiteY4177"/>
                    </a:cxn>
                    <a:cxn ang="0">
                      <a:pos x="connsiteX4178" y="connsiteY4178"/>
                    </a:cxn>
                    <a:cxn ang="0">
                      <a:pos x="connsiteX4179" y="connsiteY4179"/>
                    </a:cxn>
                    <a:cxn ang="0">
                      <a:pos x="connsiteX4180" y="connsiteY4180"/>
                    </a:cxn>
                    <a:cxn ang="0">
                      <a:pos x="connsiteX4181" y="connsiteY4181"/>
                    </a:cxn>
                    <a:cxn ang="0">
                      <a:pos x="connsiteX4182" y="connsiteY4182"/>
                    </a:cxn>
                    <a:cxn ang="0">
                      <a:pos x="connsiteX4183" y="connsiteY4183"/>
                    </a:cxn>
                    <a:cxn ang="0">
                      <a:pos x="connsiteX4184" y="connsiteY4184"/>
                    </a:cxn>
                    <a:cxn ang="0">
                      <a:pos x="connsiteX4185" y="connsiteY4185"/>
                    </a:cxn>
                    <a:cxn ang="0">
                      <a:pos x="connsiteX4186" y="connsiteY4186"/>
                    </a:cxn>
                    <a:cxn ang="0">
                      <a:pos x="connsiteX4187" y="connsiteY4187"/>
                    </a:cxn>
                    <a:cxn ang="0">
                      <a:pos x="connsiteX4188" y="connsiteY4188"/>
                    </a:cxn>
                    <a:cxn ang="0">
                      <a:pos x="connsiteX4189" y="connsiteY4189"/>
                    </a:cxn>
                    <a:cxn ang="0">
                      <a:pos x="connsiteX4190" y="connsiteY4190"/>
                    </a:cxn>
                    <a:cxn ang="0">
                      <a:pos x="connsiteX4191" y="connsiteY4191"/>
                    </a:cxn>
                    <a:cxn ang="0">
                      <a:pos x="connsiteX4192" y="connsiteY4192"/>
                    </a:cxn>
                    <a:cxn ang="0">
                      <a:pos x="connsiteX4193" y="connsiteY4193"/>
                    </a:cxn>
                    <a:cxn ang="0">
                      <a:pos x="connsiteX4194" y="connsiteY4194"/>
                    </a:cxn>
                    <a:cxn ang="0">
                      <a:pos x="connsiteX4195" y="connsiteY4195"/>
                    </a:cxn>
                    <a:cxn ang="0">
                      <a:pos x="connsiteX4196" y="connsiteY4196"/>
                    </a:cxn>
                    <a:cxn ang="0">
                      <a:pos x="connsiteX4197" y="connsiteY4197"/>
                    </a:cxn>
                    <a:cxn ang="0">
                      <a:pos x="connsiteX4198" y="connsiteY4198"/>
                    </a:cxn>
                    <a:cxn ang="0">
                      <a:pos x="connsiteX4199" y="connsiteY4199"/>
                    </a:cxn>
                    <a:cxn ang="0">
                      <a:pos x="connsiteX4200" y="connsiteY4200"/>
                    </a:cxn>
                    <a:cxn ang="0">
                      <a:pos x="connsiteX4201" y="connsiteY4201"/>
                    </a:cxn>
                    <a:cxn ang="0">
                      <a:pos x="connsiteX4202" y="connsiteY4202"/>
                    </a:cxn>
                    <a:cxn ang="0">
                      <a:pos x="connsiteX4203" y="connsiteY4203"/>
                    </a:cxn>
                    <a:cxn ang="0">
                      <a:pos x="connsiteX4204" y="connsiteY4204"/>
                    </a:cxn>
                    <a:cxn ang="0">
                      <a:pos x="connsiteX4205" y="connsiteY4205"/>
                    </a:cxn>
                    <a:cxn ang="0">
                      <a:pos x="connsiteX4206" y="connsiteY4206"/>
                    </a:cxn>
                    <a:cxn ang="0">
                      <a:pos x="connsiteX4207" y="connsiteY4207"/>
                    </a:cxn>
                    <a:cxn ang="0">
                      <a:pos x="connsiteX4208" y="connsiteY4208"/>
                    </a:cxn>
                    <a:cxn ang="0">
                      <a:pos x="connsiteX4209" y="connsiteY4209"/>
                    </a:cxn>
                    <a:cxn ang="0">
                      <a:pos x="connsiteX4210" y="connsiteY4210"/>
                    </a:cxn>
                    <a:cxn ang="0">
                      <a:pos x="connsiteX4211" y="connsiteY4211"/>
                    </a:cxn>
                    <a:cxn ang="0">
                      <a:pos x="connsiteX4212" y="connsiteY4212"/>
                    </a:cxn>
                    <a:cxn ang="0">
                      <a:pos x="connsiteX4213" y="connsiteY4213"/>
                    </a:cxn>
                    <a:cxn ang="0">
                      <a:pos x="connsiteX4214" y="connsiteY4214"/>
                    </a:cxn>
                    <a:cxn ang="0">
                      <a:pos x="connsiteX4215" y="connsiteY4215"/>
                    </a:cxn>
                    <a:cxn ang="0">
                      <a:pos x="connsiteX4216" y="connsiteY4216"/>
                    </a:cxn>
                    <a:cxn ang="0">
                      <a:pos x="connsiteX4217" y="connsiteY4217"/>
                    </a:cxn>
                    <a:cxn ang="0">
                      <a:pos x="connsiteX4218" y="connsiteY4218"/>
                    </a:cxn>
                    <a:cxn ang="0">
                      <a:pos x="connsiteX4219" y="connsiteY4219"/>
                    </a:cxn>
                    <a:cxn ang="0">
                      <a:pos x="connsiteX4220" y="connsiteY4220"/>
                    </a:cxn>
                    <a:cxn ang="0">
                      <a:pos x="connsiteX4221" y="connsiteY4221"/>
                    </a:cxn>
                    <a:cxn ang="0">
                      <a:pos x="connsiteX4222" y="connsiteY4222"/>
                    </a:cxn>
                    <a:cxn ang="0">
                      <a:pos x="connsiteX4223" y="connsiteY4223"/>
                    </a:cxn>
                    <a:cxn ang="0">
                      <a:pos x="connsiteX4224" y="connsiteY4224"/>
                    </a:cxn>
                    <a:cxn ang="0">
                      <a:pos x="connsiteX4225" y="connsiteY4225"/>
                    </a:cxn>
                    <a:cxn ang="0">
                      <a:pos x="connsiteX4226" y="connsiteY4226"/>
                    </a:cxn>
                    <a:cxn ang="0">
                      <a:pos x="connsiteX4227" y="connsiteY4227"/>
                    </a:cxn>
                    <a:cxn ang="0">
                      <a:pos x="connsiteX4228" y="connsiteY4228"/>
                    </a:cxn>
                    <a:cxn ang="0">
                      <a:pos x="connsiteX4229" y="connsiteY4229"/>
                    </a:cxn>
                    <a:cxn ang="0">
                      <a:pos x="connsiteX4230" y="connsiteY4230"/>
                    </a:cxn>
                    <a:cxn ang="0">
                      <a:pos x="connsiteX4231" y="connsiteY4231"/>
                    </a:cxn>
                    <a:cxn ang="0">
                      <a:pos x="connsiteX4232" y="connsiteY4232"/>
                    </a:cxn>
                    <a:cxn ang="0">
                      <a:pos x="connsiteX4233" y="connsiteY4233"/>
                    </a:cxn>
                    <a:cxn ang="0">
                      <a:pos x="connsiteX4234" y="connsiteY4234"/>
                    </a:cxn>
                    <a:cxn ang="0">
                      <a:pos x="connsiteX4235" y="connsiteY4235"/>
                    </a:cxn>
                    <a:cxn ang="0">
                      <a:pos x="connsiteX4236" y="connsiteY4236"/>
                    </a:cxn>
                    <a:cxn ang="0">
                      <a:pos x="connsiteX4237" y="connsiteY4237"/>
                    </a:cxn>
                    <a:cxn ang="0">
                      <a:pos x="connsiteX4238" y="connsiteY4238"/>
                    </a:cxn>
                    <a:cxn ang="0">
                      <a:pos x="connsiteX4239" y="connsiteY4239"/>
                    </a:cxn>
                    <a:cxn ang="0">
                      <a:pos x="connsiteX4240" y="connsiteY4240"/>
                    </a:cxn>
                    <a:cxn ang="0">
                      <a:pos x="connsiteX4241" y="connsiteY4241"/>
                    </a:cxn>
                    <a:cxn ang="0">
                      <a:pos x="connsiteX4242" y="connsiteY4242"/>
                    </a:cxn>
                    <a:cxn ang="0">
                      <a:pos x="connsiteX4243" y="connsiteY4243"/>
                    </a:cxn>
                    <a:cxn ang="0">
                      <a:pos x="connsiteX4244" y="connsiteY4244"/>
                    </a:cxn>
                    <a:cxn ang="0">
                      <a:pos x="connsiteX4245" y="connsiteY4245"/>
                    </a:cxn>
                    <a:cxn ang="0">
                      <a:pos x="connsiteX4246" y="connsiteY4246"/>
                    </a:cxn>
                    <a:cxn ang="0">
                      <a:pos x="connsiteX4247" y="connsiteY4247"/>
                    </a:cxn>
                    <a:cxn ang="0">
                      <a:pos x="connsiteX4248" y="connsiteY4248"/>
                    </a:cxn>
                    <a:cxn ang="0">
                      <a:pos x="connsiteX4249" y="connsiteY4249"/>
                    </a:cxn>
                    <a:cxn ang="0">
                      <a:pos x="connsiteX4250" y="connsiteY4250"/>
                    </a:cxn>
                    <a:cxn ang="0">
                      <a:pos x="connsiteX4251" y="connsiteY4251"/>
                    </a:cxn>
                    <a:cxn ang="0">
                      <a:pos x="connsiteX4252" y="connsiteY4252"/>
                    </a:cxn>
                    <a:cxn ang="0">
                      <a:pos x="connsiteX4253" y="connsiteY4253"/>
                    </a:cxn>
                    <a:cxn ang="0">
                      <a:pos x="connsiteX4254" y="connsiteY4254"/>
                    </a:cxn>
                    <a:cxn ang="0">
                      <a:pos x="connsiteX4255" y="connsiteY4255"/>
                    </a:cxn>
                    <a:cxn ang="0">
                      <a:pos x="connsiteX4256" y="connsiteY4256"/>
                    </a:cxn>
                    <a:cxn ang="0">
                      <a:pos x="connsiteX4257" y="connsiteY4257"/>
                    </a:cxn>
                    <a:cxn ang="0">
                      <a:pos x="connsiteX4258" y="connsiteY4258"/>
                    </a:cxn>
                    <a:cxn ang="0">
                      <a:pos x="connsiteX4259" y="connsiteY4259"/>
                    </a:cxn>
                    <a:cxn ang="0">
                      <a:pos x="connsiteX4260" y="connsiteY4260"/>
                    </a:cxn>
                    <a:cxn ang="0">
                      <a:pos x="connsiteX4261" y="connsiteY4261"/>
                    </a:cxn>
                    <a:cxn ang="0">
                      <a:pos x="connsiteX4262" y="connsiteY4262"/>
                    </a:cxn>
                    <a:cxn ang="0">
                      <a:pos x="connsiteX4263" y="connsiteY4263"/>
                    </a:cxn>
                    <a:cxn ang="0">
                      <a:pos x="connsiteX4264" y="connsiteY4264"/>
                    </a:cxn>
                    <a:cxn ang="0">
                      <a:pos x="connsiteX4265" y="connsiteY4265"/>
                    </a:cxn>
                    <a:cxn ang="0">
                      <a:pos x="connsiteX4266" y="connsiteY4266"/>
                    </a:cxn>
                    <a:cxn ang="0">
                      <a:pos x="connsiteX4267" y="connsiteY4267"/>
                    </a:cxn>
                    <a:cxn ang="0">
                      <a:pos x="connsiteX4268" y="connsiteY4268"/>
                    </a:cxn>
                    <a:cxn ang="0">
                      <a:pos x="connsiteX4269" y="connsiteY4269"/>
                    </a:cxn>
                    <a:cxn ang="0">
                      <a:pos x="connsiteX4270" y="connsiteY4270"/>
                    </a:cxn>
                    <a:cxn ang="0">
                      <a:pos x="connsiteX4271" y="connsiteY4271"/>
                    </a:cxn>
                    <a:cxn ang="0">
                      <a:pos x="connsiteX4272" y="connsiteY4272"/>
                    </a:cxn>
                    <a:cxn ang="0">
                      <a:pos x="connsiteX4273" y="connsiteY4273"/>
                    </a:cxn>
                    <a:cxn ang="0">
                      <a:pos x="connsiteX4274" y="connsiteY4274"/>
                    </a:cxn>
                    <a:cxn ang="0">
                      <a:pos x="connsiteX4275" y="connsiteY4275"/>
                    </a:cxn>
                    <a:cxn ang="0">
                      <a:pos x="connsiteX4276" y="connsiteY4276"/>
                    </a:cxn>
                    <a:cxn ang="0">
                      <a:pos x="connsiteX4277" y="connsiteY4277"/>
                    </a:cxn>
                    <a:cxn ang="0">
                      <a:pos x="connsiteX4278" y="connsiteY4278"/>
                    </a:cxn>
                    <a:cxn ang="0">
                      <a:pos x="connsiteX4279" y="connsiteY4279"/>
                    </a:cxn>
                    <a:cxn ang="0">
                      <a:pos x="connsiteX4280" y="connsiteY4280"/>
                    </a:cxn>
                    <a:cxn ang="0">
                      <a:pos x="connsiteX4281" y="connsiteY4281"/>
                    </a:cxn>
                    <a:cxn ang="0">
                      <a:pos x="connsiteX4282" y="connsiteY4282"/>
                    </a:cxn>
                    <a:cxn ang="0">
                      <a:pos x="connsiteX4283" y="connsiteY4283"/>
                    </a:cxn>
                    <a:cxn ang="0">
                      <a:pos x="connsiteX4284" y="connsiteY4284"/>
                    </a:cxn>
                    <a:cxn ang="0">
                      <a:pos x="connsiteX4285" y="connsiteY4285"/>
                    </a:cxn>
                    <a:cxn ang="0">
                      <a:pos x="connsiteX4286" y="connsiteY4286"/>
                    </a:cxn>
                    <a:cxn ang="0">
                      <a:pos x="connsiteX4287" y="connsiteY4287"/>
                    </a:cxn>
                    <a:cxn ang="0">
                      <a:pos x="connsiteX4288" y="connsiteY4288"/>
                    </a:cxn>
                    <a:cxn ang="0">
                      <a:pos x="connsiteX4289" y="connsiteY4289"/>
                    </a:cxn>
                    <a:cxn ang="0">
                      <a:pos x="connsiteX4290" y="connsiteY4290"/>
                    </a:cxn>
                    <a:cxn ang="0">
                      <a:pos x="connsiteX4291" y="connsiteY4291"/>
                    </a:cxn>
                    <a:cxn ang="0">
                      <a:pos x="connsiteX4292" y="connsiteY4292"/>
                    </a:cxn>
                    <a:cxn ang="0">
                      <a:pos x="connsiteX4293" y="connsiteY4293"/>
                    </a:cxn>
                    <a:cxn ang="0">
                      <a:pos x="connsiteX4294" y="connsiteY4294"/>
                    </a:cxn>
                    <a:cxn ang="0">
                      <a:pos x="connsiteX4295" y="connsiteY4295"/>
                    </a:cxn>
                    <a:cxn ang="0">
                      <a:pos x="connsiteX4296" y="connsiteY4296"/>
                    </a:cxn>
                    <a:cxn ang="0">
                      <a:pos x="connsiteX4297" y="connsiteY4297"/>
                    </a:cxn>
                    <a:cxn ang="0">
                      <a:pos x="connsiteX4298" y="connsiteY4298"/>
                    </a:cxn>
                    <a:cxn ang="0">
                      <a:pos x="connsiteX4299" y="connsiteY4299"/>
                    </a:cxn>
                    <a:cxn ang="0">
                      <a:pos x="connsiteX4300" y="connsiteY4300"/>
                    </a:cxn>
                    <a:cxn ang="0">
                      <a:pos x="connsiteX4301" y="connsiteY4301"/>
                    </a:cxn>
                    <a:cxn ang="0">
                      <a:pos x="connsiteX4302" y="connsiteY4302"/>
                    </a:cxn>
                    <a:cxn ang="0">
                      <a:pos x="connsiteX4303" y="connsiteY4303"/>
                    </a:cxn>
                    <a:cxn ang="0">
                      <a:pos x="connsiteX4304" y="connsiteY4304"/>
                    </a:cxn>
                    <a:cxn ang="0">
                      <a:pos x="connsiteX4305" y="connsiteY4305"/>
                    </a:cxn>
                    <a:cxn ang="0">
                      <a:pos x="connsiteX4306" y="connsiteY4306"/>
                    </a:cxn>
                    <a:cxn ang="0">
                      <a:pos x="connsiteX4307" y="connsiteY4307"/>
                    </a:cxn>
                    <a:cxn ang="0">
                      <a:pos x="connsiteX4308" y="connsiteY4308"/>
                    </a:cxn>
                    <a:cxn ang="0">
                      <a:pos x="connsiteX4309" y="connsiteY4309"/>
                    </a:cxn>
                    <a:cxn ang="0">
                      <a:pos x="connsiteX4310" y="connsiteY4310"/>
                    </a:cxn>
                    <a:cxn ang="0">
                      <a:pos x="connsiteX4311" y="connsiteY4311"/>
                    </a:cxn>
                    <a:cxn ang="0">
                      <a:pos x="connsiteX4312" y="connsiteY4312"/>
                    </a:cxn>
                    <a:cxn ang="0">
                      <a:pos x="connsiteX4313" y="connsiteY4313"/>
                    </a:cxn>
                    <a:cxn ang="0">
                      <a:pos x="connsiteX4314" y="connsiteY4314"/>
                    </a:cxn>
                    <a:cxn ang="0">
                      <a:pos x="connsiteX4315" y="connsiteY4315"/>
                    </a:cxn>
                    <a:cxn ang="0">
                      <a:pos x="connsiteX4316" y="connsiteY4316"/>
                    </a:cxn>
                    <a:cxn ang="0">
                      <a:pos x="connsiteX4317" y="connsiteY4317"/>
                    </a:cxn>
                    <a:cxn ang="0">
                      <a:pos x="connsiteX4318" y="connsiteY4318"/>
                    </a:cxn>
                    <a:cxn ang="0">
                      <a:pos x="connsiteX4319" y="connsiteY4319"/>
                    </a:cxn>
                    <a:cxn ang="0">
                      <a:pos x="connsiteX4320" y="connsiteY4320"/>
                    </a:cxn>
                    <a:cxn ang="0">
                      <a:pos x="connsiteX4321" y="connsiteY4321"/>
                    </a:cxn>
                    <a:cxn ang="0">
                      <a:pos x="connsiteX4322" y="connsiteY4322"/>
                    </a:cxn>
                    <a:cxn ang="0">
                      <a:pos x="connsiteX4323" y="connsiteY4323"/>
                    </a:cxn>
                    <a:cxn ang="0">
                      <a:pos x="connsiteX4324" y="connsiteY4324"/>
                    </a:cxn>
                    <a:cxn ang="0">
                      <a:pos x="connsiteX4325" y="connsiteY4325"/>
                    </a:cxn>
                    <a:cxn ang="0">
                      <a:pos x="connsiteX4326" y="connsiteY4326"/>
                    </a:cxn>
                    <a:cxn ang="0">
                      <a:pos x="connsiteX4327" y="connsiteY4327"/>
                    </a:cxn>
                    <a:cxn ang="0">
                      <a:pos x="connsiteX4328" y="connsiteY4328"/>
                    </a:cxn>
                    <a:cxn ang="0">
                      <a:pos x="connsiteX4329" y="connsiteY4329"/>
                    </a:cxn>
                    <a:cxn ang="0">
                      <a:pos x="connsiteX4330" y="connsiteY4330"/>
                    </a:cxn>
                    <a:cxn ang="0">
                      <a:pos x="connsiteX4331" y="connsiteY4331"/>
                    </a:cxn>
                    <a:cxn ang="0">
                      <a:pos x="connsiteX4332" y="connsiteY4332"/>
                    </a:cxn>
                    <a:cxn ang="0">
                      <a:pos x="connsiteX4333" y="connsiteY4333"/>
                    </a:cxn>
                    <a:cxn ang="0">
                      <a:pos x="connsiteX4334" y="connsiteY4334"/>
                    </a:cxn>
                    <a:cxn ang="0">
                      <a:pos x="connsiteX4335" y="connsiteY4335"/>
                    </a:cxn>
                    <a:cxn ang="0">
                      <a:pos x="connsiteX4336" y="connsiteY4336"/>
                    </a:cxn>
                    <a:cxn ang="0">
                      <a:pos x="connsiteX4337" y="connsiteY4337"/>
                    </a:cxn>
                    <a:cxn ang="0">
                      <a:pos x="connsiteX4338" y="connsiteY4338"/>
                    </a:cxn>
                    <a:cxn ang="0">
                      <a:pos x="connsiteX4339" y="connsiteY4339"/>
                    </a:cxn>
                    <a:cxn ang="0">
                      <a:pos x="connsiteX4340" y="connsiteY4340"/>
                    </a:cxn>
                    <a:cxn ang="0">
                      <a:pos x="connsiteX4341" y="connsiteY4341"/>
                    </a:cxn>
                    <a:cxn ang="0">
                      <a:pos x="connsiteX4342" y="connsiteY4342"/>
                    </a:cxn>
                    <a:cxn ang="0">
                      <a:pos x="connsiteX4343" y="connsiteY4343"/>
                    </a:cxn>
                    <a:cxn ang="0">
                      <a:pos x="connsiteX4344" y="connsiteY4344"/>
                    </a:cxn>
                    <a:cxn ang="0">
                      <a:pos x="connsiteX4345" y="connsiteY4345"/>
                    </a:cxn>
                    <a:cxn ang="0">
                      <a:pos x="connsiteX4346" y="connsiteY4346"/>
                    </a:cxn>
                    <a:cxn ang="0">
                      <a:pos x="connsiteX4347" y="connsiteY4347"/>
                    </a:cxn>
                    <a:cxn ang="0">
                      <a:pos x="connsiteX4348" y="connsiteY4348"/>
                    </a:cxn>
                    <a:cxn ang="0">
                      <a:pos x="connsiteX4349" y="connsiteY4349"/>
                    </a:cxn>
                    <a:cxn ang="0">
                      <a:pos x="connsiteX4350" y="connsiteY4350"/>
                    </a:cxn>
                    <a:cxn ang="0">
                      <a:pos x="connsiteX4351" y="connsiteY4351"/>
                    </a:cxn>
                    <a:cxn ang="0">
                      <a:pos x="connsiteX4352" y="connsiteY4352"/>
                    </a:cxn>
                    <a:cxn ang="0">
                      <a:pos x="connsiteX4353" y="connsiteY4353"/>
                    </a:cxn>
                    <a:cxn ang="0">
                      <a:pos x="connsiteX4354" y="connsiteY4354"/>
                    </a:cxn>
                    <a:cxn ang="0">
                      <a:pos x="connsiteX4355" y="connsiteY4355"/>
                    </a:cxn>
                    <a:cxn ang="0">
                      <a:pos x="connsiteX4356" y="connsiteY4356"/>
                    </a:cxn>
                    <a:cxn ang="0">
                      <a:pos x="connsiteX4357" y="connsiteY4357"/>
                    </a:cxn>
                    <a:cxn ang="0">
                      <a:pos x="connsiteX4358" y="connsiteY4358"/>
                    </a:cxn>
                    <a:cxn ang="0">
                      <a:pos x="connsiteX4359" y="connsiteY4359"/>
                    </a:cxn>
                    <a:cxn ang="0">
                      <a:pos x="connsiteX4360" y="connsiteY4360"/>
                    </a:cxn>
                    <a:cxn ang="0">
                      <a:pos x="connsiteX4361" y="connsiteY4361"/>
                    </a:cxn>
                    <a:cxn ang="0">
                      <a:pos x="connsiteX4362" y="connsiteY4362"/>
                    </a:cxn>
                    <a:cxn ang="0">
                      <a:pos x="connsiteX4363" y="connsiteY4363"/>
                    </a:cxn>
                    <a:cxn ang="0">
                      <a:pos x="connsiteX4364" y="connsiteY4364"/>
                    </a:cxn>
                    <a:cxn ang="0">
                      <a:pos x="connsiteX4365" y="connsiteY4365"/>
                    </a:cxn>
                    <a:cxn ang="0">
                      <a:pos x="connsiteX4366" y="connsiteY4366"/>
                    </a:cxn>
                    <a:cxn ang="0">
                      <a:pos x="connsiteX4367" y="connsiteY4367"/>
                    </a:cxn>
                    <a:cxn ang="0">
                      <a:pos x="connsiteX4368" y="connsiteY4368"/>
                    </a:cxn>
                    <a:cxn ang="0">
                      <a:pos x="connsiteX4369" y="connsiteY4369"/>
                    </a:cxn>
                    <a:cxn ang="0">
                      <a:pos x="connsiteX4370" y="connsiteY4370"/>
                    </a:cxn>
                    <a:cxn ang="0">
                      <a:pos x="connsiteX4371" y="connsiteY4371"/>
                    </a:cxn>
                    <a:cxn ang="0">
                      <a:pos x="connsiteX4372" y="connsiteY4372"/>
                    </a:cxn>
                    <a:cxn ang="0">
                      <a:pos x="connsiteX4373" y="connsiteY4373"/>
                    </a:cxn>
                    <a:cxn ang="0">
                      <a:pos x="connsiteX4374" y="connsiteY4374"/>
                    </a:cxn>
                    <a:cxn ang="0">
                      <a:pos x="connsiteX4375" y="connsiteY4375"/>
                    </a:cxn>
                    <a:cxn ang="0">
                      <a:pos x="connsiteX4376" y="connsiteY4376"/>
                    </a:cxn>
                    <a:cxn ang="0">
                      <a:pos x="connsiteX4377" y="connsiteY4377"/>
                    </a:cxn>
                    <a:cxn ang="0">
                      <a:pos x="connsiteX4378" y="connsiteY4378"/>
                    </a:cxn>
                    <a:cxn ang="0">
                      <a:pos x="connsiteX4379" y="connsiteY4379"/>
                    </a:cxn>
                    <a:cxn ang="0">
                      <a:pos x="connsiteX4380" y="connsiteY4380"/>
                    </a:cxn>
                    <a:cxn ang="0">
                      <a:pos x="connsiteX4381" y="connsiteY4381"/>
                    </a:cxn>
                    <a:cxn ang="0">
                      <a:pos x="connsiteX4382" y="connsiteY4382"/>
                    </a:cxn>
                    <a:cxn ang="0">
                      <a:pos x="connsiteX4383" y="connsiteY4383"/>
                    </a:cxn>
                    <a:cxn ang="0">
                      <a:pos x="connsiteX4384" y="connsiteY4384"/>
                    </a:cxn>
                    <a:cxn ang="0">
                      <a:pos x="connsiteX4385" y="connsiteY4385"/>
                    </a:cxn>
                    <a:cxn ang="0">
                      <a:pos x="connsiteX4386" y="connsiteY4386"/>
                    </a:cxn>
                    <a:cxn ang="0">
                      <a:pos x="connsiteX4387" y="connsiteY4387"/>
                    </a:cxn>
                    <a:cxn ang="0">
                      <a:pos x="connsiteX4388" y="connsiteY4388"/>
                    </a:cxn>
                    <a:cxn ang="0">
                      <a:pos x="connsiteX4389" y="connsiteY4389"/>
                    </a:cxn>
                    <a:cxn ang="0">
                      <a:pos x="connsiteX4390" y="connsiteY4390"/>
                    </a:cxn>
                    <a:cxn ang="0">
                      <a:pos x="connsiteX4391" y="connsiteY4391"/>
                    </a:cxn>
                    <a:cxn ang="0">
                      <a:pos x="connsiteX4392" y="connsiteY4392"/>
                    </a:cxn>
                    <a:cxn ang="0">
                      <a:pos x="connsiteX4393" y="connsiteY4393"/>
                    </a:cxn>
                    <a:cxn ang="0">
                      <a:pos x="connsiteX4394" y="connsiteY4394"/>
                    </a:cxn>
                    <a:cxn ang="0">
                      <a:pos x="connsiteX4395" y="connsiteY4395"/>
                    </a:cxn>
                    <a:cxn ang="0">
                      <a:pos x="connsiteX4396" y="connsiteY4396"/>
                    </a:cxn>
                    <a:cxn ang="0">
                      <a:pos x="connsiteX4397" y="connsiteY4397"/>
                    </a:cxn>
                    <a:cxn ang="0">
                      <a:pos x="connsiteX4398" y="connsiteY4398"/>
                    </a:cxn>
                    <a:cxn ang="0">
                      <a:pos x="connsiteX4399" y="connsiteY4399"/>
                    </a:cxn>
                    <a:cxn ang="0">
                      <a:pos x="connsiteX4400" y="connsiteY4400"/>
                    </a:cxn>
                    <a:cxn ang="0">
                      <a:pos x="connsiteX4401" y="connsiteY4401"/>
                    </a:cxn>
                    <a:cxn ang="0">
                      <a:pos x="connsiteX4402" y="connsiteY4402"/>
                    </a:cxn>
                    <a:cxn ang="0">
                      <a:pos x="connsiteX4403" y="connsiteY4403"/>
                    </a:cxn>
                    <a:cxn ang="0">
                      <a:pos x="connsiteX4404" y="connsiteY4404"/>
                    </a:cxn>
                    <a:cxn ang="0">
                      <a:pos x="connsiteX4405" y="connsiteY4405"/>
                    </a:cxn>
                    <a:cxn ang="0">
                      <a:pos x="connsiteX4406" y="connsiteY4406"/>
                    </a:cxn>
                    <a:cxn ang="0">
                      <a:pos x="connsiteX4407" y="connsiteY4407"/>
                    </a:cxn>
                    <a:cxn ang="0">
                      <a:pos x="connsiteX4408" y="connsiteY4408"/>
                    </a:cxn>
                    <a:cxn ang="0">
                      <a:pos x="connsiteX4409" y="connsiteY4409"/>
                    </a:cxn>
                    <a:cxn ang="0">
                      <a:pos x="connsiteX4410" y="connsiteY4410"/>
                    </a:cxn>
                    <a:cxn ang="0">
                      <a:pos x="connsiteX4411" y="connsiteY4411"/>
                    </a:cxn>
                    <a:cxn ang="0">
                      <a:pos x="connsiteX4412" y="connsiteY4412"/>
                    </a:cxn>
                    <a:cxn ang="0">
                      <a:pos x="connsiteX4413" y="connsiteY4413"/>
                    </a:cxn>
                    <a:cxn ang="0">
                      <a:pos x="connsiteX4414" y="connsiteY4414"/>
                    </a:cxn>
                    <a:cxn ang="0">
                      <a:pos x="connsiteX4415" y="connsiteY4415"/>
                    </a:cxn>
                    <a:cxn ang="0">
                      <a:pos x="connsiteX4416" y="connsiteY4416"/>
                    </a:cxn>
                    <a:cxn ang="0">
                      <a:pos x="connsiteX4417" y="connsiteY4417"/>
                    </a:cxn>
                    <a:cxn ang="0">
                      <a:pos x="connsiteX4418" y="connsiteY4418"/>
                    </a:cxn>
                    <a:cxn ang="0">
                      <a:pos x="connsiteX4419" y="connsiteY4419"/>
                    </a:cxn>
                    <a:cxn ang="0">
                      <a:pos x="connsiteX4420" y="connsiteY4420"/>
                    </a:cxn>
                    <a:cxn ang="0">
                      <a:pos x="connsiteX4421" y="connsiteY4421"/>
                    </a:cxn>
                    <a:cxn ang="0">
                      <a:pos x="connsiteX4422" y="connsiteY4422"/>
                    </a:cxn>
                    <a:cxn ang="0">
                      <a:pos x="connsiteX4423" y="connsiteY4423"/>
                    </a:cxn>
                    <a:cxn ang="0">
                      <a:pos x="connsiteX4424" y="connsiteY4424"/>
                    </a:cxn>
                    <a:cxn ang="0">
                      <a:pos x="connsiteX4425" y="connsiteY4425"/>
                    </a:cxn>
                    <a:cxn ang="0">
                      <a:pos x="connsiteX4426" y="connsiteY4426"/>
                    </a:cxn>
                    <a:cxn ang="0">
                      <a:pos x="connsiteX4427" y="connsiteY4427"/>
                    </a:cxn>
                    <a:cxn ang="0">
                      <a:pos x="connsiteX4428" y="connsiteY4428"/>
                    </a:cxn>
                    <a:cxn ang="0">
                      <a:pos x="connsiteX4429" y="connsiteY4429"/>
                    </a:cxn>
                    <a:cxn ang="0">
                      <a:pos x="connsiteX4430" y="connsiteY4430"/>
                    </a:cxn>
                    <a:cxn ang="0">
                      <a:pos x="connsiteX4431" y="connsiteY4431"/>
                    </a:cxn>
                    <a:cxn ang="0">
                      <a:pos x="connsiteX4432" y="connsiteY4432"/>
                    </a:cxn>
                    <a:cxn ang="0">
                      <a:pos x="connsiteX4433" y="connsiteY4433"/>
                    </a:cxn>
                    <a:cxn ang="0">
                      <a:pos x="connsiteX4434" y="connsiteY4434"/>
                    </a:cxn>
                    <a:cxn ang="0">
                      <a:pos x="connsiteX4435" y="connsiteY4435"/>
                    </a:cxn>
                    <a:cxn ang="0">
                      <a:pos x="connsiteX4436" y="connsiteY4436"/>
                    </a:cxn>
                    <a:cxn ang="0">
                      <a:pos x="connsiteX4437" y="connsiteY4437"/>
                    </a:cxn>
                    <a:cxn ang="0">
                      <a:pos x="connsiteX4438" y="connsiteY4438"/>
                    </a:cxn>
                    <a:cxn ang="0">
                      <a:pos x="connsiteX4439" y="connsiteY4439"/>
                    </a:cxn>
                    <a:cxn ang="0">
                      <a:pos x="connsiteX4440" y="connsiteY4440"/>
                    </a:cxn>
                    <a:cxn ang="0">
                      <a:pos x="connsiteX4441" y="connsiteY4441"/>
                    </a:cxn>
                    <a:cxn ang="0">
                      <a:pos x="connsiteX4442" y="connsiteY4442"/>
                    </a:cxn>
                    <a:cxn ang="0">
                      <a:pos x="connsiteX4443" y="connsiteY4443"/>
                    </a:cxn>
                    <a:cxn ang="0">
                      <a:pos x="connsiteX4444" y="connsiteY4444"/>
                    </a:cxn>
                    <a:cxn ang="0">
                      <a:pos x="connsiteX4445" y="connsiteY4445"/>
                    </a:cxn>
                    <a:cxn ang="0">
                      <a:pos x="connsiteX4446" y="connsiteY4446"/>
                    </a:cxn>
                    <a:cxn ang="0">
                      <a:pos x="connsiteX4447" y="connsiteY4447"/>
                    </a:cxn>
                    <a:cxn ang="0">
                      <a:pos x="connsiteX4448" y="connsiteY4448"/>
                    </a:cxn>
                    <a:cxn ang="0">
                      <a:pos x="connsiteX4449" y="connsiteY4449"/>
                    </a:cxn>
                    <a:cxn ang="0">
                      <a:pos x="connsiteX4450" y="connsiteY4450"/>
                    </a:cxn>
                    <a:cxn ang="0">
                      <a:pos x="connsiteX4451" y="connsiteY4451"/>
                    </a:cxn>
                    <a:cxn ang="0">
                      <a:pos x="connsiteX4452" y="connsiteY4452"/>
                    </a:cxn>
                    <a:cxn ang="0">
                      <a:pos x="connsiteX4453" y="connsiteY4453"/>
                    </a:cxn>
                    <a:cxn ang="0">
                      <a:pos x="connsiteX4454" y="connsiteY4454"/>
                    </a:cxn>
                    <a:cxn ang="0">
                      <a:pos x="connsiteX4455" y="connsiteY4455"/>
                    </a:cxn>
                    <a:cxn ang="0">
                      <a:pos x="connsiteX4456" y="connsiteY4456"/>
                    </a:cxn>
                    <a:cxn ang="0">
                      <a:pos x="connsiteX4457" y="connsiteY4457"/>
                    </a:cxn>
                    <a:cxn ang="0">
                      <a:pos x="connsiteX4458" y="connsiteY4458"/>
                    </a:cxn>
                    <a:cxn ang="0">
                      <a:pos x="connsiteX4459" y="connsiteY4459"/>
                    </a:cxn>
                    <a:cxn ang="0">
                      <a:pos x="connsiteX4460" y="connsiteY4460"/>
                    </a:cxn>
                    <a:cxn ang="0">
                      <a:pos x="connsiteX4461" y="connsiteY4461"/>
                    </a:cxn>
                    <a:cxn ang="0">
                      <a:pos x="connsiteX4462" y="connsiteY4462"/>
                    </a:cxn>
                    <a:cxn ang="0">
                      <a:pos x="connsiteX4463" y="connsiteY4463"/>
                    </a:cxn>
                    <a:cxn ang="0">
                      <a:pos x="connsiteX4464" y="connsiteY4464"/>
                    </a:cxn>
                    <a:cxn ang="0">
                      <a:pos x="connsiteX4465" y="connsiteY4465"/>
                    </a:cxn>
                    <a:cxn ang="0">
                      <a:pos x="connsiteX4466" y="connsiteY4466"/>
                    </a:cxn>
                    <a:cxn ang="0">
                      <a:pos x="connsiteX4467" y="connsiteY4467"/>
                    </a:cxn>
                    <a:cxn ang="0">
                      <a:pos x="connsiteX4468" y="connsiteY4468"/>
                    </a:cxn>
                    <a:cxn ang="0">
                      <a:pos x="connsiteX4469" y="connsiteY4469"/>
                    </a:cxn>
                    <a:cxn ang="0">
                      <a:pos x="connsiteX4470" y="connsiteY4470"/>
                    </a:cxn>
                    <a:cxn ang="0">
                      <a:pos x="connsiteX4471" y="connsiteY4471"/>
                    </a:cxn>
                    <a:cxn ang="0">
                      <a:pos x="connsiteX4472" y="connsiteY4472"/>
                    </a:cxn>
                    <a:cxn ang="0">
                      <a:pos x="connsiteX4473" y="connsiteY4473"/>
                    </a:cxn>
                    <a:cxn ang="0">
                      <a:pos x="connsiteX4474" y="connsiteY4474"/>
                    </a:cxn>
                    <a:cxn ang="0">
                      <a:pos x="connsiteX4475" y="connsiteY4475"/>
                    </a:cxn>
                    <a:cxn ang="0">
                      <a:pos x="connsiteX4476" y="connsiteY4476"/>
                    </a:cxn>
                    <a:cxn ang="0">
                      <a:pos x="connsiteX4477" y="connsiteY4477"/>
                    </a:cxn>
                    <a:cxn ang="0">
                      <a:pos x="connsiteX4478" y="connsiteY4478"/>
                    </a:cxn>
                    <a:cxn ang="0">
                      <a:pos x="connsiteX4479" y="connsiteY4479"/>
                    </a:cxn>
                    <a:cxn ang="0">
                      <a:pos x="connsiteX4480" y="connsiteY4480"/>
                    </a:cxn>
                    <a:cxn ang="0">
                      <a:pos x="connsiteX4481" y="connsiteY4481"/>
                    </a:cxn>
                    <a:cxn ang="0">
                      <a:pos x="connsiteX4482" y="connsiteY4482"/>
                    </a:cxn>
                    <a:cxn ang="0">
                      <a:pos x="connsiteX4483" y="connsiteY4483"/>
                    </a:cxn>
                    <a:cxn ang="0">
                      <a:pos x="connsiteX4484" y="connsiteY4484"/>
                    </a:cxn>
                    <a:cxn ang="0">
                      <a:pos x="connsiteX4485" y="connsiteY4485"/>
                    </a:cxn>
                    <a:cxn ang="0">
                      <a:pos x="connsiteX4486" y="connsiteY4486"/>
                    </a:cxn>
                    <a:cxn ang="0">
                      <a:pos x="connsiteX4487" y="connsiteY4487"/>
                    </a:cxn>
                    <a:cxn ang="0">
                      <a:pos x="connsiteX4488" y="connsiteY4488"/>
                    </a:cxn>
                    <a:cxn ang="0">
                      <a:pos x="connsiteX4489" y="connsiteY4489"/>
                    </a:cxn>
                    <a:cxn ang="0">
                      <a:pos x="connsiteX4490" y="connsiteY4490"/>
                    </a:cxn>
                    <a:cxn ang="0">
                      <a:pos x="connsiteX4491" y="connsiteY4491"/>
                    </a:cxn>
                    <a:cxn ang="0">
                      <a:pos x="connsiteX4492" y="connsiteY4492"/>
                    </a:cxn>
                    <a:cxn ang="0">
                      <a:pos x="connsiteX4493" y="connsiteY4493"/>
                    </a:cxn>
                    <a:cxn ang="0">
                      <a:pos x="connsiteX4494" y="connsiteY4494"/>
                    </a:cxn>
                    <a:cxn ang="0">
                      <a:pos x="connsiteX4495" y="connsiteY4495"/>
                    </a:cxn>
                    <a:cxn ang="0">
                      <a:pos x="connsiteX4496" y="connsiteY4496"/>
                    </a:cxn>
                    <a:cxn ang="0">
                      <a:pos x="connsiteX4497" y="connsiteY4497"/>
                    </a:cxn>
                    <a:cxn ang="0">
                      <a:pos x="connsiteX4498" y="connsiteY4498"/>
                    </a:cxn>
                    <a:cxn ang="0">
                      <a:pos x="connsiteX4499" y="connsiteY4499"/>
                    </a:cxn>
                    <a:cxn ang="0">
                      <a:pos x="connsiteX4500" y="connsiteY4500"/>
                    </a:cxn>
                    <a:cxn ang="0">
                      <a:pos x="connsiteX4501" y="connsiteY4501"/>
                    </a:cxn>
                    <a:cxn ang="0">
                      <a:pos x="connsiteX4502" y="connsiteY4502"/>
                    </a:cxn>
                    <a:cxn ang="0">
                      <a:pos x="connsiteX4503" y="connsiteY4503"/>
                    </a:cxn>
                    <a:cxn ang="0">
                      <a:pos x="connsiteX4504" y="connsiteY4504"/>
                    </a:cxn>
                    <a:cxn ang="0">
                      <a:pos x="connsiteX4505" y="connsiteY4505"/>
                    </a:cxn>
                    <a:cxn ang="0">
                      <a:pos x="connsiteX4506" y="connsiteY4506"/>
                    </a:cxn>
                    <a:cxn ang="0">
                      <a:pos x="connsiteX4507" y="connsiteY4507"/>
                    </a:cxn>
                    <a:cxn ang="0">
                      <a:pos x="connsiteX4508" y="connsiteY4508"/>
                    </a:cxn>
                    <a:cxn ang="0">
                      <a:pos x="connsiteX4509" y="connsiteY4509"/>
                    </a:cxn>
                    <a:cxn ang="0">
                      <a:pos x="connsiteX4510" y="connsiteY4510"/>
                    </a:cxn>
                    <a:cxn ang="0">
                      <a:pos x="connsiteX4511" y="connsiteY4511"/>
                    </a:cxn>
                    <a:cxn ang="0">
                      <a:pos x="connsiteX4512" y="connsiteY4512"/>
                    </a:cxn>
                    <a:cxn ang="0">
                      <a:pos x="connsiteX4513" y="connsiteY4513"/>
                    </a:cxn>
                    <a:cxn ang="0">
                      <a:pos x="connsiteX4514" y="connsiteY4514"/>
                    </a:cxn>
                    <a:cxn ang="0">
                      <a:pos x="connsiteX4515" y="connsiteY4515"/>
                    </a:cxn>
                    <a:cxn ang="0">
                      <a:pos x="connsiteX4516" y="connsiteY4516"/>
                    </a:cxn>
                    <a:cxn ang="0">
                      <a:pos x="connsiteX4517" y="connsiteY4517"/>
                    </a:cxn>
                    <a:cxn ang="0">
                      <a:pos x="connsiteX4518" y="connsiteY4518"/>
                    </a:cxn>
                    <a:cxn ang="0">
                      <a:pos x="connsiteX4519" y="connsiteY4519"/>
                    </a:cxn>
                    <a:cxn ang="0">
                      <a:pos x="connsiteX4520" y="connsiteY4520"/>
                    </a:cxn>
                    <a:cxn ang="0">
                      <a:pos x="connsiteX4521" y="connsiteY4521"/>
                    </a:cxn>
                    <a:cxn ang="0">
                      <a:pos x="connsiteX4522" y="connsiteY4522"/>
                    </a:cxn>
                    <a:cxn ang="0">
                      <a:pos x="connsiteX4523" y="connsiteY4523"/>
                    </a:cxn>
                    <a:cxn ang="0">
                      <a:pos x="connsiteX4524" y="connsiteY4524"/>
                    </a:cxn>
                    <a:cxn ang="0">
                      <a:pos x="connsiteX4525" y="connsiteY4525"/>
                    </a:cxn>
                    <a:cxn ang="0">
                      <a:pos x="connsiteX4526" y="connsiteY4526"/>
                    </a:cxn>
                    <a:cxn ang="0">
                      <a:pos x="connsiteX4527" y="connsiteY4527"/>
                    </a:cxn>
                    <a:cxn ang="0">
                      <a:pos x="connsiteX4528" y="connsiteY4528"/>
                    </a:cxn>
                    <a:cxn ang="0">
                      <a:pos x="connsiteX4529" y="connsiteY4529"/>
                    </a:cxn>
                    <a:cxn ang="0">
                      <a:pos x="connsiteX4530" y="connsiteY4530"/>
                    </a:cxn>
                    <a:cxn ang="0">
                      <a:pos x="connsiteX4531" y="connsiteY4531"/>
                    </a:cxn>
                    <a:cxn ang="0">
                      <a:pos x="connsiteX4532" y="connsiteY4532"/>
                    </a:cxn>
                    <a:cxn ang="0">
                      <a:pos x="connsiteX4533" y="connsiteY4533"/>
                    </a:cxn>
                    <a:cxn ang="0">
                      <a:pos x="connsiteX4534" y="connsiteY4534"/>
                    </a:cxn>
                    <a:cxn ang="0">
                      <a:pos x="connsiteX4535" y="connsiteY4535"/>
                    </a:cxn>
                    <a:cxn ang="0">
                      <a:pos x="connsiteX4536" y="connsiteY4536"/>
                    </a:cxn>
                    <a:cxn ang="0">
                      <a:pos x="connsiteX4537" y="connsiteY4537"/>
                    </a:cxn>
                    <a:cxn ang="0">
                      <a:pos x="connsiteX4538" y="connsiteY4538"/>
                    </a:cxn>
                    <a:cxn ang="0">
                      <a:pos x="connsiteX4539" y="connsiteY4539"/>
                    </a:cxn>
                    <a:cxn ang="0">
                      <a:pos x="connsiteX4540" y="connsiteY4540"/>
                    </a:cxn>
                    <a:cxn ang="0">
                      <a:pos x="connsiteX4541" y="connsiteY4541"/>
                    </a:cxn>
                    <a:cxn ang="0">
                      <a:pos x="connsiteX4542" y="connsiteY4542"/>
                    </a:cxn>
                    <a:cxn ang="0">
                      <a:pos x="connsiteX4543" y="connsiteY4543"/>
                    </a:cxn>
                    <a:cxn ang="0">
                      <a:pos x="connsiteX4544" y="connsiteY4544"/>
                    </a:cxn>
                    <a:cxn ang="0">
                      <a:pos x="connsiteX4545" y="connsiteY4545"/>
                    </a:cxn>
                    <a:cxn ang="0">
                      <a:pos x="connsiteX4546" y="connsiteY4546"/>
                    </a:cxn>
                    <a:cxn ang="0">
                      <a:pos x="connsiteX4547" y="connsiteY4547"/>
                    </a:cxn>
                    <a:cxn ang="0">
                      <a:pos x="connsiteX4548" y="connsiteY4548"/>
                    </a:cxn>
                    <a:cxn ang="0">
                      <a:pos x="connsiteX4549" y="connsiteY4549"/>
                    </a:cxn>
                    <a:cxn ang="0">
                      <a:pos x="connsiteX4550" y="connsiteY4550"/>
                    </a:cxn>
                    <a:cxn ang="0">
                      <a:pos x="connsiteX4551" y="connsiteY4551"/>
                    </a:cxn>
                    <a:cxn ang="0">
                      <a:pos x="connsiteX4552" y="connsiteY4552"/>
                    </a:cxn>
                    <a:cxn ang="0">
                      <a:pos x="connsiteX4553" y="connsiteY4553"/>
                    </a:cxn>
                    <a:cxn ang="0">
                      <a:pos x="connsiteX4554" y="connsiteY4554"/>
                    </a:cxn>
                    <a:cxn ang="0">
                      <a:pos x="connsiteX4555" y="connsiteY4555"/>
                    </a:cxn>
                    <a:cxn ang="0">
                      <a:pos x="connsiteX4556" y="connsiteY4556"/>
                    </a:cxn>
                    <a:cxn ang="0">
                      <a:pos x="connsiteX4557" y="connsiteY4557"/>
                    </a:cxn>
                    <a:cxn ang="0">
                      <a:pos x="connsiteX4558" y="connsiteY4558"/>
                    </a:cxn>
                    <a:cxn ang="0">
                      <a:pos x="connsiteX4559" y="connsiteY4559"/>
                    </a:cxn>
                    <a:cxn ang="0">
                      <a:pos x="connsiteX4560" y="connsiteY4560"/>
                    </a:cxn>
                    <a:cxn ang="0">
                      <a:pos x="connsiteX4561" y="connsiteY4561"/>
                    </a:cxn>
                    <a:cxn ang="0">
                      <a:pos x="connsiteX4562" y="connsiteY4562"/>
                    </a:cxn>
                    <a:cxn ang="0">
                      <a:pos x="connsiteX4563" y="connsiteY4563"/>
                    </a:cxn>
                    <a:cxn ang="0">
                      <a:pos x="connsiteX4564" y="connsiteY4564"/>
                    </a:cxn>
                    <a:cxn ang="0">
                      <a:pos x="connsiteX4565" y="connsiteY4565"/>
                    </a:cxn>
                    <a:cxn ang="0">
                      <a:pos x="connsiteX4566" y="connsiteY4566"/>
                    </a:cxn>
                    <a:cxn ang="0">
                      <a:pos x="connsiteX4567" y="connsiteY4567"/>
                    </a:cxn>
                    <a:cxn ang="0">
                      <a:pos x="connsiteX4568" y="connsiteY4568"/>
                    </a:cxn>
                    <a:cxn ang="0">
                      <a:pos x="connsiteX4569" y="connsiteY4569"/>
                    </a:cxn>
                    <a:cxn ang="0">
                      <a:pos x="connsiteX4570" y="connsiteY4570"/>
                    </a:cxn>
                    <a:cxn ang="0">
                      <a:pos x="connsiteX4571" y="connsiteY4571"/>
                    </a:cxn>
                    <a:cxn ang="0">
                      <a:pos x="connsiteX4572" y="connsiteY4572"/>
                    </a:cxn>
                    <a:cxn ang="0">
                      <a:pos x="connsiteX4573" y="connsiteY4573"/>
                    </a:cxn>
                    <a:cxn ang="0">
                      <a:pos x="connsiteX4574" y="connsiteY4574"/>
                    </a:cxn>
                    <a:cxn ang="0">
                      <a:pos x="connsiteX4575" y="connsiteY4575"/>
                    </a:cxn>
                    <a:cxn ang="0">
                      <a:pos x="connsiteX4576" y="connsiteY4576"/>
                    </a:cxn>
                    <a:cxn ang="0">
                      <a:pos x="connsiteX4577" y="connsiteY4577"/>
                    </a:cxn>
                    <a:cxn ang="0">
                      <a:pos x="connsiteX4578" y="connsiteY4578"/>
                    </a:cxn>
                    <a:cxn ang="0">
                      <a:pos x="connsiteX4579" y="connsiteY4579"/>
                    </a:cxn>
                    <a:cxn ang="0">
                      <a:pos x="connsiteX4580" y="connsiteY4580"/>
                    </a:cxn>
                    <a:cxn ang="0">
                      <a:pos x="connsiteX4581" y="connsiteY4581"/>
                    </a:cxn>
                    <a:cxn ang="0">
                      <a:pos x="connsiteX4582" y="connsiteY4582"/>
                    </a:cxn>
                    <a:cxn ang="0">
                      <a:pos x="connsiteX4583" y="connsiteY4583"/>
                    </a:cxn>
                    <a:cxn ang="0">
                      <a:pos x="connsiteX4584" y="connsiteY4584"/>
                    </a:cxn>
                    <a:cxn ang="0">
                      <a:pos x="connsiteX4585" y="connsiteY4585"/>
                    </a:cxn>
                    <a:cxn ang="0">
                      <a:pos x="connsiteX4586" y="connsiteY4586"/>
                    </a:cxn>
                    <a:cxn ang="0">
                      <a:pos x="connsiteX4587" y="connsiteY4587"/>
                    </a:cxn>
                    <a:cxn ang="0">
                      <a:pos x="connsiteX4588" y="connsiteY4588"/>
                    </a:cxn>
                    <a:cxn ang="0">
                      <a:pos x="connsiteX4589" y="connsiteY4589"/>
                    </a:cxn>
                    <a:cxn ang="0">
                      <a:pos x="connsiteX4590" y="connsiteY4590"/>
                    </a:cxn>
                    <a:cxn ang="0">
                      <a:pos x="connsiteX4591" y="connsiteY4591"/>
                    </a:cxn>
                    <a:cxn ang="0">
                      <a:pos x="connsiteX4592" y="connsiteY4592"/>
                    </a:cxn>
                    <a:cxn ang="0">
                      <a:pos x="connsiteX4593" y="connsiteY4593"/>
                    </a:cxn>
                    <a:cxn ang="0">
                      <a:pos x="connsiteX4594" y="connsiteY4594"/>
                    </a:cxn>
                    <a:cxn ang="0">
                      <a:pos x="connsiteX4595" y="connsiteY4595"/>
                    </a:cxn>
                    <a:cxn ang="0">
                      <a:pos x="connsiteX4596" y="connsiteY4596"/>
                    </a:cxn>
                    <a:cxn ang="0">
                      <a:pos x="connsiteX4597" y="connsiteY4597"/>
                    </a:cxn>
                    <a:cxn ang="0">
                      <a:pos x="connsiteX4598" y="connsiteY4598"/>
                    </a:cxn>
                    <a:cxn ang="0">
                      <a:pos x="connsiteX4599" y="connsiteY4599"/>
                    </a:cxn>
                    <a:cxn ang="0">
                      <a:pos x="connsiteX4600" y="connsiteY4600"/>
                    </a:cxn>
                    <a:cxn ang="0">
                      <a:pos x="connsiteX4601" y="connsiteY4601"/>
                    </a:cxn>
                    <a:cxn ang="0">
                      <a:pos x="connsiteX4602" y="connsiteY4602"/>
                    </a:cxn>
                    <a:cxn ang="0">
                      <a:pos x="connsiteX4603" y="connsiteY4603"/>
                    </a:cxn>
                    <a:cxn ang="0">
                      <a:pos x="connsiteX4604" y="connsiteY4604"/>
                    </a:cxn>
                    <a:cxn ang="0">
                      <a:pos x="connsiteX4605" y="connsiteY4605"/>
                    </a:cxn>
                    <a:cxn ang="0">
                      <a:pos x="connsiteX4606" y="connsiteY4606"/>
                    </a:cxn>
                    <a:cxn ang="0">
                      <a:pos x="connsiteX4607" y="connsiteY4607"/>
                    </a:cxn>
                    <a:cxn ang="0">
                      <a:pos x="connsiteX4608" y="connsiteY4608"/>
                    </a:cxn>
                    <a:cxn ang="0">
                      <a:pos x="connsiteX4609" y="connsiteY4609"/>
                    </a:cxn>
                    <a:cxn ang="0">
                      <a:pos x="connsiteX4610" y="connsiteY4610"/>
                    </a:cxn>
                    <a:cxn ang="0">
                      <a:pos x="connsiteX4611" y="connsiteY4611"/>
                    </a:cxn>
                    <a:cxn ang="0">
                      <a:pos x="connsiteX4612" y="connsiteY4612"/>
                    </a:cxn>
                    <a:cxn ang="0">
                      <a:pos x="connsiteX4613" y="connsiteY4613"/>
                    </a:cxn>
                    <a:cxn ang="0">
                      <a:pos x="connsiteX4614" y="connsiteY4614"/>
                    </a:cxn>
                    <a:cxn ang="0">
                      <a:pos x="connsiteX4615" y="connsiteY4615"/>
                    </a:cxn>
                    <a:cxn ang="0">
                      <a:pos x="connsiteX4616" y="connsiteY4616"/>
                    </a:cxn>
                    <a:cxn ang="0">
                      <a:pos x="connsiteX4617" y="connsiteY4617"/>
                    </a:cxn>
                    <a:cxn ang="0">
                      <a:pos x="connsiteX4618" y="connsiteY4618"/>
                    </a:cxn>
                    <a:cxn ang="0">
                      <a:pos x="connsiteX4619" y="connsiteY4619"/>
                    </a:cxn>
                    <a:cxn ang="0">
                      <a:pos x="connsiteX4620" y="connsiteY4620"/>
                    </a:cxn>
                    <a:cxn ang="0">
                      <a:pos x="connsiteX4621" y="connsiteY4621"/>
                    </a:cxn>
                    <a:cxn ang="0">
                      <a:pos x="connsiteX4622" y="connsiteY4622"/>
                    </a:cxn>
                    <a:cxn ang="0">
                      <a:pos x="connsiteX4623" y="connsiteY4623"/>
                    </a:cxn>
                    <a:cxn ang="0">
                      <a:pos x="connsiteX4624" y="connsiteY4624"/>
                    </a:cxn>
                    <a:cxn ang="0">
                      <a:pos x="connsiteX4625" y="connsiteY4625"/>
                    </a:cxn>
                    <a:cxn ang="0">
                      <a:pos x="connsiteX4626" y="connsiteY4626"/>
                    </a:cxn>
                    <a:cxn ang="0">
                      <a:pos x="connsiteX4627" y="connsiteY4627"/>
                    </a:cxn>
                    <a:cxn ang="0">
                      <a:pos x="connsiteX4628" y="connsiteY4628"/>
                    </a:cxn>
                    <a:cxn ang="0">
                      <a:pos x="connsiteX4629" y="connsiteY4629"/>
                    </a:cxn>
                    <a:cxn ang="0">
                      <a:pos x="connsiteX4630" y="connsiteY4630"/>
                    </a:cxn>
                    <a:cxn ang="0">
                      <a:pos x="connsiteX4631" y="connsiteY4631"/>
                    </a:cxn>
                    <a:cxn ang="0">
                      <a:pos x="connsiteX4632" y="connsiteY4632"/>
                    </a:cxn>
                    <a:cxn ang="0">
                      <a:pos x="connsiteX4633" y="connsiteY4633"/>
                    </a:cxn>
                    <a:cxn ang="0">
                      <a:pos x="connsiteX4634" y="connsiteY4634"/>
                    </a:cxn>
                    <a:cxn ang="0">
                      <a:pos x="connsiteX4635" y="connsiteY4635"/>
                    </a:cxn>
                    <a:cxn ang="0">
                      <a:pos x="connsiteX4636" y="connsiteY4636"/>
                    </a:cxn>
                    <a:cxn ang="0">
                      <a:pos x="connsiteX4637" y="connsiteY4637"/>
                    </a:cxn>
                    <a:cxn ang="0">
                      <a:pos x="connsiteX4638" y="connsiteY4638"/>
                    </a:cxn>
                    <a:cxn ang="0">
                      <a:pos x="connsiteX4639" y="connsiteY4639"/>
                    </a:cxn>
                    <a:cxn ang="0">
                      <a:pos x="connsiteX4640" y="connsiteY4640"/>
                    </a:cxn>
                    <a:cxn ang="0">
                      <a:pos x="connsiteX4641" y="connsiteY4641"/>
                    </a:cxn>
                    <a:cxn ang="0">
                      <a:pos x="connsiteX4642" y="connsiteY4642"/>
                    </a:cxn>
                    <a:cxn ang="0">
                      <a:pos x="connsiteX4643" y="connsiteY4643"/>
                    </a:cxn>
                    <a:cxn ang="0">
                      <a:pos x="connsiteX4644" y="connsiteY4644"/>
                    </a:cxn>
                    <a:cxn ang="0">
                      <a:pos x="connsiteX4645" y="connsiteY4645"/>
                    </a:cxn>
                    <a:cxn ang="0">
                      <a:pos x="connsiteX4646" y="connsiteY4646"/>
                    </a:cxn>
                    <a:cxn ang="0">
                      <a:pos x="connsiteX4647" y="connsiteY4647"/>
                    </a:cxn>
                    <a:cxn ang="0">
                      <a:pos x="connsiteX4648" y="connsiteY4648"/>
                    </a:cxn>
                    <a:cxn ang="0">
                      <a:pos x="connsiteX4649" y="connsiteY4649"/>
                    </a:cxn>
                    <a:cxn ang="0">
                      <a:pos x="connsiteX4650" y="connsiteY4650"/>
                    </a:cxn>
                    <a:cxn ang="0">
                      <a:pos x="connsiteX4651" y="connsiteY4651"/>
                    </a:cxn>
                    <a:cxn ang="0">
                      <a:pos x="connsiteX4652" y="connsiteY4652"/>
                    </a:cxn>
                    <a:cxn ang="0">
                      <a:pos x="connsiteX4653" y="connsiteY4653"/>
                    </a:cxn>
                    <a:cxn ang="0">
                      <a:pos x="connsiteX4654" y="connsiteY4654"/>
                    </a:cxn>
                    <a:cxn ang="0">
                      <a:pos x="connsiteX4655" y="connsiteY4655"/>
                    </a:cxn>
                    <a:cxn ang="0">
                      <a:pos x="connsiteX4656" y="connsiteY4656"/>
                    </a:cxn>
                    <a:cxn ang="0">
                      <a:pos x="connsiteX4657" y="connsiteY4657"/>
                    </a:cxn>
                    <a:cxn ang="0">
                      <a:pos x="connsiteX4658" y="connsiteY4658"/>
                    </a:cxn>
                    <a:cxn ang="0">
                      <a:pos x="connsiteX4659" y="connsiteY4659"/>
                    </a:cxn>
                    <a:cxn ang="0">
                      <a:pos x="connsiteX4660" y="connsiteY4660"/>
                    </a:cxn>
                    <a:cxn ang="0">
                      <a:pos x="connsiteX4661" y="connsiteY4661"/>
                    </a:cxn>
                    <a:cxn ang="0">
                      <a:pos x="connsiteX4662" y="connsiteY4662"/>
                    </a:cxn>
                    <a:cxn ang="0">
                      <a:pos x="connsiteX4663" y="connsiteY4663"/>
                    </a:cxn>
                    <a:cxn ang="0">
                      <a:pos x="connsiteX4664" y="connsiteY4664"/>
                    </a:cxn>
                    <a:cxn ang="0">
                      <a:pos x="connsiteX4665" y="connsiteY4665"/>
                    </a:cxn>
                    <a:cxn ang="0">
                      <a:pos x="connsiteX4666" y="connsiteY4666"/>
                    </a:cxn>
                    <a:cxn ang="0">
                      <a:pos x="connsiteX4667" y="connsiteY4667"/>
                    </a:cxn>
                    <a:cxn ang="0">
                      <a:pos x="connsiteX4668" y="connsiteY4668"/>
                    </a:cxn>
                    <a:cxn ang="0">
                      <a:pos x="connsiteX4669" y="connsiteY4669"/>
                    </a:cxn>
                    <a:cxn ang="0">
                      <a:pos x="connsiteX4670" y="connsiteY4670"/>
                    </a:cxn>
                    <a:cxn ang="0">
                      <a:pos x="connsiteX4671" y="connsiteY4671"/>
                    </a:cxn>
                    <a:cxn ang="0">
                      <a:pos x="connsiteX4672" y="connsiteY4672"/>
                    </a:cxn>
                    <a:cxn ang="0">
                      <a:pos x="connsiteX4673" y="connsiteY4673"/>
                    </a:cxn>
                    <a:cxn ang="0">
                      <a:pos x="connsiteX4674" y="connsiteY4674"/>
                    </a:cxn>
                    <a:cxn ang="0">
                      <a:pos x="connsiteX4675" y="connsiteY4675"/>
                    </a:cxn>
                    <a:cxn ang="0">
                      <a:pos x="connsiteX4676" y="connsiteY4676"/>
                    </a:cxn>
                    <a:cxn ang="0">
                      <a:pos x="connsiteX4677" y="connsiteY4677"/>
                    </a:cxn>
                    <a:cxn ang="0">
                      <a:pos x="connsiteX4678" y="connsiteY4678"/>
                    </a:cxn>
                    <a:cxn ang="0">
                      <a:pos x="connsiteX4679" y="connsiteY4679"/>
                    </a:cxn>
                    <a:cxn ang="0">
                      <a:pos x="connsiteX4680" y="connsiteY4680"/>
                    </a:cxn>
                    <a:cxn ang="0">
                      <a:pos x="connsiteX4681" y="connsiteY4681"/>
                    </a:cxn>
                    <a:cxn ang="0">
                      <a:pos x="connsiteX4682" y="connsiteY4682"/>
                    </a:cxn>
                    <a:cxn ang="0">
                      <a:pos x="connsiteX4683" y="connsiteY4683"/>
                    </a:cxn>
                    <a:cxn ang="0">
                      <a:pos x="connsiteX4684" y="connsiteY4684"/>
                    </a:cxn>
                    <a:cxn ang="0">
                      <a:pos x="connsiteX4685" y="connsiteY4685"/>
                    </a:cxn>
                    <a:cxn ang="0">
                      <a:pos x="connsiteX4686" y="connsiteY4686"/>
                    </a:cxn>
                    <a:cxn ang="0">
                      <a:pos x="connsiteX4687" y="connsiteY4687"/>
                    </a:cxn>
                    <a:cxn ang="0">
                      <a:pos x="connsiteX4688" y="connsiteY4688"/>
                    </a:cxn>
                    <a:cxn ang="0">
                      <a:pos x="connsiteX4689" y="connsiteY4689"/>
                    </a:cxn>
                    <a:cxn ang="0">
                      <a:pos x="connsiteX4690" y="connsiteY4690"/>
                    </a:cxn>
                    <a:cxn ang="0">
                      <a:pos x="connsiteX4691" y="connsiteY4691"/>
                    </a:cxn>
                    <a:cxn ang="0">
                      <a:pos x="connsiteX4692" y="connsiteY4692"/>
                    </a:cxn>
                    <a:cxn ang="0">
                      <a:pos x="connsiteX4693" y="connsiteY4693"/>
                    </a:cxn>
                    <a:cxn ang="0">
                      <a:pos x="connsiteX4694" y="connsiteY4694"/>
                    </a:cxn>
                    <a:cxn ang="0">
                      <a:pos x="connsiteX4695" y="connsiteY4695"/>
                    </a:cxn>
                    <a:cxn ang="0">
                      <a:pos x="connsiteX4696" y="connsiteY4696"/>
                    </a:cxn>
                    <a:cxn ang="0">
                      <a:pos x="connsiteX4697" y="connsiteY4697"/>
                    </a:cxn>
                    <a:cxn ang="0">
                      <a:pos x="connsiteX4698" y="connsiteY4698"/>
                    </a:cxn>
                    <a:cxn ang="0">
                      <a:pos x="connsiteX4699" y="connsiteY4699"/>
                    </a:cxn>
                    <a:cxn ang="0">
                      <a:pos x="connsiteX4700" y="connsiteY4700"/>
                    </a:cxn>
                    <a:cxn ang="0">
                      <a:pos x="connsiteX4701" y="connsiteY4701"/>
                    </a:cxn>
                    <a:cxn ang="0">
                      <a:pos x="connsiteX4702" y="connsiteY4702"/>
                    </a:cxn>
                    <a:cxn ang="0">
                      <a:pos x="connsiteX4703" y="connsiteY4703"/>
                    </a:cxn>
                    <a:cxn ang="0">
                      <a:pos x="connsiteX4704" y="connsiteY4704"/>
                    </a:cxn>
                    <a:cxn ang="0">
                      <a:pos x="connsiteX4705" y="connsiteY4705"/>
                    </a:cxn>
                    <a:cxn ang="0">
                      <a:pos x="connsiteX4706" y="connsiteY4706"/>
                    </a:cxn>
                    <a:cxn ang="0">
                      <a:pos x="connsiteX4707" y="connsiteY4707"/>
                    </a:cxn>
                    <a:cxn ang="0">
                      <a:pos x="connsiteX4708" y="connsiteY4708"/>
                    </a:cxn>
                    <a:cxn ang="0">
                      <a:pos x="connsiteX4709" y="connsiteY4709"/>
                    </a:cxn>
                    <a:cxn ang="0">
                      <a:pos x="connsiteX4710" y="connsiteY4710"/>
                    </a:cxn>
                    <a:cxn ang="0">
                      <a:pos x="connsiteX4711" y="connsiteY4711"/>
                    </a:cxn>
                    <a:cxn ang="0">
                      <a:pos x="connsiteX4712" y="connsiteY4712"/>
                    </a:cxn>
                    <a:cxn ang="0">
                      <a:pos x="connsiteX4713" y="connsiteY4713"/>
                    </a:cxn>
                    <a:cxn ang="0">
                      <a:pos x="connsiteX4714" y="connsiteY4714"/>
                    </a:cxn>
                    <a:cxn ang="0">
                      <a:pos x="connsiteX4715" y="connsiteY4715"/>
                    </a:cxn>
                    <a:cxn ang="0">
                      <a:pos x="connsiteX4716" y="connsiteY4716"/>
                    </a:cxn>
                    <a:cxn ang="0">
                      <a:pos x="connsiteX4717" y="connsiteY4717"/>
                    </a:cxn>
                    <a:cxn ang="0">
                      <a:pos x="connsiteX4718" y="connsiteY4718"/>
                    </a:cxn>
                    <a:cxn ang="0">
                      <a:pos x="connsiteX4719" y="connsiteY4719"/>
                    </a:cxn>
                    <a:cxn ang="0">
                      <a:pos x="connsiteX4720" y="connsiteY4720"/>
                    </a:cxn>
                    <a:cxn ang="0">
                      <a:pos x="connsiteX4721" y="connsiteY4721"/>
                    </a:cxn>
                    <a:cxn ang="0">
                      <a:pos x="connsiteX4722" y="connsiteY4722"/>
                    </a:cxn>
                    <a:cxn ang="0">
                      <a:pos x="connsiteX4723" y="connsiteY4723"/>
                    </a:cxn>
                    <a:cxn ang="0">
                      <a:pos x="connsiteX4724" y="connsiteY4724"/>
                    </a:cxn>
                    <a:cxn ang="0">
                      <a:pos x="connsiteX4725" y="connsiteY4725"/>
                    </a:cxn>
                    <a:cxn ang="0">
                      <a:pos x="connsiteX4726" y="connsiteY4726"/>
                    </a:cxn>
                    <a:cxn ang="0">
                      <a:pos x="connsiteX4727" y="connsiteY4727"/>
                    </a:cxn>
                    <a:cxn ang="0">
                      <a:pos x="connsiteX4728" y="connsiteY4728"/>
                    </a:cxn>
                    <a:cxn ang="0">
                      <a:pos x="connsiteX4729" y="connsiteY4729"/>
                    </a:cxn>
                    <a:cxn ang="0">
                      <a:pos x="connsiteX4730" y="connsiteY4730"/>
                    </a:cxn>
                    <a:cxn ang="0">
                      <a:pos x="connsiteX4731" y="connsiteY4731"/>
                    </a:cxn>
                    <a:cxn ang="0">
                      <a:pos x="connsiteX4732" y="connsiteY4732"/>
                    </a:cxn>
                    <a:cxn ang="0">
                      <a:pos x="connsiteX4733" y="connsiteY4733"/>
                    </a:cxn>
                    <a:cxn ang="0">
                      <a:pos x="connsiteX4734" y="connsiteY4734"/>
                    </a:cxn>
                    <a:cxn ang="0">
                      <a:pos x="connsiteX4735" y="connsiteY4735"/>
                    </a:cxn>
                    <a:cxn ang="0">
                      <a:pos x="connsiteX4736" y="connsiteY4736"/>
                    </a:cxn>
                    <a:cxn ang="0">
                      <a:pos x="connsiteX4737" y="connsiteY4737"/>
                    </a:cxn>
                    <a:cxn ang="0">
                      <a:pos x="connsiteX4738" y="connsiteY4738"/>
                    </a:cxn>
                    <a:cxn ang="0">
                      <a:pos x="connsiteX4739" y="connsiteY4739"/>
                    </a:cxn>
                    <a:cxn ang="0">
                      <a:pos x="connsiteX4740" y="connsiteY4740"/>
                    </a:cxn>
                    <a:cxn ang="0">
                      <a:pos x="connsiteX4741" y="connsiteY4741"/>
                    </a:cxn>
                    <a:cxn ang="0">
                      <a:pos x="connsiteX4742" y="connsiteY4742"/>
                    </a:cxn>
                    <a:cxn ang="0">
                      <a:pos x="connsiteX4743" y="connsiteY4743"/>
                    </a:cxn>
                    <a:cxn ang="0">
                      <a:pos x="connsiteX4744" y="connsiteY4744"/>
                    </a:cxn>
                    <a:cxn ang="0">
                      <a:pos x="connsiteX4745" y="connsiteY4745"/>
                    </a:cxn>
                    <a:cxn ang="0">
                      <a:pos x="connsiteX4746" y="connsiteY4746"/>
                    </a:cxn>
                    <a:cxn ang="0">
                      <a:pos x="connsiteX4747" y="connsiteY4747"/>
                    </a:cxn>
                    <a:cxn ang="0">
                      <a:pos x="connsiteX4748" y="connsiteY4748"/>
                    </a:cxn>
                    <a:cxn ang="0">
                      <a:pos x="connsiteX4749" y="connsiteY4749"/>
                    </a:cxn>
                    <a:cxn ang="0">
                      <a:pos x="connsiteX4750" y="connsiteY4750"/>
                    </a:cxn>
                    <a:cxn ang="0">
                      <a:pos x="connsiteX4751" y="connsiteY4751"/>
                    </a:cxn>
                    <a:cxn ang="0">
                      <a:pos x="connsiteX4752" y="connsiteY4752"/>
                    </a:cxn>
                    <a:cxn ang="0">
                      <a:pos x="connsiteX4753" y="connsiteY4753"/>
                    </a:cxn>
                    <a:cxn ang="0">
                      <a:pos x="connsiteX4754" y="connsiteY4754"/>
                    </a:cxn>
                    <a:cxn ang="0">
                      <a:pos x="connsiteX4755" y="connsiteY4755"/>
                    </a:cxn>
                    <a:cxn ang="0">
                      <a:pos x="connsiteX4756" y="connsiteY4756"/>
                    </a:cxn>
                    <a:cxn ang="0">
                      <a:pos x="connsiteX4757" y="connsiteY4757"/>
                    </a:cxn>
                    <a:cxn ang="0">
                      <a:pos x="connsiteX4758" y="connsiteY4758"/>
                    </a:cxn>
                    <a:cxn ang="0">
                      <a:pos x="connsiteX4759" y="connsiteY4759"/>
                    </a:cxn>
                    <a:cxn ang="0">
                      <a:pos x="connsiteX4760" y="connsiteY4760"/>
                    </a:cxn>
                    <a:cxn ang="0">
                      <a:pos x="connsiteX4761" y="connsiteY4761"/>
                    </a:cxn>
                    <a:cxn ang="0">
                      <a:pos x="connsiteX4762" y="connsiteY4762"/>
                    </a:cxn>
                    <a:cxn ang="0">
                      <a:pos x="connsiteX4763" y="connsiteY4763"/>
                    </a:cxn>
                    <a:cxn ang="0">
                      <a:pos x="connsiteX4764" y="connsiteY4764"/>
                    </a:cxn>
                    <a:cxn ang="0">
                      <a:pos x="connsiteX4765" y="connsiteY4765"/>
                    </a:cxn>
                    <a:cxn ang="0">
                      <a:pos x="connsiteX4766" y="connsiteY4766"/>
                    </a:cxn>
                    <a:cxn ang="0">
                      <a:pos x="connsiteX4767" y="connsiteY4767"/>
                    </a:cxn>
                    <a:cxn ang="0">
                      <a:pos x="connsiteX4768" y="connsiteY4768"/>
                    </a:cxn>
                    <a:cxn ang="0">
                      <a:pos x="connsiteX4769" y="connsiteY4769"/>
                    </a:cxn>
                    <a:cxn ang="0">
                      <a:pos x="connsiteX4770" y="connsiteY4770"/>
                    </a:cxn>
                    <a:cxn ang="0">
                      <a:pos x="connsiteX4771" y="connsiteY4771"/>
                    </a:cxn>
                    <a:cxn ang="0">
                      <a:pos x="connsiteX4772" y="connsiteY4772"/>
                    </a:cxn>
                    <a:cxn ang="0">
                      <a:pos x="connsiteX4773" y="connsiteY4773"/>
                    </a:cxn>
                    <a:cxn ang="0">
                      <a:pos x="connsiteX4774" y="connsiteY4774"/>
                    </a:cxn>
                    <a:cxn ang="0">
                      <a:pos x="connsiteX4775" y="connsiteY4775"/>
                    </a:cxn>
                    <a:cxn ang="0">
                      <a:pos x="connsiteX4776" y="connsiteY4776"/>
                    </a:cxn>
                    <a:cxn ang="0">
                      <a:pos x="connsiteX4777" y="connsiteY4777"/>
                    </a:cxn>
                    <a:cxn ang="0">
                      <a:pos x="connsiteX4778" y="connsiteY4778"/>
                    </a:cxn>
                    <a:cxn ang="0">
                      <a:pos x="connsiteX4779" y="connsiteY4779"/>
                    </a:cxn>
                    <a:cxn ang="0">
                      <a:pos x="connsiteX4780" y="connsiteY4780"/>
                    </a:cxn>
                    <a:cxn ang="0">
                      <a:pos x="connsiteX4781" y="connsiteY4781"/>
                    </a:cxn>
                    <a:cxn ang="0">
                      <a:pos x="connsiteX4782" y="connsiteY4782"/>
                    </a:cxn>
                    <a:cxn ang="0">
                      <a:pos x="connsiteX4783" y="connsiteY4783"/>
                    </a:cxn>
                    <a:cxn ang="0">
                      <a:pos x="connsiteX4784" y="connsiteY4784"/>
                    </a:cxn>
                    <a:cxn ang="0">
                      <a:pos x="connsiteX4785" y="connsiteY4785"/>
                    </a:cxn>
                    <a:cxn ang="0">
                      <a:pos x="connsiteX4786" y="connsiteY4786"/>
                    </a:cxn>
                    <a:cxn ang="0">
                      <a:pos x="connsiteX4787" y="connsiteY4787"/>
                    </a:cxn>
                    <a:cxn ang="0">
                      <a:pos x="connsiteX4788" y="connsiteY4788"/>
                    </a:cxn>
                    <a:cxn ang="0">
                      <a:pos x="connsiteX4789" y="connsiteY4789"/>
                    </a:cxn>
                    <a:cxn ang="0">
                      <a:pos x="connsiteX4790" y="connsiteY4790"/>
                    </a:cxn>
                    <a:cxn ang="0">
                      <a:pos x="connsiteX4791" y="connsiteY4791"/>
                    </a:cxn>
                    <a:cxn ang="0">
                      <a:pos x="connsiteX4792" y="connsiteY4792"/>
                    </a:cxn>
                    <a:cxn ang="0">
                      <a:pos x="connsiteX4793" y="connsiteY4793"/>
                    </a:cxn>
                    <a:cxn ang="0">
                      <a:pos x="connsiteX4794" y="connsiteY4794"/>
                    </a:cxn>
                    <a:cxn ang="0">
                      <a:pos x="connsiteX4795" y="connsiteY4795"/>
                    </a:cxn>
                    <a:cxn ang="0">
                      <a:pos x="connsiteX4796" y="connsiteY4796"/>
                    </a:cxn>
                    <a:cxn ang="0">
                      <a:pos x="connsiteX4797" y="connsiteY4797"/>
                    </a:cxn>
                    <a:cxn ang="0">
                      <a:pos x="connsiteX4798" y="connsiteY4798"/>
                    </a:cxn>
                    <a:cxn ang="0">
                      <a:pos x="connsiteX4799" y="connsiteY4799"/>
                    </a:cxn>
                    <a:cxn ang="0">
                      <a:pos x="connsiteX4800" y="connsiteY4800"/>
                    </a:cxn>
                    <a:cxn ang="0">
                      <a:pos x="connsiteX4801" y="connsiteY4801"/>
                    </a:cxn>
                    <a:cxn ang="0">
                      <a:pos x="connsiteX4802" y="connsiteY4802"/>
                    </a:cxn>
                    <a:cxn ang="0">
                      <a:pos x="connsiteX4803" y="connsiteY4803"/>
                    </a:cxn>
                    <a:cxn ang="0">
                      <a:pos x="connsiteX4804" y="connsiteY4804"/>
                    </a:cxn>
                    <a:cxn ang="0">
                      <a:pos x="connsiteX4805" y="connsiteY4805"/>
                    </a:cxn>
                    <a:cxn ang="0">
                      <a:pos x="connsiteX4806" y="connsiteY4806"/>
                    </a:cxn>
                    <a:cxn ang="0">
                      <a:pos x="connsiteX4807" y="connsiteY4807"/>
                    </a:cxn>
                    <a:cxn ang="0">
                      <a:pos x="connsiteX4808" y="connsiteY4808"/>
                    </a:cxn>
                    <a:cxn ang="0">
                      <a:pos x="connsiteX4809" y="connsiteY4809"/>
                    </a:cxn>
                    <a:cxn ang="0">
                      <a:pos x="connsiteX4810" y="connsiteY4810"/>
                    </a:cxn>
                    <a:cxn ang="0">
                      <a:pos x="connsiteX4811" y="connsiteY4811"/>
                    </a:cxn>
                    <a:cxn ang="0">
                      <a:pos x="connsiteX4812" y="connsiteY4812"/>
                    </a:cxn>
                    <a:cxn ang="0">
                      <a:pos x="connsiteX4813" y="connsiteY4813"/>
                    </a:cxn>
                    <a:cxn ang="0">
                      <a:pos x="connsiteX4814" y="connsiteY4814"/>
                    </a:cxn>
                    <a:cxn ang="0">
                      <a:pos x="connsiteX4815" y="connsiteY4815"/>
                    </a:cxn>
                    <a:cxn ang="0">
                      <a:pos x="connsiteX4816" y="connsiteY4816"/>
                    </a:cxn>
                    <a:cxn ang="0">
                      <a:pos x="connsiteX4817" y="connsiteY4817"/>
                    </a:cxn>
                    <a:cxn ang="0">
                      <a:pos x="connsiteX4818" y="connsiteY4818"/>
                    </a:cxn>
                    <a:cxn ang="0">
                      <a:pos x="connsiteX4819" y="connsiteY4819"/>
                    </a:cxn>
                    <a:cxn ang="0">
                      <a:pos x="connsiteX4820" y="connsiteY4820"/>
                    </a:cxn>
                    <a:cxn ang="0">
                      <a:pos x="connsiteX4821" y="connsiteY4821"/>
                    </a:cxn>
                    <a:cxn ang="0">
                      <a:pos x="connsiteX4822" y="connsiteY4822"/>
                    </a:cxn>
                    <a:cxn ang="0">
                      <a:pos x="connsiteX4823" y="connsiteY4823"/>
                    </a:cxn>
                    <a:cxn ang="0">
                      <a:pos x="connsiteX4824" y="connsiteY4824"/>
                    </a:cxn>
                    <a:cxn ang="0">
                      <a:pos x="connsiteX4825" y="connsiteY4825"/>
                    </a:cxn>
                    <a:cxn ang="0">
                      <a:pos x="connsiteX4826" y="connsiteY4826"/>
                    </a:cxn>
                    <a:cxn ang="0">
                      <a:pos x="connsiteX4827" y="connsiteY4827"/>
                    </a:cxn>
                    <a:cxn ang="0">
                      <a:pos x="connsiteX4828" y="connsiteY4828"/>
                    </a:cxn>
                    <a:cxn ang="0">
                      <a:pos x="connsiteX4829" y="connsiteY4829"/>
                    </a:cxn>
                    <a:cxn ang="0">
                      <a:pos x="connsiteX4830" y="connsiteY4830"/>
                    </a:cxn>
                    <a:cxn ang="0">
                      <a:pos x="connsiteX4831" y="connsiteY4831"/>
                    </a:cxn>
                    <a:cxn ang="0">
                      <a:pos x="connsiteX4832" y="connsiteY4832"/>
                    </a:cxn>
                    <a:cxn ang="0">
                      <a:pos x="connsiteX4833" y="connsiteY4833"/>
                    </a:cxn>
                    <a:cxn ang="0">
                      <a:pos x="connsiteX4834" y="connsiteY4834"/>
                    </a:cxn>
                    <a:cxn ang="0">
                      <a:pos x="connsiteX4835" y="connsiteY4835"/>
                    </a:cxn>
                    <a:cxn ang="0">
                      <a:pos x="connsiteX4836" y="connsiteY4836"/>
                    </a:cxn>
                    <a:cxn ang="0">
                      <a:pos x="connsiteX4837" y="connsiteY4837"/>
                    </a:cxn>
                    <a:cxn ang="0">
                      <a:pos x="connsiteX4838" y="connsiteY4838"/>
                    </a:cxn>
                    <a:cxn ang="0">
                      <a:pos x="connsiteX4839" y="connsiteY4839"/>
                    </a:cxn>
                    <a:cxn ang="0">
                      <a:pos x="connsiteX4840" y="connsiteY4840"/>
                    </a:cxn>
                    <a:cxn ang="0">
                      <a:pos x="connsiteX4841" y="connsiteY4841"/>
                    </a:cxn>
                    <a:cxn ang="0">
                      <a:pos x="connsiteX4842" y="connsiteY4842"/>
                    </a:cxn>
                    <a:cxn ang="0">
                      <a:pos x="connsiteX4843" y="connsiteY4843"/>
                    </a:cxn>
                    <a:cxn ang="0">
                      <a:pos x="connsiteX4844" y="connsiteY4844"/>
                    </a:cxn>
                    <a:cxn ang="0">
                      <a:pos x="connsiteX4845" y="connsiteY4845"/>
                    </a:cxn>
                    <a:cxn ang="0">
                      <a:pos x="connsiteX4846" y="connsiteY4846"/>
                    </a:cxn>
                    <a:cxn ang="0">
                      <a:pos x="connsiteX4847" y="connsiteY4847"/>
                    </a:cxn>
                    <a:cxn ang="0">
                      <a:pos x="connsiteX4848" y="connsiteY4848"/>
                    </a:cxn>
                    <a:cxn ang="0">
                      <a:pos x="connsiteX4849" y="connsiteY4849"/>
                    </a:cxn>
                    <a:cxn ang="0">
                      <a:pos x="connsiteX4850" y="connsiteY4850"/>
                    </a:cxn>
                    <a:cxn ang="0">
                      <a:pos x="connsiteX4851" y="connsiteY4851"/>
                    </a:cxn>
                    <a:cxn ang="0">
                      <a:pos x="connsiteX4852" y="connsiteY4852"/>
                    </a:cxn>
                    <a:cxn ang="0">
                      <a:pos x="connsiteX4853" y="connsiteY4853"/>
                    </a:cxn>
                    <a:cxn ang="0">
                      <a:pos x="connsiteX4854" y="connsiteY4854"/>
                    </a:cxn>
                    <a:cxn ang="0">
                      <a:pos x="connsiteX4855" y="connsiteY4855"/>
                    </a:cxn>
                    <a:cxn ang="0">
                      <a:pos x="connsiteX4856" y="connsiteY4856"/>
                    </a:cxn>
                    <a:cxn ang="0">
                      <a:pos x="connsiteX4857" y="connsiteY4857"/>
                    </a:cxn>
                    <a:cxn ang="0">
                      <a:pos x="connsiteX4858" y="connsiteY4858"/>
                    </a:cxn>
                    <a:cxn ang="0">
                      <a:pos x="connsiteX4859" y="connsiteY4859"/>
                    </a:cxn>
                    <a:cxn ang="0">
                      <a:pos x="connsiteX4860" y="connsiteY4860"/>
                    </a:cxn>
                    <a:cxn ang="0">
                      <a:pos x="connsiteX4861" y="connsiteY4861"/>
                    </a:cxn>
                    <a:cxn ang="0">
                      <a:pos x="connsiteX4862" y="connsiteY4862"/>
                    </a:cxn>
                    <a:cxn ang="0">
                      <a:pos x="connsiteX4863" y="connsiteY4863"/>
                    </a:cxn>
                    <a:cxn ang="0">
                      <a:pos x="connsiteX4864" y="connsiteY4864"/>
                    </a:cxn>
                    <a:cxn ang="0">
                      <a:pos x="connsiteX4865" y="connsiteY4865"/>
                    </a:cxn>
                    <a:cxn ang="0">
                      <a:pos x="connsiteX4866" y="connsiteY4866"/>
                    </a:cxn>
                    <a:cxn ang="0">
                      <a:pos x="connsiteX4867" y="connsiteY4867"/>
                    </a:cxn>
                    <a:cxn ang="0">
                      <a:pos x="connsiteX4868" y="connsiteY4868"/>
                    </a:cxn>
                    <a:cxn ang="0">
                      <a:pos x="connsiteX4869" y="connsiteY4869"/>
                    </a:cxn>
                    <a:cxn ang="0">
                      <a:pos x="connsiteX4870" y="connsiteY4870"/>
                    </a:cxn>
                    <a:cxn ang="0">
                      <a:pos x="connsiteX4871" y="connsiteY4871"/>
                    </a:cxn>
                    <a:cxn ang="0">
                      <a:pos x="connsiteX4872" y="connsiteY4872"/>
                    </a:cxn>
                    <a:cxn ang="0">
                      <a:pos x="connsiteX4873" y="connsiteY4873"/>
                    </a:cxn>
                    <a:cxn ang="0">
                      <a:pos x="connsiteX4874" y="connsiteY4874"/>
                    </a:cxn>
                    <a:cxn ang="0">
                      <a:pos x="connsiteX4875" y="connsiteY4875"/>
                    </a:cxn>
                    <a:cxn ang="0">
                      <a:pos x="connsiteX4876" y="connsiteY4876"/>
                    </a:cxn>
                    <a:cxn ang="0">
                      <a:pos x="connsiteX4877" y="connsiteY4877"/>
                    </a:cxn>
                    <a:cxn ang="0">
                      <a:pos x="connsiteX4878" y="connsiteY4878"/>
                    </a:cxn>
                    <a:cxn ang="0">
                      <a:pos x="connsiteX4879" y="connsiteY4879"/>
                    </a:cxn>
                    <a:cxn ang="0">
                      <a:pos x="connsiteX4880" y="connsiteY4880"/>
                    </a:cxn>
                    <a:cxn ang="0">
                      <a:pos x="connsiteX4881" y="connsiteY4881"/>
                    </a:cxn>
                    <a:cxn ang="0">
                      <a:pos x="connsiteX4882" y="connsiteY4882"/>
                    </a:cxn>
                    <a:cxn ang="0">
                      <a:pos x="connsiteX4883" y="connsiteY4883"/>
                    </a:cxn>
                    <a:cxn ang="0">
                      <a:pos x="connsiteX4884" y="connsiteY4884"/>
                    </a:cxn>
                    <a:cxn ang="0">
                      <a:pos x="connsiteX4885" y="connsiteY4885"/>
                    </a:cxn>
                    <a:cxn ang="0">
                      <a:pos x="connsiteX4886" y="connsiteY4886"/>
                    </a:cxn>
                    <a:cxn ang="0">
                      <a:pos x="connsiteX4887" y="connsiteY4887"/>
                    </a:cxn>
                    <a:cxn ang="0">
                      <a:pos x="connsiteX4888" y="connsiteY4888"/>
                    </a:cxn>
                    <a:cxn ang="0">
                      <a:pos x="connsiteX4889" y="connsiteY4889"/>
                    </a:cxn>
                    <a:cxn ang="0">
                      <a:pos x="connsiteX4890" y="connsiteY4890"/>
                    </a:cxn>
                    <a:cxn ang="0">
                      <a:pos x="connsiteX4891" y="connsiteY4891"/>
                    </a:cxn>
                    <a:cxn ang="0">
                      <a:pos x="connsiteX4892" y="connsiteY4892"/>
                    </a:cxn>
                    <a:cxn ang="0">
                      <a:pos x="connsiteX4893" y="connsiteY4893"/>
                    </a:cxn>
                    <a:cxn ang="0">
                      <a:pos x="connsiteX4894" y="connsiteY4894"/>
                    </a:cxn>
                    <a:cxn ang="0">
                      <a:pos x="connsiteX4895" y="connsiteY4895"/>
                    </a:cxn>
                    <a:cxn ang="0">
                      <a:pos x="connsiteX4896" y="connsiteY4896"/>
                    </a:cxn>
                    <a:cxn ang="0">
                      <a:pos x="connsiteX4897" y="connsiteY4897"/>
                    </a:cxn>
                    <a:cxn ang="0">
                      <a:pos x="connsiteX4898" y="connsiteY4898"/>
                    </a:cxn>
                    <a:cxn ang="0">
                      <a:pos x="connsiteX4899" y="connsiteY4899"/>
                    </a:cxn>
                    <a:cxn ang="0">
                      <a:pos x="connsiteX4900" y="connsiteY4900"/>
                    </a:cxn>
                    <a:cxn ang="0">
                      <a:pos x="connsiteX4901" y="connsiteY4901"/>
                    </a:cxn>
                    <a:cxn ang="0">
                      <a:pos x="connsiteX4902" y="connsiteY4902"/>
                    </a:cxn>
                    <a:cxn ang="0">
                      <a:pos x="connsiteX4903" y="connsiteY4903"/>
                    </a:cxn>
                    <a:cxn ang="0">
                      <a:pos x="connsiteX4904" y="connsiteY4904"/>
                    </a:cxn>
                    <a:cxn ang="0">
                      <a:pos x="connsiteX4905" y="connsiteY4905"/>
                    </a:cxn>
                    <a:cxn ang="0">
                      <a:pos x="connsiteX4906" y="connsiteY4906"/>
                    </a:cxn>
                    <a:cxn ang="0">
                      <a:pos x="connsiteX4907" y="connsiteY4907"/>
                    </a:cxn>
                    <a:cxn ang="0">
                      <a:pos x="connsiteX4908" y="connsiteY4908"/>
                    </a:cxn>
                    <a:cxn ang="0">
                      <a:pos x="connsiteX4909" y="connsiteY4909"/>
                    </a:cxn>
                    <a:cxn ang="0">
                      <a:pos x="connsiteX4910" y="connsiteY4910"/>
                    </a:cxn>
                    <a:cxn ang="0">
                      <a:pos x="connsiteX4911" y="connsiteY4911"/>
                    </a:cxn>
                    <a:cxn ang="0">
                      <a:pos x="connsiteX4912" y="connsiteY4912"/>
                    </a:cxn>
                    <a:cxn ang="0">
                      <a:pos x="connsiteX4913" y="connsiteY4913"/>
                    </a:cxn>
                    <a:cxn ang="0">
                      <a:pos x="connsiteX4914" y="connsiteY4914"/>
                    </a:cxn>
                    <a:cxn ang="0">
                      <a:pos x="connsiteX4915" y="connsiteY4915"/>
                    </a:cxn>
                    <a:cxn ang="0">
                      <a:pos x="connsiteX4916" y="connsiteY4916"/>
                    </a:cxn>
                    <a:cxn ang="0">
                      <a:pos x="connsiteX4917" y="connsiteY4917"/>
                    </a:cxn>
                    <a:cxn ang="0">
                      <a:pos x="connsiteX4918" y="connsiteY4918"/>
                    </a:cxn>
                    <a:cxn ang="0">
                      <a:pos x="connsiteX4919" y="connsiteY4919"/>
                    </a:cxn>
                    <a:cxn ang="0">
                      <a:pos x="connsiteX4920" y="connsiteY4920"/>
                    </a:cxn>
                    <a:cxn ang="0">
                      <a:pos x="connsiteX4921" y="connsiteY4921"/>
                    </a:cxn>
                    <a:cxn ang="0">
                      <a:pos x="connsiteX4922" y="connsiteY4922"/>
                    </a:cxn>
                    <a:cxn ang="0">
                      <a:pos x="connsiteX4923" y="connsiteY4923"/>
                    </a:cxn>
                    <a:cxn ang="0">
                      <a:pos x="connsiteX4924" y="connsiteY4924"/>
                    </a:cxn>
                    <a:cxn ang="0">
                      <a:pos x="connsiteX4925" y="connsiteY4925"/>
                    </a:cxn>
                    <a:cxn ang="0">
                      <a:pos x="connsiteX4926" y="connsiteY4926"/>
                    </a:cxn>
                    <a:cxn ang="0">
                      <a:pos x="connsiteX4927" y="connsiteY4927"/>
                    </a:cxn>
                    <a:cxn ang="0">
                      <a:pos x="connsiteX4928" y="connsiteY4928"/>
                    </a:cxn>
                    <a:cxn ang="0">
                      <a:pos x="connsiteX4929" y="connsiteY4929"/>
                    </a:cxn>
                    <a:cxn ang="0">
                      <a:pos x="connsiteX4930" y="connsiteY4930"/>
                    </a:cxn>
                    <a:cxn ang="0">
                      <a:pos x="connsiteX4931" y="connsiteY4931"/>
                    </a:cxn>
                    <a:cxn ang="0">
                      <a:pos x="connsiteX4932" y="connsiteY4932"/>
                    </a:cxn>
                    <a:cxn ang="0">
                      <a:pos x="connsiteX4933" y="connsiteY4933"/>
                    </a:cxn>
                    <a:cxn ang="0">
                      <a:pos x="connsiteX4934" y="connsiteY4934"/>
                    </a:cxn>
                    <a:cxn ang="0">
                      <a:pos x="connsiteX4935" y="connsiteY4935"/>
                    </a:cxn>
                    <a:cxn ang="0">
                      <a:pos x="connsiteX4936" y="connsiteY4936"/>
                    </a:cxn>
                    <a:cxn ang="0">
                      <a:pos x="connsiteX4937" y="connsiteY4937"/>
                    </a:cxn>
                    <a:cxn ang="0">
                      <a:pos x="connsiteX4938" y="connsiteY4938"/>
                    </a:cxn>
                    <a:cxn ang="0">
                      <a:pos x="connsiteX4939" y="connsiteY4939"/>
                    </a:cxn>
                    <a:cxn ang="0">
                      <a:pos x="connsiteX4940" y="connsiteY4940"/>
                    </a:cxn>
                    <a:cxn ang="0">
                      <a:pos x="connsiteX4941" y="connsiteY4941"/>
                    </a:cxn>
                    <a:cxn ang="0">
                      <a:pos x="connsiteX4942" y="connsiteY4942"/>
                    </a:cxn>
                    <a:cxn ang="0">
                      <a:pos x="connsiteX4943" y="connsiteY4943"/>
                    </a:cxn>
                    <a:cxn ang="0">
                      <a:pos x="connsiteX4944" y="connsiteY4944"/>
                    </a:cxn>
                    <a:cxn ang="0">
                      <a:pos x="connsiteX4945" y="connsiteY4945"/>
                    </a:cxn>
                    <a:cxn ang="0">
                      <a:pos x="connsiteX4946" y="connsiteY4946"/>
                    </a:cxn>
                    <a:cxn ang="0">
                      <a:pos x="connsiteX4947" y="connsiteY4947"/>
                    </a:cxn>
                    <a:cxn ang="0">
                      <a:pos x="connsiteX4948" y="connsiteY4948"/>
                    </a:cxn>
                    <a:cxn ang="0">
                      <a:pos x="connsiteX4949" y="connsiteY4949"/>
                    </a:cxn>
                    <a:cxn ang="0">
                      <a:pos x="connsiteX4950" y="connsiteY4950"/>
                    </a:cxn>
                    <a:cxn ang="0">
                      <a:pos x="connsiteX4951" y="connsiteY4951"/>
                    </a:cxn>
                    <a:cxn ang="0">
                      <a:pos x="connsiteX4952" y="connsiteY4952"/>
                    </a:cxn>
                    <a:cxn ang="0">
                      <a:pos x="connsiteX4953" y="connsiteY4953"/>
                    </a:cxn>
                    <a:cxn ang="0">
                      <a:pos x="connsiteX4954" y="connsiteY4954"/>
                    </a:cxn>
                    <a:cxn ang="0">
                      <a:pos x="connsiteX4955" y="connsiteY4955"/>
                    </a:cxn>
                    <a:cxn ang="0">
                      <a:pos x="connsiteX4956" y="connsiteY4956"/>
                    </a:cxn>
                    <a:cxn ang="0">
                      <a:pos x="connsiteX4957" y="connsiteY4957"/>
                    </a:cxn>
                    <a:cxn ang="0">
                      <a:pos x="connsiteX4958" y="connsiteY4958"/>
                    </a:cxn>
                    <a:cxn ang="0">
                      <a:pos x="connsiteX4959" y="connsiteY4959"/>
                    </a:cxn>
                    <a:cxn ang="0">
                      <a:pos x="connsiteX4960" y="connsiteY4960"/>
                    </a:cxn>
                    <a:cxn ang="0">
                      <a:pos x="connsiteX4961" y="connsiteY4961"/>
                    </a:cxn>
                    <a:cxn ang="0">
                      <a:pos x="connsiteX4962" y="connsiteY4962"/>
                    </a:cxn>
                    <a:cxn ang="0">
                      <a:pos x="connsiteX4963" y="connsiteY4963"/>
                    </a:cxn>
                    <a:cxn ang="0">
                      <a:pos x="connsiteX4964" y="connsiteY4964"/>
                    </a:cxn>
                    <a:cxn ang="0">
                      <a:pos x="connsiteX4965" y="connsiteY4965"/>
                    </a:cxn>
                    <a:cxn ang="0">
                      <a:pos x="connsiteX4966" y="connsiteY4966"/>
                    </a:cxn>
                    <a:cxn ang="0">
                      <a:pos x="connsiteX4967" y="connsiteY4967"/>
                    </a:cxn>
                    <a:cxn ang="0">
                      <a:pos x="connsiteX4968" y="connsiteY4968"/>
                    </a:cxn>
                    <a:cxn ang="0">
                      <a:pos x="connsiteX4969" y="connsiteY4969"/>
                    </a:cxn>
                    <a:cxn ang="0">
                      <a:pos x="connsiteX4970" y="connsiteY4970"/>
                    </a:cxn>
                    <a:cxn ang="0">
                      <a:pos x="connsiteX4971" y="connsiteY4971"/>
                    </a:cxn>
                    <a:cxn ang="0">
                      <a:pos x="connsiteX4972" y="connsiteY4972"/>
                    </a:cxn>
                    <a:cxn ang="0">
                      <a:pos x="connsiteX4973" y="connsiteY4973"/>
                    </a:cxn>
                    <a:cxn ang="0">
                      <a:pos x="connsiteX4974" y="connsiteY4974"/>
                    </a:cxn>
                    <a:cxn ang="0">
                      <a:pos x="connsiteX4975" y="connsiteY4975"/>
                    </a:cxn>
                    <a:cxn ang="0">
                      <a:pos x="connsiteX4976" y="connsiteY4976"/>
                    </a:cxn>
                    <a:cxn ang="0">
                      <a:pos x="connsiteX4977" y="connsiteY4977"/>
                    </a:cxn>
                    <a:cxn ang="0">
                      <a:pos x="connsiteX4978" y="connsiteY4978"/>
                    </a:cxn>
                    <a:cxn ang="0">
                      <a:pos x="connsiteX4979" y="connsiteY4979"/>
                    </a:cxn>
                    <a:cxn ang="0">
                      <a:pos x="connsiteX4980" y="connsiteY4980"/>
                    </a:cxn>
                    <a:cxn ang="0">
                      <a:pos x="connsiteX4981" y="connsiteY4981"/>
                    </a:cxn>
                    <a:cxn ang="0">
                      <a:pos x="connsiteX4982" y="connsiteY4982"/>
                    </a:cxn>
                    <a:cxn ang="0">
                      <a:pos x="connsiteX4983" y="connsiteY4983"/>
                    </a:cxn>
                    <a:cxn ang="0">
                      <a:pos x="connsiteX4984" y="connsiteY4984"/>
                    </a:cxn>
                    <a:cxn ang="0">
                      <a:pos x="connsiteX4985" y="connsiteY4985"/>
                    </a:cxn>
                    <a:cxn ang="0">
                      <a:pos x="connsiteX4986" y="connsiteY4986"/>
                    </a:cxn>
                    <a:cxn ang="0">
                      <a:pos x="connsiteX4987" y="connsiteY4987"/>
                    </a:cxn>
                    <a:cxn ang="0">
                      <a:pos x="connsiteX4988" y="connsiteY4988"/>
                    </a:cxn>
                    <a:cxn ang="0">
                      <a:pos x="connsiteX4989" y="connsiteY4989"/>
                    </a:cxn>
                    <a:cxn ang="0">
                      <a:pos x="connsiteX4990" y="connsiteY4990"/>
                    </a:cxn>
                    <a:cxn ang="0">
                      <a:pos x="connsiteX4991" y="connsiteY4991"/>
                    </a:cxn>
                    <a:cxn ang="0">
                      <a:pos x="connsiteX4992" y="connsiteY4992"/>
                    </a:cxn>
                    <a:cxn ang="0">
                      <a:pos x="connsiteX4993" y="connsiteY4993"/>
                    </a:cxn>
                    <a:cxn ang="0">
                      <a:pos x="connsiteX4994" y="connsiteY4994"/>
                    </a:cxn>
                    <a:cxn ang="0">
                      <a:pos x="connsiteX4995" y="connsiteY4995"/>
                    </a:cxn>
                    <a:cxn ang="0">
                      <a:pos x="connsiteX4996" y="connsiteY4996"/>
                    </a:cxn>
                    <a:cxn ang="0">
                      <a:pos x="connsiteX4997" y="connsiteY4997"/>
                    </a:cxn>
                    <a:cxn ang="0">
                      <a:pos x="connsiteX4998" y="connsiteY4998"/>
                    </a:cxn>
                    <a:cxn ang="0">
                      <a:pos x="connsiteX4999" y="connsiteY4999"/>
                    </a:cxn>
                    <a:cxn ang="0">
                      <a:pos x="connsiteX5000" y="connsiteY5000"/>
                    </a:cxn>
                    <a:cxn ang="0">
                      <a:pos x="connsiteX5001" y="connsiteY5001"/>
                    </a:cxn>
                    <a:cxn ang="0">
                      <a:pos x="connsiteX5002" y="connsiteY5002"/>
                    </a:cxn>
                    <a:cxn ang="0">
                      <a:pos x="connsiteX5003" y="connsiteY5003"/>
                    </a:cxn>
                    <a:cxn ang="0">
                      <a:pos x="connsiteX5004" y="connsiteY5004"/>
                    </a:cxn>
                    <a:cxn ang="0">
                      <a:pos x="connsiteX5005" y="connsiteY5005"/>
                    </a:cxn>
                    <a:cxn ang="0">
                      <a:pos x="connsiteX5006" y="connsiteY5006"/>
                    </a:cxn>
                    <a:cxn ang="0">
                      <a:pos x="connsiteX5007" y="connsiteY5007"/>
                    </a:cxn>
                    <a:cxn ang="0">
                      <a:pos x="connsiteX5008" y="connsiteY5008"/>
                    </a:cxn>
                    <a:cxn ang="0">
                      <a:pos x="connsiteX5009" y="connsiteY5009"/>
                    </a:cxn>
                    <a:cxn ang="0">
                      <a:pos x="connsiteX5010" y="connsiteY5010"/>
                    </a:cxn>
                    <a:cxn ang="0">
                      <a:pos x="connsiteX5011" y="connsiteY5011"/>
                    </a:cxn>
                    <a:cxn ang="0">
                      <a:pos x="connsiteX5012" y="connsiteY5012"/>
                    </a:cxn>
                    <a:cxn ang="0">
                      <a:pos x="connsiteX5013" y="connsiteY5013"/>
                    </a:cxn>
                    <a:cxn ang="0">
                      <a:pos x="connsiteX5014" y="connsiteY5014"/>
                    </a:cxn>
                    <a:cxn ang="0">
                      <a:pos x="connsiteX5015" y="connsiteY5015"/>
                    </a:cxn>
                    <a:cxn ang="0">
                      <a:pos x="connsiteX5016" y="connsiteY5016"/>
                    </a:cxn>
                    <a:cxn ang="0">
                      <a:pos x="connsiteX5017" y="connsiteY5017"/>
                    </a:cxn>
                    <a:cxn ang="0">
                      <a:pos x="connsiteX5018" y="connsiteY5018"/>
                    </a:cxn>
                    <a:cxn ang="0">
                      <a:pos x="connsiteX5019" y="connsiteY5019"/>
                    </a:cxn>
                    <a:cxn ang="0">
                      <a:pos x="connsiteX5020" y="connsiteY5020"/>
                    </a:cxn>
                    <a:cxn ang="0">
                      <a:pos x="connsiteX5021" y="connsiteY5021"/>
                    </a:cxn>
                    <a:cxn ang="0">
                      <a:pos x="connsiteX5022" y="connsiteY5022"/>
                    </a:cxn>
                    <a:cxn ang="0">
                      <a:pos x="connsiteX5023" y="connsiteY5023"/>
                    </a:cxn>
                    <a:cxn ang="0">
                      <a:pos x="connsiteX5024" y="connsiteY5024"/>
                    </a:cxn>
                    <a:cxn ang="0">
                      <a:pos x="connsiteX5025" y="connsiteY5025"/>
                    </a:cxn>
                    <a:cxn ang="0">
                      <a:pos x="connsiteX5026" y="connsiteY5026"/>
                    </a:cxn>
                    <a:cxn ang="0">
                      <a:pos x="connsiteX5027" y="connsiteY5027"/>
                    </a:cxn>
                    <a:cxn ang="0">
                      <a:pos x="connsiteX5028" y="connsiteY5028"/>
                    </a:cxn>
                    <a:cxn ang="0">
                      <a:pos x="connsiteX5029" y="connsiteY5029"/>
                    </a:cxn>
                    <a:cxn ang="0">
                      <a:pos x="connsiteX5030" y="connsiteY5030"/>
                    </a:cxn>
                    <a:cxn ang="0">
                      <a:pos x="connsiteX5031" y="connsiteY5031"/>
                    </a:cxn>
                    <a:cxn ang="0">
                      <a:pos x="connsiteX5032" y="connsiteY5032"/>
                    </a:cxn>
                    <a:cxn ang="0">
                      <a:pos x="connsiteX5033" y="connsiteY5033"/>
                    </a:cxn>
                    <a:cxn ang="0">
                      <a:pos x="connsiteX5034" y="connsiteY5034"/>
                    </a:cxn>
                    <a:cxn ang="0">
                      <a:pos x="connsiteX5035" y="connsiteY5035"/>
                    </a:cxn>
                    <a:cxn ang="0">
                      <a:pos x="connsiteX5036" y="connsiteY5036"/>
                    </a:cxn>
                    <a:cxn ang="0">
                      <a:pos x="connsiteX5037" y="connsiteY5037"/>
                    </a:cxn>
                    <a:cxn ang="0">
                      <a:pos x="connsiteX5038" y="connsiteY5038"/>
                    </a:cxn>
                    <a:cxn ang="0">
                      <a:pos x="connsiteX5039" y="connsiteY5039"/>
                    </a:cxn>
                    <a:cxn ang="0">
                      <a:pos x="connsiteX5040" y="connsiteY5040"/>
                    </a:cxn>
                    <a:cxn ang="0">
                      <a:pos x="connsiteX5041" y="connsiteY5041"/>
                    </a:cxn>
                    <a:cxn ang="0">
                      <a:pos x="connsiteX5042" y="connsiteY5042"/>
                    </a:cxn>
                    <a:cxn ang="0">
                      <a:pos x="connsiteX5043" y="connsiteY5043"/>
                    </a:cxn>
                    <a:cxn ang="0">
                      <a:pos x="connsiteX5044" y="connsiteY5044"/>
                    </a:cxn>
                    <a:cxn ang="0">
                      <a:pos x="connsiteX5045" y="connsiteY5045"/>
                    </a:cxn>
                    <a:cxn ang="0">
                      <a:pos x="connsiteX5046" y="connsiteY5046"/>
                    </a:cxn>
                    <a:cxn ang="0">
                      <a:pos x="connsiteX5047" y="connsiteY5047"/>
                    </a:cxn>
                    <a:cxn ang="0">
                      <a:pos x="connsiteX5048" y="connsiteY5048"/>
                    </a:cxn>
                    <a:cxn ang="0">
                      <a:pos x="connsiteX5049" y="connsiteY5049"/>
                    </a:cxn>
                    <a:cxn ang="0">
                      <a:pos x="connsiteX5050" y="connsiteY5050"/>
                    </a:cxn>
                    <a:cxn ang="0">
                      <a:pos x="connsiteX5051" y="connsiteY5051"/>
                    </a:cxn>
                    <a:cxn ang="0">
                      <a:pos x="connsiteX5052" y="connsiteY5052"/>
                    </a:cxn>
                    <a:cxn ang="0">
                      <a:pos x="connsiteX5053" y="connsiteY5053"/>
                    </a:cxn>
                    <a:cxn ang="0">
                      <a:pos x="connsiteX5054" y="connsiteY5054"/>
                    </a:cxn>
                    <a:cxn ang="0">
                      <a:pos x="connsiteX5055" y="connsiteY5055"/>
                    </a:cxn>
                    <a:cxn ang="0">
                      <a:pos x="connsiteX5056" y="connsiteY5056"/>
                    </a:cxn>
                    <a:cxn ang="0">
                      <a:pos x="connsiteX5057" y="connsiteY5057"/>
                    </a:cxn>
                    <a:cxn ang="0">
                      <a:pos x="connsiteX5058" y="connsiteY5058"/>
                    </a:cxn>
                    <a:cxn ang="0">
                      <a:pos x="connsiteX5059" y="connsiteY5059"/>
                    </a:cxn>
                    <a:cxn ang="0">
                      <a:pos x="connsiteX5060" y="connsiteY5060"/>
                    </a:cxn>
                    <a:cxn ang="0">
                      <a:pos x="connsiteX5061" y="connsiteY5061"/>
                    </a:cxn>
                    <a:cxn ang="0">
                      <a:pos x="connsiteX5062" y="connsiteY5062"/>
                    </a:cxn>
                    <a:cxn ang="0">
                      <a:pos x="connsiteX5063" y="connsiteY5063"/>
                    </a:cxn>
                    <a:cxn ang="0">
                      <a:pos x="connsiteX5064" y="connsiteY5064"/>
                    </a:cxn>
                    <a:cxn ang="0">
                      <a:pos x="connsiteX5065" y="connsiteY5065"/>
                    </a:cxn>
                    <a:cxn ang="0">
                      <a:pos x="connsiteX5066" y="connsiteY5066"/>
                    </a:cxn>
                    <a:cxn ang="0">
                      <a:pos x="connsiteX5067" y="connsiteY5067"/>
                    </a:cxn>
                    <a:cxn ang="0">
                      <a:pos x="connsiteX5068" y="connsiteY5068"/>
                    </a:cxn>
                    <a:cxn ang="0">
                      <a:pos x="connsiteX5069" y="connsiteY5069"/>
                    </a:cxn>
                    <a:cxn ang="0">
                      <a:pos x="connsiteX5070" y="connsiteY5070"/>
                    </a:cxn>
                    <a:cxn ang="0">
                      <a:pos x="connsiteX5071" y="connsiteY5071"/>
                    </a:cxn>
                    <a:cxn ang="0">
                      <a:pos x="connsiteX5072" y="connsiteY5072"/>
                    </a:cxn>
                    <a:cxn ang="0">
                      <a:pos x="connsiteX5073" y="connsiteY5073"/>
                    </a:cxn>
                    <a:cxn ang="0">
                      <a:pos x="connsiteX5074" y="connsiteY5074"/>
                    </a:cxn>
                    <a:cxn ang="0">
                      <a:pos x="connsiteX5075" y="connsiteY5075"/>
                    </a:cxn>
                    <a:cxn ang="0">
                      <a:pos x="connsiteX5076" y="connsiteY5076"/>
                    </a:cxn>
                    <a:cxn ang="0">
                      <a:pos x="connsiteX5077" y="connsiteY5077"/>
                    </a:cxn>
                    <a:cxn ang="0">
                      <a:pos x="connsiteX5078" y="connsiteY5078"/>
                    </a:cxn>
                    <a:cxn ang="0">
                      <a:pos x="connsiteX5079" y="connsiteY5079"/>
                    </a:cxn>
                    <a:cxn ang="0">
                      <a:pos x="connsiteX5080" y="connsiteY5080"/>
                    </a:cxn>
                    <a:cxn ang="0">
                      <a:pos x="connsiteX5081" y="connsiteY5081"/>
                    </a:cxn>
                    <a:cxn ang="0">
                      <a:pos x="connsiteX5082" y="connsiteY5082"/>
                    </a:cxn>
                    <a:cxn ang="0">
                      <a:pos x="connsiteX5083" y="connsiteY5083"/>
                    </a:cxn>
                    <a:cxn ang="0">
                      <a:pos x="connsiteX5084" y="connsiteY5084"/>
                    </a:cxn>
                    <a:cxn ang="0">
                      <a:pos x="connsiteX5085" y="connsiteY5085"/>
                    </a:cxn>
                    <a:cxn ang="0">
                      <a:pos x="connsiteX5086" y="connsiteY5086"/>
                    </a:cxn>
                    <a:cxn ang="0">
                      <a:pos x="connsiteX5087" y="connsiteY5087"/>
                    </a:cxn>
                    <a:cxn ang="0">
                      <a:pos x="connsiteX5088" y="connsiteY5088"/>
                    </a:cxn>
                    <a:cxn ang="0">
                      <a:pos x="connsiteX5089" y="connsiteY5089"/>
                    </a:cxn>
                    <a:cxn ang="0">
                      <a:pos x="connsiteX5090" y="connsiteY5090"/>
                    </a:cxn>
                    <a:cxn ang="0">
                      <a:pos x="connsiteX5091" y="connsiteY5091"/>
                    </a:cxn>
                    <a:cxn ang="0">
                      <a:pos x="connsiteX5092" y="connsiteY5092"/>
                    </a:cxn>
                    <a:cxn ang="0">
                      <a:pos x="connsiteX5093" y="connsiteY5093"/>
                    </a:cxn>
                    <a:cxn ang="0">
                      <a:pos x="connsiteX5094" y="connsiteY5094"/>
                    </a:cxn>
                    <a:cxn ang="0">
                      <a:pos x="connsiteX5095" y="connsiteY5095"/>
                    </a:cxn>
                    <a:cxn ang="0">
                      <a:pos x="connsiteX5096" y="connsiteY5096"/>
                    </a:cxn>
                    <a:cxn ang="0">
                      <a:pos x="connsiteX5097" y="connsiteY5097"/>
                    </a:cxn>
                    <a:cxn ang="0">
                      <a:pos x="connsiteX5098" y="connsiteY5098"/>
                    </a:cxn>
                    <a:cxn ang="0">
                      <a:pos x="connsiteX5099" y="connsiteY5099"/>
                    </a:cxn>
                    <a:cxn ang="0">
                      <a:pos x="connsiteX5100" y="connsiteY5100"/>
                    </a:cxn>
                    <a:cxn ang="0">
                      <a:pos x="connsiteX5101" y="connsiteY5101"/>
                    </a:cxn>
                    <a:cxn ang="0">
                      <a:pos x="connsiteX5102" y="connsiteY5102"/>
                    </a:cxn>
                    <a:cxn ang="0">
                      <a:pos x="connsiteX5103" y="connsiteY5103"/>
                    </a:cxn>
                    <a:cxn ang="0">
                      <a:pos x="connsiteX5104" y="connsiteY5104"/>
                    </a:cxn>
                    <a:cxn ang="0">
                      <a:pos x="connsiteX5105" y="connsiteY5105"/>
                    </a:cxn>
                    <a:cxn ang="0">
                      <a:pos x="connsiteX5106" y="connsiteY5106"/>
                    </a:cxn>
                    <a:cxn ang="0">
                      <a:pos x="connsiteX5107" y="connsiteY5107"/>
                    </a:cxn>
                    <a:cxn ang="0">
                      <a:pos x="connsiteX5108" y="connsiteY5108"/>
                    </a:cxn>
                    <a:cxn ang="0">
                      <a:pos x="connsiteX5109" y="connsiteY5109"/>
                    </a:cxn>
                    <a:cxn ang="0">
                      <a:pos x="connsiteX5110" y="connsiteY5110"/>
                    </a:cxn>
                    <a:cxn ang="0">
                      <a:pos x="connsiteX5111" y="connsiteY5111"/>
                    </a:cxn>
                    <a:cxn ang="0">
                      <a:pos x="connsiteX5112" y="connsiteY5112"/>
                    </a:cxn>
                    <a:cxn ang="0">
                      <a:pos x="connsiteX5113" y="connsiteY5113"/>
                    </a:cxn>
                    <a:cxn ang="0">
                      <a:pos x="connsiteX5114" y="connsiteY5114"/>
                    </a:cxn>
                    <a:cxn ang="0">
                      <a:pos x="connsiteX5115" y="connsiteY5115"/>
                    </a:cxn>
                    <a:cxn ang="0">
                      <a:pos x="connsiteX5116" y="connsiteY5116"/>
                    </a:cxn>
                    <a:cxn ang="0">
                      <a:pos x="connsiteX5117" y="connsiteY5117"/>
                    </a:cxn>
                    <a:cxn ang="0">
                      <a:pos x="connsiteX5118" y="connsiteY5118"/>
                    </a:cxn>
                    <a:cxn ang="0">
                      <a:pos x="connsiteX5119" y="connsiteY5119"/>
                    </a:cxn>
                    <a:cxn ang="0">
                      <a:pos x="connsiteX5120" y="connsiteY5120"/>
                    </a:cxn>
                    <a:cxn ang="0">
                      <a:pos x="connsiteX5121" y="connsiteY5121"/>
                    </a:cxn>
                    <a:cxn ang="0">
                      <a:pos x="connsiteX5122" y="connsiteY5122"/>
                    </a:cxn>
                    <a:cxn ang="0">
                      <a:pos x="connsiteX5123" y="connsiteY5123"/>
                    </a:cxn>
                    <a:cxn ang="0">
                      <a:pos x="connsiteX5124" y="connsiteY5124"/>
                    </a:cxn>
                    <a:cxn ang="0">
                      <a:pos x="connsiteX5125" y="connsiteY5125"/>
                    </a:cxn>
                    <a:cxn ang="0">
                      <a:pos x="connsiteX5126" y="connsiteY5126"/>
                    </a:cxn>
                    <a:cxn ang="0">
                      <a:pos x="connsiteX5127" y="connsiteY5127"/>
                    </a:cxn>
                    <a:cxn ang="0">
                      <a:pos x="connsiteX5128" y="connsiteY5128"/>
                    </a:cxn>
                    <a:cxn ang="0">
                      <a:pos x="connsiteX5129" y="connsiteY5129"/>
                    </a:cxn>
                    <a:cxn ang="0">
                      <a:pos x="connsiteX5130" y="connsiteY5130"/>
                    </a:cxn>
                    <a:cxn ang="0">
                      <a:pos x="connsiteX5131" y="connsiteY5131"/>
                    </a:cxn>
                    <a:cxn ang="0">
                      <a:pos x="connsiteX5132" y="connsiteY5132"/>
                    </a:cxn>
                    <a:cxn ang="0">
                      <a:pos x="connsiteX5133" y="connsiteY5133"/>
                    </a:cxn>
                    <a:cxn ang="0">
                      <a:pos x="connsiteX5134" y="connsiteY5134"/>
                    </a:cxn>
                    <a:cxn ang="0">
                      <a:pos x="connsiteX5135" y="connsiteY5135"/>
                    </a:cxn>
                    <a:cxn ang="0">
                      <a:pos x="connsiteX5136" y="connsiteY5136"/>
                    </a:cxn>
                    <a:cxn ang="0">
                      <a:pos x="connsiteX5137" y="connsiteY5137"/>
                    </a:cxn>
                    <a:cxn ang="0">
                      <a:pos x="connsiteX5138" y="connsiteY5138"/>
                    </a:cxn>
                    <a:cxn ang="0">
                      <a:pos x="connsiteX5139" y="connsiteY5139"/>
                    </a:cxn>
                    <a:cxn ang="0">
                      <a:pos x="connsiteX5140" y="connsiteY5140"/>
                    </a:cxn>
                    <a:cxn ang="0">
                      <a:pos x="connsiteX5141" y="connsiteY5141"/>
                    </a:cxn>
                    <a:cxn ang="0">
                      <a:pos x="connsiteX5142" y="connsiteY5142"/>
                    </a:cxn>
                    <a:cxn ang="0">
                      <a:pos x="connsiteX5143" y="connsiteY5143"/>
                    </a:cxn>
                    <a:cxn ang="0">
                      <a:pos x="connsiteX5144" y="connsiteY5144"/>
                    </a:cxn>
                    <a:cxn ang="0">
                      <a:pos x="connsiteX5145" y="connsiteY5145"/>
                    </a:cxn>
                    <a:cxn ang="0">
                      <a:pos x="connsiteX5146" y="connsiteY5146"/>
                    </a:cxn>
                    <a:cxn ang="0">
                      <a:pos x="connsiteX5147" y="connsiteY5147"/>
                    </a:cxn>
                    <a:cxn ang="0">
                      <a:pos x="connsiteX5148" y="connsiteY5148"/>
                    </a:cxn>
                    <a:cxn ang="0">
                      <a:pos x="connsiteX5149" y="connsiteY5149"/>
                    </a:cxn>
                  </a:cxnLst>
                  <a:rect l="l" t="t" r="r" b="b"/>
                  <a:pathLst>
                    <a:path w="2570530" h="819527">
                      <a:moveTo>
                        <a:pt x="2420904" y="810649"/>
                      </a:moveTo>
                      <a:cubicBezTo>
                        <a:pt x="2423684" y="810649"/>
                        <a:pt x="2426464" y="811404"/>
                        <a:pt x="2428586" y="812914"/>
                      </a:cubicBezTo>
                      <a:lnTo>
                        <a:pt x="2437851" y="819509"/>
                      </a:lnTo>
                      <a:lnTo>
                        <a:pt x="2403958" y="819509"/>
                      </a:lnTo>
                      <a:lnTo>
                        <a:pt x="2413222" y="812914"/>
                      </a:lnTo>
                      <a:cubicBezTo>
                        <a:pt x="2415342" y="811405"/>
                        <a:pt x="2418123" y="810649"/>
                        <a:pt x="2420904" y="810649"/>
                      </a:cubicBezTo>
                      <a:close/>
                      <a:moveTo>
                        <a:pt x="1790273" y="810649"/>
                      </a:moveTo>
                      <a:cubicBezTo>
                        <a:pt x="1793053" y="810649"/>
                        <a:pt x="1795834" y="811404"/>
                        <a:pt x="1797955" y="812914"/>
                      </a:cubicBezTo>
                      <a:lnTo>
                        <a:pt x="1807220" y="819509"/>
                      </a:lnTo>
                      <a:lnTo>
                        <a:pt x="1773327" y="819509"/>
                      </a:lnTo>
                      <a:lnTo>
                        <a:pt x="1782591" y="812914"/>
                      </a:lnTo>
                      <a:cubicBezTo>
                        <a:pt x="1784712" y="811405"/>
                        <a:pt x="1787492" y="810649"/>
                        <a:pt x="1790273" y="810649"/>
                      </a:cubicBezTo>
                      <a:close/>
                      <a:moveTo>
                        <a:pt x="1159770" y="810649"/>
                      </a:moveTo>
                      <a:cubicBezTo>
                        <a:pt x="1162550" y="810649"/>
                        <a:pt x="1165331" y="811404"/>
                        <a:pt x="1167452" y="812914"/>
                      </a:cubicBezTo>
                      <a:lnTo>
                        <a:pt x="1176717" y="819509"/>
                      </a:lnTo>
                      <a:lnTo>
                        <a:pt x="1142823" y="819509"/>
                      </a:lnTo>
                      <a:lnTo>
                        <a:pt x="1152087" y="812914"/>
                      </a:lnTo>
                      <a:cubicBezTo>
                        <a:pt x="1154208" y="811405"/>
                        <a:pt x="1156989" y="810649"/>
                        <a:pt x="1159770" y="810649"/>
                      </a:cubicBezTo>
                      <a:close/>
                      <a:moveTo>
                        <a:pt x="530460" y="810649"/>
                      </a:moveTo>
                      <a:cubicBezTo>
                        <a:pt x="533240" y="810649"/>
                        <a:pt x="536021" y="811404"/>
                        <a:pt x="538142" y="812914"/>
                      </a:cubicBezTo>
                      <a:lnTo>
                        <a:pt x="547407" y="819509"/>
                      </a:lnTo>
                      <a:lnTo>
                        <a:pt x="513514" y="819509"/>
                      </a:lnTo>
                      <a:lnTo>
                        <a:pt x="522778" y="812914"/>
                      </a:lnTo>
                      <a:cubicBezTo>
                        <a:pt x="524899" y="811405"/>
                        <a:pt x="527680" y="810649"/>
                        <a:pt x="530460" y="810649"/>
                      </a:cubicBezTo>
                      <a:close/>
                      <a:moveTo>
                        <a:pt x="2337254" y="800701"/>
                      </a:moveTo>
                      <a:cubicBezTo>
                        <a:pt x="2339094" y="800759"/>
                        <a:pt x="2340904" y="801317"/>
                        <a:pt x="2342246" y="802361"/>
                      </a:cubicBezTo>
                      <a:lnTo>
                        <a:pt x="2348007" y="806843"/>
                      </a:lnTo>
                      <a:cubicBezTo>
                        <a:pt x="2350691" y="808931"/>
                        <a:pt x="2350488" y="812173"/>
                        <a:pt x="2347555" y="814083"/>
                      </a:cubicBezTo>
                      <a:lnTo>
                        <a:pt x="2341260" y="818184"/>
                      </a:lnTo>
                      <a:cubicBezTo>
                        <a:pt x="2338326" y="820094"/>
                        <a:pt x="2333773" y="819950"/>
                        <a:pt x="2331089" y="817863"/>
                      </a:cubicBezTo>
                      <a:lnTo>
                        <a:pt x="2325329" y="813381"/>
                      </a:lnTo>
                      <a:cubicBezTo>
                        <a:pt x="2322644" y="811293"/>
                        <a:pt x="2322847" y="808051"/>
                        <a:pt x="2325779" y="806141"/>
                      </a:cubicBezTo>
                      <a:lnTo>
                        <a:pt x="2332075" y="802040"/>
                      </a:lnTo>
                      <a:cubicBezTo>
                        <a:pt x="2333542" y="801085"/>
                        <a:pt x="2335413" y="800643"/>
                        <a:pt x="2337254" y="800701"/>
                      </a:cubicBezTo>
                      <a:close/>
                      <a:moveTo>
                        <a:pt x="1706624" y="800701"/>
                      </a:moveTo>
                      <a:cubicBezTo>
                        <a:pt x="1708464" y="800759"/>
                        <a:pt x="1710274" y="801317"/>
                        <a:pt x="1711615" y="802361"/>
                      </a:cubicBezTo>
                      <a:lnTo>
                        <a:pt x="1717376" y="806843"/>
                      </a:lnTo>
                      <a:cubicBezTo>
                        <a:pt x="1720060" y="808931"/>
                        <a:pt x="1719858" y="812173"/>
                        <a:pt x="1716925" y="814083"/>
                      </a:cubicBezTo>
                      <a:lnTo>
                        <a:pt x="1710629" y="818184"/>
                      </a:lnTo>
                      <a:cubicBezTo>
                        <a:pt x="1707696" y="820094"/>
                        <a:pt x="1703142" y="819950"/>
                        <a:pt x="1700458" y="817863"/>
                      </a:cubicBezTo>
                      <a:lnTo>
                        <a:pt x="1694698" y="813381"/>
                      </a:lnTo>
                      <a:cubicBezTo>
                        <a:pt x="1692014" y="811293"/>
                        <a:pt x="1692216" y="808051"/>
                        <a:pt x="1695149" y="806141"/>
                      </a:cubicBezTo>
                      <a:lnTo>
                        <a:pt x="1701445" y="802040"/>
                      </a:lnTo>
                      <a:cubicBezTo>
                        <a:pt x="1702911" y="801085"/>
                        <a:pt x="1704783" y="800643"/>
                        <a:pt x="1706624" y="800701"/>
                      </a:cubicBezTo>
                      <a:close/>
                      <a:moveTo>
                        <a:pt x="1076121" y="800701"/>
                      </a:moveTo>
                      <a:cubicBezTo>
                        <a:pt x="1077961" y="800759"/>
                        <a:pt x="1079770" y="801317"/>
                        <a:pt x="1081112" y="802361"/>
                      </a:cubicBezTo>
                      <a:lnTo>
                        <a:pt x="1086873" y="806843"/>
                      </a:lnTo>
                      <a:cubicBezTo>
                        <a:pt x="1089557" y="808931"/>
                        <a:pt x="1089355" y="812173"/>
                        <a:pt x="1086421" y="814083"/>
                      </a:cubicBezTo>
                      <a:lnTo>
                        <a:pt x="1080126" y="818184"/>
                      </a:lnTo>
                      <a:cubicBezTo>
                        <a:pt x="1077193" y="820094"/>
                        <a:pt x="1072639" y="819950"/>
                        <a:pt x="1069955" y="817863"/>
                      </a:cubicBezTo>
                      <a:lnTo>
                        <a:pt x="1064195" y="813381"/>
                      </a:lnTo>
                      <a:cubicBezTo>
                        <a:pt x="1061510" y="811293"/>
                        <a:pt x="1061713" y="808051"/>
                        <a:pt x="1064646" y="806141"/>
                      </a:cubicBezTo>
                      <a:lnTo>
                        <a:pt x="1070942" y="802040"/>
                      </a:lnTo>
                      <a:cubicBezTo>
                        <a:pt x="1072408" y="801085"/>
                        <a:pt x="1074280" y="800643"/>
                        <a:pt x="1076121" y="800701"/>
                      </a:cubicBezTo>
                      <a:close/>
                      <a:moveTo>
                        <a:pt x="446811" y="800701"/>
                      </a:moveTo>
                      <a:cubicBezTo>
                        <a:pt x="448651" y="800759"/>
                        <a:pt x="450461" y="801317"/>
                        <a:pt x="451803" y="802361"/>
                      </a:cubicBezTo>
                      <a:lnTo>
                        <a:pt x="457563" y="806843"/>
                      </a:lnTo>
                      <a:cubicBezTo>
                        <a:pt x="460247" y="808931"/>
                        <a:pt x="460045" y="812173"/>
                        <a:pt x="457111" y="814083"/>
                      </a:cubicBezTo>
                      <a:lnTo>
                        <a:pt x="450817" y="818184"/>
                      </a:lnTo>
                      <a:cubicBezTo>
                        <a:pt x="447883" y="820094"/>
                        <a:pt x="443329" y="819950"/>
                        <a:pt x="440646" y="817863"/>
                      </a:cubicBezTo>
                      <a:lnTo>
                        <a:pt x="434885" y="813381"/>
                      </a:lnTo>
                      <a:cubicBezTo>
                        <a:pt x="432201" y="811293"/>
                        <a:pt x="432403" y="808051"/>
                        <a:pt x="435336" y="806141"/>
                      </a:cubicBezTo>
                      <a:lnTo>
                        <a:pt x="441632" y="802040"/>
                      </a:lnTo>
                      <a:cubicBezTo>
                        <a:pt x="443099" y="801085"/>
                        <a:pt x="444970" y="800643"/>
                        <a:pt x="446811" y="800701"/>
                      </a:cubicBezTo>
                      <a:close/>
                      <a:moveTo>
                        <a:pt x="1964609" y="796450"/>
                      </a:moveTo>
                      <a:cubicBezTo>
                        <a:pt x="1966450" y="796508"/>
                        <a:pt x="1968260" y="797066"/>
                        <a:pt x="1969601" y="798111"/>
                      </a:cubicBezTo>
                      <a:lnTo>
                        <a:pt x="1975362" y="802592"/>
                      </a:lnTo>
                      <a:cubicBezTo>
                        <a:pt x="1978047" y="804680"/>
                        <a:pt x="1977845" y="807922"/>
                        <a:pt x="1974912" y="809832"/>
                      </a:cubicBezTo>
                      <a:lnTo>
                        <a:pt x="1968616" y="813933"/>
                      </a:lnTo>
                      <a:cubicBezTo>
                        <a:pt x="1965682" y="815843"/>
                        <a:pt x="1961129" y="815700"/>
                        <a:pt x="1958444" y="813612"/>
                      </a:cubicBezTo>
                      <a:lnTo>
                        <a:pt x="1952684" y="809131"/>
                      </a:lnTo>
                      <a:cubicBezTo>
                        <a:pt x="1949999" y="807042"/>
                        <a:pt x="1950201" y="803801"/>
                        <a:pt x="1953135" y="801890"/>
                      </a:cubicBezTo>
                      <a:lnTo>
                        <a:pt x="1959431" y="797789"/>
                      </a:lnTo>
                      <a:cubicBezTo>
                        <a:pt x="1960898" y="796834"/>
                        <a:pt x="1962769" y="796392"/>
                        <a:pt x="1964609" y="796450"/>
                      </a:cubicBezTo>
                      <a:close/>
                      <a:moveTo>
                        <a:pt x="1334106" y="796450"/>
                      </a:moveTo>
                      <a:cubicBezTo>
                        <a:pt x="1335947" y="796508"/>
                        <a:pt x="1337757" y="797066"/>
                        <a:pt x="1339098" y="798111"/>
                      </a:cubicBezTo>
                      <a:lnTo>
                        <a:pt x="1344859" y="802592"/>
                      </a:lnTo>
                      <a:cubicBezTo>
                        <a:pt x="1347543" y="804680"/>
                        <a:pt x="1347341" y="807922"/>
                        <a:pt x="1344408" y="809832"/>
                      </a:cubicBezTo>
                      <a:lnTo>
                        <a:pt x="1338113" y="813933"/>
                      </a:lnTo>
                      <a:cubicBezTo>
                        <a:pt x="1335178" y="815843"/>
                        <a:pt x="1330626" y="815700"/>
                        <a:pt x="1327941" y="813612"/>
                      </a:cubicBezTo>
                      <a:lnTo>
                        <a:pt x="1322181" y="809131"/>
                      </a:lnTo>
                      <a:cubicBezTo>
                        <a:pt x="1319496" y="807042"/>
                        <a:pt x="1319698" y="803801"/>
                        <a:pt x="1322632" y="801890"/>
                      </a:cubicBezTo>
                      <a:lnTo>
                        <a:pt x="1328927" y="797789"/>
                      </a:lnTo>
                      <a:cubicBezTo>
                        <a:pt x="1330395" y="796834"/>
                        <a:pt x="1332266" y="796392"/>
                        <a:pt x="1334106" y="796450"/>
                      </a:cubicBezTo>
                      <a:close/>
                      <a:moveTo>
                        <a:pt x="704797" y="796450"/>
                      </a:moveTo>
                      <a:cubicBezTo>
                        <a:pt x="706637" y="796508"/>
                        <a:pt x="708447" y="797066"/>
                        <a:pt x="709789" y="798111"/>
                      </a:cubicBezTo>
                      <a:lnTo>
                        <a:pt x="715549" y="802592"/>
                      </a:lnTo>
                      <a:cubicBezTo>
                        <a:pt x="718233" y="804680"/>
                        <a:pt x="718032" y="807922"/>
                        <a:pt x="715098" y="809832"/>
                      </a:cubicBezTo>
                      <a:lnTo>
                        <a:pt x="708803" y="813933"/>
                      </a:lnTo>
                      <a:cubicBezTo>
                        <a:pt x="705869" y="815843"/>
                        <a:pt x="701316" y="815700"/>
                        <a:pt x="698631" y="813612"/>
                      </a:cubicBezTo>
                      <a:lnTo>
                        <a:pt x="692871" y="809131"/>
                      </a:lnTo>
                      <a:cubicBezTo>
                        <a:pt x="690187" y="807042"/>
                        <a:pt x="690389" y="803801"/>
                        <a:pt x="693322" y="801890"/>
                      </a:cubicBezTo>
                      <a:lnTo>
                        <a:pt x="699617" y="797789"/>
                      </a:lnTo>
                      <a:cubicBezTo>
                        <a:pt x="701085" y="796834"/>
                        <a:pt x="702956" y="796392"/>
                        <a:pt x="704797" y="796450"/>
                      </a:cubicBezTo>
                      <a:close/>
                      <a:moveTo>
                        <a:pt x="74293" y="796450"/>
                      </a:moveTo>
                      <a:cubicBezTo>
                        <a:pt x="76134" y="796508"/>
                        <a:pt x="77943" y="797066"/>
                        <a:pt x="79285" y="798111"/>
                      </a:cubicBezTo>
                      <a:lnTo>
                        <a:pt x="85046" y="802592"/>
                      </a:lnTo>
                      <a:cubicBezTo>
                        <a:pt x="87730" y="804680"/>
                        <a:pt x="87528" y="807922"/>
                        <a:pt x="84595" y="809832"/>
                      </a:cubicBezTo>
                      <a:lnTo>
                        <a:pt x="78300" y="813933"/>
                      </a:lnTo>
                      <a:cubicBezTo>
                        <a:pt x="75365" y="815843"/>
                        <a:pt x="70813" y="815700"/>
                        <a:pt x="68127" y="813612"/>
                      </a:cubicBezTo>
                      <a:lnTo>
                        <a:pt x="62368" y="809131"/>
                      </a:lnTo>
                      <a:cubicBezTo>
                        <a:pt x="59683" y="807042"/>
                        <a:pt x="59886" y="803801"/>
                        <a:pt x="62818" y="801890"/>
                      </a:cubicBezTo>
                      <a:lnTo>
                        <a:pt x="69114" y="797789"/>
                      </a:lnTo>
                      <a:cubicBezTo>
                        <a:pt x="70581" y="796834"/>
                        <a:pt x="72452" y="796392"/>
                        <a:pt x="74293" y="796450"/>
                      </a:cubicBezTo>
                      <a:close/>
                      <a:moveTo>
                        <a:pt x="763846" y="794443"/>
                      </a:moveTo>
                      <a:lnTo>
                        <a:pt x="795258" y="814336"/>
                      </a:lnTo>
                      <a:lnTo>
                        <a:pt x="795258" y="819509"/>
                      </a:lnTo>
                      <a:lnTo>
                        <a:pt x="735902" y="819509"/>
                      </a:lnTo>
                      <a:lnTo>
                        <a:pt x="735902" y="814336"/>
                      </a:lnTo>
                      <a:close/>
                      <a:moveTo>
                        <a:pt x="1394350" y="793593"/>
                      </a:moveTo>
                      <a:lnTo>
                        <a:pt x="1425762" y="814336"/>
                      </a:lnTo>
                      <a:lnTo>
                        <a:pt x="1425762" y="819509"/>
                      </a:lnTo>
                      <a:lnTo>
                        <a:pt x="1365212" y="819509"/>
                      </a:lnTo>
                      <a:lnTo>
                        <a:pt x="1365212" y="814336"/>
                      </a:lnTo>
                      <a:close/>
                      <a:moveTo>
                        <a:pt x="134537" y="793593"/>
                      </a:moveTo>
                      <a:lnTo>
                        <a:pt x="165949" y="814336"/>
                      </a:lnTo>
                      <a:lnTo>
                        <a:pt x="165949" y="819509"/>
                      </a:lnTo>
                      <a:lnTo>
                        <a:pt x="105399" y="819509"/>
                      </a:lnTo>
                      <a:lnTo>
                        <a:pt x="105399" y="814336"/>
                      </a:lnTo>
                      <a:close/>
                      <a:moveTo>
                        <a:pt x="2260750" y="793211"/>
                      </a:moveTo>
                      <a:cubicBezTo>
                        <a:pt x="2266309" y="793211"/>
                        <a:pt x="2271868" y="794721"/>
                        <a:pt x="2276109" y="797739"/>
                      </a:cubicBezTo>
                      <a:lnTo>
                        <a:pt x="2306691" y="819509"/>
                      </a:lnTo>
                      <a:lnTo>
                        <a:pt x="2215196" y="819509"/>
                      </a:lnTo>
                      <a:lnTo>
                        <a:pt x="2215196" y="819234"/>
                      </a:lnTo>
                      <a:lnTo>
                        <a:pt x="2245391" y="797739"/>
                      </a:lnTo>
                      <a:cubicBezTo>
                        <a:pt x="2249632" y="794720"/>
                        <a:pt x="2255191" y="793211"/>
                        <a:pt x="2260750" y="793211"/>
                      </a:cubicBezTo>
                      <a:close/>
                      <a:moveTo>
                        <a:pt x="1630120" y="793211"/>
                      </a:moveTo>
                      <a:cubicBezTo>
                        <a:pt x="1635678" y="793211"/>
                        <a:pt x="1641238" y="794721"/>
                        <a:pt x="1645479" y="797739"/>
                      </a:cubicBezTo>
                      <a:lnTo>
                        <a:pt x="1676061" y="819509"/>
                      </a:lnTo>
                      <a:lnTo>
                        <a:pt x="1584565" y="819509"/>
                      </a:lnTo>
                      <a:lnTo>
                        <a:pt x="1584565" y="819234"/>
                      </a:lnTo>
                      <a:lnTo>
                        <a:pt x="1614760" y="797739"/>
                      </a:lnTo>
                      <a:cubicBezTo>
                        <a:pt x="1619002" y="794720"/>
                        <a:pt x="1624561" y="793211"/>
                        <a:pt x="1630120" y="793211"/>
                      </a:cubicBezTo>
                      <a:close/>
                      <a:moveTo>
                        <a:pt x="999616" y="793211"/>
                      </a:moveTo>
                      <a:cubicBezTo>
                        <a:pt x="1005175" y="793211"/>
                        <a:pt x="1010734" y="794721"/>
                        <a:pt x="1014975" y="797739"/>
                      </a:cubicBezTo>
                      <a:lnTo>
                        <a:pt x="1045557" y="819509"/>
                      </a:lnTo>
                      <a:lnTo>
                        <a:pt x="954062" y="819509"/>
                      </a:lnTo>
                      <a:lnTo>
                        <a:pt x="954062" y="819234"/>
                      </a:lnTo>
                      <a:lnTo>
                        <a:pt x="984257" y="797739"/>
                      </a:lnTo>
                      <a:cubicBezTo>
                        <a:pt x="988499" y="794720"/>
                        <a:pt x="994057" y="793211"/>
                        <a:pt x="999616" y="793211"/>
                      </a:cubicBezTo>
                      <a:close/>
                      <a:moveTo>
                        <a:pt x="370307" y="793211"/>
                      </a:moveTo>
                      <a:cubicBezTo>
                        <a:pt x="375866" y="793211"/>
                        <a:pt x="381425" y="794721"/>
                        <a:pt x="385666" y="797739"/>
                      </a:cubicBezTo>
                      <a:lnTo>
                        <a:pt x="416247" y="819509"/>
                      </a:lnTo>
                      <a:lnTo>
                        <a:pt x="324753" y="819509"/>
                      </a:lnTo>
                      <a:lnTo>
                        <a:pt x="324753" y="819234"/>
                      </a:lnTo>
                      <a:lnTo>
                        <a:pt x="354948" y="797739"/>
                      </a:lnTo>
                      <a:cubicBezTo>
                        <a:pt x="359189" y="794720"/>
                        <a:pt x="364748" y="793211"/>
                        <a:pt x="370307" y="793211"/>
                      </a:cubicBezTo>
                      <a:close/>
                      <a:moveTo>
                        <a:pt x="2024980" y="791975"/>
                      </a:moveTo>
                      <a:lnTo>
                        <a:pt x="2056392" y="814336"/>
                      </a:lnTo>
                      <a:lnTo>
                        <a:pt x="2056392" y="819509"/>
                      </a:lnTo>
                      <a:lnTo>
                        <a:pt x="1995716" y="819509"/>
                      </a:lnTo>
                      <a:lnTo>
                        <a:pt x="1995715" y="814336"/>
                      </a:lnTo>
                      <a:lnTo>
                        <a:pt x="2024980" y="793503"/>
                      </a:lnTo>
                      <a:close/>
                      <a:moveTo>
                        <a:pt x="2365503" y="790527"/>
                      </a:moveTo>
                      <a:cubicBezTo>
                        <a:pt x="2367572" y="790592"/>
                        <a:pt x="2369606" y="791220"/>
                        <a:pt x="2371115" y="792394"/>
                      </a:cubicBezTo>
                      <a:lnTo>
                        <a:pt x="2390355" y="807362"/>
                      </a:lnTo>
                      <a:cubicBezTo>
                        <a:pt x="2393373" y="809710"/>
                        <a:pt x="2393146" y="813354"/>
                        <a:pt x="2389848" y="815502"/>
                      </a:cubicBezTo>
                      <a:lnTo>
                        <a:pt x="2383696" y="819509"/>
                      </a:lnTo>
                      <a:lnTo>
                        <a:pt x="2371027" y="819509"/>
                      </a:lnTo>
                      <a:lnTo>
                        <a:pt x="2352097" y="804782"/>
                      </a:lnTo>
                      <a:cubicBezTo>
                        <a:pt x="2349079" y="802434"/>
                        <a:pt x="2349307" y="798790"/>
                        <a:pt x="2352603" y="796642"/>
                      </a:cubicBezTo>
                      <a:lnTo>
                        <a:pt x="2359680" y="792033"/>
                      </a:lnTo>
                      <a:cubicBezTo>
                        <a:pt x="2361330" y="790959"/>
                        <a:pt x="2363433" y="790462"/>
                        <a:pt x="2365503" y="790527"/>
                      </a:cubicBezTo>
                      <a:close/>
                      <a:moveTo>
                        <a:pt x="1734872" y="790527"/>
                      </a:moveTo>
                      <a:cubicBezTo>
                        <a:pt x="1736942" y="790592"/>
                        <a:pt x="1738975" y="791220"/>
                        <a:pt x="1740484" y="792394"/>
                      </a:cubicBezTo>
                      <a:lnTo>
                        <a:pt x="1759725" y="807362"/>
                      </a:lnTo>
                      <a:cubicBezTo>
                        <a:pt x="1762742" y="809710"/>
                        <a:pt x="1762515" y="813354"/>
                        <a:pt x="1759217" y="815502"/>
                      </a:cubicBezTo>
                      <a:lnTo>
                        <a:pt x="1753065" y="819509"/>
                      </a:lnTo>
                      <a:lnTo>
                        <a:pt x="1740397" y="819509"/>
                      </a:lnTo>
                      <a:lnTo>
                        <a:pt x="1721466" y="804782"/>
                      </a:lnTo>
                      <a:cubicBezTo>
                        <a:pt x="1718448" y="802434"/>
                        <a:pt x="1718676" y="798790"/>
                        <a:pt x="1721973" y="796642"/>
                      </a:cubicBezTo>
                      <a:lnTo>
                        <a:pt x="1729050" y="792033"/>
                      </a:lnTo>
                      <a:cubicBezTo>
                        <a:pt x="1730699" y="790959"/>
                        <a:pt x="1732803" y="790462"/>
                        <a:pt x="1734872" y="790527"/>
                      </a:cubicBezTo>
                      <a:close/>
                      <a:moveTo>
                        <a:pt x="1104369" y="790527"/>
                      </a:moveTo>
                      <a:cubicBezTo>
                        <a:pt x="1106438" y="790592"/>
                        <a:pt x="1108472" y="791220"/>
                        <a:pt x="1109981" y="792394"/>
                      </a:cubicBezTo>
                      <a:lnTo>
                        <a:pt x="1129221" y="807362"/>
                      </a:lnTo>
                      <a:cubicBezTo>
                        <a:pt x="1132239" y="809710"/>
                        <a:pt x="1132012" y="813354"/>
                        <a:pt x="1128714" y="815502"/>
                      </a:cubicBezTo>
                      <a:lnTo>
                        <a:pt x="1122562" y="819509"/>
                      </a:lnTo>
                      <a:lnTo>
                        <a:pt x="1109893" y="819509"/>
                      </a:lnTo>
                      <a:lnTo>
                        <a:pt x="1090963" y="804782"/>
                      </a:lnTo>
                      <a:cubicBezTo>
                        <a:pt x="1087945" y="802434"/>
                        <a:pt x="1088172" y="798790"/>
                        <a:pt x="1091470" y="796642"/>
                      </a:cubicBezTo>
                      <a:lnTo>
                        <a:pt x="1098547" y="792033"/>
                      </a:lnTo>
                      <a:cubicBezTo>
                        <a:pt x="1100196" y="790959"/>
                        <a:pt x="1102300" y="790462"/>
                        <a:pt x="1104369" y="790527"/>
                      </a:cubicBezTo>
                      <a:close/>
                      <a:moveTo>
                        <a:pt x="475060" y="790527"/>
                      </a:moveTo>
                      <a:cubicBezTo>
                        <a:pt x="477129" y="790592"/>
                        <a:pt x="479163" y="791220"/>
                        <a:pt x="480671" y="792394"/>
                      </a:cubicBezTo>
                      <a:lnTo>
                        <a:pt x="499912" y="807362"/>
                      </a:lnTo>
                      <a:cubicBezTo>
                        <a:pt x="502929" y="809710"/>
                        <a:pt x="502702" y="813354"/>
                        <a:pt x="499405" y="815502"/>
                      </a:cubicBezTo>
                      <a:lnTo>
                        <a:pt x="493252" y="819509"/>
                      </a:lnTo>
                      <a:lnTo>
                        <a:pt x="480584" y="819509"/>
                      </a:lnTo>
                      <a:lnTo>
                        <a:pt x="461653" y="804782"/>
                      </a:lnTo>
                      <a:cubicBezTo>
                        <a:pt x="458635" y="802434"/>
                        <a:pt x="458862" y="798790"/>
                        <a:pt x="462160" y="796642"/>
                      </a:cubicBezTo>
                      <a:lnTo>
                        <a:pt x="469237" y="792033"/>
                      </a:lnTo>
                      <a:cubicBezTo>
                        <a:pt x="470886" y="790959"/>
                        <a:pt x="472990" y="790462"/>
                        <a:pt x="475060" y="790527"/>
                      </a:cubicBezTo>
                      <a:close/>
                      <a:moveTo>
                        <a:pt x="2423250" y="787948"/>
                      </a:moveTo>
                      <a:cubicBezTo>
                        <a:pt x="2425091" y="788006"/>
                        <a:pt x="2426901" y="788563"/>
                        <a:pt x="2428243" y="789608"/>
                      </a:cubicBezTo>
                      <a:lnTo>
                        <a:pt x="2434004" y="794089"/>
                      </a:lnTo>
                      <a:cubicBezTo>
                        <a:pt x="2436687" y="796177"/>
                        <a:pt x="2436486" y="799419"/>
                        <a:pt x="2433552" y="801330"/>
                      </a:cubicBezTo>
                      <a:lnTo>
                        <a:pt x="2427256" y="805430"/>
                      </a:lnTo>
                      <a:cubicBezTo>
                        <a:pt x="2424323" y="807341"/>
                        <a:pt x="2419769" y="807197"/>
                        <a:pt x="2417085" y="805109"/>
                      </a:cubicBezTo>
                      <a:lnTo>
                        <a:pt x="2411325" y="800627"/>
                      </a:lnTo>
                      <a:cubicBezTo>
                        <a:pt x="2408641" y="798540"/>
                        <a:pt x="2408843" y="795298"/>
                        <a:pt x="2411776" y="793387"/>
                      </a:cubicBezTo>
                      <a:lnTo>
                        <a:pt x="2418072" y="789286"/>
                      </a:lnTo>
                      <a:cubicBezTo>
                        <a:pt x="2419537" y="788331"/>
                        <a:pt x="2421410" y="787889"/>
                        <a:pt x="2423250" y="787948"/>
                      </a:cubicBezTo>
                      <a:close/>
                      <a:moveTo>
                        <a:pt x="1792620" y="787948"/>
                      </a:moveTo>
                      <a:cubicBezTo>
                        <a:pt x="1794461" y="788006"/>
                        <a:pt x="1796270" y="788563"/>
                        <a:pt x="1797613" y="789608"/>
                      </a:cubicBezTo>
                      <a:lnTo>
                        <a:pt x="1803373" y="794089"/>
                      </a:lnTo>
                      <a:cubicBezTo>
                        <a:pt x="1806057" y="796177"/>
                        <a:pt x="1805855" y="799419"/>
                        <a:pt x="1802921" y="801330"/>
                      </a:cubicBezTo>
                      <a:lnTo>
                        <a:pt x="1796625" y="805430"/>
                      </a:lnTo>
                      <a:cubicBezTo>
                        <a:pt x="1793693" y="807341"/>
                        <a:pt x="1789138" y="807197"/>
                        <a:pt x="1786454" y="805109"/>
                      </a:cubicBezTo>
                      <a:lnTo>
                        <a:pt x="1780694" y="800627"/>
                      </a:lnTo>
                      <a:cubicBezTo>
                        <a:pt x="1778010" y="798540"/>
                        <a:pt x="1778212" y="795298"/>
                        <a:pt x="1781145" y="793387"/>
                      </a:cubicBezTo>
                      <a:lnTo>
                        <a:pt x="1787441" y="789286"/>
                      </a:lnTo>
                      <a:cubicBezTo>
                        <a:pt x="1788907" y="788331"/>
                        <a:pt x="1790779" y="787889"/>
                        <a:pt x="1792620" y="787948"/>
                      </a:cubicBezTo>
                      <a:close/>
                      <a:moveTo>
                        <a:pt x="1162117" y="787948"/>
                      </a:moveTo>
                      <a:cubicBezTo>
                        <a:pt x="1163958" y="788006"/>
                        <a:pt x="1165767" y="788563"/>
                        <a:pt x="1167109" y="789608"/>
                      </a:cubicBezTo>
                      <a:lnTo>
                        <a:pt x="1172869" y="794089"/>
                      </a:lnTo>
                      <a:cubicBezTo>
                        <a:pt x="1175553" y="796177"/>
                        <a:pt x="1175352" y="799419"/>
                        <a:pt x="1172418" y="801330"/>
                      </a:cubicBezTo>
                      <a:lnTo>
                        <a:pt x="1166122" y="805430"/>
                      </a:lnTo>
                      <a:cubicBezTo>
                        <a:pt x="1163189" y="807341"/>
                        <a:pt x="1158635" y="807197"/>
                        <a:pt x="1155951" y="805109"/>
                      </a:cubicBezTo>
                      <a:lnTo>
                        <a:pt x="1150191" y="800627"/>
                      </a:lnTo>
                      <a:cubicBezTo>
                        <a:pt x="1147507" y="798540"/>
                        <a:pt x="1147709" y="795298"/>
                        <a:pt x="1150642" y="793387"/>
                      </a:cubicBezTo>
                      <a:lnTo>
                        <a:pt x="1156938" y="789286"/>
                      </a:lnTo>
                      <a:cubicBezTo>
                        <a:pt x="1158404" y="788331"/>
                        <a:pt x="1160276" y="787889"/>
                        <a:pt x="1162117" y="787948"/>
                      </a:cubicBezTo>
                      <a:close/>
                      <a:moveTo>
                        <a:pt x="532807" y="787948"/>
                      </a:moveTo>
                      <a:cubicBezTo>
                        <a:pt x="534648" y="788006"/>
                        <a:pt x="536458" y="788563"/>
                        <a:pt x="537800" y="789608"/>
                      </a:cubicBezTo>
                      <a:lnTo>
                        <a:pt x="543560" y="794089"/>
                      </a:lnTo>
                      <a:cubicBezTo>
                        <a:pt x="546243" y="796177"/>
                        <a:pt x="546042" y="799419"/>
                        <a:pt x="543108" y="801330"/>
                      </a:cubicBezTo>
                      <a:lnTo>
                        <a:pt x="536813" y="805430"/>
                      </a:lnTo>
                      <a:cubicBezTo>
                        <a:pt x="533880" y="807341"/>
                        <a:pt x="529326" y="807197"/>
                        <a:pt x="526642" y="805109"/>
                      </a:cubicBezTo>
                      <a:lnTo>
                        <a:pt x="520881" y="800627"/>
                      </a:lnTo>
                      <a:cubicBezTo>
                        <a:pt x="518198" y="798540"/>
                        <a:pt x="518400" y="795298"/>
                        <a:pt x="521333" y="793387"/>
                      </a:cubicBezTo>
                      <a:lnTo>
                        <a:pt x="527628" y="789286"/>
                      </a:lnTo>
                      <a:cubicBezTo>
                        <a:pt x="529094" y="788331"/>
                        <a:pt x="530967" y="787889"/>
                        <a:pt x="532807" y="787948"/>
                      </a:cubicBezTo>
                      <a:close/>
                      <a:moveTo>
                        <a:pt x="2139672" y="778011"/>
                      </a:moveTo>
                      <a:cubicBezTo>
                        <a:pt x="2143255" y="778011"/>
                        <a:pt x="2146838" y="778984"/>
                        <a:pt x="2149570" y="780929"/>
                      </a:cubicBezTo>
                      <a:lnTo>
                        <a:pt x="2189236" y="809166"/>
                      </a:lnTo>
                      <a:lnTo>
                        <a:pt x="2189236" y="819509"/>
                      </a:lnTo>
                      <a:lnTo>
                        <a:pt x="2088165" y="819509"/>
                      </a:lnTo>
                      <a:lnTo>
                        <a:pt x="2088165" y="810548"/>
                      </a:lnTo>
                      <a:lnTo>
                        <a:pt x="2129773" y="780929"/>
                      </a:lnTo>
                      <a:cubicBezTo>
                        <a:pt x="2132507" y="778984"/>
                        <a:pt x="2136089" y="778011"/>
                        <a:pt x="2139672" y="778011"/>
                      </a:cubicBezTo>
                      <a:close/>
                      <a:moveTo>
                        <a:pt x="1509041" y="778011"/>
                      </a:moveTo>
                      <a:cubicBezTo>
                        <a:pt x="1512624" y="778011"/>
                        <a:pt x="1516207" y="778984"/>
                        <a:pt x="1518940" y="780929"/>
                      </a:cubicBezTo>
                      <a:lnTo>
                        <a:pt x="1558606" y="809166"/>
                      </a:lnTo>
                      <a:lnTo>
                        <a:pt x="1558606" y="819509"/>
                      </a:lnTo>
                      <a:lnTo>
                        <a:pt x="1457535" y="819509"/>
                      </a:lnTo>
                      <a:lnTo>
                        <a:pt x="1457535" y="810548"/>
                      </a:lnTo>
                      <a:lnTo>
                        <a:pt x="1499143" y="780929"/>
                      </a:lnTo>
                      <a:cubicBezTo>
                        <a:pt x="1501876" y="778984"/>
                        <a:pt x="1505459" y="778011"/>
                        <a:pt x="1509041" y="778011"/>
                      </a:cubicBezTo>
                      <a:close/>
                      <a:moveTo>
                        <a:pt x="878538" y="778011"/>
                      </a:moveTo>
                      <a:cubicBezTo>
                        <a:pt x="882121" y="778011"/>
                        <a:pt x="885703" y="778984"/>
                        <a:pt x="888437" y="780929"/>
                      </a:cubicBezTo>
                      <a:lnTo>
                        <a:pt x="928102" y="809166"/>
                      </a:lnTo>
                      <a:lnTo>
                        <a:pt x="928102" y="819509"/>
                      </a:lnTo>
                      <a:lnTo>
                        <a:pt x="827031" y="819509"/>
                      </a:lnTo>
                      <a:lnTo>
                        <a:pt x="827031" y="810548"/>
                      </a:lnTo>
                      <a:lnTo>
                        <a:pt x="868640" y="780929"/>
                      </a:lnTo>
                      <a:cubicBezTo>
                        <a:pt x="871372" y="778984"/>
                        <a:pt x="874955" y="778011"/>
                        <a:pt x="878538" y="778011"/>
                      </a:cubicBezTo>
                      <a:close/>
                      <a:moveTo>
                        <a:pt x="249229" y="778011"/>
                      </a:moveTo>
                      <a:cubicBezTo>
                        <a:pt x="252811" y="778011"/>
                        <a:pt x="256394" y="778984"/>
                        <a:pt x="259127" y="780929"/>
                      </a:cubicBezTo>
                      <a:lnTo>
                        <a:pt x="298792" y="809166"/>
                      </a:lnTo>
                      <a:lnTo>
                        <a:pt x="298792" y="819509"/>
                      </a:lnTo>
                      <a:lnTo>
                        <a:pt x="197722" y="819509"/>
                      </a:lnTo>
                      <a:lnTo>
                        <a:pt x="197722" y="810548"/>
                      </a:lnTo>
                      <a:lnTo>
                        <a:pt x="239330" y="780929"/>
                      </a:lnTo>
                      <a:cubicBezTo>
                        <a:pt x="242063" y="778984"/>
                        <a:pt x="245646" y="778011"/>
                        <a:pt x="249229" y="778011"/>
                      </a:cubicBezTo>
                      <a:close/>
                      <a:moveTo>
                        <a:pt x="8303" y="772232"/>
                      </a:moveTo>
                      <a:lnTo>
                        <a:pt x="35793" y="791455"/>
                      </a:lnTo>
                      <a:cubicBezTo>
                        <a:pt x="43717" y="796996"/>
                        <a:pt x="43832" y="806061"/>
                        <a:pt x="36047" y="811703"/>
                      </a:cubicBezTo>
                      <a:lnTo>
                        <a:pt x="25275" y="819509"/>
                      </a:lnTo>
                      <a:lnTo>
                        <a:pt x="0" y="819509"/>
                      </a:lnTo>
                      <a:close/>
                      <a:moveTo>
                        <a:pt x="1990990" y="768396"/>
                      </a:moveTo>
                      <a:cubicBezTo>
                        <a:pt x="1992440" y="768396"/>
                        <a:pt x="1993891" y="768790"/>
                        <a:pt x="1994998" y="769578"/>
                      </a:cubicBezTo>
                      <a:lnTo>
                        <a:pt x="2012773" y="782231"/>
                      </a:lnTo>
                      <a:cubicBezTo>
                        <a:pt x="2014987" y="783807"/>
                        <a:pt x="2014987" y="786363"/>
                        <a:pt x="2012773" y="787939"/>
                      </a:cubicBezTo>
                      <a:lnTo>
                        <a:pt x="1996962" y="799194"/>
                      </a:lnTo>
                      <a:cubicBezTo>
                        <a:pt x="1994748" y="800770"/>
                        <a:pt x="1991158" y="800770"/>
                        <a:pt x="1988945" y="799194"/>
                      </a:cubicBezTo>
                      <a:lnTo>
                        <a:pt x="1971170" y="786541"/>
                      </a:lnTo>
                      <a:cubicBezTo>
                        <a:pt x="1968956" y="784965"/>
                        <a:pt x="1968956" y="782409"/>
                        <a:pt x="1971170" y="780833"/>
                      </a:cubicBezTo>
                      <a:lnTo>
                        <a:pt x="1986981" y="769578"/>
                      </a:lnTo>
                      <a:cubicBezTo>
                        <a:pt x="1988088" y="768790"/>
                        <a:pt x="1989539" y="768396"/>
                        <a:pt x="1990990" y="768396"/>
                      </a:cubicBezTo>
                      <a:close/>
                      <a:moveTo>
                        <a:pt x="1360486" y="768396"/>
                      </a:moveTo>
                      <a:cubicBezTo>
                        <a:pt x="1361937" y="768396"/>
                        <a:pt x="1363388" y="768790"/>
                        <a:pt x="1364495" y="769578"/>
                      </a:cubicBezTo>
                      <a:lnTo>
                        <a:pt x="1382270" y="782231"/>
                      </a:lnTo>
                      <a:cubicBezTo>
                        <a:pt x="1384483" y="783807"/>
                        <a:pt x="1384483" y="786363"/>
                        <a:pt x="1382270" y="787939"/>
                      </a:cubicBezTo>
                      <a:lnTo>
                        <a:pt x="1366459" y="799194"/>
                      </a:lnTo>
                      <a:cubicBezTo>
                        <a:pt x="1364245" y="800770"/>
                        <a:pt x="1360655" y="800770"/>
                        <a:pt x="1358442" y="799194"/>
                      </a:cubicBezTo>
                      <a:lnTo>
                        <a:pt x="1340667" y="786541"/>
                      </a:lnTo>
                      <a:cubicBezTo>
                        <a:pt x="1338453" y="784965"/>
                        <a:pt x="1338453" y="782409"/>
                        <a:pt x="1340667" y="780833"/>
                      </a:cubicBezTo>
                      <a:lnTo>
                        <a:pt x="1356478" y="769578"/>
                      </a:lnTo>
                      <a:cubicBezTo>
                        <a:pt x="1357584" y="768790"/>
                        <a:pt x="1359035" y="768396"/>
                        <a:pt x="1360486" y="768396"/>
                      </a:cubicBezTo>
                      <a:close/>
                      <a:moveTo>
                        <a:pt x="731176" y="768396"/>
                      </a:moveTo>
                      <a:cubicBezTo>
                        <a:pt x="732627" y="768396"/>
                        <a:pt x="734078" y="768790"/>
                        <a:pt x="735185" y="769578"/>
                      </a:cubicBezTo>
                      <a:lnTo>
                        <a:pt x="752960" y="782231"/>
                      </a:lnTo>
                      <a:cubicBezTo>
                        <a:pt x="755174" y="783807"/>
                        <a:pt x="755174" y="786363"/>
                        <a:pt x="752960" y="787939"/>
                      </a:cubicBezTo>
                      <a:lnTo>
                        <a:pt x="737149" y="799194"/>
                      </a:lnTo>
                      <a:cubicBezTo>
                        <a:pt x="734936" y="800770"/>
                        <a:pt x="731345" y="800770"/>
                        <a:pt x="729132" y="799194"/>
                      </a:cubicBezTo>
                      <a:lnTo>
                        <a:pt x="711357" y="786541"/>
                      </a:lnTo>
                      <a:cubicBezTo>
                        <a:pt x="709143" y="784965"/>
                        <a:pt x="709143" y="782409"/>
                        <a:pt x="711357" y="780833"/>
                      </a:cubicBezTo>
                      <a:lnTo>
                        <a:pt x="727167" y="769578"/>
                      </a:lnTo>
                      <a:cubicBezTo>
                        <a:pt x="728275" y="768790"/>
                        <a:pt x="729726" y="768396"/>
                        <a:pt x="731176" y="768396"/>
                      </a:cubicBezTo>
                      <a:close/>
                      <a:moveTo>
                        <a:pt x="100673" y="768396"/>
                      </a:moveTo>
                      <a:cubicBezTo>
                        <a:pt x="102124" y="768396"/>
                        <a:pt x="103575" y="768790"/>
                        <a:pt x="104682" y="769578"/>
                      </a:cubicBezTo>
                      <a:lnTo>
                        <a:pt x="122457" y="782231"/>
                      </a:lnTo>
                      <a:cubicBezTo>
                        <a:pt x="124670" y="783807"/>
                        <a:pt x="124670" y="786363"/>
                        <a:pt x="122457" y="787939"/>
                      </a:cubicBezTo>
                      <a:lnTo>
                        <a:pt x="106645" y="799194"/>
                      </a:lnTo>
                      <a:cubicBezTo>
                        <a:pt x="104432" y="800770"/>
                        <a:pt x="100842" y="800770"/>
                        <a:pt x="98628" y="799194"/>
                      </a:cubicBezTo>
                      <a:lnTo>
                        <a:pt x="80854" y="786541"/>
                      </a:lnTo>
                      <a:cubicBezTo>
                        <a:pt x="78640" y="784965"/>
                        <a:pt x="78640" y="782409"/>
                        <a:pt x="80854" y="780833"/>
                      </a:cubicBezTo>
                      <a:lnTo>
                        <a:pt x="96664" y="769578"/>
                      </a:lnTo>
                      <a:cubicBezTo>
                        <a:pt x="97771" y="768790"/>
                        <a:pt x="99222" y="768396"/>
                        <a:pt x="100673" y="768396"/>
                      </a:cubicBezTo>
                      <a:close/>
                      <a:moveTo>
                        <a:pt x="2501374" y="758617"/>
                      </a:moveTo>
                      <a:cubicBezTo>
                        <a:pt x="2506521" y="758584"/>
                        <a:pt x="2511685" y="759950"/>
                        <a:pt x="2515648" y="762720"/>
                      </a:cubicBezTo>
                      <a:lnTo>
                        <a:pt x="2556740" y="791455"/>
                      </a:lnTo>
                      <a:cubicBezTo>
                        <a:pt x="2564664" y="796996"/>
                        <a:pt x="2564778" y="806061"/>
                        <a:pt x="2556994" y="811703"/>
                      </a:cubicBezTo>
                      <a:lnTo>
                        <a:pt x="2546222" y="819509"/>
                      </a:lnTo>
                      <a:lnTo>
                        <a:pt x="2461943" y="819509"/>
                      </a:lnTo>
                      <a:lnTo>
                        <a:pt x="2449394" y="810734"/>
                      </a:lnTo>
                      <a:cubicBezTo>
                        <a:pt x="2441470" y="805192"/>
                        <a:pt x="2441356" y="796127"/>
                        <a:pt x="2449140" y="790486"/>
                      </a:cubicBezTo>
                      <a:lnTo>
                        <a:pt x="2487204" y="762901"/>
                      </a:lnTo>
                      <a:cubicBezTo>
                        <a:pt x="2491096" y="760081"/>
                        <a:pt x="2496226" y="758650"/>
                        <a:pt x="2501374" y="758617"/>
                      </a:cubicBezTo>
                      <a:close/>
                      <a:moveTo>
                        <a:pt x="1870743" y="758617"/>
                      </a:moveTo>
                      <a:cubicBezTo>
                        <a:pt x="1875890" y="758584"/>
                        <a:pt x="1881054" y="759950"/>
                        <a:pt x="1885017" y="762720"/>
                      </a:cubicBezTo>
                      <a:lnTo>
                        <a:pt x="1926109" y="791455"/>
                      </a:lnTo>
                      <a:cubicBezTo>
                        <a:pt x="1934033" y="796996"/>
                        <a:pt x="1934148" y="806061"/>
                        <a:pt x="1926363" y="811703"/>
                      </a:cubicBezTo>
                      <a:lnTo>
                        <a:pt x="1915592" y="819509"/>
                      </a:lnTo>
                      <a:lnTo>
                        <a:pt x="1831313" y="819509"/>
                      </a:lnTo>
                      <a:lnTo>
                        <a:pt x="1818764" y="810734"/>
                      </a:lnTo>
                      <a:cubicBezTo>
                        <a:pt x="1810839" y="805192"/>
                        <a:pt x="1810725" y="796127"/>
                        <a:pt x="1818510" y="790486"/>
                      </a:cubicBezTo>
                      <a:lnTo>
                        <a:pt x="1856574" y="762901"/>
                      </a:lnTo>
                      <a:cubicBezTo>
                        <a:pt x="1860466" y="760081"/>
                        <a:pt x="1865596" y="758650"/>
                        <a:pt x="1870743" y="758617"/>
                      </a:cubicBezTo>
                      <a:close/>
                      <a:moveTo>
                        <a:pt x="1240240" y="758617"/>
                      </a:moveTo>
                      <a:cubicBezTo>
                        <a:pt x="1245386" y="758584"/>
                        <a:pt x="1250551" y="759950"/>
                        <a:pt x="1254513" y="762720"/>
                      </a:cubicBezTo>
                      <a:lnTo>
                        <a:pt x="1295606" y="791455"/>
                      </a:lnTo>
                      <a:cubicBezTo>
                        <a:pt x="1303530" y="796996"/>
                        <a:pt x="1303645" y="806061"/>
                        <a:pt x="1295860" y="811703"/>
                      </a:cubicBezTo>
                      <a:lnTo>
                        <a:pt x="1285089" y="819509"/>
                      </a:lnTo>
                      <a:lnTo>
                        <a:pt x="1200810" y="819509"/>
                      </a:lnTo>
                      <a:lnTo>
                        <a:pt x="1188261" y="810734"/>
                      </a:lnTo>
                      <a:cubicBezTo>
                        <a:pt x="1180336" y="805192"/>
                        <a:pt x="1180222" y="796127"/>
                        <a:pt x="1188007" y="790486"/>
                      </a:cubicBezTo>
                      <a:lnTo>
                        <a:pt x="1226071" y="762901"/>
                      </a:lnTo>
                      <a:cubicBezTo>
                        <a:pt x="1229963" y="760081"/>
                        <a:pt x="1235092" y="758650"/>
                        <a:pt x="1240240" y="758617"/>
                      </a:cubicBezTo>
                      <a:close/>
                      <a:moveTo>
                        <a:pt x="610930" y="758617"/>
                      </a:moveTo>
                      <a:cubicBezTo>
                        <a:pt x="616077" y="758584"/>
                        <a:pt x="621242" y="759950"/>
                        <a:pt x="625204" y="762720"/>
                      </a:cubicBezTo>
                      <a:lnTo>
                        <a:pt x="666297" y="791455"/>
                      </a:lnTo>
                      <a:cubicBezTo>
                        <a:pt x="674221" y="796996"/>
                        <a:pt x="674335" y="806061"/>
                        <a:pt x="666551" y="811703"/>
                      </a:cubicBezTo>
                      <a:lnTo>
                        <a:pt x="655779" y="819509"/>
                      </a:lnTo>
                      <a:lnTo>
                        <a:pt x="571500" y="819509"/>
                      </a:lnTo>
                      <a:lnTo>
                        <a:pt x="558951" y="810734"/>
                      </a:lnTo>
                      <a:cubicBezTo>
                        <a:pt x="551026" y="805192"/>
                        <a:pt x="550912" y="796127"/>
                        <a:pt x="558697" y="790486"/>
                      </a:cubicBezTo>
                      <a:lnTo>
                        <a:pt x="596761" y="762901"/>
                      </a:lnTo>
                      <a:cubicBezTo>
                        <a:pt x="600653" y="760081"/>
                        <a:pt x="605783" y="758650"/>
                        <a:pt x="610930" y="758617"/>
                      </a:cubicBezTo>
                      <a:close/>
                      <a:moveTo>
                        <a:pt x="2218501" y="756981"/>
                      </a:moveTo>
                      <a:cubicBezTo>
                        <a:pt x="2220803" y="756981"/>
                        <a:pt x="2223106" y="757606"/>
                        <a:pt x="2224863" y="758856"/>
                      </a:cubicBezTo>
                      <a:lnTo>
                        <a:pt x="2250359" y="777006"/>
                      </a:lnTo>
                      <a:cubicBezTo>
                        <a:pt x="2253872" y="779507"/>
                        <a:pt x="2253872" y="783563"/>
                        <a:pt x="2250359" y="786064"/>
                      </a:cubicBezTo>
                      <a:lnTo>
                        <a:pt x="2220522" y="807303"/>
                      </a:lnTo>
                      <a:cubicBezTo>
                        <a:pt x="2217009" y="809804"/>
                        <a:pt x="2211311" y="809804"/>
                        <a:pt x="2207798" y="807303"/>
                      </a:cubicBezTo>
                      <a:lnTo>
                        <a:pt x="2182303" y="789154"/>
                      </a:lnTo>
                      <a:cubicBezTo>
                        <a:pt x="2178788" y="786653"/>
                        <a:pt x="2178788" y="782597"/>
                        <a:pt x="2182303" y="780096"/>
                      </a:cubicBezTo>
                      <a:lnTo>
                        <a:pt x="2212138" y="758856"/>
                      </a:lnTo>
                      <a:cubicBezTo>
                        <a:pt x="2213895" y="757606"/>
                        <a:pt x="2216198" y="756981"/>
                        <a:pt x="2218501" y="756981"/>
                      </a:cubicBezTo>
                      <a:close/>
                      <a:moveTo>
                        <a:pt x="1587870" y="756981"/>
                      </a:moveTo>
                      <a:cubicBezTo>
                        <a:pt x="1590173" y="756981"/>
                        <a:pt x="1592476" y="757606"/>
                        <a:pt x="1594233" y="758856"/>
                      </a:cubicBezTo>
                      <a:lnTo>
                        <a:pt x="1619728" y="777006"/>
                      </a:lnTo>
                      <a:cubicBezTo>
                        <a:pt x="1623242" y="779507"/>
                        <a:pt x="1623242" y="783563"/>
                        <a:pt x="1619728" y="786064"/>
                      </a:cubicBezTo>
                      <a:lnTo>
                        <a:pt x="1589892" y="807303"/>
                      </a:lnTo>
                      <a:cubicBezTo>
                        <a:pt x="1586378" y="809804"/>
                        <a:pt x="1580681" y="809804"/>
                        <a:pt x="1577168" y="807303"/>
                      </a:cubicBezTo>
                      <a:lnTo>
                        <a:pt x="1551672" y="789154"/>
                      </a:lnTo>
                      <a:cubicBezTo>
                        <a:pt x="1548158" y="786653"/>
                        <a:pt x="1548158" y="782597"/>
                        <a:pt x="1551672" y="780096"/>
                      </a:cubicBezTo>
                      <a:lnTo>
                        <a:pt x="1581508" y="758856"/>
                      </a:lnTo>
                      <a:cubicBezTo>
                        <a:pt x="1583264" y="757606"/>
                        <a:pt x="1585567" y="756981"/>
                        <a:pt x="1587870" y="756981"/>
                      </a:cubicBezTo>
                      <a:close/>
                      <a:moveTo>
                        <a:pt x="957367" y="756981"/>
                      </a:moveTo>
                      <a:cubicBezTo>
                        <a:pt x="959670" y="756981"/>
                        <a:pt x="961973" y="757606"/>
                        <a:pt x="963730" y="758856"/>
                      </a:cubicBezTo>
                      <a:lnTo>
                        <a:pt x="989225" y="777006"/>
                      </a:lnTo>
                      <a:cubicBezTo>
                        <a:pt x="992739" y="779507"/>
                        <a:pt x="992739" y="783563"/>
                        <a:pt x="989225" y="786064"/>
                      </a:cubicBezTo>
                      <a:lnTo>
                        <a:pt x="959388" y="807303"/>
                      </a:lnTo>
                      <a:cubicBezTo>
                        <a:pt x="955875" y="809804"/>
                        <a:pt x="950177" y="809804"/>
                        <a:pt x="946664" y="807303"/>
                      </a:cubicBezTo>
                      <a:lnTo>
                        <a:pt x="921168" y="789154"/>
                      </a:lnTo>
                      <a:cubicBezTo>
                        <a:pt x="917654" y="786653"/>
                        <a:pt x="917654" y="782597"/>
                        <a:pt x="921168" y="780096"/>
                      </a:cubicBezTo>
                      <a:lnTo>
                        <a:pt x="951005" y="758856"/>
                      </a:lnTo>
                      <a:cubicBezTo>
                        <a:pt x="952761" y="757606"/>
                        <a:pt x="955064" y="756981"/>
                        <a:pt x="957367" y="756981"/>
                      </a:cubicBezTo>
                      <a:close/>
                      <a:moveTo>
                        <a:pt x="328057" y="756981"/>
                      </a:moveTo>
                      <a:cubicBezTo>
                        <a:pt x="330360" y="756981"/>
                        <a:pt x="332663" y="757606"/>
                        <a:pt x="334420" y="758856"/>
                      </a:cubicBezTo>
                      <a:lnTo>
                        <a:pt x="359916" y="777006"/>
                      </a:lnTo>
                      <a:cubicBezTo>
                        <a:pt x="363429" y="779507"/>
                        <a:pt x="363429" y="783563"/>
                        <a:pt x="359916" y="786064"/>
                      </a:cubicBezTo>
                      <a:lnTo>
                        <a:pt x="330079" y="807303"/>
                      </a:lnTo>
                      <a:cubicBezTo>
                        <a:pt x="326565" y="809804"/>
                        <a:pt x="320868" y="809804"/>
                        <a:pt x="317354" y="807303"/>
                      </a:cubicBezTo>
                      <a:lnTo>
                        <a:pt x="291859" y="789154"/>
                      </a:lnTo>
                      <a:cubicBezTo>
                        <a:pt x="288344" y="786653"/>
                        <a:pt x="288344" y="782597"/>
                        <a:pt x="291859" y="780096"/>
                      </a:cubicBezTo>
                      <a:lnTo>
                        <a:pt x="321695" y="758856"/>
                      </a:lnTo>
                      <a:cubicBezTo>
                        <a:pt x="323452" y="757606"/>
                        <a:pt x="325755" y="756981"/>
                        <a:pt x="328057" y="756981"/>
                      </a:cubicBezTo>
                      <a:close/>
                      <a:moveTo>
                        <a:pt x="2413466" y="752287"/>
                      </a:moveTo>
                      <a:cubicBezTo>
                        <a:pt x="2416462" y="752312"/>
                        <a:pt x="2419443" y="753150"/>
                        <a:pt x="2421703" y="754797"/>
                      </a:cubicBezTo>
                      <a:lnTo>
                        <a:pt x="2431397" y="761863"/>
                      </a:lnTo>
                      <a:cubicBezTo>
                        <a:pt x="2435914" y="765155"/>
                        <a:pt x="2435827" y="770431"/>
                        <a:pt x="2431202" y="773647"/>
                      </a:cubicBezTo>
                      <a:lnTo>
                        <a:pt x="2405935" y="791214"/>
                      </a:lnTo>
                      <a:cubicBezTo>
                        <a:pt x="2401310" y="794430"/>
                        <a:pt x="2393899" y="794368"/>
                        <a:pt x="2389381" y="791075"/>
                      </a:cubicBezTo>
                      <a:lnTo>
                        <a:pt x="2379686" y="784009"/>
                      </a:lnTo>
                      <a:cubicBezTo>
                        <a:pt x="2375169" y="780717"/>
                        <a:pt x="2375256" y="775441"/>
                        <a:pt x="2379882" y="772225"/>
                      </a:cubicBezTo>
                      <a:lnTo>
                        <a:pt x="2405148" y="754658"/>
                      </a:lnTo>
                      <a:cubicBezTo>
                        <a:pt x="2407460" y="753050"/>
                        <a:pt x="2410470" y="752261"/>
                        <a:pt x="2413466" y="752287"/>
                      </a:cubicBezTo>
                      <a:close/>
                      <a:moveTo>
                        <a:pt x="1782835" y="752287"/>
                      </a:moveTo>
                      <a:cubicBezTo>
                        <a:pt x="1785831" y="752312"/>
                        <a:pt x="1788813" y="753150"/>
                        <a:pt x="1791072" y="754797"/>
                      </a:cubicBezTo>
                      <a:lnTo>
                        <a:pt x="1800767" y="761863"/>
                      </a:lnTo>
                      <a:cubicBezTo>
                        <a:pt x="1805284" y="765155"/>
                        <a:pt x="1805196" y="770431"/>
                        <a:pt x="1800571" y="773647"/>
                      </a:cubicBezTo>
                      <a:lnTo>
                        <a:pt x="1775305" y="791214"/>
                      </a:lnTo>
                      <a:cubicBezTo>
                        <a:pt x="1770680" y="794430"/>
                        <a:pt x="1763268" y="794368"/>
                        <a:pt x="1758750" y="791075"/>
                      </a:cubicBezTo>
                      <a:lnTo>
                        <a:pt x="1749055" y="784009"/>
                      </a:lnTo>
                      <a:cubicBezTo>
                        <a:pt x="1744538" y="780717"/>
                        <a:pt x="1744626" y="775441"/>
                        <a:pt x="1749251" y="772225"/>
                      </a:cubicBezTo>
                      <a:lnTo>
                        <a:pt x="1774517" y="754658"/>
                      </a:lnTo>
                      <a:cubicBezTo>
                        <a:pt x="1776830" y="753050"/>
                        <a:pt x="1779839" y="752261"/>
                        <a:pt x="1782835" y="752287"/>
                      </a:cubicBezTo>
                      <a:close/>
                      <a:moveTo>
                        <a:pt x="1152332" y="752287"/>
                      </a:moveTo>
                      <a:cubicBezTo>
                        <a:pt x="1155328" y="752312"/>
                        <a:pt x="1158310" y="753150"/>
                        <a:pt x="1160569" y="754797"/>
                      </a:cubicBezTo>
                      <a:lnTo>
                        <a:pt x="1170263" y="761863"/>
                      </a:lnTo>
                      <a:cubicBezTo>
                        <a:pt x="1174780" y="765155"/>
                        <a:pt x="1174693" y="770431"/>
                        <a:pt x="1170068" y="773647"/>
                      </a:cubicBezTo>
                      <a:lnTo>
                        <a:pt x="1144801" y="791214"/>
                      </a:lnTo>
                      <a:cubicBezTo>
                        <a:pt x="1140176" y="794430"/>
                        <a:pt x="1132764" y="794368"/>
                        <a:pt x="1128247" y="791075"/>
                      </a:cubicBezTo>
                      <a:lnTo>
                        <a:pt x="1118552" y="784009"/>
                      </a:lnTo>
                      <a:cubicBezTo>
                        <a:pt x="1114035" y="780717"/>
                        <a:pt x="1114123" y="775441"/>
                        <a:pt x="1118748" y="772225"/>
                      </a:cubicBezTo>
                      <a:lnTo>
                        <a:pt x="1144014" y="754658"/>
                      </a:lnTo>
                      <a:cubicBezTo>
                        <a:pt x="1146326" y="753050"/>
                        <a:pt x="1149336" y="752261"/>
                        <a:pt x="1152332" y="752287"/>
                      </a:cubicBezTo>
                      <a:close/>
                      <a:moveTo>
                        <a:pt x="523022" y="752287"/>
                      </a:moveTo>
                      <a:cubicBezTo>
                        <a:pt x="526018" y="752312"/>
                        <a:pt x="529000" y="753150"/>
                        <a:pt x="531259" y="754797"/>
                      </a:cubicBezTo>
                      <a:lnTo>
                        <a:pt x="540953" y="761863"/>
                      </a:lnTo>
                      <a:cubicBezTo>
                        <a:pt x="545470" y="765155"/>
                        <a:pt x="545384" y="770431"/>
                        <a:pt x="540758" y="773647"/>
                      </a:cubicBezTo>
                      <a:lnTo>
                        <a:pt x="515492" y="791214"/>
                      </a:lnTo>
                      <a:cubicBezTo>
                        <a:pt x="510867" y="794430"/>
                        <a:pt x="503455" y="794368"/>
                        <a:pt x="498937" y="791075"/>
                      </a:cubicBezTo>
                      <a:lnTo>
                        <a:pt x="489243" y="784009"/>
                      </a:lnTo>
                      <a:cubicBezTo>
                        <a:pt x="484726" y="780717"/>
                        <a:pt x="484813" y="775441"/>
                        <a:pt x="489438" y="772225"/>
                      </a:cubicBezTo>
                      <a:lnTo>
                        <a:pt x="514704" y="754658"/>
                      </a:lnTo>
                      <a:cubicBezTo>
                        <a:pt x="517017" y="753050"/>
                        <a:pt x="520026" y="752261"/>
                        <a:pt x="523022" y="752287"/>
                      </a:cubicBezTo>
                      <a:close/>
                      <a:moveTo>
                        <a:pt x="2564048" y="749025"/>
                      </a:moveTo>
                      <a:lnTo>
                        <a:pt x="2570530" y="785934"/>
                      </a:lnTo>
                      <a:lnTo>
                        <a:pt x="2563697" y="785934"/>
                      </a:lnTo>
                      <a:lnTo>
                        <a:pt x="2543157" y="771312"/>
                      </a:lnTo>
                      <a:cubicBezTo>
                        <a:pt x="2540280" y="769264"/>
                        <a:pt x="2540280" y="765943"/>
                        <a:pt x="2543156" y="763896"/>
                      </a:cubicBezTo>
                      <a:close/>
                      <a:moveTo>
                        <a:pt x="2005217" y="747136"/>
                      </a:moveTo>
                      <a:cubicBezTo>
                        <a:pt x="2007059" y="747195"/>
                        <a:pt x="2008868" y="747752"/>
                        <a:pt x="2010210" y="748797"/>
                      </a:cubicBezTo>
                      <a:lnTo>
                        <a:pt x="2015971" y="753278"/>
                      </a:lnTo>
                      <a:cubicBezTo>
                        <a:pt x="2018654" y="755366"/>
                        <a:pt x="2018452" y="758608"/>
                        <a:pt x="2015519" y="760519"/>
                      </a:cubicBezTo>
                      <a:lnTo>
                        <a:pt x="2009224" y="764619"/>
                      </a:lnTo>
                      <a:cubicBezTo>
                        <a:pt x="2006290" y="766530"/>
                        <a:pt x="2001736" y="766386"/>
                        <a:pt x="1999052" y="764298"/>
                      </a:cubicBezTo>
                      <a:lnTo>
                        <a:pt x="1993292" y="759817"/>
                      </a:lnTo>
                      <a:cubicBezTo>
                        <a:pt x="1990608" y="757729"/>
                        <a:pt x="1990810" y="754487"/>
                        <a:pt x="1993743" y="752576"/>
                      </a:cubicBezTo>
                      <a:lnTo>
                        <a:pt x="2000039" y="748476"/>
                      </a:lnTo>
                      <a:cubicBezTo>
                        <a:pt x="2001505" y="747520"/>
                        <a:pt x="2003377" y="747078"/>
                        <a:pt x="2005217" y="747136"/>
                      </a:cubicBezTo>
                      <a:close/>
                      <a:moveTo>
                        <a:pt x="1374714" y="747136"/>
                      </a:moveTo>
                      <a:cubicBezTo>
                        <a:pt x="1376555" y="747195"/>
                        <a:pt x="1378364" y="747752"/>
                        <a:pt x="1379707" y="748797"/>
                      </a:cubicBezTo>
                      <a:lnTo>
                        <a:pt x="1385467" y="753278"/>
                      </a:lnTo>
                      <a:cubicBezTo>
                        <a:pt x="1388151" y="755366"/>
                        <a:pt x="1387949" y="758608"/>
                        <a:pt x="1385016" y="760519"/>
                      </a:cubicBezTo>
                      <a:lnTo>
                        <a:pt x="1378720" y="764619"/>
                      </a:lnTo>
                      <a:cubicBezTo>
                        <a:pt x="1375786" y="766530"/>
                        <a:pt x="1371233" y="766386"/>
                        <a:pt x="1368549" y="764298"/>
                      </a:cubicBezTo>
                      <a:lnTo>
                        <a:pt x="1362789" y="759817"/>
                      </a:lnTo>
                      <a:cubicBezTo>
                        <a:pt x="1360105" y="757729"/>
                        <a:pt x="1360306" y="754487"/>
                        <a:pt x="1363240" y="752576"/>
                      </a:cubicBezTo>
                      <a:lnTo>
                        <a:pt x="1369536" y="748476"/>
                      </a:lnTo>
                      <a:cubicBezTo>
                        <a:pt x="1371002" y="747520"/>
                        <a:pt x="1372874" y="747078"/>
                        <a:pt x="1374714" y="747136"/>
                      </a:cubicBezTo>
                      <a:close/>
                      <a:moveTo>
                        <a:pt x="745404" y="747136"/>
                      </a:moveTo>
                      <a:cubicBezTo>
                        <a:pt x="747246" y="747195"/>
                        <a:pt x="749055" y="747752"/>
                        <a:pt x="750397" y="748797"/>
                      </a:cubicBezTo>
                      <a:lnTo>
                        <a:pt x="756157" y="753278"/>
                      </a:lnTo>
                      <a:cubicBezTo>
                        <a:pt x="758842" y="755366"/>
                        <a:pt x="758639" y="758608"/>
                        <a:pt x="755706" y="760519"/>
                      </a:cubicBezTo>
                      <a:lnTo>
                        <a:pt x="749410" y="764619"/>
                      </a:lnTo>
                      <a:cubicBezTo>
                        <a:pt x="746477" y="766530"/>
                        <a:pt x="741923" y="766386"/>
                        <a:pt x="739239" y="764298"/>
                      </a:cubicBezTo>
                      <a:lnTo>
                        <a:pt x="733479" y="759817"/>
                      </a:lnTo>
                      <a:cubicBezTo>
                        <a:pt x="730795" y="757729"/>
                        <a:pt x="730997" y="754487"/>
                        <a:pt x="733930" y="752576"/>
                      </a:cubicBezTo>
                      <a:lnTo>
                        <a:pt x="740227" y="748476"/>
                      </a:lnTo>
                      <a:cubicBezTo>
                        <a:pt x="741692" y="747520"/>
                        <a:pt x="743564" y="747078"/>
                        <a:pt x="745404" y="747136"/>
                      </a:cubicBezTo>
                      <a:close/>
                      <a:moveTo>
                        <a:pt x="114901" y="747136"/>
                      </a:moveTo>
                      <a:cubicBezTo>
                        <a:pt x="116743" y="747195"/>
                        <a:pt x="118552" y="747752"/>
                        <a:pt x="119894" y="748797"/>
                      </a:cubicBezTo>
                      <a:lnTo>
                        <a:pt x="125654" y="753278"/>
                      </a:lnTo>
                      <a:cubicBezTo>
                        <a:pt x="128338" y="755366"/>
                        <a:pt x="128135" y="758608"/>
                        <a:pt x="125203" y="760519"/>
                      </a:cubicBezTo>
                      <a:lnTo>
                        <a:pt x="118907" y="764619"/>
                      </a:lnTo>
                      <a:cubicBezTo>
                        <a:pt x="115973" y="766530"/>
                        <a:pt x="111420" y="766386"/>
                        <a:pt x="108736" y="764298"/>
                      </a:cubicBezTo>
                      <a:lnTo>
                        <a:pt x="102976" y="759817"/>
                      </a:lnTo>
                      <a:cubicBezTo>
                        <a:pt x="100292" y="757729"/>
                        <a:pt x="100493" y="754487"/>
                        <a:pt x="103427" y="752576"/>
                      </a:cubicBezTo>
                      <a:lnTo>
                        <a:pt x="109723" y="748476"/>
                      </a:lnTo>
                      <a:cubicBezTo>
                        <a:pt x="111189" y="747520"/>
                        <a:pt x="113061" y="747078"/>
                        <a:pt x="114901" y="747136"/>
                      </a:cubicBezTo>
                      <a:close/>
                      <a:moveTo>
                        <a:pt x="13396" y="743232"/>
                      </a:moveTo>
                      <a:lnTo>
                        <a:pt x="14789" y="743695"/>
                      </a:lnTo>
                      <a:lnTo>
                        <a:pt x="20550" y="748177"/>
                      </a:lnTo>
                      <a:cubicBezTo>
                        <a:pt x="23234" y="750266"/>
                        <a:pt x="23032" y="753507"/>
                        <a:pt x="20099" y="755418"/>
                      </a:cubicBezTo>
                      <a:lnTo>
                        <a:pt x="13803" y="759518"/>
                      </a:lnTo>
                      <a:lnTo>
                        <a:pt x="10554" y="759416"/>
                      </a:lnTo>
                      <a:close/>
                      <a:moveTo>
                        <a:pt x="2084135" y="742559"/>
                      </a:moveTo>
                      <a:cubicBezTo>
                        <a:pt x="2086833" y="742559"/>
                        <a:pt x="2089532" y="743292"/>
                        <a:pt x="2091591" y="744757"/>
                      </a:cubicBezTo>
                      <a:lnTo>
                        <a:pt x="2121466" y="766025"/>
                      </a:lnTo>
                      <a:cubicBezTo>
                        <a:pt x="2125584" y="768956"/>
                        <a:pt x="2125584" y="773708"/>
                        <a:pt x="2121466" y="776640"/>
                      </a:cubicBezTo>
                      <a:lnTo>
                        <a:pt x="2081543" y="805060"/>
                      </a:lnTo>
                      <a:cubicBezTo>
                        <a:pt x="2077425" y="807991"/>
                        <a:pt x="2070748" y="807991"/>
                        <a:pt x="2066631" y="805060"/>
                      </a:cubicBezTo>
                      <a:lnTo>
                        <a:pt x="2036755" y="783792"/>
                      </a:lnTo>
                      <a:cubicBezTo>
                        <a:pt x="2032637" y="780861"/>
                        <a:pt x="2032637" y="776109"/>
                        <a:pt x="2036755" y="773177"/>
                      </a:cubicBezTo>
                      <a:lnTo>
                        <a:pt x="2076679" y="744757"/>
                      </a:lnTo>
                      <a:cubicBezTo>
                        <a:pt x="2078738" y="743292"/>
                        <a:pt x="2081436" y="742559"/>
                        <a:pt x="2084135" y="742559"/>
                      </a:cubicBezTo>
                      <a:close/>
                      <a:moveTo>
                        <a:pt x="1453504" y="742559"/>
                      </a:moveTo>
                      <a:cubicBezTo>
                        <a:pt x="1456202" y="742559"/>
                        <a:pt x="1458901" y="743292"/>
                        <a:pt x="1460960" y="744757"/>
                      </a:cubicBezTo>
                      <a:lnTo>
                        <a:pt x="1490836" y="766025"/>
                      </a:lnTo>
                      <a:cubicBezTo>
                        <a:pt x="1494954" y="768956"/>
                        <a:pt x="1494954" y="773708"/>
                        <a:pt x="1490836" y="776640"/>
                      </a:cubicBezTo>
                      <a:lnTo>
                        <a:pt x="1450912" y="805060"/>
                      </a:lnTo>
                      <a:cubicBezTo>
                        <a:pt x="1446794" y="807991"/>
                        <a:pt x="1440118" y="807991"/>
                        <a:pt x="1436000" y="805060"/>
                      </a:cubicBezTo>
                      <a:lnTo>
                        <a:pt x="1406124" y="783792"/>
                      </a:lnTo>
                      <a:cubicBezTo>
                        <a:pt x="1402007" y="780861"/>
                        <a:pt x="1402007" y="776109"/>
                        <a:pt x="1406124" y="773177"/>
                      </a:cubicBezTo>
                      <a:lnTo>
                        <a:pt x="1446048" y="744757"/>
                      </a:lnTo>
                      <a:cubicBezTo>
                        <a:pt x="1448107" y="743292"/>
                        <a:pt x="1450806" y="742559"/>
                        <a:pt x="1453504" y="742559"/>
                      </a:cubicBezTo>
                      <a:close/>
                      <a:moveTo>
                        <a:pt x="823001" y="742559"/>
                      </a:moveTo>
                      <a:cubicBezTo>
                        <a:pt x="825699" y="742559"/>
                        <a:pt x="828398" y="743292"/>
                        <a:pt x="830457" y="744757"/>
                      </a:cubicBezTo>
                      <a:lnTo>
                        <a:pt x="860332" y="766025"/>
                      </a:lnTo>
                      <a:cubicBezTo>
                        <a:pt x="864450" y="768956"/>
                        <a:pt x="864450" y="773708"/>
                        <a:pt x="860332" y="776640"/>
                      </a:cubicBezTo>
                      <a:lnTo>
                        <a:pt x="820408" y="805060"/>
                      </a:lnTo>
                      <a:cubicBezTo>
                        <a:pt x="816291" y="807991"/>
                        <a:pt x="809615" y="807991"/>
                        <a:pt x="805496" y="805060"/>
                      </a:cubicBezTo>
                      <a:lnTo>
                        <a:pt x="775621" y="783792"/>
                      </a:lnTo>
                      <a:cubicBezTo>
                        <a:pt x="771503" y="780861"/>
                        <a:pt x="771503" y="776109"/>
                        <a:pt x="775621" y="773177"/>
                      </a:cubicBezTo>
                      <a:lnTo>
                        <a:pt x="815545" y="744757"/>
                      </a:lnTo>
                      <a:cubicBezTo>
                        <a:pt x="817604" y="743292"/>
                        <a:pt x="820302" y="742559"/>
                        <a:pt x="823001" y="742559"/>
                      </a:cubicBezTo>
                      <a:close/>
                      <a:moveTo>
                        <a:pt x="193691" y="742559"/>
                      </a:moveTo>
                      <a:cubicBezTo>
                        <a:pt x="196390" y="742559"/>
                        <a:pt x="199089" y="743292"/>
                        <a:pt x="201147" y="744757"/>
                      </a:cubicBezTo>
                      <a:lnTo>
                        <a:pt x="231023" y="766025"/>
                      </a:lnTo>
                      <a:cubicBezTo>
                        <a:pt x="235141" y="768956"/>
                        <a:pt x="235141" y="773708"/>
                        <a:pt x="231023" y="776640"/>
                      </a:cubicBezTo>
                      <a:lnTo>
                        <a:pt x="191099" y="805060"/>
                      </a:lnTo>
                      <a:cubicBezTo>
                        <a:pt x="186981" y="807991"/>
                        <a:pt x="180305" y="807991"/>
                        <a:pt x="176187" y="805060"/>
                      </a:cubicBezTo>
                      <a:lnTo>
                        <a:pt x="146312" y="783792"/>
                      </a:lnTo>
                      <a:cubicBezTo>
                        <a:pt x="142193" y="780861"/>
                        <a:pt x="142193" y="776109"/>
                        <a:pt x="146312" y="773177"/>
                      </a:cubicBezTo>
                      <a:lnTo>
                        <a:pt x="186235" y="744757"/>
                      </a:lnTo>
                      <a:cubicBezTo>
                        <a:pt x="188294" y="743292"/>
                        <a:pt x="190992" y="742559"/>
                        <a:pt x="193691" y="742559"/>
                      </a:cubicBezTo>
                      <a:close/>
                      <a:moveTo>
                        <a:pt x="2530744" y="742035"/>
                      </a:moveTo>
                      <a:cubicBezTo>
                        <a:pt x="2532585" y="742094"/>
                        <a:pt x="2534394" y="742651"/>
                        <a:pt x="2535736" y="743695"/>
                      </a:cubicBezTo>
                      <a:lnTo>
                        <a:pt x="2541497" y="748177"/>
                      </a:lnTo>
                      <a:cubicBezTo>
                        <a:pt x="2544181" y="750266"/>
                        <a:pt x="2543979" y="753507"/>
                        <a:pt x="2541046" y="755418"/>
                      </a:cubicBezTo>
                      <a:lnTo>
                        <a:pt x="2534750" y="759518"/>
                      </a:lnTo>
                      <a:cubicBezTo>
                        <a:pt x="2531817" y="761429"/>
                        <a:pt x="2527263" y="761285"/>
                        <a:pt x="2524579" y="759197"/>
                      </a:cubicBezTo>
                      <a:lnTo>
                        <a:pt x="2518818" y="754715"/>
                      </a:lnTo>
                      <a:cubicBezTo>
                        <a:pt x="2516135" y="752627"/>
                        <a:pt x="2516337" y="749386"/>
                        <a:pt x="2519269" y="747475"/>
                      </a:cubicBezTo>
                      <a:lnTo>
                        <a:pt x="2525565" y="743374"/>
                      </a:lnTo>
                      <a:cubicBezTo>
                        <a:pt x="2527032" y="742419"/>
                        <a:pt x="2528904" y="741977"/>
                        <a:pt x="2530744" y="742035"/>
                      </a:cubicBezTo>
                      <a:close/>
                      <a:moveTo>
                        <a:pt x="1900113" y="742035"/>
                      </a:moveTo>
                      <a:cubicBezTo>
                        <a:pt x="1901954" y="742094"/>
                        <a:pt x="1903764" y="742651"/>
                        <a:pt x="1905105" y="743695"/>
                      </a:cubicBezTo>
                      <a:lnTo>
                        <a:pt x="1910866" y="748177"/>
                      </a:lnTo>
                      <a:cubicBezTo>
                        <a:pt x="1913550" y="750266"/>
                        <a:pt x="1913349" y="753507"/>
                        <a:pt x="1910415" y="755418"/>
                      </a:cubicBezTo>
                      <a:lnTo>
                        <a:pt x="1904119" y="759518"/>
                      </a:lnTo>
                      <a:cubicBezTo>
                        <a:pt x="1901186" y="761429"/>
                        <a:pt x="1896632" y="761285"/>
                        <a:pt x="1893948" y="759197"/>
                      </a:cubicBezTo>
                      <a:lnTo>
                        <a:pt x="1888188" y="754715"/>
                      </a:lnTo>
                      <a:cubicBezTo>
                        <a:pt x="1885504" y="752627"/>
                        <a:pt x="1885706" y="749386"/>
                        <a:pt x="1888639" y="747475"/>
                      </a:cubicBezTo>
                      <a:lnTo>
                        <a:pt x="1894935" y="743374"/>
                      </a:lnTo>
                      <a:cubicBezTo>
                        <a:pt x="1896401" y="742419"/>
                        <a:pt x="1898273" y="741977"/>
                        <a:pt x="1900113" y="742035"/>
                      </a:cubicBezTo>
                      <a:close/>
                      <a:moveTo>
                        <a:pt x="1269610" y="742035"/>
                      </a:moveTo>
                      <a:cubicBezTo>
                        <a:pt x="1271451" y="742094"/>
                        <a:pt x="1273261" y="742651"/>
                        <a:pt x="1274602" y="743695"/>
                      </a:cubicBezTo>
                      <a:lnTo>
                        <a:pt x="1280363" y="748177"/>
                      </a:lnTo>
                      <a:cubicBezTo>
                        <a:pt x="1283047" y="750266"/>
                        <a:pt x="1282845" y="753507"/>
                        <a:pt x="1279912" y="755418"/>
                      </a:cubicBezTo>
                      <a:lnTo>
                        <a:pt x="1273616" y="759518"/>
                      </a:lnTo>
                      <a:cubicBezTo>
                        <a:pt x="1270683" y="761429"/>
                        <a:pt x="1266129" y="761285"/>
                        <a:pt x="1263445" y="759197"/>
                      </a:cubicBezTo>
                      <a:lnTo>
                        <a:pt x="1257685" y="754715"/>
                      </a:lnTo>
                      <a:cubicBezTo>
                        <a:pt x="1255001" y="752627"/>
                        <a:pt x="1255203" y="749386"/>
                        <a:pt x="1258136" y="747475"/>
                      </a:cubicBezTo>
                      <a:lnTo>
                        <a:pt x="1264432" y="743374"/>
                      </a:lnTo>
                      <a:cubicBezTo>
                        <a:pt x="1265898" y="742419"/>
                        <a:pt x="1267770" y="741977"/>
                        <a:pt x="1269610" y="742035"/>
                      </a:cubicBezTo>
                      <a:close/>
                      <a:moveTo>
                        <a:pt x="640300" y="742035"/>
                      </a:moveTo>
                      <a:cubicBezTo>
                        <a:pt x="642141" y="742094"/>
                        <a:pt x="643951" y="742651"/>
                        <a:pt x="645293" y="743695"/>
                      </a:cubicBezTo>
                      <a:lnTo>
                        <a:pt x="651053" y="748177"/>
                      </a:lnTo>
                      <a:cubicBezTo>
                        <a:pt x="653737" y="750266"/>
                        <a:pt x="653535" y="753507"/>
                        <a:pt x="650602" y="755418"/>
                      </a:cubicBezTo>
                      <a:lnTo>
                        <a:pt x="644307" y="759518"/>
                      </a:lnTo>
                      <a:cubicBezTo>
                        <a:pt x="641373" y="761429"/>
                        <a:pt x="636819" y="761285"/>
                        <a:pt x="634136" y="759197"/>
                      </a:cubicBezTo>
                      <a:lnTo>
                        <a:pt x="628375" y="754715"/>
                      </a:lnTo>
                      <a:cubicBezTo>
                        <a:pt x="625691" y="752627"/>
                        <a:pt x="625893" y="749386"/>
                        <a:pt x="628826" y="747475"/>
                      </a:cubicBezTo>
                      <a:lnTo>
                        <a:pt x="635122" y="743374"/>
                      </a:lnTo>
                      <a:cubicBezTo>
                        <a:pt x="636589" y="742419"/>
                        <a:pt x="638460" y="741977"/>
                        <a:pt x="640300" y="742035"/>
                      </a:cubicBezTo>
                      <a:close/>
                      <a:moveTo>
                        <a:pt x="1947538" y="741144"/>
                      </a:moveTo>
                      <a:cubicBezTo>
                        <a:pt x="1949422" y="741144"/>
                        <a:pt x="1951308" y="741657"/>
                        <a:pt x="1952746" y="742681"/>
                      </a:cubicBezTo>
                      <a:lnTo>
                        <a:pt x="1973286" y="757302"/>
                      </a:lnTo>
                      <a:cubicBezTo>
                        <a:pt x="1976163" y="759350"/>
                        <a:pt x="1976163" y="762670"/>
                        <a:pt x="1973286" y="764718"/>
                      </a:cubicBezTo>
                      <a:lnTo>
                        <a:pt x="1943483" y="785934"/>
                      </a:lnTo>
                      <a:cubicBezTo>
                        <a:pt x="1940606" y="787981"/>
                        <a:pt x="1935943" y="787981"/>
                        <a:pt x="1933066" y="785934"/>
                      </a:cubicBezTo>
                      <a:lnTo>
                        <a:pt x="1912526" y="771312"/>
                      </a:lnTo>
                      <a:cubicBezTo>
                        <a:pt x="1909649" y="769264"/>
                        <a:pt x="1909649" y="765943"/>
                        <a:pt x="1912526" y="763896"/>
                      </a:cubicBezTo>
                      <a:lnTo>
                        <a:pt x="1942329" y="742680"/>
                      </a:lnTo>
                      <a:cubicBezTo>
                        <a:pt x="1943767" y="741657"/>
                        <a:pt x="1945652" y="741144"/>
                        <a:pt x="1947538" y="741144"/>
                      </a:cubicBezTo>
                      <a:close/>
                      <a:moveTo>
                        <a:pt x="1317035" y="741144"/>
                      </a:moveTo>
                      <a:cubicBezTo>
                        <a:pt x="1318919" y="741144"/>
                        <a:pt x="1320804" y="741657"/>
                        <a:pt x="1322243" y="742681"/>
                      </a:cubicBezTo>
                      <a:lnTo>
                        <a:pt x="1342783" y="757302"/>
                      </a:lnTo>
                      <a:cubicBezTo>
                        <a:pt x="1345659" y="759350"/>
                        <a:pt x="1345659" y="762670"/>
                        <a:pt x="1342783" y="764718"/>
                      </a:cubicBezTo>
                      <a:lnTo>
                        <a:pt x="1312979" y="785934"/>
                      </a:lnTo>
                      <a:cubicBezTo>
                        <a:pt x="1310103" y="787981"/>
                        <a:pt x="1305439" y="787981"/>
                        <a:pt x="1302563" y="785934"/>
                      </a:cubicBezTo>
                      <a:lnTo>
                        <a:pt x="1282022" y="771312"/>
                      </a:lnTo>
                      <a:cubicBezTo>
                        <a:pt x="1279146" y="769264"/>
                        <a:pt x="1279146" y="765943"/>
                        <a:pt x="1282022" y="763896"/>
                      </a:cubicBezTo>
                      <a:lnTo>
                        <a:pt x="1311825" y="742680"/>
                      </a:lnTo>
                      <a:cubicBezTo>
                        <a:pt x="1313264" y="741657"/>
                        <a:pt x="1315149" y="741144"/>
                        <a:pt x="1317035" y="741144"/>
                      </a:cubicBezTo>
                      <a:close/>
                      <a:moveTo>
                        <a:pt x="687725" y="741144"/>
                      </a:moveTo>
                      <a:cubicBezTo>
                        <a:pt x="689609" y="741144"/>
                        <a:pt x="691495" y="741657"/>
                        <a:pt x="692932" y="742681"/>
                      </a:cubicBezTo>
                      <a:lnTo>
                        <a:pt x="713473" y="757302"/>
                      </a:lnTo>
                      <a:cubicBezTo>
                        <a:pt x="716350" y="759350"/>
                        <a:pt x="716350" y="762670"/>
                        <a:pt x="713473" y="764718"/>
                      </a:cubicBezTo>
                      <a:lnTo>
                        <a:pt x="683670" y="785934"/>
                      </a:lnTo>
                      <a:cubicBezTo>
                        <a:pt x="680793" y="787981"/>
                        <a:pt x="676130" y="787981"/>
                        <a:pt x="673254" y="785934"/>
                      </a:cubicBezTo>
                      <a:lnTo>
                        <a:pt x="652713" y="771312"/>
                      </a:lnTo>
                      <a:cubicBezTo>
                        <a:pt x="649836" y="769264"/>
                        <a:pt x="649836" y="765943"/>
                        <a:pt x="652712" y="763896"/>
                      </a:cubicBezTo>
                      <a:lnTo>
                        <a:pt x="682516" y="742680"/>
                      </a:lnTo>
                      <a:cubicBezTo>
                        <a:pt x="683954" y="741657"/>
                        <a:pt x="685839" y="741144"/>
                        <a:pt x="687725" y="741144"/>
                      </a:cubicBezTo>
                      <a:close/>
                      <a:moveTo>
                        <a:pt x="57222" y="741144"/>
                      </a:moveTo>
                      <a:cubicBezTo>
                        <a:pt x="59106" y="741144"/>
                        <a:pt x="60991" y="741657"/>
                        <a:pt x="62429" y="742681"/>
                      </a:cubicBezTo>
                      <a:lnTo>
                        <a:pt x="82970" y="757302"/>
                      </a:lnTo>
                      <a:cubicBezTo>
                        <a:pt x="85846" y="759350"/>
                        <a:pt x="85846" y="762670"/>
                        <a:pt x="82970" y="764718"/>
                      </a:cubicBezTo>
                      <a:lnTo>
                        <a:pt x="53167" y="785934"/>
                      </a:lnTo>
                      <a:cubicBezTo>
                        <a:pt x="50290" y="787981"/>
                        <a:pt x="45627" y="787981"/>
                        <a:pt x="42750" y="785934"/>
                      </a:cubicBezTo>
                      <a:lnTo>
                        <a:pt x="22209" y="771312"/>
                      </a:lnTo>
                      <a:cubicBezTo>
                        <a:pt x="19333" y="769264"/>
                        <a:pt x="19333" y="765943"/>
                        <a:pt x="22209" y="763896"/>
                      </a:cubicBezTo>
                      <a:lnTo>
                        <a:pt x="52013" y="742680"/>
                      </a:lnTo>
                      <a:cubicBezTo>
                        <a:pt x="53451" y="741657"/>
                        <a:pt x="55336" y="741144"/>
                        <a:pt x="57222" y="741144"/>
                      </a:cubicBezTo>
                      <a:close/>
                      <a:moveTo>
                        <a:pt x="2044633" y="736084"/>
                      </a:moveTo>
                      <a:cubicBezTo>
                        <a:pt x="2046474" y="736142"/>
                        <a:pt x="2048283" y="736700"/>
                        <a:pt x="2049625" y="737744"/>
                      </a:cubicBezTo>
                      <a:lnTo>
                        <a:pt x="2055386" y="742225"/>
                      </a:lnTo>
                      <a:cubicBezTo>
                        <a:pt x="2058070" y="744313"/>
                        <a:pt x="2057868" y="747555"/>
                        <a:pt x="2054934" y="749466"/>
                      </a:cubicBezTo>
                      <a:lnTo>
                        <a:pt x="2048639" y="753566"/>
                      </a:lnTo>
                      <a:cubicBezTo>
                        <a:pt x="2045706" y="755477"/>
                        <a:pt x="2041152" y="755333"/>
                        <a:pt x="2038467" y="753245"/>
                      </a:cubicBezTo>
                      <a:lnTo>
                        <a:pt x="2032707" y="748764"/>
                      </a:lnTo>
                      <a:cubicBezTo>
                        <a:pt x="2030024" y="746676"/>
                        <a:pt x="2030226" y="743434"/>
                        <a:pt x="2033158" y="741523"/>
                      </a:cubicBezTo>
                      <a:lnTo>
                        <a:pt x="2039454" y="737422"/>
                      </a:lnTo>
                      <a:cubicBezTo>
                        <a:pt x="2040921" y="736467"/>
                        <a:pt x="2042793" y="736025"/>
                        <a:pt x="2044633" y="736084"/>
                      </a:cubicBezTo>
                      <a:close/>
                      <a:moveTo>
                        <a:pt x="1414003" y="736084"/>
                      </a:moveTo>
                      <a:cubicBezTo>
                        <a:pt x="1415844" y="736142"/>
                        <a:pt x="1417653" y="736700"/>
                        <a:pt x="1418995" y="737744"/>
                      </a:cubicBezTo>
                      <a:lnTo>
                        <a:pt x="1424756" y="742225"/>
                      </a:lnTo>
                      <a:cubicBezTo>
                        <a:pt x="1427439" y="744313"/>
                        <a:pt x="1427238" y="747555"/>
                        <a:pt x="1424304" y="749466"/>
                      </a:cubicBezTo>
                      <a:lnTo>
                        <a:pt x="1418008" y="753566"/>
                      </a:lnTo>
                      <a:cubicBezTo>
                        <a:pt x="1415076" y="755477"/>
                        <a:pt x="1410521" y="755333"/>
                        <a:pt x="1407837" y="753245"/>
                      </a:cubicBezTo>
                      <a:lnTo>
                        <a:pt x="1402077" y="748764"/>
                      </a:lnTo>
                      <a:cubicBezTo>
                        <a:pt x="1399393" y="746676"/>
                        <a:pt x="1399596" y="743434"/>
                        <a:pt x="1402528" y="741523"/>
                      </a:cubicBezTo>
                      <a:lnTo>
                        <a:pt x="1408824" y="737422"/>
                      </a:lnTo>
                      <a:cubicBezTo>
                        <a:pt x="1410291" y="736467"/>
                        <a:pt x="1412162" y="736025"/>
                        <a:pt x="1414003" y="736084"/>
                      </a:cubicBezTo>
                      <a:close/>
                      <a:moveTo>
                        <a:pt x="783499" y="736084"/>
                      </a:moveTo>
                      <a:cubicBezTo>
                        <a:pt x="785340" y="736142"/>
                        <a:pt x="787150" y="736700"/>
                        <a:pt x="788492" y="737744"/>
                      </a:cubicBezTo>
                      <a:lnTo>
                        <a:pt x="794252" y="742225"/>
                      </a:lnTo>
                      <a:cubicBezTo>
                        <a:pt x="796936" y="744313"/>
                        <a:pt x="796734" y="747555"/>
                        <a:pt x="793801" y="749466"/>
                      </a:cubicBezTo>
                      <a:lnTo>
                        <a:pt x="787505" y="753566"/>
                      </a:lnTo>
                      <a:cubicBezTo>
                        <a:pt x="784572" y="755477"/>
                        <a:pt x="780018" y="755333"/>
                        <a:pt x="777334" y="753245"/>
                      </a:cubicBezTo>
                      <a:lnTo>
                        <a:pt x="771574" y="748764"/>
                      </a:lnTo>
                      <a:cubicBezTo>
                        <a:pt x="768889" y="746676"/>
                        <a:pt x="769092" y="743434"/>
                        <a:pt x="772025" y="741523"/>
                      </a:cubicBezTo>
                      <a:lnTo>
                        <a:pt x="778320" y="737422"/>
                      </a:lnTo>
                      <a:cubicBezTo>
                        <a:pt x="779788" y="736467"/>
                        <a:pt x="781659" y="736025"/>
                        <a:pt x="783499" y="736084"/>
                      </a:cubicBezTo>
                      <a:close/>
                      <a:moveTo>
                        <a:pt x="154190" y="736084"/>
                      </a:moveTo>
                      <a:cubicBezTo>
                        <a:pt x="156031" y="736142"/>
                        <a:pt x="157840" y="736700"/>
                        <a:pt x="159183" y="737744"/>
                      </a:cubicBezTo>
                      <a:lnTo>
                        <a:pt x="164942" y="742225"/>
                      </a:lnTo>
                      <a:cubicBezTo>
                        <a:pt x="167626" y="744313"/>
                        <a:pt x="167425" y="747555"/>
                        <a:pt x="164491" y="749466"/>
                      </a:cubicBezTo>
                      <a:lnTo>
                        <a:pt x="158195" y="753566"/>
                      </a:lnTo>
                      <a:cubicBezTo>
                        <a:pt x="155263" y="755477"/>
                        <a:pt x="150708" y="755333"/>
                        <a:pt x="148024" y="753245"/>
                      </a:cubicBezTo>
                      <a:lnTo>
                        <a:pt x="142264" y="748764"/>
                      </a:lnTo>
                      <a:cubicBezTo>
                        <a:pt x="139580" y="746676"/>
                        <a:pt x="139782" y="743434"/>
                        <a:pt x="142715" y="741523"/>
                      </a:cubicBezTo>
                      <a:lnTo>
                        <a:pt x="149011" y="737422"/>
                      </a:lnTo>
                      <a:cubicBezTo>
                        <a:pt x="150478" y="736467"/>
                        <a:pt x="152349" y="736025"/>
                        <a:pt x="154190" y="736084"/>
                      </a:cubicBezTo>
                      <a:close/>
                      <a:moveTo>
                        <a:pt x="2482758" y="732473"/>
                      </a:moveTo>
                      <a:cubicBezTo>
                        <a:pt x="2484791" y="732490"/>
                        <a:pt x="2486817" y="733060"/>
                        <a:pt x="2488350" y="734177"/>
                      </a:cubicBezTo>
                      <a:lnTo>
                        <a:pt x="2494931" y="738974"/>
                      </a:lnTo>
                      <a:cubicBezTo>
                        <a:pt x="2497998" y="741209"/>
                        <a:pt x="2497939" y="744791"/>
                        <a:pt x="2494798" y="746974"/>
                      </a:cubicBezTo>
                      <a:lnTo>
                        <a:pt x="2465450" y="767379"/>
                      </a:lnTo>
                      <a:cubicBezTo>
                        <a:pt x="2462310" y="769562"/>
                        <a:pt x="2457279" y="769520"/>
                        <a:pt x="2454212" y="767285"/>
                      </a:cubicBezTo>
                      <a:lnTo>
                        <a:pt x="2447630" y="762488"/>
                      </a:lnTo>
                      <a:cubicBezTo>
                        <a:pt x="2444564" y="760252"/>
                        <a:pt x="2444623" y="756670"/>
                        <a:pt x="2447763" y="754488"/>
                      </a:cubicBezTo>
                      <a:lnTo>
                        <a:pt x="2477112" y="734082"/>
                      </a:lnTo>
                      <a:cubicBezTo>
                        <a:pt x="2478681" y="732991"/>
                        <a:pt x="2480724" y="732456"/>
                        <a:pt x="2482758" y="732473"/>
                      </a:cubicBezTo>
                      <a:close/>
                      <a:moveTo>
                        <a:pt x="1852127" y="732473"/>
                      </a:moveTo>
                      <a:cubicBezTo>
                        <a:pt x="1854161" y="732490"/>
                        <a:pt x="1856186" y="733060"/>
                        <a:pt x="1857720" y="734177"/>
                      </a:cubicBezTo>
                      <a:lnTo>
                        <a:pt x="1864300" y="738974"/>
                      </a:lnTo>
                      <a:cubicBezTo>
                        <a:pt x="1867367" y="741209"/>
                        <a:pt x="1867308" y="744791"/>
                        <a:pt x="1864167" y="746974"/>
                      </a:cubicBezTo>
                      <a:lnTo>
                        <a:pt x="1834820" y="767379"/>
                      </a:lnTo>
                      <a:cubicBezTo>
                        <a:pt x="1831680" y="769562"/>
                        <a:pt x="1826649" y="769520"/>
                        <a:pt x="1823581" y="767285"/>
                      </a:cubicBezTo>
                      <a:lnTo>
                        <a:pt x="1817000" y="762488"/>
                      </a:lnTo>
                      <a:cubicBezTo>
                        <a:pt x="1813933" y="760252"/>
                        <a:pt x="1813992" y="756670"/>
                        <a:pt x="1817132" y="754488"/>
                      </a:cubicBezTo>
                      <a:lnTo>
                        <a:pt x="1846481" y="734082"/>
                      </a:lnTo>
                      <a:cubicBezTo>
                        <a:pt x="1848051" y="732991"/>
                        <a:pt x="1850094" y="732456"/>
                        <a:pt x="1852127" y="732473"/>
                      </a:cubicBezTo>
                      <a:close/>
                      <a:moveTo>
                        <a:pt x="1221624" y="732473"/>
                      </a:moveTo>
                      <a:cubicBezTo>
                        <a:pt x="1223657" y="732490"/>
                        <a:pt x="1225683" y="733060"/>
                        <a:pt x="1227216" y="734177"/>
                      </a:cubicBezTo>
                      <a:lnTo>
                        <a:pt x="1233797" y="738974"/>
                      </a:lnTo>
                      <a:cubicBezTo>
                        <a:pt x="1236864" y="741209"/>
                        <a:pt x="1236805" y="744791"/>
                        <a:pt x="1233664" y="746974"/>
                      </a:cubicBezTo>
                      <a:lnTo>
                        <a:pt x="1204317" y="767379"/>
                      </a:lnTo>
                      <a:cubicBezTo>
                        <a:pt x="1201176" y="769562"/>
                        <a:pt x="1196145" y="769520"/>
                        <a:pt x="1193077" y="767285"/>
                      </a:cubicBezTo>
                      <a:lnTo>
                        <a:pt x="1186497" y="762488"/>
                      </a:lnTo>
                      <a:cubicBezTo>
                        <a:pt x="1183430" y="760252"/>
                        <a:pt x="1183489" y="756670"/>
                        <a:pt x="1186629" y="754488"/>
                      </a:cubicBezTo>
                      <a:lnTo>
                        <a:pt x="1215977" y="734082"/>
                      </a:lnTo>
                      <a:cubicBezTo>
                        <a:pt x="1217548" y="732991"/>
                        <a:pt x="1219591" y="732456"/>
                        <a:pt x="1221624" y="732473"/>
                      </a:cubicBezTo>
                      <a:close/>
                      <a:moveTo>
                        <a:pt x="592315" y="732473"/>
                      </a:moveTo>
                      <a:cubicBezTo>
                        <a:pt x="594348" y="732490"/>
                        <a:pt x="596373" y="733060"/>
                        <a:pt x="597906" y="734177"/>
                      </a:cubicBezTo>
                      <a:lnTo>
                        <a:pt x="604488" y="738974"/>
                      </a:lnTo>
                      <a:cubicBezTo>
                        <a:pt x="607554" y="741209"/>
                        <a:pt x="607496" y="744791"/>
                        <a:pt x="604355" y="746974"/>
                      </a:cubicBezTo>
                      <a:lnTo>
                        <a:pt x="575007" y="767379"/>
                      </a:lnTo>
                      <a:cubicBezTo>
                        <a:pt x="571866" y="769562"/>
                        <a:pt x="566835" y="769520"/>
                        <a:pt x="563768" y="767285"/>
                      </a:cubicBezTo>
                      <a:lnTo>
                        <a:pt x="557187" y="762488"/>
                      </a:lnTo>
                      <a:cubicBezTo>
                        <a:pt x="554120" y="760252"/>
                        <a:pt x="554180" y="756670"/>
                        <a:pt x="557319" y="754488"/>
                      </a:cubicBezTo>
                      <a:lnTo>
                        <a:pt x="586668" y="734082"/>
                      </a:lnTo>
                      <a:cubicBezTo>
                        <a:pt x="588238" y="732991"/>
                        <a:pt x="590281" y="732456"/>
                        <a:pt x="592315" y="732473"/>
                      </a:cubicBezTo>
                      <a:close/>
                      <a:moveTo>
                        <a:pt x="2326761" y="709052"/>
                      </a:moveTo>
                      <a:cubicBezTo>
                        <a:pt x="2329532" y="709052"/>
                        <a:pt x="2332304" y="709805"/>
                        <a:pt x="2334419" y="711310"/>
                      </a:cubicBezTo>
                      <a:lnTo>
                        <a:pt x="2386206" y="748175"/>
                      </a:lnTo>
                      <a:cubicBezTo>
                        <a:pt x="2390435" y="751186"/>
                        <a:pt x="2390436" y="756068"/>
                        <a:pt x="2386206" y="759079"/>
                      </a:cubicBezTo>
                      <a:lnTo>
                        <a:pt x="2321491" y="805147"/>
                      </a:lnTo>
                      <a:cubicBezTo>
                        <a:pt x="2317262" y="808158"/>
                        <a:pt x="2310404" y="808158"/>
                        <a:pt x="2306174" y="805147"/>
                      </a:cubicBezTo>
                      <a:lnTo>
                        <a:pt x="2254387" y="768282"/>
                      </a:lnTo>
                      <a:cubicBezTo>
                        <a:pt x="2250157" y="765271"/>
                        <a:pt x="2250157" y="760389"/>
                        <a:pt x="2254387" y="757378"/>
                      </a:cubicBezTo>
                      <a:lnTo>
                        <a:pt x="2319101" y="711310"/>
                      </a:lnTo>
                      <a:cubicBezTo>
                        <a:pt x="2321217" y="709804"/>
                        <a:pt x="2323989" y="709052"/>
                        <a:pt x="2326761" y="709052"/>
                      </a:cubicBezTo>
                      <a:close/>
                      <a:moveTo>
                        <a:pt x="1696130" y="709052"/>
                      </a:moveTo>
                      <a:cubicBezTo>
                        <a:pt x="1698901" y="709052"/>
                        <a:pt x="1701673" y="709805"/>
                        <a:pt x="1703788" y="711310"/>
                      </a:cubicBezTo>
                      <a:lnTo>
                        <a:pt x="1755575" y="748175"/>
                      </a:lnTo>
                      <a:cubicBezTo>
                        <a:pt x="1759805" y="751186"/>
                        <a:pt x="1759806" y="756068"/>
                        <a:pt x="1755575" y="759079"/>
                      </a:cubicBezTo>
                      <a:lnTo>
                        <a:pt x="1690861" y="805147"/>
                      </a:lnTo>
                      <a:cubicBezTo>
                        <a:pt x="1686631" y="808158"/>
                        <a:pt x="1679773" y="808158"/>
                        <a:pt x="1675543" y="805147"/>
                      </a:cubicBezTo>
                      <a:lnTo>
                        <a:pt x="1623756" y="768282"/>
                      </a:lnTo>
                      <a:cubicBezTo>
                        <a:pt x="1619526" y="765271"/>
                        <a:pt x="1619526" y="760389"/>
                        <a:pt x="1623756" y="757378"/>
                      </a:cubicBezTo>
                      <a:lnTo>
                        <a:pt x="1688471" y="711310"/>
                      </a:lnTo>
                      <a:cubicBezTo>
                        <a:pt x="1690586" y="709804"/>
                        <a:pt x="1693358" y="709052"/>
                        <a:pt x="1696130" y="709052"/>
                      </a:cubicBezTo>
                      <a:close/>
                      <a:moveTo>
                        <a:pt x="1065627" y="709052"/>
                      </a:moveTo>
                      <a:cubicBezTo>
                        <a:pt x="1068398" y="709052"/>
                        <a:pt x="1071170" y="709805"/>
                        <a:pt x="1073285" y="711310"/>
                      </a:cubicBezTo>
                      <a:lnTo>
                        <a:pt x="1125072" y="748175"/>
                      </a:lnTo>
                      <a:cubicBezTo>
                        <a:pt x="1129302" y="751186"/>
                        <a:pt x="1129302" y="756068"/>
                        <a:pt x="1125072" y="759079"/>
                      </a:cubicBezTo>
                      <a:lnTo>
                        <a:pt x="1060357" y="805147"/>
                      </a:lnTo>
                      <a:cubicBezTo>
                        <a:pt x="1056127" y="808158"/>
                        <a:pt x="1049270" y="808158"/>
                        <a:pt x="1045040" y="805147"/>
                      </a:cubicBezTo>
                      <a:lnTo>
                        <a:pt x="993253" y="768282"/>
                      </a:lnTo>
                      <a:cubicBezTo>
                        <a:pt x="989023" y="765271"/>
                        <a:pt x="989023" y="760389"/>
                        <a:pt x="993253" y="757378"/>
                      </a:cubicBezTo>
                      <a:lnTo>
                        <a:pt x="1057968" y="711310"/>
                      </a:lnTo>
                      <a:cubicBezTo>
                        <a:pt x="1060083" y="709804"/>
                        <a:pt x="1062854" y="709052"/>
                        <a:pt x="1065627" y="709052"/>
                      </a:cubicBezTo>
                      <a:close/>
                      <a:moveTo>
                        <a:pt x="436317" y="709052"/>
                      </a:moveTo>
                      <a:cubicBezTo>
                        <a:pt x="439088" y="709052"/>
                        <a:pt x="441861" y="709805"/>
                        <a:pt x="443975" y="711310"/>
                      </a:cubicBezTo>
                      <a:lnTo>
                        <a:pt x="495762" y="748175"/>
                      </a:lnTo>
                      <a:cubicBezTo>
                        <a:pt x="499992" y="751186"/>
                        <a:pt x="499992" y="756068"/>
                        <a:pt x="495762" y="759079"/>
                      </a:cubicBezTo>
                      <a:lnTo>
                        <a:pt x="431048" y="805147"/>
                      </a:lnTo>
                      <a:cubicBezTo>
                        <a:pt x="426818" y="808158"/>
                        <a:pt x="419960" y="808158"/>
                        <a:pt x="415731" y="805147"/>
                      </a:cubicBezTo>
                      <a:lnTo>
                        <a:pt x="363943" y="768282"/>
                      </a:lnTo>
                      <a:cubicBezTo>
                        <a:pt x="359714" y="765271"/>
                        <a:pt x="359714" y="760389"/>
                        <a:pt x="363943" y="757378"/>
                      </a:cubicBezTo>
                      <a:lnTo>
                        <a:pt x="428658" y="711310"/>
                      </a:lnTo>
                      <a:cubicBezTo>
                        <a:pt x="430773" y="709804"/>
                        <a:pt x="433545" y="709052"/>
                        <a:pt x="436317" y="709052"/>
                      </a:cubicBezTo>
                      <a:close/>
                      <a:moveTo>
                        <a:pt x="2150422" y="707357"/>
                      </a:moveTo>
                      <a:cubicBezTo>
                        <a:pt x="2153193" y="707357"/>
                        <a:pt x="2155963" y="708109"/>
                        <a:pt x="2158077" y="709614"/>
                      </a:cubicBezTo>
                      <a:lnTo>
                        <a:pt x="2203082" y="741651"/>
                      </a:lnTo>
                      <a:cubicBezTo>
                        <a:pt x="2207310" y="744661"/>
                        <a:pt x="2207310" y="749541"/>
                        <a:pt x="2203082" y="752550"/>
                      </a:cubicBezTo>
                      <a:lnTo>
                        <a:pt x="2172408" y="774386"/>
                      </a:lnTo>
                      <a:cubicBezTo>
                        <a:pt x="2168181" y="777395"/>
                        <a:pt x="2161326" y="777395"/>
                        <a:pt x="2157099" y="774386"/>
                      </a:cubicBezTo>
                      <a:lnTo>
                        <a:pt x="2112093" y="742348"/>
                      </a:lnTo>
                      <a:cubicBezTo>
                        <a:pt x="2107866" y="739339"/>
                        <a:pt x="2107866" y="734459"/>
                        <a:pt x="2112093" y="731450"/>
                      </a:cubicBezTo>
                      <a:lnTo>
                        <a:pt x="2142767" y="709614"/>
                      </a:lnTo>
                      <a:cubicBezTo>
                        <a:pt x="2144881" y="708109"/>
                        <a:pt x="2147651" y="707357"/>
                        <a:pt x="2150422" y="707357"/>
                      </a:cubicBezTo>
                      <a:close/>
                      <a:moveTo>
                        <a:pt x="1519791" y="707357"/>
                      </a:moveTo>
                      <a:cubicBezTo>
                        <a:pt x="1522562" y="707357"/>
                        <a:pt x="1525333" y="708109"/>
                        <a:pt x="1527446" y="709614"/>
                      </a:cubicBezTo>
                      <a:lnTo>
                        <a:pt x="1572452" y="741651"/>
                      </a:lnTo>
                      <a:cubicBezTo>
                        <a:pt x="1576680" y="744661"/>
                        <a:pt x="1576680" y="749541"/>
                        <a:pt x="1572452" y="752550"/>
                      </a:cubicBezTo>
                      <a:lnTo>
                        <a:pt x="1541778" y="774386"/>
                      </a:lnTo>
                      <a:cubicBezTo>
                        <a:pt x="1537550" y="777395"/>
                        <a:pt x="1530696" y="777395"/>
                        <a:pt x="1526468" y="774386"/>
                      </a:cubicBezTo>
                      <a:lnTo>
                        <a:pt x="1481463" y="742348"/>
                      </a:lnTo>
                      <a:cubicBezTo>
                        <a:pt x="1477235" y="739339"/>
                        <a:pt x="1477235" y="734459"/>
                        <a:pt x="1481463" y="731450"/>
                      </a:cubicBezTo>
                      <a:lnTo>
                        <a:pt x="1512137" y="709614"/>
                      </a:lnTo>
                      <a:cubicBezTo>
                        <a:pt x="1514251" y="708109"/>
                        <a:pt x="1517021" y="707357"/>
                        <a:pt x="1519791" y="707357"/>
                      </a:cubicBezTo>
                      <a:close/>
                      <a:moveTo>
                        <a:pt x="889288" y="707357"/>
                      </a:moveTo>
                      <a:cubicBezTo>
                        <a:pt x="892059" y="707357"/>
                        <a:pt x="894829" y="708109"/>
                        <a:pt x="896943" y="709614"/>
                      </a:cubicBezTo>
                      <a:lnTo>
                        <a:pt x="941948" y="741651"/>
                      </a:lnTo>
                      <a:cubicBezTo>
                        <a:pt x="946176" y="744661"/>
                        <a:pt x="946176" y="749541"/>
                        <a:pt x="941948" y="752550"/>
                      </a:cubicBezTo>
                      <a:lnTo>
                        <a:pt x="911275" y="774386"/>
                      </a:lnTo>
                      <a:cubicBezTo>
                        <a:pt x="907046" y="777395"/>
                        <a:pt x="900192" y="777395"/>
                        <a:pt x="895965" y="774386"/>
                      </a:cubicBezTo>
                      <a:lnTo>
                        <a:pt x="850959" y="742348"/>
                      </a:lnTo>
                      <a:cubicBezTo>
                        <a:pt x="846731" y="739339"/>
                        <a:pt x="846731" y="734459"/>
                        <a:pt x="850959" y="731450"/>
                      </a:cubicBezTo>
                      <a:lnTo>
                        <a:pt x="881633" y="709614"/>
                      </a:lnTo>
                      <a:cubicBezTo>
                        <a:pt x="883747" y="708109"/>
                        <a:pt x="886517" y="707357"/>
                        <a:pt x="889288" y="707357"/>
                      </a:cubicBezTo>
                      <a:close/>
                      <a:moveTo>
                        <a:pt x="259978" y="707357"/>
                      </a:moveTo>
                      <a:cubicBezTo>
                        <a:pt x="262749" y="707357"/>
                        <a:pt x="265519" y="708109"/>
                        <a:pt x="267634" y="709614"/>
                      </a:cubicBezTo>
                      <a:lnTo>
                        <a:pt x="312639" y="741651"/>
                      </a:lnTo>
                      <a:cubicBezTo>
                        <a:pt x="316866" y="744661"/>
                        <a:pt x="316866" y="749541"/>
                        <a:pt x="312639" y="752550"/>
                      </a:cubicBezTo>
                      <a:lnTo>
                        <a:pt x="281965" y="774386"/>
                      </a:lnTo>
                      <a:cubicBezTo>
                        <a:pt x="277737" y="777395"/>
                        <a:pt x="270882" y="777395"/>
                        <a:pt x="266655" y="774386"/>
                      </a:cubicBezTo>
                      <a:lnTo>
                        <a:pt x="221649" y="742348"/>
                      </a:lnTo>
                      <a:cubicBezTo>
                        <a:pt x="217422" y="739339"/>
                        <a:pt x="217422" y="734459"/>
                        <a:pt x="221649" y="731450"/>
                      </a:cubicBezTo>
                      <a:lnTo>
                        <a:pt x="252324" y="709614"/>
                      </a:lnTo>
                      <a:cubicBezTo>
                        <a:pt x="254437" y="708109"/>
                        <a:pt x="257208" y="707357"/>
                        <a:pt x="259978" y="707357"/>
                      </a:cubicBezTo>
                      <a:close/>
                      <a:moveTo>
                        <a:pt x="2080458" y="706132"/>
                      </a:moveTo>
                      <a:cubicBezTo>
                        <a:pt x="2082757" y="706106"/>
                        <a:pt x="2085070" y="706705"/>
                        <a:pt x="2086852" y="707934"/>
                      </a:cubicBezTo>
                      <a:lnTo>
                        <a:pt x="2094499" y="713210"/>
                      </a:lnTo>
                      <a:cubicBezTo>
                        <a:pt x="2098061" y="715668"/>
                        <a:pt x="2098150" y="719717"/>
                        <a:pt x="2094697" y="722254"/>
                      </a:cubicBezTo>
                      <a:lnTo>
                        <a:pt x="2073870" y="737551"/>
                      </a:lnTo>
                      <a:cubicBezTo>
                        <a:pt x="2070417" y="740087"/>
                        <a:pt x="2064728" y="740150"/>
                        <a:pt x="2061165" y="737692"/>
                      </a:cubicBezTo>
                      <a:lnTo>
                        <a:pt x="2053519" y="732416"/>
                      </a:lnTo>
                      <a:cubicBezTo>
                        <a:pt x="2049955" y="729958"/>
                        <a:pt x="2049867" y="725908"/>
                        <a:pt x="2053320" y="723372"/>
                      </a:cubicBezTo>
                      <a:lnTo>
                        <a:pt x="2074147" y="708075"/>
                      </a:lnTo>
                      <a:cubicBezTo>
                        <a:pt x="2075874" y="706807"/>
                        <a:pt x="2078159" y="706157"/>
                        <a:pt x="2080458" y="706132"/>
                      </a:cubicBezTo>
                      <a:close/>
                      <a:moveTo>
                        <a:pt x="1449827" y="706132"/>
                      </a:moveTo>
                      <a:cubicBezTo>
                        <a:pt x="1452127" y="706106"/>
                        <a:pt x="1454440" y="706705"/>
                        <a:pt x="1456221" y="707934"/>
                      </a:cubicBezTo>
                      <a:lnTo>
                        <a:pt x="1463868" y="713210"/>
                      </a:lnTo>
                      <a:cubicBezTo>
                        <a:pt x="1467431" y="715668"/>
                        <a:pt x="1467520" y="719717"/>
                        <a:pt x="1464066" y="722254"/>
                      </a:cubicBezTo>
                      <a:lnTo>
                        <a:pt x="1443239" y="737551"/>
                      </a:lnTo>
                      <a:cubicBezTo>
                        <a:pt x="1439786" y="740087"/>
                        <a:pt x="1434097" y="740150"/>
                        <a:pt x="1430534" y="737692"/>
                      </a:cubicBezTo>
                      <a:lnTo>
                        <a:pt x="1422888" y="732416"/>
                      </a:lnTo>
                      <a:cubicBezTo>
                        <a:pt x="1419325" y="729958"/>
                        <a:pt x="1419236" y="725908"/>
                        <a:pt x="1422690" y="723372"/>
                      </a:cubicBezTo>
                      <a:lnTo>
                        <a:pt x="1443516" y="708075"/>
                      </a:lnTo>
                      <a:cubicBezTo>
                        <a:pt x="1445243" y="706807"/>
                        <a:pt x="1447529" y="706157"/>
                        <a:pt x="1449827" y="706132"/>
                      </a:cubicBezTo>
                      <a:close/>
                      <a:moveTo>
                        <a:pt x="819324" y="706132"/>
                      </a:moveTo>
                      <a:cubicBezTo>
                        <a:pt x="821623" y="706106"/>
                        <a:pt x="823936" y="706705"/>
                        <a:pt x="825718" y="707934"/>
                      </a:cubicBezTo>
                      <a:lnTo>
                        <a:pt x="833365" y="713210"/>
                      </a:lnTo>
                      <a:cubicBezTo>
                        <a:pt x="836927" y="715668"/>
                        <a:pt x="837017" y="719717"/>
                        <a:pt x="833563" y="722254"/>
                      </a:cubicBezTo>
                      <a:lnTo>
                        <a:pt x="812736" y="737551"/>
                      </a:lnTo>
                      <a:cubicBezTo>
                        <a:pt x="809283" y="740087"/>
                        <a:pt x="803594" y="740150"/>
                        <a:pt x="800031" y="737692"/>
                      </a:cubicBezTo>
                      <a:lnTo>
                        <a:pt x="792385" y="732416"/>
                      </a:lnTo>
                      <a:cubicBezTo>
                        <a:pt x="788822" y="729958"/>
                        <a:pt x="788732" y="725908"/>
                        <a:pt x="792187" y="723372"/>
                      </a:cubicBezTo>
                      <a:lnTo>
                        <a:pt x="813013" y="708075"/>
                      </a:lnTo>
                      <a:cubicBezTo>
                        <a:pt x="814740" y="706807"/>
                        <a:pt x="817025" y="706157"/>
                        <a:pt x="819324" y="706132"/>
                      </a:cubicBezTo>
                      <a:close/>
                      <a:moveTo>
                        <a:pt x="190015" y="706132"/>
                      </a:moveTo>
                      <a:cubicBezTo>
                        <a:pt x="192314" y="706106"/>
                        <a:pt x="194627" y="706705"/>
                        <a:pt x="196408" y="707934"/>
                      </a:cubicBezTo>
                      <a:lnTo>
                        <a:pt x="204055" y="713210"/>
                      </a:lnTo>
                      <a:cubicBezTo>
                        <a:pt x="207618" y="715668"/>
                        <a:pt x="207707" y="719717"/>
                        <a:pt x="204253" y="722254"/>
                      </a:cubicBezTo>
                      <a:lnTo>
                        <a:pt x="183427" y="737551"/>
                      </a:lnTo>
                      <a:cubicBezTo>
                        <a:pt x="179973" y="740087"/>
                        <a:pt x="174285" y="740150"/>
                        <a:pt x="170722" y="737692"/>
                      </a:cubicBezTo>
                      <a:lnTo>
                        <a:pt x="163075" y="732416"/>
                      </a:lnTo>
                      <a:cubicBezTo>
                        <a:pt x="159512" y="729958"/>
                        <a:pt x="159423" y="725908"/>
                        <a:pt x="162877" y="723372"/>
                      </a:cubicBezTo>
                      <a:lnTo>
                        <a:pt x="183703" y="708075"/>
                      </a:lnTo>
                      <a:cubicBezTo>
                        <a:pt x="185430" y="706807"/>
                        <a:pt x="187716" y="706157"/>
                        <a:pt x="190015" y="706132"/>
                      </a:cubicBezTo>
                      <a:close/>
                      <a:moveTo>
                        <a:pt x="1974013" y="705940"/>
                      </a:moveTo>
                      <a:lnTo>
                        <a:pt x="2002386" y="705940"/>
                      </a:lnTo>
                      <a:cubicBezTo>
                        <a:pt x="2011155" y="705940"/>
                        <a:pt x="2018264" y="711001"/>
                        <a:pt x="2018264" y="717243"/>
                      </a:cubicBezTo>
                      <a:lnTo>
                        <a:pt x="2018264" y="730640"/>
                      </a:lnTo>
                      <a:cubicBezTo>
                        <a:pt x="2018265" y="736882"/>
                        <a:pt x="2011155" y="741942"/>
                        <a:pt x="2002386" y="741942"/>
                      </a:cubicBezTo>
                      <a:lnTo>
                        <a:pt x="1974013" y="741942"/>
                      </a:lnTo>
                      <a:cubicBezTo>
                        <a:pt x="1965245" y="741942"/>
                        <a:pt x="1958136" y="736882"/>
                        <a:pt x="1958136" y="730640"/>
                      </a:cubicBezTo>
                      <a:lnTo>
                        <a:pt x="1958136" y="717243"/>
                      </a:lnTo>
                      <a:cubicBezTo>
                        <a:pt x="1958136" y="711001"/>
                        <a:pt x="1965245" y="705940"/>
                        <a:pt x="1974013" y="705940"/>
                      </a:cubicBezTo>
                      <a:close/>
                      <a:moveTo>
                        <a:pt x="1343510" y="705940"/>
                      </a:moveTo>
                      <a:lnTo>
                        <a:pt x="1371882" y="705940"/>
                      </a:lnTo>
                      <a:cubicBezTo>
                        <a:pt x="1380652" y="705940"/>
                        <a:pt x="1387761" y="711001"/>
                        <a:pt x="1387761" y="717243"/>
                      </a:cubicBezTo>
                      <a:lnTo>
                        <a:pt x="1387761" y="730640"/>
                      </a:lnTo>
                      <a:cubicBezTo>
                        <a:pt x="1387761" y="736882"/>
                        <a:pt x="1380652" y="741942"/>
                        <a:pt x="1371883" y="741942"/>
                      </a:cubicBezTo>
                      <a:lnTo>
                        <a:pt x="1343510" y="741942"/>
                      </a:lnTo>
                      <a:cubicBezTo>
                        <a:pt x="1334741" y="741942"/>
                        <a:pt x="1327632" y="736882"/>
                        <a:pt x="1327632" y="730640"/>
                      </a:cubicBezTo>
                      <a:lnTo>
                        <a:pt x="1327632" y="717243"/>
                      </a:lnTo>
                      <a:cubicBezTo>
                        <a:pt x="1327632" y="711001"/>
                        <a:pt x="1334741" y="705940"/>
                        <a:pt x="1343510" y="705940"/>
                      </a:cubicBezTo>
                      <a:close/>
                      <a:moveTo>
                        <a:pt x="714200" y="705940"/>
                      </a:moveTo>
                      <a:lnTo>
                        <a:pt x="742573" y="705940"/>
                      </a:lnTo>
                      <a:cubicBezTo>
                        <a:pt x="751342" y="705940"/>
                        <a:pt x="758451" y="711001"/>
                        <a:pt x="758451" y="717243"/>
                      </a:cubicBezTo>
                      <a:lnTo>
                        <a:pt x="758451" y="730640"/>
                      </a:lnTo>
                      <a:cubicBezTo>
                        <a:pt x="758451" y="736882"/>
                        <a:pt x="751342" y="741942"/>
                        <a:pt x="742573" y="741942"/>
                      </a:cubicBezTo>
                      <a:lnTo>
                        <a:pt x="714200" y="741942"/>
                      </a:lnTo>
                      <a:cubicBezTo>
                        <a:pt x="705432" y="741942"/>
                        <a:pt x="698323" y="736882"/>
                        <a:pt x="698323" y="730640"/>
                      </a:cubicBezTo>
                      <a:lnTo>
                        <a:pt x="698323" y="717243"/>
                      </a:lnTo>
                      <a:cubicBezTo>
                        <a:pt x="698323" y="711001"/>
                        <a:pt x="705432" y="705940"/>
                        <a:pt x="714200" y="705940"/>
                      </a:cubicBezTo>
                      <a:close/>
                      <a:moveTo>
                        <a:pt x="83697" y="705940"/>
                      </a:moveTo>
                      <a:lnTo>
                        <a:pt x="112069" y="705940"/>
                      </a:lnTo>
                      <a:cubicBezTo>
                        <a:pt x="120839" y="705940"/>
                        <a:pt x="127947" y="711001"/>
                        <a:pt x="127947" y="717243"/>
                      </a:cubicBezTo>
                      <a:lnTo>
                        <a:pt x="127947" y="730640"/>
                      </a:lnTo>
                      <a:cubicBezTo>
                        <a:pt x="127948" y="736882"/>
                        <a:pt x="120839" y="741942"/>
                        <a:pt x="112070" y="741942"/>
                      </a:cubicBezTo>
                      <a:lnTo>
                        <a:pt x="83697" y="741942"/>
                      </a:lnTo>
                      <a:cubicBezTo>
                        <a:pt x="74928" y="741942"/>
                        <a:pt x="67819" y="736882"/>
                        <a:pt x="67819" y="730640"/>
                      </a:cubicBezTo>
                      <a:lnTo>
                        <a:pt x="67819" y="717243"/>
                      </a:lnTo>
                      <a:cubicBezTo>
                        <a:pt x="67819" y="711001"/>
                        <a:pt x="74928" y="705940"/>
                        <a:pt x="83697" y="705940"/>
                      </a:cubicBezTo>
                      <a:close/>
                      <a:moveTo>
                        <a:pt x="2311052" y="670790"/>
                      </a:moveTo>
                      <a:cubicBezTo>
                        <a:pt x="2312722" y="670811"/>
                        <a:pt x="2314380" y="671286"/>
                        <a:pt x="2315631" y="672208"/>
                      </a:cubicBezTo>
                      <a:lnTo>
                        <a:pt x="2336348" y="687488"/>
                      </a:lnTo>
                      <a:cubicBezTo>
                        <a:pt x="2338851" y="689334"/>
                        <a:pt x="2338777" y="692274"/>
                        <a:pt x="2336185" y="694055"/>
                      </a:cubicBezTo>
                      <a:lnTo>
                        <a:pt x="2329074" y="698941"/>
                      </a:lnTo>
                      <a:cubicBezTo>
                        <a:pt x="2326482" y="700722"/>
                        <a:pt x="2322351" y="700670"/>
                        <a:pt x="2319849" y="698825"/>
                      </a:cubicBezTo>
                      <a:lnTo>
                        <a:pt x="2299131" y="683545"/>
                      </a:lnTo>
                      <a:cubicBezTo>
                        <a:pt x="2296630" y="681699"/>
                        <a:pt x="2296702" y="678759"/>
                        <a:pt x="2299295" y="676978"/>
                      </a:cubicBezTo>
                      <a:lnTo>
                        <a:pt x="2306406" y="672092"/>
                      </a:lnTo>
                      <a:cubicBezTo>
                        <a:pt x="2307702" y="671202"/>
                        <a:pt x="2309383" y="670769"/>
                        <a:pt x="2311052" y="670790"/>
                      </a:cubicBezTo>
                      <a:close/>
                      <a:moveTo>
                        <a:pt x="1680422" y="670790"/>
                      </a:moveTo>
                      <a:lnTo>
                        <a:pt x="1685001" y="672208"/>
                      </a:lnTo>
                      <a:lnTo>
                        <a:pt x="1705718" y="687488"/>
                      </a:lnTo>
                      <a:cubicBezTo>
                        <a:pt x="1708220" y="689334"/>
                        <a:pt x="1708147" y="692274"/>
                        <a:pt x="1705554" y="694055"/>
                      </a:cubicBezTo>
                      <a:lnTo>
                        <a:pt x="1698444" y="698941"/>
                      </a:lnTo>
                      <a:cubicBezTo>
                        <a:pt x="1695851" y="700722"/>
                        <a:pt x="1691720" y="700670"/>
                        <a:pt x="1689218" y="698825"/>
                      </a:cubicBezTo>
                      <a:lnTo>
                        <a:pt x="1668501" y="683545"/>
                      </a:lnTo>
                      <a:cubicBezTo>
                        <a:pt x="1665999" y="681699"/>
                        <a:pt x="1666071" y="678759"/>
                        <a:pt x="1668664" y="676978"/>
                      </a:cubicBezTo>
                      <a:lnTo>
                        <a:pt x="1675775" y="672092"/>
                      </a:lnTo>
                      <a:cubicBezTo>
                        <a:pt x="1677071" y="671202"/>
                        <a:pt x="1678752" y="670769"/>
                        <a:pt x="1680422" y="670790"/>
                      </a:cubicBezTo>
                      <a:close/>
                      <a:moveTo>
                        <a:pt x="1049918" y="670790"/>
                      </a:moveTo>
                      <a:cubicBezTo>
                        <a:pt x="1051588" y="670811"/>
                        <a:pt x="1053246" y="671286"/>
                        <a:pt x="1054497" y="672208"/>
                      </a:cubicBezTo>
                      <a:lnTo>
                        <a:pt x="1075215" y="687488"/>
                      </a:lnTo>
                      <a:cubicBezTo>
                        <a:pt x="1077717" y="689334"/>
                        <a:pt x="1077644" y="692274"/>
                        <a:pt x="1075051" y="694055"/>
                      </a:cubicBezTo>
                      <a:lnTo>
                        <a:pt x="1067940" y="698941"/>
                      </a:lnTo>
                      <a:cubicBezTo>
                        <a:pt x="1065348" y="700722"/>
                        <a:pt x="1061217" y="700670"/>
                        <a:pt x="1058715" y="698825"/>
                      </a:cubicBezTo>
                      <a:lnTo>
                        <a:pt x="1037998" y="683545"/>
                      </a:lnTo>
                      <a:cubicBezTo>
                        <a:pt x="1035495" y="681699"/>
                        <a:pt x="1035568" y="678759"/>
                        <a:pt x="1038161" y="676978"/>
                      </a:cubicBezTo>
                      <a:lnTo>
                        <a:pt x="1045272" y="672092"/>
                      </a:lnTo>
                      <a:cubicBezTo>
                        <a:pt x="1046568" y="671202"/>
                        <a:pt x="1048249" y="670769"/>
                        <a:pt x="1049918" y="670790"/>
                      </a:cubicBezTo>
                      <a:close/>
                      <a:moveTo>
                        <a:pt x="420608" y="670790"/>
                      </a:moveTo>
                      <a:lnTo>
                        <a:pt x="425187" y="672208"/>
                      </a:lnTo>
                      <a:lnTo>
                        <a:pt x="445905" y="687488"/>
                      </a:lnTo>
                      <a:cubicBezTo>
                        <a:pt x="448408" y="689334"/>
                        <a:pt x="448334" y="692274"/>
                        <a:pt x="445742" y="694055"/>
                      </a:cubicBezTo>
                      <a:lnTo>
                        <a:pt x="438630" y="698941"/>
                      </a:lnTo>
                      <a:cubicBezTo>
                        <a:pt x="436038" y="700722"/>
                        <a:pt x="431908" y="700670"/>
                        <a:pt x="429406" y="698825"/>
                      </a:cubicBezTo>
                      <a:lnTo>
                        <a:pt x="408688" y="683545"/>
                      </a:lnTo>
                      <a:cubicBezTo>
                        <a:pt x="406186" y="681699"/>
                        <a:pt x="406259" y="678759"/>
                        <a:pt x="408851" y="676978"/>
                      </a:cubicBezTo>
                      <a:lnTo>
                        <a:pt x="415962" y="672092"/>
                      </a:lnTo>
                      <a:cubicBezTo>
                        <a:pt x="417258" y="671202"/>
                        <a:pt x="418939" y="670769"/>
                        <a:pt x="420608" y="670790"/>
                      </a:cubicBezTo>
                      <a:close/>
                      <a:moveTo>
                        <a:pt x="2134629" y="658444"/>
                      </a:moveTo>
                      <a:cubicBezTo>
                        <a:pt x="2136437" y="658371"/>
                        <a:pt x="2138295" y="658549"/>
                        <a:pt x="2140107" y="659011"/>
                      </a:cubicBezTo>
                      <a:lnTo>
                        <a:pt x="2162273" y="664654"/>
                      </a:lnTo>
                      <a:cubicBezTo>
                        <a:pt x="2169523" y="666500"/>
                        <a:pt x="2173298" y="672179"/>
                        <a:pt x="2170705" y="677339"/>
                      </a:cubicBezTo>
                      <a:lnTo>
                        <a:pt x="2163594" y="691493"/>
                      </a:lnTo>
                      <a:cubicBezTo>
                        <a:pt x="2161002" y="696654"/>
                        <a:pt x="2153023" y="699341"/>
                        <a:pt x="2145774" y="697495"/>
                      </a:cubicBezTo>
                      <a:lnTo>
                        <a:pt x="2123607" y="691852"/>
                      </a:lnTo>
                      <a:cubicBezTo>
                        <a:pt x="2116358" y="690007"/>
                        <a:pt x="2112583" y="684327"/>
                        <a:pt x="2115176" y="679166"/>
                      </a:cubicBezTo>
                      <a:lnTo>
                        <a:pt x="2122287" y="665013"/>
                      </a:lnTo>
                      <a:cubicBezTo>
                        <a:pt x="2124231" y="661143"/>
                        <a:pt x="2129205" y="658663"/>
                        <a:pt x="2134629" y="658444"/>
                      </a:cubicBezTo>
                      <a:close/>
                      <a:moveTo>
                        <a:pt x="1503999" y="658444"/>
                      </a:moveTo>
                      <a:cubicBezTo>
                        <a:pt x="1505807" y="658371"/>
                        <a:pt x="1507664" y="658549"/>
                        <a:pt x="1509477" y="659011"/>
                      </a:cubicBezTo>
                      <a:lnTo>
                        <a:pt x="1531643" y="664654"/>
                      </a:lnTo>
                      <a:cubicBezTo>
                        <a:pt x="1538893" y="666500"/>
                        <a:pt x="1542668" y="672179"/>
                        <a:pt x="1540075" y="677339"/>
                      </a:cubicBezTo>
                      <a:lnTo>
                        <a:pt x="1532964" y="691493"/>
                      </a:lnTo>
                      <a:cubicBezTo>
                        <a:pt x="1530371" y="696654"/>
                        <a:pt x="1522393" y="699341"/>
                        <a:pt x="1515144" y="697495"/>
                      </a:cubicBezTo>
                      <a:lnTo>
                        <a:pt x="1492977" y="691852"/>
                      </a:lnTo>
                      <a:cubicBezTo>
                        <a:pt x="1485728" y="690007"/>
                        <a:pt x="1481953" y="684327"/>
                        <a:pt x="1484545" y="679166"/>
                      </a:cubicBezTo>
                      <a:lnTo>
                        <a:pt x="1491656" y="665013"/>
                      </a:lnTo>
                      <a:cubicBezTo>
                        <a:pt x="1493601" y="661143"/>
                        <a:pt x="1498575" y="658663"/>
                        <a:pt x="1503999" y="658444"/>
                      </a:cubicBezTo>
                      <a:close/>
                      <a:moveTo>
                        <a:pt x="873495" y="658444"/>
                      </a:moveTo>
                      <a:cubicBezTo>
                        <a:pt x="875303" y="658371"/>
                        <a:pt x="877161" y="658549"/>
                        <a:pt x="878974" y="659011"/>
                      </a:cubicBezTo>
                      <a:lnTo>
                        <a:pt x="901140" y="664654"/>
                      </a:lnTo>
                      <a:cubicBezTo>
                        <a:pt x="908389" y="666500"/>
                        <a:pt x="912164" y="672179"/>
                        <a:pt x="909572" y="677339"/>
                      </a:cubicBezTo>
                      <a:lnTo>
                        <a:pt x="902461" y="691493"/>
                      </a:lnTo>
                      <a:cubicBezTo>
                        <a:pt x="899868" y="696654"/>
                        <a:pt x="891890" y="699341"/>
                        <a:pt x="884640" y="697495"/>
                      </a:cubicBezTo>
                      <a:lnTo>
                        <a:pt x="862474" y="691852"/>
                      </a:lnTo>
                      <a:cubicBezTo>
                        <a:pt x="855224" y="690007"/>
                        <a:pt x="851449" y="684327"/>
                        <a:pt x="854042" y="679166"/>
                      </a:cubicBezTo>
                      <a:lnTo>
                        <a:pt x="861153" y="665013"/>
                      </a:lnTo>
                      <a:cubicBezTo>
                        <a:pt x="863098" y="661143"/>
                        <a:pt x="868072" y="658663"/>
                        <a:pt x="873495" y="658444"/>
                      </a:cubicBezTo>
                      <a:close/>
                      <a:moveTo>
                        <a:pt x="244186" y="658444"/>
                      </a:moveTo>
                      <a:cubicBezTo>
                        <a:pt x="245994" y="658371"/>
                        <a:pt x="247851" y="658549"/>
                        <a:pt x="249664" y="659011"/>
                      </a:cubicBezTo>
                      <a:lnTo>
                        <a:pt x="271830" y="664654"/>
                      </a:lnTo>
                      <a:cubicBezTo>
                        <a:pt x="279080" y="666500"/>
                        <a:pt x="282854" y="672179"/>
                        <a:pt x="280262" y="677339"/>
                      </a:cubicBezTo>
                      <a:lnTo>
                        <a:pt x="273151" y="691493"/>
                      </a:lnTo>
                      <a:cubicBezTo>
                        <a:pt x="270559" y="696654"/>
                        <a:pt x="262580" y="699341"/>
                        <a:pt x="255331" y="697495"/>
                      </a:cubicBezTo>
                      <a:lnTo>
                        <a:pt x="233164" y="691852"/>
                      </a:lnTo>
                      <a:cubicBezTo>
                        <a:pt x="225915" y="690007"/>
                        <a:pt x="222140" y="684327"/>
                        <a:pt x="224733" y="679166"/>
                      </a:cubicBezTo>
                      <a:lnTo>
                        <a:pt x="231844" y="665013"/>
                      </a:lnTo>
                      <a:cubicBezTo>
                        <a:pt x="233788" y="661143"/>
                        <a:pt x="238762" y="658663"/>
                        <a:pt x="244186" y="658444"/>
                      </a:cubicBezTo>
                      <a:close/>
                      <a:moveTo>
                        <a:pt x="2428939" y="657881"/>
                      </a:moveTo>
                      <a:cubicBezTo>
                        <a:pt x="2436879" y="657881"/>
                        <a:pt x="2444819" y="660038"/>
                        <a:pt x="2450877" y="664350"/>
                      </a:cubicBezTo>
                      <a:lnTo>
                        <a:pt x="2484108" y="688005"/>
                      </a:lnTo>
                      <a:cubicBezTo>
                        <a:pt x="2487137" y="690161"/>
                        <a:pt x="2489408" y="692653"/>
                        <a:pt x="2490923" y="695311"/>
                      </a:cubicBezTo>
                      <a:lnTo>
                        <a:pt x="2492785" y="702122"/>
                      </a:lnTo>
                      <a:lnTo>
                        <a:pt x="2493102" y="702122"/>
                      </a:lnTo>
                      <a:cubicBezTo>
                        <a:pt x="2493133" y="702236"/>
                        <a:pt x="2493164" y="702349"/>
                        <a:pt x="2493195" y="702463"/>
                      </a:cubicBezTo>
                      <a:cubicBezTo>
                        <a:pt x="2493142" y="702656"/>
                        <a:pt x="2493089" y="702849"/>
                        <a:pt x="2493036" y="703042"/>
                      </a:cubicBezTo>
                      <a:cubicBezTo>
                        <a:pt x="2493089" y="703235"/>
                        <a:pt x="2493142" y="703429"/>
                        <a:pt x="2493195" y="703622"/>
                      </a:cubicBezTo>
                      <a:lnTo>
                        <a:pt x="2492878" y="703622"/>
                      </a:lnTo>
                      <a:lnTo>
                        <a:pt x="2490923" y="710774"/>
                      </a:lnTo>
                      <a:cubicBezTo>
                        <a:pt x="2489408" y="713432"/>
                        <a:pt x="2487137" y="715923"/>
                        <a:pt x="2484108" y="718080"/>
                      </a:cubicBezTo>
                      <a:lnTo>
                        <a:pt x="2450877" y="741735"/>
                      </a:lnTo>
                      <a:cubicBezTo>
                        <a:pt x="2438761" y="750360"/>
                        <a:pt x="2419117" y="750360"/>
                        <a:pt x="2407001" y="741735"/>
                      </a:cubicBezTo>
                      <a:lnTo>
                        <a:pt x="2373771" y="718080"/>
                      </a:lnTo>
                      <a:cubicBezTo>
                        <a:pt x="2370742" y="715924"/>
                        <a:pt x="2368470" y="713433"/>
                        <a:pt x="2366955" y="710774"/>
                      </a:cubicBezTo>
                      <a:lnTo>
                        <a:pt x="2365001" y="703622"/>
                      </a:lnTo>
                      <a:lnTo>
                        <a:pt x="2364684" y="703622"/>
                      </a:lnTo>
                      <a:cubicBezTo>
                        <a:pt x="2364737" y="703429"/>
                        <a:pt x="2364789" y="703235"/>
                        <a:pt x="2364842" y="703042"/>
                      </a:cubicBezTo>
                      <a:cubicBezTo>
                        <a:pt x="2364789" y="702849"/>
                        <a:pt x="2364737" y="702656"/>
                        <a:pt x="2364684" y="702463"/>
                      </a:cubicBezTo>
                      <a:lnTo>
                        <a:pt x="2364777" y="702122"/>
                      </a:lnTo>
                      <a:lnTo>
                        <a:pt x="2365093" y="702122"/>
                      </a:lnTo>
                      <a:lnTo>
                        <a:pt x="2366955" y="695311"/>
                      </a:lnTo>
                      <a:cubicBezTo>
                        <a:pt x="2368470" y="692652"/>
                        <a:pt x="2370742" y="690161"/>
                        <a:pt x="2373771" y="688005"/>
                      </a:cubicBezTo>
                      <a:lnTo>
                        <a:pt x="2407001" y="664350"/>
                      </a:lnTo>
                      <a:cubicBezTo>
                        <a:pt x="2413059" y="660038"/>
                        <a:pt x="2420999" y="657881"/>
                        <a:pt x="2428939" y="657881"/>
                      </a:cubicBezTo>
                      <a:close/>
                      <a:moveTo>
                        <a:pt x="2239033" y="657881"/>
                      </a:moveTo>
                      <a:cubicBezTo>
                        <a:pt x="2246974" y="657881"/>
                        <a:pt x="2254914" y="660037"/>
                        <a:pt x="2260972" y="664350"/>
                      </a:cubicBezTo>
                      <a:lnTo>
                        <a:pt x="2294202" y="688005"/>
                      </a:lnTo>
                      <a:cubicBezTo>
                        <a:pt x="2297232" y="690161"/>
                        <a:pt x="2299503" y="692652"/>
                        <a:pt x="2301018" y="695311"/>
                      </a:cubicBezTo>
                      <a:lnTo>
                        <a:pt x="2302880" y="702122"/>
                      </a:lnTo>
                      <a:lnTo>
                        <a:pt x="2303197" y="702122"/>
                      </a:lnTo>
                      <a:cubicBezTo>
                        <a:pt x="2303228" y="702236"/>
                        <a:pt x="2303259" y="702349"/>
                        <a:pt x="2303289" y="702463"/>
                      </a:cubicBezTo>
                      <a:cubicBezTo>
                        <a:pt x="2303237" y="702656"/>
                        <a:pt x="2303184" y="702849"/>
                        <a:pt x="2303131" y="703042"/>
                      </a:cubicBezTo>
                      <a:cubicBezTo>
                        <a:pt x="2303184" y="703235"/>
                        <a:pt x="2303237" y="703429"/>
                        <a:pt x="2303289" y="703622"/>
                      </a:cubicBezTo>
                      <a:lnTo>
                        <a:pt x="2302972" y="703622"/>
                      </a:lnTo>
                      <a:lnTo>
                        <a:pt x="2301018" y="710774"/>
                      </a:lnTo>
                      <a:cubicBezTo>
                        <a:pt x="2299503" y="713432"/>
                        <a:pt x="2297232" y="715923"/>
                        <a:pt x="2294202" y="718080"/>
                      </a:cubicBezTo>
                      <a:lnTo>
                        <a:pt x="2260972" y="741735"/>
                      </a:lnTo>
                      <a:cubicBezTo>
                        <a:pt x="2248856" y="750360"/>
                        <a:pt x="2229211" y="750360"/>
                        <a:pt x="2217096" y="741735"/>
                      </a:cubicBezTo>
                      <a:lnTo>
                        <a:pt x="2183865" y="718080"/>
                      </a:lnTo>
                      <a:cubicBezTo>
                        <a:pt x="2180836" y="715923"/>
                        <a:pt x="2178564" y="713432"/>
                        <a:pt x="2177050" y="710774"/>
                      </a:cubicBezTo>
                      <a:lnTo>
                        <a:pt x="2175095" y="703622"/>
                      </a:lnTo>
                      <a:lnTo>
                        <a:pt x="2174778" y="703622"/>
                      </a:lnTo>
                      <a:cubicBezTo>
                        <a:pt x="2174831" y="703429"/>
                        <a:pt x="2174884" y="703235"/>
                        <a:pt x="2174937" y="703042"/>
                      </a:cubicBezTo>
                      <a:cubicBezTo>
                        <a:pt x="2174884" y="702849"/>
                        <a:pt x="2174831" y="702656"/>
                        <a:pt x="2174778" y="702463"/>
                      </a:cubicBezTo>
                      <a:cubicBezTo>
                        <a:pt x="2174809" y="702349"/>
                        <a:pt x="2174840" y="702236"/>
                        <a:pt x="2174871" y="702122"/>
                      </a:cubicBezTo>
                      <a:lnTo>
                        <a:pt x="2175188" y="702122"/>
                      </a:lnTo>
                      <a:lnTo>
                        <a:pt x="2177050" y="695311"/>
                      </a:lnTo>
                      <a:cubicBezTo>
                        <a:pt x="2178564" y="692652"/>
                        <a:pt x="2180836" y="690161"/>
                        <a:pt x="2183865" y="688005"/>
                      </a:cubicBezTo>
                      <a:lnTo>
                        <a:pt x="2217096" y="664350"/>
                      </a:lnTo>
                      <a:cubicBezTo>
                        <a:pt x="2223154" y="660037"/>
                        <a:pt x="2231093" y="657881"/>
                        <a:pt x="2239033" y="657881"/>
                      </a:cubicBezTo>
                      <a:close/>
                      <a:moveTo>
                        <a:pt x="1798309" y="657881"/>
                      </a:moveTo>
                      <a:cubicBezTo>
                        <a:pt x="1806249" y="657881"/>
                        <a:pt x="1814189" y="660038"/>
                        <a:pt x="1820247" y="664350"/>
                      </a:cubicBezTo>
                      <a:lnTo>
                        <a:pt x="1853477" y="688005"/>
                      </a:lnTo>
                      <a:cubicBezTo>
                        <a:pt x="1856506" y="690161"/>
                        <a:pt x="1858778" y="692653"/>
                        <a:pt x="1860292" y="695311"/>
                      </a:cubicBezTo>
                      <a:lnTo>
                        <a:pt x="1862154" y="702122"/>
                      </a:lnTo>
                      <a:lnTo>
                        <a:pt x="1862471" y="702122"/>
                      </a:lnTo>
                      <a:cubicBezTo>
                        <a:pt x="1862502" y="702236"/>
                        <a:pt x="1862533" y="702349"/>
                        <a:pt x="1862564" y="702463"/>
                      </a:cubicBezTo>
                      <a:cubicBezTo>
                        <a:pt x="1862511" y="702656"/>
                        <a:pt x="1862458" y="702849"/>
                        <a:pt x="1862406" y="703042"/>
                      </a:cubicBezTo>
                      <a:cubicBezTo>
                        <a:pt x="1862458" y="703235"/>
                        <a:pt x="1862511" y="703429"/>
                        <a:pt x="1862564" y="703622"/>
                      </a:cubicBezTo>
                      <a:lnTo>
                        <a:pt x="1862247" y="703622"/>
                      </a:lnTo>
                      <a:lnTo>
                        <a:pt x="1860292" y="710774"/>
                      </a:lnTo>
                      <a:cubicBezTo>
                        <a:pt x="1858778" y="713432"/>
                        <a:pt x="1856506" y="715923"/>
                        <a:pt x="1853477" y="718080"/>
                      </a:cubicBezTo>
                      <a:lnTo>
                        <a:pt x="1820247" y="741735"/>
                      </a:lnTo>
                      <a:cubicBezTo>
                        <a:pt x="1808130" y="750360"/>
                        <a:pt x="1788487" y="750360"/>
                        <a:pt x="1776370" y="741735"/>
                      </a:cubicBezTo>
                      <a:lnTo>
                        <a:pt x="1743140" y="718080"/>
                      </a:lnTo>
                      <a:cubicBezTo>
                        <a:pt x="1740111" y="715924"/>
                        <a:pt x="1737840" y="713433"/>
                        <a:pt x="1736325" y="710774"/>
                      </a:cubicBezTo>
                      <a:lnTo>
                        <a:pt x="1734370" y="703622"/>
                      </a:lnTo>
                      <a:lnTo>
                        <a:pt x="1734053" y="703622"/>
                      </a:lnTo>
                      <a:cubicBezTo>
                        <a:pt x="1734106" y="703429"/>
                        <a:pt x="1734159" y="703235"/>
                        <a:pt x="1734212" y="703042"/>
                      </a:cubicBezTo>
                      <a:cubicBezTo>
                        <a:pt x="1734159" y="702849"/>
                        <a:pt x="1734106" y="702656"/>
                        <a:pt x="1734053" y="702463"/>
                      </a:cubicBezTo>
                      <a:lnTo>
                        <a:pt x="1734146" y="702122"/>
                      </a:lnTo>
                      <a:lnTo>
                        <a:pt x="1734463" y="702122"/>
                      </a:lnTo>
                      <a:lnTo>
                        <a:pt x="1736325" y="695311"/>
                      </a:lnTo>
                      <a:cubicBezTo>
                        <a:pt x="1737840" y="692652"/>
                        <a:pt x="1740111" y="690161"/>
                        <a:pt x="1743140" y="688005"/>
                      </a:cubicBezTo>
                      <a:lnTo>
                        <a:pt x="1776370" y="664350"/>
                      </a:lnTo>
                      <a:cubicBezTo>
                        <a:pt x="1782428" y="660038"/>
                        <a:pt x="1790368" y="657881"/>
                        <a:pt x="1798309" y="657881"/>
                      </a:cubicBezTo>
                      <a:close/>
                      <a:moveTo>
                        <a:pt x="1608403" y="657881"/>
                      </a:moveTo>
                      <a:cubicBezTo>
                        <a:pt x="1616343" y="657881"/>
                        <a:pt x="1624284" y="660037"/>
                        <a:pt x="1630341" y="664350"/>
                      </a:cubicBezTo>
                      <a:lnTo>
                        <a:pt x="1663572" y="688005"/>
                      </a:lnTo>
                      <a:cubicBezTo>
                        <a:pt x="1666600" y="690161"/>
                        <a:pt x="1668872" y="692652"/>
                        <a:pt x="1670387" y="695311"/>
                      </a:cubicBezTo>
                      <a:lnTo>
                        <a:pt x="1672249" y="702122"/>
                      </a:lnTo>
                      <a:lnTo>
                        <a:pt x="1672566" y="702122"/>
                      </a:lnTo>
                      <a:cubicBezTo>
                        <a:pt x="1672597" y="702236"/>
                        <a:pt x="1672628" y="702349"/>
                        <a:pt x="1672659" y="702463"/>
                      </a:cubicBezTo>
                      <a:cubicBezTo>
                        <a:pt x="1672606" y="702656"/>
                        <a:pt x="1672553" y="702849"/>
                        <a:pt x="1672501" y="703042"/>
                      </a:cubicBezTo>
                      <a:cubicBezTo>
                        <a:pt x="1672553" y="703235"/>
                        <a:pt x="1672606" y="703429"/>
                        <a:pt x="1672659" y="703622"/>
                      </a:cubicBezTo>
                      <a:lnTo>
                        <a:pt x="1672342" y="703622"/>
                      </a:lnTo>
                      <a:lnTo>
                        <a:pt x="1670387" y="710774"/>
                      </a:lnTo>
                      <a:cubicBezTo>
                        <a:pt x="1668872" y="713432"/>
                        <a:pt x="1666600" y="715923"/>
                        <a:pt x="1663572" y="718080"/>
                      </a:cubicBezTo>
                      <a:lnTo>
                        <a:pt x="1630341" y="741735"/>
                      </a:lnTo>
                      <a:cubicBezTo>
                        <a:pt x="1618225" y="750360"/>
                        <a:pt x="1598581" y="750360"/>
                        <a:pt x="1586465" y="741735"/>
                      </a:cubicBezTo>
                      <a:lnTo>
                        <a:pt x="1553235" y="718080"/>
                      </a:lnTo>
                      <a:cubicBezTo>
                        <a:pt x="1550206" y="715923"/>
                        <a:pt x="1547934" y="713432"/>
                        <a:pt x="1546419" y="710774"/>
                      </a:cubicBezTo>
                      <a:lnTo>
                        <a:pt x="1544465" y="703622"/>
                      </a:lnTo>
                      <a:lnTo>
                        <a:pt x="1544148" y="703622"/>
                      </a:lnTo>
                      <a:cubicBezTo>
                        <a:pt x="1544201" y="703429"/>
                        <a:pt x="1544253" y="703235"/>
                        <a:pt x="1544306" y="703042"/>
                      </a:cubicBezTo>
                      <a:cubicBezTo>
                        <a:pt x="1544253" y="702849"/>
                        <a:pt x="1544201" y="702656"/>
                        <a:pt x="1544148" y="702463"/>
                      </a:cubicBezTo>
                      <a:lnTo>
                        <a:pt x="1544241" y="702122"/>
                      </a:lnTo>
                      <a:lnTo>
                        <a:pt x="1544558" y="702122"/>
                      </a:lnTo>
                      <a:lnTo>
                        <a:pt x="1546419" y="695311"/>
                      </a:lnTo>
                      <a:cubicBezTo>
                        <a:pt x="1547934" y="692652"/>
                        <a:pt x="1550206" y="690161"/>
                        <a:pt x="1553235" y="688005"/>
                      </a:cubicBezTo>
                      <a:lnTo>
                        <a:pt x="1586465" y="664350"/>
                      </a:lnTo>
                      <a:cubicBezTo>
                        <a:pt x="1592523" y="660037"/>
                        <a:pt x="1600463" y="657881"/>
                        <a:pt x="1608403" y="657881"/>
                      </a:cubicBezTo>
                      <a:close/>
                      <a:moveTo>
                        <a:pt x="1167806" y="657881"/>
                      </a:moveTo>
                      <a:cubicBezTo>
                        <a:pt x="1175745" y="657881"/>
                        <a:pt x="1183685" y="660038"/>
                        <a:pt x="1189744" y="664350"/>
                      </a:cubicBezTo>
                      <a:lnTo>
                        <a:pt x="1222974" y="688005"/>
                      </a:lnTo>
                      <a:cubicBezTo>
                        <a:pt x="1226002" y="690161"/>
                        <a:pt x="1228274" y="692653"/>
                        <a:pt x="1229789" y="695311"/>
                      </a:cubicBezTo>
                      <a:lnTo>
                        <a:pt x="1231651" y="702122"/>
                      </a:lnTo>
                      <a:lnTo>
                        <a:pt x="1231968" y="702122"/>
                      </a:lnTo>
                      <a:cubicBezTo>
                        <a:pt x="1231999" y="702236"/>
                        <a:pt x="1232030" y="702349"/>
                        <a:pt x="1232060" y="702463"/>
                      </a:cubicBezTo>
                      <a:cubicBezTo>
                        <a:pt x="1232008" y="702656"/>
                        <a:pt x="1231955" y="702849"/>
                        <a:pt x="1231902" y="703042"/>
                      </a:cubicBezTo>
                      <a:cubicBezTo>
                        <a:pt x="1231955" y="703235"/>
                        <a:pt x="1232008" y="703429"/>
                        <a:pt x="1232060" y="703622"/>
                      </a:cubicBezTo>
                      <a:lnTo>
                        <a:pt x="1231744" y="703622"/>
                      </a:lnTo>
                      <a:lnTo>
                        <a:pt x="1229789" y="710774"/>
                      </a:lnTo>
                      <a:cubicBezTo>
                        <a:pt x="1228274" y="713432"/>
                        <a:pt x="1226002" y="715923"/>
                        <a:pt x="1222974" y="718080"/>
                      </a:cubicBezTo>
                      <a:lnTo>
                        <a:pt x="1189744" y="741735"/>
                      </a:lnTo>
                      <a:cubicBezTo>
                        <a:pt x="1177627" y="750360"/>
                        <a:pt x="1157983" y="750360"/>
                        <a:pt x="1145867" y="741735"/>
                      </a:cubicBezTo>
                      <a:lnTo>
                        <a:pt x="1112637" y="718080"/>
                      </a:lnTo>
                      <a:cubicBezTo>
                        <a:pt x="1109608" y="715924"/>
                        <a:pt x="1107336" y="713433"/>
                        <a:pt x="1105822" y="710774"/>
                      </a:cubicBezTo>
                      <a:lnTo>
                        <a:pt x="1103867" y="703622"/>
                      </a:lnTo>
                      <a:lnTo>
                        <a:pt x="1103550" y="703622"/>
                      </a:lnTo>
                      <a:cubicBezTo>
                        <a:pt x="1103603" y="703429"/>
                        <a:pt x="1103655" y="703235"/>
                        <a:pt x="1103708" y="703042"/>
                      </a:cubicBezTo>
                      <a:cubicBezTo>
                        <a:pt x="1103655" y="702849"/>
                        <a:pt x="1103603" y="702656"/>
                        <a:pt x="1103550" y="702463"/>
                      </a:cubicBezTo>
                      <a:lnTo>
                        <a:pt x="1103643" y="702122"/>
                      </a:lnTo>
                      <a:lnTo>
                        <a:pt x="1103960" y="702122"/>
                      </a:lnTo>
                      <a:lnTo>
                        <a:pt x="1105821" y="695311"/>
                      </a:lnTo>
                      <a:cubicBezTo>
                        <a:pt x="1107336" y="692652"/>
                        <a:pt x="1109608" y="690161"/>
                        <a:pt x="1112637" y="688005"/>
                      </a:cubicBezTo>
                      <a:lnTo>
                        <a:pt x="1145867" y="664350"/>
                      </a:lnTo>
                      <a:cubicBezTo>
                        <a:pt x="1151925" y="660038"/>
                        <a:pt x="1159865" y="657881"/>
                        <a:pt x="1167806" y="657881"/>
                      </a:cubicBezTo>
                      <a:close/>
                      <a:moveTo>
                        <a:pt x="977900" y="657881"/>
                      </a:moveTo>
                      <a:cubicBezTo>
                        <a:pt x="985839" y="657881"/>
                        <a:pt x="993780" y="660037"/>
                        <a:pt x="999838" y="664350"/>
                      </a:cubicBezTo>
                      <a:lnTo>
                        <a:pt x="1033069" y="688005"/>
                      </a:lnTo>
                      <a:cubicBezTo>
                        <a:pt x="1036097" y="690161"/>
                        <a:pt x="1038369" y="692652"/>
                        <a:pt x="1039883" y="695311"/>
                      </a:cubicBezTo>
                      <a:lnTo>
                        <a:pt x="1041745" y="702122"/>
                      </a:lnTo>
                      <a:lnTo>
                        <a:pt x="1042063" y="702122"/>
                      </a:lnTo>
                      <a:cubicBezTo>
                        <a:pt x="1042093" y="702236"/>
                        <a:pt x="1042124" y="702349"/>
                        <a:pt x="1042155" y="702463"/>
                      </a:cubicBezTo>
                      <a:cubicBezTo>
                        <a:pt x="1042102" y="702656"/>
                        <a:pt x="1042050" y="702849"/>
                        <a:pt x="1041997" y="703042"/>
                      </a:cubicBezTo>
                      <a:cubicBezTo>
                        <a:pt x="1042050" y="703235"/>
                        <a:pt x="1042102" y="703429"/>
                        <a:pt x="1042155" y="703622"/>
                      </a:cubicBezTo>
                      <a:lnTo>
                        <a:pt x="1041838" y="703622"/>
                      </a:lnTo>
                      <a:lnTo>
                        <a:pt x="1039883" y="710774"/>
                      </a:lnTo>
                      <a:cubicBezTo>
                        <a:pt x="1038369" y="713432"/>
                        <a:pt x="1036097" y="715923"/>
                        <a:pt x="1033069" y="718080"/>
                      </a:cubicBezTo>
                      <a:lnTo>
                        <a:pt x="999838" y="741735"/>
                      </a:lnTo>
                      <a:cubicBezTo>
                        <a:pt x="987722" y="750360"/>
                        <a:pt x="968078" y="750360"/>
                        <a:pt x="955962" y="741735"/>
                      </a:cubicBezTo>
                      <a:lnTo>
                        <a:pt x="922731" y="718080"/>
                      </a:lnTo>
                      <a:cubicBezTo>
                        <a:pt x="919703" y="715923"/>
                        <a:pt x="917431" y="713432"/>
                        <a:pt x="915916" y="710774"/>
                      </a:cubicBezTo>
                      <a:lnTo>
                        <a:pt x="913961" y="703622"/>
                      </a:lnTo>
                      <a:lnTo>
                        <a:pt x="913644" y="703622"/>
                      </a:lnTo>
                      <a:lnTo>
                        <a:pt x="913803" y="703042"/>
                      </a:lnTo>
                      <a:lnTo>
                        <a:pt x="913644" y="702463"/>
                      </a:lnTo>
                      <a:cubicBezTo>
                        <a:pt x="913676" y="702349"/>
                        <a:pt x="913706" y="702236"/>
                        <a:pt x="913737" y="702122"/>
                      </a:cubicBezTo>
                      <a:lnTo>
                        <a:pt x="914054" y="702122"/>
                      </a:lnTo>
                      <a:lnTo>
                        <a:pt x="915916" y="695311"/>
                      </a:lnTo>
                      <a:cubicBezTo>
                        <a:pt x="917431" y="692652"/>
                        <a:pt x="919703" y="690161"/>
                        <a:pt x="922731" y="688005"/>
                      </a:cubicBezTo>
                      <a:lnTo>
                        <a:pt x="955962" y="664350"/>
                      </a:lnTo>
                      <a:cubicBezTo>
                        <a:pt x="962020" y="660037"/>
                        <a:pt x="969960" y="657881"/>
                        <a:pt x="977900" y="657881"/>
                      </a:cubicBezTo>
                      <a:close/>
                      <a:moveTo>
                        <a:pt x="538496" y="657881"/>
                      </a:moveTo>
                      <a:cubicBezTo>
                        <a:pt x="546436" y="657881"/>
                        <a:pt x="554376" y="660038"/>
                        <a:pt x="560434" y="664350"/>
                      </a:cubicBezTo>
                      <a:lnTo>
                        <a:pt x="593664" y="688005"/>
                      </a:lnTo>
                      <a:cubicBezTo>
                        <a:pt x="596693" y="690161"/>
                        <a:pt x="598965" y="692653"/>
                        <a:pt x="600479" y="695311"/>
                      </a:cubicBezTo>
                      <a:lnTo>
                        <a:pt x="602341" y="702122"/>
                      </a:lnTo>
                      <a:lnTo>
                        <a:pt x="602658" y="702122"/>
                      </a:lnTo>
                      <a:cubicBezTo>
                        <a:pt x="602689" y="702236"/>
                        <a:pt x="602720" y="702349"/>
                        <a:pt x="602751" y="702463"/>
                      </a:cubicBezTo>
                      <a:cubicBezTo>
                        <a:pt x="602698" y="702656"/>
                        <a:pt x="602645" y="702849"/>
                        <a:pt x="602592" y="703042"/>
                      </a:cubicBezTo>
                      <a:cubicBezTo>
                        <a:pt x="602645" y="703235"/>
                        <a:pt x="602698" y="703429"/>
                        <a:pt x="602751" y="703622"/>
                      </a:cubicBezTo>
                      <a:lnTo>
                        <a:pt x="602434" y="703622"/>
                      </a:lnTo>
                      <a:lnTo>
                        <a:pt x="600479" y="710774"/>
                      </a:lnTo>
                      <a:cubicBezTo>
                        <a:pt x="598965" y="713432"/>
                        <a:pt x="596693" y="715923"/>
                        <a:pt x="593664" y="718080"/>
                      </a:cubicBezTo>
                      <a:lnTo>
                        <a:pt x="560434" y="741735"/>
                      </a:lnTo>
                      <a:cubicBezTo>
                        <a:pt x="548317" y="750360"/>
                        <a:pt x="528674" y="750360"/>
                        <a:pt x="516557" y="741735"/>
                      </a:cubicBezTo>
                      <a:lnTo>
                        <a:pt x="483327" y="718080"/>
                      </a:lnTo>
                      <a:cubicBezTo>
                        <a:pt x="480298" y="715924"/>
                        <a:pt x="478026" y="713433"/>
                        <a:pt x="476512" y="710774"/>
                      </a:cubicBezTo>
                      <a:lnTo>
                        <a:pt x="474557" y="703622"/>
                      </a:lnTo>
                      <a:lnTo>
                        <a:pt x="474240" y="703622"/>
                      </a:lnTo>
                      <a:cubicBezTo>
                        <a:pt x="474293" y="703429"/>
                        <a:pt x="474345" y="703235"/>
                        <a:pt x="474398" y="703042"/>
                      </a:cubicBezTo>
                      <a:cubicBezTo>
                        <a:pt x="474345" y="702849"/>
                        <a:pt x="474293" y="702656"/>
                        <a:pt x="474240" y="702463"/>
                      </a:cubicBezTo>
                      <a:cubicBezTo>
                        <a:pt x="474271" y="702349"/>
                        <a:pt x="474302" y="702236"/>
                        <a:pt x="474334" y="702122"/>
                      </a:cubicBezTo>
                      <a:lnTo>
                        <a:pt x="474650" y="702122"/>
                      </a:lnTo>
                      <a:lnTo>
                        <a:pt x="476512" y="695311"/>
                      </a:lnTo>
                      <a:cubicBezTo>
                        <a:pt x="478026" y="692652"/>
                        <a:pt x="480298" y="690161"/>
                        <a:pt x="483327" y="688005"/>
                      </a:cubicBezTo>
                      <a:lnTo>
                        <a:pt x="516557" y="664350"/>
                      </a:lnTo>
                      <a:cubicBezTo>
                        <a:pt x="522615" y="660038"/>
                        <a:pt x="530555" y="657881"/>
                        <a:pt x="538496" y="657881"/>
                      </a:cubicBezTo>
                      <a:close/>
                      <a:moveTo>
                        <a:pt x="348590" y="657881"/>
                      </a:moveTo>
                      <a:cubicBezTo>
                        <a:pt x="356530" y="657881"/>
                        <a:pt x="364470" y="660037"/>
                        <a:pt x="370529" y="664350"/>
                      </a:cubicBezTo>
                      <a:lnTo>
                        <a:pt x="403759" y="688005"/>
                      </a:lnTo>
                      <a:cubicBezTo>
                        <a:pt x="406788" y="690161"/>
                        <a:pt x="409060" y="692652"/>
                        <a:pt x="410574" y="695311"/>
                      </a:cubicBezTo>
                      <a:lnTo>
                        <a:pt x="412436" y="702122"/>
                      </a:lnTo>
                      <a:lnTo>
                        <a:pt x="412753" y="702122"/>
                      </a:lnTo>
                      <a:cubicBezTo>
                        <a:pt x="412784" y="702236"/>
                        <a:pt x="412815" y="702349"/>
                        <a:pt x="412846" y="702463"/>
                      </a:cubicBezTo>
                      <a:cubicBezTo>
                        <a:pt x="412793" y="702656"/>
                        <a:pt x="412740" y="702849"/>
                        <a:pt x="412687" y="703042"/>
                      </a:cubicBezTo>
                      <a:cubicBezTo>
                        <a:pt x="412740" y="703235"/>
                        <a:pt x="412793" y="703429"/>
                        <a:pt x="412846" y="703622"/>
                      </a:cubicBezTo>
                      <a:lnTo>
                        <a:pt x="412529" y="703622"/>
                      </a:lnTo>
                      <a:lnTo>
                        <a:pt x="410574" y="710774"/>
                      </a:lnTo>
                      <a:cubicBezTo>
                        <a:pt x="409060" y="713432"/>
                        <a:pt x="406788" y="715923"/>
                        <a:pt x="403759" y="718080"/>
                      </a:cubicBezTo>
                      <a:lnTo>
                        <a:pt x="370529" y="741735"/>
                      </a:lnTo>
                      <a:cubicBezTo>
                        <a:pt x="358413" y="750360"/>
                        <a:pt x="338768" y="750360"/>
                        <a:pt x="326652" y="741735"/>
                      </a:cubicBezTo>
                      <a:lnTo>
                        <a:pt x="293422" y="718080"/>
                      </a:lnTo>
                      <a:cubicBezTo>
                        <a:pt x="290393" y="715923"/>
                        <a:pt x="288121" y="713432"/>
                        <a:pt x="286607" y="710774"/>
                      </a:cubicBezTo>
                      <a:lnTo>
                        <a:pt x="284651" y="703622"/>
                      </a:lnTo>
                      <a:lnTo>
                        <a:pt x="284335" y="703622"/>
                      </a:lnTo>
                      <a:cubicBezTo>
                        <a:pt x="284388" y="703429"/>
                        <a:pt x="284440" y="703235"/>
                        <a:pt x="284493" y="703042"/>
                      </a:cubicBezTo>
                      <a:cubicBezTo>
                        <a:pt x="284440" y="702849"/>
                        <a:pt x="284388" y="702656"/>
                        <a:pt x="284335" y="702463"/>
                      </a:cubicBezTo>
                      <a:cubicBezTo>
                        <a:pt x="284366" y="702349"/>
                        <a:pt x="284397" y="702236"/>
                        <a:pt x="284428" y="702122"/>
                      </a:cubicBezTo>
                      <a:lnTo>
                        <a:pt x="284745" y="702122"/>
                      </a:lnTo>
                      <a:lnTo>
                        <a:pt x="286607" y="695311"/>
                      </a:lnTo>
                      <a:cubicBezTo>
                        <a:pt x="288121" y="692652"/>
                        <a:pt x="290393" y="690161"/>
                        <a:pt x="293422" y="688005"/>
                      </a:cubicBezTo>
                      <a:lnTo>
                        <a:pt x="326652" y="664350"/>
                      </a:lnTo>
                      <a:cubicBezTo>
                        <a:pt x="332710" y="660037"/>
                        <a:pt x="340650" y="657881"/>
                        <a:pt x="348590" y="657881"/>
                      </a:cubicBezTo>
                      <a:close/>
                      <a:moveTo>
                        <a:pt x="2487130" y="651294"/>
                      </a:moveTo>
                      <a:cubicBezTo>
                        <a:pt x="2489070" y="651673"/>
                        <a:pt x="2490806" y="652580"/>
                        <a:pt x="2491879" y="653923"/>
                      </a:cubicBezTo>
                      <a:lnTo>
                        <a:pt x="2497886" y="661446"/>
                      </a:lnTo>
                      <a:cubicBezTo>
                        <a:pt x="2500032" y="664133"/>
                        <a:pt x="2498712" y="667549"/>
                        <a:pt x="2494937" y="669076"/>
                      </a:cubicBezTo>
                      <a:lnTo>
                        <a:pt x="2484587" y="673266"/>
                      </a:lnTo>
                      <a:cubicBezTo>
                        <a:pt x="2480813" y="674793"/>
                        <a:pt x="2476014" y="673852"/>
                        <a:pt x="2473868" y="671166"/>
                      </a:cubicBezTo>
                      <a:lnTo>
                        <a:pt x="2467861" y="663643"/>
                      </a:lnTo>
                      <a:cubicBezTo>
                        <a:pt x="2465715" y="660957"/>
                        <a:pt x="2467035" y="657540"/>
                        <a:pt x="2470809" y="656013"/>
                      </a:cubicBezTo>
                      <a:lnTo>
                        <a:pt x="2481160" y="651824"/>
                      </a:lnTo>
                      <a:cubicBezTo>
                        <a:pt x="2483047" y="651061"/>
                        <a:pt x="2485191" y="650913"/>
                        <a:pt x="2487130" y="651294"/>
                      </a:cubicBezTo>
                      <a:close/>
                      <a:moveTo>
                        <a:pt x="1856499" y="651294"/>
                      </a:moveTo>
                      <a:cubicBezTo>
                        <a:pt x="1858439" y="651673"/>
                        <a:pt x="1860175" y="652580"/>
                        <a:pt x="1861249" y="653923"/>
                      </a:cubicBezTo>
                      <a:lnTo>
                        <a:pt x="1867256" y="661446"/>
                      </a:lnTo>
                      <a:cubicBezTo>
                        <a:pt x="1869402" y="664133"/>
                        <a:pt x="1868081" y="667549"/>
                        <a:pt x="1864307" y="669076"/>
                      </a:cubicBezTo>
                      <a:lnTo>
                        <a:pt x="1853956" y="673266"/>
                      </a:lnTo>
                      <a:cubicBezTo>
                        <a:pt x="1850183" y="674793"/>
                        <a:pt x="1845383" y="673852"/>
                        <a:pt x="1843238" y="671166"/>
                      </a:cubicBezTo>
                      <a:lnTo>
                        <a:pt x="1837230" y="663643"/>
                      </a:lnTo>
                      <a:cubicBezTo>
                        <a:pt x="1835085" y="660957"/>
                        <a:pt x="1836405" y="657540"/>
                        <a:pt x="1840179" y="656013"/>
                      </a:cubicBezTo>
                      <a:lnTo>
                        <a:pt x="1850530" y="651824"/>
                      </a:lnTo>
                      <a:cubicBezTo>
                        <a:pt x="1852417" y="651061"/>
                        <a:pt x="1854560" y="650913"/>
                        <a:pt x="1856499" y="651294"/>
                      </a:cubicBezTo>
                      <a:close/>
                      <a:moveTo>
                        <a:pt x="1225996" y="651294"/>
                      </a:moveTo>
                      <a:cubicBezTo>
                        <a:pt x="1227936" y="651673"/>
                        <a:pt x="1229672" y="652580"/>
                        <a:pt x="1230745" y="653923"/>
                      </a:cubicBezTo>
                      <a:lnTo>
                        <a:pt x="1236753" y="661446"/>
                      </a:lnTo>
                      <a:cubicBezTo>
                        <a:pt x="1238898" y="664133"/>
                        <a:pt x="1237578" y="667549"/>
                        <a:pt x="1233804" y="669076"/>
                      </a:cubicBezTo>
                      <a:lnTo>
                        <a:pt x="1223453" y="673266"/>
                      </a:lnTo>
                      <a:cubicBezTo>
                        <a:pt x="1219679" y="674793"/>
                        <a:pt x="1214880" y="673852"/>
                        <a:pt x="1212735" y="671166"/>
                      </a:cubicBezTo>
                      <a:lnTo>
                        <a:pt x="1206727" y="663643"/>
                      </a:lnTo>
                      <a:cubicBezTo>
                        <a:pt x="1204582" y="660957"/>
                        <a:pt x="1205902" y="657540"/>
                        <a:pt x="1209675" y="656013"/>
                      </a:cubicBezTo>
                      <a:lnTo>
                        <a:pt x="1220026" y="651824"/>
                      </a:lnTo>
                      <a:cubicBezTo>
                        <a:pt x="1221913" y="651061"/>
                        <a:pt x="1224057" y="650913"/>
                        <a:pt x="1225996" y="651294"/>
                      </a:cubicBezTo>
                      <a:close/>
                      <a:moveTo>
                        <a:pt x="596687" y="651294"/>
                      </a:moveTo>
                      <a:cubicBezTo>
                        <a:pt x="598626" y="651673"/>
                        <a:pt x="600362" y="652580"/>
                        <a:pt x="601435" y="653923"/>
                      </a:cubicBezTo>
                      <a:lnTo>
                        <a:pt x="607443" y="661446"/>
                      </a:lnTo>
                      <a:cubicBezTo>
                        <a:pt x="609589" y="664133"/>
                        <a:pt x="608269" y="667549"/>
                        <a:pt x="604494" y="669076"/>
                      </a:cubicBezTo>
                      <a:lnTo>
                        <a:pt x="594143" y="673266"/>
                      </a:lnTo>
                      <a:cubicBezTo>
                        <a:pt x="590370" y="674793"/>
                        <a:pt x="585571" y="673852"/>
                        <a:pt x="583425" y="671166"/>
                      </a:cubicBezTo>
                      <a:lnTo>
                        <a:pt x="577418" y="663643"/>
                      </a:lnTo>
                      <a:cubicBezTo>
                        <a:pt x="575272" y="660957"/>
                        <a:pt x="576592" y="657540"/>
                        <a:pt x="580366" y="656013"/>
                      </a:cubicBezTo>
                      <a:lnTo>
                        <a:pt x="590717" y="651824"/>
                      </a:lnTo>
                      <a:cubicBezTo>
                        <a:pt x="592604" y="651061"/>
                        <a:pt x="594747" y="650913"/>
                        <a:pt x="596687" y="651294"/>
                      </a:cubicBezTo>
                      <a:close/>
                      <a:moveTo>
                        <a:pt x="2524000" y="649031"/>
                      </a:moveTo>
                      <a:lnTo>
                        <a:pt x="2546487" y="649031"/>
                      </a:lnTo>
                      <a:lnTo>
                        <a:pt x="2561830" y="736399"/>
                      </a:lnTo>
                      <a:lnTo>
                        <a:pt x="2551774" y="739364"/>
                      </a:lnTo>
                      <a:lnTo>
                        <a:pt x="2524001" y="739364"/>
                      </a:lnTo>
                      <a:cubicBezTo>
                        <a:pt x="2513874" y="739364"/>
                        <a:pt x="2505664" y="733520"/>
                        <a:pt x="2505664" y="726311"/>
                      </a:cubicBezTo>
                      <a:lnTo>
                        <a:pt x="2505664" y="703622"/>
                      </a:lnTo>
                      <a:lnTo>
                        <a:pt x="2505664" y="702122"/>
                      </a:lnTo>
                      <a:lnTo>
                        <a:pt x="2505664" y="662083"/>
                      </a:lnTo>
                      <a:cubicBezTo>
                        <a:pt x="2505664" y="654875"/>
                        <a:pt x="2513874" y="649031"/>
                        <a:pt x="2524000" y="649031"/>
                      </a:cubicBezTo>
                      <a:close/>
                      <a:moveTo>
                        <a:pt x="1893370" y="649031"/>
                      </a:moveTo>
                      <a:lnTo>
                        <a:pt x="1921144" y="649031"/>
                      </a:lnTo>
                      <a:cubicBezTo>
                        <a:pt x="1931270" y="649031"/>
                        <a:pt x="1939480" y="654875"/>
                        <a:pt x="1939480" y="662083"/>
                      </a:cubicBezTo>
                      <a:lnTo>
                        <a:pt x="1939480" y="702122"/>
                      </a:lnTo>
                      <a:lnTo>
                        <a:pt x="1939480" y="703622"/>
                      </a:lnTo>
                      <a:lnTo>
                        <a:pt x="1939480" y="726311"/>
                      </a:lnTo>
                      <a:cubicBezTo>
                        <a:pt x="1939480" y="733520"/>
                        <a:pt x="1931270" y="739364"/>
                        <a:pt x="1921144" y="739364"/>
                      </a:cubicBezTo>
                      <a:lnTo>
                        <a:pt x="1893371" y="739364"/>
                      </a:lnTo>
                      <a:cubicBezTo>
                        <a:pt x="1883243" y="739364"/>
                        <a:pt x="1875033" y="733520"/>
                        <a:pt x="1875033" y="726311"/>
                      </a:cubicBezTo>
                      <a:lnTo>
                        <a:pt x="1875033" y="703622"/>
                      </a:lnTo>
                      <a:lnTo>
                        <a:pt x="1875033" y="702122"/>
                      </a:lnTo>
                      <a:lnTo>
                        <a:pt x="1875033" y="662083"/>
                      </a:lnTo>
                      <a:cubicBezTo>
                        <a:pt x="1875033" y="654875"/>
                        <a:pt x="1883243" y="649031"/>
                        <a:pt x="1893370" y="649031"/>
                      </a:cubicBezTo>
                      <a:close/>
                      <a:moveTo>
                        <a:pt x="1262867" y="649031"/>
                      </a:moveTo>
                      <a:lnTo>
                        <a:pt x="1290640" y="649031"/>
                      </a:lnTo>
                      <a:cubicBezTo>
                        <a:pt x="1300767" y="649031"/>
                        <a:pt x="1308977" y="654875"/>
                        <a:pt x="1308977" y="662083"/>
                      </a:cubicBezTo>
                      <a:lnTo>
                        <a:pt x="1308977" y="702122"/>
                      </a:lnTo>
                      <a:lnTo>
                        <a:pt x="1308977" y="703622"/>
                      </a:lnTo>
                      <a:lnTo>
                        <a:pt x="1308977" y="726311"/>
                      </a:lnTo>
                      <a:cubicBezTo>
                        <a:pt x="1308977" y="733520"/>
                        <a:pt x="1300767" y="739364"/>
                        <a:pt x="1290640" y="739364"/>
                      </a:cubicBezTo>
                      <a:lnTo>
                        <a:pt x="1262867" y="739364"/>
                      </a:lnTo>
                      <a:cubicBezTo>
                        <a:pt x="1252740" y="739364"/>
                        <a:pt x="1244530" y="733520"/>
                        <a:pt x="1244530" y="726311"/>
                      </a:cubicBezTo>
                      <a:lnTo>
                        <a:pt x="1244530" y="703622"/>
                      </a:lnTo>
                      <a:lnTo>
                        <a:pt x="1244530" y="702122"/>
                      </a:lnTo>
                      <a:lnTo>
                        <a:pt x="1244530" y="662083"/>
                      </a:lnTo>
                      <a:cubicBezTo>
                        <a:pt x="1244530" y="654875"/>
                        <a:pt x="1252740" y="649031"/>
                        <a:pt x="1262867" y="649031"/>
                      </a:cubicBezTo>
                      <a:close/>
                      <a:moveTo>
                        <a:pt x="633557" y="649031"/>
                      </a:moveTo>
                      <a:lnTo>
                        <a:pt x="661330" y="649031"/>
                      </a:lnTo>
                      <a:cubicBezTo>
                        <a:pt x="671457" y="649031"/>
                        <a:pt x="679667" y="654875"/>
                        <a:pt x="679667" y="662083"/>
                      </a:cubicBezTo>
                      <a:lnTo>
                        <a:pt x="679667" y="702122"/>
                      </a:lnTo>
                      <a:lnTo>
                        <a:pt x="679667" y="703622"/>
                      </a:lnTo>
                      <a:lnTo>
                        <a:pt x="679667" y="726311"/>
                      </a:lnTo>
                      <a:cubicBezTo>
                        <a:pt x="679667" y="733520"/>
                        <a:pt x="671457" y="739364"/>
                        <a:pt x="661330" y="739364"/>
                      </a:cubicBezTo>
                      <a:lnTo>
                        <a:pt x="633557" y="739364"/>
                      </a:lnTo>
                      <a:cubicBezTo>
                        <a:pt x="623430" y="739364"/>
                        <a:pt x="615220" y="733520"/>
                        <a:pt x="615220" y="726311"/>
                      </a:cubicBezTo>
                      <a:lnTo>
                        <a:pt x="615220" y="703622"/>
                      </a:lnTo>
                      <a:lnTo>
                        <a:pt x="615220" y="702122"/>
                      </a:lnTo>
                      <a:lnTo>
                        <a:pt x="615220" y="662083"/>
                      </a:lnTo>
                      <a:cubicBezTo>
                        <a:pt x="615220" y="654875"/>
                        <a:pt x="623430" y="649031"/>
                        <a:pt x="633557" y="649031"/>
                      </a:cubicBezTo>
                      <a:close/>
                      <a:moveTo>
                        <a:pt x="29939" y="649031"/>
                      </a:moveTo>
                      <a:lnTo>
                        <a:pt x="30827" y="649031"/>
                      </a:lnTo>
                      <a:cubicBezTo>
                        <a:pt x="40954" y="649031"/>
                        <a:pt x="49163" y="654875"/>
                        <a:pt x="49163" y="662083"/>
                      </a:cubicBezTo>
                      <a:lnTo>
                        <a:pt x="49163" y="702122"/>
                      </a:lnTo>
                      <a:lnTo>
                        <a:pt x="49163" y="703622"/>
                      </a:lnTo>
                      <a:lnTo>
                        <a:pt x="49163" y="726311"/>
                      </a:lnTo>
                      <a:cubicBezTo>
                        <a:pt x="49163" y="733520"/>
                        <a:pt x="40954" y="739364"/>
                        <a:pt x="30827" y="739364"/>
                      </a:cubicBezTo>
                      <a:lnTo>
                        <a:pt x="14075" y="739364"/>
                      </a:lnTo>
                      <a:close/>
                      <a:moveTo>
                        <a:pt x="2349328" y="646675"/>
                      </a:moveTo>
                      <a:cubicBezTo>
                        <a:pt x="2352342" y="646675"/>
                        <a:pt x="2355355" y="647492"/>
                        <a:pt x="2357654" y="649130"/>
                      </a:cubicBezTo>
                      <a:lnTo>
                        <a:pt x="2377388" y="663177"/>
                      </a:lnTo>
                      <a:cubicBezTo>
                        <a:pt x="2381986" y="666450"/>
                        <a:pt x="2381986" y="671757"/>
                        <a:pt x="2377387" y="675030"/>
                      </a:cubicBezTo>
                      <a:lnTo>
                        <a:pt x="2364776" y="684008"/>
                      </a:lnTo>
                      <a:cubicBezTo>
                        <a:pt x="2360178" y="687281"/>
                        <a:pt x="2352724" y="687281"/>
                        <a:pt x="2348125" y="684008"/>
                      </a:cubicBezTo>
                      <a:lnTo>
                        <a:pt x="2328391" y="669961"/>
                      </a:lnTo>
                      <a:cubicBezTo>
                        <a:pt x="2323793" y="666687"/>
                        <a:pt x="2323793" y="661380"/>
                        <a:pt x="2328391" y="658107"/>
                      </a:cubicBezTo>
                      <a:lnTo>
                        <a:pt x="2341002" y="649130"/>
                      </a:lnTo>
                      <a:cubicBezTo>
                        <a:pt x="2343302" y="647493"/>
                        <a:pt x="2346315" y="646675"/>
                        <a:pt x="2349328" y="646675"/>
                      </a:cubicBezTo>
                      <a:close/>
                      <a:moveTo>
                        <a:pt x="1718698" y="646675"/>
                      </a:moveTo>
                      <a:cubicBezTo>
                        <a:pt x="1721712" y="646675"/>
                        <a:pt x="1724724" y="647492"/>
                        <a:pt x="1727023" y="649130"/>
                      </a:cubicBezTo>
                      <a:lnTo>
                        <a:pt x="1746757" y="663177"/>
                      </a:lnTo>
                      <a:cubicBezTo>
                        <a:pt x="1751355" y="666450"/>
                        <a:pt x="1751355" y="671757"/>
                        <a:pt x="1746757" y="675030"/>
                      </a:cubicBezTo>
                      <a:lnTo>
                        <a:pt x="1734146" y="684008"/>
                      </a:lnTo>
                      <a:cubicBezTo>
                        <a:pt x="1729548" y="687281"/>
                        <a:pt x="1722093" y="687281"/>
                        <a:pt x="1717494" y="684008"/>
                      </a:cubicBezTo>
                      <a:lnTo>
                        <a:pt x="1697761" y="669961"/>
                      </a:lnTo>
                      <a:cubicBezTo>
                        <a:pt x="1693163" y="666687"/>
                        <a:pt x="1693163" y="661380"/>
                        <a:pt x="1697761" y="658107"/>
                      </a:cubicBezTo>
                      <a:lnTo>
                        <a:pt x="1710372" y="649130"/>
                      </a:lnTo>
                      <a:cubicBezTo>
                        <a:pt x="1712671" y="647493"/>
                        <a:pt x="1715684" y="646675"/>
                        <a:pt x="1718698" y="646675"/>
                      </a:cubicBezTo>
                      <a:close/>
                      <a:moveTo>
                        <a:pt x="1088194" y="646675"/>
                      </a:moveTo>
                      <a:cubicBezTo>
                        <a:pt x="1091208" y="646675"/>
                        <a:pt x="1094221" y="647492"/>
                        <a:pt x="1096520" y="649130"/>
                      </a:cubicBezTo>
                      <a:lnTo>
                        <a:pt x="1116253" y="663177"/>
                      </a:lnTo>
                      <a:cubicBezTo>
                        <a:pt x="1120852" y="666450"/>
                        <a:pt x="1120852" y="671757"/>
                        <a:pt x="1116253" y="675030"/>
                      </a:cubicBezTo>
                      <a:lnTo>
                        <a:pt x="1103643" y="684008"/>
                      </a:lnTo>
                      <a:cubicBezTo>
                        <a:pt x="1099044" y="687281"/>
                        <a:pt x="1091589" y="687281"/>
                        <a:pt x="1086991" y="684008"/>
                      </a:cubicBezTo>
                      <a:lnTo>
                        <a:pt x="1067258" y="669961"/>
                      </a:lnTo>
                      <a:cubicBezTo>
                        <a:pt x="1062660" y="666687"/>
                        <a:pt x="1062660" y="661380"/>
                        <a:pt x="1067258" y="658107"/>
                      </a:cubicBezTo>
                      <a:lnTo>
                        <a:pt x="1079869" y="649130"/>
                      </a:lnTo>
                      <a:cubicBezTo>
                        <a:pt x="1082167" y="647493"/>
                        <a:pt x="1085181" y="646675"/>
                        <a:pt x="1088194" y="646675"/>
                      </a:cubicBezTo>
                      <a:close/>
                      <a:moveTo>
                        <a:pt x="458885" y="646675"/>
                      </a:moveTo>
                      <a:cubicBezTo>
                        <a:pt x="461898" y="646675"/>
                        <a:pt x="464911" y="647492"/>
                        <a:pt x="467210" y="649130"/>
                      </a:cubicBezTo>
                      <a:lnTo>
                        <a:pt x="486944" y="663177"/>
                      </a:lnTo>
                      <a:cubicBezTo>
                        <a:pt x="491542" y="666450"/>
                        <a:pt x="491542" y="671757"/>
                        <a:pt x="486943" y="675030"/>
                      </a:cubicBezTo>
                      <a:lnTo>
                        <a:pt x="474333" y="684008"/>
                      </a:lnTo>
                      <a:cubicBezTo>
                        <a:pt x="469735" y="687281"/>
                        <a:pt x="462280" y="687281"/>
                        <a:pt x="457682" y="684008"/>
                      </a:cubicBezTo>
                      <a:lnTo>
                        <a:pt x="437948" y="669961"/>
                      </a:lnTo>
                      <a:cubicBezTo>
                        <a:pt x="433350" y="666687"/>
                        <a:pt x="433350" y="661380"/>
                        <a:pt x="437948" y="658107"/>
                      </a:cubicBezTo>
                      <a:lnTo>
                        <a:pt x="450559" y="649130"/>
                      </a:lnTo>
                      <a:cubicBezTo>
                        <a:pt x="452858" y="647493"/>
                        <a:pt x="455871" y="646675"/>
                        <a:pt x="458885" y="646675"/>
                      </a:cubicBezTo>
                      <a:close/>
                      <a:moveTo>
                        <a:pt x="2447212" y="635931"/>
                      </a:moveTo>
                      <a:cubicBezTo>
                        <a:pt x="2448881" y="635952"/>
                        <a:pt x="2450539" y="636426"/>
                        <a:pt x="2451791" y="637349"/>
                      </a:cubicBezTo>
                      <a:lnTo>
                        <a:pt x="2458654" y="642411"/>
                      </a:lnTo>
                      <a:cubicBezTo>
                        <a:pt x="2461156" y="644257"/>
                        <a:pt x="2461083" y="647197"/>
                        <a:pt x="2458491" y="648978"/>
                      </a:cubicBezTo>
                      <a:lnTo>
                        <a:pt x="2451380" y="653864"/>
                      </a:lnTo>
                      <a:cubicBezTo>
                        <a:pt x="2448787" y="655645"/>
                        <a:pt x="2444656" y="655593"/>
                        <a:pt x="2442154" y="653748"/>
                      </a:cubicBezTo>
                      <a:lnTo>
                        <a:pt x="2435290" y="648686"/>
                      </a:lnTo>
                      <a:cubicBezTo>
                        <a:pt x="2432788" y="646840"/>
                        <a:pt x="2432862" y="643899"/>
                        <a:pt x="2435454" y="642118"/>
                      </a:cubicBezTo>
                      <a:lnTo>
                        <a:pt x="2442564" y="637233"/>
                      </a:lnTo>
                      <a:cubicBezTo>
                        <a:pt x="2443861" y="636342"/>
                        <a:pt x="2445542" y="635910"/>
                        <a:pt x="2447212" y="635931"/>
                      </a:cubicBezTo>
                      <a:close/>
                      <a:moveTo>
                        <a:pt x="1816581" y="635931"/>
                      </a:moveTo>
                      <a:cubicBezTo>
                        <a:pt x="1818250" y="635952"/>
                        <a:pt x="1819909" y="636426"/>
                        <a:pt x="1821160" y="637349"/>
                      </a:cubicBezTo>
                      <a:lnTo>
                        <a:pt x="1828024" y="642411"/>
                      </a:lnTo>
                      <a:cubicBezTo>
                        <a:pt x="1830526" y="644257"/>
                        <a:pt x="1830453" y="647197"/>
                        <a:pt x="1827860" y="648978"/>
                      </a:cubicBezTo>
                      <a:lnTo>
                        <a:pt x="1820749" y="653864"/>
                      </a:lnTo>
                      <a:cubicBezTo>
                        <a:pt x="1818156" y="655645"/>
                        <a:pt x="1814026" y="655593"/>
                        <a:pt x="1811523" y="653748"/>
                      </a:cubicBezTo>
                      <a:lnTo>
                        <a:pt x="1804660" y="648686"/>
                      </a:lnTo>
                      <a:cubicBezTo>
                        <a:pt x="1802158" y="646840"/>
                        <a:pt x="1802231" y="643899"/>
                        <a:pt x="1804823" y="642118"/>
                      </a:cubicBezTo>
                      <a:lnTo>
                        <a:pt x="1811934" y="637233"/>
                      </a:lnTo>
                      <a:cubicBezTo>
                        <a:pt x="1813231" y="636342"/>
                        <a:pt x="1814911" y="635910"/>
                        <a:pt x="1816581" y="635931"/>
                      </a:cubicBezTo>
                      <a:close/>
                      <a:moveTo>
                        <a:pt x="1186078" y="635931"/>
                      </a:moveTo>
                      <a:cubicBezTo>
                        <a:pt x="1187747" y="635952"/>
                        <a:pt x="1189406" y="636426"/>
                        <a:pt x="1190657" y="637349"/>
                      </a:cubicBezTo>
                      <a:lnTo>
                        <a:pt x="1197520" y="642411"/>
                      </a:lnTo>
                      <a:cubicBezTo>
                        <a:pt x="1200023" y="644257"/>
                        <a:pt x="1199950" y="647197"/>
                        <a:pt x="1197357" y="648978"/>
                      </a:cubicBezTo>
                      <a:lnTo>
                        <a:pt x="1190246" y="653864"/>
                      </a:lnTo>
                      <a:cubicBezTo>
                        <a:pt x="1187653" y="655645"/>
                        <a:pt x="1183522" y="655593"/>
                        <a:pt x="1181020" y="653748"/>
                      </a:cubicBezTo>
                      <a:lnTo>
                        <a:pt x="1174156" y="648686"/>
                      </a:lnTo>
                      <a:cubicBezTo>
                        <a:pt x="1171655" y="646840"/>
                        <a:pt x="1171728" y="643899"/>
                        <a:pt x="1174320" y="642118"/>
                      </a:cubicBezTo>
                      <a:lnTo>
                        <a:pt x="1181431" y="637233"/>
                      </a:lnTo>
                      <a:cubicBezTo>
                        <a:pt x="1182727" y="636342"/>
                        <a:pt x="1184408" y="635910"/>
                        <a:pt x="1186078" y="635931"/>
                      </a:cubicBezTo>
                      <a:close/>
                      <a:moveTo>
                        <a:pt x="556768" y="635931"/>
                      </a:moveTo>
                      <a:cubicBezTo>
                        <a:pt x="558437" y="635952"/>
                        <a:pt x="560096" y="636426"/>
                        <a:pt x="561347" y="637349"/>
                      </a:cubicBezTo>
                      <a:lnTo>
                        <a:pt x="568210" y="642411"/>
                      </a:lnTo>
                      <a:cubicBezTo>
                        <a:pt x="570713" y="644257"/>
                        <a:pt x="570640" y="647197"/>
                        <a:pt x="568047" y="648978"/>
                      </a:cubicBezTo>
                      <a:lnTo>
                        <a:pt x="560936" y="653864"/>
                      </a:lnTo>
                      <a:cubicBezTo>
                        <a:pt x="558343" y="655645"/>
                        <a:pt x="554213" y="655593"/>
                        <a:pt x="551710" y="653748"/>
                      </a:cubicBezTo>
                      <a:lnTo>
                        <a:pt x="544847" y="648686"/>
                      </a:lnTo>
                      <a:cubicBezTo>
                        <a:pt x="542345" y="646840"/>
                        <a:pt x="542418" y="643899"/>
                        <a:pt x="545010" y="642118"/>
                      </a:cubicBezTo>
                      <a:lnTo>
                        <a:pt x="552121" y="637233"/>
                      </a:lnTo>
                      <a:cubicBezTo>
                        <a:pt x="553418" y="636342"/>
                        <a:pt x="555098" y="635910"/>
                        <a:pt x="556768" y="635931"/>
                      </a:cubicBezTo>
                      <a:close/>
                      <a:moveTo>
                        <a:pt x="2124655" y="635556"/>
                      </a:moveTo>
                      <a:cubicBezTo>
                        <a:pt x="2126496" y="635614"/>
                        <a:pt x="2128305" y="636172"/>
                        <a:pt x="2129647" y="637216"/>
                      </a:cubicBezTo>
                      <a:lnTo>
                        <a:pt x="2135408" y="641698"/>
                      </a:lnTo>
                      <a:cubicBezTo>
                        <a:pt x="2138092" y="643786"/>
                        <a:pt x="2137890" y="647027"/>
                        <a:pt x="2134956" y="648938"/>
                      </a:cubicBezTo>
                      <a:lnTo>
                        <a:pt x="2128661" y="653039"/>
                      </a:lnTo>
                      <a:cubicBezTo>
                        <a:pt x="2125728" y="654950"/>
                        <a:pt x="2121174" y="654805"/>
                        <a:pt x="2118490" y="652717"/>
                      </a:cubicBezTo>
                      <a:lnTo>
                        <a:pt x="2112729" y="648236"/>
                      </a:lnTo>
                      <a:cubicBezTo>
                        <a:pt x="2110046" y="646148"/>
                        <a:pt x="2110248" y="642906"/>
                        <a:pt x="2113180" y="640996"/>
                      </a:cubicBezTo>
                      <a:lnTo>
                        <a:pt x="2119476" y="636895"/>
                      </a:lnTo>
                      <a:cubicBezTo>
                        <a:pt x="2120942" y="635940"/>
                        <a:pt x="2122814" y="635498"/>
                        <a:pt x="2124655" y="635556"/>
                      </a:cubicBezTo>
                      <a:close/>
                      <a:moveTo>
                        <a:pt x="1494024" y="635556"/>
                      </a:moveTo>
                      <a:cubicBezTo>
                        <a:pt x="1495865" y="635614"/>
                        <a:pt x="1497675" y="636172"/>
                        <a:pt x="1499017" y="637216"/>
                      </a:cubicBezTo>
                      <a:lnTo>
                        <a:pt x="1504777" y="641698"/>
                      </a:lnTo>
                      <a:cubicBezTo>
                        <a:pt x="1507461" y="643786"/>
                        <a:pt x="1507259" y="647027"/>
                        <a:pt x="1504326" y="648938"/>
                      </a:cubicBezTo>
                      <a:lnTo>
                        <a:pt x="1498030" y="653039"/>
                      </a:lnTo>
                      <a:cubicBezTo>
                        <a:pt x="1495097" y="654950"/>
                        <a:pt x="1490544" y="654805"/>
                        <a:pt x="1487859" y="652717"/>
                      </a:cubicBezTo>
                      <a:lnTo>
                        <a:pt x="1482099" y="648236"/>
                      </a:lnTo>
                      <a:cubicBezTo>
                        <a:pt x="1479415" y="646148"/>
                        <a:pt x="1479617" y="642906"/>
                        <a:pt x="1482550" y="640996"/>
                      </a:cubicBezTo>
                      <a:lnTo>
                        <a:pt x="1488846" y="636895"/>
                      </a:lnTo>
                      <a:cubicBezTo>
                        <a:pt x="1490312" y="635940"/>
                        <a:pt x="1492184" y="635498"/>
                        <a:pt x="1494024" y="635556"/>
                      </a:cubicBezTo>
                      <a:close/>
                      <a:moveTo>
                        <a:pt x="863521" y="635556"/>
                      </a:moveTo>
                      <a:cubicBezTo>
                        <a:pt x="865362" y="635614"/>
                        <a:pt x="867172" y="636172"/>
                        <a:pt x="868514" y="637216"/>
                      </a:cubicBezTo>
                      <a:lnTo>
                        <a:pt x="874274" y="641698"/>
                      </a:lnTo>
                      <a:cubicBezTo>
                        <a:pt x="876958" y="643786"/>
                        <a:pt x="876756" y="647027"/>
                        <a:pt x="873823" y="648938"/>
                      </a:cubicBezTo>
                      <a:lnTo>
                        <a:pt x="867527" y="653039"/>
                      </a:lnTo>
                      <a:cubicBezTo>
                        <a:pt x="864594" y="654950"/>
                        <a:pt x="860040" y="654805"/>
                        <a:pt x="857356" y="652717"/>
                      </a:cubicBezTo>
                      <a:lnTo>
                        <a:pt x="851595" y="648236"/>
                      </a:lnTo>
                      <a:cubicBezTo>
                        <a:pt x="848911" y="646148"/>
                        <a:pt x="849114" y="642906"/>
                        <a:pt x="852046" y="640996"/>
                      </a:cubicBezTo>
                      <a:lnTo>
                        <a:pt x="858342" y="636895"/>
                      </a:lnTo>
                      <a:cubicBezTo>
                        <a:pt x="859809" y="635940"/>
                        <a:pt x="861681" y="635498"/>
                        <a:pt x="863521" y="635556"/>
                      </a:cubicBezTo>
                      <a:close/>
                      <a:moveTo>
                        <a:pt x="234211" y="635556"/>
                      </a:moveTo>
                      <a:cubicBezTo>
                        <a:pt x="236052" y="635614"/>
                        <a:pt x="237862" y="636172"/>
                        <a:pt x="239204" y="637216"/>
                      </a:cubicBezTo>
                      <a:lnTo>
                        <a:pt x="244964" y="641698"/>
                      </a:lnTo>
                      <a:cubicBezTo>
                        <a:pt x="247648" y="643786"/>
                        <a:pt x="247446" y="647027"/>
                        <a:pt x="244513" y="648938"/>
                      </a:cubicBezTo>
                      <a:lnTo>
                        <a:pt x="238217" y="653039"/>
                      </a:lnTo>
                      <a:cubicBezTo>
                        <a:pt x="235284" y="654950"/>
                        <a:pt x="230730" y="654805"/>
                        <a:pt x="228047" y="652717"/>
                      </a:cubicBezTo>
                      <a:lnTo>
                        <a:pt x="222286" y="648236"/>
                      </a:lnTo>
                      <a:cubicBezTo>
                        <a:pt x="219602" y="646148"/>
                        <a:pt x="219804" y="642906"/>
                        <a:pt x="222737" y="640996"/>
                      </a:cubicBezTo>
                      <a:lnTo>
                        <a:pt x="229032" y="636895"/>
                      </a:lnTo>
                      <a:cubicBezTo>
                        <a:pt x="230499" y="635940"/>
                        <a:pt x="232371" y="635498"/>
                        <a:pt x="234211" y="635556"/>
                      </a:cubicBezTo>
                      <a:close/>
                      <a:moveTo>
                        <a:pt x="2509319" y="626578"/>
                      </a:moveTo>
                      <a:cubicBezTo>
                        <a:pt x="2510988" y="626599"/>
                        <a:pt x="2512647" y="627073"/>
                        <a:pt x="2513898" y="627996"/>
                      </a:cubicBezTo>
                      <a:lnTo>
                        <a:pt x="2520761" y="633058"/>
                      </a:lnTo>
                      <a:cubicBezTo>
                        <a:pt x="2523264" y="634904"/>
                        <a:pt x="2523190" y="637844"/>
                        <a:pt x="2520598" y="639626"/>
                      </a:cubicBezTo>
                      <a:lnTo>
                        <a:pt x="2513487" y="644511"/>
                      </a:lnTo>
                      <a:cubicBezTo>
                        <a:pt x="2510894" y="646293"/>
                        <a:pt x="2506764" y="646241"/>
                        <a:pt x="2504261" y="644395"/>
                      </a:cubicBezTo>
                      <a:lnTo>
                        <a:pt x="2497398" y="639333"/>
                      </a:lnTo>
                      <a:cubicBezTo>
                        <a:pt x="2494895" y="637487"/>
                        <a:pt x="2494969" y="634547"/>
                        <a:pt x="2497561" y="632766"/>
                      </a:cubicBezTo>
                      <a:lnTo>
                        <a:pt x="2504672" y="627880"/>
                      </a:lnTo>
                      <a:cubicBezTo>
                        <a:pt x="2505969" y="626989"/>
                        <a:pt x="2507649" y="626557"/>
                        <a:pt x="2509319" y="626578"/>
                      </a:cubicBezTo>
                      <a:close/>
                      <a:moveTo>
                        <a:pt x="1878689" y="626578"/>
                      </a:moveTo>
                      <a:cubicBezTo>
                        <a:pt x="1880358" y="626599"/>
                        <a:pt x="1882016" y="627073"/>
                        <a:pt x="1883267" y="627996"/>
                      </a:cubicBezTo>
                      <a:lnTo>
                        <a:pt x="1890131" y="633058"/>
                      </a:lnTo>
                      <a:cubicBezTo>
                        <a:pt x="1892633" y="634904"/>
                        <a:pt x="1892560" y="637844"/>
                        <a:pt x="1889968" y="639626"/>
                      </a:cubicBezTo>
                      <a:lnTo>
                        <a:pt x="1882857" y="644511"/>
                      </a:lnTo>
                      <a:cubicBezTo>
                        <a:pt x="1880264" y="646293"/>
                        <a:pt x="1876134" y="646241"/>
                        <a:pt x="1873631" y="644395"/>
                      </a:cubicBezTo>
                      <a:lnTo>
                        <a:pt x="1866768" y="639333"/>
                      </a:lnTo>
                      <a:cubicBezTo>
                        <a:pt x="1864265" y="637487"/>
                        <a:pt x="1864338" y="634547"/>
                        <a:pt x="1866931" y="632766"/>
                      </a:cubicBezTo>
                      <a:lnTo>
                        <a:pt x="1874041" y="627880"/>
                      </a:lnTo>
                      <a:cubicBezTo>
                        <a:pt x="1875338" y="626989"/>
                        <a:pt x="1877019" y="626557"/>
                        <a:pt x="1878689" y="626578"/>
                      </a:cubicBezTo>
                      <a:close/>
                      <a:moveTo>
                        <a:pt x="1248185" y="626578"/>
                      </a:moveTo>
                      <a:cubicBezTo>
                        <a:pt x="1249855" y="626599"/>
                        <a:pt x="1251513" y="627073"/>
                        <a:pt x="1252764" y="627996"/>
                      </a:cubicBezTo>
                      <a:lnTo>
                        <a:pt x="1259628" y="633058"/>
                      </a:lnTo>
                      <a:cubicBezTo>
                        <a:pt x="1262130" y="634904"/>
                        <a:pt x="1262056" y="637844"/>
                        <a:pt x="1259464" y="639626"/>
                      </a:cubicBezTo>
                      <a:lnTo>
                        <a:pt x="1252353" y="644511"/>
                      </a:lnTo>
                      <a:cubicBezTo>
                        <a:pt x="1249761" y="646293"/>
                        <a:pt x="1245630" y="646241"/>
                        <a:pt x="1243127" y="644395"/>
                      </a:cubicBezTo>
                      <a:lnTo>
                        <a:pt x="1236264" y="639333"/>
                      </a:lnTo>
                      <a:cubicBezTo>
                        <a:pt x="1233762" y="637487"/>
                        <a:pt x="1233835" y="634547"/>
                        <a:pt x="1236428" y="632766"/>
                      </a:cubicBezTo>
                      <a:lnTo>
                        <a:pt x="1243538" y="627880"/>
                      </a:lnTo>
                      <a:cubicBezTo>
                        <a:pt x="1244835" y="626989"/>
                        <a:pt x="1246516" y="626557"/>
                        <a:pt x="1248185" y="626578"/>
                      </a:cubicBezTo>
                      <a:close/>
                      <a:moveTo>
                        <a:pt x="618876" y="626578"/>
                      </a:moveTo>
                      <a:cubicBezTo>
                        <a:pt x="620545" y="626599"/>
                        <a:pt x="622203" y="627073"/>
                        <a:pt x="623455" y="627996"/>
                      </a:cubicBezTo>
                      <a:lnTo>
                        <a:pt x="630318" y="633058"/>
                      </a:lnTo>
                      <a:cubicBezTo>
                        <a:pt x="632820" y="634904"/>
                        <a:pt x="632747" y="637844"/>
                        <a:pt x="630155" y="639626"/>
                      </a:cubicBezTo>
                      <a:lnTo>
                        <a:pt x="623044" y="644511"/>
                      </a:lnTo>
                      <a:cubicBezTo>
                        <a:pt x="620451" y="646293"/>
                        <a:pt x="616321" y="646241"/>
                        <a:pt x="613818" y="644395"/>
                      </a:cubicBezTo>
                      <a:lnTo>
                        <a:pt x="606955" y="639333"/>
                      </a:lnTo>
                      <a:cubicBezTo>
                        <a:pt x="604452" y="637487"/>
                        <a:pt x="604526" y="634547"/>
                        <a:pt x="607118" y="632766"/>
                      </a:cubicBezTo>
                      <a:lnTo>
                        <a:pt x="614229" y="627880"/>
                      </a:lnTo>
                      <a:cubicBezTo>
                        <a:pt x="615525" y="626989"/>
                        <a:pt x="617206" y="626557"/>
                        <a:pt x="618876" y="626578"/>
                      </a:cubicBezTo>
                      <a:close/>
                      <a:moveTo>
                        <a:pt x="2287666" y="618224"/>
                      </a:moveTo>
                      <a:cubicBezTo>
                        <a:pt x="2291946" y="618224"/>
                        <a:pt x="2296227" y="619387"/>
                        <a:pt x="2299492" y="621711"/>
                      </a:cubicBezTo>
                      <a:lnTo>
                        <a:pt x="2317405" y="634463"/>
                      </a:lnTo>
                      <a:cubicBezTo>
                        <a:pt x="2323937" y="639112"/>
                        <a:pt x="2323937" y="646651"/>
                        <a:pt x="2317405" y="651300"/>
                      </a:cubicBezTo>
                      <a:lnTo>
                        <a:pt x="2298578" y="664702"/>
                      </a:lnTo>
                      <a:cubicBezTo>
                        <a:pt x="2292048" y="669352"/>
                        <a:pt x="2281457" y="669351"/>
                        <a:pt x="2274926" y="664702"/>
                      </a:cubicBezTo>
                      <a:lnTo>
                        <a:pt x="2257013" y="651951"/>
                      </a:lnTo>
                      <a:cubicBezTo>
                        <a:pt x="2250482" y="647301"/>
                        <a:pt x="2250481" y="639763"/>
                        <a:pt x="2257013" y="635114"/>
                      </a:cubicBezTo>
                      <a:lnTo>
                        <a:pt x="2275841" y="621711"/>
                      </a:lnTo>
                      <a:cubicBezTo>
                        <a:pt x="2279106" y="619386"/>
                        <a:pt x="2283386" y="618224"/>
                        <a:pt x="2287666" y="618224"/>
                      </a:cubicBezTo>
                      <a:close/>
                      <a:moveTo>
                        <a:pt x="1657036" y="618224"/>
                      </a:moveTo>
                      <a:cubicBezTo>
                        <a:pt x="1661316" y="618224"/>
                        <a:pt x="1665596" y="619387"/>
                        <a:pt x="1668862" y="621711"/>
                      </a:cubicBezTo>
                      <a:lnTo>
                        <a:pt x="1686775" y="634463"/>
                      </a:lnTo>
                      <a:cubicBezTo>
                        <a:pt x="1693306" y="639112"/>
                        <a:pt x="1693306" y="646651"/>
                        <a:pt x="1686775" y="651300"/>
                      </a:cubicBezTo>
                      <a:lnTo>
                        <a:pt x="1667947" y="664702"/>
                      </a:lnTo>
                      <a:cubicBezTo>
                        <a:pt x="1661417" y="669352"/>
                        <a:pt x="1650827" y="669351"/>
                        <a:pt x="1644295" y="664702"/>
                      </a:cubicBezTo>
                      <a:lnTo>
                        <a:pt x="1626383" y="651951"/>
                      </a:lnTo>
                      <a:cubicBezTo>
                        <a:pt x="1619852" y="647301"/>
                        <a:pt x="1619851" y="639763"/>
                        <a:pt x="1626383" y="635114"/>
                      </a:cubicBezTo>
                      <a:lnTo>
                        <a:pt x="1645210" y="621711"/>
                      </a:lnTo>
                      <a:cubicBezTo>
                        <a:pt x="1648475" y="619386"/>
                        <a:pt x="1652756" y="618224"/>
                        <a:pt x="1657036" y="618224"/>
                      </a:cubicBezTo>
                      <a:close/>
                      <a:moveTo>
                        <a:pt x="1026532" y="618224"/>
                      </a:moveTo>
                      <a:cubicBezTo>
                        <a:pt x="1030813" y="618224"/>
                        <a:pt x="1035093" y="619387"/>
                        <a:pt x="1038358" y="621711"/>
                      </a:cubicBezTo>
                      <a:lnTo>
                        <a:pt x="1056271" y="634463"/>
                      </a:lnTo>
                      <a:cubicBezTo>
                        <a:pt x="1062803" y="639112"/>
                        <a:pt x="1062803" y="646651"/>
                        <a:pt x="1056271" y="651300"/>
                      </a:cubicBezTo>
                      <a:lnTo>
                        <a:pt x="1037444" y="664702"/>
                      </a:lnTo>
                      <a:cubicBezTo>
                        <a:pt x="1030913" y="669352"/>
                        <a:pt x="1020323" y="669351"/>
                        <a:pt x="1013792" y="664702"/>
                      </a:cubicBezTo>
                      <a:lnTo>
                        <a:pt x="995880" y="651951"/>
                      </a:lnTo>
                      <a:cubicBezTo>
                        <a:pt x="989348" y="647301"/>
                        <a:pt x="989348" y="639763"/>
                        <a:pt x="995880" y="635114"/>
                      </a:cubicBezTo>
                      <a:lnTo>
                        <a:pt x="1014707" y="621711"/>
                      </a:lnTo>
                      <a:cubicBezTo>
                        <a:pt x="1017972" y="619386"/>
                        <a:pt x="1022252" y="618224"/>
                        <a:pt x="1026532" y="618224"/>
                      </a:cubicBezTo>
                      <a:close/>
                      <a:moveTo>
                        <a:pt x="397223" y="618224"/>
                      </a:moveTo>
                      <a:cubicBezTo>
                        <a:pt x="401503" y="618224"/>
                        <a:pt x="405783" y="619387"/>
                        <a:pt x="409049" y="621711"/>
                      </a:cubicBezTo>
                      <a:lnTo>
                        <a:pt x="426962" y="634463"/>
                      </a:lnTo>
                      <a:cubicBezTo>
                        <a:pt x="433493" y="639112"/>
                        <a:pt x="433493" y="646651"/>
                        <a:pt x="426962" y="651300"/>
                      </a:cubicBezTo>
                      <a:lnTo>
                        <a:pt x="408135" y="664702"/>
                      </a:lnTo>
                      <a:cubicBezTo>
                        <a:pt x="401604" y="669352"/>
                        <a:pt x="391014" y="669351"/>
                        <a:pt x="384483" y="664702"/>
                      </a:cubicBezTo>
                      <a:lnTo>
                        <a:pt x="366570" y="651951"/>
                      </a:lnTo>
                      <a:cubicBezTo>
                        <a:pt x="360038" y="647301"/>
                        <a:pt x="360038" y="639763"/>
                        <a:pt x="366570" y="635114"/>
                      </a:cubicBezTo>
                      <a:lnTo>
                        <a:pt x="385397" y="621711"/>
                      </a:lnTo>
                      <a:cubicBezTo>
                        <a:pt x="388662" y="619386"/>
                        <a:pt x="392942" y="618224"/>
                        <a:pt x="397223" y="618224"/>
                      </a:cubicBezTo>
                      <a:close/>
                      <a:moveTo>
                        <a:pt x="1979950" y="616669"/>
                      </a:moveTo>
                      <a:lnTo>
                        <a:pt x="2024980" y="616669"/>
                      </a:lnTo>
                      <a:lnTo>
                        <a:pt x="2070013" y="616669"/>
                      </a:lnTo>
                      <a:cubicBezTo>
                        <a:pt x="2087656" y="616669"/>
                        <a:pt x="2101958" y="626850"/>
                        <a:pt x="2101958" y="639410"/>
                      </a:cubicBezTo>
                      <a:lnTo>
                        <a:pt x="2101958" y="673857"/>
                      </a:lnTo>
                      <a:cubicBezTo>
                        <a:pt x="2101958" y="686416"/>
                        <a:pt x="2087656" y="696598"/>
                        <a:pt x="2070013" y="696598"/>
                      </a:cubicBezTo>
                      <a:lnTo>
                        <a:pt x="2024980" y="696598"/>
                      </a:lnTo>
                      <a:lnTo>
                        <a:pt x="1979949" y="696598"/>
                      </a:lnTo>
                      <a:cubicBezTo>
                        <a:pt x="1962306" y="696598"/>
                        <a:pt x="1948003" y="686416"/>
                        <a:pt x="1948003" y="673857"/>
                      </a:cubicBezTo>
                      <a:cubicBezTo>
                        <a:pt x="1948003" y="662374"/>
                        <a:pt x="1948003" y="650892"/>
                        <a:pt x="1948003" y="639410"/>
                      </a:cubicBezTo>
                      <a:cubicBezTo>
                        <a:pt x="1948003" y="626850"/>
                        <a:pt x="1962306" y="616669"/>
                        <a:pt x="1979950" y="616669"/>
                      </a:cubicBezTo>
                      <a:close/>
                      <a:moveTo>
                        <a:pt x="1349446" y="616669"/>
                      </a:moveTo>
                      <a:lnTo>
                        <a:pt x="1394477" y="616669"/>
                      </a:lnTo>
                      <a:lnTo>
                        <a:pt x="1439383" y="616669"/>
                      </a:lnTo>
                      <a:cubicBezTo>
                        <a:pt x="1457026" y="616669"/>
                        <a:pt x="1471328" y="626850"/>
                        <a:pt x="1471328" y="639410"/>
                      </a:cubicBezTo>
                      <a:lnTo>
                        <a:pt x="1471328" y="673857"/>
                      </a:lnTo>
                      <a:cubicBezTo>
                        <a:pt x="1471328" y="686416"/>
                        <a:pt x="1457025" y="696598"/>
                        <a:pt x="1439383" y="696598"/>
                      </a:cubicBezTo>
                      <a:lnTo>
                        <a:pt x="1394477" y="696598"/>
                      </a:lnTo>
                      <a:lnTo>
                        <a:pt x="1394350" y="696598"/>
                      </a:lnTo>
                      <a:lnTo>
                        <a:pt x="1349446" y="696598"/>
                      </a:lnTo>
                      <a:cubicBezTo>
                        <a:pt x="1331803" y="696598"/>
                        <a:pt x="1317499" y="686416"/>
                        <a:pt x="1317499" y="673857"/>
                      </a:cubicBezTo>
                      <a:cubicBezTo>
                        <a:pt x="1317500" y="662374"/>
                        <a:pt x="1317500" y="650892"/>
                        <a:pt x="1317500" y="639410"/>
                      </a:cubicBezTo>
                      <a:cubicBezTo>
                        <a:pt x="1317500" y="626850"/>
                        <a:pt x="1331803" y="616669"/>
                        <a:pt x="1349446" y="616669"/>
                      </a:cubicBezTo>
                      <a:close/>
                      <a:moveTo>
                        <a:pt x="720137" y="616669"/>
                      </a:moveTo>
                      <a:lnTo>
                        <a:pt x="765167" y="616669"/>
                      </a:lnTo>
                      <a:lnTo>
                        <a:pt x="808879" y="616669"/>
                      </a:lnTo>
                      <a:cubicBezTo>
                        <a:pt x="826522" y="616669"/>
                        <a:pt x="840825" y="626850"/>
                        <a:pt x="840825" y="639410"/>
                      </a:cubicBezTo>
                      <a:lnTo>
                        <a:pt x="840825" y="673857"/>
                      </a:lnTo>
                      <a:cubicBezTo>
                        <a:pt x="840825" y="686416"/>
                        <a:pt x="826522" y="696598"/>
                        <a:pt x="808879" y="696598"/>
                      </a:cubicBezTo>
                      <a:lnTo>
                        <a:pt x="765167" y="696598"/>
                      </a:lnTo>
                      <a:lnTo>
                        <a:pt x="763846" y="696598"/>
                      </a:lnTo>
                      <a:lnTo>
                        <a:pt x="720136" y="696598"/>
                      </a:lnTo>
                      <a:cubicBezTo>
                        <a:pt x="702492" y="696598"/>
                        <a:pt x="688190" y="686416"/>
                        <a:pt x="688190" y="673857"/>
                      </a:cubicBezTo>
                      <a:cubicBezTo>
                        <a:pt x="688190" y="662374"/>
                        <a:pt x="688190" y="650892"/>
                        <a:pt x="688191" y="639410"/>
                      </a:cubicBezTo>
                      <a:cubicBezTo>
                        <a:pt x="688191" y="626850"/>
                        <a:pt x="702492" y="616669"/>
                        <a:pt x="720137" y="616669"/>
                      </a:cubicBezTo>
                      <a:close/>
                      <a:moveTo>
                        <a:pt x="89633" y="616669"/>
                      </a:moveTo>
                      <a:lnTo>
                        <a:pt x="134663" y="616669"/>
                      </a:lnTo>
                      <a:lnTo>
                        <a:pt x="179569" y="616669"/>
                      </a:lnTo>
                      <a:cubicBezTo>
                        <a:pt x="197212" y="616669"/>
                        <a:pt x="211515" y="626850"/>
                        <a:pt x="211515" y="639410"/>
                      </a:cubicBezTo>
                      <a:lnTo>
                        <a:pt x="211515" y="673857"/>
                      </a:lnTo>
                      <a:cubicBezTo>
                        <a:pt x="211515" y="686416"/>
                        <a:pt x="197212" y="696598"/>
                        <a:pt x="179569" y="696598"/>
                      </a:cubicBezTo>
                      <a:lnTo>
                        <a:pt x="134663" y="696598"/>
                      </a:lnTo>
                      <a:lnTo>
                        <a:pt x="134537" y="696598"/>
                      </a:lnTo>
                      <a:lnTo>
                        <a:pt x="89633" y="696598"/>
                      </a:lnTo>
                      <a:cubicBezTo>
                        <a:pt x="71989" y="696598"/>
                        <a:pt x="57686" y="686416"/>
                        <a:pt x="57686" y="673857"/>
                      </a:cubicBezTo>
                      <a:cubicBezTo>
                        <a:pt x="57687" y="662374"/>
                        <a:pt x="57687" y="650892"/>
                        <a:pt x="57687" y="639410"/>
                      </a:cubicBezTo>
                      <a:cubicBezTo>
                        <a:pt x="57687" y="626850"/>
                        <a:pt x="71989" y="616669"/>
                        <a:pt x="89633" y="616669"/>
                      </a:cubicBezTo>
                      <a:close/>
                      <a:moveTo>
                        <a:pt x="2397104" y="613510"/>
                      </a:moveTo>
                      <a:cubicBezTo>
                        <a:pt x="2400850" y="613510"/>
                        <a:pt x="2404597" y="614528"/>
                        <a:pt x="2407456" y="616562"/>
                      </a:cubicBezTo>
                      <a:lnTo>
                        <a:pt x="2423136" y="627725"/>
                      </a:lnTo>
                      <a:cubicBezTo>
                        <a:pt x="2428853" y="631795"/>
                        <a:pt x="2428853" y="638394"/>
                        <a:pt x="2423136" y="642464"/>
                      </a:cubicBezTo>
                      <a:lnTo>
                        <a:pt x="2403232" y="656632"/>
                      </a:lnTo>
                      <a:cubicBezTo>
                        <a:pt x="2397515" y="660703"/>
                        <a:pt x="2388245" y="660703"/>
                        <a:pt x="2382528" y="656632"/>
                      </a:cubicBezTo>
                      <a:lnTo>
                        <a:pt x="2366847" y="645470"/>
                      </a:lnTo>
                      <a:cubicBezTo>
                        <a:pt x="2361130" y="641400"/>
                        <a:pt x="2361130" y="634801"/>
                        <a:pt x="2366847" y="630731"/>
                      </a:cubicBezTo>
                      <a:lnTo>
                        <a:pt x="2386751" y="616562"/>
                      </a:lnTo>
                      <a:cubicBezTo>
                        <a:pt x="2389610" y="614527"/>
                        <a:pt x="2393357" y="613510"/>
                        <a:pt x="2397104" y="613510"/>
                      </a:cubicBezTo>
                      <a:close/>
                      <a:moveTo>
                        <a:pt x="1766473" y="613510"/>
                      </a:moveTo>
                      <a:cubicBezTo>
                        <a:pt x="1770219" y="613510"/>
                        <a:pt x="1773966" y="614528"/>
                        <a:pt x="1776825" y="616562"/>
                      </a:cubicBezTo>
                      <a:lnTo>
                        <a:pt x="1792505" y="627725"/>
                      </a:lnTo>
                      <a:cubicBezTo>
                        <a:pt x="1798223" y="631795"/>
                        <a:pt x="1798223" y="638394"/>
                        <a:pt x="1792505" y="642464"/>
                      </a:cubicBezTo>
                      <a:lnTo>
                        <a:pt x="1772602" y="656632"/>
                      </a:lnTo>
                      <a:cubicBezTo>
                        <a:pt x="1766884" y="660703"/>
                        <a:pt x="1757615" y="660703"/>
                        <a:pt x="1751897" y="656632"/>
                      </a:cubicBezTo>
                      <a:lnTo>
                        <a:pt x="1736217" y="645470"/>
                      </a:lnTo>
                      <a:cubicBezTo>
                        <a:pt x="1730499" y="641400"/>
                        <a:pt x="1730499" y="634801"/>
                        <a:pt x="1736217" y="630731"/>
                      </a:cubicBezTo>
                      <a:lnTo>
                        <a:pt x="1756120" y="616562"/>
                      </a:lnTo>
                      <a:cubicBezTo>
                        <a:pt x="1758979" y="614527"/>
                        <a:pt x="1762726" y="613510"/>
                        <a:pt x="1766473" y="613510"/>
                      </a:cubicBezTo>
                      <a:close/>
                      <a:moveTo>
                        <a:pt x="1135970" y="613510"/>
                      </a:moveTo>
                      <a:cubicBezTo>
                        <a:pt x="1139716" y="613510"/>
                        <a:pt x="1143463" y="614528"/>
                        <a:pt x="1146322" y="616562"/>
                      </a:cubicBezTo>
                      <a:lnTo>
                        <a:pt x="1162002" y="627725"/>
                      </a:lnTo>
                      <a:cubicBezTo>
                        <a:pt x="1167720" y="631795"/>
                        <a:pt x="1167720" y="638394"/>
                        <a:pt x="1162002" y="642464"/>
                      </a:cubicBezTo>
                      <a:lnTo>
                        <a:pt x="1142098" y="656632"/>
                      </a:lnTo>
                      <a:cubicBezTo>
                        <a:pt x="1136381" y="660703"/>
                        <a:pt x="1127112" y="660703"/>
                        <a:pt x="1121394" y="656632"/>
                      </a:cubicBezTo>
                      <a:lnTo>
                        <a:pt x="1105714" y="645470"/>
                      </a:lnTo>
                      <a:cubicBezTo>
                        <a:pt x="1099996" y="641400"/>
                        <a:pt x="1099996" y="634801"/>
                        <a:pt x="1105714" y="630731"/>
                      </a:cubicBezTo>
                      <a:lnTo>
                        <a:pt x="1125617" y="616562"/>
                      </a:lnTo>
                      <a:cubicBezTo>
                        <a:pt x="1128476" y="614527"/>
                        <a:pt x="1132223" y="613510"/>
                        <a:pt x="1135970" y="613510"/>
                      </a:cubicBezTo>
                      <a:close/>
                      <a:moveTo>
                        <a:pt x="506660" y="613510"/>
                      </a:moveTo>
                      <a:cubicBezTo>
                        <a:pt x="510407" y="613510"/>
                        <a:pt x="514153" y="614528"/>
                        <a:pt x="517012" y="616562"/>
                      </a:cubicBezTo>
                      <a:lnTo>
                        <a:pt x="532693" y="627725"/>
                      </a:lnTo>
                      <a:cubicBezTo>
                        <a:pt x="538410" y="631795"/>
                        <a:pt x="538410" y="638394"/>
                        <a:pt x="532692" y="642464"/>
                      </a:cubicBezTo>
                      <a:lnTo>
                        <a:pt x="512789" y="656632"/>
                      </a:lnTo>
                      <a:cubicBezTo>
                        <a:pt x="507071" y="660703"/>
                        <a:pt x="497802" y="660703"/>
                        <a:pt x="492084" y="656632"/>
                      </a:cubicBezTo>
                      <a:lnTo>
                        <a:pt x="476404" y="645470"/>
                      </a:lnTo>
                      <a:cubicBezTo>
                        <a:pt x="470686" y="641400"/>
                        <a:pt x="470686" y="634801"/>
                        <a:pt x="476404" y="630731"/>
                      </a:cubicBezTo>
                      <a:lnTo>
                        <a:pt x="496307" y="616562"/>
                      </a:lnTo>
                      <a:cubicBezTo>
                        <a:pt x="499167" y="614527"/>
                        <a:pt x="502913" y="613510"/>
                        <a:pt x="506660" y="613510"/>
                      </a:cubicBezTo>
                      <a:close/>
                      <a:moveTo>
                        <a:pt x="2538854" y="605566"/>
                      </a:moveTo>
                      <a:lnTo>
                        <a:pt x="2544420" y="637262"/>
                      </a:lnTo>
                      <a:lnTo>
                        <a:pt x="2543150" y="637397"/>
                      </a:lnTo>
                      <a:lnTo>
                        <a:pt x="2528598" y="629727"/>
                      </a:lnTo>
                      <a:cubicBezTo>
                        <a:pt x="2523292" y="626931"/>
                        <a:pt x="2522175" y="621602"/>
                        <a:pt x="2526103" y="617825"/>
                      </a:cubicBezTo>
                      <a:close/>
                      <a:moveTo>
                        <a:pt x="38446" y="600594"/>
                      </a:moveTo>
                      <a:lnTo>
                        <a:pt x="52678" y="608094"/>
                      </a:lnTo>
                      <a:cubicBezTo>
                        <a:pt x="57984" y="610890"/>
                        <a:pt x="59101" y="616219"/>
                        <a:pt x="55173" y="619996"/>
                      </a:cubicBezTo>
                      <a:lnTo>
                        <a:pt x="38923" y="635621"/>
                      </a:lnTo>
                      <a:lnTo>
                        <a:pt x="32169" y="636339"/>
                      </a:lnTo>
                      <a:close/>
                      <a:moveTo>
                        <a:pt x="1919565" y="598847"/>
                      </a:moveTo>
                      <a:cubicBezTo>
                        <a:pt x="1922592" y="598526"/>
                        <a:pt x="1925789" y="599027"/>
                        <a:pt x="1928442" y="600425"/>
                      </a:cubicBezTo>
                      <a:lnTo>
                        <a:pt x="1942994" y="608094"/>
                      </a:lnTo>
                      <a:cubicBezTo>
                        <a:pt x="1948300" y="610890"/>
                        <a:pt x="1949417" y="616219"/>
                        <a:pt x="1945489" y="619996"/>
                      </a:cubicBezTo>
                      <a:lnTo>
                        <a:pt x="1929239" y="635621"/>
                      </a:lnTo>
                      <a:cubicBezTo>
                        <a:pt x="1925312" y="639398"/>
                        <a:pt x="1917825" y="640193"/>
                        <a:pt x="1912519" y="637397"/>
                      </a:cubicBezTo>
                      <a:lnTo>
                        <a:pt x="1897967" y="629727"/>
                      </a:lnTo>
                      <a:cubicBezTo>
                        <a:pt x="1892662" y="626931"/>
                        <a:pt x="1891544" y="621602"/>
                        <a:pt x="1895473" y="617825"/>
                      </a:cubicBezTo>
                      <a:lnTo>
                        <a:pt x="1911723" y="602201"/>
                      </a:lnTo>
                      <a:cubicBezTo>
                        <a:pt x="1913686" y="600312"/>
                        <a:pt x="1916540" y="599169"/>
                        <a:pt x="1919565" y="598847"/>
                      </a:cubicBezTo>
                      <a:close/>
                      <a:moveTo>
                        <a:pt x="1289062" y="598847"/>
                      </a:moveTo>
                      <a:cubicBezTo>
                        <a:pt x="1292089" y="598526"/>
                        <a:pt x="1295286" y="599027"/>
                        <a:pt x="1297939" y="600425"/>
                      </a:cubicBezTo>
                      <a:lnTo>
                        <a:pt x="1312491" y="608094"/>
                      </a:lnTo>
                      <a:cubicBezTo>
                        <a:pt x="1317797" y="610890"/>
                        <a:pt x="1318914" y="616219"/>
                        <a:pt x="1314986" y="619996"/>
                      </a:cubicBezTo>
                      <a:lnTo>
                        <a:pt x="1298736" y="635621"/>
                      </a:lnTo>
                      <a:cubicBezTo>
                        <a:pt x="1294808" y="639398"/>
                        <a:pt x="1287322" y="640193"/>
                        <a:pt x="1282016" y="637397"/>
                      </a:cubicBezTo>
                      <a:lnTo>
                        <a:pt x="1267464" y="629727"/>
                      </a:lnTo>
                      <a:cubicBezTo>
                        <a:pt x="1262159" y="626931"/>
                        <a:pt x="1261041" y="621602"/>
                        <a:pt x="1264970" y="617825"/>
                      </a:cubicBezTo>
                      <a:lnTo>
                        <a:pt x="1281219" y="602201"/>
                      </a:lnTo>
                      <a:cubicBezTo>
                        <a:pt x="1283183" y="600312"/>
                        <a:pt x="1286037" y="599169"/>
                        <a:pt x="1289062" y="598847"/>
                      </a:cubicBezTo>
                      <a:close/>
                      <a:moveTo>
                        <a:pt x="659753" y="598847"/>
                      </a:moveTo>
                      <a:cubicBezTo>
                        <a:pt x="662779" y="598526"/>
                        <a:pt x="665976" y="599027"/>
                        <a:pt x="668629" y="600425"/>
                      </a:cubicBezTo>
                      <a:lnTo>
                        <a:pt x="683181" y="608094"/>
                      </a:lnTo>
                      <a:cubicBezTo>
                        <a:pt x="688487" y="610890"/>
                        <a:pt x="689604" y="616219"/>
                        <a:pt x="685676" y="619996"/>
                      </a:cubicBezTo>
                      <a:lnTo>
                        <a:pt x="669426" y="635621"/>
                      </a:lnTo>
                      <a:cubicBezTo>
                        <a:pt x="665498" y="639398"/>
                        <a:pt x="658013" y="640193"/>
                        <a:pt x="652706" y="637397"/>
                      </a:cubicBezTo>
                      <a:lnTo>
                        <a:pt x="638154" y="629727"/>
                      </a:lnTo>
                      <a:cubicBezTo>
                        <a:pt x="632848" y="626931"/>
                        <a:pt x="631731" y="621602"/>
                        <a:pt x="635660" y="617825"/>
                      </a:cubicBezTo>
                      <a:lnTo>
                        <a:pt x="651909" y="602201"/>
                      </a:lnTo>
                      <a:cubicBezTo>
                        <a:pt x="653873" y="600312"/>
                        <a:pt x="656727" y="599169"/>
                        <a:pt x="659753" y="598847"/>
                      </a:cubicBezTo>
                      <a:close/>
                      <a:moveTo>
                        <a:pt x="1989691" y="593895"/>
                      </a:moveTo>
                      <a:cubicBezTo>
                        <a:pt x="1991532" y="593953"/>
                        <a:pt x="1993342" y="594511"/>
                        <a:pt x="1994684" y="595555"/>
                      </a:cubicBezTo>
                      <a:lnTo>
                        <a:pt x="2000444" y="600036"/>
                      </a:lnTo>
                      <a:cubicBezTo>
                        <a:pt x="2003128" y="602125"/>
                        <a:pt x="2002926" y="605367"/>
                        <a:pt x="1999992" y="607277"/>
                      </a:cubicBezTo>
                      <a:lnTo>
                        <a:pt x="1993697" y="611378"/>
                      </a:lnTo>
                      <a:cubicBezTo>
                        <a:pt x="1990764" y="613289"/>
                        <a:pt x="1986210" y="613145"/>
                        <a:pt x="1983525" y="611057"/>
                      </a:cubicBezTo>
                      <a:lnTo>
                        <a:pt x="1977765" y="606575"/>
                      </a:lnTo>
                      <a:cubicBezTo>
                        <a:pt x="1975081" y="604487"/>
                        <a:pt x="1975283" y="601245"/>
                        <a:pt x="1978216" y="599334"/>
                      </a:cubicBezTo>
                      <a:lnTo>
                        <a:pt x="1984512" y="595234"/>
                      </a:lnTo>
                      <a:cubicBezTo>
                        <a:pt x="1985978" y="594279"/>
                        <a:pt x="1987850" y="593837"/>
                        <a:pt x="1989691" y="593895"/>
                      </a:cubicBezTo>
                      <a:close/>
                      <a:moveTo>
                        <a:pt x="1359188" y="593895"/>
                      </a:moveTo>
                      <a:cubicBezTo>
                        <a:pt x="1361029" y="593953"/>
                        <a:pt x="1362838" y="594511"/>
                        <a:pt x="1364180" y="595555"/>
                      </a:cubicBezTo>
                      <a:lnTo>
                        <a:pt x="1369940" y="600036"/>
                      </a:lnTo>
                      <a:cubicBezTo>
                        <a:pt x="1372625" y="602125"/>
                        <a:pt x="1372422" y="605367"/>
                        <a:pt x="1369489" y="607277"/>
                      </a:cubicBezTo>
                      <a:lnTo>
                        <a:pt x="1363194" y="611378"/>
                      </a:lnTo>
                      <a:cubicBezTo>
                        <a:pt x="1360261" y="613289"/>
                        <a:pt x="1355706" y="613145"/>
                        <a:pt x="1353022" y="611057"/>
                      </a:cubicBezTo>
                      <a:lnTo>
                        <a:pt x="1347262" y="606575"/>
                      </a:lnTo>
                      <a:cubicBezTo>
                        <a:pt x="1344578" y="604487"/>
                        <a:pt x="1344780" y="601245"/>
                        <a:pt x="1347713" y="599334"/>
                      </a:cubicBezTo>
                      <a:lnTo>
                        <a:pt x="1354009" y="595234"/>
                      </a:lnTo>
                      <a:cubicBezTo>
                        <a:pt x="1355475" y="594279"/>
                        <a:pt x="1357347" y="593837"/>
                        <a:pt x="1359188" y="593895"/>
                      </a:cubicBezTo>
                      <a:close/>
                      <a:moveTo>
                        <a:pt x="729878" y="593895"/>
                      </a:moveTo>
                      <a:cubicBezTo>
                        <a:pt x="731719" y="593953"/>
                        <a:pt x="733529" y="594511"/>
                        <a:pt x="734871" y="595555"/>
                      </a:cubicBezTo>
                      <a:lnTo>
                        <a:pt x="740630" y="600036"/>
                      </a:lnTo>
                      <a:cubicBezTo>
                        <a:pt x="743315" y="602125"/>
                        <a:pt x="743113" y="605367"/>
                        <a:pt x="740180" y="607277"/>
                      </a:cubicBezTo>
                      <a:lnTo>
                        <a:pt x="733884" y="611378"/>
                      </a:lnTo>
                      <a:cubicBezTo>
                        <a:pt x="730951" y="613289"/>
                        <a:pt x="726396" y="613145"/>
                        <a:pt x="723712" y="611057"/>
                      </a:cubicBezTo>
                      <a:lnTo>
                        <a:pt x="717953" y="606575"/>
                      </a:lnTo>
                      <a:cubicBezTo>
                        <a:pt x="715268" y="604487"/>
                        <a:pt x="715470" y="601245"/>
                        <a:pt x="718404" y="599334"/>
                      </a:cubicBezTo>
                      <a:lnTo>
                        <a:pt x="724699" y="595234"/>
                      </a:lnTo>
                      <a:cubicBezTo>
                        <a:pt x="726165" y="594279"/>
                        <a:pt x="728037" y="593837"/>
                        <a:pt x="729878" y="593895"/>
                      </a:cubicBezTo>
                      <a:close/>
                      <a:moveTo>
                        <a:pt x="99375" y="593895"/>
                      </a:moveTo>
                      <a:cubicBezTo>
                        <a:pt x="101216" y="593953"/>
                        <a:pt x="103025" y="594511"/>
                        <a:pt x="104368" y="595555"/>
                      </a:cubicBezTo>
                      <a:lnTo>
                        <a:pt x="110127" y="600036"/>
                      </a:lnTo>
                      <a:cubicBezTo>
                        <a:pt x="112811" y="602125"/>
                        <a:pt x="112609" y="605367"/>
                        <a:pt x="109676" y="607277"/>
                      </a:cubicBezTo>
                      <a:lnTo>
                        <a:pt x="103381" y="611378"/>
                      </a:lnTo>
                      <a:cubicBezTo>
                        <a:pt x="100447" y="613289"/>
                        <a:pt x="95893" y="613145"/>
                        <a:pt x="93209" y="611057"/>
                      </a:cubicBezTo>
                      <a:lnTo>
                        <a:pt x="87449" y="606575"/>
                      </a:lnTo>
                      <a:cubicBezTo>
                        <a:pt x="84765" y="604487"/>
                        <a:pt x="84967" y="601245"/>
                        <a:pt x="87901" y="599334"/>
                      </a:cubicBezTo>
                      <a:lnTo>
                        <a:pt x="94196" y="595234"/>
                      </a:lnTo>
                      <a:cubicBezTo>
                        <a:pt x="95662" y="594279"/>
                        <a:pt x="97534" y="593837"/>
                        <a:pt x="99375" y="593895"/>
                      </a:cubicBezTo>
                      <a:close/>
                      <a:moveTo>
                        <a:pt x="2067324" y="593894"/>
                      </a:moveTo>
                      <a:cubicBezTo>
                        <a:pt x="2069165" y="593952"/>
                        <a:pt x="2070975" y="594510"/>
                        <a:pt x="2072317" y="595554"/>
                      </a:cubicBezTo>
                      <a:lnTo>
                        <a:pt x="2078077" y="600036"/>
                      </a:lnTo>
                      <a:cubicBezTo>
                        <a:pt x="2080761" y="602124"/>
                        <a:pt x="2080559" y="605366"/>
                        <a:pt x="2077626" y="607276"/>
                      </a:cubicBezTo>
                      <a:lnTo>
                        <a:pt x="2071330" y="611377"/>
                      </a:lnTo>
                      <a:cubicBezTo>
                        <a:pt x="2068397" y="613288"/>
                        <a:pt x="2063843" y="613143"/>
                        <a:pt x="2061159" y="611056"/>
                      </a:cubicBezTo>
                      <a:lnTo>
                        <a:pt x="2055399" y="606575"/>
                      </a:lnTo>
                      <a:cubicBezTo>
                        <a:pt x="2052715" y="604486"/>
                        <a:pt x="2052917" y="601245"/>
                        <a:pt x="2055850" y="599334"/>
                      </a:cubicBezTo>
                      <a:lnTo>
                        <a:pt x="2062146" y="595233"/>
                      </a:lnTo>
                      <a:cubicBezTo>
                        <a:pt x="2063612" y="594278"/>
                        <a:pt x="2065484" y="593836"/>
                        <a:pt x="2067324" y="593894"/>
                      </a:cubicBezTo>
                      <a:close/>
                      <a:moveTo>
                        <a:pt x="1436694" y="593894"/>
                      </a:moveTo>
                      <a:cubicBezTo>
                        <a:pt x="1438535" y="593952"/>
                        <a:pt x="1440345" y="594510"/>
                        <a:pt x="1441687" y="595554"/>
                      </a:cubicBezTo>
                      <a:lnTo>
                        <a:pt x="1447447" y="600036"/>
                      </a:lnTo>
                      <a:cubicBezTo>
                        <a:pt x="1450131" y="602124"/>
                        <a:pt x="1449928" y="605366"/>
                        <a:pt x="1446995" y="607276"/>
                      </a:cubicBezTo>
                      <a:lnTo>
                        <a:pt x="1440700" y="611377"/>
                      </a:lnTo>
                      <a:cubicBezTo>
                        <a:pt x="1437766" y="613288"/>
                        <a:pt x="1433213" y="613143"/>
                        <a:pt x="1430529" y="611056"/>
                      </a:cubicBezTo>
                      <a:lnTo>
                        <a:pt x="1424768" y="606575"/>
                      </a:lnTo>
                      <a:cubicBezTo>
                        <a:pt x="1422085" y="604486"/>
                        <a:pt x="1422286" y="601245"/>
                        <a:pt x="1425220" y="599334"/>
                      </a:cubicBezTo>
                      <a:lnTo>
                        <a:pt x="1431515" y="595233"/>
                      </a:lnTo>
                      <a:cubicBezTo>
                        <a:pt x="1432982" y="594278"/>
                        <a:pt x="1434854" y="593836"/>
                        <a:pt x="1436694" y="593894"/>
                      </a:cubicBezTo>
                      <a:close/>
                      <a:moveTo>
                        <a:pt x="806191" y="593894"/>
                      </a:moveTo>
                      <a:cubicBezTo>
                        <a:pt x="808031" y="593952"/>
                        <a:pt x="809841" y="594510"/>
                        <a:pt x="811183" y="595554"/>
                      </a:cubicBezTo>
                      <a:lnTo>
                        <a:pt x="816943" y="600036"/>
                      </a:lnTo>
                      <a:cubicBezTo>
                        <a:pt x="819628" y="602124"/>
                        <a:pt x="819425" y="605366"/>
                        <a:pt x="816492" y="607276"/>
                      </a:cubicBezTo>
                      <a:lnTo>
                        <a:pt x="810197" y="611377"/>
                      </a:lnTo>
                      <a:cubicBezTo>
                        <a:pt x="807263" y="613288"/>
                        <a:pt x="802710" y="613143"/>
                        <a:pt x="800025" y="611056"/>
                      </a:cubicBezTo>
                      <a:lnTo>
                        <a:pt x="794265" y="606575"/>
                      </a:lnTo>
                      <a:cubicBezTo>
                        <a:pt x="791581" y="604486"/>
                        <a:pt x="791783" y="601245"/>
                        <a:pt x="794716" y="599334"/>
                      </a:cubicBezTo>
                      <a:lnTo>
                        <a:pt x="801011" y="595233"/>
                      </a:lnTo>
                      <a:cubicBezTo>
                        <a:pt x="802478" y="594278"/>
                        <a:pt x="804350" y="593836"/>
                        <a:pt x="806191" y="593894"/>
                      </a:cubicBezTo>
                      <a:close/>
                      <a:moveTo>
                        <a:pt x="176881" y="593894"/>
                      </a:moveTo>
                      <a:cubicBezTo>
                        <a:pt x="178721" y="593952"/>
                        <a:pt x="180531" y="594510"/>
                        <a:pt x="181873" y="595554"/>
                      </a:cubicBezTo>
                      <a:lnTo>
                        <a:pt x="187634" y="600036"/>
                      </a:lnTo>
                      <a:cubicBezTo>
                        <a:pt x="190318" y="602124"/>
                        <a:pt x="190115" y="605366"/>
                        <a:pt x="187182" y="607276"/>
                      </a:cubicBezTo>
                      <a:lnTo>
                        <a:pt x="180887" y="611377"/>
                      </a:lnTo>
                      <a:cubicBezTo>
                        <a:pt x="177953" y="613288"/>
                        <a:pt x="173400" y="613143"/>
                        <a:pt x="170716" y="611056"/>
                      </a:cubicBezTo>
                      <a:lnTo>
                        <a:pt x="164955" y="606575"/>
                      </a:lnTo>
                      <a:cubicBezTo>
                        <a:pt x="162272" y="604486"/>
                        <a:pt x="162474" y="601245"/>
                        <a:pt x="165407" y="599334"/>
                      </a:cubicBezTo>
                      <a:lnTo>
                        <a:pt x="171702" y="595233"/>
                      </a:lnTo>
                      <a:cubicBezTo>
                        <a:pt x="173168" y="594278"/>
                        <a:pt x="175040" y="593836"/>
                        <a:pt x="176881" y="593894"/>
                      </a:cubicBezTo>
                      <a:close/>
                      <a:moveTo>
                        <a:pt x="2332504" y="591903"/>
                      </a:moveTo>
                      <a:cubicBezTo>
                        <a:pt x="2335811" y="591945"/>
                        <a:pt x="2339094" y="592885"/>
                        <a:pt x="2341572" y="594712"/>
                      </a:cubicBezTo>
                      <a:lnTo>
                        <a:pt x="2363121" y="610605"/>
                      </a:lnTo>
                      <a:cubicBezTo>
                        <a:pt x="2368076" y="614260"/>
                        <a:pt x="2367931" y="620083"/>
                        <a:pt x="2362797" y="623611"/>
                      </a:cubicBezTo>
                      <a:lnTo>
                        <a:pt x="2348715" y="633286"/>
                      </a:lnTo>
                      <a:cubicBezTo>
                        <a:pt x="2343579" y="636814"/>
                        <a:pt x="2335400" y="636711"/>
                        <a:pt x="2330444" y="633056"/>
                      </a:cubicBezTo>
                      <a:lnTo>
                        <a:pt x="2308896" y="617163"/>
                      </a:lnTo>
                      <a:cubicBezTo>
                        <a:pt x="2303940" y="613508"/>
                        <a:pt x="2304085" y="607685"/>
                        <a:pt x="2309219" y="604157"/>
                      </a:cubicBezTo>
                      <a:lnTo>
                        <a:pt x="2323302" y="594482"/>
                      </a:lnTo>
                      <a:cubicBezTo>
                        <a:pt x="2325869" y="592718"/>
                        <a:pt x="2329198" y="591862"/>
                        <a:pt x="2332504" y="591903"/>
                      </a:cubicBezTo>
                      <a:close/>
                      <a:moveTo>
                        <a:pt x="1701873" y="591903"/>
                      </a:moveTo>
                      <a:cubicBezTo>
                        <a:pt x="1705180" y="591945"/>
                        <a:pt x="1708464" y="592885"/>
                        <a:pt x="1710942" y="594712"/>
                      </a:cubicBezTo>
                      <a:lnTo>
                        <a:pt x="1732490" y="610605"/>
                      </a:lnTo>
                      <a:cubicBezTo>
                        <a:pt x="1737446" y="614260"/>
                        <a:pt x="1737301" y="620083"/>
                        <a:pt x="1732167" y="623611"/>
                      </a:cubicBezTo>
                      <a:lnTo>
                        <a:pt x="1718084" y="633286"/>
                      </a:lnTo>
                      <a:cubicBezTo>
                        <a:pt x="1712949" y="636814"/>
                        <a:pt x="1704769" y="636711"/>
                        <a:pt x="1699813" y="633056"/>
                      </a:cubicBezTo>
                      <a:lnTo>
                        <a:pt x="1678266" y="617163"/>
                      </a:lnTo>
                      <a:cubicBezTo>
                        <a:pt x="1673310" y="613508"/>
                        <a:pt x="1673454" y="607685"/>
                        <a:pt x="1678589" y="604157"/>
                      </a:cubicBezTo>
                      <a:lnTo>
                        <a:pt x="1692671" y="594482"/>
                      </a:lnTo>
                      <a:cubicBezTo>
                        <a:pt x="1695239" y="592718"/>
                        <a:pt x="1698568" y="591862"/>
                        <a:pt x="1701873" y="591903"/>
                      </a:cubicBezTo>
                      <a:close/>
                      <a:moveTo>
                        <a:pt x="1071370" y="591903"/>
                      </a:moveTo>
                      <a:cubicBezTo>
                        <a:pt x="1074677" y="591945"/>
                        <a:pt x="1077961" y="592885"/>
                        <a:pt x="1080439" y="594712"/>
                      </a:cubicBezTo>
                      <a:lnTo>
                        <a:pt x="1101987" y="610605"/>
                      </a:lnTo>
                      <a:cubicBezTo>
                        <a:pt x="1106942" y="614260"/>
                        <a:pt x="1106797" y="620083"/>
                        <a:pt x="1101663" y="623611"/>
                      </a:cubicBezTo>
                      <a:lnTo>
                        <a:pt x="1087580" y="633286"/>
                      </a:lnTo>
                      <a:cubicBezTo>
                        <a:pt x="1082446" y="636814"/>
                        <a:pt x="1074266" y="636711"/>
                        <a:pt x="1069310" y="633056"/>
                      </a:cubicBezTo>
                      <a:lnTo>
                        <a:pt x="1047762" y="617163"/>
                      </a:lnTo>
                      <a:cubicBezTo>
                        <a:pt x="1042806" y="613508"/>
                        <a:pt x="1042951" y="607685"/>
                        <a:pt x="1048086" y="604157"/>
                      </a:cubicBezTo>
                      <a:lnTo>
                        <a:pt x="1062168" y="594482"/>
                      </a:lnTo>
                      <a:cubicBezTo>
                        <a:pt x="1064735" y="592718"/>
                        <a:pt x="1068064" y="591862"/>
                        <a:pt x="1071370" y="591903"/>
                      </a:cubicBezTo>
                      <a:close/>
                      <a:moveTo>
                        <a:pt x="442060" y="591903"/>
                      </a:moveTo>
                      <a:cubicBezTo>
                        <a:pt x="445367" y="591945"/>
                        <a:pt x="448651" y="592885"/>
                        <a:pt x="451129" y="594712"/>
                      </a:cubicBezTo>
                      <a:lnTo>
                        <a:pt x="472677" y="610605"/>
                      </a:lnTo>
                      <a:cubicBezTo>
                        <a:pt x="477633" y="614260"/>
                        <a:pt x="477487" y="620083"/>
                        <a:pt x="472354" y="623611"/>
                      </a:cubicBezTo>
                      <a:lnTo>
                        <a:pt x="458271" y="633286"/>
                      </a:lnTo>
                      <a:cubicBezTo>
                        <a:pt x="453136" y="636814"/>
                        <a:pt x="444956" y="636711"/>
                        <a:pt x="440001" y="633056"/>
                      </a:cubicBezTo>
                      <a:lnTo>
                        <a:pt x="418452" y="617163"/>
                      </a:lnTo>
                      <a:cubicBezTo>
                        <a:pt x="413497" y="613508"/>
                        <a:pt x="413641" y="607685"/>
                        <a:pt x="418776" y="604157"/>
                      </a:cubicBezTo>
                      <a:lnTo>
                        <a:pt x="432859" y="594482"/>
                      </a:lnTo>
                      <a:cubicBezTo>
                        <a:pt x="435425" y="592718"/>
                        <a:pt x="438755" y="591862"/>
                        <a:pt x="442060" y="591903"/>
                      </a:cubicBezTo>
                      <a:close/>
                      <a:moveTo>
                        <a:pt x="2021475" y="583118"/>
                      </a:moveTo>
                      <a:lnTo>
                        <a:pt x="2024980" y="583118"/>
                      </a:lnTo>
                      <a:lnTo>
                        <a:pt x="2032042" y="583118"/>
                      </a:lnTo>
                      <a:cubicBezTo>
                        <a:pt x="2038098" y="583118"/>
                        <a:pt x="2043007" y="586612"/>
                        <a:pt x="2043007" y="590923"/>
                      </a:cubicBezTo>
                      <a:cubicBezTo>
                        <a:pt x="2043007" y="594171"/>
                        <a:pt x="2043007" y="597420"/>
                        <a:pt x="2043007" y="600668"/>
                      </a:cubicBezTo>
                      <a:cubicBezTo>
                        <a:pt x="2043007" y="604979"/>
                        <a:pt x="2038098" y="608473"/>
                        <a:pt x="2032043" y="608473"/>
                      </a:cubicBezTo>
                      <a:lnTo>
                        <a:pt x="2024980" y="608473"/>
                      </a:lnTo>
                      <a:lnTo>
                        <a:pt x="2021475" y="608473"/>
                      </a:lnTo>
                      <a:cubicBezTo>
                        <a:pt x="2015420" y="608473"/>
                        <a:pt x="2010511" y="604979"/>
                        <a:pt x="2010511" y="600668"/>
                      </a:cubicBezTo>
                      <a:lnTo>
                        <a:pt x="2010511" y="590923"/>
                      </a:lnTo>
                      <a:cubicBezTo>
                        <a:pt x="2010511" y="586612"/>
                        <a:pt x="2015420" y="583118"/>
                        <a:pt x="2021475" y="583118"/>
                      </a:cubicBezTo>
                      <a:close/>
                      <a:moveTo>
                        <a:pt x="1390971" y="583118"/>
                      </a:moveTo>
                      <a:lnTo>
                        <a:pt x="1394350" y="583118"/>
                      </a:lnTo>
                      <a:lnTo>
                        <a:pt x="1401412" y="583118"/>
                      </a:lnTo>
                      <a:cubicBezTo>
                        <a:pt x="1407467" y="583118"/>
                        <a:pt x="1412376" y="586612"/>
                        <a:pt x="1412376" y="590923"/>
                      </a:cubicBezTo>
                      <a:cubicBezTo>
                        <a:pt x="1412377" y="594171"/>
                        <a:pt x="1412377" y="597420"/>
                        <a:pt x="1412377" y="600668"/>
                      </a:cubicBezTo>
                      <a:cubicBezTo>
                        <a:pt x="1412376" y="604979"/>
                        <a:pt x="1407467" y="608473"/>
                        <a:pt x="1401413" y="608473"/>
                      </a:cubicBezTo>
                      <a:lnTo>
                        <a:pt x="1394350" y="608473"/>
                      </a:lnTo>
                      <a:lnTo>
                        <a:pt x="1390972" y="608473"/>
                      </a:lnTo>
                      <a:cubicBezTo>
                        <a:pt x="1384917" y="608473"/>
                        <a:pt x="1380008" y="604979"/>
                        <a:pt x="1380008" y="600668"/>
                      </a:cubicBezTo>
                      <a:lnTo>
                        <a:pt x="1380008" y="590923"/>
                      </a:lnTo>
                      <a:cubicBezTo>
                        <a:pt x="1380008" y="586612"/>
                        <a:pt x="1384917" y="583118"/>
                        <a:pt x="1390971" y="583118"/>
                      </a:cubicBezTo>
                      <a:close/>
                      <a:moveTo>
                        <a:pt x="761662" y="583118"/>
                      </a:moveTo>
                      <a:lnTo>
                        <a:pt x="763846" y="583118"/>
                      </a:lnTo>
                      <a:lnTo>
                        <a:pt x="770909" y="583118"/>
                      </a:lnTo>
                      <a:cubicBezTo>
                        <a:pt x="776964" y="583118"/>
                        <a:pt x="781873" y="586612"/>
                        <a:pt x="781873" y="590923"/>
                      </a:cubicBezTo>
                      <a:cubicBezTo>
                        <a:pt x="781873" y="594171"/>
                        <a:pt x="781873" y="597420"/>
                        <a:pt x="781874" y="600668"/>
                      </a:cubicBezTo>
                      <a:cubicBezTo>
                        <a:pt x="781873" y="604979"/>
                        <a:pt x="776964" y="608473"/>
                        <a:pt x="770909" y="608473"/>
                      </a:cubicBezTo>
                      <a:lnTo>
                        <a:pt x="763846" y="608473"/>
                      </a:lnTo>
                      <a:lnTo>
                        <a:pt x="761663" y="608473"/>
                      </a:lnTo>
                      <a:cubicBezTo>
                        <a:pt x="755607" y="608473"/>
                        <a:pt x="750698" y="604979"/>
                        <a:pt x="750698" y="600668"/>
                      </a:cubicBezTo>
                      <a:lnTo>
                        <a:pt x="750698" y="590923"/>
                      </a:lnTo>
                      <a:cubicBezTo>
                        <a:pt x="750698" y="586612"/>
                        <a:pt x="755607" y="583118"/>
                        <a:pt x="761662" y="583118"/>
                      </a:cubicBezTo>
                      <a:close/>
                      <a:moveTo>
                        <a:pt x="131159" y="583118"/>
                      </a:moveTo>
                      <a:lnTo>
                        <a:pt x="134537" y="583118"/>
                      </a:lnTo>
                      <a:lnTo>
                        <a:pt x="141599" y="583118"/>
                      </a:lnTo>
                      <a:cubicBezTo>
                        <a:pt x="147655" y="583118"/>
                        <a:pt x="152564" y="586612"/>
                        <a:pt x="152564" y="590923"/>
                      </a:cubicBezTo>
                      <a:cubicBezTo>
                        <a:pt x="152564" y="594171"/>
                        <a:pt x="152564" y="597420"/>
                        <a:pt x="152564" y="600668"/>
                      </a:cubicBezTo>
                      <a:cubicBezTo>
                        <a:pt x="152564" y="604979"/>
                        <a:pt x="147655" y="608473"/>
                        <a:pt x="141599" y="608473"/>
                      </a:cubicBezTo>
                      <a:lnTo>
                        <a:pt x="134537" y="608473"/>
                      </a:lnTo>
                      <a:lnTo>
                        <a:pt x="131159" y="608473"/>
                      </a:lnTo>
                      <a:cubicBezTo>
                        <a:pt x="125103" y="608473"/>
                        <a:pt x="120194" y="604979"/>
                        <a:pt x="120194" y="600668"/>
                      </a:cubicBezTo>
                      <a:lnTo>
                        <a:pt x="120194" y="590923"/>
                      </a:lnTo>
                      <a:cubicBezTo>
                        <a:pt x="120194" y="586612"/>
                        <a:pt x="125103" y="583118"/>
                        <a:pt x="131159" y="583118"/>
                      </a:cubicBezTo>
                      <a:close/>
                      <a:moveTo>
                        <a:pt x="2356365" y="573489"/>
                      </a:moveTo>
                      <a:cubicBezTo>
                        <a:pt x="2358205" y="573548"/>
                        <a:pt x="2360015" y="574105"/>
                        <a:pt x="2361357" y="575149"/>
                      </a:cubicBezTo>
                      <a:lnTo>
                        <a:pt x="2367117" y="579631"/>
                      </a:lnTo>
                      <a:cubicBezTo>
                        <a:pt x="2369801" y="581719"/>
                        <a:pt x="2369599" y="584961"/>
                        <a:pt x="2366666" y="586871"/>
                      </a:cubicBezTo>
                      <a:lnTo>
                        <a:pt x="2360371" y="590972"/>
                      </a:lnTo>
                      <a:cubicBezTo>
                        <a:pt x="2357436" y="592883"/>
                        <a:pt x="2352884" y="592739"/>
                        <a:pt x="2350199" y="590651"/>
                      </a:cubicBezTo>
                      <a:lnTo>
                        <a:pt x="2344439" y="586170"/>
                      </a:lnTo>
                      <a:cubicBezTo>
                        <a:pt x="2341755" y="584081"/>
                        <a:pt x="2341958" y="580840"/>
                        <a:pt x="2344890" y="578929"/>
                      </a:cubicBezTo>
                      <a:lnTo>
                        <a:pt x="2351185" y="574828"/>
                      </a:lnTo>
                      <a:cubicBezTo>
                        <a:pt x="2352652" y="573873"/>
                        <a:pt x="2354524" y="573431"/>
                        <a:pt x="2356365" y="573489"/>
                      </a:cubicBezTo>
                      <a:close/>
                      <a:moveTo>
                        <a:pt x="1725734" y="573489"/>
                      </a:moveTo>
                      <a:cubicBezTo>
                        <a:pt x="1727575" y="573548"/>
                        <a:pt x="1729384" y="574105"/>
                        <a:pt x="1730726" y="575149"/>
                      </a:cubicBezTo>
                      <a:lnTo>
                        <a:pt x="1736487" y="579631"/>
                      </a:lnTo>
                      <a:cubicBezTo>
                        <a:pt x="1739171" y="581719"/>
                        <a:pt x="1738968" y="584961"/>
                        <a:pt x="1736035" y="586871"/>
                      </a:cubicBezTo>
                      <a:lnTo>
                        <a:pt x="1729740" y="590972"/>
                      </a:lnTo>
                      <a:cubicBezTo>
                        <a:pt x="1726806" y="592883"/>
                        <a:pt x="1722253" y="592739"/>
                        <a:pt x="1719569" y="590651"/>
                      </a:cubicBezTo>
                      <a:lnTo>
                        <a:pt x="1713809" y="586170"/>
                      </a:lnTo>
                      <a:cubicBezTo>
                        <a:pt x="1711125" y="584081"/>
                        <a:pt x="1711327" y="580840"/>
                        <a:pt x="1714260" y="578929"/>
                      </a:cubicBezTo>
                      <a:lnTo>
                        <a:pt x="1720555" y="574828"/>
                      </a:lnTo>
                      <a:cubicBezTo>
                        <a:pt x="1722022" y="573873"/>
                        <a:pt x="1723893" y="573431"/>
                        <a:pt x="1725734" y="573489"/>
                      </a:cubicBezTo>
                      <a:close/>
                      <a:moveTo>
                        <a:pt x="1095231" y="573489"/>
                      </a:moveTo>
                      <a:cubicBezTo>
                        <a:pt x="1097071" y="573548"/>
                        <a:pt x="1098881" y="574105"/>
                        <a:pt x="1100223" y="575149"/>
                      </a:cubicBezTo>
                      <a:lnTo>
                        <a:pt x="1105983" y="579631"/>
                      </a:lnTo>
                      <a:cubicBezTo>
                        <a:pt x="1108668" y="581719"/>
                        <a:pt x="1108465" y="584961"/>
                        <a:pt x="1105532" y="586871"/>
                      </a:cubicBezTo>
                      <a:lnTo>
                        <a:pt x="1099237" y="590972"/>
                      </a:lnTo>
                      <a:cubicBezTo>
                        <a:pt x="1096303" y="592883"/>
                        <a:pt x="1091749" y="592739"/>
                        <a:pt x="1089066" y="590651"/>
                      </a:cubicBezTo>
                      <a:lnTo>
                        <a:pt x="1083305" y="586170"/>
                      </a:lnTo>
                      <a:cubicBezTo>
                        <a:pt x="1080621" y="584081"/>
                        <a:pt x="1080823" y="580840"/>
                        <a:pt x="1083757" y="578929"/>
                      </a:cubicBezTo>
                      <a:lnTo>
                        <a:pt x="1090052" y="574828"/>
                      </a:lnTo>
                      <a:cubicBezTo>
                        <a:pt x="1091518" y="573873"/>
                        <a:pt x="1093390" y="573431"/>
                        <a:pt x="1095231" y="573489"/>
                      </a:cubicBezTo>
                      <a:close/>
                      <a:moveTo>
                        <a:pt x="465921" y="573489"/>
                      </a:moveTo>
                      <a:cubicBezTo>
                        <a:pt x="467762" y="573548"/>
                        <a:pt x="469571" y="574105"/>
                        <a:pt x="470913" y="575149"/>
                      </a:cubicBezTo>
                      <a:lnTo>
                        <a:pt x="476674" y="579631"/>
                      </a:lnTo>
                      <a:cubicBezTo>
                        <a:pt x="479358" y="581719"/>
                        <a:pt x="479156" y="584961"/>
                        <a:pt x="476222" y="586871"/>
                      </a:cubicBezTo>
                      <a:lnTo>
                        <a:pt x="469927" y="590972"/>
                      </a:lnTo>
                      <a:cubicBezTo>
                        <a:pt x="466993" y="592883"/>
                        <a:pt x="462440" y="592739"/>
                        <a:pt x="459756" y="590651"/>
                      </a:cubicBezTo>
                      <a:lnTo>
                        <a:pt x="453996" y="586170"/>
                      </a:lnTo>
                      <a:cubicBezTo>
                        <a:pt x="451311" y="584081"/>
                        <a:pt x="451514" y="580840"/>
                        <a:pt x="454447" y="578929"/>
                      </a:cubicBezTo>
                      <a:lnTo>
                        <a:pt x="460742" y="574828"/>
                      </a:lnTo>
                      <a:cubicBezTo>
                        <a:pt x="462209" y="573873"/>
                        <a:pt x="464081" y="573431"/>
                        <a:pt x="465921" y="573489"/>
                      </a:cubicBezTo>
                      <a:close/>
                      <a:moveTo>
                        <a:pt x="2185217" y="549243"/>
                      </a:moveTo>
                      <a:cubicBezTo>
                        <a:pt x="2190434" y="549243"/>
                        <a:pt x="2195651" y="550660"/>
                        <a:pt x="2199632" y="553493"/>
                      </a:cubicBezTo>
                      <a:lnTo>
                        <a:pt x="2263057" y="598644"/>
                      </a:lnTo>
                      <a:cubicBezTo>
                        <a:pt x="2271018" y="604311"/>
                        <a:pt x="2271018" y="613500"/>
                        <a:pt x="2263057" y="619167"/>
                      </a:cubicBezTo>
                      <a:lnTo>
                        <a:pt x="2205295" y="660286"/>
                      </a:lnTo>
                      <a:cubicBezTo>
                        <a:pt x="2197334" y="665952"/>
                        <a:pt x="2184427" y="665952"/>
                        <a:pt x="2176465" y="660285"/>
                      </a:cubicBezTo>
                      <a:lnTo>
                        <a:pt x="2113040" y="615135"/>
                      </a:lnTo>
                      <a:cubicBezTo>
                        <a:pt x="2105078" y="609467"/>
                        <a:pt x="2105078" y="600279"/>
                        <a:pt x="2113039" y="594612"/>
                      </a:cubicBezTo>
                      <a:lnTo>
                        <a:pt x="2170801" y="553493"/>
                      </a:lnTo>
                      <a:cubicBezTo>
                        <a:pt x="2174782" y="550660"/>
                        <a:pt x="2179999" y="549243"/>
                        <a:pt x="2185217" y="549243"/>
                      </a:cubicBezTo>
                      <a:close/>
                      <a:moveTo>
                        <a:pt x="1554587" y="549243"/>
                      </a:moveTo>
                      <a:cubicBezTo>
                        <a:pt x="1559804" y="549243"/>
                        <a:pt x="1565021" y="550660"/>
                        <a:pt x="1569001" y="553493"/>
                      </a:cubicBezTo>
                      <a:lnTo>
                        <a:pt x="1632427" y="598644"/>
                      </a:lnTo>
                      <a:cubicBezTo>
                        <a:pt x="1640388" y="604311"/>
                        <a:pt x="1640388" y="613500"/>
                        <a:pt x="1632427" y="619167"/>
                      </a:cubicBezTo>
                      <a:lnTo>
                        <a:pt x="1574664" y="660286"/>
                      </a:lnTo>
                      <a:cubicBezTo>
                        <a:pt x="1566703" y="665952"/>
                        <a:pt x="1553796" y="665952"/>
                        <a:pt x="1545834" y="660285"/>
                      </a:cubicBezTo>
                      <a:lnTo>
                        <a:pt x="1482409" y="615135"/>
                      </a:lnTo>
                      <a:cubicBezTo>
                        <a:pt x="1474448" y="609467"/>
                        <a:pt x="1474448" y="600279"/>
                        <a:pt x="1482409" y="594612"/>
                      </a:cubicBezTo>
                      <a:lnTo>
                        <a:pt x="1540171" y="553493"/>
                      </a:lnTo>
                      <a:cubicBezTo>
                        <a:pt x="1544151" y="550660"/>
                        <a:pt x="1549369" y="549243"/>
                        <a:pt x="1554587" y="549243"/>
                      </a:cubicBezTo>
                      <a:close/>
                      <a:moveTo>
                        <a:pt x="924083" y="549243"/>
                      </a:moveTo>
                      <a:cubicBezTo>
                        <a:pt x="929300" y="549243"/>
                        <a:pt x="934517" y="550660"/>
                        <a:pt x="938498" y="553493"/>
                      </a:cubicBezTo>
                      <a:lnTo>
                        <a:pt x="1001923" y="598644"/>
                      </a:lnTo>
                      <a:cubicBezTo>
                        <a:pt x="1009885" y="604311"/>
                        <a:pt x="1009885" y="613500"/>
                        <a:pt x="1001923" y="619167"/>
                      </a:cubicBezTo>
                      <a:lnTo>
                        <a:pt x="944161" y="660286"/>
                      </a:lnTo>
                      <a:cubicBezTo>
                        <a:pt x="936200" y="665952"/>
                        <a:pt x="923292" y="665952"/>
                        <a:pt x="915331" y="660285"/>
                      </a:cubicBezTo>
                      <a:lnTo>
                        <a:pt x="851906" y="615135"/>
                      </a:lnTo>
                      <a:cubicBezTo>
                        <a:pt x="843945" y="609467"/>
                        <a:pt x="843945" y="600279"/>
                        <a:pt x="851905" y="594612"/>
                      </a:cubicBezTo>
                      <a:lnTo>
                        <a:pt x="909667" y="553493"/>
                      </a:lnTo>
                      <a:cubicBezTo>
                        <a:pt x="913648" y="550660"/>
                        <a:pt x="918866" y="549243"/>
                        <a:pt x="924083" y="549243"/>
                      </a:cubicBezTo>
                      <a:close/>
                      <a:moveTo>
                        <a:pt x="294773" y="549243"/>
                      </a:moveTo>
                      <a:cubicBezTo>
                        <a:pt x="299990" y="549243"/>
                        <a:pt x="305208" y="550660"/>
                        <a:pt x="309188" y="553493"/>
                      </a:cubicBezTo>
                      <a:lnTo>
                        <a:pt x="372613" y="598644"/>
                      </a:lnTo>
                      <a:cubicBezTo>
                        <a:pt x="380575" y="604311"/>
                        <a:pt x="380575" y="613500"/>
                        <a:pt x="372613" y="619167"/>
                      </a:cubicBezTo>
                      <a:lnTo>
                        <a:pt x="314852" y="660286"/>
                      </a:lnTo>
                      <a:cubicBezTo>
                        <a:pt x="306891" y="665952"/>
                        <a:pt x="293983" y="665952"/>
                        <a:pt x="286021" y="660285"/>
                      </a:cubicBezTo>
                      <a:lnTo>
                        <a:pt x="222596" y="615135"/>
                      </a:lnTo>
                      <a:cubicBezTo>
                        <a:pt x="214635" y="609467"/>
                        <a:pt x="214635" y="600279"/>
                        <a:pt x="222596" y="594612"/>
                      </a:cubicBezTo>
                      <a:lnTo>
                        <a:pt x="280357" y="553493"/>
                      </a:lnTo>
                      <a:cubicBezTo>
                        <a:pt x="284338" y="550660"/>
                        <a:pt x="289556" y="549243"/>
                        <a:pt x="294773" y="549243"/>
                      </a:cubicBezTo>
                      <a:close/>
                      <a:moveTo>
                        <a:pt x="2426540" y="539215"/>
                      </a:moveTo>
                      <a:cubicBezTo>
                        <a:pt x="2429193" y="538948"/>
                        <a:pt x="2431907" y="538951"/>
                        <a:pt x="2434596" y="539239"/>
                      </a:cubicBezTo>
                      <a:cubicBezTo>
                        <a:pt x="2438179" y="539622"/>
                        <a:pt x="2441716" y="540513"/>
                        <a:pt x="2445001" y="541944"/>
                      </a:cubicBezTo>
                      <a:lnTo>
                        <a:pt x="2508379" y="569568"/>
                      </a:lnTo>
                      <a:cubicBezTo>
                        <a:pt x="2521519" y="575296"/>
                        <a:pt x="2525649" y="587522"/>
                        <a:pt x="2517603" y="596876"/>
                      </a:cubicBezTo>
                      <a:lnTo>
                        <a:pt x="2495537" y="622531"/>
                      </a:lnTo>
                      <a:cubicBezTo>
                        <a:pt x="2487491" y="631885"/>
                        <a:pt x="2470316" y="634825"/>
                        <a:pt x="2457176" y="629098"/>
                      </a:cubicBezTo>
                      <a:lnTo>
                        <a:pt x="2393798" y="601474"/>
                      </a:lnTo>
                      <a:cubicBezTo>
                        <a:pt x="2380658" y="595746"/>
                        <a:pt x="2376528" y="583520"/>
                        <a:pt x="2384573" y="574166"/>
                      </a:cubicBezTo>
                      <a:lnTo>
                        <a:pt x="2406640" y="548511"/>
                      </a:lnTo>
                      <a:cubicBezTo>
                        <a:pt x="2411166" y="543249"/>
                        <a:pt x="2418580" y="540017"/>
                        <a:pt x="2426540" y="539215"/>
                      </a:cubicBezTo>
                      <a:close/>
                      <a:moveTo>
                        <a:pt x="1795909" y="539215"/>
                      </a:moveTo>
                      <a:cubicBezTo>
                        <a:pt x="1798563" y="538948"/>
                        <a:pt x="1801277" y="538951"/>
                        <a:pt x="1803964" y="539239"/>
                      </a:cubicBezTo>
                      <a:cubicBezTo>
                        <a:pt x="1807548" y="539622"/>
                        <a:pt x="1811085" y="540513"/>
                        <a:pt x="1814370" y="541944"/>
                      </a:cubicBezTo>
                      <a:lnTo>
                        <a:pt x="1877748" y="569568"/>
                      </a:lnTo>
                      <a:cubicBezTo>
                        <a:pt x="1890888" y="575296"/>
                        <a:pt x="1895019" y="587522"/>
                        <a:pt x="1886973" y="596876"/>
                      </a:cubicBezTo>
                      <a:lnTo>
                        <a:pt x="1864906" y="622531"/>
                      </a:lnTo>
                      <a:cubicBezTo>
                        <a:pt x="1856860" y="631885"/>
                        <a:pt x="1839686" y="634825"/>
                        <a:pt x="1826545" y="629098"/>
                      </a:cubicBezTo>
                      <a:lnTo>
                        <a:pt x="1763168" y="601474"/>
                      </a:lnTo>
                      <a:cubicBezTo>
                        <a:pt x="1750027" y="595746"/>
                        <a:pt x="1745897" y="583520"/>
                        <a:pt x="1753943" y="574166"/>
                      </a:cubicBezTo>
                      <a:lnTo>
                        <a:pt x="1776010" y="548511"/>
                      </a:lnTo>
                      <a:cubicBezTo>
                        <a:pt x="1780535" y="543249"/>
                        <a:pt x="1787950" y="540017"/>
                        <a:pt x="1795909" y="539215"/>
                      </a:cubicBezTo>
                      <a:close/>
                      <a:moveTo>
                        <a:pt x="1165406" y="539215"/>
                      </a:moveTo>
                      <a:cubicBezTo>
                        <a:pt x="1168060" y="538948"/>
                        <a:pt x="1170773" y="538951"/>
                        <a:pt x="1173461" y="539239"/>
                      </a:cubicBezTo>
                      <a:cubicBezTo>
                        <a:pt x="1177045" y="539622"/>
                        <a:pt x="1180582" y="540513"/>
                        <a:pt x="1183867" y="541944"/>
                      </a:cubicBezTo>
                      <a:lnTo>
                        <a:pt x="1247245" y="569568"/>
                      </a:lnTo>
                      <a:cubicBezTo>
                        <a:pt x="1260385" y="575296"/>
                        <a:pt x="1264515" y="587522"/>
                        <a:pt x="1256470" y="596876"/>
                      </a:cubicBezTo>
                      <a:lnTo>
                        <a:pt x="1234403" y="622531"/>
                      </a:lnTo>
                      <a:cubicBezTo>
                        <a:pt x="1226357" y="631885"/>
                        <a:pt x="1209182" y="634825"/>
                        <a:pt x="1196041" y="629098"/>
                      </a:cubicBezTo>
                      <a:lnTo>
                        <a:pt x="1132665" y="601474"/>
                      </a:lnTo>
                      <a:cubicBezTo>
                        <a:pt x="1119524" y="595746"/>
                        <a:pt x="1115394" y="583520"/>
                        <a:pt x="1123440" y="574166"/>
                      </a:cubicBezTo>
                      <a:lnTo>
                        <a:pt x="1145506" y="548511"/>
                      </a:lnTo>
                      <a:cubicBezTo>
                        <a:pt x="1150032" y="543249"/>
                        <a:pt x="1157446" y="540017"/>
                        <a:pt x="1165406" y="539215"/>
                      </a:cubicBezTo>
                      <a:close/>
                      <a:moveTo>
                        <a:pt x="536097" y="539215"/>
                      </a:moveTo>
                      <a:cubicBezTo>
                        <a:pt x="538750" y="538948"/>
                        <a:pt x="541463" y="538951"/>
                        <a:pt x="544152" y="539239"/>
                      </a:cubicBezTo>
                      <a:cubicBezTo>
                        <a:pt x="547735" y="539622"/>
                        <a:pt x="551273" y="540513"/>
                        <a:pt x="554557" y="541944"/>
                      </a:cubicBezTo>
                      <a:lnTo>
                        <a:pt x="617935" y="569568"/>
                      </a:lnTo>
                      <a:cubicBezTo>
                        <a:pt x="631075" y="575296"/>
                        <a:pt x="635206" y="587522"/>
                        <a:pt x="627160" y="596876"/>
                      </a:cubicBezTo>
                      <a:lnTo>
                        <a:pt x="605094" y="622531"/>
                      </a:lnTo>
                      <a:cubicBezTo>
                        <a:pt x="597047" y="631885"/>
                        <a:pt x="579873" y="634825"/>
                        <a:pt x="566732" y="629098"/>
                      </a:cubicBezTo>
                      <a:lnTo>
                        <a:pt x="503355" y="601474"/>
                      </a:lnTo>
                      <a:cubicBezTo>
                        <a:pt x="490215" y="595746"/>
                        <a:pt x="486084" y="583520"/>
                        <a:pt x="494130" y="574166"/>
                      </a:cubicBezTo>
                      <a:lnTo>
                        <a:pt x="516196" y="548511"/>
                      </a:lnTo>
                      <a:cubicBezTo>
                        <a:pt x="520722" y="543249"/>
                        <a:pt x="528136" y="540017"/>
                        <a:pt x="536097" y="539215"/>
                      </a:cubicBezTo>
                      <a:close/>
                      <a:moveTo>
                        <a:pt x="2375826" y="533335"/>
                      </a:moveTo>
                      <a:cubicBezTo>
                        <a:pt x="2378612" y="533577"/>
                        <a:pt x="2381267" y="534576"/>
                        <a:pt x="2383133" y="536274"/>
                      </a:cubicBezTo>
                      <a:lnTo>
                        <a:pt x="2391139" y="543560"/>
                      </a:lnTo>
                      <a:cubicBezTo>
                        <a:pt x="2394870" y="546955"/>
                        <a:pt x="2394028" y="551860"/>
                        <a:pt x="2389258" y="554516"/>
                      </a:cubicBezTo>
                      <a:lnTo>
                        <a:pt x="2378476" y="560521"/>
                      </a:lnTo>
                      <a:cubicBezTo>
                        <a:pt x="2373706" y="563177"/>
                        <a:pt x="2366815" y="562578"/>
                        <a:pt x="2363084" y="559182"/>
                      </a:cubicBezTo>
                      <a:lnTo>
                        <a:pt x="2355077" y="551896"/>
                      </a:lnTo>
                      <a:cubicBezTo>
                        <a:pt x="2351347" y="548501"/>
                        <a:pt x="2352188" y="543595"/>
                        <a:pt x="2356958" y="540939"/>
                      </a:cubicBezTo>
                      <a:lnTo>
                        <a:pt x="2367741" y="534935"/>
                      </a:lnTo>
                      <a:cubicBezTo>
                        <a:pt x="2370126" y="533607"/>
                        <a:pt x="2373041" y="533093"/>
                        <a:pt x="2375826" y="533335"/>
                      </a:cubicBezTo>
                      <a:close/>
                      <a:moveTo>
                        <a:pt x="1745195" y="533335"/>
                      </a:moveTo>
                      <a:cubicBezTo>
                        <a:pt x="1747981" y="533577"/>
                        <a:pt x="1750637" y="534576"/>
                        <a:pt x="1752502" y="536274"/>
                      </a:cubicBezTo>
                      <a:lnTo>
                        <a:pt x="1760508" y="543560"/>
                      </a:lnTo>
                      <a:cubicBezTo>
                        <a:pt x="1764239" y="546955"/>
                        <a:pt x="1763397" y="551860"/>
                        <a:pt x="1758628" y="554516"/>
                      </a:cubicBezTo>
                      <a:lnTo>
                        <a:pt x="1747845" y="560521"/>
                      </a:lnTo>
                      <a:cubicBezTo>
                        <a:pt x="1743076" y="563177"/>
                        <a:pt x="1736185" y="562578"/>
                        <a:pt x="1732454" y="559182"/>
                      </a:cubicBezTo>
                      <a:lnTo>
                        <a:pt x="1724447" y="551896"/>
                      </a:lnTo>
                      <a:cubicBezTo>
                        <a:pt x="1720716" y="548501"/>
                        <a:pt x="1721558" y="543595"/>
                        <a:pt x="1726328" y="540939"/>
                      </a:cubicBezTo>
                      <a:lnTo>
                        <a:pt x="1737110" y="534935"/>
                      </a:lnTo>
                      <a:cubicBezTo>
                        <a:pt x="1739495" y="533607"/>
                        <a:pt x="1742410" y="533093"/>
                        <a:pt x="1745195" y="533335"/>
                      </a:cubicBezTo>
                      <a:close/>
                      <a:moveTo>
                        <a:pt x="1114692" y="533335"/>
                      </a:moveTo>
                      <a:cubicBezTo>
                        <a:pt x="1117478" y="533577"/>
                        <a:pt x="1120133" y="534576"/>
                        <a:pt x="1121998" y="536274"/>
                      </a:cubicBezTo>
                      <a:lnTo>
                        <a:pt x="1130005" y="543560"/>
                      </a:lnTo>
                      <a:cubicBezTo>
                        <a:pt x="1133737" y="546955"/>
                        <a:pt x="1132894" y="551860"/>
                        <a:pt x="1128124" y="554516"/>
                      </a:cubicBezTo>
                      <a:lnTo>
                        <a:pt x="1117341" y="560521"/>
                      </a:lnTo>
                      <a:cubicBezTo>
                        <a:pt x="1112572" y="563177"/>
                        <a:pt x="1105681" y="562578"/>
                        <a:pt x="1101950" y="559182"/>
                      </a:cubicBezTo>
                      <a:lnTo>
                        <a:pt x="1093944" y="551896"/>
                      </a:lnTo>
                      <a:cubicBezTo>
                        <a:pt x="1090213" y="548501"/>
                        <a:pt x="1091055" y="543595"/>
                        <a:pt x="1095825" y="540939"/>
                      </a:cubicBezTo>
                      <a:lnTo>
                        <a:pt x="1106607" y="534935"/>
                      </a:lnTo>
                      <a:cubicBezTo>
                        <a:pt x="1108992" y="533607"/>
                        <a:pt x="1111907" y="533093"/>
                        <a:pt x="1114692" y="533335"/>
                      </a:cubicBezTo>
                      <a:close/>
                      <a:moveTo>
                        <a:pt x="485383" y="533335"/>
                      </a:moveTo>
                      <a:cubicBezTo>
                        <a:pt x="488168" y="533577"/>
                        <a:pt x="490823" y="534576"/>
                        <a:pt x="492689" y="536274"/>
                      </a:cubicBezTo>
                      <a:lnTo>
                        <a:pt x="500695" y="543560"/>
                      </a:lnTo>
                      <a:cubicBezTo>
                        <a:pt x="504427" y="546955"/>
                        <a:pt x="503584" y="551860"/>
                        <a:pt x="498815" y="554516"/>
                      </a:cubicBezTo>
                      <a:lnTo>
                        <a:pt x="488032" y="560521"/>
                      </a:lnTo>
                      <a:cubicBezTo>
                        <a:pt x="483263" y="563177"/>
                        <a:pt x="476372" y="562578"/>
                        <a:pt x="472641" y="559182"/>
                      </a:cubicBezTo>
                      <a:lnTo>
                        <a:pt x="464634" y="551896"/>
                      </a:lnTo>
                      <a:cubicBezTo>
                        <a:pt x="460903" y="548501"/>
                        <a:pt x="461745" y="543595"/>
                        <a:pt x="466515" y="540939"/>
                      </a:cubicBezTo>
                      <a:lnTo>
                        <a:pt x="477297" y="534935"/>
                      </a:lnTo>
                      <a:cubicBezTo>
                        <a:pt x="479682" y="533607"/>
                        <a:pt x="482597" y="533093"/>
                        <a:pt x="485383" y="533335"/>
                      </a:cubicBezTo>
                      <a:close/>
                      <a:moveTo>
                        <a:pt x="2307999" y="533303"/>
                      </a:moveTo>
                      <a:cubicBezTo>
                        <a:pt x="2313521" y="533783"/>
                        <a:pt x="2318787" y="535763"/>
                        <a:pt x="2322486" y="539129"/>
                      </a:cubicBezTo>
                      <a:lnTo>
                        <a:pt x="2338361" y="553576"/>
                      </a:lnTo>
                      <a:cubicBezTo>
                        <a:pt x="2345758" y="560308"/>
                        <a:pt x="2344089" y="570034"/>
                        <a:pt x="2334633" y="575300"/>
                      </a:cubicBezTo>
                      <a:lnTo>
                        <a:pt x="2300567" y="594270"/>
                      </a:lnTo>
                      <a:cubicBezTo>
                        <a:pt x="2291110" y="599536"/>
                        <a:pt x="2277446" y="598347"/>
                        <a:pt x="2270049" y="591615"/>
                      </a:cubicBezTo>
                      <a:lnTo>
                        <a:pt x="2254173" y="577169"/>
                      </a:lnTo>
                      <a:cubicBezTo>
                        <a:pt x="2246776" y="570436"/>
                        <a:pt x="2248446" y="560710"/>
                        <a:pt x="2257902" y="555444"/>
                      </a:cubicBezTo>
                      <a:lnTo>
                        <a:pt x="2291968" y="536474"/>
                      </a:lnTo>
                      <a:cubicBezTo>
                        <a:pt x="2296696" y="533842"/>
                        <a:pt x="2302477" y="532822"/>
                        <a:pt x="2307999" y="533303"/>
                      </a:cubicBezTo>
                      <a:close/>
                      <a:moveTo>
                        <a:pt x="1677368" y="533303"/>
                      </a:moveTo>
                      <a:cubicBezTo>
                        <a:pt x="1682891" y="533783"/>
                        <a:pt x="1688156" y="535763"/>
                        <a:pt x="1691856" y="539129"/>
                      </a:cubicBezTo>
                      <a:lnTo>
                        <a:pt x="1707731" y="553576"/>
                      </a:lnTo>
                      <a:cubicBezTo>
                        <a:pt x="1715128" y="560308"/>
                        <a:pt x="1713459" y="570034"/>
                        <a:pt x="1704002" y="575300"/>
                      </a:cubicBezTo>
                      <a:lnTo>
                        <a:pt x="1669937" y="594270"/>
                      </a:lnTo>
                      <a:cubicBezTo>
                        <a:pt x="1660480" y="599536"/>
                        <a:pt x="1646816" y="598347"/>
                        <a:pt x="1639419" y="591615"/>
                      </a:cubicBezTo>
                      <a:lnTo>
                        <a:pt x="1623543" y="577169"/>
                      </a:lnTo>
                      <a:cubicBezTo>
                        <a:pt x="1616146" y="570436"/>
                        <a:pt x="1617815" y="560710"/>
                        <a:pt x="1627272" y="555444"/>
                      </a:cubicBezTo>
                      <a:lnTo>
                        <a:pt x="1661338" y="536474"/>
                      </a:lnTo>
                      <a:cubicBezTo>
                        <a:pt x="1666066" y="533842"/>
                        <a:pt x="1671846" y="532822"/>
                        <a:pt x="1677368" y="533303"/>
                      </a:cubicBezTo>
                      <a:close/>
                      <a:moveTo>
                        <a:pt x="1046865" y="533303"/>
                      </a:moveTo>
                      <a:cubicBezTo>
                        <a:pt x="1052388" y="533783"/>
                        <a:pt x="1057653" y="535763"/>
                        <a:pt x="1061352" y="539129"/>
                      </a:cubicBezTo>
                      <a:lnTo>
                        <a:pt x="1077227" y="553576"/>
                      </a:lnTo>
                      <a:cubicBezTo>
                        <a:pt x="1084625" y="560308"/>
                        <a:pt x="1082956" y="570034"/>
                        <a:pt x="1073499" y="575300"/>
                      </a:cubicBezTo>
                      <a:lnTo>
                        <a:pt x="1039433" y="594270"/>
                      </a:lnTo>
                      <a:cubicBezTo>
                        <a:pt x="1029976" y="599536"/>
                        <a:pt x="1016313" y="598347"/>
                        <a:pt x="1008915" y="591615"/>
                      </a:cubicBezTo>
                      <a:lnTo>
                        <a:pt x="993040" y="577169"/>
                      </a:lnTo>
                      <a:cubicBezTo>
                        <a:pt x="985643" y="570436"/>
                        <a:pt x="987312" y="560710"/>
                        <a:pt x="996768" y="555444"/>
                      </a:cubicBezTo>
                      <a:lnTo>
                        <a:pt x="1030834" y="536474"/>
                      </a:lnTo>
                      <a:cubicBezTo>
                        <a:pt x="1035563" y="533842"/>
                        <a:pt x="1041343" y="532822"/>
                        <a:pt x="1046865" y="533303"/>
                      </a:cubicBezTo>
                      <a:close/>
                      <a:moveTo>
                        <a:pt x="417556" y="533303"/>
                      </a:moveTo>
                      <a:cubicBezTo>
                        <a:pt x="423078" y="533783"/>
                        <a:pt x="428343" y="535763"/>
                        <a:pt x="432042" y="539129"/>
                      </a:cubicBezTo>
                      <a:lnTo>
                        <a:pt x="447917" y="553576"/>
                      </a:lnTo>
                      <a:cubicBezTo>
                        <a:pt x="455315" y="560308"/>
                        <a:pt x="453646" y="570034"/>
                        <a:pt x="444190" y="575300"/>
                      </a:cubicBezTo>
                      <a:lnTo>
                        <a:pt x="410124" y="594270"/>
                      </a:lnTo>
                      <a:cubicBezTo>
                        <a:pt x="400667" y="599536"/>
                        <a:pt x="387003" y="598347"/>
                        <a:pt x="379606" y="591615"/>
                      </a:cubicBezTo>
                      <a:lnTo>
                        <a:pt x="363730" y="577169"/>
                      </a:lnTo>
                      <a:cubicBezTo>
                        <a:pt x="356333" y="570436"/>
                        <a:pt x="358002" y="560710"/>
                        <a:pt x="367459" y="555444"/>
                      </a:cubicBezTo>
                      <a:lnTo>
                        <a:pt x="401525" y="536474"/>
                      </a:lnTo>
                      <a:cubicBezTo>
                        <a:pt x="406253" y="533842"/>
                        <a:pt x="412033" y="532822"/>
                        <a:pt x="417556" y="533303"/>
                      </a:cubicBezTo>
                      <a:close/>
                      <a:moveTo>
                        <a:pt x="2526084" y="532854"/>
                      </a:moveTo>
                      <a:lnTo>
                        <a:pt x="2532979" y="572118"/>
                      </a:lnTo>
                      <a:lnTo>
                        <a:pt x="2519574" y="563283"/>
                      </a:lnTo>
                      <a:cubicBezTo>
                        <a:pt x="2509740" y="556803"/>
                        <a:pt x="2509148" y="545874"/>
                        <a:pt x="2518253" y="538875"/>
                      </a:cubicBezTo>
                      <a:close/>
                      <a:moveTo>
                        <a:pt x="2102356" y="525521"/>
                      </a:moveTo>
                      <a:cubicBezTo>
                        <a:pt x="2105155" y="525521"/>
                        <a:pt x="2107953" y="526281"/>
                        <a:pt x="2110088" y="527801"/>
                      </a:cubicBezTo>
                      <a:lnTo>
                        <a:pt x="2141070" y="549856"/>
                      </a:lnTo>
                      <a:cubicBezTo>
                        <a:pt x="2145340" y="552896"/>
                        <a:pt x="2145340" y="557825"/>
                        <a:pt x="2141070" y="560864"/>
                      </a:cubicBezTo>
                      <a:lnTo>
                        <a:pt x="2097862" y="591622"/>
                      </a:lnTo>
                      <a:cubicBezTo>
                        <a:pt x="2093592" y="594662"/>
                        <a:pt x="2086669" y="594662"/>
                        <a:pt x="2082398" y="591622"/>
                      </a:cubicBezTo>
                      <a:lnTo>
                        <a:pt x="2051416" y="569567"/>
                      </a:lnTo>
                      <a:cubicBezTo>
                        <a:pt x="2047146" y="566528"/>
                        <a:pt x="2047146" y="561599"/>
                        <a:pt x="2051416" y="558559"/>
                      </a:cubicBezTo>
                      <a:lnTo>
                        <a:pt x="2094624" y="527801"/>
                      </a:lnTo>
                      <a:cubicBezTo>
                        <a:pt x="2096759" y="526281"/>
                        <a:pt x="2099557" y="525521"/>
                        <a:pt x="2102356" y="525521"/>
                      </a:cubicBezTo>
                      <a:close/>
                      <a:moveTo>
                        <a:pt x="1471725" y="525521"/>
                      </a:moveTo>
                      <a:cubicBezTo>
                        <a:pt x="1474524" y="525521"/>
                        <a:pt x="1477322" y="526281"/>
                        <a:pt x="1479457" y="527801"/>
                      </a:cubicBezTo>
                      <a:lnTo>
                        <a:pt x="1510440" y="549856"/>
                      </a:lnTo>
                      <a:cubicBezTo>
                        <a:pt x="1514710" y="552896"/>
                        <a:pt x="1514709" y="557825"/>
                        <a:pt x="1510440" y="560864"/>
                      </a:cubicBezTo>
                      <a:lnTo>
                        <a:pt x="1467232" y="591622"/>
                      </a:lnTo>
                      <a:cubicBezTo>
                        <a:pt x="1462961" y="594662"/>
                        <a:pt x="1456038" y="594662"/>
                        <a:pt x="1451768" y="591622"/>
                      </a:cubicBezTo>
                      <a:lnTo>
                        <a:pt x="1420785" y="569567"/>
                      </a:lnTo>
                      <a:cubicBezTo>
                        <a:pt x="1416516" y="566528"/>
                        <a:pt x="1416516" y="561599"/>
                        <a:pt x="1420785" y="558559"/>
                      </a:cubicBezTo>
                      <a:lnTo>
                        <a:pt x="1463993" y="527801"/>
                      </a:lnTo>
                      <a:cubicBezTo>
                        <a:pt x="1466128" y="526281"/>
                        <a:pt x="1468927" y="525521"/>
                        <a:pt x="1471725" y="525521"/>
                      </a:cubicBezTo>
                      <a:close/>
                      <a:moveTo>
                        <a:pt x="841221" y="525521"/>
                      </a:moveTo>
                      <a:cubicBezTo>
                        <a:pt x="844021" y="525521"/>
                        <a:pt x="846819" y="526281"/>
                        <a:pt x="848954" y="527801"/>
                      </a:cubicBezTo>
                      <a:lnTo>
                        <a:pt x="879936" y="549856"/>
                      </a:lnTo>
                      <a:cubicBezTo>
                        <a:pt x="884207" y="552896"/>
                        <a:pt x="884206" y="557825"/>
                        <a:pt x="879936" y="560864"/>
                      </a:cubicBezTo>
                      <a:lnTo>
                        <a:pt x="836728" y="591622"/>
                      </a:lnTo>
                      <a:cubicBezTo>
                        <a:pt x="832458" y="594662"/>
                        <a:pt x="825535" y="594662"/>
                        <a:pt x="821264" y="591622"/>
                      </a:cubicBezTo>
                      <a:lnTo>
                        <a:pt x="790282" y="569567"/>
                      </a:lnTo>
                      <a:cubicBezTo>
                        <a:pt x="786012" y="566528"/>
                        <a:pt x="786012" y="561599"/>
                        <a:pt x="790282" y="558559"/>
                      </a:cubicBezTo>
                      <a:lnTo>
                        <a:pt x="833489" y="527801"/>
                      </a:lnTo>
                      <a:cubicBezTo>
                        <a:pt x="835625" y="526281"/>
                        <a:pt x="838423" y="525521"/>
                        <a:pt x="841221" y="525521"/>
                      </a:cubicBezTo>
                      <a:close/>
                      <a:moveTo>
                        <a:pt x="211912" y="525521"/>
                      </a:moveTo>
                      <a:cubicBezTo>
                        <a:pt x="214711" y="525521"/>
                        <a:pt x="217509" y="526281"/>
                        <a:pt x="219644" y="527801"/>
                      </a:cubicBezTo>
                      <a:lnTo>
                        <a:pt x="250627" y="549856"/>
                      </a:lnTo>
                      <a:cubicBezTo>
                        <a:pt x="254897" y="552896"/>
                        <a:pt x="254896" y="557825"/>
                        <a:pt x="250627" y="560864"/>
                      </a:cubicBezTo>
                      <a:lnTo>
                        <a:pt x="207419" y="591622"/>
                      </a:lnTo>
                      <a:cubicBezTo>
                        <a:pt x="203149" y="594662"/>
                        <a:pt x="196225" y="594662"/>
                        <a:pt x="191955" y="591622"/>
                      </a:cubicBezTo>
                      <a:lnTo>
                        <a:pt x="160973" y="569567"/>
                      </a:lnTo>
                      <a:cubicBezTo>
                        <a:pt x="156702" y="566528"/>
                        <a:pt x="156702" y="561599"/>
                        <a:pt x="160973" y="558559"/>
                      </a:cubicBezTo>
                      <a:lnTo>
                        <a:pt x="204180" y="527801"/>
                      </a:lnTo>
                      <a:cubicBezTo>
                        <a:pt x="206315" y="526281"/>
                        <a:pt x="209114" y="525521"/>
                        <a:pt x="211912" y="525521"/>
                      </a:cubicBezTo>
                      <a:close/>
                      <a:moveTo>
                        <a:pt x="2493031" y="525468"/>
                      </a:moveTo>
                      <a:cubicBezTo>
                        <a:pt x="2494970" y="525849"/>
                        <a:pt x="2496707" y="526755"/>
                        <a:pt x="2497779" y="528098"/>
                      </a:cubicBezTo>
                      <a:lnTo>
                        <a:pt x="2503787" y="535622"/>
                      </a:lnTo>
                      <a:cubicBezTo>
                        <a:pt x="2505932" y="538308"/>
                        <a:pt x="2504612" y="541724"/>
                        <a:pt x="2500839" y="543251"/>
                      </a:cubicBezTo>
                      <a:lnTo>
                        <a:pt x="2490488" y="547440"/>
                      </a:lnTo>
                      <a:cubicBezTo>
                        <a:pt x="2486714" y="548967"/>
                        <a:pt x="2481914" y="548027"/>
                        <a:pt x="2479769" y="545341"/>
                      </a:cubicBezTo>
                      <a:lnTo>
                        <a:pt x="2473761" y="537818"/>
                      </a:lnTo>
                      <a:cubicBezTo>
                        <a:pt x="2471616" y="535132"/>
                        <a:pt x="2472936" y="531715"/>
                        <a:pt x="2476710" y="530188"/>
                      </a:cubicBezTo>
                      <a:lnTo>
                        <a:pt x="2487061" y="526000"/>
                      </a:lnTo>
                      <a:cubicBezTo>
                        <a:pt x="2488947" y="525236"/>
                        <a:pt x="2491090" y="525089"/>
                        <a:pt x="2493031" y="525468"/>
                      </a:cubicBezTo>
                      <a:close/>
                      <a:moveTo>
                        <a:pt x="1862400" y="525468"/>
                      </a:moveTo>
                      <a:cubicBezTo>
                        <a:pt x="1864340" y="525849"/>
                        <a:pt x="1866076" y="526755"/>
                        <a:pt x="1867149" y="528098"/>
                      </a:cubicBezTo>
                      <a:lnTo>
                        <a:pt x="1873156" y="535622"/>
                      </a:lnTo>
                      <a:cubicBezTo>
                        <a:pt x="1875302" y="538308"/>
                        <a:pt x="1873982" y="541724"/>
                        <a:pt x="1870208" y="543251"/>
                      </a:cubicBezTo>
                      <a:lnTo>
                        <a:pt x="1859857" y="547440"/>
                      </a:lnTo>
                      <a:cubicBezTo>
                        <a:pt x="1856083" y="548967"/>
                        <a:pt x="1851284" y="548027"/>
                        <a:pt x="1849138" y="545341"/>
                      </a:cubicBezTo>
                      <a:lnTo>
                        <a:pt x="1843131" y="537818"/>
                      </a:lnTo>
                      <a:cubicBezTo>
                        <a:pt x="1840985" y="535132"/>
                        <a:pt x="1842305" y="531715"/>
                        <a:pt x="1846079" y="530188"/>
                      </a:cubicBezTo>
                      <a:lnTo>
                        <a:pt x="1856431" y="526000"/>
                      </a:lnTo>
                      <a:cubicBezTo>
                        <a:pt x="1858317" y="525236"/>
                        <a:pt x="1860460" y="525089"/>
                        <a:pt x="1862400" y="525468"/>
                      </a:cubicBezTo>
                      <a:close/>
                      <a:moveTo>
                        <a:pt x="1231897" y="525468"/>
                      </a:moveTo>
                      <a:cubicBezTo>
                        <a:pt x="1233836" y="525849"/>
                        <a:pt x="1235572" y="526755"/>
                        <a:pt x="1236646" y="528098"/>
                      </a:cubicBezTo>
                      <a:lnTo>
                        <a:pt x="1242653" y="535622"/>
                      </a:lnTo>
                      <a:cubicBezTo>
                        <a:pt x="1244799" y="538308"/>
                        <a:pt x="1243479" y="541724"/>
                        <a:pt x="1239705" y="543251"/>
                      </a:cubicBezTo>
                      <a:lnTo>
                        <a:pt x="1229354" y="547440"/>
                      </a:lnTo>
                      <a:cubicBezTo>
                        <a:pt x="1225580" y="548967"/>
                        <a:pt x="1220781" y="548027"/>
                        <a:pt x="1218635" y="545341"/>
                      </a:cubicBezTo>
                      <a:lnTo>
                        <a:pt x="1212628" y="537818"/>
                      </a:lnTo>
                      <a:cubicBezTo>
                        <a:pt x="1210482" y="535132"/>
                        <a:pt x="1211802" y="531715"/>
                        <a:pt x="1215576" y="530188"/>
                      </a:cubicBezTo>
                      <a:lnTo>
                        <a:pt x="1225927" y="526000"/>
                      </a:lnTo>
                      <a:cubicBezTo>
                        <a:pt x="1227814" y="525236"/>
                        <a:pt x="1229956" y="525089"/>
                        <a:pt x="1231897" y="525468"/>
                      </a:cubicBezTo>
                      <a:close/>
                      <a:moveTo>
                        <a:pt x="602587" y="525468"/>
                      </a:moveTo>
                      <a:cubicBezTo>
                        <a:pt x="604527" y="525849"/>
                        <a:pt x="606263" y="526755"/>
                        <a:pt x="607336" y="528098"/>
                      </a:cubicBezTo>
                      <a:lnTo>
                        <a:pt x="613343" y="535622"/>
                      </a:lnTo>
                      <a:cubicBezTo>
                        <a:pt x="615489" y="538308"/>
                        <a:pt x="614169" y="541724"/>
                        <a:pt x="610395" y="543251"/>
                      </a:cubicBezTo>
                      <a:lnTo>
                        <a:pt x="600044" y="547440"/>
                      </a:lnTo>
                      <a:cubicBezTo>
                        <a:pt x="596270" y="548967"/>
                        <a:pt x="591471" y="548027"/>
                        <a:pt x="589326" y="545341"/>
                      </a:cubicBezTo>
                      <a:lnTo>
                        <a:pt x="583318" y="537818"/>
                      </a:lnTo>
                      <a:cubicBezTo>
                        <a:pt x="581172" y="535132"/>
                        <a:pt x="582493" y="531715"/>
                        <a:pt x="586266" y="530188"/>
                      </a:cubicBezTo>
                      <a:lnTo>
                        <a:pt x="596617" y="526000"/>
                      </a:lnTo>
                      <a:cubicBezTo>
                        <a:pt x="598504" y="525236"/>
                        <a:pt x="600647" y="525089"/>
                        <a:pt x="602587" y="525468"/>
                      </a:cubicBezTo>
                      <a:close/>
                      <a:moveTo>
                        <a:pt x="2155207" y="521901"/>
                      </a:moveTo>
                      <a:lnTo>
                        <a:pt x="2168202" y="521901"/>
                      </a:lnTo>
                      <a:cubicBezTo>
                        <a:pt x="2174258" y="521901"/>
                        <a:pt x="2179166" y="525396"/>
                        <a:pt x="2179166" y="529706"/>
                      </a:cubicBezTo>
                      <a:cubicBezTo>
                        <a:pt x="2179166" y="532955"/>
                        <a:pt x="2179166" y="536203"/>
                        <a:pt x="2179166" y="539451"/>
                      </a:cubicBezTo>
                      <a:cubicBezTo>
                        <a:pt x="2179166" y="543762"/>
                        <a:pt x="2174258" y="547257"/>
                        <a:pt x="2168202" y="547257"/>
                      </a:cubicBezTo>
                      <a:lnTo>
                        <a:pt x="2155207" y="547257"/>
                      </a:lnTo>
                      <a:cubicBezTo>
                        <a:pt x="2149152" y="547257"/>
                        <a:pt x="2144242" y="543762"/>
                        <a:pt x="2144242" y="539451"/>
                      </a:cubicBezTo>
                      <a:lnTo>
                        <a:pt x="2144242" y="529706"/>
                      </a:lnTo>
                      <a:cubicBezTo>
                        <a:pt x="2144242" y="525396"/>
                        <a:pt x="2149152" y="521901"/>
                        <a:pt x="2155207" y="521901"/>
                      </a:cubicBezTo>
                      <a:close/>
                      <a:moveTo>
                        <a:pt x="1524576" y="521901"/>
                      </a:moveTo>
                      <a:lnTo>
                        <a:pt x="1537571" y="521901"/>
                      </a:lnTo>
                      <a:cubicBezTo>
                        <a:pt x="1543627" y="521901"/>
                        <a:pt x="1548536" y="525396"/>
                        <a:pt x="1548536" y="529706"/>
                      </a:cubicBezTo>
                      <a:cubicBezTo>
                        <a:pt x="1548536" y="532955"/>
                        <a:pt x="1548536" y="536203"/>
                        <a:pt x="1548535" y="539451"/>
                      </a:cubicBezTo>
                      <a:cubicBezTo>
                        <a:pt x="1548536" y="543762"/>
                        <a:pt x="1543627" y="547257"/>
                        <a:pt x="1537571" y="547257"/>
                      </a:cubicBezTo>
                      <a:lnTo>
                        <a:pt x="1524577" y="547257"/>
                      </a:lnTo>
                      <a:cubicBezTo>
                        <a:pt x="1518521" y="547257"/>
                        <a:pt x="1513612" y="543762"/>
                        <a:pt x="1513612" y="539451"/>
                      </a:cubicBezTo>
                      <a:lnTo>
                        <a:pt x="1513612" y="529706"/>
                      </a:lnTo>
                      <a:cubicBezTo>
                        <a:pt x="1513612" y="525396"/>
                        <a:pt x="1518521" y="521901"/>
                        <a:pt x="1524576" y="521901"/>
                      </a:cubicBezTo>
                      <a:close/>
                      <a:moveTo>
                        <a:pt x="894073" y="521901"/>
                      </a:moveTo>
                      <a:lnTo>
                        <a:pt x="907067" y="521901"/>
                      </a:lnTo>
                      <a:cubicBezTo>
                        <a:pt x="913124" y="521901"/>
                        <a:pt x="918033" y="525396"/>
                        <a:pt x="918033" y="529706"/>
                      </a:cubicBezTo>
                      <a:cubicBezTo>
                        <a:pt x="918033" y="532955"/>
                        <a:pt x="918032" y="536203"/>
                        <a:pt x="918032" y="539451"/>
                      </a:cubicBezTo>
                      <a:cubicBezTo>
                        <a:pt x="918033" y="543762"/>
                        <a:pt x="913124" y="547257"/>
                        <a:pt x="907067" y="547257"/>
                      </a:cubicBezTo>
                      <a:lnTo>
                        <a:pt x="894074" y="547257"/>
                      </a:lnTo>
                      <a:cubicBezTo>
                        <a:pt x="888018" y="547257"/>
                        <a:pt x="883109" y="543762"/>
                        <a:pt x="883109" y="539451"/>
                      </a:cubicBezTo>
                      <a:lnTo>
                        <a:pt x="883109" y="529706"/>
                      </a:lnTo>
                      <a:cubicBezTo>
                        <a:pt x="883109" y="525396"/>
                        <a:pt x="888018" y="521901"/>
                        <a:pt x="894073" y="521901"/>
                      </a:cubicBezTo>
                      <a:close/>
                      <a:moveTo>
                        <a:pt x="264763" y="521901"/>
                      </a:moveTo>
                      <a:lnTo>
                        <a:pt x="277758" y="521901"/>
                      </a:lnTo>
                      <a:cubicBezTo>
                        <a:pt x="283814" y="521901"/>
                        <a:pt x="288723" y="525396"/>
                        <a:pt x="288723" y="529706"/>
                      </a:cubicBezTo>
                      <a:cubicBezTo>
                        <a:pt x="288723" y="532955"/>
                        <a:pt x="288723" y="536203"/>
                        <a:pt x="288723" y="539451"/>
                      </a:cubicBezTo>
                      <a:cubicBezTo>
                        <a:pt x="288723" y="543762"/>
                        <a:pt x="283814" y="547257"/>
                        <a:pt x="277758" y="547257"/>
                      </a:cubicBezTo>
                      <a:lnTo>
                        <a:pt x="264764" y="547257"/>
                      </a:lnTo>
                      <a:cubicBezTo>
                        <a:pt x="258708" y="547257"/>
                        <a:pt x="253799" y="543762"/>
                        <a:pt x="253799" y="539451"/>
                      </a:cubicBezTo>
                      <a:lnTo>
                        <a:pt x="253799" y="529706"/>
                      </a:lnTo>
                      <a:cubicBezTo>
                        <a:pt x="253799" y="525396"/>
                        <a:pt x="258708" y="521901"/>
                        <a:pt x="264763" y="521901"/>
                      </a:cubicBezTo>
                      <a:close/>
                      <a:moveTo>
                        <a:pt x="52987" y="517796"/>
                      </a:moveTo>
                      <a:lnTo>
                        <a:pt x="56563" y="518737"/>
                      </a:lnTo>
                      <a:lnTo>
                        <a:pt x="106346" y="551547"/>
                      </a:lnTo>
                      <a:cubicBezTo>
                        <a:pt x="116179" y="558027"/>
                        <a:pt x="116770" y="568956"/>
                        <a:pt x="107667" y="575956"/>
                      </a:cubicBezTo>
                      <a:lnTo>
                        <a:pt x="82699" y="595153"/>
                      </a:lnTo>
                      <a:cubicBezTo>
                        <a:pt x="73595" y="602153"/>
                        <a:pt x="58244" y="602574"/>
                        <a:pt x="48411" y="596093"/>
                      </a:cubicBezTo>
                      <a:lnTo>
                        <a:pt x="40188" y="590674"/>
                      </a:lnTo>
                      <a:close/>
                      <a:moveTo>
                        <a:pt x="1929461" y="514152"/>
                      </a:moveTo>
                      <a:cubicBezTo>
                        <a:pt x="1935666" y="513982"/>
                        <a:pt x="1941962" y="515496"/>
                        <a:pt x="1946878" y="518737"/>
                      </a:cubicBezTo>
                      <a:lnTo>
                        <a:pt x="1996662" y="551547"/>
                      </a:lnTo>
                      <a:cubicBezTo>
                        <a:pt x="2006496" y="558027"/>
                        <a:pt x="2007087" y="568956"/>
                        <a:pt x="1997983" y="575956"/>
                      </a:cubicBezTo>
                      <a:lnTo>
                        <a:pt x="1973015" y="595153"/>
                      </a:lnTo>
                      <a:cubicBezTo>
                        <a:pt x="1963912" y="602153"/>
                        <a:pt x="1948560" y="602574"/>
                        <a:pt x="1938727" y="596093"/>
                      </a:cubicBezTo>
                      <a:lnTo>
                        <a:pt x="1888943" y="563283"/>
                      </a:lnTo>
                      <a:cubicBezTo>
                        <a:pt x="1879109" y="556803"/>
                        <a:pt x="1878518" y="545874"/>
                        <a:pt x="1887622" y="538875"/>
                      </a:cubicBezTo>
                      <a:lnTo>
                        <a:pt x="1912590" y="519677"/>
                      </a:lnTo>
                      <a:cubicBezTo>
                        <a:pt x="1917142" y="516176"/>
                        <a:pt x="1923255" y="514321"/>
                        <a:pt x="1929461" y="514152"/>
                      </a:cubicBezTo>
                      <a:close/>
                      <a:moveTo>
                        <a:pt x="1298957" y="514152"/>
                      </a:moveTo>
                      <a:cubicBezTo>
                        <a:pt x="1305163" y="513982"/>
                        <a:pt x="1311458" y="515496"/>
                        <a:pt x="1316375" y="518737"/>
                      </a:cubicBezTo>
                      <a:lnTo>
                        <a:pt x="1366159" y="551547"/>
                      </a:lnTo>
                      <a:cubicBezTo>
                        <a:pt x="1375992" y="558027"/>
                        <a:pt x="1376583" y="568956"/>
                        <a:pt x="1367480" y="575956"/>
                      </a:cubicBezTo>
                      <a:lnTo>
                        <a:pt x="1342512" y="595153"/>
                      </a:lnTo>
                      <a:cubicBezTo>
                        <a:pt x="1333408" y="602153"/>
                        <a:pt x="1318057" y="602574"/>
                        <a:pt x="1308223" y="596093"/>
                      </a:cubicBezTo>
                      <a:lnTo>
                        <a:pt x="1258439" y="563283"/>
                      </a:lnTo>
                      <a:cubicBezTo>
                        <a:pt x="1248606" y="556803"/>
                        <a:pt x="1248015" y="545874"/>
                        <a:pt x="1257119" y="538875"/>
                      </a:cubicBezTo>
                      <a:lnTo>
                        <a:pt x="1282086" y="519677"/>
                      </a:lnTo>
                      <a:cubicBezTo>
                        <a:pt x="1286638" y="516176"/>
                        <a:pt x="1292752" y="514321"/>
                        <a:pt x="1298957" y="514152"/>
                      </a:cubicBezTo>
                      <a:close/>
                      <a:moveTo>
                        <a:pt x="669647" y="514152"/>
                      </a:moveTo>
                      <a:cubicBezTo>
                        <a:pt x="675853" y="513982"/>
                        <a:pt x="682149" y="515496"/>
                        <a:pt x="687066" y="518737"/>
                      </a:cubicBezTo>
                      <a:lnTo>
                        <a:pt x="736849" y="551547"/>
                      </a:lnTo>
                      <a:cubicBezTo>
                        <a:pt x="746682" y="558027"/>
                        <a:pt x="747274" y="568956"/>
                        <a:pt x="738170" y="575956"/>
                      </a:cubicBezTo>
                      <a:lnTo>
                        <a:pt x="713202" y="595153"/>
                      </a:lnTo>
                      <a:cubicBezTo>
                        <a:pt x="704099" y="602153"/>
                        <a:pt x="688748" y="602574"/>
                        <a:pt x="678914" y="596093"/>
                      </a:cubicBezTo>
                      <a:lnTo>
                        <a:pt x="629130" y="563283"/>
                      </a:lnTo>
                      <a:cubicBezTo>
                        <a:pt x="619297" y="556803"/>
                        <a:pt x="618705" y="545874"/>
                        <a:pt x="627809" y="538875"/>
                      </a:cubicBezTo>
                      <a:lnTo>
                        <a:pt x="652777" y="519677"/>
                      </a:lnTo>
                      <a:cubicBezTo>
                        <a:pt x="657329" y="516176"/>
                        <a:pt x="663443" y="514321"/>
                        <a:pt x="669647" y="514152"/>
                      </a:cubicBezTo>
                      <a:close/>
                      <a:moveTo>
                        <a:pt x="2316949" y="509722"/>
                      </a:moveTo>
                      <a:cubicBezTo>
                        <a:pt x="2318790" y="509781"/>
                        <a:pt x="2320600" y="510338"/>
                        <a:pt x="2321942" y="511382"/>
                      </a:cubicBezTo>
                      <a:lnTo>
                        <a:pt x="2327702" y="515864"/>
                      </a:lnTo>
                      <a:cubicBezTo>
                        <a:pt x="2330387" y="517952"/>
                        <a:pt x="2330185" y="521194"/>
                        <a:pt x="2327251" y="523104"/>
                      </a:cubicBezTo>
                      <a:lnTo>
                        <a:pt x="2320956" y="527205"/>
                      </a:lnTo>
                      <a:cubicBezTo>
                        <a:pt x="2318023" y="529116"/>
                        <a:pt x="2313468" y="528972"/>
                        <a:pt x="2310785" y="526884"/>
                      </a:cubicBezTo>
                      <a:lnTo>
                        <a:pt x="2305024" y="522402"/>
                      </a:lnTo>
                      <a:cubicBezTo>
                        <a:pt x="2302341" y="520314"/>
                        <a:pt x="2302543" y="517072"/>
                        <a:pt x="2305475" y="515162"/>
                      </a:cubicBezTo>
                      <a:lnTo>
                        <a:pt x="2311770" y="511061"/>
                      </a:lnTo>
                      <a:cubicBezTo>
                        <a:pt x="2313238" y="510105"/>
                        <a:pt x="2315109" y="509664"/>
                        <a:pt x="2316949" y="509722"/>
                      </a:cubicBezTo>
                      <a:close/>
                      <a:moveTo>
                        <a:pt x="1686319" y="509722"/>
                      </a:moveTo>
                      <a:cubicBezTo>
                        <a:pt x="1688160" y="509781"/>
                        <a:pt x="1689970" y="510338"/>
                        <a:pt x="1691311" y="511382"/>
                      </a:cubicBezTo>
                      <a:lnTo>
                        <a:pt x="1697072" y="515864"/>
                      </a:lnTo>
                      <a:cubicBezTo>
                        <a:pt x="1699756" y="517952"/>
                        <a:pt x="1699554" y="521194"/>
                        <a:pt x="1696620" y="523104"/>
                      </a:cubicBezTo>
                      <a:lnTo>
                        <a:pt x="1690325" y="527205"/>
                      </a:lnTo>
                      <a:cubicBezTo>
                        <a:pt x="1687392" y="529116"/>
                        <a:pt x="1682838" y="528972"/>
                        <a:pt x="1680154" y="526884"/>
                      </a:cubicBezTo>
                      <a:lnTo>
                        <a:pt x="1674394" y="522402"/>
                      </a:lnTo>
                      <a:cubicBezTo>
                        <a:pt x="1671709" y="520314"/>
                        <a:pt x="1671912" y="517072"/>
                        <a:pt x="1674845" y="515162"/>
                      </a:cubicBezTo>
                      <a:lnTo>
                        <a:pt x="1681140" y="511061"/>
                      </a:lnTo>
                      <a:cubicBezTo>
                        <a:pt x="1682608" y="510105"/>
                        <a:pt x="1684479" y="509664"/>
                        <a:pt x="1686319" y="509722"/>
                      </a:cubicBezTo>
                      <a:close/>
                      <a:moveTo>
                        <a:pt x="1055816" y="509722"/>
                      </a:moveTo>
                      <a:cubicBezTo>
                        <a:pt x="1057657" y="509781"/>
                        <a:pt x="1059466" y="510338"/>
                        <a:pt x="1060808" y="511382"/>
                      </a:cubicBezTo>
                      <a:lnTo>
                        <a:pt x="1066568" y="515864"/>
                      </a:lnTo>
                      <a:cubicBezTo>
                        <a:pt x="1069252" y="517952"/>
                        <a:pt x="1069050" y="521194"/>
                        <a:pt x="1066117" y="523104"/>
                      </a:cubicBezTo>
                      <a:lnTo>
                        <a:pt x="1059822" y="527205"/>
                      </a:lnTo>
                      <a:cubicBezTo>
                        <a:pt x="1056888" y="529116"/>
                        <a:pt x="1052335" y="528972"/>
                        <a:pt x="1049651" y="526884"/>
                      </a:cubicBezTo>
                      <a:lnTo>
                        <a:pt x="1043890" y="522402"/>
                      </a:lnTo>
                      <a:cubicBezTo>
                        <a:pt x="1041206" y="520314"/>
                        <a:pt x="1041408" y="517072"/>
                        <a:pt x="1044342" y="515162"/>
                      </a:cubicBezTo>
                      <a:lnTo>
                        <a:pt x="1050637" y="511061"/>
                      </a:lnTo>
                      <a:cubicBezTo>
                        <a:pt x="1052104" y="510105"/>
                        <a:pt x="1053976" y="509664"/>
                        <a:pt x="1055816" y="509722"/>
                      </a:cubicBezTo>
                      <a:close/>
                      <a:moveTo>
                        <a:pt x="426506" y="509722"/>
                      </a:moveTo>
                      <a:cubicBezTo>
                        <a:pt x="428347" y="509781"/>
                        <a:pt x="430157" y="510338"/>
                        <a:pt x="431499" y="511382"/>
                      </a:cubicBezTo>
                      <a:lnTo>
                        <a:pt x="437259" y="515864"/>
                      </a:lnTo>
                      <a:cubicBezTo>
                        <a:pt x="439943" y="517952"/>
                        <a:pt x="439741" y="521194"/>
                        <a:pt x="436808" y="523104"/>
                      </a:cubicBezTo>
                      <a:lnTo>
                        <a:pt x="430512" y="527205"/>
                      </a:lnTo>
                      <a:cubicBezTo>
                        <a:pt x="427579" y="529116"/>
                        <a:pt x="423025" y="528972"/>
                        <a:pt x="420342" y="526884"/>
                      </a:cubicBezTo>
                      <a:lnTo>
                        <a:pt x="414581" y="522402"/>
                      </a:lnTo>
                      <a:cubicBezTo>
                        <a:pt x="411897" y="520314"/>
                        <a:pt x="412099" y="517072"/>
                        <a:pt x="415032" y="515162"/>
                      </a:cubicBezTo>
                      <a:lnTo>
                        <a:pt x="421327" y="511061"/>
                      </a:lnTo>
                      <a:cubicBezTo>
                        <a:pt x="422795" y="510105"/>
                        <a:pt x="424666" y="509664"/>
                        <a:pt x="426506" y="509722"/>
                      </a:cubicBezTo>
                      <a:close/>
                      <a:moveTo>
                        <a:pt x="2130627" y="506321"/>
                      </a:moveTo>
                      <a:cubicBezTo>
                        <a:pt x="2132468" y="506379"/>
                        <a:pt x="2134277" y="506937"/>
                        <a:pt x="2135619" y="507982"/>
                      </a:cubicBezTo>
                      <a:lnTo>
                        <a:pt x="2141379" y="512463"/>
                      </a:lnTo>
                      <a:cubicBezTo>
                        <a:pt x="2144063" y="514551"/>
                        <a:pt x="2143861" y="517793"/>
                        <a:pt x="2140929" y="519703"/>
                      </a:cubicBezTo>
                      <a:lnTo>
                        <a:pt x="2134633" y="523804"/>
                      </a:lnTo>
                      <a:cubicBezTo>
                        <a:pt x="2131699" y="525714"/>
                        <a:pt x="2127146" y="525571"/>
                        <a:pt x="2124462" y="523483"/>
                      </a:cubicBezTo>
                      <a:lnTo>
                        <a:pt x="2118701" y="519001"/>
                      </a:lnTo>
                      <a:cubicBezTo>
                        <a:pt x="2116017" y="516913"/>
                        <a:pt x="2116219" y="513672"/>
                        <a:pt x="2119152" y="511761"/>
                      </a:cubicBezTo>
                      <a:lnTo>
                        <a:pt x="2125448" y="507660"/>
                      </a:lnTo>
                      <a:cubicBezTo>
                        <a:pt x="2126915" y="506705"/>
                        <a:pt x="2128786" y="506263"/>
                        <a:pt x="2130627" y="506321"/>
                      </a:cubicBezTo>
                      <a:close/>
                      <a:moveTo>
                        <a:pt x="1499996" y="506321"/>
                      </a:moveTo>
                      <a:cubicBezTo>
                        <a:pt x="1501837" y="506379"/>
                        <a:pt x="1503646" y="506937"/>
                        <a:pt x="1504988" y="507982"/>
                      </a:cubicBezTo>
                      <a:lnTo>
                        <a:pt x="1510749" y="512463"/>
                      </a:lnTo>
                      <a:cubicBezTo>
                        <a:pt x="1513433" y="514551"/>
                        <a:pt x="1513231" y="517793"/>
                        <a:pt x="1510298" y="519703"/>
                      </a:cubicBezTo>
                      <a:lnTo>
                        <a:pt x="1504002" y="523804"/>
                      </a:lnTo>
                      <a:cubicBezTo>
                        <a:pt x="1501068" y="525714"/>
                        <a:pt x="1496516" y="525571"/>
                        <a:pt x="1493831" y="523483"/>
                      </a:cubicBezTo>
                      <a:lnTo>
                        <a:pt x="1488070" y="519001"/>
                      </a:lnTo>
                      <a:cubicBezTo>
                        <a:pt x="1485387" y="516913"/>
                        <a:pt x="1485588" y="513672"/>
                        <a:pt x="1488521" y="511761"/>
                      </a:cubicBezTo>
                      <a:lnTo>
                        <a:pt x="1494817" y="507660"/>
                      </a:lnTo>
                      <a:cubicBezTo>
                        <a:pt x="1496284" y="506705"/>
                        <a:pt x="1498156" y="506263"/>
                        <a:pt x="1499996" y="506321"/>
                      </a:cubicBezTo>
                      <a:close/>
                      <a:moveTo>
                        <a:pt x="869493" y="506321"/>
                      </a:moveTo>
                      <a:cubicBezTo>
                        <a:pt x="871334" y="506379"/>
                        <a:pt x="873143" y="506937"/>
                        <a:pt x="874485" y="507982"/>
                      </a:cubicBezTo>
                      <a:lnTo>
                        <a:pt x="880245" y="512463"/>
                      </a:lnTo>
                      <a:cubicBezTo>
                        <a:pt x="882930" y="514551"/>
                        <a:pt x="882727" y="517793"/>
                        <a:pt x="879795" y="519703"/>
                      </a:cubicBezTo>
                      <a:lnTo>
                        <a:pt x="873499" y="523804"/>
                      </a:lnTo>
                      <a:cubicBezTo>
                        <a:pt x="870565" y="525714"/>
                        <a:pt x="866012" y="525571"/>
                        <a:pt x="863328" y="523483"/>
                      </a:cubicBezTo>
                      <a:lnTo>
                        <a:pt x="857567" y="519001"/>
                      </a:lnTo>
                      <a:cubicBezTo>
                        <a:pt x="854883" y="516913"/>
                        <a:pt x="855085" y="513672"/>
                        <a:pt x="858018" y="511761"/>
                      </a:cubicBezTo>
                      <a:lnTo>
                        <a:pt x="864314" y="507660"/>
                      </a:lnTo>
                      <a:cubicBezTo>
                        <a:pt x="865781" y="506705"/>
                        <a:pt x="867652" y="506263"/>
                        <a:pt x="869493" y="506321"/>
                      </a:cubicBezTo>
                      <a:close/>
                      <a:moveTo>
                        <a:pt x="240184" y="506321"/>
                      </a:moveTo>
                      <a:cubicBezTo>
                        <a:pt x="242025" y="506379"/>
                        <a:pt x="243834" y="506937"/>
                        <a:pt x="245175" y="507982"/>
                      </a:cubicBezTo>
                      <a:lnTo>
                        <a:pt x="250936" y="512463"/>
                      </a:lnTo>
                      <a:cubicBezTo>
                        <a:pt x="253620" y="514551"/>
                        <a:pt x="253418" y="517793"/>
                        <a:pt x="250485" y="519703"/>
                      </a:cubicBezTo>
                      <a:lnTo>
                        <a:pt x="244189" y="523804"/>
                      </a:lnTo>
                      <a:cubicBezTo>
                        <a:pt x="241256" y="525714"/>
                        <a:pt x="236702" y="525571"/>
                        <a:pt x="234018" y="523483"/>
                      </a:cubicBezTo>
                      <a:lnTo>
                        <a:pt x="228257" y="519001"/>
                      </a:lnTo>
                      <a:cubicBezTo>
                        <a:pt x="225574" y="516913"/>
                        <a:pt x="225775" y="513672"/>
                        <a:pt x="228708" y="511761"/>
                      </a:cubicBezTo>
                      <a:lnTo>
                        <a:pt x="235004" y="507660"/>
                      </a:lnTo>
                      <a:cubicBezTo>
                        <a:pt x="236471" y="506705"/>
                        <a:pt x="238343" y="506263"/>
                        <a:pt x="240184" y="506321"/>
                      </a:cubicBezTo>
                      <a:close/>
                      <a:moveTo>
                        <a:pt x="2456983" y="498155"/>
                      </a:moveTo>
                      <a:cubicBezTo>
                        <a:pt x="2459711" y="498284"/>
                        <a:pt x="2462369" y="499153"/>
                        <a:pt x="2464312" y="500733"/>
                      </a:cubicBezTo>
                      <a:lnTo>
                        <a:pt x="2474969" y="509400"/>
                      </a:lnTo>
                      <a:cubicBezTo>
                        <a:pt x="2478854" y="512560"/>
                        <a:pt x="2478405" y="517364"/>
                        <a:pt x="2473967" y="520130"/>
                      </a:cubicBezTo>
                      <a:lnTo>
                        <a:pt x="2458625" y="529689"/>
                      </a:lnTo>
                      <a:cubicBezTo>
                        <a:pt x="2454186" y="532455"/>
                        <a:pt x="2447437" y="532136"/>
                        <a:pt x="2443552" y="528976"/>
                      </a:cubicBezTo>
                      <a:lnTo>
                        <a:pt x="2432895" y="520309"/>
                      </a:lnTo>
                      <a:cubicBezTo>
                        <a:pt x="2429010" y="517149"/>
                        <a:pt x="2429459" y="512345"/>
                        <a:pt x="2433898" y="509580"/>
                      </a:cubicBezTo>
                      <a:lnTo>
                        <a:pt x="2449239" y="500020"/>
                      </a:lnTo>
                      <a:cubicBezTo>
                        <a:pt x="2451458" y="498637"/>
                        <a:pt x="2454256" y="498026"/>
                        <a:pt x="2456983" y="498155"/>
                      </a:cubicBezTo>
                      <a:close/>
                      <a:moveTo>
                        <a:pt x="1826353" y="498155"/>
                      </a:moveTo>
                      <a:cubicBezTo>
                        <a:pt x="1829081" y="498284"/>
                        <a:pt x="1831739" y="499153"/>
                        <a:pt x="1833682" y="500733"/>
                      </a:cubicBezTo>
                      <a:lnTo>
                        <a:pt x="1844338" y="509400"/>
                      </a:lnTo>
                      <a:cubicBezTo>
                        <a:pt x="1848224" y="512560"/>
                        <a:pt x="1847774" y="517364"/>
                        <a:pt x="1843336" y="520130"/>
                      </a:cubicBezTo>
                      <a:lnTo>
                        <a:pt x="1827994" y="529689"/>
                      </a:lnTo>
                      <a:cubicBezTo>
                        <a:pt x="1823556" y="532455"/>
                        <a:pt x="1816807" y="532136"/>
                        <a:pt x="1812921" y="528976"/>
                      </a:cubicBezTo>
                      <a:lnTo>
                        <a:pt x="1802265" y="520309"/>
                      </a:lnTo>
                      <a:cubicBezTo>
                        <a:pt x="1798379" y="517149"/>
                        <a:pt x="1798828" y="512345"/>
                        <a:pt x="1803267" y="509580"/>
                      </a:cubicBezTo>
                      <a:lnTo>
                        <a:pt x="1818608" y="500020"/>
                      </a:lnTo>
                      <a:cubicBezTo>
                        <a:pt x="1820828" y="498637"/>
                        <a:pt x="1823625" y="498026"/>
                        <a:pt x="1826353" y="498155"/>
                      </a:cubicBezTo>
                      <a:close/>
                      <a:moveTo>
                        <a:pt x="1195849" y="498155"/>
                      </a:moveTo>
                      <a:cubicBezTo>
                        <a:pt x="1198577" y="498284"/>
                        <a:pt x="1201235" y="499153"/>
                        <a:pt x="1203178" y="500733"/>
                      </a:cubicBezTo>
                      <a:lnTo>
                        <a:pt x="1213835" y="509400"/>
                      </a:lnTo>
                      <a:cubicBezTo>
                        <a:pt x="1217720" y="512560"/>
                        <a:pt x="1217271" y="517364"/>
                        <a:pt x="1212833" y="520130"/>
                      </a:cubicBezTo>
                      <a:lnTo>
                        <a:pt x="1197491" y="529689"/>
                      </a:lnTo>
                      <a:cubicBezTo>
                        <a:pt x="1193053" y="532455"/>
                        <a:pt x="1186304" y="532136"/>
                        <a:pt x="1182417" y="528976"/>
                      </a:cubicBezTo>
                      <a:lnTo>
                        <a:pt x="1171761" y="520309"/>
                      </a:lnTo>
                      <a:cubicBezTo>
                        <a:pt x="1167876" y="517149"/>
                        <a:pt x="1168325" y="512345"/>
                        <a:pt x="1172763" y="509580"/>
                      </a:cubicBezTo>
                      <a:lnTo>
                        <a:pt x="1188105" y="500020"/>
                      </a:lnTo>
                      <a:cubicBezTo>
                        <a:pt x="1190325" y="498637"/>
                        <a:pt x="1193122" y="498026"/>
                        <a:pt x="1195849" y="498155"/>
                      </a:cubicBezTo>
                      <a:close/>
                      <a:moveTo>
                        <a:pt x="566539" y="498155"/>
                      </a:moveTo>
                      <a:cubicBezTo>
                        <a:pt x="569267" y="498284"/>
                        <a:pt x="571926" y="499153"/>
                        <a:pt x="573869" y="500733"/>
                      </a:cubicBezTo>
                      <a:lnTo>
                        <a:pt x="584525" y="509400"/>
                      </a:lnTo>
                      <a:cubicBezTo>
                        <a:pt x="588411" y="512560"/>
                        <a:pt x="587962" y="517364"/>
                        <a:pt x="583523" y="520130"/>
                      </a:cubicBezTo>
                      <a:lnTo>
                        <a:pt x="568182" y="529689"/>
                      </a:lnTo>
                      <a:cubicBezTo>
                        <a:pt x="563743" y="532455"/>
                        <a:pt x="556994" y="532136"/>
                        <a:pt x="553108" y="528976"/>
                      </a:cubicBezTo>
                      <a:lnTo>
                        <a:pt x="542452" y="520309"/>
                      </a:lnTo>
                      <a:cubicBezTo>
                        <a:pt x="538567" y="517149"/>
                        <a:pt x="539015" y="512345"/>
                        <a:pt x="543454" y="509580"/>
                      </a:cubicBezTo>
                      <a:lnTo>
                        <a:pt x="558795" y="500020"/>
                      </a:lnTo>
                      <a:cubicBezTo>
                        <a:pt x="561015" y="498637"/>
                        <a:pt x="563812" y="498026"/>
                        <a:pt x="566539" y="498155"/>
                      </a:cubicBezTo>
                      <a:close/>
                      <a:moveTo>
                        <a:pt x="2151199" y="478006"/>
                      </a:moveTo>
                      <a:cubicBezTo>
                        <a:pt x="2154061" y="478006"/>
                        <a:pt x="2156923" y="478783"/>
                        <a:pt x="2159107" y="480338"/>
                      </a:cubicBezTo>
                      <a:lnTo>
                        <a:pt x="2180309" y="495431"/>
                      </a:lnTo>
                      <a:cubicBezTo>
                        <a:pt x="2184677" y="498540"/>
                        <a:pt x="2184677" y="503580"/>
                        <a:pt x="2180309" y="506689"/>
                      </a:cubicBezTo>
                      <a:lnTo>
                        <a:pt x="2170938" y="513360"/>
                      </a:lnTo>
                      <a:cubicBezTo>
                        <a:pt x="2166571" y="516469"/>
                        <a:pt x="2159490" y="516469"/>
                        <a:pt x="2155123" y="513360"/>
                      </a:cubicBezTo>
                      <a:lnTo>
                        <a:pt x="2133921" y="498267"/>
                      </a:lnTo>
                      <a:cubicBezTo>
                        <a:pt x="2129553" y="495158"/>
                        <a:pt x="2129553" y="490117"/>
                        <a:pt x="2133921" y="487009"/>
                      </a:cubicBezTo>
                      <a:lnTo>
                        <a:pt x="2143292" y="480338"/>
                      </a:lnTo>
                      <a:cubicBezTo>
                        <a:pt x="2145476" y="478783"/>
                        <a:pt x="2148338" y="478006"/>
                        <a:pt x="2151199" y="478006"/>
                      </a:cubicBezTo>
                      <a:close/>
                      <a:moveTo>
                        <a:pt x="1520569" y="478006"/>
                      </a:moveTo>
                      <a:cubicBezTo>
                        <a:pt x="1523431" y="478006"/>
                        <a:pt x="1526293" y="478783"/>
                        <a:pt x="1528477" y="480338"/>
                      </a:cubicBezTo>
                      <a:lnTo>
                        <a:pt x="1549679" y="495431"/>
                      </a:lnTo>
                      <a:cubicBezTo>
                        <a:pt x="1554047" y="498540"/>
                        <a:pt x="1554047" y="503580"/>
                        <a:pt x="1549679" y="506689"/>
                      </a:cubicBezTo>
                      <a:lnTo>
                        <a:pt x="1540307" y="513360"/>
                      </a:lnTo>
                      <a:cubicBezTo>
                        <a:pt x="1535941" y="516469"/>
                        <a:pt x="1528860" y="516469"/>
                        <a:pt x="1524493" y="513360"/>
                      </a:cubicBezTo>
                      <a:lnTo>
                        <a:pt x="1503290" y="498267"/>
                      </a:lnTo>
                      <a:cubicBezTo>
                        <a:pt x="1498923" y="495158"/>
                        <a:pt x="1498923" y="490117"/>
                        <a:pt x="1503290" y="487009"/>
                      </a:cubicBezTo>
                      <a:lnTo>
                        <a:pt x="1512662" y="480338"/>
                      </a:lnTo>
                      <a:cubicBezTo>
                        <a:pt x="1514845" y="478783"/>
                        <a:pt x="1517707" y="478006"/>
                        <a:pt x="1520569" y="478006"/>
                      </a:cubicBezTo>
                      <a:close/>
                      <a:moveTo>
                        <a:pt x="890066" y="478006"/>
                      </a:moveTo>
                      <a:cubicBezTo>
                        <a:pt x="892927" y="478006"/>
                        <a:pt x="895790" y="478783"/>
                        <a:pt x="897973" y="480338"/>
                      </a:cubicBezTo>
                      <a:lnTo>
                        <a:pt x="919176" y="495431"/>
                      </a:lnTo>
                      <a:cubicBezTo>
                        <a:pt x="923544" y="498540"/>
                        <a:pt x="923544" y="503580"/>
                        <a:pt x="919176" y="506689"/>
                      </a:cubicBezTo>
                      <a:lnTo>
                        <a:pt x="909805" y="513360"/>
                      </a:lnTo>
                      <a:cubicBezTo>
                        <a:pt x="905438" y="516469"/>
                        <a:pt x="898357" y="516469"/>
                        <a:pt x="893990" y="513360"/>
                      </a:cubicBezTo>
                      <a:lnTo>
                        <a:pt x="872787" y="498267"/>
                      </a:lnTo>
                      <a:cubicBezTo>
                        <a:pt x="868420" y="495158"/>
                        <a:pt x="868420" y="490117"/>
                        <a:pt x="872787" y="487009"/>
                      </a:cubicBezTo>
                      <a:lnTo>
                        <a:pt x="882159" y="480338"/>
                      </a:lnTo>
                      <a:cubicBezTo>
                        <a:pt x="884342" y="478783"/>
                        <a:pt x="887204" y="478006"/>
                        <a:pt x="890066" y="478006"/>
                      </a:cubicBezTo>
                      <a:close/>
                      <a:moveTo>
                        <a:pt x="260756" y="478006"/>
                      </a:moveTo>
                      <a:cubicBezTo>
                        <a:pt x="263617" y="478006"/>
                        <a:pt x="266480" y="478783"/>
                        <a:pt x="268664" y="480338"/>
                      </a:cubicBezTo>
                      <a:lnTo>
                        <a:pt x="289866" y="495431"/>
                      </a:lnTo>
                      <a:cubicBezTo>
                        <a:pt x="294234" y="498540"/>
                        <a:pt x="294234" y="503580"/>
                        <a:pt x="289866" y="506689"/>
                      </a:cubicBezTo>
                      <a:lnTo>
                        <a:pt x="280495" y="513360"/>
                      </a:lnTo>
                      <a:cubicBezTo>
                        <a:pt x="276128" y="516469"/>
                        <a:pt x="269047" y="516469"/>
                        <a:pt x="264680" y="513360"/>
                      </a:cubicBezTo>
                      <a:lnTo>
                        <a:pt x="243478" y="498267"/>
                      </a:lnTo>
                      <a:cubicBezTo>
                        <a:pt x="239110" y="495158"/>
                        <a:pt x="239110" y="490117"/>
                        <a:pt x="243478" y="487009"/>
                      </a:cubicBezTo>
                      <a:lnTo>
                        <a:pt x="252849" y="480338"/>
                      </a:lnTo>
                      <a:cubicBezTo>
                        <a:pt x="255033" y="478783"/>
                        <a:pt x="257894" y="478006"/>
                        <a:pt x="260756" y="478006"/>
                      </a:cubicBezTo>
                      <a:close/>
                      <a:moveTo>
                        <a:pt x="2249441" y="469603"/>
                      </a:moveTo>
                      <a:cubicBezTo>
                        <a:pt x="2252857" y="469603"/>
                        <a:pt x="2256273" y="470531"/>
                        <a:pt x="2258880" y="472387"/>
                      </a:cubicBezTo>
                      <a:lnTo>
                        <a:pt x="2296700" y="499309"/>
                      </a:lnTo>
                      <a:cubicBezTo>
                        <a:pt x="2301912" y="503020"/>
                        <a:pt x="2301912" y="509037"/>
                        <a:pt x="2296700" y="512747"/>
                      </a:cubicBezTo>
                      <a:lnTo>
                        <a:pt x="2241525" y="552025"/>
                      </a:lnTo>
                      <a:cubicBezTo>
                        <a:pt x="2236312" y="555735"/>
                        <a:pt x="2227861" y="555734"/>
                        <a:pt x="2222648" y="552024"/>
                      </a:cubicBezTo>
                      <a:lnTo>
                        <a:pt x="2184828" y="525102"/>
                      </a:lnTo>
                      <a:cubicBezTo>
                        <a:pt x="2179615" y="521391"/>
                        <a:pt x="2179615" y="515375"/>
                        <a:pt x="2184827" y="511664"/>
                      </a:cubicBezTo>
                      <a:lnTo>
                        <a:pt x="2240003" y="472387"/>
                      </a:lnTo>
                      <a:cubicBezTo>
                        <a:pt x="2242609" y="470532"/>
                        <a:pt x="2246025" y="469603"/>
                        <a:pt x="2249441" y="469603"/>
                      </a:cubicBezTo>
                      <a:close/>
                      <a:moveTo>
                        <a:pt x="1618811" y="469603"/>
                      </a:moveTo>
                      <a:cubicBezTo>
                        <a:pt x="1622227" y="469603"/>
                        <a:pt x="1625643" y="470531"/>
                        <a:pt x="1628249" y="472387"/>
                      </a:cubicBezTo>
                      <a:lnTo>
                        <a:pt x="1666070" y="499309"/>
                      </a:lnTo>
                      <a:cubicBezTo>
                        <a:pt x="1671282" y="503020"/>
                        <a:pt x="1671282" y="509037"/>
                        <a:pt x="1666070" y="512747"/>
                      </a:cubicBezTo>
                      <a:lnTo>
                        <a:pt x="1610894" y="552025"/>
                      </a:lnTo>
                      <a:cubicBezTo>
                        <a:pt x="1605682" y="555735"/>
                        <a:pt x="1597231" y="555734"/>
                        <a:pt x="1592018" y="552024"/>
                      </a:cubicBezTo>
                      <a:lnTo>
                        <a:pt x="1554198" y="525102"/>
                      </a:lnTo>
                      <a:cubicBezTo>
                        <a:pt x="1548984" y="521391"/>
                        <a:pt x="1548984" y="515375"/>
                        <a:pt x="1554197" y="511664"/>
                      </a:cubicBezTo>
                      <a:lnTo>
                        <a:pt x="1609373" y="472387"/>
                      </a:lnTo>
                      <a:cubicBezTo>
                        <a:pt x="1611979" y="470532"/>
                        <a:pt x="1615394" y="469603"/>
                        <a:pt x="1618811" y="469603"/>
                      </a:cubicBezTo>
                      <a:close/>
                      <a:moveTo>
                        <a:pt x="988307" y="469603"/>
                      </a:moveTo>
                      <a:cubicBezTo>
                        <a:pt x="991724" y="469603"/>
                        <a:pt x="995140" y="470531"/>
                        <a:pt x="997746" y="472387"/>
                      </a:cubicBezTo>
                      <a:lnTo>
                        <a:pt x="1035566" y="499309"/>
                      </a:lnTo>
                      <a:cubicBezTo>
                        <a:pt x="1040779" y="503020"/>
                        <a:pt x="1040779" y="509037"/>
                        <a:pt x="1035566" y="512747"/>
                      </a:cubicBezTo>
                      <a:lnTo>
                        <a:pt x="980391" y="552025"/>
                      </a:lnTo>
                      <a:cubicBezTo>
                        <a:pt x="975178" y="555735"/>
                        <a:pt x="966727" y="555734"/>
                        <a:pt x="961514" y="552024"/>
                      </a:cubicBezTo>
                      <a:lnTo>
                        <a:pt x="923694" y="525102"/>
                      </a:lnTo>
                      <a:cubicBezTo>
                        <a:pt x="918481" y="521391"/>
                        <a:pt x="918481" y="515375"/>
                        <a:pt x="923693" y="511664"/>
                      </a:cubicBezTo>
                      <a:lnTo>
                        <a:pt x="978869" y="472387"/>
                      </a:lnTo>
                      <a:cubicBezTo>
                        <a:pt x="981475" y="470532"/>
                        <a:pt x="984891" y="469603"/>
                        <a:pt x="988307" y="469603"/>
                      </a:cubicBezTo>
                      <a:close/>
                      <a:moveTo>
                        <a:pt x="358998" y="469603"/>
                      </a:moveTo>
                      <a:cubicBezTo>
                        <a:pt x="362414" y="469603"/>
                        <a:pt x="365830" y="470531"/>
                        <a:pt x="368436" y="472387"/>
                      </a:cubicBezTo>
                      <a:lnTo>
                        <a:pt x="406257" y="499309"/>
                      </a:lnTo>
                      <a:cubicBezTo>
                        <a:pt x="411469" y="503020"/>
                        <a:pt x="411469" y="509037"/>
                        <a:pt x="406257" y="512747"/>
                      </a:cubicBezTo>
                      <a:lnTo>
                        <a:pt x="351081" y="552025"/>
                      </a:lnTo>
                      <a:cubicBezTo>
                        <a:pt x="345868" y="555735"/>
                        <a:pt x="337417" y="555734"/>
                        <a:pt x="332204" y="552024"/>
                      </a:cubicBezTo>
                      <a:lnTo>
                        <a:pt x="294384" y="525102"/>
                      </a:lnTo>
                      <a:cubicBezTo>
                        <a:pt x="289171" y="521391"/>
                        <a:pt x="289171" y="515375"/>
                        <a:pt x="294384" y="511664"/>
                      </a:cubicBezTo>
                      <a:lnTo>
                        <a:pt x="349559" y="472387"/>
                      </a:lnTo>
                      <a:cubicBezTo>
                        <a:pt x="352166" y="470532"/>
                        <a:pt x="355581" y="469603"/>
                        <a:pt x="358998" y="469603"/>
                      </a:cubicBezTo>
                      <a:close/>
                      <a:moveTo>
                        <a:pt x="2457199" y="469353"/>
                      </a:moveTo>
                      <a:cubicBezTo>
                        <a:pt x="2459139" y="469733"/>
                        <a:pt x="2460875" y="470640"/>
                        <a:pt x="2461947" y="471983"/>
                      </a:cubicBezTo>
                      <a:lnTo>
                        <a:pt x="2467956" y="479506"/>
                      </a:lnTo>
                      <a:cubicBezTo>
                        <a:pt x="2470101" y="482193"/>
                        <a:pt x="2468781" y="485609"/>
                        <a:pt x="2465006" y="487136"/>
                      </a:cubicBezTo>
                      <a:lnTo>
                        <a:pt x="2454657" y="491325"/>
                      </a:lnTo>
                      <a:cubicBezTo>
                        <a:pt x="2450882" y="492852"/>
                        <a:pt x="2446083" y="491913"/>
                        <a:pt x="2443938" y="489226"/>
                      </a:cubicBezTo>
                      <a:lnTo>
                        <a:pt x="2437929" y="481702"/>
                      </a:lnTo>
                      <a:cubicBezTo>
                        <a:pt x="2435784" y="479016"/>
                        <a:pt x="2437104" y="475600"/>
                        <a:pt x="2440878" y="474073"/>
                      </a:cubicBezTo>
                      <a:lnTo>
                        <a:pt x="2451229" y="469884"/>
                      </a:lnTo>
                      <a:cubicBezTo>
                        <a:pt x="2453116" y="469120"/>
                        <a:pt x="2455259" y="468974"/>
                        <a:pt x="2457199" y="469353"/>
                      </a:cubicBezTo>
                      <a:close/>
                      <a:moveTo>
                        <a:pt x="1826568" y="469353"/>
                      </a:moveTo>
                      <a:cubicBezTo>
                        <a:pt x="1828509" y="469733"/>
                        <a:pt x="1830245" y="470640"/>
                        <a:pt x="1831317" y="471983"/>
                      </a:cubicBezTo>
                      <a:lnTo>
                        <a:pt x="1837325" y="479506"/>
                      </a:lnTo>
                      <a:cubicBezTo>
                        <a:pt x="1839471" y="482193"/>
                        <a:pt x="1838150" y="485609"/>
                        <a:pt x="1834376" y="487136"/>
                      </a:cubicBezTo>
                      <a:lnTo>
                        <a:pt x="1824026" y="491325"/>
                      </a:lnTo>
                      <a:cubicBezTo>
                        <a:pt x="1820252" y="492852"/>
                        <a:pt x="1815453" y="491913"/>
                        <a:pt x="1813307" y="489226"/>
                      </a:cubicBezTo>
                      <a:lnTo>
                        <a:pt x="1807299" y="481702"/>
                      </a:lnTo>
                      <a:cubicBezTo>
                        <a:pt x="1805154" y="479016"/>
                        <a:pt x="1806474" y="475600"/>
                        <a:pt x="1810248" y="474073"/>
                      </a:cubicBezTo>
                      <a:lnTo>
                        <a:pt x="1820598" y="469884"/>
                      </a:lnTo>
                      <a:cubicBezTo>
                        <a:pt x="1822486" y="469120"/>
                        <a:pt x="1824629" y="468974"/>
                        <a:pt x="1826568" y="469353"/>
                      </a:cubicBezTo>
                      <a:close/>
                      <a:moveTo>
                        <a:pt x="1196065" y="469353"/>
                      </a:moveTo>
                      <a:cubicBezTo>
                        <a:pt x="1198005" y="469733"/>
                        <a:pt x="1199741" y="470640"/>
                        <a:pt x="1200814" y="471983"/>
                      </a:cubicBezTo>
                      <a:lnTo>
                        <a:pt x="1206822" y="479506"/>
                      </a:lnTo>
                      <a:cubicBezTo>
                        <a:pt x="1208967" y="482193"/>
                        <a:pt x="1207647" y="485609"/>
                        <a:pt x="1203873" y="487136"/>
                      </a:cubicBezTo>
                      <a:lnTo>
                        <a:pt x="1193523" y="491325"/>
                      </a:lnTo>
                      <a:cubicBezTo>
                        <a:pt x="1189748" y="492852"/>
                        <a:pt x="1184949" y="491913"/>
                        <a:pt x="1182804" y="489226"/>
                      </a:cubicBezTo>
                      <a:lnTo>
                        <a:pt x="1176796" y="481702"/>
                      </a:lnTo>
                      <a:cubicBezTo>
                        <a:pt x="1174650" y="479016"/>
                        <a:pt x="1175971" y="475600"/>
                        <a:pt x="1179745" y="474073"/>
                      </a:cubicBezTo>
                      <a:lnTo>
                        <a:pt x="1190095" y="469884"/>
                      </a:lnTo>
                      <a:cubicBezTo>
                        <a:pt x="1191982" y="469120"/>
                        <a:pt x="1194126" y="468974"/>
                        <a:pt x="1196065" y="469353"/>
                      </a:cubicBezTo>
                      <a:close/>
                      <a:moveTo>
                        <a:pt x="566756" y="469353"/>
                      </a:moveTo>
                      <a:cubicBezTo>
                        <a:pt x="568695" y="469733"/>
                        <a:pt x="570431" y="470640"/>
                        <a:pt x="571504" y="471983"/>
                      </a:cubicBezTo>
                      <a:lnTo>
                        <a:pt x="577513" y="479506"/>
                      </a:lnTo>
                      <a:cubicBezTo>
                        <a:pt x="579658" y="482193"/>
                        <a:pt x="578337" y="485609"/>
                        <a:pt x="574563" y="487136"/>
                      </a:cubicBezTo>
                      <a:lnTo>
                        <a:pt x="564213" y="491325"/>
                      </a:lnTo>
                      <a:cubicBezTo>
                        <a:pt x="560438" y="492852"/>
                        <a:pt x="555640" y="491913"/>
                        <a:pt x="553495" y="489226"/>
                      </a:cubicBezTo>
                      <a:lnTo>
                        <a:pt x="547486" y="481702"/>
                      </a:lnTo>
                      <a:cubicBezTo>
                        <a:pt x="545341" y="479016"/>
                        <a:pt x="546661" y="475600"/>
                        <a:pt x="550435" y="474073"/>
                      </a:cubicBezTo>
                      <a:lnTo>
                        <a:pt x="560785" y="469884"/>
                      </a:lnTo>
                      <a:cubicBezTo>
                        <a:pt x="562673" y="469120"/>
                        <a:pt x="564816" y="468974"/>
                        <a:pt x="566756" y="469353"/>
                      </a:cubicBezTo>
                      <a:close/>
                      <a:moveTo>
                        <a:pt x="2513295" y="464098"/>
                      </a:moveTo>
                      <a:lnTo>
                        <a:pt x="2514016" y="464137"/>
                      </a:lnTo>
                      <a:lnTo>
                        <a:pt x="2522499" y="512443"/>
                      </a:lnTo>
                      <a:lnTo>
                        <a:pt x="2514372" y="515732"/>
                      </a:lnTo>
                      <a:cubicBezTo>
                        <a:pt x="2505568" y="519295"/>
                        <a:pt x="2494374" y="517102"/>
                        <a:pt x="2489370" y="510836"/>
                      </a:cubicBezTo>
                      <a:lnTo>
                        <a:pt x="2475355" y="493287"/>
                      </a:lnTo>
                      <a:cubicBezTo>
                        <a:pt x="2470350" y="487020"/>
                        <a:pt x="2473430" y="479051"/>
                        <a:pt x="2482233" y="475488"/>
                      </a:cubicBezTo>
                      <a:lnTo>
                        <a:pt x="2506378" y="465717"/>
                      </a:lnTo>
                      <a:cubicBezTo>
                        <a:pt x="2508579" y="464826"/>
                        <a:pt x="2510930" y="464295"/>
                        <a:pt x="2513295" y="464098"/>
                      </a:cubicBezTo>
                      <a:close/>
                      <a:moveTo>
                        <a:pt x="1882665" y="464098"/>
                      </a:moveTo>
                      <a:cubicBezTo>
                        <a:pt x="1885030" y="463900"/>
                        <a:pt x="1887411" y="464036"/>
                        <a:pt x="1889674" y="464479"/>
                      </a:cubicBezTo>
                      <a:cubicBezTo>
                        <a:pt x="1894198" y="465365"/>
                        <a:pt x="1898248" y="467480"/>
                        <a:pt x="1900751" y="470614"/>
                      </a:cubicBezTo>
                      <a:lnTo>
                        <a:pt x="1914765" y="488162"/>
                      </a:lnTo>
                      <a:cubicBezTo>
                        <a:pt x="1919770" y="494429"/>
                        <a:pt x="1916690" y="502398"/>
                        <a:pt x="1907886" y="505961"/>
                      </a:cubicBezTo>
                      <a:lnTo>
                        <a:pt x="1883742" y="515732"/>
                      </a:lnTo>
                      <a:cubicBezTo>
                        <a:pt x="1874938" y="519295"/>
                        <a:pt x="1863744" y="517102"/>
                        <a:pt x="1858739" y="510836"/>
                      </a:cubicBezTo>
                      <a:lnTo>
                        <a:pt x="1844724" y="493287"/>
                      </a:lnTo>
                      <a:cubicBezTo>
                        <a:pt x="1839719" y="487020"/>
                        <a:pt x="1842799" y="479051"/>
                        <a:pt x="1851603" y="475488"/>
                      </a:cubicBezTo>
                      <a:lnTo>
                        <a:pt x="1875748" y="465717"/>
                      </a:lnTo>
                      <a:cubicBezTo>
                        <a:pt x="1877949" y="464826"/>
                        <a:pt x="1880299" y="464295"/>
                        <a:pt x="1882665" y="464098"/>
                      </a:cubicBezTo>
                      <a:close/>
                      <a:moveTo>
                        <a:pt x="1252161" y="464098"/>
                      </a:moveTo>
                      <a:cubicBezTo>
                        <a:pt x="1254527" y="463900"/>
                        <a:pt x="1256908" y="464036"/>
                        <a:pt x="1259170" y="464479"/>
                      </a:cubicBezTo>
                      <a:cubicBezTo>
                        <a:pt x="1263695" y="465365"/>
                        <a:pt x="1267745" y="467480"/>
                        <a:pt x="1270247" y="470614"/>
                      </a:cubicBezTo>
                      <a:lnTo>
                        <a:pt x="1284262" y="488162"/>
                      </a:lnTo>
                      <a:cubicBezTo>
                        <a:pt x="1289266" y="494429"/>
                        <a:pt x="1286187" y="502398"/>
                        <a:pt x="1277383" y="505961"/>
                      </a:cubicBezTo>
                      <a:lnTo>
                        <a:pt x="1253239" y="515732"/>
                      </a:lnTo>
                      <a:cubicBezTo>
                        <a:pt x="1244434" y="519295"/>
                        <a:pt x="1233241" y="517102"/>
                        <a:pt x="1228236" y="510836"/>
                      </a:cubicBezTo>
                      <a:lnTo>
                        <a:pt x="1214221" y="493287"/>
                      </a:lnTo>
                      <a:cubicBezTo>
                        <a:pt x="1209216" y="487020"/>
                        <a:pt x="1212296" y="479051"/>
                        <a:pt x="1221099" y="475488"/>
                      </a:cubicBezTo>
                      <a:lnTo>
                        <a:pt x="1245245" y="465717"/>
                      </a:lnTo>
                      <a:cubicBezTo>
                        <a:pt x="1247446" y="464826"/>
                        <a:pt x="1249796" y="464295"/>
                        <a:pt x="1252161" y="464098"/>
                      </a:cubicBezTo>
                      <a:close/>
                      <a:moveTo>
                        <a:pt x="622852" y="464098"/>
                      </a:moveTo>
                      <a:cubicBezTo>
                        <a:pt x="625217" y="463900"/>
                        <a:pt x="627598" y="464036"/>
                        <a:pt x="629861" y="464479"/>
                      </a:cubicBezTo>
                      <a:cubicBezTo>
                        <a:pt x="634385" y="465365"/>
                        <a:pt x="638435" y="467480"/>
                        <a:pt x="640938" y="470614"/>
                      </a:cubicBezTo>
                      <a:lnTo>
                        <a:pt x="654952" y="488162"/>
                      </a:lnTo>
                      <a:cubicBezTo>
                        <a:pt x="659957" y="494429"/>
                        <a:pt x="656877" y="502398"/>
                        <a:pt x="648073" y="505961"/>
                      </a:cubicBezTo>
                      <a:lnTo>
                        <a:pt x="623929" y="515732"/>
                      </a:lnTo>
                      <a:cubicBezTo>
                        <a:pt x="615125" y="519295"/>
                        <a:pt x="603931" y="517102"/>
                        <a:pt x="598926" y="510836"/>
                      </a:cubicBezTo>
                      <a:lnTo>
                        <a:pt x="584911" y="493287"/>
                      </a:lnTo>
                      <a:cubicBezTo>
                        <a:pt x="579906" y="487020"/>
                        <a:pt x="582986" y="479051"/>
                        <a:pt x="591790" y="475488"/>
                      </a:cubicBezTo>
                      <a:lnTo>
                        <a:pt x="615935" y="465717"/>
                      </a:lnTo>
                      <a:cubicBezTo>
                        <a:pt x="618136" y="464826"/>
                        <a:pt x="620486" y="464295"/>
                        <a:pt x="622852" y="464098"/>
                      </a:cubicBezTo>
                      <a:close/>
                      <a:moveTo>
                        <a:pt x="2511666" y="450758"/>
                      </a:moveTo>
                      <a:lnTo>
                        <a:pt x="2511714" y="451031"/>
                      </a:lnTo>
                      <a:lnTo>
                        <a:pt x="2511652" y="450983"/>
                      </a:lnTo>
                      <a:close/>
                      <a:moveTo>
                        <a:pt x="1892946" y="438303"/>
                      </a:moveTo>
                      <a:cubicBezTo>
                        <a:pt x="1894788" y="438361"/>
                        <a:pt x="1896597" y="438919"/>
                        <a:pt x="1897939" y="439963"/>
                      </a:cubicBezTo>
                      <a:lnTo>
                        <a:pt x="1903699" y="444445"/>
                      </a:lnTo>
                      <a:cubicBezTo>
                        <a:pt x="1906383" y="446533"/>
                        <a:pt x="1906181" y="449774"/>
                        <a:pt x="1903248" y="451685"/>
                      </a:cubicBezTo>
                      <a:lnTo>
                        <a:pt x="1896952" y="455786"/>
                      </a:lnTo>
                      <a:cubicBezTo>
                        <a:pt x="1894019" y="457696"/>
                        <a:pt x="1889465" y="457552"/>
                        <a:pt x="1886781" y="455464"/>
                      </a:cubicBezTo>
                      <a:lnTo>
                        <a:pt x="1881021" y="450983"/>
                      </a:lnTo>
                      <a:cubicBezTo>
                        <a:pt x="1878336" y="448895"/>
                        <a:pt x="1878539" y="445653"/>
                        <a:pt x="1881472" y="443742"/>
                      </a:cubicBezTo>
                      <a:lnTo>
                        <a:pt x="1887768" y="439642"/>
                      </a:lnTo>
                      <a:cubicBezTo>
                        <a:pt x="1889235" y="438686"/>
                        <a:pt x="1891106" y="438245"/>
                        <a:pt x="1892946" y="438303"/>
                      </a:cubicBezTo>
                      <a:close/>
                      <a:moveTo>
                        <a:pt x="1262443" y="438303"/>
                      </a:moveTo>
                      <a:cubicBezTo>
                        <a:pt x="1264285" y="438361"/>
                        <a:pt x="1266094" y="438919"/>
                        <a:pt x="1267436" y="439963"/>
                      </a:cubicBezTo>
                      <a:lnTo>
                        <a:pt x="1273196" y="444445"/>
                      </a:lnTo>
                      <a:cubicBezTo>
                        <a:pt x="1275880" y="446533"/>
                        <a:pt x="1275678" y="449774"/>
                        <a:pt x="1272745" y="451685"/>
                      </a:cubicBezTo>
                      <a:lnTo>
                        <a:pt x="1266449" y="455786"/>
                      </a:lnTo>
                      <a:cubicBezTo>
                        <a:pt x="1263516" y="457696"/>
                        <a:pt x="1258962" y="457552"/>
                        <a:pt x="1256278" y="455464"/>
                      </a:cubicBezTo>
                      <a:lnTo>
                        <a:pt x="1250517" y="450983"/>
                      </a:lnTo>
                      <a:cubicBezTo>
                        <a:pt x="1247833" y="448895"/>
                        <a:pt x="1248036" y="445653"/>
                        <a:pt x="1250969" y="443742"/>
                      </a:cubicBezTo>
                      <a:lnTo>
                        <a:pt x="1257264" y="439642"/>
                      </a:lnTo>
                      <a:cubicBezTo>
                        <a:pt x="1258732" y="438686"/>
                        <a:pt x="1260602" y="438245"/>
                        <a:pt x="1262443" y="438303"/>
                      </a:cubicBezTo>
                      <a:close/>
                      <a:moveTo>
                        <a:pt x="633134" y="438303"/>
                      </a:moveTo>
                      <a:cubicBezTo>
                        <a:pt x="634975" y="438361"/>
                        <a:pt x="636784" y="438919"/>
                        <a:pt x="638126" y="439963"/>
                      </a:cubicBezTo>
                      <a:lnTo>
                        <a:pt x="643886" y="444445"/>
                      </a:lnTo>
                      <a:cubicBezTo>
                        <a:pt x="646571" y="446533"/>
                        <a:pt x="646368" y="449774"/>
                        <a:pt x="643435" y="451685"/>
                      </a:cubicBezTo>
                      <a:lnTo>
                        <a:pt x="637140" y="455786"/>
                      </a:lnTo>
                      <a:cubicBezTo>
                        <a:pt x="634206" y="457696"/>
                        <a:pt x="629653" y="457552"/>
                        <a:pt x="626968" y="455464"/>
                      </a:cubicBezTo>
                      <a:lnTo>
                        <a:pt x="621208" y="450983"/>
                      </a:lnTo>
                      <a:cubicBezTo>
                        <a:pt x="618524" y="448895"/>
                        <a:pt x="618726" y="445653"/>
                        <a:pt x="621659" y="443742"/>
                      </a:cubicBezTo>
                      <a:lnTo>
                        <a:pt x="627955" y="439642"/>
                      </a:lnTo>
                      <a:cubicBezTo>
                        <a:pt x="629422" y="438686"/>
                        <a:pt x="631293" y="438245"/>
                        <a:pt x="633134" y="438303"/>
                      </a:cubicBezTo>
                      <a:close/>
                      <a:moveTo>
                        <a:pt x="2482066" y="437788"/>
                      </a:moveTo>
                      <a:cubicBezTo>
                        <a:pt x="2484793" y="437917"/>
                        <a:pt x="2487452" y="438787"/>
                        <a:pt x="2489394" y="440367"/>
                      </a:cubicBezTo>
                      <a:lnTo>
                        <a:pt x="2500051" y="449034"/>
                      </a:lnTo>
                      <a:cubicBezTo>
                        <a:pt x="2503936" y="452193"/>
                        <a:pt x="2503488" y="456997"/>
                        <a:pt x="2499048" y="459763"/>
                      </a:cubicBezTo>
                      <a:lnTo>
                        <a:pt x="2483707" y="469323"/>
                      </a:lnTo>
                      <a:cubicBezTo>
                        <a:pt x="2479268" y="472089"/>
                        <a:pt x="2472520" y="471769"/>
                        <a:pt x="2468635" y="468610"/>
                      </a:cubicBezTo>
                      <a:lnTo>
                        <a:pt x="2457978" y="459943"/>
                      </a:lnTo>
                      <a:cubicBezTo>
                        <a:pt x="2454092" y="456783"/>
                        <a:pt x="2454541" y="451979"/>
                        <a:pt x="2458980" y="449213"/>
                      </a:cubicBezTo>
                      <a:lnTo>
                        <a:pt x="2474322" y="439654"/>
                      </a:lnTo>
                      <a:cubicBezTo>
                        <a:pt x="2476541" y="438271"/>
                        <a:pt x="2479338" y="437659"/>
                        <a:pt x="2482066" y="437788"/>
                      </a:cubicBezTo>
                      <a:close/>
                      <a:moveTo>
                        <a:pt x="1851435" y="437788"/>
                      </a:moveTo>
                      <a:cubicBezTo>
                        <a:pt x="1854163" y="437917"/>
                        <a:pt x="1856821" y="438787"/>
                        <a:pt x="1858763" y="440367"/>
                      </a:cubicBezTo>
                      <a:lnTo>
                        <a:pt x="1869420" y="449034"/>
                      </a:lnTo>
                      <a:cubicBezTo>
                        <a:pt x="1873306" y="452193"/>
                        <a:pt x="1872856" y="456997"/>
                        <a:pt x="1868418" y="459763"/>
                      </a:cubicBezTo>
                      <a:lnTo>
                        <a:pt x="1853077" y="469323"/>
                      </a:lnTo>
                      <a:cubicBezTo>
                        <a:pt x="1848638" y="472089"/>
                        <a:pt x="1841889" y="471769"/>
                        <a:pt x="1838004" y="468610"/>
                      </a:cubicBezTo>
                      <a:lnTo>
                        <a:pt x="1827347" y="459943"/>
                      </a:lnTo>
                      <a:cubicBezTo>
                        <a:pt x="1823462" y="456783"/>
                        <a:pt x="1823910" y="451979"/>
                        <a:pt x="1828349" y="449213"/>
                      </a:cubicBezTo>
                      <a:lnTo>
                        <a:pt x="1843691" y="439654"/>
                      </a:lnTo>
                      <a:cubicBezTo>
                        <a:pt x="1845910" y="438271"/>
                        <a:pt x="1848707" y="437659"/>
                        <a:pt x="1851435" y="437788"/>
                      </a:cubicBezTo>
                      <a:close/>
                      <a:moveTo>
                        <a:pt x="1220932" y="437788"/>
                      </a:moveTo>
                      <a:cubicBezTo>
                        <a:pt x="1223659" y="437917"/>
                        <a:pt x="1226317" y="438787"/>
                        <a:pt x="1228260" y="440367"/>
                      </a:cubicBezTo>
                      <a:lnTo>
                        <a:pt x="1238917" y="449034"/>
                      </a:lnTo>
                      <a:cubicBezTo>
                        <a:pt x="1242802" y="452193"/>
                        <a:pt x="1242353" y="456997"/>
                        <a:pt x="1237915" y="459763"/>
                      </a:cubicBezTo>
                      <a:lnTo>
                        <a:pt x="1222573" y="469323"/>
                      </a:lnTo>
                      <a:cubicBezTo>
                        <a:pt x="1218135" y="472089"/>
                        <a:pt x="1211386" y="471769"/>
                        <a:pt x="1207501" y="468610"/>
                      </a:cubicBezTo>
                      <a:lnTo>
                        <a:pt x="1196843" y="459943"/>
                      </a:lnTo>
                      <a:cubicBezTo>
                        <a:pt x="1192958" y="456783"/>
                        <a:pt x="1193407" y="451979"/>
                        <a:pt x="1197846" y="449213"/>
                      </a:cubicBezTo>
                      <a:lnTo>
                        <a:pt x="1213188" y="439654"/>
                      </a:lnTo>
                      <a:cubicBezTo>
                        <a:pt x="1215407" y="438271"/>
                        <a:pt x="1218204" y="437659"/>
                        <a:pt x="1220932" y="437788"/>
                      </a:cubicBezTo>
                      <a:close/>
                      <a:moveTo>
                        <a:pt x="591623" y="437788"/>
                      </a:moveTo>
                      <a:cubicBezTo>
                        <a:pt x="594350" y="437917"/>
                        <a:pt x="597008" y="438787"/>
                        <a:pt x="598951" y="440367"/>
                      </a:cubicBezTo>
                      <a:lnTo>
                        <a:pt x="609608" y="449034"/>
                      </a:lnTo>
                      <a:cubicBezTo>
                        <a:pt x="613493" y="452193"/>
                        <a:pt x="613044" y="456997"/>
                        <a:pt x="608605" y="459763"/>
                      </a:cubicBezTo>
                      <a:lnTo>
                        <a:pt x="593263" y="469323"/>
                      </a:lnTo>
                      <a:cubicBezTo>
                        <a:pt x="588825" y="472089"/>
                        <a:pt x="582076" y="471769"/>
                        <a:pt x="578191" y="468610"/>
                      </a:cubicBezTo>
                      <a:lnTo>
                        <a:pt x="567534" y="459943"/>
                      </a:lnTo>
                      <a:cubicBezTo>
                        <a:pt x="563649" y="456783"/>
                        <a:pt x="564097" y="451979"/>
                        <a:pt x="568536" y="449213"/>
                      </a:cubicBezTo>
                      <a:lnTo>
                        <a:pt x="583878" y="439654"/>
                      </a:lnTo>
                      <a:cubicBezTo>
                        <a:pt x="586097" y="438271"/>
                        <a:pt x="588894" y="437659"/>
                        <a:pt x="591623" y="437788"/>
                      </a:cubicBezTo>
                      <a:close/>
                      <a:moveTo>
                        <a:pt x="2333539" y="418472"/>
                      </a:moveTo>
                      <a:cubicBezTo>
                        <a:pt x="2340846" y="418472"/>
                        <a:pt x="2348153" y="420456"/>
                        <a:pt x="2353728" y="424425"/>
                      </a:cubicBezTo>
                      <a:lnTo>
                        <a:pt x="2422599" y="473451"/>
                      </a:lnTo>
                      <a:cubicBezTo>
                        <a:pt x="2433749" y="481388"/>
                        <a:pt x="2433749" y="494259"/>
                        <a:pt x="2422599" y="502196"/>
                      </a:cubicBezTo>
                      <a:lnTo>
                        <a:pt x="2392018" y="523964"/>
                      </a:lnTo>
                      <a:cubicBezTo>
                        <a:pt x="2380868" y="531903"/>
                        <a:pt x="2362788" y="531903"/>
                        <a:pt x="2351638" y="523964"/>
                      </a:cubicBezTo>
                      <a:lnTo>
                        <a:pt x="2282768" y="474939"/>
                      </a:lnTo>
                      <a:cubicBezTo>
                        <a:pt x="2271618" y="467001"/>
                        <a:pt x="2271618" y="454132"/>
                        <a:pt x="2282768" y="446194"/>
                      </a:cubicBezTo>
                      <a:lnTo>
                        <a:pt x="2313348" y="424425"/>
                      </a:lnTo>
                      <a:cubicBezTo>
                        <a:pt x="2318924" y="420456"/>
                        <a:pt x="2326232" y="418472"/>
                        <a:pt x="2333539" y="418472"/>
                      </a:cubicBezTo>
                      <a:close/>
                      <a:moveTo>
                        <a:pt x="1702908" y="418472"/>
                      </a:moveTo>
                      <a:cubicBezTo>
                        <a:pt x="1710215" y="418472"/>
                        <a:pt x="1717523" y="420456"/>
                        <a:pt x="1723098" y="424425"/>
                      </a:cubicBezTo>
                      <a:lnTo>
                        <a:pt x="1791968" y="473451"/>
                      </a:lnTo>
                      <a:cubicBezTo>
                        <a:pt x="1803118" y="481388"/>
                        <a:pt x="1803118" y="494259"/>
                        <a:pt x="1791968" y="502196"/>
                      </a:cubicBezTo>
                      <a:lnTo>
                        <a:pt x="1761387" y="523964"/>
                      </a:lnTo>
                      <a:cubicBezTo>
                        <a:pt x="1750237" y="531903"/>
                        <a:pt x="1732158" y="531903"/>
                        <a:pt x="1721008" y="523964"/>
                      </a:cubicBezTo>
                      <a:lnTo>
                        <a:pt x="1652138" y="474939"/>
                      </a:lnTo>
                      <a:cubicBezTo>
                        <a:pt x="1640987" y="467001"/>
                        <a:pt x="1640987" y="454132"/>
                        <a:pt x="1652138" y="446194"/>
                      </a:cubicBezTo>
                      <a:lnTo>
                        <a:pt x="1682718" y="424425"/>
                      </a:lnTo>
                      <a:cubicBezTo>
                        <a:pt x="1688293" y="420456"/>
                        <a:pt x="1695600" y="418472"/>
                        <a:pt x="1702908" y="418472"/>
                      </a:cubicBezTo>
                      <a:close/>
                      <a:moveTo>
                        <a:pt x="1072405" y="418472"/>
                      </a:moveTo>
                      <a:cubicBezTo>
                        <a:pt x="1079711" y="418472"/>
                        <a:pt x="1087019" y="420456"/>
                        <a:pt x="1092594" y="424425"/>
                      </a:cubicBezTo>
                      <a:lnTo>
                        <a:pt x="1161464" y="473451"/>
                      </a:lnTo>
                      <a:cubicBezTo>
                        <a:pt x="1172615" y="481388"/>
                        <a:pt x="1172615" y="494259"/>
                        <a:pt x="1161464" y="502196"/>
                      </a:cubicBezTo>
                      <a:lnTo>
                        <a:pt x="1130884" y="523964"/>
                      </a:lnTo>
                      <a:cubicBezTo>
                        <a:pt x="1119734" y="531903"/>
                        <a:pt x="1101655" y="531903"/>
                        <a:pt x="1090505" y="523964"/>
                      </a:cubicBezTo>
                      <a:lnTo>
                        <a:pt x="1021635" y="474939"/>
                      </a:lnTo>
                      <a:cubicBezTo>
                        <a:pt x="1010483" y="467001"/>
                        <a:pt x="1010484" y="454132"/>
                        <a:pt x="1021635" y="446194"/>
                      </a:cubicBezTo>
                      <a:lnTo>
                        <a:pt x="1052214" y="424425"/>
                      </a:lnTo>
                      <a:cubicBezTo>
                        <a:pt x="1057790" y="420456"/>
                        <a:pt x="1065097" y="418472"/>
                        <a:pt x="1072405" y="418472"/>
                      </a:cubicBezTo>
                      <a:close/>
                      <a:moveTo>
                        <a:pt x="443095" y="418472"/>
                      </a:moveTo>
                      <a:cubicBezTo>
                        <a:pt x="450402" y="418472"/>
                        <a:pt x="457710" y="420456"/>
                        <a:pt x="463284" y="424425"/>
                      </a:cubicBezTo>
                      <a:lnTo>
                        <a:pt x="532155" y="473451"/>
                      </a:lnTo>
                      <a:cubicBezTo>
                        <a:pt x="543305" y="481388"/>
                        <a:pt x="543305" y="494259"/>
                        <a:pt x="532155" y="502196"/>
                      </a:cubicBezTo>
                      <a:lnTo>
                        <a:pt x="501574" y="523964"/>
                      </a:lnTo>
                      <a:cubicBezTo>
                        <a:pt x="490424" y="531903"/>
                        <a:pt x="472345" y="531903"/>
                        <a:pt x="461195" y="523964"/>
                      </a:cubicBezTo>
                      <a:lnTo>
                        <a:pt x="392325" y="474939"/>
                      </a:lnTo>
                      <a:cubicBezTo>
                        <a:pt x="381173" y="467001"/>
                        <a:pt x="381174" y="454132"/>
                        <a:pt x="392325" y="446194"/>
                      </a:cubicBezTo>
                      <a:lnTo>
                        <a:pt x="422905" y="424425"/>
                      </a:lnTo>
                      <a:cubicBezTo>
                        <a:pt x="428480" y="420456"/>
                        <a:pt x="435788" y="418472"/>
                        <a:pt x="443095" y="418472"/>
                      </a:cubicBezTo>
                      <a:close/>
                      <a:moveTo>
                        <a:pt x="2024758" y="411276"/>
                      </a:moveTo>
                      <a:lnTo>
                        <a:pt x="2024980" y="411308"/>
                      </a:lnTo>
                      <a:lnTo>
                        <a:pt x="2024980" y="411276"/>
                      </a:lnTo>
                      <a:lnTo>
                        <a:pt x="2024982" y="411276"/>
                      </a:lnTo>
                      <a:cubicBezTo>
                        <a:pt x="2037060" y="411276"/>
                        <a:pt x="2049140" y="414557"/>
                        <a:pt x="2058356" y="421117"/>
                      </a:cubicBezTo>
                      <a:lnTo>
                        <a:pt x="2108908" y="457104"/>
                      </a:lnTo>
                      <a:cubicBezTo>
                        <a:pt x="2127340" y="470225"/>
                        <a:pt x="2127340" y="491499"/>
                        <a:pt x="2108908" y="504620"/>
                      </a:cubicBezTo>
                      <a:lnTo>
                        <a:pt x="2058356" y="540606"/>
                      </a:lnTo>
                      <a:cubicBezTo>
                        <a:pt x="2049139" y="547167"/>
                        <a:pt x="2037060" y="550447"/>
                        <a:pt x="2024982" y="550447"/>
                      </a:cubicBezTo>
                      <a:lnTo>
                        <a:pt x="2024980" y="550447"/>
                      </a:lnTo>
                      <a:lnTo>
                        <a:pt x="2024980" y="550417"/>
                      </a:lnTo>
                      <a:lnTo>
                        <a:pt x="2024758" y="550448"/>
                      </a:lnTo>
                      <a:cubicBezTo>
                        <a:pt x="2012678" y="550448"/>
                        <a:pt x="2000599" y="547167"/>
                        <a:pt x="1991383" y="540606"/>
                      </a:cubicBezTo>
                      <a:lnTo>
                        <a:pt x="1940830" y="504620"/>
                      </a:lnTo>
                      <a:cubicBezTo>
                        <a:pt x="1922398" y="491499"/>
                        <a:pt x="1922398" y="470225"/>
                        <a:pt x="1940830" y="457104"/>
                      </a:cubicBezTo>
                      <a:lnTo>
                        <a:pt x="1991383" y="421118"/>
                      </a:lnTo>
                      <a:cubicBezTo>
                        <a:pt x="2000599" y="414557"/>
                        <a:pt x="2012678" y="411276"/>
                        <a:pt x="2024758" y="411276"/>
                      </a:cubicBezTo>
                      <a:close/>
                      <a:moveTo>
                        <a:pt x="1394254" y="411276"/>
                      </a:moveTo>
                      <a:lnTo>
                        <a:pt x="1394350" y="411290"/>
                      </a:lnTo>
                      <a:lnTo>
                        <a:pt x="1394350" y="411276"/>
                      </a:lnTo>
                      <a:lnTo>
                        <a:pt x="1394351" y="411276"/>
                      </a:lnTo>
                      <a:cubicBezTo>
                        <a:pt x="1406430" y="411276"/>
                        <a:pt x="1418510" y="414557"/>
                        <a:pt x="1427726" y="421117"/>
                      </a:cubicBezTo>
                      <a:lnTo>
                        <a:pt x="1478278" y="457104"/>
                      </a:lnTo>
                      <a:cubicBezTo>
                        <a:pt x="1496710" y="470225"/>
                        <a:pt x="1496710" y="491499"/>
                        <a:pt x="1478278" y="504620"/>
                      </a:cubicBezTo>
                      <a:lnTo>
                        <a:pt x="1427725" y="540606"/>
                      </a:lnTo>
                      <a:cubicBezTo>
                        <a:pt x="1418509" y="547167"/>
                        <a:pt x="1406430" y="550447"/>
                        <a:pt x="1394351" y="550447"/>
                      </a:cubicBezTo>
                      <a:lnTo>
                        <a:pt x="1394350" y="550447"/>
                      </a:lnTo>
                      <a:lnTo>
                        <a:pt x="1394350" y="550434"/>
                      </a:lnTo>
                      <a:lnTo>
                        <a:pt x="1394254" y="550448"/>
                      </a:lnTo>
                      <a:cubicBezTo>
                        <a:pt x="1382175" y="550448"/>
                        <a:pt x="1370096" y="547167"/>
                        <a:pt x="1360879" y="540606"/>
                      </a:cubicBezTo>
                      <a:lnTo>
                        <a:pt x="1310327" y="504620"/>
                      </a:lnTo>
                      <a:cubicBezTo>
                        <a:pt x="1291895" y="491499"/>
                        <a:pt x="1291895" y="470225"/>
                        <a:pt x="1310327" y="457104"/>
                      </a:cubicBezTo>
                      <a:lnTo>
                        <a:pt x="1360879" y="421118"/>
                      </a:lnTo>
                      <a:cubicBezTo>
                        <a:pt x="1370096" y="414557"/>
                        <a:pt x="1382175" y="411276"/>
                        <a:pt x="1394254" y="411276"/>
                      </a:cubicBezTo>
                      <a:close/>
                      <a:moveTo>
                        <a:pt x="763846" y="411276"/>
                      </a:moveTo>
                      <a:lnTo>
                        <a:pt x="763847" y="411276"/>
                      </a:lnTo>
                      <a:lnTo>
                        <a:pt x="764396" y="411353"/>
                      </a:lnTo>
                      <a:lnTo>
                        <a:pt x="764944" y="411276"/>
                      </a:lnTo>
                      <a:lnTo>
                        <a:pt x="765167" y="411308"/>
                      </a:lnTo>
                      <a:lnTo>
                        <a:pt x="765167" y="411459"/>
                      </a:lnTo>
                      <a:lnTo>
                        <a:pt x="781609" y="413737"/>
                      </a:lnTo>
                      <a:cubicBezTo>
                        <a:pt x="787290" y="415377"/>
                        <a:pt x="792614" y="417837"/>
                        <a:pt x="797222" y="421117"/>
                      </a:cubicBezTo>
                      <a:lnTo>
                        <a:pt x="847775" y="457104"/>
                      </a:lnTo>
                      <a:cubicBezTo>
                        <a:pt x="866207" y="470225"/>
                        <a:pt x="866207" y="491499"/>
                        <a:pt x="847775" y="504620"/>
                      </a:cubicBezTo>
                      <a:lnTo>
                        <a:pt x="797222" y="540606"/>
                      </a:lnTo>
                      <a:cubicBezTo>
                        <a:pt x="792614" y="543887"/>
                        <a:pt x="787290" y="546347"/>
                        <a:pt x="781608" y="547987"/>
                      </a:cubicBezTo>
                      <a:lnTo>
                        <a:pt x="765167" y="550264"/>
                      </a:lnTo>
                      <a:lnTo>
                        <a:pt x="765167" y="550417"/>
                      </a:lnTo>
                      <a:lnTo>
                        <a:pt x="764944" y="550448"/>
                      </a:lnTo>
                      <a:lnTo>
                        <a:pt x="764395" y="550371"/>
                      </a:lnTo>
                      <a:lnTo>
                        <a:pt x="763847" y="550447"/>
                      </a:lnTo>
                      <a:lnTo>
                        <a:pt x="763846" y="550447"/>
                      </a:lnTo>
                      <a:lnTo>
                        <a:pt x="763846" y="550295"/>
                      </a:lnTo>
                      <a:lnTo>
                        <a:pt x="747184" y="547987"/>
                      </a:lnTo>
                      <a:cubicBezTo>
                        <a:pt x="741502" y="546347"/>
                        <a:pt x="736178" y="543887"/>
                        <a:pt x="731570" y="540606"/>
                      </a:cubicBezTo>
                      <a:lnTo>
                        <a:pt x="681017" y="504620"/>
                      </a:lnTo>
                      <a:cubicBezTo>
                        <a:pt x="662585" y="491499"/>
                        <a:pt x="662586" y="470225"/>
                        <a:pt x="681017" y="457104"/>
                      </a:cubicBezTo>
                      <a:lnTo>
                        <a:pt x="731570" y="421118"/>
                      </a:lnTo>
                      <a:cubicBezTo>
                        <a:pt x="736178" y="417837"/>
                        <a:pt x="741502" y="415377"/>
                        <a:pt x="747184" y="413737"/>
                      </a:cubicBezTo>
                      <a:lnTo>
                        <a:pt x="763846" y="411429"/>
                      </a:lnTo>
                      <a:close/>
                      <a:moveTo>
                        <a:pt x="134441" y="411276"/>
                      </a:moveTo>
                      <a:lnTo>
                        <a:pt x="134537" y="411290"/>
                      </a:lnTo>
                      <a:lnTo>
                        <a:pt x="134537" y="411276"/>
                      </a:lnTo>
                      <a:lnTo>
                        <a:pt x="134538" y="411276"/>
                      </a:lnTo>
                      <a:cubicBezTo>
                        <a:pt x="146617" y="411276"/>
                        <a:pt x="158697" y="414557"/>
                        <a:pt x="167912" y="421117"/>
                      </a:cubicBezTo>
                      <a:lnTo>
                        <a:pt x="218465" y="457104"/>
                      </a:lnTo>
                      <a:cubicBezTo>
                        <a:pt x="236897" y="470225"/>
                        <a:pt x="236897" y="491499"/>
                        <a:pt x="218465" y="504620"/>
                      </a:cubicBezTo>
                      <a:lnTo>
                        <a:pt x="167912" y="540606"/>
                      </a:lnTo>
                      <a:cubicBezTo>
                        <a:pt x="158696" y="547167"/>
                        <a:pt x="146617" y="550447"/>
                        <a:pt x="134538" y="550447"/>
                      </a:cubicBezTo>
                      <a:lnTo>
                        <a:pt x="134537" y="550447"/>
                      </a:lnTo>
                      <a:lnTo>
                        <a:pt x="134537" y="550434"/>
                      </a:lnTo>
                      <a:lnTo>
                        <a:pt x="134441" y="550448"/>
                      </a:lnTo>
                      <a:cubicBezTo>
                        <a:pt x="122362" y="550448"/>
                        <a:pt x="110283" y="547167"/>
                        <a:pt x="101067" y="540606"/>
                      </a:cubicBezTo>
                      <a:lnTo>
                        <a:pt x="54769" y="507649"/>
                      </a:lnTo>
                      <a:lnTo>
                        <a:pt x="65522" y="446421"/>
                      </a:lnTo>
                      <a:lnTo>
                        <a:pt x="101067" y="421118"/>
                      </a:lnTo>
                      <a:cubicBezTo>
                        <a:pt x="110283" y="414557"/>
                        <a:pt x="122362" y="411276"/>
                        <a:pt x="134441" y="411276"/>
                      </a:cubicBezTo>
                      <a:close/>
                      <a:moveTo>
                        <a:pt x="2186700" y="399511"/>
                      </a:moveTo>
                      <a:cubicBezTo>
                        <a:pt x="2193134" y="399511"/>
                        <a:pt x="2199568" y="401258"/>
                        <a:pt x="2204478" y="404753"/>
                      </a:cubicBezTo>
                      <a:lnTo>
                        <a:pt x="2242737" y="431988"/>
                      </a:lnTo>
                      <a:cubicBezTo>
                        <a:pt x="2252555" y="438977"/>
                        <a:pt x="2252555" y="450310"/>
                        <a:pt x="2242737" y="457299"/>
                      </a:cubicBezTo>
                      <a:lnTo>
                        <a:pt x="2207787" y="482177"/>
                      </a:lnTo>
                      <a:cubicBezTo>
                        <a:pt x="2197969" y="489167"/>
                        <a:pt x="2182050" y="489167"/>
                        <a:pt x="2172232" y="482177"/>
                      </a:cubicBezTo>
                      <a:lnTo>
                        <a:pt x="2133973" y="454942"/>
                      </a:lnTo>
                      <a:cubicBezTo>
                        <a:pt x="2124155" y="447953"/>
                        <a:pt x="2124155" y="436621"/>
                        <a:pt x="2133973" y="429632"/>
                      </a:cubicBezTo>
                      <a:lnTo>
                        <a:pt x="2168923" y="404753"/>
                      </a:lnTo>
                      <a:cubicBezTo>
                        <a:pt x="2173831" y="401259"/>
                        <a:pt x="2180266" y="399511"/>
                        <a:pt x="2186700" y="399511"/>
                      </a:cubicBezTo>
                      <a:close/>
                      <a:moveTo>
                        <a:pt x="1556069" y="399511"/>
                      </a:moveTo>
                      <a:cubicBezTo>
                        <a:pt x="1562504" y="399511"/>
                        <a:pt x="1568938" y="401258"/>
                        <a:pt x="1573848" y="404753"/>
                      </a:cubicBezTo>
                      <a:lnTo>
                        <a:pt x="1612106" y="431988"/>
                      </a:lnTo>
                      <a:cubicBezTo>
                        <a:pt x="1621924" y="438977"/>
                        <a:pt x="1621924" y="450310"/>
                        <a:pt x="1612106" y="457299"/>
                      </a:cubicBezTo>
                      <a:lnTo>
                        <a:pt x="1577157" y="482177"/>
                      </a:lnTo>
                      <a:cubicBezTo>
                        <a:pt x="1567339" y="489167"/>
                        <a:pt x="1551420" y="489167"/>
                        <a:pt x="1541602" y="482177"/>
                      </a:cubicBezTo>
                      <a:lnTo>
                        <a:pt x="1503343" y="454942"/>
                      </a:lnTo>
                      <a:cubicBezTo>
                        <a:pt x="1493524" y="447953"/>
                        <a:pt x="1493524" y="436621"/>
                        <a:pt x="1503343" y="429632"/>
                      </a:cubicBezTo>
                      <a:lnTo>
                        <a:pt x="1538292" y="404753"/>
                      </a:lnTo>
                      <a:cubicBezTo>
                        <a:pt x="1543201" y="401259"/>
                        <a:pt x="1549635" y="399511"/>
                        <a:pt x="1556069" y="399511"/>
                      </a:cubicBezTo>
                      <a:close/>
                      <a:moveTo>
                        <a:pt x="925566" y="399511"/>
                      </a:moveTo>
                      <a:cubicBezTo>
                        <a:pt x="932000" y="399511"/>
                        <a:pt x="938435" y="401258"/>
                        <a:pt x="943344" y="404753"/>
                      </a:cubicBezTo>
                      <a:lnTo>
                        <a:pt x="981603" y="431988"/>
                      </a:lnTo>
                      <a:cubicBezTo>
                        <a:pt x="991421" y="438977"/>
                        <a:pt x="991421" y="450310"/>
                        <a:pt x="981603" y="457299"/>
                      </a:cubicBezTo>
                      <a:lnTo>
                        <a:pt x="946653" y="482177"/>
                      </a:lnTo>
                      <a:cubicBezTo>
                        <a:pt x="936836" y="489167"/>
                        <a:pt x="920917" y="489167"/>
                        <a:pt x="911098" y="482177"/>
                      </a:cubicBezTo>
                      <a:lnTo>
                        <a:pt x="872839" y="454942"/>
                      </a:lnTo>
                      <a:cubicBezTo>
                        <a:pt x="863021" y="447953"/>
                        <a:pt x="863021" y="436621"/>
                        <a:pt x="872839" y="429632"/>
                      </a:cubicBezTo>
                      <a:lnTo>
                        <a:pt x="907788" y="404753"/>
                      </a:lnTo>
                      <a:cubicBezTo>
                        <a:pt x="912697" y="401259"/>
                        <a:pt x="919132" y="399511"/>
                        <a:pt x="925566" y="399511"/>
                      </a:cubicBezTo>
                      <a:close/>
                      <a:moveTo>
                        <a:pt x="296256" y="399511"/>
                      </a:moveTo>
                      <a:cubicBezTo>
                        <a:pt x="302691" y="399511"/>
                        <a:pt x="309125" y="401258"/>
                        <a:pt x="314034" y="404753"/>
                      </a:cubicBezTo>
                      <a:lnTo>
                        <a:pt x="352293" y="431988"/>
                      </a:lnTo>
                      <a:cubicBezTo>
                        <a:pt x="362111" y="438977"/>
                        <a:pt x="362111" y="450310"/>
                        <a:pt x="352293" y="457299"/>
                      </a:cubicBezTo>
                      <a:lnTo>
                        <a:pt x="317344" y="482177"/>
                      </a:lnTo>
                      <a:cubicBezTo>
                        <a:pt x="307526" y="489167"/>
                        <a:pt x="291607" y="489167"/>
                        <a:pt x="281789" y="482177"/>
                      </a:cubicBezTo>
                      <a:lnTo>
                        <a:pt x="243530" y="454942"/>
                      </a:lnTo>
                      <a:cubicBezTo>
                        <a:pt x="233711" y="447953"/>
                        <a:pt x="233711" y="436621"/>
                        <a:pt x="243530" y="429632"/>
                      </a:cubicBezTo>
                      <a:lnTo>
                        <a:pt x="278479" y="404753"/>
                      </a:lnTo>
                      <a:cubicBezTo>
                        <a:pt x="283388" y="401259"/>
                        <a:pt x="289823" y="399511"/>
                        <a:pt x="296256" y="399511"/>
                      </a:cubicBezTo>
                      <a:close/>
                      <a:moveTo>
                        <a:pt x="2095333" y="399000"/>
                      </a:moveTo>
                      <a:cubicBezTo>
                        <a:pt x="2098562" y="398910"/>
                        <a:pt x="2101840" y="399697"/>
                        <a:pt x="2104401" y="401382"/>
                      </a:cubicBezTo>
                      <a:lnTo>
                        <a:pt x="2121358" y="412539"/>
                      </a:lnTo>
                      <a:cubicBezTo>
                        <a:pt x="2126479" y="415909"/>
                        <a:pt x="2126792" y="421596"/>
                        <a:pt x="2122059" y="425242"/>
                      </a:cubicBezTo>
                      <a:lnTo>
                        <a:pt x="2111899" y="433066"/>
                      </a:lnTo>
                      <a:cubicBezTo>
                        <a:pt x="2107166" y="436712"/>
                        <a:pt x="2099176" y="436935"/>
                        <a:pt x="2094055" y="433565"/>
                      </a:cubicBezTo>
                      <a:lnTo>
                        <a:pt x="2077098" y="422408"/>
                      </a:lnTo>
                      <a:cubicBezTo>
                        <a:pt x="2071977" y="419038"/>
                        <a:pt x="2071663" y="413351"/>
                        <a:pt x="2076397" y="409705"/>
                      </a:cubicBezTo>
                      <a:lnTo>
                        <a:pt x="2086556" y="401881"/>
                      </a:lnTo>
                      <a:cubicBezTo>
                        <a:pt x="2088923" y="400059"/>
                        <a:pt x="2092104" y="399091"/>
                        <a:pt x="2095333" y="399000"/>
                      </a:cubicBezTo>
                      <a:close/>
                      <a:moveTo>
                        <a:pt x="1464703" y="399000"/>
                      </a:moveTo>
                      <a:cubicBezTo>
                        <a:pt x="1467932" y="398910"/>
                        <a:pt x="1471210" y="399697"/>
                        <a:pt x="1473770" y="401382"/>
                      </a:cubicBezTo>
                      <a:lnTo>
                        <a:pt x="1490727" y="412539"/>
                      </a:lnTo>
                      <a:cubicBezTo>
                        <a:pt x="1495848" y="415909"/>
                        <a:pt x="1496162" y="421596"/>
                        <a:pt x="1491428" y="425242"/>
                      </a:cubicBezTo>
                      <a:lnTo>
                        <a:pt x="1481269" y="433066"/>
                      </a:lnTo>
                      <a:cubicBezTo>
                        <a:pt x="1476536" y="436712"/>
                        <a:pt x="1468546" y="436935"/>
                        <a:pt x="1463424" y="433565"/>
                      </a:cubicBezTo>
                      <a:lnTo>
                        <a:pt x="1446468" y="422408"/>
                      </a:lnTo>
                      <a:cubicBezTo>
                        <a:pt x="1441347" y="419038"/>
                        <a:pt x="1441032" y="413351"/>
                        <a:pt x="1445766" y="409705"/>
                      </a:cubicBezTo>
                      <a:lnTo>
                        <a:pt x="1455926" y="401881"/>
                      </a:lnTo>
                      <a:cubicBezTo>
                        <a:pt x="1458293" y="400059"/>
                        <a:pt x="1461474" y="399091"/>
                        <a:pt x="1464703" y="399000"/>
                      </a:cubicBezTo>
                      <a:close/>
                      <a:moveTo>
                        <a:pt x="834199" y="399000"/>
                      </a:moveTo>
                      <a:cubicBezTo>
                        <a:pt x="837429" y="398910"/>
                        <a:pt x="840706" y="399697"/>
                        <a:pt x="843267" y="401382"/>
                      </a:cubicBezTo>
                      <a:lnTo>
                        <a:pt x="860224" y="412539"/>
                      </a:lnTo>
                      <a:cubicBezTo>
                        <a:pt x="865344" y="415909"/>
                        <a:pt x="865659" y="421596"/>
                        <a:pt x="860925" y="425242"/>
                      </a:cubicBezTo>
                      <a:lnTo>
                        <a:pt x="850765" y="433066"/>
                      </a:lnTo>
                      <a:cubicBezTo>
                        <a:pt x="846032" y="436712"/>
                        <a:pt x="838042" y="436935"/>
                        <a:pt x="832921" y="433565"/>
                      </a:cubicBezTo>
                      <a:lnTo>
                        <a:pt x="815964" y="422408"/>
                      </a:lnTo>
                      <a:cubicBezTo>
                        <a:pt x="810843" y="419038"/>
                        <a:pt x="810529" y="413351"/>
                        <a:pt x="815263" y="409705"/>
                      </a:cubicBezTo>
                      <a:lnTo>
                        <a:pt x="825422" y="401881"/>
                      </a:lnTo>
                      <a:cubicBezTo>
                        <a:pt x="827789" y="400059"/>
                        <a:pt x="830971" y="399091"/>
                        <a:pt x="834199" y="399000"/>
                      </a:cubicBezTo>
                      <a:close/>
                      <a:moveTo>
                        <a:pt x="204890" y="399000"/>
                      </a:moveTo>
                      <a:cubicBezTo>
                        <a:pt x="208119" y="398910"/>
                        <a:pt x="211397" y="399697"/>
                        <a:pt x="213957" y="401382"/>
                      </a:cubicBezTo>
                      <a:lnTo>
                        <a:pt x="230914" y="412539"/>
                      </a:lnTo>
                      <a:cubicBezTo>
                        <a:pt x="236035" y="415909"/>
                        <a:pt x="236349" y="421596"/>
                        <a:pt x="231615" y="425242"/>
                      </a:cubicBezTo>
                      <a:lnTo>
                        <a:pt x="221456" y="433066"/>
                      </a:lnTo>
                      <a:cubicBezTo>
                        <a:pt x="216722" y="436712"/>
                        <a:pt x="208733" y="436935"/>
                        <a:pt x="203611" y="433565"/>
                      </a:cubicBezTo>
                      <a:lnTo>
                        <a:pt x="186654" y="422408"/>
                      </a:lnTo>
                      <a:cubicBezTo>
                        <a:pt x="181534" y="419038"/>
                        <a:pt x="181219" y="413351"/>
                        <a:pt x="185954" y="409705"/>
                      </a:cubicBezTo>
                      <a:lnTo>
                        <a:pt x="196113" y="401881"/>
                      </a:lnTo>
                      <a:cubicBezTo>
                        <a:pt x="198480" y="400059"/>
                        <a:pt x="201660" y="399091"/>
                        <a:pt x="204890" y="399000"/>
                      </a:cubicBezTo>
                      <a:close/>
                      <a:moveTo>
                        <a:pt x="2343227" y="396641"/>
                      </a:moveTo>
                      <a:cubicBezTo>
                        <a:pt x="2345068" y="396700"/>
                        <a:pt x="2346877" y="397258"/>
                        <a:pt x="2348219" y="398301"/>
                      </a:cubicBezTo>
                      <a:lnTo>
                        <a:pt x="2353979" y="402783"/>
                      </a:lnTo>
                      <a:cubicBezTo>
                        <a:pt x="2356664" y="404871"/>
                        <a:pt x="2356462" y="408113"/>
                        <a:pt x="2353528" y="410023"/>
                      </a:cubicBezTo>
                      <a:lnTo>
                        <a:pt x="2347233" y="414124"/>
                      </a:lnTo>
                      <a:cubicBezTo>
                        <a:pt x="2344299" y="416035"/>
                        <a:pt x="2339746" y="415891"/>
                        <a:pt x="2337062" y="413803"/>
                      </a:cubicBezTo>
                      <a:lnTo>
                        <a:pt x="2331301" y="409321"/>
                      </a:lnTo>
                      <a:cubicBezTo>
                        <a:pt x="2328617" y="407233"/>
                        <a:pt x="2328819" y="403991"/>
                        <a:pt x="2331753" y="402081"/>
                      </a:cubicBezTo>
                      <a:lnTo>
                        <a:pt x="2338048" y="397980"/>
                      </a:lnTo>
                      <a:cubicBezTo>
                        <a:pt x="2339515" y="397025"/>
                        <a:pt x="2341386" y="396583"/>
                        <a:pt x="2343227" y="396641"/>
                      </a:cubicBezTo>
                      <a:close/>
                      <a:moveTo>
                        <a:pt x="1712596" y="396641"/>
                      </a:moveTo>
                      <a:cubicBezTo>
                        <a:pt x="1714437" y="396700"/>
                        <a:pt x="1716246" y="397258"/>
                        <a:pt x="1717588" y="398301"/>
                      </a:cubicBezTo>
                      <a:lnTo>
                        <a:pt x="1723349" y="402783"/>
                      </a:lnTo>
                      <a:cubicBezTo>
                        <a:pt x="1726033" y="404871"/>
                        <a:pt x="1725831" y="408113"/>
                        <a:pt x="1722897" y="410023"/>
                      </a:cubicBezTo>
                      <a:lnTo>
                        <a:pt x="1716602" y="414124"/>
                      </a:lnTo>
                      <a:cubicBezTo>
                        <a:pt x="1713668" y="416035"/>
                        <a:pt x="1709116" y="415891"/>
                        <a:pt x="1706431" y="413803"/>
                      </a:cubicBezTo>
                      <a:lnTo>
                        <a:pt x="1700671" y="409321"/>
                      </a:lnTo>
                      <a:cubicBezTo>
                        <a:pt x="1697986" y="407233"/>
                        <a:pt x="1698188" y="403991"/>
                        <a:pt x="1701122" y="402081"/>
                      </a:cubicBezTo>
                      <a:lnTo>
                        <a:pt x="1707417" y="397980"/>
                      </a:lnTo>
                      <a:cubicBezTo>
                        <a:pt x="1708884" y="397025"/>
                        <a:pt x="1710756" y="396583"/>
                        <a:pt x="1712596" y="396641"/>
                      </a:cubicBezTo>
                      <a:close/>
                      <a:moveTo>
                        <a:pt x="1082093" y="396641"/>
                      </a:moveTo>
                      <a:cubicBezTo>
                        <a:pt x="1083933" y="396700"/>
                        <a:pt x="1085743" y="397258"/>
                        <a:pt x="1087085" y="398301"/>
                      </a:cubicBezTo>
                      <a:lnTo>
                        <a:pt x="1092846" y="402783"/>
                      </a:lnTo>
                      <a:cubicBezTo>
                        <a:pt x="1095530" y="404871"/>
                        <a:pt x="1095328" y="408113"/>
                        <a:pt x="1092394" y="410023"/>
                      </a:cubicBezTo>
                      <a:lnTo>
                        <a:pt x="1086099" y="414124"/>
                      </a:lnTo>
                      <a:cubicBezTo>
                        <a:pt x="1083165" y="416035"/>
                        <a:pt x="1078612" y="415891"/>
                        <a:pt x="1075928" y="413803"/>
                      </a:cubicBezTo>
                      <a:lnTo>
                        <a:pt x="1070167" y="409321"/>
                      </a:lnTo>
                      <a:cubicBezTo>
                        <a:pt x="1067483" y="407233"/>
                        <a:pt x="1067685" y="403991"/>
                        <a:pt x="1070618" y="402081"/>
                      </a:cubicBezTo>
                      <a:lnTo>
                        <a:pt x="1076914" y="397980"/>
                      </a:lnTo>
                      <a:cubicBezTo>
                        <a:pt x="1078381" y="397025"/>
                        <a:pt x="1080252" y="396583"/>
                        <a:pt x="1082093" y="396641"/>
                      </a:cubicBezTo>
                      <a:close/>
                      <a:moveTo>
                        <a:pt x="452784" y="396641"/>
                      </a:moveTo>
                      <a:cubicBezTo>
                        <a:pt x="454624" y="396700"/>
                        <a:pt x="456434" y="397258"/>
                        <a:pt x="457775" y="398301"/>
                      </a:cubicBezTo>
                      <a:lnTo>
                        <a:pt x="463536" y="402783"/>
                      </a:lnTo>
                      <a:cubicBezTo>
                        <a:pt x="466220" y="404871"/>
                        <a:pt x="466019" y="408113"/>
                        <a:pt x="463084" y="410023"/>
                      </a:cubicBezTo>
                      <a:lnTo>
                        <a:pt x="456789" y="414124"/>
                      </a:lnTo>
                      <a:cubicBezTo>
                        <a:pt x="453855" y="416035"/>
                        <a:pt x="449302" y="415891"/>
                        <a:pt x="446618" y="413803"/>
                      </a:cubicBezTo>
                      <a:lnTo>
                        <a:pt x="440858" y="409321"/>
                      </a:lnTo>
                      <a:cubicBezTo>
                        <a:pt x="438174" y="407233"/>
                        <a:pt x="438375" y="403991"/>
                        <a:pt x="441309" y="402081"/>
                      </a:cubicBezTo>
                      <a:lnTo>
                        <a:pt x="447604" y="397980"/>
                      </a:lnTo>
                      <a:cubicBezTo>
                        <a:pt x="449071" y="397025"/>
                        <a:pt x="450943" y="396583"/>
                        <a:pt x="452784" y="396641"/>
                      </a:cubicBezTo>
                      <a:close/>
                      <a:moveTo>
                        <a:pt x="76562" y="383556"/>
                      </a:moveTo>
                      <a:lnTo>
                        <a:pt x="87910" y="391634"/>
                      </a:lnTo>
                      <a:cubicBezTo>
                        <a:pt x="95558" y="397078"/>
                        <a:pt x="95559" y="405906"/>
                        <a:pt x="87911" y="411349"/>
                      </a:cubicBezTo>
                      <a:lnTo>
                        <a:pt x="69362" y="424554"/>
                      </a:lnTo>
                      <a:close/>
                      <a:moveTo>
                        <a:pt x="2065525" y="382150"/>
                      </a:moveTo>
                      <a:cubicBezTo>
                        <a:pt x="2067613" y="382091"/>
                        <a:pt x="2069733" y="382600"/>
                        <a:pt x="2071390" y="383690"/>
                      </a:cubicBezTo>
                      <a:lnTo>
                        <a:pt x="2078497" y="388366"/>
                      </a:lnTo>
                      <a:cubicBezTo>
                        <a:pt x="2081809" y="390546"/>
                        <a:pt x="2082012" y="394224"/>
                        <a:pt x="2078951" y="396583"/>
                      </a:cubicBezTo>
                      <a:lnTo>
                        <a:pt x="2070418" y="403154"/>
                      </a:lnTo>
                      <a:cubicBezTo>
                        <a:pt x="2067356" y="405512"/>
                        <a:pt x="2062189" y="405656"/>
                        <a:pt x="2058876" y="403477"/>
                      </a:cubicBezTo>
                      <a:lnTo>
                        <a:pt x="2051768" y="398800"/>
                      </a:lnTo>
                      <a:cubicBezTo>
                        <a:pt x="2048456" y="396620"/>
                        <a:pt x="2048253" y="392942"/>
                        <a:pt x="2051315" y="390584"/>
                      </a:cubicBezTo>
                      <a:lnTo>
                        <a:pt x="2059848" y="384013"/>
                      </a:lnTo>
                      <a:cubicBezTo>
                        <a:pt x="2061379" y="382834"/>
                        <a:pt x="2063436" y="382208"/>
                        <a:pt x="2065525" y="382150"/>
                      </a:cubicBezTo>
                      <a:close/>
                      <a:moveTo>
                        <a:pt x="1434894" y="382150"/>
                      </a:moveTo>
                      <a:cubicBezTo>
                        <a:pt x="1436983" y="382091"/>
                        <a:pt x="1439102" y="382600"/>
                        <a:pt x="1440759" y="383690"/>
                      </a:cubicBezTo>
                      <a:lnTo>
                        <a:pt x="1447866" y="388366"/>
                      </a:lnTo>
                      <a:cubicBezTo>
                        <a:pt x="1451179" y="390546"/>
                        <a:pt x="1451382" y="394224"/>
                        <a:pt x="1448320" y="396583"/>
                      </a:cubicBezTo>
                      <a:lnTo>
                        <a:pt x="1439787" y="403154"/>
                      </a:lnTo>
                      <a:cubicBezTo>
                        <a:pt x="1436726" y="405512"/>
                        <a:pt x="1431558" y="405656"/>
                        <a:pt x="1428246" y="403477"/>
                      </a:cubicBezTo>
                      <a:lnTo>
                        <a:pt x="1421138" y="398800"/>
                      </a:lnTo>
                      <a:cubicBezTo>
                        <a:pt x="1417826" y="396620"/>
                        <a:pt x="1417622" y="392942"/>
                        <a:pt x="1420685" y="390584"/>
                      </a:cubicBezTo>
                      <a:lnTo>
                        <a:pt x="1429217" y="384013"/>
                      </a:lnTo>
                      <a:cubicBezTo>
                        <a:pt x="1430748" y="382834"/>
                        <a:pt x="1432805" y="382208"/>
                        <a:pt x="1434894" y="382150"/>
                      </a:cubicBezTo>
                      <a:close/>
                      <a:moveTo>
                        <a:pt x="804391" y="382150"/>
                      </a:moveTo>
                      <a:cubicBezTo>
                        <a:pt x="806479" y="382091"/>
                        <a:pt x="808599" y="382600"/>
                        <a:pt x="810256" y="383690"/>
                      </a:cubicBezTo>
                      <a:lnTo>
                        <a:pt x="817363" y="388366"/>
                      </a:lnTo>
                      <a:cubicBezTo>
                        <a:pt x="820675" y="390546"/>
                        <a:pt x="820879" y="394224"/>
                        <a:pt x="817817" y="396583"/>
                      </a:cubicBezTo>
                      <a:lnTo>
                        <a:pt x="809284" y="403154"/>
                      </a:lnTo>
                      <a:cubicBezTo>
                        <a:pt x="806222" y="405512"/>
                        <a:pt x="801055" y="405656"/>
                        <a:pt x="797742" y="403477"/>
                      </a:cubicBezTo>
                      <a:lnTo>
                        <a:pt x="790635" y="398800"/>
                      </a:lnTo>
                      <a:cubicBezTo>
                        <a:pt x="787323" y="396620"/>
                        <a:pt x="787119" y="392942"/>
                        <a:pt x="790181" y="390584"/>
                      </a:cubicBezTo>
                      <a:lnTo>
                        <a:pt x="798714" y="384013"/>
                      </a:lnTo>
                      <a:cubicBezTo>
                        <a:pt x="800245" y="382834"/>
                        <a:pt x="802301" y="382208"/>
                        <a:pt x="804391" y="382150"/>
                      </a:cubicBezTo>
                      <a:close/>
                      <a:moveTo>
                        <a:pt x="175081" y="382150"/>
                      </a:moveTo>
                      <a:cubicBezTo>
                        <a:pt x="177170" y="382091"/>
                        <a:pt x="179289" y="382600"/>
                        <a:pt x="180946" y="383690"/>
                      </a:cubicBezTo>
                      <a:lnTo>
                        <a:pt x="188053" y="388366"/>
                      </a:lnTo>
                      <a:cubicBezTo>
                        <a:pt x="191366" y="390546"/>
                        <a:pt x="191569" y="394224"/>
                        <a:pt x="188507" y="396583"/>
                      </a:cubicBezTo>
                      <a:lnTo>
                        <a:pt x="179974" y="403154"/>
                      </a:lnTo>
                      <a:cubicBezTo>
                        <a:pt x="176912" y="405512"/>
                        <a:pt x="171745" y="405656"/>
                        <a:pt x="168433" y="403477"/>
                      </a:cubicBezTo>
                      <a:lnTo>
                        <a:pt x="161325" y="398800"/>
                      </a:lnTo>
                      <a:cubicBezTo>
                        <a:pt x="158013" y="396620"/>
                        <a:pt x="157810" y="392942"/>
                        <a:pt x="160871" y="390584"/>
                      </a:cubicBezTo>
                      <a:lnTo>
                        <a:pt x="169404" y="384013"/>
                      </a:lnTo>
                      <a:cubicBezTo>
                        <a:pt x="170936" y="382834"/>
                        <a:pt x="172992" y="382208"/>
                        <a:pt x="175081" y="382150"/>
                      </a:cubicBezTo>
                      <a:close/>
                      <a:moveTo>
                        <a:pt x="2353077" y="374972"/>
                      </a:moveTo>
                      <a:cubicBezTo>
                        <a:pt x="2356967" y="374039"/>
                        <a:pt x="2361181" y="375527"/>
                        <a:pt x="2362493" y="378296"/>
                      </a:cubicBezTo>
                      <a:lnTo>
                        <a:pt x="2365305" y="384237"/>
                      </a:lnTo>
                      <a:cubicBezTo>
                        <a:pt x="2366615" y="387006"/>
                        <a:pt x="2364524" y="390007"/>
                        <a:pt x="2360634" y="390940"/>
                      </a:cubicBezTo>
                      <a:lnTo>
                        <a:pt x="2350150" y="393455"/>
                      </a:lnTo>
                      <a:cubicBezTo>
                        <a:pt x="2346261" y="394388"/>
                        <a:pt x="2342045" y="392899"/>
                        <a:pt x="2340735" y="390130"/>
                      </a:cubicBezTo>
                      <a:lnTo>
                        <a:pt x="2337922" y="384189"/>
                      </a:lnTo>
                      <a:cubicBezTo>
                        <a:pt x="2336612" y="381420"/>
                        <a:pt x="2338703" y="378419"/>
                        <a:pt x="2342593" y="377486"/>
                      </a:cubicBezTo>
                      <a:close/>
                      <a:moveTo>
                        <a:pt x="1722446" y="374972"/>
                      </a:moveTo>
                      <a:cubicBezTo>
                        <a:pt x="1726336" y="374039"/>
                        <a:pt x="1730551" y="375527"/>
                        <a:pt x="1731862" y="378296"/>
                      </a:cubicBezTo>
                      <a:lnTo>
                        <a:pt x="1734675" y="384237"/>
                      </a:lnTo>
                      <a:cubicBezTo>
                        <a:pt x="1735984" y="387006"/>
                        <a:pt x="1733894" y="390007"/>
                        <a:pt x="1730004" y="390940"/>
                      </a:cubicBezTo>
                      <a:lnTo>
                        <a:pt x="1719520" y="393455"/>
                      </a:lnTo>
                      <a:cubicBezTo>
                        <a:pt x="1715630" y="394388"/>
                        <a:pt x="1711415" y="392899"/>
                        <a:pt x="1710104" y="390130"/>
                      </a:cubicBezTo>
                      <a:lnTo>
                        <a:pt x="1707292" y="384189"/>
                      </a:lnTo>
                      <a:cubicBezTo>
                        <a:pt x="1705982" y="381420"/>
                        <a:pt x="1708073" y="378419"/>
                        <a:pt x="1711963" y="377486"/>
                      </a:cubicBezTo>
                      <a:close/>
                      <a:moveTo>
                        <a:pt x="1091943" y="374972"/>
                      </a:moveTo>
                      <a:cubicBezTo>
                        <a:pt x="1095833" y="374039"/>
                        <a:pt x="1100048" y="375527"/>
                        <a:pt x="1101359" y="378296"/>
                      </a:cubicBezTo>
                      <a:lnTo>
                        <a:pt x="1104171" y="384237"/>
                      </a:lnTo>
                      <a:cubicBezTo>
                        <a:pt x="1105481" y="387006"/>
                        <a:pt x="1103390" y="390007"/>
                        <a:pt x="1099500" y="390940"/>
                      </a:cubicBezTo>
                      <a:lnTo>
                        <a:pt x="1089017" y="393455"/>
                      </a:lnTo>
                      <a:cubicBezTo>
                        <a:pt x="1085127" y="394388"/>
                        <a:pt x="1080911" y="392899"/>
                        <a:pt x="1079601" y="390130"/>
                      </a:cubicBezTo>
                      <a:lnTo>
                        <a:pt x="1076789" y="384189"/>
                      </a:lnTo>
                      <a:cubicBezTo>
                        <a:pt x="1075479" y="381420"/>
                        <a:pt x="1077570" y="378419"/>
                        <a:pt x="1081459" y="377486"/>
                      </a:cubicBezTo>
                      <a:close/>
                      <a:moveTo>
                        <a:pt x="462634" y="374972"/>
                      </a:moveTo>
                      <a:cubicBezTo>
                        <a:pt x="466523" y="374039"/>
                        <a:pt x="470738" y="375527"/>
                        <a:pt x="472050" y="378296"/>
                      </a:cubicBezTo>
                      <a:lnTo>
                        <a:pt x="474862" y="384237"/>
                      </a:lnTo>
                      <a:cubicBezTo>
                        <a:pt x="476172" y="387006"/>
                        <a:pt x="474080" y="390007"/>
                        <a:pt x="470191" y="390940"/>
                      </a:cubicBezTo>
                      <a:lnTo>
                        <a:pt x="459707" y="393455"/>
                      </a:lnTo>
                      <a:cubicBezTo>
                        <a:pt x="455817" y="394388"/>
                        <a:pt x="451602" y="392899"/>
                        <a:pt x="450291" y="390130"/>
                      </a:cubicBezTo>
                      <a:lnTo>
                        <a:pt x="447479" y="384189"/>
                      </a:lnTo>
                      <a:cubicBezTo>
                        <a:pt x="446169" y="381420"/>
                        <a:pt x="448260" y="378419"/>
                        <a:pt x="452150" y="377486"/>
                      </a:cubicBezTo>
                      <a:close/>
                      <a:moveTo>
                        <a:pt x="1943406" y="372621"/>
                      </a:moveTo>
                      <a:cubicBezTo>
                        <a:pt x="1948418" y="372621"/>
                        <a:pt x="1953429" y="373982"/>
                        <a:pt x="1957253" y="376704"/>
                      </a:cubicBezTo>
                      <a:lnTo>
                        <a:pt x="1978227" y="391634"/>
                      </a:lnTo>
                      <a:cubicBezTo>
                        <a:pt x="1985875" y="397078"/>
                        <a:pt x="1985875" y="405906"/>
                        <a:pt x="1978227" y="411349"/>
                      </a:cubicBezTo>
                      <a:lnTo>
                        <a:pt x="1941425" y="437547"/>
                      </a:lnTo>
                      <a:cubicBezTo>
                        <a:pt x="1933778" y="442991"/>
                        <a:pt x="1921378" y="442991"/>
                        <a:pt x="1913731" y="437547"/>
                      </a:cubicBezTo>
                      <a:lnTo>
                        <a:pt x="1892757" y="422617"/>
                      </a:lnTo>
                      <a:cubicBezTo>
                        <a:pt x="1885109" y="417172"/>
                        <a:pt x="1885109" y="408345"/>
                        <a:pt x="1892757" y="402902"/>
                      </a:cubicBezTo>
                      <a:lnTo>
                        <a:pt x="1929559" y="376704"/>
                      </a:lnTo>
                      <a:cubicBezTo>
                        <a:pt x="1933383" y="373982"/>
                        <a:pt x="1938395" y="372621"/>
                        <a:pt x="1943406" y="372621"/>
                      </a:cubicBezTo>
                      <a:close/>
                      <a:moveTo>
                        <a:pt x="1312903" y="372621"/>
                      </a:moveTo>
                      <a:cubicBezTo>
                        <a:pt x="1317914" y="372621"/>
                        <a:pt x="1322926" y="373982"/>
                        <a:pt x="1326750" y="376704"/>
                      </a:cubicBezTo>
                      <a:lnTo>
                        <a:pt x="1347723" y="391634"/>
                      </a:lnTo>
                      <a:cubicBezTo>
                        <a:pt x="1355371" y="397078"/>
                        <a:pt x="1355372" y="405906"/>
                        <a:pt x="1347724" y="411349"/>
                      </a:cubicBezTo>
                      <a:lnTo>
                        <a:pt x="1310922" y="437547"/>
                      </a:lnTo>
                      <a:cubicBezTo>
                        <a:pt x="1303275" y="442991"/>
                        <a:pt x="1290875" y="442991"/>
                        <a:pt x="1283227" y="437547"/>
                      </a:cubicBezTo>
                      <a:lnTo>
                        <a:pt x="1262254" y="422617"/>
                      </a:lnTo>
                      <a:cubicBezTo>
                        <a:pt x="1254606" y="417172"/>
                        <a:pt x="1254606" y="408345"/>
                        <a:pt x="1262254" y="402902"/>
                      </a:cubicBezTo>
                      <a:lnTo>
                        <a:pt x="1299056" y="376704"/>
                      </a:lnTo>
                      <a:cubicBezTo>
                        <a:pt x="1302880" y="373982"/>
                        <a:pt x="1307891" y="372621"/>
                        <a:pt x="1312903" y="372621"/>
                      </a:cubicBezTo>
                      <a:close/>
                      <a:moveTo>
                        <a:pt x="683593" y="372621"/>
                      </a:moveTo>
                      <a:cubicBezTo>
                        <a:pt x="688605" y="372621"/>
                        <a:pt x="693616" y="373982"/>
                        <a:pt x="697440" y="376704"/>
                      </a:cubicBezTo>
                      <a:lnTo>
                        <a:pt x="718413" y="391634"/>
                      </a:lnTo>
                      <a:cubicBezTo>
                        <a:pt x="726062" y="397078"/>
                        <a:pt x="726062" y="405906"/>
                        <a:pt x="718414" y="411349"/>
                      </a:cubicBezTo>
                      <a:lnTo>
                        <a:pt x="681612" y="437547"/>
                      </a:lnTo>
                      <a:cubicBezTo>
                        <a:pt x="673965" y="442991"/>
                        <a:pt x="661565" y="442991"/>
                        <a:pt x="653917" y="437547"/>
                      </a:cubicBezTo>
                      <a:lnTo>
                        <a:pt x="632944" y="422617"/>
                      </a:lnTo>
                      <a:cubicBezTo>
                        <a:pt x="625297" y="417172"/>
                        <a:pt x="625297" y="408345"/>
                        <a:pt x="632944" y="402902"/>
                      </a:cubicBezTo>
                      <a:lnTo>
                        <a:pt x="669747" y="376704"/>
                      </a:lnTo>
                      <a:cubicBezTo>
                        <a:pt x="673570" y="373982"/>
                        <a:pt x="678581" y="372621"/>
                        <a:pt x="683593" y="372621"/>
                      </a:cubicBezTo>
                      <a:close/>
                      <a:moveTo>
                        <a:pt x="2420904" y="363228"/>
                      </a:moveTo>
                      <a:cubicBezTo>
                        <a:pt x="2423684" y="363228"/>
                        <a:pt x="2426464" y="363982"/>
                        <a:pt x="2428586" y="365492"/>
                      </a:cubicBezTo>
                      <a:lnTo>
                        <a:pt x="2488816" y="408368"/>
                      </a:lnTo>
                      <a:cubicBezTo>
                        <a:pt x="2493058" y="411389"/>
                        <a:pt x="2493058" y="416286"/>
                        <a:pt x="2488816" y="419306"/>
                      </a:cubicBezTo>
                      <a:lnTo>
                        <a:pt x="2437302" y="455977"/>
                      </a:lnTo>
                      <a:cubicBezTo>
                        <a:pt x="2433060" y="458997"/>
                        <a:pt x="2426180" y="458997"/>
                        <a:pt x="2421938" y="455977"/>
                      </a:cubicBezTo>
                      <a:lnTo>
                        <a:pt x="2361707" y="413100"/>
                      </a:lnTo>
                      <a:cubicBezTo>
                        <a:pt x="2357465" y="410080"/>
                        <a:pt x="2357465" y="405183"/>
                        <a:pt x="2361707" y="402164"/>
                      </a:cubicBezTo>
                      <a:lnTo>
                        <a:pt x="2413222" y="365492"/>
                      </a:lnTo>
                      <a:cubicBezTo>
                        <a:pt x="2415342" y="363983"/>
                        <a:pt x="2418123" y="363228"/>
                        <a:pt x="2420904" y="363228"/>
                      </a:cubicBezTo>
                      <a:close/>
                      <a:moveTo>
                        <a:pt x="1790273" y="363228"/>
                      </a:moveTo>
                      <a:cubicBezTo>
                        <a:pt x="1793053" y="363228"/>
                        <a:pt x="1795834" y="363982"/>
                        <a:pt x="1797955" y="365492"/>
                      </a:cubicBezTo>
                      <a:lnTo>
                        <a:pt x="1858186" y="408368"/>
                      </a:lnTo>
                      <a:cubicBezTo>
                        <a:pt x="1862428" y="411389"/>
                        <a:pt x="1862428" y="416286"/>
                        <a:pt x="1858186" y="419306"/>
                      </a:cubicBezTo>
                      <a:lnTo>
                        <a:pt x="1806671" y="455977"/>
                      </a:lnTo>
                      <a:cubicBezTo>
                        <a:pt x="1802429" y="458997"/>
                        <a:pt x="1795550" y="458997"/>
                        <a:pt x="1791307" y="455977"/>
                      </a:cubicBezTo>
                      <a:lnTo>
                        <a:pt x="1731076" y="413100"/>
                      </a:lnTo>
                      <a:cubicBezTo>
                        <a:pt x="1726834" y="410080"/>
                        <a:pt x="1726834" y="405183"/>
                        <a:pt x="1731076" y="402164"/>
                      </a:cubicBezTo>
                      <a:lnTo>
                        <a:pt x="1782591" y="365492"/>
                      </a:lnTo>
                      <a:cubicBezTo>
                        <a:pt x="1784712" y="363983"/>
                        <a:pt x="1787492" y="363228"/>
                        <a:pt x="1790273" y="363228"/>
                      </a:cubicBezTo>
                      <a:close/>
                      <a:moveTo>
                        <a:pt x="1159770" y="363228"/>
                      </a:moveTo>
                      <a:cubicBezTo>
                        <a:pt x="1162550" y="363228"/>
                        <a:pt x="1165331" y="363982"/>
                        <a:pt x="1167452" y="365492"/>
                      </a:cubicBezTo>
                      <a:lnTo>
                        <a:pt x="1227682" y="408368"/>
                      </a:lnTo>
                      <a:cubicBezTo>
                        <a:pt x="1231924" y="411389"/>
                        <a:pt x="1231924" y="416286"/>
                        <a:pt x="1227682" y="419306"/>
                      </a:cubicBezTo>
                      <a:lnTo>
                        <a:pt x="1176168" y="455977"/>
                      </a:lnTo>
                      <a:cubicBezTo>
                        <a:pt x="1171926" y="458997"/>
                        <a:pt x="1165047" y="458997"/>
                        <a:pt x="1160804" y="455977"/>
                      </a:cubicBezTo>
                      <a:lnTo>
                        <a:pt x="1100573" y="413100"/>
                      </a:lnTo>
                      <a:cubicBezTo>
                        <a:pt x="1096331" y="410080"/>
                        <a:pt x="1096331" y="405183"/>
                        <a:pt x="1100573" y="402164"/>
                      </a:cubicBezTo>
                      <a:lnTo>
                        <a:pt x="1152087" y="365492"/>
                      </a:lnTo>
                      <a:cubicBezTo>
                        <a:pt x="1154208" y="363983"/>
                        <a:pt x="1156989" y="363228"/>
                        <a:pt x="1159770" y="363228"/>
                      </a:cubicBezTo>
                      <a:close/>
                      <a:moveTo>
                        <a:pt x="530460" y="363228"/>
                      </a:moveTo>
                      <a:cubicBezTo>
                        <a:pt x="533240" y="363228"/>
                        <a:pt x="536021" y="363982"/>
                        <a:pt x="538142" y="365492"/>
                      </a:cubicBezTo>
                      <a:lnTo>
                        <a:pt x="598373" y="408368"/>
                      </a:lnTo>
                      <a:cubicBezTo>
                        <a:pt x="602615" y="411389"/>
                        <a:pt x="602615" y="416286"/>
                        <a:pt x="598373" y="419306"/>
                      </a:cubicBezTo>
                      <a:lnTo>
                        <a:pt x="546858" y="455977"/>
                      </a:lnTo>
                      <a:cubicBezTo>
                        <a:pt x="542616" y="458997"/>
                        <a:pt x="535737" y="458997"/>
                        <a:pt x="531494" y="455977"/>
                      </a:cubicBezTo>
                      <a:lnTo>
                        <a:pt x="471264" y="413100"/>
                      </a:lnTo>
                      <a:cubicBezTo>
                        <a:pt x="467021" y="410080"/>
                        <a:pt x="467021" y="405183"/>
                        <a:pt x="471264" y="402164"/>
                      </a:cubicBezTo>
                      <a:lnTo>
                        <a:pt x="522778" y="365492"/>
                      </a:lnTo>
                      <a:cubicBezTo>
                        <a:pt x="524899" y="363983"/>
                        <a:pt x="527680" y="363228"/>
                        <a:pt x="530460" y="363228"/>
                      </a:cubicBezTo>
                      <a:close/>
                      <a:moveTo>
                        <a:pt x="2337254" y="353280"/>
                      </a:moveTo>
                      <a:cubicBezTo>
                        <a:pt x="2339094" y="353338"/>
                        <a:pt x="2340904" y="353896"/>
                        <a:pt x="2342246" y="354939"/>
                      </a:cubicBezTo>
                      <a:lnTo>
                        <a:pt x="2348007" y="359422"/>
                      </a:lnTo>
                      <a:cubicBezTo>
                        <a:pt x="2350691" y="361510"/>
                        <a:pt x="2350488" y="364751"/>
                        <a:pt x="2347555" y="366662"/>
                      </a:cubicBezTo>
                      <a:lnTo>
                        <a:pt x="2341260" y="370762"/>
                      </a:lnTo>
                      <a:cubicBezTo>
                        <a:pt x="2338326" y="372673"/>
                        <a:pt x="2333773" y="372529"/>
                        <a:pt x="2331089" y="370441"/>
                      </a:cubicBezTo>
                      <a:lnTo>
                        <a:pt x="2325329" y="365960"/>
                      </a:lnTo>
                      <a:cubicBezTo>
                        <a:pt x="2322644" y="363871"/>
                        <a:pt x="2322847" y="360630"/>
                        <a:pt x="2325779" y="358719"/>
                      </a:cubicBezTo>
                      <a:lnTo>
                        <a:pt x="2332075" y="354619"/>
                      </a:lnTo>
                      <a:cubicBezTo>
                        <a:pt x="2333542" y="353663"/>
                        <a:pt x="2335413" y="353221"/>
                        <a:pt x="2337254" y="353280"/>
                      </a:cubicBezTo>
                      <a:close/>
                      <a:moveTo>
                        <a:pt x="1706624" y="353280"/>
                      </a:moveTo>
                      <a:cubicBezTo>
                        <a:pt x="1708464" y="353338"/>
                        <a:pt x="1710274" y="353896"/>
                        <a:pt x="1711615" y="354939"/>
                      </a:cubicBezTo>
                      <a:lnTo>
                        <a:pt x="1717376" y="359422"/>
                      </a:lnTo>
                      <a:cubicBezTo>
                        <a:pt x="1720060" y="361510"/>
                        <a:pt x="1719858" y="364751"/>
                        <a:pt x="1716925" y="366662"/>
                      </a:cubicBezTo>
                      <a:lnTo>
                        <a:pt x="1710629" y="370762"/>
                      </a:lnTo>
                      <a:cubicBezTo>
                        <a:pt x="1707696" y="372673"/>
                        <a:pt x="1703142" y="372529"/>
                        <a:pt x="1700458" y="370441"/>
                      </a:cubicBezTo>
                      <a:lnTo>
                        <a:pt x="1694698" y="365960"/>
                      </a:lnTo>
                      <a:cubicBezTo>
                        <a:pt x="1692014" y="363871"/>
                        <a:pt x="1692216" y="360630"/>
                        <a:pt x="1695149" y="358719"/>
                      </a:cubicBezTo>
                      <a:lnTo>
                        <a:pt x="1701445" y="354619"/>
                      </a:lnTo>
                      <a:cubicBezTo>
                        <a:pt x="1702911" y="353663"/>
                        <a:pt x="1704783" y="353221"/>
                        <a:pt x="1706624" y="353280"/>
                      </a:cubicBezTo>
                      <a:close/>
                      <a:moveTo>
                        <a:pt x="1076121" y="353280"/>
                      </a:moveTo>
                      <a:cubicBezTo>
                        <a:pt x="1077961" y="353338"/>
                        <a:pt x="1079770" y="353896"/>
                        <a:pt x="1081112" y="354939"/>
                      </a:cubicBezTo>
                      <a:lnTo>
                        <a:pt x="1086873" y="359422"/>
                      </a:lnTo>
                      <a:cubicBezTo>
                        <a:pt x="1089557" y="361510"/>
                        <a:pt x="1089355" y="364751"/>
                        <a:pt x="1086421" y="366662"/>
                      </a:cubicBezTo>
                      <a:lnTo>
                        <a:pt x="1080126" y="370762"/>
                      </a:lnTo>
                      <a:cubicBezTo>
                        <a:pt x="1077193" y="372673"/>
                        <a:pt x="1072639" y="372529"/>
                        <a:pt x="1069955" y="370441"/>
                      </a:cubicBezTo>
                      <a:lnTo>
                        <a:pt x="1064195" y="365960"/>
                      </a:lnTo>
                      <a:cubicBezTo>
                        <a:pt x="1061510" y="363871"/>
                        <a:pt x="1061713" y="360630"/>
                        <a:pt x="1064646" y="358719"/>
                      </a:cubicBezTo>
                      <a:lnTo>
                        <a:pt x="1070942" y="354619"/>
                      </a:lnTo>
                      <a:cubicBezTo>
                        <a:pt x="1072408" y="353663"/>
                        <a:pt x="1074280" y="353221"/>
                        <a:pt x="1076121" y="353280"/>
                      </a:cubicBezTo>
                      <a:close/>
                      <a:moveTo>
                        <a:pt x="446811" y="353280"/>
                      </a:moveTo>
                      <a:cubicBezTo>
                        <a:pt x="448651" y="353338"/>
                        <a:pt x="450461" y="353896"/>
                        <a:pt x="451803" y="354939"/>
                      </a:cubicBezTo>
                      <a:lnTo>
                        <a:pt x="457563" y="359422"/>
                      </a:lnTo>
                      <a:cubicBezTo>
                        <a:pt x="460247" y="361510"/>
                        <a:pt x="460045" y="364751"/>
                        <a:pt x="457111" y="366662"/>
                      </a:cubicBezTo>
                      <a:lnTo>
                        <a:pt x="450817" y="370762"/>
                      </a:lnTo>
                      <a:cubicBezTo>
                        <a:pt x="447883" y="372673"/>
                        <a:pt x="443329" y="372529"/>
                        <a:pt x="440646" y="370441"/>
                      </a:cubicBezTo>
                      <a:lnTo>
                        <a:pt x="434885" y="365960"/>
                      </a:lnTo>
                      <a:cubicBezTo>
                        <a:pt x="432201" y="363871"/>
                        <a:pt x="432403" y="360630"/>
                        <a:pt x="435336" y="358719"/>
                      </a:cubicBezTo>
                      <a:lnTo>
                        <a:pt x="441632" y="354619"/>
                      </a:lnTo>
                      <a:cubicBezTo>
                        <a:pt x="443099" y="353663"/>
                        <a:pt x="444970" y="353221"/>
                        <a:pt x="446811" y="353280"/>
                      </a:cubicBezTo>
                      <a:close/>
                      <a:moveTo>
                        <a:pt x="81968" y="352776"/>
                      </a:moveTo>
                      <a:lnTo>
                        <a:pt x="85046" y="355171"/>
                      </a:lnTo>
                      <a:cubicBezTo>
                        <a:pt x="87730" y="357259"/>
                        <a:pt x="87528" y="360500"/>
                        <a:pt x="84595" y="362411"/>
                      </a:cubicBezTo>
                      <a:lnTo>
                        <a:pt x="79718" y="365589"/>
                      </a:lnTo>
                      <a:close/>
                      <a:moveTo>
                        <a:pt x="1964609" y="349029"/>
                      </a:moveTo>
                      <a:cubicBezTo>
                        <a:pt x="1966450" y="349087"/>
                        <a:pt x="1968260" y="349645"/>
                        <a:pt x="1969601" y="350689"/>
                      </a:cubicBezTo>
                      <a:lnTo>
                        <a:pt x="1975362" y="355171"/>
                      </a:lnTo>
                      <a:cubicBezTo>
                        <a:pt x="1978047" y="357259"/>
                        <a:pt x="1977845" y="360500"/>
                        <a:pt x="1974912" y="362411"/>
                      </a:cubicBezTo>
                      <a:lnTo>
                        <a:pt x="1968616" y="366512"/>
                      </a:lnTo>
                      <a:cubicBezTo>
                        <a:pt x="1965682" y="368422"/>
                        <a:pt x="1961129" y="368278"/>
                        <a:pt x="1958444" y="366190"/>
                      </a:cubicBezTo>
                      <a:lnTo>
                        <a:pt x="1952684" y="361709"/>
                      </a:lnTo>
                      <a:cubicBezTo>
                        <a:pt x="1949999" y="359621"/>
                        <a:pt x="1950201" y="356379"/>
                        <a:pt x="1953135" y="354468"/>
                      </a:cubicBezTo>
                      <a:lnTo>
                        <a:pt x="1959431" y="350368"/>
                      </a:lnTo>
                      <a:cubicBezTo>
                        <a:pt x="1960898" y="349412"/>
                        <a:pt x="1962769" y="348970"/>
                        <a:pt x="1964609" y="349029"/>
                      </a:cubicBezTo>
                      <a:close/>
                      <a:moveTo>
                        <a:pt x="1334106" y="349029"/>
                      </a:moveTo>
                      <a:cubicBezTo>
                        <a:pt x="1335947" y="349087"/>
                        <a:pt x="1337757" y="349645"/>
                        <a:pt x="1339098" y="350689"/>
                      </a:cubicBezTo>
                      <a:lnTo>
                        <a:pt x="1344859" y="355171"/>
                      </a:lnTo>
                      <a:cubicBezTo>
                        <a:pt x="1347543" y="357259"/>
                        <a:pt x="1347341" y="360500"/>
                        <a:pt x="1344408" y="362411"/>
                      </a:cubicBezTo>
                      <a:lnTo>
                        <a:pt x="1338113" y="366512"/>
                      </a:lnTo>
                      <a:cubicBezTo>
                        <a:pt x="1335178" y="368422"/>
                        <a:pt x="1330626" y="368278"/>
                        <a:pt x="1327941" y="366190"/>
                      </a:cubicBezTo>
                      <a:lnTo>
                        <a:pt x="1322181" y="361709"/>
                      </a:lnTo>
                      <a:cubicBezTo>
                        <a:pt x="1319496" y="359621"/>
                        <a:pt x="1319698" y="356379"/>
                        <a:pt x="1322632" y="354468"/>
                      </a:cubicBezTo>
                      <a:lnTo>
                        <a:pt x="1328927" y="350368"/>
                      </a:lnTo>
                      <a:cubicBezTo>
                        <a:pt x="1330395" y="349412"/>
                        <a:pt x="1332266" y="348970"/>
                        <a:pt x="1334106" y="349029"/>
                      </a:cubicBezTo>
                      <a:close/>
                      <a:moveTo>
                        <a:pt x="704797" y="349029"/>
                      </a:moveTo>
                      <a:cubicBezTo>
                        <a:pt x="706637" y="349087"/>
                        <a:pt x="708447" y="349645"/>
                        <a:pt x="709789" y="350689"/>
                      </a:cubicBezTo>
                      <a:lnTo>
                        <a:pt x="715549" y="355171"/>
                      </a:lnTo>
                      <a:cubicBezTo>
                        <a:pt x="718233" y="357259"/>
                        <a:pt x="718032" y="360500"/>
                        <a:pt x="715098" y="362411"/>
                      </a:cubicBezTo>
                      <a:lnTo>
                        <a:pt x="708803" y="366512"/>
                      </a:lnTo>
                      <a:cubicBezTo>
                        <a:pt x="705869" y="368422"/>
                        <a:pt x="701316" y="368278"/>
                        <a:pt x="698631" y="366190"/>
                      </a:cubicBezTo>
                      <a:lnTo>
                        <a:pt x="692871" y="361709"/>
                      </a:lnTo>
                      <a:cubicBezTo>
                        <a:pt x="690187" y="359621"/>
                        <a:pt x="690389" y="356379"/>
                        <a:pt x="693322" y="354468"/>
                      </a:cubicBezTo>
                      <a:lnTo>
                        <a:pt x="699617" y="350368"/>
                      </a:lnTo>
                      <a:cubicBezTo>
                        <a:pt x="701085" y="349412"/>
                        <a:pt x="702956" y="348970"/>
                        <a:pt x="704797" y="349029"/>
                      </a:cubicBezTo>
                      <a:close/>
                      <a:moveTo>
                        <a:pt x="763846" y="347022"/>
                      </a:moveTo>
                      <a:lnTo>
                        <a:pt x="795258" y="366914"/>
                      </a:lnTo>
                      <a:cubicBezTo>
                        <a:pt x="798853" y="369473"/>
                        <a:pt x="798853" y="373622"/>
                        <a:pt x="795258" y="376181"/>
                      </a:cubicBezTo>
                      <a:lnTo>
                        <a:pt x="763846" y="396073"/>
                      </a:lnTo>
                      <a:lnTo>
                        <a:pt x="735902" y="376181"/>
                      </a:lnTo>
                      <a:cubicBezTo>
                        <a:pt x="732307" y="373622"/>
                        <a:pt x="732307" y="369473"/>
                        <a:pt x="735902" y="366914"/>
                      </a:cubicBezTo>
                      <a:close/>
                      <a:moveTo>
                        <a:pt x="1394350" y="346172"/>
                      </a:moveTo>
                      <a:lnTo>
                        <a:pt x="1425762" y="366914"/>
                      </a:lnTo>
                      <a:cubicBezTo>
                        <a:pt x="1429357" y="369473"/>
                        <a:pt x="1429357" y="373622"/>
                        <a:pt x="1425762" y="376181"/>
                      </a:cubicBezTo>
                      <a:lnTo>
                        <a:pt x="1394350" y="398541"/>
                      </a:lnTo>
                      <a:lnTo>
                        <a:pt x="1365212" y="376181"/>
                      </a:lnTo>
                      <a:cubicBezTo>
                        <a:pt x="1361617" y="373622"/>
                        <a:pt x="1361617" y="369473"/>
                        <a:pt x="1365212" y="366914"/>
                      </a:cubicBezTo>
                      <a:close/>
                      <a:moveTo>
                        <a:pt x="134537" y="346172"/>
                      </a:moveTo>
                      <a:lnTo>
                        <a:pt x="165949" y="366914"/>
                      </a:lnTo>
                      <a:cubicBezTo>
                        <a:pt x="169544" y="369473"/>
                        <a:pt x="169544" y="373622"/>
                        <a:pt x="165949" y="376181"/>
                      </a:cubicBezTo>
                      <a:lnTo>
                        <a:pt x="134537" y="398541"/>
                      </a:lnTo>
                      <a:lnTo>
                        <a:pt x="105399" y="376181"/>
                      </a:lnTo>
                      <a:cubicBezTo>
                        <a:pt x="101804" y="373622"/>
                        <a:pt x="101804" y="369473"/>
                        <a:pt x="105399" y="366914"/>
                      </a:cubicBezTo>
                      <a:close/>
                      <a:moveTo>
                        <a:pt x="2260750" y="345790"/>
                      </a:moveTo>
                      <a:cubicBezTo>
                        <a:pt x="2266309" y="345789"/>
                        <a:pt x="2271868" y="347299"/>
                        <a:pt x="2276109" y="350318"/>
                      </a:cubicBezTo>
                      <a:lnTo>
                        <a:pt x="2319100" y="380922"/>
                      </a:lnTo>
                      <a:cubicBezTo>
                        <a:pt x="2327583" y="386960"/>
                        <a:pt x="2327583" y="396750"/>
                        <a:pt x="2319100" y="402789"/>
                      </a:cubicBezTo>
                      <a:lnTo>
                        <a:pt x="2288906" y="424283"/>
                      </a:lnTo>
                      <a:cubicBezTo>
                        <a:pt x="2280423" y="430321"/>
                        <a:pt x="2266670" y="430321"/>
                        <a:pt x="2258187" y="424283"/>
                      </a:cubicBezTo>
                      <a:lnTo>
                        <a:pt x="2215196" y="393680"/>
                      </a:lnTo>
                      <a:cubicBezTo>
                        <a:pt x="2206713" y="387641"/>
                        <a:pt x="2206713" y="377851"/>
                        <a:pt x="2215196" y="371812"/>
                      </a:cubicBezTo>
                      <a:lnTo>
                        <a:pt x="2245391" y="350318"/>
                      </a:lnTo>
                      <a:cubicBezTo>
                        <a:pt x="2249632" y="347299"/>
                        <a:pt x="2255191" y="345790"/>
                        <a:pt x="2260750" y="345790"/>
                      </a:cubicBezTo>
                      <a:close/>
                      <a:moveTo>
                        <a:pt x="1630120" y="345790"/>
                      </a:moveTo>
                      <a:cubicBezTo>
                        <a:pt x="1635678" y="345789"/>
                        <a:pt x="1641238" y="347299"/>
                        <a:pt x="1645479" y="350318"/>
                      </a:cubicBezTo>
                      <a:lnTo>
                        <a:pt x="1688470" y="380922"/>
                      </a:lnTo>
                      <a:cubicBezTo>
                        <a:pt x="1696952" y="386960"/>
                        <a:pt x="1696952" y="396750"/>
                        <a:pt x="1688470" y="402789"/>
                      </a:cubicBezTo>
                      <a:lnTo>
                        <a:pt x="1658275" y="424283"/>
                      </a:lnTo>
                      <a:cubicBezTo>
                        <a:pt x="1649793" y="430321"/>
                        <a:pt x="1636039" y="430321"/>
                        <a:pt x="1627557" y="424283"/>
                      </a:cubicBezTo>
                      <a:lnTo>
                        <a:pt x="1584565" y="393680"/>
                      </a:lnTo>
                      <a:cubicBezTo>
                        <a:pt x="1576083" y="387641"/>
                        <a:pt x="1576083" y="377851"/>
                        <a:pt x="1584565" y="371812"/>
                      </a:cubicBezTo>
                      <a:lnTo>
                        <a:pt x="1614760" y="350318"/>
                      </a:lnTo>
                      <a:cubicBezTo>
                        <a:pt x="1619002" y="347299"/>
                        <a:pt x="1624561" y="345790"/>
                        <a:pt x="1630120" y="345790"/>
                      </a:cubicBezTo>
                      <a:close/>
                      <a:moveTo>
                        <a:pt x="999616" y="345790"/>
                      </a:moveTo>
                      <a:cubicBezTo>
                        <a:pt x="1005175" y="345789"/>
                        <a:pt x="1010734" y="347299"/>
                        <a:pt x="1014975" y="350318"/>
                      </a:cubicBezTo>
                      <a:lnTo>
                        <a:pt x="1057966" y="380922"/>
                      </a:lnTo>
                      <a:cubicBezTo>
                        <a:pt x="1066449" y="386960"/>
                        <a:pt x="1066449" y="396750"/>
                        <a:pt x="1057966" y="402789"/>
                      </a:cubicBezTo>
                      <a:lnTo>
                        <a:pt x="1027772" y="424283"/>
                      </a:lnTo>
                      <a:cubicBezTo>
                        <a:pt x="1019289" y="430321"/>
                        <a:pt x="1005536" y="430321"/>
                        <a:pt x="997053" y="424283"/>
                      </a:cubicBezTo>
                      <a:lnTo>
                        <a:pt x="954062" y="393680"/>
                      </a:lnTo>
                      <a:cubicBezTo>
                        <a:pt x="945580" y="387641"/>
                        <a:pt x="945580" y="377851"/>
                        <a:pt x="954062" y="371812"/>
                      </a:cubicBezTo>
                      <a:lnTo>
                        <a:pt x="984257" y="350318"/>
                      </a:lnTo>
                      <a:cubicBezTo>
                        <a:pt x="988499" y="347299"/>
                        <a:pt x="994057" y="345790"/>
                        <a:pt x="999616" y="345790"/>
                      </a:cubicBezTo>
                      <a:close/>
                      <a:moveTo>
                        <a:pt x="370307" y="345790"/>
                      </a:moveTo>
                      <a:cubicBezTo>
                        <a:pt x="375866" y="345789"/>
                        <a:pt x="381425" y="347299"/>
                        <a:pt x="385666" y="350318"/>
                      </a:cubicBezTo>
                      <a:lnTo>
                        <a:pt x="428656" y="380922"/>
                      </a:lnTo>
                      <a:cubicBezTo>
                        <a:pt x="437139" y="386960"/>
                        <a:pt x="437139" y="396750"/>
                        <a:pt x="428656" y="402789"/>
                      </a:cubicBezTo>
                      <a:lnTo>
                        <a:pt x="398462" y="424283"/>
                      </a:lnTo>
                      <a:cubicBezTo>
                        <a:pt x="389979" y="430321"/>
                        <a:pt x="376227" y="430321"/>
                        <a:pt x="367744" y="424283"/>
                      </a:cubicBezTo>
                      <a:lnTo>
                        <a:pt x="324753" y="393680"/>
                      </a:lnTo>
                      <a:cubicBezTo>
                        <a:pt x="316270" y="387641"/>
                        <a:pt x="316270" y="377851"/>
                        <a:pt x="324753" y="371812"/>
                      </a:cubicBezTo>
                      <a:lnTo>
                        <a:pt x="354948" y="350318"/>
                      </a:lnTo>
                      <a:cubicBezTo>
                        <a:pt x="359189" y="347299"/>
                        <a:pt x="364748" y="345790"/>
                        <a:pt x="370307" y="345790"/>
                      </a:cubicBezTo>
                      <a:close/>
                      <a:moveTo>
                        <a:pt x="2024980" y="344554"/>
                      </a:moveTo>
                      <a:lnTo>
                        <a:pt x="2056392" y="366914"/>
                      </a:lnTo>
                      <a:cubicBezTo>
                        <a:pt x="2059987" y="369473"/>
                        <a:pt x="2059987" y="373622"/>
                        <a:pt x="2056392" y="376181"/>
                      </a:cubicBezTo>
                      <a:lnTo>
                        <a:pt x="2024980" y="398541"/>
                      </a:lnTo>
                      <a:lnTo>
                        <a:pt x="2024980" y="397013"/>
                      </a:lnTo>
                      <a:lnTo>
                        <a:pt x="1995716" y="376181"/>
                      </a:lnTo>
                      <a:cubicBezTo>
                        <a:pt x="1992120" y="373622"/>
                        <a:pt x="1992120" y="369473"/>
                        <a:pt x="1995715" y="366914"/>
                      </a:cubicBezTo>
                      <a:lnTo>
                        <a:pt x="2024980" y="346082"/>
                      </a:lnTo>
                      <a:close/>
                      <a:moveTo>
                        <a:pt x="2365503" y="343106"/>
                      </a:moveTo>
                      <a:cubicBezTo>
                        <a:pt x="2367572" y="343171"/>
                        <a:pt x="2369606" y="343798"/>
                        <a:pt x="2371115" y="344973"/>
                      </a:cubicBezTo>
                      <a:lnTo>
                        <a:pt x="2390355" y="359941"/>
                      </a:lnTo>
                      <a:cubicBezTo>
                        <a:pt x="2393373" y="362288"/>
                        <a:pt x="2393146" y="365933"/>
                        <a:pt x="2389848" y="368081"/>
                      </a:cubicBezTo>
                      <a:lnTo>
                        <a:pt x="2382771" y="372690"/>
                      </a:lnTo>
                      <a:cubicBezTo>
                        <a:pt x="2379473" y="374838"/>
                        <a:pt x="2374354" y="374677"/>
                        <a:pt x="2371337" y="372329"/>
                      </a:cubicBezTo>
                      <a:lnTo>
                        <a:pt x="2352097" y="357360"/>
                      </a:lnTo>
                      <a:cubicBezTo>
                        <a:pt x="2349079" y="355013"/>
                        <a:pt x="2349307" y="351369"/>
                        <a:pt x="2352603" y="349221"/>
                      </a:cubicBezTo>
                      <a:lnTo>
                        <a:pt x="2359680" y="344611"/>
                      </a:lnTo>
                      <a:cubicBezTo>
                        <a:pt x="2361330" y="343537"/>
                        <a:pt x="2363433" y="343040"/>
                        <a:pt x="2365503" y="343106"/>
                      </a:cubicBezTo>
                      <a:close/>
                      <a:moveTo>
                        <a:pt x="1734872" y="343106"/>
                      </a:moveTo>
                      <a:cubicBezTo>
                        <a:pt x="1736942" y="343171"/>
                        <a:pt x="1738975" y="343798"/>
                        <a:pt x="1740484" y="344973"/>
                      </a:cubicBezTo>
                      <a:lnTo>
                        <a:pt x="1759725" y="359941"/>
                      </a:lnTo>
                      <a:cubicBezTo>
                        <a:pt x="1762742" y="362288"/>
                        <a:pt x="1762515" y="365933"/>
                        <a:pt x="1759217" y="368081"/>
                      </a:cubicBezTo>
                      <a:lnTo>
                        <a:pt x="1752140" y="372690"/>
                      </a:lnTo>
                      <a:cubicBezTo>
                        <a:pt x="1748843" y="374838"/>
                        <a:pt x="1743723" y="374677"/>
                        <a:pt x="1740707" y="372329"/>
                      </a:cubicBezTo>
                      <a:lnTo>
                        <a:pt x="1721466" y="357360"/>
                      </a:lnTo>
                      <a:cubicBezTo>
                        <a:pt x="1718448" y="355013"/>
                        <a:pt x="1718676" y="351369"/>
                        <a:pt x="1721973" y="349221"/>
                      </a:cubicBezTo>
                      <a:lnTo>
                        <a:pt x="1729050" y="344611"/>
                      </a:lnTo>
                      <a:cubicBezTo>
                        <a:pt x="1730699" y="343537"/>
                        <a:pt x="1732803" y="343040"/>
                        <a:pt x="1734872" y="343106"/>
                      </a:cubicBezTo>
                      <a:close/>
                      <a:moveTo>
                        <a:pt x="1104369" y="343106"/>
                      </a:moveTo>
                      <a:cubicBezTo>
                        <a:pt x="1106438" y="343171"/>
                        <a:pt x="1108472" y="343798"/>
                        <a:pt x="1109981" y="344973"/>
                      </a:cubicBezTo>
                      <a:lnTo>
                        <a:pt x="1129221" y="359941"/>
                      </a:lnTo>
                      <a:cubicBezTo>
                        <a:pt x="1132239" y="362288"/>
                        <a:pt x="1132012" y="365933"/>
                        <a:pt x="1128714" y="368081"/>
                      </a:cubicBezTo>
                      <a:lnTo>
                        <a:pt x="1121637" y="372690"/>
                      </a:lnTo>
                      <a:cubicBezTo>
                        <a:pt x="1118340" y="374838"/>
                        <a:pt x="1113220" y="374677"/>
                        <a:pt x="1110203" y="372329"/>
                      </a:cubicBezTo>
                      <a:lnTo>
                        <a:pt x="1090963" y="357360"/>
                      </a:lnTo>
                      <a:cubicBezTo>
                        <a:pt x="1087945" y="355013"/>
                        <a:pt x="1088172" y="351369"/>
                        <a:pt x="1091470" y="349221"/>
                      </a:cubicBezTo>
                      <a:lnTo>
                        <a:pt x="1098547" y="344611"/>
                      </a:lnTo>
                      <a:cubicBezTo>
                        <a:pt x="1100196" y="343537"/>
                        <a:pt x="1102300" y="343040"/>
                        <a:pt x="1104369" y="343106"/>
                      </a:cubicBezTo>
                      <a:close/>
                      <a:moveTo>
                        <a:pt x="475060" y="343106"/>
                      </a:moveTo>
                      <a:cubicBezTo>
                        <a:pt x="477129" y="343171"/>
                        <a:pt x="479163" y="343798"/>
                        <a:pt x="480671" y="344973"/>
                      </a:cubicBezTo>
                      <a:lnTo>
                        <a:pt x="499912" y="359941"/>
                      </a:lnTo>
                      <a:cubicBezTo>
                        <a:pt x="502929" y="362288"/>
                        <a:pt x="502702" y="365933"/>
                        <a:pt x="499405" y="368081"/>
                      </a:cubicBezTo>
                      <a:lnTo>
                        <a:pt x="492328" y="372690"/>
                      </a:lnTo>
                      <a:cubicBezTo>
                        <a:pt x="489030" y="374838"/>
                        <a:pt x="483910" y="374677"/>
                        <a:pt x="480894" y="372329"/>
                      </a:cubicBezTo>
                      <a:lnTo>
                        <a:pt x="461653" y="357360"/>
                      </a:lnTo>
                      <a:cubicBezTo>
                        <a:pt x="458635" y="355013"/>
                        <a:pt x="458862" y="351369"/>
                        <a:pt x="462160" y="349221"/>
                      </a:cubicBezTo>
                      <a:lnTo>
                        <a:pt x="469237" y="344611"/>
                      </a:lnTo>
                      <a:cubicBezTo>
                        <a:pt x="470886" y="343537"/>
                        <a:pt x="472990" y="343040"/>
                        <a:pt x="475060" y="343106"/>
                      </a:cubicBezTo>
                      <a:close/>
                      <a:moveTo>
                        <a:pt x="2423250" y="340526"/>
                      </a:moveTo>
                      <a:cubicBezTo>
                        <a:pt x="2425091" y="340585"/>
                        <a:pt x="2426901" y="341142"/>
                        <a:pt x="2428243" y="342186"/>
                      </a:cubicBezTo>
                      <a:lnTo>
                        <a:pt x="2434004" y="346668"/>
                      </a:lnTo>
                      <a:cubicBezTo>
                        <a:pt x="2436687" y="348756"/>
                        <a:pt x="2436486" y="351998"/>
                        <a:pt x="2433552" y="353909"/>
                      </a:cubicBezTo>
                      <a:lnTo>
                        <a:pt x="2427256" y="358009"/>
                      </a:lnTo>
                      <a:cubicBezTo>
                        <a:pt x="2424323" y="359919"/>
                        <a:pt x="2419769" y="359776"/>
                        <a:pt x="2417085" y="357688"/>
                      </a:cubicBezTo>
                      <a:lnTo>
                        <a:pt x="2411325" y="353206"/>
                      </a:lnTo>
                      <a:cubicBezTo>
                        <a:pt x="2408641" y="351118"/>
                        <a:pt x="2408843" y="347876"/>
                        <a:pt x="2411776" y="345965"/>
                      </a:cubicBezTo>
                      <a:lnTo>
                        <a:pt x="2418072" y="341865"/>
                      </a:lnTo>
                      <a:cubicBezTo>
                        <a:pt x="2419537" y="340910"/>
                        <a:pt x="2421410" y="340468"/>
                        <a:pt x="2423250" y="340526"/>
                      </a:cubicBezTo>
                      <a:close/>
                      <a:moveTo>
                        <a:pt x="1792620" y="340526"/>
                      </a:moveTo>
                      <a:cubicBezTo>
                        <a:pt x="1794461" y="340585"/>
                        <a:pt x="1796270" y="341142"/>
                        <a:pt x="1797613" y="342186"/>
                      </a:cubicBezTo>
                      <a:lnTo>
                        <a:pt x="1803373" y="346668"/>
                      </a:lnTo>
                      <a:cubicBezTo>
                        <a:pt x="1806057" y="348756"/>
                        <a:pt x="1805855" y="351998"/>
                        <a:pt x="1802921" y="353909"/>
                      </a:cubicBezTo>
                      <a:lnTo>
                        <a:pt x="1796625" y="358009"/>
                      </a:lnTo>
                      <a:cubicBezTo>
                        <a:pt x="1793693" y="359919"/>
                        <a:pt x="1789138" y="359776"/>
                        <a:pt x="1786454" y="357688"/>
                      </a:cubicBezTo>
                      <a:lnTo>
                        <a:pt x="1780694" y="353206"/>
                      </a:lnTo>
                      <a:cubicBezTo>
                        <a:pt x="1778010" y="351118"/>
                        <a:pt x="1778212" y="347876"/>
                        <a:pt x="1781145" y="345965"/>
                      </a:cubicBezTo>
                      <a:lnTo>
                        <a:pt x="1787441" y="341865"/>
                      </a:lnTo>
                      <a:cubicBezTo>
                        <a:pt x="1788907" y="340910"/>
                        <a:pt x="1790779" y="340468"/>
                        <a:pt x="1792620" y="340526"/>
                      </a:cubicBezTo>
                      <a:close/>
                      <a:moveTo>
                        <a:pt x="1162117" y="340526"/>
                      </a:moveTo>
                      <a:cubicBezTo>
                        <a:pt x="1163958" y="340585"/>
                        <a:pt x="1165767" y="341142"/>
                        <a:pt x="1167109" y="342186"/>
                      </a:cubicBezTo>
                      <a:lnTo>
                        <a:pt x="1172869" y="346668"/>
                      </a:lnTo>
                      <a:cubicBezTo>
                        <a:pt x="1175553" y="348756"/>
                        <a:pt x="1175352" y="351998"/>
                        <a:pt x="1172418" y="353909"/>
                      </a:cubicBezTo>
                      <a:lnTo>
                        <a:pt x="1166122" y="358009"/>
                      </a:lnTo>
                      <a:cubicBezTo>
                        <a:pt x="1163189" y="359919"/>
                        <a:pt x="1158635" y="359776"/>
                        <a:pt x="1155951" y="357688"/>
                      </a:cubicBezTo>
                      <a:lnTo>
                        <a:pt x="1150191" y="353206"/>
                      </a:lnTo>
                      <a:cubicBezTo>
                        <a:pt x="1147507" y="351118"/>
                        <a:pt x="1147709" y="347876"/>
                        <a:pt x="1150642" y="345965"/>
                      </a:cubicBezTo>
                      <a:lnTo>
                        <a:pt x="1156938" y="341865"/>
                      </a:lnTo>
                      <a:cubicBezTo>
                        <a:pt x="1158404" y="340910"/>
                        <a:pt x="1160276" y="340468"/>
                        <a:pt x="1162117" y="340526"/>
                      </a:cubicBezTo>
                      <a:close/>
                      <a:moveTo>
                        <a:pt x="532807" y="340526"/>
                      </a:moveTo>
                      <a:cubicBezTo>
                        <a:pt x="534648" y="340585"/>
                        <a:pt x="536458" y="341142"/>
                        <a:pt x="537800" y="342186"/>
                      </a:cubicBezTo>
                      <a:lnTo>
                        <a:pt x="543560" y="346668"/>
                      </a:lnTo>
                      <a:cubicBezTo>
                        <a:pt x="546243" y="348756"/>
                        <a:pt x="546042" y="351998"/>
                        <a:pt x="543108" y="353909"/>
                      </a:cubicBezTo>
                      <a:lnTo>
                        <a:pt x="536813" y="358009"/>
                      </a:lnTo>
                      <a:cubicBezTo>
                        <a:pt x="533880" y="359919"/>
                        <a:pt x="529326" y="359776"/>
                        <a:pt x="526642" y="357688"/>
                      </a:cubicBezTo>
                      <a:lnTo>
                        <a:pt x="520881" y="353206"/>
                      </a:lnTo>
                      <a:cubicBezTo>
                        <a:pt x="518198" y="351118"/>
                        <a:pt x="518400" y="347876"/>
                        <a:pt x="521333" y="345965"/>
                      </a:cubicBezTo>
                      <a:lnTo>
                        <a:pt x="527628" y="341865"/>
                      </a:lnTo>
                      <a:cubicBezTo>
                        <a:pt x="529094" y="340910"/>
                        <a:pt x="530967" y="340468"/>
                        <a:pt x="532807" y="340526"/>
                      </a:cubicBezTo>
                      <a:close/>
                      <a:moveTo>
                        <a:pt x="2139672" y="330589"/>
                      </a:moveTo>
                      <a:cubicBezTo>
                        <a:pt x="2143255" y="330589"/>
                        <a:pt x="2146838" y="331562"/>
                        <a:pt x="2149570" y="333508"/>
                      </a:cubicBezTo>
                      <a:lnTo>
                        <a:pt x="2189236" y="361744"/>
                      </a:lnTo>
                      <a:cubicBezTo>
                        <a:pt x="2194703" y="365636"/>
                        <a:pt x="2194703" y="371946"/>
                        <a:pt x="2189236" y="375837"/>
                      </a:cubicBezTo>
                      <a:lnTo>
                        <a:pt x="2147628" y="405456"/>
                      </a:lnTo>
                      <a:cubicBezTo>
                        <a:pt x="2142162" y="409348"/>
                        <a:pt x="2133298" y="409348"/>
                        <a:pt x="2127831" y="405456"/>
                      </a:cubicBezTo>
                      <a:lnTo>
                        <a:pt x="2088165" y="377220"/>
                      </a:lnTo>
                      <a:cubicBezTo>
                        <a:pt x="2082698" y="373329"/>
                        <a:pt x="2082698" y="367019"/>
                        <a:pt x="2088165" y="363127"/>
                      </a:cubicBezTo>
                      <a:lnTo>
                        <a:pt x="2129773" y="333508"/>
                      </a:lnTo>
                      <a:cubicBezTo>
                        <a:pt x="2132507" y="331562"/>
                        <a:pt x="2136089" y="330589"/>
                        <a:pt x="2139672" y="330589"/>
                      </a:cubicBezTo>
                      <a:close/>
                      <a:moveTo>
                        <a:pt x="1509041" y="330589"/>
                      </a:moveTo>
                      <a:cubicBezTo>
                        <a:pt x="1512624" y="330589"/>
                        <a:pt x="1516207" y="331562"/>
                        <a:pt x="1518940" y="333508"/>
                      </a:cubicBezTo>
                      <a:lnTo>
                        <a:pt x="1558606" y="361744"/>
                      </a:lnTo>
                      <a:cubicBezTo>
                        <a:pt x="1564073" y="365636"/>
                        <a:pt x="1564073" y="371946"/>
                        <a:pt x="1558606" y="375837"/>
                      </a:cubicBezTo>
                      <a:lnTo>
                        <a:pt x="1516998" y="405456"/>
                      </a:lnTo>
                      <a:cubicBezTo>
                        <a:pt x="1511532" y="409348"/>
                        <a:pt x="1502668" y="409348"/>
                        <a:pt x="1497201" y="405456"/>
                      </a:cubicBezTo>
                      <a:lnTo>
                        <a:pt x="1457535" y="377220"/>
                      </a:lnTo>
                      <a:cubicBezTo>
                        <a:pt x="1452068" y="373329"/>
                        <a:pt x="1452068" y="367019"/>
                        <a:pt x="1457535" y="363127"/>
                      </a:cubicBezTo>
                      <a:lnTo>
                        <a:pt x="1499143" y="333508"/>
                      </a:lnTo>
                      <a:cubicBezTo>
                        <a:pt x="1501876" y="331562"/>
                        <a:pt x="1505459" y="330589"/>
                        <a:pt x="1509041" y="330589"/>
                      </a:cubicBezTo>
                      <a:close/>
                      <a:moveTo>
                        <a:pt x="878538" y="330589"/>
                      </a:moveTo>
                      <a:cubicBezTo>
                        <a:pt x="882121" y="330589"/>
                        <a:pt x="885703" y="331562"/>
                        <a:pt x="888437" y="333508"/>
                      </a:cubicBezTo>
                      <a:lnTo>
                        <a:pt x="928102" y="361744"/>
                      </a:lnTo>
                      <a:cubicBezTo>
                        <a:pt x="933570" y="365636"/>
                        <a:pt x="933570" y="371946"/>
                        <a:pt x="928102" y="375837"/>
                      </a:cubicBezTo>
                      <a:lnTo>
                        <a:pt x="886495" y="405456"/>
                      </a:lnTo>
                      <a:cubicBezTo>
                        <a:pt x="881028" y="409348"/>
                        <a:pt x="872164" y="409348"/>
                        <a:pt x="866697" y="405456"/>
                      </a:cubicBezTo>
                      <a:lnTo>
                        <a:pt x="827031" y="377220"/>
                      </a:lnTo>
                      <a:cubicBezTo>
                        <a:pt x="821565" y="373329"/>
                        <a:pt x="821565" y="367019"/>
                        <a:pt x="827031" y="363127"/>
                      </a:cubicBezTo>
                      <a:lnTo>
                        <a:pt x="868640" y="333508"/>
                      </a:lnTo>
                      <a:cubicBezTo>
                        <a:pt x="871372" y="331562"/>
                        <a:pt x="874955" y="330589"/>
                        <a:pt x="878538" y="330589"/>
                      </a:cubicBezTo>
                      <a:close/>
                      <a:moveTo>
                        <a:pt x="249229" y="330589"/>
                      </a:moveTo>
                      <a:cubicBezTo>
                        <a:pt x="252811" y="330589"/>
                        <a:pt x="256394" y="331562"/>
                        <a:pt x="259127" y="333508"/>
                      </a:cubicBezTo>
                      <a:lnTo>
                        <a:pt x="298792" y="361744"/>
                      </a:lnTo>
                      <a:cubicBezTo>
                        <a:pt x="304260" y="365636"/>
                        <a:pt x="304260" y="371946"/>
                        <a:pt x="298792" y="375837"/>
                      </a:cubicBezTo>
                      <a:lnTo>
                        <a:pt x="257185" y="405456"/>
                      </a:lnTo>
                      <a:cubicBezTo>
                        <a:pt x="251718" y="409348"/>
                        <a:pt x="242854" y="409348"/>
                        <a:pt x="237388" y="405456"/>
                      </a:cubicBezTo>
                      <a:lnTo>
                        <a:pt x="197722" y="377220"/>
                      </a:lnTo>
                      <a:cubicBezTo>
                        <a:pt x="192255" y="373329"/>
                        <a:pt x="192255" y="367019"/>
                        <a:pt x="197722" y="363127"/>
                      </a:cubicBezTo>
                      <a:lnTo>
                        <a:pt x="239330" y="333508"/>
                      </a:lnTo>
                      <a:cubicBezTo>
                        <a:pt x="242063" y="331562"/>
                        <a:pt x="245646" y="330589"/>
                        <a:pt x="249229" y="330589"/>
                      </a:cubicBezTo>
                      <a:close/>
                      <a:moveTo>
                        <a:pt x="1990990" y="320975"/>
                      </a:moveTo>
                      <a:cubicBezTo>
                        <a:pt x="1992440" y="320975"/>
                        <a:pt x="1993891" y="321369"/>
                        <a:pt x="1994998" y="322157"/>
                      </a:cubicBezTo>
                      <a:lnTo>
                        <a:pt x="2012773" y="334810"/>
                      </a:lnTo>
                      <a:cubicBezTo>
                        <a:pt x="2014987" y="336386"/>
                        <a:pt x="2014987" y="338941"/>
                        <a:pt x="2012773" y="340517"/>
                      </a:cubicBezTo>
                      <a:lnTo>
                        <a:pt x="1996962" y="351772"/>
                      </a:lnTo>
                      <a:cubicBezTo>
                        <a:pt x="1994748" y="353348"/>
                        <a:pt x="1991158" y="353348"/>
                        <a:pt x="1988945" y="351772"/>
                      </a:cubicBezTo>
                      <a:lnTo>
                        <a:pt x="1971170" y="339119"/>
                      </a:lnTo>
                      <a:cubicBezTo>
                        <a:pt x="1968956" y="337544"/>
                        <a:pt x="1968956" y="334988"/>
                        <a:pt x="1971170" y="333412"/>
                      </a:cubicBezTo>
                      <a:lnTo>
                        <a:pt x="1986981" y="322157"/>
                      </a:lnTo>
                      <a:cubicBezTo>
                        <a:pt x="1988088" y="321369"/>
                        <a:pt x="1989539" y="320975"/>
                        <a:pt x="1990990" y="320975"/>
                      </a:cubicBezTo>
                      <a:close/>
                      <a:moveTo>
                        <a:pt x="1360486" y="320975"/>
                      </a:moveTo>
                      <a:cubicBezTo>
                        <a:pt x="1361937" y="320975"/>
                        <a:pt x="1363388" y="321369"/>
                        <a:pt x="1364495" y="322157"/>
                      </a:cubicBezTo>
                      <a:lnTo>
                        <a:pt x="1382270" y="334810"/>
                      </a:lnTo>
                      <a:cubicBezTo>
                        <a:pt x="1384483" y="336386"/>
                        <a:pt x="1384483" y="338941"/>
                        <a:pt x="1382270" y="340517"/>
                      </a:cubicBezTo>
                      <a:lnTo>
                        <a:pt x="1366459" y="351772"/>
                      </a:lnTo>
                      <a:cubicBezTo>
                        <a:pt x="1364245" y="353348"/>
                        <a:pt x="1360655" y="353348"/>
                        <a:pt x="1358442" y="351772"/>
                      </a:cubicBezTo>
                      <a:lnTo>
                        <a:pt x="1340667" y="339119"/>
                      </a:lnTo>
                      <a:cubicBezTo>
                        <a:pt x="1338453" y="337544"/>
                        <a:pt x="1338453" y="334988"/>
                        <a:pt x="1340667" y="333412"/>
                      </a:cubicBezTo>
                      <a:lnTo>
                        <a:pt x="1356478" y="322157"/>
                      </a:lnTo>
                      <a:cubicBezTo>
                        <a:pt x="1357584" y="321369"/>
                        <a:pt x="1359035" y="320975"/>
                        <a:pt x="1360486" y="320975"/>
                      </a:cubicBezTo>
                      <a:close/>
                      <a:moveTo>
                        <a:pt x="731176" y="320975"/>
                      </a:moveTo>
                      <a:cubicBezTo>
                        <a:pt x="732627" y="320975"/>
                        <a:pt x="734078" y="321369"/>
                        <a:pt x="735185" y="322157"/>
                      </a:cubicBezTo>
                      <a:lnTo>
                        <a:pt x="752960" y="334810"/>
                      </a:lnTo>
                      <a:cubicBezTo>
                        <a:pt x="755174" y="336386"/>
                        <a:pt x="755174" y="338941"/>
                        <a:pt x="752960" y="340517"/>
                      </a:cubicBezTo>
                      <a:lnTo>
                        <a:pt x="737149" y="351772"/>
                      </a:lnTo>
                      <a:cubicBezTo>
                        <a:pt x="734936" y="353348"/>
                        <a:pt x="731345" y="353348"/>
                        <a:pt x="729132" y="351772"/>
                      </a:cubicBezTo>
                      <a:lnTo>
                        <a:pt x="711357" y="339119"/>
                      </a:lnTo>
                      <a:cubicBezTo>
                        <a:pt x="709143" y="337544"/>
                        <a:pt x="709143" y="334988"/>
                        <a:pt x="711357" y="333412"/>
                      </a:cubicBezTo>
                      <a:lnTo>
                        <a:pt x="727167" y="322157"/>
                      </a:lnTo>
                      <a:cubicBezTo>
                        <a:pt x="728275" y="321369"/>
                        <a:pt x="729726" y="320975"/>
                        <a:pt x="731176" y="320975"/>
                      </a:cubicBezTo>
                      <a:close/>
                      <a:moveTo>
                        <a:pt x="100673" y="320975"/>
                      </a:moveTo>
                      <a:cubicBezTo>
                        <a:pt x="102124" y="320975"/>
                        <a:pt x="103575" y="321369"/>
                        <a:pt x="104682" y="322157"/>
                      </a:cubicBezTo>
                      <a:lnTo>
                        <a:pt x="122457" y="334810"/>
                      </a:lnTo>
                      <a:cubicBezTo>
                        <a:pt x="124670" y="336386"/>
                        <a:pt x="124670" y="338941"/>
                        <a:pt x="122457" y="340517"/>
                      </a:cubicBezTo>
                      <a:lnTo>
                        <a:pt x="106645" y="351772"/>
                      </a:lnTo>
                      <a:cubicBezTo>
                        <a:pt x="104432" y="353348"/>
                        <a:pt x="100842" y="353348"/>
                        <a:pt x="98628" y="351772"/>
                      </a:cubicBezTo>
                      <a:lnTo>
                        <a:pt x="83976" y="341342"/>
                      </a:lnTo>
                      <a:lnTo>
                        <a:pt x="86013" y="329739"/>
                      </a:lnTo>
                      <a:lnTo>
                        <a:pt x="96664" y="322157"/>
                      </a:lnTo>
                      <a:cubicBezTo>
                        <a:pt x="97771" y="321369"/>
                        <a:pt x="99222" y="320975"/>
                        <a:pt x="100673" y="320975"/>
                      </a:cubicBezTo>
                      <a:close/>
                      <a:moveTo>
                        <a:pt x="2487873" y="315278"/>
                      </a:moveTo>
                      <a:lnTo>
                        <a:pt x="2501933" y="395337"/>
                      </a:lnTo>
                      <a:lnTo>
                        <a:pt x="2490486" y="392046"/>
                      </a:lnTo>
                      <a:lnTo>
                        <a:pt x="2449394" y="363313"/>
                      </a:lnTo>
                      <a:cubicBezTo>
                        <a:pt x="2441470" y="357770"/>
                        <a:pt x="2441356" y="348706"/>
                        <a:pt x="2449140" y="343065"/>
                      </a:cubicBezTo>
                      <a:lnTo>
                        <a:pt x="2487204" y="315480"/>
                      </a:lnTo>
                      <a:close/>
                      <a:moveTo>
                        <a:pt x="1870743" y="311196"/>
                      </a:moveTo>
                      <a:cubicBezTo>
                        <a:pt x="1875890" y="311163"/>
                        <a:pt x="1881054" y="312529"/>
                        <a:pt x="1885017" y="315299"/>
                      </a:cubicBezTo>
                      <a:lnTo>
                        <a:pt x="1926109" y="344033"/>
                      </a:lnTo>
                      <a:cubicBezTo>
                        <a:pt x="1934033" y="349575"/>
                        <a:pt x="1934148" y="358639"/>
                        <a:pt x="1926363" y="364281"/>
                      </a:cubicBezTo>
                      <a:lnTo>
                        <a:pt x="1888299" y="391866"/>
                      </a:lnTo>
                      <a:cubicBezTo>
                        <a:pt x="1880515" y="397507"/>
                        <a:pt x="1867781" y="397588"/>
                        <a:pt x="1859856" y="392046"/>
                      </a:cubicBezTo>
                      <a:lnTo>
                        <a:pt x="1818764" y="363313"/>
                      </a:lnTo>
                      <a:cubicBezTo>
                        <a:pt x="1810839" y="357770"/>
                        <a:pt x="1810725" y="348706"/>
                        <a:pt x="1818510" y="343065"/>
                      </a:cubicBezTo>
                      <a:lnTo>
                        <a:pt x="1856574" y="315480"/>
                      </a:lnTo>
                      <a:cubicBezTo>
                        <a:pt x="1860466" y="312659"/>
                        <a:pt x="1865596" y="311229"/>
                        <a:pt x="1870743" y="311196"/>
                      </a:cubicBezTo>
                      <a:close/>
                      <a:moveTo>
                        <a:pt x="1240240" y="311196"/>
                      </a:moveTo>
                      <a:cubicBezTo>
                        <a:pt x="1245386" y="311163"/>
                        <a:pt x="1250551" y="312529"/>
                        <a:pt x="1254513" y="315299"/>
                      </a:cubicBezTo>
                      <a:lnTo>
                        <a:pt x="1295606" y="344033"/>
                      </a:lnTo>
                      <a:cubicBezTo>
                        <a:pt x="1303530" y="349575"/>
                        <a:pt x="1303645" y="358639"/>
                        <a:pt x="1295860" y="364281"/>
                      </a:cubicBezTo>
                      <a:lnTo>
                        <a:pt x="1257796" y="391866"/>
                      </a:lnTo>
                      <a:cubicBezTo>
                        <a:pt x="1250011" y="397507"/>
                        <a:pt x="1237278" y="397588"/>
                        <a:pt x="1229353" y="392046"/>
                      </a:cubicBezTo>
                      <a:lnTo>
                        <a:pt x="1188261" y="363313"/>
                      </a:lnTo>
                      <a:cubicBezTo>
                        <a:pt x="1180336" y="357770"/>
                        <a:pt x="1180222" y="348706"/>
                        <a:pt x="1188007" y="343065"/>
                      </a:cubicBezTo>
                      <a:lnTo>
                        <a:pt x="1226071" y="315480"/>
                      </a:lnTo>
                      <a:cubicBezTo>
                        <a:pt x="1229963" y="312659"/>
                        <a:pt x="1235092" y="311229"/>
                        <a:pt x="1240240" y="311196"/>
                      </a:cubicBezTo>
                      <a:close/>
                      <a:moveTo>
                        <a:pt x="610930" y="311196"/>
                      </a:moveTo>
                      <a:cubicBezTo>
                        <a:pt x="616077" y="311163"/>
                        <a:pt x="621242" y="312529"/>
                        <a:pt x="625204" y="315299"/>
                      </a:cubicBezTo>
                      <a:lnTo>
                        <a:pt x="666297" y="344033"/>
                      </a:lnTo>
                      <a:cubicBezTo>
                        <a:pt x="674221" y="349575"/>
                        <a:pt x="674335" y="358639"/>
                        <a:pt x="666551" y="364281"/>
                      </a:cubicBezTo>
                      <a:lnTo>
                        <a:pt x="628486" y="391866"/>
                      </a:lnTo>
                      <a:cubicBezTo>
                        <a:pt x="620702" y="397507"/>
                        <a:pt x="607968" y="397588"/>
                        <a:pt x="600042" y="392046"/>
                      </a:cubicBezTo>
                      <a:lnTo>
                        <a:pt x="558951" y="363313"/>
                      </a:lnTo>
                      <a:cubicBezTo>
                        <a:pt x="551026" y="357770"/>
                        <a:pt x="550912" y="348706"/>
                        <a:pt x="558697" y="343065"/>
                      </a:cubicBezTo>
                      <a:lnTo>
                        <a:pt x="596761" y="315480"/>
                      </a:lnTo>
                      <a:cubicBezTo>
                        <a:pt x="600653" y="312659"/>
                        <a:pt x="605783" y="311229"/>
                        <a:pt x="610930" y="311196"/>
                      </a:cubicBezTo>
                      <a:close/>
                      <a:moveTo>
                        <a:pt x="2218501" y="309559"/>
                      </a:moveTo>
                      <a:cubicBezTo>
                        <a:pt x="2220803" y="309559"/>
                        <a:pt x="2223106" y="310184"/>
                        <a:pt x="2224863" y="311435"/>
                      </a:cubicBezTo>
                      <a:lnTo>
                        <a:pt x="2250359" y="329584"/>
                      </a:lnTo>
                      <a:cubicBezTo>
                        <a:pt x="2253872" y="332085"/>
                        <a:pt x="2253872" y="336141"/>
                        <a:pt x="2250359" y="338643"/>
                      </a:cubicBezTo>
                      <a:lnTo>
                        <a:pt x="2220522" y="359882"/>
                      </a:lnTo>
                      <a:cubicBezTo>
                        <a:pt x="2217009" y="362383"/>
                        <a:pt x="2211311" y="362383"/>
                        <a:pt x="2207798" y="359882"/>
                      </a:cubicBezTo>
                      <a:lnTo>
                        <a:pt x="2182303" y="341733"/>
                      </a:lnTo>
                      <a:cubicBezTo>
                        <a:pt x="2178788" y="339231"/>
                        <a:pt x="2178788" y="335175"/>
                        <a:pt x="2182303" y="332674"/>
                      </a:cubicBezTo>
                      <a:lnTo>
                        <a:pt x="2212138" y="311435"/>
                      </a:lnTo>
                      <a:cubicBezTo>
                        <a:pt x="2213895" y="310185"/>
                        <a:pt x="2216198" y="309559"/>
                        <a:pt x="2218501" y="309559"/>
                      </a:cubicBezTo>
                      <a:close/>
                      <a:moveTo>
                        <a:pt x="1587870" y="309559"/>
                      </a:moveTo>
                      <a:cubicBezTo>
                        <a:pt x="1590173" y="309559"/>
                        <a:pt x="1592476" y="310184"/>
                        <a:pt x="1594233" y="311435"/>
                      </a:cubicBezTo>
                      <a:lnTo>
                        <a:pt x="1619728" y="329584"/>
                      </a:lnTo>
                      <a:cubicBezTo>
                        <a:pt x="1623242" y="332085"/>
                        <a:pt x="1623242" y="336141"/>
                        <a:pt x="1619728" y="338643"/>
                      </a:cubicBezTo>
                      <a:lnTo>
                        <a:pt x="1589892" y="359882"/>
                      </a:lnTo>
                      <a:cubicBezTo>
                        <a:pt x="1586378" y="362383"/>
                        <a:pt x="1580681" y="362383"/>
                        <a:pt x="1577168" y="359882"/>
                      </a:cubicBezTo>
                      <a:lnTo>
                        <a:pt x="1551672" y="341733"/>
                      </a:lnTo>
                      <a:cubicBezTo>
                        <a:pt x="1548158" y="339231"/>
                        <a:pt x="1548158" y="335175"/>
                        <a:pt x="1551672" y="332674"/>
                      </a:cubicBezTo>
                      <a:lnTo>
                        <a:pt x="1581508" y="311435"/>
                      </a:lnTo>
                      <a:cubicBezTo>
                        <a:pt x="1583264" y="310185"/>
                        <a:pt x="1585567" y="309559"/>
                        <a:pt x="1587870" y="309559"/>
                      </a:cubicBezTo>
                      <a:close/>
                      <a:moveTo>
                        <a:pt x="957367" y="309559"/>
                      </a:moveTo>
                      <a:cubicBezTo>
                        <a:pt x="959670" y="309559"/>
                        <a:pt x="961973" y="310184"/>
                        <a:pt x="963730" y="311435"/>
                      </a:cubicBezTo>
                      <a:lnTo>
                        <a:pt x="989225" y="329584"/>
                      </a:lnTo>
                      <a:cubicBezTo>
                        <a:pt x="992739" y="332085"/>
                        <a:pt x="992739" y="336141"/>
                        <a:pt x="989225" y="338643"/>
                      </a:cubicBezTo>
                      <a:lnTo>
                        <a:pt x="959388" y="359882"/>
                      </a:lnTo>
                      <a:cubicBezTo>
                        <a:pt x="955875" y="362383"/>
                        <a:pt x="950177" y="362383"/>
                        <a:pt x="946664" y="359882"/>
                      </a:cubicBezTo>
                      <a:lnTo>
                        <a:pt x="921168" y="341733"/>
                      </a:lnTo>
                      <a:cubicBezTo>
                        <a:pt x="917654" y="339231"/>
                        <a:pt x="917654" y="335175"/>
                        <a:pt x="921168" y="332674"/>
                      </a:cubicBezTo>
                      <a:lnTo>
                        <a:pt x="951005" y="311435"/>
                      </a:lnTo>
                      <a:cubicBezTo>
                        <a:pt x="952761" y="310185"/>
                        <a:pt x="955064" y="309559"/>
                        <a:pt x="957367" y="309559"/>
                      </a:cubicBezTo>
                      <a:close/>
                      <a:moveTo>
                        <a:pt x="328057" y="309559"/>
                      </a:moveTo>
                      <a:cubicBezTo>
                        <a:pt x="330360" y="309559"/>
                        <a:pt x="332663" y="310184"/>
                        <a:pt x="334420" y="311435"/>
                      </a:cubicBezTo>
                      <a:lnTo>
                        <a:pt x="359916" y="329584"/>
                      </a:lnTo>
                      <a:cubicBezTo>
                        <a:pt x="363429" y="332085"/>
                        <a:pt x="363429" y="336141"/>
                        <a:pt x="359916" y="338643"/>
                      </a:cubicBezTo>
                      <a:lnTo>
                        <a:pt x="330079" y="359882"/>
                      </a:lnTo>
                      <a:cubicBezTo>
                        <a:pt x="326565" y="362383"/>
                        <a:pt x="320868" y="362383"/>
                        <a:pt x="317354" y="359882"/>
                      </a:cubicBezTo>
                      <a:lnTo>
                        <a:pt x="291859" y="341733"/>
                      </a:lnTo>
                      <a:cubicBezTo>
                        <a:pt x="288344" y="339231"/>
                        <a:pt x="288344" y="335175"/>
                        <a:pt x="291859" y="332674"/>
                      </a:cubicBezTo>
                      <a:lnTo>
                        <a:pt x="321695" y="311435"/>
                      </a:lnTo>
                      <a:cubicBezTo>
                        <a:pt x="323452" y="310185"/>
                        <a:pt x="325755" y="309559"/>
                        <a:pt x="328057" y="309559"/>
                      </a:cubicBezTo>
                      <a:close/>
                      <a:moveTo>
                        <a:pt x="2413466" y="304865"/>
                      </a:moveTo>
                      <a:cubicBezTo>
                        <a:pt x="2416462" y="304890"/>
                        <a:pt x="2419443" y="305729"/>
                        <a:pt x="2421703" y="307376"/>
                      </a:cubicBezTo>
                      <a:lnTo>
                        <a:pt x="2431397" y="314441"/>
                      </a:lnTo>
                      <a:cubicBezTo>
                        <a:pt x="2435914" y="317734"/>
                        <a:pt x="2435827" y="323010"/>
                        <a:pt x="2431202" y="326225"/>
                      </a:cubicBezTo>
                      <a:lnTo>
                        <a:pt x="2405935" y="343793"/>
                      </a:lnTo>
                      <a:cubicBezTo>
                        <a:pt x="2401310" y="347008"/>
                        <a:pt x="2393899" y="346947"/>
                        <a:pt x="2389381" y="343654"/>
                      </a:cubicBezTo>
                      <a:lnTo>
                        <a:pt x="2379686" y="336588"/>
                      </a:lnTo>
                      <a:cubicBezTo>
                        <a:pt x="2375169" y="333296"/>
                        <a:pt x="2375256" y="328019"/>
                        <a:pt x="2379882" y="324803"/>
                      </a:cubicBezTo>
                      <a:lnTo>
                        <a:pt x="2405148" y="307237"/>
                      </a:lnTo>
                      <a:cubicBezTo>
                        <a:pt x="2407460" y="305628"/>
                        <a:pt x="2410470" y="304840"/>
                        <a:pt x="2413466" y="304865"/>
                      </a:cubicBezTo>
                      <a:close/>
                      <a:moveTo>
                        <a:pt x="1782835" y="304865"/>
                      </a:moveTo>
                      <a:cubicBezTo>
                        <a:pt x="1785831" y="304890"/>
                        <a:pt x="1788813" y="305729"/>
                        <a:pt x="1791072" y="307376"/>
                      </a:cubicBezTo>
                      <a:lnTo>
                        <a:pt x="1800767" y="314441"/>
                      </a:lnTo>
                      <a:cubicBezTo>
                        <a:pt x="1805284" y="317734"/>
                        <a:pt x="1805196" y="323010"/>
                        <a:pt x="1800571" y="326225"/>
                      </a:cubicBezTo>
                      <a:lnTo>
                        <a:pt x="1775305" y="343793"/>
                      </a:lnTo>
                      <a:cubicBezTo>
                        <a:pt x="1770680" y="347008"/>
                        <a:pt x="1763268" y="346947"/>
                        <a:pt x="1758750" y="343654"/>
                      </a:cubicBezTo>
                      <a:lnTo>
                        <a:pt x="1749055" y="336588"/>
                      </a:lnTo>
                      <a:cubicBezTo>
                        <a:pt x="1744538" y="333296"/>
                        <a:pt x="1744626" y="328019"/>
                        <a:pt x="1749251" y="324803"/>
                      </a:cubicBezTo>
                      <a:lnTo>
                        <a:pt x="1774517" y="307237"/>
                      </a:lnTo>
                      <a:cubicBezTo>
                        <a:pt x="1776830" y="305628"/>
                        <a:pt x="1779839" y="304840"/>
                        <a:pt x="1782835" y="304865"/>
                      </a:cubicBezTo>
                      <a:close/>
                      <a:moveTo>
                        <a:pt x="1152332" y="304865"/>
                      </a:moveTo>
                      <a:cubicBezTo>
                        <a:pt x="1155328" y="304890"/>
                        <a:pt x="1158310" y="305729"/>
                        <a:pt x="1160569" y="307376"/>
                      </a:cubicBezTo>
                      <a:lnTo>
                        <a:pt x="1170263" y="314441"/>
                      </a:lnTo>
                      <a:cubicBezTo>
                        <a:pt x="1174780" y="317734"/>
                        <a:pt x="1174693" y="323010"/>
                        <a:pt x="1170068" y="326225"/>
                      </a:cubicBezTo>
                      <a:lnTo>
                        <a:pt x="1144801" y="343793"/>
                      </a:lnTo>
                      <a:cubicBezTo>
                        <a:pt x="1140176" y="347008"/>
                        <a:pt x="1132764" y="346947"/>
                        <a:pt x="1128247" y="343654"/>
                      </a:cubicBezTo>
                      <a:lnTo>
                        <a:pt x="1118552" y="336588"/>
                      </a:lnTo>
                      <a:cubicBezTo>
                        <a:pt x="1114035" y="333296"/>
                        <a:pt x="1114123" y="328019"/>
                        <a:pt x="1118748" y="324803"/>
                      </a:cubicBezTo>
                      <a:lnTo>
                        <a:pt x="1144014" y="307237"/>
                      </a:lnTo>
                      <a:cubicBezTo>
                        <a:pt x="1146326" y="305628"/>
                        <a:pt x="1149336" y="304840"/>
                        <a:pt x="1152332" y="304865"/>
                      </a:cubicBezTo>
                      <a:close/>
                      <a:moveTo>
                        <a:pt x="523022" y="304865"/>
                      </a:moveTo>
                      <a:cubicBezTo>
                        <a:pt x="526018" y="304890"/>
                        <a:pt x="529000" y="305729"/>
                        <a:pt x="531259" y="307376"/>
                      </a:cubicBezTo>
                      <a:lnTo>
                        <a:pt x="540953" y="314441"/>
                      </a:lnTo>
                      <a:cubicBezTo>
                        <a:pt x="545470" y="317734"/>
                        <a:pt x="545384" y="323010"/>
                        <a:pt x="540758" y="326225"/>
                      </a:cubicBezTo>
                      <a:lnTo>
                        <a:pt x="515492" y="343793"/>
                      </a:lnTo>
                      <a:cubicBezTo>
                        <a:pt x="510867" y="347008"/>
                        <a:pt x="503455" y="346947"/>
                        <a:pt x="498937" y="343654"/>
                      </a:cubicBezTo>
                      <a:lnTo>
                        <a:pt x="489243" y="336588"/>
                      </a:lnTo>
                      <a:cubicBezTo>
                        <a:pt x="484726" y="333296"/>
                        <a:pt x="484813" y="328019"/>
                        <a:pt x="489438" y="324803"/>
                      </a:cubicBezTo>
                      <a:lnTo>
                        <a:pt x="514704" y="307237"/>
                      </a:lnTo>
                      <a:cubicBezTo>
                        <a:pt x="517017" y="305628"/>
                        <a:pt x="520026" y="304840"/>
                        <a:pt x="523022" y="304865"/>
                      </a:cubicBezTo>
                      <a:close/>
                      <a:moveTo>
                        <a:pt x="2005217" y="299715"/>
                      </a:moveTo>
                      <a:cubicBezTo>
                        <a:pt x="2007059" y="299774"/>
                        <a:pt x="2008868" y="300331"/>
                        <a:pt x="2010210" y="301375"/>
                      </a:cubicBezTo>
                      <a:lnTo>
                        <a:pt x="2015971" y="305857"/>
                      </a:lnTo>
                      <a:cubicBezTo>
                        <a:pt x="2018654" y="307945"/>
                        <a:pt x="2018452" y="311186"/>
                        <a:pt x="2015519" y="313098"/>
                      </a:cubicBezTo>
                      <a:lnTo>
                        <a:pt x="2009224" y="317198"/>
                      </a:lnTo>
                      <a:cubicBezTo>
                        <a:pt x="2006290" y="319109"/>
                        <a:pt x="2001736" y="318965"/>
                        <a:pt x="1999052" y="316876"/>
                      </a:cubicBezTo>
                      <a:lnTo>
                        <a:pt x="1993292" y="312395"/>
                      </a:lnTo>
                      <a:cubicBezTo>
                        <a:pt x="1990608" y="310307"/>
                        <a:pt x="1990810" y="307065"/>
                        <a:pt x="1993743" y="305155"/>
                      </a:cubicBezTo>
                      <a:lnTo>
                        <a:pt x="2000039" y="301054"/>
                      </a:lnTo>
                      <a:cubicBezTo>
                        <a:pt x="2001505" y="300099"/>
                        <a:pt x="2003377" y="299657"/>
                        <a:pt x="2005217" y="299715"/>
                      </a:cubicBezTo>
                      <a:close/>
                      <a:moveTo>
                        <a:pt x="1374714" y="299715"/>
                      </a:moveTo>
                      <a:cubicBezTo>
                        <a:pt x="1376555" y="299774"/>
                        <a:pt x="1378364" y="300331"/>
                        <a:pt x="1379707" y="301375"/>
                      </a:cubicBezTo>
                      <a:lnTo>
                        <a:pt x="1385467" y="305857"/>
                      </a:lnTo>
                      <a:cubicBezTo>
                        <a:pt x="1388151" y="307945"/>
                        <a:pt x="1387949" y="311186"/>
                        <a:pt x="1385016" y="313098"/>
                      </a:cubicBezTo>
                      <a:lnTo>
                        <a:pt x="1378720" y="317198"/>
                      </a:lnTo>
                      <a:cubicBezTo>
                        <a:pt x="1375786" y="319109"/>
                        <a:pt x="1371233" y="318965"/>
                        <a:pt x="1368549" y="316876"/>
                      </a:cubicBezTo>
                      <a:lnTo>
                        <a:pt x="1362789" y="312395"/>
                      </a:lnTo>
                      <a:cubicBezTo>
                        <a:pt x="1360105" y="310307"/>
                        <a:pt x="1360306" y="307065"/>
                        <a:pt x="1363240" y="305155"/>
                      </a:cubicBezTo>
                      <a:lnTo>
                        <a:pt x="1369536" y="301054"/>
                      </a:lnTo>
                      <a:cubicBezTo>
                        <a:pt x="1371002" y="300099"/>
                        <a:pt x="1372874" y="299657"/>
                        <a:pt x="1374714" y="299715"/>
                      </a:cubicBezTo>
                      <a:close/>
                      <a:moveTo>
                        <a:pt x="745404" y="299715"/>
                      </a:moveTo>
                      <a:cubicBezTo>
                        <a:pt x="747246" y="299774"/>
                        <a:pt x="749055" y="300331"/>
                        <a:pt x="750397" y="301375"/>
                      </a:cubicBezTo>
                      <a:lnTo>
                        <a:pt x="756157" y="305857"/>
                      </a:lnTo>
                      <a:cubicBezTo>
                        <a:pt x="758842" y="307945"/>
                        <a:pt x="758639" y="311186"/>
                        <a:pt x="755706" y="313098"/>
                      </a:cubicBezTo>
                      <a:lnTo>
                        <a:pt x="749410" y="317198"/>
                      </a:lnTo>
                      <a:cubicBezTo>
                        <a:pt x="746477" y="319109"/>
                        <a:pt x="741923" y="318965"/>
                        <a:pt x="739239" y="316876"/>
                      </a:cubicBezTo>
                      <a:lnTo>
                        <a:pt x="733479" y="312395"/>
                      </a:lnTo>
                      <a:cubicBezTo>
                        <a:pt x="730795" y="310307"/>
                        <a:pt x="730997" y="307065"/>
                        <a:pt x="733930" y="305155"/>
                      </a:cubicBezTo>
                      <a:lnTo>
                        <a:pt x="740227" y="301054"/>
                      </a:lnTo>
                      <a:cubicBezTo>
                        <a:pt x="741692" y="300099"/>
                        <a:pt x="743564" y="299657"/>
                        <a:pt x="745404" y="299715"/>
                      </a:cubicBezTo>
                      <a:close/>
                      <a:moveTo>
                        <a:pt x="114901" y="299715"/>
                      </a:moveTo>
                      <a:cubicBezTo>
                        <a:pt x="116743" y="299774"/>
                        <a:pt x="118552" y="300331"/>
                        <a:pt x="119894" y="301375"/>
                      </a:cubicBezTo>
                      <a:lnTo>
                        <a:pt x="125654" y="305857"/>
                      </a:lnTo>
                      <a:cubicBezTo>
                        <a:pt x="128338" y="307945"/>
                        <a:pt x="128135" y="311186"/>
                        <a:pt x="125203" y="313098"/>
                      </a:cubicBezTo>
                      <a:lnTo>
                        <a:pt x="118907" y="317198"/>
                      </a:lnTo>
                      <a:cubicBezTo>
                        <a:pt x="115973" y="319109"/>
                        <a:pt x="111420" y="318965"/>
                        <a:pt x="108736" y="316876"/>
                      </a:cubicBezTo>
                      <a:lnTo>
                        <a:pt x="102976" y="312395"/>
                      </a:lnTo>
                      <a:cubicBezTo>
                        <a:pt x="100292" y="310307"/>
                        <a:pt x="100493" y="307065"/>
                        <a:pt x="103427" y="305155"/>
                      </a:cubicBezTo>
                      <a:lnTo>
                        <a:pt x="109723" y="301054"/>
                      </a:lnTo>
                      <a:cubicBezTo>
                        <a:pt x="111189" y="300099"/>
                        <a:pt x="113061" y="299657"/>
                        <a:pt x="114901" y="299715"/>
                      </a:cubicBezTo>
                      <a:close/>
                      <a:moveTo>
                        <a:pt x="2084135" y="295137"/>
                      </a:moveTo>
                      <a:cubicBezTo>
                        <a:pt x="2086833" y="295137"/>
                        <a:pt x="2089532" y="295870"/>
                        <a:pt x="2091591" y="297336"/>
                      </a:cubicBezTo>
                      <a:lnTo>
                        <a:pt x="2121466" y="318603"/>
                      </a:lnTo>
                      <a:cubicBezTo>
                        <a:pt x="2125584" y="321535"/>
                        <a:pt x="2125584" y="326287"/>
                        <a:pt x="2121466" y="329219"/>
                      </a:cubicBezTo>
                      <a:lnTo>
                        <a:pt x="2081543" y="357639"/>
                      </a:lnTo>
                      <a:cubicBezTo>
                        <a:pt x="2077425" y="360570"/>
                        <a:pt x="2070748" y="360570"/>
                        <a:pt x="2066631" y="357639"/>
                      </a:cubicBezTo>
                      <a:lnTo>
                        <a:pt x="2036755" y="336371"/>
                      </a:lnTo>
                      <a:cubicBezTo>
                        <a:pt x="2032637" y="333440"/>
                        <a:pt x="2032637" y="328687"/>
                        <a:pt x="2036755" y="325756"/>
                      </a:cubicBezTo>
                      <a:lnTo>
                        <a:pt x="2076679" y="297336"/>
                      </a:lnTo>
                      <a:cubicBezTo>
                        <a:pt x="2078738" y="295870"/>
                        <a:pt x="2081436" y="295137"/>
                        <a:pt x="2084135" y="295137"/>
                      </a:cubicBezTo>
                      <a:close/>
                      <a:moveTo>
                        <a:pt x="1453504" y="295137"/>
                      </a:moveTo>
                      <a:cubicBezTo>
                        <a:pt x="1456202" y="295137"/>
                        <a:pt x="1458901" y="295870"/>
                        <a:pt x="1460960" y="297336"/>
                      </a:cubicBezTo>
                      <a:lnTo>
                        <a:pt x="1490836" y="318603"/>
                      </a:lnTo>
                      <a:cubicBezTo>
                        <a:pt x="1494954" y="321535"/>
                        <a:pt x="1494954" y="326287"/>
                        <a:pt x="1490836" y="329219"/>
                      </a:cubicBezTo>
                      <a:lnTo>
                        <a:pt x="1450912" y="357639"/>
                      </a:lnTo>
                      <a:cubicBezTo>
                        <a:pt x="1446794" y="360570"/>
                        <a:pt x="1440118" y="360570"/>
                        <a:pt x="1436000" y="357639"/>
                      </a:cubicBezTo>
                      <a:lnTo>
                        <a:pt x="1406124" y="336371"/>
                      </a:lnTo>
                      <a:cubicBezTo>
                        <a:pt x="1402007" y="333440"/>
                        <a:pt x="1402007" y="328687"/>
                        <a:pt x="1406124" y="325756"/>
                      </a:cubicBezTo>
                      <a:lnTo>
                        <a:pt x="1446048" y="297336"/>
                      </a:lnTo>
                      <a:cubicBezTo>
                        <a:pt x="1448107" y="295870"/>
                        <a:pt x="1450806" y="295137"/>
                        <a:pt x="1453504" y="295137"/>
                      </a:cubicBezTo>
                      <a:close/>
                      <a:moveTo>
                        <a:pt x="823001" y="295137"/>
                      </a:moveTo>
                      <a:cubicBezTo>
                        <a:pt x="825699" y="295137"/>
                        <a:pt x="828398" y="295870"/>
                        <a:pt x="830457" y="297336"/>
                      </a:cubicBezTo>
                      <a:lnTo>
                        <a:pt x="860332" y="318603"/>
                      </a:lnTo>
                      <a:cubicBezTo>
                        <a:pt x="864450" y="321535"/>
                        <a:pt x="864450" y="326287"/>
                        <a:pt x="860332" y="329219"/>
                      </a:cubicBezTo>
                      <a:lnTo>
                        <a:pt x="820408" y="357639"/>
                      </a:lnTo>
                      <a:cubicBezTo>
                        <a:pt x="816291" y="360570"/>
                        <a:pt x="809615" y="360570"/>
                        <a:pt x="805496" y="357639"/>
                      </a:cubicBezTo>
                      <a:lnTo>
                        <a:pt x="775621" y="336371"/>
                      </a:lnTo>
                      <a:cubicBezTo>
                        <a:pt x="771503" y="333440"/>
                        <a:pt x="771503" y="328687"/>
                        <a:pt x="775621" y="325756"/>
                      </a:cubicBezTo>
                      <a:lnTo>
                        <a:pt x="815545" y="297336"/>
                      </a:lnTo>
                      <a:cubicBezTo>
                        <a:pt x="817604" y="295870"/>
                        <a:pt x="820302" y="295137"/>
                        <a:pt x="823001" y="295137"/>
                      </a:cubicBezTo>
                      <a:close/>
                      <a:moveTo>
                        <a:pt x="193691" y="295137"/>
                      </a:moveTo>
                      <a:cubicBezTo>
                        <a:pt x="196390" y="295137"/>
                        <a:pt x="199089" y="295870"/>
                        <a:pt x="201147" y="297336"/>
                      </a:cubicBezTo>
                      <a:lnTo>
                        <a:pt x="231023" y="318603"/>
                      </a:lnTo>
                      <a:cubicBezTo>
                        <a:pt x="235141" y="321535"/>
                        <a:pt x="235141" y="326287"/>
                        <a:pt x="231023" y="329219"/>
                      </a:cubicBezTo>
                      <a:lnTo>
                        <a:pt x="191099" y="357639"/>
                      </a:lnTo>
                      <a:cubicBezTo>
                        <a:pt x="186981" y="360570"/>
                        <a:pt x="180305" y="360570"/>
                        <a:pt x="176187" y="357639"/>
                      </a:cubicBezTo>
                      <a:lnTo>
                        <a:pt x="146312" y="336371"/>
                      </a:lnTo>
                      <a:cubicBezTo>
                        <a:pt x="142193" y="333440"/>
                        <a:pt x="142193" y="328687"/>
                        <a:pt x="146312" y="325756"/>
                      </a:cubicBezTo>
                      <a:lnTo>
                        <a:pt x="186235" y="297336"/>
                      </a:lnTo>
                      <a:cubicBezTo>
                        <a:pt x="188294" y="295870"/>
                        <a:pt x="190992" y="295137"/>
                        <a:pt x="193691" y="295137"/>
                      </a:cubicBezTo>
                      <a:close/>
                      <a:moveTo>
                        <a:pt x="1900113" y="294614"/>
                      </a:moveTo>
                      <a:cubicBezTo>
                        <a:pt x="1901954" y="294672"/>
                        <a:pt x="1903764" y="295230"/>
                        <a:pt x="1905105" y="296274"/>
                      </a:cubicBezTo>
                      <a:lnTo>
                        <a:pt x="1910866" y="300755"/>
                      </a:lnTo>
                      <a:cubicBezTo>
                        <a:pt x="1913550" y="302844"/>
                        <a:pt x="1913349" y="306085"/>
                        <a:pt x="1910415" y="307996"/>
                      </a:cubicBezTo>
                      <a:lnTo>
                        <a:pt x="1904119" y="312097"/>
                      </a:lnTo>
                      <a:cubicBezTo>
                        <a:pt x="1901186" y="314008"/>
                        <a:pt x="1896632" y="313863"/>
                        <a:pt x="1893948" y="311775"/>
                      </a:cubicBezTo>
                      <a:lnTo>
                        <a:pt x="1888188" y="307294"/>
                      </a:lnTo>
                      <a:cubicBezTo>
                        <a:pt x="1885504" y="305206"/>
                        <a:pt x="1885706" y="301964"/>
                        <a:pt x="1888639" y="300054"/>
                      </a:cubicBezTo>
                      <a:lnTo>
                        <a:pt x="1894935" y="295953"/>
                      </a:lnTo>
                      <a:cubicBezTo>
                        <a:pt x="1896401" y="294997"/>
                        <a:pt x="1898273" y="294556"/>
                        <a:pt x="1900113" y="294614"/>
                      </a:cubicBezTo>
                      <a:close/>
                      <a:moveTo>
                        <a:pt x="1269610" y="294614"/>
                      </a:moveTo>
                      <a:cubicBezTo>
                        <a:pt x="1271451" y="294672"/>
                        <a:pt x="1273261" y="295230"/>
                        <a:pt x="1274602" y="296274"/>
                      </a:cubicBezTo>
                      <a:lnTo>
                        <a:pt x="1280363" y="300755"/>
                      </a:lnTo>
                      <a:cubicBezTo>
                        <a:pt x="1283047" y="302844"/>
                        <a:pt x="1282845" y="306085"/>
                        <a:pt x="1279912" y="307996"/>
                      </a:cubicBezTo>
                      <a:lnTo>
                        <a:pt x="1273616" y="312097"/>
                      </a:lnTo>
                      <a:cubicBezTo>
                        <a:pt x="1270683" y="314008"/>
                        <a:pt x="1266129" y="313863"/>
                        <a:pt x="1263445" y="311775"/>
                      </a:cubicBezTo>
                      <a:lnTo>
                        <a:pt x="1257685" y="307294"/>
                      </a:lnTo>
                      <a:cubicBezTo>
                        <a:pt x="1255001" y="305206"/>
                        <a:pt x="1255203" y="301964"/>
                        <a:pt x="1258136" y="300054"/>
                      </a:cubicBezTo>
                      <a:lnTo>
                        <a:pt x="1264432" y="295953"/>
                      </a:lnTo>
                      <a:cubicBezTo>
                        <a:pt x="1265898" y="294997"/>
                        <a:pt x="1267770" y="294556"/>
                        <a:pt x="1269610" y="294614"/>
                      </a:cubicBezTo>
                      <a:close/>
                      <a:moveTo>
                        <a:pt x="640300" y="294614"/>
                      </a:moveTo>
                      <a:cubicBezTo>
                        <a:pt x="642141" y="294672"/>
                        <a:pt x="643951" y="295230"/>
                        <a:pt x="645293" y="296274"/>
                      </a:cubicBezTo>
                      <a:lnTo>
                        <a:pt x="651053" y="300755"/>
                      </a:lnTo>
                      <a:cubicBezTo>
                        <a:pt x="653737" y="302844"/>
                        <a:pt x="653535" y="306085"/>
                        <a:pt x="650602" y="307996"/>
                      </a:cubicBezTo>
                      <a:lnTo>
                        <a:pt x="644307" y="312097"/>
                      </a:lnTo>
                      <a:cubicBezTo>
                        <a:pt x="641373" y="314008"/>
                        <a:pt x="636819" y="313863"/>
                        <a:pt x="634136" y="311775"/>
                      </a:cubicBezTo>
                      <a:lnTo>
                        <a:pt x="628375" y="307294"/>
                      </a:lnTo>
                      <a:cubicBezTo>
                        <a:pt x="625691" y="305206"/>
                        <a:pt x="625893" y="301964"/>
                        <a:pt x="628826" y="300054"/>
                      </a:cubicBezTo>
                      <a:lnTo>
                        <a:pt x="635122" y="295953"/>
                      </a:lnTo>
                      <a:cubicBezTo>
                        <a:pt x="636589" y="294997"/>
                        <a:pt x="638460" y="294556"/>
                        <a:pt x="640300" y="294614"/>
                      </a:cubicBezTo>
                      <a:close/>
                      <a:moveTo>
                        <a:pt x="1947538" y="293723"/>
                      </a:moveTo>
                      <a:cubicBezTo>
                        <a:pt x="1949422" y="293723"/>
                        <a:pt x="1951308" y="294235"/>
                        <a:pt x="1952746" y="295259"/>
                      </a:cubicBezTo>
                      <a:lnTo>
                        <a:pt x="1973286" y="309881"/>
                      </a:lnTo>
                      <a:cubicBezTo>
                        <a:pt x="1976163" y="311929"/>
                        <a:pt x="1976163" y="315249"/>
                        <a:pt x="1973286" y="317296"/>
                      </a:cubicBezTo>
                      <a:lnTo>
                        <a:pt x="1943483" y="338512"/>
                      </a:lnTo>
                      <a:cubicBezTo>
                        <a:pt x="1940606" y="340560"/>
                        <a:pt x="1935943" y="340560"/>
                        <a:pt x="1933066" y="338512"/>
                      </a:cubicBezTo>
                      <a:lnTo>
                        <a:pt x="1912526" y="323890"/>
                      </a:lnTo>
                      <a:cubicBezTo>
                        <a:pt x="1909649" y="321843"/>
                        <a:pt x="1909649" y="318522"/>
                        <a:pt x="1912526" y="316475"/>
                      </a:cubicBezTo>
                      <a:lnTo>
                        <a:pt x="1942329" y="295259"/>
                      </a:lnTo>
                      <a:cubicBezTo>
                        <a:pt x="1943767" y="294235"/>
                        <a:pt x="1945652" y="293723"/>
                        <a:pt x="1947538" y="293723"/>
                      </a:cubicBezTo>
                      <a:close/>
                      <a:moveTo>
                        <a:pt x="1317035" y="293723"/>
                      </a:moveTo>
                      <a:cubicBezTo>
                        <a:pt x="1318919" y="293723"/>
                        <a:pt x="1320804" y="294235"/>
                        <a:pt x="1322243" y="295259"/>
                      </a:cubicBezTo>
                      <a:lnTo>
                        <a:pt x="1342783" y="309881"/>
                      </a:lnTo>
                      <a:cubicBezTo>
                        <a:pt x="1345659" y="311929"/>
                        <a:pt x="1345659" y="315249"/>
                        <a:pt x="1342783" y="317296"/>
                      </a:cubicBezTo>
                      <a:lnTo>
                        <a:pt x="1312979" y="338512"/>
                      </a:lnTo>
                      <a:cubicBezTo>
                        <a:pt x="1310103" y="340560"/>
                        <a:pt x="1305439" y="340560"/>
                        <a:pt x="1302563" y="338512"/>
                      </a:cubicBezTo>
                      <a:lnTo>
                        <a:pt x="1282022" y="323890"/>
                      </a:lnTo>
                      <a:cubicBezTo>
                        <a:pt x="1279146" y="321843"/>
                        <a:pt x="1279146" y="318522"/>
                        <a:pt x="1282022" y="316475"/>
                      </a:cubicBezTo>
                      <a:lnTo>
                        <a:pt x="1311825" y="295259"/>
                      </a:lnTo>
                      <a:cubicBezTo>
                        <a:pt x="1313264" y="294235"/>
                        <a:pt x="1315149" y="293723"/>
                        <a:pt x="1317035" y="293723"/>
                      </a:cubicBezTo>
                      <a:close/>
                      <a:moveTo>
                        <a:pt x="687725" y="293723"/>
                      </a:moveTo>
                      <a:cubicBezTo>
                        <a:pt x="689609" y="293723"/>
                        <a:pt x="691495" y="294235"/>
                        <a:pt x="692932" y="295259"/>
                      </a:cubicBezTo>
                      <a:lnTo>
                        <a:pt x="713473" y="309881"/>
                      </a:lnTo>
                      <a:cubicBezTo>
                        <a:pt x="716350" y="311929"/>
                        <a:pt x="716350" y="315249"/>
                        <a:pt x="713473" y="317296"/>
                      </a:cubicBezTo>
                      <a:lnTo>
                        <a:pt x="683670" y="338512"/>
                      </a:lnTo>
                      <a:cubicBezTo>
                        <a:pt x="680793" y="340560"/>
                        <a:pt x="676130" y="340560"/>
                        <a:pt x="673254" y="338512"/>
                      </a:cubicBezTo>
                      <a:lnTo>
                        <a:pt x="652713" y="323890"/>
                      </a:lnTo>
                      <a:cubicBezTo>
                        <a:pt x="649836" y="321843"/>
                        <a:pt x="649836" y="318522"/>
                        <a:pt x="652712" y="316475"/>
                      </a:cubicBezTo>
                      <a:lnTo>
                        <a:pt x="682516" y="295259"/>
                      </a:lnTo>
                      <a:cubicBezTo>
                        <a:pt x="683954" y="294235"/>
                        <a:pt x="685839" y="293723"/>
                        <a:pt x="687725" y="293723"/>
                      </a:cubicBezTo>
                      <a:close/>
                      <a:moveTo>
                        <a:pt x="2044633" y="288662"/>
                      </a:moveTo>
                      <a:cubicBezTo>
                        <a:pt x="2046474" y="288721"/>
                        <a:pt x="2048283" y="289278"/>
                        <a:pt x="2049625" y="290323"/>
                      </a:cubicBezTo>
                      <a:lnTo>
                        <a:pt x="2055386" y="294804"/>
                      </a:lnTo>
                      <a:cubicBezTo>
                        <a:pt x="2058070" y="296892"/>
                        <a:pt x="2057868" y="300134"/>
                        <a:pt x="2054934" y="302044"/>
                      </a:cubicBezTo>
                      <a:lnTo>
                        <a:pt x="2048639" y="306145"/>
                      </a:lnTo>
                      <a:cubicBezTo>
                        <a:pt x="2045706" y="308056"/>
                        <a:pt x="2041152" y="307912"/>
                        <a:pt x="2038467" y="305824"/>
                      </a:cubicBezTo>
                      <a:lnTo>
                        <a:pt x="2032707" y="301342"/>
                      </a:lnTo>
                      <a:cubicBezTo>
                        <a:pt x="2030024" y="299254"/>
                        <a:pt x="2030226" y="296013"/>
                        <a:pt x="2033158" y="294102"/>
                      </a:cubicBezTo>
                      <a:lnTo>
                        <a:pt x="2039454" y="290001"/>
                      </a:lnTo>
                      <a:cubicBezTo>
                        <a:pt x="2040921" y="289046"/>
                        <a:pt x="2042793" y="288604"/>
                        <a:pt x="2044633" y="288662"/>
                      </a:cubicBezTo>
                      <a:close/>
                      <a:moveTo>
                        <a:pt x="1414003" y="288662"/>
                      </a:moveTo>
                      <a:cubicBezTo>
                        <a:pt x="1415844" y="288721"/>
                        <a:pt x="1417653" y="289278"/>
                        <a:pt x="1418995" y="290323"/>
                      </a:cubicBezTo>
                      <a:lnTo>
                        <a:pt x="1424756" y="294804"/>
                      </a:lnTo>
                      <a:cubicBezTo>
                        <a:pt x="1427439" y="296892"/>
                        <a:pt x="1427238" y="300134"/>
                        <a:pt x="1424304" y="302044"/>
                      </a:cubicBezTo>
                      <a:lnTo>
                        <a:pt x="1418008" y="306145"/>
                      </a:lnTo>
                      <a:cubicBezTo>
                        <a:pt x="1415076" y="308056"/>
                        <a:pt x="1410521" y="307912"/>
                        <a:pt x="1407837" y="305824"/>
                      </a:cubicBezTo>
                      <a:lnTo>
                        <a:pt x="1402077" y="301342"/>
                      </a:lnTo>
                      <a:cubicBezTo>
                        <a:pt x="1399393" y="299254"/>
                        <a:pt x="1399596" y="296013"/>
                        <a:pt x="1402528" y="294102"/>
                      </a:cubicBezTo>
                      <a:lnTo>
                        <a:pt x="1408824" y="290001"/>
                      </a:lnTo>
                      <a:cubicBezTo>
                        <a:pt x="1410291" y="289046"/>
                        <a:pt x="1412162" y="288604"/>
                        <a:pt x="1414003" y="288662"/>
                      </a:cubicBezTo>
                      <a:close/>
                      <a:moveTo>
                        <a:pt x="783499" y="288662"/>
                      </a:moveTo>
                      <a:cubicBezTo>
                        <a:pt x="785340" y="288721"/>
                        <a:pt x="787150" y="289278"/>
                        <a:pt x="788492" y="290323"/>
                      </a:cubicBezTo>
                      <a:lnTo>
                        <a:pt x="794252" y="294804"/>
                      </a:lnTo>
                      <a:cubicBezTo>
                        <a:pt x="796936" y="296892"/>
                        <a:pt x="796734" y="300134"/>
                        <a:pt x="793801" y="302044"/>
                      </a:cubicBezTo>
                      <a:lnTo>
                        <a:pt x="787505" y="306145"/>
                      </a:lnTo>
                      <a:cubicBezTo>
                        <a:pt x="784572" y="308056"/>
                        <a:pt x="780018" y="307912"/>
                        <a:pt x="777334" y="305824"/>
                      </a:cubicBezTo>
                      <a:lnTo>
                        <a:pt x="771574" y="301342"/>
                      </a:lnTo>
                      <a:cubicBezTo>
                        <a:pt x="768889" y="299254"/>
                        <a:pt x="769092" y="296013"/>
                        <a:pt x="772025" y="294102"/>
                      </a:cubicBezTo>
                      <a:lnTo>
                        <a:pt x="778320" y="290001"/>
                      </a:lnTo>
                      <a:cubicBezTo>
                        <a:pt x="779788" y="289046"/>
                        <a:pt x="781659" y="288604"/>
                        <a:pt x="783499" y="288662"/>
                      </a:cubicBezTo>
                      <a:close/>
                      <a:moveTo>
                        <a:pt x="154190" y="288662"/>
                      </a:moveTo>
                      <a:cubicBezTo>
                        <a:pt x="156031" y="288721"/>
                        <a:pt x="157840" y="289278"/>
                        <a:pt x="159183" y="290323"/>
                      </a:cubicBezTo>
                      <a:lnTo>
                        <a:pt x="164942" y="294804"/>
                      </a:lnTo>
                      <a:cubicBezTo>
                        <a:pt x="167626" y="296892"/>
                        <a:pt x="167425" y="300134"/>
                        <a:pt x="164491" y="302044"/>
                      </a:cubicBezTo>
                      <a:lnTo>
                        <a:pt x="158195" y="306145"/>
                      </a:lnTo>
                      <a:cubicBezTo>
                        <a:pt x="155263" y="308056"/>
                        <a:pt x="150708" y="307912"/>
                        <a:pt x="148024" y="305824"/>
                      </a:cubicBezTo>
                      <a:lnTo>
                        <a:pt x="142264" y="301342"/>
                      </a:lnTo>
                      <a:cubicBezTo>
                        <a:pt x="139580" y="299254"/>
                        <a:pt x="139782" y="296013"/>
                        <a:pt x="142715" y="294102"/>
                      </a:cubicBezTo>
                      <a:lnTo>
                        <a:pt x="149011" y="290001"/>
                      </a:lnTo>
                      <a:cubicBezTo>
                        <a:pt x="150478" y="289046"/>
                        <a:pt x="152349" y="288604"/>
                        <a:pt x="154190" y="288662"/>
                      </a:cubicBezTo>
                      <a:close/>
                      <a:moveTo>
                        <a:pt x="2482574" y="285104"/>
                      </a:moveTo>
                      <a:lnTo>
                        <a:pt x="2486166" y="305555"/>
                      </a:lnTo>
                      <a:lnTo>
                        <a:pt x="2465450" y="319957"/>
                      </a:lnTo>
                      <a:cubicBezTo>
                        <a:pt x="2462310" y="322141"/>
                        <a:pt x="2457279" y="322098"/>
                        <a:pt x="2454212" y="319864"/>
                      </a:cubicBezTo>
                      <a:lnTo>
                        <a:pt x="2447630" y="315067"/>
                      </a:lnTo>
                      <a:cubicBezTo>
                        <a:pt x="2444564" y="312831"/>
                        <a:pt x="2444623" y="309249"/>
                        <a:pt x="2447763" y="307066"/>
                      </a:cubicBezTo>
                      <a:lnTo>
                        <a:pt x="2477112" y="286661"/>
                      </a:lnTo>
                      <a:close/>
                      <a:moveTo>
                        <a:pt x="1852127" y="285051"/>
                      </a:moveTo>
                      <a:cubicBezTo>
                        <a:pt x="1854161" y="285069"/>
                        <a:pt x="1856186" y="285638"/>
                        <a:pt x="1857720" y="286755"/>
                      </a:cubicBezTo>
                      <a:lnTo>
                        <a:pt x="1864300" y="291552"/>
                      </a:lnTo>
                      <a:cubicBezTo>
                        <a:pt x="1867367" y="293788"/>
                        <a:pt x="1867308" y="297369"/>
                        <a:pt x="1864167" y="299553"/>
                      </a:cubicBezTo>
                      <a:lnTo>
                        <a:pt x="1834820" y="319957"/>
                      </a:lnTo>
                      <a:cubicBezTo>
                        <a:pt x="1831680" y="322141"/>
                        <a:pt x="1826649" y="322098"/>
                        <a:pt x="1823581" y="319864"/>
                      </a:cubicBezTo>
                      <a:lnTo>
                        <a:pt x="1817000" y="315067"/>
                      </a:lnTo>
                      <a:cubicBezTo>
                        <a:pt x="1813933" y="312831"/>
                        <a:pt x="1813992" y="309249"/>
                        <a:pt x="1817132" y="307066"/>
                      </a:cubicBezTo>
                      <a:lnTo>
                        <a:pt x="1846481" y="286661"/>
                      </a:lnTo>
                      <a:cubicBezTo>
                        <a:pt x="1848051" y="285570"/>
                        <a:pt x="1850094" y="285034"/>
                        <a:pt x="1852127" y="285051"/>
                      </a:cubicBezTo>
                      <a:close/>
                      <a:moveTo>
                        <a:pt x="1221624" y="285051"/>
                      </a:moveTo>
                      <a:cubicBezTo>
                        <a:pt x="1223657" y="285069"/>
                        <a:pt x="1225683" y="285638"/>
                        <a:pt x="1227216" y="286755"/>
                      </a:cubicBezTo>
                      <a:lnTo>
                        <a:pt x="1233797" y="291552"/>
                      </a:lnTo>
                      <a:cubicBezTo>
                        <a:pt x="1236864" y="293788"/>
                        <a:pt x="1236805" y="297369"/>
                        <a:pt x="1233664" y="299553"/>
                      </a:cubicBezTo>
                      <a:lnTo>
                        <a:pt x="1204317" y="319957"/>
                      </a:lnTo>
                      <a:cubicBezTo>
                        <a:pt x="1201176" y="322141"/>
                        <a:pt x="1196145" y="322098"/>
                        <a:pt x="1193077" y="319864"/>
                      </a:cubicBezTo>
                      <a:lnTo>
                        <a:pt x="1186497" y="315067"/>
                      </a:lnTo>
                      <a:cubicBezTo>
                        <a:pt x="1183430" y="312831"/>
                        <a:pt x="1183489" y="309249"/>
                        <a:pt x="1186629" y="307066"/>
                      </a:cubicBezTo>
                      <a:lnTo>
                        <a:pt x="1215977" y="286661"/>
                      </a:lnTo>
                      <a:cubicBezTo>
                        <a:pt x="1217548" y="285570"/>
                        <a:pt x="1219591" y="285034"/>
                        <a:pt x="1221624" y="285051"/>
                      </a:cubicBezTo>
                      <a:close/>
                      <a:moveTo>
                        <a:pt x="592315" y="285051"/>
                      </a:moveTo>
                      <a:cubicBezTo>
                        <a:pt x="594348" y="285069"/>
                        <a:pt x="596373" y="285638"/>
                        <a:pt x="597906" y="286755"/>
                      </a:cubicBezTo>
                      <a:lnTo>
                        <a:pt x="604488" y="291552"/>
                      </a:lnTo>
                      <a:cubicBezTo>
                        <a:pt x="607554" y="293788"/>
                        <a:pt x="607496" y="297369"/>
                        <a:pt x="604355" y="299553"/>
                      </a:cubicBezTo>
                      <a:lnTo>
                        <a:pt x="575007" y="319957"/>
                      </a:lnTo>
                      <a:cubicBezTo>
                        <a:pt x="571866" y="322141"/>
                        <a:pt x="566835" y="322098"/>
                        <a:pt x="563768" y="319864"/>
                      </a:cubicBezTo>
                      <a:lnTo>
                        <a:pt x="557187" y="315067"/>
                      </a:lnTo>
                      <a:cubicBezTo>
                        <a:pt x="554120" y="312831"/>
                        <a:pt x="554180" y="309249"/>
                        <a:pt x="557319" y="307066"/>
                      </a:cubicBezTo>
                      <a:lnTo>
                        <a:pt x="586668" y="286661"/>
                      </a:lnTo>
                      <a:cubicBezTo>
                        <a:pt x="588238" y="285570"/>
                        <a:pt x="590281" y="285034"/>
                        <a:pt x="592315" y="285051"/>
                      </a:cubicBezTo>
                      <a:close/>
                      <a:moveTo>
                        <a:pt x="2326761" y="261630"/>
                      </a:moveTo>
                      <a:cubicBezTo>
                        <a:pt x="2329532" y="261631"/>
                        <a:pt x="2332304" y="262383"/>
                        <a:pt x="2334419" y="263888"/>
                      </a:cubicBezTo>
                      <a:lnTo>
                        <a:pt x="2386206" y="300754"/>
                      </a:lnTo>
                      <a:cubicBezTo>
                        <a:pt x="2390435" y="303765"/>
                        <a:pt x="2390436" y="308646"/>
                        <a:pt x="2386206" y="311658"/>
                      </a:cubicBezTo>
                      <a:lnTo>
                        <a:pt x="2321491" y="357725"/>
                      </a:lnTo>
                      <a:cubicBezTo>
                        <a:pt x="2317262" y="360736"/>
                        <a:pt x="2310404" y="360736"/>
                        <a:pt x="2306174" y="357725"/>
                      </a:cubicBezTo>
                      <a:lnTo>
                        <a:pt x="2254387" y="320860"/>
                      </a:lnTo>
                      <a:cubicBezTo>
                        <a:pt x="2250157" y="317849"/>
                        <a:pt x="2250157" y="312967"/>
                        <a:pt x="2254387" y="309956"/>
                      </a:cubicBezTo>
                      <a:lnTo>
                        <a:pt x="2319101" y="263888"/>
                      </a:lnTo>
                      <a:cubicBezTo>
                        <a:pt x="2321217" y="262383"/>
                        <a:pt x="2323989" y="261630"/>
                        <a:pt x="2326761" y="261630"/>
                      </a:cubicBezTo>
                      <a:close/>
                      <a:moveTo>
                        <a:pt x="1696130" y="261630"/>
                      </a:moveTo>
                      <a:cubicBezTo>
                        <a:pt x="1698901" y="261631"/>
                        <a:pt x="1701673" y="262383"/>
                        <a:pt x="1703788" y="263888"/>
                      </a:cubicBezTo>
                      <a:lnTo>
                        <a:pt x="1755575" y="300754"/>
                      </a:lnTo>
                      <a:cubicBezTo>
                        <a:pt x="1759805" y="303765"/>
                        <a:pt x="1759806" y="308646"/>
                        <a:pt x="1755575" y="311658"/>
                      </a:cubicBezTo>
                      <a:lnTo>
                        <a:pt x="1690861" y="357725"/>
                      </a:lnTo>
                      <a:cubicBezTo>
                        <a:pt x="1686631" y="360736"/>
                        <a:pt x="1679773" y="360736"/>
                        <a:pt x="1675543" y="357725"/>
                      </a:cubicBezTo>
                      <a:lnTo>
                        <a:pt x="1623756" y="320860"/>
                      </a:lnTo>
                      <a:cubicBezTo>
                        <a:pt x="1619526" y="317849"/>
                        <a:pt x="1619526" y="312967"/>
                        <a:pt x="1623756" y="309956"/>
                      </a:cubicBezTo>
                      <a:lnTo>
                        <a:pt x="1688471" y="263888"/>
                      </a:lnTo>
                      <a:cubicBezTo>
                        <a:pt x="1690586" y="262383"/>
                        <a:pt x="1693358" y="261630"/>
                        <a:pt x="1696130" y="261630"/>
                      </a:cubicBezTo>
                      <a:close/>
                      <a:moveTo>
                        <a:pt x="1065627" y="261630"/>
                      </a:moveTo>
                      <a:cubicBezTo>
                        <a:pt x="1068398" y="261631"/>
                        <a:pt x="1071170" y="262383"/>
                        <a:pt x="1073285" y="263888"/>
                      </a:cubicBezTo>
                      <a:lnTo>
                        <a:pt x="1125072" y="300754"/>
                      </a:lnTo>
                      <a:cubicBezTo>
                        <a:pt x="1129302" y="303765"/>
                        <a:pt x="1129302" y="308646"/>
                        <a:pt x="1125072" y="311658"/>
                      </a:cubicBezTo>
                      <a:lnTo>
                        <a:pt x="1060357" y="357725"/>
                      </a:lnTo>
                      <a:cubicBezTo>
                        <a:pt x="1056127" y="360736"/>
                        <a:pt x="1049270" y="360736"/>
                        <a:pt x="1045040" y="357725"/>
                      </a:cubicBezTo>
                      <a:lnTo>
                        <a:pt x="993253" y="320860"/>
                      </a:lnTo>
                      <a:cubicBezTo>
                        <a:pt x="989023" y="317849"/>
                        <a:pt x="989023" y="312967"/>
                        <a:pt x="993253" y="309956"/>
                      </a:cubicBezTo>
                      <a:lnTo>
                        <a:pt x="1057968" y="263888"/>
                      </a:lnTo>
                      <a:cubicBezTo>
                        <a:pt x="1060083" y="262383"/>
                        <a:pt x="1062854" y="261630"/>
                        <a:pt x="1065627" y="261630"/>
                      </a:cubicBezTo>
                      <a:close/>
                      <a:moveTo>
                        <a:pt x="436317" y="261630"/>
                      </a:moveTo>
                      <a:cubicBezTo>
                        <a:pt x="439088" y="261631"/>
                        <a:pt x="441861" y="262383"/>
                        <a:pt x="443975" y="263888"/>
                      </a:cubicBezTo>
                      <a:lnTo>
                        <a:pt x="495762" y="300754"/>
                      </a:lnTo>
                      <a:cubicBezTo>
                        <a:pt x="499992" y="303765"/>
                        <a:pt x="499992" y="308646"/>
                        <a:pt x="495762" y="311658"/>
                      </a:cubicBezTo>
                      <a:lnTo>
                        <a:pt x="431048" y="357725"/>
                      </a:lnTo>
                      <a:cubicBezTo>
                        <a:pt x="426818" y="360736"/>
                        <a:pt x="419960" y="360736"/>
                        <a:pt x="415731" y="357725"/>
                      </a:cubicBezTo>
                      <a:lnTo>
                        <a:pt x="363943" y="320860"/>
                      </a:lnTo>
                      <a:cubicBezTo>
                        <a:pt x="359714" y="317849"/>
                        <a:pt x="359714" y="312967"/>
                        <a:pt x="363943" y="309956"/>
                      </a:cubicBezTo>
                      <a:lnTo>
                        <a:pt x="428658" y="263888"/>
                      </a:lnTo>
                      <a:cubicBezTo>
                        <a:pt x="430773" y="262383"/>
                        <a:pt x="433545" y="261630"/>
                        <a:pt x="436317" y="261630"/>
                      </a:cubicBezTo>
                      <a:close/>
                      <a:moveTo>
                        <a:pt x="2150422" y="259935"/>
                      </a:moveTo>
                      <a:cubicBezTo>
                        <a:pt x="2153193" y="259935"/>
                        <a:pt x="2155963" y="260688"/>
                        <a:pt x="2158077" y="262192"/>
                      </a:cubicBezTo>
                      <a:lnTo>
                        <a:pt x="2203082" y="294230"/>
                      </a:lnTo>
                      <a:cubicBezTo>
                        <a:pt x="2207310" y="297240"/>
                        <a:pt x="2207310" y="302119"/>
                        <a:pt x="2203082" y="305128"/>
                      </a:cubicBezTo>
                      <a:lnTo>
                        <a:pt x="2172408" y="326964"/>
                      </a:lnTo>
                      <a:cubicBezTo>
                        <a:pt x="2168181" y="329973"/>
                        <a:pt x="2161326" y="329973"/>
                        <a:pt x="2157099" y="326964"/>
                      </a:cubicBezTo>
                      <a:lnTo>
                        <a:pt x="2112093" y="294926"/>
                      </a:lnTo>
                      <a:cubicBezTo>
                        <a:pt x="2107866" y="291917"/>
                        <a:pt x="2107866" y="287038"/>
                        <a:pt x="2112093" y="284028"/>
                      </a:cubicBezTo>
                      <a:lnTo>
                        <a:pt x="2142767" y="262192"/>
                      </a:lnTo>
                      <a:cubicBezTo>
                        <a:pt x="2144881" y="260688"/>
                        <a:pt x="2147651" y="259935"/>
                        <a:pt x="2150422" y="259935"/>
                      </a:cubicBezTo>
                      <a:close/>
                      <a:moveTo>
                        <a:pt x="1519791" y="259935"/>
                      </a:moveTo>
                      <a:cubicBezTo>
                        <a:pt x="1522562" y="259935"/>
                        <a:pt x="1525333" y="260688"/>
                        <a:pt x="1527446" y="262192"/>
                      </a:cubicBezTo>
                      <a:lnTo>
                        <a:pt x="1572452" y="294230"/>
                      </a:lnTo>
                      <a:cubicBezTo>
                        <a:pt x="1576680" y="297240"/>
                        <a:pt x="1576680" y="302119"/>
                        <a:pt x="1572452" y="305128"/>
                      </a:cubicBezTo>
                      <a:lnTo>
                        <a:pt x="1541778" y="326964"/>
                      </a:lnTo>
                      <a:cubicBezTo>
                        <a:pt x="1537550" y="329973"/>
                        <a:pt x="1530696" y="329973"/>
                        <a:pt x="1526468" y="326964"/>
                      </a:cubicBezTo>
                      <a:lnTo>
                        <a:pt x="1481463" y="294926"/>
                      </a:lnTo>
                      <a:cubicBezTo>
                        <a:pt x="1477235" y="291917"/>
                        <a:pt x="1477235" y="287038"/>
                        <a:pt x="1481463" y="284028"/>
                      </a:cubicBezTo>
                      <a:lnTo>
                        <a:pt x="1512137" y="262192"/>
                      </a:lnTo>
                      <a:cubicBezTo>
                        <a:pt x="1514251" y="260688"/>
                        <a:pt x="1517021" y="259935"/>
                        <a:pt x="1519791" y="259935"/>
                      </a:cubicBezTo>
                      <a:close/>
                      <a:moveTo>
                        <a:pt x="889288" y="259935"/>
                      </a:moveTo>
                      <a:cubicBezTo>
                        <a:pt x="892059" y="259935"/>
                        <a:pt x="894829" y="260688"/>
                        <a:pt x="896943" y="262192"/>
                      </a:cubicBezTo>
                      <a:lnTo>
                        <a:pt x="941948" y="294230"/>
                      </a:lnTo>
                      <a:cubicBezTo>
                        <a:pt x="946176" y="297240"/>
                        <a:pt x="946176" y="302119"/>
                        <a:pt x="941948" y="305128"/>
                      </a:cubicBezTo>
                      <a:lnTo>
                        <a:pt x="911275" y="326964"/>
                      </a:lnTo>
                      <a:cubicBezTo>
                        <a:pt x="907046" y="329973"/>
                        <a:pt x="900192" y="329973"/>
                        <a:pt x="895965" y="326964"/>
                      </a:cubicBezTo>
                      <a:lnTo>
                        <a:pt x="850959" y="294926"/>
                      </a:lnTo>
                      <a:cubicBezTo>
                        <a:pt x="846731" y="291917"/>
                        <a:pt x="846731" y="287038"/>
                        <a:pt x="850959" y="284028"/>
                      </a:cubicBezTo>
                      <a:lnTo>
                        <a:pt x="881633" y="262192"/>
                      </a:lnTo>
                      <a:cubicBezTo>
                        <a:pt x="883747" y="260688"/>
                        <a:pt x="886517" y="259935"/>
                        <a:pt x="889288" y="259935"/>
                      </a:cubicBezTo>
                      <a:close/>
                      <a:moveTo>
                        <a:pt x="259978" y="259935"/>
                      </a:moveTo>
                      <a:cubicBezTo>
                        <a:pt x="262749" y="259935"/>
                        <a:pt x="265519" y="260688"/>
                        <a:pt x="267634" y="262192"/>
                      </a:cubicBezTo>
                      <a:lnTo>
                        <a:pt x="312639" y="294230"/>
                      </a:lnTo>
                      <a:cubicBezTo>
                        <a:pt x="316866" y="297240"/>
                        <a:pt x="316866" y="302119"/>
                        <a:pt x="312639" y="305128"/>
                      </a:cubicBezTo>
                      <a:lnTo>
                        <a:pt x="281965" y="326964"/>
                      </a:lnTo>
                      <a:cubicBezTo>
                        <a:pt x="277737" y="329973"/>
                        <a:pt x="270882" y="329973"/>
                        <a:pt x="266655" y="326964"/>
                      </a:cubicBezTo>
                      <a:lnTo>
                        <a:pt x="221649" y="294926"/>
                      </a:lnTo>
                      <a:cubicBezTo>
                        <a:pt x="217422" y="291917"/>
                        <a:pt x="217422" y="287038"/>
                        <a:pt x="221649" y="284028"/>
                      </a:cubicBezTo>
                      <a:lnTo>
                        <a:pt x="252324" y="262192"/>
                      </a:lnTo>
                      <a:cubicBezTo>
                        <a:pt x="254437" y="260688"/>
                        <a:pt x="257208" y="259935"/>
                        <a:pt x="259978" y="259935"/>
                      </a:cubicBezTo>
                      <a:close/>
                      <a:moveTo>
                        <a:pt x="2080458" y="258710"/>
                      </a:moveTo>
                      <a:cubicBezTo>
                        <a:pt x="2082757" y="258684"/>
                        <a:pt x="2085070" y="259283"/>
                        <a:pt x="2086852" y="260513"/>
                      </a:cubicBezTo>
                      <a:lnTo>
                        <a:pt x="2094499" y="265789"/>
                      </a:lnTo>
                      <a:cubicBezTo>
                        <a:pt x="2098061" y="268246"/>
                        <a:pt x="2098150" y="272296"/>
                        <a:pt x="2094697" y="274832"/>
                      </a:cubicBezTo>
                      <a:lnTo>
                        <a:pt x="2073870" y="290129"/>
                      </a:lnTo>
                      <a:cubicBezTo>
                        <a:pt x="2070417" y="292666"/>
                        <a:pt x="2064728" y="292729"/>
                        <a:pt x="2061165" y="290270"/>
                      </a:cubicBezTo>
                      <a:lnTo>
                        <a:pt x="2053519" y="284995"/>
                      </a:lnTo>
                      <a:cubicBezTo>
                        <a:pt x="2049955" y="282536"/>
                        <a:pt x="2049867" y="278487"/>
                        <a:pt x="2053320" y="275951"/>
                      </a:cubicBezTo>
                      <a:lnTo>
                        <a:pt x="2074147" y="260654"/>
                      </a:lnTo>
                      <a:cubicBezTo>
                        <a:pt x="2075874" y="259386"/>
                        <a:pt x="2078159" y="258736"/>
                        <a:pt x="2080458" y="258710"/>
                      </a:cubicBezTo>
                      <a:close/>
                      <a:moveTo>
                        <a:pt x="1449827" y="258710"/>
                      </a:moveTo>
                      <a:cubicBezTo>
                        <a:pt x="1452127" y="258684"/>
                        <a:pt x="1454440" y="259283"/>
                        <a:pt x="1456221" y="260513"/>
                      </a:cubicBezTo>
                      <a:lnTo>
                        <a:pt x="1463868" y="265789"/>
                      </a:lnTo>
                      <a:cubicBezTo>
                        <a:pt x="1467431" y="268246"/>
                        <a:pt x="1467520" y="272296"/>
                        <a:pt x="1464066" y="274832"/>
                      </a:cubicBezTo>
                      <a:lnTo>
                        <a:pt x="1443239" y="290129"/>
                      </a:lnTo>
                      <a:cubicBezTo>
                        <a:pt x="1439786" y="292666"/>
                        <a:pt x="1434097" y="292729"/>
                        <a:pt x="1430534" y="290270"/>
                      </a:cubicBezTo>
                      <a:lnTo>
                        <a:pt x="1422888" y="284995"/>
                      </a:lnTo>
                      <a:cubicBezTo>
                        <a:pt x="1419325" y="282536"/>
                        <a:pt x="1419236" y="278487"/>
                        <a:pt x="1422690" y="275951"/>
                      </a:cubicBezTo>
                      <a:lnTo>
                        <a:pt x="1443516" y="260654"/>
                      </a:lnTo>
                      <a:cubicBezTo>
                        <a:pt x="1445243" y="259386"/>
                        <a:pt x="1447529" y="258736"/>
                        <a:pt x="1449827" y="258710"/>
                      </a:cubicBezTo>
                      <a:close/>
                      <a:moveTo>
                        <a:pt x="819324" y="258710"/>
                      </a:moveTo>
                      <a:cubicBezTo>
                        <a:pt x="821623" y="258684"/>
                        <a:pt x="823936" y="259283"/>
                        <a:pt x="825718" y="260513"/>
                      </a:cubicBezTo>
                      <a:lnTo>
                        <a:pt x="833365" y="265789"/>
                      </a:lnTo>
                      <a:cubicBezTo>
                        <a:pt x="836927" y="268246"/>
                        <a:pt x="837017" y="272296"/>
                        <a:pt x="833563" y="274832"/>
                      </a:cubicBezTo>
                      <a:lnTo>
                        <a:pt x="812736" y="290129"/>
                      </a:lnTo>
                      <a:cubicBezTo>
                        <a:pt x="809283" y="292666"/>
                        <a:pt x="803594" y="292729"/>
                        <a:pt x="800031" y="290270"/>
                      </a:cubicBezTo>
                      <a:lnTo>
                        <a:pt x="792385" y="284995"/>
                      </a:lnTo>
                      <a:cubicBezTo>
                        <a:pt x="788822" y="282536"/>
                        <a:pt x="788732" y="278487"/>
                        <a:pt x="792187" y="275951"/>
                      </a:cubicBezTo>
                      <a:lnTo>
                        <a:pt x="813013" y="260654"/>
                      </a:lnTo>
                      <a:cubicBezTo>
                        <a:pt x="814740" y="259386"/>
                        <a:pt x="817025" y="258736"/>
                        <a:pt x="819324" y="258710"/>
                      </a:cubicBezTo>
                      <a:close/>
                      <a:moveTo>
                        <a:pt x="190015" y="258710"/>
                      </a:moveTo>
                      <a:cubicBezTo>
                        <a:pt x="192314" y="258684"/>
                        <a:pt x="194627" y="259283"/>
                        <a:pt x="196408" y="260513"/>
                      </a:cubicBezTo>
                      <a:lnTo>
                        <a:pt x="204055" y="265789"/>
                      </a:lnTo>
                      <a:cubicBezTo>
                        <a:pt x="207618" y="268246"/>
                        <a:pt x="207707" y="272296"/>
                        <a:pt x="204253" y="274832"/>
                      </a:cubicBezTo>
                      <a:lnTo>
                        <a:pt x="183427" y="290129"/>
                      </a:lnTo>
                      <a:cubicBezTo>
                        <a:pt x="179973" y="292666"/>
                        <a:pt x="174285" y="292729"/>
                        <a:pt x="170722" y="290270"/>
                      </a:cubicBezTo>
                      <a:lnTo>
                        <a:pt x="163075" y="284995"/>
                      </a:lnTo>
                      <a:cubicBezTo>
                        <a:pt x="159512" y="282536"/>
                        <a:pt x="159423" y="278487"/>
                        <a:pt x="162877" y="275951"/>
                      </a:cubicBezTo>
                      <a:lnTo>
                        <a:pt x="183703" y="260654"/>
                      </a:lnTo>
                      <a:cubicBezTo>
                        <a:pt x="185430" y="259386"/>
                        <a:pt x="187716" y="258736"/>
                        <a:pt x="190015" y="258710"/>
                      </a:cubicBezTo>
                      <a:close/>
                      <a:moveTo>
                        <a:pt x="98521" y="258519"/>
                      </a:moveTo>
                      <a:lnTo>
                        <a:pt x="112069" y="258519"/>
                      </a:lnTo>
                      <a:cubicBezTo>
                        <a:pt x="120839" y="258519"/>
                        <a:pt x="127947" y="263579"/>
                        <a:pt x="127947" y="269822"/>
                      </a:cubicBezTo>
                      <a:lnTo>
                        <a:pt x="127947" y="283218"/>
                      </a:lnTo>
                      <a:cubicBezTo>
                        <a:pt x="127948" y="289460"/>
                        <a:pt x="120839" y="294521"/>
                        <a:pt x="112070" y="294520"/>
                      </a:cubicBezTo>
                      <a:lnTo>
                        <a:pt x="92199" y="294520"/>
                      </a:lnTo>
                      <a:close/>
                      <a:moveTo>
                        <a:pt x="1974013" y="258518"/>
                      </a:moveTo>
                      <a:lnTo>
                        <a:pt x="2002386" y="258519"/>
                      </a:lnTo>
                      <a:cubicBezTo>
                        <a:pt x="2011155" y="258519"/>
                        <a:pt x="2018264" y="263579"/>
                        <a:pt x="2018264" y="269822"/>
                      </a:cubicBezTo>
                      <a:lnTo>
                        <a:pt x="2018264" y="283218"/>
                      </a:lnTo>
                      <a:cubicBezTo>
                        <a:pt x="2018265" y="289460"/>
                        <a:pt x="2011155" y="294521"/>
                        <a:pt x="2002386" y="294520"/>
                      </a:cubicBezTo>
                      <a:lnTo>
                        <a:pt x="1974013" y="294520"/>
                      </a:lnTo>
                      <a:cubicBezTo>
                        <a:pt x="1965245" y="294521"/>
                        <a:pt x="1958136" y="289460"/>
                        <a:pt x="1958136" y="283218"/>
                      </a:cubicBezTo>
                      <a:lnTo>
                        <a:pt x="1958136" y="269821"/>
                      </a:lnTo>
                      <a:cubicBezTo>
                        <a:pt x="1958136" y="263579"/>
                        <a:pt x="1965245" y="258519"/>
                        <a:pt x="1974013" y="258518"/>
                      </a:cubicBezTo>
                      <a:close/>
                      <a:moveTo>
                        <a:pt x="1343510" y="258518"/>
                      </a:moveTo>
                      <a:lnTo>
                        <a:pt x="1371882" y="258519"/>
                      </a:lnTo>
                      <a:cubicBezTo>
                        <a:pt x="1380652" y="258519"/>
                        <a:pt x="1387761" y="263579"/>
                        <a:pt x="1387761" y="269822"/>
                      </a:cubicBezTo>
                      <a:lnTo>
                        <a:pt x="1387761" y="283218"/>
                      </a:lnTo>
                      <a:cubicBezTo>
                        <a:pt x="1387761" y="289460"/>
                        <a:pt x="1380652" y="294521"/>
                        <a:pt x="1371883" y="294520"/>
                      </a:cubicBezTo>
                      <a:lnTo>
                        <a:pt x="1343510" y="294520"/>
                      </a:lnTo>
                      <a:cubicBezTo>
                        <a:pt x="1334741" y="294521"/>
                        <a:pt x="1327632" y="289460"/>
                        <a:pt x="1327632" y="283218"/>
                      </a:cubicBezTo>
                      <a:lnTo>
                        <a:pt x="1327632" y="269821"/>
                      </a:lnTo>
                      <a:cubicBezTo>
                        <a:pt x="1327632" y="263579"/>
                        <a:pt x="1334741" y="258519"/>
                        <a:pt x="1343510" y="258518"/>
                      </a:cubicBezTo>
                      <a:close/>
                      <a:moveTo>
                        <a:pt x="714200" y="258518"/>
                      </a:moveTo>
                      <a:lnTo>
                        <a:pt x="742573" y="258519"/>
                      </a:lnTo>
                      <a:cubicBezTo>
                        <a:pt x="751342" y="258519"/>
                        <a:pt x="758451" y="263579"/>
                        <a:pt x="758451" y="269822"/>
                      </a:cubicBezTo>
                      <a:lnTo>
                        <a:pt x="758451" y="283218"/>
                      </a:lnTo>
                      <a:cubicBezTo>
                        <a:pt x="758451" y="289460"/>
                        <a:pt x="751342" y="294521"/>
                        <a:pt x="742573" y="294520"/>
                      </a:cubicBezTo>
                      <a:lnTo>
                        <a:pt x="714200" y="294520"/>
                      </a:lnTo>
                      <a:cubicBezTo>
                        <a:pt x="705432" y="294521"/>
                        <a:pt x="698323" y="289460"/>
                        <a:pt x="698323" y="283218"/>
                      </a:cubicBezTo>
                      <a:lnTo>
                        <a:pt x="698323" y="269821"/>
                      </a:lnTo>
                      <a:cubicBezTo>
                        <a:pt x="698323" y="263579"/>
                        <a:pt x="705432" y="258519"/>
                        <a:pt x="714200" y="258518"/>
                      </a:cubicBezTo>
                      <a:close/>
                      <a:moveTo>
                        <a:pt x="2311052" y="224106"/>
                      </a:moveTo>
                      <a:cubicBezTo>
                        <a:pt x="2312722" y="224127"/>
                        <a:pt x="2314380" y="224601"/>
                        <a:pt x="2315631" y="225524"/>
                      </a:cubicBezTo>
                      <a:lnTo>
                        <a:pt x="2336348" y="240804"/>
                      </a:lnTo>
                      <a:cubicBezTo>
                        <a:pt x="2338851" y="242650"/>
                        <a:pt x="2338777" y="245590"/>
                        <a:pt x="2336185" y="247371"/>
                      </a:cubicBezTo>
                      <a:lnTo>
                        <a:pt x="2329074" y="252257"/>
                      </a:lnTo>
                      <a:cubicBezTo>
                        <a:pt x="2326482" y="254038"/>
                        <a:pt x="2322351" y="253986"/>
                        <a:pt x="2319849" y="252140"/>
                      </a:cubicBezTo>
                      <a:lnTo>
                        <a:pt x="2299131" y="236860"/>
                      </a:lnTo>
                      <a:cubicBezTo>
                        <a:pt x="2296630" y="235015"/>
                        <a:pt x="2296702" y="232075"/>
                        <a:pt x="2299295" y="230293"/>
                      </a:cubicBezTo>
                      <a:lnTo>
                        <a:pt x="2306406" y="225408"/>
                      </a:lnTo>
                      <a:cubicBezTo>
                        <a:pt x="2307702" y="224517"/>
                        <a:pt x="2309383" y="224085"/>
                        <a:pt x="2311052" y="224106"/>
                      </a:cubicBezTo>
                      <a:close/>
                      <a:moveTo>
                        <a:pt x="1680422" y="224106"/>
                      </a:moveTo>
                      <a:lnTo>
                        <a:pt x="1685001" y="225524"/>
                      </a:lnTo>
                      <a:lnTo>
                        <a:pt x="1705718" y="240804"/>
                      </a:lnTo>
                      <a:cubicBezTo>
                        <a:pt x="1708220" y="242650"/>
                        <a:pt x="1708147" y="245590"/>
                        <a:pt x="1705554" y="247371"/>
                      </a:cubicBezTo>
                      <a:lnTo>
                        <a:pt x="1698444" y="252257"/>
                      </a:lnTo>
                      <a:cubicBezTo>
                        <a:pt x="1695851" y="254038"/>
                        <a:pt x="1691720" y="253986"/>
                        <a:pt x="1689218" y="252140"/>
                      </a:cubicBezTo>
                      <a:lnTo>
                        <a:pt x="1668501" y="236860"/>
                      </a:lnTo>
                      <a:cubicBezTo>
                        <a:pt x="1665999" y="235015"/>
                        <a:pt x="1666071" y="232075"/>
                        <a:pt x="1668664" y="230293"/>
                      </a:cubicBezTo>
                      <a:lnTo>
                        <a:pt x="1675775" y="225408"/>
                      </a:lnTo>
                      <a:cubicBezTo>
                        <a:pt x="1677071" y="224517"/>
                        <a:pt x="1678752" y="224085"/>
                        <a:pt x="1680422" y="224106"/>
                      </a:cubicBezTo>
                      <a:close/>
                      <a:moveTo>
                        <a:pt x="1049918" y="224106"/>
                      </a:moveTo>
                      <a:cubicBezTo>
                        <a:pt x="1051588" y="224127"/>
                        <a:pt x="1053246" y="224601"/>
                        <a:pt x="1054497" y="225524"/>
                      </a:cubicBezTo>
                      <a:lnTo>
                        <a:pt x="1075215" y="240804"/>
                      </a:lnTo>
                      <a:cubicBezTo>
                        <a:pt x="1077717" y="242650"/>
                        <a:pt x="1077644" y="245590"/>
                        <a:pt x="1075051" y="247371"/>
                      </a:cubicBezTo>
                      <a:lnTo>
                        <a:pt x="1067940" y="252257"/>
                      </a:lnTo>
                      <a:cubicBezTo>
                        <a:pt x="1065348" y="254038"/>
                        <a:pt x="1061217" y="253986"/>
                        <a:pt x="1058715" y="252140"/>
                      </a:cubicBezTo>
                      <a:lnTo>
                        <a:pt x="1037998" y="236860"/>
                      </a:lnTo>
                      <a:cubicBezTo>
                        <a:pt x="1035495" y="235015"/>
                        <a:pt x="1035568" y="232075"/>
                        <a:pt x="1038161" y="230293"/>
                      </a:cubicBezTo>
                      <a:lnTo>
                        <a:pt x="1045272" y="225408"/>
                      </a:lnTo>
                      <a:cubicBezTo>
                        <a:pt x="1046568" y="224517"/>
                        <a:pt x="1048249" y="224085"/>
                        <a:pt x="1049918" y="224106"/>
                      </a:cubicBezTo>
                      <a:close/>
                      <a:moveTo>
                        <a:pt x="420608" y="224106"/>
                      </a:moveTo>
                      <a:lnTo>
                        <a:pt x="425187" y="225524"/>
                      </a:lnTo>
                      <a:lnTo>
                        <a:pt x="445905" y="240804"/>
                      </a:lnTo>
                      <a:cubicBezTo>
                        <a:pt x="448408" y="242650"/>
                        <a:pt x="448334" y="245590"/>
                        <a:pt x="445742" y="247371"/>
                      </a:cubicBezTo>
                      <a:lnTo>
                        <a:pt x="438630" y="252257"/>
                      </a:lnTo>
                      <a:cubicBezTo>
                        <a:pt x="436038" y="254038"/>
                        <a:pt x="431908" y="253986"/>
                        <a:pt x="429406" y="252140"/>
                      </a:cubicBezTo>
                      <a:lnTo>
                        <a:pt x="408688" y="236860"/>
                      </a:lnTo>
                      <a:cubicBezTo>
                        <a:pt x="406186" y="235015"/>
                        <a:pt x="406259" y="232075"/>
                        <a:pt x="408851" y="230293"/>
                      </a:cubicBezTo>
                      <a:lnTo>
                        <a:pt x="415962" y="225408"/>
                      </a:lnTo>
                      <a:cubicBezTo>
                        <a:pt x="417258" y="224517"/>
                        <a:pt x="418939" y="224085"/>
                        <a:pt x="420608" y="224106"/>
                      </a:cubicBezTo>
                      <a:close/>
                      <a:moveTo>
                        <a:pt x="2469749" y="212074"/>
                      </a:moveTo>
                      <a:lnTo>
                        <a:pt x="2471381" y="221367"/>
                      </a:lnTo>
                      <a:lnTo>
                        <a:pt x="2467861" y="216959"/>
                      </a:lnTo>
                      <a:close/>
                      <a:moveTo>
                        <a:pt x="2134629" y="211760"/>
                      </a:moveTo>
                      <a:cubicBezTo>
                        <a:pt x="2136437" y="211687"/>
                        <a:pt x="2138295" y="211865"/>
                        <a:pt x="2140107" y="212326"/>
                      </a:cubicBezTo>
                      <a:lnTo>
                        <a:pt x="2162273" y="217970"/>
                      </a:lnTo>
                      <a:cubicBezTo>
                        <a:pt x="2169523" y="219815"/>
                        <a:pt x="2173298" y="225495"/>
                        <a:pt x="2170705" y="230655"/>
                      </a:cubicBezTo>
                      <a:lnTo>
                        <a:pt x="2163594" y="244809"/>
                      </a:lnTo>
                      <a:cubicBezTo>
                        <a:pt x="2161002" y="249969"/>
                        <a:pt x="2153023" y="252657"/>
                        <a:pt x="2145774" y="250811"/>
                      </a:cubicBezTo>
                      <a:lnTo>
                        <a:pt x="2123607" y="245168"/>
                      </a:lnTo>
                      <a:cubicBezTo>
                        <a:pt x="2116358" y="243322"/>
                        <a:pt x="2112583" y="237642"/>
                        <a:pt x="2115176" y="232482"/>
                      </a:cubicBezTo>
                      <a:lnTo>
                        <a:pt x="2122287" y="218328"/>
                      </a:lnTo>
                      <a:cubicBezTo>
                        <a:pt x="2124231" y="214458"/>
                        <a:pt x="2129205" y="211979"/>
                        <a:pt x="2134629" y="211760"/>
                      </a:cubicBezTo>
                      <a:close/>
                      <a:moveTo>
                        <a:pt x="1503999" y="211760"/>
                      </a:moveTo>
                      <a:cubicBezTo>
                        <a:pt x="1505807" y="211687"/>
                        <a:pt x="1507664" y="211865"/>
                        <a:pt x="1509477" y="212326"/>
                      </a:cubicBezTo>
                      <a:lnTo>
                        <a:pt x="1531643" y="217970"/>
                      </a:lnTo>
                      <a:cubicBezTo>
                        <a:pt x="1538893" y="219815"/>
                        <a:pt x="1542668" y="225495"/>
                        <a:pt x="1540075" y="230655"/>
                      </a:cubicBezTo>
                      <a:lnTo>
                        <a:pt x="1532964" y="244809"/>
                      </a:lnTo>
                      <a:cubicBezTo>
                        <a:pt x="1530371" y="249969"/>
                        <a:pt x="1522393" y="252657"/>
                        <a:pt x="1515144" y="250811"/>
                      </a:cubicBezTo>
                      <a:lnTo>
                        <a:pt x="1492977" y="245168"/>
                      </a:lnTo>
                      <a:cubicBezTo>
                        <a:pt x="1485728" y="243322"/>
                        <a:pt x="1481953" y="237642"/>
                        <a:pt x="1484545" y="232482"/>
                      </a:cubicBezTo>
                      <a:lnTo>
                        <a:pt x="1491656" y="218328"/>
                      </a:lnTo>
                      <a:cubicBezTo>
                        <a:pt x="1493601" y="214458"/>
                        <a:pt x="1498575" y="211979"/>
                        <a:pt x="1503999" y="211760"/>
                      </a:cubicBezTo>
                      <a:close/>
                      <a:moveTo>
                        <a:pt x="873495" y="211760"/>
                      </a:moveTo>
                      <a:cubicBezTo>
                        <a:pt x="875303" y="211687"/>
                        <a:pt x="877161" y="211865"/>
                        <a:pt x="878974" y="212326"/>
                      </a:cubicBezTo>
                      <a:lnTo>
                        <a:pt x="901140" y="217970"/>
                      </a:lnTo>
                      <a:cubicBezTo>
                        <a:pt x="908389" y="219815"/>
                        <a:pt x="912164" y="225495"/>
                        <a:pt x="909572" y="230655"/>
                      </a:cubicBezTo>
                      <a:lnTo>
                        <a:pt x="902461" y="244809"/>
                      </a:lnTo>
                      <a:cubicBezTo>
                        <a:pt x="899868" y="249969"/>
                        <a:pt x="891890" y="252657"/>
                        <a:pt x="884640" y="250811"/>
                      </a:cubicBezTo>
                      <a:lnTo>
                        <a:pt x="862474" y="245168"/>
                      </a:lnTo>
                      <a:cubicBezTo>
                        <a:pt x="855224" y="243322"/>
                        <a:pt x="851449" y="237642"/>
                        <a:pt x="854042" y="232482"/>
                      </a:cubicBezTo>
                      <a:lnTo>
                        <a:pt x="861153" y="218328"/>
                      </a:lnTo>
                      <a:cubicBezTo>
                        <a:pt x="863098" y="214458"/>
                        <a:pt x="868072" y="211979"/>
                        <a:pt x="873495" y="211760"/>
                      </a:cubicBezTo>
                      <a:close/>
                      <a:moveTo>
                        <a:pt x="244186" y="211760"/>
                      </a:moveTo>
                      <a:cubicBezTo>
                        <a:pt x="245994" y="211687"/>
                        <a:pt x="247851" y="211865"/>
                        <a:pt x="249664" y="212326"/>
                      </a:cubicBezTo>
                      <a:lnTo>
                        <a:pt x="271830" y="217970"/>
                      </a:lnTo>
                      <a:cubicBezTo>
                        <a:pt x="279080" y="219815"/>
                        <a:pt x="282854" y="225495"/>
                        <a:pt x="280262" y="230655"/>
                      </a:cubicBezTo>
                      <a:lnTo>
                        <a:pt x="273151" y="244809"/>
                      </a:lnTo>
                      <a:cubicBezTo>
                        <a:pt x="270559" y="249969"/>
                        <a:pt x="262580" y="252657"/>
                        <a:pt x="255331" y="250811"/>
                      </a:cubicBezTo>
                      <a:lnTo>
                        <a:pt x="233164" y="245168"/>
                      </a:lnTo>
                      <a:cubicBezTo>
                        <a:pt x="225915" y="243322"/>
                        <a:pt x="222140" y="237642"/>
                        <a:pt x="224733" y="232482"/>
                      </a:cubicBezTo>
                      <a:lnTo>
                        <a:pt x="231844" y="218328"/>
                      </a:lnTo>
                      <a:cubicBezTo>
                        <a:pt x="233788" y="214458"/>
                        <a:pt x="238762" y="211979"/>
                        <a:pt x="244186" y="211760"/>
                      </a:cubicBezTo>
                      <a:close/>
                      <a:moveTo>
                        <a:pt x="2428939" y="211197"/>
                      </a:moveTo>
                      <a:cubicBezTo>
                        <a:pt x="2436879" y="211197"/>
                        <a:pt x="2444819" y="213354"/>
                        <a:pt x="2450877" y="217665"/>
                      </a:cubicBezTo>
                      <a:lnTo>
                        <a:pt x="2473567" y="233817"/>
                      </a:lnTo>
                      <a:lnTo>
                        <a:pt x="2480490" y="273234"/>
                      </a:lnTo>
                      <a:lnTo>
                        <a:pt x="2450877" y="294314"/>
                      </a:lnTo>
                      <a:cubicBezTo>
                        <a:pt x="2438761" y="302939"/>
                        <a:pt x="2419117" y="302939"/>
                        <a:pt x="2407001" y="294314"/>
                      </a:cubicBezTo>
                      <a:lnTo>
                        <a:pt x="2373771" y="270658"/>
                      </a:lnTo>
                      <a:lnTo>
                        <a:pt x="2365787" y="256938"/>
                      </a:lnTo>
                      <a:lnTo>
                        <a:pt x="2364684" y="256938"/>
                      </a:lnTo>
                      <a:lnTo>
                        <a:pt x="2365037" y="255647"/>
                      </a:lnTo>
                      <a:lnTo>
                        <a:pt x="2364684" y="255041"/>
                      </a:lnTo>
                      <a:lnTo>
                        <a:pt x="2364777" y="254701"/>
                      </a:lnTo>
                      <a:lnTo>
                        <a:pt x="2365295" y="254701"/>
                      </a:lnTo>
                      <a:lnTo>
                        <a:pt x="2366955" y="248627"/>
                      </a:lnTo>
                      <a:cubicBezTo>
                        <a:pt x="2368470" y="245968"/>
                        <a:pt x="2370742" y="243477"/>
                        <a:pt x="2373771" y="241321"/>
                      </a:cubicBezTo>
                      <a:lnTo>
                        <a:pt x="2407001" y="217666"/>
                      </a:lnTo>
                      <a:cubicBezTo>
                        <a:pt x="2413059" y="213354"/>
                        <a:pt x="2420999" y="211197"/>
                        <a:pt x="2428939" y="211197"/>
                      </a:cubicBezTo>
                      <a:close/>
                      <a:moveTo>
                        <a:pt x="2239033" y="211197"/>
                      </a:moveTo>
                      <a:cubicBezTo>
                        <a:pt x="2246974" y="211197"/>
                        <a:pt x="2254914" y="213353"/>
                        <a:pt x="2260972" y="217665"/>
                      </a:cubicBezTo>
                      <a:lnTo>
                        <a:pt x="2294202" y="241320"/>
                      </a:lnTo>
                      <a:lnTo>
                        <a:pt x="2301988" y="254701"/>
                      </a:lnTo>
                      <a:lnTo>
                        <a:pt x="2303197" y="254701"/>
                      </a:lnTo>
                      <a:cubicBezTo>
                        <a:pt x="2303228" y="254814"/>
                        <a:pt x="2303259" y="254928"/>
                        <a:pt x="2303289" y="255041"/>
                      </a:cubicBezTo>
                      <a:lnTo>
                        <a:pt x="2302738" y="255990"/>
                      </a:lnTo>
                      <a:lnTo>
                        <a:pt x="2303289" y="256938"/>
                      </a:lnTo>
                      <a:lnTo>
                        <a:pt x="2302186" y="256938"/>
                      </a:lnTo>
                      <a:lnTo>
                        <a:pt x="2294202" y="270658"/>
                      </a:lnTo>
                      <a:lnTo>
                        <a:pt x="2260972" y="294313"/>
                      </a:lnTo>
                      <a:cubicBezTo>
                        <a:pt x="2248856" y="302938"/>
                        <a:pt x="2229211" y="302938"/>
                        <a:pt x="2217096" y="294313"/>
                      </a:cubicBezTo>
                      <a:lnTo>
                        <a:pt x="2183865" y="270658"/>
                      </a:lnTo>
                      <a:lnTo>
                        <a:pt x="2175882" y="256938"/>
                      </a:lnTo>
                      <a:lnTo>
                        <a:pt x="2174778" y="256938"/>
                      </a:lnTo>
                      <a:lnTo>
                        <a:pt x="2175330" y="255990"/>
                      </a:lnTo>
                      <a:lnTo>
                        <a:pt x="2174778" y="255041"/>
                      </a:lnTo>
                      <a:cubicBezTo>
                        <a:pt x="2174809" y="254928"/>
                        <a:pt x="2174840" y="254814"/>
                        <a:pt x="2174871" y="254701"/>
                      </a:cubicBezTo>
                      <a:lnTo>
                        <a:pt x="2176080" y="254701"/>
                      </a:lnTo>
                      <a:lnTo>
                        <a:pt x="2183865" y="241320"/>
                      </a:lnTo>
                      <a:lnTo>
                        <a:pt x="2217096" y="217665"/>
                      </a:lnTo>
                      <a:cubicBezTo>
                        <a:pt x="2223154" y="213353"/>
                        <a:pt x="2231093" y="211197"/>
                        <a:pt x="2239033" y="211197"/>
                      </a:cubicBezTo>
                      <a:close/>
                      <a:moveTo>
                        <a:pt x="1798309" y="211197"/>
                      </a:moveTo>
                      <a:cubicBezTo>
                        <a:pt x="1806249" y="211197"/>
                        <a:pt x="1814189" y="213354"/>
                        <a:pt x="1820247" y="217665"/>
                      </a:cubicBezTo>
                      <a:lnTo>
                        <a:pt x="1853477" y="241321"/>
                      </a:lnTo>
                      <a:cubicBezTo>
                        <a:pt x="1856506" y="243477"/>
                        <a:pt x="1858778" y="245968"/>
                        <a:pt x="1860292" y="248627"/>
                      </a:cubicBezTo>
                      <a:lnTo>
                        <a:pt x="1861952" y="254701"/>
                      </a:lnTo>
                      <a:lnTo>
                        <a:pt x="1862471" y="254701"/>
                      </a:lnTo>
                      <a:cubicBezTo>
                        <a:pt x="1862502" y="254814"/>
                        <a:pt x="1862533" y="254928"/>
                        <a:pt x="1862564" y="255041"/>
                      </a:cubicBezTo>
                      <a:lnTo>
                        <a:pt x="1862211" y="255647"/>
                      </a:lnTo>
                      <a:lnTo>
                        <a:pt x="1862564" y="256938"/>
                      </a:lnTo>
                      <a:lnTo>
                        <a:pt x="1861461" y="256938"/>
                      </a:lnTo>
                      <a:lnTo>
                        <a:pt x="1853477" y="270658"/>
                      </a:lnTo>
                      <a:lnTo>
                        <a:pt x="1820247" y="294314"/>
                      </a:lnTo>
                      <a:cubicBezTo>
                        <a:pt x="1808130" y="302939"/>
                        <a:pt x="1788487" y="302939"/>
                        <a:pt x="1776370" y="294314"/>
                      </a:cubicBezTo>
                      <a:lnTo>
                        <a:pt x="1743140" y="270658"/>
                      </a:lnTo>
                      <a:lnTo>
                        <a:pt x="1735156" y="256938"/>
                      </a:lnTo>
                      <a:lnTo>
                        <a:pt x="1734053" y="256938"/>
                      </a:lnTo>
                      <a:lnTo>
                        <a:pt x="1734406" y="255647"/>
                      </a:lnTo>
                      <a:lnTo>
                        <a:pt x="1734053" y="255041"/>
                      </a:lnTo>
                      <a:cubicBezTo>
                        <a:pt x="1734084" y="254928"/>
                        <a:pt x="1734115" y="254814"/>
                        <a:pt x="1734146" y="254701"/>
                      </a:cubicBezTo>
                      <a:lnTo>
                        <a:pt x="1734665" y="254701"/>
                      </a:lnTo>
                      <a:lnTo>
                        <a:pt x="1736325" y="248627"/>
                      </a:lnTo>
                      <a:cubicBezTo>
                        <a:pt x="1737840" y="245968"/>
                        <a:pt x="1740111" y="243477"/>
                        <a:pt x="1743140" y="241321"/>
                      </a:cubicBezTo>
                      <a:lnTo>
                        <a:pt x="1776370" y="217666"/>
                      </a:lnTo>
                      <a:cubicBezTo>
                        <a:pt x="1782428" y="213354"/>
                        <a:pt x="1790368" y="211197"/>
                        <a:pt x="1798309" y="211197"/>
                      </a:cubicBezTo>
                      <a:close/>
                      <a:moveTo>
                        <a:pt x="1608403" y="211197"/>
                      </a:moveTo>
                      <a:cubicBezTo>
                        <a:pt x="1616343" y="211197"/>
                        <a:pt x="1624284" y="213353"/>
                        <a:pt x="1630341" y="217665"/>
                      </a:cubicBezTo>
                      <a:lnTo>
                        <a:pt x="1663572" y="241320"/>
                      </a:lnTo>
                      <a:lnTo>
                        <a:pt x="1671358" y="254701"/>
                      </a:lnTo>
                      <a:lnTo>
                        <a:pt x="1672566" y="254701"/>
                      </a:lnTo>
                      <a:cubicBezTo>
                        <a:pt x="1672597" y="254814"/>
                        <a:pt x="1672628" y="254928"/>
                        <a:pt x="1672659" y="255041"/>
                      </a:cubicBezTo>
                      <a:lnTo>
                        <a:pt x="1672107" y="255990"/>
                      </a:lnTo>
                      <a:lnTo>
                        <a:pt x="1672659" y="256938"/>
                      </a:lnTo>
                      <a:lnTo>
                        <a:pt x="1671556" y="256938"/>
                      </a:lnTo>
                      <a:lnTo>
                        <a:pt x="1663572" y="270658"/>
                      </a:lnTo>
                      <a:lnTo>
                        <a:pt x="1630341" y="294313"/>
                      </a:lnTo>
                      <a:cubicBezTo>
                        <a:pt x="1618225" y="302938"/>
                        <a:pt x="1598581" y="302938"/>
                        <a:pt x="1586465" y="294313"/>
                      </a:cubicBezTo>
                      <a:lnTo>
                        <a:pt x="1553235" y="270658"/>
                      </a:lnTo>
                      <a:lnTo>
                        <a:pt x="1545251" y="256938"/>
                      </a:lnTo>
                      <a:lnTo>
                        <a:pt x="1544148" y="256938"/>
                      </a:lnTo>
                      <a:lnTo>
                        <a:pt x="1544700" y="255990"/>
                      </a:lnTo>
                      <a:lnTo>
                        <a:pt x="1544148" y="255041"/>
                      </a:lnTo>
                      <a:cubicBezTo>
                        <a:pt x="1544179" y="254928"/>
                        <a:pt x="1544210" y="254814"/>
                        <a:pt x="1544241" y="254701"/>
                      </a:cubicBezTo>
                      <a:lnTo>
                        <a:pt x="1545449" y="254701"/>
                      </a:lnTo>
                      <a:lnTo>
                        <a:pt x="1553235" y="241320"/>
                      </a:lnTo>
                      <a:lnTo>
                        <a:pt x="1586465" y="217665"/>
                      </a:lnTo>
                      <a:cubicBezTo>
                        <a:pt x="1592523" y="213353"/>
                        <a:pt x="1600463" y="211197"/>
                        <a:pt x="1608403" y="211197"/>
                      </a:cubicBezTo>
                      <a:close/>
                      <a:moveTo>
                        <a:pt x="1167806" y="211197"/>
                      </a:moveTo>
                      <a:cubicBezTo>
                        <a:pt x="1175745" y="211197"/>
                        <a:pt x="1183685" y="213354"/>
                        <a:pt x="1189744" y="217665"/>
                      </a:cubicBezTo>
                      <a:lnTo>
                        <a:pt x="1222974" y="241321"/>
                      </a:lnTo>
                      <a:cubicBezTo>
                        <a:pt x="1226002" y="243477"/>
                        <a:pt x="1228274" y="245968"/>
                        <a:pt x="1229789" y="248627"/>
                      </a:cubicBezTo>
                      <a:lnTo>
                        <a:pt x="1231449" y="254701"/>
                      </a:lnTo>
                      <a:lnTo>
                        <a:pt x="1231968" y="254701"/>
                      </a:lnTo>
                      <a:cubicBezTo>
                        <a:pt x="1231999" y="254814"/>
                        <a:pt x="1232030" y="254928"/>
                        <a:pt x="1232060" y="255041"/>
                      </a:cubicBezTo>
                      <a:lnTo>
                        <a:pt x="1231708" y="255647"/>
                      </a:lnTo>
                      <a:lnTo>
                        <a:pt x="1232060" y="256938"/>
                      </a:lnTo>
                      <a:lnTo>
                        <a:pt x="1230957" y="256938"/>
                      </a:lnTo>
                      <a:lnTo>
                        <a:pt x="1222974" y="270658"/>
                      </a:lnTo>
                      <a:lnTo>
                        <a:pt x="1189744" y="294314"/>
                      </a:lnTo>
                      <a:cubicBezTo>
                        <a:pt x="1177627" y="302939"/>
                        <a:pt x="1157983" y="302939"/>
                        <a:pt x="1145867" y="294314"/>
                      </a:cubicBezTo>
                      <a:lnTo>
                        <a:pt x="1112637" y="270658"/>
                      </a:lnTo>
                      <a:lnTo>
                        <a:pt x="1104653" y="256938"/>
                      </a:lnTo>
                      <a:lnTo>
                        <a:pt x="1103550" y="256938"/>
                      </a:lnTo>
                      <a:lnTo>
                        <a:pt x="1103903" y="255647"/>
                      </a:lnTo>
                      <a:lnTo>
                        <a:pt x="1103550" y="255041"/>
                      </a:lnTo>
                      <a:lnTo>
                        <a:pt x="1103643" y="254701"/>
                      </a:lnTo>
                      <a:lnTo>
                        <a:pt x="1104162" y="254701"/>
                      </a:lnTo>
                      <a:lnTo>
                        <a:pt x="1105821" y="248627"/>
                      </a:lnTo>
                      <a:cubicBezTo>
                        <a:pt x="1107336" y="245968"/>
                        <a:pt x="1109608" y="243477"/>
                        <a:pt x="1112637" y="241321"/>
                      </a:cubicBezTo>
                      <a:lnTo>
                        <a:pt x="1145867" y="217666"/>
                      </a:lnTo>
                      <a:cubicBezTo>
                        <a:pt x="1151925" y="213354"/>
                        <a:pt x="1159865" y="211197"/>
                        <a:pt x="1167806" y="211197"/>
                      </a:cubicBezTo>
                      <a:close/>
                      <a:moveTo>
                        <a:pt x="977900" y="211197"/>
                      </a:moveTo>
                      <a:cubicBezTo>
                        <a:pt x="985839" y="211197"/>
                        <a:pt x="993780" y="213353"/>
                        <a:pt x="999838" y="217665"/>
                      </a:cubicBezTo>
                      <a:lnTo>
                        <a:pt x="1033069" y="241320"/>
                      </a:lnTo>
                      <a:lnTo>
                        <a:pt x="1040854" y="254701"/>
                      </a:lnTo>
                      <a:lnTo>
                        <a:pt x="1042063" y="254701"/>
                      </a:lnTo>
                      <a:cubicBezTo>
                        <a:pt x="1042093" y="254814"/>
                        <a:pt x="1042124" y="254928"/>
                        <a:pt x="1042155" y="255041"/>
                      </a:cubicBezTo>
                      <a:lnTo>
                        <a:pt x="1041604" y="255990"/>
                      </a:lnTo>
                      <a:lnTo>
                        <a:pt x="1042155" y="256938"/>
                      </a:lnTo>
                      <a:lnTo>
                        <a:pt x="1041052" y="256938"/>
                      </a:lnTo>
                      <a:lnTo>
                        <a:pt x="1033069" y="270658"/>
                      </a:lnTo>
                      <a:lnTo>
                        <a:pt x="999838" y="294313"/>
                      </a:lnTo>
                      <a:cubicBezTo>
                        <a:pt x="987722" y="302938"/>
                        <a:pt x="968078" y="302938"/>
                        <a:pt x="955962" y="294313"/>
                      </a:cubicBezTo>
                      <a:lnTo>
                        <a:pt x="922731" y="270658"/>
                      </a:lnTo>
                      <a:lnTo>
                        <a:pt x="914747" y="256938"/>
                      </a:lnTo>
                      <a:lnTo>
                        <a:pt x="913644" y="256938"/>
                      </a:lnTo>
                      <a:lnTo>
                        <a:pt x="914196" y="255990"/>
                      </a:lnTo>
                      <a:lnTo>
                        <a:pt x="913644" y="255041"/>
                      </a:lnTo>
                      <a:cubicBezTo>
                        <a:pt x="913676" y="254928"/>
                        <a:pt x="913706" y="254814"/>
                        <a:pt x="913737" y="254701"/>
                      </a:cubicBezTo>
                      <a:lnTo>
                        <a:pt x="914945" y="254701"/>
                      </a:lnTo>
                      <a:lnTo>
                        <a:pt x="922731" y="241320"/>
                      </a:lnTo>
                      <a:lnTo>
                        <a:pt x="955962" y="217665"/>
                      </a:lnTo>
                      <a:cubicBezTo>
                        <a:pt x="962020" y="213353"/>
                        <a:pt x="969960" y="211197"/>
                        <a:pt x="977900" y="211197"/>
                      </a:cubicBezTo>
                      <a:close/>
                      <a:moveTo>
                        <a:pt x="538496" y="211197"/>
                      </a:moveTo>
                      <a:cubicBezTo>
                        <a:pt x="546436" y="211197"/>
                        <a:pt x="554376" y="213354"/>
                        <a:pt x="560434" y="217665"/>
                      </a:cubicBezTo>
                      <a:lnTo>
                        <a:pt x="593664" y="241321"/>
                      </a:lnTo>
                      <a:cubicBezTo>
                        <a:pt x="596693" y="243477"/>
                        <a:pt x="598965" y="245968"/>
                        <a:pt x="600479" y="248627"/>
                      </a:cubicBezTo>
                      <a:lnTo>
                        <a:pt x="602140" y="254701"/>
                      </a:lnTo>
                      <a:lnTo>
                        <a:pt x="602658" y="254701"/>
                      </a:lnTo>
                      <a:cubicBezTo>
                        <a:pt x="602689" y="254814"/>
                        <a:pt x="602720" y="254928"/>
                        <a:pt x="602751" y="255041"/>
                      </a:cubicBezTo>
                      <a:lnTo>
                        <a:pt x="602399" y="255647"/>
                      </a:lnTo>
                      <a:lnTo>
                        <a:pt x="602751" y="256938"/>
                      </a:lnTo>
                      <a:lnTo>
                        <a:pt x="601648" y="256938"/>
                      </a:lnTo>
                      <a:lnTo>
                        <a:pt x="593664" y="270658"/>
                      </a:lnTo>
                      <a:lnTo>
                        <a:pt x="560434" y="294314"/>
                      </a:lnTo>
                      <a:cubicBezTo>
                        <a:pt x="548317" y="302939"/>
                        <a:pt x="528674" y="302939"/>
                        <a:pt x="516557" y="294314"/>
                      </a:cubicBezTo>
                      <a:lnTo>
                        <a:pt x="483327" y="270658"/>
                      </a:lnTo>
                      <a:lnTo>
                        <a:pt x="475343" y="256938"/>
                      </a:lnTo>
                      <a:lnTo>
                        <a:pt x="474240" y="256938"/>
                      </a:lnTo>
                      <a:lnTo>
                        <a:pt x="474593" y="255647"/>
                      </a:lnTo>
                      <a:lnTo>
                        <a:pt x="474240" y="255041"/>
                      </a:lnTo>
                      <a:cubicBezTo>
                        <a:pt x="474271" y="254928"/>
                        <a:pt x="474302" y="254814"/>
                        <a:pt x="474334" y="254701"/>
                      </a:cubicBezTo>
                      <a:lnTo>
                        <a:pt x="474852" y="254701"/>
                      </a:lnTo>
                      <a:lnTo>
                        <a:pt x="476512" y="248627"/>
                      </a:lnTo>
                      <a:cubicBezTo>
                        <a:pt x="478026" y="245968"/>
                        <a:pt x="480298" y="243477"/>
                        <a:pt x="483327" y="241321"/>
                      </a:cubicBezTo>
                      <a:lnTo>
                        <a:pt x="516557" y="217666"/>
                      </a:lnTo>
                      <a:cubicBezTo>
                        <a:pt x="522615" y="213354"/>
                        <a:pt x="530555" y="211197"/>
                        <a:pt x="538496" y="211197"/>
                      </a:cubicBezTo>
                      <a:close/>
                      <a:moveTo>
                        <a:pt x="348590" y="211197"/>
                      </a:moveTo>
                      <a:cubicBezTo>
                        <a:pt x="356530" y="211197"/>
                        <a:pt x="364470" y="213353"/>
                        <a:pt x="370529" y="217665"/>
                      </a:cubicBezTo>
                      <a:lnTo>
                        <a:pt x="403759" y="241320"/>
                      </a:lnTo>
                      <a:lnTo>
                        <a:pt x="411544" y="254701"/>
                      </a:lnTo>
                      <a:lnTo>
                        <a:pt x="412753" y="254701"/>
                      </a:lnTo>
                      <a:cubicBezTo>
                        <a:pt x="412784" y="254814"/>
                        <a:pt x="412815" y="254928"/>
                        <a:pt x="412846" y="255041"/>
                      </a:cubicBezTo>
                      <a:lnTo>
                        <a:pt x="412295" y="255990"/>
                      </a:lnTo>
                      <a:lnTo>
                        <a:pt x="412846" y="256938"/>
                      </a:lnTo>
                      <a:lnTo>
                        <a:pt x="411743" y="256938"/>
                      </a:lnTo>
                      <a:lnTo>
                        <a:pt x="403759" y="270658"/>
                      </a:lnTo>
                      <a:lnTo>
                        <a:pt x="370529" y="294313"/>
                      </a:lnTo>
                      <a:cubicBezTo>
                        <a:pt x="358413" y="302938"/>
                        <a:pt x="338768" y="302938"/>
                        <a:pt x="326652" y="294313"/>
                      </a:cubicBezTo>
                      <a:lnTo>
                        <a:pt x="293422" y="270658"/>
                      </a:lnTo>
                      <a:lnTo>
                        <a:pt x="285438" y="256938"/>
                      </a:lnTo>
                      <a:lnTo>
                        <a:pt x="284335" y="256938"/>
                      </a:lnTo>
                      <a:lnTo>
                        <a:pt x="284887" y="255990"/>
                      </a:lnTo>
                      <a:lnTo>
                        <a:pt x="284335" y="255041"/>
                      </a:lnTo>
                      <a:cubicBezTo>
                        <a:pt x="284366" y="254928"/>
                        <a:pt x="284397" y="254814"/>
                        <a:pt x="284428" y="254701"/>
                      </a:cubicBezTo>
                      <a:lnTo>
                        <a:pt x="285636" y="254701"/>
                      </a:lnTo>
                      <a:lnTo>
                        <a:pt x="293422" y="241320"/>
                      </a:lnTo>
                      <a:lnTo>
                        <a:pt x="326652" y="217665"/>
                      </a:lnTo>
                      <a:cubicBezTo>
                        <a:pt x="332710" y="213353"/>
                        <a:pt x="340650" y="211197"/>
                        <a:pt x="348590" y="211197"/>
                      </a:cubicBezTo>
                      <a:close/>
                      <a:moveTo>
                        <a:pt x="1856499" y="204610"/>
                      </a:moveTo>
                      <a:cubicBezTo>
                        <a:pt x="1858439" y="204989"/>
                        <a:pt x="1860175" y="205896"/>
                        <a:pt x="1861249" y="207239"/>
                      </a:cubicBezTo>
                      <a:lnTo>
                        <a:pt x="1867256" y="214762"/>
                      </a:lnTo>
                      <a:cubicBezTo>
                        <a:pt x="1869402" y="217449"/>
                        <a:pt x="1868081" y="220864"/>
                        <a:pt x="1864307" y="222392"/>
                      </a:cubicBezTo>
                      <a:lnTo>
                        <a:pt x="1853956" y="226581"/>
                      </a:lnTo>
                      <a:cubicBezTo>
                        <a:pt x="1850183" y="228108"/>
                        <a:pt x="1845383" y="227168"/>
                        <a:pt x="1843238" y="224482"/>
                      </a:cubicBezTo>
                      <a:lnTo>
                        <a:pt x="1837230" y="216959"/>
                      </a:lnTo>
                      <a:cubicBezTo>
                        <a:pt x="1835085" y="214273"/>
                        <a:pt x="1836405" y="210856"/>
                        <a:pt x="1840179" y="209329"/>
                      </a:cubicBezTo>
                      <a:lnTo>
                        <a:pt x="1850530" y="205140"/>
                      </a:lnTo>
                      <a:cubicBezTo>
                        <a:pt x="1852417" y="204376"/>
                        <a:pt x="1854560" y="204229"/>
                        <a:pt x="1856499" y="204610"/>
                      </a:cubicBezTo>
                      <a:close/>
                      <a:moveTo>
                        <a:pt x="1225996" y="204610"/>
                      </a:moveTo>
                      <a:cubicBezTo>
                        <a:pt x="1227936" y="204989"/>
                        <a:pt x="1229672" y="205896"/>
                        <a:pt x="1230745" y="207239"/>
                      </a:cubicBezTo>
                      <a:lnTo>
                        <a:pt x="1236753" y="214762"/>
                      </a:lnTo>
                      <a:cubicBezTo>
                        <a:pt x="1238898" y="217449"/>
                        <a:pt x="1237578" y="220864"/>
                        <a:pt x="1233804" y="222392"/>
                      </a:cubicBezTo>
                      <a:lnTo>
                        <a:pt x="1223453" y="226581"/>
                      </a:lnTo>
                      <a:cubicBezTo>
                        <a:pt x="1219679" y="228108"/>
                        <a:pt x="1214880" y="227168"/>
                        <a:pt x="1212735" y="224482"/>
                      </a:cubicBezTo>
                      <a:lnTo>
                        <a:pt x="1206727" y="216959"/>
                      </a:lnTo>
                      <a:cubicBezTo>
                        <a:pt x="1204582" y="214273"/>
                        <a:pt x="1205902" y="210856"/>
                        <a:pt x="1209675" y="209329"/>
                      </a:cubicBezTo>
                      <a:lnTo>
                        <a:pt x="1220026" y="205140"/>
                      </a:lnTo>
                      <a:cubicBezTo>
                        <a:pt x="1221913" y="204376"/>
                        <a:pt x="1224057" y="204229"/>
                        <a:pt x="1225996" y="204610"/>
                      </a:cubicBezTo>
                      <a:close/>
                      <a:moveTo>
                        <a:pt x="596687" y="204610"/>
                      </a:moveTo>
                      <a:cubicBezTo>
                        <a:pt x="598626" y="204989"/>
                        <a:pt x="600362" y="205896"/>
                        <a:pt x="601435" y="207239"/>
                      </a:cubicBezTo>
                      <a:lnTo>
                        <a:pt x="607443" y="214762"/>
                      </a:lnTo>
                      <a:cubicBezTo>
                        <a:pt x="609589" y="217449"/>
                        <a:pt x="608269" y="220864"/>
                        <a:pt x="604494" y="222392"/>
                      </a:cubicBezTo>
                      <a:lnTo>
                        <a:pt x="594143" y="226581"/>
                      </a:lnTo>
                      <a:cubicBezTo>
                        <a:pt x="590370" y="228108"/>
                        <a:pt x="585571" y="227168"/>
                        <a:pt x="583425" y="224482"/>
                      </a:cubicBezTo>
                      <a:lnTo>
                        <a:pt x="577418" y="216959"/>
                      </a:lnTo>
                      <a:cubicBezTo>
                        <a:pt x="575272" y="214273"/>
                        <a:pt x="576592" y="210856"/>
                        <a:pt x="580366" y="209329"/>
                      </a:cubicBezTo>
                      <a:lnTo>
                        <a:pt x="590717" y="205140"/>
                      </a:lnTo>
                      <a:cubicBezTo>
                        <a:pt x="592604" y="204376"/>
                        <a:pt x="594747" y="204229"/>
                        <a:pt x="596687" y="204610"/>
                      </a:cubicBezTo>
                      <a:close/>
                      <a:moveTo>
                        <a:pt x="1893370" y="202346"/>
                      </a:moveTo>
                      <a:lnTo>
                        <a:pt x="1921144" y="202346"/>
                      </a:lnTo>
                      <a:cubicBezTo>
                        <a:pt x="1931270" y="202346"/>
                        <a:pt x="1939480" y="208190"/>
                        <a:pt x="1939480" y="215399"/>
                      </a:cubicBezTo>
                      <a:lnTo>
                        <a:pt x="1939480" y="254701"/>
                      </a:lnTo>
                      <a:lnTo>
                        <a:pt x="1939480" y="256938"/>
                      </a:lnTo>
                      <a:lnTo>
                        <a:pt x="1939480" y="278890"/>
                      </a:lnTo>
                      <a:cubicBezTo>
                        <a:pt x="1939480" y="286098"/>
                        <a:pt x="1931270" y="291943"/>
                        <a:pt x="1921144" y="291943"/>
                      </a:cubicBezTo>
                      <a:lnTo>
                        <a:pt x="1893371" y="291943"/>
                      </a:lnTo>
                      <a:cubicBezTo>
                        <a:pt x="1883243" y="291943"/>
                        <a:pt x="1875033" y="286098"/>
                        <a:pt x="1875033" y="278890"/>
                      </a:cubicBezTo>
                      <a:lnTo>
                        <a:pt x="1875033" y="256938"/>
                      </a:lnTo>
                      <a:lnTo>
                        <a:pt x="1875033" y="254701"/>
                      </a:lnTo>
                      <a:lnTo>
                        <a:pt x="1875033" y="215399"/>
                      </a:lnTo>
                      <a:cubicBezTo>
                        <a:pt x="1875033" y="208190"/>
                        <a:pt x="1883243" y="202346"/>
                        <a:pt x="1893370" y="202346"/>
                      </a:cubicBezTo>
                      <a:close/>
                      <a:moveTo>
                        <a:pt x="1262867" y="202346"/>
                      </a:moveTo>
                      <a:lnTo>
                        <a:pt x="1290640" y="202346"/>
                      </a:lnTo>
                      <a:cubicBezTo>
                        <a:pt x="1300767" y="202346"/>
                        <a:pt x="1308977" y="208190"/>
                        <a:pt x="1308977" y="215399"/>
                      </a:cubicBezTo>
                      <a:lnTo>
                        <a:pt x="1308977" y="254701"/>
                      </a:lnTo>
                      <a:lnTo>
                        <a:pt x="1308977" y="256938"/>
                      </a:lnTo>
                      <a:lnTo>
                        <a:pt x="1308977" y="278890"/>
                      </a:lnTo>
                      <a:cubicBezTo>
                        <a:pt x="1308977" y="286098"/>
                        <a:pt x="1300767" y="291943"/>
                        <a:pt x="1290640" y="291943"/>
                      </a:cubicBezTo>
                      <a:lnTo>
                        <a:pt x="1262867" y="291943"/>
                      </a:lnTo>
                      <a:cubicBezTo>
                        <a:pt x="1252740" y="291943"/>
                        <a:pt x="1244530" y="286098"/>
                        <a:pt x="1244530" y="278890"/>
                      </a:cubicBezTo>
                      <a:lnTo>
                        <a:pt x="1244530" y="256938"/>
                      </a:lnTo>
                      <a:lnTo>
                        <a:pt x="1244530" y="254701"/>
                      </a:lnTo>
                      <a:lnTo>
                        <a:pt x="1244530" y="215399"/>
                      </a:lnTo>
                      <a:cubicBezTo>
                        <a:pt x="1244530" y="208190"/>
                        <a:pt x="1252740" y="202346"/>
                        <a:pt x="1262867" y="202346"/>
                      </a:cubicBezTo>
                      <a:close/>
                      <a:moveTo>
                        <a:pt x="633557" y="202346"/>
                      </a:moveTo>
                      <a:lnTo>
                        <a:pt x="661330" y="202346"/>
                      </a:lnTo>
                      <a:cubicBezTo>
                        <a:pt x="671457" y="202346"/>
                        <a:pt x="679667" y="208190"/>
                        <a:pt x="679667" y="215399"/>
                      </a:cubicBezTo>
                      <a:lnTo>
                        <a:pt x="679667" y="254701"/>
                      </a:lnTo>
                      <a:lnTo>
                        <a:pt x="679667" y="256938"/>
                      </a:lnTo>
                      <a:lnTo>
                        <a:pt x="679667" y="278890"/>
                      </a:lnTo>
                      <a:cubicBezTo>
                        <a:pt x="679667" y="286098"/>
                        <a:pt x="671457" y="291943"/>
                        <a:pt x="661330" y="291943"/>
                      </a:cubicBezTo>
                      <a:lnTo>
                        <a:pt x="633557" y="291943"/>
                      </a:lnTo>
                      <a:cubicBezTo>
                        <a:pt x="623430" y="291943"/>
                        <a:pt x="615220" y="286098"/>
                        <a:pt x="615220" y="278890"/>
                      </a:cubicBezTo>
                      <a:lnTo>
                        <a:pt x="615220" y="256938"/>
                      </a:lnTo>
                      <a:lnTo>
                        <a:pt x="615220" y="254701"/>
                      </a:lnTo>
                      <a:lnTo>
                        <a:pt x="615220" y="215399"/>
                      </a:lnTo>
                      <a:cubicBezTo>
                        <a:pt x="615220" y="208190"/>
                        <a:pt x="623430" y="202346"/>
                        <a:pt x="633557" y="202346"/>
                      </a:cubicBezTo>
                      <a:close/>
                      <a:moveTo>
                        <a:pt x="2349328" y="199990"/>
                      </a:moveTo>
                      <a:cubicBezTo>
                        <a:pt x="2352342" y="199990"/>
                        <a:pt x="2355355" y="200808"/>
                        <a:pt x="2357654" y="202446"/>
                      </a:cubicBezTo>
                      <a:lnTo>
                        <a:pt x="2377388" y="216493"/>
                      </a:lnTo>
                      <a:cubicBezTo>
                        <a:pt x="2381986" y="219766"/>
                        <a:pt x="2381986" y="225073"/>
                        <a:pt x="2377387" y="228347"/>
                      </a:cubicBezTo>
                      <a:lnTo>
                        <a:pt x="2364776" y="237323"/>
                      </a:lnTo>
                      <a:cubicBezTo>
                        <a:pt x="2360178" y="240597"/>
                        <a:pt x="2352724" y="240597"/>
                        <a:pt x="2348125" y="237323"/>
                      </a:cubicBezTo>
                      <a:lnTo>
                        <a:pt x="2328391" y="223276"/>
                      </a:lnTo>
                      <a:cubicBezTo>
                        <a:pt x="2323793" y="220003"/>
                        <a:pt x="2323793" y="214696"/>
                        <a:pt x="2328391" y="211422"/>
                      </a:cubicBezTo>
                      <a:lnTo>
                        <a:pt x="2341002" y="202446"/>
                      </a:lnTo>
                      <a:cubicBezTo>
                        <a:pt x="2343302" y="200809"/>
                        <a:pt x="2346315" y="199990"/>
                        <a:pt x="2349328" y="199990"/>
                      </a:cubicBezTo>
                      <a:close/>
                      <a:moveTo>
                        <a:pt x="1718698" y="199990"/>
                      </a:moveTo>
                      <a:cubicBezTo>
                        <a:pt x="1721712" y="199990"/>
                        <a:pt x="1724724" y="200808"/>
                        <a:pt x="1727023" y="202446"/>
                      </a:cubicBezTo>
                      <a:lnTo>
                        <a:pt x="1746757" y="216493"/>
                      </a:lnTo>
                      <a:cubicBezTo>
                        <a:pt x="1751355" y="219766"/>
                        <a:pt x="1751355" y="225073"/>
                        <a:pt x="1746757" y="228347"/>
                      </a:cubicBezTo>
                      <a:lnTo>
                        <a:pt x="1734146" y="237323"/>
                      </a:lnTo>
                      <a:cubicBezTo>
                        <a:pt x="1729548" y="240597"/>
                        <a:pt x="1722093" y="240597"/>
                        <a:pt x="1717494" y="237323"/>
                      </a:cubicBezTo>
                      <a:lnTo>
                        <a:pt x="1697761" y="223276"/>
                      </a:lnTo>
                      <a:cubicBezTo>
                        <a:pt x="1693163" y="220003"/>
                        <a:pt x="1693163" y="214696"/>
                        <a:pt x="1697761" y="211422"/>
                      </a:cubicBezTo>
                      <a:lnTo>
                        <a:pt x="1710372" y="202446"/>
                      </a:lnTo>
                      <a:cubicBezTo>
                        <a:pt x="1712671" y="200809"/>
                        <a:pt x="1715684" y="199990"/>
                        <a:pt x="1718698" y="199990"/>
                      </a:cubicBezTo>
                      <a:close/>
                      <a:moveTo>
                        <a:pt x="1088194" y="199990"/>
                      </a:moveTo>
                      <a:cubicBezTo>
                        <a:pt x="1091208" y="199990"/>
                        <a:pt x="1094221" y="200808"/>
                        <a:pt x="1096520" y="202446"/>
                      </a:cubicBezTo>
                      <a:lnTo>
                        <a:pt x="1116253" y="216493"/>
                      </a:lnTo>
                      <a:cubicBezTo>
                        <a:pt x="1120852" y="219766"/>
                        <a:pt x="1120852" y="225073"/>
                        <a:pt x="1116253" y="228347"/>
                      </a:cubicBezTo>
                      <a:lnTo>
                        <a:pt x="1103643" y="237323"/>
                      </a:lnTo>
                      <a:cubicBezTo>
                        <a:pt x="1099044" y="240597"/>
                        <a:pt x="1091589" y="240597"/>
                        <a:pt x="1086991" y="237323"/>
                      </a:cubicBezTo>
                      <a:lnTo>
                        <a:pt x="1067258" y="223276"/>
                      </a:lnTo>
                      <a:cubicBezTo>
                        <a:pt x="1062660" y="220003"/>
                        <a:pt x="1062660" y="214696"/>
                        <a:pt x="1067258" y="211422"/>
                      </a:cubicBezTo>
                      <a:lnTo>
                        <a:pt x="1079869" y="202446"/>
                      </a:lnTo>
                      <a:cubicBezTo>
                        <a:pt x="1082167" y="200809"/>
                        <a:pt x="1085181" y="199990"/>
                        <a:pt x="1088194" y="199990"/>
                      </a:cubicBezTo>
                      <a:close/>
                      <a:moveTo>
                        <a:pt x="458885" y="199990"/>
                      </a:moveTo>
                      <a:cubicBezTo>
                        <a:pt x="461898" y="199990"/>
                        <a:pt x="464911" y="200808"/>
                        <a:pt x="467210" y="202446"/>
                      </a:cubicBezTo>
                      <a:lnTo>
                        <a:pt x="486944" y="216493"/>
                      </a:lnTo>
                      <a:cubicBezTo>
                        <a:pt x="491542" y="219766"/>
                        <a:pt x="491542" y="225073"/>
                        <a:pt x="486943" y="228347"/>
                      </a:cubicBezTo>
                      <a:lnTo>
                        <a:pt x="474333" y="237323"/>
                      </a:lnTo>
                      <a:cubicBezTo>
                        <a:pt x="469735" y="240597"/>
                        <a:pt x="462280" y="240597"/>
                        <a:pt x="457682" y="237323"/>
                      </a:cubicBezTo>
                      <a:lnTo>
                        <a:pt x="437948" y="223276"/>
                      </a:lnTo>
                      <a:cubicBezTo>
                        <a:pt x="433350" y="220003"/>
                        <a:pt x="433350" y="214696"/>
                        <a:pt x="437948" y="211422"/>
                      </a:cubicBezTo>
                      <a:lnTo>
                        <a:pt x="450559" y="202446"/>
                      </a:lnTo>
                      <a:cubicBezTo>
                        <a:pt x="452858" y="200809"/>
                        <a:pt x="455871" y="199990"/>
                        <a:pt x="458885" y="199990"/>
                      </a:cubicBezTo>
                      <a:close/>
                      <a:moveTo>
                        <a:pt x="2447212" y="189246"/>
                      </a:moveTo>
                      <a:cubicBezTo>
                        <a:pt x="2448881" y="189267"/>
                        <a:pt x="2450539" y="189742"/>
                        <a:pt x="2451791" y="190665"/>
                      </a:cubicBezTo>
                      <a:lnTo>
                        <a:pt x="2458654" y="195727"/>
                      </a:lnTo>
                      <a:cubicBezTo>
                        <a:pt x="2461156" y="197573"/>
                        <a:pt x="2461083" y="200513"/>
                        <a:pt x="2458491" y="202294"/>
                      </a:cubicBezTo>
                      <a:lnTo>
                        <a:pt x="2451380" y="207180"/>
                      </a:lnTo>
                      <a:cubicBezTo>
                        <a:pt x="2448787" y="208961"/>
                        <a:pt x="2444656" y="208909"/>
                        <a:pt x="2442154" y="207064"/>
                      </a:cubicBezTo>
                      <a:lnTo>
                        <a:pt x="2435290" y="202001"/>
                      </a:lnTo>
                      <a:cubicBezTo>
                        <a:pt x="2432788" y="200156"/>
                        <a:pt x="2432862" y="197215"/>
                        <a:pt x="2435454" y="195434"/>
                      </a:cubicBezTo>
                      <a:lnTo>
                        <a:pt x="2442564" y="190549"/>
                      </a:lnTo>
                      <a:cubicBezTo>
                        <a:pt x="2443861" y="189658"/>
                        <a:pt x="2445542" y="189225"/>
                        <a:pt x="2447212" y="189246"/>
                      </a:cubicBezTo>
                      <a:close/>
                      <a:moveTo>
                        <a:pt x="1816581" y="189246"/>
                      </a:moveTo>
                      <a:cubicBezTo>
                        <a:pt x="1818250" y="189267"/>
                        <a:pt x="1819909" y="189742"/>
                        <a:pt x="1821160" y="190665"/>
                      </a:cubicBezTo>
                      <a:lnTo>
                        <a:pt x="1828024" y="195727"/>
                      </a:lnTo>
                      <a:cubicBezTo>
                        <a:pt x="1830526" y="197573"/>
                        <a:pt x="1830453" y="200513"/>
                        <a:pt x="1827860" y="202294"/>
                      </a:cubicBezTo>
                      <a:lnTo>
                        <a:pt x="1820749" y="207180"/>
                      </a:lnTo>
                      <a:cubicBezTo>
                        <a:pt x="1818156" y="208961"/>
                        <a:pt x="1814026" y="208909"/>
                        <a:pt x="1811523" y="207064"/>
                      </a:cubicBezTo>
                      <a:lnTo>
                        <a:pt x="1804660" y="202001"/>
                      </a:lnTo>
                      <a:cubicBezTo>
                        <a:pt x="1802158" y="200156"/>
                        <a:pt x="1802231" y="197215"/>
                        <a:pt x="1804823" y="195434"/>
                      </a:cubicBezTo>
                      <a:lnTo>
                        <a:pt x="1811934" y="190549"/>
                      </a:lnTo>
                      <a:cubicBezTo>
                        <a:pt x="1813231" y="189658"/>
                        <a:pt x="1814911" y="189225"/>
                        <a:pt x="1816581" y="189246"/>
                      </a:cubicBezTo>
                      <a:close/>
                      <a:moveTo>
                        <a:pt x="1186078" y="189246"/>
                      </a:moveTo>
                      <a:cubicBezTo>
                        <a:pt x="1187747" y="189267"/>
                        <a:pt x="1189406" y="189742"/>
                        <a:pt x="1190657" y="190665"/>
                      </a:cubicBezTo>
                      <a:lnTo>
                        <a:pt x="1197520" y="195727"/>
                      </a:lnTo>
                      <a:cubicBezTo>
                        <a:pt x="1200023" y="197573"/>
                        <a:pt x="1199950" y="200513"/>
                        <a:pt x="1197357" y="202294"/>
                      </a:cubicBezTo>
                      <a:lnTo>
                        <a:pt x="1190246" y="207180"/>
                      </a:lnTo>
                      <a:cubicBezTo>
                        <a:pt x="1187653" y="208961"/>
                        <a:pt x="1183522" y="208909"/>
                        <a:pt x="1181020" y="207064"/>
                      </a:cubicBezTo>
                      <a:lnTo>
                        <a:pt x="1174156" y="202001"/>
                      </a:lnTo>
                      <a:cubicBezTo>
                        <a:pt x="1171655" y="200156"/>
                        <a:pt x="1171728" y="197215"/>
                        <a:pt x="1174320" y="195434"/>
                      </a:cubicBezTo>
                      <a:lnTo>
                        <a:pt x="1181431" y="190549"/>
                      </a:lnTo>
                      <a:cubicBezTo>
                        <a:pt x="1182727" y="189658"/>
                        <a:pt x="1184408" y="189225"/>
                        <a:pt x="1186078" y="189246"/>
                      </a:cubicBezTo>
                      <a:close/>
                      <a:moveTo>
                        <a:pt x="556768" y="189246"/>
                      </a:moveTo>
                      <a:cubicBezTo>
                        <a:pt x="558437" y="189267"/>
                        <a:pt x="560096" y="189742"/>
                        <a:pt x="561347" y="190665"/>
                      </a:cubicBezTo>
                      <a:lnTo>
                        <a:pt x="568210" y="195727"/>
                      </a:lnTo>
                      <a:cubicBezTo>
                        <a:pt x="570713" y="197573"/>
                        <a:pt x="570640" y="200513"/>
                        <a:pt x="568047" y="202294"/>
                      </a:cubicBezTo>
                      <a:lnTo>
                        <a:pt x="560936" y="207180"/>
                      </a:lnTo>
                      <a:cubicBezTo>
                        <a:pt x="558343" y="208961"/>
                        <a:pt x="554213" y="208909"/>
                        <a:pt x="551710" y="207064"/>
                      </a:cubicBezTo>
                      <a:lnTo>
                        <a:pt x="544847" y="202001"/>
                      </a:lnTo>
                      <a:cubicBezTo>
                        <a:pt x="542345" y="200156"/>
                        <a:pt x="542418" y="197215"/>
                        <a:pt x="545010" y="195434"/>
                      </a:cubicBezTo>
                      <a:lnTo>
                        <a:pt x="552121" y="190549"/>
                      </a:lnTo>
                      <a:cubicBezTo>
                        <a:pt x="553418" y="189658"/>
                        <a:pt x="555098" y="189225"/>
                        <a:pt x="556768" y="189246"/>
                      </a:cubicBezTo>
                      <a:close/>
                      <a:moveTo>
                        <a:pt x="2124655" y="188872"/>
                      </a:moveTo>
                      <a:cubicBezTo>
                        <a:pt x="2126496" y="188930"/>
                        <a:pt x="2128305" y="189488"/>
                        <a:pt x="2129647" y="190532"/>
                      </a:cubicBezTo>
                      <a:lnTo>
                        <a:pt x="2135408" y="195013"/>
                      </a:lnTo>
                      <a:cubicBezTo>
                        <a:pt x="2138092" y="197102"/>
                        <a:pt x="2137890" y="200343"/>
                        <a:pt x="2134956" y="202254"/>
                      </a:cubicBezTo>
                      <a:lnTo>
                        <a:pt x="2128661" y="206354"/>
                      </a:lnTo>
                      <a:cubicBezTo>
                        <a:pt x="2125728" y="208265"/>
                        <a:pt x="2121174" y="208121"/>
                        <a:pt x="2118490" y="206033"/>
                      </a:cubicBezTo>
                      <a:lnTo>
                        <a:pt x="2112729" y="201552"/>
                      </a:lnTo>
                      <a:cubicBezTo>
                        <a:pt x="2110046" y="199463"/>
                        <a:pt x="2110248" y="196222"/>
                        <a:pt x="2113180" y="194312"/>
                      </a:cubicBezTo>
                      <a:lnTo>
                        <a:pt x="2119476" y="190211"/>
                      </a:lnTo>
                      <a:cubicBezTo>
                        <a:pt x="2120942" y="189256"/>
                        <a:pt x="2122814" y="188814"/>
                        <a:pt x="2124655" y="188872"/>
                      </a:cubicBezTo>
                      <a:close/>
                      <a:moveTo>
                        <a:pt x="1494024" y="188872"/>
                      </a:moveTo>
                      <a:cubicBezTo>
                        <a:pt x="1495865" y="188930"/>
                        <a:pt x="1497675" y="189488"/>
                        <a:pt x="1499017" y="190532"/>
                      </a:cubicBezTo>
                      <a:lnTo>
                        <a:pt x="1504777" y="195013"/>
                      </a:lnTo>
                      <a:cubicBezTo>
                        <a:pt x="1507461" y="197102"/>
                        <a:pt x="1507259" y="200343"/>
                        <a:pt x="1504326" y="202254"/>
                      </a:cubicBezTo>
                      <a:lnTo>
                        <a:pt x="1498030" y="206354"/>
                      </a:lnTo>
                      <a:cubicBezTo>
                        <a:pt x="1495097" y="208265"/>
                        <a:pt x="1490544" y="208121"/>
                        <a:pt x="1487859" y="206033"/>
                      </a:cubicBezTo>
                      <a:lnTo>
                        <a:pt x="1482099" y="201552"/>
                      </a:lnTo>
                      <a:cubicBezTo>
                        <a:pt x="1479415" y="199463"/>
                        <a:pt x="1479617" y="196222"/>
                        <a:pt x="1482550" y="194312"/>
                      </a:cubicBezTo>
                      <a:lnTo>
                        <a:pt x="1488846" y="190211"/>
                      </a:lnTo>
                      <a:cubicBezTo>
                        <a:pt x="1490312" y="189256"/>
                        <a:pt x="1492184" y="188814"/>
                        <a:pt x="1494024" y="188872"/>
                      </a:cubicBezTo>
                      <a:close/>
                      <a:moveTo>
                        <a:pt x="863521" y="188872"/>
                      </a:moveTo>
                      <a:cubicBezTo>
                        <a:pt x="865362" y="188930"/>
                        <a:pt x="867172" y="189488"/>
                        <a:pt x="868514" y="190532"/>
                      </a:cubicBezTo>
                      <a:lnTo>
                        <a:pt x="874274" y="195013"/>
                      </a:lnTo>
                      <a:cubicBezTo>
                        <a:pt x="876958" y="197102"/>
                        <a:pt x="876756" y="200343"/>
                        <a:pt x="873823" y="202254"/>
                      </a:cubicBezTo>
                      <a:lnTo>
                        <a:pt x="867527" y="206354"/>
                      </a:lnTo>
                      <a:cubicBezTo>
                        <a:pt x="864594" y="208265"/>
                        <a:pt x="860040" y="208121"/>
                        <a:pt x="857356" y="206033"/>
                      </a:cubicBezTo>
                      <a:lnTo>
                        <a:pt x="851595" y="201552"/>
                      </a:lnTo>
                      <a:cubicBezTo>
                        <a:pt x="848911" y="199463"/>
                        <a:pt x="849114" y="196222"/>
                        <a:pt x="852046" y="194312"/>
                      </a:cubicBezTo>
                      <a:lnTo>
                        <a:pt x="858342" y="190211"/>
                      </a:lnTo>
                      <a:cubicBezTo>
                        <a:pt x="859809" y="189256"/>
                        <a:pt x="861681" y="188814"/>
                        <a:pt x="863521" y="188872"/>
                      </a:cubicBezTo>
                      <a:close/>
                      <a:moveTo>
                        <a:pt x="234211" y="188872"/>
                      </a:moveTo>
                      <a:cubicBezTo>
                        <a:pt x="236052" y="188930"/>
                        <a:pt x="237862" y="189488"/>
                        <a:pt x="239204" y="190532"/>
                      </a:cubicBezTo>
                      <a:lnTo>
                        <a:pt x="244964" y="195013"/>
                      </a:lnTo>
                      <a:cubicBezTo>
                        <a:pt x="247648" y="197102"/>
                        <a:pt x="247446" y="200343"/>
                        <a:pt x="244513" y="202254"/>
                      </a:cubicBezTo>
                      <a:lnTo>
                        <a:pt x="238217" y="206354"/>
                      </a:lnTo>
                      <a:cubicBezTo>
                        <a:pt x="235284" y="208265"/>
                        <a:pt x="230730" y="208121"/>
                        <a:pt x="228047" y="206033"/>
                      </a:cubicBezTo>
                      <a:lnTo>
                        <a:pt x="222286" y="201552"/>
                      </a:lnTo>
                      <a:cubicBezTo>
                        <a:pt x="219602" y="199463"/>
                        <a:pt x="219804" y="196222"/>
                        <a:pt x="222737" y="194312"/>
                      </a:cubicBezTo>
                      <a:lnTo>
                        <a:pt x="229032" y="190211"/>
                      </a:lnTo>
                      <a:cubicBezTo>
                        <a:pt x="230499" y="189256"/>
                        <a:pt x="232371" y="188814"/>
                        <a:pt x="234211" y="188872"/>
                      </a:cubicBezTo>
                      <a:close/>
                      <a:moveTo>
                        <a:pt x="1878689" y="179894"/>
                      </a:moveTo>
                      <a:cubicBezTo>
                        <a:pt x="1880358" y="179915"/>
                        <a:pt x="1882016" y="180389"/>
                        <a:pt x="1883267" y="181312"/>
                      </a:cubicBezTo>
                      <a:lnTo>
                        <a:pt x="1890131" y="186374"/>
                      </a:lnTo>
                      <a:cubicBezTo>
                        <a:pt x="1892633" y="188220"/>
                        <a:pt x="1892560" y="191160"/>
                        <a:pt x="1889968" y="192942"/>
                      </a:cubicBezTo>
                      <a:lnTo>
                        <a:pt x="1882857" y="197827"/>
                      </a:lnTo>
                      <a:cubicBezTo>
                        <a:pt x="1880264" y="199608"/>
                        <a:pt x="1876134" y="199557"/>
                        <a:pt x="1873631" y="197711"/>
                      </a:cubicBezTo>
                      <a:lnTo>
                        <a:pt x="1866768" y="192649"/>
                      </a:lnTo>
                      <a:cubicBezTo>
                        <a:pt x="1864265" y="190803"/>
                        <a:pt x="1864338" y="187863"/>
                        <a:pt x="1866931" y="186082"/>
                      </a:cubicBezTo>
                      <a:lnTo>
                        <a:pt x="1874041" y="181195"/>
                      </a:lnTo>
                      <a:cubicBezTo>
                        <a:pt x="1875338" y="180305"/>
                        <a:pt x="1877019" y="179873"/>
                        <a:pt x="1878689" y="179894"/>
                      </a:cubicBezTo>
                      <a:close/>
                      <a:moveTo>
                        <a:pt x="1248185" y="179894"/>
                      </a:moveTo>
                      <a:cubicBezTo>
                        <a:pt x="1249855" y="179915"/>
                        <a:pt x="1251513" y="180389"/>
                        <a:pt x="1252764" y="181312"/>
                      </a:cubicBezTo>
                      <a:lnTo>
                        <a:pt x="1259628" y="186374"/>
                      </a:lnTo>
                      <a:cubicBezTo>
                        <a:pt x="1262130" y="188220"/>
                        <a:pt x="1262056" y="191160"/>
                        <a:pt x="1259464" y="192942"/>
                      </a:cubicBezTo>
                      <a:lnTo>
                        <a:pt x="1252353" y="197827"/>
                      </a:lnTo>
                      <a:cubicBezTo>
                        <a:pt x="1249761" y="199608"/>
                        <a:pt x="1245630" y="199557"/>
                        <a:pt x="1243127" y="197711"/>
                      </a:cubicBezTo>
                      <a:lnTo>
                        <a:pt x="1236264" y="192649"/>
                      </a:lnTo>
                      <a:cubicBezTo>
                        <a:pt x="1233762" y="190803"/>
                        <a:pt x="1233835" y="187863"/>
                        <a:pt x="1236428" y="186082"/>
                      </a:cubicBezTo>
                      <a:lnTo>
                        <a:pt x="1243538" y="181195"/>
                      </a:lnTo>
                      <a:cubicBezTo>
                        <a:pt x="1244835" y="180305"/>
                        <a:pt x="1246516" y="179873"/>
                        <a:pt x="1248185" y="179894"/>
                      </a:cubicBezTo>
                      <a:close/>
                      <a:moveTo>
                        <a:pt x="618876" y="179894"/>
                      </a:moveTo>
                      <a:cubicBezTo>
                        <a:pt x="620545" y="179915"/>
                        <a:pt x="622203" y="180389"/>
                        <a:pt x="623455" y="181312"/>
                      </a:cubicBezTo>
                      <a:lnTo>
                        <a:pt x="630318" y="186374"/>
                      </a:lnTo>
                      <a:cubicBezTo>
                        <a:pt x="632820" y="188220"/>
                        <a:pt x="632747" y="191160"/>
                        <a:pt x="630155" y="192942"/>
                      </a:cubicBezTo>
                      <a:lnTo>
                        <a:pt x="623044" y="197827"/>
                      </a:lnTo>
                      <a:cubicBezTo>
                        <a:pt x="620451" y="199608"/>
                        <a:pt x="616321" y="199557"/>
                        <a:pt x="613818" y="197711"/>
                      </a:cubicBezTo>
                      <a:lnTo>
                        <a:pt x="606955" y="192649"/>
                      </a:lnTo>
                      <a:cubicBezTo>
                        <a:pt x="604452" y="190803"/>
                        <a:pt x="604526" y="187863"/>
                        <a:pt x="607118" y="186082"/>
                      </a:cubicBezTo>
                      <a:lnTo>
                        <a:pt x="614229" y="181195"/>
                      </a:lnTo>
                      <a:cubicBezTo>
                        <a:pt x="615525" y="180305"/>
                        <a:pt x="617206" y="179873"/>
                        <a:pt x="618876" y="179894"/>
                      </a:cubicBezTo>
                      <a:close/>
                      <a:moveTo>
                        <a:pt x="2287666" y="171540"/>
                      </a:moveTo>
                      <a:cubicBezTo>
                        <a:pt x="2291946" y="171540"/>
                        <a:pt x="2296227" y="172703"/>
                        <a:pt x="2299492" y="175027"/>
                      </a:cubicBezTo>
                      <a:lnTo>
                        <a:pt x="2317405" y="187778"/>
                      </a:lnTo>
                      <a:cubicBezTo>
                        <a:pt x="2323937" y="192428"/>
                        <a:pt x="2323937" y="199967"/>
                        <a:pt x="2317405" y="204616"/>
                      </a:cubicBezTo>
                      <a:lnTo>
                        <a:pt x="2298578" y="218018"/>
                      </a:lnTo>
                      <a:cubicBezTo>
                        <a:pt x="2292048" y="222667"/>
                        <a:pt x="2281457" y="222667"/>
                        <a:pt x="2274926" y="218018"/>
                      </a:cubicBezTo>
                      <a:lnTo>
                        <a:pt x="2257013" y="205266"/>
                      </a:lnTo>
                      <a:cubicBezTo>
                        <a:pt x="2250482" y="200617"/>
                        <a:pt x="2250481" y="193079"/>
                        <a:pt x="2257013" y="188429"/>
                      </a:cubicBezTo>
                      <a:lnTo>
                        <a:pt x="2275841" y="175027"/>
                      </a:lnTo>
                      <a:cubicBezTo>
                        <a:pt x="2279106" y="172702"/>
                        <a:pt x="2283386" y="171540"/>
                        <a:pt x="2287666" y="171540"/>
                      </a:cubicBezTo>
                      <a:close/>
                      <a:moveTo>
                        <a:pt x="1657036" y="171540"/>
                      </a:moveTo>
                      <a:cubicBezTo>
                        <a:pt x="1661316" y="171540"/>
                        <a:pt x="1665596" y="172703"/>
                        <a:pt x="1668862" y="175027"/>
                      </a:cubicBezTo>
                      <a:lnTo>
                        <a:pt x="1686775" y="187778"/>
                      </a:lnTo>
                      <a:cubicBezTo>
                        <a:pt x="1693306" y="192428"/>
                        <a:pt x="1693306" y="199967"/>
                        <a:pt x="1686775" y="204616"/>
                      </a:cubicBezTo>
                      <a:lnTo>
                        <a:pt x="1667947" y="218018"/>
                      </a:lnTo>
                      <a:cubicBezTo>
                        <a:pt x="1661417" y="222667"/>
                        <a:pt x="1650827" y="222667"/>
                        <a:pt x="1644295" y="218018"/>
                      </a:cubicBezTo>
                      <a:lnTo>
                        <a:pt x="1626383" y="205266"/>
                      </a:lnTo>
                      <a:cubicBezTo>
                        <a:pt x="1619852" y="200617"/>
                        <a:pt x="1619851" y="193079"/>
                        <a:pt x="1626383" y="188429"/>
                      </a:cubicBezTo>
                      <a:lnTo>
                        <a:pt x="1645210" y="175027"/>
                      </a:lnTo>
                      <a:cubicBezTo>
                        <a:pt x="1648475" y="172702"/>
                        <a:pt x="1652756" y="171540"/>
                        <a:pt x="1657036" y="171540"/>
                      </a:cubicBezTo>
                      <a:close/>
                      <a:moveTo>
                        <a:pt x="1026532" y="171540"/>
                      </a:moveTo>
                      <a:cubicBezTo>
                        <a:pt x="1030813" y="171540"/>
                        <a:pt x="1035093" y="172703"/>
                        <a:pt x="1038358" y="175027"/>
                      </a:cubicBezTo>
                      <a:lnTo>
                        <a:pt x="1056271" y="187778"/>
                      </a:lnTo>
                      <a:cubicBezTo>
                        <a:pt x="1062803" y="192428"/>
                        <a:pt x="1062803" y="199967"/>
                        <a:pt x="1056271" y="204616"/>
                      </a:cubicBezTo>
                      <a:lnTo>
                        <a:pt x="1037444" y="218018"/>
                      </a:lnTo>
                      <a:cubicBezTo>
                        <a:pt x="1030913" y="222667"/>
                        <a:pt x="1020323" y="222667"/>
                        <a:pt x="1013792" y="218018"/>
                      </a:cubicBezTo>
                      <a:lnTo>
                        <a:pt x="995880" y="205266"/>
                      </a:lnTo>
                      <a:cubicBezTo>
                        <a:pt x="989348" y="200617"/>
                        <a:pt x="989348" y="193079"/>
                        <a:pt x="995880" y="188429"/>
                      </a:cubicBezTo>
                      <a:lnTo>
                        <a:pt x="1014707" y="175027"/>
                      </a:lnTo>
                      <a:cubicBezTo>
                        <a:pt x="1017972" y="172702"/>
                        <a:pt x="1022252" y="171540"/>
                        <a:pt x="1026532" y="171540"/>
                      </a:cubicBezTo>
                      <a:close/>
                      <a:moveTo>
                        <a:pt x="397223" y="171540"/>
                      </a:moveTo>
                      <a:cubicBezTo>
                        <a:pt x="401503" y="171540"/>
                        <a:pt x="405783" y="172703"/>
                        <a:pt x="409049" y="175027"/>
                      </a:cubicBezTo>
                      <a:lnTo>
                        <a:pt x="426962" y="187778"/>
                      </a:lnTo>
                      <a:cubicBezTo>
                        <a:pt x="433493" y="192428"/>
                        <a:pt x="433493" y="199967"/>
                        <a:pt x="426962" y="204616"/>
                      </a:cubicBezTo>
                      <a:lnTo>
                        <a:pt x="408135" y="218018"/>
                      </a:lnTo>
                      <a:cubicBezTo>
                        <a:pt x="401604" y="222667"/>
                        <a:pt x="391014" y="222667"/>
                        <a:pt x="384483" y="218018"/>
                      </a:cubicBezTo>
                      <a:lnTo>
                        <a:pt x="366570" y="205266"/>
                      </a:lnTo>
                      <a:cubicBezTo>
                        <a:pt x="360038" y="200617"/>
                        <a:pt x="360038" y="193079"/>
                        <a:pt x="366570" y="188429"/>
                      </a:cubicBezTo>
                      <a:lnTo>
                        <a:pt x="385397" y="175027"/>
                      </a:lnTo>
                      <a:cubicBezTo>
                        <a:pt x="388662" y="172702"/>
                        <a:pt x="392942" y="171540"/>
                        <a:pt x="397223" y="171540"/>
                      </a:cubicBezTo>
                      <a:close/>
                      <a:moveTo>
                        <a:pt x="1979950" y="169984"/>
                      </a:moveTo>
                      <a:lnTo>
                        <a:pt x="2024980" y="169984"/>
                      </a:lnTo>
                      <a:lnTo>
                        <a:pt x="2024980" y="169985"/>
                      </a:lnTo>
                      <a:lnTo>
                        <a:pt x="2070013" y="169985"/>
                      </a:lnTo>
                      <a:cubicBezTo>
                        <a:pt x="2087656" y="169984"/>
                        <a:pt x="2101958" y="180166"/>
                        <a:pt x="2101958" y="192726"/>
                      </a:cubicBezTo>
                      <a:lnTo>
                        <a:pt x="2101958" y="227172"/>
                      </a:lnTo>
                      <a:cubicBezTo>
                        <a:pt x="2101958" y="239732"/>
                        <a:pt x="2087656" y="249914"/>
                        <a:pt x="2070013" y="249914"/>
                      </a:cubicBezTo>
                      <a:lnTo>
                        <a:pt x="2024980" y="249914"/>
                      </a:lnTo>
                      <a:lnTo>
                        <a:pt x="1979949" y="249914"/>
                      </a:lnTo>
                      <a:cubicBezTo>
                        <a:pt x="1962306" y="249914"/>
                        <a:pt x="1948003" y="239732"/>
                        <a:pt x="1948003" y="227172"/>
                      </a:cubicBezTo>
                      <a:cubicBezTo>
                        <a:pt x="1948003" y="215690"/>
                        <a:pt x="1948003" y="204208"/>
                        <a:pt x="1948003" y="192726"/>
                      </a:cubicBezTo>
                      <a:cubicBezTo>
                        <a:pt x="1948003" y="180166"/>
                        <a:pt x="1962306" y="169985"/>
                        <a:pt x="1979950" y="169984"/>
                      </a:cubicBezTo>
                      <a:close/>
                      <a:moveTo>
                        <a:pt x="1349446" y="169984"/>
                      </a:moveTo>
                      <a:lnTo>
                        <a:pt x="1394477" y="169984"/>
                      </a:lnTo>
                      <a:lnTo>
                        <a:pt x="1394477" y="169985"/>
                      </a:lnTo>
                      <a:lnTo>
                        <a:pt x="1439383" y="169985"/>
                      </a:lnTo>
                      <a:cubicBezTo>
                        <a:pt x="1457026" y="169984"/>
                        <a:pt x="1471328" y="180166"/>
                        <a:pt x="1471328" y="192726"/>
                      </a:cubicBezTo>
                      <a:lnTo>
                        <a:pt x="1471328" y="227172"/>
                      </a:lnTo>
                      <a:cubicBezTo>
                        <a:pt x="1471328" y="239732"/>
                        <a:pt x="1457025" y="249914"/>
                        <a:pt x="1439383" y="249914"/>
                      </a:cubicBezTo>
                      <a:lnTo>
                        <a:pt x="1394477" y="249914"/>
                      </a:lnTo>
                      <a:lnTo>
                        <a:pt x="1394350" y="249914"/>
                      </a:lnTo>
                      <a:lnTo>
                        <a:pt x="1349446" y="249914"/>
                      </a:lnTo>
                      <a:cubicBezTo>
                        <a:pt x="1331803" y="249914"/>
                        <a:pt x="1317499" y="239732"/>
                        <a:pt x="1317499" y="227172"/>
                      </a:cubicBezTo>
                      <a:cubicBezTo>
                        <a:pt x="1317500" y="215690"/>
                        <a:pt x="1317500" y="204208"/>
                        <a:pt x="1317500" y="192726"/>
                      </a:cubicBezTo>
                      <a:cubicBezTo>
                        <a:pt x="1317500" y="180166"/>
                        <a:pt x="1331803" y="169985"/>
                        <a:pt x="1349446" y="169984"/>
                      </a:cubicBezTo>
                      <a:close/>
                      <a:moveTo>
                        <a:pt x="720137" y="169984"/>
                      </a:moveTo>
                      <a:lnTo>
                        <a:pt x="765167" y="169984"/>
                      </a:lnTo>
                      <a:lnTo>
                        <a:pt x="765167" y="169985"/>
                      </a:lnTo>
                      <a:lnTo>
                        <a:pt x="808879" y="169985"/>
                      </a:lnTo>
                      <a:cubicBezTo>
                        <a:pt x="826522" y="169984"/>
                        <a:pt x="840825" y="180166"/>
                        <a:pt x="840825" y="192726"/>
                      </a:cubicBezTo>
                      <a:lnTo>
                        <a:pt x="840825" y="227172"/>
                      </a:lnTo>
                      <a:cubicBezTo>
                        <a:pt x="840825" y="239732"/>
                        <a:pt x="826522" y="249914"/>
                        <a:pt x="808879" y="249914"/>
                      </a:cubicBezTo>
                      <a:lnTo>
                        <a:pt x="765167" y="249914"/>
                      </a:lnTo>
                      <a:lnTo>
                        <a:pt x="763846" y="249914"/>
                      </a:lnTo>
                      <a:lnTo>
                        <a:pt x="720136" y="249914"/>
                      </a:lnTo>
                      <a:cubicBezTo>
                        <a:pt x="702492" y="249914"/>
                        <a:pt x="688190" y="239732"/>
                        <a:pt x="688190" y="227172"/>
                      </a:cubicBezTo>
                      <a:cubicBezTo>
                        <a:pt x="688190" y="215690"/>
                        <a:pt x="688190" y="204208"/>
                        <a:pt x="688191" y="192726"/>
                      </a:cubicBezTo>
                      <a:cubicBezTo>
                        <a:pt x="688191" y="180166"/>
                        <a:pt x="702492" y="169985"/>
                        <a:pt x="720137" y="169984"/>
                      </a:cubicBezTo>
                      <a:close/>
                      <a:moveTo>
                        <a:pt x="114070" y="169984"/>
                      </a:moveTo>
                      <a:lnTo>
                        <a:pt x="134663" y="169984"/>
                      </a:lnTo>
                      <a:lnTo>
                        <a:pt x="134663" y="169985"/>
                      </a:lnTo>
                      <a:lnTo>
                        <a:pt x="179569" y="169985"/>
                      </a:lnTo>
                      <a:cubicBezTo>
                        <a:pt x="197212" y="169984"/>
                        <a:pt x="211515" y="180166"/>
                        <a:pt x="211515" y="192726"/>
                      </a:cubicBezTo>
                      <a:lnTo>
                        <a:pt x="211515" y="227172"/>
                      </a:lnTo>
                      <a:cubicBezTo>
                        <a:pt x="211515" y="239732"/>
                        <a:pt x="197212" y="249914"/>
                        <a:pt x="179569" y="249914"/>
                      </a:cubicBezTo>
                      <a:lnTo>
                        <a:pt x="134663" y="249914"/>
                      </a:lnTo>
                      <a:lnTo>
                        <a:pt x="134537" y="249914"/>
                      </a:lnTo>
                      <a:lnTo>
                        <a:pt x="100032" y="249914"/>
                      </a:lnTo>
                      <a:close/>
                      <a:moveTo>
                        <a:pt x="2397104" y="166826"/>
                      </a:moveTo>
                      <a:cubicBezTo>
                        <a:pt x="2400850" y="166826"/>
                        <a:pt x="2404597" y="167844"/>
                        <a:pt x="2407456" y="169878"/>
                      </a:cubicBezTo>
                      <a:lnTo>
                        <a:pt x="2423136" y="181040"/>
                      </a:lnTo>
                      <a:cubicBezTo>
                        <a:pt x="2428853" y="185111"/>
                        <a:pt x="2428853" y="191709"/>
                        <a:pt x="2423136" y="195780"/>
                      </a:cubicBezTo>
                      <a:lnTo>
                        <a:pt x="2403232" y="209948"/>
                      </a:lnTo>
                      <a:cubicBezTo>
                        <a:pt x="2397515" y="214018"/>
                        <a:pt x="2388245" y="214018"/>
                        <a:pt x="2382528" y="209948"/>
                      </a:cubicBezTo>
                      <a:lnTo>
                        <a:pt x="2366847" y="198786"/>
                      </a:lnTo>
                      <a:cubicBezTo>
                        <a:pt x="2361130" y="194716"/>
                        <a:pt x="2361130" y="188117"/>
                        <a:pt x="2366847" y="184047"/>
                      </a:cubicBezTo>
                      <a:lnTo>
                        <a:pt x="2386751" y="169878"/>
                      </a:lnTo>
                      <a:cubicBezTo>
                        <a:pt x="2389610" y="167843"/>
                        <a:pt x="2393357" y="166826"/>
                        <a:pt x="2397104" y="166826"/>
                      </a:cubicBezTo>
                      <a:close/>
                      <a:moveTo>
                        <a:pt x="1766473" y="166826"/>
                      </a:moveTo>
                      <a:cubicBezTo>
                        <a:pt x="1770219" y="166826"/>
                        <a:pt x="1773966" y="167844"/>
                        <a:pt x="1776825" y="169878"/>
                      </a:cubicBezTo>
                      <a:lnTo>
                        <a:pt x="1792505" y="181040"/>
                      </a:lnTo>
                      <a:cubicBezTo>
                        <a:pt x="1798223" y="185111"/>
                        <a:pt x="1798223" y="191709"/>
                        <a:pt x="1792505" y="195780"/>
                      </a:cubicBezTo>
                      <a:lnTo>
                        <a:pt x="1772602" y="209948"/>
                      </a:lnTo>
                      <a:cubicBezTo>
                        <a:pt x="1766884" y="214018"/>
                        <a:pt x="1757615" y="214018"/>
                        <a:pt x="1751897" y="209948"/>
                      </a:cubicBezTo>
                      <a:lnTo>
                        <a:pt x="1736217" y="198786"/>
                      </a:lnTo>
                      <a:cubicBezTo>
                        <a:pt x="1730499" y="194716"/>
                        <a:pt x="1730499" y="188117"/>
                        <a:pt x="1736217" y="184047"/>
                      </a:cubicBezTo>
                      <a:lnTo>
                        <a:pt x="1756120" y="169878"/>
                      </a:lnTo>
                      <a:cubicBezTo>
                        <a:pt x="1758979" y="167843"/>
                        <a:pt x="1762726" y="166826"/>
                        <a:pt x="1766473" y="166826"/>
                      </a:cubicBezTo>
                      <a:close/>
                      <a:moveTo>
                        <a:pt x="1135970" y="166826"/>
                      </a:moveTo>
                      <a:cubicBezTo>
                        <a:pt x="1139716" y="166826"/>
                        <a:pt x="1143463" y="167844"/>
                        <a:pt x="1146322" y="169878"/>
                      </a:cubicBezTo>
                      <a:lnTo>
                        <a:pt x="1162002" y="181040"/>
                      </a:lnTo>
                      <a:cubicBezTo>
                        <a:pt x="1167720" y="185111"/>
                        <a:pt x="1167720" y="191709"/>
                        <a:pt x="1162002" y="195780"/>
                      </a:cubicBezTo>
                      <a:lnTo>
                        <a:pt x="1142098" y="209948"/>
                      </a:lnTo>
                      <a:cubicBezTo>
                        <a:pt x="1136381" y="214018"/>
                        <a:pt x="1127112" y="214018"/>
                        <a:pt x="1121394" y="209948"/>
                      </a:cubicBezTo>
                      <a:lnTo>
                        <a:pt x="1105714" y="198786"/>
                      </a:lnTo>
                      <a:cubicBezTo>
                        <a:pt x="1099996" y="194716"/>
                        <a:pt x="1099996" y="188117"/>
                        <a:pt x="1105714" y="184047"/>
                      </a:cubicBezTo>
                      <a:lnTo>
                        <a:pt x="1125617" y="169878"/>
                      </a:lnTo>
                      <a:cubicBezTo>
                        <a:pt x="1128476" y="167843"/>
                        <a:pt x="1132223" y="166826"/>
                        <a:pt x="1135970" y="166826"/>
                      </a:cubicBezTo>
                      <a:close/>
                      <a:moveTo>
                        <a:pt x="506660" y="166826"/>
                      </a:moveTo>
                      <a:cubicBezTo>
                        <a:pt x="510407" y="166826"/>
                        <a:pt x="514153" y="167844"/>
                        <a:pt x="517012" y="169878"/>
                      </a:cubicBezTo>
                      <a:lnTo>
                        <a:pt x="532693" y="181040"/>
                      </a:lnTo>
                      <a:cubicBezTo>
                        <a:pt x="538410" y="185111"/>
                        <a:pt x="538410" y="191709"/>
                        <a:pt x="532692" y="195780"/>
                      </a:cubicBezTo>
                      <a:lnTo>
                        <a:pt x="512789" y="209948"/>
                      </a:lnTo>
                      <a:cubicBezTo>
                        <a:pt x="507071" y="214018"/>
                        <a:pt x="497802" y="214018"/>
                        <a:pt x="492084" y="209948"/>
                      </a:cubicBezTo>
                      <a:lnTo>
                        <a:pt x="476404" y="198786"/>
                      </a:lnTo>
                      <a:cubicBezTo>
                        <a:pt x="470686" y="194716"/>
                        <a:pt x="470686" y="188117"/>
                        <a:pt x="476404" y="184047"/>
                      </a:cubicBezTo>
                      <a:lnTo>
                        <a:pt x="496307" y="169878"/>
                      </a:lnTo>
                      <a:cubicBezTo>
                        <a:pt x="499167" y="167843"/>
                        <a:pt x="502913" y="166826"/>
                        <a:pt x="506660" y="166826"/>
                      </a:cubicBezTo>
                      <a:close/>
                      <a:moveTo>
                        <a:pt x="1919565" y="152163"/>
                      </a:moveTo>
                      <a:cubicBezTo>
                        <a:pt x="1922592" y="151842"/>
                        <a:pt x="1925789" y="152343"/>
                        <a:pt x="1928442" y="153741"/>
                      </a:cubicBezTo>
                      <a:lnTo>
                        <a:pt x="1942994" y="161410"/>
                      </a:lnTo>
                      <a:cubicBezTo>
                        <a:pt x="1948300" y="164206"/>
                        <a:pt x="1949417" y="169535"/>
                        <a:pt x="1945489" y="173312"/>
                      </a:cubicBezTo>
                      <a:lnTo>
                        <a:pt x="1929239" y="188936"/>
                      </a:lnTo>
                      <a:cubicBezTo>
                        <a:pt x="1925312" y="192714"/>
                        <a:pt x="1917825" y="193509"/>
                        <a:pt x="1912519" y="190713"/>
                      </a:cubicBezTo>
                      <a:lnTo>
                        <a:pt x="1897967" y="183043"/>
                      </a:lnTo>
                      <a:cubicBezTo>
                        <a:pt x="1892662" y="180247"/>
                        <a:pt x="1891544" y="174918"/>
                        <a:pt x="1895473" y="171141"/>
                      </a:cubicBezTo>
                      <a:lnTo>
                        <a:pt x="1911723" y="155516"/>
                      </a:lnTo>
                      <a:cubicBezTo>
                        <a:pt x="1913686" y="153628"/>
                        <a:pt x="1916540" y="152485"/>
                        <a:pt x="1919565" y="152163"/>
                      </a:cubicBezTo>
                      <a:close/>
                      <a:moveTo>
                        <a:pt x="1289062" y="152163"/>
                      </a:moveTo>
                      <a:cubicBezTo>
                        <a:pt x="1292089" y="151842"/>
                        <a:pt x="1295286" y="152343"/>
                        <a:pt x="1297939" y="153741"/>
                      </a:cubicBezTo>
                      <a:lnTo>
                        <a:pt x="1312491" y="161410"/>
                      </a:lnTo>
                      <a:cubicBezTo>
                        <a:pt x="1317797" y="164206"/>
                        <a:pt x="1318914" y="169535"/>
                        <a:pt x="1314986" y="173312"/>
                      </a:cubicBezTo>
                      <a:lnTo>
                        <a:pt x="1298736" y="188936"/>
                      </a:lnTo>
                      <a:cubicBezTo>
                        <a:pt x="1294808" y="192714"/>
                        <a:pt x="1287322" y="193509"/>
                        <a:pt x="1282016" y="190713"/>
                      </a:cubicBezTo>
                      <a:lnTo>
                        <a:pt x="1267464" y="183043"/>
                      </a:lnTo>
                      <a:cubicBezTo>
                        <a:pt x="1262159" y="180247"/>
                        <a:pt x="1261041" y="174918"/>
                        <a:pt x="1264970" y="171141"/>
                      </a:cubicBezTo>
                      <a:lnTo>
                        <a:pt x="1281219" y="155516"/>
                      </a:lnTo>
                      <a:cubicBezTo>
                        <a:pt x="1283183" y="153628"/>
                        <a:pt x="1286037" y="152485"/>
                        <a:pt x="1289062" y="152163"/>
                      </a:cubicBezTo>
                      <a:close/>
                      <a:moveTo>
                        <a:pt x="659753" y="152163"/>
                      </a:moveTo>
                      <a:cubicBezTo>
                        <a:pt x="662779" y="151842"/>
                        <a:pt x="665976" y="152343"/>
                        <a:pt x="668629" y="153741"/>
                      </a:cubicBezTo>
                      <a:lnTo>
                        <a:pt x="683181" y="161410"/>
                      </a:lnTo>
                      <a:cubicBezTo>
                        <a:pt x="688487" y="164206"/>
                        <a:pt x="689604" y="169535"/>
                        <a:pt x="685676" y="173312"/>
                      </a:cubicBezTo>
                      <a:lnTo>
                        <a:pt x="669426" y="188936"/>
                      </a:lnTo>
                      <a:cubicBezTo>
                        <a:pt x="665498" y="192714"/>
                        <a:pt x="658013" y="193509"/>
                        <a:pt x="652706" y="190713"/>
                      </a:cubicBezTo>
                      <a:lnTo>
                        <a:pt x="638154" y="183043"/>
                      </a:lnTo>
                      <a:cubicBezTo>
                        <a:pt x="632848" y="180247"/>
                        <a:pt x="631731" y="174918"/>
                        <a:pt x="635660" y="171141"/>
                      </a:cubicBezTo>
                      <a:lnTo>
                        <a:pt x="651909" y="155516"/>
                      </a:lnTo>
                      <a:cubicBezTo>
                        <a:pt x="653873" y="153628"/>
                        <a:pt x="656727" y="152485"/>
                        <a:pt x="659753" y="152163"/>
                      </a:cubicBezTo>
                      <a:close/>
                      <a:moveTo>
                        <a:pt x="1989691" y="147211"/>
                      </a:moveTo>
                      <a:cubicBezTo>
                        <a:pt x="1991532" y="147269"/>
                        <a:pt x="1993342" y="147827"/>
                        <a:pt x="1994684" y="148871"/>
                      </a:cubicBezTo>
                      <a:lnTo>
                        <a:pt x="2000444" y="153352"/>
                      </a:lnTo>
                      <a:cubicBezTo>
                        <a:pt x="2003128" y="155441"/>
                        <a:pt x="2002926" y="158682"/>
                        <a:pt x="1999992" y="160593"/>
                      </a:cubicBezTo>
                      <a:lnTo>
                        <a:pt x="1993697" y="164694"/>
                      </a:lnTo>
                      <a:cubicBezTo>
                        <a:pt x="1990764" y="166604"/>
                        <a:pt x="1986210" y="166461"/>
                        <a:pt x="1983525" y="164372"/>
                      </a:cubicBezTo>
                      <a:lnTo>
                        <a:pt x="1977765" y="159891"/>
                      </a:lnTo>
                      <a:cubicBezTo>
                        <a:pt x="1975081" y="157803"/>
                        <a:pt x="1975283" y="154561"/>
                        <a:pt x="1978216" y="152650"/>
                      </a:cubicBezTo>
                      <a:lnTo>
                        <a:pt x="1984512" y="148549"/>
                      </a:lnTo>
                      <a:cubicBezTo>
                        <a:pt x="1985978" y="147594"/>
                        <a:pt x="1987850" y="147153"/>
                        <a:pt x="1989691" y="147211"/>
                      </a:cubicBezTo>
                      <a:close/>
                      <a:moveTo>
                        <a:pt x="1359188" y="147211"/>
                      </a:moveTo>
                      <a:cubicBezTo>
                        <a:pt x="1361029" y="147269"/>
                        <a:pt x="1362838" y="147827"/>
                        <a:pt x="1364180" y="148871"/>
                      </a:cubicBezTo>
                      <a:lnTo>
                        <a:pt x="1369940" y="153352"/>
                      </a:lnTo>
                      <a:cubicBezTo>
                        <a:pt x="1372625" y="155441"/>
                        <a:pt x="1372422" y="158682"/>
                        <a:pt x="1369489" y="160593"/>
                      </a:cubicBezTo>
                      <a:lnTo>
                        <a:pt x="1363194" y="164694"/>
                      </a:lnTo>
                      <a:cubicBezTo>
                        <a:pt x="1360261" y="166604"/>
                        <a:pt x="1355706" y="166461"/>
                        <a:pt x="1353022" y="164372"/>
                      </a:cubicBezTo>
                      <a:lnTo>
                        <a:pt x="1347262" y="159891"/>
                      </a:lnTo>
                      <a:cubicBezTo>
                        <a:pt x="1344578" y="157803"/>
                        <a:pt x="1344780" y="154561"/>
                        <a:pt x="1347713" y="152650"/>
                      </a:cubicBezTo>
                      <a:lnTo>
                        <a:pt x="1354009" y="148549"/>
                      </a:lnTo>
                      <a:cubicBezTo>
                        <a:pt x="1355475" y="147594"/>
                        <a:pt x="1357347" y="147153"/>
                        <a:pt x="1359188" y="147211"/>
                      </a:cubicBezTo>
                      <a:close/>
                      <a:moveTo>
                        <a:pt x="729878" y="147211"/>
                      </a:moveTo>
                      <a:cubicBezTo>
                        <a:pt x="731719" y="147269"/>
                        <a:pt x="733529" y="147827"/>
                        <a:pt x="734871" y="148871"/>
                      </a:cubicBezTo>
                      <a:lnTo>
                        <a:pt x="740630" y="153352"/>
                      </a:lnTo>
                      <a:cubicBezTo>
                        <a:pt x="743315" y="155441"/>
                        <a:pt x="743113" y="158682"/>
                        <a:pt x="740180" y="160593"/>
                      </a:cubicBezTo>
                      <a:lnTo>
                        <a:pt x="733884" y="164694"/>
                      </a:lnTo>
                      <a:cubicBezTo>
                        <a:pt x="730951" y="166604"/>
                        <a:pt x="726396" y="166461"/>
                        <a:pt x="723712" y="164372"/>
                      </a:cubicBezTo>
                      <a:lnTo>
                        <a:pt x="717953" y="159891"/>
                      </a:lnTo>
                      <a:cubicBezTo>
                        <a:pt x="715268" y="157803"/>
                        <a:pt x="715470" y="154561"/>
                        <a:pt x="718404" y="152650"/>
                      </a:cubicBezTo>
                      <a:lnTo>
                        <a:pt x="724699" y="148549"/>
                      </a:lnTo>
                      <a:cubicBezTo>
                        <a:pt x="726165" y="147594"/>
                        <a:pt x="728037" y="147153"/>
                        <a:pt x="729878" y="147211"/>
                      </a:cubicBezTo>
                      <a:close/>
                      <a:moveTo>
                        <a:pt x="2067324" y="147210"/>
                      </a:moveTo>
                      <a:cubicBezTo>
                        <a:pt x="2069165" y="147268"/>
                        <a:pt x="2070975" y="147826"/>
                        <a:pt x="2072317" y="148870"/>
                      </a:cubicBezTo>
                      <a:lnTo>
                        <a:pt x="2078077" y="153352"/>
                      </a:lnTo>
                      <a:cubicBezTo>
                        <a:pt x="2080761" y="155440"/>
                        <a:pt x="2080559" y="158681"/>
                        <a:pt x="2077626" y="160592"/>
                      </a:cubicBezTo>
                      <a:lnTo>
                        <a:pt x="2071330" y="164693"/>
                      </a:lnTo>
                      <a:cubicBezTo>
                        <a:pt x="2068397" y="166603"/>
                        <a:pt x="2063843" y="166460"/>
                        <a:pt x="2061159" y="164372"/>
                      </a:cubicBezTo>
                      <a:lnTo>
                        <a:pt x="2055399" y="159890"/>
                      </a:lnTo>
                      <a:cubicBezTo>
                        <a:pt x="2052715" y="157802"/>
                        <a:pt x="2052917" y="154560"/>
                        <a:pt x="2055850" y="152650"/>
                      </a:cubicBezTo>
                      <a:lnTo>
                        <a:pt x="2062146" y="148549"/>
                      </a:lnTo>
                      <a:cubicBezTo>
                        <a:pt x="2063612" y="147594"/>
                        <a:pt x="2065484" y="147152"/>
                        <a:pt x="2067324" y="147210"/>
                      </a:cubicBezTo>
                      <a:close/>
                      <a:moveTo>
                        <a:pt x="1436694" y="147210"/>
                      </a:moveTo>
                      <a:cubicBezTo>
                        <a:pt x="1438535" y="147268"/>
                        <a:pt x="1440345" y="147826"/>
                        <a:pt x="1441687" y="148870"/>
                      </a:cubicBezTo>
                      <a:lnTo>
                        <a:pt x="1447447" y="153352"/>
                      </a:lnTo>
                      <a:cubicBezTo>
                        <a:pt x="1450131" y="155440"/>
                        <a:pt x="1449928" y="158681"/>
                        <a:pt x="1446995" y="160592"/>
                      </a:cubicBezTo>
                      <a:lnTo>
                        <a:pt x="1440700" y="164693"/>
                      </a:lnTo>
                      <a:cubicBezTo>
                        <a:pt x="1437766" y="166603"/>
                        <a:pt x="1433213" y="166460"/>
                        <a:pt x="1430529" y="164372"/>
                      </a:cubicBezTo>
                      <a:lnTo>
                        <a:pt x="1424768" y="159890"/>
                      </a:lnTo>
                      <a:cubicBezTo>
                        <a:pt x="1422085" y="157802"/>
                        <a:pt x="1422286" y="154560"/>
                        <a:pt x="1425220" y="152650"/>
                      </a:cubicBezTo>
                      <a:lnTo>
                        <a:pt x="1431515" y="148549"/>
                      </a:lnTo>
                      <a:cubicBezTo>
                        <a:pt x="1432982" y="147594"/>
                        <a:pt x="1434854" y="147152"/>
                        <a:pt x="1436694" y="147210"/>
                      </a:cubicBezTo>
                      <a:close/>
                      <a:moveTo>
                        <a:pt x="806191" y="147210"/>
                      </a:moveTo>
                      <a:cubicBezTo>
                        <a:pt x="808031" y="147268"/>
                        <a:pt x="809841" y="147826"/>
                        <a:pt x="811183" y="148870"/>
                      </a:cubicBezTo>
                      <a:lnTo>
                        <a:pt x="816943" y="153352"/>
                      </a:lnTo>
                      <a:cubicBezTo>
                        <a:pt x="819628" y="155440"/>
                        <a:pt x="819425" y="158681"/>
                        <a:pt x="816492" y="160592"/>
                      </a:cubicBezTo>
                      <a:lnTo>
                        <a:pt x="810197" y="164693"/>
                      </a:lnTo>
                      <a:cubicBezTo>
                        <a:pt x="807263" y="166603"/>
                        <a:pt x="802710" y="166460"/>
                        <a:pt x="800025" y="164372"/>
                      </a:cubicBezTo>
                      <a:lnTo>
                        <a:pt x="794265" y="159890"/>
                      </a:lnTo>
                      <a:cubicBezTo>
                        <a:pt x="791581" y="157802"/>
                        <a:pt x="791783" y="154560"/>
                        <a:pt x="794716" y="152650"/>
                      </a:cubicBezTo>
                      <a:lnTo>
                        <a:pt x="801011" y="148549"/>
                      </a:lnTo>
                      <a:cubicBezTo>
                        <a:pt x="802478" y="147594"/>
                        <a:pt x="804350" y="147152"/>
                        <a:pt x="806191" y="147210"/>
                      </a:cubicBezTo>
                      <a:close/>
                      <a:moveTo>
                        <a:pt x="176881" y="147210"/>
                      </a:moveTo>
                      <a:cubicBezTo>
                        <a:pt x="178721" y="147268"/>
                        <a:pt x="180531" y="147826"/>
                        <a:pt x="181873" y="148870"/>
                      </a:cubicBezTo>
                      <a:lnTo>
                        <a:pt x="187634" y="153352"/>
                      </a:lnTo>
                      <a:cubicBezTo>
                        <a:pt x="190318" y="155440"/>
                        <a:pt x="190115" y="158681"/>
                        <a:pt x="187182" y="160592"/>
                      </a:cubicBezTo>
                      <a:lnTo>
                        <a:pt x="180887" y="164693"/>
                      </a:lnTo>
                      <a:cubicBezTo>
                        <a:pt x="177953" y="166603"/>
                        <a:pt x="173400" y="166460"/>
                        <a:pt x="170716" y="164372"/>
                      </a:cubicBezTo>
                      <a:lnTo>
                        <a:pt x="164955" y="159890"/>
                      </a:lnTo>
                      <a:cubicBezTo>
                        <a:pt x="162272" y="157802"/>
                        <a:pt x="162474" y="154560"/>
                        <a:pt x="165407" y="152650"/>
                      </a:cubicBezTo>
                      <a:lnTo>
                        <a:pt x="171702" y="148549"/>
                      </a:lnTo>
                      <a:cubicBezTo>
                        <a:pt x="173168" y="147594"/>
                        <a:pt x="175040" y="147152"/>
                        <a:pt x="176881" y="147210"/>
                      </a:cubicBezTo>
                      <a:close/>
                      <a:moveTo>
                        <a:pt x="2332504" y="145219"/>
                      </a:moveTo>
                      <a:cubicBezTo>
                        <a:pt x="2335811" y="145261"/>
                        <a:pt x="2339094" y="146200"/>
                        <a:pt x="2341572" y="148028"/>
                      </a:cubicBezTo>
                      <a:lnTo>
                        <a:pt x="2363121" y="163921"/>
                      </a:lnTo>
                      <a:cubicBezTo>
                        <a:pt x="2368076" y="167576"/>
                        <a:pt x="2367931" y="173399"/>
                        <a:pt x="2362797" y="176926"/>
                      </a:cubicBezTo>
                      <a:lnTo>
                        <a:pt x="2348715" y="186602"/>
                      </a:lnTo>
                      <a:cubicBezTo>
                        <a:pt x="2343579" y="190130"/>
                        <a:pt x="2335400" y="190027"/>
                        <a:pt x="2330444" y="186372"/>
                      </a:cubicBezTo>
                      <a:lnTo>
                        <a:pt x="2308896" y="170479"/>
                      </a:lnTo>
                      <a:cubicBezTo>
                        <a:pt x="2303940" y="166824"/>
                        <a:pt x="2304085" y="161001"/>
                        <a:pt x="2309219" y="157473"/>
                      </a:cubicBezTo>
                      <a:lnTo>
                        <a:pt x="2323302" y="147797"/>
                      </a:lnTo>
                      <a:cubicBezTo>
                        <a:pt x="2325869" y="146033"/>
                        <a:pt x="2329198" y="145177"/>
                        <a:pt x="2332504" y="145219"/>
                      </a:cubicBezTo>
                      <a:close/>
                      <a:moveTo>
                        <a:pt x="1701873" y="145219"/>
                      </a:moveTo>
                      <a:cubicBezTo>
                        <a:pt x="1705180" y="145261"/>
                        <a:pt x="1708464" y="146200"/>
                        <a:pt x="1710942" y="148028"/>
                      </a:cubicBezTo>
                      <a:lnTo>
                        <a:pt x="1732490" y="163921"/>
                      </a:lnTo>
                      <a:cubicBezTo>
                        <a:pt x="1737446" y="167576"/>
                        <a:pt x="1737301" y="173399"/>
                        <a:pt x="1732167" y="176926"/>
                      </a:cubicBezTo>
                      <a:lnTo>
                        <a:pt x="1718084" y="186602"/>
                      </a:lnTo>
                      <a:cubicBezTo>
                        <a:pt x="1712949" y="190130"/>
                        <a:pt x="1704769" y="190027"/>
                        <a:pt x="1699813" y="186372"/>
                      </a:cubicBezTo>
                      <a:lnTo>
                        <a:pt x="1678266" y="170479"/>
                      </a:lnTo>
                      <a:cubicBezTo>
                        <a:pt x="1673310" y="166824"/>
                        <a:pt x="1673454" y="161001"/>
                        <a:pt x="1678589" y="157473"/>
                      </a:cubicBezTo>
                      <a:lnTo>
                        <a:pt x="1692671" y="147797"/>
                      </a:lnTo>
                      <a:cubicBezTo>
                        <a:pt x="1695239" y="146033"/>
                        <a:pt x="1698568" y="145177"/>
                        <a:pt x="1701873" y="145219"/>
                      </a:cubicBezTo>
                      <a:close/>
                      <a:moveTo>
                        <a:pt x="1071370" y="145219"/>
                      </a:moveTo>
                      <a:cubicBezTo>
                        <a:pt x="1074677" y="145261"/>
                        <a:pt x="1077961" y="146200"/>
                        <a:pt x="1080439" y="148028"/>
                      </a:cubicBezTo>
                      <a:lnTo>
                        <a:pt x="1101987" y="163921"/>
                      </a:lnTo>
                      <a:cubicBezTo>
                        <a:pt x="1106942" y="167576"/>
                        <a:pt x="1106797" y="173399"/>
                        <a:pt x="1101663" y="176926"/>
                      </a:cubicBezTo>
                      <a:lnTo>
                        <a:pt x="1087580" y="186602"/>
                      </a:lnTo>
                      <a:cubicBezTo>
                        <a:pt x="1082446" y="190130"/>
                        <a:pt x="1074266" y="190027"/>
                        <a:pt x="1069310" y="186372"/>
                      </a:cubicBezTo>
                      <a:lnTo>
                        <a:pt x="1047762" y="170479"/>
                      </a:lnTo>
                      <a:cubicBezTo>
                        <a:pt x="1042806" y="166824"/>
                        <a:pt x="1042951" y="161001"/>
                        <a:pt x="1048086" y="157473"/>
                      </a:cubicBezTo>
                      <a:lnTo>
                        <a:pt x="1062168" y="147797"/>
                      </a:lnTo>
                      <a:cubicBezTo>
                        <a:pt x="1064735" y="146033"/>
                        <a:pt x="1068064" y="145177"/>
                        <a:pt x="1071370" y="145219"/>
                      </a:cubicBezTo>
                      <a:close/>
                      <a:moveTo>
                        <a:pt x="442060" y="145219"/>
                      </a:moveTo>
                      <a:cubicBezTo>
                        <a:pt x="445367" y="145261"/>
                        <a:pt x="448651" y="146200"/>
                        <a:pt x="451129" y="148028"/>
                      </a:cubicBezTo>
                      <a:lnTo>
                        <a:pt x="472677" y="163921"/>
                      </a:lnTo>
                      <a:cubicBezTo>
                        <a:pt x="477633" y="167576"/>
                        <a:pt x="477487" y="173399"/>
                        <a:pt x="472354" y="176926"/>
                      </a:cubicBezTo>
                      <a:lnTo>
                        <a:pt x="458271" y="186602"/>
                      </a:lnTo>
                      <a:cubicBezTo>
                        <a:pt x="453136" y="190130"/>
                        <a:pt x="444956" y="190027"/>
                        <a:pt x="440001" y="186372"/>
                      </a:cubicBezTo>
                      <a:lnTo>
                        <a:pt x="418452" y="170479"/>
                      </a:lnTo>
                      <a:cubicBezTo>
                        <a:pt x="413497" y="166824"/>
                        <a:pt x="413641" y="161001"/>
                        <a:pt x="418776" y="157473"/>
                      </a:cubicBezTo>
                      <a:lnTo>
                        <a:pt x="432859" y="147797"/>
                      </a:lnTo>
                      <a:cubicBezTo>
                        <a:pt x="435425" y="146033"/>
                        <a:pt x="438755" y="145177"/>
                        <a:pt x="442060" y="145219"/>
                      </a:cubicBezTo>
                      <a:close/>
                      <a:moveTo>
                        <a:pt x="2021475" y="136433"/>
                      </a:moveTo>
                      <a:lnTo>
                        <a:pt x="2024980" y="136433"/>
                      </a:lnTo>
                      <a:lnTo>
                        <a:pt x="2032042" y="136433"/>
                      </a:lnTo>
                      <a:cubicBezTo>
                        <a:pt x="2038098" y="136433"/>
                        <a:pt x="2043007" y="139928"/>
                        <a:pt x="2043007" y="144239"/>
                      </a:cubicBezTo>
                      <a:cubicBezTo>
                        <a:pt x="2043007" y="147487"/>
                        <a:pt x="2043007" y="150735"/>
                        <a:pt x="2043007" y="153984"/>
                      </a:cubicBezTo>
                      <a:cubicBezTo>
                        <a:pt x="2043007" y="158294"/>
                        <a:pt x="2038098" y="161789"/>
                        <a:pt x="2032043" y="161789"/>
                      </a:cubicBezTo>
                      <a:lnTo>
                        <a:pt x="2024980" y="161789"/>
                      </a:lnTo>
                      <a:lnTo>
                        <a:pt x="2021475" y="161789"/>
                      </a:lnTo>
                      <a:cubicBezTo>
                        <a:pt x="2015420" y="161789"/>
                        <a:pt x="2010511" y="158295"/>
                        <a:pt x="2010511" y="153984"/>
                      </a:cubicBezTo>
                      <a:lnTo>
                        <a:pt x="2010511" y="144238"/>
                      </a:lnTo>
                      <a:cubicBezTo>
                        <a:pt x="2010511" y="139927"/>
                        <a:pt x="2015420" y="136433"/>
                        <a:pt x="2021475" y="136433"/>
                      </a:cubicBezTo>
                      <a:close/>
                      <a:moveTo>
                        <a:pt x="1390971" y="136433"/>
                      </a:moveTo>
                      <a:lnTo>
                        <a:pt x="1394350" y="136433"/>
                      </a:lnTo>
                      <a:lnTo>
                        <a:pt x="1401412" y="136433"/>
                      </a:lnTo>
                      <a:cubicBezTo>
                        <a:pt x="1407467" y="136433"/>
                        <a:pt x="1412376" y="139928"/>
                        <a:pt x="1412376" y="144239"/>
                      </a:cubicBezTo>
                      <a:cubicBezTo>
                        <a:pt x="1412377" y="147487"/>
                        <a:pt x="1412377" y="150735"/>
                        <a:pt x="1412377" y="153984"/>
                      </a:cubicBezTo>
                      <a:cubicBezTo>
                        <a:pt x="1412376" y="158294"/>
                        <a:pt x="1407467" y="161789"/>
                        <a:pt x="1401413" y="161789"/>
                      </a:cubicBezTo>
                      <a:lnTo>
                        <a:pt x="1394350" y="161789"/>
                      </a:lnTo>
                      <a:lnTo>
                        <a:pt x="1390972" y="161789"/>
                      </a:lnTo>
                      <a:cubicBezTo>
                        <a:pt x="1384917" y="161789"/>
                        <a:pt x="1380008" y="158295"/>
                        <a:pt x="1380008" y="153984"/>
                      </a:cubicBezTo>
                      <a:lnTo>
                        <a:pt x="1380008" y="144238"/>
                      </a:lnTo>
                      <a:cubicBezTo>
                        <a:pt x="1380008" y="139927"/>
                        <a:pt x="1384917" y="136433"/>
                        <a:pt x="1390971" y="136433"/>
                      </a:cubicBezTo>
                      <a:close/>
                      <a:moveTo>
                        <a:pt x="761662" y="136433"/>
                      </a:moveTo>
                      <a:lnTo>
                        <a:pt x="763846" y="136433"/>
                      </a:lnTo>
                      <a:lnTo>
                        <a:pt x="770909" y="136433"/>
                      </a:lnTo>
                      <a:cubicBezTo>
                        <a:pt x="776964" y="136433"/>
                        <a:pt x="781873" y="139928"/>
                        <a:pt x="781873" y="144239"/>
                      </a:cubicBezTo>
                      <a:cubicBezTo>
                        <a:pt x="781873" y="147487"/>
                        <a:pt x="781873" y="150735"/>
                        <a:pt x="781874" y="153984"/>
                      </a:cubicBezTo>
                      <a:cubicBezTo>
                        <a:pt x="781873" y="158294"/>
                        <a:pt x="776964" y="161789"/>
                        <a:pt x="770909" y="161789"/>
                      </a:cubicBezTo>
                      <a:lnTo>
                        <a:pt x="763846" y="161789"/>
                      </a:lnTo>
                      <a:lnTo>
                        <a:pt x="761663" y="161789"/>
                      </a:lnTo>
                      <a:cubicBezTo>
                        <a:pt x="755607" y="161789"/>
                        <a:pt x="750698" y="158295"/>
                        <a:pt x="750698" y="153984"/>
                      </a:cubicBezTo>
                      <a:lnTo>
                        <a:pt x="750698" y="144238"/>
                      </a:lnTo>
                      <a:cubicBezTo>
                        <a:pt x="750698" y="139927"/>
                        <a:pt x="755607" y="136433"/>
                        <a:pt x="761662" y="136433"/>
                      </a:cubicBezTo>
                      <a:close/>
                      <a:moveTo>
                        <a:pt x="131159" y="136433"/>
                      </a:moveTo>
                      <a:lnTo>
                        <a:pt x="134537" y="136433"/>
                      </a:lnTo>
                      <a:lnTo>
                        <a:pt x="141599" y="136433"/>
                      </a:lnTo>
                      <a:cubicBezTo>
                        <a:pt x="147655" y="136433"/>
                        <a:pt x="152564" y="139928"/>
                        <a:pt x="152564" y="144239"/>
                      </a:cubicBezTo>
                      <a:cubicBezTo>
                        <a:pt x="152564" y="147487"/>
                        <a:pt x="152564" y="150735"/>
                        <a:pt x="152564" y="153984"/>
                      </a:cubicBezTo>
                      <a:cubicBezTo>
                        <a:pt x="152564" y="158294"/>
                        <a:pt x="147655" y="161789"/>
                        <a:pt x="141599" y="161789"/>
                      </a:cubicBezTo>
                      <a:lnTo>
                        <a:pt x="134537" y="161789"/>
                      </a:lnTo>
                      <a:lnTo>
                        <a:pt x="131159" y="161789"/>
                      </a:lnTo>
                      <a:cubicBezTo>
                        <a:pt x="125103" y="161789"/>
                        <a:pt x="120194" y="158295"/>
                        <a:pt x="120194" y="153984"/>
                      </a:cubicBezTo>
                      <a:lnTo>
                        <a:pt x="120194" y="144238"/>
                      </a:lnTo>
                      <a:cubicBezTo>
                        <a:pt x="120194" y="139927"/>
                        <a:pt x="125103" y="136433"/>
                        <a:pt x="131159" y="136433"/>
                      </a:cubicBezTo>
                      <a:close/>
                      <a:moveTo>
                        <a:pt x="2356365" y="126805"/>
                      </a:moveTo>
                      <a:cubicBezTo>
                        <a:pt x="2358205" y="126863"/>
                        <a:pt x="2360015" y="127421"/>
                        <a:pt x="2361357" y="128465"/>
                      </a:cubicBezTo>
                      <a:lnTo>
                        <a:pt x="2367117" y="132946"/>
                      </a:lnTo>
                      <a:cubicBezTo>
                        <a:pt x="2369801" y="135035"/>
                        <a:pt x="2369599" y="138276"/>
                        <a:pt x="2366666" y="140187"/>
                      </a:cubicBezTo>
                      <a:lnTo>
                        <a:pt x="2360371" y="144288"/>
                      </a:lnTo>
                      <a:cubicBezTo>
                        <a:pt x="2357436" y="146198"/>
                        <a:pt x="2352884" y="146055"/>
                        <a:pt x="2350199" y="143966"/>
                      </a:cubicBezTo>
                      <a:lnTo>
                        <a:pt x="2344439" y="139485"/>
                      </a:lnTo>
                      <a:cubicBezTo>
                        <a:pt x="2341755" y="137397"/>
                        <a:pt x="2341958" y="134156"/>
                        <a:pt x="2344890" y="132245"/>
                      </a:cubicBezTo>
                      <a:lnTo>
                        <a:pt x="2351185" y="128144"/>
                      </a:lnTo>
                      <a:cubicBezTo>
                        <a:pt x="2352652" y="127189"/>
                        <a:pt x="2354524" y="126747"/>
                        <a:pt x="2356365" y="126805"/>
                      </a:cubicBezTo>
                      <a:close/>
                      <a:moveTo>
                        <a:pt x="1725734" y="126805"/>
                      </a:moveTo>
                      <a:cubicBezTo>
                        <a:pt x="1727575" y="126863"/>
                        <a:pt x="1729384" y="127421"/>
                        <a:pt x="1730726" y="128465"/>
                      </a:cubicBezTo>
                      <a:lnTo>
                        <a:pt x="1736487" y="132946"/>
                      </a:lnTo>
                      <a:cubicBezTo>
                        <a:pt x="1739171" y="135035"/>
                        <a:pt x="1738968" y="138276"/>
                        <a:pt x="1736035" y="140187"/>
                      </a:cubicBezTo>
                      <a:lnTo>
                        <a:pt x="1729740" y="144288"/>
                      </a:lnTo>
                      <a:cubicBezTo>
                        <a:pt x="1726806" y="146198"/>
                        <a:pt x="1722253" y="146055"/>
                        <a:pt x="1719569" y="143966"/>
                      </a:cubicBezTo>
                      <a:lnTo>
                        <a:pt x="1713809" y="139485"/>
                      </a:lnTo>
                      <a:cubicBezTo>
                        <a:pt x="1711125" y="137397"/>
                        <a:pt x="1711327" y="134156"/>
                        <a:pt x="1714260" y="132245"/>
                      </a:cubicBezTo>
                      <a:lnTo>
                        <a:pt x="1720555" y="128144"/>
                      </a:lnTo>
                      <a:cubicBezTo>
                        <a:pt x="1722022" y="127189"/>
                        <a:pt x="1723893" y="126747"/>
                        <a:pt x="1725734" y="126805"/>
                      </a:cubicBezTo>
                      <a:close/>
                      <a:moveTo>
                        <a:pt x="1095231" y="126805"/>
                      </a:moveTo>
                      <a:cubicBezTo>
                        <a:pt x="1097071" y="126863"/>
                        <a:pt x="1098881" y="127421"/>
                        <a:pt x="1100223" y="128465"/>
                      </a:cubicBezTo>
                      <a:lnTo>
                        <a:pt x="1105983" y="132946"/>
                      </a:lnTo>
                      <a:cubicBezTo>
                        <a:pt x="1108668" y="135035"/>
                        <a:pt x="1108465" y="138276"/>
                        <a:pt x="1105532" y="140187"/>
                      </a:cubicBezTo>
                      <a:lnTo>
                        <a:pt x="1099237" y="144288"/>
                      </a:lnTo>
                      <a:cubicBezTo>
                        <a:pt x="1096303" y="146198"/>
                        <a:pt x="1091749" y="146055"/>
                        <a:pt x="1089066" y="143966"/>
                      </a:cubicBezTo>
                      <a:lnTo>
                        <a:pt x="1083305" y="139485"/>
                      </a:lnTo>
                      <a:cubicBezTo>
                        <a:pt x="1080621" y="137397"/>
                        <a:pt x="1080823" y="134156"/>
                        <a:pt x="1083757" y="132245"/>
                      </a:cubicBezTo>
                      <a:lnTo>
                        <a:pt x="1090052" y="128144"/>
                      </a:lnTo>
                      <a:cubicBezTo>
                        <a:pt x="1091518" y="127189"/>
                        <a:pt x="1093390" y="126747"/>
                        <a:pt x="1095231" y="126805"/>
                      </a:cubicBezTo>
                      <a:close/>
                      <a:moveTo>
                        <a:pt x="465921" y="126805"/>
                      </a:moveTo>
                      <a:cubicBezTo>
                        <a:pt x="467762" y="126863"/>
                        <a:pt x="469571" y="127421"/>
                        <a:pt x="470913" y="128465"/>
                      </a:cubicBezTo>
                      <a:lnTo>
                        <a:pt x="476674" y="132946"/>
                      </a:lnTo>
                      <a:cubicBezTo>
                        <a:pt x="479358" y="135035"/>
                        <a:pt x="479156" y="138276"/>
                        <a:pt x="476222" y="140187"/>
                      </a:cubicBezTo>
                      <a:lnTo>
                        <a:pt x="469927" y="144288"/>
                      </a:lnTo>
                      <a:cubicBezTo>
                        <a:pt x="466993" y="146198"/>
                        <a:pt x="462440" y="146055"/>
                        <a:pt x="459756" y="143966"/>
                      </a:cubicBezTo>
                      <a:lnTo>
                        <a:pt x="453996" y="139485"/>
                      </a:lnTo>
                      <a:cubicBezTo>
                        <a:pt x="451311" y="137397"/>
                        <a:pt x="451514" y="134156"/>
                        <a:pt x="454447" y="132245"/>
                      </a:cubicBezTo>
                      <a:lnTo>
                        <a:pt x="460742" y="128144"/>
                      </a:lnTo>
                      <a:cubicBezTo>
                        <a:pt x="462209" y="127189"/>
                        <a:pt x="464081" y="126747"/>
                        <a:pt x="465921" y="126805"/>
                      </a:cubicBezTo>
                      <a:close/>
                      <a:moveTo>
                        <a:pt x="2185217" y="102559"/>
                      </a:moveTo>
                      <a:cubicBezTo>
                        <a:pt x="2190434" y="102559"/>
                        <a:pt x="2195651" y="103976"/>
                        <a:pt x="2199632" y="106809"/>
                      </a:cubicBezTo>
                      <a:lnTo>
                        <a:pt x="2263057" y="151960"/>
                      </a:lnTo>
                      <a:cubicBezTo>
                        <a:pt x="2271018" y="157627"/>
                        <a:pt x="2271018" y="166815"/>
                        <a:pt x="2263057" y="172482"/>
                      </a:cubicBezTo>
                      <a:lnTo>
                        <a:pt x="2205295" y="213601"/>
                      </a:lnTo>
                      <a:cubicBezTo>
                        <a:pt x="2197334" y="219268"/>
                        <a:pt x="2184427" y="219268"/>
                        <a:pt x="2176465" y="213601"/>
                      </a:cubicBezTo>
                      <a:lnTo>
                        <a:pt x="2113040" y="168450"/>
                      </a:lnTo>
                      <a:cubicBezTo>
                        <a:pt x="2105078" y="162783"/>
                        <a:pt x="2105078" y="153595"/>
                        <a:pt x="2113039" y="147928"/>
                      </a:cubicBezTo>
                      <a:lnTo>
                        <a:pt x="2170801" y="106809"/>
                      </a:lnTo>
                      <a:cubicBezTo>
                        <a:pt x="2174782" y="103976"/>
                        <a:pt x="2179999" y="102559"/>
                        <a:pt x="2185217" y="102559"/>
                      </a:cubicBezTo>
                      <a:close/>
                      <a:moveTo>
                        <a:pt x="1554587" y="102559"/>
                      </a:moveTo>
                      <a:cubicBezTo>
                        <a:pt x="1559804" y="102559"/>
                        <a:pt x="1565021" y="103976"/>
                        <a:pt x="1569001" y="106809"/>
                      </a:cubicBezTo>
                      <a:lnTo>
                        <a:pt x="1632427" y="151960"/>
                      </a:lnTo>
                      <a:cubicBezTo>
                        <a:pt x="1640388" y="157627"/>
                        <a:pt x="1640388" y="166815"/>
                        <a:pt x="1632427" y="172482"/>
                      </a:cubicBezTo>
                      <a:lnTo>
                        <a:pt x="1574664" y="213601"/>
                      </a:lnTo>
                      <a:cubicBezTo>
                        <a:pt x="1566703" y="219268"/>
                        <a:pt x="1553796" y="219268"/>
                        <a:pt x="1545834" y="213601"/>
                      </a:cubicBezTo>
                      <a:lnTo>
                        <a:pt x="1482409" y="168450"/>
                      </a:lnTo>
                      <a:cubicBezTo>
                        <a:pt x="1474448" y="162783"/>
                        <a:pt x="1474448" y="153595"/>
                        <a:pt x="1482409" y="147928"/>
                      </a:cubicBezTo>
                      <a:lnTo>
                        <a:pt x="1540171" y="106809"/>
                      </a:lnTo>
                      <a:cubicBezTo>
                        <a:pt x="1544151" y="103976"/>
                        <a:pt x="1549369" y="102559"/>
                        <a:pt x="1554587" y="102559"/>
                      </a:cubicBezTo>
                      <a:close/>
                      <a:moveTo>
                        <a:pt x="924083" y="102559"/>
                      </a:moveTo>
                      <a:cubicBezTo>
                        <a:pt x="929300" y="102559"/>
                        <a:pt x="934517" y="103976"/>
                        <a:pt x="938498" y="106809"/>
                      </a:cubicBezTo>
                      <a:lnTo>
                        <a:pt x="1001923" y="151960"/>
                      </a:lnTo>
                      <a:cubicBezTo>
                        <a:pt x="1009885" y="157627"/>
                        <a:pt x="1009885" y="166815"/>
                        <a:pt x="1001923" y="172482"/>
                      </a:cubicBezTo>
                      <a:lnTo>
                        <a:pt x="944161" y="213601"/>
                      </a:lnTo>
                      <a:cubicBezTo>
                        <a:pt x="936200" y="219268"/>
                        <a:pt x="923292" y="219268"/>
                        <a:pt x="915331" y="213601"/>
                      </a:cubicBezTo>
                      <a:lnTo>
                        <a:pt x="851906" y="168450"/>
                      </a:lnTo>
                      <a:cubicBezTo>
                        <a:pt x="843945" y="162783"/>
                        <a:pt x="843945" y="153595"/>
                        <a:pt x="851905" y="147928"/>
                      </a:cubicBezTo>
                      <a:lnTo>
                        <a:pt x="909667" y="106809"/>
                      </a:lnTo>
                      <a:cubicBezTo>
                        <a:pt x="913648" y="103976"/>
                        <a:pt x="918866" y="102559"/>
                        <a:pt x="924083" y="102559"/>
                      </a:cubicBezTo>
                      <a:close/>
                      <a:moveTo>
                        <a:pt x="294773" y="102559"/>
                      </a:moveTo>
                      <a:cubicBezTo>
                        <a:pt x="299990" y="102559"/>
                        <a:pt x="305208" y="103976"/>
                        <a:pt x="309188" y="106809"/>
                      </a:cubicBezTo>
                      <a:lnTo>
                        <a:pt x="372613" y="151960"/>
                      </a:lnTo>
                      <a:cubicBezTo>
                        <a:pt x="380575" y="157627"/>
                        <a:pt x="380575" y="166815"/>
                        <a:pt x="372613" y="172482"/>
                      </a:cubicBezTo>
                      <a:lnTo>
                        <a:pt x="314852" y="213601"/>
                      </a:lnTo>
                      <a:cubicBezTo>
                        <a:pt x="306891" y="219268"/>
                        <a:pt x="293983" y="219268"/>
                        <a:pt x="286021" y="213601"/>
                      </a:cubicBezTo>
                      <a:lnTo>
                        <a:pt x="222596" y="168450"/>
                      </a:lnTo>
                      <a:cubicBezTo>
                        <a:pt x="214635" y="162783"/>
                        <a:pt x="214635" y="153595"/>
                        <a:pt x="222596" y="147928"/>
                      </a:cubicBezTo>
                      <a:lnTo>
                        <a:pt x="280357" y="106809"/>
                      </a:lnTo>
                      <a:cubicBezTo>
                        <a:pt x="284338" y="103976"/>
                        <a:pt x="289556" y="102559"/>
                        <a:pt x="294773" y="102559"/>
                      </a:cubicBezTo>
                      <a:close/>
                      <a:moveTo>
                        <a:pt x="2426540" y="92531"/>
                      </a:moveTo>
                      <a:cubicBezTo>
                        <a:pt x="2429193" y="92264"/>
                        <a:pt x="2431907" y="92267"/>
                        <a:pt x="2434596" y="92555"/>
                      </a:cubicBezTo>
                      <a:cubicBezTo>
                        <a:pt x="2438179" y="92938"/>
                        <a:pt x="2441716" y="93828"/>
                        <a:pt x="2445001" y="95260"/>
                      </a:cubicBezTo>
                      <a:lnTo>
                        <a:pt x="2449585" y="97258"/>
                      </a:lnTo>
                      <a:lnTo>
                        <a:pt x="2464688" y="183258"/>
                      </a:lnTo>
                      <a:lnTo>
                        <a:pt x="2457176" y="182413"/>
                      </a:lnTo>
                      <a:lnTo>
                        <a:pt x="2393798" y="154789"/>
                      </a:lnTo>
                      <a:cubicBezTo>
                        <a:pt x="2380658" y="149062"/>
                        <a:pt x="2376528" y="136836"/>
                        <a:pt x="2384573" y="127481"/>
                      </a:cubicBezTo>
                      <a:lnTo>
                        <a:pt x="2406640" y="101827"/>
                      </a:lnTo>
                      <a:cubicBezTo>
                        <a:pt x="2411166" y="96565"/>
                        <a:pt x="2418580" y="93333"/>
                        <a:pt x="2426540" y="92531"/>
                      </a:cubicBezTo>
                      <a:close/>
                      <a:moveTo>
                        <a:pt x="1795909" y="92531"/>
                      </a:moveTo>
                      <a:cubicBezTo>
                        <a:pt x="1798563" y="92264"/>
                        <a:pt x="1801277" y="92267"/>
                        <a:pt x="1803964" y="92555"/>
                      </a:cubicBezTo>
                      <a:cubicBezTo>
                        <a:pt x="1807548" y="92938"/>
                        <a:pt x="1811085" y="93828"/>
                        <a:pt x="1814370" y="95260"/>
                      </a:cubicBezTo>
                      <a:lnTo>
                        <a:pt x="1877748" y="122884"/>
                      </a:lnTo>
                      <a:cubicBezTo>
                        <a:pt x="1890888" y="128611"/>
                        <a:pt x="1895019" y="140837"/>
                        <a:pt x="1886973" y="150192"/>
                      </a:cubicBezTo>
                      <a:lnTo>
                        <a:pt x="1864906" y="175847"/>
                      </a:lnTo>
                      <a:cubicBezTo>
                        <a:pt x="1856860" y="185201"/>
                        <a:pt x="1839686" y="188141"/>
                        <a:pt x="1826545" y="182413"/>
                      </a:cubicBezTo>
                      <a:lnTo>
                        <a:pt x="1763168" y="154789"/>
                      </a:lnTo>
                      <a:cubicBezTo>
                        <a:pt x="1750027" y="149062"/>
                        <a:pt x="1745897" y="136836"/>
                        <a:pt x="1753943" y="127481"/>
                      </a:cubicBezTo>
                      <a:lnTo>
                        <a:pt x="1776010" y="101827"/>
                      </a:lnTo>
                      <a:cubicBezTo>
                        <a:pt x="1780535" y="96565"/>
                        <a:pt x="1787950" y="93333"/>
                        <a:pt x="1795909" y="92531"/>
                      </a:cubicBezTo>
                      <a:close/>
                      <a:moveTo>
                        <a:pt x="1165406" y="92531"/>
                      </a:moveTo>
                      <a:cubicBezTo>
                        <a:pt x="1168060" y="92264"/>
                        <a:pt x="1170773" y="92267"/>
                        <a:pt x="1173461" y="92555"/>
                      </a:cubicBezTo>
                      <a:cubicBezTo>
                        <a:pt x="1177045" y="92938"/>
                        <a:pt x="1180582" y="93828"/>
                        <a:pt x="1183867" y="95260"/>
                      </a:cubicBezTo>
                      <a:lnTo>
                        <a:pt x="1247245" y="122884"/>
                      </a:lnTo>
                      <a:cubicBezTo>
                        <a:pt x="1260385" y="128611"/>
                        <a:pt x="1264515" y="140837"/>
                        <a:pt x="1256470" y="150192"/>
                      </a:cubicBezTo>
                      <a:lnTo>
                        <a:pt x="1234403" y="175847"/>
                      </a:lnTo>
                      <a:cubicBezTo>
                        <a:pt x="1226357" y="185201"/>
                        <a:pt x="1209182" y="188141"/>
                        <a:pt x="1196041" y="182413"/>
                      </a:cubicBezTo>
                      <a:lnTo>
                        <a:pt x="1132665" y="154789"/>
                      </a:lnTo>
                      <a:cubicBezTo>
                        <a:pt x="1119524" y="149062"/>
                        <a:pt x="1115394" y="136836"/>
                        <a:pt x="1123440" y="127481"/>
                      </a:cubicBezTo>
                      <a:lnTo>
                        <a:pt x="1145506" y="101827"/>
                      </a:lnTo>
                      <a:cubicBezTo>
                        <a:pt x="1150032" y="96565"/>
                        <a:pt x="1157446" y="93333"/>
                        <a:pt x="1165406" y="92531"/>
                      </a:cubicBezTo>
                      <a:close/>
                      <a:moveTo>
                        <a:pt x="536097" y="92531"/>
                      </a:moveTo>
                      <a:cubicBezTo>
                        <a:pt x="538750" y="92264"/>
                        <a:pt x="541463" y="92267"/>
                        <a:pt x="544152" y="92555"/>
                      </a:cubicBezTo>
                      <a:cubicBezTo>
                        <a:pt x="547735" y="92938"/>
                        <a:pt x="551273" y="93828"/>
                        <a:pt x="554557" y="95260"/>
                      </a:cubicBezTo>
                      <a:lnTo>
                        <a:pt x="617935" y="122884"/>
                      </a:lnTo>
                      <a:cubicBezTo>
                        <a:pt x="631075" y="128611"/>
                        <a:pt x="635206" y="140837"/>
                        <a:pt x="627160" y="150192"/>
                      </a:cubicBezTo>
                      <a:lnTo>
                        <a:pt x="605094" y="175847"/>
                      </a:lnTo>
                      <a:cubicBezTo>
                        <a:pt x="597047" y="185201"/>
                        <a:pt x="579873" y="188141"/>
                        <a:pt x="566732" y="182413"/>
                      </a:cubicBezTo>
                      <a:lnTo>
                        <a:pt x="503355" y="154789"/>
                      </a:lnTo>
                      <a:cubicBezTo>
                        <a:pt x="490215" y="149062"/>
                        <a:pt x="486084" y="136836"/>
                        <a:pt x="494130" y="127481"/>
                      </a:cubicBezTo>
                      <a:lnTo>
                        <a:pt x="516196" y="101827"/>
                      </a:lnTo>
                      <a:cubicBezTo>
                        <a:pt x="520722" y="96565"/>
                        <a:pt x="528136" y="93333"/>
                        <a:pt x="536097" y="92531"/>
                      </a:cubicBezTo>
                      <a:close/>
                      <a:moveTo>
                        <a:pt x="2375826" y="86651"/>
                      </a:moveTo>
                      <a:cubicBezTo>
                        <a:pt x="2378612" y="86893"/>
                        <a:pt x="2381267" y="87892"/>
                        <a:pt x="2383133" y="89589"/>
                      </a:cubicBezTo>
                      <a:lnTo>
                        <a:pt x="2391139" y="96875"/>
                      </a:lnTo>
                      <a:cubicBezTo>
                        <a:pt x="2394870" y="100271"/>
                        <a:pt x="2394028" y="105176"/>
                        <a:pt x="2389258" y="107832"/>
                      </a:cubicBezTo>
                      <a:lnTo>
                        <a:pt x="2378476" y="113837"/>
                      </a:lnTo>
                      <a:cubicBezTo>
                        <a:pt x="2373706" y="116493"/>
                        <a:pt x="2366815" y="115893"/>
                        <a:pt x="2363084" y="112498"/>
                      </a:cubicBezTo>
                      <a:lnTo>
                        <a:pt x="2355077" y="105212"/>
                      </a:lnTo>
                      <a:cubicBezTo>
                        <a:pt x="2351347" y="101817"/>
                        <a:pt x="2352188" y="96911"/>
                        <a:pt x="2356958" y="94255"/>
                      </a:cubicBezTo>
                      <a:lnTo>
                        <a:pt x="2367741" y="88251"/>
                      </a:lnTo>
                      <a:cubicBezTo>
                        <a:pt x="2370126" y="86923"/>
                        <a:pt x="2373041" y="86409"/>
                        <a:pt x="2375826" y="86651"/>
                      </a:cubicBezTo>
                      <a:close/>
                      <a:moveTo>
                        <a:pt x="1745195" y="86651"/>
                      </a:moveTo>
                      <a:cubicBezTo>
                        <a:pt x="1747981" y="86893"/>
                        <a:pt x="1750637" y="87892"/>
                        <a:pt x="1752502" y="89589"/>
                      </a:cubicBezTo>
                      <a:lnTo>
                        <a:pt x="1760508" y="96875"/>
                      </a:lnTo>
                      <a:cubicBezTo>
                        <a:pt x="1764239" y="100271"/>
                        <a:pt x="1763397" y="105176"/>
                        <a:pt x="1758628" y="107832"/>
                      </a:cubicBezTo>
                      <a:lnTo>
                        <a:pt x="1747845" y="113837"/>
                      </a:lnTo>
                      <a:cubicBezTo>
                        <a:pt x="1743076" y="116493"/>
                        <a:pt x="1736185" y="115893"/>
                        <a:pt x="1732454" y="112498"/>
                      </a:cubicBezTo>
                      <a:lnTo>
                        <a:pt x="1724447" y="105212"/>
                      </a:lnTo>
                      <a:cubicBezTo>
                        <a:pt x="1720716" y="101817"/>
                        <a:pt x="1721558" y="96911"/>
                        <a:pt x="1726328" y="94255"/>
                      </a:cubicBezTo>
                      <a:lnTo>
                        <a:pt x="1737110" y="88251"/>
                      </a:lnTo>
                      <a:cubicBezTo>
                        <a:pt x="1739495" y="86923"/>
                        <a:pt x="1742410" y="86409"/>
                        <a:pt x="1745195" y="86651"/>
                      </a:cubicBezTo>
                      <a:close/>
                      <a:moveTo>
                        <a:pt x="1114692" y="86651"/>
                      </a:moveTo>
                      <a:cubicBezTo>
                        <a:pt x="1117478" y="86893"/>
                        <a:pt x="1120133" y="87892"/>
                        <a:pt x="1121998" y="89589"/>
                      </a:cubicBezTo>
                      <a:lnTo>
                        <a:pt x="1130005" y="96875"/>
                      </a:lnTo>
                      <a:cubicBezTo>
                        <a:pt x="1133737" y="100271"/>
                        <a:pt x="1132894" y="105176"/>
                        <a:pt x="1128124" y="107832"/>
                      </a:cubicBezTo>
                      <a:lnTo>
                        <a:pt x="1117341" y="113837"/>
                      </a:lnTo>
                      <a:cubicBezTo>
                        <a:pt x="1112572" y="116493"/>
                        <a:pt x="1105681" y="115893"/>
                        <a:pt x="1101950" y="112498"/>
                      </a:cubicBezTo>
                      <a:lnTo>
                        <a:pt x="1093944" y="105212"/>
                      </a:lnTo>
                      <a:cubicBezTo>
                        <a:pt x="1090213" y="101817"/>
                        <a:pt x="1091055" y="96911"/>
                        <a:pt x="1095825" y="94255"/>
                      </a:cubicBezTo>
                      <a:lnTo>
                        <a:pt x="1106607" y="88251"/>
                      </a:lnTo>
                      <a:cubicBezTo>
                        <a:pt x="1108992" y="86923"/>
                        <a:pt x="1111907" y="86409"/>
                        <a:pt x="1114692" y="86651"/>
                      </a:cubicBezTo>
                      <a:close/>
                      <a:moveTo>
                        <a:pt x="485383" y="86651"/>
                      </a:moveTo>
                      <a:cubicBezTo>
                        <a:pt x="488168" y="86893"/>
                        <a:pt x="490823" y="87892"/>
                        <a:pt x="492689" y="89589"/>
                      </a:cubicBezTo>
                      <a:lnTo>
                        <a:pt x="500695" y="96875"/>
                      </a:lnTo>
                      <a:cubicBezTo>
                        <a:pt x="504427" y="100271"/>
                        <a:pt x="503584" y="105176"/>
                        <a:pt x="498815" y="107832"/>
                      </a:cubicBezTo>
                      <a:lnTo>
                        <a:pt x="488032" y="113837"/>
                      </a:lnTo>
                      <a:cubicBezTo>
                        <a:pt x="483263" y="116493"/>
                        <a:pt x="476372" y="115893"/>
                        <a:pt x="472641" y="112498"/>
                      </a:cubicBezTo>
                      <a:lnTo>
                        <a:pt x="464634" y="105212"/>
                      </a:lnTo>
                      <a:cubicBezTo>
                        <a:pt x="460903" y="101817"/>
                        <a:pt x="461745" y="96911"/>
                        <a:pt x="466515" y="94255"/>
                      </a:cubicBezTo>
                      <a:lnTo>
                        <a:pt x="477297" y="88251"/>
                      </a:lnTo>
                      <a:cubicBezTo>
                        <a:pt x="479682" y="86923"/>
                        <a:pt x="482597" y="86409"/>
                        <a:pt x="485383" y="86651"/>
                      </a:cubicBezTo>
                      <a:close/>
                      <a:moveTo>
                        <a:pt x="2307999" y="86618"/>
                      </a:moveTo>
                      <a:cubicBezTo>
                        <a:pt x="2313521" y="87099"/>
                        <a:pt x="2318787" y="89079"/>
                        <a:pt x="2322486" y="92445"/>
                      </a:cubicBezTo>
                      <a:lnTo>
                        <a:pt x="2338361" y="106891"/>
                      </a:lnTo>
                      <a:cubicBezTo>
                        <a:pt x="2345758" y="113623"/>
                        <a:pt x="2344089" y="123350"/>
                        <a:pt x="2334633" y="128616"/>
                      </a:cubicBezTo>
                      <a:lnTo>
                        <a:pt x="2300567" y="147585"/>
                      </a:lnTo>
                      <a:cubicBezTo>
                        <a:pt x="2291110" y="152851"/>
                        <a:pt x="2277446" y="151663"/>
                        <a:pt x="2270049" y="144931"/>
                      </a:cubicBezTo>
                      <a:lnTo>
                        <a:pt x="2254173" y="130484"/>
                      </a:lnTo>
                      <a:cubicBezTo>
                        <a:pt x="2246776" y="123752"/>
                        <a:pt x="2248446" y="114026"/>
                        <a:pt x="2257902" y="108760"/>
                      </a:cubicBezTo>
                      <a:lnTo>
                        <a:pt x="2291968" y="89790"/>
                      </a:lnTo>
                      <a:cubicBezTo>
                        <a:pt x="2296696" y="87157"/>
                        <a:pt x="2302477" y="86138"/>
                        <a:pt x="2307999" y="86618"/>
                      </a:cubicBezTo>
                      <a:close/>
                      <a:moveTo>
                        <a:pt x="1677368" y="86618"/>
                      </a:moveTo>
                      <a:cubicBezTo>
                        <a:pt x="1682891" y="87099"/>
                        <a:pt x="1688156" y="89079"/>
                        <a:pt x="1691856" y="92445"/>
                      </a:cubicBezTo>
                      <a:lnTo>
                        <a:pt x="1707731" y="106891"/>
                      </a:lnTo>
                      <a:cubicBezTo>
                        <a:pt x="1715128" y="113623"/>
                        <a:pt x="1713459" y="123350"/>
                        <a:pt x="1704002" y="128616"/>
                      </a:cubicBezTo>
                      <a:lnTo>
                        <a:pt x="1669937" y="147585"/>
                      </a:lnTo>
                      <a:cubicBezTo>
                        <a:pt x="1660480" y="152851"/>
                        <a:pt x="1646816" y="151663"/>
                        <a:pt x="1639419" y="144931"/>
                      </a:cubicBezTo>
                      <a:lnTo>
                        <a:pt x="1623543" y="130484"/>
                      </a:lnTo>
                      <a:cubicBezTo>
                        <a:pt x="1616146" y="123752"/>
                        <a:pt x="1617815" y="114026"/>
                        <a:pt x="1627272" y="108760"/>
                      </a:cubicBezTo>
                      <a:lnTo>
                        <a:pt x="1661338" y="89790"/>
                      </a:lnTo>
                      <a:cubicBezTo>
                        <a:pt x="1666066" y="87157"/>
                        <a:pt x="1671846" y="86138"/>
                        <a:pt x="1677368" y="86618"/>
                      </a:cubicBezTo>
                      <a:close/>
                      <a:moveTo>
                        <a:pt x="1046865" y="86618"/>
                      </a:moveTo>
                      <a:cubicBezTo>
                        <a:pt x="1052388" y="87099"/>
                        <a:pt x="1057653" y="89079"/>
                        <a:pt x="1061352" y="92445"/>
                      </a:cubicBezTo>
                      <a:lnTo>
                        <a:pt x="1077227" y="106891"/>
                      </a:lnTo>
                      <a:cubicBezTo>
                        <a:pt x="1084625" y="113623"/>
                        <a:pt x="1082956" y="123350"/>
                        <a:pt x="1073499" y="128616"/>
                      </a:cubicBezTo>
                      <a:lnTo>
                        <a:pt x="1039433" y="147585"/>
                      </a:lnTo>
                      <a:cubicBezTo>
                        <a:pt x="1029976" y="152851"/>
                        <a:pt x="1016313" y="151663"/>
                        <a:pt x="1008915" y="144931"/>
                      </a:cubicBezTo>
                      <a:lnTo>
                        <a:pt x="993040" y="130484"/>
                      </a:lnTo>
                      <a:cubicBezTo>
                        <a:pt x="985643" y="123752"/>
                        <a:pt x="987312" y="114026"/>
                        <a:pt x="996768" y="108760"/>
                      </a:cubicBezTo>
                      <a:lnTo>
                        <a:pt x="1030834" y="89790"/>
                      </a:lnTo>
                      <a:cubicBezTo>
                        <a:pt x="1035563" y="87157"/>
                        <a:pt x="1041343" y="86138"/>
                        <a:pt x="1046865" y="86618"/>
                      </a:cubicBezTo>
                      <a:close/>
                      <a:moveTo>
                        <a:pt x="417556" y="86618"/>
                      </a:moveTo>
                      <a:cubicBezTo>
                        <a:pt x="423078" y="87099"/>
                        <a:pt x="428343" y="89079"/>
                        <a:pt x="432042" y="92445"/>
                      </a:cubicBezTo>
                      <a:lnTo>
                        <a:pt x="447917" y="106891"/>
                      </a:lnTo>
                      <a:cubicBezTo>
                        <a:pt x="455315" y="113623"/>
                        <a:pt x="453646" y="123350"/>
                        <a:pt x="444190" y="128616"/>
                      </a:cubicBezTo>
                      <a:lnTo>
                        <a:pt x="410124" y="147585"/>
                      </a:lnTo>
                      <a:cubicBezTo>
                        <a:pt x="400667" y="152851"/>
                        <a:pt x="387003" y="151663"/>
                        <a:pt x="379606" y="144931"/>
                      </a:cubicBezTo>
                      <a:lnTo>
                        <a:pt x="363730" y="130484"/>
                      </a:lnTo>
                      <a:cubicBezTo>
                        <a:pt x="356333" y="123752"/>
                        <a:pt x="358002" y="114026"/>
                        <a:pt x="367459" y="108760"/>
                      </a:cubicBezTo>
                      <a:lnTo>
                        <a:pt x="401525" y="89790"/>
                      </a:lnTo>
                      <a:cubicBezTo>
                        <a:pt x="406253" y="87157"/>
                        <a:pt x="412033" y="86138"/>
                        <a:pt x="417556" y="86618"/>
                      </a:cubicBezTo>
                      <a:close/>
                      <a:moveTo>
                        <a:pt x="2102356" y="78837"/>
                      </a:moveTo>
                      <a:cubicBezTo>
                        <a:pt x="2105155" y="78837"/>
                        <a:pt x="2107953" y="79597"/>
                        <a:pt x="2110088" y="81117"/>
                      </a:cubicBezTo>
                      <a:lnTo>
                        <a:pt x="2141070" y="103172"/>
                      </a:lnTo>
                      <a:cubicBezTo>
                        <a:pt x="2145340" y="106212"/>
                        <a:pt x="2145340" y="111140"/>
                        <a:pt x="2141070" y="114180"/>
                      </a:cubicBezTo>
                      <a:lnTo>
                        <a:pt x="2097862" y="144938"/>
                      </a:lnTo>
                      <a:cubicBezTo>
                        <a:pt x="2093592" y="147977"/>
                        <a:pt x="2086669" y="147978"/>
                        <a:pt x="2082398" y="144938"/>
                      </a:cubicBezTo>
                      <a:lnTo>
                        <a:pt x="2051416" y="122883"/>
                      </a:lnTo>
                      <a:cubicBezTo>
                        <a:pt x="2047146" y="119843"/>
                        <a:pt x="2047146" y="114915"/>
                        <a:pt x="2051416" y="111875"/>
                      </a:cubicBezTo>
                      <a:lnTo>
                        <a:pt x="2094624" y="81117"/>
                      </a:lnTo>
                      <a:cubicBezTo>
                        <a:pt x="2096759" y="79597"/>
                        <a:pt x="2099557" y="78837"/>
                        <a:pt x="2102356" y="78837"/>
                      </a:cubicBezTo>
                      <a:close/>
                      <a:moveTo>
                        <a:pt x="1471725" y="78837"/>
                      </a:moveTo>
                      <a:cubicBezTo>
                        <a:pt x="1474524" y="78837"/>
                        <a:pt x="1477322" y="79597"/>
                        <a:pt x="1479457" y="81117"/>
                      </a:cubicBezTo>
                      <a:lnTo>
                        <a:pt x="1510440" y="103172"/>
                      </a:lnTo>
                      <a:cubicBezTo>
                        <a:pt x="1514710" y="106212"/>
                        <a:pt x="1514709" y="111140"/>
                        <a:pt x="1510440" y="114180"/>
                      </a:cubicBezTo>
                      <a:lnTo>
                        <a:pt x="1467232" y="144938"/>
                      </a:lnTo>
                      <a:cubicBezTo>
                        <a:pt x="1462961" y="147977"/>
                        <a:pt x="1456038" y="147978"/>
                        <a:pt x="1451768" y="144938"/>
                      </a:cubicBezTo>
                      <a:lnTo>
                        <a:pt x="1420785" y="122883"/>
                      </a:lnTo>
                      <a:cubicBezTo>
                        <a:pt x="1416516" y="119843"/>
                        <a:pt x="1416516" y="114915"/>
                        <a:pt x="1420785" y="111875"/>
                      </a:cubicBezTo>
                      <a:lnTo>
                        <a:pt x="1463993" y="81117"/>
                      </a:lnTo>
                      <a:cubicBezTo>
                        <a:pt x="1466128" y="79597"/>
                        <a:pt x="1468927" y="78837"/>
                        <a:pt x="1471725" y="78837"/>
                      </a:cubicBezTo>
                      <a:close/>
                      <a:moveTo>
                        <a:pt x="841221" y="78837"/>
                      </a:moveTo>
                      <a:cubicBezTo>
                        <a:pt x="844021" y="78837"/>
                        <a:pt x="846819" y="79597"/>
                        <a:pt x="848954" y="81117"/>
                      </a:cubicBezTo>
                      <a:lnTo>
                        <a:pt x="879936" y="103172"/>
                      </a:lnTo>
                      <a:cubicBezTo>
                        <a:pt x="884207" y="106212"/>
                        <a:pt x="884206" y="111140"/>
                        <a:pt x="879936" y="114180"/>
                      </a:cubicBezTo>
                      <a:lnTo>
                        <a:pt x="836728" y="144938"/>
                      </a:lnTo>
                      <a:cubicBezTo>
                        <a:pt x="832458" y="147977"/>
                        <a:pt x="825535" y="147978"/>
                        <a:pt x="821264" y="144938"/>
                      </a:cubicBezTo>
                      <a:lnTo>
                        <a:pt x="790282" y="122883"/>
                      </a:lnTo>
                      <a:cubicBezTo>
                        <a:pt x="786012" y="119843"/>
                        <a:pt x="786012" y="114915"/>
                        <a:pt x="790282" y="111875"/>
                      </a:cubicBezTo>
                      <a:lnTo>
                        <a:pt x="833489" y="81117"/>
                      </a:lnTo>
                      <a:cubicBezTo>
                        <a:pt x="835625" y="79597"/>
                        <a:pt x="838423" y="78837"/>
                        <a:pt x="841221" y="78837"/>
                      </a:cubicBezTo>
                      <a:close/>
                      <a:moveTo>
                        <a:pt x="211912" y="78837"/>
                      </a:moveTo>
                      <a:cubicBezTo>
                        <a:pt x="214711" y="78837"/>
                        <a:pt x="217509" y="79597"/>
                        <a:pt x="219644" y="81117"/>
                      </a:cubicBezTo>
                      <a:lnTo>
                        <a:pt x="250627" y="103172"/>
                      </a:lnTo>
                      <a:cubicBezTo>
                        <a:pt x="254897" y="106212"/>
                        <a:pt x="254896" y="111140"/>
                        <a:pt x="250627" y="114180"/>
                      </a:cubicBezTo>
                      <a:lnTo>
                        <a:pt x="207419" y="144938"/>
                      </a:lnTo>
                      <a:cubicBezTo>
                        <a:pt x="203149" y="147977"/>
                        <a:pt x="196225" y="147978"/>
                        <a:pt x="191955" y="144938"/>
                      </a:cubicBezTo>
                      <a:lnTo>
                        <a:pt x="160973" y="122883"/>
                      </a:lnTo>
                      <a:cubicBezTo>
                        <a:pt x="156702" y="119843"/>
                        <a:pt x="156702" y="114915"/>
                        <a:pt x="160973" y="111875"/>
                      </a:cubicBezTo>
                      <a:lnTo>
                        <a:pt x="204180" y="81117"/>
                      </a:lnTo>
                      <a:cubicBezTo>
                        <a:pt x="206315" y="79597"/>
                        <a:pt x="209114" y="78837"/>
                        <a:pt x="211912" y="78837"/>
                      </a:cubicBezTo>
                      <a:close/>
                      <a:moveTo>
                        <a:pt x="1862400" y="78784"/>
                      </a:moveTo>
                      <a:cubicBezTo>
                        <a:pt x="1864340" y="79164"/>
                        <a:pt x="1866076" y="80071"/>
                        <a:pt x="1867149" y="81414"/>
                      </a:cubicBezTo>
                      <a:lnTo>
                        <a:pt x="1873156" y="88938"/>
                      </a:lnTo>
                      <a:cubicBezTo>
                        <a:pt x="1875302" y="91623"/>
                        <a:pt x="1873982" y="95040"/>
                        <a:pt x="1870208" y="96567"/>
                      </a:cubicBezTo>
                      <a:lnTo>
                        <a:pt x="1859857" y="100756"/>
                      </a:lnTo>
                      <a:cubicBezTo>
                        <a:pt x="1856083" y="102283"/>
                        <a:pt x="1851284" y="101343"/>
                        <a:pt x="1849138" y="98657"/>
                      </a:cubicBezTo>
                      <a:lnTo>
                        <a:pt x="1843131" y="91134"/>
                      </a:lnTo>
                      <a:cubicBezTo>
                        <a:pt x="1840985" y="88448"/>
                        <a:pt x="1842305" y="85031"/>
                        <a:pt x="1846079" y="83504"/>
                      </a:cubicBezTo>
                      <a:lnTo>
                        <a:pt x="1856431" y="79315"/>
                      </a:lnTo>
                      <a:cubicBezTo>
                        <a:pt x="1858317" y="78552"/>
                        <a:pt x="1860460" y="78404"/>
                        <a:pt x="1862400" y="78784"/>
                      </a:cubicBezTo>
                      <a:close/>
                      <a:moveTo>
                        <a:pt x="1231897" y="78784"/>
                      </a:moveTo>
                      <a:cubicBezTo>
                        <a:pt x="1233836" y="79164"/>
                        <a:pt x="1235572" y="80071"/>
                        <a:pt x="1236646" y="81414"/>
                      </a:cubicBezTo>
                      <a:lnTo>
                        <a:pt x="1242653" y="88938"/>
                      </a:lnTo>
                      <a:cubicBezTo>
                        <a:pt x="1244799" y="91623"/>
                        <a:pt x="1243479" y="95040"/>
                        <a:pt x="1239705" y="96567"/>
                      </a:cubicBezTo>
                      <a:lnTo>
                        <a:pt x="1229354" y="100756"/>
                      </a:lnTo>
                      <a:cubicBezTo>
                        <a:pt x="1225580" y="102283"/>
                        <a:pt x="1220781" y="101343"/>
                        <a:pt x="1218635" y="98657"/>
                      </a:cubicBezTo>
                      <a:lnTo>
                        <a:pt x="1212628" y="91134"/>
                      </a:lnTo>
                      <a:cubicBezTo>
                        <a:pt x="1210482" y="88448"/>
                        <a:pt x="1211802" y="85031"/>
                        <a:pt x="1215576" y="83504"/>
                      </a:cubicBezTo>
                      <a:lnTo>
                        <a:pt x="1225927" y="79315"/>
                      </a:lnTo>
                      <a:cubicBezTo>
                        <a:pt x="1227814" y="78552"/>
                        <a:pt x="1229956" y="78404"/>
                        <a:pt x="1231897" y="78784"/>
                      </a:cubicBezTo>
                      <a:close/>
                      <a:moveTo>
                        <a:pt x="602587" y="78784"/>
                      </a:moveTo>
                      <a:cubicBezTo>
                        <a:pt x="604527" y="79164"/>
                        <a:pt x="606263" y="80071"/>
                        <a:pt x="607336" y="81414"/>
                      </a:cubicBezTo>
                      <a:lnTo>
                        <a:pt x="613343" y="88938"/>
                      </a:lnTo>
                      <a:cubicBezTo>
                        <a:pt x="615489" y="91623"/>
                        <a:pt x="614169" y="95040"/>
                        <a:pt x="610395" y="96567"/>
                      </a:cubicBezTo>
                      <a:lnTo>
                        <a:pt x="600044" y="100756"/>
                      </a:lnTo>
                      <a:cubicBezTo>
                        <a:pt x="596270" y="102283"/>
                        <a:pt x="591471" y="101343"/>
                        <a:pt x="589326" y="98657"/>
                      </a:cubicBezTo>
                      <a:lnTo>
                        <a:pt x="583318" y="91134"/>
                      </a:lnTo>
                      <a:cubicBezTo>
                        <a:pt x="581172" y="88448"/>
                        <a:pt x="582493" y="85031"/>
                        <a:pt x="586266" y="83504"/>
                      </a:cubicBezTo>
                      <a:lnTo>
                        <a:pt x="596617" y="79315"/>
                      </a:lnTo>
                      <a:cubicBezTo>
                        <a:pt x="598504" y="78552"/>
                        <a:pt x="600647" y="78404"/>
                        <a:pt x="602587" y="78784"/>
                      </a:cubicBezTo>
                      <a:close/>
                      <a:moveTo>
                        <a:pt x="2155207" y="75217"/>
                      </a:moveTo>
                      <a:lnTo>
                        <a:pt x="2168202" y="75217"/>
                      </a:lnTo>
                      <a:cubicBezTo>
                        <a:pt x="2174258" y="75217"/>
                        <a:pt x="2179166" y="78711"/>
                        <a:pt x="2179166" y="83022"/>
                      </a:cubicBezTo>
                      <a:cubicBezTo>
                        <a:pt x="2179166" y="86271"/>
                        <a:pt x="2179166" y="89519"/>
                        <a:pt x="2179166" y="92767"/>
                      </a:cubicBezTo>
                      <a:cubicBezTo>
                        <a:pt x="2179166" y="97078"/>
                        <a:pt x="2174258" y="100572"/>
                        <a:pt x="2168202" y="100572"/>
                      </a:cubicBezTo>
                      <a:lnTo>
                        <a:pt x="2155207" y="100573"/>
                      </a:lnTo>
                      <a:cubicBezTo>
                        <a:pt x="2149152" y="100573"/>
                        <a:pt x="2144242" y="97078"/>
                        <a:pt x="2144242" y="92767"/>
                      </a:cubicBezTo>
                      <a:lnTo>
                        <a:pt x="2144242" y="83022"/>
                      </a:lnTo>
                      <a:cubicBezTo>
                        <a:pt x="2144242" y="78711"/>
                        <a:pt x="2149152" y="75217"/>
                        <a:pt x="2155207" y="75217"/>
                      </a:cubicBezTo>
                      <a:close/>
                      <a:moveTo>
                        <a:pt x="1524576" y="75217"/>
                      </a:moveTo>
                      <a:lnTo>
                        <a:pt x="1537571" y="75217"/>
                      </a:lnTo>
                      <a:cubicBezTo>
                        <a:pt x="1543627" y="75217"/>
                        <a:pt x="1548536" y="78711"/>
                        <a:pt x="1548536" y="83022"/>
                      </a:cubicBezTo>
                      <a:cubicBezTo>
                        <a:pt x="1548536" y="86271"/>
                        <a:pt x="1548536" y="89519"/>
                        <a:pt x="1548535" y="92767"/>
                      </a:cubicBezTo>
                      <a:cubicBezTo>
                        <a:pt x="1548536" y="97078"/>
                        <a:pt x="1543627" y="100572"/>
                        <a:pt x="1537571" y="100572"/>
                      </a:cubicBezTo>
                      <a:lnTo>
                        <a:pt x="1524577" y="100573"/>
                      </a:lnTo>
                      <a:cubicBezTo>
                        <a:pt x="1518521" y="100573"/>
                        <a:pt x="1513612" y="97078"/>
                        <a:pt x="1513612" y="92767"/>
                      </a:cubicBezTo>
                      <a:lnTo>
                        <a:pt x="1513612" y="83022"/>
                      </a:lnTo>
                      <a:cubicBezTo>
                        <a:pt x="1513612" y="78711"/>
                        <a:pt x="1518521" y="75217"/>
                        <a:pt x="1524576" y="75217"/>
                      </a:cubicBezTo>
                      <a:close/>
                      <a:moveTo>
                        <a:pt x="894073" y="75217"/>
                      </a:moveTo>
                      <a:lnTo>
                        <a:pt x="907067" y="75217"/>
                      </a:lnTo>
                      <a:cubicBezTo>
                        <a:pt x="913124" y="75217"/>
                        <a:pt x="918033" y="78711"/>
                        <a:pt x="918033" y="83022"/>
                      </a:cubicBezTo>
                      <a:cubicBezTo>
                        <a:pt x="918033" y="86271"/>
                        <a:pt x="918032" y="89519"/>
                        <a:pt x="918032" y="92767"/>
                      </a:cubicBezTo>
                      <a:cubicBezTo>
                        <a:pt x="918033" y="97078"/>
                        <a:pt x="913124" y="100572"/>
                        <a:pt x="907067" y="100572"/>
                      </a:cubicBezTo>
                      <a:lnTo>
                        <a:pt x="894074" y="100573"/>
                      </a:lnTo>
                      <a:cubicBezTo>
                        <a:pt x="888018" y="100573"/>
                        <a:pt x="883109" y="97078"/>
                        <a:pt x="883109" y="92767"/>
                      </a:cubicBezTo>
                      <a:lnTo>
                        <a:pt x="883109" y="83022"/>
                      </a:lnTo>
                      <a:cubicBezTo>
                        <a:pt x="883109" y="78711"/>
                        <a:pt x="888018" y="75217"/>
                        <a:pt x="894073" y="75217"/>
                      </a:cubicBezTo>
                      <a:close/>
                      <a:moveTo>
                        <a:pt x="264763" y="75217"/>
                      </a:moveTo>
                      <a:lnTo>
                        <a:pt x="277758" y="75217"/>
                      </a:lnTo>
                      <a:cubicBezTo>
                        <a:pt x="283814" y="75217"/>
                        <a:pt x="288723" y="78711"/>
                        <a:pt x="288723" y="83022"/>
                      </a:cubicBezTo>
                      <a:cubicBezTo>
                        <a:pt x="288723" y="86271"/>
                        <a:pt x="288723" y="89519"/>
                        <a:pt x="288723" y="92767"/>
                      </a:cubicBezTo>
                      <a:cubicBezTo>
                        <a:pt x="288723" y="97078"/>
                        <a:pt x="283814" y="100572"/>
                        <a:pt x="277758" y="100572"/>
                      </a:cubicBezTo>
                      <a:lnTo>
                        <a:pt x="264764" y="100573"/>
                      </a:lnTo>
                      <a:cubicBezTo>
                        <a:pt x="258708" y="100573"/>
                        <a:pt x="253799" y="97078"/>
                        <a:pt x="253799" y="92767"/>
                      </a:cubicBezTo>
                      <a:lnTo>
                        <a:pt x="253799" y="83022"/>
                      </a:lnTo>
                      <a:cubicBezTo>
                        <a:pt x="253799" y="78711"/>
                        <a:pt x="258708" y="75217"/>
                        <a:pt x="264763" y="75217"/>
                      </a:cubicBezTo>
                      <a:close/>
                      <a:moveTo>
                        <a:pt x="1929461" y="67468"/>
                      </a:moveTo>
                      <a:cubicBezTo>
                        <a:pt x="1935666" y="67297"/>
                        <a:pt x="1941962" y="68812"/>
                        <a:pt x="1946878" y="72052"/>
                      </a:cubicBezTo>
                      <a:lnTo>
                        <a:pt x="1996662" y="104862"/>
                      </a:lnTo>
                      <a:cubicBezTo>
                        <a:pt x="2006496" y="111343"/>
                        <a:pt x="2007087" y="122272"/>
                        <a:pt x="1997983" y="129272"/>
                      </a:cubicBezTo>
                      <a:lnTo>
                        <a:pt x="1973015" y="148469"/>
                      </a:lnTo>
                      <a:cubicBezTo>
                        <a:pt x="1963912" y="155469"/>
                        <a:pt x="1948560" y="155890"/>
                        <a:pt x="1938727" y="149409"/>
                      </a:cubicBezTo>
                      <a:lnTo>
                        <a:pt x="1888943" y="116599"/>
                      </a:lnTo>
                      <a:cubicBezTo>
                        <a:pt x="1879109" y="110118"/>
                        <a:pt x="1878518" y="99190"/>
                        <a:pt x="1887622" y="92191"/>
                      </a:cubicBezTo>
                      <a:lnTo>
                        <a:pt x="1912590" y="72992"/>
                      </a:lnTo>
                      <a:cubicBezTo>
                        <a:pt x="1917142" y="69492"/>
                        <a:pt x="1923255" y="67637"/>
                        <a:pt x="1929461" y="67468"/>
                      </a:cubicBezTo>
                      <a:close/>
                      <a:moveTo>
                        <a:pt x="1298957" y="67468"/>
                      </a:moveTo>
                      <a:cubicBezTo>
                        <a:pt x="1305163" y="67297"/>
                        <a:pt x="1311458" y="68812"/>
                        <a:pt x="1316375" y="72052"/>
                      </a:cubicBezTo>
                      <a:lnTo>
                        <a:pt x="1366159" y="104862"/>
                      </a:lnTo>
                      <a:cubicBezTo>
                        <a:pt x="1375992" y="111343"/>
                        <a:pt x="1376583" y="122272"/>
                        <a:pt x="1367480" y="129272"/>
                      </a:cubicBezTo>
                      <a:lnTo>
                        <a:pt x="1342512" y="148469"/>
                      </a:lnTo>
                      <a:cubicBezTo>
                        <a:pt x="1333408" y="155469"/>
                        <a:pt x="1318057" y="155890"/>
                        <a:pt x="1308223" y="149409"/>
                      </a:cubicBezTo>
                      <a:lnTo>
                        <a:pt x="1258439" y="116599"/>
                      </a:lnTo>
                      <a:cubicBezTo>
                        <a:pt x="1248606" y="110118"/>
                        <a:pt x="1248015" y="99190"/>
                        <a:pt x="1257119" y="92191"/>
                      </a:cubicBezTo>
                      <a:lnTo>
                        <a:pt x="1282086" y="72992"/>
                      </a:lnTo>
                      <a:cubicBezTo>
                        <a:pt x="1286638" y="69492"/>
                        <a:pt x="1292752" y="67637"/>
                        <a:pt x="1298957" y="67468"/>
                      </a:cubicBezTo>
                      <a:close/>
                      <a:moveTo>
                        <a:pt x="669647" y="67468"/>
                      </a:moveTo>
                      <a:cubicBezTo>
                        <a:pt x="675853" y="67297"/>
                        <a:pt x="682149" y="68812"/>
                        <a:pt x="687066" y="72052"/>
                      </a:cubicBezTo>
                      <a:lnTo>
                        <a:pt x="736849" y="104862"/>
                      </a:lnTo>
                      <a:cubicBezTo>
                        <a:pt x="746682" y="111343"/>
                        <a:pt x="747274" y="122272"/>
                        <a:pt x="738170" y="129272"/>
                      </a:cubicBezTo>
                      <a:lnTo>
                        <a:pt x="713202" y="148469"/>
                      </a:lnTo>
                      <a:cubicBezTo>
                        <a:pt x="704099" y="155469"/>
                        <a:pt x="688748" y="155890"/>
                        <a:pt x="678914" y="149409"/>
                      </a:cubicBezTo>
                      <a:lnTo>
                        <a:pt x="629130" y="116599"/>
                      </a:lnTo>
                      <a:cubicBezTo>
                        <a:pt x="619297" y="110118"/>
                        <a:pt x="618705" y="99190"/>
                        <a:pt x="627809" y="92191"/>
                      </a:cubicBezTo>
                      <a:lnTo>
                        <a:pt x="652777" y="72992"/>
                      </a:lnTo>
                      <a:cubicBezTo>
                        <a:pt x="657329" y="69492"/>
                        <a:pt x="663443" y="67637"/>
                        <a:pt x="669647" y="67468"/>
                      </a:cubicBezTo>
                      <a:close/>
                      <a:moveTo>
                        <a:pt x="2316949" y="63038"/>
                      </a:moveTo>
                      <a:cubicBezTo>
                        <a:pt x="2318790" y="63096"/>
                        <a:pt x="2320600" y="63654"/>
                        <a:pt x="2321942" y="64698"/>
                      </a:cubicBezTo>
                      <a:lnTo>
                        <a:pt x="2327702" y="69180"/>
                      </a:lnTo>
                      <a:cubicBezTo>
                        <a:pt x="2330387" y="71268"/>
                        <a:pt x="2330185" y="74509"/>
                        <a:pt x="2327251" y="76420"/>
                      </a:cubicBezTo>
                      <a:lnTo>
                        <a:pt x="2320956" y="80521"/>
                      </a:lnTo>
                      <a:cubicBezTo>
                        <a:pt x="2318023" y="82432"/>
                        <a:pt x="2313468" y="82287"/>
                        <a:pt x="2310785" y="80199"/>
                      </a:cubicBezTo>
                      <a:lnTo>
                        <a:pt x="2305024" y="75718"/>
                      </a:lnTo>
                      <a:cubicBezTo>
                        <a:pt x="2302341" y="73629"/>
                        <a:pt x="2302543" y="70388"/>
                        <a:pt x="2305475" y="68477"/>
                      </a:cubicBezTo>
                      <a:lnTo>
                        <a:pt x="2311770" y="64377"/>
                      </a:lnTo>
                      <a:cubicBezTo>
                        <a:pt x="2313238" y="63421"/>
                        <a:pt x="2315109" y="62980"/>
                        <a:pt x="2316949" y="63038"/>
                      </a:cubicBezTo>
                      <a:close/>
                      <a:moveTo>
                        <a:pt x="1686319" y="63038"/>
                      </a:moveTo>
                      <a:cubicBezTo>
                        <a:pt x="1688160" y="63096"/>
                        <a:pt x="1689970" y="63654"/>
                        <a:pt x="1691311" y="64698"/>
                      </a:cubicBezTo>
                      <a:lnTo>
                        <a:pt x="1697072" y="69180"/>
                      </a:lnTo>
                      <a:cubicBezTo>
                        <a:pt x="1699756" y="71268"/>
                        <a:pt x="1699554" y="74509"/>
                        <a:pt x="1696620" y="76420"/>
                      </a:cubicBezTo>
                      <a:lnTo>
                        <a:pt x="1690325" y="80521"/>
                      </a:lnTo>
                      <a:cubicBezTo>
                        <a:pt x="1687392" y="82432"/>
                        <a:pt x="1682838" y="82287"/>
                        <a:pt x="1680154" y="80199"/>
                      </a:cubicBezTo>
                      <a:lnTo>
                        <a:pt x="1674394" y="75718"/>
                      </a:lnTo>
                      <a:cubicBezTo>
                        <a:pt x="1671709" y="73629"/>
                        <a:pt x="1671912" y="70388"/>
                        <a:pt x="1674845" y="68477"/>
                      </a:cubicBezTo>
                      <a:lnTo>
                        <a:pt x="1681140" y="64377"/>
                      </a:lnTo>
                      <a:cubicBezTo>
                        <a:pt x="1682608" y="63421"/>
                        <a:pt x="1684479" y="62980"/>
                        <a:pt x="1686319" y="63038"/>
                      </a:cubicBezTo>
                      <a:close/>
                      <a:moveTo>
                        <a:pt x="1055816" y="63038"/>
                      </a:moveTo>
                      <a:cubicBezTo>
                        <a:pt x="1057657" y="63096"/>
                        <a:pt x="1059466" y="63654"/>
                        <a:pt x="1060808" y="64698"/>
                      </a:cubicBezTo>
                      <a:lnTo>
                        <a:pt x="1066568" y="69180"/>
                      </a:lnTo>
                      <a:cubicBezTo>
                        <a:pt x="1069252" y="71268"/>
                        <a:pt x="1069050" y="74509"/>
                        <a:pt x="1066117" y="76420"/>
                      </a:cubicBezTo>
                      <a:lnTo>
                        <a:pt x="1059822" y="80521"/>
                      </a:lnTo>
                      <a:cubicBezTo>
                        <a:pt x="1056888" y="82432"/>
                        <a:pt x="1052335" y="82287"/>
                        <a:pt x="1049651" y="80199"/>
                      </a:cubicBezTo>
                      <a:lnTo>
                        <a:pt x="1043890" y="75718"/>
                      </a:lnTo>
                      <a:cubicBezTo>
                        <a:pt x="1041206" y="73629"/>
                        <a:pt x="1041408" y="70388"/>
                        <a:pt x="1044342" y="68477"/>
                      </a:cubicBezTo>
                      <a:lnTo>
                        <a:pt x="1050637" y="64377"/>
                      </a:lnTo>
                      <a:cubicBezTo>
                        <a:pt x="1052104" y="63421"/>
                        <a:pt x="1053976" y="62980"/>
                        <a:pt x="1055816" y="63038"/>
                      </a:cubicBezTo>
                      <a:close/>
                      <a:moveTo>
                        <a:pt x="426506" y="63038"/>
                      </a:moveTo>
                      <a:cubicBezTo>
                        <a:pt x="428347" y="63096"/>
                        <a:pt x="430157" y="63654"/>
                        <a:pt x="431499" y="64698"/>
                      </a:cubicBezTo>
                      <a:lnTo>
                        <a:pt x="437259" y="69180"/>
                      </a:lnTo>
                      <a:cubicBezTo>
                        <a:pt x="439943" y="71268"/>
                        <a:pt x="439741" y="74509"/>
                        <a:pt x="436808" y="76420"/>
                      </a:cubicBezTo>
                      <a:lnTo>
                        <a:pt x="430512" y="80521"/>
                      </a:lnTo>
                      <a:cubicBezTo>
                        <a:pt x="427579" y="82432"/>
                        <a:pt x="423025" y="82287"/>
                        <a:pt x="420342" y="80199"/>
                      </a:cubicBezTo>
                      <a:lnTo>
                        <a:pt x="414581" y="75718"/>
                      </a:lnTo>
                      <a:cubicBezTo>
                        <a:pt x="411897" y="73629"/>
                        <a:pt x="412099" y="70388"/>
                        <a:pt x="415032" y="68477"/>
                      </a:cubicBezTo>
                      <a:lnTo>
                        <a:pt x="421327" y="64377"/>
                      </a:lnTo>
                      <a:cubicBezTo>
                        <a:pt x="422795" y="63421"/>
                        <a:pt x="424666" y="62980"/>
                        <a:pt x="426506" y="63038"/>
                      </a:cubicBezTo>
                      <a:close/>
                      <a:moveTo>
                        <a:pt x="2130627" y="59637"/>
                      </a:moveTo>
                      <a:cubicBezTo>
                        <a:pt x="2132468" y="59695"/>
                        <a:pt x="2134277" y="60253"/>
                        <a:pt x="2135619" y="61297"/>
                      </a:cubicBezTo>
                      <a:lnTo>
                        <a:pt x="2141379" y="65779"/>
                      </a:lnTo>
                      <a:cubicBezTo>
                        <a:pt x="2144063" y="67867"/>
                        <a:pt x="2143861" y="71108"/>
                        <a:pt x="2140929" y="73019"/>
                      </a:cubicBezTo>
                      <a:lnTo>
                        <a:pt x="2134633" y="77120"/>
                      </a:lnTo>
                      <a:cubicBezTo>
                        <a:pt x="2131699" y="79030"/>
                        <a:pt x="2127146" y="78886"/>
                        <a:pt x="2124462" y="76799"/>
                      </a:cubicBezTo>
                      <a:lnTo>
                        <a:pt x="2118701" y="72317"/>
                      </a:lnTo>
                      <a:cubicBezTo>
                        <a:pt x="2116017" y="70229"/>
                        <a:pt x="2116219" y="66987"/>
                        <a:pt x="2119152" y="65076"/>
                      </a:cubicBezTo>
                      <a:lnTo>
                        <a:pt x="2125448" y="60976"/>
                      </a:lnTo>
                      <a:cubicBezTo>
                        <a:pt x="2126915" y="60021"/>
                        <a:pt x="2128786" y="59579"/>
                        <a:pt x="2130627" y="59637"/>
                      </a:cubicBezTo>
                      <a:close/>
                      <a:moveTo>
                        <a:pt x="1499996" y="59637"/>
                      </a:moveTo>
                      <a:cubicBezTo>
                        <a:pt x="1501837" y="59695"/>
                        <a:pt x="1503646" y="60253"/>
                        <a:pt x="1504988" y="61297"/>
                      </a:cubicBezTo>
                      <a:lnTo>
                        <a:pt x="1510749" y="65779"/>
                      </a:lnTo>
                      <a:cubicBezTo>
                        <a:pt x="1513433" y="67867"/>
                        <a:pt x="1513231" y="71108"/>
                        <a:pt x="1510298" y="73019"/>
                      </a:cubicBezTo>
                      <a:lnTo>
                        <a:pt x="1504002" y="77120"/>
                      </a:lnTo>
                      <a:cubicBezTo>
                        <a:pt x="1501068" y="79030"/>
                        <a:pt x="1496516" y="78886"/>
                        <a:pt x="1493831" y="76799"/>
                      </a:cubicBezTo>
                      <a:lnTo>
                        <a:pt x="1488070" y="72317"/>
                      </a:lnTo>
                      <a:cubicBezTo>
                        <a:pt x="1485387" y="70229"/>
                        <a:pt x="1485588" y="66987"/>
                        <a:pt x="1488521" y="65076"/>
                      </a:cubicBezTo>
                      <a:lnTo>
                        <a:pt x="1494817" y="60976"/>
                      </a:lnTo>
                      <a:cubicBezTo>
                        <a:pt x="1496284" y="60021"/>
                        <a:pt x="1498156" y="59579"/>
                        <a:pt x="1499996" y="59637"/>
                      </a:cubicBezTo>
                      <a:close/>
                      <a:moveTo>
                        <a:pt x="869493" y="59637"/>
                      </a:moveTo>
                      <a:cubicBezTo>
                        <a:pt x="871334" y="59695"/>
                        <a:pt x="873143" y="60253"/>
                        <a:pt x="874485" y="61297"/>
                      </a:cubicBezTo>
                      <a:lnTo>
                        <a:pt x="880245" y="65779"/>
                      </a:lnTo>
                      <a:cubicBezTo>
                        <a:pt x="882930" y="67867"/>
                        <a:pt x="882727" y="71108"/>
                        <a:pt x="879795" y="73019"/>
                      </a:cubicBezTo>
                      <a:lnTo>
                        <a:pt x="873499" y="77120"/>
                      </a:lnTo>
                      <a:cubicBezTo>
                        <a:pt x="870565" y="79030"/>
                        <a:pt x="866012" y="78886"/>
                        <a:pt x="863328" y="76799"/>
                      </a:cubicBezTo>
                      <a:lnTo>
                        <a:pt x="857567" y="72317"/>
                      </a:lnTo>
                      <a:cubicBezTo>
                        <a:pt x="854883" y="70229"/>
                        <a:pt x="855085" y="66987"/>
                        <a:pt x="858018" y="65076"/>
                      </a:cubicBezTo>
                      <a:lnTo>
                        <a:pt x="864314" y="60976"/>
                      </a:lnTo>
                      <a:cubicBezTo>
                        <a:pt x="865781" y="60021"/>
                        <a:pt x="867652" y="59579"/>
                        <a:pt x="869493" y="59637"/>
                      </a:cubicBezTo>
                      <a:close/>
                      <a:moveTo>
                        <a:pt x="240184" y="59637"/>
                      </a:moveTo>
                      <a:cubicBezTo>
                        <a:pt x="242025" y="59695"/>
                        <a:pt x="243834" y="60253"/>
                        <a:pt x="245175" y="61297"/>
                      </a:cubicBezTo>
                      <a:lnTo>
                        <a:pt x="250936" y="65779"/>
                      </a:lnTo>
                      <a:cubicBezTo>
                        <a:pt x="253620" y="67867"/>
                        <a:pt x="253418" y="71108"/>
                        <a:pt x="250485" y="73019"/>
                      </a:cubicBezTo>
                      <a:lnTo>
                        <a:pt x="244189" y="77120"/>
                      </a:lnTo>
                      <a:cubicBezTo>
                        <a:pt x="241256" y="79030"/>
                        <a:pt x="236702" y="78886"/>
                        <a:pt x="234018" y="76799"/>
                      </a:cubicBezTo>
                      <a:lnTo>
                        <a:pt x="228257" y="72317"/>
                      </a:lnTo>
                      <a:cubicBezTo>
                        <a:pt x="225574" y="70229"/>
                        <a:pt x="225775" y="66987"/>
                        <a:pt x="228708" y="65076"/>
                      </a:cubicBezTo>
                      <a:lnTo>
                        <a:pt x="235004" y="60976"/>
                      </a:lnTo>
                      <a:cubicBezTo>
                        <a:pt x="236471" y="60021"/>
                        <a:pt x="238343" y="59579"/>
                        <a:pt x="240184" y="59637"/>
                      </a:cubicBezTo>
                      <a:close/>
                      <a:moveTo>
                        <a:pt x="2442598" y="57475"/>
                      </a:moveTo>
                      <a:lnTo>
                        <a:pt x="2446985" y="82454"/>
                      </a:lnTo>
                      <a:lnTo>
                        <a:pt x="2443552" y="82291"/>
                      </a:lnTo>
                      <a:lnTo>
                        <a:pt x="2432895" y="73625"/>
                      </a:lnTo>
                      <a:cubicBezTo>
                        <a:pt x="2429010" y="70465"/>
                        <a:pt x="2429459" y="65661"/>
                        <a:pt x="2433898" y="62896"/>
                      </a:cubicBezTo>
                      <a:close/>
                      <a:moveTo>
                        <a:pt x="1826353" y="51470"/>
                      </a:moveTo>
                      <a:cubicBezTo>
                        <a:pt x="1829081" y="51599"/>
                        <a:pt x="1831739" y="52469"/>
                        <a:pt x="1833682" y="54049"/>
                      </a:cubicBezTo>
                      <a:lnTo>
                        <a:pt x="1844338" y="62716"/>
                      </a:lnTo>
                      <a:cubicBezTo>
                        <a:pt x="1848224" y="65875"/>
                        <a:pt x="1847774" y="70680"/>
                        <a:pt x="1843336" y="73446"/>
                      </a:cubicBezTo>
                      <a:lnTo>
                        <a:pt x="1827994" y="83005"/>
                      </a:lnTo>
                      <a:cubicBezTo>
                        <a:pt x="1823556" y="85771"/>
                        <a:pt x="1816807" y="85452"/>
                        <a:pt x="1812921" y="82291"/>
                      </a:cubicBezTo>
                      <a:lnTo>
                        <a:pt x="1802265" y="73625"/>
                      </a:lnTo>
                      <a:cubicBezTo>
                        <a:pt x="1798379" y="70465"/>
                        <a:pt x="1798828" y="65661"/>
                        <a:pt x="1803267" y="62896"/>
                      </a:cubicBezTo>
                      <a:lnTo>
                        <a:pt x="1818608" y="53336"/>
                      </a:lnTo>
                      <a:cubicBezTo>
                        <a:pt x="1820828" y="51953"/>
                        <a:pt x="1823625" y="51342"/>
                        <a:pt x="1826353" y="51470"/>
                      </a:cubicBezTo>
                      <a:close/>
                      <a:moveTo>
                        <a:pt x="1195849" y="51470"/>
                      </a:moveTo>
                      <a:cubicBezTo>
                        <a:pt x="1198577" y="51599"/>
                        <a:pt x="1201235" y="52469"/>
                        <a:pt x="1203178" y="54049"/>
                      </a:cubicBezTo>
                      <a:lnTo>
                        <a:pt x="1213835" y="62716"/>
                      </a:lnTo>
                      <a:cubicBezTo>
                        <a:pt x="1217720" y="65875"/>
                        <a:pt x="1217271" y="70680"/>
                        <a:pt x="1212833" y="73446"/>
                      </a:cubicBezTo>
                      <a:lnTo>
                        <a:pt x="1197491" y="83005"/>
                      </a:lnTo>
                      <a:cubicBezTo>
                        <a:pt x="1193053" y="85771"/>
                        <a:pt x="1186304" y="85452"/>
                        <a:pt x="1182417" y="82291"/>
                      </a:cubicBezTo>
                      <a:lnTo>
                        <a:pt x="1171761" y="73625"/>
                      </a:lnTo>
                      <a:cubicBezTo>
                        <a:pt x="1167876" y="70465"/>
                        <a:pt x="1168325" y="65661"/>
                        <a:pt x="1172763" y="62896"/>
                      </a:cubicBezTo>
                      <a:lnTo>
                        <a:pt x="1188105" y="53336"/>
                      </a:lnTo>
                      <a:cubicBezTo>
                        <a:pt x="1190325" y="51953"/>
                        <a:pt x="1193122" y="51342"/>
                        <a:pt x="1195849" y="51470"/>
                      </a:cubicBezTo>
                      <a:close/>
                      <a:moveTo>
                        <a:pt x="566539" y="51470"/>
                      </a:moveTo>
                      <a:cubicBezTo>
                        <a:pt x="569267" y="51599"/>
                        <a:pt x="571926" y="52469"/>
                        <a:pt x="573869" y="54049"/>
                      </a:cubicBezTo>
                      <a:lnTo>
                        <a:pt x="584525" y="62716"/>
                      </a:lnTo>
                      <a:cubicBezTo>
                        <a:pt x="588411" y="65875"/>
                        <a:pt x="587962" y="70680"/>
                        <a:pt x="583523" y="73446"/>
                      </a:cubicBezTo>
                      <a:lnTo>
                        <a:pt x="568182" y="83005"/>
                      </a:lnTo>
                      <a:cubicBezTo>
                        <a:pt x="563743" y="85771"/>
                        <a:pt x="556994" y="85452"/>
                        <a:pt x="553108" y="82291"/>
                      </a:cubicBezTo>
                      <a:lnTo>
                        <a:pt x="542452" y="73625"/>
                      </a:lnTo>
                      <a:cubicBezTo>
                        <a:pt x="538567" y="70465"/>
                        <a:pt x="539015" y="65661"/>
                        <a:pt x="543454" y="62896"/>
                      </a:cubicBezTo>
                      <a:lnTo>
                        <a:pt x="558795" y="53336"/>
                      </a:lnTo>
                      <a:cubicBezTo>
                        <a:pt x="561015" y="51953"/>
                        <a:pt x="563812" y="51342"/>
                        <a:pt x="566539" y="51470"/>
                      </a:cubicBezTo>
                      <a:close/>
                      <a:moveTo>
                        <a:pt x="2438428" y="33729"/>
                      </a:moveTo>
                      <a:lnTo>
                        <a:pt x="2438858" y="36182"/>
                      </a:lnTo>
                      <a:lnTo>
                        <a:pt x="2437929" y="35018"/>
                      </a:lnTo>
                      <a:close/>
                      <a:moveTo>
                        <a:pt x="2151199" y="31322"/>
                      </a:moveTo>
                      <a:cubicBezTo>
                        <a:pt x="2154061" y="31322"/>
                        <a:pt x="2156923" y="32099"/>
                        <a:pt x="2159107" y="33653"/>
                      </a:cubicBezTo>
                      <a:lnTo>
                        <a:pt x="2180309" y="48746"/>
                      </a:lnTo>
                      <a:cubicBezTo>
                        <a:pt x="2184677" y="51856"/>
                        <a:pt x="2184677" y="56896"/>
                        <a:pt x="2180309" y="60005"/>
                      </a:cubicBezTo>
                      <a:lnTo>
                        <a:pt x="2170938" y="66676"/>
                      </a:lnTo>
                      <a:cubicBezTo>
                        <a:pt x="2166571" y="69785"/>
                        <a:pt x="2159490" y="69785"/>
                        <a:pt x="2155123" y="66676"/>
                      </a:cubicBezTo>
                      <a:lnTo>
                        <a:pt x="2133921" y="51583"/>
                      </a:lnTo>
                      <a:cubicBezTo>
                        <a:pt x="2129553" y="48473"/>
                        <a:pt x="2129553" y="43433"/>
                        <a:pt x="2133921" y="40325"/>
                      </a:cubicBezTo>
                      <a:lnTo>
                        <a:pt x="2143292" y="33653"/>
                      </a:lnTo>
                      <a:cubicBezTo>
                        <a:pt x="2145476" y="32099"/>
                        <a:pt x="2148338" y="31322"/>
                        <a:pt x="2151199" y="31322"/>
                      </a:cubicBezTo>
                      <a:close/>
                      <a:moveTo>
                        <a:pt x="1520569" y="31322"/>
                      </a:moveTo>
                      <a:cubicBezTo>
                        <a:pt x="1523431" y="31322"/>
                        <a:pt x="1526293" y="32099"/>
                        <a:pt x="1528477" y="33653"/>
                      </a:cubicBezTo>
                      <a:lnTo>
                        <a:pt x="1549679" y="48746"/>
                      </a:lnTo>
                      <a:cubicBezTo>
                        <a:pt x="1554047" y="51856"/>
                        <a:pt x="1554047" y="56896"/>
                        <a:pt x="1549679" y="60005"/>
                      </a:cubicBezTo>
                      <a:lnTo>
                        <a:pt x="1540307" y="66676"/>
                      </a:lnTo>
                      <a:cubicBezTo>
                        <a:pt x="1535941" y="69785"/>
                        <a:pt x="1528860" y="69785"/>
                        <a:pt x="1524493" y="66676"/>
                      </a:cubicBezTo>
                      <a:lnTo>
                        <a:pt x="1503290" y="51583"/>
                      </a:lnTo>
                      <a:cubicBezTo>
                        <a:pt x="1498923" y="48473"/>
                        <a:pt x="1498923" y="43433"/>
                        <a:pt x="1503290" y="40325"/>
                      </a:cubicBezTo>
                      <a:lnTo>
                        <a:pt x="1512662" y="33653"/>
                      </a:lnTo>
                      <a:cubicBezTo>
                        <a:pt x="1514845" y="32099"/>
                        <a:pt x="1517707" y="31322"/>
                        <a:pt x="1520569" y="31322"/>
                      </a:cubicBezTo>
                      <a:close/>
                      <a:moveTo>
                        <a:pt x="890066" y="31322"/>
                      </a:moveTo>
                      <a:cubicBezTo>
                        <a:pt x="892927" y="31322"/>
                        <a:pt x="895790" y="32099"/>
                        <a:pt x="897973" y="33653"/>
                      </a:cubicBezTo>
                      <a:lnTo>
                        <a:pt x="919176" y="48746"/>
                      </a:lnTo>
                      <a:cubicBezTo>
                        <a:pt x="923544" y="51856"/>
                        <a:pt x="923544" y="56896"/>
                        <a:pt x="919176" y="60005"/>
                      </a:cubicBezTo>
                      <a:lnTo>
                        <a:pt x="909805" y="66676"/>
                      </a:lnTo>
                      <a:cubicBezTo>
                        <a:pt x="905438" y="69785"/>
                        <a:pt x="898357" y="69785"/>
                        <a:pt x="893990" y="66676"/>
                      </a:cubicBezTo>
                      <a:lnTo>
                        <a:pt x="872787" y="51583"/>
                      </a:lnTo>
                      <a:cubicBezTo>
                        <a:pt x="868420" y="48473"/>
                        <a:pt x="868420" y="43433"/>
                        <a:pt x="872787" y="40325"/>
                      </a:cubicBezTo>
                      <a:lnTo>
                        <a:pt x="882159" y="33653"/>
                      </a:lnTo>
                      <a:cubicBezTo>
                        <a:pt x="884342" y="32099"/>
                        <a:pt x="887204" y="31322"/>
                        <a:pt x="890066" y="31322"/>
                      </a:cubicBezTo>
                      <a:close/>
                      <a:moveTo>
                        <a:pt x="260756" y="31322"/>
                      </a:moveTo>
                      <a:cubicBezTo>
                        <a:pt x="263617" y="31322"/>
                        <a:pt x="266480" y="32099"/>
                        <a:pt x="268664" y="33653"/>
                      </a:cubicBezTo>
                      <a:lnTo>
                        <a:pt x="289866" y="48746"/>
                      </a:lnTo>
                      <a:cubicBezTo>
                        <a:pt x="294234" y="51856"/>
                        <a:pt x="294234" y="56896"/>
                        <a:pt x="289866" y="60005"/>
                      </a:cubicBezTo>
                      <a:lnTo>
                        <a:pt x="280495" y="66676"/>
                      </a:lnTo>
                      <a:cubicBezTo>
                        <a:pt x="276128" y="69785"/>
                        <a:pt x="269047" y="69785"/>
                        <a:pt x="264680" y="66676"/>
                      </a:cubicBezTo>
                      <a:lnTo>
                        <a:pt x="243478" y="51583"/>
                      </a:lnTo>
                      <a:cubicBezTo>
                        <a:pt x="239110" y="48473"/>
                        <a:pt x="239110" y="43433"/>
                        <a:pt x="243478" y="40325"/>
                      </a:cubicBezTo>
                      <a:lnTo>
                        <a:pt x="252849" y="33653"/>
                      </a:lnTo>
                      <a:cubicBezTo>
                        <a:pt x="255033" y="32099"/>
                        <a:pt x="257894" y="31322"/>
                        <a:pt x="260756" y="31322"/>
                      </a:cubicBezTo>
                      <a:close/>
                      <a:moveTo>
                        <a:pt x="2249441" y="22919"/>
                      </a:moveTo>
                      <a:cubicBezTo>
                        <a:pt x="2252857" y="22919"/>
                        <a:pt x="2256273" y="23847"/>
                        <a:pt x="2258880" y="25703"/>
                      </a:cubicBezTo>
                      <a:lnTo>
                        <a:pt x="2296700" y="52625"/>
                      </a:lnTo>
                      <a:cubicBezTo>
                        <a:pt x="2301912" y="56336"/>
                        <a:pt x="2301912" y="62352"/>
                        <a:pt x="2296700" y="66063"/>
                      </a:cubicBezTo>
                      <a:lnTo>
                        <a:pt x="2241525" y="105340"/>
                      </a:lnTo>
                      <a:cubicBezTo>
                        <a:pt x="2236312" y="109051"/>
                        <a:pt x="2227861" y="109050"/>
                        <a:pt x="2222648" y="105340"/>
                      </a:cubicBezTo>
                      <a:lnTo>
                        <a:pt x="2184828" y="78417"/>
                      </a:lnTo>
                      <a:cubicBezTo>
                        <a:pt x="2179615" y="74706"/>
                        <a:pt x="2179615" y="68691"/>
                        <a:pt x="2184827" y="64980"/>
                      </a:cubicBezTo>
                      <a:lnTo>
                        <a:pt x="2240003" y="25703"/>
                      </a:lnTo>
                      <a:cubicBezTo>
                        <a:pt x="2242609" y="23847"/>
                        <a:pt x="2246025" y="22919"/>
                        <a:pt x="2249441" y="22919"/>
                      </a:cubicBezTo>
                      <a:close/>
                      <a:moveTo>
                        <a:pt x="1618811" y="22919"/>
                      </a:moveTo>
                      <a:cubicBezTo>
                        <a:pt x="1622227" y="22919"/>
                        <a:pt x="1625643" y="23847"/>
                        <a:pt x="1628249" y="25703"/>
                      </a:cubicBezTo>
                      <a:lnTo>
                        <a:pt x="1666070" y="52625"/>
                      </a:lnTo>
                      <a:cubicBezTo>
                        <a:pt x="1671282" y="56336"/>
                        <a:pt x="1671282" y="62352"/>
                        <a:pt x="1666070" y="66063"/>
                      </a:cubicBezTo>
                      <a:lnTo>
                        <a:pt x="1610894" y="105340"/>
                      </a:lnTo>
                      <a:cubicBezTo>
                        <a:pt x="1605682" y="109051"/>
                        <a:pt x="1597231" y="109050"/>
                        <a:pt x="1592018" y="105340"/>
                      </a:cubicBezTo>
                      <a:lnTo>
                        <a:pt x="1554198" y="78417"/>
                      </a:lnTo>
                      <a:cubicBezTo>
                        <a:pt x="1548984" y="74706"/>
                        <a:pt x="1548984" y="68691"/>
                        <a:pt x="1554197" y="64980"/>
                      </a:cubicBezTo>
                      <a:lnTo>
                        <a:pt x="1609373" y="25703"/>
                      </a:lnTo>
                      <a:cubicBezTo>
                        <a:pt x="1611979" y="23847"/>
                        <a:pt x="1615394" y="22919"/>
                        <a:pt x="1618811" y="22919"/>
                      </a:cubicBezTo>
                      <a:close/>
                      <a:moveTo>
                        <a:pt x="988307" y="22919"/>
                      </a:moveTo>
                      <a:cubicBezTo>
                        <a:pt x="991724" y="22919"/>
                        <a:pt x="995140" y="23847"/>
                        <a:pt x="997746" y="25703"/>
                      </a:cubicBezTo>
                      <a:lnTo>
                        <a:pt x="1035566" y="52625"/>
                      </a:lnTo>
                      <a:cubicBezTo>
                        <a:pt x="1040779" y="56336"/>
                        <a:pt x="1040779" y="62352"/>
                        <a:pt x="1035566" y="66063"/>
                      </a:cubicBezTo>
                      <a:lnTo>
                        <a:pt x="980391" y="105340"/>
                      </a:lnTo>
                      <a:cubicBezTo>
                        <a:pt x="975178" y="109051"/>
                        <a:pt x="966727" y="109050"/>
                        <a:pt x="961514" y="105340"/>
                      </a:cubicBezTo>
                      <a:lnTo>
                        <a:pt x="923694" y="78417"/>
                      </a:lnTo>
                      <a:cubicBezTo>
                        <a:pt x="918481" y="74706"/>
                        <a:pt x="918481" y="68691"/>
                        <a:pt x="923693" y="64980"/>
                      </a:cubicBezTo>
                      <a:lnTo>
                        <a:pt x="978869" y="25703"/>
                      </a:lnTo>
                      <a:cubicBezTo>
                        <a:pt x="981475" y="23847"/>
                        <a:pt x="984891" y="22919"/>
                        <a:pt x="988307" y="22919"/>
                      </a:cubicBezTo>
                      <a:close/>
                      <a:moveTo>
                        <a:pt x="358998" y="22919"/>
                      </a:moveTo>
                      <a:cubicBezTo>
                        <a:pt x="362414" y="22919"/>
                        <a:pt x="365830" y="23847"/>
                        <a:pt x="368436" y="25703"/>
                      </a:cubicBezTo>
                      <a:lnTo>
                        <a:pt x="406257" y="52625"/>
                      </a:lnTo>
                      <a:cubicBezTo>
                        <a:pt x="411469" y="56336"/>
                        <a:pt x="411469" y="62352"/>
                        <a:pt x="406257" y="66063"/>
                      </a:cubicBezTo>
                      <a:lnTo>
                        <a:pt x="351081" y="105340"/>
                      </a:lnTo>
                      <a:cubicBezTo>
                        <a:pt x="345868" y="109051"/>
                        <a:pt x="337417" y="109050"/>
                        <a:pt x="332204" y="105340"/>
                      </a:cubicBezTo>
                      <a:lnTo>
                        <a:pt x="294384" y="78417"/>
                      </a:lnTo>
                      <a:cubicBezTo>
                        <a:pt x="289171" y="74706"/>
                        <a:pt x="289171" y="68691"/>
                        <a:pt x="294384" y="64980"/>
                      </a:cubicBezTo>
                      <a:lnTo>
                        <a:pt x="349559" y="25703"/>
                      </a:lnTo>
                      <a:cubicBezTo>
                        <a:pt x="352166" y="23847"/>
                        <a:pt x="355581" y="22919"/>
                        <a:pt x="358998" y="22919"/>
                      </a:cubicBezTo>
                      <a:close/>
                      <a:moveTo>
                        <a:pt x="1826568" y="22669"/>
                      </a:moveTo>
                      <a:cubicBezTo>
                        <a:pt x="1828509" y="23049"/>
                        <a:pt x="1830245" y="23955"/>
                        <a:pt x="1831317" y="25299"/>
                      </a:cubicBezTo>
                      <a:lnTo>
                        <a:pt x="1837325" y="32822"/>
                      </a:lnTo>
                      <a:cubicBezTo>
                        <a:pt x="1839471" y="35509"/>
                        <a:pt x="1838150" y="38924"/>
                        <a:pt x="1834376" y="40452"/>
                      </a:cubicBezTo>
                      <a:lnTo>
                        <a:pt x="1824026" y="44641"/>
                      </a:lnTo>
                      <a:cubicBezTo>
                        <a:pt x="1820252" y="46168"/>
                        <a:pt x="1815453" y="45228"/>
                        <a:pt x="1813307" y="42542"/>
                      </a:cubicBezTo>
                      <a:lnTo>
                        <a:pt x="1807299" y="35018"/>
                      </a:lnTo>
                      <a:cubicBezTo>
                        <a:pt x="1805154" y="32332"/>
                        <a:pt x="1806474" y="28916"/>
                        <a:pt x="1810248" y="27389"/>
                      </a:cubicBezTo>
                      <a:lnTo>
                        <a:pt x="1820598" y="23200"/>
                      </a:lnTo>
                      <a:cubicBezTo>
                        <a:pt x="1822486" y="22436"/>
                        <a:pt x="1824629" y="22290"/>
                        <a:pt x="1826568" y="22669"/>
                      </a:cubicBezTo>
                      <a:close/>
                      <a:moveTo>
                        <a:pt x="1196065" y="22669"/>
                      </a:moveTo>
                      <a:cubicBezTo>
                        <a:pt x="1198005" y="23049"/>
                        <a:pt x="1199741" y="23955"/>
                        <a:pt x="1200814" y="25299"/>
                      </a:cubicBezTo>
                      <a:lnTo>
                        <a:pt x="1206822" y="32822"/>
                      </a:lnTo>
                      <a:cubicBezTo>
                        <a:pt x="1208967" y="35509"/>
                        <a:pt x="1207647" y="38924"/>
                        <a:pt x="1203873" y="40452"/>
                      </a:cubicBezTo>
                      <a:lnTo>
                        <a:pt x="1193523" y="44641"/>
                      </a:lnTo>
                      <a:cubicBezTo>
                        <a:pt x="1189748" y="46168"/>
                        <a:pt x="1184949" y="45228"/>
                        <a:pt x="1182804" y="42542"/>
                      </a:cubicBezTo>
                      <a:lnTo>
                        <a:pt x="1176796" y="35018"/>
                      </a:lnTo>
                      <a:cubicBezTo>
                        <a:pt x="1174650" y="32332"/>
                        <a:pt x="1175971" y="28916"/>
                        <a:pt x="1179745" y="27389"/>
                      </a:cubicBezTo>
                      <a:lnTo>
                        <a:pt x="1190095" y="23200"/>
                      </a:lnTo>
                      <a:cubicBezTo>
                        <a:pt x="1191982" y="22436"/>
                        <a:pt x="1194126" y="22290"/>
                        <a:pt x="1196065" y="22669"/>
                      </a:cubicBezTo>
                      <a:close/>
                      <a:moveTo>
                        <a:pt x="566756" y="22669"/>
                      </a:moveTo>
                      <a:cubicBezTo>
                        <a:pt x="568695" y="23049"/>
                        <a:pt x="570431" y="23955"/>
                        <a:pt x="571504" y="25299"/>
                      </a:cubicBezTo>
                      <a:lnTo>
                        <a:pt x="577513" y="32822"/>
                      </a:lnTo>
                      <a:cubicBezTo>
                        <a:pt x="579658" y="35509"/>
                        <a:pt x="578337" y="38924"/>
                        <a:pt x="574563" y="40452"/>
                      </a:cubicBezTo>
                      <a:lnTo>
                        <a:pt x="564213" y="44641"/>
                      </a:lnTo>
                      <a:cubicBezTo>
                        <a:pt x="560438" y="46168"/>
                        <a:pt x="555640" y="45228"/>
                        <a:pt x="553495" y="42542"/>
                      </a:cubicBezTo>
                      <a:lnTo>
                        <a:pt x="547486" y="35018"/>
                      </a:lnTo>
                      <a:cubicBezTo>
                        <a:pt x="545341" y="32332"/>
                        <a:pt x="546661" y="28916"/>
                        <a:pt x="550435" y="27389"/>
                      </a:cubicBezTo>
                      <a:lnTo>
                        <a:pt x="560785" y="23200"/>
                      </a:lnTo>
                      <a:cubicBezTo>
                        <a:pt x="562673" y="22436"/>
                        <a:pt x="564816" y="22290"/>
                        <a:pt x="566756" y="22669"/>
                      </a:cubicBezTo>
                      <a:close/>
                      <a:moveTo>
                        <a:pt x="1882665" y="17413"/>
                      </a:moveTo>
                      <a:cubicBezTo>
                        <a:pt x="1885030" y="17216"/>
                        <a:pt x="1887411" y="17352"/>
                        <a:pt x="1889674" y="17795"/>
                      </a:cubicBezTo>
                      <a:cubicBezTo>
                        <a:pt x="1894198" y="18681"/>
                        <a:pt x="1898248" y="20796"/>
                        <a:pt x="1900751" y="23930"/>
                      </a:cubicBezTo>
                      <a:lnTo>
                        <a:pt x="1914765" y="41478"/>
                      </a:lnTo>
                      <a:cubicBezTo>
                        <a:pt x="1919770" y="47745"/>
                        <a:pt x="1916690" y="55714"/>
                        <a:pt x="1907886" y="59276"/>
                      </a:cubicBezTo>
                      <a:lnTo>
                        <a:pt x="1883742" y="69048"/>
                      </a:lnTo>
                      <a:cubicBezTo>
                        <a:pt x="1874938" y="72610"/>
                        <a:pt x="1863744" y="70418"/>
                        <a:pt x="1858739" y="64151"/>
                      </a:cubicBezTo>
                      <a:lnTo>
                        <a:pt x="1844724" y="46603"/>
                      </a:lnTo>
                      <a:cubicBezTo>
                        <a:pt x="1839719" y="40336"/>
                        <a:pt x="1842799" y="32367"/>
                        <a:pt x="1851603" y="28804"/>
                      </a:cubicBezTo>
                      <a:lnTo>
                        <a:pt x="1875748" y="19033"/>
                      </a:lnTo>
                      <a:cubicBezTo>
                        <a:pt x="1877949" y="18142"/>
                        <a:pt x="1880299" y="17611"/>
                        <a:pt x="1882665" y="17413"/>
                      </a:cubicBezTo>
                      <a:close/>
                      <a:moveTo>
                        <a:pt x="1252161" y="17413"/>
                      </a:moveTo>
                      <a:cubicBezTo>
                        <a:pt x="1254527" y="17216"/>
                        <a:pt x="1256908" y="17352"/>
                        <a:pt x="1259170" y="17795"/>
                      </a:cubicBezTo>
                      <a:cubicBezTo>
                        <a:pt x="1263695" y="18681"/>
                        <a:pt x="1267745" y="20796"/>
                        <a:pt x="1270247" y="23930"/>
                      </a:cubicBezTo>
                      <a:lnTo>
                        <a:pt x="1284262" y="41478"/>
                      </a:lnTo>
                      <a:cubicBezTo>
                        <a:pt x="1289266" y="47745"/>
                        <a:pt x="1286187" y="55714"/>
                        <a:pt x="1277383" y="59276"/>
                      </a:cubicBezTo>
                      <a:lnTo>
                        <a:pt x="1253239" y="69048"/>
                      </a:lnTo>
                      <a:cubicBezTo>
                        <a:pt x="1244434" y="72610"/>
                        <a:pt x="1233241" y="70418"/>
                        <a:pt x="1228236" y="64151"/>
                      </a:cubicBezTo>
                      <a:lnTo>
                        <a:pt x="1214221" y="46603"/>
                      </a:lnTo>
                      <a:cubicBezTo>
                        <a:pt x="1209216" y="40336"/>
                        <a:pt x="1212296" y="32367"/>
                        <a:pt x="1221099" y="28804"/>
                      </a:cubicBezTo>
                      <a:lnTo>
                        <a:pt x="1245245" y="19033"/>
                      </a:lnTo>
                      <a:cubicBezTo>
                        <a:pt x="1247446" y="18142"/>
                        <a:pt x="1249796" y="17611"/>
                        <a:pt x="1252161" y="17413"/>
                      </a:cubicBezTo>
                      <a:close/>
                      <a:moveTo>
                        <a:pt x="622852" y="17413"/>
                      </a:moveTo>
                      <a:cubicBezTo>
                        <a:pt x="625217" y="17216"/>
                        <a:pt x="627598" y="17352"/>
                        <a:pt x="629861" y="17795"/>
                      </a:cubicBezTo>
                      <a:cubicBezTo>
                        <a:pt x="634385" y="18681"/>
                        <a:pt x="638435" y="20796"/>
                        <a:pt x="640938" y="23930"/>
                      </a:cubicBezTo>
                      <a:lnTo>
                        <a:pt x="654952" y="41478"/>
                      </a:lnTo>
                      <a:cubicBezTo>
                        <a:pt x="659957" y="47745"/>
                        <a:pt x="656877" y="55714"/>
                        <a:pt x="648073" y="59276"/>
                      </a:cubicBezTo>
                      <a:lnTo>
                        <a:pt x="623929" y="69048"/>
                      </a:lnTo>
                      <a:cubicBezTo>
                        <a:pt x="615125" y="72610"/>
                        <a:pt x="603931" y="70418"/>
                        <a:pt x="598926" y="64151"/>
                      </a:cubicBezTo>
                      <a:lnTo>
                        <a:pt x="584911" y="46603"/>
                      </a:lnTo>
                      <a:cubicBezTo>
                        <a:pt x="579906" y="40336"/>
                        <a:pt x="582986" y="32367"/>
                        <a:pt x="591790" y="28804"/>
                      </a:cubicBezTo>
                      <a:lnTo>
                        <a:pt x="615935" y="19033"/>
                      </a:lnTo>
                      <a:cubicBezTo>
                        <a:pt x="618136" y="18142"/>
                        <a:pt x="620486" y="17611"/>
                        <a:pt x="622852" y="17413"/>
                      </a:cubicBezTo>
                      <a:close/>
                      <a:moveTo>
                        <a:pt x="2408885" y="0"/>
                      </a:moveTo>
                      <a:lnTo>
                        <a:pt x="2432504" y="0"/>
                      </a:lnTo>
                      <a:lnTo>
                        <a:pt x="2434136" y="9292"/>
                      </a:lnTo>
                      <a:lnTo>
                        <a:pt x="2421938" y="9292"/>
                      </a:lnTo>
                      <a:close/>
                      <a:moveTo>
                        <a:pt x="2282768" y="0"/>
                      </a:moveTo>
                      <a:lnTo>
                        <a:pt x="2384997" y="0"/>
                      </a:lnTo>
                      <a:lnTo>
                        <a:pt x="2422599" y="26767"/>
                      </a:lnTo>
                      <a:cubicBezTo>
                        <a:pt x="2433749" y="34704"/>
                        <a:pt x="2433749" y="47574"/>
                        <a:pt x="2422599" y="55512"/>
                      </a:cubicBezTo>
                      <a:lnTo>
                        <a:pt x="2392018" y="77280"/>
                      </a:lnTo>
                      <a:cubicBezTo>
                        <a:pt x="2380868" y="85218"/>
                        <a:pt x="2362788" y="85218"/>
                        <a:pt x="2351638" y="77280"/>
                      </a:cubicBezTo>
                      <a:lnTo>
                        <a:pt x="2282768" y="28255"/>
                      </a:lnTo>
                      <a:close/>
                      <a:moveTo>
                        <a:pt x="2133973" y="0"/>
                      </a:moveTo>
                      <a:lnTo>
                        <a:pt x="2242737" y="0"/>
                      </a:lnTo>
                      <a:lnTo>
                        <a:pt x="2242737" y="10614"/>
                      </a:lnTo>
                      <a:lnTo>
                        <a:pt x="2207787" y="35493"/>
                      </a:lnTo>
                      <a:cubicBezTo>
                        <a:pt x="2197969" y="42482"/>
                        <a:pt x="2182050" y="42482"/>
                        <a:pt x="2172232" y="35493"/>
                      </a:cubicBezTo>
                      <a:lnTo>
                        <a:pt x="2133973" y="8258"/>
                      </a:lnTo>
                      <a:close/>
                      <a:moveTo>
                        <a:pt x="1955468" y="0"/>
                      </a:moveTo>
                      <a:lnTo>
                        <a:pt x="2094272" y="0"/>
                      </a:lnTo>
                      <a:lnTo>
                        <a:pt x="2108908" y="10419"/>
                      </a:lnTo>
                      <a:cubicBezTo>
                        <a:pt x="2127340" y="23540"/>
                        <a:pt x="2127340" y="44814"/>
                        <a:pt x="2108908" y="57936"/>
                      </a:cubicBezTo>
                      <a:lnTo>
                        <a:pt x="2058356" y="93922"/>
                      </a:lnTo>
                      <a:cubicBezTo>
                        <a:pt x="2049139" y="100483"/>
                        <a:pt x="2037060" y="103763"/>
                        <a:pt x="2024982" y="103763"/>
                      </a:cubicBezTo>
                      <a:lnTo>
                        <a:pt x="2024980" y="103763"/>
                      </a:lnTo>
                      <a:lnTo>
                        <a:pt x="2024980" y="103732"/>
                      </a:lnTo>
                      <a:lnTo>
                        <a:pt x="2024758" y="103763"/>
                      </a:lnTo>
                      <a:cubicBezTo>
                        <a:pt x="2012678" y="103763"/>
                        <a:pt x="2000599" y="100483"/>
                        <a:pt x="1991383" y="93922"/>
                      </a:cubicBezTo>
                      <a:lnTo>
                        <a:pt x="1940830" y="57936"/>
                      </a:lnTo>
                      <a:cubicBezTo>
                        <a:pt x="1922398" y="44815"/>
                        <a:pt x="1922398" y="23541"/>
                        <a:pt x="1940830" y="10420"/>
                      </a:cubicBezTo>
                      <a:close/>
                      <a:moveTo>
                        <a:pt x="1881289" y="0"/>
                      </a:moveTo>
                      <a:lnTo>
                        <a:pt x="1903560" y="0"/>
                      </a:lnTo>
                      <a:lnTo>
                        <a:pt x="1903248" y="5001"/>
                      </a:lnTo>
                      <a:lnTo>
                        <a:pt x="1896952" y="9102"/>
                      </a:lnTo>
                      <a:cubicBezTo>
                        <a:pt x="1894019" y="11012"/>
                        <a:pt x="1889465" y="10868"/>
                        <a:pt x="1886781" y="8780"/>
                      </a:cubicBezTo>
                      <a:lnTo>
                        <a:pt x="1881021" y="4299"/>
                      </a:lnTo>
                      <a:close/>
                      <a:moveTo>
                        <a:pt x="1832408" y="0"/>
                      </a:moveTo>
                      <a:lnTo>
                        <a:pt x="1866531" y="0"/>
                      </a:lnTo>
                      <a:lnTo>
                        <a:pt x="1869420" y="2350"/>
                      </a:lnTo>
                      <a:cubicBezTo>
                        <a:pt x="1873306" y="5509"/>
                        <a:pt x="1872856" y="10313"/>
                        <a:pt x="1868418" y="13079"/>
                      </a:cubicBezTo>
                      <a:lnTo>
                        <a:pt x="1853077" y="22639"/>
                      </a:lnTo>
                      <a:cubicBezTo>
                        <a:pt x="1848638" y="25405"/>
                        <a:pt x="1841889" y="25085"/>
                        <a:pt x="1838004" y="21926"/>
                      </a:cubicBezTo>
                      <a:lnTo>
                        <a:pt x="1827347" y="13259"/>
                      </a:lnTo>
                      <a:cubicBezTo>
                        <a:pt x="1823462" y="10099"/>
                        <a:pt x="1823910" y="5295"/>
                        <a:pt x="1828349" y="2529"/>
                      </a:cubicBezTo>
                      <a:close/>
                      <a:moveTo>
                        <a:pt x="1778254" y="0"/>
                      </a:moveTo>
                      <a:lnTo>
                        <a:pt x="1819725" y="0"/>
                      </a:lnTo>
                      <a:lnTo>
                        <a:pt x="1806671" y="9292"/>
                      </a:lnTo>
                      <a:cubicBezTo>
                        <a:pt x="1802429" y="12312"/>
                        <a:pt x="1795550" y="12312"/>
                        <a:pt x="1791307" y="9292"/>
                      </a:cubicBezTo>
                      <a:close/>
                      <a:moveTo>
                        <a:pt x="1652138" y="0"/>
                      </a:moveTo>
                      <a:lnTo>
                        <a:pt x="1754367" y="0"/>
                      </a:lnTo>
                      <a:lnTo>
                        <a:pt x="1791968" y="26767"/>
                      </a:lnTo>
                      <a:cubicBezTo>
                        <a:pt x="1803118" y="34704"/>
                        <a:pt x="1803118" y="47574"/>
                        <a:pt x="1791968" y="55512"/>
                      </a:cubicBezTo>
                      <a:lnTo>
                        <a:pt x="1761387" y="77280"/>
                      </a:lnTo>
                      <a:cubicBezTo>
                        <a:pt x="1750237" y="85218"/>
                        <a:pt x="1732158" y="85218"/>
                        <a:pt x="1721008" y="77280"/>
                      </a:cubicBezTo>
                      <a:lnTo>
                        <a:pt x="1652138" y="28255"/>
                      </a:lnTo>
                      <a:close/>
                      <a:moveTo>
                        <a:pt x="1503343" y="0"/>
                      </a:moveTo>
                      <a:lnTo>
                        <a:pt x="1612106" y="0"/>
                      </a:lnTo>
                      <a:lnTo>
                        <a:pt x="1612106" y="10614"/>
                      </a:lnTo>
                      <a:lnTo>
                        <a:pt x="1577157" y="35493"/>
                      </a:lnTo>
                      <a:cubicBezTo>
                        <a:pt x="1567339" y="42482"/>
                        <a:pt x="1551420" y="42482"/>
                        <a:pt x="1541602" y="35493"/>
                      </a:cubicBezTo>
                      <a:lnTo>
                        <a:pt x="1503343" y="8258"/>
                      </a:lnTo>
                      <a:close/>
                      <a:moveTo>
                        <a:pt x="1324965" y="0"/>
                      </a:moveTo>
                      <a:lnTo>
                        <a:pt x="1463642" y="0"/>
                      </a:lnTo>
                      <a:lnTo>
                        <a:pt x="1478278" y="10419"/>
                      </a:lnTo>
                      <a:cubicBezTo>
                        <a:pt x="1496710" y="23540"/>
                        <a:pt x="1496710" y="44814"/>
                        <a:pt x="1478278" y="57936"/>
                      </a:cubicBezTo>
                      <a:lnTo>
                        <a:pt x="1427725" y="93922"/>
                      </a:lnTo>
                      <a:cubicBezTo>
                        <a:pt x="1418509" y="100483"/>
                        <a:pt x="1406430" y="103763"/>
                        <a:pt x="1394351" y="103763"/>
                      </a:cubicBezTo>
                      <a:lnTo>
                        <a:pt x="1394350" y="103763"/>
                      </a:lnTo>
                      <a:lnTo>
                        <a:pt x="1394350" y="103750"/>
                      </a:lnTo>
                      <a:lnTo>
                        <a:pt x="1394254" y="103763"/>
                      </a:lnTo>
                      <a:cubicBezTo>
                        <a:pt x="1382175" y="103763"/>
                        <a:pt x="1370096" y="100483"/>
                        <a:pt x="1360879" y="93922"/>
                      </a:cubicBezTo>
                      <a:lnTo>
                        <a:pt x="1310327" y="57936"/>
                      </a:lnTo>
                      <a:cubicBezTo>
                        <a:pt x="1291895" y="44815"/>
                        <a:pt x="1291895" y="23541"/>
                        <a:pt x="1310327" y="10420"/>
                      </a:cubicBezTo>
                      <a:close/>
                      <a:moveTo>
                        <a:pt x="1250786" y="0"/>
                      </a:moveTo>
                      <a:lnTo>
                        <a:pt x="1273057" y="0"/>
                      </a:lnTo>
                      <a:lnTo>
                        <a:pt x="1272745" y="5001"/>
                      </a:lnTo>
                      <a:lnTo>
                        <a:pt x="1266449" y="9102"/>
                      </a:lnTo>
                      <a:cubicBezTo>
                        <a:pt x="1263516" y="11012"/>
                        <a:pt x="1258962" y="10868"/>
                        <a:pt x="1256278" y="8780"/>
                      </a:cubicBezTo>
                      <a:lnTo>
                        <a:pt x="1250517" y="4299"/>
                      </a:lnTo>
                      <a:close/>
                      <a:moveTo>
                        <a:pt x="1201905" y="0"/>
                      </a:moveTo>
                      <a:lnTo>
                        <a:pt x="1236028" y="0"/>
                      </a:lnTo>
                      <a:lnTo>
                        <a:pt x="1238917" y="2350"/>
                      </a:lnTo>
                      <a:cubicBezTo>
                        <a:pt x="1242802" y="5509"/>
                        <a:pt x="1242353" y="10313"/>
                        <a:pt x="1237915" y="13079"/>
                      </a:cubicBezTo>
                      <a:lnTo>
                        <a:pt x="1222573" y="22639"/>
                      </a:lnTo>
                      <a:cubicBezTo>
                        <a:pt x="1218135" y="25405"/>
                        <a:pt x="1211386" y="25085"/>
                        <a:pt x="1207501" y="21926"/>
                      </a:cubicBezTo>
                      <a:lnTo>
                        <a:pt x="1196843" y="13259"/>
                      </a:lnTo>
                      <a:cubicBezTo>
                        <a:pt x="1192958" y="10099"/>
                        <a:pt x="1193407" y="5295"/>
                        <a:pt x="1197846" y="2529"/>
                      </a:cubicBezTo>
                      <a:close/>
                      <a:moveTo>
                        <a:pt x="1147751" y="0"/>
                      </a:moveTo>
                      <a:lnTo>
                        <a:pt x="1189221" y="0"/>
                      </a:lnTo>
                      <a:lnTo>
                        <a:pt x="1176168" y="9292"/>
                      </a:lnTo>
                      <a:cubicBezTo>
                        <a:pt x="1171926" y="12312"/>
                        <a:pt x="1165047" y="12312"/>
                        <a:pt x="1160804" y="9292"/>
                      </a:cubicBezTo>
                      <a:close/>
                      <a:moveTo>
                        <a:pt x="1021635" y="0"/>
                      </a:moveTo>
                      <a:lnTo>
                        <a:pt x="1123863" y="0"/>
                      </a:lnTo>
                      <a:lnTo>
                        <a:pt x="1161464" y="26767"/>
                      </a:lnTo>
                      <a:cubicBezTo>
                        <a:pt x="1172615" y="34704"/>
                        <a:pt x="1172615" y="47574"/>
                        <a:pt x="1161464" y="55512"/>
                      </a:cubicBezTo>
                      <a:lnTo>
                        <a:pt x="1130884" y="77280"/>
                      </a:lnTo>
                      <a:cubicBezTo>
                        <a:pt x="1119734" y="85218"/>
                        <a:pt x="1101655" y="85218"/>
                        <a:pt x="1090505" y="77280"/>
                      </a:cubicBezTo>
                      <a:lnTo>
                        <a:pt x="1021635" y="28255"/>
                      </a:lnTo>
                      <a:close/>
                      <a:moveTo>
                        <a:pt x="872839" y="0"/>
                      </a:moveTo>
                      <a:lnTo>
                        <a:pt x="981603" y="0"/>
                      </a:lnTo>
                      <a:lnTo>
                        <a:pt x="981603" y="10614"/>
                      </a:lnTo>
                      <a:lnTo>
                        <a:pt x="946653" y="35493"/>
                      </a:lnTo>
                      <a:cubicBezTo>
                        <a:pt x="936836" y="42482"/>
                        <a:pt x="920917" y="42482"/>
                        <a:pt x="911098" y="35493"/>
                      </a:cubicBezTo>
                      <a:lnTo>
                        <a:pt x="872839" y="8258"/>
                      </a:lnTo>
                      <a:close/>
                      <a:moveTo>
                        <a:pt x="695655" y="0"/>
                      </a:moveTo>
                      <a:lnTo>
                        <a:pt x="833139" y="0"/>
                      </a:lnTo>
                      <a:lnTo>
                        <a:pt x="847775" y="10419"/>
                      </a:lnTo>
                      <a:cubicBezTo>
                        <a:pt x="866207" y="23540"/>
                        <a:pt x="866207" y="44814"/>
                        <a:pt x="847775" y="57936"/>
                      </a:cubicBezTo>
                      <a:lnTo>
                        <a:pt x="797222" y="93922"/>
                      </a:lnTo>
                      <a:cubicBezTo>
                        <a:pt x="792614" y="97202"/>
                        <a:pt x="787290" y="99663"/>
                        <a:pt x="781608" y="101303"/>
                      </a:cubicBezTo>
                      <a:lnTo>
                        <a:pt x="765167" y="103580"/>
                      </a:lnTo>
                      <a:lnTo>
                        <a:pt x="765167" y="103732"/>
                      </a:lnTo>
                      <a:lnTo>
                        <a:pt x="764944" y="103763"/>
                      </a:lnTo>
                      <a:lnTo>
                        <a:pt x="764395" y="103687"/>
                      </a:lnTo>
                      <a:lnTo>
                        <a:pt x="763847" y="103763"/>
                      </a:lnTo>
                      <a:lnTo>
                        <a:pt x="763846" y="103763"/>
                      </a:lnTo>
                      <a:lnTo>
                        <a:pt x="763846" y="103611"/>
                      </a:lnTo>
                      <a:lnTo>
                        <a:pt x="747184" y="101303"/>
                      </a:lnTo>
                      <a:cubicBezTo>
                        <a:pt x="741502" y="99663"/>
                        <a:pt x="736178" y="97203"/>
                        <a:pt x="731570" y="93922"/>
                      </a:cubicBezTo>
                      <a:lnTo>
                        <a:pt x="681017" y="57936"/>
                      </a:lnTo>
                      <a:cubicBezTo>
                        <a:pt x="662585" y="44815"/>
                        <a:pt x="662586" y="23541"/>
                        <a:pt x="681017" y="10420"/>
                      </a:cubicBezTo>
                      <a:close/>
                      <a:moveTo>
                        <a:pt x="621476" y="0"/>
                      </a:moveTo>
                      <a:lnTo>
                        <a:pt x="643747" y="0"/>
                      </a:lnTo>
                      <a:lnTo>
                        <a:pt x="643435" y="5001"/>
                      </a:lnTo>
                      <a:lnTo>
                        <a:pt x="637140" y="9102"/>
                      </a:lnTo>
                      <a:cubicBezTo>
                        <a:pt x="634206" y="11012"/>
                        <a:pt x="629653" y="10868"/>
                        <a:pt x="626968" y="8780"/>
                      </a:cubicBezTo>
                      <a:lnTo>
                        <a:pt x="621208" y="4299"/>
                      </a:lnTo>
                      <a:close/>
                      <a:moveTo>
                        <a:pt x="572595" y="0"/>
                      </a:moveTo>
                      <a:lnTo>
                        <a:pt x="606719" y="0"/>
                      </a:lnTo>
                      <a:lnTo>
                        <a:pt x="609608" y="2350"/>
                      </a:lnTo>
                      <a:cubicBezTo>
                        <a:pt x="613493" y="5509"/>
                        <a:pt x="613044" y="10313"/>
                        <a:pt x="608605" y="13079"/>
                      </a:cubicBezTo>
                      <a:lnTo>
                        <a:pt x="593263" y="22639"/>
                      </a:lnTo>
                      <a:cubicBezTo>
                        <a:pt x="588825" y="25405"/>
                        <a:pt x="582076" y="25085"/>
                        <a:pt x="578191" y="21926"/>
                      </a:cubicBezTo>
                      <a:lnTo>
                        <a:pt x="567534" y="13259"/>
                      </a:lnTo>
                      <a:cubicBezTo>
                        <a:pt x="563649" y="10099"/>
                        <a:pt x="564097" y="5295"/>
                        <a:pt x="568536" y="2529"/>
                      </a:cubicBezTo>
                      <a:close/>
                      <a:moveTo>
                        <a:pt x="518441" y="0"/>
                      </a:moveTo>
                      <a:lnTo>
                        <a:pt x="559912" y="0"/>
                      </a:lnTo>
                      <a:lnTo>
                        <a:pt x="546858" y="9292"/>
                      </a:lnTo>
                      <a:cubicBezTo>
                        <a:pt x="542616" y="12312"/>
                        <a:pt x="535737" y="12312"/>
                        <a:pt x="531494" y="9292"/>
                      </a:cubicBezTo>
                      <a:close/>
                      <a:moveTo>
                        <a:pt x="392325" y="0"/>
                      </a:moveTo>
                      <a:lnTo>
                        <a:pt x="494553" y="0"/>
                      </a:lnTo>
                      <a:lnTo>
                        <a:pt x="532155" y="26767"/>
                      </a:lnTo>
                      <a:cubicBezTo>
                        <a:pt x="543305" y="34704"/>
                        <a:pt x="543305" y="47574"/>
                        <a:pt x="532155" y="55512"/>
                      </a:cubicBezTo>
                      <a:lnTo>
                        <a:pt x="501574" y="77280"/>
                      </a:lnTo>
                      <a:cubicBezTo>
                        <a:pt x="490424" y="85218"/>
                        <a:pt x="472345" y="85218"/>
                        <a:pt x="461195" y="77280"/>
                      </a:cubicBezTo>
                      <a:lnTo>
                        <a:pt x="392325" y="28255"/>
                      </a:lnTo>
                      <a:close/>
                      <a:moveTo>
                        <a:pt x="243530" y="0"/>
                      </a:moveTo>
                      <a:lnTo>
                        <a:pt x="352293" y="0"/>
                      </a:lnTo>
                      <a:lnTo>
                        <a:pt x="352293" y="10614"/>
                      </a:lnTo>
                      <a:lnTo>
                        <a:pt x="317344" y="35493"/>
                      </a:lnTo>
                      <a:cubicBezTo>
                        <a:pt x="307526" y="42482"/>
                        <a:pt x="291607" y="42482"/>
                        <a:pt x="281789" y="35493"/>
                      </a:cubicBezTo>
                      <a:lnTo>
                        <a:pt x="243530" y="8258"/>
                      </a:lnTo>
                      <a:close/>
                      <a:moveTo>
                        <a:pt x="143922" y="0"/>
                      </a:moveTo>
                      <a:lnTo>
                        <a:pt x="203829" y="0"/>
                      </a:lnTo>
                      <a:lnTo>
                        <a:pt x="218465" y="10419"/>
                      </a:lnTo>
                      <a:cubicBezTo>
                        <a:pt x="236897" y="23540"/>
                        <a:pt x="236897" y="44814"/>
                        <a:pt x="218465" y="57936"/>
                      </a:cubicBezTo>
                      <a:lnTo>
                        <a:pt x="167912" y="93922"/>
                      </a:lnTo>
                      <a:cubicBezTo>
                        <a:pt x="158696" y="100483"/>
                        <a:pt x="146617" y="103763"/>
                        <a:pt x="134538" y="103763"/>
                      </a:cubicBezTo>
                      <a:lnTo>
                        <a:pt x="134537" y="103763"/>
                      </a:lnTo>
                      <a:lnTo>
                        <a:pt x="134537" y="103750"/>
                      </a:lnTo>
                      <a:lnTo>
                        <a:pt x="134441" y="103763"/>
                      </a:lnTo>
                      <a:lnTo>
                        <a:pt x="126130" y="101312"/>
                      </a:ln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60000"/>
                      <a:lumOff val="40000"/>
                    </a:srgbClr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6644ADEE-33C5-4A31-AE1E-871402E4B0FA}"/>
              </a:ext>
            </a:extLst>
          </p:cNvPr>
          <p:cNvGrpSpPr/>
          <p:nvPr/>
        </p:nvGrpSpPr>
        <p:grpSpPr>
          <a:xfrm>
            <a:off x="8135875" y="2206465"/>
            <a:ext cx="3212029" cy="2813971"/>
            <a:chOff x="8135875" y="2206465"/>
            <a:chExt cx="3212029" cy="2813971"/>
          </a:xfrm>
        </p:grpSpPr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A107C20A-CAA1-45E0-85B3-63141D0A0D92}"/>
                </a:ext>
              </a:extLst>
            </p:cNvPr>
            <p:cNvSpPr txBox="1"/>
            <p:nvPr/>
          </p:nvSpPr>
          <p:spPr>
            <a:xfrm>
              <a:off x="9231001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神社</a:t>
              </a:r>
            </a:p>
          </p:txBody>
        </p:sp>
        <p:grpSp>
          <p:nvGrpSpPr>
            <p:cNvPr id="117" name="グループ化 116">
              <a:extLst>
                <a:ext uri="{FF2B5EF4-FFF2-40B4-BE49-F238E27FC236}">
                  <a16:creationId xmlns:a16="http://schemas.microsoft.com/office/drawing/2014/main" id="{79274894-7988-4A10-910D-75997A5C87AF}"/>
                </a:ext>
              </a:extLst>
            </p:cNvPr>
            <p:cNvGrpSpPr/>
            <p:nvPr/>
          </p:nvGrpSpPr>
          <p:grpSpPr>
            <a:xfrm>
              <a:off x="8135875" y="2206465"/>
              <a:ext cx="3212029" cy="1260742"/>
              <a:chOff x="2070099" y="4479241"/>
              <a:chExt cx="4597401" cy="1804510"/>
            </a:xfrm>
          </p:grpSpPr>
          <p:sp>
            <p:nvSpPr>
              <p:cNvPr id="118" name="正方形/長方形 117">
                <a:extLst>
                  <a:ext uri="{FF2B5EF4-FFF2-40B4-BE49-F238E27FC236}">
                    <a16:creationId xmlns:a16="http://schemas.microsoft.com/office/drawing/2014/main" id="{867C7382-2571-4A42-9F27-E3A171B4F03F}"/>
                  </a:ext>
                </a:extLst>
              </p:cNvPr>
              <p:cNvSpPr/>
              <p:nvPr/>
            </p:nvSpPr>
            <p:spPr>
              <a:xfrm>
                <a:off x="5193050" y="5354274"/>
                <a:ext cx="1020932" cy="818640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19" name="グループ化 118">
                <a:extLst>
                  <a:ext uri="{FF2B5EF4-FFF2-40B4-BE49-F238E27FC236}">
                    <a16:creationId xmlns:a16="http://schemas.microsoft.com/office/drawing/2014/main" id="{46191D84-91DB-4EF4-8B98-6B2528D2C2D3}"/>
                  </a:ext>
                </a:extLst>
              </p:cNvPr>
              <p:cNvGrpSpPr/>
              <p:nvPr/>
            </p:nvGrpSpPr>
            <p:grpSpPr>
              <a:xfrm>
                <a:off x="3586736" y="4864744"/>
                <a:ext cx="1309688" cy="254955"/>
                <a:chOff x="5181600" y="3698321"/>
                <a:chExt cx="1309688" cy="254955"/>
              </a:xfrm>
            </p:grpSpPr>
            <p:sp>
              <p:nvSpPr>
                <p:cNvPr id="202" name="フリーフォーム: 図形 201">
                  <a:extLst>
                    <a:ext uri="{FF2B5EF4-FFF2-40B4-BE49-F238E27FC236}">
                      <a16:creationId xmlns:a16="http://schemas.microsoft.com/office/drawing/2014/main" id="{6FF42A6D-2445-4506-AA1C-6DAD02933DB6}"/>
                    </a:ext>
                  </a:extLst>
                </p:cNvPr>
                <p:cNvSpPr/>
                <p:nvPr/>
              </p:nvSpPr>
              <p:spPr>
                <a:xfrm>
                  <a:off x="5181600" y="3791350"/>
                  <a:ext cx="1309688" cy="161926"/>
                </a:xfrm>
                <a:custGeom>
                  <a:avLst/>
                  <a:gdLst>
                    <a:gd name="connsiteX0" fmla="*/ 0 w 1309688"/>
                    <a:gd name="connsiteY0" fmla="*/ 0 h 161926"/>
                    <a:gd name="connsiteX1" fmla="*/ 1048174 w 1309688"/>
                    <a:gd name="connsiteY1" fmla="*/ 0 h 161926"/>
                    <a:gd name="connsiteX2" fmla="*/ 1309688 w 1309688"/>
                    <a:gd name="connsiteY2" fmla="*/ 161926 h 161926"/>
                    <a:gd name="connsiteX3" fmla="*/ 0 w 1309688"/>
                    <a:gd name="connsiteY3" fmla="*/ 161926 h 161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9688" h="161926">
                      <a:moveTo>
                        <a:pt x="0" y="0"/>
                      </a:moveTo>
                      <a:lnTo>
                        <a:pt x="1048174" y="0"/>
                      </a:lnTo>
                      <a:lnTo>
                        <a:pt x="1309688" y="161926"/>
                      </a:lnTo>
                      <a:lnTo>
                        <a:pt x="0" y="161926"/>
                      </a:lnTo>
                      <a:close/>
                    </a:path>
                  </a:pathLst>
                </a:custGeom>
                <a:pattFill prst="dashHorz">
                  <a:fgClr>
                    <a:srgbClr val="ED7D31">
                      <a:lumMod val="50000"/>
                    </a:srgbClr>
                  </a:fgClr>
                  <a:bgClr>
                    <a:srgbClr val="6633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3" name="フリーフォーム: 図形 202">
                  <a:extLst>
                    <a:ext uri="{FF2B5EF4-FFF2-40B4-BE49-F238E27FC236}">
                      <a16:creationId xmlns:a16="http://schemas.microsoft.com/office/drawing/2014/main" id="{84FB14EC-B0ED-4557-BAB6-5DB4C1ED5562}"/>
                    </a:ext>
                  </a:extLst>
                </p:cNvPr>
                <p:cNvSpPr/>
                <p:nvPr/>
              </p:nvSpPr>
              <p:spPr>
                <a:xfrm flipV="1">
                  <a:off x="5181600" y="3698321"/>
                  <a:ext cx="1085850" cy="63563"/>
                </a:xfrm>
                <a:custGeom>
                  <a:avLst/>
                  <a:gdLst>
                    <a:gd name="connsiteX0" fmla="*/ 0 w 1085850"/>
                    <a:gd name="connsiteY0" fmla="*/ 63563 h 63563"/>
                    <a:gd name="connsiteX1" fmla="*/ 1085850 w 1085850"/>
                    <a:gd name="connsiteY1" fmla="*/ 63563 h 63563"/>
                    <a:gd name="connsiteX2" fmla="*/ 1054372 w 1085850"/>
                    <a:gd name="connsiteY2" fmla="*/ 0 h 63563"/>
                    <a:gd name="connsiteX3" fmla="*/ 0 w 1085850"/>
                    <a:gd name="connsiteY3" fmla="*/ 0 h 63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85850" h="63563">
                      <a:moveTo>
                        <a:pt x="0" y="63563"/>
                      </a:moveTo>
                      <a:lnTo>
                        <a:pt x="1085850" y="63563"/>
                      </a:lnTo>
                      <a:lnTo>
                        <a:pt x="105437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dashHorz">
                  <a:fgClr>
                    <a:srgbClr val="ED7D31">
                      <a:lumMod val="50000"/>
                    </a:srgbClr>
                  </a:fgClr>
                  <a:bgClr>
                    <a:srgbClr val="6633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4D662351-32B8-4868-BF98-73B51D856B7D}"/>
                    </a:ext>
                  </a:extLst>
                </p:cNvPr>
                <p:cNvSpPr/>
                <p:nvPr/>
              </p:nvSpPr>
              <p:spPr>
                <a:xfrm flipV="1">
                  <a:off x="5181600" y="3754310"/>
                  <a:ext cx="1054894" cy="45719"/>
                </a:xfrm>
                <a:custGeom>
                  <a:avLst/>
                  <a:gdLst>
                    <a:gd name="connsiteX0" fmla="*/ 0 w 1054894"/>
                    <a:gd name="connsiteY0" fmla="*/ 45719 h 45719"/>
                    <a:gd name="connsiteX1" fmla="*/ 1054894 w 1054894"/>
                    <a:gd name="connsiteY1" fmla="*/ 45719 h 45719"/>
                    <a:gd name="connsiteX2" fmla="*/ 1054894 w 1054894"/>
                    <a:gd name="connsiteY2" fmla="*/ 0 h 45719"/>
                    <a:gd name="connsiteX3" fmla="*/ 0 w 1054894"/>
                    <a:gd name="connsiteY3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4894" h="45719">
                      <a:moveTo>
                        <a:pt x="0" y="45719"/>
                      </a:moveTo>
                      <a:lnTo>
                        <a:pt x="1054894" y="45719"/>
                      </a:lnTo>
                      <a:lnTo>
                        <a:pt x="105489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20" name="グループ化 119">
                <a:extLst>
                  <a:ext uri="{FF2B5EF4-FFF2-40B4-BE49-F238E27FC236}">
                    <a16:creationId xmlns:a16="http://schemas.microsoft.com/office/drawing/2014/main" id="{B69A090C-5737-4D0C-A5D7-4D9DDDC8CF3D}"/>
                  </a:ext>
                </a:extLst>
              </p:cNvPr>
              <p:cNvGrpSpPr/>
              <p:nvPr/>
            </p:nvGrpSpPr>
            <p:grpSpPr>
              <a:xfrm>
                <a:off x="5443538" y="5541645"/>
                <a:ext cx="1223962" cy="678654"/>
                <a:chOff x="5443538" y="5541645"/>
                <a:chExt cx="1223962" cy="678654"/>
              </a:xfrm>
            </p:grpSpPr>
            <p:sp>
              <p:nvSpPr>
                <p:cNvPr id="187" name="正方形/長方形 186">
                  <a:extLst>
                    <a:ext uri="{FF2B5EF4-FFF2-40B4-BE49-F238E27FC236}">
                      <a16:creationId xmlns:a16="http://schemas.microsoft.com/office/drawing/2014/main" id="{4E9EA9E1-E270-47CF-B68F-C55D0138549C}"/>
                    </a:ext>
                  </a:extLst>
                </p:cNvPr>
                <p:cNvSpPr/>
                <p:nvPr/>
              </p:nvSpPr>
              <p:spPr>
                <a:xfrm>
                  <a:off x="5595938" y="5865019"/>
                  <a:ext cx="895350" cy="332659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8" name="正方形/長方形 187">
                  <a:extLst>
                    <a:ext uri="{FF2B5EF4-FFF2-40B4-BE49-F238E27FC236}">
                      <a16:creationId xmlns:a16="http://schemas.microsoft.com/office/drawing/2014/main" id="{4532F73D-0115-40FD-96E4-18E299B98B58}"/>
                    </a:ext>
                  </a:extLst>
                </p:cNvPr>
                <p:cNvSpPr/>
                <p:nvPr/>
              </p:nvSpPr>
              <p:spPr>
                <a:xfrm>
                  <a:off x="5595938" y="5833746"/>
                  <a:ext cx="895350" cy="66992"/>
                </a:xfrm>
                <a:prstGeom prst="rect">
                  <a:avLst/>
                </a:prstGeom>
                <a:pattFill prst="dk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9" name="正方形/長方形 188">
                  <a:extLst>
                    <a:ext uri="{FF2B5EF4-FFF2-40B4-BE49-F238E27FC236}">
                      <a16:creationId xmlns:a16="http://schemas.microsoft.com/office/drawing/2014/main" id="{E4C6D7B5-CA04-45AC-8E3E-4F3EAE6F658F}"/>
                    </a:ext>
                  </a:extLst>
                </p:cNvPr>
                <p:cNvSpPr/>
                <p:nvPr/>
              </p:nvSpPr>
              <p:spPr>
                <a:xfrm>
                  <a:off x="5595938" y="5681663"/>
                  <a:ext cx="895350" cy="161925"/>
                </a:xfrm>
                <a:prstGeom prst="rect">
                  <a:avLst/>
                </a:pr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0" name="四角形: 上の 2 つの角を丸める 189">
                  <a:extLst>
                    <a:ext uri="{FF2B5EF4-FFF2-40B4-BE49-F238E27FC236}">
                      <a16:creationId xmlns:a16="http://schemas.microsoft.com/office/drawing/2014/main" id="{6868B8A0-D965-40CD-BB0F-C6822E7B8A4B}"/>
                    </a:ext>
                  </a:extLst>
                </p:cNvPr>
                <p:cNvSpPr/>
                <p:nvPr/>
              </p:nvSpPr>
              <p:spPr>
                <a:xfrm>
                  <a:off x="5550694" y="6174580"/>
                  <a:ext cx="1000125" cy="45719"/>
                </a:xfrm>
                <a:prstGeom prst="round2SameRect">
                  <a:avLst/>
                </a:prstGeom>
                <a:pattFill prst="lgConfetti">
                  <a:fgClr>
                    <a:sysClr val="window" lastClr="FFFFFF">
                      <a:lumMod val="85000"/>
                    </a:sysClr>
                  </a:fgClr>
                  <a:bgClr>
                    <a:sysClr val="window" lastClr="FFFFFF">
                      <a:lumMod val="6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1" name="正方形/長方形 190">
                  <a:extLst>
                    <a:ext uri="{FF2B5EF4-FFF2-40B4-BE49-F238E27FC236}">
                      <a16:creationId xmlns:a16="http://schemas.microsoft.com/office/drawing/2014/main" id="{4614FB2E-8820-494F-AACF-6D4E7FA22C4F}"/>
                    </a:ext>
                  </a:extLst>
                </p:cNvPr>
                <p:cNvSpPr/>
                <p:nvPr/>
              </p:nvSpPr>
              <p:spPr>
                <a:xfrm>
                  <a:off x="5576888" y="5681663"/>
                  <a:ext cx="34991" cy="492918"/>
                </a:xfrm>
                <a:prstGeom prst="rect">
                  <a:avLst/>
                </a:pr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2" name="正方形/長方形 191">
                  <a:extLst>
                    <a:ext uri="{FF2B5EF4-FFF2-40B4-BE49-F238E27FC236}">
                      <a16:creationId xmlns:a16="http://schemas.microsoft.com/office/drawing/2014/main" id="{7B4DDC77-D1C1-4A6B-A7EE-F7E970DE1936}"/>
                    </a:ext>
                  </a:extLst>
                </p:cNvPr>
                <p:cNvSpPr/>
                <p:nvPr/>
              </p:nvSpPr>
              <p:spPr>
                <a:xfrm>
                  <a:off x="5723173" y="5681663"/>
                  <a:ext cx="34991" cy="492918"/>
                </a:xfrm>
                <a:prstGeom prst="rect">
                  <a:avLst/>
                </a:pr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3" name="正方形/長方形 192">
                  <a:extLst>
                    <a:ext uri="{FF2B5EF4-FFF2-40B4-BE49-F238E27FC236}">
                      <a16:creationId xmlns:a16="http://schemas.microsoft.com/office/drawing/2014/main" id="{3FEF84D8-5A26-4E99-BD8C-B0558709B34D}"/>
                    </a:ext>
                  </a:extLst>
                </p:cNvPr>
                <p:cNvSpPr/>
                <p:nvPr/>
              </p:nvSpPr>
              <p:spPr>
                <a:xfrm>
                  <a:off x="6205711" y="5681663"/>
                  <a:ext cx="34991" cy="492918"/>
                </a:xfrm>
                <a:prstGeom prst="rect">
                  <a:avLst/>
                </a:pr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4" name="正方形/長方形 193">
                  <a:extLst>
                    <a:ext uri="{FF2B5EF4-FFF2-40B4-BE49-F238E27FC236}">
                      <a16:creationId xmlns:a16="http://schemas.microsoft.com/office/drawing/2014/main" id="{8BE38242-6401-4F96-B9EA-481ADD19A469}"/>
                    </a:ext>
                  </a:extLst>
                </p:cNvPr>
                <p:cNvSpPr/>
                <p:nvPr/>
              </p:nvSpPr>
              <p:spPr>
                <a:xfrm>
                  <a:off x="6347197" y="5681663"/>
                  <a:ext cx="34991" cy="492918"/>
                </a:xfrm>
                <a:prstGeom prst="rect">
                  <a:avLst/>
                </a:pr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5" name="正方形/長方形 194">
                  <a:extLst>
                    <a:ext uri="{FF2B5EF4-FFF2-40B4-BE49-F238E27FC236}">
                      <a16:creationId xmlns:a16="http://schemas.microsoft.com/office/drawing/2014/main" id="{FBCCED67-0B7D-4946-A929-1BBEEAE4055F}"/>
                    </a:ext>
                  </a:extLst>
                </p:cNvPr>
                <p:cNvSpPr/>
                <p:nvPr/>
              </p:nvSpPr>
              <p:spPr>
                <a:xfrm>
                  <a:off x="6483272" y="5681663"/>
                  <a:ext cx="34991" cy="492918"/>
                </a:xfrm>
                <a:prstGeom prst="rect">
                  <a:avLst/>
                </a:pr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6" name="正方形/長方形 195">
                  <a:extLst>
                    <a:ext uri="{FF2B5EF4-FFF2-40B4-BE49-F238E27FC236}">
                      <a16:creationId xmlns:a16="http://schemas.microsoft.com/office/drawing/2014/main" id="{9272D299-EA0E-4229-9282-2B49A3F21700}"/>
                    </a:ext>
                  </a:extLst>
                </p:cNvPr>
                <p:cNvSpPr/>
                <p:nvPr/>
              </p:nvSpPr>
              <p:spPr>
                <a:xfrm>
                  <a:off x="5869458" y="5681663"/>
                  <a:ext cx="34991" cy="492918"/>
                </a:xfrm>
                <a:prstGeom prst="rect">
                  <a:avLst/>
                </a:pr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97" name="グループ化 196">
                  <a:extLst>
                    <a:ext uri="{FF2B5EF4-FFF2-40B4-BE49-F238E27FC236}">
                      <a16:creationId xmlns:a16="http://schemas.microsoft.com/office/drawing/2014/main" id="{22268B2F-908C-4A52-BC2D-07CE7DADFC50}"/>
                    </a:ext>
                  </a:extLst>
                </p:cNvPr>
                <p:cNvGrpSpPr/>
                <p:nvPr/>
              </p:nvGrpSpPr>
              <p:grpSpPr>
                <a:xfrm>
                  <a:off x="5888478" y="6099861"/>
                  <a:ext cx="336110" cy="75212"/>
                  <a:chOff x="5912724" y="6045516"/>
                  <a:chExt cx="309482" cy="129063"/>
                </a:xfrm>
                <a:solidFill>
                  <a:sysClr val="window" lastClr="FFFFFF">
                    <a:lumMod val="75000"/>
                  </a:sysClr>
                </a:solidFill>
              </p:grpSpPr>
              <p:sp>
                <p:nvSpPr>
                  <p:cNvPr id="199" name="正方形/長方形 198">
                    <a:extLst>
                      <a:ext uri="{FF2B5EF4-FFF2-40B4-BE49-F238E27FC236}">
                        <a16:creationId xmlns:a16="http://schemas.microsoft.com/office/drawing/2014/main" id="{904B6D40-9E90-4A1A-8E74-C320CBEC4DB9}"/>
                      </a:ext>
                    </a:extLst>
                  </p:cNvPr>
                  <p:cNvSpPr/>
                  <p:nvPr/>
                </p:nvSpPr>
                <p:spPr>
                  <a:xfrm>
                    <a:off x="5912724" y="6128860"/>
                    <a:ext cx="309482" cy="45719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00" name="正方形/長方形 199">
                    <a:extLst>
                      <a:ext uri="{FF2B5EF4-FFF2-40B4-BE49-F238E27FC236}">
                        <a16:creationId xmlns:a16="http://schemas.microsoft.com/office/drawing/2014/main" id="{D5BD44E5-EE5B-4807-A8D8-D43CD6318B70}"/>
                      </a:ext>
                    </a:extLst>
                  </p:cNvPr>
                  <p:cNvSpPr/>
                  <p:nvPr/>
                </p:nvSpPr>
                <p:spPr>
                  <a:xfrm>
                    <a:off x="5912724" y="6088379"/>
                    <a:ext cx="309482" cy="45719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01" name="正方形/長方形 200">
                    <a:extLst>
                      <a:ext uri="{FF2B5EF4-FFF2-40B4-BE49-F238E27FC236}">
                        <a16:creationId xmlns:a16="http://schemas.microsoft.com/office/drawing/2014/main" id="{0FE6C0E9-2733-4275-AC5A-9009047F3995}"/>
                      </a:ext>
                    </a:extLst>
                  </p:cNvPr>
                  <p:cNvSpPr/>
                  <p:nvPr/>
                </p:nvSpPr>
                <p:spPr>
                  <a:xfrm>
                    <a:off x="5912724" y="6045516"/>
                    <a:ext cx="309482" cy="45719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98" name="台形 197">
                  <a:extLst>
                    <a:ext uri="{FF2B5EF4-FFF2-40B4-BE49-F238E27FC236}">
                      <a16:creationId xmlns:a16="http://schemas.microsoft.com/office/drawing/2014/main" id="{C8B62F4F-A336-489C-97B1-B419B5AB1CC6}"/>
                    </a:ext>
                  </a:extLst>
                </p:cNvPr>
                <p:cNvSpPr/>
                <p:nvPr/>
              </p:nvSpPr>
              <p:spPr>
                <a:xfrm>
                  <a:off x="5443538" y="5541645"/>
                  <a:ext cx="1223962" cy="161925"/>
                </a:xfrm>
                <a:prstGeom prst="trapezoid">
                  <a:avLst>
                    <a:gd name="adj" fmla="val 51471"/>
                  </a:avLst>
                </a:pr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21" name="グループ化 120">
                <a:extLst>
                  <a:ext uri="{FF2B5EF4-FFF2-40B4-BE49-F238E27FC236}">
                    <a16:creationId xmlns:a16="http://schemas.microsoft.com/office/drawing/2014/main" id="{05D56B1F-BB6B-4A81-B635-08B872F6E890}"/>
                  </a:ext>
                </a:extLst>
              </p:cNvPr>
              <p:cNvGrpSpPr/>
              <p:nvPr/>
            </p:nvGrpSpPr>
            <p:grpSpPr>
              <a:xfrm>
                <a:off x="5021046" y="5050904"/>
                <a:ext cx="1496410" cy="333134"/>
                <a:chOff x="5181600" y="3698321"/>
                <a:chExt cx="1309688" cy="333134"/>
              </a:xfrm>
            </p:grpSpPr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148E3FD3-3241-4AAA-B389-DCA14105B539}"/>
                    </a:ext>
                  </a:extLst>
                </p:cNvPr>
                <p:cNvSpPr/>
                <p:nvPr/>
              </p:nvSpPr>
              <p:spPr>
                <a:xfrm>
                  <a:off x="5181600" y="3791350"/>
                  <a:ext cx="1309688" cy="161926"/>
                </a:xfrm>
                <a:custGeom>
                  <a:avLst/>
                  <a:gdLst>
                    <a:gd name="connsiteX0" fmla="*/ 0 w 1309688"/>
                    <a:gd name="connsiteY0" fmla="*/ 0 h 161926"/>
                    <a:gd name="connsiteX1" fmla="*/ 1048174 w 1309688"/>
                    <a:gd name="connsiteY1" fmla="*/ 0 h 161926"/>
                    <a:gd name="connsiteX2" fmla="*/ 1309688 w 1309688"/>
                    <a:gd name="connsiteY2" fmla="*/ 161926 h 161926"/>
                    <a:gd name="connsiteX3" fmla="*/ 0 w 1309688"/>
                    <a:gd name="connsiteY3" fmla="*/ 161926 h 161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9688" h="161926">
                      <a:moveTo>
                        <a:pt x="0" y="0"/>
                      </a:moveTo>
                      <a:lnTo>
                        <a:pt x="1048174" y="0"/>
                      </a:lnTo>
                      <a:lnTo>
                        <a:pt x="1309688" y="161926"/>
                      </a:lnTo>
                      <a:lnTo>
                        <a:pt x="0" y="161926"/>
                      </a:lnTo>
                      <a:close/>
                    </a:path>
                  </a:pathLst>
                </a:custGeom>
                <a:pattFill prst="dashHorz">
                  <a:fgClr>
                    <a:srgbClr val="ED7D31">
                      <a:lumMod val="50000"/>
                    </a:srgbClr>
                  </a:fgClr>
                  <a:bgClr>
                    <a:srgbClr val="6633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B303EF60-A147-416A-9F92-CE05A9F9F0C0}"/>
                    </a:ext>
                  </a:extLst>
                </p:cNvPr>
                <p:cNvSpPr/>
                <p:nvPr/>
              </p:nvSpPr>
              <p:spPr>
                <a:xfrm flipV="1">
                  <a:off x="5181600" y="3698321"/>
                  <a:ext cx="1085850" cy="63563"/>
                </a:xfrm>
                <a:custGeom>
                  <a:avLst/>
                  <a:gdLst>
                    <a:gd name="connsiteX0" fmla="*/ 0 w 1085850"/>
                    <a:gd name="connsiteY0" fmla="*/ 63563 h 63563"/>
                    <a:gd name="connsiteX1" fmla="*/ 1085850 w 1085850"/>
                    <a:gd name="connsiteY1" fmla="*/ 63563 h 63563"/>
                    <a:gd name="connsiteX2" fmla="*/ 1054372 w 1085850"/>
                    <a:gd name="connsiteY2" fmla="*/ 0 h 63563"/>
                    <a:gd name="connsiteX3" fmla="*/ 0 w 1085850"/>
                    <a:gd name="connsiteY3" fmla="*/ 0 h 63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85850" h="63563">
                      <a:moveTo>
                        <a:pt x="0" y="63563"/>
                      </a:moveTo>
                      <a:lnTo>
                        <a:pt x="1085850" y="63563"/>
                      </a:lnTo>
                      <a:lnTo>
                        <a:pt x="105437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dashHorz">
                  <a:fgClr>
                    <a:srgbClr val="ED7D31">
                      <a:lumMod val="50000"/>
                    </a:srgbClr>
                  </a:fgClr>
                  <a:bgClr>
                    <a:srgbClr val="6633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11DC21DA-65B3-4BB4-9D71-83D61B298FA6}"/>
                    </a:ext>
                  </a:extLst>
                </p:cNvPr>
                <p:cNvSpPr/>
                <p:nvPr/>
              </p:nvSpPr>
              <p:spPr>
                <a:xfrm flipV="1">
                  <a:off x="5181600" y="3754310"/>
                  <a:ext cx="1054894" cy="45719"/>
                </a:xfrm>
                <a:custGeom>
                  <a:avLst/>
                  <a:gdLst>
                    <a:gd name="connsiteX0" fmla="*/ 0 w 1054894"/>
                    <a:gd name="connsiteY0" fmla="*/ 45719 h 45719"/>
                    <a:gd name="connsiteX1" fmla="*/ 1054894 w 1054894"/>
                    <a:gd name="connsiteY1" fmla="*/ 45719 h 45719"/>
                    <a:gd name="connsiteX2" fmla="*/ 1054894 w 1054894"/>
                    <a:gd name="connsiteY2" fmla="*/ 0 h 45719"/>
                    <a:gd name="connsiteX3" fmla="*/ 0 w 1054894"/>
                    <a:gd name="connsiteY3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4894" h="45719">
                      <a:moveTo>
                        <a:pt x="0" y="45719"/>
                      </a:moveTo>
                      <a:lnTo>
                        <a:pt x="1054894" y="45719"/>
                      </a:lnTo>
                      <a:lnTo>
                        <a:pt x="105489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82FC8729-E5F1-42A2-A0A4-FE4BA84293F2}"/>
                    </a:ext>
                  </a:extLst>
                </p:cNvPr>
                <p:cNvSpPr/>
                <p:nvPr/>
              </p:nvSpPr>
              <p:spPr>
                <a:xfrm flipV="1">
                  <a:off x="5181600" y="3958778"/>
                  <a:ext cx="1266825" cy="72677"/>
                </a:xfrm>
                <a:custGeom>
                  <a:avLst/>
                  <a:gdLst>
                    <a:gd name="connsiteX0" fmla="*/ 0 w 1309688"/>
                    <a:gd name="connsiteY0" fmla="*/ 0 h 161926"/>
                    <a:gd name="connsiteX1" fmla="*/ 1048174 w 1309688"/>
                    <a:gd name="connsiteY1" fmla="*/ 0 h 161926"/>
                    <a:gd name="connsiteX2" fmla="*/ 1309688 w 1309688"/>
                    <a:gd name="connsiteY2" fmla="*/ 161926 h 161926"/>
                    <a:gd name="connsiteX3" fmla="*/ 0 w 1309688"/>
                    <a:gd name="connsiteY3" fmla="*/ 161926 h 161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9688" h="161926">
                      <a:moveTo>
                        <a:pt x="0" y="0"/>
                      </a:moveTo>
                      <a:lnTo>
                        <a:pt x="1048174" y="0"/>
                      </a:lnTo>
                      <a:lnTo>
                        <a:pt x="1309688" y="161926"/>
                      </a:lnTo>
                      <a:lnTo>
                        <a:pt x="0" y="161926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22" name="台形 121">
                <a:extLst>
                  <a:ext uri="{FF2B5EF4-FFF2-40B4-BE49-F238E27FC236}">
                    <a16:creationId xmlns:a16="http://schemas.microsoft.com/office/drawing/2014/main" id="{504BE64F-F0EA-4D47-9808-F70E62E943A0}"/>
                  </a:ext>
                </a:extLst>
              </p:cNvPr>
              <p:cNvSpPr/>
              <p:nvPr/>
            </p:nvSpPr>
            <p:spPr>
              <a:xfrm>
                <a:off x="2744389" y="6015102"/>
                <a:ext cx="2728940" cy="205198"/>
              </a:xfrm>
              <a:prstGeom prst="trapezoid">
                <a:avLst/>
              </a:prstGeom>
              <a:pattFill prst="lgConfetti">
                <a:fgClr>
                  <a:sysClr val="window" lastClr="FFFFFF">
                    <a:lumMod val="85000"/>
                  </a:sysClr>
                </a:fgClr>
                <a:bgClr>
                  <a:sysClr val="window" lastClr="FFFFFF">
                    <a:lumMod val="6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062F19F2-F75C-40AA-AEA5-0C160A5AB603}"/>
                  </a:ext>
                </a:extLst>
              </p:cNvPr>
              <p:cNvSpPr/>
              <p:nvPr/>
            </p:nvSpPr>
            <p:spPr>
              <a:xfrm>
                <a:off x="2334217" y="6091633"/>
                <a:ext cx="3423947" cy="192118"/>
              </a:xfrm>
              <a:custGeom>
                <a:avLst/>
                <a:gdLst>
                  <a:gd name="connsiteX0" fmla="*/ 9874364 w 10040421"/>
                  <a:gd name="connsiteY0" fmla="*/ 307386 h 653829"/>
                  <a:gd name="connsiteX1" fmla="*/ 9874364 w 10040421"/>
                  <a:gd name="connsiteY1" fmla="*/ 591524 h 653829"/>
                  <a:gd name="connsiteX2" fmla="*/ 9963115 w 10040421"/>
                  <a:gd name="connsiteY2" fmla="*/ 591524 h 653829"/>
                  <a:gd name="connsiteX3" fmla="*/ 9963115 w 10040421"/>
                  <a:gd name="connsiteY3" fmla="*/ 307386 h 653829"/>
                  <a:gd name="connsiteX4" fmla="*/ 9708312 w 10040421"/>
                  <a:gd name="connsiteY4" fmla="*/ 307386 h 653829"/>
                  <a:gd name="connsiteX5" fmla="*/ 9708312 w 10040421"/>
                  <a:gd name="connsiteY5" fmla="*/ 591524 h 653829"/>
                  <a:gd name="connsiteX6" fmla="*/ 9797058 w 10040421"/>
                  <a:gd name="connsiteY6" fmla="*/ 591524 h 653829"/>
                  <a:gd name="connsiteX7" fmla="*/ 9797058 w 10040421"/>
                  <a:gd name="connsiteY7" fmla="*/ 307386 h 653829"/>
                  <a:gd name="connsiteX8" fmla="*/ 9542260 w 10040421"/>
                  <a:gd name="connsiteY8" fmla="*/ 307386 h 653829"/>
                  <a:gd name="connsiteX9" fmla="*/ 9542260 w 10040421"/>
                  <a:gd name="connsiteY9" fmla="*/ 591524 h 653829"/>
                  <a:gd name="connsiteX10" fmla="*/ 9631006 w 10040421"/>
                  <a:gd name="connsiteY10" fmla="*/ 591524 h 653829"/>
                  <a:gd name="connsiteX11" fmla="*/ 9631006 w 10040421"/>
                  <a:gd name="connsiteY11" fmla="*/ 307386 h 653829"/>
                  <a:gd name="connsiteX12" fmla="*/ 9376208 w 10040421"/>
                  <a:gd name="connsiteY12" fmla="*/ 307386 h 653829"/>
                  <a:gd name="connsiteX13" fmla="*/ 9376208 w 10040421"/>
                  <a:gd name="connsiteY13" fmla="*/ 591524 h 653829"/>
                  <a:gd name="connsiteX14" fmla="*/ 9464954 w 10040421"/>
                  <a:gd name="connsiteY14" fmla="*/ 591524 h 653829"/>
                  <a:gd name="connsiteX15" fmla="*/ 9464954 w 10040421"/>
                  <a:gd name="connsiteY15" fmla="*/ 307386 h 653829"/>
                  <a:gd name="connsiteX16" fmla="*/ 9210156 w 10040421"/>
                  <a:gd name="connsiteY16" fmla="*/ 307386 h 653829"/>
                  <a:gd name="connsiteX17" fmla="*/ 9210156 w 10040421"/>
                  <a:gd name="connsiteY17" fmla="*/ 591524 h 653829"/>
                  <a:gd name="connsiteX18" fmla="*/ 9298902 w 10040421"/>
                  <a:gd name="connsiteY18" fmla="*/ 591524 h 653829"/>
                  <a:gd name="connsiteX19" fmla="*/ 9298902 w 10040421"/>
                  <a:gd name="connsiteY19" fmla="*/ 307386 h 653829"/>
                  <a:gd name="connsiteX20" fmla="*/ 9044104 w 10040421"/>
                  <a:gd name="connsiteY20" fmla="*/ 307386 h 653829"/>
                  <a:gd name="connsiteX21" fmla="*/ 9044104 w 10040421"/>
                  <a:gd name="connsiteY21" fmla="*/ 591524 h 653829"/>
                  <a:gd name="connsiteX22" fmla="*/ 9132850 w 10040421"/>
                  <a:gd name="connsiteY22" fmla="*/ 591524 h 653829"/>
                  <a:gd name="connsiteX23" fmla="*/ 9132850 w 10040421"/>
                  <a:gd name="connsiteY23" fmla="*/ 307386 h 653829"/>
                  <a:gd name="connsiteX24" fmla="*/ 8878052 w 10040421"/>
                  <a:gd name="connsiteY24" fmla="*/ 307386 h 653829"/>
                  <a:gd name="connsiteX25" fmla="*/ 8878052 w 10040421"/>
                  <a:gd name="connsiteY25" fmla="*/ 591524 h 653829"/>
                  <a:gd name="connsiteX26" fmla="*/ 8966798 w 10040421"/>
                  <a:gd name="connsiteY26" fmla="*/ 591524 h 653829"/>
                  <a:gd name="connsiteX27" fmla="*/ 8966798 w 10040421"/>
                  <a:gd name="connsiteY27" fmla="*/ 307386 h 653829"/>
                  <a:gd name="connsiteX28" fmla="*/ 8712000 w 10040421"/>
                  <a:gd name="connsiteY28" fmla="*/ 307386 h 653829"/>
                  <a:gd name="connsiteX29" fmla="*/ 8712000 w 10040421"/>
                  <a:gd name="connsiteY29" fmla="*/ 591524 h 653829"/>
                  <a:gd name="connsiteX30" fmla="*/ 8800746 w 10040421"/>
                  <a:gd name="connsiteY30" fmla="*/ 591524 h 653829"/>
                  <a:gd name="connsiteX31" fmla="*/ 8800746 w 10040421"/>
                  <a:gd name="connsiteY31" fmla="*/ 307386 h 653829"/>
                  <a:gd name="connsiteX32" fmla="*/ 8545948 w 10040421"/>
                  <a:gd name="connsiteY32" fmla="*/ 307386 h 653829"/>
                  <a:gd name="connsiteX33" fmla="*/ 8545948 w 10040421"/>
                  <a:gd name="connsiteY33" fmla="*/ 591524 h 653829"/>
                  <a:gd name="connsiteX34" fmla="*/ 8634694 w 10040421"/>
                  <a:gd name="connsiteY34" fmla="*/ 591524 h 653829"/>
                  <a:gd name="connsiteX35" fmla="*/ 8634694 w 10040421"/>
                  <a:gd name="connsiteY35" fmla="*/ 307386 h 653829"/>
                  <a:gd name="connsiteX36" fmla="*/ 8379896 w 10040421"/>
                  <a:gd name="connsiteY36" fmla="*/ 307386 h 653829"/>
                  <a:gd name="connsiteX37" fmla="*/ 8379896 w 10040421"/>
                  <a:gd name="connsiteY37" fmla="*/ 591524 h 653829"/>
                  <a:gd name="connsiteX38" fmla="*/ 8468642 w 10040421"/>
                  <a:gd name="connsiteY38" fmla="*/ 591524 h 653829"/>
                  <a:gd name="connsiteX39" fmla="*/ 8468642 w 10040421"/>
                  <a:gd name="connsiteY39" fmla="*/ 307386 h 653829"/>
                  <a:gd name="connsiteX40" fmla="*/ 8213844 w 10040421"/>
                  <a:gd name="connsiteY40" fmla="*/ 307386 h 653829"/>
                  <a:gd name="connsiteX41" fmla="*/ 8213844 w 10040421"/>
                  <a:gd name="connsiteY41" fmla="*/ 591524 h 653829"/>
                  <a:gd name="connsiteX42" fmla="*/ 8302590 w 10040421"/>
                  <a:gd name="connsiteY42" fmla="*/ 591524 h 653829"/>
                  <a:gd name="connsiteX43" fmla="*/ 8302590 w 10040421"/>
                  <a:gd name="connsiteY43" fmla="*/ 307386 h 653829"/>
                  <a:gd name="connsiteX44" fmla="*/ 8047793 w 10040421"/>
                  <a:gd name="connsiteY44" fmla="*/ 307386 h 653829"/>
                  <a:gd name="connsiteX45" fmla="*/ 8047793 w 10040421"/>
                  <a:gd name="connsiteY45" fmla="*/ 591524 h 653829"/>
                  <a:gd name="connsiteX46" fmla="*/ 8136538 w 10040421"/>
                  <a:gd name="connsiteY46" fmla="*/ 591524 h 653829"/>
                  <a:gd name="connsiteX47" fmla="*/ 8136538 w 10040421"/>
                  <a:gd name="connsiteY47" fmla="*/ 307386 h 653829"/>
                  <a:gd name="connsiteX48" fmla="*/ 7881741 w 10040421"/>
                  <a:gd name="connsiteY48" fmla="*/ 307386 h 653829"/>
                  <a:gd name="connsiteX49" fmla="*/ 7881741 w 10040421"/>
                  <a:gd name="connsiteY49" fmla="*/ 591524 h 653829"/>
                  <a:gd name="connsiteX50" fmla="*/ 7970487 w 10040421"/>
                  <a:gd name="connsiteY50" fmla="*/ 591524 h 653829"/>
                  <a:gd name="connsiteX51" fmla="*/ 7970487 w 10040421"/>
                  <a:gd name="connsiteY51" fmla="*/ 307386 h 653829"/>
                  <a:gd name="connsiteX52" fmla="*/ 7715689 w 10040421"/>
                  <a:gd name="connsiteY52" fmla="*/ 307386 h 653829"/>
                  <a:gd name="connsiteX53" fmla="*/ 7715689 w 10040421"/>
                  <a:gd name="connsiteY53" fmla="*/ 591524 h 653829"/>
                  <a:gd name="connsiteX54" fmla="*/ 7804435 w 10040421"/>
                  <a:gd name="connsiteY54" fmla="*/ 591524 h 653829"/>
                  <a:gd name="connsiteX55" fmla="*/ 7804435 w 10040421"/>
                  <a:gd name="connsiteY55" fmla="*/ 307386 h 653829"/>
                  <a:gd name="connsiteX56" fmla="*/ 7549637 w 10040421"/>
                  <a:gd name="connsiteY56" fmla="*/ 307386 h 653829"/>
                  <a:gd name="connsiteX57" fmla="*/ 7549637 w 10040421"/>
                  <a:gd name="connsiteY57" fmla="*/ 591524 h 653829"/>
                  <a:gd name="connsiteX58" fmla="*/ 7638383 w 10040421"/>
                  <a:gd name="connsiteY58" fmla="*/ 591524 h 653829"/>
                  <a:gd name="connsiteX59" fmla="*/ 7638383 w 10040421"/>
                  <a:gd name="connsiteY59" fmla="*/ 307386 h 653829"/>
                  <a:gd name="connsiteX60" fmla="*/ 7383585 w 10040421"/>
                  <a:gd name="connsiteY60" fmla="*/ 307386 h 653829"/>
                  <a:gd name="connsiteX61" fmla="*/ 7383585 w 10040421"/>
                  <a:gd name="connsiteY61" fmla="*/ 591524 h 653829"/>
                  <a:gd name="connsiteX62" fmla="*/ 7472331 w 10040421"/>
                  <a:gd name="connsiteY62" fmla="*/ 591524 h 653829"/>
                  <a:gd name="connsiteX63" fmla="*/ 7472331 w 10040421"/>
                  <a:gd name="connsiteY63" fmla="*/ 307386 h 653829"/>
                  <a:gd name="connsiteX64" fmla="*/ 7217533 w 10040421"/>
                  <a:gd name="connsiteY64" fmla="*/ 307386 h 653829"/>
                  <a:gd name="connsiteX65" fmla="*/ 7217533 w 10040421"/>
                  <a:gd name="connsiteY65" fmla="*/ 591524 h 653829"/>
                  <a:gd name="connsiteX66" fmla="*/ 7306279 w 10040421"/>
                  <a:gd name="connsiteY66" fmla="*/ 591524 h 653829"/>
                  <a:gd name="connsiteX67" fmla="*/ 7306279 w 10040421"/>
                  <a:gd name="connsiteY67" fmla="*/ 307386 h 653829"/>
                  <a:gd name="connsiteX68" fmla="*/ 7051481 w 10040421"/>
                  <a:gd name="connsiteY68" fmla="*/ 307386 h 653829"/>
                  <a:gd name="connsiteX69" fmla="*/ 7051481 w 10040421"/>
                  <a:gd name="connsiteY69" fmla="*/ 591524 h 653829"/>
                  <a:gd name="connsiteX70" fmla="*/ 7140227 w 10040421"/>
                  <a:gd name="connsiteY70" fmla="*/ 591524 h 653829"/>
                  <a:gd name="connsiteX71" fmla="*/ 7140227 w 10040421"/>
                  <a:gd name="connsiteY71" fmla="*/ 307386 h 653829"/>
                  <a:gd name="connsiteX72" fmla="*/ 6885429 w 10040421"/>
                  <a:gd name="connsiteY72" fmla="*/ 307386 h 653829"/>
                  <a:gd name="connsiteX73" fmla="*/ 6885429 w 10040421"/>
                  <a:gd name="connsiteY73" fmla="*/ 591524 h 653829"/>
                  <a:gd name="connsiteX74" fmla="*/ 6974175 w 10040421"/>
                  <a:gd name="connsiteY74" fmla="*/ 591524 h 653829"/>
                  <a:gd name="connsiteX75" fmla="*/ 6974175 w 10040421"/>
                  <a:gd name="connsiteY75" fmla="*/ 307386 h 653829"/>
                  <a:gd name="connsiteX76" fmla="*/ 6719377 w 10040421"/>
                  <a:gd name="connsiteY76" fmla="*/ 307386 h 653829"/>
                  <a:gd name="connsiteX77" fmla="*/ 6719377 w 10040421"/>
                  <a:gd name="connsiteY77" fmla="*/ 591524 h 653829"/>
                  <a:gd name="connsiteX78" fmla="*/ 6808123 w 10040421"/>
                  <a:gd name="connsiteY78" fmla="*/ 591524 h 653829"/>
                  <a:gd name="connsiteX79" fmla="*/ 6808123 w 10040421"/>
                  <a:gd name="connsiteY79" fmla="*/ 307386 h 653829"/>
                  <a:gd name="connsiteX80" fmla="*/ 6553325 w 10040421"/>
                  <a:gd name="connsiteY80" fmla="*/ 307386 h 653829"/>
                  <a:gd name="connsiteX81" fmla="*/ 6553325 w 10040421"/>
                  <a:gd name="connsiteY81" fmla="*/ 591524 h 653829"/>
                  <a:gd name="connsiteX82" fmla="*/ 6642071 w 10040421"/>
                  <a:gd name="connsiteY82" fmla="*/ 591524 h 653829"/>
                  <a:gd name="connsiteX83" fmla="*/ 6642071 w 10040421"/>
                  <a:gd name="connsiteY83" fmla="*/ 307386 h 653829"/>
                  <a:gd name="connsiteX84" fmla="*/ 6387273 w 10040421"/>
                  <a:gd name="connsiteY84" fmla="*/ 307386 h 653829"/>
                  <a:gd name="connsiteX85" fmla="*/ 6387273 w 10040421"/>
                  <a:gd name="connsiteY85" fmla="*/ 591524 h 653829"/>
                  <a:gd name="connsiteX86" fmla="*/ 6476019 w 10040421"/>
                  <a:gd name="connsiteY86" fmla="*/ 591524 h 653829"/>
                  <a:gd name="connsiteX87" fmla="*/ 6476019 w 10040421"/>
                  <a:gd name="connsiteY87" fmla="*/ 307386 h 653829"/>
                  <a:gd name="connsiteX88" fmla="*/ 6221221 w 10040421"/>
                  <a:gd name="connsiteY88" fmla="*/ 307386 h 653829"/>
                  <a:gd name="connsiteX89" fmla="*/ 6221221 w 10040421"/>
                  <a:gd name="connsiteY89" fmla="*/ 591524 h 653829"/>
                  <a:gd name="connsiteX90" fmla="*/ 6309967 w 10040421"/>
                  <a:gd name="connsiteY90" fmla="*/ 591524 h 653829"/>
                  <a:gd name="connsiteX91" fmla="*/ 6309967 w 10040421"/>
                  <a:gd name="connsiteY91" fmla="*/ 307386 h 653829"/>
                  <a:gd name="connsiteX92" fmla="*/ 6055169 w 10040421"/>
                  <a:gd name="connsiteY92" fmla="*/ 307386 h 653829"/>
                  <a:gd name="connsiteX93" fmla="*/ 6055169 w 10040421"/>
                  <a:gd name="connsiteY93" fmla="*/ 591524 h 653829"/>
                  <a:gd name="connsiteX94" fmla="*/ 6143915 w 10040421"/>
                  <a:gd name="connsiteY94" fmla="*/ 591524 h 653829"/>
                  <a:gd name="connsiteX95" fmla="*/ 6143915 w 10040421"/>
                  <a:gd name="connsiteY95" fmla="*/ 307386 h 653829"/>
                  <a:gd name="connsiteX96" fmla="*/ 5889117 w 10040421"/>
                  <a:gd name="connsiteY96" fmla="*/ 307386 h 653829"/>
                  <a:gd name="connsiteX97" fmla="*/ 5889117 w 10040421"/>
                  <a:gd name="connsiteY97" fmla="*/ 591524 h 653829"/>
                  <a:gd name="connsiteX98" fmla="*/ 5977863 w 10040421"/>
                  <a:gd name="connsiteY98" fmla="*/ 591524 h 653829"/>
                  <a:gd name="connsiteX99" fmla="*/ 5977863 w 10040421"/>
                  <a:gd name="connsiteY99" fmla="*/ 307386 h 653829"/>
                  <a:gd name="connsiteX100" fmla="*/ 5723065 w 10040421"/>
                  <a:gd name="connsiteY100" fmla="*/ 307386 h 653829"/>
                  <a:gd name="connsiteX101" fmla="*/ 5723065 w 10040421"/>
                  <a:gd name="connsiteY101" fmla="*/ 591524 h 653829"/>
                  <a:gd name="connsiteX102" fmla="*/ 5811811 w 10040421"/>
                  <a:gd name="connsiteY102" fmla="*/ 591524 h 653829"/>
                  <a:gd name="connsiteX103" fmla="*/ 5811811 w 10040421"/>
                  <a:gd name="connsiteY103" fmla="*/ 307386 h 653829"/>
                  <a:gd name="connsiteX104" fmla="*/ 5557013 w 10040421"/>
                  <a:gd name="connsiteY104" fmla="*/ 307386 h 653829"/>
                  <a:gd name="connsiteX105" fmla="*/ 5557013 w 10040421"/>
                  <a:gd name="connsiteY105" fmla="*/ 591524 h 653829"/>
                  <a:gd name="connsiteX106" fmla="*/ 5645759 w 10040421"/>
                  <a:gd name="connsiteY106" fmla="*/ 591524 h 653829"/>
                  <a:gd name="connsiteX107" fmla="*/ 5645759 w 10040421"/>
                  <a:gd name="connsiteY107" fmla="*/ 307386 h 653829"/>
                  <a:gd name="connsiteX108" fmla="*/ 5390961 w 10040421"/>
                  <a:gd name="connsiteY108" fmla="*/ 307386 h 653829"/>
                  <a:gd name="connsiteX109" fmla="*/ 5390961 w 10040421"/>
                  <a:gd name="connsiteY109" fmla="*/ 591524 h 653829"/>
                  <a:gd name="connsiteX110" fmla="*/ 5479707 w 10040421"/>
                  <a:gd name="connsiteY110" fmla="*/ 591524 h 653829"/>
                  <a:gd name="connsiteX111" fmla="*/ 5479707 w 10040421"/>
                  <a:gd name="connsiteY111" fmla="*/ 307386 h 653829"/>
                  <a:gd name="connsiteX112" fmla="*/ 5224909 w 10040421"/>
                  <a:gd name="connsiteY112" fmla="*/ 307386 h 653829"/>
                  <a:gd name="connsiteX113" fmla="*/ 5224909 w 10040421"/>
                  <a:gd name="connsiteY113" fmla="*/ 591524 h 653829"/>
                  <a:gd name="connsiteX114" fmla="*/ 5313655 w 10040421"/>
                  <a:gd name="connsiteY114" fmla="*/ 591524 h 653829"/>
                  <a:gd name="connsiteX115" fmla="*/ 5313655 w 10040421"/>
                  <a:gd name="connsiteY115" fmla="*/ 307386 h 653829"/>
                  <a:gd name="connsiteX116" fmla="*/ 5058857 w 10040421"/>
                  <a:gd name="connsiteY116" fmla="*/ 307386 h 653829"/>
                  <a:gd name="connsiteX117" fmla="*/ 5058857 w 10040421"/>
                  <a:gd name="connsiteY117" fmla="*/ 591524 h 653829"/>
                  <a:gd name="connsiteX118" fmla="*/ 5147603 w 10040421"/>
                  <a:gd name="connsiteY118" fmla="*/ 591524 h 653829"/>
                  <a:gd name="connsiteX119" fmla="*/ 5147603 w 10040421"/>
                  <a:gd name="connsiteY119" fmla="*/ 307386 h 653829"/>
                  <a:gd name="connsiteX120" fmla="*/ 4892805 w 10040421"/>
                  <a:gd name="connsiteY120" fmla="*/ 307386 h 653829"/>
                  <a:gd name="connsiteX121" fmla="*/ 4892805 w 10040421"/>
                  <a:gd name="connsiteY121" fmla="*/ 591524 h 653829"/>
                  <a:gd name="connsiteX122" fmla="*/ 4981551 w 10040421"/>
                  <a:gd name="connsiteY122" fmla="*/ 591524 h 653829"/>
                  <a:gd name="connsiteX123" fmla="*/ 4981551 w 10040421"/>
                  <a:gd name="connsiteY123" fmla="*/ 307386 h 653829"/>
                  <a:gd name="connsiteX124" fmla="*/ 4726753 w 10040421"/>
                  <a:gd name="connsiteY124" fmla="*/ 307386 h 653829"/>
                  <a:gd name="connsiteX125" fmla="*/ 4726753 w 10040421"/>
                  <a:gd name="connsiteY125" fmla="*/ 591524 h 653829"/>
                  <a:gd name="connsiteX126" fmla="*/ 4815499 w 10040421"/>
                  <a:gd name="connsiteY126" fmla="*/ 591524 h 653829"/>
                  <a:gd name="connsiteX127" fmla="*/ 4815499 w 10040421"/>
                  <a:gd name="connsiteY127" fmla="*/ 307386 h 653829"/>
                  <a:gd name="connsiteX128" fmla="*/ 4560701 w 10040421"/>
                  <a:gd name="connsiteY128" fmla="*/ 307386 h 653829"/>
                  <a:gd name="connsiteX129" fmla="*/ 4560701 w 10040421"/>
                  <a:gd name="connsiteY129" fmla="*/ 591524 h 653829"/>
                  <a:gd name="connsiteX130" fmla="*/ 4649447 w 10040421"/>
                  <a:gd name="connsiteY130" fmla="*/ 591524 h 653829"/>
                  <a:gd name="connsiteX131" fmla="*/ 4649447 w 10040421"/>
                  <a:gd name="connsiteY131" fmla="*/ 307386 h 653829"/>
                  <a:gd name="connsiteX132" fmla="*/ 4394649 w 10040421"/>
                  <a:gd name="connsiteY132" fmla="*/ 307386 h 653829"/>
                  <a:gd name="connsiteX133" fmla="*/ 4394649 w 10040421"/>
                  <a:gd name="connsiteY133" fmla="*/ 591524 h 653829"/>
                  <a:gd name="connsiteX134" fmla="*/ 4483395 w 10040421"/>
                  <a:gd name="connsiteY134" fmla="*/ 591524 h 653829"/>
                  <a:gd name="connsiteX135" fmla="*/ 4483395 w 10040421"/>
                  <a:gd name="connsiteY135" fmla="*/ 307386 h 653829"/>
                  <a:gd name="connsiteX136" fmla="*/ 4228597 w 10040421"/>
                  <a:gd name="connsiteY136" fmla="*/ 307386 h 653829"/>
                  <a:gd name="connsiteX137" fmla="*/ 4228597 w 10040421"/>
                  <a:gd name="connsiteY137" fmla="*/ 591524 h 653829"/>
                  <a:gd name="connsiteX138" fmla="*/ 4317343 w 10040421"/>
                  <a:gd name="connsiteY138" fmla="*/ 591524 h 653829"/>
                  <a:gd name="connsiteX139" fmla="*/ 4317343 w 10040421"/>
                  <a:gd name="connsiteY139" fmla="*/ 307386 h 653829"/>
                  <a:gd name="connsiteX140" fmla="*/ 4062545 w 10040421"/>
                  <a:gd name="connsiteY140" fmla="*/ 307386 h 653829"/>
                  <a:gd name="connsiteX141" fmla="*/ 4062545 w 10040421"/>
                  <a:gd name="connsiteY141" fmla="*/ 591524 h 653829"/>
                  <a:gd name="connsiteX142" fmla="*/ 4151291 w 10040421"/>
                  <a:gd name="connsiteY142" fmla="*/ 591524 h 653829"/>
                  <a:gd name="connsiteX143" fmla="*/ 4151291 w 10040421"/>
                  <a:gd name="connsiteY143" fmla="*/ 307386 h 653829"/>
                  <a:gd name="connsiteX144" fmla="*/ 3896501 w 10040421"/>
                  <a:gd name="connsiteY144" fmla="*/ 307386 h 653829"/>
                  <a:gd name="connsiteX145" fmla="*/ 3896501 w 10040421"/>
                  <a:gd name="connsiteY145" fmla="*/ 591524 h 653829"/>
                  <a:gd name="connsiteX146" fmla="*/ 3985239 w 10040421"/>
                  <a:gd name="connsiteY146" fmla="*/ 591524 h 653829"/>
                  <a:gd name="connsiteX147" fmla="*/ 3985239 w 10040421"/>
                  <a:gd name="connsiteY147" fmla="*/ 307386 h 653829"/>
                  <a:gd name="connsiteX148" fmla="*/ 3730449 w 10040421"/>
                  <a:gd name="connsiteY148" fmla="*/ 307386 h 653829"/>
                  <a:gd name="connsiteX149" fmla="*/ 3730449 w 10040421"/>
                  <a:gd name="connsiteY149" fmla="*/ 591524 h 653829"/>
                  <a:gd name="connsiteX150" fmla="*/ 3819195 w 10040421"/>
                  <a:gd name="connsiteY150" fmla="*/ 591524 h 653829"/>
                  <a:gd name="connsiteX151" fmla="*/ 3819195 w 10040421"/>
                  <a:gd name="connsiteY151" fmla="*/ 307386 h 653829"/>
                  <a:gd name="connsiteX152" fmla="*/ 3564398 w 10040421"/>
                  <a:gd name="connsiteY152" fmla="*/ 307386 h 653829"/>
                  <a:gd name="connsiteX153" fmla="*/ 3564398 w 10040421"/>
                  <a:gd name="connsiteY153" fmla="*/ 591524 h 653829"/>
                  <a:gd name="connsiteX154" fmla="*/ 3653144 w 10040421"/>
                  <a:gd name="connsiteY154" fmla="*/ 591524 h 653829"/>
                  <a:gd name="connsiteX155" fmla="*/ 3653144 w 10040421"/>
                  <a:gd name="connsiteY155" fmla="*/ 307386 h 653829"/>
                  <a:gd name="connsiteX156" fmla="*/ 3398347 w 10040421"/>
                  <a:gd name="connsiteY156" fmla="*/ 307386 h 653829"/>
                  <a:gd name="connsiteX157" fmla="*/ 3398347 w 10040421"/>
                  <a:gd name="connsiteY157" fmla="*/ 591524 h 653829"/>
                  <a:gd name="connsiteX158" fmla="*/ 3487092 w 10040421"/>
                  <a:gd name="connsiteY158" fmla="*/ 591524 h 653829"/>
                  <a:gd name="connsiteX159" fmla="*/ 3487092 w 10040421"/>
                  <a:gd name="connsiteY159" fmla="*/ 307386 h 653829"/>
                  <a:gd name="connsiteX160" fmla="*/ 3232296 w 10040421"/>
                  <a:gd name="connsiteY160" fmla="*/ 307386 h 653829"/>
                  <a:gd name="connsiteX161" fmla="*/ 3232296 w 10040421"/>
                  <a:gd name="connsiteY161" fmla="*/ 591524 h 653829"/>
                  <a:gd name="connsiteX162" fmla="*/ 3321040 w 10040421"/>
                  <a:gd name="connsiteY162" fmla="*/ 591524 h 653829"/>
                  <a:gd name="connsiteX163" fmla="*/ 3321040 w 10040421"/>
                  <a:gd name="connsiteY163" fmla="*/ 307386 h 653829"/>
                  <a:gd name="connsiteX164" fmla="*/ 3066244 w 10040421"/>
                  <a:gd name="connsiteY164" fmla="*/ 307386 h 653829"/>
                  <a:gd name="connsiteX165" fmla="*/ 3066244 w 10040421"/>
                  <a:gd name="connsiteY165" fmla="*/ 591524 h 653829"/>
                  <a:gd name="connsiteX166" fmla="*/ 3154990 w 10040421"/>
                  <a:gd name="connsiteY166" fmla="*/ 591524 h 653829"/>
                  <a:gd name="connsiteX167" fmla="*/ 3154990 w 10040421"/>
                  <a:gd name="connsiteY167" fmla="*/ 307386 h 653829"/>
                  <a:gd name="connsiteX168" fmla="*/ 2900192 w 10040421"/>
                  <a:gd name="connsiteY168" fmla="*/ 307386 h 653829"/>
                  <a:gd name="connsiteX169" fmla="*/ 2900192 w 10040421"/>
                  <a:gd name="connsiteY169" fmla="*/ 591524 h 653829"/>
                  <a:gd name="connsiteX170" fmla="*/ 2988938 w 10040421"/>
                  <a:gd name="connsiteY170" fmla="*/ 591524 h 653829"/>
                  <a:gd name="connsiteX171" fmla="*/ 2988938 w 10040421"/>
                  <a:gd name="connsiteY171" fmla="*/ 307386 h 653829"/>
                  <a:gd name="connsiteX172" fmla="*/ 2734140 w 10040421"/>
                  <a:gd name="connsiteY172" fmla="*/ 307386 h 653829"/>
                  <a:gd name="connsiteX173" fmla="*/ 2734140 w 10040421"/>
                  <a:gd name="connsiteY173" fmla="*/ 591524 h 653829"/>
                  <a:gd name="connsiteX174" fmla="*/ 2822886 w 10040421"/>
                  <a:gd name="connsiteY174" fmla="*/ 591524 h 653829"/>
                  <a:gd name="connsiteX175" fmla="*/ 2822886 w 10040421"/>
                  <a:gd name="connsiteY175" fmla="*/ 307386 h 653829"/>
                  <a:gd name="connsiteX176" fmla="*/ 2568087 w 10040421"/>
                  <a:gd name="connsiteY176" fmla="*/ 307386 h 653829"/>
                  <a:gd name="connsiteX177" fmla="*/ 2568087 w 10040421"/>
                  <a:gd name="connsiteY177" fmla="*/ 591524 h 653829"/>
                  <a:gd name="connsiteX178" fmla="*/ 2656833 w 10040421"/>
                  <a:gd name="connsiteY178" fmla="*/ 591524 h 653829"/>
                  <a:gd name="connsiteX179" fmla="*/ 2656833 w 10040421"/>
                  <a:gd name="connsiteY179" fmla="*/ 307386 h 653829"/>
                  <a:gd name="connsiteX180" fmla="*/ 2402035 w 10040421"/>
                  <a:gd name="connsiteY180" fmla="*/ 307386 h 653829"/>
                  <a:gd name="connsiteX181" fmla="*/ 2402035 w 10040421"/>
                  <a:gd name="connsiteY181" fmla="*/ 591524 h 653829"/>
                  <a:gd name="connsiteX182" fmla="*/ 2490781 w 10040421"/>
                  <a:gd name="connsiteY182" fmla="*/ 591524 h 653829"/>
                  <a:gd name="connsiteX183" fmla="*/ 2490781 w 10040421"/>
                  <a:gd name="connsiteY183" fmla="*/ 307386 h 653829"/>
                  <a:gd name="connsiteX184" fmla="*/ 2235983 w 10040421"/>
                  <a:gd name="connsiteY184" fmla="*/ 307386 h 653829"/>
                  <a:gd name="connsiteX185" fmla="*/ 2235983 w 10040421"/>
                  <a:gd name="connsiteY185" fmla="*/ 591524 h 653829"/>
                  <a:gd name="connsiteX186" fmla="*/ 2324728 w 10040421"/>
                  <a:gd name="connsiteY186" fmla="*/ 591524 h 653829"/>
                  <a:gd name="connsiteX187" fmla="*/ 2324728 w 10040421"/>
                  <a:gd name="connsiteY187" fmla="*/ 307386 h 653829"/>
                  <a:gd name="connsiteX188" fmla="*/ 2069930 w 10040421"/>
                  <a:gd name="connsiteY188" fmla="*/ 307386 h 653829"/>
                  <a:gd name="connsiteX189" fmla="*/ 2069930 w 10040421"/>
                  <a:gd name="connsiteY189" fmla="*/ 591524 h 653829"/>
                  <a:gd name="connsiteX190" fmla="*/ 2158677 w 10040421"/>
                  <a:gd name="connsiteY190" fmla="*/ 591524 h 653829"/>
                  <a:gd name="connsiteX191" fmla="*/ 2158677 w 10040421"/>
                  <a:gd name="connsiteY191" fmla="*/ 307386 h 653829"/>
                  <a:gd name="connsiteX192" fmla="*/ 1903879 w 10040421"/>
                  <a:gd name="connsiteY192" fmla="*/ 307386 h 653829"/>
                  <a:gd name="connsiteX193" fmla="*/ 1903879 w 10040421"/>
                  <a:gd name="connsiteY193" fmla="*/ 591524 h 653829"/>
                  <a:gd name="connsiteX194" fmla="*/ 1992624 w 10040421"/>
                  <a:gd name="connsiteY194" fmla="*/ 591524 h 653829"/>
                  <a:gd name="connsiteX195" fmla="*/ 1992624 w 10040421"/>
                  <a:gd name="connsiteY195" fmla="*/ 307386 h 653829"/>
                  <a:gd name="connsiteX196" fmla="*/ 1737825 w 10040421"/>
                  <a:gd name="connsiteY196" fmla="*/ 307386 h 653829"/>
                  <a:gd name="connsiteX197" fmla="*/ 1737825 w 10040421"/>
                  <a:gd name="connsiteY197" fmla="*/ 591524 h 653829"/>
                  <a:gd name="connsiteX198" fmla="*/ 1826572 w 10040421"/>
                  <a:gd name="connsiteY198" fmla="*/ 591524 h 653829"/>
                  <a:gd name="connsiteX199" fmla="*/ 1826572 w 10040421"/>
                  <a:gd name="connsiteY199" fmla="*/ 307386 h 653829"/>
                  <a:gd name="connsiteX200" fmla="*/ 1571773 w 10040421"/>
                  <a:gd name="connsiteY200" fmla="*/ 307386 h 653829"/>
                  <a:gd name="connsiteX201" fmla="*/ 1571773 w 10040421"/>
                  <a:gd name="connsiteY201" fmla="*/ 591524 h 653829"/>
                  <a:gd name="connsiteX202" fmla="*/ 1660518 w 10040421"/>
                  <a:gd name="connsiteY202" fmla="*/ 591524 h 653829"/>
                  <a:gd name="connsiteX203" fmla="*/ 1660518 w 10040421"/>
                  <a:gd name="connsiteY203" fmla="*/ 307386 h 653829"/>
                  <a:gd name="connsiteX204" fmla="*/ 1405720 w 10040421"/>
                  <a:gd name="connsiteY204" fmla="*/ 307386 h 653829"/>
                  <a:gd name="connsiteX205" fmla="*/ 1405720 w 10040421"/>
                  <a:gd name="connsiteY205" fmla="*/ 591524 h 653829"/>
                  <a:gd name="connsiteX206" fmla="*/ 1494467 w 10040421"/>
                  <a:gd name="connsiteY206" fmla="*/ 591524 h 653829"/>
                  <a:gd name="connsiteX207" fmla="*/ 1494467 w 10040421"/>
                  <a:gd name="connsiteY207" fmla="*/ 307386 h 653829"/>
                  <a:gd name="connsiteX208" fmla="*/ 1239667 w 10040421"/>
                  <a:gd name="connsiteY208" fmla="*/ 307386 h 653829"/>
                  <a:gd name="connsiteX209" fmla="*/ 1239667 w 10040421"/>
                  <a:gd name="connsiteY209" fmla="*/ 591524 h 653829"/>
                  <a:gd name="connsiteX210" fmla="*/ 1328415 w 10040421"/>
                  <a:gd name="connsiteY210" fmla="*/ 591524 h 653829"/>
                  <a:gd name="connsiteX211" fmla="*/ 1328415 w 10040421"/>
                  <a:gd name="connsiteY211" fmla="*/ 307386 h 653829"/>
                  <a:gd name="connsiteX212" fmla="*/ 1073616 w 10040421"/>
                  <a:gd name="connsiteY212" fmla="*/ 307386 h 653829"/>
                  <a:gd name="connsiteX213" fmla="*/ 1073616 w 10040421"/>
                  <a:gd name="connsiteY213" fmla="*/ 591524 h 653829"/>
                  <a:gd name="connsiteX214" fmla="*/ 1162361 w 10040421"/>
                  <a:gd name="connsiteY214" fmla="*/ 591524 h 653829"/>
                  <a:gd name="connsiteX215" fmla="*/ 1162361 w 10040421"/>
                  <a:gd name="connsiteY215" fmla="*/ 307386 h 653829"/>
                  <a:gd name="connsiteX216" fmla="*/ 907564 w 10040421"/>
                  <a:gd name="connsiteY216" fmla="*/ 307386 h 653829"/>
                  <a:gd name="connsiteX217" fmla="*/ 907564 w 10040421"/>
                  <a:gd name="connsiteY217" fmla="*/ 591524 h 653829"/>
                  <a:gd name="connsiteX218" fmla="*/ 996311 w 10040421"/>
                  <a:gd name="connsiteY218" fmla="*/ 591524 h 653829"/>
                  <a:gd name="connsiteX219" fmla="*/ 996311 w 10040421"/>
                  <a:gd name="connsiteY219" fmla="*/ 307386 h 653829"/>
                  <a:gd name="connsiteX220" fmla="*/ 741512 w 10040421"/>
                  <a:gd name="connsiteY220" fmla="*/ 307386 h 653829"/>
                  <a:gd name="connsiteX221" fmla="*/ 741512 w 10040421"/>
                  <a:gd name="connsiteY221" fmla="*/ 591524 h 653829"/>
                  <a:gd name="connsiteX222" fmla="*/ 830258 w 10040421"/>
                  <a:gd name="connsiteY222" fmla="*/ 591524 h 653829"/>
                  <a:gd name="connsiteX223" fmla="*/ 830258 w 10040421"/>
                  <a:gd name="connsiteY223" fmla="*/ 307386 h 653829"/>
                  <a:gd name="connsiteX224" fmla="*/ 575461 w 10040421"/>
                  <a:gd name="connsiteY224" fmla="*/ 307386 h 653829"/>
                  <a:gd name="connsiteX225" fmla="*/ 575461 w 10040421"/>
                  <a:gd name="connsiteY225" fmla="*/ 591524 h 653829"/>
                  <a:gd name="connsiteX226" fmla="*/ 664206 w 10040421"/>
                  <a:gd name="connsiteY226" fmla="*/ 591524 h 653829"/>
                  <a:gd name="connsiteX227" fmla="*/ 664206 w 10040421"/>
                  <a:gd name="connsiteY227" fmla="*/ 307386 h 653829"/>
                  <a:gd name="connsiteX228" fmla="*/ 409409 w 10040421"/>
                  <a:gd name="connsiteY228" fmla="*/ 307386 h 653829"/>
                  <a:gd name="connsiteX229" fmla="*/ 409409 w 10040421"/>
                  <a:gd name="connsiteY229" fmla="*/ 591524 h 653829"/>
                  <a:gd name="connsiteX230" fmla="*/ 498155 w 10040421"/>
                  <a:gd name="connsiteY230" fmla="*/ 591524 h 653829"/>
                  <a:gd name="connsiteX231" fmla="*/ 498155 w 10040421"/>
                  <a:gd name="connsiteY231" fmla="*/ 307386 h 653829"/>
                  <a:gd name="connsiteX232" fmla="*/ 243357 w 10040421"/>
                  <a:gd name="connsiteY232" fmla="*/ 307386 h 653829"/>
                  <a:gd name="connsiteX233" fmla="*/ 243357 w 10040421"/>
                  <a:gd name="connsiteY233" fmla="*/ 591524 h 653829"/>
                  <a:gd name="connsiteX234" fmla="*/ 332103 w 10040421"/>
                  <a:gd name="connsiteY234" fmla="*/ 591524 h 653829"/>
                  <a:gd name="connsiteX235" fmla="*/ 332103 w 10040421"/>
                  <a:gd name="connsiteY235" fmla="*/ 307386 h 653829"/>
                  <a:gd name="connsiteX236" fmla="*/ 77306 w 10040421"/>
                  <a:gd name="connsiteY236" fmla="*/ 307386 h 653829"/>
                  <a:gd name="connsiteX237" fmla="*/ 77306 w 10040421"/>
                  <a:gd name="connsiteY237" fmla="*/ 591524 h 653829"/>
                  <a:gd name="connsiteX238" fmla="*/ 166051 w 10040421"/>
                  <a:gd name="connsiteY238" fmla="*/ 591524 h 653829"/>
                  <a:gd name="connsiteX239" fmla="*/ 166051 w 10040421"/>
                  <a:gd name="connsiteY239" fmla="*/ 307386 h 653829"/>
                  <a:gd name="connsiteX240" fmla="*/ 9874364 w 10040421"/>
                  <a:gd name="connsiteY240" fmla="*/ 160737 h 653829"/>
                  <a:gd name="connsiteX241" fmla="*/ 9874364 w 10040421"/>
                  <a:gd name="connsiteY241" fmla="*/ 246468 h 653829"/>
                  <a:gd name="connsiteX242" fmla="*/ 9963115 w 10040421"/>
                  <a:gd name="connsiteY242" fmla="*/ 246468 h 653829"/>
                  <a:gd name="connsiteX243" fmla="*/ 9963115 w 10040421"/>
                  <a:gd name="connsiteY243" fmla="*/ 160737 h 653829"/>
                  <a:gd name="connsiteX244" fmla="*/ 9708312 w 10040421"/>
                  <a:gd name="connsiteY244" fmla="*/ 160737 h 653829"/>
                  <a:gd name="connsiteX245" fmla="*/ 9708312 w 10040421"/>
                  <a:gd name="connsiteY245" fmla="*/ 246468 h 653829"/>
                  <a:gd name="connsiteX246" fmla="*/ 9797058 w 10040421"/>
                  <a:gd name="connsiteY246" fmla="*/ 246468 h 653829"/>
                  <a:gd name="connsiteX247" fmla="*/ 9797058 w 10040421"/>
                  <a:gd name="connsiteY247" fmla="*/ 160737 h 653829"/>
                  <a:gd name="connsiteX248" fmla="*/ 9542260 w 10040421"/>
                  <a:gd name="connsiteY248" fmla="*/ 160737 h 653829"/>
                  <a:gd name="connsiteX249" fmla="*/ 9542260 w 10040421"/>
                  <a:gd name="connsiteY249" fmla="*/ 246468 h 653829"/>
                  <a:gd name="connsiteX250" fmla="*/ 9631006 w 10040421"/>
                  <a:gd name="connsiteY250" fmla="*/ 246468 h 653829"/>
                  <a:gd name="connsiteX251" fmla="*/ 9631006 w 10040421"/>
                  <a:gd name="connsiteY251" fmla="*/ 160737 h 653829"/>
                  <a:gd name="connsiteX252" fmla="*/ 9376208 w 10040421"/>
                  <a:gd name="connsiteY252" fmla="*/ 160737 h 653829"/>
                  <a:gd name="connsiteX253" fmla="*/ 9376208 w 10040421"/>
                  <a:gd name="connsiteY253" fmla="*/ 246468 h 653829"/>
                  <a:gd name="connsiteX254" fmla="*/ 9464954 w 10040421"/>
                  <a:gd name="connsiteY254" fmla="*/ 246468 h 653829"/>
                  <a:gd name="connsiteX255" fmla="*/ 9464954 w 10040421"/>
                  <a:gd name="connsiteY255" fmla="*/ 160737 h 653829"/>
                  <a:gd name="connsiteX256" fmla="*/ 9210156 w 10040421"/>
                  <a:gd name="connsiteY256" fmla="*/ 160737 h 653829"/>
                  <a:gd name="connsiteX257" fmla="*/ 9210156 w 10040421"/>
                  <a:gd name="connsiteY257" fmla="*/ 246468 h 653829"/>
                  <a:gd name="connsiteX258" fmla="*/ 9298902 w 10040421"/>
                  <a:gd name="connsiteY258" fmla="*/ 246468 h 653829"/>
                  <a:gd name="connsiteX259" fmla="*/ 9298902 w 10040421"/>
                  <a:gd name="connsiteY259" fmla="*/ 160737 h 653829"/>
                  <a:gd name="connsiteX260" fmla="*/ 9044104 w 10040421"/>
                  <a:gd name="connsiteY260" fmla="*/ 160737 h 653829"/>
                  <a:gd name="connsiteX261" fmla="*/ 9044104 w 10040421"/>
                  <a:gd name="connsiteY261" fmla="*/ 246468 h 653829"/>
                  <a:gd name="connsiteX262" fmla="*/ 9132850 w 10040421"/>
                  <a:gd name="connsiteY262" fmla="*/ 246468 h 653829"/>
                  <a:gd name="connsiteX263" fmla="*/ 9132850 w 10040421"/>
                  <a:gd name="connsiteY263" fmla="*/ 160737 h 653829"/>
                  <a:gd name="connsiteX264" fmla="*/ 8878052 w 10040421"/>
                  <a:gd name="connsiteY264" fmla="*/ 160737 h 653829"/>
                  <a:gd name="connsiteX265" fmla="*/ 8878052 w 10040421"/>
                  <a:gd name="connsiteY265" fmla="*/ 246468 h 653829"/>
                  <a:gd name="connsiteX266" fmla="*/ 8966798 w 10040421"/>
                  <a:gd name="connsiteY266" fmla="*/ 246468 h 653829"/>
                  <a:gd name="connsiteX267" fmla="*/ 8966798 w 10040421"/>
                  <a:gd name="connsiteY267" fmla="*/ 160737 h 653829"/>
                  <a:gd name="connsiteX268" fmla="*/ 8712000 w 10040421"/>
                  <a:gd name="connsiteY268" fmla="*/ 160737 h 653829"/>
                  <a:gd name="connsiteX269" fmla="*/ 8712000 w 10040421"/>
                  <a:gd name="connsiteY269" fmla="*/ 246468 h 653829"/>
                  <a:gd name="connsiteX270" fmla="*/ 8800746 w 10040421"/>
                  <a:gd name="connsiteY270" fmla="*/ 246468 h 653829"/>
                  <a:gd name="connsiteX271" fmla="*/ 8800746 w 10040421"/>
                  <a:gd name="connsiteY271" fmla="*/ 160737 h 653829"/>
                  <a:gd name="connsiteX272" fmla="*/ 8545948 w 10040421"/>
                  <a:gd name="connsiteY272" fmla="*/ 160737 h 653829"/>
                  <a:gd name="connsiteX273" fmla="*/ 8545948 w 10040421"/>
                  <a:gd name="connsiteY273" fmla="*/ 246468 h 653829"/>
                  <a:gd name="connsiteX274" fmla="*/ 8634694 w 10040421"/>
                  <a:gd name="connsiteY274" fmla="*/ 246468 h 653829"/>
                  <a:gd name="connsiteX275" fmla="*/ 8634694 w 10040421"/>
                  <a:gd name="connsiteY275" fmla="*/ 160737 h 653829"/>
                  <a:gd name="connsiteX276" fmla="*/ 8379896 w 10040421"/>
                  <a:gd name="connsiteY276" fmla="*/ 160737 h 653829"/>
                  <a:gd name="connsiteX277" fmla="*/ 8379896 w 10040421"/>
                  <a:gd name="connsiteY277" fmla="*/ 246468 h 653829"/>
                  <a:gd name="connsiteX278" fmla="*/ 8468642 w 10040421"/>
                  <a:gd name="connsiteY278" fmla="*/ 246468 h 653829"/>
                  <a:gd name="connsiteX279" fmla="*/ 8468642 w 10040421"/>
                  <a:gd name="connsiteY279" fmla="*/ 160737 h 653829"/>
                  <a:gd name="connsiteX280" fmla="*/ 8213844 w 10040421"/>
                  <a:gd name="connsiteY280" fmla="*/ 160737 h 653829"/>
                  <a:gd name="connsiteX281" fmla="*/ 8213844 w 10040421"/>
                  <a:gd name="connsiteY281" fmla="*/ 246468 h 653829"/>
                  <a:gd name="connsiteX282" fmla="*/ 8302590 w 10040421"/>
                  <a:gd name="connsiteY282" fmla="*/ 246468 h 653829"/>
                  <a:gd name="connsiteX283" fmla="*/ 8302590 w 10040421"/>
                  <a:gd name="connsiteY283" fmla="*/ 160737 h 653829"/>
                  <a:gd name="connsiteX284" fmla="*/ 8047793 w 10040421"/>
                  <a:gd name="connsiteY284" fmla="*/ 160737 h 653829"/>
                  <a:gd name="connsiteX285" fmla="*/ 8047793 w 10040421"/>
                  <a:gd name="connsiteY285" fmla="*/ 246468 h 653829"/>
                  <a:gd name="connsiteX286" fmla="*/ 8136538 w 10040421"/>
                  <a:gd name="connsiteY286" fmla="*/ 246468 h 653829"/>
                  <a:gd name="connsiteX287" fmla="*/ 8136538 w 10040421"/>
                  <a:gd name="connsiteY287" fmla="*/ 160737 h 653829"/>
                  <a:gd name="connsiteX288" fmla="*/ 7881741 w 10040421"/>
                  <a:gd name="connsiteY288" fmla="*/ 160737 h 653829"/>
                  <a:gd name="connsiteX289" fmla="*/ 7881741 w 10040421"/>
                  <a:gd name="connsiteY289" fmla="*/ 246468 h 653829"/>
                  <a:gd name="connsiteX290" fmla="*/ 7970487 w 10040421"/>
                  <a:gd name="connsiteY290" fmla="*/ 246468 h 653829"/>
                  <a:gd name="connsiteX291" fmla="*/ 7970487 w 10040421"/>
                  <a:gd name="connsiteY291" fmla="*/ 160737 h 653829"/>
                  <a:gd name="connsiteX292" fmla="*/ 7715689 w 10040421"/>
                  <a:gd name="connsiteY292" fmla="*/ 160737 h 653829"/>
                  <a:gd name="connsiteX293" fmla="*/ 7715689 w 10040421"/>
                  <a:gd name="connsiteY293" fmla="*/ 246468 h 653829"/>
                  <a:gd name="connsiteX294" fmla="*/ 7804435 w 10040421"/>
                  <a:gd name="connsiteY294" fmla="*/ 246468 h 653829"/>
                  <a:gd name="connsiteX295" fmla="*/ 7804435 w 10040421"/>
                  <a:gd name="connsiteY295" fmla="*/ 160737 h 653829"/>
                  <a:gd name="connsiteX296" fmla="*/ 7549637 w 10040421"/>
                  <a:gd name="connsiteY296" fmla="*/ 160737 h 653829"/>
                  <a:gd name="connsiteX297" fmla="*/ 7549637 w 10040421"/>
                  <a:gd name="connsiteY297" fmla="*/ 246468 h 653829"/>
                  <a:gd name="connsiteX298" fmla="*/ 7638383 w 10040421"/>
                  <a:gd name="connsiteY298" fmla="*/ 246468 h 653829"/>
                  <a:gd name="connsiteX299" fmla="*/ 7638383 w 10040421"/>
                  <a:gd name="connsiteY299" fmla="*/ 160737 h 653829"/>
                  <a:gd name="connsiteX300" fmla="*/ 7383585 w 10040421"/>
                  <a:gd name="connsiteY300" fmla="*/ 160737 h 653829"/>
                  <a:gd name="connsiteX301" fmla="*/ 7383585 w 10040421"/>
                  <a:gd name="connsiteY301" fmla="*/ 246468 h 653829"/>
                  <a:gd name="connsiteX302" fmla="*/ 7472331 w 10040421"/>
                  <a:gd name="connsiteY302" fmla="*/ 246468 h 653829"/>
                  <a:gd name="connsiteX303" fmla="*/ 7472331 w 10040421"/>
                  <a:gd name="connsiteY303" fmla="*/ 160737 h 653829"/>
                  <a:gd name="connsiteX304" fmla="*/ 7217533 w 10040421"/>
                  <a:gd name="connsiteY304" fmla="*/ 160737 h 653829"/>
                  <a:gd name="connsiteX305" fmla="*/ 7217533 w 10040421"/>
                  <a:gd name="connsiteY305" fmla="*/ 246468 h 653829"/>
                  <a:gd name="connsiteX306" fmla="*/ 7306279 w 10040421"/>
                  <a:gd name="connsiteY306" fmla="*/ 246468 h 653829"/>
                  <a:gd name="connsiteX307" fmla="*/ 7306279 w 10040421"/>
                  <a:gd name="connsiteY307" fmla="*/ 160737 h 653829"/>
                  <a:gd name="connsiteX308" fmla="*/ 7051481 w 10040421"/>
                  <a:gd name="connsiteY308" fmla="*/ 160737 h 653829"/>
                  <a:gd name="connsiteX309" fmla="*/ 7051481 w 10040421"/>
                  <a:gd name="connsiteY309" fmla="*/ 246468 h 653829"/>
                  <a:gd name="connsiteX310" fmla="*/ 7140227 w 10040421"/>
                  <a:gd name="connsiteY310" fmla="*/ 246468 h 653829"/>
                  <a:gd name="connsiteX311" fmla="*/ 7140227 w 10040421"/>
                  <a:gd name="connsiteY311" fmla="*/ 160737 h 653829"/>
                  <a:gd name="connsiteX312" fmla="*/ 6885429 w 10040421"/>
                  <a:gd name="connsiteY312" fmla="*/ 160737 h 653829"/>
                  <a:gd name="connsiteX313" fmla="*/ 6885429 w 10040421"/>
                  <a:gd name="connsiteY313" fmla="*/ 246468 h 653829"/>
                  <a:gd name="connsiteX314" fmla="*/ 6974175 w 10040421"/>
                  <a:gd name="connsiteY314" fmla="*/ 246468 h 653829"/>
                  <a:gd name="connsiteX315" fmla="*/ 6974175 w 10040421"/>
                  <a:gd name="connsiteY315" fmla="*/ 160737 h 653829"/>
                  <a:gd name="connsiteX316" fmla="*/ 6719377 w 10040421"/>
                  <a:gd name="connsiteY316" fmla="*/ 160737 h 653829"/>
                  <a:gd name="connsiteX317" fmla="*/ 6719377 w 10040421"/>
                  <a:gd name="connsiteY317" fmla="*/ 246468 h 653829"/>
                  <a:gd name="connsiteX318" fmla="*/ 6808123 w 10040421"/>
                  <a:gd name="connsiteY318" fmla="*/ 246468 h 653829"/>
                  <a:gd name="connsiteX319" fmla="*/ 6808123 w 10040421"/>
                  <a:gd name="connsiteY319" fmla="*/ 160737 h 653829"/>
                  <a:gd name="connsiteX320" fmla="*/ 6553325 w 10040421"/>
                  <a:gd name="connsiteY320" fmla="*/ 160737 h 653829"/>
                  <a:gd name="connsiteX321" fmla="*/ 6553325 w 10040421"/>
                  <a:gd name="connsiteY321" fmla="*/ 246468 h 653829"/>
                  <a:gd name="connsiteX322" fmla="*/ 6642071 w 10040421"/>
                  <a:gd name="connsiteY322" fmla="*/ 246468 h 653829"/>
                  <a:gd name="connsiteX323" fmla="*/ 6642071 w 10040421"/>
                  <a:gd name="connsiteY323" fmla="*/ 160737 h 653829"/>
                  <a:gd name="connsiteX324" fmla="*/ 6387273 w 10040421"/>
                  <a:gd name="connsiteY324" fmla="*/ 160737 h 653829"/>
                  <a:gd name="connsiteX325" fmla="*/ 6387273 w 10040421"/>
                  <a:gd name="connsiteY325" fmla="*/ 246468 h 653829"/>
                  <a:gd name="connsiteX326" fmla="*/ 6476019 w 10040421"/>
                  <a:gd name="connsiteY326" fmla="*/ 246468 h 653829"/>
                  <a:gd name="connsiteX327" fmla="*/ 6476019 w 10040421"/>
                  <a:gd name="connsiteY327" fmla="*/ 160737 h 653829"/>
                  <a:gd name="connsiteX328" fmla="*/ 6221221 w 10040421"/>
                  <a:gd name="connsiteY328" fmla="*/ 160737 h 653829"/>
                  <a:gd name="connsiteX329" fmla="*/ 6221221 w 10040421"/>
                  <a:gd name="connsiteY329" fmla="*/ 246468 h 653829"/>
                  <a:gd name="connsiteX330" fmla="*/ 6309967 w 10040421"/>
                  <a:gd name="connsiteY330" fmla="*/ 246468 h 653829"/>
                  <a:gd name="connsiteX331" fmla="*/ 6309967 w 10040421"/>
                  <a:gd name="connsiteY331" fmla="*/ 160737 h 653829"/>
                  <a:gd name="connsiteX332" fmla="*/ 6055169 w 10040421"/>
                  <a:gd name="connsiteY332" fmla="*/ 160737 h 653829"/>
                  <a:gd name="connsiteX333" fmla="*/ 6055169 w 10040421"/>
                  <a:gd name="connsiteY333" fmla="*/ 246468 h 653829"/>
                  <a:gd name="connsiteX334" fmla="*/ 6143915 w 10040421"/>
                  <a:gd name="connsiteY334" fmla="*/ 246468 h 653829"/>
                  <a:gd name="connsiteX335" fmla="*/ 6143915 w 10040421"/>
                  <a:gd name="connsiteY335" fmla="*/ 160737 h 653829"/>
                  <a:gd name="connsiteX336" fmla="*/ 5889117 w 10040421"/>
                  <a:gd name="connsiteY336" fmla="*/ 160737 h 653829"/>
                  <a:gd name="connsiteX337" fmla="*/ 5889117 w 10040421"/>
                  <a:gd name="connsiteY337" fmla="*/ 246468 h 653829"/>
                  <a:gd name="connsiteX338" fmla="*/ 5977863 w 10040421"/>
                  <a:gd name="connsiteY338" fmla="*/ 246468 h 653829"/>
                  <a:gd name="connsiteX339" fmla="*/ 5977863 w 10040421"/>
                  <a:gd name="connsiteY339" fmla="*/ 160737 h 653829"/>
                  <a:gd name="connsiteX340" fmla="*/ 5723065 w 10040421"/>
                  <a:gd name="connsiteY340" fmla="*/ 160737 h 653829"/>
                  <a:gd name="connsiteX341" fmla="*/ 5723065 w 10040421"/>
                  <a:gd name="connsiteY341" fmla="*/ 246468 h 653829"/>
                  <a:gd name="connsiteX342" fmla="*/ 5811811 w 10040421"/>
                  <a:gd name="connsiteY342" fmla="*/ 246468 h 653829"/>
                  <a:gd name="connsiteX343" fmla="*/ 5811811 w 10040421"/>
                  <a:gd name="connsiteY343" fmla="*/ 160737 h 653829"/>
                  <a:gd name="connsiteX344" fmla="*/ 5557013 w 10040421"/>
                  <a:gd name="connsiteY344" fmla="*/ 160737 h 653829"/>
                  <a:gd name="connsiteX345" fmla="*/ 5557013 w 10040421"/>
                  <a:gd name="connsiteY345" fmla="*/ 246468 h 653829"/>
                  <a:gd name="connsiteX346" fmla="*/ 5645759 w 10040421"/>
                  <a:gd name="connsiteY346" fmla="*/ 246468 h 653829"/>
                  <a:gd name="connsiteX347" fmla="*/ 5645759 w 10040421"/>
                  <a:gd name="connsiteY347" fmla="*/ 160737 h 653829"/>
                  <a:gd name="connsiteX348" fmla="*/ 5390961 w 10040421"/>
                  <a:gd name="connsiteY348" fmla="*/ 160737 h 653829"/>
                  <a:gd name="connsiteX349" fmla="*/ 5390961 w 10040421"/>
                  <a:gd name="connsiteY349" fmla="*/ 246468 h 653829"/>
                  <a:gd name="connsiteX350" fmla="*/ 5479707 w 10040421"/>
                  <a:gd name="connsiteY350" fmla="*/ 246468 h 653829"/>
                  <a:gd name="connsiteX351" fmla="*/ 5479707 w 10040421"/>
                  <a:gd name="connsiteY351" fmla="*/ 160737 h 653829"/>
                  <a:gd name="connsiteX352" fmla="*/ 5224909 w 10040421"/>
                  <a:gd name="connsiteY352" fmla="*/ 160737 h 653829"/>
                  <a:gd name="connsiteX353" fmla="*/ 5224909 w 10040421"/>
                  <a:gd name="connsiteY353" fmla="*/ 246468 h 653829"/>
                  <a:gd name="connsiteX354" fmla="*/ 5313655 w 10040421"/>
                  <a:gd name="connsiteY354" fmla="*/ 246468 h 653829"/>
                  <a:gd name="connsiteX355" fmla="*/ 5313655 w 10040421"/>
                  <a:gd name="connsiteY355" fmla="*/ 160737 h 653829"/>
                  <a:gd name="connsiteX356" fmla="*/ 5058857 w 10040421"/>
                  <a:gd name="connsiteY356" fmla="*/ 160737 h 653829"/>
                  <a:gd name="connsiteX357" fmla="*/ 5058857 w 10040421"/>
                  <a:gd name="connsiteY357" fmla="*/ 246468 h 653829"/>
                  <a:gd name="connsiteX358" fmla="*/ 5147603 w 10040421"/>
                  <a:gd name="connsiteY358" fmla="*/ 246468 h 653829"/>
                  <a:gd name="connsiteX359" fmla="*/ 5147603 w 10040421"/>
                  <a:gd name="connsiteY359" fmla="*/ 160737 h 653829"/>
                  <a:gd name="connsiteX360" fmla="*/ 4892805 w 10040421"/>
                  <a:gd name="connsiteY360" fmla="*/ 160737 h 653829"/>
                  <a:gd name="connsiteX361" fmla="*/ 4892805 w 10040421"/>
                  <a:gd name="connsiteY361" fmla="*/ 246468 h 653829"/>
                  <a:gd name="connsiteX362" fmla="*/ 4981551 w 10040421"/>
                  <a:gd name="connsiteY362" fmla="*/ 246468 h 653829"/>
                  <a:gd name="connsiteX363" fmla="*/ 4981551 w 10040421"/>
                  <a:gd name="connsiteY363" fmla="*/ 160737 h 653829"/>
                  <a:gd name="connsiteX364" fmla="*/ 4726753 w 10040421"/>
                  <a:gd name="connsiteY364" fmla="*/ 160737 h 653829"/>
                  <a:gd name="connsiteX365" fmla="*/ 4726753 w 10040421"/>
                  <a:gd name="connsiteY365" fmla="*/ 246468 h 653829"/>
                  <a:gd name="connsiteX366" fmla="*/ 4815499 w 10040421"/>
                  <a:gd name="connsiteY366" fmla="*/ 246468 h 653829"/>
                  <a:gd name="connsiteX367" fmla="*/ 4815499 w 10040421"/>
                  <a:gd name="connsiteY367" fmla="*/ 160737 h 653829"/>
                  <a:gd name="connsiteX368" fmla="*/ 4560701 w 10040421"/>
                  <a:gd name="connsiteY368" fmla="*/ 160737 h 653829"/>
                  <a:gd name="connsiteX369" fmla="*/ 4560701 w 10040421"/>
                  <a:gd name="connsiteY369" fmla="*/ 246468 h 653829"/>
                  <a:gd name="connsiteX370" fmla="*/ 4649447 w 10040421"/>
                  <a:gd name="connsiteY370" fmla="*/ 246468 h 653829"/>
                  <a:gd name="connsiteX371" fmla="*/ 4649447 w 10040421"/>
                  <a:gd name="connsiteY371" fmla="*/ 160737 h 653829"/>
                  <a:gd name="connsiteX372" fmla="*/ 4394649 w 10040421"/>
                  <a:gd name="connsiteY372" fmla="*/ 160737 h 653829"/>
                  <a:gd name="connsiteX373" fmla="*/ 4394649 w 10040421"/>
                  <a:gd name="connsiteY373" fmla="*/ 246468 h 653829"/>
                  <a:gd name="connsiteX374" fmla="*/ 4483395 w 10040421"/>
                  <a:gd name="connsiteY374" fmla="*/ 246468 h 653829"/>
                  <a:gd name="connsiteX375" fmla="*/ 4483395 w 10040421"/>
                  <a:gd name="connsiteY375" fmla="*/ 160737 h 653829"/>
                  <a:gd name="connsiteX376" fmla="*/ 4228597 w 10040421"/>
                  <a:gd name="connsiteY376" fmla="*/ 160737 h 653829"/>
                  <a:gd name="connsiteX377" fmla="*/ 4228597 w 10040421"/>
                  <a:gd name="connsiteY377" fmla="*/ 246468 h 653829"/>
                  <a:gd name="connsiteX378" fmla="*/ 4317343 w 10040421"/>
                  <a:gd name="connsiteY378" fmla="*/ 246468 h 653829"/>
                  <a:gd name="connsiteX379" fmla="*/ 4317343 w 10040421"/>
                  <a:gd name="connsiteY379" fmla="*/ 160737 h 653829"/>
                  <a:gd name="connsiteX380" fmla="*/ 4062545 w 10040421"/>
                  <a:gd name="connsiteY380" fmla="*/ 160737 h 653829"/>
                  <a:gd name="connsiteX381" fmla="*/ 4062545 w 10040421"/>
                  <a:gd name="connsiteY381" fmla="*/ 246468 h 653829"/>
                  <a:gd name="connsiteX382" fmla="*/ 4151291 w 10040421"/>
                  <a:gd name="connsiteY382" fmla="*/ 246468 h 653829"/>
                  <a:gd name="connsiteX383" fmla="*/ 4151291 w 10040421"/>
                  <a:gd name="connsiteY383" fmla="*/ 160737 h 653829"/>
                  <a:gd name="connsiteX384" fmla="*/ 3896501 w 10040421"/>
                  <a:gd name="connsiteY384" fmla="*/ 160737 h 653829"/>
                  <a:gd name="connsiteX385" fmla="*/ 3896501 w 10040421"/>
                  <a:gd name="connsiteY385" fmla="*/ 246468 h 653829"/>
                  <a:gd name="connsiteX386" fmla="*/ 3985239 w 10040421"/>
                  <a:gd name="connsiteY386" fmla="*/ 246468 h 653829"/>
                  <a:gd name="connsiteX387" fmla="*/ 3985239 w 10040421"/>
                  <a:gd name="connsiteY387" fmla="*/ 160737 h 653829"/>
                  <a:gd name="connsiteX388" fmla="*/ 3730449 w 10040421"/>
                  <a:gd name="connsiteY388" fmla="*/ 160737 h 653829"/>
                  <a:gd name="connsiteX389" fmla="*/ 3730449 w 10040421"/>
                  <a:gd name="connsiteY389" fmla="*/ 246468 h 653829"/>
                  <a:gd name="connsiteX390" fmla="*/ 3819195 w 10040421"/>
                  <a:gd name="connsiteY390" fmla="*/ 246468 h 653829"/>
                  <a:gd name="connsiteX391" fmla="*/ 3819195 w 10040421"/>
                  <a:gd name="connsiteY391" fmla="*/ 160737 h 653829"/>
                  <a:gd name="connsiteX392" fmla="*/ 3564398 w 10040421"/>
                  <a:gd name="connsiteY392" fmla="*/ 160737 h 653829"/>
                  <a:gd name="connsiteX393" fmla="*/ 3564398 w 10040421"/>
                  <a:gd name="connsiteY393" fmla="*/ 246468 h 653829"/>
                  <a:gd name="connsiteX394" fmla="*/ 3653144 w 10040421"/>
                  <a:gd name="connsiteY394" fmla="*/ 246468 h 653829"/>
                  <a:gd name="connsiteX395" fmla="*/ 3653144 w 10040421"/>
                  <a:gd name="connsiteY395" fmla="*/ 160737 h 653829"/>
                  <a:gd name="connsiteX396" fmla="*/ 3398347 w 10040421"/>
                  <a:gd name="connsiteY396" fmla="*/ 160737 h 653829"/>
                  <a:gd name="connsiteX397" fmla="*/ 3398347 w 10040421"/>
                  <a:gd name="connsiteY397" fmla="*/ 246468 h 653829"/>
                  <a:gd name="connsiteX398" fmla="*/ 3487092 w 10040421"/>
                  <a:gd name="connsiteY398" fmla="*/ 246468 h 653829"/>
                  <a:gd name="connsiteX399" fmla="*/ 3487092 w 10040421"/>
                  <a:gd name="connsiteY399" fmla="*/ 160737 h 653829"/>
                  <a:gd name="connsiteX400" fmla="*/ 3232296 w 10040421"/>
                  <a:gd name="connsiteY400" fmla="*/ 160737 h 653829"/>
                  <a:gd name="connsiteX401" fmla="*/ 3232296 w 10040421"/>
                  <a:gd name="connsiteY401" fmla="*/ 246468 h 653829"/>
                  <a:gd name="connsiteX402" fmla="*/ 3321040 w 10040421"/>
                  <a:gd name="connsiteY402" fmla="*/ 246468 h 653829"/>
                  <a:gd name="connsiteX403" fmla="*/ 3321040 w 10040421"/>
                  <a:gd name="connsiteY403" fmla="*/ 160737 h 653829"/>
                  <a:gd name="connsiteX404" fmla="*/ 3066244 w 10040421"/>
                  <a:gd name="connsiteY404" fmla="*/ 160737 h 653829"/>
                  <a:gd name="connsiteX405" fmla="*/ 3066244 w 10040421"/>
                  <a:gd name="connsiteY405" fmla="*/ 246468 h 653829"/>
                  <a:gd name="connsiteX406" fmla="*/ 3154990 w 10040421"/>
                  <a:gd name="connsiteY406" fmla="*/ 246468 h 653829"/>
                  <a:gd name="connsiteX407" fmla="*/ 3154990 w 10040421"/>
                  <a:gd name="connsiteY407" fmla="*/ 160737 h 653829"/>
                  <a:gd name="connsiteX408" fmla="*/ 2900192 w 10040421"/>
                  <a:gd name="connsiteY408" fmla="*/ 160737 h 653829"/>
                  <a:gd name="connsiteX409" fmla="*/ 2900192 w 10040421"/>
                  <a:gd name="connsiteY409" fmla="*/ 246468 h 653829"/>
                  <a:gd name="connsiteX410" fmla="*/ 2988938 w 10040421"/>
                  <a:gd name="connsiteY410" fmla="*/ 246468 h 653829"/>
                  <a:gd name="connsiteX411" fmla="*/ 2988938 w 10040421"/>
                  <a:gd name="connsiteY411" fmla="*/ 160737 h 653829"/>
                  <a:gd name="connsiteX412" fmla="*/ 2734140 w 10040421"/>
                  <a:gd name="connsiteY412" fmla="*/ 160737 h 653829"/>
                  <a:gd name="connsiteX413" fmla="*/ 2734140 w 10040421"/>
                  <a:gd name="connsiteY413" fmla="*/ 246468 h 653829"/>
                  <a:gd name="connsiteX414" fmla="*/ 2822886 w 10040421"/>
                  <a:gd name="connsiteY414" fmla="*/ 246468 h 653829"/>
                  <a:gd name="connsiteX415" fmla="*/ 2822886 w 10040421"/>
                  <a:gd name="connsiteY415" fmla="*/ 160737 h 653829"/>
                  <a:gd name="connsiteX416" fmla="*/ 2568087 w 10040421"/>
                  <a:gd name="connsiteY416" fmla="*/ 160737 h 653829"/>
                  <a:gd name="connsiteX417" fmla="*/ 2568087 w 10040421"/>
                  <a:gd name="connsiteY417" fmla="*/ 246468 h 653829"/>
                  <a:gd name="connsiteX418" fmla="*/ 2656833 w 10040421"/>
                  <a:gd name="connsiteY418" fmla="*/ 246468 h 653829"/>
                  <a:gd name="connsiteX419" fmla="*/ 2656833 w 10040421"/>
                  <a:gd name="connsiteY419" fmla="*/ 160737 h 653829"/>
                  <a:gd name="connsiteX420" fmla="*/ 2402035 w 10040421"/>
                  <a:gd name="connsiteY420" fmla="*/ 160737 h 653829"/>
                  <a:gd name="connsiteX421" fmla="*/ 2402035 w 10040421"/>
                  <a:gd name="connsiteY421" fmla="*/ 246468 h 653829"/>
                  <a:gd name="connsiteX422" fmla="*/ 2490781 w 10040421"/>
                  <a:gd name="connsiteY422" fmla="*/ 246468 h 653829"/>
                  <a:gd name="connsiteX423" fmla="*/ 2490781 w 10040421"/>
                  <a:gd name="connsiteY423" fmla="*/ 160737 h 653829"/>
                  <a:gd name="connsiteX424" fmla="*/ 2235983 w 10040421"/>
                  <a:gd name="connsiteY424" fmla="*/ 160737 h 653829"/>
                  <a:gd name="connsiteX425" fmla="*/ 2235983 w 10040421"/>
                  <a:gd name="connsiteY425" fmla="*/ 246468 h 653829"/>
                  <a:gd name="connsiteX426" fmla="*/ 2324728 w 10040421"/>
                  <a:gd name="connsiteY426" fmla="*/ 246468 h 653829"/>
                  <a:gd name="connsiteX427" fmla="*/ 2324728 w 10040421"/>
                  <a:gd name="connsiteY427" fmla="*/ 160737 h 653829"/>
                  <a:gd name="connsiteX428" fmla="*/ 2069930 w 10040421"/>
                  <a:gd name="connsiteY428" fmla="*/ 160737 h 653829"/>
                  <a:gd name="connsiteX429" fmla="*/ 2069930 w 10040421"/>
                  <a:gd name="connsiteY429" fmla="*/ 246468 h 653829"/>
                  <a:gd name="connsiteX430" fmla="*/ 2158677 w 10040421"/>
                  <a:gd name="connsiteY430" fmla="*/ 246468 h 653829"/>
                  <a:gd name="connsiteX431" fmla="*/ 2158677 w 10040421"/>
                  <a:gd name="connsiteY431" fmla="*/ 160737 h 653829"/>
                  <a:gd name="connsiteX432" fmla="*/ 1903879 w 10040421"/>
                  <a:gd name="connsiteY432" fmla="*/ 160737 h 653829"/>
                  <a:gd name="connsiteX433" fmla="*/ 1903879 w 10040421"/>
                  <a:gd name="connsiteY433" fmla="*/ 246468 h 653829"/>
                  <a:gd name="connsiteX434" fmla="*/ 1992624 w 10040421"/>
                  <a:gd name="connsiteY434" fmla="*/ 246468 h 653829"/>
                  <a:gd name="connsiteX435" fmla="*/ 1992624 w 10040421"/>
                  <a:gd name="connsiteY435" fmla="*/ 160737 h 653829"/>
                  <a:gd name="connsiteX436" fmla="*/ 1737825 w 10040421"/>
                  <a:gd name="connsiteY436" fmla="*/ 160737 h 653829"/>
                  <a:gd name="connsiteX437" fmla="*/ 1737825 w 10040421"/>
                  <a:gd name="connsiteY437" fmla="*/ 246468 h 653829"/>
                  <a:gd name="connsiteX438" fmla="*/ 1826572 w 10040421"/>
                  <a:gd name="connsiteY438" fmla="*/ 246468 h 653829"/>
                  <a:gd name="connsiteX439" fmla="*/ 1826572 w 10040421"/>
                  <a:gd name="connsiteY439" fmla="*/ 160737 h 653829"/>
                  <a:gd name="connsiteX440" fmla="*/ 1571773 w 10040421"/>
                  <a:gd name="connsiteY440" fmla="*/ 160737 h 653829"/>
                  <a:gd name="connsiteX441" fmla="*/ 1571773 w 10040421"/>
                  <a:gd name="connsiteY441" fmla="*/ 246468 h 653829"/>
                  <a:gd name="connsiteX442" fmla="*/ 1660518 w 10040421"/>
                  <a:gd name="connsiteY442" fmla="*/ 246468 h 653829"/>
                  <a:gd name="connsiteX443" fmla="*/ 1660518 w 10040421"/>
                  <a:gd name="connsiteY443" fmla="*/ 160737 h 653829"/>
                  <a:gd name="connsiteX444" fmla="*/ 1405720 w 10040421"/>
                  <a:gd name="connsiteY444" fmla="*/ 160737 h 653829"/>
                  <a:gd name="connsiteX445" fmla="*/ 1405720 w 10040421"/>
                  <a:gd name="connsiteY445" fmla="*/ 246468 h 653829"/>
                  <a:gd name="connsiteX446" fmla="*/ 1494467 w 10040421"/>
                  <a:gd name="connsiteY446" fmla="*/ 246468 h 653829"/>
                  <a:gd name="connsiteX447" fmla="*/ 1494467 w 10040421"/>
                  <a:gd name="connsiteY447" fmla="*/ 160737 h 653829"/>
                  <a:gd name="connsiteX448" fmla="*/ 1239667 w 10040421"/>
                  <a:gd name="connsiteY448" fmla="*/ 160737 h 653829"/>
                  <a:gd name="connsiteX449" fmla="*/ 1239667 w 10040421"/>
                  <a:gd name="connsiteY449" fmla="*/ 246468 h 653829"/>
                  <a:gd name="connsiteX450" fmla="*/ 1328415 w 10040421"/>
                  <a:gd name="connsiteY450" fmla="*/ 246468 h 653829"/>
                  <a:gd name="connsiteX451" fmla="*/ 1328415 w 10040421"/>
                  <a:gd name="connsiteY451" fmla="*/ 160737 h 653829"/>
                  <a:gd name="connsiteX452" fmla="*/ 1073616 w 10040421"/>
                  <a:gd name="connsiteY452" fmla="*/ 160737 h 653829"/>
                  <a:gd name="connsiteX453" fmla="*/ 1073616 w 10040421"/>
                  <a:gd name="connsiteY453" fmla="*/ 246468 h 653829"/>
                  <a:gd name="connsiteX454" fmla="*/ 1162361 w 10040421"/>
                  <a:gd name="connsiteY454" fmla="*/ 246468 h 653829"/>
                  <a:gd name="connsiteX455" fmla="*/ 1162361 w 10040421"/>
                  <a:gd name="connsiteY455" fmla="*/ 160737 h 653829"/>
                  <a:gd name="connsiteX456" fmla="*/ 907564 w 10040421"/>
                  <a:gd name="connsiteY456" fmla="*/ 160737 h 653829"/>
                  <a:gd name="connsiteX457" fmla="*/ 907564 w 10040421"/>
                  <a:gd name="connsiteY457" fmla="*/ 246468 h 653829"/>
                  <a:gd name="connsiteX458" fmla="*/ 996311 w 10040421"/>
                  <a:gd name="connsiteY458" fmla="*/ 246468 h 653829"/>
                  <a:gd name="connsiteX459" fmla="*/ 996311 w 10040421"/>
                  <a:gd name="connsiteY459" fmla="*/ 160737 h 653829"/>
                  <a:gd name="connsiteX460" fmla="*/ 741512 w 10040421"/>
                  <a:gd name="connsiteY460" fmla="*/ 160737 h 653829"/>
                  <a:gd name="connsiteX461" fmla="*/ 741512 w 10040421"/>
                  <a:gd name="connsiteY461" fmla="*/ 246468 h 653829"/>
                  <a:gd name="connsiteX462" fmla="*/ 830258 w 10040421"/>
                  <a:gd name="connsiteY462" fmla="*/ 246468 h 653829"/>
                  <a:gd name="connsiteX463" fmla="*/ 830258 w 10040421"/>
                  <a:gd name="connsiteY463" fmla="*/ 160737 h 653829"/>
                  <a:gd name="connsiteX464" fmla="*/ 575461 w 10040421"/>
                  <a:gd name="connsiteY464" fmla="*/ 160737 h 653829"/>
                  <a:gd name="connsiteX465" fmla="*/ 575461 w 10040421"/>
                  <a:gd name="connsiteY465" fmla="*/ 246468 h 653829"/>
                  <a:gd name="connsiteX466" fmla="*/ 664206 w 10040421"/>
                  <a:gd name="connsiteY466" fmla="*/ 246468 h 653829"/>
                  <a:gd name="connsiteX467" fmla="*/ 664206 w 10040421"/>
                  <a:gd name="connsiteY467" fmla="*/ 160737 h 653829"/>
                  <a:gd name="connsiteX468" fmla="*/ 409409 w 10040421"/>
                  <a:gd name="connsiteY468" fmla="*/ 160737 h 653829"/>
                  <a:gd name="connsiteX469" fmla="*/ 409409 w 10040421"/>
                  <a:gd name="connsiteY469" fmla="*/ 246468 h 653829"/>
                  <a:gd name="connsiteX470" fmla="*/ 498155 w 10040421"/>
                  <a:gd name="connsiteY470" fmla="*/ 246468 h 653829"/>
                  <a:gd name="connsiteX471" fmla="*/ 498155 w 10040421"/>
                  <a:gd name="connsiteY471" fmla="*/ 160737 h 653829"/>
                  <a:gd name="connsiteX472" fmla="*/ 243357 w 10040421"/>
                  <a:gd name="connsiteY472" fmla="*/ 160737 h 653829"/>
                  <a:gd name="connsiteX473" fmla="*/ 243357 w 10040421"/>
                  <a:gd name="connsiteY473" fmla="*/ 246468 h 653829"/>
                  <a:gd name="connsiteX474" fmla="*/ 332103 w 10040421"/>
                  <a:gd name="connsiteY474" fmla="*/ 246468 h 653829"/>
                  <a:gd name="connsiteX475" fmla="*/ 332103 w 10040421"/>
                  <a:gd name="connsiteY475" fmla="*/ 160737 h 653829"/>
                  <a:gd name="connsiteX476" fmla="*/ 77306 w 10040421"/>
                  <a:gd name="connsiteY476" fmla="*/ 160737 h 653829"/>
                  <a:gd name="connsiteX477" fmla="*/ 77306 w 10040421"/>
                  <a:gd name="connsiteY477" fmla="*/ 246468 h 653829"/>
                  <a:gd name="connsiteX478" fmla="*/ 166051 w 10040421"/>
                  <a:gd name="connsiteY478" fmla="*/ 246468 h 653829"/>
                  <a:gd name="connsiteX479" fmla="*/ 166051 w 10040421"/>
                  <a:gd name="connsiteY479" fmla="*/ 160737 h 653829"/>
                  <a:gd name="connsiteX480" fmla="*/ 38653 w 10040421"/>
                  <a:gd name="connsiteY480" fmla="*/ 0 h 653829"/>
                  <a:gd name="connsiteX481" fmla="*/ 77306 w 10040421"/>
                  <a:gd name="connsiteY481" fmla="*/ 18814 h 653829"/>
                  <a:gd name="connsiteX482" fmla="*/ 77306 w 10040421"/>
                  <a:gd name="connsiteY482" fmla="*/ 99819 h 653829"/>
                  <a:gd name="connsiteX483" fmla="*/ 166051 w 10040421"/>
                  <a:gd name="connsiteY483" fmla="*/ 99819 h 653829"/>
                  <a:gd name="connsiteX484" fmla="*/ 166051 w 10040421"/>
                  <a:gd name="connsiteY484" fmla="*/ 18814 h 653829"/>
                  <a:gd name="connsiteX485" fmla="*/ 204705 w 10040421"/>
                  <a:gd name="connsiteY485" fmla="*/ 0 h 653829"/>
                  <a:gd name="connsiteX486" fmla="*/ 243357 w 10040421"/>
                  <a:gd name="connsiteY486" fmla="*/ 18814 h 653829"/>
                  <a:gd name="connsiteX487" fmla="*/ 243357 w 10040421"/>
                  <a:gd name="connsiteY487" fmla="*/ 99819 h 653829"/>
                  <a:gd name="connsiteX488" fmla="*/ 332103 w 10040421"/>
                  <a:gd name="connsiteY488" fmla="*/ 99819 h 653829"/>
                  <a:gd name="connsiteX489" fmla="*/ 332103 w 10040421"/>
                  <a:gd name="connsiteY489" fmla="*/ 18814 h 653829"/>
                  <a:gd name="connsiteX490" fmla="*/ 370756 w 10040421"/>
                  <a:gd name="connsiteY490" fmla="*/ 0 h 653829"/>
                  <a:gd name="connsiteX491" fmla="*/ 409409 w 10040421"/>
                  <a:gd name="connsiteY491" fmla="*/ 18814 h 653829"/>
                  <a:gd name="connsiteX492" fmla="*/ 409409 w 10040421"/>
                  <a:gd name="connsiteY492" fmla="*/ 99819 h 653829"/>
                  <a:gd name="connsiteX493" fmla="*/ 498155 w 10040421"/>
                  <a:gd name="connsiteY493" fmla="*/ 99819 h 653829"/>
                  <a:gd name="connsiteX494" fmla="*/ 498155 w 10040421"/>
                  <a:gd name="connsiteY494" fmla="*/ 18814 h 653829"/>
                  <a:gd name="connsiteX495" fmla="*/ 536808 w 10040421"/>
                  <a:gd name="connsiteY495" fmla="*/ 0 h 653829"/>
                  <a:gd name="connsiteX496" fmla="*/ 575461 w 10040421"/>
                  <a:gd name="connsiteY496" fmla="*/ 18814 h 653829"/>
                  <a:gd name="connsiteX497" fmla="*/ 575461 w 10040421"/>
                  <a:gd name="connsiteY497" fmla="*/ 99819 h 653829"/>
                  <a:gd name="connsiteX498" fmla="*/ 664206 w 10040421"/>
                  <a:gd name="connsiteY498" fmla="*/ 99819 h 653829"/>
                  <a:gd name="connsiteX499" fmla="*/ 664206 w 10040421"/>
                  <a:gd name="connsiteY499" fmla="*/ 18814 h 653829"/>
                  <a:gd name="connsiteX500" fmla="*/ 702860 w 10040421"/>
                  <a:gd name="connsiteY500" fmla="*/ 0 h 653829"/>
                  <a:gd name="connsiteX501" fmla="*/ 741512 w 10040421"/>
                  <a:gd name="connsiteY501" fmla="*/ 18814 h 653829"/>
                  <a:gd name="connsiteX502" fmla="*/ 741512 w 10040421"/>
                  <a:gd name="connsiteY502" fmla="*/ 99819 h 653829"/>
                  <a:gd name="connsiteX503" fmla="*/ 830258 w 10040421"/>
                  <a:gd name="connsiteY503" fmla="*/ 99819 h 653829"/>
                  <a:gd name="connsiteX504" fmla="*/ 830258 w 10040421"/>
                  <a:gd name="connsiteY504" fmla="*/ 18814 h 653829"/>
                  <a:gd name="connsiteX505" fmla="*/ 868911 w 10040421"/>
                  <a:gd name="connsiteY505" fmla="*/ 0 h 653829"/>
                  <a:gd name="connsiteX506" fmla="*/ 907564 w 10040421"/>
                  <a:gd name="connsiteY506" fmla="*/ 18814 h 653829"/>
                  <a:gd name="connsiteX507" fmla="*/ 907564 w 10040421"/>
                  <a:gd name="connsiteY507" fmla="*/ 99819 h 653829"/>
                  <a:gd name="connsiteX508" fmla="*/ 996311 w 10040421"/>
                  <a:gd name="connsiteY508" fmla="*/ 99819 h 653829"/>
                  <a:gd name="connsiteX509" fmla="*/ 996311 w 10040421"/>
                  <a:gd name="connsiteY509" fmla="*/ 18814 h 653829"/>
                  <a:gd name="connsiteX510" fmla="*/ 1034963 w 10040421"/>
                  <a:gd name="connsiteY510" fmla="*/ 0 h 653829"/>
                  <a:gd name="connsiteX511" fmla="*/ 1073616 w 10040421"/>
                  <a:gd name="connsiteY511" fmla="*/ 18814 h 653829"/>
                  <a:gd name="connsiteX512" fmla="*/ 1073616 w 10040421"/>
                  <a:gd name="connsiteY512" fmla="*/ 99819 h 653829"/>
                  <a:gd name="connsiteX513" fmla="*/ 1162361 w 10040421"/>
                  <a:gd name="connsiteY513" fmla="*/ 99819 h 653829"/>
                  <a:gd name="connsiteX514" fmla="*/ 1162361 w 10040421"/>
                  <a:gd name="connsiteY514" fmla="*/ 18814 h 653829"/>
                  <a:gd name="connsiteX515" fmla="*/ 1201015 w 10040421"/>
                  <a:gd name="connsiteY515" fmla="*/ 0 h 653829"/>
                  <a:gd name="connsiteX516" fmla="*/ 1239667 w 10040421"/>
                  <a:gd name="connsiteY516" fmla="*/ 18814 h 653829"/>
                  <a:gd name="connsiteX517" fmla="*/ 1239667 w 10040421"/>
                  <a:gd name="connsiteY517" fmla="*/ 99819 h 653829"/>
                  <a:gd name="connsiteX518" fmla="*/ 1328415 w 10040421"/>
                  <a:gd name="connsiteY518" fmla="*/ 99819 h 653829"/>
                  <a:gd name="connsiteX519" fmla="*/ 1328415 w 10040421"/>
                  <a:gd name="connsiteY519" fmla="*/ 18814 h 653829"/>
                  <a:gd name="connsiteX520" fmla="*/ 1367067 w 10040421"/>
                  <a:gd name="connsiteY520" fmla="*/ 0 h 653829"/>
                  <a:gd name="connsiteX521" fmla="*/ 1405720 w 10040421"/>
                  <a:gd name="connsiteY521" fmla="*/ 18814 h 653829"/>
                  <a:gd name="connsiteX522" fmla="*/ 1405720 w 10040421"/>
                  <a:gd name="connsiteY522" fmla="*/ 99819 h 653829"/>
                  <a:gd name="connsiteX523" fmla="*/ 1494467 w 10040421"/>
                  <a:gd name="connsiteY523" fmla="*/ 99819 h 653829"/>
                  <a:gd name="connsiteX524" fmla="*/ 1494467 w 10040421"/>
                  <a:gd name="connsiteY524" fmla="*/ 18814 h 653829"/>
                  <a:gd name="connsiteX525" fmla="*/ 1533119 w 10040421"/>
                  <a:gd name="connsiteY525" fmla="*/ 0 h 653829"/>
                  <a:gd name="connsiteX526" fmla="*/ 1571773 w 10040421"/>
                  <a:gd name="connsiteY526" fmla="*/ 18814 h 653829"/>
                  <a:gd name="connsiteX527" fmla="*/ 1571773 w 10040421"/>
                  <a:gd name="connsiteY527" fmla="*/ 99819 h 653829"/>
                  <a:gd name="connsiteX528" fmla="*/ 1660518 w 10040421"/>
                  <a:gd name="connsiteY528" fmla="*/ 99819 h 653829"/>
                  <a:gd name="connsiteX529" fmla="*/ 1660518 w 10040421"/>
                  <a:gd name="connsiteY529" fmla="*/ 18814 h 653829"/>
                  <a:gd name="connsiteX530" fmla="*/ 1699173 w 10040421"/>
                  <a:gd name="connsiteY530" fmla="*/ 0 h 653829"/>
                  <a:gd name="connsiteX531" fmla="*/ 1737825 w 10040421"/>
                  <a:gd name="connsiteY531" fmla="*/ 18814 h 653829"/>
                  <a:gd name="connsiteX532" fmla="*/ 1737825 w 10040421"/>
                  <a:gd name="connsiteY532" fmla="*/ 99819 h 653829"/>
                  <a:gd name="connsiteX533" fmla="*/ 1826572 w 10040421"/>
                  <a:gd name="connsiteY533" fmla="*/ 99819 h 653829"/>
                  <a:gd name="connsiteX534" fmla="*/ 1826572 w 10040421"/>
                  <a:gd name="connsiteY534" fmla="*/ 18814 h 653829"/>
                  <a:gd name="connsiteX535" fmla="*/ 1865225 w 10040421"/>
                  <a:gd name="connsiteY535" fmla="*/ 0 h 653829"/>
                  <a:gd name="connsiteX536" fmla="*/ 1903879 w 10040421"/>
                  <a:gd name="connsiteY536" fmla="*/ 18814 h 653829"/>
                  <a:gd name="connsiteX537" fmla="*/ 1903879 w 10040421"/>
                  <a:gd name="connsiteY537" fmla="*/ 99819 h 653829"/>
                  <a:gd name="connsiteX538" fmla="*/ 1992624 w 10040421"/>
                  <a:gd name="connsiteY538" fmla="*/ 99819 h 653829"/>
                  <a:gd name="connsiteX539" fmla="*/ 1992624 w 10040421"/>
                  <a:gd name="connsiteY539" fmla="*/ 18814 h 653829"/>
                  <a:gd name="connsiteX540" fmla="*/ 2031277 w 10040421"/>
                  <a:gd name="connsiteY540" fmla="*/ 0 h 653829"/>
                  <a:gd name="connsiteX541" fmla="*/ 2069930 w 10040421"/>
                  <a:gd name="connsiteY541" fmla="*/ 18814 h 653829"/>
                  <a:gd name="connsiteX542" fmla="*/ 2069930 w 10040421"/>
                  <a:gd name="connsiteY542" fmla="*/ 99819 h 653829"/>
                  <a:gd name="connsiteX543" fmla="*/ 2158677 w 10040421"/>
                  <a:gd name="connsiteY543" fmla="*/ 99819 h 653829"/>
                  <a:gd name="connsiteX544" fmla="*/ 2158677 w 10040421"/>
                  <a:gd name="connsiteY544" fmla="*/ 18814 h 653829"/>
                  <a:gd name="connsiteX545" fmla="*/ 2197329 w 10040421"/>
                  <a:gd name="connsiteY545" fmla="*/ 0 h 653829"/>
                  <a:gd name="connsiteX546" fmla="*/ 2235983 w 10040421"/>
                  <a:gd name="connsiteY546" fmla="*/ 18814 h 653829"/>
                  <a:gd name="connsiteX547" fmla="*/ 2235983 w 10040421"/>
                  <a:gd name="connsiteY547" fmla="*/ 99819 h 653829"/>
                  <a:gd name="connsiteX548" fmla="*/ 2324728 w 10040421"/>
                  <a:gd name="connsiteY548" fmla="*/ 99819 h 653829"/>
                  <a:gd name="connsiteX549" fmla="*/ 2324728 w 10040421"/>
                  <a:gd name="connsiteY549" fmla="*/ 18814 h 653829"/>
                  <a:gd name="connsiteX550" fmla="*/ 2363382 w 10040421"/>
                  <a:gd name="connsiteY550" fmla="*/ 0 h 653829"/>
                  <a:gd name="connsiteX551" fmla="*/ 2402035 w 10040421"/>
                  <a:gd name="connsiteY551" fmla="*/ 18814 h 653829"/>
                  <a:gd name="connsiteX552" fmla="*/ 2402035 w 10040421"/>
                  <a:gd name="connsiteY552" fmla="*/ 99819 h 653829"/>
                  <a:gd name="connsiteX553" fmla="*/ 2490781 w 10040421"/>
                  <a:gd name="connsiteY553" fmla="*/ 99819 h 653829"/>
                  <a:gd name="connsiteX554" fmla="*/ 2490781 w 10040421"/>
                  <a:gd name="connsiteY554" fmla="*/ 18814 h 653829"/>
                  <a:gd name="connsiteX555" fmla="*/ 2529435 w 10040421"/>
                  <a:gd name="connsiteY555" fmla="*/ 0 h 653829"/>
                  <a:gd name="connsiteX556" fmla="*/ 2568087 w 10040421"/>
                  <a:gd name="connsiteY556" fmla="*/ 18814 h 653829"/>
                  <a:gd name="connsiteX557" fmla="*/ 2568087 w 10040421"/>
                  <a:gd name="connsiteY557" fmla="*/ 99819 h 653829"/>
                  <a:gd name="connsiteX558" fmla="*/ 2656833 w 10040421"/>
                  <a:gd name="connsiteY558" fmla="*/ 99819 h 653829"/>
                  <a:gd name="connsiteX559" fmla="*/ 2656833 w 10040421"/>
                  <a:gd name="connsiteY559" fmla="*/ 18814 h 653829"/>
                  <a:gd name="connsiteX560" fmla="*/ 2695487 w 10040421"/>
                  <a:gd name="connsiteY560" fmla="*/ 0 h 653829"/>
                  <a:gd name="connsiteX561" fmla="*/ 2734140 w 10040421"/>
                  <a:gd name="connsiteY561" fmla="*/ 18814 h 653829"/>
                  <a:gd name="connsiteX562" fmla="*/ 2734140 w 10040421"/>
                  <a:gd name="connsiteY562" fmla="*/ 99819 h 653829"/>
                  <a:gd name="connsiteX563" fmla="*/ 2822886 w 10040421"/>
                  <a:gd name="connsiteY563" fmla="*/ 99819 h 653829"/>
                  <a:gd name="connsiteX564" fmla="*/ 2822886 w 10040421"/>
                  <a:gd name="connsiteY564" fmla="*/ 18814 h 653829"/>
                  <a:gd name="connsiteX565" fmla="*/ 2861538 w 10040421"/>
                  <a:gd name="connsiteY565" fmla="*/ 0 h 653829"/>
                  <a:gd name="connsiteX566" fmla="*/ 2900192 w 10040421"/>
                  <a:gd name="connsiteY566" fmla="*/ 18814 h 653829"/>
                  <a:gd name="connsiteX567" fmla="*/ 2900192 w 10040421"/>
                  <a:gd name="connsiteY567" fmla="*/ 99819 h 653829"/>
                  <a:gd name="connsiteX568" fmla="*/ 2988938 w 10040421"/>
                  <a:gd name="connsiteY568" fmla="*/ 99819 h 653829"/>
                  <a:gd name="connsiteX569" fmla="*/ 2988938 w 10040421"/>
                  <a:gd name="connsiteY569" fmla="*/ 18814 h 653829"/>
                  <a:gd name="connsiteX570" fmla="*/ 3027591 w 10040421"/>
                  <a:gd name="connsiteY570" fmla="*/ 0 h 653829"/>
                  <a:gd name="connsiteX571" fmla="*/ 3066244 w 10040421"/>
                  <a:gd name="connsiteY571" fmla="*/ 18814 h 653829"/>
                  <a:gd name="connsiteX572" fmla="*/ 3066244 w 10040421"/>
                  <a:gd name="connsiteY572" fmla="*/ 99819 h 653829"/>
                  <a:gd name="connsiteX573" fmla="*/ 3154990 w 10040421"/>
                  <a:gd name="connsiteY573" fmla="*/ 99819 h 653829"/>
                  <a:gd name="connsiteX574" fmla="*/ 3154990 w 10040421"/>
                  <a:gd name="connsiteY574" fmla="*/ 18814 h 653829"/>
                  <a:gd name="connsiteX575" fmla="*/ 3193643 w 10040421"/>
                  <a:gd name="connsiteY575" fmla="*/ 0 h 653829"/>
                  <a:gd name="connsiteX576" fmla="*/ 3232296 w 10040421"/>
                  <a:gd name="connsiteY576" fmla="*/ 18814 h 653829"/>
                  <a:gd name="connsiteX577" fmla="*/ 3232296 w 10040421"/>
                  <a:gd name="connsiteY577" fmla="*/ 99819 h 653829"/>
                  <a:gd name="connsiteX578" fmla="*/ 3321040 w 10040421"/>
                  <a:gd name="connsiteY578" fmla="*/ 99819 h 653829"/>
                  <a:gd name="connsiteX579" fmla="*/ 3321040 w 10040421"/>
                  <a:gd name="connsiteY579" fmla="*/ 18814 h 653829"/>
                  <a:gd name="connsiteX580" fmla="*/ 3359693 w 10040421"/>
                  <a:gd name="connsiteY580" fmla="*/ 0 h 653829"/>
                  <a:gd name="connsiteX581" fmla="*/ 3398347 w 10040421"/>
                  <a:gd name="connsiteY581" fmla="*/ 18814 h 653829"/>
                  <a:gd name="connsiteX582" fmla="*/ 3398347 w 10040421"/>
                  <a:gd name="connsiteY582" fmla="*/ 99819 h 653829"/>
                  <a:gd name="connsiteX583" fmla="*/ 3487092 w 10040421"/>
                  <a:gd name="connsiteY583" fmla="*/ 99819 h 653829"/>
                  <a:gd name="connsiteX584" fmla="*/ 3487092 w 10040421"/>
                  <a:gd name="connsiteY584" fmla="*/ 18814 h 653829"/>
                  <a:gd name="connsiteX585" fmla="*/ 3525745 w 10040421"/>
                  <a:gd name="connsiteY585" fmla="*/ 0 h 653829"/>
                  <a:gd name="connsiteX586" fmla="*/ 3564398 w 10040421"/>
                  <a:gd name="connsiteY586" fmla="*/ 18814 h 653829"/>
                  <a:gd name="connsiteX587" fmla="*/ 3564398 w 10040421"/>
                  <a:gd name="connsiteY587" fmla="*/ 99819 h 653829"/>
                  <a:gd name="connsiteX588" fmla="*/ 3653144 w 10040421"/>
                  <a:gd name="connsiteY588" fmla="*/ 99819 h 653829"/>
                  <a:gd name="connsiteX589" fmla="*/ 3653144 w 10040421"/>
                  <a:gd name="connsiteY589" fmla="*/ 18814 h 653829"/>
                  <a:gd name="connsiteX590" fmla="*/ 3691796 w 10040421"/>
                  <a:gd name="connsiteY590" fmla="*/ 0 h 653829"/>
                  <a:gd name="connsiteX591" fmla="*/ 3730449 w 10040421"/>
                  <a:gd name="connsiteY591" fmla="*/ 18814 h 653829"/>
                  <a:gd name="connsiteX592" fmla="*/ 3730449 w 10040421"/>
                  <a:gd name="connsiteY592" fmla="*/ 99819 h 653829"/>
                  <a:gd name="connsiteX593" fmla="*/ 3819195 w 10040421"/>
                  <a:gd name="connsiteY593" fmla="*/ 99819 h 653829"/>
                  <a:gd name="connsiteX594" fmla="*/ 3819195 w 10040421"/>
                  <a:gd name="connsiteY594" fmla="*/ 18814 h 653829"/>
                  <a:gd name="connsiteX595" fmla="*/ 3857848 w 10040421"/>
                  <a:gd name="connsiteY595" fmla="*/ 0 h 653829"/>
                  <a:gd name="connsiteX596" fmla="*/ 3896501 w 10040421"/>
                  <a:gd name="connsiteY596" fmla="*/ 18814 h 653829"/>
                  <a:gd name="connsiteX597" fmla="*/ 3896501 w 10040421"/>
                  <a:gd name="connsiteY597" fmla="*/ 99819 h 653829"/>
                  <a:gd name="connsiteX598" fmla="*/ 3985239 w 10040421"/>
                  <a:gd name="connsiteY598" fmla="*/ 99819 h 653829"/>
                  <a:gd name="connsiteX599" fmla="*/ 3985239 w 10040421"/>
                  <a:gd name="connsiteY599" fmla="*/ 18814 h 653829"/>
                  <a:gd name="connsiteX600" fmla="*/ 4023892 w 10040421"/>
                  <a:gd name="connsiteY600" fmla="*/ 0 h 653829"/>
                  <a:gd name="connsiteX601" fmla="*/ 4062545 w 10040421"/>
                  <a:gd name="connsiteY601" fmla="*/ 18814 h 653829"/>
                  <a:gd name="connsiteX602" fmla="*/ 4062545 w 10040421"/>
                  <a:gd name="connsiteY602" fmla="*/ 99819 h 653829"/>
                  <a:gd name="connsiteX603" fmla="*/ 4151291 w 10040421"/>
                  <a:gd name="connsiteY603" fmla="*/ 99819 h 653829"/>
                  <a:gd name="connsiteX604" fmla="*/ 4151291 w 10040421"/>
                  <a:gd name="connsiteY604" fmla="*/ 18814 h 653829"/>
                  <a:gd name="connsiteX605" fmla="*/ 4189944 w 10040421"/>
                  <a:gd name="connsiteY605" fmla="*/ 0 h 653829"/>
                  <a:gd name="connsiteX606" fmla="*/ 4228597 w 10040421"/>
                  <a:gd name="connsiteY606" fmla="*/ 18814 h 653829"/>
                  <a:gd name="connsiteX607" fmla="*/ 4228597 w 10040421"/>
                  <a:gd name="connsiteY607" fmla="*/ 99819 h 653829"/>
                  <a:gd name="connsiteX608" fmla="*/ 4317343 w 10040421"/>
                  <a:gd name="connsiteY608" fmla="*/ 99819 h 653829"/>
                  <a:gd name="connsiteX609" fmla="*/ 4317343 w 10040421"/>
                  <a:gd name="connsiteY609" fmla="*/ 18814 h 653829"/>
                  <a:gd name="connsiteX610" fmla="*/ 4355996 w 10040421"/>
                  <a:gd name="connsiteY610" fmla="*/ 0 h 653829"/>
                  <a:gd name="connsiteX611" fmla="*/ 4394649 w 10040421"/>
                  <a:gd name="connsiteY611" fmla="*/ 18814 h 653829"/>
                  <a:gd name="connsiteX612" fmla="*/ 4394649 w 10040421"/>
                  <a:gd name="connsiteY612" fmla="*/ 99819 h 653829"/>
                  <a:gd name="connsiteX613" fmla="*/ 4483395 w 10040421"/>
                  <a:gd name="connsiteY613" fmla="*/ 99819 h 653829"/>
                  <a:gd name="connsiteX614" fmla="*/ 4483395 w 10040421"/>
                  <a:gd name="connsiteY614" fmla="*/ 18814 h 653829"/>
                  <a:gd name="connsiteX615" fmla="*/ 4522048 w 10040421"/>
                  <a:gd name="connsiteY615" fmla="*/ 0 h 653829"/>
                  <a:gd name="connsiteX616" fmla="*/ 4560701 w 10040421"/>
                  <a:gd name="connsiteY616" fmla="*/ 18814 h 653829"/>
                  <a:gd name="connsiteX617" fmla="*/ 4560701 w 10040421"/>
                  <a:gd name="connsiteY617" fmla="*/ 99819 h 653829"/>
                  <a:gd name="connsiteX618" fmla="*/ 4649447 w 10040421"/>
                  <a:gd name="connsiteY618" fmla="*/ 99819 h 653829"/>
                  <a:gd name="connsiteX619" fmla="*/ 4649447 w 10040421"/>
                  <a:gd name="connsiteY619" fmla="*/ 18814 h 653829"/>
                  <a:gd name="connsiteX620" fmla="*/ 4688100 w 10040421"/>
                  <a:gd name="connsiteY620" fmla="*/ 0 h 653829"/>
                  <a:gd name="connsiteX621" fmla="*/ 4726753 w 10040421"/>
                  <a:gd name="connsiteY621" fmla="*/ 18814 h 653829"/>
                  <a:gd name="connsiteX622" fmla="*/ 4726753 w 10040421"/>
                  <a:gd name="connsiteY622" fmla="*/ 99819 h 653829"/>
                  <a:gd name="connsiteX623" fmla="*/ 4815499 w 10040421"/>
                  <a:gd name="connsiteY623" fmla="*/ 99819 h 653829"/>
                  <a:gd name="connsiteX624" fmla="*/ 4815499 w 10040421"/>
                  <a:gd name="connsiteY624" fmla="*/ 18814 h 653829"/>
                  <a:gd name="connsiteX625" fmla="*/ 4854152 w 10040421"/>
                  <a:gd name="connsiteY625" fmla="*/ 0 h 653829"/>
                  <a:gd name="connsiteX626" fmla="*/ 4892805 w 10040421"/>
                  <a:gd name="connsiteY626" fmla="*/ 18814 h 653829"/>
                  <a:gd name="connsiteX627" fmla="*/ 4892805 w 10040421"/>
                  <a:gd name="connsiteY627" fmla="*/ 99819 h 653829"/>
                  <a:gd name="connsiteX628" fmla="*/ 4981551 w 10040421"/>
                  <a:gd name="connsiteY628" fmla="*/ 99819 h 653829"/>
                  <a:gd name="connsiteX629" fmla="*/ 4981551 w 10040421"/>
                  <a:gd name="connsiteY629" fmla="*/ 18814 h 653829"/>
                  <a:gd name="connsiteX630" fmla="*/ 5020204 w 10040421"/>
                  <a:gd name="connsiteY630" fmla="*/ 0 h 653829"/>
                  <a:gd name="connsiteX631" fmla="*/ 5058857 w 10040421"/>
                  <a:gd name="connsiteY631" fmla="*/ 18814 h 653829"/>
                  <a:gd name="connsiteX632" fmla="*/ 5058857 w 10040421"/>
                  <a:gd name="connsiteY632" fmla="*/ 99819 h 653829"/>
                  <a:gd name="connsiteX633" fmla="*/ 5147603 w 10040421"/>
                  <a:gd name="connsiteY633" fmla="*/ 99819 h 653829"/>
                  <a:gd name="connsiteX634" fmla="*/ 5147603 w 10040421"/>
                  <a:gd name="connsiteY634" fmla="*/ 18814 h 653829"/>
                  <a:gd name="connsiteX635" fmla="*/ 5186256 w 10040421"/>
                  <a:gd name="connsiteY635" fmla="*/ 0 h 653829"/>
                  <a:gd name="connsiteX636" fmla="*/ 5224909 w 10040421"/>
                  <a:gd name="connsiteY636" fmla="*/ 18814 h 653829"/>
                  <a:gd name="connsiteX637" fmla="*/ 5224909 w 10040421"/>
                  <a:gd name="connsiteY637" fmla="*/ 99819 h 653829"/>
                  <a:gd name="connsiteX638" fmla="*/ 5313655 w 10040421"/>
                  <a:gd name="connsiteY638" fmla="*/ 99819 h 653829"/>
                  <a:gd name="connsiteX639" fmla="*/ 5313655 w 10040421"/>
                  <a:gd name="connsiteY639" fmla="*/ 18814 h 653829"/>
                  <a:gd name="connsiteX640" fmla="*/ 5352308 w 10040421"/>
                  <a:gd name="connsiteY640" fmla="*/ 0 h 653829"/>
                  <a:gd name="connsiteX641" fmla="*/ 5390961 w 10040421"/>
                  <a:gd name="connsiteY641" fmla="*/ 18814 h 653829"/>
                  <a:gd name="connsiteX642" fmla="*/ 5390961 w 10040421"/>
                  <a:gd name="connsiteY642" fmla="*/ 99819 h 653829"/>
                  <a:gd name="connsiteX643" fmla="*/ 5479707 w 10040421"/>
                  <a:gd name="connsiteY643" fmla="*/ 99819 h 653829"/>
                  <a:gd name="connsiteX644" fmla="*/ 5479707 w 10040421"/>
                  <a:gd name="connsiteY644" fmla="*/ 18814 h 653829"/>
                  <a:gd name="connsiteX645" fmla="*/ 5518360 w 10040421"/>
                  <a:gd name="connsiteY645" fmla="*/ 0 h 653829"/>
                  <a:gd name="connsiteX646" fmla="*/ 5557013 w 10040421"/>
                  <a:gd name="connsiteY646" fmla="*/ 18814 h 653829"/>
                  <a:gd name="connsiteX647" fmla="*/ 5557013 w 10040421"/>
                  <a:gd name="connsiteY647" fmla="*/ 99819 h 653829"/>
                  <a:gd name="connsiteX648" fmla="*/ 5645759 w 10040421"/>
                  <a:gd name="connsiteY648" fmla="*/ 99819 h 653829"/>
                  <a:gd name="connsiteX649" fmla="*/ 5645759 w 10040421"/>
                  <a:gd name="connsiteY649" fmla="*/ 18814 h 653829"/>
                  <a:gd name="connsiteX650" fmla="*/ 5684412 w 10040421"/>
                  <a:gd name="connsiteY650" fmla="*/ 0 h 653829"/>
                  <a:gd name="connsiteX651" fmla="*/ 5723065 w 10040421"/>
                  <a:gd name="connsiteY651" fmla="*/ 18814 h 653829"/>
                  <a:gd name="connsiteX652" fmla="*/ 5723065 w 10040421"/>
                  <a:gd name="connsiteY652" fmla="*/ 99819 h 653829"/>
                  <a:gd name="connsiteX653" fmla="*/ 5811811 w 10040421"/>
                  <a:gd name="connsiteY653" fmla="*/ 99819 h 653829"/>
                  <a:gd name="connsiteX654" fmla="*/ 5811811 w 10040421"/>
                  <a:gd name="connsiteY654" fmla="*/ 18814 h 653829"/>
                  <a:gd name="connsiteX655" fmla="*/ 5850464 w 10040421"/>
                  <a:gd name="connsiteY655" fmla="*/ 0 h 653829"/>
                  <a:gd name="connsiteX656" fmla="*/ 5889117 w 10040421"/>
                  <a:gd name="connsiteY656" fmla="*/ 18814 h 653829"/>
                  <a:gd name="connsiteX657" fmla="*/ 5889117 w 10040421"/>
                  <a:gd name="connsiteY657" fmla="*/ 99819 h 653829"/>
                  <a:gd name="connsiteX658" fmla="*/ 5977863 w 10040421"/>
                  <a:gd name="connsiteY658" fmla="*/ 99819 h 653829"/>
                  <a:gd name="connsiteX659" fmla="*/ 5977863 w 10040421"/>
                  <a:gd name="connsiteY659" fmla="*/ 18814 h 653829"/>
                  <a:gd name="connsiteX660" fmla="*/ 6016516 w 10040421"/>
                  <a:gd name="connsiteY660" fmla="*/ 0 h 653829"/>
                  <a:gd name="connsiteX661" fmla="*/ 6055169 w 10040421"/>
                  <a:gd name="connsiteY661" fmla="*/ 18814 h 653829"/>
                  <a:gd name="connsiteX662" fmla="*/ 6055169 w 10040421"/>
                  <a:gd name="connsiteY662" fmla="*/ 99819 h 653829"/>
                  <a:gd name="connsiteX663" fmla="*/ 6143915 w 10040421"/>
                  <a:gd name="connsiteY663" fmla="*/ 99819 h 653829"/>
                  <a:gd name="connsiteX664" fmla="*/ 6143915 w 10040421"/>
                  <a:gd name="connsiteY664" fmla="*/ 18814 h 653829"/>
                  <a:gd name="connsiteX665" fmla="*/ 6182568 w 10040421"/>
                  <a:gd name="connsiteY665" fmla="*/ 0 h 653829"/>
                  <a:gd name="connsiteX666" fmla="*/ 6221221 w 10040421"/>
                  <a:gd name="connsiteY666" fmla="*/ 18814 h 653829"/>
                  <a:gd name="connsiteX667" fmla="*/ 6221221 w 10040421"/>
                  <a:gd name="connsiteY667" fmla="*/ 99819 h 653829"/>
                  <a:gd name="connsiteX668" fmla="*/ 6309967 w 10040421"/>
                  <a:gd name="connsiteY668" fmla="*/ 99819 h 653829"/>
                  <a:gd name="connsiteX669" fmla="*/ 6309967 w 10040421"/>
                  <a:gd name="connsiteY669" fmla="*/ 18814 h 653829"/>
                  <a:gd name="connsiteX670" fmla="*/ 6348620 w 10040421"/>
                  <a:gd name="connsiteY670" fmla="*/ 0 h 653829"/>
                  <a:gd name="connsiteX671" fmla="*/ 6387273 w 10040421"/>
                  <a:gd name="connsiteY671" fmla="*/ 18814 h 653829"/>
                  <a:gd name="connsiteX672" fmla="*/ 6387273 w 10040421"/>
                  <a:gd name="connsiteY672" fmla="*/ 99819 h 653829"/>
                  <a:gd name="connsiteX673" fmla="*/ 6476019 w 10040421"/>
                  <a:gd name="connsiteY673" fmla="*/ 99819 h 653829"/>
                  <a:gd name="connsiteX674" fmla="*/ 6476019 w 10040421"/>
                  <a:gd name="connsiteY674" fmla="*/ 18814 h 653829"/>
                  <a:gd name="connsiteX675" fmla="*/ 6514672 w 10040421"/>
                  <a:gd name="connsiteY675" fmla="*/ 0 h 653829"/>
                  <a:gd name="connsiteX676" fmla="*/ 6553325 w 10040421"/>
                  <a:gd name="connsiteY676" fmla="*/ 18814 h 653829"/>
                  <a:gd name="connsiteX677" fmla="*/ 6553325 w 10040421"/>
                  <a:gd name="connsiteY677" fmla="*/ 99819 h 653829"/>
                  <a:gd name="connsiteX678" fmla="*/ 6642071 w 10040421"/>
                  <a:gd name="connsiteY678" fmla="*/ 99819 h 653829"/>
                  <a:gd name="connsiteX679" fmla="*/ 6642071 w 10040421"/>
                  <a:gd name="connsiteY679" fmla="*/ 18814 h 653829"/>
                  <a:gd name="connsiteX680" fmla="*/ 6680724 w 10040421"/>
                  <a:gd name="connsiteY680" fmla="*/ 0 h 653829"/>
                  <a:gd name="connsiteX681" fmla="*/ 6719377 w 10040421"/>
                  <a:gd name="connsiteY681" fmla="*/ 18814 h 653829"/>
                  <a:gd name="connsiteX682" fmla="*/ 6719377 w 10040421"/>
                  <a:gd name="connsiteY682" fmla="*/ 99819 h 653829"/>
                  <a:gd name="connsiteX683" fmla="*/ 6808123 w 10040421"/>
                  <a:gd name="connsiteY683" fmla="*/ 99819 h 653829"/>
                  <a:gd name="connsiteX684" fmla="*/ 6808123 w 10040421"/>
                  <a:gd name="connsiteY684" fmla="*/ 18814 h 653829"/>
                  <a:gd name="connsiteX685" fmla="*/ 6846776 w 10040421"/>
                  <a:gd name="connsiteY685" fmla="*/ 0 h 653829"/>
                  <a:gd name="connsiteX686" fmla="*/ 6885429 w 10040421"/>
                  <a:gd name="connsiteY686" fmla="*/ 18814 h 653829"/>
                  <a:gd name="connsiteX687" fmla="*/ 6885429 w 10040421"/>
                  <a:gd name="connsiteY687" fmla="*/ 99819 h 653829"/>
                  <a:gd name="connsiteX688" fmla="*/ 6974175 w 10040421"/>
                  <a:gd name="connsiteY688" fmla="*/ 99819 h 653829"/>
                  <a:gd name="connsiteX689" fmla="*/ 6974175 w 10040421"/>
                  <a:gd name="connsiteY689" fmla="*/ 18814 h 653829"/>
                  <a:gd name="connsiteX690" fmla="*/ 7012828 w 10040421"/>
                  <a:gd name="connsiteY690" fmla="*/ 0 h 653829"/>
                  <a:gd name="connsiteX691" fmla="*/ 7051481 w 10040421"/>
                  <a:gd name="connsiteY691" fmla="*/ 18814 h 653829"/>
                  <a:gd name="connsiteX692" fmla="*/ 7051481 w 10040421"/>
                  <a:gd name="connsiteY692" fmla="*/ 99819 h 653829"/>
                  <a:gd name="connsiteX693" fmla="*/ 7140227 w 10040421"/>
                  <a:gd name="connsiteY693" fmla="*/ 99819 h 653829"/>
                  <a:gd name="connsiteX694" fmla="*/ 7140227 w 10040421"/>
                  <a:gd name="connsiteY694" fmla="*/ 18814 h 653829"/>
                  <a:gd name="connsiteX695" fmla="*/ 7178880 w 10040421"/>
                  <a:gd name="connsiteY695" fmla="*/ 0 h 653829"/>
                  <a:gd name="connsiteX696" fmla="*/ 7217533 w 10040421"/>
                  <a:gd name="connsiteY696" fmla="*/ 18814 h 653829"/>
                  <a:gd name="connsiteX697" fmla="*/ 7217533 w 10040421"/>
                  <a:gd name="connsiteY697" fmla="*/ 99819 h 653829"/>
                  <a:gd name="connsiteX698" fmla="*/ 7306279 w 10040421"/>
                  <a:gd name="connsiteY698" fmla="*/ 99819 h 653829"/>
                  <a:gd name="connsiteX699" fmla="*/ 7306279 w 10040421"/>
                  <a:gd name="connsiteY699" fmla="*/ 18814 h 653829"/>
                  <a:gd name="connsiteX700" fmla="*/ 7344932 w 10040421"/>
                  <a:gd name="connsiteY700" fmla="*/ 0 h 653829"/>
                  <a:gd name="connsiteX701" fmla="*/ 7383585 w 10040421"/>
                  <a:gd name="connsiteY701" fmla="*/ 18814 h 653829"/>
                  <a:gd name="connsiteX702" fmla="*/ 7383585 w 10040421"/>
                  <a:gd name="connsiteY702" fmla="*/ 99819 h 653829"/>
                  <a:gd name="connsiteX703" fmla="*/ 7472331 w 10040421"/>
                  <a:gd name="connsiteY703" fmla="*/ 99819 h 653829"/>
                  <a:gd name="connsiteX704" fmla="*/ 7472331 w 10040421"/>
                  <a:gd name="connsiteY704" fmla="*/ 18814 h 653829"/>
                  <a:gd name="connsiteX705" fmla="*/ 7510984 w 10040421"/>
                  <a:gd name="connsiteY705" fmla="*/ 0 h 653829"/>
                  <a:gd name="connsiteX706" fmla="*/ 7549637 w 10040421"/>
                  <a:gd name="connsiteY706" fmla="*/ 18814 h 653829"/>
                  <a:gd name="connsiteX707" fmla="*/ 7549637 w 10040421"/>
                  <a:gd name="connsiteY707" fmla="*/ 99819 h 653829"/>
                  <a:gd name="connsiteX708" fmla="*/ 7638383 w 10040421"/>
                  <a:gd name="connsiteY708" fmla="*/ 99819 h 653829"/>
                  <a:gd name="connsiteX709" fmla="*/ 7638383 w 10040421"/>
                  <a:gd name="connsiteY709" fmla="*/ 18814 h 653829"/>
                  <a:gd name="connsiteX710" fmla="*/ 7677036 w 10040421"/>
                  <a:gd name="connsiteY710" fmla="*/ 0 h 653829"/>
                  <a:gd name="connsiteX711" fmla="*/ 7715689 w 10040421"/>
                  <a:gd name="connsiteY711" fmla="*/ 18814 h 653829"/>
                  <a:gd name="connsiteX712" fmla="*/ 7715689 w 10040421"/>
                  <a:gd name="connsiteY712" fmla="*/ 99819 h 653829"/>
                  <a:gd name="connsiteX713" fmla="*/ 7804435 w 10040421"/>
                  <a:gd name="connsiteY713" fmla="*/ 99819 h 653829"/>
                  <a:gd name="connsiteX714" fmla="*/ 7804435 w 10040421"/>
                  <a:gd name="connsiteY714" fmla="*/ 18814 h 653829"/>
                  <a:gd name="connsiteX715" fmla="*/ 7843088 w 10040421"/>
                  <a:gd name="connsiteY715" fmla="*/ 0 h 653829"/>
                  <a:gd name="connsiteX716" fmla="*/ 7881741 w 10040421"/>
                  <a:gd name="connsiteY716" fmla="*/ 18814 h 653829"/>
                  <a:gd name="connsiteX717" fmla="*/ 7881741 w 10040421"/>
                  <a:gd name="connsiteY717" fmla="*/ 99819 h 653829"/>
                  <a:gd name="connsiteX718" fmla="*/ 7970487 w 10040421"/>
                  <a:gd name="connsiteY718" fmla="*/ 99819 h 653829"/>
                  <a:gd name="connsiteX719" fmla="*/ 7970487 w 10040421"/>
                  <a:gd name="connsiteY719" fmla="*/ 18814 h 653829"/>
                  <a:gd name="connsiteX720" fmla="*/ 8009140 w 10040421"/>
                  <a:gd name="connsiteY720" fmla="*/ 0 h 653829"/>
                  <a:gd name="connsiteX721" fmla="*/ 8047793 w 10040421"/>
                  <a:gd name="connsiteY721" fmla="*/ 18814 h 653829"/>
                  <a:gd name="connsiteX722" fmla="*/ 8047793 w 10040421"/>
                  <a:gd name="connsiteY722" fmla="*/ 99819 h 653829"/>
                  <a:gd name="connsiteX723" fmla="*/ 8136538 w 10040421"/>
                  <a:gd name="connsiteY723" fmla="*/ 99819 h 653829"/>
                  <a:gd name="connsiteX724" fmla="*/ 8136538 w 10040421"/>
                  <a:gd name="connsiteY724" fmla="*/ 18814 h 653829"/>
                  <a:gd name="connsiteX725" fmla="*/ 8175192 w 10040421"/>
                  <a:gd name="connsiteY725" fmla="*/ 0 h 653829"/>
                  <a:gd name="connsiteX726" fmla="*/ 8213844 w 10040421"/>
                  <a:gd name="connsiteY726" fmla="*/ 18814 h 653829"/>
                  <a:gd name="connsiteX727" fmla="*/ 8213844 w 10040421"/>
                  <a:gd name="connsiteY727" fmla="*/ 99819 h 653829"/>
                  <a:gd name="connsiteX728" fmla="*/ 8302590 w 10040421"/>
                  <a:gd name="connsiteY728" fmla="*/ 99819 h 653829"/>
                  <a:gd name="connsiteX729" fmla="*/ 8302590 w 10040421"/>
                  <a:gd name="connsiteY729" fmla="*/ 18814 h 653829"/>
                  <a:gd name="connsiteX730" fmla="*/ 8341244 w 10040421"/>
                  <a:gd name="connsiteY730" fmla="*/ 0 h 653829"/>
                  <a:gd name="connsiteX731" fmla="*/ 8379896 w 10040421"/>
                  <a:gd name="connsiteY731" fmla="*/ 18814 h 653829"/>
                  <a:gd name="connsiteX732" fmla="*/ 8379896 w 10040421"/>
                  <a:gd name="connsiteY732" fmla="*/ 99819 h 653829"/>
                  <a:gd name="connsiteX733" fmla="*/ 8468642 w 10040421"/>
                  <a:gd name="connsiteY733" fmla="*/ 99819 h 653829"/>
                  <a:gd name="connsiteX734" fmla="*/ 8468642 w 10040421"/>
                  <a:gd name="connsiteY734" fmla="*/ 18814 h 653829"/>
                  <a:gd name="connsiteX735" fmla="*/ 8507296 w 10040421"/>
                  <a:gd name="connsiteY735" fmla="*/ 0 h 653829"/>
                  <a:gd name="connsiteX736" fmla="*/ 8545948 w 10040421"/>
                  <a:gd name="connsiteY736" fmla="*/ 18814 h 653829"/>
                  <a:gd name="connsiteX737" fmla="*/ 8545948 w 10040421"/>
                  <a:gd name="connsiteY737" fmla="*/ 99819 h 653829"/>
                  <a:gd name="connsiteX738" fmla="*/ 8634694 w 10040421"/>
                  <a:gd name="connsiteY738" fmla="*/ 99819 h 653829"/>
                  <a:gd name="connsiteX739" fmla="*/ 8634694 w 10040421"/>
                  <a:gd name="connsiteY739" fmla="*/ 18814 h 653829"/>
                  <a:gd name="connsiteX740" fmla="*/ 8673348 w 10040421"/>
                  <a:gd name="connsiteY740" fmla="*/ 0 h 653829"/>
                  <a:gd name="connsiteX741" fmla="*/ 8712000 w 10040421"/>
                  <a:gd name="connsiteY741" fmla="*/ 18814 h 653829"/>
                  <a:gd name="connsiteX742" fmla="*/ 8712000 w 10040421"/>
                  <a:gd name="connsiteY742" fmla="*/ 99819 h 653829"/>
                  <a:gd name="connsiteX743" fmla="*/ 8800746 w 10040421"/>
                  <a:gd name="connsiteY743" fmla="*/ 99819 h 653829"/>
                  <a:gd name="connsiteX744" fmla="*/ 8800746 w 10040421"/>
                  <a:gd name="connsiteY744" fmla="*/ 18814 h 653829"/>
                  <a:gd name="connsiteX745" fmla="*/ 8839400 w 10040421"/>
                  <a:gd name="connsiteY745" fmla="*/ 0 h 653829"/>
                  <a:gd name="connsiteX746" fmla="*/ 8878052 w 10040421"/>
                  <a:gd name="connsiteY746" fmla="*/ 18814 h 653829"/>
                  <a:gd name="connsiteX747" fmla="*/ 8878052 w 10040421"/>
                  <a:gd name="connsiteY747" fmla="*/ 99819 h 653829"/>
                  <a:gd name="connsiteX748" fmla="*/ 8966798 w 10040421"/>
                  <a:gd name="connsiteY748" fmla="*/ 99819 h 653829"/>
                  <a:gd name="connsiteX749" fmla="*/ 8966798 w 10040421"/>
                  <a:gd name="connsiteY749" fmla="*/ 18814 h 653829"/>
                  <a:gd name="connsiteX750" fmla="*/ 9005452 w 10040421"/>
                  <a:gd name="connsiteY750" fmla="*/ 0 h 653829"/>
                  <a:gd name="connsiteX751" fmla="*/ 9044104 w 10040421"/>
                  <a:gd name="connsiteY751" fmla="*/ 18814 h 653829"/>
                  <a:gd name="connsiteX752" fmla="*/ 9044104 w 10040421"/>
                  <a:gd name="connsiteY752" fmla="*/ 99819 h 653829"/>
                  <a:gd name="connsiteX753" fmla="*/ 9132850 w 10040421"/>
                  <a:gd name="connsiteY753" fmla="*/ 99819 h 653829"/>
                  <a:gd name="connsiteX754" fmla="*/ 9132850 w 10040421"/>
                  <a:gd name="connsiteY754" fmla="*/ 18814 h 653829"/>
                  <a:gd name="connsiteX755" fmla="*/ 9171504 w 10040421"/>
                  <a:gd name="connsiteY755" fmla="*/ 0 h 653829"/>
                  <a:gd name="connsiteX756" fmla="*/ 9210156 w 10040421"/>
                  <a:gd name="connsiteY756" fmla="*/ 18814 h 653829"/>
                  <a:gd name="connsiteX757" fmla="*/ 9210156 w 10040421"/>
                  <a:gd name="connsiteY757" fmla="*/ 99819 h 653829"/>
                  <a:gd name="connsiteX758" fmla="*/ 9298902 w 10040421"/>
                  <a:gd name="connsiteY758" fmla="*/ 99819 h 653829"/>
                  <a:gd name="connsiteX759" fmla="*/ 9298902 w 10040421"/>
                  <a:gd name="connsiteY759" fmla="*/ 18814 h 653829"/>
                  <a:gd name="connsiteX760" fmla="*/ 9337556 w 10040421"/>
                  <a:gd name="connsiteY760" fmla="*/ 0 h 653829"/>
                  <a:gd name="connsiteX761" fmla="*/ 9376208 w 10040421"/>
                  <a:gd name="connsiteY761" fmla="*/ 18814 h 653829"/>
                  <a:gd name="connsiteX762" fmla="*/ 9376208 w 10040421"/>
                  <a:gd name="connsiteY762" fmla="*/ 99819 h 653829"/>
                  <a:gd name="connsiteX763" fmla="*/ 9464954 w 10040421"/>
                  <a:gd name="connsiteY763" fmla="*/ 99819 h 653829"/>
                  <a:gd name="connsiteX764" fmla="*/ 9464954 w 10040421"/>
                  <a:gd name="connsiteY764" fmla="*/ 18814 h 653829"/>
                  <a:gd name="connsiteX765" fmla="*/ 9503608 w 10040421"/>
                  <a:gd name="connsiteY765" fmla="*/ 0 h 653829"/>
                  <a:gd name="connsiteX766" fmla="*/ 9542260 w 10040421"/>
                  <a:gd name="connsiteY766" fmla="*/ 18814 h 653829"/>
                  <a:gd name="connsiteX767" fmla="*/ 9542260 w 10040421"/>
                  <a:gd name="connsiteY767" fmla="*/ 99819 h 653829"/>
                  <a:gd name="connsiteX768" fmla="*/ 9631006 w 10040421"/>
                  <a:gd name="connsiteY768" fmla="*/ 99819 h 653829"/>
                  <a:gd name="connsiteX769" fmla="*/ 9631006 w 10040421"/>
                  <a:gd name="connsiteY769" fmla="*/ 18814 h 653829"/>
                  <a:gd name="connsiteX770" fmla="*/ 9669660 w 10040421"/>
                  <a:gd name="connsiteY770" fmla="*/ 0 h 653829"/>
                  <a:gd name="connsiteX771" fmla="*/ 9708312 w 10040421"/>
                  <a:gd name="connsiteY771" fmla="*/ 18814 h 653829"/>
                  <a:gd name="connsiteX772" fmla="*/ 9708312 w 10040421"/>
                  <a:gd name="connsiteY772" fmla="*/ 99819 h 653829"/>
                  <a:gd name="connsiteX773" fmla="*/ 9797058 w 10040421"/>
                  <a:gd name="connsiteY773" fmla="*/ 99819 h 653829"/>
                  <a:gd name="connsiteX774" fmla="*/ 9797058 w 10040421"/>
                  <a:gd name="connsiteY774" fmla="*/ 18814 h 653829"/>
                  <a:gd name="connsiteX775" fmla="*/ 9835712 w 10040421"/>
                  <a:gd name="connsiteY775" fmla="*/ 0 h 653829"/>
                  <a:gd name="connsiteX776" fmla="*/ 9874364 w 10040421"/>
                  <a:gd name="connsiteY776" fmla="*/ 18814 h 653829"/>
                  <a:gd name="connsiteX777" fmla="*/ 9874364 w 10040421"/>
                  <a:gd name="connsiteY777" fmla="*/ 99819 h 653829"/>
                  <a:gd name="connsiteX778" fmla="*/ 9963115 w 10040421"/>
                  <a:gd name="connsiteY778" fmla="*/ 99819 h 653829"/>
                  <a:gd name="connsiteX779" fmla="*/ 9963115 w 10040421"/>
                  <a:gd name="connsiteY779" fmla="*/ 18814 h 653829"/>
                  <a:gd name="connsiteX780" fmla="*/ 10001767 w 10040421"/>
                  <a:gd name="connsiteY780" fmla="*/ 0 h 653829"/>
                  <a:gd name="connsiteX781" fmla="*/ 10040421 w 10040421"/>
                  <a:gd name="connsiteY781" fmla="*/ 18814 h 653829"/>
                  <a:gd name="connsiteX782" fmla="*/ 10040421 w 10040421"/>
                  <a:gd name="connsiteY782" fmla="*/ 653829 h 653829"/>
                  <a:gd name="connsiteX783" fmla="*/ 9963115 w 10040421"/>
                  <a:gd name="connsiteY783" fmla="*/ 653829 h 653829"/>
                  <a:gd name="connsiteX784" fmla="*/ 9963115 w 10040421"/>
                  <a:gd name="connsiteY784" fmla="*/ 652442 h 653829"/>
                  <a:gd name="connsiteX785" fmla="*/ 9874364 w 10040421"/>
                  <a:gd name="connsiteY785" fmla="*/ 652442 h 653829"/>
                  <a:gd name="connsiteX786" fmla="*/ 9874364 w 10040421"/>
                  <a:gd name="connsiteY786" fmla="*/ 653829 h 653829"/>
                  <a:gd name="connsiteX787" fmla="*/ 9797058 w 10040421"/>
                  <a:gd name="connsiteY787" fmla="*/ 653829 h 653829"/>
                  <a:gd name="connsiteX788" fmla="*/ 9797058 w 10040421"/>
                  <a:gd name="connsiteY788" fmla="*/ 652442 h 653829"/>
                  <a:gd name="connsiteX789" fmla="*/ 9708312 w 10040421"/>
                  <a:gd name="connsiteY789" fmla="*/ 652442 h 653829"/>
                  <a:gd name="connsiteX790" fmla="*/ 9708312 w 10040421"/>
                  <a:gd name="connsiteY790" fmla="*/ 653829 h 653829"/>
                  <a:gd name="connsiteX791" fmla="*/ 9631006 w 10040421"/>
                  <a:gd name="connsiteY791" fmla="*/ 653829 h 653829"/>
                  <a:gd name="connsiteX792" fmla="*/ 9631006 w 10040421"/>
                  <a:gd name="connsiteY792" fmla="*/ 652442 h 653829"/>
                  <a:gd name="connsiteX793" fmla="*/ 9542260 w 10040421"/>
                  <a:gd name="connsiteY793" fmla="*/ 652442 h 653829"/>
                  <a:gd name="connsiteX794" fmla="*/ 9542260 w 10040421"/>
                  <a:gd name="connsiteY794" fmla="*/ 653829 h 653829"/>
                  <a:gd name="connsiteX795" fmla="*/ 9464954 w 10040421"/>
                  <a:gd name="connsiteY795" fmla="*/ 653829 h 653829"/>
                  <a:gd name="connsiteX796" fmla="*/ 9464954 w 10040421"/>
                  <a:gd name="connsiteY796" fmla="*/ 652442 h 653829"/>
                  <a:gd name="connsiteX797" fmla="*/ 9376208 w 10040421"/>
                  <a:gd name="connsiteY797" fmla="*/ 652442 h 653829"/>
                  <a:gd name="connsiteX798" fmla="*/ 9376208 w 10040421"/>
                  <a:gd name="connsiteY798" fmla="*/ 653829 h 653829"/>
                  <a:gd name="connsiteX799" fmla="*/ 9298902 w 10040421"/>
                  <a:gd name="connsiteY799" fmla="*/ 653829 h 653829"/>
                  <a:gd name="connsiteX800" fmla="*/ 9298902 w 10040421"/>
                  <a:gd name="connsiteY800" fmla="*/ 652442 h 653829"/>
                  <a:gd name="connsiteX801" fmla="*/ 9210156 w 10040421"/>
                  <a:gd name="connsiteY801" fmla="*/ 652442 h 653829"/>
                  <a:gd name="connsiteX802" fmla="*/ 9210156 w 10040421"/>
                  <a:gd name="connsiteY802" fmla="*/ 653829 h 653829"/>
                  <a:gd name="connsiteX803" fmla="*/ 9132850 w 10040421"/>
                  <a:gd name="connsiteY803" fmla="*/ 653829 h 653829"/>
                  <a:gd name="connsiteX804" fmla="*/ 9132850 w 10040421"/>
                  <a:gd name="connsiteY804" fmla="*/ 652442 h 653829"/>
                  <a:gd name="connsiteX805" fmla="*/ 9044104 w 10040421"/>
                  <a:gd name="connsiteY805" fmla="*/ 652442 h 653829"/>
                  <a:gd name="connsiteX806" fmla="*/ 9044104 w 10040421"/>
                  <a:gd name="connsiteY806" fmla="*/ 653829 h 653829"/>
                  <a:gd name="connsiteX807" fmla="*/ 8966798 w 10040421"/>
                  <a:gd name="connsiteY807" fmla="*/ 653829 h 653829"/>
                  <a:gd name="connsiteX808" fmla="*/ 8966798 w 10040421"/>
                  <a:gd name="connsiteY808" fmla="*/ 652442 h 653829"/>
                  <a:gd name="connsiteX809" fmla="*/ 8878052 w 10040421"/>
                  <a:gd name="connsiteY809" fmla="*/ 652442 h 653829"/>
                  <a:gd name="connsiteX810" fmla="*/ 8878052 w 10040421"/>
                  <a:gd name="connsiteY810" fmla="*/ 653829 h 653829"/>
                  <a:gd name="connsiteX811" fmla="*/ 8800746 w 10040421"/>
                  <a:gd name="connsiteY811" fmla="*/ 653829 h 653829"/>
                  <a:gd name="connsiteX812" fmla="*/ 8800746 w 10040421"/>
                  <a:gd name="connsiteY812" fmla="*/ 652442 h 653829"/>
                  <a:gd name="connsiteX813" fmla="*/ 8712000 w 10040421"/>
                  <a:gd name="connsiteY813" fmla="*/ 652442 h 653829"/>
                  <a:gd name="connsiteX814" fmla="*/ 8712000 w 10040421"/>
                  <a:gd name="connsiteY814" fmla="*/ 653829 h 653829"/>
                  <a:gd name="connsiteX815" fmla="*/ 8634694 w 10040421"/>
                  <a:gd name="connsiteY815" fmla="*/ 653829 h 653829"/>
                  <a:gd name="connsiteX816" fmla="*/ 8634694 w 10040421"/>
                  <a:gd name="connsiteY816" fmla="*/ 652442 h 653829"/>
                  <a:gd name="connsiteX817" fmla="*/ 8545948 w 10040421"/>
                  <a:gd name="connsiteY817" fmla="*/ 652442 h 653829"/>
                  <a:gd name="connsiteX818" fmla="*/ 8545948 w 10040421"/>
                  <a:gd name="connsiteY818" fmla="*/ 653829 h 653829"/>
                  <a:gd name="connsiteX819" fmla="*/ 8468642 w 10040421"/>
                  <a:gd name="connsiteY819" fmla="*/ 653829 h 653829"/>
                  <a:gd name="connsiteX820" fmla="*/ 8468642 w 10040421"/>
                  <a:gd name="connsiteY820" fmla="*/ 652442 h 653829"/>
                  <a:gd name="connsiteX821" fmla="*/ 8379896 w 10040421"/>
                  <a:gd name="connsiteY821" fmla="*/ 652442 h 653829"/>
                  <a:gd name="connsiteX822" fmla="*/ 8379896 w 10040421"/>
                  <a:gd name="connsiteY822" fmla="*/ 653829 h 653829"/>
                  <a:gd name="connsiteX823" fmla="*/ 8302590 w 10040421"/>
                  <a:gd name="connsiteY823" fmla="*/ 653829 h 653829"/>
                  <a:gd name="connsiteX824" fmla="*/ 8302590 w 10040421"/>
                  <a:gd name="connsiteY824" fmla="*/ 652442 h 653829"/>
                  <a:gd name="connsiteX825" fmla="*/ 8213844 w 10040421"/>
                  <a:gd name="connsiteY825" fmla="*/ 652442 h 653829"/>
                  <a:gd name="connsiteX826" fmla="*/ 8213844 w 10040421"/>
                  <a:gd name="connsiteY826" fmla="*/ 653829 h 653829"/>
                  <a:gd name="connsiteX827" fmla="*/ 8136538 w 10040421"/>
                  <a:gd name="connsiteY827" fmla="*/ 653829 h 653829"/>
                  <a:gd name="connsiteX828" fmla="*/ 8136538 w 10040421"/>
                  <a:gd name="connsiteY828" fmla="*/ 652442 h 653829"/>
                  <a:gd name="connsiteX829" fmla="*/ 8047793 w 10040421"/>
                  <a:gd name="connsiteY829" fmla="*/ 652442 h 653829"/>
                  <a:gd name="connsiteX830" fmla="*/ 8047793 w 10040421"/>
                  <a:gd name="connsiteY830" fmla="*/ 653829 h 653829"/>
                  <a:gd name="connsiteX831" fmla="*/ 7970487 w 10040421"/>
                  <a:gd name="connsiteY831" fmla="*/ 653829 h 653829"/>
                  <a:gd name="connsiteX832" fmla="*/ 7970487 w 10040421"/>
                  <a:gd name="connsiteY832" fmla="*/ 652442 h 653829"/>
                  <a:gd name="connsiteX833" fmla="*/ 7881741 w 10040421"/>
                  <a:gd name="connsiteY833" fmla="*/ 652442 h 653829"/>
                  <a:gd name="connsiteX834" fmla="*/ 7881741 w 10040421"/>
                  <a:gd name="connsiteY834" fmla="*/ 653829 h 653829"/>
                  <a:gd name="connsiteX835" fmla="*/ 7804435 w 10040421"/>
                  <a:gd name="connsiteY835" fmla="*/ 653829 h 653829"/>
                  <a:gd name="connsiteX836" fmla="*/ 7804435 w 10040421"/>
                  <a:gd name="connsiteY836" fmla="*/ 652442 h 653829"/>
                  <a:gd name="connsiteX837" fmla="*/ 7715689 w 10040421"/>
                  <a:gd name="connsiteY837" fmla="*/ 652442 h 653829"/>
                  <a:gd name="connsiteX838" fmla="*/ 7715689 w 10040421"/>
                  <a:gd name="connsiteY838" fmla="*/ 653829 h 653829"/>
                  <a:gd name="connsiteX839" fmla="*/ 7638383 w 10040421"/>
                  <a:gd name="connsiteY839" fmla="*/ 653829 h 653829"/>
                  <a:gd name="connsiteX840" fmla="*/ 7638383 w 10040421"/>
                  <a:gd name="connsiteY840" fmla="*/ 652442 h 653829"/>
                  <a:gd name="connsiteX841" fmla="*/ 7549637 w 10040421"/>
                  <a:gd name="connsiteY841" fmla="*/ 652442 h 653829"/>
                  <a:gd name="connsiteX842" fmla="*/ 7549637 w 10040421"/>
                  <a:gd name="connsiteY842" fmla="*/ 653829 h 653829"/>
                  <a:gd name="connsiteX843" fmla="*/ 7472331 w 10040421"/>
                  <a:gd name="connsiteY843" fmla="*/ 653829 h 653829"/>
                  <a:gd name="connsiteX844" fmla="*/ 7472331 w 10040421"/>
                  <a:gd name="connsiteY844" fmla="*/ 652442 h 653829"/>
                  <a:gd name="connsiteX845" fmla="*/ 7383585 w 10040421"/>
                  <a:gd name="connsiteY845" fmla="*/ 652442 h 653829"/>
                  <a:gd name="connsiteX846" fmla="*/ 7383585 w 10040421"/>
                  <a:gd name="connsiteY846" fmla="*/ 653829 h 653829"/>
                  <a:gd name="connsiteX847" fmla="*/ 7306279 w 10040421"/>
                  <a:gd name="connsiteY847" fmla="*/ 653829 h 653829"/>
                  <a:gd name="connsiteX848" fmla="*/ 7306279 w 10040421"/>
                  <a:gd name="connsiteY848" fmla="*/ 652442 h 653829"/>
                  <a:gd name="connsiteX849" fmla="*/ 7217533 w 10040421"/>
                  <a:gd name="connsiteY849" fmla="*/ 652442 h 653829"/>
                  <a:gd name="connsiteX850" fmla="*/ 7217533 w 10040421"/>
                  <a:gd name="connsiteY850" fmla="*/ 653829 h 653829"/>
                  <a:gd name="connsiteX851" fmla="*/ 7140227 w 10040421"/>
                  <a:gd name="connsiteY851" fmla="*/ 653829 h 653829"/>
                  <a:gd name="connsiteX852" fmla="*/ 7140227 w 10040421"/>
                  <a:gd name="connsiteY852" fmla="*/ 652442 h 653829"/>
                  <a:gd name="connsiteX853" fmla="*/ 7051481 w 10040421"/>
                  <a:gd name="connsiteY853" fmla="*/ 652442 h 653829"/>
                  <a:gd name="connsiteX854" fmla="*/ 7051481 w 10040421"/>
                  <a:gd name="connsiteY854" fmla="*/ 653829 h 653829"/>
                  <a:gd name="connsiteX855" fmla="*/ 6974175 w 10040421"/>
                  <a:gd name="connsiteY855" fmla="*/ 653829 h 653829"/>
                  <a:gd name="connsiteX856" fmla="*/ 6974175 w 10040421"/>
                  <a:gd name="connsiteY856" fmla="*/ 652442 h 653829"/>
                  <a:gd name="connsiteX857" fmla="*/ 6885429 w 10040421"/>
                  <a:gd name="connsiteY857" fmla="*/ 652442 h 653829"/>
                  <a:gd name="connsiteX858" fmla="*/ 6885429 w 10040421"/>
                  <a:gd name="connsiteY858" fmla="*/ 653829 h 653829"/>
                  <a:gd name="connsiteX859" fmla="*/ 6808123 w 10040421"/>
                  <a:gd name="connsiteY859" fmla="*/ 653829 h 653829"/>
                  <a:gd name="connsiteX860" fmla="*/ 6808123 w 10040421"/>
                  <a:gd name="connsiteY860" fmla="*/ 652442 h 653829"/>
                  <a:gd name="connsiteX861" fmla="*/ 6719377 w 10040421"/>
                  <a:gd name="connsiteY861" fmla="*/ 652442 h 653829"/>
                  <a:gd name="connsiteX862" fmla="*/ 6719377 w 10040421"/>
                  <a:gd name="connsiteY862" fmla="*/ 653829 h 653829"/>
                  <a:gd name="connsiteX863" fmla="*/ 6642071 w 10040421"/>
                  <a:gd name="connsiteY863" fmla="*/ 653829 h 653829"/>
                  <a:gd name="connsiteX864" fmla="*/ 6642071 w 10040421"/>
                  <a:gd name="connsiteY864" fmla="*/ 652442 h 653829"/>
                  <a:gd name="connsiteX865" fmla="*/ 6553325 w 10040421"/>
                  <a:gd name="connsiteY865" fmla="*/ 652442 h 653829"/>
                  <a:gd name="connsiteX866" fmla="*/ 6553325 w 10040421"/>
                  <a:gd name="connsiteY866" fmla="*/ 653829 h 653829"/>
                  <a:gd name="connsiteX867" fmla="*/ 6476019 w 10040421"/>
                  <a:gd name="connsiteY867" fmla="*/ 653829 h 653829"/>
                  <a:gd name="connsiteX868" fmla="*/ 6476019 w 10040421"/>
                  <a:gd name="connsiteY868" fmla="*/ 652442 h 653829"/>
                  <a:gd name="connsiteX869" fmla="*/ 6387273 w 10040421"/>
                  <a:gd name="connsiteY869" fmla="*/ 652442 h 653829"/>
                  <a:gd name="connsiteX870" fmla="*/ 6387273 w 10040421"/>
                  <a:gd name="connsiteY870" fmla="*/ 653829 h 653829"/>
                  <a:gd name="connsiteX871" fmla="*/ 6309967 w 10040421"/>
                  <a:gd name="connsiteY871" fmla="*/ 653829 h 653829"/>
                  <a:gd name="connsiteX872" fmla="*/ 6309967 w 10040421"/>
                  <a:gd name="connsiteY872" fmla="*/ 652442 h 653829"/>
                  <a:gd name="connsiteX873" fmla="*/ 6221221 w 10040421"/>
                  <a:gd name="connsiteY873" fmla="*/ 652442 h 653829"/>
                  <a:gd name="connsiteX874" fmla="*/ 6221221 w 10040421"/>
                  <a:gd name="connsiteY874" fmla="*/ 653829 h 653829"/>
                  <a:gd name="connsiteX875" fmla="*/ 6143915 w 10040421"/>
                  <a:gd name="connsiteY875" fmla="*/ 653829 h 653829"/>
                  <a:gd name="connsiteX876" fmla="*/ 6143915 w 10040421"/>
                  <a:gd name="connsiteY876" fmla="*/ 652442 h 653829"/>
                  <a:gd name="connsiteX877" fmla="*/ 6055169 w 10040421"/>
                  <a:gd name="connsiteY877" fmla="*/ 652442 h 653829"/>
                  <a:gd name="connsiteX878" fmla="*/ 6055169 w 10040421"/>
                  <a:gd name="connsiteY878" fmla="*/ 653829 h 653829"/>
                  <a:gd name="connsiteX879" fmla="*/ 5977863 w 10040421"/>
                  <a:gd name="connsiteY879" fmla="*/ 653829 h 653829"/>
                  <a:gd name="connsiteX880" fmla="*/ 5977863 w 10040421"/>
                  <a:gd name="connsiteY880" fmla="*/ 652442 h 653829"/>
                  <a:gd name="connsiteX881" fmla="*/ 5889117 w 10040421"/>
                  <a:gd name="connsiteY881" fmla="*/ 652442 h 653829"/>
                  <a:gd name="connsiteX882" fmla="*/ 5889117 w 10040421"/>
                  <a:gd name="connsiteY882" fmla="*/ 653829 h 653829"/>
                  <a:gd name="connsiteX883" fmla="*/ 5811811 w 10040421"/>
                  <a:gd name="connsiteY883" fmla="*/ 653829 h 653829"/>
                  <a:gd name="connsiteX884" fmla="*/ 5811811 w 10040421"/>
                  <a:gd name="connsiteY884" fmla="*/ 652442 h 653829"/>
                  <a:gd name="connsiteX885" fmla="*/ 5723065 w 10040421"/>
                  <a:gd name="connsiteY885" fmla="*/ 652442 h 653829"/>
                  <a:gd name="connsiteX886" fmla="*/ 5723065 w 10040421"/>
                  <a:gd name="connsiteY886" fmla="*/ 653829 h 653829"/>
                  <a:gd name="connsiteX887" fmla="*/ 5645759 w 10040421"/>
                  <a:gd name="connsiteY887" fmla="*/ 653829 h 653829"/>
                  <a:gd name="connsiteX888" fmla="*/ 5645759 w 10040421"/>
                  <a:gd name="connsiteY888" fmla="*/ 652442 h 653829"/>
                  <a:gd name="connsiteX889" fmla="*/ 5557013 w 10040421"/>
                  <a:gd name="connsiteY889" fmla="*/ 652442 h 653829"/>
                  <a:gd name="connsiteX890" fmla="*/ 5557013 w 10040421"/>
                  <a:gd name="connsiteY890" fmla="*/ 653829 h 653829"/>
                  <a:gd name="connsiteX891" fmla="*/ 5479707 w 10040421"/>
                  <a:gd name="connsiteY891" fmla="*/ 653829 h 653829"/>
                  <a:gd name="connsiteX892" fmla="*/ 5479707 w 10040421"/>
                  <a:gd name="connsiteY892" fmla="*/ 652442 h 653829"/>
                  <a:gd name="connsiteX893" fmla="*/ 5390961 w 10040421"/>
                  <a:gd name="connsiteY893" fmla="*/ 652442 h 653829"/>
                  <a:gd name="connsiteX894" fmla="*/ 5390961 w 10040421"/>
                  <a:gd name="connsiteY894" fmla="*/ 653829 h 653829"/>
                  <a:gd name="connsiteX895" fmla="*/ 5313655 w 10040421"/>
                  <a:gd name="connsiteY895" fmla="*/ 653829 h 653829"/>
                  <a:gd name="connsiteX896" fmla="*/ 5313655 w 10040421"/>
                  <a:gd name="connsiteY896" fmla="*/ 652442 h 653829"/>
                  <a:gd name="connsiteX897" fmla="*/ 5224909 w 10040421"/>
                  <a:gd name="connsiteY897" fmla="*/ 652442 h 653829"/>
                  <a:gd name="connsiteX898" fmla="*/ 5224909 w 10040421"/>
                  <a:gd name="connsiteY898" fmla="*/ 653829 h 653829"/>
                  <a:gd name="connsiteX899" fmla="*/ 5147603 w 10040421"/>
                  <a:gd name="connsiteY899" fmla="*/ 653829 h 653829"/>
                  <a:gd name="connsiteX900" fmla="*/ 5147603 w 10040421"/>
                  <a:gd name="connsiteY900" fmla="*/ 652442 h 653829"/>
                  <a:gd name="connsiteX901" fmla="*/ 5058857 w 10040421"/>
                  <a:gd name="connsiteY901" fmla="*/ 652442 h 653829"/>
                  <a:gd name="connsiteX902" fmla="*/ 5058857 w 10040421"/>
                  <a:gd name="connsiteY902" fmla="*/ 653829 h 653829"/>
                  <a:gd name="connsiteX903" fmla="*/ 4981551 w 10040421"/>
                  <a:gd name="connsiteY903" fmla="*/ 653829 h 653829"/>
                  <a:gd name="connsiteX904" fmla="*/ 4981551 w 10040421"/>
                  <a:gd name="connsiteY904" fmla="*/ 652442 h 653829"/>
                  <a:gd name="connsiteX905" fmla="*/ 4892805 w 10040421"/>
                  <a:gd name="connsiteY905" fmla="*/ 652442 h 653829"/>
                  <a:gd name="connsiteX906" fmla="*/ 4892805 w 10040421"/>
                  <a:gd name="connsiteY906" fmla="*/ 653829 h 653829"/>
                  <a:gd name="connsiteX907" fmla="*/ 4815499 w 10040421"/>
                  <a:gd name="connsiteY907" fmla="*/ 653829 h 653829"/>
                  <a:gd name="connsiteX908" fmla="*/ 4815499 w 10040421"/>
                  <a:gd name="connsiteY908" fmla="*/ 652442 h 653829"/>
                  <a:gd name="connsiteX909" fmla="*/ 4726753 w 10040421"/>
                  <a:gd name="connsiteY909" fmla="*/ 652442 h 653829"/>
                  <a:gd name="connsiteX910" fmla="*/ 4726753 w 10040421"/>
                  <a:gd name="connsiteY910" fmla="*/ 653829 h 653829"/>
                  <a:gd name="connsiteX911" fmla="*/ 4649447 w 10040421"/>
                  <a:gd name="connsiteY911" fmla="*/ 653829 h 653829"/>
                  <a:gd name="connsiteX912" fmla="*/ 4649447 w 10040421"/>
                  <a:gd name="connsiteY912" fmla="*/ 652442 h 653829"/>
                  <a:gd name="connsiteX913" fmla="*/ 4560701 w 10040421"/>
                  <a:gd name="connsiteY913" fmla="*/ 652442 h 653829"/>
                  <a:gd name="connsiteX914" fmla="*/ 4560701 w 10040421"/>
                  <a:gd name="connsiteY914" fmla="*/ 653829 h 653829"/>
                  <a:gd name="connsiteX915" fmla="*/ 4483395 w 10040421"/>
                  <a:gd name="connsiteY915" fmla="*/ 653829 h 653829"/>
                  <a:gd name="connsiteX916" fmla="*/ 4483395 w 10040421"/>
                  <a:gd name="connsiteY916" fmla="*/ 652442 h 653829"/>
                  <a:gd name="connsiteX917" fmla="*/ 4394649 w 10040421"/>
                  <a:gd name="connsiteY917" fmla="*/ 652442 h 653829"/>
                  <a:gd name="connsiteX918" fmla="*/ 4394649 w 10040421"/>
                  <a:gd name="connsiteY918" fmla="*/ 653829 h 653829"/>
                  <a:gd name="connsiteX919" fmla="*/ 4317343 w 10040421"/>
                  <a:gd name="connsiteY919" fmla="*/ 653829 h 653829"/>
                  <a:gd name="connsiteX920" fmla="*/ 4317343 w 10040421"/>
                  <a:gd name="connsiteY920" fmla="*/ 652442 h 653829"/>
                  <a:gd name="connsiteX921" fmla="*/ 4228597 w 10040421"/>
                  <a:gd name="connsiteY921" fmla="*/ 652442 h 653829"/>
                  <a:gd name="connsiteX922" fmla="*/ 4228597 w 10040421"/>
                  <a:gd name="connsiteY922" fmla="*/ 653829 h 653829"/>
                  <a:gd name="connsiteX923" fmla="*/ 4151291 w 10040421"/>
                  <a:gd name="connsiteY923" fmla="*/ 653829 h 653829"/>
                  <a:gd name="connsiteX924" fmla="*/ 4151291 w 10040421"/>
                  <a:gd name="connsiteY924" fmla="*/ 652442 h 653829"/>
                  <a:gd name="connsiteX925" fmla="*/ 4062545 w 10040421"/>
                  <a:gd name="connsiteY925" fmla="*/ 652442 h 653829"/>
                  <a:gd name="connsiteX926" fmla="*/ 4062545 w 10040421"/>
                  <a:gd name="connsiteY926" fmla="*/ 653829 h 653829"/>
                  <a:gd name="connsiteX927" fmla="*/ 3985239 w 10040421"/>
                  <a:gd name="connsiteY927" fmla="*/ 653829 h 653829"/>
                  <a:gd name="connsiteX928" fmla="*/ 3985239 w 10040421"/>
                  <a:gd name="connsiteY928" fmla="*/ 652442 h 653829"/>
                  <a:gd name="connsiteX929" fmla="*/ 3896501 w 10040421"/>
                  <a:gd name="connsiteY929" fmla="*/ 652442 h 653829"/>
                  <a:gd name="connsiteX930" fmla="*/ 3896501 w 10040421"/>
                  <a:gd name="connsiteY930" fmla="*/ 653829 h 653829"/>
                  <a:gd name="connsiteX931" fmla="*/ 3819195 w 10040421"/>
                  <a:gd name="connsiteY931" fmla="*/ 653829 h 653829"/>
                  <a:gd name="connsiteX932" fmla="*/ 3819195 w 10040421"/>
                  <a:gd name="connsiteY932" fmla="*/ 652442 h 653829"/>
                  <a:gd name="connsiteX933" fmla="*/ 3730449 w 10040421"/>
                  <a:gd name="connsiteY933" fmla="*/ 652442 h 653829"/>
                  <a:gd name="connsiteX934" fmla="*/ 3730449 w 10040421"/>
                  <a:gd name="connsiteY934" fmla="*/ 653829 h 653829"/>
                  <a:gd name="connsiteX935" fmla="*/ 3653144 w 10040421"/>
                  <a:gd name="connsiteY935" fmla="*/ 653829 h 653829"/>
                  <a:gd name="connsiteX936" fmla="*/ 3653144 w 10040421"/>
                  <a:gd name="connsiteY936" fmla="*/ 652442 h 653829"/>
                  <a:gd name="connsiteX937" fmla="*/ 3564398 w 10040421"/>
                  <a:gd name="connsiteY937" fmla="*/ 652442 h 653829"/>
                  <a:gd name="connsiteX938" fmla="*/ 3564398 w 10040421"/>
                  <a:gd name="connsiteY938" fmla="*/ 653829 h 653829"/>
                  <a:gd name="connsiteX939" fmla="*/ 3487092 w 10040421"/>
                  <a:gd name="connsiteY939" fmla="*/ 653829 h 653829"/>
                  <a:gd name="connsiteX940" fmla="*/ 3487092 w 10040421"/>
                  <a:gd name="connsiteY940" fmla="*/ 652442 h 653829"/>
                  <a:gd name="connsiteX941" fmla="*/ 3398347 w 10040421"/>
                  <a:gd name="connsiteY941" fmla="*/ 652442 h 653829"/>
                  <a:gd name="connsiteX942" fmla="*/ 3398347 w 10040421"/>
                  <a:gd name="connsiteY942" fmla="*/ 653829 h 653829"/>
                  <a:gd name="connsiteX943" fmla="*/ 3321040 w 10040421"/>
                  <a:gd name="connsiteY943" fmla="*/ 653829 h 653829"/>
                  <a:gd name="connsiteX944" fmla="*/ 3321040 w 10040421"/>
                  <a:gd name="connsiteY944" fmla="*/ 652442 h 653829"/>
                  <a:gd name="connsiteX945" fmla="*/ 3232296 w 10040421"/>
                  <a:gd name="connsiteY945" fmla="*/ 652442 h 653829"/>
                  <a:gd name="connsiteX946" fmla="*/ 3232296 w 10040421"/>
                  <a:gd name="connsiteY946" fmla="*/ 653829 h 653829"/>
                  <a:gd name="connsiteX947" fmla="*/ 3154990 w 10040421"/>
                  <a:gd name="connsiteY947" fmla="*/ 653829 h 653829"/>
                  <a:gd name="connsiteX948" fmla="*/ 3154990 w 10040421"/>
                  <a:gd name="connsiteY948" fmla="*/ 652442 h 653829"/>
                  <a:gd name="connsiteX949" fmla="*/ 3066244 w 10040421"/>
                  <a:gd name="connsiteY949" fmla="*/ 652442 h 653829"/>
                  <a:gd name="connsiteX950" fmla="*/ 3066244 w 10040421"/>
                  <a:gd name="connsiteY950" fmla="*/ 653829 h 653829"/>
                  <a:gd name="connsiteX951" fmla="*/ 2988938 w 10040421"/>
                  <a:gd name="connsiteY951" fmla="*/ 653829 h 653829"/>
                  <a:gd name="connsiteX952" fmla="*/ 2988938 w 10040421"/>
                  <a:gd name="connsiteY952" fmla="*/ 652442 h 653829"/>
                  <a:gd name="connsiteX953" fmla="*/ 2900192 w 10040421"/>
                  <a:gd name="connsiteY953" fmla="*/ 652442 h 653829"/>
                  <a:gd name="connsiteX954" fmla="*/ 2900192 w 10040421"/>
                  <a:gd name="connsiteY954" fmla="*/ 653829 h 653829"/>
                  <a:gd name="connsiteX955" fmla="*/ 2822886 w 10040421"/>
                  <a:gd name="connsiteY955" fmla="*/ 653829 h 653829"/>
                  <a:gd name="connsiteX956" fmla="*/ 2822886 w 10040421"/>
                  <a:gd name="connsiteY956" fmla="*/ 652442 h 653829"/>
                  <a:gd name="connsiteX957" fmla="*/ 2734140 w 10040421"/>
                  <a:gd name="connsiteY957" fmla="*/ 652442 h 653829"/>
                  <a:gd name="connsiteX958" fmla="*/ 2734140 w 10040421"/>
                  <a:gd name="connsiteY958" fmla="*/ 653829 h 653829"/>
                  <a:gd name="connsiteX959" fmla="*/ 2656833 w 10040421"/>
                  <a:gd name="connsiteY959" fmla="*/ 653829 h 653829"/>
                  <a:gd name="connsiteX960" fmla="*/ 2656833 w 10040421"/>
                  <a:gd name="connsiteY960" fmla="*/ 652442 h 653829"/>
                  <a:gd name="connsiteX961" fmla="*/ 2568087 w 10040421"/>
                  <a:gd name="connsiteY961" fmla="*/ 652442 h 653829"/>
                  <a:gd name="connsiteX962" fmla="*/ 2568087 w 10040421"/>
                  <a:gd name="connsiteY962" fmla="*/ 653829 h 653829"/>
                  <a:gd name="connsiteX963" fmla="*/ 2490781 w 10040421"/>
                  <a:gd name="connsiteY963" fmla="*/ 653829 h 653829"/>
                  <a:gd name="connsiteX964" fmla="*/ 2490781 w 10040421"/>
                  <a:gd name="connsiteY964" fmla="*/ 652442 h 653829"/>
                  <a:gd name="connsiteX965" fmla="*/ 2402035 w 10040421"/>
                  <a:gd name="connsiteY965" fmla="*/ 652442 h 653829"/>
                  <a:gd name="connsiteX966" fmla="*/ 2402035 w 10040421"/>
                  <a:gd name="connsiteY966" fmla="*/ 653829 h 653829"/>
                  <a:gd name="connsiteX967" fmla="*/ 2324728 w 10040421"/>
                  <a:gd name="connsiteY967" fmla="*/ 653829 h 653829"/>
                  <a:gd name="connsiteX968" fmla="*/ 2324728 w 10040421"/>
                  <a:gd name="connsiteY968" fmla="*/ 652442 h 653829"/>
                  <a:gd name="connsiteX969" fmla="*/ 2235983 w 10040421"/>
                  <a:gd name="connsiteY969" fmla="*/ 652442 h 653829"/>
                  <a:gd name="connsiteX970" fmla="*/ 2235983 w 10040421"/>
                  <a:gd name="connsiteY970" fmla="*/ 653829 h 653829"/>
                  <a:gd name="connsiteX971" fmla="*/ 2158677 w 10040421"/>
                  <a:gd name="connsiteY971" fmla="*/ 653829 h 653829"/>
                  <a:gd name="connsiteX972" fmla="*/ 2158677 w 10040421"/>
                  <a:gd name="connsiteY972" fmla="*/ 652442 h 653829"/>
                  <a:gd name="connsiteX973" fmla="*/ 2069930 w 10040421"/>
                  <a:gd name="connsiteY973" fmla="*/ 652442 h 653829"/>
                  <a:gd name="connsiteX974" fmla="*/ 2069930 w 10040421"/>
                  <a:gd name="connsiteY974" fmla="*/ 653829 h 653829"/>
                  <a:gd name="connsiteX975" fmla="*/ 1992624 w 10040421"/>
                  <a:gd name="connsiteY975" fmla="*/ 653829 h 653829"/>
                  <a:gd name="connsiteX976" fmla="*/ 1992624 w 10040421"/>
                  <a:gd name="connsiteY976" fmla="*/ 652442 h 653829"/>
                  <a:gd name="connsiteX977" fmla="*/ 1903879 w 10040421"/>
                  <a:gd name="connsiteY977" fmla="*/ 652442 h 653829"/>
                  <a:gd name="connsiteX978" fmla="*/ 1903879 w 10040421"/>
                  <a:gd name="connsiteY978" fmla="*/ 653829 h 653829"/>
                  <a:gd name="connsiteX979" fmla="*/ 1826572 w 10040421"/>
                  <a:gd name="connsiteY979" fmla="*/ 653829 h 653829"/>
                  <a:gd name="connsiteX980" fmla="*/ 1826572 w 10040421"/>
                  <a:gd name="connsiteY980" fmla="*/ 652442 h 653829"/>
                  <a:gd name="connsiteX981" fmla="*/ 1737825 w 10040421"/>
                  <a:gd name="connsiteY981" fmla="*/ 652442 h 653829"/>
                  <a:gd name="connsiteX982" fmla="*/ 1737825 w 10040421"/>
                  <a:gd name="connsiteY982" fmla="*/ 653829 h 653829"/>
                  <a:gd name="connsiteX983" fmla="*/ 1660518 w 10040421"/>
                  <a:gd name="connsiteY983" fmla="*/ 653829 h 653829"/>
                  <a:gd name="connsiteX984" fmla="*/ 1660518 w 10040421"/>
                  <a:gd name="connsiteY984" fmla="*/ 652442 h 653829"/>
                  <a:gd name="connsiteX985" fmla="*/ 1571773 w 10040421"/>
                  <a:gd name="connsiteY985" fmla="*/ 652442 h 653829"/>
                  <a:gd name="connsiteX986" fmla="*/ 1571773 w 10040421"/>
                  <a:gd name="connsiteY986" fmla="*/ 653829 h 653829"/>
                  <a:gd name="connsiteX987" fmla="*/ 1494467 w 10040421"/>
                  <a:gd name="connsiteY987" fmla="*/ 653829 h 653829"/>
                  <a:gd name="connsiteX988" fmla="*/ 1494467 w 10040421"/>
                  <a:gd name="connsiteY988" fmla="*/ 652442 h 653829"/>
                  <a:gd name="connsiteX989" fmla="*/ 1405720 w 10040421"/>
                  <a:gd name="connsiteY989" fmla="*/ 652442 h 653829"/>
                  <a:gd name="connsiteX990" fmla="*/ 1405720 w 10040421"/>
                  <a:gd name="connsiteY990" fmla="*/ 653829 h 653829"/>
                  <a:gd name="connsiteX991" fmla="*/ 1328415 w 10040421"/>
                  <a:gd name="connsiteY991" fmla="*/ 653829 h 653829"/>
                  <a:gd name="connsiteX992" fmla="*/ 1328415 w 10040421"/>
                  <a:gd name="connsiteY992" fmla="*/ 652442 h 653829"/>
                  <a:gd name="connsiteX993" fmla="*/ 1239667 w 10040421"/>
                  <a:gd name="connsiteY993" fmla="*/ 652442 h 653829"/>
                  <a:gd name="connsiteX994" fmla="*/ 1239667 w 10040421"/>
                  <a:gd name="connsiteY994" fmla="*/ 653829 h 653829"/>
                  <a:gd name="connsiteX995" fmla="*/ 1162361 w 10040421"/>
                  <a:gd name="connsiteY995" fmla="*/ 653829 h 653829"/>
                  <a:gd name="connsiteX996" fmla="*/ 1162361 w 10040421"/>
                  <a:gd name="connsiteY996" fmla="*/ 652442 h 653829"/>
                  <a:gd name="connsiteX997" fmla="*/ 1073616 w 10040421"/>
                  <a:gd name="connsiteY997" fmla="*/ 652442 h 653829"/>
                  <a:gd name="connsiteX998" fmla="*/ 1073616 w 10040421"/>
                  <a:gd name="connsiteY998" fmla="*/ 653829 h 653829"/>
                  <a:gd name="connsiteX999" fmla="*/ 996311 w 10040421"/>
                  <a:gd name="connsiteY999" fmla="*/ 653829 h 653829"/>
                  <a:gd name="connsiteX1000" fmla="*/ 996311 w 10040421"/>
                  <a:gd name="connsiteY1000" fmla="*/ 652442 h 653829"/>
                  <a:gd name="connsiteX1001" fmla="*/ 907564 w 10040421"/>
                  <a:gd name="connsiteY1001" fmla="*/ 652442 h 653829"/>
                  <a:gd name="connsiteX1002" fmla="*/ 907564 w 10040421"/>
                  <a:gd name="connsiteY1002" fmla="*/ 653829 h 653829"/>
                  <a:gd name="connsiteX1003" fmla="*/ 830258 w 10040421"/>
                  <a:gd name="connsiteY1003" fmla="*/ 653829 h 653829"/>
                  <a:gd name="connsiteX1004" fmla="*/ 830258 w 10040421"/>
                  <a:gd name="connsiteY1004" fmla="*/ 652442 h 653829"/>
                  <a:gd name="connsiteX1005" fmla="*/ 741512 w 10040421"/>
                  <a:gd name="connsiteY1005" fmla="*/ 652442 h 653829"/>
                  <a:gd name="connsiteX1006" fmla="*/ 741512 w 10040421"/>
                  <a:gd name="connsiteY1006" fmla="*/ 653829 h 653829"/>
                  <a:gd name="connsiteX1007" fmla="*/ 664206 w 10040421"/>
                  <a:gd name="connsiteY1007" fmla="*/ 653829 h 653829"/>
                  <a:gd name="connsiteX1008" fmla="*/ 664206 w 10040421"/>
                  <a:gd name="connsiteY1008" fmla="*/ 652442 h 653829"/>
                  <a:gd name="connsiteX1009" fmla="*/ 575461 w 10040421"/>
                  <a:gd name="connsiteY1009" fmla="*/ 652442 h 653829"/>
                  <a:gd name="connsiteX1010" fmla="*/ 575461 w 10040421"/>
                  <a:gd name="connsiteY1010" fmla="*/ 653829 h 653829"/>
                  <a:gd name="connsiteX1011" fmla="*/ 498155 w 10040421"/>
                  <a:gd name="connsiteY1011" fmla="*/ 653829 h 653829"/>
                  <a:gd name="connsiteX1012" fmla="*/ 498155 w 10040421"/>
                  <a:gd name="connsiteY1012" fmla="*/ 652442 h 653829"/>
                  <a:gd name="connsiteX1013" fmla="*/ 409409 w 10040421"/>
                  <a:gd name="connsiteY1013" fmla="*/ 652442 h 653829"/>
                  <a:gd name="connsiteX1014" fmla="*/ 409409 w 10040421"/>
                  <a:gd name="connsiteY1014" fmla="*/ 653829 h 653829"/>
                  <a:gd name="connsiteX1015" fmla="*/ 332103 w 10040421"/>
                  <a:gd name="connsiteY1015" fmla="*/ 653829 h 653829"/>
                  <a:gd name="connsiteX1016" fmla="*/ 332103 w 10040421"/>
                  <a:gd name="connsiteY1016" fmla="*/ 652442 h 653829"/>
                  <a:gd name="connsiteX1017" fmla="*/ 243357 w 10040421"/>
                  <a:gd name="connsiteY1017" fmla="*/ 652442 h 653829"/>
                  <a:gd name="connsiteX1018" fmla="*/ 243357 w 10040421"/>
                  <a:gd name="connsiteY1018" fmla="*/ 653829 h 653829"/>
                  <a:gd name="connsiteX1019" fmla="*/ 166051 w 10040421"/>
                  <a:gd name="connsiteY1019" fmla="*/ 653829 h 653829"/>
                  <a:gd name="connsiteX1020" fmla="*/ 166051 w 10040421"/>
                  <a:gd name="connsiteY1020" fmla="*/ 652442 h 653829"/>
                  <a:gd name="connsiteX1021" fmla="*/ 77306 w 10040421"/>
                  <a:gd name="connsiteY1021" fmla="*/ 652442 h 653829"/>
                  <a:gd name="connsiteX1022" fmla="*/ 77306 w 10040421"/>
                  <a:gd name="connsiteY1022" fmla="*/ 653829 h 653829"/>
                  <a:gd name="connsiteX1023" fmla="*/ 0 w 10040421"/>
                  <a:gd name="connsiteY1023" fmla="*/ 653829 h 653829"/>
                  <a:gd name="connsiteX1024" fmla="*/ 0 w 10040421"/>
                  <a:gd name="connsiteY1024" fmla="*/ 18814 h 65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</a:cxnLst>
                <a:rect l="l" t="t" r="r" b="b"/>
                <a:pathLst>
                  <a:path w="10040421" h="653829">
                    <a:moveTo>
                      <a:pt x="9874364" y="307386"/>
                    </a:moveTo>
                    <a:lnTo>
                      <a:pt x="9874364" y="591524"/>
                    </a:lnTo>
                    <a:lnTo>
                      <a:pt x="9963115" y="591524"/>
                    </a:lnTo>
                    <a:lnTo>
                      <a:pt x="9963115" y="307386"/>
                    </a:lnTo>
                    <a:close/>
                    <a:moveTo>
                      <a:pt x="9708312" y="307386"/>
                    </a:moveTo>
                    <a:lnTo>
                      <a:pt x="9708312" y="591524"/>
                    </a:lnTo>
                    <a:lnTo>
                      <a:pt x="9797058" y="591524"/>
                    </a:lnTo>
                    <a:lnTo>
                      <a:pt x="9797058" y="307386"/>
                    </a:lnTo>
                    <a:close/>
                    <a:moveTo>
                      <a:pt x="9542260" y="307386"/>
                    </a:moveTo>
                    <a:lnTo>
                      <a:pt x="9542260" y="591524"/>
                    </a:lnTo>
                    <a:lnTo>
                      <a:pt x="9631006" y="591524"/>
                    </a:lnTo>
                    <a:lnTo>
                      <a:pt x="9631006" y="307386"/>
                    </a:lnTo>
                    <a:close/>
                    <a:moveTo>
                      <a:pt x="9376208" y="307386"/>
                    </a:moveTo>
                    <a:lnTo>
                      <a:pt x="9376208" y="591524"/>
                    </a:lnTo>
                    <a:lnTo>
                      <a:pt x="9464954" y="591524"/>
                    </a:lnTo>
                    <a:lnTo>
                      <a:pt x="9464954" y="307386"/>
                    </a:lnTo>
                    <a:close/>
                    <a:moveTo>
                      <a:pt x="9210156" y="307386"/>
                    </a:moveTo>
                    <a:lnTo>
                      <a:pt x="9210156" y="591524"/>
                    </a:lnTo>
                    <a:lnTo>
                      <a:pt x="9298902" y="591524"/>
                    </a:lnTo>
                    <a:lnTo>
                      <a:pt x="9298902" y="307386"/>
                    </a:lnTo>
                    <a:close/>
                    <a:moveTo>
                      <a:pt x="9044104" y="307386"/>
                    </a:moveTo>
                    <a:lnTo>
                      <a:pt x="9044104" y="591524"/>
                    </a:lnTo>
                    <a:lnTo>
                      <a:pt x="9132850" y="591524"/>
                    </a:lnTo>
                    <a:lnTo>
                      <a:pt x="9132850" y="307386"/>
                    </a:lnTo>
                    <a:close/>
                    <a:moveTo>
                      <a:pt x="8878052" y="307386"/>
                    </a:moveTo>
                    <a:lnTo>
                      <a:pt x="8878052" y="591524"/>
                    </a:lnTo>
                    <a:lnTo>
                      <a:pt x="8966798" y="591524"/>
                    </a:lnTo>
                    <a:lnTo>
                      <a:pt x="8966798" y="307386"/>
                    </a:lnTo>
                    <a:close/>
                    <a:moveTo>
                      <a:pt x="8712000" y="307386"/>
                    </a:moveTo>
                    <a:lnTo>
                      <a:pt x="8712000" y="591524"/>
                    </a:lnTo>
                    <a:lnTo>
                      <a:pt x="8800746" y="591524"/>
                    </a:lnTo>
                    <a:lnTo>
                      <a:pt x="8800746" y="307386"/>
                    </a:lnTo>
                    <a:close/>
                    <a:moveTo>
                      <a:pt x="8545948" y="307386"/>
                    </a:moveTo>
                    <a:lnTo>
                      <a:pt x="8545948" y="591524"/>
                    </a:lnTo>
                    <a:lnTo>
                      <a:pt x="8634694" y="591524"/>
                    </a:lnTo>
                    <a:lnTo>
                      <a:pt x="8634694" y="307386"/>
                    </a:lnTo>
                    <a:close/>
                    <a:moveTo>
                      <a:pt x="8379896" y="307386"/>
                    </a:moveTo>
                    <a:lnTo>
                      <a:pt x="8379896" y="591524"/>
                    </a:lnTo>
                    <a:lnTo>
                      <a:pt x="8468642" y="591524"/>
                    </a:lnTo>
                    <a:lnTo>
                      <a:pt x="8468642" y="307386"/>
                    </a:lnTo>
                    <a:close/>
                    <a:moveTo>
                      <a:pt x="8213844" y="307386"/>
                    </a:moveTo>
                    <a:lnTo>
                      <a:pt x="8213844" y="591524"/>
                    </a:lnTo>
                    <a:lnTo>
                      <a:pt x="8302590" y="591524"/>
                    </a:lnTo>
                    <a:lnTo>
                      <a:pt x="8302590" y="307386"/>
                    </a:lnTo>
                    <a:close/>
                    <a:moveTo>
                      <a:pt x="8047793" y="307386"/>
                    </a:moveTo>
                    <a:lnTo>
                      <a:pt x="8047793" y="591524"/>
                    </a:lnTo>
                    <a:lnTo>
                      <a:pt x="8136538" y="591524"/>
                    </a:lnTo>
                    <a:lnTo>
                      <a:pt x="8136538" y="307386"/>
                    </a:lnTo>
                    <a:close/>
                    <a:moveTo>
                      <a:pt x="7881741" y="307386"/>
                    </a:moveTo>
                    <a:lnTo>
                      <a:pt x="7881741" y="591524"/>
                    </a:lnTo>
                    <a:lnTo>
                      <a:pt x="7970487" y="591524"/>
                    </a:lnTo>
                    <a:lnTo>
                      <a:pt x="7970487" y="307386"/>
                    </a:lnTo>
                    <a:close/>
                    <a:moveTo>
                      <a:pt x="7715689" y="307386"/>
                    </a:moveTo>
                    <a:lnTo>
                      <a:pt x="7715689" y="591524"/>
                    </a:lnTo>
                    <a:lnTo>
                      <a:pt x="7804435" y="591524"/>
                    </a:lnTo>
                    <a:lnTo>
                      <a:pt x="7804435" y="307386"/>
                    </a:lnTo>
                    <a:close/>
                    <a:moveTo>
                      <a:pt x="7549637" y="307386"/>
                    </a:moveTo>
                    <a:lnTo>
                      <a:pt x="7549637" y="591524"/>
                    </a:lnTo>
                    <a:lnTo>
                      <a:pt x="7638383" y="591524"/>
                    </a:lnTo>
                    <a:lnTo>
                      <a:pt x="7638383" y="307386"/>
                    </a:lnTo>
                    <a:close/>
                    <a:moveTo>
                      <a:pt x="7383585" y="307386"/>
                    </a:moveTo>
                    <a:lnTo>
                      <a:pt x="7383585" y="591524"/>
                    </a:lnTo>
                    <a:lnTo>
                      <a:pt x="7472331" y="591524"/>
                    </a:lnTo>
                    <a:lnTo>
                      <a:pt x="7472331" y="307386"/>
                    </a:lnTo>
                    <a:close/>
                    <a:moveTo>
                      <a:pt x="7217533" y="307386"/>
                    </a:moveTo>
                    <a:lnTo>
                      <a:pt x="7217533" y="591524"/>
                    </a:lnTo>
                    <a:lnTo>
                      <a:pt x="7306279" y="591524"/>
                    </a:lnTo>
                    <a:lnTo>
                      <a:pt x="7306279" y="307386"/>
                    </a:lnTo>
                    <a:close/>
                    <a:moveTo>
                      <a:pt x="7051481" y="307386"/>
                    </a:moveTo>
                    <a:lnTo>
                      <a:pt x="7051481" y="591524"/>
                    </a:lnTo>
                    <a:lnTo>
                      <a:pt x="7140227" y="591524"/>
                    </a:lnTo>
                    <a:lnTo>
                      <a:pt x="7140227" y="307386"/>
                    </a:lnTo>
                    <a:close/>
                    <a:moveTo>
                      <a:pt x="6885429" y="307386"/>
                    </a:moveTo>
                    <a:lnTo>
                      <a:pt x="6885429" y="591524"/>
                    </a:lnTo>
                    <a:lnTo>
                      <a:pt x="6974175" y="591524"/>
                    </a:lnTo>
                    <a:lnTo>
                      <a:pt x="6974175" y="307386"/>
                    </a:lnTo>
                    <a:close/>
                    <a:moveTo>
                      <a:pt x="6719377" y="307386"/>
                    </a:moveTo>
                    <a:lnTo>
                      <a:pt x="6719377" y="591524"/>
                    </a:lnTo>
                    <a:lnTo>
                      <a:pt x="6808123" y="591524"/>
                    </a:lnTo>
                    <a:lnTo>
                      <a:pt x="6808123" y="307386"/>
                    </a:lnTo>
                    <a:close/>
                    <a:moveTo>
                      <a:pt x="6553325" y="307386"/>
                    </a:moveTo>
                    <a:lnTo>
                      <a:pt x="6553325" y="591524"/>
                    </a:lnTo>
                    <a:lnTo>
                      <a:pt x="6642071" y="591524"/>
                    </a:lnTo>
                    <a:lnTo>
                      <a:pt x="6642071" y="307386"/>
                    </a:lnTo>
                    <a:close/>
                    <a:moveTo>
                      <a:pt x="6387273" y="307386"/>
                    </a:moveTo>
                    <a:lnTo>
                      <a:pt x="6387273" y="591524"/>
                    </a:lnTo>
                    <a:lnTo>
                      <a:pt x="6476019" y="591524"/>
                    </a:lnTo>
                    <a:lnTo>
                      <a:pt x="6476019" y="307386"/>
                    </a:lnTo>
                    <a:close/>
                    <a:moveTo>
                      <a:pt x="6221221" y="307386"/>
                    </a:moveTo>
                    <a:lnTo>
                      <a:pt x="6221221" y="591524"/>
                    </a:lnTo>
                    <a:lnTo>
                      <a:pt x="6309967" y="591524"/>
                    </a:lnTo>
                    <a:lnTo>
                      <a:pt x="6309967" y="307386"/>
                    </a:lnTo>
                    <a:close/>
                    <a:moveTo>
                      <a:pt x="6055169" y="307386"/>
                    </a:moveTo>
                    <a:lnTo>
                      <a:pt x="6055169" y="591524"/>
                    </a:lnTo>
                    <a:lnTo>
                      <a:pt x="6143915" y="591524"/>
                    </a:lnTo>
                    <a:lnTo>
                      <a:pt x="6143915" y="307386"/>
                    </a:lnTo>
                    <a:close/>
                    <a:moveTo>
                      <a:pt x="5889117" y="307386"/>
                    </a:moveTo>
                    <a:lnTo>
                      <a:pt x="5889117" y="591524"/>
                    </a:lnTo>
                    <a:lnTo>
                      <a:pt x="5977863" y="591524"/>
                    </a:lnTo>
                    <a:lnTo>
                      <a:pt x="5977863" y="307386"/>
                    </a:lnTo>
                    <a:close/>
                    <a:moveTo>
                      <a:pt x="5723065" y="307386"/>
                    </a:moveTo>
                    <a:lnTo>
                      <a:pt x="5723065" y="591524"/>
                    </a:lnTo>
                    <a:lnTo>
                      <a:pt x="5811811" y="591524"/>
                    </a:lnTo>
                    <a:lnTo>
                      <a:pt x="5811811" y="307386"/>
                    </a:lnTo>
                    <a:close/>
                    <a:moveTo>
                      <a:pt x="5557013" y="307386"/>
                    </a:moveTo>
                    <a:lnTo>
                      <a:pt x="5557013" y="591524"/>
                    </a:lnTo>
                    <a:lnTo>
                      <a:pt x="5645759" y="591524"/>
                    </a:lnTo>
                    <a:lnTo>
                      <a:pt x="5645759" y="307386"/>
                    </a:lnTo>
                    <a:close/>
                    <a:moveTo>
                      <a:pt x="5390961" y="307386"/>
                    </a:moveTo>
                    <a:lnTo>
                      <a:pt x="5390961" y="591524"/>
                    </a:lnTo>
                    <a:lnTo>
                      <a:pt x="5479707" y="591524"/>
                    </a:lnTo>
                    <a:lnTo>
                      <a:pt x="5479707" y="307386"/>
                    </a:lnTo>
                    <a:close/>
                    <a:moveTo>
                      <a:pt x="5224909" y="307386"/>
                    </a:moveTo>
                    <a:lnTo>
                      <a:pt x="5224909" y="591524"/>
                    </a:lnTo>
                    <a:lnTo>
                      <a:pt x="5313655" y="591524"/>
                    </a:lnTo>
                    <a:lnTo>
                      <a:pt x="5313655" y="307386"/>
                    </a:lnTo>
                    <a:close/>
                    <a:moveTo>
                      <a:pt x="5058857" y="307386"/>
                    </a:moveTo>
                    <a:lnTo>
                      <a:pt x="5058857" y="591524"/>
                    </a:lnTo>
                    <a:lnTo>
                      <a:pt x="5147603" y="591524"/>
                    </a:lnTo>
                    <a:lnTo>
                      <a:pt x="5147603" y="307386"/>
                    </a:lnTo>
                    <a:close/>
                    <a:moveTo>
                      <a:pt x="4892805" y="307386"/>
                    </a:moveTo>
                    <a:lnTo>
                      <a:pt x="4892805" y="591524"/>
                    </a:lnTo>
                    <a:lnTo>
                      <a:pt x="4981551" y="591524"/>
                    </a:lnTo>
                    <a:lnTo>
                      <a:pt x="4981551" y="307386"/>
                    </a:lnTo>
                    <a:close/>
                    <a:moveTo>
                      <a:pt x="4726753" y="307386"/>
                    </a:moveTo>
                    <a:lnTo>
                      <a:pt x="4726753" y="591524"/>
                    </a:lnTo>
                    <a:lnTo>
                      <a:pt x="4815499" y="591524"/>
                    </a:lnTo>
                    <a:lnTo>
                      <a:pt x="4815499" y="307386"/>
                    </a:lnTo>
                    <a:close/>
                    <a:moveTo>
                      <a:pt x="4560701" y="307386"/>
                    </a:moveTo>
                    <a:lnTo>
                      <a:pt x="4560701" y="591524"/>
                    </a:lnTo>
                    <a:lnTo>
                      <a:pt x="4649447" y="591524"/>
                    </a:lnTo>
                    <a:lnTo>
                      <a:pt x="4649447" y="307386"/>
                    </a:lnTo>
                    <a:close/>
                    <a:moveTo>
                      <a:pt x="4394649" y="307386"/>
                    </a:moveTo>
                    <a:lnTo>
                      <a:pt x="4394649" y="591524"/>
                    </a:lnTo>
                    <a:lnTo>
                      <a:pt x="4483395" y="591524"/>
                    </a:lnTo>
                    <a:lnTo>
                      <a:pt x="4483395" y="307386"/>
                    </a:lnTo>
                    <a:close/>
                    <a:moveTo>
                      <a:pt x="4228597" y="307386"/>
                    </a:moveTo>
                    <a:lnTo>
                      <a:pt x="4228597" y="591524"/>
                    </a:lnTo>
                    <a:lnTo>
                      <a:pt x="4317343" y="591524"/>
                    </a:lnTo>
                    <a:lnTo>
                      <a:pt x="4317343" y="307386"/>
                    </a:lnTo>
                    <a:close/>
                    <a:moveTo>
                      <a:pt x="4062545" y="307386"/>
                    </a:moveTo>
                    <a:lnTo>
                      <a:pt x="4062545" y="591524"/>
                    </a:lnTo>
                    <a:lnTo>
                      <a:pt x="4151291" y="591524"/>
                    </a:lnTo>
                    <a:lnTo>
                      <a:pt x="4151291" y="307386"/>
                    </a:lnTo>
                    <a:close/>
                    <a:moveTo>
                      <a:pt x="3896501" y="307386"/>
                    </a:moveTo>
                    <a:lnTo>
                      <a:pt x="3896501" y="591524"/>
                    </a:lnTo>
                    <a:lnTo>
                      <a:pt x="3985239" y="591524"/>
                    </a:lnTo>
                    <a:lnTo>
                      <a:pt x="3985239" y="307386"/>
                    </a:lnTo>
                    <a:close/>
                    <a:moveTo>
                      <a:pt x="3730449" y="307386"/>
                    </a:moveTo>
                    <a:lnTo>
                      <a:pt x="3730449" y="591524"/>
                    </a:lnTo>
                    <a:lnTo>
                      <a:pt x="3819195" y="591524"/>
                    </a:lnTo>
                    <a:lnTo>
                      <a:pt x="3819195" y="307386"/>
                    </a:lnTo>
                    <a:close/>
                    <a:moveTo>
                      <a:pt x="3564398" y="307386"/>
                    </a:moveTo>
                    <a:lnTo>
                      <a:pt x="3564398" y="591524"/>
                    </a:lnTo>
                    <a:lnTo>
                      <a:pt x="3653144" y="591524"/>
                    </a:lnTo>
                    <a:lnTo>
                      <a:pt x="3653144" y="307386"/>
                    </a:lnTo>
                    <a:close/>
                    <a:moveTo>
                      <a:pt x="3398347" y="307386"/>
                    </a:moveTo>
                    <a:lnTo>
                      <a:pt x="3398347" y="591524"/>
                    </a:lnTo>
                    <a:lnTo>
                      <a:pt x="3487092" y="591524"/>
                    </a:lnTo>
                    <a:lnTo>
                      <a:pt x="3487092" y="307386"/>
                    </a:lnTo>
                    <a:close/>
                    <a:moveTo>
                      <a:pt x="3232296" y="307386"/>
                    </a:moveTo>
                    <a:lnTo>
                      <a:pt x="3232296" y="591524"/>
                    </a:lnTo>
                    <a:lnTo>
                      <a:pt x="3321040" y="591524"/>
                    </a:lnTo>
                    <a:lnTo>
                      <a:pt x="3321040" y="307386"/>
                    </a:lnTo>
                    <a:close/>
                    <a:moveTo>
                      <a:pt x="3066244" y="307386"/>
                    </a:moveTo>
                    <a:lnTo>
                      <a:pt x="3066244" y="591524"/>
                    </a:lnTo>
                    <a:lnTo>
                      <a:pt x="3154990" y="591524"/>
                    </a:lnTo>
                    <a:lnTo>
                      <a:pt x="3154990" y="307386"/>
                    </a:lnTo>
                    <a:close/>
                    <a:moveTo>
                      <a:pt x="2900192" y="307386"/>
                    </a:moveTo>
                    <a:lnTo>
                      <a:pt x="2900192" y="591524"/>
                    </a:lnTo>
                    <a:lnTo>
                      <a:pt x="2988938" y="591524"/>
                    </a:lnTo>
                    <a:lnTo>
                      <a:pt x="2988938" y="307386"/>
                    </a:lnTo>
                    <a:close/>
                    <a:moveTo>
                      <a:pt x="2734140" y="307386"/>
                    </a:moveTo>
                    <a:lnTo>
                      <a:pt x="2734140" y="591524"/>
                    </a:lnTo>
                    <a:lnTo>
                      <a:pt x="2822886" y="591524"/>
                    </a:lnTo>
                    <a:lnTo>
                      <a:pt x="2822886" y="307386"/>
                    </a:lnTo>
                    <a:close/>
                    <a:moveTo>
                      <a:pt x="2568087" y="307386"/>
                    </a:moveTo>
                    <a:lnTo>
                      <a:pt x="2568087" y="591524"/>
                    </a:lnTo>
                    <a:lnTo>
                      <a:pt x="2656833" y="591524"/>
                    </a:lnTo>
                    <a:lnTo>
                      <a:pt x="2656833" y="307386"/>
                    </a:lnTo>
                    <a:close/>
                    <a:moveTo>
                      <a:pt x="2402035" y="307386"/>
                    </a:moveTo>
                    <a:lnTo>
                      <a:pt x="2402035" y="591524"/>
                    </a:lnTo>
                    <a:lnTo>
                      <a:pt x="2490781" y="591524"/>
                    </a:lnTo>
                    <a:lnTo>
                      <a:pt x="2490781" y="307386"/>
                    </a:lnTo>
                    <a:close/>
                    <a:moveTo>
                      <a:pt x="2235983" y="307386"/>
                    </a:moveTo>
                    <a:lnTo>
                      <a:pt x="2235983" y="591524"/>
                    </a:lnTo>
                    <a:lnTo>
                      <a:pt x="2324728" y="591524"/>
                    </a:lnTo>
                    <a:lnTo>
                      <a:pt x="2324728" y="307386"/>
                    </a:lnTo>
                    <a:close/>
                    <a:moveTo>
                      <a:pt x="2069930" y="307386"/>
                    </a:moveTo>
                    <a:lnTo>
                      <a:pt x="2069930" y="591524"/>
                    </a:lnTo>
                    <a:lnTo>
                      <a:pt x="2158677" y="591524"/>
                    </a:lnTo>
                    <a:lnTo>
                      <a:pt x="2158677" y="307386"/>
                    </a:lnTo>
                    <a:close/>
                    <a:moveTo>
                      <a:pt x="1903879" y="307386"/>
                    </a:moveTo>
                    <a:lnTo>
                      <a:pt x="1903879" y="591524"/>
                    </a:lnTo>
                    <a:lnTo>
                      <a:pt x="1992624" y="591524"/>
                    </a:lnTo>
                    <a:lnTo>
                      <a:pt x="1992624" y="307386"/>
                    </a:lnTo>
                    <a:close/>
                    <a:moveTo>
                      <a:pt x="1737825" y="307386"/>
                    </a:moveTo>
                    <a:lnTo>
                      <a:pt x="1737825" y="591524"/>
                    </a:lnTo>
                    <a:lnTo>
                      <a:pt x="1826572" y="591524"/>
                    </a:lnTo>
                    <a:lnTo>
                      <a:pt x="1826572" y="307386"/>
                    </a:lnTo>
                    <a:close/>
                    <a:moveTo>
                      <a:pt x="1571773" y="307386"/>
                    </a:moveTo>
                    <a:lnTo>
                      <a:pt x="1571773" y="591524"/>
                    </a:lnTo>
                    <a:lnTo>
                      <a:pt x="1660518" y="591524"/>
                    </a:lnTo>
                    <a:lnTo>
                      <a:pt x="1660518" y="307386"/>
                    </a:lnTo>
                    <a:close/>
                    <a:moveTo>
                      <a:pt x="1405720" y="307386"/>
                    </a:moveTo>
                    <a:lnTo>
                      <a:pt x="1405720" y="591524"/>
                    </a:lnTo>
                    <a:lnTo>
                      <a:pt x="1494467" y="591524"/>
                    </a:lnTo>
                    <a:lnTo>
                      <a:pt x="1494467" y="307386"/>
                    </a:lnTo>
                    <a:close/>
                    <a:moveTo>
                      <a:pt x="1239667" y="307386"/>
                    </a:moveTo>
                    <a:lnTo>
                      <a:pt x="1239667" y="591524"/>
                    </a:lnTo>
                    <a:lnTo>
                      <a:pt x="1328415" y="591524"/>
                    </a:lnTo>
                    <a:lnTo>
                      <a:pt x="1328415" y="307386"/>
                    </a:lnTo>
                    <a:close/>
                    <a:moveTo>
                      <a:pt x="1073616" y="307386"/>
                    </a:moveTo>
                    <a:lnTo>
                      <a:pt x="1073616" y="591524"/>
                    </a:lnTo>
                    <a:lnTo>
                      <a:pt x="1162361" y="591524"/>
                    </a:lnTo>
                    <a:lnTo>
                      <a:pt x="1162361" y="307386"/>
                    </a:lnTo>
                    <a:close/>
                    <a:moveTo>
                      <a:pt x="907564" y="307386"/>
                    </a:moveTo>
                    <a:lnTo>
                      <a:pt x="907564" y="591524"/>
                    </a:lnTo>
                    <a:lnTo>
                      <a:pt x="996311" y="591524"/>
                    </a:lnTo>
                    <a:lnTo>
                      <a:pt x="996311" y="307386"/>
                    </a:lnTo>
                    <a:close/>
                    <a:moveTo>
                      <a:pt x="741512" y="307386"/>
                    </a:moveTo>
                    <a:lnTo>
                      <a:pt x="741512" y="591524"/>
                    </a:lnTo>
                    <a:lnTo>
                      <a:pt x="830258" y="591524"/>
                    </a:lnTo>
                    <a:lnTo>
                      <a:pt x="830258" y="307386"/>
                    </a:lnTo>
                    <a:close/>
                    <a:moveTo>
                      <a:pt x="575461" y="307386"/>
                    </a:moveTo>
                    <a:lnTo>
                      <a:pt x="575461" y="591524"/>
                    </a:lnTo>
                    <a:lnTo>
                      <a:pt x="664206" y="591524"/>
                    </a:lnTo>
                    <a:lnTo>
                      <a:pt x="664206" y="307386"/>
                    </a:lnTo>
                    <a:close/>
                    <a:moveTo>
                      <a:pt x="409409" y="307386"/>
                    </a:moveTo>
                    <a:lnTo>
                      <a:pt x="409409" y="591524"/>
                    </a:lnTo>
                    <a:lnTo>
                      <a:pt x="498155" y="591524"/>
                    </a:lnTo>
                    <a:lnTo>
                      <a:pt x="498155" y="307386"/>
                    </a:lnTo>
                    <a:close/>
                    <a:moveTo>
                      <a:pt x="243357" y="307386"/>
                    </a:moveTo>
                    <a:lnTo>
                      <a:pt x="243357" y="591524"/>
                    </a:lnTo>
                    <a:lnTo>
                      <a:pt x="332103" y="591524"/>
                    </a:lnTo>
                    <a:lnTo>
                      <a:pt x="332103" y="307386"/>
                    </a:lnTo>
                    <a:close/>
                    <a:moveTo>
                      <a:pt x="77306" y="307386"/>
                    </a:moveTo>
                    <a:lnTo>
                      <a:pt x="77306" y="591524"/>
                    </a:lnTo>
                    <a:lnTo>
                      <a:pt x="166051" y="591524"/>
                    </a:lnTo>
                    <a:lnTo>
                      <a:pt x="166051" y="307386"/>
                    </a:lnTo>
                    <a:close/>
                    <a:moveTo>
                      <a:pt x="9874364" y="160737"/>
                    </a:moveTo>
                    <a:lnTo>
                      <a:pt x="9874364" y="246468"/>
                    </a:lnTo>
                    <a:lnTo>
                      <a:pt x="9963115" y="246468"/>
                    </a:lnTo>
                    <a:lnTo>
                      <a:pt x="9963115" y="160737"/>
                    </a:lnTo>
                    <a:close/>
                    <a:moveTo>
                      <a:pt x="9708312" y="160737"/>
                    </a:moveTo>
                    <a:lnTo>
                      <a:pt x="9708312" y="246468"/>
                    </a:lnTo>
                    <a:lnTo>
                      <a:pt x="9797058" y="246468"/>
                    </a:lnTo>
                    <a:lnTo>
                      <a:pt x="9797058" y="160737"/>
                    </a:lnTo>
                    <a:close/>
                    <a:moveTo>
                      <a:pt x="9542260" y="160737"/>
                    </a:moveTo>
                    <a:lnTo>
                      <a:pt x="9542260" y="246468"/>
                    </a:lnTo>
                    <a:lnTo>
                      <a:pt x="9631006" y="246468"/>
                    </a:lnTo>
                    <a:lnTo>
                      <a:pt x="9631006" y="160737"/>
                    </a:lnTo>
                    <a:close/>
                    <a:moveTo>
                      <a:pt x="9376208" y="160737"/>
                    </a:moveTo>
                    <a:lnTo>
                      <a:pt x="9376208" y="246468"/>
                    </a:lnTo>
                    <a:lnTo>
                      <a:pt x="9464954" y="246468"/>
                    </a:lnTo>
                    <a:lnTo>
                      <a:pt x="9464954" y="160737"/>
                    </a:lnTo>
                    <a:close/>
                    <a:moveTo>
                      <a:pt x="9210156" y="160737"/>
                    </a:moveTo>
                    <a:lnTo>
                      <a:pt x="9210156" y="246468"/>
                    </a:lnTo>
                    <a:lnTo>
                      <a:pt x="9298902" y="246468"/>
                    </a:lnTo>
                    <a:lnTo>
                      <a:pt x="9298902" y="160737"/>
                    </a:lnTo>
                    <a:close/>
                    <a:moveTo>
                      <a:pt x="9044104" y="160737"/>
                    </a:moveTo>
                    <a:lnTo>
                      <a:pt x="9044104" y="246468"/>
                    </a:lnTo>
                    <a:lnTo>
                      <a:pt x="9132850" y="246468"/>
                    </a:lnTo>
                    <a:lnTo>
                      <a:pt x="9132850" y="160737"/>
                    </a:lnTo>
                    <a:close/>
                    <a:moveTo>
                      <a:pt x="8878052" y="160737"/>
                    </a:moveTo>
                    <a:lnTo>
                      <a:pt x="8878052" y="246468"/>
                    </a:lnTo>
                    <a:lnTo>
                      <a:pt x="8966798" y="246468"/>
                    </a:lnTo>
                    <a:lnTo>
                      <a:pt x="8966798" y="160737"/>
                    </a:lnTo>
                    <a:close/>
                    <a:moveTo>
                      <a:pt x="8712000" y="160737"/>
                    </a:moveTo>
                    <a:lnTo>
                      <a:pt x="8712000" y="246468"/>
                    </a:lnTo>
                    <a:lnTo>
                      <a:pt x="8800746" y="246468"/>
                    </a:lnTo>
                    <a:lnTo>
                      <a:pt x="8800746" y="160737"/>
                    </a:lnTo>
                    <a:close/>
                    <a:moveTo>
                      <a:pt x="8545948" y="160737"/>
                    </a:moveTo>
                    <a:lnTo>
                      <a:pt x="8545948" y="246468"/>
                    </a:lnTo>
                    <a:lnTo>
                      <a:pt x="8634694" y="246468"/>
                    </a:lnTo>
                    <a:lnTo>
                      <a:pt x="8634694" y="160737"/>
                    </a:lnTo>
                    <a:close/>
                    <a:moveTo>
                      <a:pt x="8379896" y="160737"/>
                    </a:moveTo>
                    <a:lnTo>
                      <a:pt x="8379896" y="246468"/>
                    </a:lnTo>
                    <a:lnTo>
                      <a:pt x="8468642" y="246468"/>
                    </a:lnTo>
                    <a:lnTo>
                      <a:pt x="8468642" y="160737"/>
                    </a:lnTo>
                    <a:close/>
                    <a:moveTo>
                      <a:pt x="8213844" y="160737"/>
                    </a:moveTo>
                    <a:lnTo>
                      <a:pt x="8213844" y="246468"/>
                    </a:lnTo>
                    <a:lnTo>
                      <a:pt x="8302590" y="246468"/>
                    </a:lnTo>
                    <a:lnTo>
                      <a:pt x="8302590" y="160737"/>
                    </a:lnTo>
                    <a:close/>
                    <a:moveTo>
                      <a:pt x="8047793" y="160737"/>
                    </a:moveTo>
                    <a:lnTo>
                      <a:pt x="8047793" y="246468"/>
                    </a:lnTo>
                    <a:lnTo>
                      <a:pt x="8136538" y="246468"/>
                    </a:lnTo>
                    <a:lnTo>
                      <a:pt x="8136538" y="160737"/>
                    </a:lnTo>
                    <a:close/>
                    <a:moveTo>
                      <a:pt x="7881741" y="160737"/>
                    </a:moveTo>
                    <a:lnTo>
                      <a:pt x="7881741" y="246468"/>
                    </a:lnTo>
                    <a:lnTo>
                      <a:pt x="7970487" y="246468"/>
                    </a:lnTo>
                    <a:lnTo>
                      <a:pt x="7970487" y="160737"/>
                    </a:lnTo>
                    <a:close/>
                    <a:moveTo>
                      <a:pt x="7715689" y="160737"/>
                    </a:moveTo>
                    <a:lnTo>
                      <a:pt x="7715689" y="246468"/>
                    </a:lnTo>
                    <a:lnTo>
                      <a:pt x="7804435" y="246468"/>
                    </a:lnTo>
                    <a:lnTo>
                      <a:pt x="7804435" y="160737"/>
                    </a:lnTo>
                    <a:close/>
                    <a:moveTo>
                      <a:pt x="7549637" y="160737"/>
                    </a:moveTo>
                    <a:lnTo>
                      <a:pt x="7549637" y="246468"/>
                    </a:lnTo>
                    <a:lnTo>
                      <a:pt x="7638383" y="246468"/>
                    </a:lnTo>
                    <a:lnTo>
                      <a:pt x="7638383" y="160737"/>
                    </a:lnTo>
                    <a:close/>
                    <a:moveTo>
                      <a:pt x="7383585" y="160737"/>
                    </a:moveTo>
                    <a:lnTo>
                      <a:pt x="7383585" y="246468"/>
                    </a:lnTo>
                    <a:lnTo>
                      <a:pt x="7472331" y="246468"/>
                    </a:lnTo>
                    <a:lnTo>
                      <a:pt x="7472331" y="160737"/>
                    </a:lnTo>
                    <a:close/>
                    <a:moveTo>
                      <a:pt x="7217533" y="160737"/>
                    </a:moveTo>
                    <a:lnTo>
                      <a:pt x="7217533" y="246468"/>
                    </a:lnTo>
                    <a:lnTo>
                      <a:pt x="7306279" y="246468"/>
                    </a:lnTo>
                    <a:lnTo>
                      <a:pt x="7306279" y="160737"/>
                    </a:lnTo>
                    <a:close/>
                    <a:moveTo>
                      <a:pt x="7051481" y="160737"/>
                    </a:moveTo>
                    <a:lnTo>
                      <a:pt x="7051481" y="246468"/>
                    </a:lnTo>
                    <a:lnTo>
                      <a:pt x="7140227" y="246468"/>
                    </a:lnTo>
                    <a:lnTo>
                      <a:pt x="7140227" y="160737"/>
                    </a:lnTo>
                    <a:close/>
                    <a:moveTo>
                      <a:pt x="6885429" y="160737"/>
                    </a:moveTo>
                    <a:lnTo>
                      <a:pt x="6885429" y="246468"/>
                    </a:lnTo>
                    <a:lnTo>
                      <a:pt x="6974175" y="246468"/>
                    </a:lnTo>
                    <a:lnTo>
                      <a:pt x="6974175" y="160737"/>
                    </a:lnTo>
                    <a:close/>
                    <a:moveTo>
                      <a:pt x="6719377" y="160737"/>
                    </a:moveTo>
                    <a:lnTo>
                      <a:pt x="6719377" y="246468"/>
                    </a:lnTo>
                    <a:lnTo>
                      <a:pt x="6808123" y="246468"/>
                    </a:lnTo>
                    <a:lnTo>
                      <a:pt x="6808123" y="160737"/>
                    </a:lnTo>
                    <a:close/>
                    <a:moveTo>
                      <a:pt x="6553325" y="160737"/>
                    </a:moveTo>
                    <a:lnTo>
                      <a:pt x="6553325" y="246468"/>
                    </a:lnTo>
                    <a:lnTo>
                      <a:pt x="6642071" y="246468"/>
                    </a:lnTo>
                    <a:lnTo>
                      <a:pt x="6642071" y="160737"/>
                    </a:lnTo>
                    <a:close/>
                    <a:moveTo>
                      <a:pt x="6387273" y="160737"/>
                    </a:moveTo>
                    <a:lnTo>
                      <a:pt x="6387273" y="246468"/>
                    </a:lnTo>
                    <a:lnTo>
                      <a:pt x="6476019" y="246468"/>
                    </a:lnTo>
                    <a:lnTo>
                      <a:pt x="6476019" y="160737"/>
                    </a:lnTo>
                    <a:close/>
                    <a:moveTo>
                      <a:pt x="6221221" y="160737"/>
                    </a:moveTo>
                    <a:lnTo>
                      <a:pt x="6221221" y="246468"/>
                    </a:lnTo>
                    <a:lnTo>
                      <a:pt x="6309967" y="246468"/>
                    </a:lnTo>
                    <a:lnTo>
                      <a:pt x="6309967" y="160737"/>
                    </a:lnTo>
                    <a:close/>
                    <a:moveTo>
                      <a:pt x="6055169" y="160737"/>
                    </a:moveTo>
                    <a:lnTo>
                      <a:pt x="6055169" y="246468"/>
                    </a:lnTo>
                    <a:lnTo>
                      <a:pt x="6143915" y="246468"/>
                    </a:lnTo>
                    <a:lnTo>
                      <a:pt x="6143915" y="160737"/>
                    </a:lnTo>
                    <a:close/>
                    <a:moveTo>
                      <a:pt x="5889117" y="160737"/>
                    </a:moveTo>
                    <a:lnTo>
                      <a:pt x="5889117" y="246468"/>
                    </a:lnTo>
                    <a:lnTo>
                      <a:pt x="5977863" y="246468"/>
                    </a:lnTo>
                    <a:lnTo>
                      <a:pt x="5977863" y="160737"/>
                    </a:lnTo>
                    <a:close/>
                    <a:moveTo>
                      <a:pt x="5723065" y="160737"/>
                    </a:moveTo>
                    <a:lnTo>
                      <a:pt x="5723065" y="246468"/>
                    </a:lnTo>
                    <a:lnTo>
                      <a:pt x="5811811" y="246468"/>
                    </a:lnTo>
                    <a:lnTo>
                      <a:pt x="5811811" y="160737"/>
                    </a:lnTo>
                    <a:close/>
                    <a:moveTo>
                      <a:pt x="5557013" y="160737"/>
                    </a:moveTo>
                    <a:lnTo>
                      <a:pt x="5557013" y="246468"/>
                    </a:lnTo>
                    <a:lnTo>
                      <a:pt x="5645759" y="246468"/>
                    </a:lnTo>
                    <a:lnTo>
                      <a:pt x="5645759" y="160737"/>
                    </a:lnTo>
                    <a:close/>
                    <a:moveTo>
                      <a:pt x="5390961" y="160737"/>
                    </a:moveTo>
                    <a:lnTo>
                      <a:pt x="5390961" y="246468"/>
                    </a:lnTo>
                    <a:lnTo>
                      <a:pt x="5479707" y="246468"/>
                    </a:lnTo>
                    <a:lnTo>
                      <a:pt x="5479707" y="160737"/>
                    </a:lnTo>
                    <a:close/>
                    <a:moveTo>
                      <a:pt x="5224909" y="160737"/>
                    </a:moveTo>
                    <a:lnTo>
                      <a:pt x="5224909" y="246468"/>
                    </a:lnTo>
                    <a:lnTo>
                      <a:pt x="5313655" y="246468"/>
                    </a:lnTo>
                    <a:lnTo>
                      <a:pt x="5313655" y="160737"/>
                    </a:lnTo>
                    <a:close/>
                    <a:moveTo>
                      <a:pt x="5058857" y="160737"/>
                    </a:moveTo>
                    <a:lnTo>
                      <a:pt x="5058857" y="246468"/>
                    </a:lnTo>
                    <a:lnTo>
                      <a:pt x="5147603" y="246468"/>
                    </a:lnTo>
                    <a:lnTo>
                      <a:pt x="5147603" y="160737"/>
                    </a:lnTo>
                    <a:close/>
                    <a:moveTo>
                      <a:pt x="4892805" y="160737"/>
                    </a:moveTo>
                    <a:lnTo>
                      <a:pt x="4892805" y="246468"/>
                    </a:lnTo>
                    <a:lnTo>
                      <a:pt x="4981551" y="246468"/>
                    </a:lnTo>
                    <a:lnTo>
                      <a:pt x="4981551" y="160737"/>
                    </a:lnTo>
                    <a:close/>
                    <a:moveTo>
                      <a:pt x="4726753" y="160737"/>
                    </a:moveTo>
                    <a:lnTo>
                      <a:pt x="4726753" y="246468"/>
                    </a:lnTo>
                    <a:lnTo>
                      <a:pt x="4815499" y="246468"/>
                    </a:lnTo>
                    <a:lnTo>
                      <a:pt x="4815499" y="160737"/>
                    </a:lnTo>
                    <a:close/>
                    <a:moveTo>
                      <a:pt x="4560701" y="160737"/>
                    </a:moveTo>
                    <a:lnTo>
                      <a:pt x="4560701" y="246468"/>
                    </a:lnTo>
                    <a:lnTo>
                      <a:pt x="4649447" y="246468"/>
                    </a:lnTo>
                    <a:lnTo>
                      <a:pt x="4649447" y="160737"/>
                    </a:lnTo>
                    <a:close/>
                    <a:moveTo>
                      <a:pt x="4394649" y="160737"/>
                    </a:moveTo>
                    <a:lnTo>
                      <a:pt x="4394649" y="246468"/>
                    </a:lnTo>
                    <a:lnTo>
                      <a:pt x="4483395" y="246468"/>
                    </a:lnTo>
                    <a:lnTo>
                      <a:pt x="4483395" y="160737"/>
                    </a:lnTo>
                    <a:close/>
                    <a:moveTo>
                      <a:pt x="4228597" y="160737"/>
                    </a:moveTo>
                    <a:lnTo>
                      <a:pt x="4228597" y="246468"/>
                    </a:lnTo>
                    <a:lnTo>
                      <a:pt x="4317343" y="246468"/>
                    </a:lnTo>
                    <a:lnTo>
                      <a:pt x="4317343" y="160737"/>
                    </a:lnTo>
                    <a:close/>
                    <a:moveTo>
                      <a:pt x="4062545" y="160737"/>
                    </a:moveTo>
                    <a:lnTo>
                      <a:pt x="4062545" y="246468"/>
                    </a:lnTo>
                    <a:lnTo>
                      <a:pt x="4151291" y="246468"/>
                    </a:lnTo>
                    <a:lnTo>
                      <a:pt x="4151291" y="160737"/>
                    </a:lnTo>
                    <a:close/>
                    <a:moveTo>
                      <a:pt x="3896501" y="160737"/>
                    </a:moveTo>
                    <a:lnTo>
                      <a:pt x="3896501" y="246468"/>
                    </a:lnTo>
                    <a:lnTo>
                      <a:pt x="3985239" y="246468"/>
                    </a:lnTo>
                    <a:lnTo>
                      <a:pt x="3985239" y="160737"/>
                    </a:lnTo>
                    <a:close/>
                    <a:moveTo>
                      <a:pt x="3730449" y="160737"/>
                    </a:moveTo>
                    <a:lnTo>
                      <a:pt x="3730449" y="246468"/>
                    </a:lnTo>
                    <a:lnTo>
                      <a:pt x="3819195" y="246468"/>
                    </a:lnTo>
                    <a:lnTo>
                      <a:pt x="3819195" y="160737"/>
                    </a:lnTo>
                    <a:close/>
                    <a:moveTo>
                      <a:pt x="3564398" y="160737"/>
                    </a:moveTo>
                    <a:lnTo>
                      <a:pt x="3564398" y="246468"/>
                    </a:lnTo>
                    <a:lnTo>
                      <a:pt x="3653144" y="246468"/>
                    </a:lnTo>
                    <a:lnTo>
                      <a:pt x="3653144" y="160737"/>
                    </a:lnTo>
                    <a:close/>
                    <a:moveTo>
                      <a:pt x="3398347" y="160737"/>
                    </a:moveTo>
                    <a:lnTo>
                      <a:pt x="3398347" y="246468"/>
                    </a:lnTo>
                    <a:lnTo>
                      <a:pt x="3487092" y="246468"/>
                    </a:lnTo>
                    <a:lnTo>
                      <a:pt x="3487092" y="160737"/>
                    </a:lnTo>
                    <a:close/>
                    <a:moveTo>
                      <a:pt x="3232296" y="160737"/>
                    </a:moveTo>
                    <a:lnTo>
                      <a:pt x="3232296" y="246468"/>
                    </a:lnTo>
                    <a:lnTo>
                      <a:pt x="3321040" y="246468"/>
                    </a:lnTo>
                    <a:lnTo>
                      <a:pt x="3321040" y="160737"/>
                    </a:lnTo>
                    <a:close/>
                    <a:moveTo>
                      <a:pt x="3066244" y="160737"/>
                    </a:moveTo>
                    <a:lnTo>
                      <a:pt x="3066244" y="246468"/>
                    </a:lnTo>
                    <a:lnTo>
                      <a:pt x="3154990" y="246468"/>
                    </a:lnTo>
                    <a:lnTo>
                      <a:pt x="3154990" y="160737"/>
                    </a:lnTo>
                    <a:close/>
                    <a:moveTo>
                      <a:pt x="2900192" y="160737"/>
                    </a:moveTo>
                    <a:lnTo>
                      <a:pt x="2900192" y="246468"/>
                    </a:lnTo>
                    <a:lnTo>
                      <a:pt x="2988938" y="246468"/>
                    </a:lnTo>
                    <a:lnTo>
                      <a:pt x="2988938" y="160737"/>
                    </a:lnTo>
                    <a:close/>
                    <a:moveTo>
                      <a:pt x="2734140" y="160737"/>
                    </a:moveTo>
                    <a:lnTo>
                      <a:pt x="2734140" y="246468"/>
                    </a:lnTo>
                    <a:lnTo>
                      <a:pt x="2822886" y="246468"/>
                    </a:lnTo>
                    <a:lnTo>
                      <a:pt x="2822886" y="160737"/>
                    </a:lnTo>
                    <a:close/>
                    <a:moveTo>
                      <a:pt x="2568087" y="160737"/>
                    </a:moveTo>
                    <a:lnTo>
                      <a:pt x="2568087" y="246468"/>
                    </a:lnTo>
                    <a:lnTo>
                      <a:pt x="2656833" y="246468"/>
                    </a:lnTo>
                    <a:lnTo>
                      <a:pt x="2656833" y="160737"/>
                    </a:lnTo>
                    <a:close/>
                    <a:moveTo>
                      <a:pt x="2402035" y="160737"/>
                    </a:moveTo>
                    <a:lnTo>
                      <a:pt x="2402035" y="246468"/>
                    </a:lnTo>
                    <a:lnTo>
                      <a:pt x="2490781" y="246468"/>
                    </a:lnTo>
                    <a:lnTo>
                      <a:pt x="2490781" y="160737"/>
                    </a:lnTo>
                    <a:close/>
                    <a:moveTo>
                      <a:pt x="2235983" y="160737"/>
                    </a:moveTo>
                    <a:lnTo>
                      <a:pt x="2235983" y="246468"/>
                    </a:lnTo>
                    <a:lnTo>
                      <a:pt x="2324728" y="246468"/>
                    </a:lnTo>
                    <a:lnTo>
                      <a:pt x="2324728" y="160737"/>
                    </a:lnTo>
                    <a:close/>
                    <a:moveTo>
                      <a:pt x="2069930" y="160737"/>
                    </a:moveTo>
                    <a:lnTo>
                      <a:pt x="2069930" y="246468"/>
                    </a:lnTo>
                    <a:lnTo>
                      <a:pt x="2158677" y="246468"/>
                    </a:lnTo>
                    <a:lnTo>
                      <a:pt x="2158677" y="160737"/>
                    </a:lnTo>
                    <a:close/>
                    <a:moveTo>
                      <a:pt x="1903879" y="160737"/>
                    </a:moveTo>
                    <a:lnTo>
                      <a:pt x="1903879" y="246468"/>
                    </a:lnTo>
                    <a:lnTo>
                      <a:pt x="1992624" y="246468"/>
                    </a:lnTo>
                    <a:lnTo>
                      <a:pt x="1992624" y="160737"/>
                    </a:lnTo>
                    <a:close/>
                    <a:moveTo>
                      <a:pt x="1737825" y="160737"/>
                    </a:moveTo>
                    <a:lnTo>
                      <a:pt x="1737825" y="246468"/>
                    </a:lnTo>
                    <a:lnTo>
                      <a:pt x="1826572" y="246468"/>
                    </a:lnTo>
                    <a:lnTo>
                      <a:pt x="1826572" y="160737"/>
                    </a:lnTo>
                    <a:close/>
                    <a:moveTo>
                      <a:pt x="1571773" y="160737"/>
                    </a:moveTo>
                    <a:lnTo>
                      <a:pt x="1571773" y="246468"/>
                    </a:lnTo>
                    <a:lnTo>
                      <a:pt x="1660518" y="246468"/>
                    </a:lnTo>
                    <a:lnTo>
                      <a:pt x="1660518" y="160737"/>
                    </a:lnTo>
                    <a:close/>
                    <a:moveTo>
                      <a:pt x="1405720" y="160737"/>
                    </a:moveTo>
                    <a:lnTo>
                      <a:pt x="1405720" y="246468"/>
                    </a:lnTo>
                    <a:lnTo>
                      <a:pt x="1494467" y="246468"/>
                    </a:lnTo>
                    <a:lnTo>
                      <a:pt x="1494467" y="160737"/>
                    </a:lnTo>
                    <a:close/>
                    <a:moveTo>
                      <a:pt x="1239667" y="160737"/>
                    </a:moveTo>
                    <a:lnTo>
                      <a:pt x="1239667" y="246468"/>
                    </a:lnTo>
                    <a:lnTo>
                      <a:pt x="1328415" y="246468"/>
                    </a:lnTo>
                    <a:lnTo>
                      <a:pt x="1328415" y="160737"/>
                    </a:lnTo>
                    <a:close/>
                    <a:moveTo>
                      <a:pt x="1073616" y="160737"/>
                    </a:moveTo>
                    <a:lnTo>
                      <a:pt x="1073616" y="246468"/>
                    </a:lnTo>
                    <a:lnTo>
                      <a:pt x="1162361" y="246468"/>
                    </a:lnTo>
                    <a:lnTo>
                      <a:pt x="1162361" y="160737"/>
                    </a:lnTo>
                    <a:close/>
                    <a:moveTo>
                      <a:pt x="907564" y="160737"/>
                    </a:moveTo>
                    <a:lnTo>
                      <a:pt x="907564" y="246468"/>
                    </a:lnTo>
                    <a:lnTo>
                      <a:pt x="996311" y="246468"/>
                    </a:lnTo>
                    <a:lnTo>
                      <a:pt x="996311" y="160737"/>
                    </a:lnTo>
                    <a:close/>
                    <a:moveTo>
                      <a:pt x="741512" y="160737"/>
                    </a:moveTo>
                    <a:lnTo>
                      <a:pt x="741512" y="246468"/>
                    </a:lnTo>
                    <a:lnTo>
                      <a:pt x="830258" y="246468"/>
                    </a:lnTo>
                    <a:lnTo>
                      <a:pt x="830258" y="160737"/>
                    </a:lnTo>
                    <a:close/>
                    <a:moveTo>
                      <a:pt x="575461" y="160737"/>
                    </a:moveTo>
                    <a:lnTo>
                      <a:pt x="575461" y="246468"/>
                    </a:lnTo>
                    <a:lnTo>
                      <a:pt x="664206" y="246468"/>
                    </a:lnTo>
                    <a:lnTo>
                      <a:pt x="664206" y="160737"/>
                    </a:lnTo>
                    <a:close/>
                    <a:moveTo>
                      <a:pt x="409409" y="160737"/>
                    </a:moveTo>
                    <a:lnTo>
                      <a:pt x="409409" y="246468"/>
                    </a:lnTo>
                    <a:lnTo>
                      <a:pt x="498155" y="246468"/>
                    </a:lnTo>
                    <a:lnTo>
                      <a:pt x="498155" y="160737"/>
                    </a:lnTo>
                    <a:close/>
                    <a:moveTo>
                      <a:pt x="243357" y="160737"/>
                    </a:moveTo>
                    <a:lnTo>
                      <a:pt x="243357" y="246468"/>
                    </a:lnTo>
                    <a:lnTo>
                      <a:pt x="332103" y="246468"/>
                    </a:lnTo>
                    <a:lnTo>
                      <a:pt x="332103" y="160737"/>
                    </a:lnTo>
                    <a:close/>
                    <a:moveTo>
                      <a:pt x="77306" y="160737"/>
                    </a:moveTo>
                    <a:lnTo>
                      <a:pt x="77306" y="246468"/>
                    </a:lnTo>
                    <a:lnTo>
                      <a:pt x="166051" y="246468"/>
                    </a:lnTo>
                    <a:lnTo>
                      <a:pt x="166051" y="160737"/>
                    </a:lnTo>
                    <a:close/>
                    <a:moveTo>
                      <a:pt x="38653" y="0"/>
                    </a:moveTo>
                    <a:lnTo>
                      <a:pt x="77306" y="18814"/>
                    </a:lnTo>
                    <a:lnTo>
                      <a:pt x="77306" y="99819"/>
                    </a:lnTo>
                    <a:lnTo>
                      <a:pt x="166051" y="99819"/>
                    </a:lnTo>
                    <a:lnTo>
                      <a:pt x="166051" y="18814"/>
                    </a:lnTo>
                    <a:lnTo>
                      <a:pt x="204705" y="0"/>
                    </a:lnTo>
                    <a:lnTo>
                      <a:pt x="243357" y="18814"/>
                    </a:lnTo>
                    <a:lnTo>
                      <a:pt x="243357" y="99819"/>
                    </a:lnTo>
                    <a:lnTo>
                      <a:pt x="332103" y="99819"/>
                    </a:lnTo>
                    <a:lnTo>
                      <a:pt x="332103" y="18814"/>
                    </a:lnTo>
                    <a:lnTo>
                      <a:pt x="370756" y="0"/>
                    </a:lnTo>
                    <a:lnTo>
                      <a:pt x="409409" y="18814"/>
                    </a:lnTo>
                    <a:lnTo>
                      <a:pt x="409409" y="99819"/>
                    </a:lnTo>
                    <a:lnTo>
                      <a:pt x="498155" y="99819"/>
                    </a:lnTo>
                    <a:lnTo>
                      <a:pt x="498155" y="18814"/>
                    </a:lnTo>
                    <a:lnTo>
                      <a:pt x="536808" y="0"/>
                    </a:lnTo>
                    <a:lnTo>
                      <a:pt x="575461" y="18814"/>
                    </a:lnTo>
                    <a:lnTo>
                      <a:pt x="575461" y="99819"/>
                    </a:lnTo>
                    <a:lnTo>
                      <a:pt x="664206" y="99819"/>
                    </a:lnTo>
                    <a:lnTo>
                      <a:pt x="664206" y="18814"/>
                    </a:lnTo>
                    <a:lnTo>
                      <a:pt x="702860" y="0"/>
                    </a:lnTo>
                    <a:lnTo>
                      <a:pt x="741512" y="18814"/>
                    </a:lnTo>
                    <a:lnTo>
                      <a:pt x="741512" y="99819"/>
                    </a:lnTo>
                    <a:lnTo>
                      <a:pt x="830258" y="99819"/>
                    </a:lnTo>
                    <a:lnTo>
                      <a:pt x="830258" y="18814"/>
                    </a:lnTo>
                    <a:lnTo>
                      <a:pt x="868911" y="0"/>
                    </a:lnTo>
                    <a:lnTo>
                      <a:pt x="907564" y="18814"/>
                    </a:lnTo>
                    <a:lnTo>
                      <a:pt x="907564" y="99819"/>
                    </a:lnTo>
                    <a:lnTo>
                      <a:pt x="996311" y="99819"/>
                    </a:lnTo>
                    <a:lnTo>
                      <a:pt x="996311" y="18814"/>
                    </a:lnTo>
                    <a:lnTo>
                      <a:pt x="1034963" y="0"/>
                    </a:lnTo>
                    <a:lnTo>
                      <a:pt x="1073616" y="18814"/>
                    </a:lnTo>
                    <a:lnTo>
                      <a:pt x="1073616" y="99819"/>
                    </a:lnTo>
                    <a:lnTo>
                      <a:pt x="1162361" y="99819"/>
                    </a:lnTo>
                    <a:lnTo>
                      <a:pt x="1162361" y="18814"/>
                    </a:lnTo>
                    <a:lnTo>
                      <a:pt x="1201015" y="0"/>
                    </a:lnTo>
                    <a:lnTo>
                      <a:pt x="1239667" y="18814"/>
                    </a:lnTo>
                    <a:lnTo>
                      <a:pt x="1239667" y="99819"/>
                    </a:lnTo>
                    <a:lnTo>
                      <a:pt x="1328415" y="99819"/>
                    </a:lnTo>
                    <a:lnTo>
                      <a:pt x="1328415" y="18814"/>
                    </a:lnTo>
                    <a:lnTo>
                      <a:pt x="1367067" y="0"/>
                    </a:lnTo>
                    <a:lnTo>
                      <a:pt x="1405720" y="18814"/>
                    </a:lnTo>
                    <a:lnTo>
                      <a:pt x="1405720" y="99819"/>
                    </a:lnTo>
                    <a:lnTo>
                      <a:pt x="1494467" y="99819"/>
                    </a:lnTo>
                    <a:lnTo>
                      <a:pt x="1494467" y="18814"/>
                    </a:lnTo>
                    <a:lnTo>
                      <a:pt x="1533119" y="0"/>
                    </a:lnTo>
                    <a:lnTo>
                      <a:pt x="1571773" y="18814"/>
                    </a:lnTo>
                    <a:lnTo>
                      <a:pt x="1571773" y="99819"/>
                    </a:lnTo>
                    <a:lnTo>
                      <a:pt x="1660518" y="99819"/>
                    </a:lnTo>
                    <a:lnTo>
                      <a:pt x="1660518" y="18814"/>
                    </a:lnTo>
                    <a:lnTo>
                      <a:pt x="1699173" y="0"/>
                    </a:lnTo>
                    <a:lnTo>
                      <a:pt x="1737825" y="18814"/>
                    </a:lnTo>
                    <a:lnTo>
                      <a:pt x="1737825" y="99819"/>
                    </a:lnTo>
                    <a:lnTo>
                      <a:pt x="1826572" y="99819"/>
                    </a:lnTo>
                    <a:lnTo>
                      <a:pt x="1826572" y="18814"/>
                    </a:lnTo>
                    <a:lnTo>
                      <a:pt x="1865225" y="0"/>
                    </a:lnTo>
                    <a:lnTo>
                      <a:pt x="1903879" y="18814"/>
                    </a:lnTo>
                    <a:lnTo>
                      <a:pt x="1903879" y="99819"/>
                    </a:lnTo>
                    <a:lnTo>
                      <a:pt x="1992624" y="99819"/>
                    </a:lnTo>
                    <a:lnTo>
                      <a:pt x="1992624" y="18814"/>
                    </a:lnTo>
                    <a:lnTo>
                      <a:pt x="2031277" y="0"/>
                    </a:lnTo>
                    <a:lnTo>
                      <a:pt x="2069930" y="18814"/>
                    </a:lnTo>
                    <a:lnTo>
                      <a:pt x="2069930" y="99819"/>
                    </a:lnTo>
                    <a:lnTo>
                      <a:pt x="2158677" y="99819"/>
                    </a:lnTo>
                    <a:lnTo>
                      <a:pt x="2158677" y="18814"/>
                    </a:lnTo>
                    <a:lnTo>
                      <a:pt x="2197329" y="0"/>
                    </a:lnTo>
                    <a:lnTo>
                      <a:pt x="2235983" y="18814"/>
                    </a:lnTo>
                    <a:lnTo>
                      <a:pt x="2235983" y="99819"/>
                    </a:lnTo>
                    <a:lnTo>
                      <a:pt x="2324728" y="99819"/>
                    </a:lnTo>
                    <a:lnTo>
                      <a:pt x="2324728" y="18814"/>
                    </a:lnTo>
                    <a:lnTo>
                      <a:pt x="2363382" y="0"/>
                    </a:lnTo>
                    <a:lnTo>
                      <a:pt x="2402035" y="18814"/>
                    </a:lnTo>
                    <a:lnTo>
                      <a:pt x="2402035" y="99819"/>
                    </a:lnTo>
                    <a:lnTo>
                      <a:pt x="2490781" y="99819"/>
                    </a:lnTo>
                    <a:lnTo>
                      <a:pt x="2490781" y="18814"/>
                    </a:lnTo>
                    <a:lnTo>
                      <a:pt x="2529435" y="0"/>
                    </a:lnTo>
                    <a:lnTo>
                      <a:pt x="2568087" y="18814"/>
                    </a:lnTo>
                    <a:lnTo>
                      <a:pt x="2568087" y="99819"/>
                    </a:lnTo>
                    <a:lnTo>
                      <a:pt x="2656833" y="99819"/>
                    </a:lnTo>
                    <a:lnTo>
                      <a:pt x="2656833" y="18814"/>
                    </a:lnTo>
                    <a:lnTo>
                      <a:pt x="2695487" y="0"/>
                    </a:lnTo>
                    <a:lnTo>
                      <a:pt x="2734140" y="18814"/>
                    </a:lnTo>
                    <a:lnTo>
                      <a:pt x="2734140" y="99819"/>
                    </a:lnTo>
                    <a:lnTo>
                      <a:pt x="2822886" y="99819"/>
                    </a:lnTo>
                    <a:lnTo>
                      <a:pt x="2822886" y="18814"/>
                    </a:lnTo>
                    <a:lnTo>
                      <a:pt x="2861538" y="0"/>
                    </a:lnTo>
                    <a:lnTo>
                      <a:pt x="2900192" y="18814"/>
                    </a:lnTo>
                    <a:lnTo>
                      <a:pt x="2900192" y="99819"/>
                    </a:lnTo>
                    <a:lnTo>
                      <a:pt x="2988938" y="99819"/>
                    </a:lnTo>
                    <a:lnTo>
                      <a:pt x="2988938" y="18814"/>
                    </a:lnTo>
                    <a:lnTo>
                      <a:pt x="3027591" y="0"/>
                    </a:lnTo>
                    <a:lnTo>
                      <a:pt x="3066244" y="18814"/>
                    </a:lnTo>
                    <a:lnTo>
                      <a:pt x="3066244" y="99819"/>
                    </a:lnTo>
                    <a:lnTo>
                      <a:pt x="3154990" y="99819"/>
                    </a:lnTo>
                    <a:lnTo>
                      <a:pt x="3154990" y="18814"/>
                    </a:lnTo>
                    <a:lnTo>
                      <a:pt x="3193643" y="0"/>
                    </a:lnTo>
                    <a:lnTo>
                      <a:pt x="3232296" y="18814"/>
                    </a:lnTo>
                    <a:lnTo>
                      <a:pt x="3232296" y="99819"/>
                    </a:lnTo>
                    <a:lnTo>
                      <a:pt x="3321040" y="99819"/>
                    </a:lnTo>
                    <a:lnTo>
                      <a:pt x="3321040" y="18814"/>
                    </a:lnTo>
                    <a:lnTo>
                      <a:pt x="3359693" y="0"/>
                    </a:lnTo>
                    <a:lnTo>
                      <a:pt x="3398347" y="18814"/>
                    </a:lnTo>
                    <a:lnTo>
                      <a:pt x="3398347" y="99819"/>
                    </a:lnTo>
                    <a:lnTo>
                      <a:pt x="3487092" y="99819"/>
                    </a:lnTo>
                    <a:lnTo>
                      <a:pt x="3487092" y="18814"/>
                    </a:lnTo>
                    <a:lnTo>
                      <a:pt x="3525745" y="0"/>
                    </a:lnTo>
                    <a:lnTo>
                      <a:pt x="3564398" y="18814"/>
                    </a:lnTo>
                    <a:lnTo>
                      <a:pt x="3564398" y="99819"/>
                    </a:lnTo>
                    <a:lnTo>
                      <a:pt x="3653144" y="99819"/>
                    </a:lnTo>
                    <a:lnTo>
                      <a:pt x="3653144" y="18814"/>
                    </a:lnTo>
                    <a:lnTo>
                      <a:pt x="3691796" y="0"/>
                    </a:lnTo>
                    <a:lnTo>
                      <a:pt x="3730449" y="18814"/>
                    </a:lnTo>
                    <a:lnTo>
                      <a:pt x="3730449" y="99819"/>
                    </a:lnTo>
                    <a:lnTo>
                      <a:pt x="3819195" y="99819"/>
                    </a:lnTo>
                    <a:lnTo>
                      <a:pt x="3819195" y="18814"/>
                    </a:lnTo>
                    <a:lnTo>
                      <a:pt x="3857848" y="0"/>
                    </a:lnTo>
                    <a:lnTo>
                      <a:pt x="3896501" y="18814"/>
                    </a:lnTo>
                    <a:lnTo>
                      <a:pt x="3896501" y="99819"/>
                    </a:lnTo>
                    <a:lnTo>
                      <a:pt x="3985239" y="99819"/>
                    </a:lnTo>
                    <a:lnTo>
                      <a:pt x="3985239" y="18814"/>
                    </a:lnTo>
                    <a:lnTo>
                      <a:pt x="4023892" y="0"/>
                    </a:lnTo>
                    <a:lnTo>
                      <a:pt x="4062545" y="18814"/>
                    </a:lnTo>
                    <a:lnTo>
                      <a:pt x="4062545" y="99819"/>
                    </a:lnTo>
                    <a:lnTo>
                      <a:pt x="4151291" y="99819"/>
                    </a:lnTo>
                    <a:lnTo>
                      <a:pt x="4151291" y="18814"/>
                    </a:lnTo>
                    <a:lnTo>
                      <a:pt x="4189944" y="0"/>
                    </a:lnTo>
                    <a:lnTo>
                      <a:pt x="4228597" y="18814"/>
                    </a:lnTo>
                    <a:lnTo>
                      <a:pt x="4228597" y="99819"/>
                    </a:lnTo>
                    <a:lnTo>
                      <a:pt x="4317343" y="99819"/>
                    </a:lnTo>
                    <a:lnTo>
                      <a:pt x="4317343" y="18814"/>
                    </a:lnTo>
                    <a:lnTo>
                      <a:pt x="4355996" y="0"/>
                    </a:lnTo>
                    <a:lnTo>
                      <a:pt x="4394649" y="18814"/>
                    </a:lnTo>
                    <a:lnTo>
                      <a:pt x="4394649" y="99819"/>
                    </a:lnTo>
                    <a:lnTo>
                      <a:pt x="4483395" y="99819"/>
                    </a:lnTo>
                    <a:lnTo>
                      <a:pt x="4483395" y="18814"/>
                    </a:lnTo>
                    <a:lnTo>
                      <a:pt x="4522048" y="0"/>
                    </a:lnTo>
                    <a:lnTo>
                      <a:pt x="4560701" y="18814"/>
                    </a:lnTo>
                    <a:lnTo>
                      <a:pt x="4560701" y="99819"/>
                    </a:lnTo>
                    <a:lnTo>
                      <a:pt x="4649447" y="99819"/>
                    </a:lnTo>
                    <a:lnTo>
                      <a:pt x="4649447" y="18814"/>
                    </a:lnTo>
                    <a:lnTo>
                      <a:pt x="4688100" y="0"/>
                    </a:lnTo>
                    <a:lnTo>
                      <a:pt x="4726753" y="18814"/>
                    </a:lnTo>
                    <a:lnTo>
                      <a:pt x="4726753" y="99819"/>
                    </a:lnTo>
                    <a:lnTo>
                      <a:pt x="4815499" y="99819"/>
                    </a:lnTo>
                    <a:lnTo>
                      <a:pt x="4815499" y="18814"/>
                    </a:lnTo>
                    <a:lnTo>
                      <a:pt x="4854152" y="0"/>
                    </a:lnTo>
                    <a:lnTo>
                      <a:pt x="4892805" y="18814"/>
                    </a:lnTo>
                    <a:lnTo>
                      <a:pt x="4892805" y="99819"/>
                    </a:lnTo>
                    <a:lnTo>
                      <a:pt x="4981551" y="99819"/>
                    </a:lnTo>
                    <a:lnTo>
                      <a:pt x="4981551" y="18814"/>
                    </a:lnTo>
                    <a:lnTo>
                      <a:pt x="5020204" y="0"/>
                    </a:lnTo>
                    <a:lnTo>
                      <a:pt x="5058857" y="18814"/>
                    </a:lnTo>
                    <a:lnTo>
                      <a:pt x="5058857" y="99819"/>
                    </a:lnTo>
                    <a:lnTo>
                      <a:pt x="5147603" y="99819"/>
                    </a:lnTo>
                    <a:lnTo>
                      <a:pt x="5147603" y="18814"/>
                    </a:lnTo>
                    <a:lnTo>
                      <a:pt x="5186256" y="0"/>
                    </a:lnTo>
                    <a:lnTo>
                      <a:pt x="5224909" y="18814"/>
                    </a:lnTo>
                    <a:lnTo>
                      <a:pt x="5224909" y="99819"/>
                    </a:lnTo>
                    <a:lnTo>
                      <a:pt x="5313655" y="99819"/>
                    </a:lnTo>
                    <a:lnTo>
                      <a:pt x="5313655" y="18814"/>
                    </a:lnTo>
                    <a:lnTo>
                      <a:pt x="5352308" y="0"/>
                    </a:lnTo>
                    <a:lnTo>
                      <a:pt x="5390961" y="18814"/>
                    </a:lnTo>
                    <a:lnTo>
                      <a:pt x="5390961" y="99819"/>
                    </a:lnTo>
                    <a:lnTo>
                      <a:pt x="5479707" y="99819"/>
                    </a:lnTo>
                    <a:lnTo>
                      <a:pt x="5479707" y="18814"/>
                    </a:lnTo>
                    <a:lnTo>
                      <a:pt x="5518360" y="0"/>
                    </a:lnTo>
                    <a:lnTo>
                      <a:pt x="5557013" y="18814"/>
                    </a:lnTo>
                    <a:lnTo>
                      <a:pt x="5557013" y="99819"/>
                    </a:lnTo>
                    <a:lnTo>
                      <a:pt x="5645759" y="99819"/>
                    </a:lnTo>
                    <a:lnTo>
                      <a:pt x="5645759" y="18814"/>
                    </a:lnTo>
                    <a:lnTo>
                      <a:pt x="5684412" y="0"/>
                    </a:lnTo>
                    <a:lnTo>
                      <a:pt x="5723065" y="18814"/>
                    </a:lnTo>
                    <a:lnTo>
                      <a:pt x="5723065" y="99819"/>
                    </a:lnTo>
                    <a:lnTo>
                      <a:pt x="5811811" y="99819"/>
                    </a:lnTo>
                    <a:lnTo>
                      <a:pt x="5811811" y="18814"/>
                    </a:lnTo>
                    <a:lnTo>
                      <a:pt x="5850464" y="0"/>
                    </a:lnTo>
                    <a:lnTo>
                      <a:pt x="5889117" y="18814"/>
                    </a:lnTo>
                    <a:lnTo>
                      <a:pt x="5889117" y="99819"/>
                    </a:lnTo>
                    <a:lnTo>
                      <a:pt x="5977863" y="99819"/>
                    </a:lnTo>
                    <a:lnTo>
                      <a:pt x="5977863" y="18814"/>
                    </a:lnTo>
                    <a:lnTo>
                      <a:pt x="6016516" y="0"/>
                    </a:lnTo>
                    <a:lnTo>
                      <a:pt x="6055169" y="18814"/>
                    </a:lnTo>
                    <a:lnTo>
                      <a:pt x="6055169" y="99819"/>
                    </a:lnTo>
                    <a:lnTo>
                      <a:pt x="6143915" y="99819"/>
                    </a:lnTo>
                    <a:lnTo>
                      <a:pt x="6143915" y="18814"/>
                    </a:lnTo>
                    <a:lnTo>
                      <a:pt x="6182568" y="0"/>
                    </a:lnTo>
                    <a:lnTo>
                      <a:pt x="6221221" y="18814"/>
                    </a:lnTo>
                    <a:lnTo>
                      <a:pt x="6221221" y="99819"/>
                    </a:lnTo>
                    <a:lnTo>
                      <a:pt x="6309967" y="99819"/>
                    </a:lnTo>
                    <a:lnTo>
                      <a:pt x="6309967" y="18814"/>
                    </a:lnTo>
                    <a:lnTo>
                      <a:pt x="6348620" y="0"/>
                    </a:lnTo>
                    <a:lnTo>
                      <a:pt x="6387273" y="18814"/>
                    </a:lnTo>
                    <a:lnTo>
                      <a:pt x="6387273" y="99819"/>
                    </a:lnTo>
                    <a:lnTo>
                      <a:pt x="6476019" y="99819"/>
                    </a:lnTo>
                    <a:lnTo>
                      <a:pt x="6476019" y="18814"/>
                    </a:lnTo>
                    <a:lnTo>
                      <a:pt x="6514672" y="0"/>
                    </a:lnTo>
                    <a:lnTo>
                      <a:pt x="6553325" y="18814"/>
                    </a:lnTo>
                    <a:lnTo>
                      <a:pt x="6553325" y="99819"/>
                    </a:lnTo>
                    <a:lnTo>
                      <a:pt x="6642071" y="99819"/>
                    </a:lnTo>
                    <a:lnTo>
                      <a:pt x="6642071" y="18814"/>
                    </a:lnTo>
                    <a:lnTo>
                      <a:pt x="6680724" y="0"/>
                    </a:lnTo>
                    <a:lnTo>
                      <a:pt x="6719377" y="18814"/>
                    </a:lnTo>
                    <a:lnTo>
                      <a:pt x="6719377" y="99819"/>
                    </a:lnTo>
                    <a:lnTo>
                      <a:pt x="6808123" y="99819"/>
                    </a:lnTo>
                    <a:lnTo>
                      <a:pt x="6808123" y="18814"/>
                    </a:lnTo>
                    <a:lnTo>
                      <a:pt x="6846776" y="0"/>
                    </a:lnTo>
                    <a:lnTo>
                      <a:pt x="6885429" y="18814"/>
                    </a:lnTo>
                    <a:lnTo>
                      <a:pt x="6885429" y="99819"/>
                    </a:lnTo>
                    <a:lnTo>
                      <a:pt x="6974175" y="99819"/>
                    </a:lnTo>
                    <a:lnTo>
                      <a:pt x="6974175" y="18814"/>
                    </a:lnTo>
                    <a:lnTo>
                      <a:pt x="7012828" y="0"/>
                    </a:lnTo>
                    <a:lnTo>
                      <a:pt x="7051481" y="18814"/>
                    </a:lnTo>
                    <a:lnTo>
                      <a:pt x="7051481" y="99819"/>
                    </a:lnTo>
                    <a:lnTo>
                      <a:pt x="7140227" y="99819"/>
                    </a:lnTo>
                    <a:lnTo>
                      <a:pt x="7140227" y="18814"/>
                    </a:lnTo>
                    <a:lnTo>
                      <a:pt x="7178880" y="0"/>
                    </a:lnTo>
                    <a:lnTo>
                      <a:pt x="7217533" y="18814"/>
                    </a:lnTo>
                    <a:lnTo>
                      <a:pt x="7217533" y="99819"/>
                    </a:lnTo>
                    <a:lnTo>
                      <a:pt x="7306279" y="99819"/>
                    </a:lnTo>
                    <a:lnTo>
                      <a:pt x="7306279" y="18814"/>
                    </a:lnTo>
                    <a:lnTo>
                      <a:pt x="7344932" y="0"/>
                    </a:lnTo>
                    <a:lnTo>
                      <a:pt x="7383585" y="18814"/>
                    </a:lnTo>
                    <a:lnTo>
                      <a:pt x="7383585" y="99819"/>
                    </a:lnTo>
                    <a:lnTo>
                      <a:pt x="7472331" y="99819"/>
                    </a:lnTo>
                    <a:lnTo>
                      <a:pt x="7472331" y="18814"/>
                    </a:lnTo>
                    <a:lnTo>
                      <a:pt x="7510984" y="0"/>
                    </a:lnTo>
                    <a:lnTo>
                      <a:pt x="7549637" y="18814"/>
                    </a:lnTo>
                    <a:lnTo>
                      <a:pt x="7549637" y="99819"/>
                    </a:lnTo>
                    <a:lnTo>
                      <a:pt x="7638383" y="99819"/>
                    </a:lnTo>
                    <a:lnTo>
                      <a:pt x="7638383" y="18814"/>
                    </a:lnTo>
                    <a:lnTo>
                      <a:pt x="7677036" y="0"/>
                    </a:lnTo>
                    <a:lnTo>
                      <a:pt x="7715689" y="18814"/>
                    </a:lnTo>
                    <a:lnTo>
                      <a:pt x="7715689" y="99819"/>
                    </a:lnTo>
                    <a:lnTo>
                      <a:pt x="7804435" y="99819"/>
                    </a:lnTo>
                    <a:lnTo>
                      <a:pt x="7804435" y="18814"/>
                    </a:lnTo>
                    <a:lnTo>
                      <a:pt x="7843088" y="0"/>
                    </a:lnTo>
                    <a:lnTo>
                      <a:pt x="7881741" y="18814"/>
                    </a:lnTo>
                    <a:lnTo>
                      <a:pt x="7881741" y="99819"/>
                    </a:lnTo>
                    <a:lnTo>
                      <a:pt x="7970487" y="99819"/>
                    </a:lnTo>
                    <a:lnTo>
                      <a:pt x="7970487" y="18814"/>
                    </a:lnTo>
                    <a:lnTo>
                      <a:pt x="8009140" y="0"/>
                    </a:lnTo>
                    <a:lnTo>
                      <a:pt x="8047793" y="18814"/>
                    </a:lnTo>
                    <a:lnTo>
                      <a:pt x="8047793" y="99819"/>
                    </a:lnTo>
                    <a:lnTo>
                      <a:pt x="8136538" y="99819"/>
                    </a:lnTo>
                    <a:lnTo>
                      <a:pt x="8136538" y="18814"/>
                    </a:lnTo>
                    <a:lnTo>
                      <a:pt x="8175192" y="0"/>
                    </a:lnTo>
                    <a:lnTo>
                      <a:pt x="8213844" y="18814"/>
                    </a:lnTo>
                    <a:lnTo>
                      <a:pt x="8213844" y="99819"/>
                    </a:lnTo>
                    <a:lnTo>
                      <a:pt x="8302590" y="99819"/>
                    </a:lnTo>
                    <a:lnTo>
                      <a:pt x="8302590" y="18814"/>
                    </a:lnTo>
                    <a:lnTo>
                      <a:pt x="8341244" y="0"/>
                    </a:lnTo>
                    <a:lnTo>
                      <a:pt x="8379896" y="18814"/>
                    </a:lnTo>
                    <a:lnTo>
                      <a:pt x="8379896" y="99819"/>
                    </a:lnTo>
                    <a:lnTo>
                      <a:pt x="8468642" y="99819"/>
                    </a:lnTo>
                    <a:lnTo>
                      <a:pt x="8468642" y="18814"/>
                    </a:lnTo>
                    <a:lnTo>
                      <a:pt x="8507296" y="0"/>
                    </a:lnTo>
                    <a:lnTo>
                      <a:pt x="8545948" y="18814"/>
                    </a:lnTo>
                    <a:lnTo>
                      <a:pt x="8545948" y="99819"/>
                    </a:lnTo>
                    <a:lnTo>
                      <a:pt x="8634694" y="99819"/>
                    </a:lnTo>
                    <a:lnTo>
                      <a:pt x="8634694" y="18814"/>
                    </a:lnTo>
                    <a:lnTo>
                      <a:pt x="8673348" y="0"/>
                    </a:lnTo>
                    <a:lnTo>
                      <a:pt x="8712000" y="18814"/>
                    </a:lnTo>
                    <a:lnTo>
                      <a:pt x="8712000" y="99819"/>
                    </a:lnTo>
                    <a:lnTo>
                      <a:pt x="8800746" y="99819"/>
                    </a:lnTo>
                    <a:lnTo>
                      <a:pt x="8800746" y="18814"/>
                    </a:lnTo>
                    <a:lnTo>
                      <a:pt x="8839400" y="0"/>
                    </a:lnTo>
                    <a:lnTo>
                      <a:pt x="8878052" y="18814"/>
                    </a:lnTo>
                    <a:lnTo>
                      <a:pt x="8878052" y="99819"/>
                    </a:lnTo>
                    <a:lnTo>
                      <a:pt x="8966798" y="99819"/>
                    </a:lnTo>
                    <a:lnTo>
                      <a:pt x="8966798" y="18814"/>
                    </a:lnTo>
                    <a:lnTo>
                      <a:pt x="9005452" y="0"/>
                    </a:lnTo>
                    <a:lnTo>
                      <a:pt x="9044104" y="18814"/>
                    </a:lnTo>
                    <a:lnTo>
                      <a:pt x="9044104" y="99819"/>
                    </a:lnTo>
                    <a:lnTo>
                      <a:pt x="9132850" y="99819"/>
                    </a:lnTo>
                    <a:lnTo>
                      <a:pt x="9132850" y="18814"/>
                    </a:lnTo>
                    <a:lnTo>
                      <a:pt x="9171504" y="0"/>
                    </a:lnTo>
                    <a:lnTo>
                      <a:pt x="9210156" y="18814"/>
                    </a:lnTo>
                    <a:lnTo>
                      <a:pt x="9210156" y="99819"/>
                    </a:lnTo>
                    <a:lnTo>
                      <a:pt x="9298902" y="99819"/>
                    </a:lnTo>
                    <a:lnTo>
                      <a:pt x="9298902" y="18814"/>
                    </a:lnTo>
                    <a:lnTo>
                      <a:pt x="9337556" y="0"/>
                    </a:lnTo>
                    <a:lnTo>
                      <a:pt x="9376208" y="18814"/>
                    </a:lnTo>
                    <a:lnTo>
                      <a:pt x="9376208" y="99819"/>
                    </a:lnTo>
                    <a:lnTo>
                      <a:pt x="9464954" y="99819"/>
                    </a:lnTo>
                    <a:lnTo>
                      <a:pt x="9464954" y="18814"/>
                    </a:lnTo>
                    <a:lnTo>
                      <a:pt x="9503608" y="0"/>
                    </a:lnTo>
                    <a:lnTo>
                      <a:pt x="9542260" y="18814"/>
                    </a:lnTo>
                    <a:lnTo>
                      <a:pt x="9542260" y="99819"/>
                    </a:lnTo>
                    <a:lnTo>
                      <a:pt x="9631006" y="99819"/>
                    </a:lnTo>
                    <a:lnTo>
                      <a:pt x="9631006" y="18814"/>
                    </a:lnTo>
                    <a:lnTo>
                      <a:pt x="9669660" y="0"/>
                    </a:lnTo>
                    <a:lnTo>
                      <a:pt x="9708312" y="18814"/>
                    </a:lnTo>
                    <a:lnTo>
                      <a:pt x="9708312" y="99819"/>
                    </a:lnTo>
                    <a:lnTo>
                      <a:pt x="9797058" y="99819"/>
                    </a:lnTo>
                    <a:lnTo>
                      <a:pt x="9797058" y="18814"/>
                    </a:lnTo>
                    <a:lnTo>
                      <a:pt x="9835712" y="0"/>
                    </a:lnTo>
                    <a:lnTo>
                      <a:pt x="9874364" y="18814"/>
                    </a:lnTo>
                    <a:lnTo>
                      <a:pt x="9874364" y="99819"/>
                    </a:lnTo>
                    <a:lnTo>
                      <a:pt x="9963115" y="99819"/>
                    </a:lnTo>
                    <a:lnTo>
                      <a:pt x="9963115" y="18814"/>
                    </a:lnTo>
                    <a:lnTo>
                      <a:pt x="10001767" y="0"/>
                    </a:lnTo>
                    <a:lnTo>
                      <a:pt x="10040421" y="18814"/>
                    </a:lnTo>
                    <a:lnTo>
                      <a:pt x="10040421" y="653829"/>
                    </a:lnTo>
                    <a:lnTo>
                      <a:pt x="9963115" y="653829"/>
                    </a:lnTo>
                    <a:lnTo>
                      <a:pt x="9963115" y="652442"/>
                    </a:lnTo>
                    <a:lnTo>
                      <a:pt x="9874364" y="652442"/>
                    </a:lnTo>
                    <a:lnTo>
                      <a:pt x="9874364" y="653829"/>
                    </a:lnTo>
                    <a:lnTo>
                      <a:pt x="9797058" y="653829"/>
                    </a:lnTo>
                    <a:lnTo>
                      <a:pt x="9797058" y="652442"/>
                    </a:lnTo>
                    <a:lnTo>
                      <a:pt x="9708312" y="652442"/>
                    </a:lnTo>
                    <a:lnTo>
                      <a:pt x="9708312" y="653829"/>
                    </a:lnTo>
                    <a:lnTo>
                      <a:pt x="9631006" y="653829"/>
                    </a:lnTo>
                    <a:lnTo>
                      <a:pt x="9631006" y="652442"/>
                    </a:lnTo>
                    <a:lnTo>
                      <a:pt x="9542260" y="652442"/>
                    </a:lnTo>
                    <a:lnTo>
                      <a:pt x="9542260" y="653829"/>
                    </a:lnTo>
                    <a:lnTo>
                      <a:pt x="9464954" y="653829"/>
                    </a:lnTo>
                    <a:lnTo>
                      <a:pt x="9464954" y="652442"/>
                    </a:lnTo>
                    <a:lnTo>
                      <a:pt x="9376208" y="652442"/>
                    </a:lnTo>
                    <a:lnTo>
                      <a:pt x="9376208" y="653829"/>
                    </a:lnTo>
                    <a:lnTo>
                      <a:pt x="9298902" y="653829"/>
                    </a:lnTo>
                    <a:lnTo>
                      <a:pt x="9298902" y="652442"/>
                    </a:lnTo>
                    <a:lnTo>
                      <a:pt x="9210156" y="652442"/>
                    </a:lnTo>
                    <a:lnTo>
                      <a:pt x="9210156" y="653829"/>
                    </a:lnTo>
                    <a:lnTo>
                      <a:pt x="9132850" y="653829"/>
                    </a:lnTo>
                    <a:lnTo>
                      <a:pt x="9132850" y="652442"/>
                    </a:lnTo>
                    <a:lnTo>
                      <a:pt x="9044104" y="652442"/>
                    </a:lnTo>
                    <a:lnTo>
                      <a:pt x="9044104" y="653829"/>
                    </a:lnTo>
                    <a:lnTo>
                      <a:pt x="8966798" y="653829"/>
                    </a:lnTo>
                    <a:lnTo>
                      <a:pt x="8966798" y="652442"/>
                    </a:lnTo>
                    <a:lnTo>
                      <a:pt x="8878052" y="652442"/>
                    </a:lnTo>
                    <a:lnTo>
                      <a:pt x="8878052" y="653829"/>
                    </a:lnTo>
                    <a:lnTo>
                      <a:pt x="8800746" y="653829"/>
                    </a:lnTo>
                    <a:lnTo>
                      <a:pt x="8800746" y="652442"/>
                    </a:lnTo>
                    <a:lnTo>
                      <a:pt x="8712000" y="652442"/>
                    </a:lnTo>
                    <a:lnTo>
                      <a:pt x="8712000" y="653829"/>
                    </a:lnTo>
                    <a:lnTo>
                      <a:pt x="8634694" y="653829"/>
                    </a:lnTo>
                    <a:lnTo>
                      <a:pt x="8634694" y="652442"/>
                    </a:lnTo>
                    <a:lnTo>
                      <a:pt x="8545948" y="652442"/>
                    </a:lnTo>
                    <a:lnTo>
                      <a:pt x="8545948" y="653829"/>
                    </a:lnTo>
                    <a:lnTo>
                      <a:pt x="8468642" y="653829"/>
                    </a:lnTo>
                    <a:lnTo>
                      <a:pt x="8468642" y="652442"/>
                    </a:lnTo>
                    <a:lnTo>
                      <a:pt x="8379896" y="652442"/>
                    </a:lnTo>
                    <a:lnTo>
                      <a:pt x="8379896" y="653829"/>
                    </a:lnTo>
                    <a:lnTo>
                      <a:pt x="8302590" y="653829"/>
                    </a:lnTo>
                    <a:lnTo>
                      <a:pt x="8302590" y="652442"/>
                    </a:lnTo>
                    <a:lnTo>
                      <a:pt x="8213844" y="652442"/>
                    </a:lnTo>
                    <a:lnTo>
                      <a:pt x="8213844" y="653829"/>
                    </a:lnTo>
                    <a:lnTo>
                      <a:pt x="8136538" y="653829"/>
                    </a:lnTo>
                    <a:lnTo>
                      <a:pt x="8136538" y="652442"/>
                    </a:lnTo>
                    <a:lnTo>
                      <a:pt x="8047793" y="652442"/>
                    </a:lnTo>
                    <a:lnTo>
                      <a:pt x="8047793" y="653829"/>
                    </a:lnTo>
                    <a:lnTo>
                      <a:pt x="7970487" y="653829"/>
                    </a:lnTo>
                    <a:lnTo>
                      <a:pt x="7970487" y="652442"/>
                    </a:lnTo>
                    <a:lnTo>
                      <a:pt x="7881741" y="652442"/>
                    </a:lnTo>
                    <a:lnTo>
                      <a:pt x="7881741" y="653829"/>
                    </a:lnTo>
                    <a:lnTo>
                      <a:pt x="7804435" y="653829"/>
                    </a:lnTo>
                    <a:lnTo>
                      <a:pt x="7804435" y="652442"/>
                    </a:lnTo>
                    <a:lnTo>
                      <a:pt x="7715689" y="652442"/>
                    </a:lnTo>
                    <a:lnTo>
                      <a:pt x="7715689" y="653829"/>
                    </a:lnTo>
                    <a:lnTo>
                      <a:pt x="7638383" y="653829"/>
                    </a:lnTo>
                    <a:lnTo>
                      <a:pt x="7638383" y="652442"/>
                    </a:lnTo>
                    <a:lnTo>
                      <a:pt x="7549637" y="652442"/>
                    </a:lnTo>
                    <a:lnTo>
                      <a:pt x="7549637" y="653829"/>
                    </a:lnTo>
                    <a:lnTo>
                      <a:pt x="7472331" y="653829"/>
                    </a:lnTo>
                    <a:lnTo>
                      <a:pt x="7472331" y="652442"/>
                    </a:lnTo>
                    <a:lnTo>
                      <a:pt x="7383585" y="652442"/>
                    </a:lnTo>
                    <a:lnTo>
                      <a:pt x="7383585" y="653829"/>
                    </a:lnTo>
                    <a:lnTo>
                      <a:pt x="7306279" y="653829"/>
                    </a:lnTo>
                    <a:lnTo>
                      <a:pt x="7306279" y="652442"/>
                    </a:lnTo>
                    <a:lnTo>
                      <a:pt x="7217533" y="652442"/>
                    </a:lnTo>
                    <a:lnTo>
                      <a:pt x="7217533" y="653829"/>
                    </a:lnTo>
                    <a:lnTo>
                      <a:pt x="7140227" y="653829"/>
                    </a:lnTo>
                    <a:lnTo>
                      <a:pt x="7140227" y="652442"/>
                    </a:lnTo>
                    <a:lnTo>
                      <a:pt x="7051481" y="652442"/>
                    </a:lnTo>
                    <a:lnTo>
                      <a:pt x="7051481" y="653829"/>
                    </a:lnTo>
                    <a:lnTo>
                      <a:pt x="6974175" y="653829"/>
                    </a:lnTo>
                    <a:lnTo>
                      <a:pt x="6974175" y="652442"/>
                    </a:lnTo>
                    <a:lnTo>
                      <a:pt x="6885429" y="652442"/>
                    </a:lnTo>
                    <a:lnTo>
                      <a:pt x="6885429" y="653829"/>
                    </a:lnTo>
                    <a:lnTo>
                      <a:pt x="6808123" y="653829"/>
                    </a:lnTo>
                    <a:lnTo>
                      <a:pt x="6808123" y="652442"/>
                    </a:lnTo>
                    <a:lnTo>
                      <a:pt x="6719377" y="652442"/>
                    </a:lnTo>
                    <a:lnTo>
                      <a:pt x="6719377" y="653829"/>
                    </a:lnTo>
                    <a:lnTo>
                      <a:pt x="6642071" y="653829"/>
                    </a:lnTo>
                    <a:lnTo>
                      <a:pt x="6642071" y="652442"/>
                    </a:lnTo>
                    <a:lnTo>
                      <a:pt x="6553325" y="652442"/>
                    </a:lnTo>
                    <a:lnTo>
                      <a:pt x="6553325" y="653829"/>
                    </a:lnTo>
                    <a:lnTo>
                      <a:pt x="6476019" y="653829"/>
                    </a:lnTo>
                    <a:lnTo>
                      <a:pt x="6476019" y="652442"/>
                    </a:lnTo>
                    <a:lnTo>
                      <a:pt x="6387273" y="652442"/>
                    </a:lnTo>
                    <a:lnTo>
                      <a:pt x="6387273" y="653829"/>
                    </a:lnTo>
                    <a:lnTo>
                      <a:pt x="6309967" y="653829"/>
                    </a:lnTo>
                    <a:lnTo>
                      <a:pt x="6309967" y="652442"/>
                    </a:lnTo>
                    <a:lnTo>
                      <a:pt x="6221221" y="652442"/>
                    </a:lnTo>
                    <a:lnTo>
                      <a:pt x="6221221" y="653829"/>
                    </a:lnTo>
                    <a:lnTo>
                      <a:pt x="6143915" y="653829"/>
                    </a:lnTo>
                    <a:lnTo>
                      <a:pt x="6143915" y="652442"/>
                    </a:lnTo>
                    <a:lnTo>
                      <a:pt x="6055169" y="652442"/>
                    </a:lnTo>
                    <a:lnTo>
                      <a:pt x="6055169" y="653829"/>
                    </a:lnTo>
                    <a:lnTo>
                      <a:pt x="5977863" y="653829"/>
                    </a:lnTo>
                    <a:lnTo>
                      <a:pt x="5977863" y="652442"/>
                    </a:lnTo>
                    <a:lnTo>
                      <a:pt x="5889117" y="652442"/>
                    </a:lnTo>
                    <a:lnTo>
                      <a:pt x="5889117" y="653829"/>
                    </a:lnTo>
                    <a:lnTo>
                      <a:pt x="5811811" y="653829"/>
                    </a:lnTo>
                    <a:lnTo>
                      <a:pt x="5811811" y="652442"/>
                    </a:lnTo>
                    <a:lnTo>
                      <a:pt x="5723065" y="652442"/>
                    </a:lnTo>
                    <a:lnTo>
                      <a:pt x="5723065" y="653829"/>
                    </a:lnTo>
                    <a:lnTo>
                      <a:pt x="5645759" y="653829"/>
                    </a:lnTo>
                    <a:lnTo>
                      <a:pt x="5645759" y="652442"/>
                    </a:lnTo>
                    <a:lnTo>
                      <a:pt x="5557013" y="652442"/>
                    </a:lnTo>
                    <a:lnTo>
                      <a:pt x="5557013" y="653829"/>
                    </a:lnTo>
                    <a:lnTo>
                      <a:pt x="5479707" y="653829"/>
                    </a:lnTo>
                    <a:lnTo>
                      <a:pt x="5479707" y="652442"/>
                    </a:lnTo>
                    <a:lnTo>
                      <a:pt x="5390961" y="652442"/>
                    </a:lnTo>
                    <a:lnTo>
                      <a:pt x="5390961" y="653829"/>
                    </a:lnTo>
                    <a:lnTo>
                      <a:pt x="5313655" y="653829"/>
                    </a:lnTo>
                    <a:lnTo>
                      <a:pt x="5313655" y="652442"/>
                    </a:lnTo>
                    <a:lnTo>
                      <a:pt x="5224909" y="652442"/>
                    </a:lnTo>
                    <a:lnTo>
                      <a:pt x="5224909" y="653829"/>
                    </a:lnTo>
                    <a:lnTo>
                      <a:pt x="5147603" y="653829"/>
                    </a:lnTo>
                    <a:lnTo>
                      <a:pt x="5147603" y="652442"/>
                    </a:lnTo>
                    <a:lnTo>
                      <a:pt x="5058857" y="652442"/>
                    </a:lnTo>
                    <a:lnTo>
                      <a:pt x="5058857" y="653829"/>
                    </a:lnTo>
                    <a:lnTo>
                      <a:pt x="4981551" y="653829"/>
                    </a:lnTo>
                    <a:lnTo>
                      <a:pt x="4981551" y="652442"/>
                    </a:lnTo>
                    <a:lnTo>
                      <a:pt x="4892805" y="652442"/>
                    </a:lnTo>
                    <a:lnTo>
                      <a:pt x="4892805" y="653829"/>
                    </a:lnTo>
                    <a:lnTo>
                      <a:pt x="4815499" y="653829"/>
                    </a:lnTo>
                    <a:lnTo>
                      <a:pt x="4815499" y="652442"/>
                    </a:lnTo>
                    <a:lnTo>
                      <a:pt x="4726753" y="652442"/>
                    </a:lnTo>
                    <a:lnTo>
                      <a:pt x="4726753" y="653829"/>
                    </a:lnTo>
                    <a:lnTo>
                      <a:pt x="4649447" y="653829"/>
                    </a:lnTo>
                    <a:lnTo>
                      <a:pt x="4649447" y="652442"/>
                    </a:lnTo>
                    <a:lnTo>
                      <a:pt x="4560701" y="652442"/>
                    </a:lnTo>
                    <a:lnTo>
                      <a:pt x="4560701" y="653829"/>
                    </a:lnTo>
                    <a:lnTo>
                      <a:pt x="4483395" y="653829"/>
                    </a:lnTo>
                    <a:lnTo>
                      <a:pt x="4483395" y="652442"/>
                    </a:lnTo>
                    <a:lnTo>
                      <a:pt x="4394649" y="652442"/>
                    </a:lnTo>
                    <a:lnTo>
                      <a:pt x="4394649" y="653829"/>
                    </a:lnTo>
                    <a:lnTo>
                      <a:pt x="4317343" y="653829"/>
                    </a:lnTo>
                    <a:lnTo>
                      <a:pt x="4317343" y="652442"/>
                    </a:lnTo>
                    <a:lnTo>
                      <a:pt x="4228597" y="652442"/>
                    </a:lnTo>
                    <a:lnTo>
                      <a:pt x="4228597" y="653829"/>
                    </a:lnTo>
                    <a:lnTo>
                      <a:pt x="4151291" y="653829"/>
                    </a:lnTo>
                    <a:lnTo>
                      <a:pt x="4151291" y="652442"/>
                    </a:lnTo>
                    <a:lnTo>
                      <a:pt x="4062545" y="652442"/>
                    </a:lnTo>
                    <a:lnTo>
                      <a:pt x="4062545" y="653829"/>
                    </a:lnTo>
                    <a:lnTo>
                      <a:pt x="3985239" y="653829"/>
                    </a:lnTo>
                    <a:lnTo>
                      <a:pt x="3985239" y="652442"/>
                    </a:lnTo>
                    <a:lnTo>
                      <a:pt x="3896501" y="652442"/>
                    </a:lnTo>
                    <a:lnTo>
                      <a:pt x="3896501" y="653829"/>
                    </a:lnTo>
                    <a:lnTo>
                      <a:pt x="3819195" y="653829"/>
                    </a:lnTo>
                    <a:lnTo>
                      <a:pt x="3819195" y="652442"/>
                    </a:lnTo>
                    <a:lnTo>
                      <a:pt x="3730449" y="652442"/>
                    </a:lnTo>
                    <a:lnTo>
                      <a:pt x="3730449" y="653829"/>
                    </a:lnTo>
                    <a:lnTo>
                      <a:pt x="3653144" y="653829"/>
                    </a:lnTo>
                    <a:lnTo>
                      <a:pt x="3653144" y="652442"/>
                    </a:lnTo>
                    <a:lnTo>
                      <a:pt x="3564398" y="652442"/>
                    </a:lnTo>
                    <a:lnTo>
                      <a:pt x="3564398" y="653829"/>
                    </a:lnTo>
                    <a:lnTo>
                      <a:pt x="3487092" y="653829"/>
                    </a:lnTo>
                    <a:lnTo>
                      <a:pt x="3487092" y="652442"/>
                    </a:lnTo>
                    <a:lnTo>
                      <a:pt x="3398347" y="652442"/>
                    </a:lnTo>
                    <a:lnTo>
                      <a:pt x="3398347" y="653829"/>
                    </a:lnTo>
                    <a:lnTo>
                      <a:pt x="3321040" y="653829"/>
                    </a:lnTo>
                    <a:lnTo>
                      <a:pt x="3321040" y="652442"/>
                    </a:lnTo>
                    <a:lnTo>
                      <a:pt x="3232296" y="652442"/>
                    </a:lnTo>
                    <a:lnTo>
                      <a:pt x="3232296" y="653829"/>
                    </a:lnTo>
                    <a:lnTo>
                      <a:pt x="3154990" y="653829"/>
                    </a:lnTo>
                    <a:lnTo>
                      <a:pt x="3154990" y="652442"/>
                    </a:lnTo>
                    <a:lnTo>
                      <a:pt x="3066244" y="652442"/>
                    </a:lnTo>
                    <a:lnTo>
                      <a:pt x="3066244" y="653829"/>
                    </a:lnTo>
                    <a:lnTo>
                      <a:pt x="2988938" y="653829"/>
                    </a:lnTo>
                    <a:lnTo>
                      <a:pt x="2988938" y="652442"/>
                    </a:lnTo>
                    <a:lnTo>
                      <a:pt x="2900192" y="652442"/>
                    </a:lnTo>
                    <a:lnTo>
                      <a:pt x="2900192" y="653829"/>
                    </a:lnTo>
                    <a:lnTo>
                      <a:pt x="2822886" y="653829"/>
                    </a:lnTo>
                    <a:lnTo>
                      <a:pt x="2822886" y="652442"/>
                    </a:lnTo>
                    <a:lnTo>
                      <a:pt x="2734140" y="652442"/>
                    </a:lnTo>
                    <a:lnTo>
                      <a:pt x="2734140" y="653829"/>
                    </a:lnTo>
                    <a:lnTo>
                      <a:pt x="2656833" y="653829"/>
                    </a:lnTo>
                    <a:lnTo>
                      <a:pt x="2656833" y="652442"/>
                    </a:lnTo>
                    <a:lnTo>
                      <a:pt x="2568087" y="652442"/>
                    </a:lnTo>
                    <a:lnTo>
                      <a:pt x="2568087" y="653829"/>
                    </a:lnTo>
                    <a:lnTo>
                      <a:pt x="2490781" y="653829"/>
                    </a:lnTo>
                    <a:lnTo>
                      <a:pt x="2490781" y="652442"/>
                    </a:lnTo>
                    <a:lnTo>
                      <a:pt x="2402035" y="652442"/>
                    </a:lnTo>
                    <a:lnTo>
                      <a:pt x="2402035" y="653829"/>
                    </a:lnTo>
                    <a:lnTo>
                      <a:pt x="2324728" y="653829"/>
                    </a:lnTo>
                    <a:lnTo>
                      <a:pt x="2324728" y="652442"/>
                    </a:lnTo>
                    <a:lnTo>
                      <a:pt x="2235983" y="652442"/>
                    </a:lnTo>
                    <a:lnTo>
                      <a:pt x="2235983" y="653829"/>
                    </a:lnTo>
                    <a:lnTo>
                      <a:pt x="2158677" y="653829"/>
                    </a:lnTo>
                    <a:lnTo>
                      <a:pt x="2158677" y="652442"/>
                    </a:lnTo>
                    <a:lnTo>
                      <a:pt x="2069930" y="652442"/>
                    </a:lnTo>
                    <a:lnTo>
                      <a:pt x="2069930" y="653829"/>
                    </a:lnTo>
                    <a:lnTo>
                      <a:pt x="1992624" y="653829"/>
                    </a:lnTo>
                    <a:lnTo>
                      <a:pt x="1992624" y="652442"/>
                    </a:lnTo>
                    <a:lnTo>
                      <a:pt x="1903879" y="652442"/>
                    </a:lnTo>
                    <a:lnTo>
                      <a:pt x="1903879" y="653829"/>
                    </a:lnTo>
                    <a:lnTo>
                      <a:pt x="1826572" y="653829"/>
                    </a:lnTo>
                    <a:lnTo>
                      <a:pt x="1826572" y="652442"/>
                    </a:lnTo>
                    <a:lnTo>
                      <a:pt x="1737825" y="652442"/>
                    </a:lnTo>
                    <a:lnTo>
                      <a:pt x="1737825" y="653829"/>
                    </a:lnTo>
                    <a:lnTo>
                      <a:pt x="1660518" y="653829"/>
                    </a:lnTo>
                    <a:lnTo>
                      <a:pt x="1660518" y="652442"/>
                    </a:lnTo>
                    <a:lnTo>
                      <a:pt x="1571773" y="652442"/>
                    </a:lnTo>
                    <a:lnTo>
                      <a:pt x="1571773" y="653829"/>
                    </a:lnTo>
                    <a:lnTo>
                      <a:pt x="1494467" y="653829"/>
                    </a:lnTo>
                    <a:lnTo>
                      <a:pt x="1494467" y="652442"/>
                    </a:lnTo>
                    <a:lnTo>
                      <a:pt x="1405720" y="652442"/>
                    </a:lnTo>
                    <a:lnTo>
                      <a:pt x="1405720" y="653829"/>
                    </a:lnTo>
                    <a:lnTo>
                      <a:pt x="1328415" y="653829"/>
                    </a:lnTo>
                    <a:lnTo>
                      <a:pt x="1328415" y="652442"/>
                    </a:lnTo>
                    <a:lnTo>
                      <a:pt x="1239667" y="652442"/>
                    </a:lnTo>
                    <a:lnTo>
                      <a:pt x="1239667" y="653829"/>
                    </a:lnTo>
                    <a:lnTo>
                      <a:pt x="1162361" y="653829"/>
                    </a:lnTo>
                    <a:lnTo>
                      <a:pt x="1162361" y="652442"/>
                    </a:lnTo>
                    <a:lnTo>
                      <a:pt x="1073616" y="652442"/>
                    </a:lnTo>
                    <a:lnTo>
                      <a:pt x="1073616" y="653829"/>
                    </a:lnTo>
                    <a:lnTo>
                      <a:pt x="996311" y="653829"/>
                    </a:lnTo>
                    <a:lnTo>
                      <a:pt x="996311" y="652442"/>
                    </a:lnTo>
                    <a:lnTo>
                      <a:pt x="907564" y="652442"/>
                    </a:lnTo>
                    <a:lnTo>
                      <a:pt x="907564" y="653829"/>
                    </a:lnTo>
                    <a:lnTo>
                      <a:pt x="830258" y="653829"/>
                    </a:lnTo>
                    <a:lnTo>
                      <a:pt x="830258" y="652442"/>
                    </a:lnTo>
                    <a:lnTo>
                      <a:pt x="741512" y="652442"/>
                    </a:lnTo>
                    <a:lnTo>
                      <a:pt x="741512" y="653829"/>
                    </a:lnTo>
                    <a:lnTo>
                      <a:pt x="664206" y="653829"/>
                    </a:lnTo>
                    <a:lnTo>
                      <a:pt x="664206" y="652442"/>
                    </a:lnTo>
                    <a:lnTo>
                      <a:pt x="575461" y="652442"/>
                    </a:lnTo>
                    <a:lnTo>
                      <a:pt x="575461" y="653829"/>
                    </a:lnTo>
                    <a:lnTo>
                      <a:pt x="498155" y="653829"/>
                    </a:lnTo>
                    <a:lnTo>
                      <a:pt x="498155" y="652442"/>
                    </a:lnTo>
                    <a:lnTo>
                      <a:pt x="409409" y="652442"/>
                    </a:lnTo>
                    <a:lnTo>
                      <a:pt x="409409" y="653829"/>
                    </a:lnTo>
                    <a:lnTo>
                      <a:pt x="332103" y="653829"/>
                    </a:lnTo>
                    <a:lnTo>
                      <a:pt x="332103" y="652442"/>
                    </a:lnTo>
                    <a:lnTo>
                      <a:pt x="243357" y="652442"/>
                    </a:lnTo>
                    <a:lnTo>
                      <a:pt x="243357" y="653829"/>
                    </a:lnTo>
                    <a:lnTo>
                      <a:pt x="166051" y="653829"/>
                    </a:lnTo>
                    <a:lnTo>
                      <a:pt x="166051" y="652442"/>
                    </a:lnTo>
                    <a:lnTo>
                      <a:pt x="77306" y="652442"/>
                    </a:lnTo>
                    <a:lnTo>
                      <a:pt x="77306" y="653829"/>
                    </a:lnTo>
                    <a:lnTo>
                      <a:pt x="0" y="653829"/>
                    </a:lnTo>
                    <a:lnTo>
                      <a:pt x="0" y="18814"/>
                    </a:ln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3175" cap="flat" cmpd="sng" algn="ctr">
                <a:solidFill>
                  <a:srgbClr val="FFC000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" name="正方形/長方形 123">
                <a:extLst>
                  <a:ext uri="{FF2B5EF4-FFF2-40B4-BE49-F238E27FC236}">
                    <a16:creationId xmlns:a16="http://schemas.microsoft.com/office/drawing/2014/main" id="{8E6F64A8-B60C-4ACF-8E2C-6B2DADE81F6A}"/>
                  </a:ext>
                </a:extLst>
              </p:cNvPr>
              <p:cNvSpPr/>
              <p:nvPr/>
            </p:nvSpPr>
            <p:spPr>
              <a:xfrm>
                <a:off x="2953131" y="5324476"/>
                <a:ext cx="2295144" cy="553692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" name="正方形/長方形 124">
                <a:extLst>
                  <a:ext uri="{FF2B5EF4-FFF2-40B4-BE49-F238E27FC236}">
                    <a16:creationId xmlns:a16="http://schemas.microsoft.com/office/drawing/2014/main" id="{E96439B8-D8D7-421C-A7FF-A9DC4A3AA2C9}"/>
                  </a:ext>
                </a:extLst>
              </p:cNvPr>
              <p:cNvSpPr/>
              <p:nvPr/>
            </p:nvSpPr>
            <p:spPr>
              <a:xfrm>
                <a:off x="2953131" y="5527676"/>
                <a:ext cx="2295144" cy="127957"/>
              </a:xfrm>
              <a:prstGeom prst="rect">
                <a:avLst/>
              </a:prstGeom>
              <a:pattFill prst="dk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rgbClr val="FF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26" name="グループ化 125">
                <a:extLst>
                  <a:ext uri="{FF2B5EF4-FFF2-40B4-BE49-F238E27FC236}">
                    <a16:creationId xmlns:a16="http://schemas.microsoft.com/office/drawing/2014/main" id="{4CAA1A42-6E61-4DA9-91FE-56BBEEA0D73B}"/>
                  </a:ext>
                </a:extLst>
              </p:cNvPr>
              <p:cNvGrpSpPr/>
              <p:nvPr/>
            </p:nvGrpSpPr>
            <p:grpSpPr>
              <a:xfrm>
                <a:off x="2953131" y="5505703"/>
                <a:ext cx="2295144" cy="160658"/>
                <a:chOff x="2953131" y="5420657"/>
                <a:chExt cx="2295144" cy="263551"/>
              </a:xfrm>
              <a:solidFill>
                <a:srgbClr val="663300"/>
              </a:solidFill>
            </p:grpSpPr>
            <p:sp>
              <p:nvSpPr>
                <p:cNvPr id="181" name="正方形/長方形 180">
                  <a:extLst>
                    <a:ext uri="{FF2B5EF4-FFF2-40B4-BE49-F238E27FC236}">
                      <a16:creationId xmlns:a16="http://schemas.microsoft.com/office/drawing/2014/main" id="{0A95B3DA-E750-450C-9347-4A8E7043349D}"/>
                    </a:ext>
                  </a:extLst>
                </p:cNvPr>
                <p:cNvSpPr/>
                <p:nvPr/>
              </p:nvSpPr>
              <p:spPr>
                <a:xfrm>
                  <a:off x="2953131" y="5638489"/>
                  <a:ext cx="2295144" cy="45719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2" name="正方形/長方形 181">
                  <a:extLst>
                    <a:ext uri="{FF2B5EF4-FFF2-40B4-BE49-F238E27FC236}">
                      <a16:creationId xmlns:a16="http://schemas.microsoft.com/office/drawing/2014/main" id="{FCAF4C4A-8757-47A6-B85D-AD3CBEAEC049}"/>
                    </a:ext>
                  </a:extLst>
                </p:cNvPr>
                <p:cNvSpPr/>
                <p:nvPr/>
              </p:nvSpPr>
              <p:spPr>
                <a:xfrm>
                  <a:off x="2953131" y="5420657"/>
                  <a:ext cx="2295144" cy="45719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27" name="正方形/長方形 126">
                <a:extLst>
                  <a:ext uri="{FF2B5EF4-FFF2-40B4-BE49-F238E27FC236}">
                    <a16:creationId xmlns:a16="http://schemas.microsoft.com/office/drawing/2014/main" id="{73C61534-EB7A-459B-B6F7-0BFE091B4220}"/>
                  </a:ext>
                </a:extLst>
              </p:cNvPr>
              <p:cNvSpPr/>
              <p:nvPr/>
            </p:nvSpPr>
            <p:spPr>
              <a:xfrm>
                <a:off x="2571750" y="5365750"/>
                <a:ext cx="2962275" cy="45719"/>
              </a:xfrm>
              <a:prstGeom prst="rect">
                <a:avLst/>
              </a:prstGeom>
              <a:pattFill prst="dkVert">
                <a:fgClr>
                  <a:sysClr val="windowText" lastClr="000000"/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" name="台形 127">
                <a:extLst>
                  <a:ext uri="{FF2B5EF4-FFF2-40B4-BE49-F238E27FC236}">
                    <a16:creationId xmlns:a16="http://schemas.microsoft.com/office/drawing/2014/main" id="{76C361C1-28B7-4BF8-8F9B-DD4DF1570C86}"/>
                  </a:ext>
                </a:extLst>
              </p:cNvPr>
              <p:cNvSpPr/>
              <p:nvPr/>
            </p:nvSpPr>
            <p:spPr>
              <a:xfrm flipV="1">
                <a:off x="2070099" y="5203824"/>
                <a:ext cx="3963989" cy="180976"/>
              </a:xfrm>
              <a:prstGeom prst="trapezoid">
                <a:avLst>
                  <a:gd name="adj" fmla="val 256495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F9B975CE-2F1C-4F8B-9F6D-E66F23E41CE4}"/>
                  </a:ext>
                </a:extLst>
              </p:cNvPr>
              <p:cNvSpPr/>
              <p:nvPr/>
            </p:nvSpPr>
            <p:spPr>
              <a:xfrm flipV="1">
                <a:off x="2070099" y="5162551"/>
                <a:ext cx="3963989" cy="161925"/>
              </a:xfrm>
              <a:custGeom>
                <a:avLst/>
                <a:gdLst>
                  <a:gd name="connsiteX0" fmla="*/ 725231 w 3963989"/>
                  <a:gd name="connsiteY0" fmla="*/ 161925 h 161925"/>
                  <a:gd name="connsiteX1" fmla="*/ 3238759 w 3963989"/>
                  <a:gd name="connsiteY1" fmla="*/ 161925 h 161925"/>
                  <a:gd name="connsiteX2" fmla="*/ 3359723 w 3963989"/>
                  <a:gd name="connsiteY2" fmla="*/ 120650 h 161925"/>
                  <a:gd name="connsiteX3" fmla="*/ 3963989 w 3963989"/>
                  <a:gd name="connsiteY3" fmla="*/ 120650 h 161925"/>
                  <a:gd name="connsiteX4" fmla="*/ 3371851 w 3963989"/>
                  <a:gd name="connsiteY4" fmla="*/ 0 h 161925"/>
                  <a:gd name="connsiteX5" fmla="*/ 592138 w 3963989"/>
                  <a:gd name="connsiteY5" fmla="*/ 0 h 161925"/>
                  <a:gd name="connsiteX6" fmla="*/ 0 w 3963989"/>
                  <a:gd name="connsiteY6" fmla="*/ 120650 h 161925"/>
                  <a:gd name="connsiteX7" fmla="*/ 604268 w 3963989"/>
                  <a:gd name="connsiteY7" fmla="*/ 12065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3989" h="161925">
                    <a:moveTo>
                      <a:pt x="725231" y="161925"/>
                    </a:moveTo>
                    <a:lnTo>
                      <a:pt x="3238759" y="161925"/>
                    </a:lnTo>
                    <a:lnTo>
                      <a:pt x="3359723" y="120650"/>
                    </a:lnTo>
                    <a:lnTo>
                      <a:pt x="3963989" y="120650"/>
                    </a:lnTo>
                    <a:lnTo>
                      <a:pt x="3371851" y="0"/>
                    </a:lnTo>
                    <a:lnTo>
                      <a:pt x="592138" y="0"/>
                    </a:lnTo>
                    <a:lnTo>
                      <a:pt x="0" y="120650"/>
                    </a:lnTo>
                    <a:lnTo>
                      <a:pt x="604268" y="120650"/>
                    </a:lnTo>
                    <a:close/>
                  </a:path>
                </a:pathLst>
              </a:custGeom>
              <a:pattFill prst="dashHorz">
                <a:fgClr>
                  <a:srgbClr val="ED7D31">
                    <a:lumMod val="50000"/>
                  </a:srgbClr>
                </a:fgClr>
                <a:bgClr>
                  <a:srgbClr val="6633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30" name="グループ化 129">
                <a:extLst>
                  <a:ext uri="{FF2B5EF4-FFF2-40B4-BE49-F238E27FC236}">
                    <a16:creationId xmlns:a16="http://schemas.microsoft.com/office/drawing/2014/main" id="{AA4DF87F-3407-44DE-8EF3-7DF548EBE7C8}"/>
                  </a:ext>
                </a:extLst>
              </p:cNvPr>
              <p:cNvGrpSpPr/>
              <p:nvPr/>
            </p:nvGrpSpPr>
            <p:grpSpPr>
              <a:xfrm>
                <a:off x="2927492" y="5407082"/>
                <a:ext cx="2351739" cy="469764"/>
                <a:chOff x="2927492" y="5407082"/>
                <a:chExt cx="2312465" cy="433141"/>
              </a:xfrm>
            </p:grpSpPr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B62A1699-A7C0-4BFE-ADD7-CDE31F168CAD}"/>
                    </a:ext>
                  </a:extLst>
                </p:cNvPr>
                <p:cNvSpPr/>
                <p:nvPr/>
              </p:nvSpPr>
              <p:spPr>
                <a:xfrm>
                  <a:off x="2927492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2F15A150-3C33-42B8-9939-4E7DECC35F7D}"/>
                    </a:ext>
                  </a:extLst>
                </p:cNvPr>
                <p:cNvSpPr/>
                <p:nvPr/>
              </p:nvSpPr>
              <p:spPr>
                <a:xfrm>
                  <a:off x="3176428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B5B1FB6B-48E3-46B6-B401-F495AC678133}"/>
                    </a:ext>
                  </a:extLst>
                </p:cNvPr>
                <p:cNvSpPr/>
                <p:nvPr/>
              </p:nvSpPr>
              <p:spPr>
                <a:xfrm>
                  <a:off x="3425364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801DD351-D6A6-458D-B9AE-8539FA139793}"/>
                    </a:ext>
                  </a:extLst>
                </p:cNvPr>
                <p:cNvSpPr/>
                <p:nvPr/>
              </p:nvSpPr>
              <p:spPr>
                <a:xfrm>
                  <a:off x="3674300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5" name="フリーフォーム: 図形 174">
                  <a:extLst>
                    <a:ext uri="{FF2B5EF4-FFF2-40B4-BE49-F238E27FC236}">
                      <a16:creationId xmlns:a16="http://schemas.microsoft.com/office/drawing/2014/main" id="{D859736B-F60A-46E9-B3BB-DB13B901486E}"/>
                    </a:ext>
                  </a:extLst>
                </p:cNvPr>
                <p:cNvSpPr/>
                <p:nvPr/>
              </p:nvSpPr>
              <p:spPr>
                <a:xfrm>
                  <a:off x="3923236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6" name="フリーフォーム: 図形 175">
                  <a:extLst>
                    <a:ext uri="{FF2B5EF4-FFF2-40B4-BE49-F238E27FC236}">
                      <a16:creationId xmlns:a16="http://schemas.microsoft.com/office/drawing/2014/main" id="{86C2C945-2AF2-4C94-A0B0-8E84819215D3}"/>
                    </a:ext>
                  </a:extLst>
                </p:cNvPr>
                <p:cNvSpPr/>
                <p:nvPr/>
              </p:nvSpPr>
              <p:spPr>
                <a:xfrm>
                  <a:off x="4172172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A8C103F9-41ED-439D-8746-03300F17136A}"/>
                    </a:ext>
                  </a:extLst>
                </p:cNvPr>
                <p:cNvSpPr/>
                <p:nvPr/>
              </p:nvSpPr>
              <p:spPr>
                <a:xfrm>
                  <a:off x="4421108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F3178942-9512-489B-9E90-D208F1E9ED8C}"/>
                    </a:ext>
                  </a:extLst>
                </p:cNvPr>
                <p:cNvSpPr/>
                <p:nvPr/>
              </p:nvSpPr>
              <p:spPr>
                <a:xfrm>
                  <a:off x="4670044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075D8C2E-7744-45FA-88F2-389E869E1D45}"/>
                    </a:ext>
                  </a:extLst>
                </p:cNvPr>
                <p:cNvSpPr/>
                <p:nvPr/>
              </p:nvSpPr>
              <p:spPr>
                <a:xfrm>
                  <a:off x="4918980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B5000D73-E6EC-47E5-8541-39A9BAFD4F6C}"/>
                    </a:ext>
                  </a:extLst>
                </p:cNvPr>
                <p:cNvSpPr/>
                <p:nvPr/>
              </p:nvSpPr>
              <p:spPr>
                <a:xfrm>
                  <a:off x="5167912" y="5407082"/>
                  <a:ext cx="72045" cy="433141"/>
                </a:xfrm>
                <a:custGeom>
                  <a:avLst/>
                  <a:gdLst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222251 h 847725"/>
                    <a:gd name="connsiteX14" fmla="*/ 41905 w 141004"/>
                    <a:gd name="connsiteY14" fmla="*/ 75253 h 847725"/>
                    <a:gd name="connsiteX15" fmla="*/ 29582 w 141004"/>
                    <a:gd name="connsiteY15" fmla="*/ 71461 h 847725"/>
                    <a:gd name="connsiteX16" fmla="*/ 21205 w 141004"/>
                    <a:gd name="connsiteY16" fmla="*/ 56436 h 847725"/>
                    <a:gd name="connsiteX17" fmla="*/ 21205 w 141004"/>
                    <a:gd name="connsiteY17" fmla="*/ 48790 h 847725"/>
                    <a:gd name="connsiteX18" fmla="*/ 10506 w 141004"/>
                    <a:gd name="connsiteY18" fmla="*/ 45497 h 847725"/>
                    <a:gd name="connsiteX19" fmla="*/ 0 w 141004"/>
                    <a:gd name="connsiteY19" fmla="*/ 26652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5754 w 141004"/>
                    <a:gd name="connsiteY12" fmla="*/ 222251 h 847725"/>
                    <a:gd name="connsiteX13" fmla="*/ 41905 w 141004"/>
                    <a:gd name="connsiteY13" fmla="*/ 75253 h 847725"/>
                    <a:gd name="connsiteX14" fmla="*/ 29582 w 141004"/>
                    <a:gd name="connsiteY14" fmla="*/ 71461 h 847725"/>
                    <a:gd name="connsiteX15" fmla="*/ 21205 w 141004"/>
                    <a:gd name="connsiteY15" fmla="*/ 56436 h 847725"/>
                    <a:gd name="connsiteX16" fmla="*/ 21205 w 141004"/>
                    <a:gd name="connsiteY16" fmla="*/ 48790 h 847725"/>
                    <a:gd name="connsiteX17" fmla="*/ 10506 w 141004"/>
                    <a:gd name="connsiteY17" fmla="*/ 45497 h 847725"/>
                    <a:gd name="connsiteX18" fmla="*/ 0 w 141004"/>
                    <a:gd name="connsiteY18" fmla="*/ 26652 h 847725"/>
                    <a:gd name="connsiteX19" fmla="*/ 0 w 141004"/>
                    <a:gd name="connsiteY19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197716 h 847725"/>
                    <a:gd name="connsiteX10" fmla="*/ 99729 w 141004"/>
                    <a:gd name="connsiteY10" fmla="*/ 847725 h 847725"/>
                    <a:gd name="connsiteX11" fmla="*/ 45754 w 141004"/>
                    <a:gd name="connsiteY11" fmla="*/ 847725 h 847725"/>
                    <a:gd name="connsiteX12" fmla="*/ 41905 w 141004"/>
                    <a:gd name="connsiteY12" fmla="*/ 75253 h 847725"/>
                    <a:gd name="connsiteX13" fmla="*/ 29582 w 141004"/>
                    <a:gd name="connsiteY13" fmla="*/ 71461 h 847725"/>
                    <a:gd name="connsiteX14" fmla="*/ 21205 w 141004"/>
                    <a:gd name="connsiteY14" fmla="*/ 56436 h 847725"/>
                    <a:gd name="connsiteX15" fmla="*/ 21205 w 141004"/>
                    <a:gd name="connsiteY15" fmla="*/ 48790 h 847725"/>
                    <a:gd name="connsiteX16" fmla="*/ 10506 w 141004"/>
                    <a:gd name="connsiteY16" fmla="*/ 45497 h 847725"/>
                    <a:gd name="connsiteX17" fmla="*/ 0 w 141004"/>
                    <a:gd name="connsiteY17" fmla="*/ 26652 h 847725"/>
                    <a:gd name="connsiteX18" fmla="*/ 0 w 141004"/>
                    <a:gd name="connsiteY18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197716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100 w 141004"/>
                    <a:gd name="connsiteY8" fmla="*/ 207241 h 847725"/>
                    <a:gd name="connsiteX9" fmla="*/ 99729 w 141004"/>
                    <a:gd name="connsiteY9" fmla="*/ 847725 h 847725"/>
                    <a:gd name="connsiteX10" fmla="*/ 45754 w 141004"/>
                    <a:gd name="connsiteY10" fmla="*/ 847725 h 847725"/>
                    <a:gd name="connsiteX11" fmla="*/ 41905 w 141004"/>
                    <a:gd name="connsiteY11" fmla="*/ 75253 h 847725"/>
                    <a:gd name="connsiteX12" fmla="*/ 29582 w 141004"/>
                    <a:gd name="connsiteY12" fmla="*/ 71461 h 847725"/>
                    <a:gd name="connsiteX13" fmla="*/ 21205 w 141004"/>
                    <a:gd name="connsiteY13" fmla="*/ 56436 h 847725"/>
                    <a:gd name="connsiteX14" fmla="*/ 21205 w 141004"/>
                    <a:gd name="connsiteY14" fmla="*/ 48790 h 847725"/>
                    <a:gd name="connsiteX15" fmla="*/ 10506 w 141004"/>
                    <a:gd name="connsiteY15" fmla="*/ 45497 h 847725"/>
                    <a:gd name="connsiteX16" fmla="*/ 0 w 141004"/>
                    <a:gd name="connsiteY16" fmla="*/ 26652 h 847725"/>
                    <a:gd name="connsiteX17" fmla="*/ 0 w 141004"/>
                    <a:gd name="connsiteY17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5754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9729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  <a:gd name="connsiteX0" fmla="*/ 0 w 141004"/>
                    <a:gd name="connsiteY0" fmla="*/ 0 h 847725"/>
                    <a:gd name="connsiteX1" fmla="*/ 141004 w 141004"/>
                    <a:gd name="connsiteY1" fmla="*/ 0 h 847725"/>
                    <a:gd name="connsiteX2" fmla="*/ 141004 w 141004"/>
                    <a:gd name="connsiteY2" fmla="*/ 26652 h 847725"/>
                    <a:gd name="connsiteX3" fmla="*/ 130498 w 141004"/>
                    <a:gd name="connsiteY3" fmla="*/ 45497 h 847725"/>
                    <a:gd name="connsiteX4" fmla="*/ 119799 w 141004"/>
                    <a:gd name="connsiteY4" fmla="*/ 48790 h 847725"/>
                    <a:gd name="connsiteX5" fmla="*/ 119799 w 141004"/>
                    <a:gd name="connsiteY5" fmla="*/ 56437 h 847725"/>
                    <a:gd name="connsiteX6" fmla="*/ 111424 w 141004"/>
                    <a:gd name="connsiteY6" fmla="*/ 71462 h 847725"/>
                    <a:gd name="connsiteX7" fmla="*/ 99100 w 141004"/>
                    <a:gd name="connsiteY7" fmla="*/ 75254 h 847725"/>
                    <a:gd name="connsiteX8" fmla="*/ 96554 w 141004"/>
                    <a:gd name="connsiteY8" fmla="*/ 847725 h 847725"/>
                    <a:gd name="connsiteX9" fmla="*/ 42579 w 141004"/>
                    <a:gd name="connsiteY9" fmla="*/ 847725 h 847725"/>
                    <a:gd name="connsiteX10" fmla="*/ 41905 w 141004"/>
                    <a:gd name="connsiteY10" fmla="*/ 75253 h 847725"/>
                    <a:gd name="connsiteX11" fmla="*/ 29582 w 141004"/>
                    <a:gd name="connsiteY11" fmla="*/ 71461 h 847725"/>
                    <a:gd name="connsiteX12" fmla="*/ 21205 w 141004"/>
                    <a:gd name="connsiteY12" fmla="*/ 56436 h 847725"/>
                    <a:gd name="connsiteX13" fmla="*/ 21205 w 141004"/>
                    <a:gd name="connsiteY13" fmla="*/ 48790 h 847725"/>
                    <a:gd name="connsiteX14" fmla="*/ 10506 w 141004"/>
                    <a:gd name="connsiteY14" fmla="*/ 45497 h 847725"/>
                    <a:gd name="connsiteX15" fmla="*/ 0 w 141004"/>
                    <a:gd name="connsiteY15" fmla="*/ 26652 h 847725"/>
                    <a:gd name="connsiteX16" fmla="*/ 0 w 141004"/>
                    <a:gd name="connsiteY16" fmla="*/ 0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004" h="847725">
                      <a:moveTo>
                        <a:pt x="0" y="0"/>
                      </a:moveTo>
                      <a:lnTo>
                        <a:pt x="141004" y="0"/>
                      </a:lnTo>
                      <a:lnTo>
                        <a:pt x="141004" y="26652"/>
                      </a:lnTo>
                      <a:cubicBezTo>
                        <a:pt x="141004" y="34011"/>
                        <a:pt x="136990" y="40674"/>
                        <a:pt x="130498" y="45497"/>
                      </a:cubicBezTo>
                      <a:lnTo>
                        <a:pt x="119799" y="48790"/>
                      </a:lnTo>
                      <a:lnTo>
                        <a:pt x="119799" y="56437"/>
                      </a:lnTo>
                      <a:cubicBezTo>
                        <a:pt x="119799" y="62305"/>
                        <a:pt x="116599" y="67617"/>
                        <a:pt x="111424" y="71462"/>
                      </a:cubicBezTo>
                      <a:lnTo>
                        <a:pt x="99100" y="75254"/>
                      </a:lnTo>
                      <a:cubicBezTo>
                        <a:pt x="99310" y="332744"/>
                        <a:pt x="96344" y="590235"/>
                        <a:pt x="96554" y="847725"/>
                      </a:cubicBezTo>
                      <a:lnTo>
                        <a:pt x="42579" y="847725"/>
                      </a:lnTo>
                      <a:cubicBezTo>
                        <a:pt x="42354" y="590234"/>
                        <a:pt x="42130" y="332744"/>
                        <a:pt x="41905" y="75253"/>
                      </a:cubicBezTo>
                      <a:lnTo>
                        <a:pt x="29582" y="71461"/>
                      </a:lnTo>
                      <a:cubicBezTo>
                        <a:pt x="24406" y="67616"/>
                        <a:pt x="21205" y="62304"/>
                        <a:pt x="21205" y="56436"/>
                      </a:cubicBezTo>
                      <a:lnTo>
                        <a:pt x="21205" y="48790"/>
                      </a:lnTo>
                      <a:lnTo>
                        <a:pt x="10506" y="45497"/>
                      </a:lnTo>
                      <a:cubicBezTo>
                        <a:pt x="4015" y="40674"/>
                        <a:pt x="0" y="34011"/>
                        <a:pt x="0" y="266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31" name="グループ化 130">
                <a:extLst>
                  <a:ext uri="{FF2B5EF4-FFF2-40B4-BE49-F238E27FC236}">
                    <a16:creationId xmlns:a16="http://schemas.microsoft.com/office/drawing/2014/main" id="{689D7BD3-517C-4C92-A0D2-D7950B42E756}"/>
                  </a:ext>
                </a:extLst>
              </p:cNvPr>
              <p:cNvGrpSpPr/>
              <p:nvPr/>
            </p:nvGrpSpPr>
            <p:grpSpPr>
              <a:xfrm>
                <a:off x="2960226" y="5487800"/>
                <a:ext cx="2232824" cy="33162"/>
                <a:chOff x="2943370" y="2297668"/>
                <a:chExt cx="2232824" cy="59770"/>
              </a:xfrm>
              <a:pattFill prst="wdUpDiag">
                <a:fgClr>
                  <a:srgbClr val="FFC000">
                    <a:lumMod val="75000"/>
                  </a:srgbClr>
                </a:fgClr>
                <a:bgClr>
                  <a:srgbClr val="ED7D31">
                    <a:lumMod val="75000"/>
                  </a:srgbClr>
                </a:bgClr>
              </a:pattFill>
            </p:grpSpPr>
            <p:sp>
              <p:nvSpPr>
                <p:cNvPr id="167" name="月 166">
                  <a:extLst>
                    <a:ext uri="{FF2B5EF4-FFF2-40B4-BE49-F238E27FC236}">
                      <a16:creationId xmlns:a16="http://schemas.microsoft.com/office/drawing/2014/main" id="{7648F4DB-1213-42C4-A4C4-A4E92F416249}"/>
                    </a:ext>
                  </a:extLst>
                </p:cNvPr>
                <p:cNvSpPr/>
                <p:nvPr/>
              </p:nvSpPr>
              <p:spPr>
                <a:xfrm rot="16200000">
                  <a:off x="3190505" y="2050533"/>
                  <a:ext cx="59769" cy="554040"/>
                </a:xfrm>
                <a:prstGeom prst="moon">
                  <a:avLst>
                    <a:gd name="adj" fmla="val 42033"/>
                  </a:avLst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8" name="月 167">
                  <a:extLst>
                    <a:ext uri="{FF2B5EF4-FFF2-40B4-BE49-F238E27FC236}">
                      <a16:creationId xmlns:a16="http://schemas.microsoft.com/office/drawing/2014/main" id="{6CEB8C57-195A-481A-B4B1-7967F154F91A}"/>
                    </a:ext>
                  </a:extLst>
                </p:cNvPr>
                <p:cNvSpPr/>
                <p:nvPr/>
              </p:nvSpPr>
              <p:spPr>
                <a:xfrm rot="16200000">
                  <a:off x="3750100" y="2050533"/>
                  <a:ext cx="59769" cy="554040"/>
                </a:xfrm>
                <a:prstGeom prst="moon">
                  <a:avLst>
                    <a:gd name="adj" fmla="val 42033"/>
                  </a:avLst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9" name="月 168">
                  <a:extLst>
                    <a:ext uri="{FF2B5EF4-FFF2-40B4-BE49-F238E27FC236}">
                      <a16:creationId xmlns:a16="http://schemas.microsoft.com/office/drawing/2014/main" id="{AE383AC9-6E6E-4C33-9D90-DA7E70E5F3AC}"/>
                    </a:ext>
                  </a:extLst>
                </p:cNvPr>
                <p:cNvSpPr/>
                <p:nvPr/>
              </p:nvSpPr>
              <p:spPr>
                <a:xfrm rot="16200000">
                  <a:off x="4309694" y="2050534"/>
                  <a:ext cx="59769" cy="554040"/>
                </a:xfrm>
                <a:prstGeom prst="moon">
                  <a:avLst>
                    <a:gd name="adj" fmla="val 42033"/>
                  </a:avLst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0" name="月 169">
                  <a:extLst>
                    <a:ext uri="{FF2B5EF4-FFF2-40B4-BE49-F238E27FC236}">
                      <a16:creationId xmlns:a16="http://schemas.microsoft.com/office/drawing/2014/main" id="{C7702BF6-4684-4F27-96FB-FE4CD8B3ADA9}"/>
                    </a:ext>
                  </a:extLst>
                </p:cNvPr>
                <p:cNvSpPr/>
                <p:nvPr/>
              </p:nvSpPr>
              <p:spPr>
                <a:xfrm rot="16200000">
                  <a:off x="4869289" y="2050534"/>
                  <a:ext cx="59769" cy="554040"/>
                </a:xfrm>
                <a:prstGeom prst="moon">
                  <a:avLst>
                    <a:gd name="adj" fmla="val 42033"/>
                  </a:avLst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32" name="正方形/長方形 131">
                <a:extLst>
                  <a:ext uri="{FF2B5EF4-FFF2-40B4-BE49-F238E27FC236}">
                    <a16:creationId xmlns:a16="http://schemas.microsoft.com/office/drawing/2014/main" id="{928F2CE7-6190-47D7-BF88-7492AB8CD97C}"/>
                  </a:ext>
                </a:extLst>
              </p:cNvPr>
              <p:cNvSpPr/>
              <p:nvPr/>
            </p:nvSpPr>
            <p:spPr>
              <a:xfrm>
                <a:off x="2953131" y="5910263"/>
                <a:ext cx="2295144" cy="103636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" name="正方形/長方形 132">
                <a:extLst>
                  <a:ext uri="{FF2B5EF4-FFF2-40B4-BE49-F238E27FC236}">
                    <a16:creationId xmlns:a16="http://schemas.microsoft.com/office/drawing/2014/main" id="{06A67012-F15B-4CB4-B5C5-474C0DAAF4CE}"/>
                  </a:ext>
                </a:extLst>
              </p:cNvPr>
              <p:cNvSpPr/>
              <p:nvPr/>
            </p:nvSpPr>
            <p:spPr>
              <a:xfrm>
                <a:off x="2960225" y="5900738"/>
                <a:ext cx="45719" cy="113161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" name="正方形/長方形 133">
                <a:extLst>
                  <a:ext uri="{FF2B5EF4-FFF2-40B4-BE49-F238E27FC236}">
                    <a16:creationId xmlns:a16="http://schemas.microsoft.com/office/drawing/2014/main" id="{002ED929-28F7-4515-8DF8-06AC8CFF1942}"/>
                  </a:ext>
                </a:extLst>
              </p:cNvPr>
              <p:cNvSpPr/>
              <p:nvPr/>
            </p:nvSpPr>
            <p:spPr>
              <a:xfrm>
                <a:off x="5200982" y="5900738"/>
                <a:ext cx="45719" cy="113161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" name="正方形/長方形 134">
                <a:extLst>
                  <a:ext uri="{FF2B5EF4-FFF2-40B4-BE49-F238E27FC236}">
                    <a16:creationId xmlns:a16="http://schemas.microsoft.com/office/drawing/2014/main" id="{D03BCBAA-BE87-4397-8037-3E14591D9EE6}"/>
                  </a:ext>
                </a:extLst>
              </p:cNvPr>
              <p:cNvSpPr/>
              <p:nvPr/>
            </p:nvSpPr>
            <p:spPr>
              <a:xfrm>
                <a:off x="3324081" y="5900738"/>
                <a:ext cx="45719" cy="113161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" name="正方形/長方形 135">
                <a:extLst>
                  <a:ext uri="{FF2B5EF4-FFF2-40B4-BE49-F238E27FC236}">
                    <a16:creationId xmlns:a16="http://schemas.microsoft.com/office/drawing/2014/main" id="{072A0BB0-9366-403D-AE49-E2F3C976E802}"/>
                  </a:ext>
                </a:extLst>
              </p:cNvPr>
              <p:cNvSpPr/>
              <p:nvPr/>
            </p:nvSpPr>
            <p:spPr>
              <a:xfrm>
                <a:off x="4791407" y="5900738"/>
                <a:ext cx="45719" cy="113161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7" name="正方形/長方形 136">
                <a:extLst>
                  <a:ext uri="{FF2B5EF4-FFF2-40B4-BE49-F238E27FC236}">
                    <a16:creationId xmlns:a16="http://schemas.microsoft.com/office/drawing/2014/main" id="{A972F1B6-26DC-4D92-879C-3DF7D51B02E0}"/>
                  </a:ext>
                </a:extLst>
              </p:cNvPr>
              <p:cNvSpPr/>
              <p:nvPr/>
            </p:nvSpPr>
            <p:spPr>
              <a:xfrm>
                <a:off x="3669362" y="5900738"/>
                <a:ext cx="45719" cy="113161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8" name="正方形/長方形 137">
                <a:extLst>
                  <a:ext uri="{FF2B5EF4-FFF2-40B4-BE49-F238E27FC236}">
                    <a16:creationId xmlns:a16="http://schemas.microsoft.com/office/drawing/2014/main" id="{3A258750-07E1-4016-94AB-9FE41EFC49F1}"/>
                  </a:ext>
                </a:extLst>
              </p:cNvPr>
              <p:cNvSpPr/>
              <p:nvPr/>
            </p:nvSpPr>
            <p:spPr>
              <a:xfrm>
                <a:off x="4026550" y="5900738"/>
                <a:ext cx="45719" cy="113161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9" name="正方形/長方形 138">
                <a:extLst>
                  <a:ext uri="{FF2B5EF4-FFF2-40B4-BE49-F238E27FC236}">
                    <a16:creationId xmlns:a16="http://schemas.microsoft.com/office/drawing/2014/main" id="{31801DD2-5B64-4A5A-85FB-E5AC3059F4D4}"/>
                  </a:ext>
                </a:extLst>
              </p:cNvPr>
              <p:cNvSpPr/>
              <p:nvPr/>
            </p:nvSpPr>
            <p:spPr>
              <a:xfrm>
                <a:off x="4395644" y="5900738"/>
                <a:ext cx="45719" cy="113161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0" name="正方形/長方形 139">
                <a:extLst>
                  <a:ext uri="{FF2B5EF4-FFF2-40B4-BE49-F238E27FC236}">
                    <a16:creationId xmlns:a16="http://schemas.microsoft.com/office/drawing/2014/main" id="{6396D136-E6B0-4646-88EA-9EB9C50EF593}"/>
                  </a:ext>
                </a:extLst>
              </p:cNvPr>
              <p:cNvSpPr/>
              <p:nvPr/>
            </p:nvSpPr>
            <p:spPr>
              <a:xfrm>
                <a:off x="2655475" y="5868166"/>
                <a:ext cx="2890456" cy="45720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89BFA756-CFE0-4722-AC4D-FDCF996F406D}"/>
                  </a:ext>
                </a:extLst>
              </p:cNvPr>
              <p:cNvSpPr/>
              <p:nvPr/>
            </p:nvSpPr>
            <p:spPr>
              <a:xfrm rot="5400000">
                <a:off x="4057481" y="4382052"/>
                <a:ext cx="76918" cy="2880931"/>
              </a:xfrm>
              <a:custGeom>
                <a:avLst/>
                <a:gdLst>
                  <a:gd name="connsiteX0" fmla="*/ 83086 w 151351"/>
                  <a:gd name="connsiteY0" fmla="*/ 130951 h 4228361"/>
                  <a:gd name="connsiteX1" fmla="*/ 132625 w 151351"/>
                  <a:gd name="connsiteY1" fmla="*/ 130951 h 4228361"/>
                  <a:gd name="connsiteX2" fmla="*/ 132625 w 151351"/>
                  <a:gd name="connsiteY2" fmla="*/ 34595 h 4228361"/>
                  <a:gd name="connsiteX3" fmla="*/ 83086 w 151351"/>
                  <a:gd name="connsiteY3" fmla="*/ 34595 h 4228361"/>
                  <a:gd name="connsiteX4" fmla="*/ 83086 w 151351"/>
                  <a:gd name="connsiteY4" fmla="*/ 261893 h 4228361"/>
                  <a:gd name="connsiteX5" fmla="*/ 132625 w 151351"/>
                  <a:gd name="connsiteY5" fmla="*/ 261893 h 4228361"/>
                  <a:gd name="connsiteX6" fmla="*/ 132625 w 151351"/>
                  <a:gd name="connsiteY6" fmla="*/ 165543 h 4228361"/>
                  <a:gd name="connsiteX7" fmla="*/ 83086 w 151351"/>
                  <a:gd name="connsiteY7" fmla="*/ 165543 h 4228361"/>
                  <a:gd name="connsiteX8" fmla="*/ 83086 w 151351"/>
                  <a:gd name="connsiteY8" fmla="*/ 392836 h 4228361"/>
                  <a:gd name="connsiteX9" fmla="*/ 132625 w 151351"/>
                  <a:gd name="connsiteY9" fmla="*/ 392836 h 4228361"/>
                  <a:gd name="connsiteX10" fmla="*/ 132625 w 151351"/>
                  <a:gd name="connsiteY10" fmla="*/ 296485 h 4228361"/>
                  <a:gd name="connsiteX11" fmla="*/ 83086 w 151351"/>
                  <a:gd name="connsiteY11" fmla="*/ 296485 h 4228361"/>
                  <a:gd name="connsiteX12" fmla="*/ 83086 w 151351"/>
                  <a:gd name="connsiteY12" fmla="*/ 523778 h 4228361"/>
                  <a:gd name="connsiteX13" fmla="*/ 132625 w 151351"/>
                  <a:gd name="connsiteY13" fmla="*/ 523778 h 4228361"/>
                  <a:gd name="connsiteX14" fmla="*/ 132625 w 151351"/>
                  <a:gd name="connsiteY14" fmla="*/ 427428 h 4228361"/>
                  <a:gd name="connsiteX15" fmla="*/ 83086 w 151351"/>
                  <a:gd name="connsiteY15" fmla="*/ 427428 h 4228361"/>
                  <a:gd name="connsiteX16" fmla="*/ 83086 w 151351"/>
                  <a:gd name="connsiteY16" fmla="*/ 654721 h 4228361"/>
                  <a:gd name="connsiteX17" fmla="*/ 132625 w 151351"/>
                  <a:gd name="connsiteY17" fmla="*/ 654721 h 4228361"/>
                  <a:gd name="connsiteX18" fmla="*/ 132625 w 151351"/>
                  <a:gd name="connsiteY18" fmla="*/ 558370 h 4228361"/>
                  <a:gd name="connsiteX19" fmla="*/ 83086 w 151351"/>
                  <a:gd name="connsiteY19" fmla="*/ 558370 h 4228361"/>
                  <a:gd name="connsiteX20" fmla="*/ 83086 w 151351"/>
                  <a:gd name="connsiteY20" fmla="*/ 785664 h 4228361"/>
                  <a:gd name="connsiteX21" fmla="*/ 132625 w 151351"/>
                  <a:gd name="connsiteY21" fmla="*/ 785664 h 4228361"/>
                  <a:gd name="connsiteX22" fmla="*/ 132625 w 151351"/>
                  <a:gd name="connsiteY22" fmla="*/ 689313 h 4228361"/>
                  <a:gd name="connsiteX23" fmla="*/ 83086 w 151351"/>
                  <a:gd name="connsiteY23" fmla="*/ 689313 h 4228361"/>
                  <a:gd name="connsiteX24" fmla="*/ 83086 w 151351"/>
                  <a:gd name="connsiteY24" fmla="*/ 916606 h 4228361"/>
                  <a:gd name="connsiteX25" fmla="*/ 132625 w 151351"/>
                  <a:gd name="connsiteY25" fmla="*/ 916606 h 4228361"/>
                  <a:gd name="connsiteX26" fmla="*/ 132625 w 151351"/>
                  <a:gd name="connsiteY26" fmla="*/ 820256 h 4228361"/>
                  <a:gd name="connsiteX27" fmla="*/ 83086 w 151351"/>
                  <a:gd name="connsiteY27" fmla="*/ 820256 h 4228361"/>
                  <a:gd name="connsiteX28" fmla="*/ 83086 w 151351"/>
                  <a:gd name="connsiteY28" fmla="*/ 1047549 h 4228361"/>
                  <a:gd name="connsiteX29" fmla="*/ 132625 w 151351"/>
                  <a:gd name="connsiteY29" fmla="*/ 1047549 h 4228361"/>
                  <a:gd name="connsiteX30" fmla="*/ 132625 w 151351"/>
                  <a:gd name="connsiteY30" fmla="*/ 951198 h 4228361"/>
                  <a:gd name="connsiteX31" fmla="*/ 83086 w 151351"/>
                  <a:gd name="connsiteY31" fmla="*/ 951198 h 4228361"/>
                  <a:gd name="connsiteX32" fmla="*/ 83086 w 151351"/>
                  <a:gd name="connsiteY32" fmla="*/ 1178492 h 4228361"/>
                  <a:gd name="connsiteX33" fmla="*/ 132625 w 151351"/>
                  <a:gd name="connsiteY33" fmla="*/ 1178492 h 4228361"/>
                  <a:gd name="connsiteX34" fmla="*/ 132625 w 151351"/>
                  <a:gd name="connsiteY34" fmla="*/ 1082141 h 4228361"/>
                  <a:gd name="connsiteX35" fmla="*/ 83086 w 151351"/>
                  <a:gd name="connsiteY35" fmla="*/ 1082141 h 4228361"/>
                  <a:gd name="connsiteX36" fmla="*/ 83086 w 151351"/>
                  <a:gd name="connsiteY36" fmla="*/ 1309435 h 4228361"/>
                  <a:gd name="connsiteX37" fmla="*/ 132625 w 151351"/>
                  <a:gd name="connsiteY37" fmla="*/ 1309435 h 4228361"/>
                  <a:gd name="connsiteX38" fmla="*/ 132625 w 151351"/>
                  <a:gd name="connsiteY38" fmla="*/ 1213084 h 4228361"/>
                  <a:gd name="connsiteX39" fmla="*/ 83086 w 151351"/>
                  <a:gd name="connsiteY39" fmla="*/ 1213084 h 4228361"/>
                  <a:gd name="connsiteX40" fmla="*/ 83086 w 151351"/>
                  <a:gd name="connsiteY40" fmla="*/ 1440377 h 4228361"/>
                  <a:gd name="connsiteX41" fmla="*/ 132625 w 151351"/>
                  <a:gd name="connsiteY41" fmla="*/ 1440377 h 4228361"/>
                  <a:gd name="connsiteX42" fmla="*/ 132625 w 151351"/>
                  <a:gd name="connsiteY42" fmla="*/ 1344027 h 4228361"/>
                  <a:gd name="connsiteX43" fmla="*/ 83086 w 151351"/>
                  <a:gd name="connsiteY43" fmla="*/ 1344027 h 4228361"/>
                  <a:gd name="connsiteX44" fmla="*/ 83086 w 151351"/>
                  <a:gd name="connsiteY44" fmla="*/ 1571320 h 4228361"/>
                  <a:gd name="connsiteX45" fmla="*/ 132625 w 151351"/>
                  <a:gd name="connsiteY45" fmla="*/ 1571320 h 4228361"/>
                  <a:gd name="connsiteX46" fmla="*/ 132625 w 151351"/>
                  <a:gd name="connsiteY46" fmla="*/ 1474969 h 4228361"/>
                  <a:gd name="connsiteX47" fmla="*/ 83086 w 151351"/>
                  <a:gd name="connsiteY47" fmla="*/ 1474969 h 4228361"/>
                  <a:gd name="connsiteX48" fmla="*/ 83086 w 151351"/>
                  <a:gd name="connsiteY48" fmla="*/ 1702263 h 4228361"/>
                  <a:gd name="connsiteX49" fmla="*/ 132625 w 151351"/>
                  <a:gd name="connsiteY49" fmla="*/ 1702263 h 4228361"/>
                  <a:gd name="connsiteX50" fmla="*/ 132625 w 151351"/>
                  <a:gd name="connsiteY50" fmla="*/ 1605912 h 4228361"/>
                  <a:gd name="connsiteX51" fmla="*/ 83086 w 151351"/>
                  <a:gd name="connsiteY51" fmla="*/ 1605912 h 4228361"/>
                  <a:gd name="connsiteX52" fmla="*/ 83086 w 151351"/>
                  <a:gd name="connsiteY52" fmla="*/ 1833205 h 4228361"/>
                  <a:gd name="connsiteX53" fmla="*/ 132625 w 151351"/>
                  <a:gd name="connsiteY53" fmla="*/ 1833205 h 4228361"/>
                  <a:gd name="connsiteX54" fmla="*/ 132625 w 151351"/>
                  <a:gd name="connsiteY54" fmla="*/ 1736855 h 4228361"/>
                  <a:gd name="connsiteX55" fmla="*/ 83086 w 151351"/>
                  <a:gd name="connsiteY55" fmla="*/ 1736855 h 4228361"/>
                  <a:gd name="connsiteX56" fmla="*/ 83086 w 151351"/>
                  <a:gd name="connsiteY56" fmla="*/ 1964148 h 4228361"/>
                  <a:gd name="connsiteX57" fmla="*/ 132625 w 151351"/>
                  <a:gd name="connsiteY57" fmla="*/ 1964148 h 4228361"/>
                  <a:gd name="connsiteX58" fmla="*/ 132625 w 151351"/>
                  <a:gd name="connsiteY58" fmla="*/ 1867797 h 4228361"/>
                  <a:gd name="connsiteX59" fmla="*/ 83086 w 151351"/>
                  <a:gd name="connsiteY59" fmla="*/ 1867797 h 4228361"/>
                  <a:gd name="connsiteX60" fmla="*/ 83086 w 151351"/>
                  <a:gd name="connsiteY60" fmla="*/ 2095091 h 4228361"/>
                  <a:gd name="connsiteX61" fmla="*/ 132625 w 151351"/>
                  <a:gd name="connsiteY61" fmla="*/ 2095091 h 4228361"/>
                  <a:gd name="connsiteX62" fmla="*/ 132625 w 151351"/>
                  <a:gd name="connsiteY62" fmla="*/ 1998740 h 4228361"/>
                  <a:gd name="connsiteX63" fmla="*/ 83086 w 151351"/>
                  <a:gd name="connsiteY63" fmla="*/ 1998740 h 4228361"/>
                  <a:gd name="connsiteX64" fmla="*/ 83085 w 151351"/>
                  <a:gd name="connsiteY64" fmla="*/ 2229627 h 4228361"/>
                  <a:gd name="connsiteX65" fmla="*/ 132624 w 151351"/>
                  <a:gd name="connsiteY65" fmla="*/ 2229627 h 4228361"/>
                  <a:gd name="connsiteX66" fmla="*/ 132624 w 151351"/>
                  <a:gd name="connsiteY66" fmla="*/ 2133272 h 4228361"/>
                  <a:gd name="connsiteX67" fmla="*/ 83085 w 151351"/>
                  <a:gd name="connsiteY67" fmla="*/ 2133272 h 4228361"/>
                  <a:gd name="connsiteX68" fmla="*/ 83085 w 151351"/>
                  <a:gd name="connsiteY68" fmla="*/ 2360570 h 4228361"/>
                  <a:gd name="connsiteX69" fmla="*/ 132624 w 151351"/>
                  <a:gd name="connsiteY69" fmla="*/ 2360570 h 4228361"/>
                  <a:gd name="connsiteX70" fmla="*/ 132624 w 151351"/>
                  <a:gd name="connsiteY70" fmla="*/ 2264219 h 4228361"/>
                  <a:gd name="connsiteX71" fmla="*/ 83085 w 151351"/>
                  <a:gd name="connsiteY71" fmla="*/ 2264219 h 4228361"/>
                  <a:gd name="connsiteX72" fmla="*/ 83085 w 151351"/>
                  <a:gd name="connsiteY72" fmla="*/ 2491513 h 4228361"/>
                  <a:gd name="connsiteX73" fmla="*/ 132624 w 151351"/>
                  <a:gd name="connsiteY73" fmla="*/ 2491513 h 4228361"/>
                  <a:gd name="connsiteX74" fmla="*/ 132624 w 151351"/>
                  <a:gd name="connsiteY74" fmla="*/ 2395162 h 4228361"/>
                  <a:gd name="connsiteX75" fmla="*/ 83085 w 151351"/>
                  <a:gd name="connsiteY75" fmla="*/ 2395162 h 4228361"/>
                  <a:gd name="connsiteX76" fmla="*/ 83085 w 151351"/>
                  <a:gd name="connsiteY76" fmla="*/ 2622455 h 4228361"/>
                  <a:gd name="connsiteX77" fmla="*/ 132624 w 151351"/>
                  <a:gd name="connsiteY77" fmla="*/ 2622455 h 4228361"/>
                  <a:gd name="connsiteX78" fmla="*/ 132624 w 151351"/>
                  <a:gd name="connsiteY78" fmla="*/ 2526105 h 4228361"/>
                  <a:gd name="connsiteX79" fmla="*/ 83085 w 151351"/>
                  <a:gd name="connsiteY79" fmla="*/ 2526105 h 4228361"/>
                  <a:gd name="connsiteX80" fmla="*/ 83085 w 151351"/>
                  <a:gd name="connsiteY80" fmla="*/ 2753398 h 4228361"/>
                  <a:gd name="connsiteX81" fmla="*/ 132624 w 151351"/>
                  <a:gd name="connsiteY81" fmla="*/ 2753398 h 4228361"/>
                  <a:gd name="connsiteX82" fmla="*/ 132624 w 151351"/>
                  <a:gd name="connsiteY82" fmla="*/ 2657047 h 4228361"/>
                  <a:gd name="connsiteX83" fmla="*/ 83085 w 151351"/>
                  <a:gd name="connsiteY83" fmla="*/ 2657047 h 4228361"/>
                  <a:gd name="connsiteX84" fmla="*/ 83085 w 151351"/>
                  <a:gd name="connsiteY84" fmla="*/ 2884341 h 4228361"/>
                  <a:gd name="connsiteX85" fmla="*/ 132624 w 151351"/>
                  <a:gd name="connsiteY85" fmla="*/ 2884341 h 4228361"/>
                  <a:gd name="connsiteX86" fmla="*/ 132624 w 151351"/>
                  <a:gd name="connsiteY86" fmla="*/ 2787990 h 4228361"/>
                  <a:gd name="connsiteX87" fmla="*/ 83085 w 151351"/>
                  <a:gd name="connsiteY87" fmla="*/ 2787990 h 4228361"/>
                  <a:gd name="connsiteX88" fmla="*/ 83085 w 151351"/>
                  <a:gd name="connsiteY88" fmla="*/ 3015283 h 4228361"/>
                  <a:gd name="connsiteX89" fmla="*/ 132624 w 151351"/>
                  <a:gd name="connsiteY89" fmla="*/ 3015283 h 4228361"/>
                  <a:gd name="connsiteX90" fmla="*/ 132624 w 151351"/>
                  <a:gd name="connsiteY90" fmla="*/ 2918933 h 4228361"/>
                  <a:gd name="connsiteX91" fmla="*/ 83085 w 151351"/>
                  <a:gd name="connsiteY91" fmla="*/ 2918933 h 4228361"/>
                  <a:gd name="connsiteX92" fmla="*/ 83085 w 151351"/>
                  <a:gd name="connsiteY92" fmla="*/ 3146226 h 4228361"/>
                  <a:gd name="connsiteX93" fmla="*/ 132624 w 151351"/>
                  <a:gd name="connsiteY93" fmla="*/ 3146226 h 4228361"/>
                  <a:gd name="connsiteX94" fmla="*/ 132624 w 151351"/>
                  <a:gd name="connsiteY94" fmla="*/ 3049875 h 4228361"/>
                  <a:gd name="connsiteX95" fmla="*/ 83085 w 151351"/>
                  <a:gd name="connsiteY95" fmla="*/ 3049875 h 4228361"/>
                  <a:gd name="connsiteX96" fmla="*/ 83085 w 151351"/>
                  <a:gd name="connsiteY96" fmla="*/ 3277169 h 4228361"/>
                  <a:gd name="connsiteX97" fmla="*/ 132624 w 151351"/>
                  <a:gd name="connsiteY97" fmla="*/ 3277169 h 4228361"/>
                  <a:gd name="connsiteX98" fmla="*/ 132624 w 151351"/>
                  <a:gd name="connsiteY98" fmla="*/ 3180818 h 4228361"/>
                  <a:gd name="connsiteX99" fmla="*/ 83085 w 151351"/>
                  <a:gd name="connsiteY99" fmla="*/ 3180818 h 4228361"/>
                  <a:gd name="connsiteX100" fmla="*/ 83085 w 151351"/>
                  <a:gd name="connsiteY100" fmla="*/ 3408112 h 4228361"/>
                  <a:gd name="connsiteX101" fmla="*/ 132624 w 151351"/>
                  <a:gd name="connsiteY101" fmla="*/ 3408112 h 4228361"/>
                  <a:gd name="connsiteX102" fmla="*/ 132624 w 151351"/>
                  <a:gd name="connsiteY102" fmla="*/ 3311761 h 4228361"/>
                  <a:gd name="connsiteX103" fmla="*/ 83085 w 151351"/>
                  <a:gd name="connsiteY103" fmla="*/ 3311761 h 4228361"/>
                  <a:gd name="connsiteX104" fmla="*/ 83085 w 151351"/>
                  <a:gd name="connsiteY104" fmla="*/ 3539054 h 4228361"/>
                  <a:gd name="connsiteX105" fmla="*/ 132624 w 151351"/>
                  <a:gd name="connsiteY105" fmla="*/ 3539054 h 4228361"/>
                  <a:gd name="connsiteX106" fmla="*/ 132624 w 151351"/>
                  <a:gd name="connsiteY106" fmla="*/ 3442704 h 4228361"/>
                  <a:gd name="connsiteX107" fmla="*/ 83085 w 151351"/>
                  <a:gd name="connsiteY107" fmla="*/ 3442704 h 4228361"/>
                  <a:gd name="connsiteX108" fmla="*/ 83085 w 151351"/>
                  <a:gd name="connsiteY108" fmla="*/ 3669997 h 4228361"/>
                  <a:gd name="connsiteX109" fmla="*/ 132624 w 151351"/>
                  <a:gd name="connsiteY109" fmla="*/ 3669997 h 4228361"/>
                  <a:gd name="connsiteX110" fmla="*/ 132624 w 151351"/>
                  <a:gd name="connsiteY110" fmla="*/ 3573646 h 4228361"/>
                  <a:gd name="connsiteX111" fmla="*/ 83085 w 151351"/>
                  <a:gd name="connsiteY111" fmla="*/ 3573646 h 4228361"/>
                  <a:gd name="connsiteX112" fmla="*/ 83085 w 151351"/>
                  <a:gd name="connsiteY112" fmla="*/ 3800940 h 4228361"/>
                  <a:gd name="connsiteX113" fmla="*/ 132624 w 151351"/>
                  <a:gd name="connsiteY113" fmla="*/ 3800940 h 4228361"/>
                  <a:gd name="connsiteX114" fmla="*/ 132624 w 151351"/>
                  <a:gd name="connsiteY114" fmla="*/ 3704589 h 4228361"/>
                  <a:gd name="connsiteX115" fmla="*/ 83085 w 151351"/>
                  <a:gd name="connsiteY115" fmla="*/ 3704589 h 4228361"/>
                  <a:gd name="connsiteX116" fmla="*/ 83085 w 151351"/>
                  <a:gd name="connsiteY116" fmla="*/ 3931882 h 4228361"/>
                  <a:gd name="connsiteX117" fmla="*/ 132624 w 151351"/>
                  <a:gd name="connsiteY117" fmla="*/ 3931882 h 4228361"/>
                  <a:gd name="connsiteX118" fmla="*/ 132624 w 151351"/>
                  <a:gd name="connsiteY118" fmla="*/ 3835532 h 4228361"/>
                  <a:gd name="connsiteX119" fmla="*/ 83085 w 151351"/>
                  <a:gd name="connsiteY119" fmla="*/ 3835532 h 4228361"/>
                  <a:gd name="connsiteX120" fmla="*/ 83085 w 151351"/>
                  <a:gd name="connsiteY120" fmla="*/ 4062825 h 4228361"/>
                  <a:gd name="connsiteX121" fmla="*/ 132624 w 151351"/>
                  <a:gd name="connsiteY121" fmla="*/ 4062825 h 4228361"/>
                  <a:gd name="connsiteX122" fmla="*/ 132624 w 151351"/>
                  <a:gd name="connsiteY122" fmla="*/ 3966474 h 4228361"/>
                  <a:gd name="connsiteX123" fmla="*/ 83085 w 151351"/>
                  <a:gd name="connsiteY123" fmla="*/ 3966474 h 4228361"/>
                  <a:gd name="connsiteX124" fmla="*/ 83085 w 151351"/>
                  <a:gd name="connsiteY124" fmla="*/ 4193768 h 4228361"/>
                  <a:gd name="connsiteX125" fmla="*/ 132624 w 151351"/>
                  <a:gd name="connsiteY125" fmla="*/ 4193768 h 4228361"/>
                  <a:gd name="connsiteX126" fmla="*/ 132624 w 151351"/>
                  <a:gd name="connsiteY126" fmla="*/ 4097417 h 4228361"/>
                  <a:gd name="connsiteX127" fmla="*/ 83085 w 151351"/>
                  <a:gd name="connsiteY127" fmla="*/ 4097417 h 4228361"/>
                  <a:gd name="connsiteX128" fmla="*/ 18725 w 151351"/>
                  <a:gd name="connsiteY128" fmla="*/ 261893 h 4228361"/>
                  <a:gd name="connsiteX129" fmla="*/ 64363 w 151351"/>
                  <a:gd name="connsiteY129" fmla="*/ 261893 h 4228361"/>
                  <a:gd name="connsiteX130" fmla="*/ 64363 w 151351"/>
                  <a:gd name="connsiteY130" fmla="*/ 34595 h 4228361"/>
                  <a:gd name="connsiteX131" fmla="*/ 18725 w 151351"/>
                  <a:gd name="connsiteY131" fmla="*/ 34595 h 4228361"/>
                  <a:gd name="connsiteX132" fmla="*/ 18725 w 151351"/>
                  <a:gd name="connsiteY132" fmla="*/ 523778 h 4228361"/>
                  <a:gd name="connsiteX133" fmla="*/ 64363 w 151351"/>
                  <a:gd name="connsiteY133" fmla="*/ 523778 h 4228361"/>
                  <a:gd name="connsiteX134" fmla="*/ 64363 w 151351"/>
                  <a:gd name="connsiteY134" fmla="*/ 296485 h 4228361"/>
                  <a:gd name="connsiteX135" fmla="*/ 18725 w 151351"/>
                  <a:gd name="connsiteY135" fmla="*/ 296485 h 4228361"/>
                  <a:gd name="connsiteX136" fmla="*/ 18725 w 151351"/>
                  <a:gd name="connsiteY136" fmla="*/ 785664 h 4228361"/>
                  <a:gd name="connsiteX137" fmla="*/ 64363 w 151351"/>
                  <a:gd name="connsiteY137" fmla="*/ 785664 h 4228361"/>
                  <a:gd name="connsiteX138" fmla="*/ 64363 w 151351"/>
                  <a:gd name="connsiteY138" fmla="*/ 558370 h 4228361"/>
                  <a:gd name="connsiteX139" fmla="*/ 18725 w 151351"/>
                  <a:gd name="connsiteY139" fmla="*/ 558370 h 4228361"/>
                  <a:gd name="connsiteX140" fmla="*/ 18725 w 151351"/>
                  <a:gd name="connsiteY140" fmla="*/ 1047549 h 4228361"/>
                  <a:gd name="connsiteX141" fmla="*/ 64363 w 151351"/>
                  <a:gd name="connsiteY141" fmla="*/ 1047549 h 4228361"/>
                  <a:gd name="connsiteX142" fmla="*/ 64363 w 151351"/>
                  <a:gd name="connsiteY142" fmla="*/ 820256 h 4228361"/>
                  <a:gd name="connsiteX143" fmla="*/ 18725 w 151351"/>
                  <a:gd name="connsiteY143" fmla="*/ 820256 h 4228361"/>
                  <a:gd name="connsiteX144" fmla="*/ 18725 w 151351"/>
                  <a:gd name="connsiteY144" fmla="*/ 1309435 h 4228361"/>
                  <a:gd name="connsiteX145" fmla="*/ 64363 w 151351"/>
                  <a:gd name="connsiteY145" fmla="*/ 1309435 h 4228361"/>
                  <a:gd name="connsiteX146" fmla="*/ 64363 w 151351"/>
                  <a:gd name="connsiteY146" fmla="*/ 1082141 h 4228361"/>
                  <a:gd name="connsiteX147" fmla="*/ 18725 w 151351"/>
                  <a:gd name="connsiteY147" fmla="*/ 1082141 h 4228361"/>
                  <a:gd name="connsiteX148" fmla="*/ 18725 w 151351"/>
                  <a:gd name="connsiteY148" fmla="*/ 1571320 h 4228361"/>
                  <a:gd name="connsiteX149" fmla="*/ 64363 w 151351"/>
                  <a:gd name="connsiteY149" fmla="*/ 1571320 h 4228361"/>
                  <a:gd name="connsiteX150" fmla="*/ 64363 w 151351"/>
                  <a:gd name="connsiteY150" fmla="*/ 1344027 h 4228361"/>
                  <a:gd name="connsiteX151" fmla="*/ 18725 w 151351"/>
                  <a:gd name="connsiteY151" fmla="*/ 1344027 h 4228361"/>
                  <a:gd name="connsiteX152" fmla="*/ 18725 w 151351"/>
                  <a:gd name="connsiteY152" fmla="*/ 1833205 h 4228361"/>
                  <a:gd name="connsiteX153" fmla="*/ 64363 w 151351"/>
                  <a:gd name="connsiteY153" fmla="*/ 1833205 h 4228361"/>
                  <a:gd name="connsiteX154" fmla="*/ 64363 w 151351"/>
                  <a:gd name="connsiteY154" fmla="*/ 1605912 h 4228361"/>
                  <a:gd name="connsiteX155" fmla="*/ 18725 w 151351"/>
                  <a:gd name="connsiteY155" fmla="*/ 1605912 h 4228361"/>
                  <a:gd name="connsiteX156" fmla="*/ 18725 w 151351"/>
                  <a:gd name="connsiteY156" fmla="*/ 2095091 h 4228361"/>
                  <a:gd name="connsiteX157" fmla="*/ 64363 w 151351"/>
                  <a:gd name="connsiteY157" fmla="*/ 2095091 h 4228361"/>
                  <a:gd name="connsiteX158" fmla="*/ 64363 w 151351"/>
                  <a:gd name="connsiteY158" fmla="*/ 1867797 h 4228361"/>
                  <a:gd name="connsiteX159" fmla="*/ 18725 w 151351"/>
                  <a:gd name="connsiteY159" fmla="*/ 1867797 h 4228361"/>
                  <a:gd name="connsiteX160" fmla="*/ 18724 w 151351"/>
                  <a:gd name="connsiteY160" fmla="*/ 2360570 h 4228361"/>
                  <a:gd name="connsiteX161" fmla="*/ 64362 w 151351"/>
                  <a:gd name="connsiteY161" fmla="*/ 2360570 h 4228361"/>
                  <a:gd name="connsiteX162" fmla="*/ 64362 w 151351"/>
                  <a:gd name="connsiteY162" fmla="*/ 2133272 h 4228361"/>
                  <a:gd name="connsiteX163" fmla="*/ 18724 w 151351"/>
                  <a:gd name="connsiteY163" fmla="*/ 2133272 h 4228361"/>
                  <a:gd name="connsiteX164" fmla="*/ 18724 w 151351"/>
                  <a:gd name="connsiteY164" fmla="*/ 2622455 h 4228361"/>
                  <a:gd name="connsiteX165" fmla="*/ 64362 w 151351"/>
                  <a:gd name="connsiteY165" fmla="*/ 2622455 h 4228361"/>
                  <a:gd name="connsiteX166" fmla="*/ 64362 w 151351"/>
                  <a:gd name="connsiteY166" fmla="*/ 2395162 h 4228361"/>
                  <a:gd name="connsiteX167" fmla="*/ 18724 w 151351"/>
                  <a:gd name="connsiteY167" fmla="*/ 2395162 h 4228361"/>
                  <a:gd name="connsiteX168" fmla="*/ 18724 w 151351"/>
                  <a:gd name="connsiteY168" fmla="*/ 2884341 h 4228361"/>
                  <a:gd name="connsiteX169" fmla="*/ 64362 w 151351"/>
                  <a:gd name="connsiteY169" fmla="*/ 2884341 h 4228361"/>
                  <a:gd name="connsiteX170" fmla="*/ 64362 w 151351"/>
                  <a:gd name="connsiteY170" fmla="*/ 2657047 h 4228361"/>
                  <a:gd name="connsiteX171" fmla="*/ 18724 w 151351"/>
                  <a:gd name="connsiteY171" fmla="*/ 2657047 h 4228361"/>
                  <a:gd name="connsiteX172" fmla="*/ 18724 w 151351"/>
                  <a:gd name="connsiteY172" fmla="*/ 3146226 h 4228361"/>
                  <a:gd name="connsiteX173" fmla="*/ 64362 w 151351"/>
                  <a:gd name="connsiteY173" fmla="*/ 3146226 h 4228361"/>
                  <a:gd name="connsiteX174" fmla="*/ 64362 w 151351"/>
                  <a:gd name="connsiteY174" fmla="*/ 2918933 h 4228361"/>
                  <a:gd name="connsiteX175" fmla="*/ 18724 w 151351"/>
                  <a:gd name="connsiteY175" fmla="*/ 2918933 h 4228361"/>
                  <a:gd name="connsiteX176" fmla="*/ 18724 w 151351"/>
                  <a:gd name="connsiteY176" fmla="*/ 3408112 h 4228361"/>
                  <a:gd name="connsiteX177" fmla="*/ 64362 w 151351"/>
                  <a:gd name="connsiteY177" fmla="*/ 3408112 h 4228361"/>
                  <a:gd name="connsiteX178" fmla="*/ 64362 w 151351"/>
                  <a:gd name="connsiteY178" fmla="*/ 3180818 h 4228361"/>
                  <a:gd name="connsiteX179" fmla="*/ 18724 w 151351"/>
                  <a:gd name="connsiteY179" fmla="*/ 3180818 h 4228361"/>
                  <a:gd name="connsiteX180" fmla="*/ 18724 w 151351"/>
                  <a:gd name="connsiteY180" fmla="*/ 3669997 h 4228361"/>
                  <a:gd name="connsiteX181" fmla="*/ 64362 w 151351"/>
                  <a:gd name="connsiteY181" fmla="*/ 3669997 h 4228361"/>
                  <a:gd name="connsiteX182" fmla="*/ 64362 w 151351"/>
                  <a:gd name="connsiteY182" fmla="*/ 3442704 h 4228361"/>
                  <a:gd name="connsiteX183" fmla="*/ 18724 w 151351"/>
                  <a:gd name="connsiteY183" fmla="*/ 3442704 h 4228361"/>
                  <a:gd name="connsiteX184" fmla="*/ 18724 w 151351"/>
                  <a:gd name="connsiteY184" fmla="*/ 3931882 h 4228361"/>
                  <a:gd name="connsiteX185" fmla="*/ 64362 w 151351"/>
                  <a:gd name="connsiteY185" fmla="*/ 3931882 h 4228361"/>
                  <a:gd name="connsiteX186" fmla="*/ 64362 w 151351"/>
                  <a:gd name="connsiteY186" fmla="*/ 3704589 h 4228361"/>
                  <a:gd name="connsiteX187" fmla="*/ 18724 w 151351"/>
                  <a:gd name="connsiteY187" fmla="*/ 3704589 h 4228361"/>
                  <a:gd name="connsiteX188" fmla="*/ 18724 w 151351"/>
                  <a:gd name="connsiteY188" fmla="*/ 4193768 h 4228361"/>
                  <a:gd name="connsiteX189" fmla="*/ 64362 w 151351"/>
                  <a:gd name="connsiteY189" fmla="*/ 4193768 h 4228361"/>
                  <a:gd name="connsiteX190" fmla="*/ 64362 w 151351"/>
                  <a:gd name="connsiteY190" fmla="*/ 3966474 h 4228361"/>
                  <a:gd name="connsiteX191" fmla="*/ 18724 w 151351"/>
                  <a:gd name="connsiteY191" fmla="*/ 3966474 h 4228361"/>
                  <a:gd name="connsiteX192" fmla="*/ 0 w 151351"/>
                  <a:gd name="connsiteY192" fmla="*/ 4228361 h 4228361"/>
                  <a:gd name="connsiteX193" fmla="*/ 1 w 151351"/>
                  <a:gd name="connsiteY193" fmla="*/ 2098678 h 4228361"/>
                  <a:gd name="connsiteX194" fmla="*/ 1 w 151351"/>
                  <a:gd name="connsiteY194" fmla="*/ 2098678 h 4228361"/>
                  <a:gd name="connsiteX195" fmla="*/ 2 w 151351"/>
                  <a:gd name="connsiteY195" fmla="*/ 0 h 4228361"/>
                  <a:gd name="connsiteX196" fmla="*/ 18725 w 151351"/>
                  <a:gd name="connsiteY196" fmla="*/ 0 h 4228361"/>
                  <a:gd name="connsiteX197" fmla="*/ 18725 w 151351"/>
                  <a:gd name="connsiteY197" fmla="*/ 3 h 4228361"/>
                  <a:gd name="connsiteX198" fmla="*/ 64363 w 151351"/>
                  <a:gd name="connsiteY198" fmla="*/ 3 h 4228361"/>
                  <a:gd name="connsiteX199" fmla="*/ 64363 w 151351"/>
                  <a:gd name="connsiteY199" fmla="*/ 0 h 4228361"/>
                  <a:gd name="connsiteX200" fmla="*/ 83086 w 151351"/>
                  <a:gd name="connsiteY200" fmla="*/ 0 h 4228361"/>
                  <a:gd name="connsiteX201" fmla="*/ 83086 w 151351"/>
                  <a:gd name="connsiteY201" fmla="*/ 3 h 4228361"/>
                  <a:gd name="connsiteX202" fmla="*/ 132625 w 151351"/>
                  <a:gd name="connsiteY202" fmla="*/ 3 h 4228361"/>
                  <a:gd name="connsiteX203" fmla="*/ 132625 w 151351"/>
                  <a:gd name="connsiteY203" fmla="*/ 0 h 4228361"/>
                  <a:gd name="connsiteX204" fmla="*/ 151348 w 151351"/>
                  <a:gd name="connsiteY204" fmla="*/ 0 h 4228361"/>
                  <a:gd name="connsiteX205" fmla="*/ 151348 w 151351"/>
                  <a:gd name="connsiteY205" fmla="*/ 130951 h 4228361"/>
                  <a:gd name="connsiteX206" fmla="*/ 151348 w 151351"/>
                  <a:gd name="connsiteY206" fmla="*/ 165543 h 4228361"/>
                  <a:gd name="connsiteX207" fmla="*/ 151348 w 151351"/>
                  <a:gd name="connsiteY207" fmla="*/ 392836 h 4228361"/>
                  <a:gd name="connsiteX208" fmla="*/ 151349 w 151351"/>
                  <a:gd name="connsiteY208" fmla="*/ 392836 h 4228361"/>
                  <a:gd name="connsiteX209" fmla="*/ 151349 w 151351"/>
                  <a:gd name="connsiteY209" fmla="*/ 427428 h 4228361"/>
                  <a:gd name="connsiteX210" fmla="*/ 151348 w 151351"/>
                  <a:gd name="connsiteY210" fmla="*/ 427428 h 4228361"/>
                  <a:gd name="connsiteX211" fmla="*/ 151348 w 151351"/>
                  <a:gd name="connsiteY211" fmla="*/ 523778 h 4228361"/>
                  <a:gd name="connsiteX212" fmla="*/ 151348 w 151351"/>
                  <a:gd name="connsiteY212" fmla="*/ 558370 h 4228361"/>
                  <a:gd name="connsiteX213" fmla="*/ 151348 w 151351"/>
                  <a:gd name="connsiteY213" fmla="*/ 654721 h 4228361"/>
                  <a:gd name="connsiteX214" fmla="*/ 151349 w 151351"/>
                  <a:gd name="connsiteY214" fmla="*/ 654721 h 4228361"/>
                  <a:gd name="connsiteX215" fmla="*/ 151349 w 151351"/>
                  <a:gd name="connsiteY215" fmla="*/ 689313 h 4228361"/>
                  <a:gd name="connsiteX216" fmla="*/ 151348 w 151351"/>
                  <a:gd name="connsiteY216" fmla="*/ 689313 h 4228361"/>
                  <a:gd name="connsiteX217" fmla="*/ 151348 w 151351"/>
                  <a:gd name="connsiteY217" fmla="*/ 785664 h 4228361"/>
                  <a:gd name="connsiteX218" fmla="*/ 151348 w 151351"/>
                  <a:gd name="connsiteY218" fmla="*/ 820256 h 4228361"/>
                  <a:gd name="connsiteX219" fmla="*/ 151348 w 151351"/>
                  <a:gd name="connsiteY219" fmla="*/ 916606 h 4228361"/>
                  <a:gd name="connsiteX220" fmla="*/ 151349 w 151351"/>
                  <a:gd name="connsiteY220" fmla="*/ 916606 h 4228361"/>
                  <a:gd name="connsiteX221" fmla="*/ 151349 w 151351"/>
                  <a:gd name="connsiteY221" fmla="*/ 951198 h 4228361"/>
                  <a:gd name="connsiteX222" fmla="*/ 151348 w 151351"/>
                  <a:gd name="connsiteY222" fmla="*/ 951198 h 4228361"/>
                  <a:gd name="connsiteX223" fmla="*/ 151348 w 151351"/>
                  <a:gd name="connsiteY223" fmla="*/ 1047549 h 4228361"/>
                  <a:gd name="connsiteX224" fmla="*/ 151348 w 151351"/>
                  <a:gd name="connsiteY224" fmla="*/ 1082141 h 4228361"/>
                  <a:gd name="connsiteX225" fmla="*/ 151348 w 151351"/>
                  <a:gd name="connsiteY225" fmla="*/ 1178492 h 4228361"/>
                  <a:gd name="connsiteX226" fmla="*/ 151350 w 151351"/>
                  <a:gd name="connsiteY226" fmla="*/ 1178492 h 4228361"/>
                  <a:gd name="connsiteX227" fmla="*/ 151350 w 151351"/>
                  <a:gd name="connsiteY227" fmla="*/ 1213084 h 4228361"/>
                  <a:gd name="connsiteX228" fmla="*/ 151348 w 151351"/>
                  <a:gd name="connsiteY228" fmla="*/ 1213084 h 4228361"/>
                  <a:gd name="connsiteX229" fmla="*/ 151348 w 151351"/>
                  <a:gd name="connsiteY229" fmla="*/ 1309435 h 4228361"/>
                  <a:gd name="connsiteX230" fmla="*/ 151350 w 151351"/>
                  <a:gd name="connsiteY230" fmla="*/ 1309435 h 4228361"/>
                  <a:gd name="connsiteX231" fmla="*/ 151350 w 151351"/>
                  <a:gd name="connsiteY231" fmla="*/ 1344027 h 4228361"/>
                  <a:gd name="connsiteX232" fmla="*/ 151348 w 151351"/>
                  <a:gd name="connsiteY232" fmla="*/ 1344027 h 4228361"/>
                  <a:gd name="connsiteX233" fmla="*/ 151348 w 151351"/>
                  <a:gd name="connsiteY233" fmla="*/ 1440377 h 4228361"/>
                  <a:gd name="connsiteX234" fmla="*/ 151350 w 151351"/>
                  <a:gd name="connsiteY234" fmla="*/ 1440377 h 4228361"/>
                  <a:gd name="connsiteX235" fmla="*/ 151350 w 151351"/>
                  <a:gd name="connsiteY235" fmla="*/ 1474969 h 4228361"/>
                  <a:gd name="connsiteX236" fmla="*/ 151348 w 151351"/>
                  <a:gd name="connsiteY236" fmla="*/ 1474969 h 4228361"/>
                  <a:gd name="connsiteX237" fmla="*/ 151348 w 151351"/>
                  <a:gd name="connsiteY237" fmla="*/ 1571320 h 4228361"/>
                  <a:gd name="connsiteX238" fmla="*/ 151350 w 151351"/>
                  <a:gd name="connsiteY238" fmla="*/ 1571320 h 4228361"/>
                  <a:gd name="connsiteX239" fmla="*/ 151350 w 151351"/>
                  <a:gd name="connsiteY239" fmla="*/ 1605912 h 4228361"/>
                  <a:gd name="connsiteX240" fmla="*/ 151348 w 151351"/>
                  <a:gd name="connsiteY240" fmla="*/ 1605912 h 4228361"/>
                  <a:gd name="connsiteX241" fmla="*/ 151348 w 151351"/>
                  <a:gd name="connsiteY241" fmla="*/ 1702263 h 4228361"/>
                  <a:gd name="connsiteX242" fmla="*/ 151350 w 151351"/>
                  <a:gd name="connsiteY242" fmla="*/ 1702263 h 4228361"/>
                  <a:gd name="connsiteX243" fmla="*/ 151350 w 151351"/>
                  <a:gd name="connsiteY243" fmla="*/ 1736855 h 4228361"/>
                  <a:gd name="connsiteX244" fmla="*/ 151348 w 151351"/>
                  <a:gd name="connsiteY244" fmla="*/ 1736855 h 4228361"/>
                  <a:gd name="connsiteX245" fmla="*/ 151348 w 151351"/>
                  <a:gd name="connsiteY245" fmla="*/ 1833205 h 4228361"/>
                  <a:gd name="connsiteX246" fmla="*/ 151350 w 151351"/>
                  <a:gd name="connsiteY246" fmla="*/ 1833205 h 4228361"/>
                  <a:gd name="connsiteX247" fmla="*/ 151350 w 151351"/>
                  <a:gd name="connsiteY247" fmla="*/ 1867797 h 4228361"/>
                  <a:gd name="connsiteX248" fmla="*/ 151348 w 151351"/>
                  <a:gd name="connsiteY248" fmla="*/ 1867797 h 4228361"/>
                  <a:gd name="connsiteX249" fmla="*/ 151348 w 151351"/>
                  <a:gd name="connsiteY249" fmla="*/ 1964148 h 4228361"/>
                  <a:gd name="connsiteX250" fmla="*/ 151351 w 151351"/>
                  <a:gd name="connsiteY250" fmla="*/ 1964148 h 4228361"/>
                  <a:gd name="connsiteX251" fmla="*/ 151351 w 151351"/>
                  <a:gd name="connsiteY251" fmla="*/ 1998740 h 4228361"/>
                  <a:gd name="connsiteX252" fmla="*/ 151348 w 151351"/>
                  <a:gd name="connsiteY252" fmla="*/ 1998740 h 4228361"/>
                  <a:gd name="connsiteX253" fmla="*/ 151348 w 151351"/>
                  <a:gd name="connsiteY253" fmla="*/ 2095091 h 4228361"/>
                  <a:gd name="connsiteX254" fmla="*/ 151351 w 151351"/>
                  <a:gd name="connsiteY254" fmla="*/ 2095091 h 4228361"/>
                  <a:gd name="connsiteX255" fmla="*/ 151351 w 151351"/>
                  <a:gd name="connsiteY255" fmla="*/ 2129683 h 4228361"/>
                  <a:gd name="connsiteX256" fmla="*/ 151348 w 151351"/>
                  <a:gd name="connsiteY256" fmla="*/ 2129683 h 4228361"/>
                  <a:gd name="connsiteX257" fmla="*/ 151348 w 151351"/>
                  <a:gd name="connsiteY257" fmla="*/ 2129684 h 4228361"/>
                  <a:gd name="connsiteX258" fmla="*/ 151347 w 151351"/>
                  <a:gd name="connsiteY258" fmla="*/ 2129684 h 4228361"/>
                  <a:gd name="connsiteX259" fmla="*/ 151347 w 151351"/>
                  <a:gd name="connsiteY259" fmla="*/ 2229627 h 4228361"/>
                  <a:gd name="connsiteX260" fmla="*/ 151347 w 151351"/>
                  <a:gd name="connsiteY260" fmla="*/ 2264219 h 4228361"/>
                  <a:gd name="connsiteX261" fmla="*/ 151347 w 151351"/>
                  <a:gd name="connsiteY261" fmla="*/ 2491513 h 4228361"/>
                  <a:gd name="connsiteX262" fmla="*/ 151348 w 151351"/>
                  <a:gd name="connsiteY262" fmla="*/ 2491513 h 4228361"/>
                  <a:gd name="connsiteX263" fmla="*/ 151348 w 151351"/>
                  <a:gd name="connsiteY263" fmla="*/ 2526105 h 4228361"/>
                  <a:gd name="connsiteX264" fmla="*/ 151347 w 151351"/>
                  <a:gd name="connsiteY264" fmla="*/ 2526105 h 4228361"/>
                  <a:gd name="connsiteX265" fmla="*/ 151347 w 151351"/>
                  <a:gd name="connsiteY265" fmla="*/ 2622455 h 4228361"/>
                  <a:gd name="connsiteX266" fmla="*/ 151347 w 151351"/>
                  <a:gd name="connsiteY266" fmla="*/ 2657047 h 4228361"/>
                  <a:gd name="connsiteX267" fmla="*/ 151347 w 151351"/>
                  <a:gd name="connsiteY267" fmla="*/ 2753398 h 4228361"/>
                  <a:gd name="connsiteX268" fmla="*/ 151348 w 151351"/>
                  <a:gd name="connsiteY268" fmla="*/ 2753398 h 4228361"/>
                  <a:gd name="connsiteX269" fmla="*/ 151348 w 151351"/>
                  <a:gd name="connsiteY269" fmla="*/ 2787990 h 4228361"/>
                  <a:gd name="connsiteX270" fmla="*/ 151347 w 151351"/>
                  <a:gd name="connsiteY270" fmla="*/ 2787990 h 4228361"/>
                  <a:gd name="connsiteX271" fmla="*/ 151347 w 151351"/>
                  <a:gd name="connsiteY271" fmla="*/ 2884341 h 4228361"/>
                  <a:gd name="connsiteX272" fmla="*/ 151347 w 151351"/>
                  <a:gd name="connsiteY272" fmla="*/ 2918933 h 4228361"/>
                  <a:gd name="connsiteX273" fmla="*/ 151347 w 151351"/>
                  <a:gd name="connsiteY273" fmla="*/ 3015283 h 4228361"/>
                  <a:gd name="connsiteX274" fmla="*/ 151348 w 151351"/>
                  <a:gd name="connsiteY274" fmla="*/ 3015283 h 4228361"/>
                  <a:gd name="connsiteX275" fmla="*/ 151348 w 151351"/>
                  <a:gd name="connsiteY275" fmla="*/ 3049875 h 4228361"/>
                  <a:gd name="connsiteX276" fmla="*/ 151347 w 151351"/>
                  <a:gd name="connsiteY276" fmla="*/ 3049875 h 4228361"/>
                  <a:gd name="connsiteX277" fmla="*/ 151347 w 151351"/>
                  <a:gd name="connsiteY277" fmla="*/ 3146226 h 4228361"/>
                  <a:gd name="connsiteX278" fmla="*/ 151347 w 151351"/>
                  <a:gd name="connsiteY278" fmla="*/ 3180818 h 4228361"/>
                  <a:gd name="connsiteX279" fmla="*/ 151347 w 151351"/>
                  <a:gd name="connsiteY279" fmla="*/ 3277169 h 4228361"/>
                  <a:gd name="connsiteX280" fmla="*/ 151349 w 151351"/>
                  <a:gd name="connsiteY280" fmla="*/ 3277169 h 4228361"/>
                  <a:gd name="connsiteX281" fmla="*/ 151349 w 151351"/>
                  <a:gd name="connsiteY281" fmla="*/ 3311761 h 4228361"/>
                  <a:gd name="connsiteX282" fmla="*/ 151347 w 151351"/>
                  <a:gd name="connsiteY282" fmla="*/ 3311761 h 4228361"/>
                  <a:gd name="connsiteX283" fmla="*/ 151347 w 151351"/>
                  <a:gd name="connsiteY283" fmla="*/ 3408112 h 4228361"/>
                  <a:gd name="connsiteX284" fmla="*/ 151349 w 151351"/>
                  <a:gd name="connsiteY284" fmla="*/ 3408112 h 4228361"/>
                  <a:gd name="connsiteX285" fmla="*/ 151349 w 151351"/>
                  <a:gd name="connsiteY285" fmla="*/ 3442704 h 4228361"/>
                  <a:gd name="connsiteX286" fmla="*/ 151347 w 151351"/>
                  <a:gd name="connsiteY286" fmla="*/ 3442704 h 4228361"/>
                  <a:gd name="connsiteX287" fmla="*/ 151347 w 151351"/>
                  <a:gd name="connsiteY287" fmla="*/ 3539054 h 4228361"/>
                  <a:gd name="connsiteX288" fmla="*/ 151349 w 151351"/>
                  <a:gd name="connsiteY288" fmla="*/ 3539054 h 4228361"/>
                  <a:gd name="connsiteX289" fmla="*/ 151349 w 151351"/>
                  <a:gd name="connsiteY289" fmla="*/ 3573646 h 4228361"/>
                  <a:gd name="connsiteX290" fmla="*/ 151347 w 151351"/>
                  <a:gd name="connsiteY290" fmla="*/ 3573646 h 4228361"/>
                  <a:gd name="connsiteX291" fmla="*/ 151347 w 151351"/>
                  <a:gd name="connsiteY291" fmla="*/ 3669997 h 4228361"/>
                  <a:gd name="connsiteX292" fmla="*/ 151349 w 151351"/>
                  <a:gd name="connsiteY292" fmla="*/ 3669997 h 4228361"/>
                  <a:gd name="connsiteX293" fmla="*/ 151349 w 151351"/>
                  <a:gd name="connsiteY293" fmla="*/ 3704589 h 4228361"/>
                  <a:gd name="connsiteX294" fmla="*/ 151347 w 151351"/>
                  <a:gd name="connsiteY294" fmla="*/ 3704589 h 4228361"/>
                  <a:gd name="connsiteX295" fmla="*/ 151347 w 151351"/>
                  <a:gd name="connsiteY295" fmla="*/ 3800940 h 4228361"/>
                  <a:gd name="connsiteX296" fmla="*/ 151349 w 151351"/>
                  <a:gd name="connsiteY296" fmla="*/ 3800940 h 4228361"/>
                  <a:gd name="connsiteX297" fmla="*/ 151349 w 151351"/>
                  <a:gd name="connsiteY297" fmla="*/ 3835532 h 4228361"/>
                  <a:gd name="connsiteX298" fmla="*/ 151347 w 151351"/>
                  <a:gd name="connsiteY298" fmla="*/ 3835532 h 4228361"/>
                  <a:gd name="connsiteX299" fmla="*/ 151347 w 151351"/>
                  <a:gd name="connsiteY299" fmla="*/ 3931882 h 4228361"/>
                  <a:gd name="connsiteX300" fmla="*/ 151349 w 151351"/>
                  <a:gd name="connsiteY300" fmla="*/ 3931882 h 4228361"/>
                  <a:gd name="connsiteX301" fmla="*/ 151349 w 151351"/>
                  <a:gd name="connsiteY301" fmla="*/ 3966474 h 4228361"/>
                  <a:gd name="connsiteX302" fmla="*/ 151347 w 151351"/>
                  <a:gd name="connsiteY302" fmla="*/ 3966474 h 4228361"/>
                  <a:gd name="connsiteX303" fmla="*/ 151347 w 151351"/>
                  <a:gd name="connsiteY303" fmla="*/ 4062825 h 4228361"/>
                  <a:gd name="connsiteX304" fmla="*/ 151350 w 151351"/>
                  <a:gd name="connsiteY304" fmla="*/ 4062825 h 4228361"/>
                  <a:gd name="connsiteX305" fmla="*/ 151350 w 151351"/>
                  <a:gd name="connsiteY305" fmla="*/ 4097417 h 4228361"/>
                  <a:gd name="connsiteX306" fmla="*/ 151347 w 151351"/>
                  <a:gd name="connsiteY306" fmla="*/ 4097417 h 4228361"/>
                  <a:gd name="connsiteX307" fmla="*/ 151347 w 151351"/>
                  <a:gd name="connsiteY307" fmla="*/ 4193768 h 4228361"/>
                  <a:gd name="connsiteX308" fmla="*/ 151350 w 151351"/>
                  <a:gd name="connsiteY308" fmla="*/ 4193768 h 4228361"/>
                  <a:gd name="connsiteX309" fmla="*/ 151350 w 151351"/>
                  <a:gd name="connsiteY309" fmla="*/ 4228360 h 4228361"/>
                  <a:gd name="connsiteX310" fmla="*/ 151347 w 151351"/>
                  <a:gd name="connsiteY310" fmla="*/ 4228360 h 4228361"/>
                  <a:gd name="connsiteX311" fmla="*/ 151347 w 151351"/>
                  <a:gd name="connsiteY311" fmla="*/ 4228361 h 4228361"/>
                  <a:gd name="connsiteX312" fmla="*/ 132624 w 151351"/>
                  <a:gd name="connsiteY312" fmla="*/ 4228361 h 4228361"/>
                  <a:gd name="connsiteX313" fmla="*/ 132624 w 151351"/>
                  <a:gd name="connsiteY313" fmla="*/ 4228360 h 4228361"/>
                  <a:gd name="connsiteX314" fmla="*/ 83085 w 151351"/>
                  <a:gd name="connsiteY314" fmla="*/ 4228360 h 4228361"/>
                  <a:gd name="connsiteX315" fmla="*/ 83085 w 151351"/>
                  <a:gd name="connsiteY315" fmla="*/ 4228361 h 4228361"/>
                  <a:gd name="connsiteX316" fmla="*/ 64362 w 151351"/>
                  <a:gd name="connsiteY316" fmla="*/ 4228361 h 4228361"/>
                  <a:gd name="connsiteX317" fmla="*/ 64362 w 151351"/>
                  <a:gd name="connsiteY317" fmla="*/ 4228360 h 4228361"/>
                  <a:gd name="connsiteX318" fmla="*/ 18724 w 151351"/>
                  <a:gd name="connsiteY318" fmla="*/ 4228360 h 4228361"/>
                  <a:gd name="connsiteX319" fmla="*/ 18724 w 151351"/>
                  <a:gd name="connsiteY319" fmla="*/ 4228361 h 4228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</a:cxnLst>
                <a:rect l="l" t="t" r="r" b="b"/>
                <a:pathLst>
                  <a:path w="151351" h="4228361">
                    <a:moveTo>
                      <a:pt x="83086" y="130951"/>
                    </a:moveTo>
                    <a:lnTo>
                      <a:pt x="132625" y="130951"/>
                    </a:lnTo>
                    <a:lnTo>
                      <a:pt x="132625" y="34595"/>
                    </a:lnTo>
                    <a:lnTo>
                      <a:pt x="83086" y="34595"/>
                    </a:lnTo>
                    <a:close/>
                    <a:moveTo>
                      <a:pt x="83086" y="261893"/>
                    </a:moveTo>
                    <a:lnTo>
                      <a:pt x="132625" y="261893"/>
                    </a:lnTo>
                    <a:lnTo>
                      <a:pt x="132625" y="165543"/>
                    </a:lnTo>
                    <a:lnTo>
                      <a:pt x="83086" y="165543"/>
                    </a:lnTo>
                    <a:close/>
                    <a:moveTo>
                      <a:pt x="83086" y="392836"/>
                    </a:moveTo>
                    <a:lnTo>
                      <a:pt x="132625" y="392836"/>
                    </a:lnTo>
                    <a:lnTo>
                      <a:pt x="132625" y="296485"/>
                    </a:lnTo>
                    <a:lnTo>
                      <a:pt x="83086" y="296485"/>
                    </a:lnTo>
                    <a:close/>
                    <a:moveTo>
                      <a:pt x="83086" y="523778"/>
                    </a:moveTo>
                    <a:lnTo>
                      <a:pt x="132625" y="523778"/>
                    </a:lnTo>
                    <a:lnTo>
                      <a:pt x="132625" y="427428"/>
                    </a:lnTo>
                    <a:lnTo>
                      <a:pt x="83086" y="427428"/>
                    </a:lnTo>
                    <a:close/>
                    <a:moveTo>
                      <a:pt x="83086" y="654721"/>
                    </a:moveTo>
                    <a:lnTo>
                      <a:pt x="132625" y="654721"/>
                    </a:lnTo>
                    <a:lnTo>
                      <a:pt x="132625" y="558370"/>
                    </a:lnTo>
                    <a:lnTo>
                      <a:pt x="83086" y="558370"/>
                    </a:lnTo>
                    <a:close/>
                    <a:moveTo>
                      <a:pt x="83086" y="785664"/>
                    </a:moveTo>
                    <a:lnTo>
                      <a:pt x="132625" y="785664"/>
                    </a:lnTo>
                    <a:lnTo>
                      <a:pt x="132625" y="689313"/>
                    </a:lnTo>
                    <a:lnTo>
                      <a:pt x="83086" y="689313"/>
                    </a:lnTo>
                    <a:close/>
                    <a:moveTo>
                      <a:pt x="83086" y="916606"/>
                    </a:moveTo>
                    <a:lnTo>
                      <a:pt x="132625" y="916606"/>
                    </a:lnTo>
                    <a:lnTo>
                      <a:pt x="132625" y="820256"/>
                    </a:lnTo>
                    <a:lnTo>
                      <a:pt x="83086" y="820256"/>
                    </a:lnTo>
                    <a:close/>
                    <a:moveTo>
                      <a:pt x="83086" y="1047549"/>
                    </a:moveTo>
                    <a:lnTo>
                      <a:pt x="132625" y="1047549"/>
                    </a:lnTo>
                    <a:lnTo>
                      <a:pt x="132625" y="951198"/>
                    </a:lnTo>
                    <a:lnTo>
                      <a:pt x="83086" y="951198"/>
                    </a:lnTo>
                    <a:close/>
                    <a:moveTo>
                      <a:pt x="83086" y="1178492"/>
                    </a:moveTo>
                    <a:lnTo>
                      <a:pt x="132625" y="1178492"/>
                    </a:lnTo>
                    <a:lnTo>
                      <a:pt x="132625" y="1082141"/>
                    </a:lnTo>
                    <a:lnTo>
                      <a:pt x="83086" y="1082141"/>
                    </a:lnTo>
                    <a:close/>
                    <a:moveTo>
                      <a:pt x="83086" y="1309435"/>
                    </a:moveTo>
                    <a:lnTo>
                      <a:pt x="132625" y="1309435"/>
                    </a:lnTo>
                    <a:lnTo>
                      <a:pt x="132625" y="1213084"/>
                    </a:lnTo>
                    <a:lnTo>
                      <a:pt x="83086" y="1213084"/>
                    </a:lnTo>
                    <a:close/>
                    <a:moveTo>
                      <a:pt x="83086" y="1440377"/>
                    </a:moveTo>
                    <a:lnTo>
                      <a:pt x="132625" y="1440377"/>
                    </a:lnTo>
                    <a:lnTo>
                      <a:pt x="132625" y="1344027"/>
                    </a:lnTo>
                    <a:lnTo>
                      <a:pt x="83086" y="1344027"/>
                    </a:lnTo>
                    <a:close/>
                    <a:moveTo>
                      <a:pt x="83086" y="1571320"/>
                    </a:moveTo>
                    <a:lnTo>
                      <a:pt x="132625" y="1571320"/>
                    </a:lnTo>
                    <a:lnTo>
                      <a:pt x="132625" y="1474969"/>
                    </a:lnTo>
                    <a:lnTo>
                      <a:pt x="83086" y="1474969"/>
                    </a:lnTo>
                    <a:close/>
                    <a:moveTo>
                      <a:pt x="83086" y="1702263"/>
                    </a:moveTo>
                    <a:lnTo>
                      <a:pt x="132625" y="1702263"/>
                    </a:lnTo>
                    <a:lnTo>
                      <a:pt x="132625" y="1605912"/>
                    </a:lnTo>
                    <a:lnTo>
                      <a:pt x="83086" y="1605912"/>
                    </a:lnTo>
                    <a:close/>
                    <a:moveTo>
                      <a:pt x="83086" y="1833205"/>
                    </a:moveTo>
                    <a:lnTo>
                      <a:pt x="132625" y="1833205"/>
                    </a:lnTo>
                    <a:lnTo>
                      <a:pt x="132625" y="1736855"/>
                    </a:lnTo>
                    <a:lnTo>
                      <a:pt x="83086" y="1736855"/>
                    </a:lnTo>
                    <a:close/>
                    <a:moveTo>
                      <a:pt x="83086" y="1964148"/>
                    </a:moveTo>
                    <a:lnTo>
                      <a:pt x="132625" y="1964148"/>
                    </a:lnTo>
                    <a:lnTo>
                      <a:pt x="132625" y="1867797"/>
                    </a:lnTo>
                    <a:lnTo>
                      <a:pt x="83086" y="1867797"/>
                    </a:lnTo>
                    <a:close/>
                    <a:moveTo>
                      <a:pt x="83086" y="2095091"/>
                    </a:moveTo>
                    <a:lnTo>
                      <a:pt x="132625" y="2095091"/>
                    </a:lnTo>
                    <a:lnTo>
                      <a:pt x="132625" y="1998740"/>
                    </a:lnTo>
                    <a:lnTo>
                      <a:pt x="83086" y="1998740"/>
                    </a:lnTo>
                    <a:close/>
                    <a:moveTo>
                      <a:pt x="83085" y="2229627"/>
                    </a:moveTo>
                    <a:lnTo>
                      <a:pt x="132624" y="2229627"/>
                    </a:lnTo>
                    <a:lnTo>
                      <a:pt x="132624" y="2133272"/>
                    </a:lnTo>
                    <a:lnTo>
                      <a:pt x="83085" y="2133272"/>
                    </a:lnTo>
                    <a:close/>
                    <a:moveTo>
                      <a:pt x="83085" y="2360570"/>
                    </a:moveTo>
                    <a:lnTo>
                      <a:pt x="132624" y="2360570"/>
                    </a:lnTo>
                    <a:lnTo>
                      <a:pt x="132624" y="2264219"/>
                    </a:lnTo>
                    <a:lnTo>
                      <a:pt x="83085" y="2264219"/>
                    </a:lnTo>
                    <a:close/>
                    <a:moveTo>
                      <a:pt x="83085" y="2491513"/>
                    </a:moveTo>
                    <a:lnTo>
                      <a:pt x="132624" y="2491513"/>
                    </a:lnTo>
                    <a:lnTo>
                      <a:pt x="132624" y="2395162"/>
                    </a:lnTo>
                    <a:lnTo>
                      <a:pt x="83085" y="2395162"/>
                    </a:lnTo>
                    <a:close/>
                    <a:moveTo>
                      <a:pt x="83085" y="2622455"/>
                    </a:moveTo>
                    <a:lnTo>
                      <a:pt x="132624" y="2622455"/>
                    </a:lnTo>
                    <a:lnTo>
                      <a:pt x="132624" y="2526105"/>
                    </a:lnTo>
                    <a:lnTo>
                      <a:pt x="83085" y="2526105"/>
                    </a:lnTo>
                    <a:close/>
                    <a:moveTo>
                      <a:pt x="83085" y="2753398"/>
                    </a:moveTo>
                    <a:lnTo>
                      <a:pt x="132624" y="2753398"/>
                    </a:lnTo>
                    <a:lnTo>
                      <a:pt x="132624" y="2657047"/>
                    </a:lnTo>
                    <a:lnTo>
                      <a:pt x="83085" y="2657047"/>
                    </a:lnTo>
                    <a:close/>
                    <a:moveTo>
                      <a:pt x="83085" y="2884341"/>
                    </a:moveTo>
                    <a:lnTo>
                      <a:pt x="132624" y="2884341"/>
                    </a:lnTo>
                    <a:lnTo>
                      <a:pt x="132624" y="2787990"/>
                    </a:lnTo>
                    <a:lnTo>
                      <a:pt x="83085" y="2787990"/>
                    </a:lnTo>
                    <a:close/>
                    <a:moveTo>
                      <a:pt x="83085" y="3015283"/>
                    </a:moveTo>
                    <a:lnTo>
                      <a:pt x="132624" y="3015283"/>
                    </a:lnTo>
                    <a:lnTo>
                      <a:pt x="132624" y="2918933"/>
                    </a:lnTo>
                    <a:lnTo>
                      <a:pt x="83085" y="2918933"/>
                    </a:lnTo>
                    <a:close/>
                    <a:moveTo>
                      <a:pt x="83085" y="3146226"/>
                    </a:moveTo>
                    <a:lnTo>
                      <a:pt x="132624" y="3146226"/>
                    </a:lnTo>
                    <a:lnTo>
                      <a:pt x="132624" y="3049875"/>
                    </a:lnTo>
                    <a:lnTo>
                      <a:pt x="83085" y="3049875"/>
                    </a:lnTo>
                    <a:close/>
                    <a:moveTo>
                      <a:pt x="83085" y="3277169"/>
                    </a:moveTo>
                    <a:lnTo>
                      <a:pt x="132624" y="3277169"/>
                    </a:lnTo>
                    <a:lnTo>
                      <a:pt x="132624" y="3180818"/>
                    </a:lnTo>
                    <a:lnTo>
                      <a:pt x="83085" y="3180818"/>
                    </a:lnTo>
                    <a:close/>
                    <a:moveTo>
                      <a:pt x="83085" y="3408112"/>
                    </a:moveTo>
                    <a:lnTo>
                      <a:pt x="132624" y="3408112"/>
                    </a:lnTo>
                    <a:lnTo>
                      <a:pt x="132624" y="3311761"/>
                    </a:lnTo>
                    <a:lnTo>
                      <a:pt x="83085" y="3311761"/>
                    </a:lnTo>
                    <a:close/>
                    <a:moveTo>
                      <a:pt x="83085" y="3539054"/>
                    </a:moveTo>
                    <a:lnTo>
                      <a:pt x="132624" y="3539054"/>
                    </a:lnTo>
                    <a:lnTo>
                      <a:pt x="132624" y="3442704"/>
                    </a:lnTo>
                    <a:lnTo>
                      <a:pt x="83085" y="3442704"/>
                    </a:lnTo>
                    <a:close/>
                    <a:moveTo>
                      <a:pt x="83085" y="3669997"/>
                    </a:moveTo>
                    <a:lnTo>
                      <a:pt x="132624" y="3669997"/>
                    </a:lnTo>
                    <a:lnTo>
                      <a:pt x="132624" y="3573646"/>
                    </a:lnTo>
                    <a:lnTo>
                      <a:pt x="83085" y="3573646"/>
                    </a:lnTo>
                    <a:close/>
                    <a:moveTo>
                      <a:pt x="83085" y="3800940"/>
                    </a:moveTo>
                    <a:lnTo>
                      <a:pt x="132624" y="3800940"/>
                    </a:lnTo>
                    <a:lnTo>
                      <a:pt x="132624" y="3704589"/>
                    </a:lnTo>
                    <a:lnTo>
                      <a:pt x="83085" y="3704589"/>
                    </a:lnTo>
                    <a:close/>
                    <a:moveTo>
                      <a:pt x="83085" y="3931882"/>
                    </a:moveTo>
                    <a:lnTo>
                      <a:pt x="132624" y="3931882"/>
                    </a:lnTo>
                    <a:lnTo>
                      <a:pt x="132624" y="3835532"/>
                    </a:lnTo>
                    <a:lnTo>
                      <a:pt x="83085" y="3835532"/>
                    </a:lnTo>
                    <a:close/>
                    <a:moveTo>
                      <a:pt x="83085" y="4062825"/>
                    </a:moveTo>
                    <a:lnTo>
                      <a:pt x="132624" y="4062825"/>
                    </a:lnTo>
                    <a:lnTo>
                      <a:pt x="132624" y="3966474"/>
                    </a:lnTo>
                    <a:lnTo>
                      <a:pt x="83085" y="3966474"/>
                    </a:lnTo>
                    <a:close/>
                    <a:moveTo>
                      <a:pt x="83085" y="4193768"/>
                    </a:moveTo>
                    <a:lnTo>
                      <a:pt x="132624" y="4193768"/>
                    </a:lnTo>
                    <a:lnTo>
                      <a:pt x="132624" y="4097417"/>
                    </a:lnTo>
                    <a:lnTo>
                      <a:pt x="83085" y="4097417"/>
                    </a:lnTo>
                    <a:close/>
                    <a:moveTo>
                      <a:pt x="18725" y="261893"/>
                    </a:moveTo>
                    <a:lnTo>
                      <a:pt x="64363" y="261893"/>
                    </a:lnTo>
                    <a:lnTo>
                      <a:pt x="64363" y="34595"/>
                    </a:lnTo>
                    <a:lnTo>
                      <a:pt x="18725" y="34595"/>
                    </a:lnTo>
                    <a:close/>
                    <a:moveTo>
                      <a:pt x="18725" y="523778"/>
                    </a:moveTo>
                    <a:lnTo>
                      <a:pt x="64363" y="523778"/>
                    </a:lnTo>
                    <a:lnTo>
                      <a:pt x="64363" y="296485"/>
                    </a:lnTo>
                    <a:lnTo>
                      <a:pt x="18725" y="296485"/>
                    </a:lnTo>
                    <a:close/>
                    <a:moveTo>
                      <a:pt x="18725" y="785664"/>
                    </a:moveTo>
                    <a:lnTo>
                      <a:pt x="64363" y="785664"/>
                    </a:lnTo>
                    <a:lnTo>
                      <a:pt x="64363" y="558370"/>
                    </a:lnTo>
                    <a:lnTo>
                      <a:pt x="18725" y="558370"/>
                    </a:lnTo>
                    <a:close/>
                    <a:moveTo>
                      <a:pt x="18725" y="1047549"/>
                    </a:moveTo>
                    <a:lnTo>
                      <a:pt x="64363" y="1047549"/>
                    </a:lnTo>
                    <a:lnTo>
                      <a:pt x="64363" y="820256"/>
                    </a:lnTo>
                    <a:lnTo>
                      <a:pt x="18725" y="820256"/>
                    </a:lnTo>
                    <a:close/>
                    <a:moveTo>
                      <a:pt x="18725" y="1309435"/>
                    </a:moveTo>
                    <a:lnTo>
                      <a:pt x="64363" y="1309435"/>
                    </a:lnTo>
                    <a:lnTo>
                      <a:pt x="64363" y="1082141"/>
                    </a:lnTo>
                    <a:lnTo>
                      <a:pt x="18725" y="1082141"/>
                    </a:lnTo>
                    <a:close/>
                    <a:moveTo>
                      <a:pt x="18725" y="1571320"/>
                    </a:moveTo>
                    <a:lnTo>
                      <a:pt x="64363" y="1571320"/>
                    </a:lnTo>
                    <a:lnTo>
                      <a:pt x="64363" y="1344027"/>
                    </a:lnTo>
                    <a:lnTo>
                      <a:pt x="18725" y="1344027"/>
                    </a:lnTo>
                    <a:close/>
                    <a:moveTo>
                      <a:pt x="18725" y="1833205"/>
                    </a:moveTo>
                    <a:lnTo>
                      <a:pt x="64363" y="1833205"/>
                    </a:lnTo>
                    <a:lnTo>
                      <a:pt x="64363" y="1605912"/>
                    </a:lnTo>
                    <a:lnTo>
                      <a:pt x="18725" y="1605912"/>
                    </a:lnTo>
                    <a:close/>
                    <a:moveTo>
                      <a:pt x="18725" y="2095091"/>
                    </a:moveTo>
                    <a:lnTo>
                      <a:pt x="64363" y="2095091"/>
                    </a:lnTo>
                    <a:lnTo>
                      <a:pt x="64363" y="1867797"/>
                    </a:lnTo>
                    <a:lnTo>
                      <a:pt x="18725" y="1867797"/>
                    </a:lnTo>
                    <a:close/>
                    <a:moveTo>
                      <a:pt x="18724" y="2360570"/>
                    </a:moveTo>
                    <a:lnTo>
                      <a:pt x="64362" y="2360570"/>
                    </a:lnTo>
                    <a:lnTo>
                      <a:pt x="64362" y="2133272"/>
                    </a:lnTo>
                    <a:lnTo>
                      <a:pt x="18724" y="2133272"/>
                    </a:lnTo>
                    <a:close/>
                    <a:moveTo>
                      <a:pt x="18724" y="2622455"/>
                    </a:moveTo>
                    <a:lnTo>
                      <a:pt x="64362" y="2622455"/>
                    </a:lnTo>
                    <a:lnTo>
                      <a:pt x="64362" y="2395162"/>
                    </a:lnTo>
                    <a:lnTo>
                      <a:pt x="18724" y="2395162"/>
                    </a:lnTo>
                    <a:close/>
                    <a:moveTo>
                      <a:pt x="18724" y="2884341"/>
                    </a:moveTo>
                    <a:lnTo>
                      <a:pt x="64362" y="2884341"/>
                    </a:lnTo>
                    <a:lnTo>
                      <a:pt x="64362" y="2657047"/>
                    </a:lnTo>
                    <a:lnTo>
                      <a:pt x="18724" y="2657047"/>
                    </a:lnTo>
                    <a:close/>
                    <a:moveTo>
                      <a:pt x="18724" y="3146226"/>
                    </a:moveTo>
                    <a:lnTo>
                      <a:pt x="64362" y="3146226"/>
                    </a:lnTo>
                    <a:lnTo>
                      <a:pt x="64362" y="2918933"/>
                    </a:lnTo>
                    <a:lnTo>
                      <a:pt x="18724" y="2918933"/>
                    </a:lnTo>
                    <a:close/>
                    <a:moveTo>
                      <a:pt x="18724" y="3408112"/>
                    </a:moveTo>
                    <a:lnTo>
                      <a:pt x="64362" y="3408112"/>
                    </a:lnTo>
                    <a:lnTo>
                      <a:pt x="64362" y="3180818"/>
                    </a:lnTo>
                    <a:lnTo>
                      <a:pt x="18724" y="3180818"/>
                    </a:lnTo>
                    <a:close/>
                    <a:moveTo>
                      <a:pt x="18724" y="3669997"/>
                    </a:moveTo>
                    <a:lnTo>
                      <a:pt x="64362" y="3669997"/>
                    </a:lnTo>
                    <a:lnTo>
                      <a:pt x="64362" y="3442704"/>
                    </a:lnTo>
                    <a:lnTo>
                      <a:pt x="18724" y="3442704"/>
                    </a:lnTo>
                    <a:close/>
                    <a:moveTo>
                      <a:pt x="18724" y="3931882"/>
                    </a:moveTo>
                    <a:lnTo>
                      <a:pt x="64362" y="3931882"/>
                    </a:lnTo>
                    <a:lnTo>
                      <a:pt x="64362" y="3704589"/>
                    </a:lnTo>
                    <a:lnTo>
                      <a:pt x="18724" y="3704589"/>
                    </a:lnTo>
                    <a:close/>
                    <a:moveTo>
                      <a:pt x="18724" y="4193768"/>
                    </a:moveTo>
                    <a:lnTo>
                      <a:pt x="64362" y="4193768"/>
                    </a:lnTo>
                    <a:lnTo>
                      <a:pt x="64362" y="3966474"/>
                    </a:lnTo>
                    <a:lnTo>
                      <a:pt x="18724" y="3966474"/>
                    </a:lnTo>
                    <a:close/>
                    <a:moveTo>
                      <a:pt x="0" y="4228361"/>
                    </a:moveTo>
                    <a:lnTo>
                      <a:pt x="1" y="2098678"/>
                    </a:lnTo>
                    <a:lnTo>
                      <a:pt x="1" y="2098678"/>
                    </a:lnTo>
                    <a:lnTo>
                      <a:pt x="2" y="0"/>
                    </a:lnTo>
                    <a:lnTo>
                      <a:pt x="18725" y="0"/>
                    </a:lnTo>
                    <a:lnTo>
                      <a:pt x="18725" y="3"/>
                    </a:lnTo>
                    <a:lnTo>
                      <a:pt x="64363" y="3"/>
                    </a:lnTo>
                    <a:lnTo>
                      <a:pt x="64363" y="0"/>
                    </a:lnTo>
                    <a:lnTo>
                      <a:pt x="83086" y="0"/>
                    </a:lnTo>
                    <a:lnTo>
                      <a:pt x="83086" y="3"/>
                    </a:lnTo>
                    <a:lnTo>
                      <a:pt x="132625" y="3"/>
                    </a:lnTo>
                    <a:lnTo>
                      <a:pt x="132625" y="0"/>
                    </a:lnTo>
                    <a:lnTo>
                      <a:pt x="151348" y="0"/>
                    </a:lnTo>
                    <a:lnTo>
                      <a:pt x="151348" y="130951"/>
                    </a:lnTo>
                    <a:lnTo>
                      <a:pt x="151348" y="165543"/>
                    </a:lnTo>
                    <a:lnTo>
                      <a:pt x="151348" y="392836"/>
                    </a:lnTo>
                    <a:lnTo>
                      <a:pt x="151349" y="392836"/>
                    </a:lnTo>
                    <a:lnTo>
                      <a:pt x="151349" y="427428"/>
                    </a:lnTo>
                    <a:lnTo>
                      <a:pt x="151348" y="427428"/>
                    </a:lnTo>
                    <a:lnTo>
                      <a:pt x="151348" y="523778"/>
                    </a:lnTo>
                    <a:lnTo>
                      <a:pt x="151348" y="558370"/>
                    </a:lnTo>
                    <a:lnTo>
                      <a:pt x="151348" y="654721"/>
                    </a:lnTo>
                    <a:lnTo>
                      <a:pt x="151349" y="654721"/>
                    </a:lnTo>
                    <a:lnTo>
                      <a:pt x="151349" y="689313"/>
                    </a:lnTo>
                    <a:lnTo>
                      <a:pt x="151348" y="689313"/>
                    </a:lnTo>
                    <a:lnTo>
                      <a:pt x="151348" y="785664"/>
                    </a:lnTo>
                    <a:lnTo>
                      <a:pt x="151348" y="820256"/>
                    </a:lnTo>
                    <a:lnTo>
                      <a:pt x="151348" y="916606"/>
                    </a:lnTo>
                    <a:lnTo>
                      <a:pt x="151349" y="916606"/>
                    </a:lnTo>
                    <a:lnTo>
                      <a:pt x="151349" y="951198"/>
                    </a:lnTo>
                    <a:lnTo>
                      <a:pt x="151348" y="951198"/>
                    </a:lnTo>
                    <a:lnTo>
                      <a:pt x="151348" y="1047549"/>
                    </a:lnTo>
                    <a:lnTo>
                      <a:pt x="151348" y="1082141"/>
                    </a:lnTo>
                    <a:lnTo>
                      <a:pt x="151348" y="1178492"/>
                    </a:lnTo>
                    <a:lnTo>
                      <a:pt x="151350" y="1178492"/>
                    </a:lnTo>
                    <a:lnTo>
                      <a:pt x="151350" y="1213084"/>
                    </a:lnTo>
                    <a:lnTo>
                      <a:pt x="151348" y="1213084"/>
                    </a:lnTo>
                    <a:lnTo>
                      <a:pt x="151348" y="1309435"/>
                    </a:lnTo>
                    <a:lnTo>
                      <a:pt x="151350" y="1309435"/>
                    </a:lnTo>
                    <a:lnTo>
                      <a:pt x="151350" y="1344027"/>
                    </a:lnTo>
                    <a:lnTo>
                      <a:pt x="151348" y="1344027"/>
                    </a:lnTo>
                    <a:lnTo>
                      <a:pt x="151348" y="1440377"/>
                    </a:lnTo>
                    <a:lnTo>
                      <a:pt x="151350" y="1440377"/>
                    </a:lnTo>
                    <a:lnTo>
                      <a:pt x="151350" y="1474969"/>
                    </a:lnTo>
                    <a:lnTo>
                      <a:pt x="151348" y="1474969"/>
                    </a:lnTo>
                    <a:lnTo>
                      <a:pt x="151348" y="1571320"/>
                    </a:lnTo>
                    <a:lnTo>
                      <a:pt x="151350" y="1571320"/>
                    </a:lnTo>
                    <a:lnTo>
                      <a:pt x="151350" y="1605912"/>
                    </a:lnTo>
                    <a:lnTo>
                      <a:pt x="151348" y="1605912"/>
                    </a:lnTo>
                    <a:lnTo>
                      <a:pt x="151348" y="1702263"/>
                    </a:lnTo>
                    <a:lnTo>
                      <a:pt x="151350" y="1702263"/>
                    </a:lnTo>
                    <a:lnTo>
                      <a:pt x="151350" y="1736855"/>
                    </a:lnTo>
                    <a:lnTo>
                      <a:pt x="151348" y="1736855"/>
                    </a:lnTo>
                    <a:lnTo>
                      <a:pt x="151348" y="1833205"/>
                    </a:lnTo>
                    <a:lnTo>
                      <a:pt x="151350" y="1833205"/>
                    </a:lnTo>
                    <a:lnTo>
                      <a:pt x="151350" y="1867797"/>
                    </a:lnTo>
                    <a:lnTo>
                      <a:pt x="151348" y="1867797"/>
                    </a:lnTo>
                    <a:lnTo>
                      <a:pt x="151348" y="1964148"/>
                    </a:lnTo>
                    <a:lnTo>
                      <a:pt x="151351" y="1964148"/>
                    </a:lnTo>
                    <a:lnTo>
                      <a:pt x="151351" y="1998740"/>
                    </a:lnTo>
                    <a:lnTo>
                      <a:pt x="151348" y="1998740"/>
                    </a:lnTo>
                    <a:lnTo>
                      <a:pt x="151348" y="2095091"/>
                    </a:lnTo>
                    <a:lnTo>
                      <a:pt x="151351" y="2095091"/>
                    </a:lnTo>
                    <a:lnTo>
                      <a:pt x="151351" y="2129683"/>
                    </a:lnTo>
                    <a:lnTo>
                      <a:pt x="151348" y="2129683"/>
                    </a:lnTo>
                    <a:lnTo>
                      <a:pt x="151348" y="2129684"/>
                    </a:lnTo>
                    <a:lnTo>
                      <a:pt x="151347" y="2129684"/>
                    </a:lnTo>
                    <a:lnTo>
                      <a:pt x="151347" y="2229627"/>
                    </a:lnTo>
                    <a:lnTo>
                      <a:pt x="151347" y="2264219"/>
                    </a:lnTo>
                    <a:lnTo>
                      <a:pt x="151347" y="2491513"/>
                    </a:lnTo>
                    <a:lnTo>
                      <a:pt x="151348" y="2491513"/>
                    </a:lnTo>
                    <a:lnTo>
                      <a:pt x="151348" y="2526105"/>
                    </a:lnTo>
                    <a:lnTo>
                      <a:pt x="151347" y="2526105"/>
                    </a:lnTo>
                    <a:lnTo>
                      <a:pt x="151347" y="2622455"/>
                    </a:lnTo>
                    <a:lnTo>
                      <a:pt x="151347" y="2657047"/>
                    </a:lnTo>
                    <a:lnTo>
                      <a:pt x="151347" y="2753398"/>
                    </a:lnTo>
                    <a:lnTo>
                      <a:pt x="151348" y="2753398"/>
                    </a:lnTo>
                    <a:lnTo>
                      <a:pt x="151348" y="2787990"/>
                    </a:lnTo>
                    <a:lnTo>
                      <a:pt x="151347" y="2787990"/>
                    </a:lnTo>
                    <a:lnTo>
                      <a:pt x="151347" y="2884341"/>
                    </a:lnTo>
                    <a:lnTo>
                      <a:pt x="151347" y="2918933"/>
                    </a:lnTo>
                    <a:lnTo>
                      <a:pt x="151347" y="3015283"/>
                    </a:lnTo>
                    <a:lnTo>
                      <a:pt x="151348" y="3015283"/>
                    </a:lnTo>
                    <a:lnTo>
                      <a:pt x="151348" y="3049875"/>
                    </a:lnTo>
                    <a:lnTo>
                      <a:pt x="151347" y="3049875"/>
                    </a:lnTo>
                    <a:lnTo>
                      <a:pt x="151347" y="3146226"/>
                    </a:lnTo>
                    <a:lnTo>
                      <a:pt x="151347" y="3180818"/>
                    </a:lnTo>
                    <a:lnTo>
                      <a:pt x="151347" y="3277169"/>
                    </a:lnTo>
                    <a:lnTo>
                      <a:pt x="151349" y="3277169"/>
                    </a:lnTo>
                    <a:lnTo>
                      <a:pt x="151349" y="3311761"/>
                    </a:lnTo>
                    <a:lnTo>
                      <a:pt x="151347" y="3311761"/>
                    </a:lnTo>
                    <a:lnTo>
                      <a:pt x="151347" y="3408112"/>
                    </a:lnTo>
                    <a:lnTo>
                      <a:pt x="151349" y="3408112"/>
                    </a:lnTo>
                    <a:lnTo>
                      <a:pt x="151349" y="3442704"/>
                    </a:lnTo>
                    <a:lnTo>
                      <a:pt x="151347" y="3442704"/>
                    </a:lnTo>
                    <a:lnTo>
                      <a:pt x="151347" y="3539054"/>
                    </a:lnTo>
                    <a:lnTo>
                      <a:pt x="151349" y="3539054"/>
                    </a:lnTo>
                    <a:lnTo>
                      <a:pt x="151349" y="3573646"/>
                    </a:lnTo>
                    <a:lnTo>
                      <a:pt x="151347" y="3573646"/>
                    </a:lnTo>
                    <a:lnTo>
                      <a:pt x="151347" y="3669997"/>
                    </a:lnTo>
                    <a:lnTo>
                      <a:pt x="151349" y="3669997"/>
                    </a:lnTo>
                    <a:lnTo>
                      <a:pt x="151349" y="3704589"/>
                    </a:lnTo>
                    <a:lnTo>
                      <a:pt x="151347" y="3704589"/>
                    </a:lnTo>
                    <a:lnTo>
                      <a:pt x="151347" y="3800940"/>
                    </a:lnTo>
                    <a:lnTo>
                      <a:pt x="151349" y="3800940"/>
                    </a:lnTo>
                    <a:lnTo>
                      <a:pt x="151349" y="3835532"/>
                    </a:lnTo>
                    <a:lnTo>
                      <a:pt x="151347" y="3835532"/>
                    </a:lnTo>
                    <a:lnTo>
                      <a:pt x="151347" y="3931882"/>
                    </a:lnTo>
                    <a:lnTo>
                      <a:pt x="151349" y="3931882"/>
                    </a:lnTo>
                    <a:lnTo>
                      <a:pt x="151349" y="3966474"/>
                    </a:lnTo>
                    <a:lnTo>
                      <a:pt x="151347" y="3966474"/>
                    </a:lnTo>
                    <a:lnTo>
                      <a:pt x="151347" y="4062825"/>
                    </a:lnTo>
                    <a:lnTo>
                      <a:pt x="151350" y="4062825"/>
                    </a:lnTo>
                    <a:lnTo>
                      <a:pt x="151350" y="4097417"/>
                    </a:lnTo>
                    <a:lnTo>
                      <a:pt x="151347" y="4097417"/>
                    </a:lnTo>
                    <a:lnTo>
                      <a:pt x="151347" y="4193768"/>
                    </a:lnTo>
                    <a:lnTo>
                      <a:pt x="151350" y="4193768"/>
                    </a:lnTo>
                    <a:lnTo>
                      <a:pt x="151350" y="4228360"/>
                    </a:lnTo>
                    <a:lnTo>
                      <a:pt x="151347" y="4228360"/>
                    </a:lnTo>
                    <a:lnTo>
                      <a:pt x="151347" y="4228361"/>
                    </a:lnTo>
                    <a:lnTo>
                      <a:pt x="132624" y="4228361"/>
                    </a:lnTo>
                    <a:lnTo>
                      <a:pt x="132624" y="4228360"/>
                    </a:lnTo>
                    <a:lnTo>
                      <a:pt x="83085" y="4228360"/>
                    </a:lnTo>
                    <a:lnTo>
                      <a:pt x="83085" y="4228361"/>
                    </a:lnTo>
                    <a:lnTo>
                      <a:pt x="64362" y="4228361"/>
                    </a:lnTo>
                    <a:lnTo>
                      <a:pt x="64362" y="4228360"/>
                    </a:lnTo>
                    <a:lnTo>
                      <a:pt x="18724" y="4228360"/>
                    </a:lnTo>
                    <a:lnTo>
                      <a:pt x="18724" y="4228361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42" name="グループ化 141">
                <a:extLst>
                  <a:ext uri="{FF2B5EF4-FFF2-40B4-BE49-F238E27FC236}">
                    <a16:creationId xmlns:a16="http://schemas.microsoft.com/office/drawing/2014/main" id="{E1CB2CF3-02D8-4C37-8CC0-6567EF10489B}"/>
                  </a:ext>
                </a:extLst>
              </p:cNvPr>
              <p:cNvGrpSpPr/>
              <p:nvPr/>
            </p:nvGrpSpPr>
            <p:grpSpPr>
              <a:xfrm>
                <a:off x="2953132" y="4479241"/>
                <a:ext cx="2298727" cy="690152"/>
                <a:chOff x="2953132" y="4492856"/>
                <a:chExt cx="2298727" cy="690152"/>
              </a:xfrm>
            </p:grpSpPr>
            <p:grpSp>
              <p:nvGrpSpPr>
                <p:cNvPr id="143" name="グループ化 142">
                  <a:extLst>
                    <a:ext uri="{FF2B5EF4-FFF2-40B4-BE49-F238E27FC236}">
                      <a16:creationId xmlns:a16="http://schemas.microsoft.com/office/drawing/2014/main" id="{11F2E280-8A8B-40C6-962C-9F82936850B9}"/>
                    </a:ext>
                  </a:extLst>
                </p:cNvPr>
                <p:cNvGrpSpPr/>
                <p:nvPr/>
              </p:nvGrpSpPr>
              <p:grpSpPr>
                <a:xfrm>
                  <a:off x="2953132" y="4492856"/>
                  <a:ext cx="1155727" cy="690152"/>
                  <a:chOff x="2953132" y="1293793"/>
                  <a:chExt cx="1155727" cy="690152"/>
                </a:xfrm>
              </p:grpSpPr>
              <p:grpSp>
                <p:nvGrpSpPr>
                  <p:cNvPr id="156" name="グループ化 155">
                    <a:extLst>
                      <a:ext uri="{FF2B5EF4-FFF2-40B4-BE49-F238E27FC236}">
                        <a16:creationId xmlns:a16="http://schemas.microsoft.com/office/drawing/2014/main" id="{CE25BDD1-4366-4124-9E10-FA79156D20F9}"/>
                      </a:ext>
                    </a:extLst>
                  </p:cNvPr>
                  <p:cNvGrpSpPr/>
                  <p:nvPr/>
                </p:nvGrpSpPr>
                <p:grpSpPr>
                  <a:xfrm>
                    <a:off x="3365165" y="1293793"/>
                    <a:ext cx="331657" cy="386376"/>
                    <a:chOff x="4430255" y="1232033"/>
                    <a:chExt cx="331657" cy="409473"/>
                  </a:xfrm>
                </p:grpSpPr>
                <p:sp>
                  <p:nvSpPr>
                    <p:cNvPr id="165" name="フリーフォーム: 図形 164">
                      <a:extLst>
                        <a:ext uri="{FF2B5EF4-FFF2-40B4-BE49-F238E27FC236}">
                          <a16:creationId xmlns:a16="http://schemas.microsoft.com/office/drawing/2014/main" id="{8078EE26-C032-4B0B-9949-5FCDDD73BD9A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465692" y="1196596"/>
                      <a:ext cx="260784" cy="331657"/>
                    </a:xfrm>
                    <a:custGeom>
                      <a:avLst/>
                      <a:gdLst>
                        <a:gd name="connsiteX0" fmla="*/ 45719 w 260784"/>
                        <a:gd name="connsiteY0" fmla="*/ 211933 h 331657"/>
                        <a:gd name="connsiteX1" fmla="*/ 34289 w 260784"/>
                        <a:gd name="connsiteY1" fmla="*/ 331657 h 331657"/>
                        <a:gd name="connsiteX2" fmla="*/ 11430 w 260784"/>
                        <a:gd name="connsiteY2" fmla="*/ 331657 h 331657"/>
                        <a:gd name="connsiteX3" fmla="*/ 0 w 260784"/>
                        <a:gd name="connsiteY3" fmla="*/ 211933 h 331657"/>
                        <a:gd name="connsiteX4" fmla="*/ 45719 w 260784"/>
                        <a:gd name="connsiteY4" fmla="*/ 119724 h 331657"/>
                        <a:gd name="connsiteX5" fmla="*/ 0 w 260784"/>
                        <a:gd name="connsiteY5" fmla="*/ 119724 h 331657"/>
                        <a:gd name="connsiteX6" fmla="*/ 11430 w 260784"/>
                        <a:gd name="connsiteY6" fmla="*/ 0 h 331657"/>
                        <a:gd name="connsiteX7" fmla="*/ 34289 w 260784"/>
                        <a:gd name="connsiteY7" fmla="*/ 0 h 331657"/>
                        <a:gd name="connsiteX8" fmla="*/ 260784 w 260784"/>
                        <a:gd name="connsiteY8" fmla="*/ 284044 h 331657"/>
                        <a:gd name="connsiteX9" fmla="*/ 216017 w 260784"/>
                        <a:gd name="connsiteY9" fmla="*/ 296040 h 331657"/>
                        <a:gd name="connsiteX10" fmla="*/ 53219 w 260784"/>
                        <a:gd name="connsiteY10" fmla="*/ 202048 h 331657"/>
                        <a:gd name="connsiteX11" fmla="*/ 69605 w 260784"/>
                        <a:gd name="connsiteY11" fmla="*/ 173667 h 331657"/>
                        <a:gd name="connsiteX12" fmla="*/ 260784 w 260784"/>
                        <a:gd name="connsiteY12" fmla="*/ 55885 h 331657"/>
                        <a:gd name="connsiteX13" fmla="*/ 69605 w 260784"/>
                        <a:gd name="connsiteY13" fmla="*/ 166263 h 331657"/>
                        <a:gd name="connsiteX14" fmla="*/ 53219 w 260784"/>
                        <a:gd name="connsiteY14" fmla="*/ 137881 h 331657"/>
                        <a:gd name="connsiteX15" fmla="*/ 216017 w 260784"/>
                        <a:gd name="connsiteY15" fmla="*/ 43890 h 3316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60784" h="331657">
                          <a:moveTo>
                            <a:pt x="45719" y="211933"/>
                          </a:moveTo>
                          <a:lnTo>
                            <a:pt x="34289" y="331657"/>
                          </a:lnTo>
                          <a:lnTo>
                            <a:pt x="11430" y="331657"/>
                          </a:lnTo>
                          <a:lnTo>
                            <a:pt x="0" y="211933"/>
                          </a:lnTo>
                          <a:close/>
                          <a:moveTo>
                            <a:pt x="45719" y="119724"/>
                          </a:moveTo>
                          <a:lnTo>
                            <a:pt x="0" y="119724"/>
                          </a:lnTo>
                          <a:lnTo>
                            <a:pt x="11430" y="0"/>
                          </a:lnTo>
                          <a:lnTo>
                            <a:pt x="34289" y="0"/>
                          </a:lnTo>
                          <a:close/>
                          <a:moveTo>
                            <a:pt x="260784" y="284044"/>
                          </a:moveTo>
                          <a:lnTo>
                            <a:pt x="216017" y="296040"/>
                          </a:lnTo>
                          <a:lnTo>
                            <a:pt x="53219" y="202048"/>
                          </a:lnTo>
                          <a:lnTo>
                            <a:pt x="69605" y="173667"/>
                          </a:lnTo>
                          <a:close/>
                          <a:moveTo>
                            <a:pt x="260784" y="55885"/>
                          </a:moveTo>
                          <a:lnTo>
                            <a:pt x="69605" y="166263"/>
                          </a:lnTo>
                          <a:lnTo>
                            <a:pt x="53219" y="137881"/>
                          </a:lnTo>
                          <a:lnTo>
                            <a:pt x="216017" y="43890"/>
                          </a:lnTo>
                          <a:close/>
                        </a:path>
                      </a:pathLst>
                    </a:custGeom>
                    <a:solidFill>
                      <a:sysClr val="windowText" lastClr="000000">
                        <a:lumMod val="75000"/>
                        <a:lumOff val="2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66" name="フリーフォーム: 図形 165">
                      <a:extLst>
                        <a:ext uri="{FF2B5EF4-FFF2-40B4-BE49-F238E27FC236}">
                          <a16:creationId xmlns:a16="http://schemas.microsoft.com/office/drawing/2014/main" id="{24E8092A-16D7-4E48-A41E-29343385F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2765" y="1336658"/>
                      <a:ext cx="294048" cy="304848"/>
                    </a:xfrm>
                    <a:custGeom>
                      <a:avLst/>
                      <a:gdLst>
                        <a:gd name="connsiteX0" fmla="*/ 141072 w 294048"/>
                        <a:gd name="connsiteY0" fmla="*/ 0 h 304848"/>
                        <a:gd name="connsiteX1" fmla="*/ 189888 w 294048"/>
                        <a:gd name="connsiteY1" fmla="*/ 71438 h 304848"/>
                        <a:gd name="connsiteX2" fmla="*/ 188961 w 294048"/>
                        <a:gd name="connsiteY2" fmla="*/ 78159 h 304848"/>
                        <a:gd name="connsiteX3" fmla="*/ 202984 w 294048"/>
                        <a:gd name="connsiteY3" fmla="*/ 74016 h 304848"/>
                        <a:gd name="connsiteX4" fmla="*/ 251800 w 294048"/>
                        <a:gd name="connsiteY4" fmla="*/ 145454 h 304848"/>
                        <a:gd name="connsiteX5" fmla="*/ 247964 w 294048"/>
                        <a:gd name="connsiteY5" fmla="*/ 173261 h 304848"/>
                        <a:gd name="connsiteX6" fmla="*/ 247738 w 294048"/>
                        <a:gd name="connsiteY6" fmla="*/ 173752 h 304848"/>
                        <a:gd name="connsiteX7" fmla="*/ 255158 w 294048"/>
                        <a:gd name="connsiteY7" fmla="*/ 171817 h 304848"/>
                        <a:gd name="connsiteX8" fmla="*/ 274421 w 294048"/>
                        <a:gd name="connsiteY8" fmla="*/ 176456 h 304848"/>
                        <a:gd name="connsiteX9" fmla="*/ 280978 w 294048"/>
                        <a:gd name="connsiteY9" fmla="*/ 262731 h 304848"/>
                        <a:gd name="connsiteX10" fmla="*/ 202983 w 294048"/>
                        <a:gd name="connsiteY10" fmla="*/ 300190 h 304848"/>
                        <a:gd name="connsiteX11" fmla="*/ 185845 w 294048"/>
                        <a:gd name="connsiteY11" fmla="*/ 239915 h 304848"/>
                        <a:gd name="connsiteX12" fmla="*/ 196049 w 294048"/>
                        <a:gd name="connsiteY12" fmla="*/ 214843 h 304848"/>
                        <a:gd name="connsiteX13" fmla="*/ 183983 w 294048"/>
                        <a:gd name="connsiteY13" fmla="*/ 211278 h 304848"/>
                        <a:gd name="connsiteX14" fmla="*/ 154168 w 294048"/>
                        <a:gd name="connsiteY14" fmla="*/ 145454 h 304848"/>
                        <a:gd name="connsiteX15" fmla="*/ 155096 w 294048"/>
                        <a:gd name="connsiteY15" fmla="*/ 138733 h 304848"/>
                        <a:gd name="connsiteX16" fmla="*/ 141072 w 294048"/>
                        <a:gd name="connsiteY16" fmla="*/ 142876 h 304848"/>
                        <a:gd name="connsiteX17" fmla="*/ 127048 w 294048"/>
                        <a:gd name="connsiteY17" fmla="*/ 138733 h 304848"/>
                        <a:gd name="connsiteX18" fmla="*/ 127975 w 294048"/>
                        <a:gd name="connsiteY18" fmla="*/ 145454 h 304848"/>
                        <a:gd name="connsiteX19" fmla="*/ 98161 w 294048"/>
                        <a:gd name="connsiteY19" fmla="*/ 211278 h 304848"/>
                        <a:gd name="connsiteX20" fmla="*/ 96056 w 294048"/>
                        <a:gd name="connsiteY20" fmla="*/ 211900 h 304848"/>
                        <a:gd name="connsiteX21" fmla="*/ 97622 w 294048"/>
                        <a:gd name="connsiteY21" fmla="*/ 213915 h 304848"/>
                        <a:gd name="connsiteX22" fmla="*/ 91065 w 294048"/>
                        <a:gd name="connsiteY22" fmla="*/ 300190 h 304848"/>
                        <a:gd name="connsiteX23" fmla="*/ 13070 w 294048"/>
                        <a:gd name="connsiteY23" fmla="*/ 262731 h 304848"/>
                        <a:gd name="connsiteX24" fmla="*/ 19627 w 294048"/>
                        <a:gd name="connsiteY24" fmla="*/ 176456 h 304848"/>
                        <a:gd name="connsiteX25" fmla="*/ 34138 w 294048"/>
                        <a:gd name="connsiteY25" fmla="*/ 172961 h 304848"/>
                        <a:gd name="connsiteX26" fmla="*/ 30343 w 294048"/>
                        <a:gd name="connsiteY26" fmla="*/ 145454 h 304848"/>
                        <a:gd name="connsiteX27" fmla="*/ 79159 w 294048"/>
                        <a:gd name="connsiteY27" fmla="*/ 74016 h 304848"/>
                        <a:gd name="connsiteX28" fmla="*/ 93184 w 294048"/>
                        <a:gd name="connsiteY28" fmla="*/ 78160 h 304848"/>
                        <a:gd name="connsiteX29" fmla="*/ 92256 w 294048"/>
                        <a:gd name="connsiteY29" fmla="*/ 71438 h 304848"/>
                        <a:gd name="connsiteX30" fmla="*/ 141072 w 294048"/>
                        <a:gd name="connsiteY30" fmla="*/ 0 h 3048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294048" h="304848">
                          <a:moveTo>
                            <a:pt x="141072" y="0"/>
                          </a:moveTo>
                          <a:cubicBezTo>
                            <a:pt x="168032" y="0"/>
                            <a:pt x="189888" y="31984"/>
                            <a:pt x="189888" y="71438"/>
                          </a:cubicBezTo>
                          <a:lnTo>
                            <a:pt x="188961" y="78159"/>
                          </a:lnTo>
                          <a:lnTo>
                            <a:pt x="202984" y="74016"/>
                          </a:lnTo>
                          <a:cubicBezTo>
                            <a:pt x="229944" y="74016"/>
                            <a:pt x="251800" y="106000"/>
                            <a:pt x="251800" y="145454"/>
                          </a:cubicBezTo>
                          <a:cubicBezTo>
                            <a:pt x="251800" y="155318"/>
                            <a:pt x="250434" y="164714"/>
                            <a:pt x="247964" y="173261"/>
                          </a:cubicBezTo>
                          <a:lnTo>
                            <a:pt x="247738" y="173752"/>
                          </a:lnTo>
                          <a:lnTo>
                            <a:pt x="255158" y="171817"/>
                          </a:lnTo>
                          <a:cubicBezTo>
                            <a:pt x="262024" y="171607"/>
                            <a:pt x="268584" y="173086"/>
                            <a:pt x="274421" y="176456"/>
                          </a:cubicBezTo>
                          <a:cubicBezTo>
                            <a:pt x="297769" y="189936"/>
                            <a:pt x="300705" y="228563"/>
                            <a:pt x="280978" y="262731"/>
                          </a:cubicBezTo>
                          <a:cubicBezTo>
                            <a:pt x="261251" y="296899"/>
                            <a:pt x="226331" y="313670"/>
                            <a:pt x="202983" y="300190"/>
                          </a:cubicBezTo>
                          <a:cubicBezTo>
                            <a:pt x="185472" y="290080"/>
                            <a:pt x="179443" y="265825"/>
                            <a:pt x="185845" y="239915"/>
                          </a:cubicBezTo>
                          <a:lnTo>
                            <a:pt x="196049" y="214843"/>
                          </a:lnTo>
                          <a:lnTo>
                            <a:pt x="183983" y="211278"/>
                          </a:lnTo>
                          <a:cubicBezTo>
                            <a:pt x="166462" y="200433"/>
                            <a:pt x="154168" y="175045"/>
                            <a:pt x="154168" y="145454"/>
                          </a:cubicBezTo>
                          <a:lnTo>
                            <a:pt x="155096" y="138733"/>
                          </a:lnTo>
                          <a:lnTo>
                            <a:pt x="141072" y="142876"/>
                          </a:lnTo>
                          <a:lnTo>
                            <a:pt x="127048" y="138733"/>
                          </a:lnTo>
                          <a:lnTo>
                            <a:pt x="127975" y="145454"/>
                          </a:lnTo>
                          <a:cubicBezTo>
                            <a:pt x="127975" y="175045"/>
                            <a:pt x="115681" y="200433"/>
                            <a:pt x="98161" y="211278"/>
                          </a:cubicBezTo>
                          <a:lnTo>
                            <a:pt x="96056" y="211900"/>
                          </a:lnTo>
                          <a:lnTo>
                            <a:pt x="97622" y="213915"/>
                          </a:lnTo>
                          <a:cubicBezTo>
                            <a:pt x="117349" y="248083"/>
                            <a:pt x="114413" y="286710"/>
                            <a:pt x="91065" y="300190"/>
                          </a:cubicBezTo>
                          <a:cubicBezTo>
                            <a:pt x="67717" y="313670"/>
                            <a:pt x="32797" y="296899"/>
                            <a:pt x="13070" y="262731"/>
                          </a:cubicBezTo>
                          <a:cubicBezTo>
                            <a:pt x="-6657" y="228563"/>
                            <a:pt x="-3721" y="189936"/>
                            <a:pt x="19627" y="176456"/>
                          </a:cubicBezTo>
                          <a:lnTo>
                            <a:pt x="34138" y="172961"/>
                          </a:lnTo>
                          <a:lnTo>
                            <a:pt x="30343" y="145454"/>
                          </a:lnTo>
                          <a:cubicBezTo>
                            <a:pt x="30343" y="106000"/>
                            <a:pt x="52199" y="74016"/>
                            <a:pt x="79159" y="74016"/>
                          </a:cubicBezTo>
                          <a:lnTo>
                            <a:pt x="93184" y="78160"/>
                          </a:lnTo>
                          <a:lnTo>
                            <a:pt x="92256" y="71438"/>
                          </a:lnTo>
                          <a:cubicBezTo>
                            <a:pt x="92256" y="31984"/>
                            <a:pt x="114112" y="0"/>
                            <a:pt x="141072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157" name="台形 156">
                    <a:extLst>
                      <a:ext uri="{FF2B5EF4-FFF2-40B4-BE49-F238E27FC236}">
                        <a16:creationId xmlns:a16="http://schemas.microsoft.com/office/drawing/2014/main" id="{B18E32DE-5496-484E-AAA2-D304B483F00B}"/>
                      </a:ext>
                    </a:extLst>
                  </p:cNvPr>
                  <p:cNvSpPr/>
                  <p:nvPr/>
                </p:nvSpPr>
                <p:spPr>
                  <a:xfrm>
                    <a:off x="3217290" y="1633513"/>
                    <a:ext cx="637954" cy="277754"/>
                  </a:xfrm>
                  <a:prstGeom prst="trapezoid">
                    <a:avLst>
                      <a:gd name="adj" fmla="val 115476"/>
                    </a:avLst>
                  </a:pr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58" name="グループ化 157">
                    <a:extLst>
                      <a:ext uri="{FF2B5EF4-FFF2-40B4-BE49-F238E27FC236}">
                        <a16:creationId xmlns:a16="http://schemas.microsoft.com/office/drawing/2014/main" id="{42E94541-83F6-4CD0-8997-243C2B935F6D}"/>
                      </a:ext>
                    </a:extLst>
                  </p:cNvPr>
                  <p:cNvGrpSpPr/>
                  <p:nvPr/>
                </p:nvGrpSpPr>
                <p:grpSpPr>
                  <a:xfrm>
                    <a:off x="2953132" y="1473200"/>
                    <a:ext cx="1155727" cy="510745"/>
                    <a:chOff x="2953132" y="1473200"/>
                    <a:chExt cx="1155727" cy="510745"/>
                  </a:xfrm>
                </p:grpSpPr>
                <p:sp>
                  <p:nvSpPr>
                    <p:cNvPr id="159" name="フリーフォーム: 図形 158">
                      <a:extLst>
                        <a:ext uri="{FF2B5EF4-FFF2-40B4-BE49-F238E27FC236}">
                          <a16:creationId xmlns:a16="http://schemas.microsoft.com/office/drawing/2014/main" id="{E557256D-CB89-44ED-BB12-9B1463801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99185" y="1584291"/>
                      <a:ext cx="867978" cy="354966"/>
                    </a:xfrm>
                    <a:custGeom>
                      <a:avLst/>
                      <a:gdLst>
                        <a:gd name="connsiteX0" fmla="*/ 11430 w 867978"/>
                        <a:gd name="connsiteY0" fmla="*/ 309247 h 354966"/>
                        <a:gd name="connsiteX1" fmla="*/ 856548 w 867978"/>
                        <a:gd name="connsiteY1" fmla="*/ 309247 h 354966"/>
                        <a:gd name="connsiteX2" fmla="*/ 867978 w 867978"/>
                        <a:gd name="connsiteY2" fmla="*/ 354966 h 354966"/>
                        <a:gd name="connsiteX3" fmla="*/ 0 w 867978"/>
                        <a:gd name="connsiteY3" fmla="*/ 354966 h 354966"/>
                        <a:gd name="connsiteX4" fmla="*/ 407904 w 867978"/>
                        <a:gd name="connsiteY4" fmla="*/ 0 h 354966"/>
                        <a:gd name="connsiteX5" fmla="*/ 463165 w 867978"/>
                        <a:gd name="connsiteY5" fmla="*/ 0 h 354966"/>
                        <a:gd name="connsiteX6" fmla="*/ 463165 w 867978"/>
                        <a:gd name="connsiteY6" fmla="*/ 227776 h 354966"/>
                        <a:gd name="connsiteX7" fmla="*/ 706037 w 867978"/>
                        <a:gd name="connsiteY7" fmla="*/ 227776 h 354966"/>
                        <a:gd name="connsiteX8" fmla="*/ 720340 w 867978"/>
                        <a:gd name="connsiteY8" fmla="*/ 284990 h 354966"/>
                        <a:gd name="connsiteX9" fmla="*/ 147638 w 867978"/>
                        <a:gd name="connsiteY9" fmla="*/ 284990 h 354966"/>
                        <a:gd name="connsiteX10" fmla="*/ 161942 w 867978"/>
                        <a:gd name="connsiteY10" fmla="*/ 227776 h 354966"/>
                        <a:gd name="connsiteX11" fmla="*/ 407904 w 867978"/>
                        <a:gd name="connsiteY11" fmla="*/ 227776 h 3549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867978" h="354966">
                          <a:moveTo>
                            <a:pt x="11430" y="309247"/>
                          </a:moveTo>
                          <a:lnTo>
                            <a:pt x="856548" y="309247"/>
                          </a:lnTo>
                          <a:lnTo>
                            <a:pt x="867978" y="354966"/>
                          </a:lnTo>
                          <a:lnTo>
                            <a:pt x="0" y="354966"/>
                          </a:lnTo>
                          <a:close/>
                          <a:moveTo>
                            <a:pt x="407904" y="0"/>
                          </a:moveTo>
                          <a:lnTo>
                            <a:pt x="463165" y="0"/>
                          </a:lnTo>
                          <a:lnTo>
                            <a:pt x="463165" y="227776"/>
                          </a:lnTo>
                          <a:lnTo>
                            <a:pt x="706037" y="227776"/>
                          </a:lnTo>
                          <a:lnTo>
                            <a:pt x="720340" y="284990"/>
                          </a:lnTo>
                          <a:lnTo>
                            <a:pt x="147638" y="284990"/>
                          </a:lnTo>
                          <a:lnTo>
                            <a:pt x="161942" y="227776"/>
                          </a:lnTo>
                          <a:lnTo>
                            <a:pt x="407904" y="227776"/>
                          </a:ln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60" name="台形 159">
                      <a:extLst>
                        <a:ext uri="{FF2B5EF4-FFF2-40B4-BE49-F238E27FC236}">
                          <a16:creationId xmlns:a16="http://schemas.microsoft.com/office/drawing/2014/main" id="{AD8210D5-BBE4-450D-9833-F0BA9C4F55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99185" y="1912589"/>
                      <a:ext cx="867978" cy="45719"/>
                    </a:xfrm>
                    <a:prstGeom prst="trapezoid">
                      <a:avLst/>
                    </a:prstGeom>
                    <a:solidFill>
                      <a:srgbClr val="6633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61" name="フリーフォーム: 図形 160">
                      <a:extLst>
                        <a:ext uri="{FF2B5EF4-FFF2-40B4-BE49-F238E27FC236}">
                          <a16:creationId xmlns:a16="http://schemas.microsoft.com/office/drawing/2014/main" id="{387041EF-70D4-4D84-95BA-CB44AC488F64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131343" y="1610655"/>
                      <a:ext cx="808803" cy="356621"/>
                    </a:xfrm>
                    <a:custGeom>
                      <a:avLst/>
                      <a:gdLst>
                        <a:gd name="connsiteX0" fmla="*/ 425097 w 808803"/>
                        <a:gd name="connsiteY0" fmla="*/ 356621 h 356621"/>
                        <a:gd name="connsiteX1" fmla="*/ 383784 w 808803"/>
                        <a:gd name="connsiteY1" fmla="*/ 356621 h 356621"/>
                        <a:gd name="connsiteX2" fmla="*/ 383394 w 808803"/>
                        <a:gd name="connsiteY2" fmla="*/ 355864 h 356621"/>
                        <a:gd name="connsiteX3" fmla="*/ 197069 w 808803"/>
                        <a:gd name="connsiteY3" fmla="*/ 150775 h 356621"/>
                        <a:gd name="connsiteX4" fmla="*/ 39655 w 808803"/>
                        <a:gd name="connsiteY4" fmla="*/ 24678 h 356621"/>
                        <a:gd name="connsiteX5" fmla="*/ 0 w 808803"/>
                        <a:gd name="connsiteY5" fmla="*/ 0 h 356621"/>
                        <a:gd name="connsiteX6" fmla="*/ 100504 w 808803"/>
                        <a:gd name="connsiteY6" fmla="*/ 0 h 356621"/>
                        <a:gd name="connsiteX7" fmla="*/ 127332 w 808803"/>
                        <a:gd name="connsiteY7" fmla="*/ 17530 h 356621"/>
                        <a:gd name="connsiteX8" fmla="*/ 210478 w 808803"/>
                        <a:gd name="connsiteY8" fmla="*/ 82892 h 356621"/>
                        <a:gd name="connsiteX9" fmla="*/ 308620 w 808803"/>
                        <a:gd name="connsiteY9" fmla="*/ 174677 h 356621"/>
                        <a:gd name="connsiteX10" fmla="*/ 373033 w 808803"/>
                        <a:gd name="connsiteY10" fmla="*/ 248476 h 356621"/>
                        <a:gd name="connsiteX11" fmla="*/ 373033 w 808803"/>
                        <a:gd name="connsiteY11" fmla="*/ 225124 h 356621"/>
                        <a:gd name="connsiteX12" fmla="*/ 409773 w 808803"/>
                        <a:gd name="connsiteY12" fmla="*/ 188384 h 356621"/>
                        <a:gd name="connsiteX13" fmla="*/ 446513 w 808803"/>
                        <a:gd name="connsiteY13" fmla="*/ 225124 h 356621"/>
                        <a:gd name="connsiteX14" fmla="*/ 446513 w 808803"/>
                        <a:gd name="connsiteY14" fmla="*/ 236306 h 356621"/>
                        <a:gd name="connsiteX15" fmla="*/ 500303 w 808803"/>
                        <a:gd name="connsiteY15" fmla="*/ 174677 h 356621"/>
                        <a:gd name="connsiteX16" fmla="*/ 598444 w 808803"/>
                        <a:gd name="connsiteY16" fmla="*/ 82892 h 356621"/>
                        <a:gd name="connsiteX17" fmla="*/ 681591 w 808803"/>
                        <a:gd name="connsiteY17" fmla="*/ 17530 h 356621"/>
                        <a:gd name="connsiteX18" fmla="*/ 708420 w 808803"/>
                        <a:gd name="connsiteY18" fmla="*/ 0 h 356621"/>
                        <a:gd name="connsiteX19" fmla="*/ 808803 w 808803"/>
                        <a:gd name="connsiteY19" fmla="*/ 0 h 356621"/>
                        <a:gd name="connsiteX20" fmla="*/ 778966 w 808803"/>
                        <a:gd name="connsiteY20" fmla="*/ 18265 h 356621"/>
                        <a:gd name="connsiteX21" fmla="*/ 611855 w 808803"/>
                        <a:gd name="connsiteY21" fmla="*/ 150775 h 356621"/>
                        <a:gd name="connsiteX22" fmla="*/ 425529 w 808803"/>
                        <a:gd name="connsiteY22" fmla="*/ 355864 h 356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808803" h="356621">
                          <a:moveTo>
                            <a:pt x="425097" y="356621"/>
                          </a:moveTo>
                          <a:lnTo>
                            <a:pt x="383784" y="356621"/>
                          </a:lnTo>
                          <a:lnTo>
                            <a:pt x="383394" y="355864"/>
                          </a:lnTo>
                          <a:cubicBezTo>
                            <a:pt x="335106" y="290238"/>
                            <a:pt x="269679" y="217759"/>
                            <a:pt x="197069" y="150775"/>
                          </a:cubicBezTo>
                          <a:cubicBezTo>
                            <a:pt x="142612" y="100537"/>
                            <a:pt x="88499" y="57435"/>
                            <a:pt x="39655" y="24678"/>
                          </a:cubicBezTo>
                          <a:lnTo>
                            <a:pt x="0" y="0"/>
                          </a:lnTo>
                          <a:lnTo>
                            <a:pt x="100504" y="0"/>
                          </a:lnTo>
                          <a:lnTo>
                            <a:pt x="127332" y="17530"/>
                          </a:lnTo>
                          <a:cubicBezTo>
                            <a:pt x="154126" y="36832"/>
                            <a:pt x="182074" y="58728"/>
                            <a:pt x="210478" y="82892"/>
                          </a:cubicBezTo>
                          <a:cubicBezTo>
                            <a:pt x="245984" y="113098"/>
                            <a:pt x="279050" y="144169"/>
                            <a:pt x="308620" y="174677"/>
                          </a:cubicBezTo>
                          <a:lnTo>
                            <a:pt x="373033" y="248476"/>
                          </a:lnTo>
                          <a:lnTo>
                            <a:pt x="373033" y="225124"/>
                          </a:lnTo>
                          <a:lnTo>
                            <a:pt x="409773" y="188384"/>
                          </a:lnTo>
                          <a:lnTo>
                            <a:pt x="446513" y="225124"/>
                          </a:lnTo>
                          <a:lnTo>
                            <a:pt x="446513" y="236306"/>
                          </a:lnTo>
                          <a:lnTo>
                            <a:pt x="500303" y="174677"/>
                          </a:lnTo>
                          <a:cubicBezTo>
                            <a:pt x="529873" y="144169"/>
                            <a:pt x="562939" y="113098"/>
                            <a:pt x="598444" y="82892"/>
                          </a:cubicBezTo>
                          <a:cubicBezTo>
                            <a:pt x="626849" y="58728"/>
                            <a:pt x="654798" y="36831"/>
                            <a:pt x="681591" y="17530"/>
                          </a:cubicBezTo>
                          <a:lnTo>
                            <a:pt x="708420" y="0"/>
                          </a:lnTo>
                          <a:lnTo>
                            <a:pt x="808803" y="0"/>
                          </a:lnTo>
                          <a:lnTo>
                            <a:pt x="778966" y="18265"/>
                          </a:lnTo>
                          <a:cubicBezTo>
                            <a:pt x="727638" y="51720"/>
                            <a:pt x="669942" y="97188"/>
                            <a:pt x="611855" y="150775"/>
                          </a:cubicBezTo>
                          <a:cubicBezTo>
                            <a:pt x="539244" y="217759"/>
                            <a:pt x="473816" y="290238"/>
                            <a:pt x="425529" y="355864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grpSp>
                  <p:nvGrpSpPr>
                    <p:cNvPr id="162" name="グループ化 161">
                      <a:extLst>
                        <a:ext uri="{FF2B5EF4-FFF2-40B4-BE49-F238E27FC236}">
                          <a16:creationId xmlns:a16="http://schemas.microsoft.com/office/drawing/2014/main" id="{F083E35E-46FA-4A7A-9E49-D53AEC6791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53132" y="1473200"/>
                      <a:ext cx="1155727" cy="510745"/>
                      <a:chOff x="2953132" y="1473200"/>
                      <a:chExt cx="1155727" cy="510745"/>
                    </a:xfrm>
                  </p:grpSpPr>
                  <p:sp>
                    <p:nvSpPr>
                      <p:cNvPr id="163" name="フリーフォーム: 図形 162">
                        <a:extLst>
                          <a:ext uri="{FF2B5EF4-FFF2-40B4-BE49-F238E27FC236}">
                            <a16:creationId xmlns:a16="http://schemas.microsoft.com/office/drawing/2014/main" id="{4C3A547C-8AFC-443E-BDE6-662D2ACDF61C}"/>
                          </a:ext>
                        </a:extLst>
                      </p:cNvPr>
                      <p:cNvSpPr/>
                      <p:nvPr/>
                    </p:nvSpPr>
                    <p:spPr>
                      <a:xfrm rot="10800000">
                        <a:off x="3006721" y="1521615"/>
                        <a:ext cx="1048548" cy="462330"/>
                      </a:xfrm>
                      <a:custGeom>
                        <a:avLst/>
                        <a:gdLst>
                          <a:gd name="connsiteX0" fmla="*/ 632982 w 1204332"/>
                          <a:gd name="connsiteY0" fmla="*/ 531019 h 531019"/>
                          <a:gd name="connsiteX1" fmla="*/ 571466 w 1204332"/>
                          <a:gd name="connsiteY1" fmla="*/ 531019 h 531019"/>
                          <a:gd name="connsiteX2" fmla="*/ 570885 w 1204332"/>
                          <a:gd name="connsiteY2" fmla="*/ 529891 h 531019"/>
                          <a:gd name="connsiteX3" fmla="*/ 293442 w 1204332"/>
                          <a:gd name="connsiteY3" fmla="*/ 224508 h 531019"/>
                          <a:gd name="connsiteX4" fmla="*/ 59047 w 1204332"/>
                          <a:gd name="connsiteY4" fmla="*/ 36746 h 531019"/>
                          <a:gd name="connsiteX5" fmla="*/ 0 w 1204332"/>
                          <a:gd name="connsiteY5" fmla="*/ 0 h 531019"/>
                          <a:gd name="connsiteX6" fmla="*/ 149653 w 1204332"/>
                          <a:gd name="connsiteY6" fmla="*/ 0 h 531019"/>
                          <a:gd name="connsiteX7" fmla="*/ 189601 w 1204332"/>
                          <a:gd name="connsiteY7" fmla="*/ 26103 h 531019"/>
                          <a:gd name="connsiteX8" fmla="*/ 313409 w 1204332"/>
                          <a:gd name="connsiteY8" fmla="*/ 123429 h 531019"/>
                          <a:gd name="connsiteX9" fmla="*/ 574445 w 1204332"/>
                          <a:gd name="connsiteY9" fmla="*/ 391742 h 531019"/>
                          <a:gd name="connsiteX10" fmla="*/ 602256 w 1204332"/>
                          <a:gd name="connsiteY10" fmla="*/ 431826 h 531019"/>
                          <a:gd name="connsiteX11" fmla="*/ 630067 w 1204332"/>
                          <a:gd name="connsiteY11" fmla="*/ 391742 h 531019"/>
                          <a:gd name="connsiteX12" fmla="*/ 891102 w 1204332"/>
                          <a:gd name="connsiteY12" fmla="*/ 123429 h 531019"/>
                          <a:gd name="connsiteX13" fmla="*/ 1014910 w 1204332"/>
                          <a:gd name="connsiteY13" fmla="*/ 26102 h 531019"/>
                          <a:gd name="connsiteX14" fmla="*/ 1054858 w 1204332"/>
                          <a:gd name="connsiteY14" fmla="*/ 0 h 531019"/>
                          <a:gd name="connsiteX15" fmla="*/ 1204332 w 1204332"/>
                          <a:gd name="connsiteY15" fmla="*/ 0 h 531019"/>
                          <a:gd name="connsiteX16" fmla="*/ 1159903 w 1204332"/>
                          <a:gd name="connsiteY16" fmla="*/ 27197 h 531019"/>
                          <a:gd name="connsiteX17" fmla="*/ 911070 w 1204332"/>
                          <a:gd name="connsiteY17" fmla="*/ 224508 h 531019"/>
                          <a:gd name="connsiteX18" fmla="*/ 633626 w 1204332"/>
                          <a:gd name="connsiteY18" fmla="*/ 529891 h 5310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204332" h="531019">
                            <a:moveTo>
                              <a:pt x="632982" y="531019"/>
                            </a:moveTo>
                            <a:lnTo>
                              <a:pt x="571466" y="531019"/>
                            </a:lnTo>
                            <a:lnTo>
                              <a:pt x="570885" y="529891"/>
                            </a:lnTo>
                            <a:cubicBezTo>
                              <a:pt x="498983" y="432172"/>
                              <a:pt x="401560" y="324250"/>
                              <a:pt x="293442" y="224508"/>
                            </a:cubicBezTo>
                            <a:cubicBezTo>
                              <a:pt x="212354" y="149703"/>
                              <a:pt x="131778" y="85523"/>
                              <a:pt x="59047" y="36746"/>
                            </a:cubicBezTo>
                            <a:lnTo>
                              <a:pt x="0" y="0"/>
                            </a:lnTo>
                            <a:lnTo>
                              <a:pt x="149653" y="0"/>
                            </a:lnTo>
                            <a:lnTo>
                              <a:pt x="189601" y="26103"/>
                            </a:lnTo>
                            <a:cubicBezTo>
                              <a:pt x="229498" y="54844"/>
                              <a:pt x="271114" y="87447"/>
                              <a:pt x="313409" y="123429"/>
                            </a:cubicBezTo>
                            <a:cubicBezTo>
                              <a:pt x="419147" y="213384"/>
                              <a:pt x="510354" y="308488"/>
                              <a:pt x="574445" y="391742"/>
                            </a:cubicBezTo>
                            <a:lnTo>
                              <a:pt x="602256" y="431826"/>
                            </a:lnTo>
                            <a:lnTo>
                              <a:pt x="630067" y="391742"/>
                            </a:lnTo>
                            <a:cubicBezTo>
                              <a:pt x="694157" y="308488"/>
                              <a:pt x="785364" y="213384"/>
                              <a:pt x="891102" y="123429"/>
                            </a:cubicBezTo>
                            <a:cubicBezTo>
                              <a:pt x="933397" y="87447"/>
                              <a:pt x="975013" y="54843"/>
                              <a:pt x="1014910" y="26102"/>
                            </a:cubicBezTo>
                            <a:lnTo>
                              <a:pt x="1054858" y="0"/>
                            </a:lnTo>
                            <a:lnTo>
                              <a:pt x="1204332" y="0"/>
                            </a:lnTo>
                            <a:lnTo>
                              <a:pt x="1159903" y="27197"/>
                            </a:lnTo>
                            <a:cubicBezTo>
                              <a:pt x="1083475" y="77012"/>
                              <a:pt x="997564" y="144716"/>
                              <a:pt x="911070" y="224508"/>
                            </a:cubicBezTo>
                            <a:cubicBezTo>
                              <a:pt x="802951" y="324249"/>
                              <a:pt x="705527" y="432172"/>
                              <a:pt x="633626" y="529891"/>
                            </a:cubicBezTo>
                            <a:close/>
                          </a:path>
                        </a:pathLst>
                      </a:custGeom>
                      <a:solidFill>
                        <a:sysClr val="window" lastClr="FFFFFF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164" name="フリーフォーム: 図形 163">
                        <a:extLst>
                          <a:ext uri="{FF2B5EF4-FFF2-40B4-BE49-F238E27FC236}">
                            <a16:creationId xmlns:a16="http://schemas.microsoft.com/office/drawing/2014/main" id="{DB5BD01C-751C-4AFA-B809-2E387B0FA7FB}"/>
                          </a:ext>
                        </a:extLst>
                      </p:cNvPr>
                      <p:cNvSpPr/>
                      <p:nvPr/>
                    </p:nvSpPr>
                    <p:spPr>
                      <a:xfrm rot="10800000">
                        <a:off x="2953132" y="1473200"/>
                        <a:ext cx="1155727" cy="509588"/>
                      </a:xfrm>
                      <a:custGeom>
                        <a:avLst/>
                        <a:gdLst>
                          <a:gd name="connsiteX0" fmla="*/ 632982 w 1204332"/>
                          <a:gd name="connsiteY0" fmla="*/ 531019 h 531019"/>
                          <a:gd name="connsiteX1" fmla="*/ 571466 w 1204332"/>
                          <a:gd name="connsiteY1" fmla="*/ 531019 h 531019"/>
                          <a:gd name="connsiteX2" fmla="*/ 570885 w 1204332"/>
                          <a:gd name="connsiteY2" fmla="*/ 529891 h 531019"/>
                          <a:gd name="connsiteX3" fmla="*/ 293442 w 1204332"/>
                          <a:gd name="connsiteY3" fmla="*/ 224508 h 531019"/>
                          <a:gd name="connsiteX4" fmla="*/ 59047 w 1204332"/>
                          <a:gd name="connsiteY4" fmla="*/ 36746 h 531019"/>
                          <a:gd name="connsiteX5" fmla="*/ 0 w 1204332"/>
                          <a:gd name="connsiteY5" fmla="*/ 0 h 531019"/>
                          <a:gd name="connsiteX6" fmla="*/ 149653 w 1204332"/>
                          <a:gd name="connsiteY6" fmla="*/ 0 h 531019"/>
                          <a:gd name="connsiteX7" fmla="*/ 189601 w 1204332"/>
                          <a:gd name="connsiteY7" fmla="*/ 26103 h 531019"/>
                          <a:gd name="connsiteX8" fmla="*/ 313409 w 1204332"/>
                          <a:gd name="connsiteY8" fmla="*/ 123429 h 531019"/>
                          <a:gd name="connsiteX9" fmla="*/ 574445 w 1204332"/>
                          <a:gd name="connsiteY9" fmla="*/ 391742 h 531019"/>
                          <a:gd name="connsiteX10" fmla="*/ 602256 w 1204332"/>
                          <a:gd name="connsiteY10" fmla="*/ 431826 h 531019"/>
                          <a:gd name="connsiteX11" fmla="*/ 630067 w 1204332"/>
                          <a:gd name="connsiteY11" fmla="*/ 391742 h 531019"/>
                          <a:gd name="connsiteX12" fmla="*/ 891102 w 1204332"/>
                          <a:gd name="connsiteY12" fmla="*/ 123429 h 531019"/>
                          <a:gd name="connsiteX13" fmla="*/ 1014910 w 1204332"/>
                          <a:gd name="connsiteY13" fmla="*/ 26102 h 531019"/>
                          <a:gd name="connsiteX14" fmla="*/ 1054858 w 1204332"/>
                          <a:gd name="connsiteY14" fmla="*/ 0 h 531019"/>
                          <a:gd name="connsiteX15" fmla="*/ 1204332 w 1204332"/>
                          <a:gd name="connsiteY15" fmla="*/ 0 h 531019"/>
                          <a:gd name="connsiteX16" fmla="*/ 1159903 w 1204332"/>
                          <a:gd name="connsiteY16" fmla="*/ 27197 h 531019"/>
                          <a:gd name="connsiteX17" fmla="*/ 911070 w 1204332"/>
                          <a:gd name="connsiteY17" fmla="*/ 224508 h 531019"/>
                          <a:gd name="connsiteX18" fmla="*/ 633626 w 1204332"/>
                          <a:gd name="connsiteY18" fmla="*/ 529891 h 5310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204332" h="531019">
                            <a:moveTo>
                              <a:pt x="632982" y="531019"/>
                            </a:moveTo>
                            <a:lnTo>
                              <a:pt x="571466" y="531019"/>
                            </a:lnTo>
                            <a:lnTo>
                              <a:pt x="570885" y="529891"/>
                            </a:lnTo>
                            <a:cubicBezTo>
                              <a:pt x="498983" y="432172"/>
                              <a:pt x="401560" y="324250"/>
                              <a:pt x="293442" y="224508"/>
                            </a:cubicBezTo>
                            <a:cubicBezTo>
                              <a:pt x="212354" y="149703"/>
                              <a:pt x="131778" y="85523"/>
                              <a:pt x="59047" y="36746"/>
                            </a:cubicBezTo>
                            <a:lnTo>
                              <a:pt x="0" y="0"/>
                            </a:lnTo>
                            <a:lnTo>
                              <a:pt x="149653" y="0"/>
                            </a:lnTo>
                            <a:lnTo>
                              <a:pt x="189601" y="26103"/>
                            </a:lnTo>
                            <a:cubicBezTo>
                              <a:pt x="229498" y="54844"/>
                              <a:pt x="271114" y="87447"/>
                              <a:pt x="313409" y="123429"/>
                            </a:cubicBezTo>
                            <a:cubicBezTo>
                              <a:pt x="419147" y="213384"/>
                              <a:pt x="510354" y="308488"/>
                              <a:pt x="574445" y="391742"/>
                            </a:cubicBezTo>
                            <a:lnTo>
                              <a:pt x="602256" y="431826"/>
                            </a:lnTo>
                            <a:lnTo>
                              <a:pt x="630067" y="391742"/>
                            </a:lnTo>
                            <a:cubicBezTo>
                              <a:pt x="694157" y="308488"/>
                              <a:pt x="785364" y="213384"/>
                              <a:pt x="891102" y="123429"/>
                            </a:cubicBezTo>
                            <a:cubicBezTo>
                              <a:pt x="933397" y="87447"/>
                              <a:pt x="975013" y="54843"/>
                              <a:pt x="1014910" y="26102"/>
                            </a:cubicBezTo>
                            <a:lnTo>
                              <a:pt x="1054858" y="0"/>
                            </a:lnTo>
                            <a:lnTo>
                              <a:pt x="1204332" y="0"/>
                            </a:lnTo>
                            <a:lnTo>
                              <a:pt x="1159903" y="27197"/>
                            </a:lnTo>
                            <a:cubicBezTo>
                              <a:pt x="1083475" y="77012"/>
                              <a:pt x="997564" y="144716"/>
                              <a:pt x="911070" y="224508"/>
                            </a:cubicBezTo>
                            <a:cubicBezTo>
                              <a:pt x="802951" y="324249"/>
                              <a:pt x="705527" y="432172"/>
                              <a:pt x="633626" y="529891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44" name="グループ化 143">
                  <a:extLst>
                    <a:ext uri="{FF2B5EF4-FFF2-40B4-BE49-F238E27FC236}">
                      <a16:creationId xmlns:a16="http://schemas.microsoft.com/office/drawing/2014/main" id="{F145A8EF-3B28-4669-9596-0CF0C1013259}"/>
                    </a:ext>
                  </a:extLst>
                </p:cNvPr>
                <p:cNvGrpSpPr/>
                <p:nvPr/>
              </p:nvGrpSpPr>
              <p:grpSpPr>
                <a:xfrm>
                  <a:off x="4096132" y="4492856"/>
                  <a:ext cx="1155727" cy="690152"/>
                  <a:chOff x="2953132" y="1293793"/>
                  <a:chExt cx="1155727" cy="690152"/>
                </a:xfrm>
              </p:grpSpPr>
              <p:grpSp>
                <p:nvGrpSpPr>
                  <p:cNvPr id="145" name="グループ化 144">
                    <a:extLst>
                      <a:ext uri="{FF2B5EF4-FFF2-40B4-BE49-F238E27FC236}">
                        <a16:creationId xmlns:a16="http://schemas.microsoft.com/office/drawing/2014/main" id="{2C57AC6A-79CB-4EFA-B4A9-7636168D1E0A}"/>
                      </a:ext>
                    </a:extLst>
                  </p:cNvPr>
                  <p:cNvGrpSpPr/>
                  <p:nvPr/>
                </p:nvGrpSpPr>
                <p:grpSpPr>
                  <a:xfrm>
                    <a:off x="3365165" y="1293793"/>
                    <a:ext cx="331657" cy="386376"/>
                    <a:chOff x="4430255" y="1232033"/>
                    <a:chExt cx="331657" cy="409473"/>
                  </a:xfrm>
                </p:grpSpPr>
                <p:sp>
                  <p:nvSpPr>
                    <p:cNvPr id="154" name="フリーフォーム: 図形 153">
                      <a:extLst>
                        <a:ext uri="{FF2B5EF4-FFF2-40B4-BE49-F238E27FC236}">
                          <a16:creationId xmlns:a16="http://schemas.microsoft.com/office/drawing/2014/main" id="{DAE2A8EF-5133-42F7-A494-7BAD519334B8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465692" y="1196596"/>
                      <a:ext cx="260784" cy="331657"/>
                    </a:xfrm>
                    <a:custGeom>
                      <a:avLst/>
                      <a:gdLst>
                        <a:gd name="connsiteX0" fmla="*/ 45719 w 260784"/>
                        <a:gd name="connsiteY0" fmla="*/ 211933 h 331657"/>
                        <a:gd name="connsiteX1" fmla="*/ 34289 w 260784"/>
                        <a:gd name="connsiteY1" fmla="*/ 331657 h 331657"/>
                        <a:gd name="connsiteX2" fmla="*/ 11430 w 260784"/>
                        <a:gd name="connsiteY2" fmla="*/ 331657 h 331657"/>
                        <a:gd name="connsiteX3" fmla="*/ 0 w 260784"/>
                        <a:gd name="connsiteY3" fmla="*/ 211933 h 331657"/>
                        <a:gd name="connsiteX4" fmla="*/ 45719 w 260784"/>
                        <a:gd name="connsiteY4" fmla="*/ 119724 h 331657"/>
                        <a:gd name="connsiteX5" fmla="*/ 0 w 260784"/>
                        <a:gd name="connsiteY5" fmla="*/ 119724 h 331657"/>
                        <a:gd name="connsiteX6" fmla="*/ 11430 w 260784"/>
                        <a:gd name="connsiteY6" fmla="*/ 0 h 331657"/>
                        <a:gd name="connsiteX7" fmla="*/ 34289 w 260784"/>
                        <a:gd name="connsiteY7" fmla="*/ 0 h 331657"/>
                        <a:gd name="connsiteX8" fmla="*/ 260784 w 260784"/>
                        <a:gd name="connsiteY8" fmla="*/ 284044 h 331657"/>
                        <a:gd name="connsiteX9" fmla="*/ 216017 w 260784"/>
                        <a:gd name="connsiteY9" fmla="*/ 296040 h 331657"/>
                        <a:gd name="connsiteX10" fmla="*/ 53219 w 260784"/>
                        <a:gd name="connsiteY10" fmla="*/ 202048 h 331657"/>
                        <a:gd name="connsiteX11" fmla="*/ 69605 w 260784"/>
                        <a:gd name="connsiteY11" fmla="*/ 173667 h 331657"/>
                        <a:gd name="connsiteX12" fmla="*/ 260784 w 260784"/>
                        <a:gd name="connsiteY12" fmla="*/ 55885 h 331657"/>
                        <a:gd name="connsiteX13" fmla="*/ 69605 w 260784"/>
                        <a:gd name="connsiteY13" fmla="*/ 166263 h 331657"/>
                        <a:gd name="connsiteX14" fmla="*/ 53219 w 260784"/>
                        <a:gd name="connsiteY14" fmla="*/ 137881 h 331657"/>
                        <a:gd name="connsiteX15" fmla="*/ 216017 w 260784"/>
                        <a:gd name="connsiteY15" fmla="*/ 43890 h 3316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60784" h="331657">
                          <a:moveTo>
                            <a:pt x="45719" y="211933"/>
                          </a:moveTo>
                          <a:lnTo>
                            <a:pt x="34289" y="331657"/>
                          </a:lnTo>
                          <a:lnTo>
                            <a:pt x="11430" y="331657"/>
                          </a:lnTo>
                          <a:lnTo>
                            <a:pt x="0" y="211933"/>
                          </a:lnTo>
                          <a:close/>
                          <a:moveTo>
                            <a:pt x="45719" y="119724"/>
                          </a:moveTo>
                          <a:lnTo>
                            <a:pt x="0" y="119724"/>
                          </a:lnTo>
                          <a:lnTo>
                            <a:pt x="11430" y="0"/>
                          </a:lnTo>
                          <a:lnTo>
                            <a:pt x="34289" y="0"/>
                          </a:lnTo>
                          <a:close/>
                          <a:moveTo>
                            <a:pt x="260784" y="284044"/>
                          </a:moveTo>
                          <a:lnTo>
                            <a:pt x="216017" y="296040"/>
                          </a:lnTo>
                          <a:lnTo>
                            <a:pt x="53219" y="202048"/>
                          </a:lnTo>
                          <a:lnTo>
                            <a:pt x="69605" y="173667"/>
                          </a:lnTo>
                          <a:close/>
                          <a:moveTo>
                            <a:pt x="260784" y="55885"/>
                          </a:moveTo>
                          <a:lnTo>
                            <a:pt x="69605" y="166263"/>
                          </a:lnTo>
                          <a:lnTo>
                            <a:pt x="53219" y="137881"/>
                          </a:lnTo>
                          <a:lnTo>
                            <a:pt x="216017" y="43890"/>
                          </a:lnTo>
                          <a:close/>
                        </a:path>
                      </a:pathLst>
                    </a:custGeom>
                    <a:solidFill>
                      <a:sysClr val="windowText" lastClr="000000">
                        <a:lumMod val="75000"/>
                        <a:lumOff val="2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5" name="フリーフォーム: 図形 154">
                      <a:extLst>
                        <a:ext uri="{FF2B5EF4-FFF2-40B4-BE49-F238E27FC236}">
                          <a16:creationId xmlns:a16="http://schemas.microsoft.com/office/drawing/2014/main" id="{D79A9FE8-49B5-4BA4-8895-DEBA80D49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2765" y="1336658"/>
                      <a:ext cx="294048" cy="304848"/>
                    </a:xfrm>
                    <a:custGeom>
                      <a:avLst/>
                      <a:gdLst>
                        <a:gd name="connsiteX0" fmla="*/ 141072 w 294048"/>
                        <a:gd name="connsiteY0" fmla="*/ 0 h 304848"/>
                        <a:gd name="connsiteX1" fmla="*/ 189888 w 294048"/>
                        <a:gd name="connsiteY1" fmla="*/ 71438 h 304848"/>
                        <a:gd name="connsiteX2" fmla="*/ 188961 w 294048"/>
                        <a:gd name="connsiteY2" fmla="*/ 78159 h 304848"/>
                        <a:gd name="connsiteX3" fmla="*/ 202984 w 294048"/>
                        <a:gd name="connsiteY3" fmla="*/ 74016 h 304848"/>
                        <a:gd name="connsiteX4" fmla="*/ 251800 w 294048"/>
                        <a:gd name="connsiteY4" fmla="*/ 145454 h 304848"/>
                        <a:gd name="connsiteX5" fmla="*/ 247964 w 294048"/>
                        <a:gd name="connsiteY5" fmla="*/ 173261 h 304848"/>
                        <a:gd name="connsiteX6" fmla="*/ 247738 w 294048"/>
                        <a:gd name="connsiteY6" fmla="*/ 173752 h 304848"/>
                        <a:gd name="connsiteX7" fmla="*/ 255158 w 294048"/>
                        <a:gd name="connsiteY7" fmla="*/ 171817 h 304848"/>
                        <a:gd name="connsiteX8" fmla="*/ 274421 w 294048"/>
                        <a:gd name="connsiteY8" fmla="*/ 176456 h 304848"/>
                        <a:gd name="connsiteX9" fmla="*/ 280978 w 294048"/>
                        <a:gd name="connsiteY9" fmla="*/ 262731 h 304848"/>
                        <a:gd name="connsiteX10" fmla="*/ 202983 w 294048"/>
                        <a:gd name="connsiteY10" fmla="*/ 300190 h 304848"/>
                        <a:gd name="connsiteX11" fmla="*/ 185845 w 294048"/>
                        <a:gd name="connsiteY11" fmla="*/ 239915 h 304848"/>
                        <a:gd name="connsiteX12" fmla="*/ 196049 w 294048"/>
                        <a:gd name="connsiteY12" fmla="*/ 214843 h 304848"/>
                        <a:gd name="connsiteX13" fmla="*/ 183983 w 294048"/>
                        <a:gd name="connsiteY13" fmla="*/ 211278 h 304848"/>
                        <a:gd name="connsiteX14" fmla="*/ 154168 w 294048"/>
                        <a:gd name="connsiteY14" fmla="*/ 145454 h 304848"/>
                        <a:gd name="connsiteX15" fmla="*/ 155096 w 294048"/>
                        <a:gd name="connsiteY15" fmla="*/ 138733 h 304848"/>
                        <a:gd name="connsiteX16" fmla="*/ 141072 w 294048"/>
                        <a:gd name="connsiteY16" fmla="*/ 142876 h 304848"/>
                        <a:gd name="connsiteX17" fmla="*/ 127048 w 294048"/>
                        <a:gd name="connsiteY17" fmla="*/ 138733 h 304848"/>
                        <a:gd name="connsiteX18" fmla="*/ 127975 w 294048"/>
                        <a:gd name="connsiteY18" fmla="*/ 145454 h 304848"/>
                        <a:gd name="connsiteX19" fmla="*/ 98161 w 294048"/>
                        <a:gd name="connsiteY19" fmla="*/ 211278 h 304848"/>
                        <a:gd name="connsiteX20" fmla="*/ 96056 w 294048"/>
                        <a:gd name="connsiteY20" fmla="*/ 211900 h 304848"/>
                        <a:gd name="connsiteX21" fmla="*/ 97622 w 294048"/>
                        <a:gd name="connsiteY21" fmla="*/ 213915 h 304848"/>
                        <a:gd name="connsiteX22" fmla="*/ 91065 w 294048"/>
                        <a:gd name="connsiteY22" fmla="*/ 300190 h 304848"/>
                        <a:gd name="connsiteX23" fmla="*/ 13070 w 294048"/>
                        <a:gd name="connsiteY23" fmla="*/ 262731 h 304848"/>
                        <a:gd name="connsiteX24" fmla="*/ 19627 w 294048"/>
                        <a:gd name="connsiteY24" fmla="*/ 176456 h 304848"/>
                        <a:gd name="connsiteX25" fmla="*/ 34138 w 294048"/>
                        <a:gd name="connsiteY25" fmla="*/ 172961 h 304848"/>
                        <a:gd name="connsiteX26" fmla="*/ 30343 w 294048"/>
                        <a:gd name="connsiteY26" fmla="*/ 145454 h 304848"/>
                        <a:gd name="connsiteX27" fmla="*/ 79159 w 294048"/>
                        <a:gd name="connsiteY27" fmla="*/ 74016 h 304848"/>
                        <a:gd name="connsiteX28" fmla="*/ 93184 w 294048"/>
                        <a:gd name="connsiteY28" fmla="*/ 78160 h 304848"/>
                        <a:gd name="connsiteX29" fmla="*/ 92256 w 294048"/>
                        <a:gd name="connsiteY29" fmla="*/ 71438 h 304848"/>
                        <a:gd name="connsiteX30" fmla="*/ 141072 w 294048"/>
                        <a:gd name="connsiteY30" fmla="*/ 0 h 3048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294048" h="304848">
                          <a:moveTo>
                            <a:pt x="141072" y="0"/>
                          </a:moveTo>
                          <a:cubicBezTo>
                            <a:pt x="168032" y="0"/>
                            <a:pt x="189888" y="31984"/>
                            <a:pt x="189888" y="71438"/>
                          </a:cubicBezTo>
                          <a:lnTo>
                            <a:pt x="188961" y="78159"/>
                          </a:lnTo>
                          <a:lnTo>
                            <a:pt x="202984" y="74016"/>
                          </a:lnTo>
                          <a:cubicBezTo>
                            <a:pt x="229944" y="74016"/>
                            <a:pt x="251800" y="106000"/>
                            <a:pt x="251800" y="145454"/>
                          </a:cubicBezTo>
                          <a:cubicBezTo>
                            <a:pt x="251800" y="155318"/>
                            <a:pt x="250434" y="164714"/>
                            <a:pt x="247964" y="173261"/>
                          </a:cubicBezTo>
                          <a:lnTo>
                            <a:pt x="247738" y="173752"/>
                          </a:lnTo>
                          <a:lnTo>
                            <a:pt x="255158" y="171817"/>
                          </a:lnTo>
                          <a:cubicBezTo>
                            <a:pt x="262024" y="171607"/>
                            <a:pt x="268584" y="173086"/>
                            <a:pt x="274421" y="176456"/>
                          </a:cubicBezTo>
                          <a:cubicBezTo>
                            <a:pt x="297769" y="189936"/>
                            <a:pt x="300705" y="228563"/>
                            <a:pt x="280978" y="262731"/>
                          </a:cubicBezTo>
                          <a:cubicBezTo>
                            <a:pt x="261251" y="296899"/>
                            <a:pt x="226331" y="313670"/>
                            <a:pt x="202983" y="300190"/>
                          </a:cubicBezTo>
                          <a:cubicBezTo>
                            <a:pt x="185472" y="290080"/>
                            <a:pt x="179443" y="265825"/>
                            <a:pt x="185845" y="239915"/>
                          </a:cubicBezTo>
                          <a:lnTo>
                            <a:pt x="196049" y="214843"/>
                          </a:lnTo>
                          <a:lnTo>
                            <a:pt x="183983" y="211278"/>
                          </a:lnTo>
                          <a:cubicBezTo>
                            <a:pt x="166462" y="200433"/>
                            <a:pt x="154168" y="175045"/>
                            <a:pt x="154168" y="145454"/>
                          </a:cubicBezTo>
                          <a:lnTo>
                            <a:pt x="155096" y="138733"/>
                          </a:lnTo>
                          <a:lnTo>
                            <a:pt x="141072" y="142876"/>
                          </a:lnTo>
                          <a:lnTo>
                            <a:pt x="127048" y="138733"/>
                          </a:lnTo>
                          <a:lnTo>
                            <a:pt x="127975" y="145454"/>
                          </a:lnTo>
                          <a:cubicBezTo>
                            <a:pt x="127975" y="175045"/>
                            <a:pt x="115681" y="200433"/>
                            <a:pt x="98161" y="211278"/>
                          </a:cubicBezTo>
                          <a:lnTo>
                            <a:pt x="96056" y="211900"/>
                          </a:lnTo>
                          <a:lnTo>
                            <a:pt x="97622" y="213915"/>
                          </a:lnTo>
                          <a:cubicBezTo>
                            <a:pt x="117349" y="248083"/>
                            <a:pt x="114413" y="286710"/>
                            <a:pt x="91065" y="300190"/>
                          </a:cubicBezTo>
                          <a:cubicBezTo>
                            <a:pt x="67717" y="313670"/>
                            <a:pt x="32797" y="296899"/>
                            <a:pt x="13070" y="262731"/>
                          </a:cubicBezTo>
                          <a:cubicBezTo>
                            <a:pt x="-6657" y="228563"/>
                            <a:pt x="-3721" y="189936"/>
                            <a:pt x="19627" y="176456"/>
                          </a:cubicBezTo>
                          <a:lnTo>
                            <a:pt x="34138" y="172961"/>
                          </a:lnTo>
                          <a:lnTo>
                            <a:pt x="30343" y="145454"/>
                          </a:lnTo>
                          <a:cubicBezTo>
                            <a:pt x="30343" y="106000"/>
                            <a:pt x="52199" y="74016"/>
                            <a:pt x="79159" y="74016"/>
                          </a:cubicBezTo>
                          <a:lnTo>
                            <a:pt x="93184" y="78160"/>
                          </a:lnTo>
                          <a:lnTo>
                            <a:pt x="92256" y="71438"/>
                          </a:lnTo>
                          <a:cubicBezTo>
                            <a:pt x="92256" y="31984"/>
                            <a:pt x="114112" y="0"/>
                            <a:pt x="141072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146" name="台形 145">
                    <a:extLst>
                      <a:ext uri="{FF2B5EF4-FFF2-40B4-BE49-F238E27FC236}">
                        <a16:creationId xmlns:a16="http://schemas.microsoft.com/office/drawing/2014/main" id="{D70EFD4F-7AB2-45AA-9ECE-BDDA82802869}"/>
                      </a:ext>
                    </a:extLst>
                  </p:cNvPr>
                  <p:cNvSpPr/>
                  <p:nvPr/>
                </p:nvSpPr>
                <p:spPr>
                  <a:xfrm>
                    <a:off x="3217290" y="1633513"/>
                    <a:ext cx="637954" cy="277754"/>
                  </a:xfrm>
                  <a:prstGeom prst="trapezoid">
                    <a:avLst>
                      <a:gd name="adj" fmla="val 115476"/>
                    </a:avLst>
                  </a:pr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47" name="グループ化 146">
                    <a:extLst>
                      <a:ext uri="{FF2B5EF4-FFF2-40B4-BE49-F238E27FC236}">
                        <a16:creationId xmlns:a16="http://schemas.microsoft.com/office/drawing/2014/main" id="{73BE0B94-B679-4B93-AA3B-7779740CDB14}"/>
                      </a:ext>
                    </a:extLst>
                  </p:cNvPr>
                  <p:cNvGrpSpPr/>
                  <p:nvPr/>
                </p:nvGrpSpPr>
                <p:grpSpPr>
                  <a:xfrm>
                    <a:off x="2953132" y="1473200"/>
                    <a:ext cx="1155727" cy="510745"/>
                    <a:chOff x="2953132" y="1473200"/>
                    <a:chExt cx="1155727" cy="510745"/>
                  </a:xfrm>
                </p:grpSpPr>
                <p:sp>
                  <p:nvSpPr>
                    <p:cNvPr id="148" name="フリーフォーム: 図形 147">
                      <a:extLst>
                        <a:ext uri="{FF2B5EF4-FFF2-40B4-BE49-F238E27FC236}">
                          <a16:creationId xmlns:a16="http://schemas.microsoft.com/office/drawing/2014/main" id="{8D80B433-AA3D-410E-AC26-D95A6F19F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99185" y="1584291"/>
                      <a:ext cx="867978" cy="354966"/>
                    </a:xfrm>
                    <a:custGeom>
                      <a:avLst/>
                      <a:gdLst>
                        <a:gd name="connsiteX0" fmla="*/ 11430 w 867978"/>
                        <a:gd name="connsiteY0" fmla="*/ 309247 h 354966"/>
                        <a:gd name="connsiteX1" fmla="*/ 856548 w 867978"/>
                        <a:gd name="connsiteY1" fmla="*/ 309247 h 354966"/>
                        <a:gd name="connsiteX2" fmla="*/ 867978 w 867978"/>
                        <a:gd name="connsiteY2" fmla="*/ 354966 h 354966"/>
                        <a:gd name="connsiteX3" fmla="*/ 0 w 867978"/>
                        <a:gd name="connsiteY3" fmla="*/ 354966 h 354966"/>
                        <a:gd name="connsiteX4" fmla="*/ 407904 w 867978"/>
                        <a:gd name="connsiteY4" fmla="*/ 0 h 354966"/>
                        <a:gd name="connsiteX5" fmla="*/ 463165 w 867978"/>
                        <a:gd name="connsiteY5" fmla="*/ 0 h 354966"/>
                        <a:gd name="connsiteX6" fmla="*/ 463165 w 867978"/>
                        <a:gd name="connsiteY6" fmla="*/ 227776 h 354966"/>
                        <a:gd name="connsiteX7" fmla="*/ 706037 w 867978"/>
                        <a:gd name="connsiteY7" fmla="*/ 227776 h 354966"/>
                        <a:gd name="connsiteX8" fmla="*/ 720340 w 867978"/>
                        <a:gd name="connsiteY8" fmla="*/ 284990 h 354966"/>
                        <a:gd name="connsiteX9" fmla="*/ 147638 w 867978"/>
                        <a:gd name="connsiteY9" fmla="*/ 284990 h 354966"/>
                        <a:gd name="connsiteX10" fmla="*/ 161942 w 867978"/>
                        <a:gd name="connsiteY10" fmla="*/ 227776 h 354966"/>
                        <a:gd name="connsiteX11" fmla="*/ 407904 w 867978"/>
                        <a:gd name="connsiteY11" fmla="*/ 227776 h 3549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867978" h="354966">
                          <a:moveTo>
                            <a:pt x="11430" y="309247"/>
                          </a:moveTo>
                          <a:lnTo>
                            <a:pt x="856548" y="309247"/>
                          </a:lnTo>
                          <a:lnTo>
                            <a:pt x="867978" y="354966"/>
                          </a:lnTo>
                          <a:lnTo>
                            <a:pt x="0" y="354966"/>
                          </a:lnTo>
                          <a:close/>
                          <a:moveTo>
                            <a:pt x="407904" y="0"/>
                          </a:moveTo>
                          <a:lnTo>
                            <a:pt x="463165" y="0"/>
                          </a:lnTo>
                          <a:lnTo>
                            <a:pt x="463165" y="227776"/>
                          </a:lnTo>
                          <a:lnTo>
                            <a:pt x="706037" y="227776"/>
                          </a:lnTo>
                          <a:lnTo>
                            <a:pt x="720340" y="284990"/>
                          </a:lnTo>
                          <a:lnTo>
                            <a:pt x="147638" y="284990"/>
                          </a:lnTo>
                          <a:lnTo>
                            <a:pt x="161942" y="227776"/>
                          </a:lnTo>
                          <a:lnTo>
                            <a:pt x="407904" y="227776"/>
                          </a:ln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9" name="台形 148">
                      <a:extLst>
                        <a:ext uri="{FF2B5EF4-FFF2-40B4-BE49-F238E27FC236}">
                          <a16:creationId xmlns:a16="http://schemas.microsoft.com/office/drawing/2014/main" id="{4CCF8E3A-7E7A-429F-A4E1-850B918E2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99185" y="1912589"/>
                      <a:ext cx="867978" cy="45719"/>
                    </a:xfrm>
                    <a:prstGeom prst="trapezoid">
                      <a:avLst/>
                    </a:prstGeom>
                    <a:solidFill>
                      <a:srgbClr val="6633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0" name="フリーフォーム: 図形 149">
                      <a:extLst>
                        <a:ext uri="{FF2B5EF4-FFF2-40B4-BE49-F238E27FC236}">
                          <a16:creationId xmlns:a16="http://schemas.microsoft.com/office/drawing/2014/main" id="{98E92FEC-5166-4C35-B7A2-8D20778A9AF0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131343" y="1610655"/>
                      <a:ext cx="808803" cy="356621"/>
                    </a:xfrm>
                    <a:custGeom>
                      <a:avLst/>
                      <a:gdLst>
                        <a:gd name="connsiteX0" fmla="*/ 425097 w 808803"/>
                        <a:gd name="connsiteY0" fmla="*/ 356621 h 356621"/>
                        <a:gd name="connsiteX1" fmla="*/ 383784 w 808803"/>
                        <a:gd name="connsiteY1" fmla="*/ 356621 h 356621"/>
                        <a:gd name="connsiteX2" fmla="*/ 383394 w 808803"/>
                        <a:gd name="connsiteY2" fmla="*/ 355864 h 356621"/>
                        <a:gd name="connsiteX3" fmla="*/ 197069 w 808803"/>
                        <a:gd name="connsiteY3" fmla="*/ 150775 h 356621"/>
                        <a:gd name="connsiteX4" fmla="*/ 39655 w 808803"/>
                        <a:gd name="connsiteY4" fmla="*/ 24678 h 356621"/>
                        <a:gd name="connsiteX5" fmla="*/ 0 w 808803"/>
                        <a:gd name="connsiteY5" fmla="*/ 0 h 356621"/>
                        <a:gd name="connsiteX6" fmla="*/ 100504 w 808803"/>
                        <a:gd name="connsiteY6" fmla="*/ 0 h 356621"/>
                        <a:gd name="connsiteX7" fmla="*/ 127332 w 808803"/>
                        <a:gd name="connsiteY7" fmla="*/ 17530 h 356621"/>
                        <a:gd name="connsiteX8" fmla="*/ 210478 w 808803"/>
                        <a:gd name="connsiteY8" fmla="*/ 82892 h 356621"/>
                        <a:gd name="connsiteX9" fmla="*/ 308620 w 808803"/>
                        <a:gd name="connsiteY9" fmla="*/ 174677 h 356621"/>
                        <a:gd name="connsiteX10" fmla="*/ 373033 w 808803"/>
                        <a:gd name="connsiteY10" fmla="*/ 248476 h 356621"/>
                        <a:gd name="connsiteX11" fmla="*/ 373033 w 808803"/>
                        <a:gd name="connsiteY11" fmla="*/ 225124 h 356621"/>
                        <a:gd name="connsiteX12" fmla="*/ 409773 w 808803"/>
                        <a:gd name="connsiteY12" fmla="*/ 188384 h 356621"/>
                        <a:gd name="connsiteX13" fmla="*/ 446513 w 808803"/>
                        <a:gd name="connsiteY13" fmla="*/ 225124 h 356621"/>
                        <a:gd name="connsiteX14" fmla="*/ 446513 w 808803"/>
                        <a:gd name="connsiteY14" fmla="*/ 236306 h 356621"/>
                        <a:gd name="connsiteX15" fmla="*/ 500303 w 808803"/>
                        <a:gd name="connsiteY15" fmla="*/ 174677 h 356621"/>
                        <a:gd name="connsiteX16" fmla="*/ 598444 w 808803"/>
                        <a:gd name="connsiteY16" fmla="*/ 82892 h 356621"/>
                        <a:gd name="connsiteX17" fmla="*/ 681591 w 808803"/>
                        <a:gd name="connsiteY17" fmla="*/ 17530 h 356621"/>
                        <a:gd name="connsiteX18" fmla="*/ 708420 w 808803"/>
                        <a:gd name="connsiteY18" fmla="*/ 0 h 356621"/>
                        <a:gd name="connsiteX19" fmla="*/ 808803 w 808803"/>
                        <a:gd name="connsiteY19" fmla="*/ 0 h 356621"/>
                        <a:gd name="connsiteX20" fmla="*/ 778966 w 808803"/>
                        <a:gd name="connsiteY20" fmla="*/ 18265 h 356621"/>
                        <a:gd name="connsiteX21" fmla="*/ 611855 w 808803"/>
                        <a:gd name="connsiteY21" fmla="*/ 150775 h 356621"/>
                        <a:gd name="connsiteX22" fmla="*/ 425529 w 808803"/>
                        <a:gd name="connsiteY22" fmla="*/ 355864 h 356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808803" h="356621">
                          <a:moveTo>
                            <a:pt x="425097" y="356621"/>
                          </a:moveTo>
                          <a:lnTo>
                            <a:pt x="383784" y="356621"/>
                          </a:lnTo>
                          <a:lnTo>
                            <a:pt x="383394" y="355864"/>
                          </a:lnTo>
                          <a:cubicBezTo>
                            <a:pt x="335106" y="290238"/>
                            <a:pt x="269679" y="217759"/>
                            <a:pt x="197069" y="150775"/>
                          </a:cubicBezTo>
                          <a:cubicBezTo>
                            <a:pt x="142612" y="100537"/>
                            <a:pt x="88499" y="57435"/>
                            <a:pt x="39655" y="24678"/>
                          </a:cubicBezTo>
                          <a:lnTo>
                            <a:pt x="0" y="0"/>
                          </a:lnTo>
                          <a:lnTo>
                            <a:pt x="100504" y="0"/>
                          </a:lnTo>
                          <a:lnTo>
                            <a:pt x="127332" y="17530"/>
                          </a:lnTo>
                          <a:cubicBezTo>
                            <a:pt x="154126" y="36832"/>
                            <a:pt x="182074" y="58728"/>
                            <a:pt x="210478" y="82892"/>
                          </a:cubicBezTo>
                          <a:cubicBezTo>
                            <a:pt x="245984" y="113098"/>
                            <a:pt x="279050" y="144169"/>
                            <a:pt x="308620" y="174677"/>
                          </a:cubicBezTo>
                          <a:lnTo>
                            <a:pt x="373033" y="248476"/>
                          </a:lnTo>
                          <a:lnTo>
                            <a:pt x="373033" y="225124"/>
                          </a:lnTo>
                          <a:lnTo>
                            <a:pt x="409773" y="188384"/>
                          </a:lnTo>
                          <a:lnTo>
                            <a:pt x="446513" y="225124"/>
                          </a:lnTo>
                          <a:lnTo>
                            <a:pt x="446513" y="236306"/>
                          </a:lnTo>
                          <a:lnTo>
                            <a:pt x="500303" y="174677"/>
                          </a:lnTo>
                          <a:cubicBezTo>
                            <a:pt x="529873" y="144169"/>
                            <a:pt x="562939" y="113098"/>
                            <a:pt x="598444" y="82892"/>
                          </a:cubicBezTo>
                          <a:cubicBezTo>
                            <a:pt x="626849" y="58728"/>
                            <a:pt x="654798" y="36831"/>
                            <a:pt x="681591" y="17530"/>
                          </a:cubicBezTo>
                          <a:lnTo>
                            <a:pt x="708420" y="0"/>
                          </a:lnTo>
                          <a:lnTo>
                            <a:pt x="808803" y="0"/>
                          </a:lnTo>
                          <a:lnTo>
                            <a:pt x="778966" y="18265"/>
                          </a:lnTo>
                          <a:cubicBezTo>
                            <a:pt x="727638" y="51720"/>
                            <a:pt x="669942" y="97188"/>
                            <a:pt x="611855" y="150775"/>
                          </a:cubicBezTo>
                          <a:cubicBezTo>
                            <a:pt x="539244" y="217759"/>
                            <a:pt x="473816" y="290238"/>
                            <a:pt x="425529" y="355864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grpSp>
                  <p:nvGrpSpPr>
                    <p:cNvPr id="151" name="グループ化 150">
                      <a:extLst>
                        <a:ext uri="{FF2B5EF4-FFF2-40B4-BE49-F238E27FC236}">
                          <a16:creationId xmlns:a16="http://schemas.microsoft.com/office/drawing/2014/main" id="{D59AFBB4-DC06-43A6-990E-1CFF752D3C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53132" y="1473200"/>
                      <a:ext cx="1155727" cy="510745"/>
                      <a:chOff x="2953132" y="1473200"/>
                      <a:chExt cx="1155727" cy="510745"/>
                    </a:xfrm>
                  </p:grpSpPr>
                  <p:sp>
                    <p:nvSpPr>
                      <p:cNvPr id="152" name="フリーフォーム: 図形 151">
                        <a:extLst>
                          <a:ext uri="{FF2B5EF4-FFF2-40B4-BE49-F238E27FC236}">
                            <a16:creationId xmlns:a16="http://schemas.microsoft.com/office/drawing/2014/main" id="{BE428104-E2DF-40F2-BBDE-5732D8EBDC12}"/>
                          </a:ext>
                        </a:extLst>
                      </p:cNvPr>
                      <p:cNvSpPr/>
                      <p:nvPr/>
                    </p:nvSpPr>
                    <p:spPr>
                      <a:xfrm rot="10800000">
                        <a:off x="3006721" y="1521615"/>
                        <a:ext cx="1048548" cy="462330"/>
                      </a:xfrm>
                      <a:custGeom>
                        <a:avLst/>
                        <a:gdLst>
                          <a:gd name="connsiteX0" fmla="*/ 632982 w 1204332"/>
                          <a:gd name="connsiteY0" fmla="*/ 531019 h 531019"/>
                          <a:gd name="connsiteX1" fmla="*/ 571466 w 1204332"/>
                          <a:gd name="connsiteY1" fmla="*/ 531019 h 531019"/>
                          <a:gd name="connsiteX2" fmla="*/ 570885 w 1204332"/>
                          <a:gd name="connsiteY2" fmla="*/ 529891 h 531019"/>
                          <a:gd name="connsiteX3" fmla="*/ 293442 w 1204332"/>
                          <a:gd name="connsiteY3" fmla="*/ 224508 h 531019"/>
                          <a:gd name="connsiteX4" fmla="*/ 59047 w 1204332"/>
                          <a:gd name="connsiteY4" fmla="*/ 36746 h 531019"/>
                          <a:gd name="connsiteX5" fmla="*/ 0 w 1204332"/>
                          <a:gd name="connsiteY5" fmla="*/ 0 h 531019"/>
                          <a:gd name="connsiteX6" fmla="*/ 149653 w 1204332"/>
                          <a:gd name="connsiteY6" fmla="*/ 0 h 531019"/>
                          <a:gd name="connsiteX7" fmla="*/ 189601 w 1204332"/>
                          <a:gd name="connsiteY7" fmla="*/ 26103 h 531019"/>
                          <a:gd name="connsiteX8" fmla="*/ 313409 w 1204332"/>
                          <a:gd name="connsiteY8" fmla="*/ 123429 h 531019"/>
                          <a:gd name="connsiteX9" fmla="*/ 574445 w 1204332"/>
                          <a:gd name="connsiteY9" fmla="*/ 391742 h 531019"/>
                          <a:gd name="connsiteX10" fmla="*/ 602256 w 1204332"/>
                          <a:gd name="connsiteY10" fmla="*/ 431826 h 531019"/>
                          <a:gd name="connsiteX11" fmla="*/ 630067 w 1204332"/>
                          <a:gd name="connsiteY11" fmla="*/ 391742 h 531019"/>
                          <a:gd name="connsiteX12" fmla="*/ 891102 w 1204332"/>
                          <a:gd name="connsiteY12" fmla="*/ 123429 h 531019"/>
                          <a:gd name="connsiteX13" fmla="*/ 1014910 w 1204332"/>
                          <a:gd name="connsiteY13" fmla="*/ 26102 h 531019"/>
                          <a:gd name="connsiteX14" fmla="*/ 1054858 w 1204332"/>
                          <a:gd name="connsiteY14" fmla="*/ 0 h 531019"/>
                          <a:gd name="connsiteX15" fmla="*/ 1204332 w 1204332"/>
                          <a:gd name="connsiteY15" fmla="*/ 0 h 531019"/>
                          <a:gd name="connsiteX16" fmla="*/ 1159903 w 1204332"/>
                          <a:gd name="connsiteY16" fmla="*/ 27197 h 531019"/>
                          <a:gd name="connsiteX17" fmla="*/ 911070 w 1204332"/>
                          <a:gd name="connsiteY17" fmla="*/ 224508 h 531019"/>
                          <a:gd name="connsiteX18" fmla="*/ 633626 w 1204332"/>
                          <a:gd name="connsiteY18" fmla="*/ 529891 h 5310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204332" h="531019">
                            <a:moveTo>
                              <a:pt x="632982" y="531019"/>
                            </a:moveTo>
                            <a:lnTo>
                              <a:pt x="571466" y="531019"/>
                            </a:lnTo>
                            <a:lnTo>
                              <a:pt x="570885" y="529891"/>
                            </a:lnTo>
                            <a:cubicBezTo>
                              <a:pt x="498983" y="432172"/>
                              <a:pt x="401560" y="324250"/>
                              <a:pt x="293442" y="224508"/>
                            </a:cubicBezTo>
                            <a:cubicBezTo>
                              <a:pt x="212354" y="149703"/>
                              <a:pt x="131778" y="85523"/>
                              <a:pt x="59047" y="36746"/>
                            </a:cubicBezTo>
                            <a:lnTo>
                              <a:pt x="0" y="0"/>
                            </a:lnTo>
                            <a:lnTo>
                              <a:pt x="149653" y="0"/>
                            </a:lnTo>
                            <a:lnTo>
                              <a:pt x="189601" y="26103"/>
                            </a:lnTo>
                            <a:cubicBezTo>
                              <a:pt x="229498" y="54844"/>
                              <a:pt x="271114" y="87447"/>
                              <a:pt x="313409" y="123429"/>
                            </a:cubicBezTo>
                            <a:cubicBezTo>
                              <a:pt x="419147" y="213384"/>
                              <a:pt x="510354" y="308488"/>
                              <a:pt x="574445" y="391742"/>
                            </a:cubicBezTo>
                            <a:lnTo>
                              <a:pt x="602256" y="431826"/>
                            </a:lnTo>
                            <a:lnTo>
                              <a:pt x="630067" y="391742"/>
                            </a:lnTo>
                            <a:cubicBezTo>
                              <a:pt x="694157" y="308488"/>
                              <a:pt x="785364" y="213384"/>
                              <a:pt x="891102" y="123429"/>
                            </a:cubicBezTo>
                            <a:cubicBezTo>
                              <a:pt x="933397" y="87447"/>
                              <a:pt x="975013" y="54843"/>
                              <a:pt x="1014910" y="26102"/>
                            </a:cubicBezTo>
                            <a:lnTo>
                              <a:pt x="1054858" y="0"/>
                            </a:lnTo>
                            <a:lnTo>
                              <a:pt x="1204332" y="0"/>
                            </a:lnTo>
                            <a:lnTo>
                              <a:pt x="1159903" y="27197"/>
                            </a:lnTo>
                            <a:cubicBezTo>
                              <a:pt x="1083475" y="77012"/>
                              <a:pt x="997564" y="144716"/>
                              <a:pt x="911070" y="224508"/>
                            </a:cubicBezTo>
                            <a:cubicBezTo>
                              <a:pt x="802951" y="324249"/>
                              <a:pt x="705527" y="432172"/>
                              <a:pt x="633626" y="529891"/>
                            </a:cubicBezTo>
                            <a:close/>
                          </a:path>
                        </a:pathLst>
                      </a:custGeom>
                      <a:solidFill>
                        <a:sysClr val="window" lastClr="FFFFFF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153" name="フリーフォーム: 図形 152">
                        <a:extLst>
                          <a:ext uri="{FF2B5EF4-FFF2-40B4-BE49-F238E27FC236}">
                            <a16:creationId xmlns:a16="http://schemas.microsoft.com/office/drawing/2014/main" id="{2C6B0017-6EFD-41FD-B06E-5151A97BADB7}"/>
                          </a:ext>
                        </a:extLst>
                      </p:cNvPr>
                      <p:cNvSpPr/>
                      <p:nvPr/>
                    </p:nvSpPr>
                    <p:spPr>
                      <a:xfrm rot="10800000">
                        <a:off x="2953132" y="1473200"/>
                        <a:ext cx="1155727" cy="509588"/>
                      </a:xfrm>
                      <a:custGeom>
                        <a:avLst/>
                        <a:gdLst>
                          <a:gd name="connsiteX0" fmla="*/ 632982 w 1204332"/>
                          <a:gd name="connsiteY0" fmla="*/ 531019 h 531019"/>
                          <a:gd name="connsiteX1" fmla="*/ 571466 w 1204332"/>
                          <a:gd name="connsiteY1" fmla="*/ 531019 h 531019"/>
                          <a:gd name="connsiteX2" fmla="*/ 570885 w 1204332"/>
                          <a:gd name="connsiteY2" fmla="*/ 529891 h 531019"/>
                          <a:gd name="connsiteX3" fmla="*/ 293442 w 1204332"/>
                          <a:gd name="connsiteY3" fmla="*/ 224508 h 531019"/>
                          <a:gd name="connsiteX4" fmla="*/ 59047 w 1204332"/>
                          <a:gd name="connsiteY4" fmla="*/ 36746 h 531019"/>
                          <a:gd name="connsiteX5" fmla="*/ 0 w 1204332"/>
                          <a:gd name="connsiteY5" fmla="*/ 0 h 531019"/>
                          <a:gd name="connsiteX6" fmla="*/ 149653 w 1204332"/>
                          <a:gd name="connsiteY6" fmla="*/ 0 h 531019"/>
                          <a:gd name="connsiteX7" fmla="*/ 189601 w 1204332"/>
                          <a:gd name="connsiteY7" fmla="*/ 26103 h 531019"/>
                          <a:gd name="connsiteX8" fmla="*/ 313409 w 1204332"/>
                          <a:gd name="connsiteY8" fmla="*/ 123429 h 531019"/>
                          <a:gd name="connsiteX9" fmla="*/ 574445 w 1204332"/>
                          <a:gd name="connsiteY9" fmla="*/ 391742 h 531019"/>
                          <a:gd name="connsiteX10" fmla="*/ 602256 w 1204332"/>
                          <a:gd name="connsiteY10" fmla="*/ 431826 h 531019"/>
                          <a:gd name="connsiteX11" fmla="*/ 630067 w 1204332"/>
                          <a:gd name="connsiteY11" fmla="*/ 391742 h 531019"/>
                          <a:gd name="connsiteX12" fmla="*/ 891102 w 1204332"/>
                          <a:gd name="connsiteY12" fmla="*/ 123429 h 531019"/>
                          <a:gd name="connsiteX13" fmla="*/ 1014910 w 1204332"/>
                          <a:gd name="connsiteY13" fmla="*/ 26102 h 531019"/>
                          <a:gd name="connsiteX14" fmla="*/ 1054858 w 1204332"/>
                          <a:gd name="connsiteY14" fmla="*/ 0 h 531019"/>
                          <a:gd name="connsiteX15" fmla="*/ 1204332 w 1204332"/>
                          <a:gd name="connsiteY15" fmla="*/ 0 h 531019"/>
                          <a:gd name="connsiteX16" fmla="*/ 1159903 w 1204332"/>
                          <a:gd name="connsiteY16" fmla="*/ 27197 h 531019"/>
                          <a:gd name="connsiteX17" fmla="*/ 911070 w 1204332"/>
                          <a:gd name="connsiteY17" fmla="*/ 224508 h 531019"/>
                          <a:gd name="connsiteX18" fmla="*/ 633626 w 1204332"/>
                          <a:gd name="connsiteY18" fmla="*/ 529891 h 5310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204332" h="531019">
                            <a:moveTo>
                              <a:pt x="632982" y="531019"/>
                            </a:moveTo>
                            <a:lnTo>
                              <a:pt x="571466" y="531019"/>
                            </a:lnTo>
                            <a:lnTo>
                              <a:pt x="570885" y="529891"/>
                            </a:lnTo>
                            <a:cubicBezTo>
                              <a:pt x="498983" y="432172"/>
                              <a:pt x="401560" y="324250"/>
                              <a:pt x="293442" y="224508"/>
                            </a:cubicBezTo>
                            <a:cubicBezTo>
                              <a:pt x="212354" y="149703"/>
                              <a:pt x="131778" y="85523"/>
                              <a:pt x="59047" y="36746"/>
                            </a:cubicBezTo>
                            <a:lnTo>
                              <a:pt x="0" y="0"/>
                            </a:lnTo>
                            <a:lnTo>
                              <a:pt x="149653" y="0"/>
                            </a:lnTo>
                            <a:lnTo>
                              <a:pt x="189601" y="26103"/>
                            </a:lnTo>
                            <a:cubicBezTo>
                              <a:pt x="229498" y="54844"/>
                              <a:pt x="271114" y="87447"/>
                              <a:pt x="313409" y="123429"/>
                            </a:cubicBezTo>
                            <a:cubicBezTo>
                              <a:pt x="419147" y="213384"/>
                              <a:pt x="510354" y="308488"/>
                              <a:pt x="574445" y="391742"/>
                            </a:cubicBezTo>
                            <a:lnTo>
                              <a:pt x="602256" y="431826"/>
                            </a:lnTo>
                            <a:lnTo>
                              <a:pt x="630067" y="391742"/>
                            </a:lnTo>
                            <a:cubicBezTo>
                              <a:pt x="694157" y="308488"/>
                              <a:pt x="785364" y="213384"/>
                              <a:pt x="891102" y="123429"/>
                            </a:cubicBezTo>
                            <a:cubicBezTo>
                              <a:pt x="933397" y="87447"/>
                              <a:pt x="975013" y="54843"/>
                              <a:pt x="1014910" y="26102"/>
                            </a:cubicBezTo>
                            <a:lnTo>
                              <a:pt x="1054858" y="0"/>
                            </a:lnTo>
                            <a:lnTo>
                              <a:pt x="1204332" y="0"/>
                            </a:lnTo>
                            <a:lnTo>
                              <a:pt x="1159903" y="27197"/>
                            </a:lnTo>
                            <a:cubicBezTo>
                              <a:pt x="1083475" y="77012"/>
                              <a:pt x="997564" y="144716"/>
                              <a:pt x="911070" y="224508"/>
                            </a:cubicBezTo>
                            <a:cubicBezTo>
                              <a:pt x="802951" y="324249"/>
                              <a:pt x="705527" y="432172"/>
                              <a:pt x="633626" y="529891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3054711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6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ja-JP" b="1" dirty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480802A2-D0E4-45A6-A2B8-8B9B0EFC7BB4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岡山県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F7250451-97D2-4807-9896-A5D81573DDC1}"/>
              </a:ext>
            </a:extLst>
          </p:cNvPr>
          <p:cNvSpPr txBox="1"/>
          <p:nvPr/>
        </p:nvSpPr>
        <p:spPr>
          <a:xfrm>
            <a:off x="4864578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備中松山城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7A74A12B-4BA4-430D-B856-2A633FC18477}"/>
              </a:ext>
            </a:extLst>
          </p:cNvPr>
          <p:cNvSpPr txBox="1"/>
          <p:nvPr/>
        </p:nvSpPr>
        <p:spPr>
          <a:xfrm>
            <a:off x="1432077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瀬戸大橋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C0D31AA2-E79D-4D19-BD0D-7738FA41F96D}"/>
              </a:ext>
            </a:extLst>
          </p:cNvPr>
          <p:cNvSpPr txBox="1"/>
          <p:nvPr/>
        </p:nvSpPr>
        <p:spPr>
          <a:xfrm>
            <a:off x="8538505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吉備津神社</a:t>
            </a: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35BC13B0-CAD4-4976-90CF-46F03CFD83A5}"/>
              </a:ext>
            </a:extLst>
          </p:cNvPr>
          <p:cNvGrpSpPr/>
          <p:nvPr/>
        </p:nvGrpSpPr>
        <p:grpSpPr>
          <a:xfrm>
            <a:off x="783402" y="1844794"/>
            <a:ext cx="3328670" cy="2066757"/>
            <a:chOff x="-707366" y="1440611"/>
            <a:chExt cx="5779698" cy="3588590"/>
          </a:xfrm>
        </p:grpSpPr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80A5F614-9749-4D37-B895-975DA7E0AC66}"/>
                </a:ext>
              </a:extLst>
            </p:cNvPr>
            <p:cNvSpPr/>
            <p:nvPr/>
          </p:nvSpPr>
          <p:spPr>
            <a:xfrm>
              <a:off x="-707366" y="1440611"/>
              <a:ext cx="5779698" cy="3588589"/>
            </a:xfrm>
            <a:prstGeom prst="ellipse">
              <a:avLst/>
            </a:prstGeom>
            <a:gradFill flip="none" rotWithShape="1">
              <a:gsLst>
                <a:gs pos="0">
                  <a:srgbClr val="00B0F0"/>
                </a:gs>
                <a:gs pos="100000">
                  <a:srgbClr val="002060"/>
                </a:gs>
              </a:gsLst>
              <a:lin ang="270000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E71A1C6E-FB1D-49E5-854C-C2F6711EC598}"/>
                </a:ext>
              </a:extLst>
            </p:cNvPr>
            <p:cNvSpPr/>
            <p:nvPr/>
          </p:nvSpPr>
          <p:spPr>
            <a:xfrm>
              <a:off x="-97073" y="1570529"/>
              <a:ext cx="5169405" cy="3458672"/>
            </a:xfrm>
            <a:custGeom>
              <a:avLst/>
              <a:gdLst>
                <a:gd name="connsiteX0" fmla="*/ 4247457 w 5169405"/>
                <a:gd name="connsiteY0" fmla="*/ 1135918 h 3462355"/>
                <a:gd name="connsiteX1" fmla="*/ 5057921 w 5169405"/>
                <a:gd name="connsiteY1" fmla="*/ 1226800 h 3462355"/>
                <a:gd name="connsiteX2" fmla="*/ 5081224 w 5169405"/>
                <a:gd name="connsiteY2" fmla="*/ 1235285 h 3462355"/>
                <a:gd name="connsiteX3" fmla="*/ 5110694 w 5169405"/>
                <a:gd name="connsiteY3" fmla="*/ 1306447 h 3462355"/>
                <a:gd name="connsiteX4" fmla="*/ 5169405 w 5169405"/>
                <a:gd name="connsiteY4" fmla="*/ 1668060 h 3462355"/>
                <a:gd name="connsiteX5" fmla="*/ 2279556 w 5169405"/>
                <a:gd name="connsiteY5" fmla="*/ 3462355 h 3462355"/>
                <a:gd name="connsiteX6" fmla="*/ 1984086 w 5169405"/>
                <a:gd name="connsiteY6" fmla="*/ 3453092 h 3462355"/>
                <a:gd name="connsiteX7" fmla="*/ 1935165 w 5169405"/>
                <a:gd name="connsiteY7" fmla="*/ 3448456 h 3462355"/>
                <a:gd name="connsiteX8" fmla="*/ 1986671 w 5169405"/>
                <a:gd name="connsiteY8" fmla="*/ 3407959 h 3462355"/>
                <a:gd name="connsiteX9" fmla="*/ 2046643 w 5169405"/>
                <a:gd name="connsiteY9" fmla="*/ 3246694 h 3462355"/>
                <a:gd name="connsiteX10" fmla="*/ 847571 w 5169405"/>
                <a:gd name="connsiteY10" fmla="*/ 2953396 h 3462355"/>
                <a:gd name="connsiteX11" fmla="*/ 1045978 w 5169405"/>
                <a:gd name="connsiteY11" fmla="*/ 2634218 h 3462355"/>
                <a:gd name="connsiteX12" fmla="*/ 813065 w 5169405"/>
                <a:gd name="connsiteY12" fmla="*/ 2349546 h 3462355"/>
                <a:gd name="connsiteX13" fmla="*/ 588778 w 5169405"/>
                <a:gd name="connsiteY13" fmla="*/ 1814709 h 3462355"/>
                <a:gd name="connsiteX14" fmla="*/ 1623948 w 5169405"/>
                <a:gd name="connsiteY14" fmla="*/ 1650807 h 3462355"/>
                <a:gd name="connsiteX15" fmla="*/ 1511805 w 5169405"/>
                <a:gd name="connsiteY15" fmla="*/ 1357509 h 3462355"/>
                <a:gd name="connsiteX16" fmla="*/ 2935163 w 5169405"/>
                <a:gd name="connsiteY16" fmla="*/ 1176354 h 3462355"/>
                <a:gd name="connsiteX17" fmla="*/ 4247457 w 5169405"/>
                <a:gd name="connsiteY17" fmla="*/ 1135918 h 3462355"/>
                <a:gd name="connsiteX18" fmla="*/ 2997562 w 5169405"/>
                <a:gd name="connsiteY18" fmla="*/ 863663 h 3462355"/>
                <a:gd name="connsiteX19" fmla="*/ 3030054 w 5169405"/>
                <a:gd name="connsiteY19" fmla="*/ 917562 h 3462355"/>
                <a:gd name="connsiteX20" fmla="*/ 2840273 w 5169405"/>
                <a:gd name="connsiteY20" fmla="*/ 1029705 h 3462355"/>
                <a:gd name="connsiteX21" fmla="*/ 2667744 w 5169405"/>
                <a:gd name="connsiteY21" fmla="*/ 1107343 h 3462355"/>
                <a:gd name="connsiteX22" fmla="*/ 2167412 w 5169405"/>
                <a:gd name="connsiteY22" fmla="*/ 986573 h 3462355"/>
                <a:gd name="connsiteX23" fmla="*/ 2952416 w 5169405"/>
                <a:gd name="connsiteY23" fmla="*/ 865803 h 3462355"/>
                <a:gd name="connsiteX24" fmla="*/ 2997562 w 5169405"/>
                <a:gd name="connsiteY24" fmla="*/ 863663 h 3462355"/>
                <a:gd name="connsiteX25" fmla="*/ 3573518 w 5169405"/>
                <a:gd name="connsiteY25" fmla="*/ 603037 h 3462355"/>
                <a:gd name="connsiteX26" fmla="*/ 3909948 w 5169405"/>
                <a:gd name="connsiteY26" fmla="*/ 652897 h 3462355"/>
                <a:gd name="connsiteX27" fmla="*/ 4384401 w 5169405"/>
                <a:gd name="connsiteY27" fmla="*/ 717005 h 3462355"/>
                <a:gd name="connsiteX28" fmla="*/ 3797805 w 5169405"/>
                <a:gd name="connsiteY28" fmla="*/ 724129 h 3462355"/>
                <a:gd name="connsiteX29" fmla="*/ 3728794 w 5169405"/>
                <a:gd name="connsiteY29" fmla="*/ 788236 h 3462355"/>
                <a:gd name="connsiteX30" fmla="*/ 3081812 w 5169405"/>
                <a:gd name="connsiteY30" fmla="*/ 745498 h 3462355"/>
                <a:gd name="connsiteX31" fmla="*/ 3133571 w 5169405"/>
                <a:gd name="connsiteY31" fmla="*/ 660021 h 3462355"/>
                <a:gd name="connsiteX32" fmla="*/ 3573518 w 5169405"/>
                <a:gd name="connsiteY32" fmla="*/ 603037 h 3462355"/>
                <a:gd name="connsiteX33" fmla="*/ 3884900 w 5169405"/>
                <a:gd name="connsiteY33" fmla="*/ 427631 h 3462355"/>
                <a:gd name="connsiteX34" fmla="*/ 4209375 w 5169405"/>
                <a:gd name="connsiteY34" fmla="*/ 469744 h 3462355"/>
                <a:gd name="connsiteX35" fmla="*/ 4429554 w 5169405"/>
                <a:gd name="connsiteY35" fmla="*/ 482702 h 3462355"/>
                <a:gd name="connsiteX36" fmla="*/ 4460743 w 5169405"/>
                <a:gd name="connsiteY36" fmla="*/ 493964 h 3462355"/>
                <a:gd name="connsiteX37" fmla="*/ 4464396 w 5169405"/>
                <a:gd name="connsiteY37" fmla="*/ 495906 h 3462355"/>
                <a:gd name="connsiteX38" fmla="*/ 4488296 w 5169405"/>
                <a:gd name="connsiteY38" fmla="*/ 512233 h 3462355"/>
                <a:gd name="connsiteX39" fmla="*/ 4489109 w 5169405"/>
                <a:gd name="connsiteY39" fmla="*/ 514227 h 3462355"/>
                <a:gd name="connsiteX40" fmla="*/ 4417966 w 5169405"/>
                <a:gd name="connsiteY40" fmla="*/ 528055 h 3462355"/>
                <a:gd name="connsiteX41" fmla="*/ 3629955 w 5169405"/>
                <a:gd name="connsiteY41" fmla="*/ 518336 h 3462355"/>
                <a:gd name="connsiteX42" fmla="*/ 3496688 w 5169405"/>
                <a:gd name="connsiteY42" fmla="*/ 450307 h 3462355"/>
                <a:gd name="connsiteX43" fmla="*/ 3884900 w 5169405"/>
                <a:gd name="connsiteY43" fmla="*/ 427631 h 3462355"/>
                <a:gd name="connsiteX44" fmla="*/ 237129 w 5169405"/>
                <a:gd name="connsiteY44" fmla="*/ 398735 h 3462355"/>
                <a:gd name="connsiteX45" fmla="*/ 252266 w 5169405"/>
                <a:gd name="connsiteY45" fmla="*/ 402845 h 3462355"/>
                <a:gd name="connsiteX46" fmla="*/ 347119 w 5169405"/>
                <a:gd name="connsiteY46" fmla="*/ 439754 h 3462355"/>
                <a:gd name="connsiteX47" fmla="*/ 455069 w 5169405"/>
                <a:gd name="connsiteY47" fmla="*/ 471504 h 3462355"/>
                <a:gd name="connsiteX48" fmla="*/ 670969 w 5169405"/>
                <a:gd name="connsiteY48" fmla="*/ 554054 h 3462355"/>
                <a:gd name="connsiteX49" fmla="*/ 277269 w 5169405"/>
                <a:gd name="connsiteY49" fmla="*/ 560404 h 3462355"/>
                <a:gd name="connsiteX50" fmla="*/ 22873 w 5169405"/>
                <a:gd name="connsiteY50" fmla="*/ 567548 h 3462355"/>
                <a:gd name="connsiteX51" fmla="*/ 0 w 5169405"/>
                <a:gd name="connsiteY51" fmla="*/ 567912 h 3462355"/>
                <a:gd name="connsiteX52" fmla="*/ 49608 w 5169405"/>
                <a:gd name="connsiteY52" fmla="*/ 526722 h 3462355"/>
                <a:gd name="connsiteX53" fmla="*/ 236124 w 5169405"/>
                <a:gd name="connsiteY53" fmla="*/ 399302 h 3462355"/>
                <a:gd name="connsiteX54" fmla="*/ 3645727 w 5169405"/>
                <a:gd name="connsiteY54" fmla="*/ 203762 h 3462355"/>
                <a:gd name="connsiteX55" fmla="*/ 3934869 w 5169405"/>
                <a:gd name="connsiteY55" fmla="*/ 249254 h 3462355"/>
                <a:gd name="connsiteX56" fmla="*/ 4017083 w 5169405"/>
                <a:gd name="connsiteY56" fmla="*/ 236747 h 3462355"/>
                <a:gd name="connsiteX57" fmla="*/ 4117769 w 5169405"/>
                <a:gd name="connsiteY57" fmla="*/ 283495 h 3462355"/>
                <a:gd name="connsiteX58" fmla="*/ 4278655 w 5169405"/>
                <a:gd name="connsiteY58" fmla="*/ 374284 h 3462355"/>
                <a:gd name="connsiteX59" fmla="*/ 4195405 w 5169405"/>
                <a:gd name="connsiteY59" fmla="*/ 372682 h 3462355"/>
                <a:gd name="connsiteX60" fmla="*/ 2861719 w 5169405"/>
                <a:gd name="connsiteY60" fmla="*/ 319104 h 3462355"/>
                <a:gd name="connsiteX61" fmla="*/ 3585619 w 5169405"/>
                <a:gd name="connsiteY61" fmla="*/ 204804 h 3462355"/>
                <a:gd name="connsiteX62" fmla="*/ 3645727 w 5169405"/>
                <a:gd name="connsiteY62" fmla="*/ 203762 h 3462355"/>
                <a:gd name="connsiteX63" fmla="*/ 731747 w 5169405"/>
                <a:gd name="connsiteY63" fmla="*/ 166580 h 3462355"/>
                <a:gd name="connsiteX64" fmla="*/ 963069 w 5169405"/>
                <a:gd name="connsiteY64" fmla="*/ 236554 h 3462355"/>
                <a:gd name="connsiteX65" fmla="*/ 1191669 w 5169405"/>
                <a:gd name="connsiteY65" fmla="*/ 179404 h 3462355"/>
                <a:gd name="connsiteX66" fmla="*/ 1540919 w 5169405"/>
                <a:gd name="connsiteY66" fmla="*/ 319104 h 3462355"/>
                <a:gd name="connsiteX67" fmla="*/ 372154 w 5169405"/>
                <a:gd name="connsiteY67" fmla="*/ 327352 h 3462355"/>
                <a:gd name="connsiteX68" fmla="*/ 364593 w 5169405"/>
                <a:gd name="connsiteY68" fmla="*/ 326806 h 3462355"/>
                <a:gd name="connsiteX69" fmla="*/ 441344 w 5169405"/>
                <a:gd name="connsiteY69" fmla="*/ 283495 h 3462355"/>
                <a:gd name="connsiteX70" fmla="*/ 663814 w 5169405"/>
                <a:gd name="connsiteY70" fmla="*/ 180202 h 3462355"/>
                <a:gd name="connsiteX71" fmla="*/ 699675 w 5169405"/>
                <a:gd name="connsiteY71" fmla="*/ 166675 h 3462355"/>
                <a:gd name="connsiteX72" fmla="*/ 1219689 w 5169405"/>
                <a:gd name="connsiteY72" fmla="*/ 0 h 3462355"/>
                <a:gd name="connsiteX73" fmla="*/ 1255169 w 5169405"/>
                <a:gd name="connsiteY73" fmla="*/ 1207 h 3462355"/>
                <a:gd name="connsiteX74" fmla="*/ 1553619 w 5169405"/>
                <a:gd name="connsiteY74" fmla="*/ 14304 h 3462355"/>
                <a:gd name="connsiteX75" fmla="*/ 1985419 w 5169405"/>
                <a:gd name="connsiteY75" fmla="*/ 52404 h 3462355"/>
                <a:gd name="connsiteX76" fmla="*/ 2563269 w 5169405"/>
                <a:gd name="connsiteY76" fmla="*/ 52404 h 3462355"/>
                <a:gd name="connsiteX77" fmla="*/ 3376069 w 5169405"/>
                <a:gd name="connsiteY77" fmla="*/ 109554 h 3462355"/>
                <a:gd name="connsiteX78" fmla="*/ 3794617 w 5169405"/>
                <a:gd name="connsiteY78" fmla="*/ 156838 h 3462355"/>
                <a:gd name="connsiteX79" fmla="*/ 3856643 w 5169405"/>
                <a:gd name="connsiteY79" fmla="*/ 165621 h 3462355"/>
                <a:gd name="connsiteX80" fmla="*/ 3895298 w 5169405"/>
                <a:gd name="connsiteY80" fmla="*/ 180202 h 3462355"/>
                <a:gd name="connsiteX81" fmla="*/ 3915200 w 5169405"/>
                <a:gd name="connsiteY81" fmla="*/ 189443 h 3462355"/>
                <a:gd name="connsiteX82" fmla="*/ 3914945 w 5169405"/>
                <a:gd name="connsiteY82" fmla="*/ 189468 h 3462355"/>
                <a:gd name="connsiteX83" fmla="*/ 3699919 w 5169405"/>
                <a:gd name="connsiteY83" fmla="*/ 192104 h 3462355"/>
                <a:gd name="connsiteX84" fmla="*/ 3236369 w 5169405"/>
                <a:gd name="connsiteY84" fmla="*/ 179404 h 3462355"/>
                <a:gd name="connsiteX85" fmla="*/ 2880769 w 5169405"/>
                <a:gd name="connsiteY85" fmla="*/ 198454 h 3462355"/>
                <a:gd name="connsiteX86" fmla="*/ 2423569 w 5169405"/>
                <a:gd name="connsiteY86" fmla="*/ 192104 h 3462355"/>
                <a:gd name="connsiteX87" fmla="*/ 1833019 w 5169405"/>
                <a:gd name="connsiteY87" fmla="*/ 179404 h 3462355"/>
                <a:gd name="connsiteX88" fmla="*/ 994819 w 5169405"/>
                <a:gd name="connsiteY88" fmla="*/ 84154 h 3462355"/>
                <a:gd name="connsiteX89" fmla="*/ 922853 w 5169405"/>
                <a:gd name="connsiteY89" fmla="*/ 84114 h 3462355"/>
                <a:gd name="connsiteX90" fmla="*/ 1154697 w 5169405"/>
                <a:gd name="connsiteY90" fmla="*/ 14770 h 3462355"/>
                <a:gd name="connsiteX0" fmla="*/ 4218882 w 5169405"/>
                <a:gd name="connsiteY0" fmla="*/ 1402902 h 3462355"/>
                <a:gd name="connsiteX1" fmla="*/ 5057921 w 5169405"/>
                <a:gd name="connsiteY1" fmla="*/ 1226800 h 3462355"/>
                <a:gd name="connsiteX2" fmla="*/ 5081224 w 5169405"/>
                <a:gd name="connsiteY2" fmla="*/ 1235285 h 3462355"/>
                <a:gd name="connsiteX3" fmla="*/ 5110694 w 5169405"/>
                <a:gd name="connsiteY3" fmla="*/ 1306447 h 3462355"/>
                <a:gd name="connsiteX4" fmla="*/ 5169405 w 5169405"/>
                <a:gd name="connsiteY4" fmla="*/ 1668060 h 3462355"/>
                <a:gd name="connsiteX5" fmla="*/ 2279556 w 5169405"/>
                <a:gd name="connsiteY5" fmla="*/ 3462355 h 3462355"/>
                <a:gd name="connsiteX6" fmla="*/ 1984086 w 5169405"/>
                <a:gd name="connsiteY6" fmla="*/ 3453092 h 3462355"/>
                <a:gd name="connsiteX7" fmla="*/ 1935165 w 5169405"/>
                <a:gd name="connsiteY7" fmla="*/ 3448456 h 3462355"/>
                <a:gd name="connsiteX8" fmla="*/ 1986671 w 5169405"/>
                <a:gd name="connsiteY8" fmla="*/ 3407959 h 3462355"/>
                <a:gd name="connsiteX9" fmla="*/ 2046643 w 5169405"/>
                <a:gd name="connsiteY9" fmla="*/ 3246694 h 3462355"/>
                <a:gd name="connsiteX10" fmla="*/ 847571 w 5169405"/>
                <a:gd name="connsiteY10" fmla="*/ 2953396 h 3462355"/>
                <a:gd name="connsiteX11" fmla="*/ 1045978 w 5169405"/>
                <a:gd name="connsiteY11" fmla="*/ 2634218 h 3462355"/>
                <a:gd name="connsiteX12" fmla="*/ 813065 w 5169405"/>
                <a:gd name="connsiteY12" fmla="*/ 2349546 h 3462355"/>
                <a:gd name="connsiteX13" fmla="*/ 588778 w 5169405"/>
                <a:gd name="connsiteY13" fmla="*/ 1814709 h 3462355"/>
                <a:gd name="connsiteX14" fmla="*/ 1623948 w 5169405"/>
                <a:gd name="connsiteY14" fmla="*/ 1650807 h 3462355"/>
                <a:gd name="connsiteX15" fmla="*/ 1511805 w 5169405"/>
                <a:gd name="connsiteY15" fmla="*/ 1357509 h 3462355"/>
                <a:gd name="connsiteX16" fmla="*/ 2935163 w 5169405"/>
                <a:gd name="connsiteY16" fmla="*/ 1176354 h 3462355"/>
                <a:gd name="connsiteX17" fmla="*/ 4218882 w 5169405"/>
                <a:gd name="connsiteY17" fmla="*/ 1402902 h 3462355"/>
                <a:gd name="connsiteX18" fmla="*/ 2997562 w 5169405"/>
                <a:gd name="connsiteY18" fmla="*/ 863663 h 3462355"/>
                <a:gd name="connsiteX19" fmla="*/ 3030054 w 5169405"/>
                <a:gd name="connsiteY19" fmla="*/ 917562 h 3462355"/>
                <a:gd name="connsiteX20" fmla="*/ 2840273 w 5169405"/>
                <a:gd name="connsiteY20" fmla="*/ 1029705 h 3462355"/>
                <a:gd name="connsiteX21" fmla="*/ 2667744 w 5169405"/>
                <a:gd name="connsiteY21" fmla="*/ 1107343 h 3462355"/>
                <a:gd name="connsiteX22" fmla="*/ 2167412 w 5169405"/>
                <a:gd name="connsiteY22" fmla="*/ 986573 h 3462355"/>
                <a:gd name="connsiteX23" fmla="*/ 2952416 w 5169405"/>
                <a:gd name="connsiteY23" fmla="*/ 865803 h 3462355"/>
                <a:gd name="connsiteX24" fmla="*/ 2997562 w 5169405"/>
                <a:gd name="connsiteY24" fmla="*/ 863663 h 3462355"/>
                <a:gd name="connsiteX25" fmla="*/ 3573518 w 5169405"/>
                <a:gd name="connsiteY25" fmla="*/ 603037 h 3462355"/>
                <a:gd name="connsiteX26" fmla="*/ 3909948 w 5169405"/>
                <a:gd name="connsiteY26" fmla="*/ 652897 h 3462355"/>
                <a:gd name="connsiteX27" fmla="*/ 4384401 w 5169405"/>
                <a:gd name="connsiteY27" fmla="*/ 717005 h 3462355"/>
                <a:gd name="connsiteX28" fmla="*/ 3797805 w 5169405"/>
                <a:gd name="connsiteY28" fmla="*/ 724129 h 3462355"/>
                <a:gd name="connsiteX29" fmla="*/ 3728794 w 5169405"/>
                <a:gd name="connsiteY29" fmla="*/ 788236 h 3462355"/>
                <a:gd name="connsiteX30" fmla="*/ 3081812 w 5169405"/>
                <a:gd name="connsiteY30" fmla="*/ 745498 h 3462355"/>
                <a:gd name="connsiteX31" fmla="*/ 3133571 w 5169405"/>
                <a:gd name="connsiteY31" fmla="*/ 660021 h 3462355"/>
                <a:gd name="connsiteX32" fmla="*/ 3573518 w 5169405"/>
                <a:gd name="connsiteY32" fmla="*/ 603037 h 3462355"/>
                <a:gd name="connsiteX33" fmla="*/ 3884900 w 5169405"/>
                <a:gd name="connsiteY33" fmla="*/ 427631 h 3462355"/>
                <a:gd name="connsiteX34" fmla="*/ 4209375 w 5169405"/>
                <a:gd name="connsiteY34" fmla="*/ 469744 h 3462355"/>
                <a:gd name="connsiteX35" fmla="*/ 4429554 w 5169405"/>
                <a:gd name="connsiteY35" fmla="*/ 482702 h 3462355"/>
                <a:gd name="connsiteX36" fmla="*/ 4460743 w 5169405"/>
                <a:gd name="connsiteY36" fmla="*/ 493964 h 3462355"/>
                <a:gd name="connsiteX37" fmla="*/ 4464396 w 5169405"/>
                <a:gd name="connsiteY37" fmla="*/ 495906 h 3462355"/>
                <a:gd name="connsiteX38" fmla="*/ 4488296 w 5169405"/>
                <a:gd name="connsiteY38" fmla="*/ 512233 h 3462355"/>
                <a:gd name="connsiteX39" fmla="*/ 4489109 w 5169405"/>
                <a:gd name="connsiteY39" fmla="*/ 514227 h 3462355"/>
                <a:gd name="connsiteX40" fmla="*/ 4417966 w 5169405"/>
                <a:gd name="connsiteY40" fmla="*/ 528055 h 3462355"/>
                <a:gd name="connsiteX41" fmla="*/ 3629955 w 5169405"/>
                <a:gd name="connsiteY41" fmla="*/ 518336 h 3462355"/>
                <a:gd name="connsiteX42" fmla="*/ 3496688 w 5169405"/>
                <a:gd name="connsiteY42" fmla="*/ 450307 h 3462355"/>
                <a:gd name="connsiteX43" fmla="*/ 3884900 w 5169405"/>
                <a:gd name="connsiteY43" fmla="*/ 427631 h 3462355"/>
                <a:gd name="connsiteX44" fmla="*/ 237129 w 5169405"/>
                <a:gd name="connsiteY44" fmla="*/ 398735 h 3462355"/>
                <a:gd name="connsiteX45" fmla="*/ 252266 w 5169405"/>
                <a:gd name="connsiteY45" fmla="*/ 402845 h 3462355"/>
                <a:gd name="connsiteX46" fmla="*/ 347119 w 5169405"/>
                <a:gd name="connsiteY46" fmla="*/ 439754 h 3462355"/>
                <a:gd name="connsiteX47" fmla="*/ 455069 w 5169405"/>
                <a:gd name="connsiteY47" fmla="*/ 471504 h 3462355"/>
                <a:gd name="connsiteX48" fmla="*/ 670969 w 5169405"/>
                <a:gd name="connsiteY48" fmla="*/ 554054 h 3462355"/>
                <a:gd name="connsiteX49" fmla="*/ 277269 w 5169405"/>
                <a:gd name="connsiteY49" fmla="*/ 560404 h 3462355"/>
                <a:gd name="connsiteX50" fmla="*/ 22873 w 5169405"/>
                <a:gd name="connsiteY50" fmla="*/ 567548 h 3462355"/>
                <a:gd name="connsiteX51" fmla="*/ 0 w 5169405"/>
                <a:gd name="connsiteY51" fmla="*/ 567912 h 3462355"/>
                <a:gd name="connsiteX52" fmla="*/ 49608 w 5169405"/>
                <a:gd name="connsiteY52" fmla="*/ 526722 h 3462355"/>
                <a:gd name="connsiteX53" fmla="*/ 236124 w 5169405"/>
                <a:gd name="connsiteY53" fmla="*/ 399302 h 3462355"/>
                <a:gd name="connsiteX54" fmla="*/ 237129 w 5169405"/>
                <a:gd name="connsiteY54" fmla="*/ 398735 h 3462355"/>
                <a:gd name="connsiteX55" fmla="*/ 3645727 w 5169405"/>
                <a:gd name="connsiteY55" fmla="*/ 203762 h 3462355"/>
                <a:gd name="connsiteX56" fmla="*/ 3934869 w 5169405"/>
                <a:gd name="connsiteY56" fmla="*/ 249254 h 3462355"/>
                <a:gd name="connsiteX57" fmla="*/ 4017083 w 5169405"/>
                <a:gd name="connsiteY57" fmla="*/ 236747 h 3462355"/>
                <a:gd name="connsiteX58" fmla="*/ 4117769 w 5169405"/>
                <a:gd name="connsiteY58" fmla="*/ 283495 h 3462355"/>
                <a:gd name="connsiteX59" fmla="*/ 4278655 w 5169405"/>
                <a:gd name="connsiteY59" fmla="*/ 374284 h 3462355"/>
                <a:gd name="connsiteX60" fmla="*/ 4195405 w 5169405"/>
                <a:gd name="connsiteY60" fmla="*/ 372682 h 3462355"/>
                <a:gd name="connsiteX61" fmla="*/ 2861719 w 5169405"/>
                <a:gd name="connsiteY61" fmla="*/ 319104 h 3462355"/>
                <a:gd name="connsiteX62" fmla="*/ 3585619 w 5169405"/>
                <a:gd name="connsiteY62" fmla="*/ 204804 h 3462355"/>
                <a:gd name="connsiteX63" fmla="*/ 3645727 w 5169405"/>
                <a:gd name="connsiteY63" fmla="*/ 203762 h 3462355"/>
                <a:gd name="connsiteX64" fmla="*/ 731747 w 5169405"/>
                <a:gd name="connsiteY64" fmla="*/ 166580 h 3462355"/>
                <a:gd name="connsiteX65" fmla="*/ 963069 w 5169405"/>
                <a:gd name="connsiteY65" fmla="*/ 236554 h 3462355"/>
                <a:gd name="connsiteX66" fmla="*/ 1191669 w 5169405"/>
                <a:gd name="connsiteY66" fmla="*/ 179404 h 3462355"/>
                <a:gd name="connsiteX67" fmla="*/ 1540919 w 5169405"/>
                <a:gd name="connsiteY67" fmla="*/ 319104 h 3462355"/>
                <a:gd name="connsiteX68" fmla="*/ 372154 w 5169405"/>
                <a:gd name="connsiteY68" fmla="*/ 327352 h 3462355"/>
                <a:gd name="connsiteX69" fmla="*/ 364593 w 5169405"/>
                <a:gd name="connsiteY69" fmla="*/ 326806 h 3462355"/>
                <a:gd name="connsiteX70" fmla="*/ 441344 w 5169405"/>
                <a:gd name="connsiteY70" fmla="*/ 283495 h 3462355"/>
                <a:gd name="connsiteX71" fmla="*/ 663814 w 5169405"/>
                <a:gd name="connsiteY71" fmla="*/ 180202 h 3462355"/>
                <a:gd name="connsiteX72" fmla="*/ 699675 w 5169405"/>
                <a:gd name="connsiteY72" fmla="*/ 166675 h 3462355"/>
                <a:gd name="connsiteX73" fmla="*/ 731747 w 5169405"/>
                <a:gd name="connsiteY73" fmla="*/ 166580 h 3462355"/>
                <a:gd name="connsiteX74" fmla="*/ 1219689 w 5169405"/>
                <a:gd name="connsiteY74" fmla="*/ 0 h 3462355"/>
                <a:gd name="connsiteX75" fmla="*/ 1255169 w 5169405"/>
                <a:gd name="connsiteY75" fmla="*/ 1207 h 3462355"/>
                <a:gd name="connsiteX76" fmla="*/ 1553619 w 5169405"/>
                <a:gd name="connsiteY76" fmla="*/ 14304 h 3462355"/>
                <a:gd name="connsiteX77" fmla="*/ 1985419 w 5169405"/>
                <a:gd name="connsiteY77" fmla="*/ 52404 h 3462355"/>
                <a:gd name="connsiteX78" fmla="*/ 2563269 w 5169405"/>
                <a:gd name="connsiteY78" fmla="*/ 52404 h 3462355"/>
                <a:gd name="connsiteX79" fmla="*/ 3376069 w 5169405"/>
                <a:gd name="connsiteY79" fmla="*/ 109554 h 3462355"/>
                <a:gd name="connsiteX80" fmla="*/ 3794617 w 5169405"/>
                <a:gd name="connsiteY80" fmla="*/ 156838 h 3462355"/>
                <a:gd name="connsiteX81" fmla="*/ 3856643 w 5169405"/>
                <a:gd name="connsiteY81" fmla="*/ 165621 h 3462355"/>
                <a:gd name="connsiteX82" fmla="*/ 3895298 w 5169405"/>
                <a:gd name="connsiteY82" fmla="*/ 180202 h 3462355"/>
                <a:gd name="connsiteX83" fmla="*/ 3915200 w 5169405"/>
                <a:gd name="connsiteY83" fmla="*/ 189443 h 3462355"/>
                <a:gd name="connsiteX84" fmla="*/ 3914945 w 5169405"/>
                <a:gd name="connsiteY84" fmla="*/ 189468 h 3462355"/>
                <a:gd name="connsiteX85" fmla="*/ 3699919 w 5169405"/>
                <a:gd name="connsiteY85" fmla="*/ 192104 h 3462355"/>
                <a:gd name="connsiteX86" fmla="*/ 3236369 w 5169405"/>
                <a:gd name="connsiteY86" fmla="*/ 179404 h 3462355"/>
                <a:gd name="connsiteX87" fmla="*/ 2880769 w 5169405"/>
                <a:gd name="connsiteY87" fmla="*/ 198454 h 3462355"/>
                <a:gd name="connsiteX88" fmla="*/ 2423569 w 5169405"/>
                <a:gd name="connsiteY88" fmla="*/ 192104 h 3462355"/>
                <a:gd name="connsiteX89" fmla="*/ 1833019 w 5169405"/>
                <a:gd name="connsiteY89" fmla="*/ 179404 h 3462355"/>
                <a:gd name="connsiteX90" fmla="*/ 994819 w 5169405"/>
                <a:gd name="connsiteY90" fmla="*/ 84154 h 3462355"/>
                <a:gd name="connsiteX91" fmla="*/ 922853 w 5169405"/>
                <a:gd name="connsiteY91" fmla="*/ 84114 h 3462355"/>
                <a:gd name="connsiteX92" fmla="*/ 1154697 w 5169405"/>
                <a:gd name="connsiteY92" fmla="*/ 14770 h 3462355"/>
                <a:gd name="connsiteX93" fmla="*/ 1219689 w 5169405"/>
                <a:gd name="connsiteY93" fmla="*/ 0 h 3462355"/>
                <a:gd name="connsiteX0" fmla="*/ 4218882 w 5169405"/>
                <a:gd name="connsiteY0" fmla="*/ 1402902 h 3462355"/>
                <a:gd name="connsiteX1" fmla="*/ 5057921 w 5169405"/>
                <a:gd name="connsiteY1" fmla="*/ 1226800 h 3462355"/>
                <a:gd name="connsiteX2" fmla="*/ 5081224 w 5169405"/>
                <a:gd name="connsiteY2" fmla="*/ 1235285 h 3462355"/>
                <a:gd name="connsiteX3" fmla="*/ 5110694 w 5169405"/>
                <a:gd name="connsiteY3" fmla="*/ 1306447 h 3462355"/>
                <a:gd name="connsiteX4" fmla="*/ 5169405 w 5169405"/>
                <a:gd name="connsiteY4" fmla="*/ 1668060 h 3462355"/>
                <a:gd name="connsiteX5" fmla="*/ 2279556 w 5169405"/>
                <a:gd name="connsiteY5" fmla="*/ 3462355 h 3462355"/>
                <a:gd name="connsiteX6" fmla="*/ 1984086 w 5169405"/>
                <a:gd name="connsiteY6" fmla="*/ 3453092 h 3462355"/>
                <a:gd name="connsiteX7" fmla="*/ 1935165 w 5169405"/>
                <a:gd name="connsiteY7" fmla="*/ 3448456 h 3462355"/>
                <a:gd name="connsiteX8" fmla="*/ 1986671 w 5169405"/>
                <a:gd name="connsiteY8" fmla="*/ 3407959 h 3462355"/>
                <a:gd name="connsiteX9" fmla="*/ 2046643 w 5169405"/>
                <a:gd name="connsiteY9" fmla="*/ 3246694 h 3462355"/>
                <a:gd name="connsiteX10" fmla="*/ 847571 w 5169405"/>
                <a:gd name="connsiteY10" fmla="*/ 2953396 h 3462355"/>
                <a:gd name="connsiteX11" fmla="*/ 1045978 w 5169405"/>
                <a:gd name="connsiteY11" fmla="*/ 2634218 h 3462355"/>
                <a:gd name="connsiteX12" fmla="*/ 813065 w 5169405"/>
                <a:gd name="connsiteY12" fmla="*/ 2349546 h 3462355"/>
                <a:gd name="connsiteX13" fmla="*/ 588778 w 5169405"/>
                <a:gd name="connsiteY13" fmla="*/ 1814709 h 3462355"/>
                <a:gd name="connsiteX14" fmla="*/ 1623948 w 5169405"/>
                <a:gd name="connsiteY14" fmla="*/ 1650807 h 3462355"/>
                <a:gd name="connsiteX15" fmla="*/ 1511805 w 5169405"/>
                <a:gd name="connsiteY15" fmla="*/ 1357509 h 3462355"/>
                <a:gd name="connsiteX16" fmla="*/ 2963738 w 5169405"/>
                <a:gd name="connsiteY16" fmla="*/ 1395663 h 3462355"/>
                <a:gd name="connsiteX17" fmla="*/ 4218882 w 5169405"/>
                <a:gd name="connsiteY17" fmla="*/ 1402902 h 3462355"/>
                <a:gd name="connsiteX18" fmla="*/ 2997562 w 5169405"/>
                <a:gd name="connsiteY18" fmla="*/ 863663 h 3462355"/>
                <a:gd name="connsiteX19" fmla="*/ 3030054 w 5169405"/>
                <a:gd name="connsiteY19" fmla="*/ 917562 h 3462355"/>
                <a:gd name="connsiteX20" fmla="*/ 2840273 w 5169405"/>
                <a:gd name="connsiteY20" fmla="*/ 1029705 h 3462355"/>
                <a:gd name="connsiteX21" fmla="*/ 2667744 w 5169405"/>
                <a:gd name="connsiteY21" fmla="*/ 1107343 h 3462355"/>
                <a:gd name="connsiteX22" fmla="*/ 2167412 w 5169405"/>
                <a:gd name="connsiteY22" fmla="*/ 986573 h 3462355"/>
                <a:gd name="connsiteX23" fmla="*/ 2952416 w 5169405"/>
                <a:gd name="connsiteY23" fmla="*/ 865803 h 3462355"/>
                <a:gd name="connsiteX24" fmla="*/ 2997562 w 5169405"/>
                <a:gd name="connsiteY24" fmla="*/ 863663 h 3462355"/>
                <a:gd name="connsiteX25" fmla="*/ 3573518 w 5169405"/>
                <a:gd name="connsiteY25" fmla="*/ 603037 h 3462355"/>
                <a:gd name="connsiteX26" fmla="*/ 3909948 w 5169405"/>
                <a:gd name="connsiteY26" fmla="*/ 652897 h 3462355"/>
                <a:gd name="connsiteX27" fmla="*/ 4384401 w 5169405"/>
                <a:gd name="connsiteY27" fmla="*/ 717005 h 3462355"/>
                <a:gd name="connsiteX28" fmla="*/ 3797805 w 5169405"/>
                <a:gd name="connsiteY28" fmla="*/ 724129 h 3462355"/>
                <a:gd name="connsiteX29" fmla="*/ 3728794 w 5169405"/>
                <a:gd name="connsiteY29" fmla="*/ 788236 h 3462355"/>
                <a:gd name="connsiteX30" fmla="*/ 3081812 w 5169405"/>
                <a:gd name="connsiteY30" fmla="*/ 745498 h 3462355"/>
                <a:gd name="connsiteX31" fmla="*/ 3133571 w 5169405"/>
                <a:gd name="connsiteY31" fmla="*/ 660021 h 3462355"/>
                <a:gd name="connsiteX32" fmla="*/ 3573518 w 5169405"/>
                <a:gd name="connsiteY32" fmla="*/ 603037 h 3462355"/>
                <a:gd name="connsiteX33" fmla="*/ 3884900 w 5169405"/>
                <a:gd name="connsiteY33" fmla="*/ 427631 h 3462355"/>
                <a:gd name="connsiteX34" fmla="*/ 4209375 w 5169405"/>
                <a:gd name="connsiteY34" fmla="*/ 469744 h 3462355"/>
                <a:gd name="connsiteX35" fmla="*/ 4429554 w 5169405"/>
                <a:gd name="connsiteY35" fmla="*/ 482702 h 3462355"/>
                <a:gd name="connsiteX36" fmla="*/ 4460743 w 5169405"/>
                <a:gd name="connsiteY36" fmla="*/ 493964 h 3462355"/>
                <a:gd name="connsiteX37" fmla="*/ 4464396 w 5169405"/>
                <a:gd name="connsiteY37" fmla="*/ 495906 h 3462355"/>
                <a:gd name="connsiteX38" fmla="*/ 4488296 w 5169405"/>
                <a:gd name="connsiteY38" fmla="*/ 512233 h 3462355"/>
                <a:gd name="connsiteX39" fmla="*/ 4489109 w 5169405"/>
                <a:gd name="connsiteY39" fmla="*/ 514227 h 3462355"/>
                <a:gd name="connsiteX40" fmla="*/ 4417966 w 5169405"/>
                <a:gd name="connsiteY40" fmla="*/ 528055 h 3462355"/>
                <a:gd name="connsiteX41" fmla="*/ 3629955 w 5169405"/>
                <a:gd name="connsiteY41" fmla="*/ 518336 h 3462355"/>
                <a:gd name="connsiteX42" fmla="*/ 3496688 w 5169405"/>
                <a:gd name="connsiteY42" fmla="*/ 450307 h 3462355"/>
                <a:gd name="connsiteX43" fmla="*/ 3884900 w 5169405"/>
                <a:gd name="connsiteY43" fmla="*/ 427631 h 3462355"/>
                <a:gd name="connsiteX44" fmla="*/ 237129 w 5169405"/>
                <a:gd name="connsiteY44" fmla="*/ 398735 h 3462355"/>
                <a:gd name="connsiteX45" fmla="*/ 252266 w 5169405"/>
                <a:gd name="connsiteY45" fmla="*/ 402845 h 3462355"/>
                <a:gd name="connsiteX46" fmla="*/ 347119 w 5169405"/>
                <a:gd name="connsiteY46" fmla="*/ 439754 h 3462355"/>
                <a:gd name="connsiteX47" fmla="*/ 455069 w 5169405"/>
                <a:gd name="connsiteY47" fmla="*/ 471504 h 3462355"/>
                <a:gd name="connsiteX48" fmla="*/ 670969 w 5169405"/>
                <a:gd name="connsiteY48" fmla="*/ 554054 h 3462355"/>
                <a:gd name="connsiteX49" fmla="*/ 277269 w 5169405"/>
                <a:gd name="connsiteY49" fmla="*/ 560404 h 3462355"/>
                <a:gd name="connsiteX50" fmla="*/ 22873 w 5169405"/>
                <a:gd name="connsiteY50" fmla="*/ 567548 h 3462355"/>
                <a:gd name="connsiteX51" fmla="*/ 0 w 5169405"/>
                <a:gd name="connsiteY51" fmla="*/ 567912 h 3462355"/>
                <a:gd name="connsiteX52" fmla="*/ 49608 w 5169405"/>
                <a:gd name="connsiteY52" fmla="*/ 526722 h 3462355"/>
                <a:gd name="connsiteX53" fmla="*/ 236124 w 5169405"/>
                <a:gd name="connsiteY53" fmla="*/ 399302 h 3462355"/>
                <a:gd name="connsiteX54" fmla="*/ 237129 w 5169405"/>
                <a:gd name="connsiteY54" fmla="*/ 398735 h 3462355"/>
                <a:gd name="connsiteX55" fmla="*/ 3645727 w 5169405"/>
                <a:gd name="connsiteY55" fmla="*/ 203762 h 3462355"/>
                <a:gd name="connsiteX56" fmla="*/ 3934869 w 5169405"/>
                <a:gd name="connsiteY56" fmla="*/ 249254 h 3462355"/>
                <a:gd name="connsiteX57" fmla="*/ 4017083 w 5169405"/>
                <a:gd name="connsiteY57" fmla="*/ 236747 h 3462355"/>
                <a:gd name="connsiteX58" fmla="*/ 4117769 w 5169405"/>
                <a:gd name="connsiteY58" fmla="*/ 283495 h 3462355"/>
                <a:gd name="connsiteX59" fmla="*/ 4278655 w 5169405"/>
                <a:gd name="connsiteY59" fmla="*/ 374284 h 3462355"/>
                <a:gd name="connsiteX60" fmla="*/ 4195405 w 5169405"/>
                <a:gd name="connsiteY60" fmla="*/ 372682 h 3462355"/>
                <a:gd name="connsiteX61" fmla="*/ 2861719 w 5169405"/>
                <a:gd name="connsiteY61" fmla="*/ 319104 h 3462355"/>
                <a:gd name="connsiteX62" fmla="*/ 3585619 w 5169405"/>
                <a:gd name="connsiteY62" fmla="*/ 204804 h 3462355"/>
                <a:gd name="connsiteX63" fmla="*/ 3645727 w 5169405"/>
                <a:gd name="connsiteY63" fmla="*/ 203762 h 3462355"/>
                <a:gd name="connsiteX64" fmla="*/ 731747 w 5169405"/>
                <a:gd name="connsiteY64" fmla="*/ 166580 h 3462355"/>
                <a:gd name="connsiteX65" fmla="*/ 963069 w 5169405"/>
                <a:gd name="connsiteY65" fmla="*/ 236554 h 3462355"/>
                <a:gd name="connsiteX66" fmla="*/ 1191669 w 5169405"/>
                <a:gd name="connsiteY66" fmla="*/ 179404 h 3462355"/>
                <a:gd name="connsiteX67" fmla="*/ 1540919 w 5169405"/>
                <a:gd name="connsiteY67" fmla="*/ 319104 h 3462355"/>
                <a:gd name="connsiteX68" fmla="*/ 372154 w 5169405"/>
                <a:gd name="connsiteY68" fmla="*/ 327352 h 3462355"/>
                <a:gd name="connsiteX69" fmla="*/ 364593 w 5169405"/>
                <a:gd name="connsiteY69" fmla="*/ 326806 h 3462355"/>
                <a:gd name="connsiteX70" fmla="*/ 441344 w 5169405"/>
                <a:gd name="connsiteY70" fmla="*/ 283495 h 3462355"/>
                <a:gd name="connsiteX71" fmla="*/ 663814 w 5169405"/>
                <a:gd name="connsiteY71" fmla="*/ 180202 h 3462355"/>
                <a:gd name="connsiteX72" fmla="*/ 699675 w 5169405"/>
                <a:gd name="connsiteY72" fmla="*/ 166675 h 3462355"/>
                <a:gd name="connsiteX73" fmla="*/ 731747 w 5169405"/>
                <a:gd name="connsiteY73" fmla="*/ 166580 h 3462355"/>
                <a:gd name="connsiteX74" fmla="*/ 1219689 w 5169405"/>
                <a:gd name="connsiteY74" fmla="*/ 0 h 3462355"/>
                <a:gd name="connsiteX75" fmla="*/ 1255169 w 5169405"/>
                <a:gd name="connsiteY75" fmla="*/ 1207 h 3462355"/>
                <a:gd name="connsiteX76" fmla="*/ 1553619 w 5169405"/>
                <a:gd name="connsiteY76" fmla="*/ 14304 h 3462355"/>
                <a:gd name="connsiteX77" fmla="*/ 1985419 w 5169405"/>
                <a:gd name="connsiteY77" fmla="*/ 52404 h 3462355"/>
                <a:gd name="connsiteX78" fmla="*/ 2563269 w 5169405"/>
                <a:gd name="connsiteY78" fmla="*/ 52404 h 3462355"/>
                <a:gd name="connsiteX79" fmla="*/ 3376069 w 5169405"/>
                <a:gd name="connsiteY79" fmla="*/ 109554 h 3462355"/>
                <a:gd name="connsiteX80" fmla="*/ 3794617 w 5169405"/>
                <a:gd name="connsiteY80" fmla="*/ 156838 h 3462355"/>
                <a:gd name="connsiteX81" fmla="*/ 3856643 w 5169405"/>
                <a:gd name="connsiteY81" fmla="*/ 165621 h 3462355"/>
                <a:gd name="connsiteX82" fmla="*/ 3895298 w 5169405"/>
                <a:gd name="connsiteY82" fmla="*/ 180202 h 3462355"/>
                <a:gd name="connsiteX83" fmla="*/ 3915200 w 5169405"/>
                <a:gd name="connsiteY83" fmla="*/ 189443 h 3462355"/>
                <a:gd name="connsiteX84" fmla="*/ 3914945 w 5169405"/>
                <a:gd name="connsiteY84" fmla="*/ 189468 h 3462355"/>
                <a:gd name="connsiteX85" fmla="*/ 3699919 w 5169405"/>
                <a:gd name="connsiteY85" fmla="*/ 192104 h 3462355"/>
                <a:gd name="connsiteX86" fmla="*/ 3236369 w 5169405"/>
                <a:gd name="connsiteY86" fmla="*/ 179404 h 3462355"/>
                <a:gd name="connsiteX87" fmla="*/ 2880769 w 5169405"/>
                <a:gd name="connsiteY87" fmla="*/ 198454 h 3462355"/>
                <a:gd name="connsiteX88" fmla="*/ 2423569 w 5169405"/>
                <a:gd name="connsiteY88" fmla="*/ 192104 h 3462355"/>
                <a:gd name="connsiteX89" fmla="*/ 1833019 w 5169405"/>
                <a:gd name="connsiteY89" fmla="*/ 179404 h 3462355"/>
                <a:gd name="connsiteX90" fmla="*/ 994819 w 5169405"/>
                <a:gd name="connsiteY90" fmla="*/ 84154 h 3462355"/>
                <a:gd name="connsiteX91" fmla="*/ 922853 w 5169405"/>
                <a:gd name="connsiteY91" fmla="*/ 84114 h 3462355"/>
                <a:gd name="connsiteX92" fmla="*/ 1154697 w 5169405"/>
                <a:gd name="connsiteY92" fmla="*/ 14770 h 3462355"/>
                <a:gd name="connsiteX93" fmla="*/ 1219689 w 5169405"/>
                <a:gd name="connsiteY93" fmla="*/ 0 h 346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5169405" h="3462355">
                  <a:moveTo>
                    <a:pt x="4218882" y="1402902"/>
                  </a:moveTo>
                  <a:cubicBezTo>
                    <a:pt x="4518784" y="1405037"/>
                    <a:pt x="4835328" y="1160054"/>
                    <a:pt x="5057921" y="1226800"/>
                  </a:cubicBezTo>
                  <a:lnTo>
                    <a:pt x="5081224" y="1235285"/>
                  </a:lnTo>
                  <a:lnTo>
                    <a:pt x="5110694" y="1306447"/>
                  </a:lnTo>
                  <a:cubicBezTo>
                    <a:pt x="5149189" y="1423251"/>
                    <a:pt x="5169405" y="1544190"/>
                    <a:pt x="5169405" y="1668060"/>
                  </a:cubicBezTo>
                  <a:cubicBezTo>
                    <a:pt x="5169405" y="2659022"/>
                    <a:pt x="3875576" y="3462355"/>
                    <a:pt x="2279556" y="3462355"/>
                  </a:cubicBezTo>
                  <a:cubicBezTo>
                    <a:pt x="2179805" y="3462355"/>
                    <a:pt x="2081234" y="3459217"/>
                    <a:pt x="1984086" y="3453092"/>
                  </a:cubicBezTo>
                  <a:lnTo>
                    <a:pt x="1935165" y="3448456"/>
                  </a:lnTo>
                  <a:lnTo>
                    <a:pt x="1986671" y="3407959"/>
                  </a:lnTo>
                  <a:cubicBezTo>
                    <a:pt x="2061402" y="3348593"/>
                    <a:pt x="2121046" y="3290365"/>
                    <a:pt x="2046643" y="3246694"/>
                  </a:cubicBezTo>
                  <a:cubicBezTo>
                    <a:pt x="1848236" y="3130238"/>
                    <a:pt x="1014348" y="3055475"/>
                    <a:pt x="847571" y="2953396"/>
                  </a:cubicBezTo>
                  <a:cubicBezTo>
                    <a:pt x="680793" y="2851317"/>
                    <a:pt x="1051729" y="2734860"/>
                    <a:pt x="1045978" y="2634218"/>
                  </a:cubicBezTo>
                  <a:cubicBezTo>
                    <a:pt x="1040227" y="2533576"/>
                    <a:pt x="889265" y="2486131"/>
                    <a:pt x="813065" y="2349546"/>
                  </a:cubicBezTo>
                  <a:cubicBezTo>
                    <a:pt x="736865" y="2212961"/>
                    <a:pt x="453631" y="1931165"/>
                    <a:pt x="588778" y="1814709"/>
                  </a:cubicBezTo>
                  <a:cubicBezTo>
                    <a:pt x="723925" y="1698253"/>
                    <a:pt x="1470110" y="1727007"/>
                    <a:pt x="1623948" y="1650807"/>
                  </a:cubicBezTo>
                  <a:cubicBezTo>
                    <a:pt x="1777786" y="1574607"/>
                    <a:pt x="1288507" y="1400033"/>
                    <a:pt x="1511805" y="1357509"/>
                  </a:cubicBezTo>
                  <a:cubicBezTo>
                    <a:pt x="1735103" y="1314985"/>
                    <a:pt x="2512559" y="1388098"/>
                    <a:pt x="2963738" y="1395663"/>
                  </a:cubicBezTo>
                  <a:cubicBezTo>
                    <a:pt x="3414917" y="1403228"/>
                    <a:pt x="3739037" y="1399487"/>
                    <a:pt x="4218882" y="1402902"/>
                  </a:cubicBezTo>
                  <a:close/>
                  <a:moveTo>
                    <a:pt x="2997562" y="863663"/>
                  </a:moveTo>
                  <a:cubicBezTo>
                    <a:pt x="3083520" y="863467"/>
                    <a:pt x="3041377" y="894918"/>
                    <a:pt x="3030054" y="917562"/>
                  </a:cubicBezTo>
                  <a:cubicBezTo>
                    <a:pt x="3017114" y="943441"/>
                    <a:pt x="2900658" y="998075"/>
                    <a:pt x="2840273" y="1029705"/>
                  </a:cubicBezTo>
                  <a:cubicBezTo>
                    <a:pt x="2779888" y="1061335"/>
                    <a:pt x="2779887" y="1114532"/>
                    <a:pt x="2667744" y="1107343"/>
                  </a:cubicBezTo>
                  <a:cubicBezTo>
                    <a:pt x="2555601" y="1100154"/>
                    <a:pt x="2119967" y="1026830"/>
                    <a:pt x="2167412" y="986573"/>
                  </a:cubicBezTo>
                  <a:cubicBezTo>
                    <a:pt x="2214857" y="946316"/>
                    <a:pt x="2808642" y="877305"/>
                    <a:pt x="2952416" y="865803"/>
                  </a:cubicBezTo>
                  <a:cubicBezTo>
                    <a:pt x="2970388" y="864365"/>
                    <a:pt x="2985282" y="863691"/>
                    <a:pt x="2997562" y="863663"/>
                  </a:cubicBezTo>
                  <a:close/>
                  <a:moveTo>
                    <a:pt x="3573518" y="603037"/>
                  </a:moveTo>
                  <a:cubicBezTo>
                    <a:pt x="3702914" y="601849"/>
                    <a:pt x="3774801" y="633902"/>
                    <a:pt x="3909948" y="652897"/>
                  </a:cubicBezTo>
                  <a:cubicBezTo>
                    <a:pt x="3909948" y="652897"/>
                    <a:pt x="4403091" y="705134"/>
                    <a:pt x="4384401" y="717005"/>
                  </a:cubicBezTo>
                  <a:cubicBezTo>
                    <a:pt x="4365711" y="728877"/>
                    <a:pt x="3907073" y="712258"/>
                    <a:pt x="3797805" y="724129"/>
                  </a:cubicBezTo>
                  <a:cubicBezTo>
                    <a:pt x="3688537" y="736001"/>
                    <a:pt x="3848126" y="784675"/>
                    <a:pt x="3728794" y="788236"/>
                  </a:cubicBezTo>
                  <a:cubicBezTo>
                    <a:pt x="3609462" y="791798"/>
                    <a:pt x="3181016" y="766867"/>
                    <a:pt x="3081812" y="745498"/>
                  </a:cubicBezTo>
                  <a:cubicBezTo>
                    <a:pt x="2982608" y="724129"/>
                    <a:pt x="3057371" y="683765"/>
                    <a:pt x="3133571" y="660021"/>
                  </a:cubicBezTo>
                  <a:cubicBezTo>
                    <a:pt x="3209771" y="636277"/>
                    <a:pt x="3444122" y="604224"/>
                    <a:pt x="3573518" y="603037"/>
                  </a:cubicBezTo>
                  <a:close/>
                  <a:moveTo>
                    <a:pt x="3884900" y="427631"/>
                  </a:moveTo>
                  <a:cubicBezTo>
                    <a:pt x="4003681" y="430870"/>
                    <a:pt x="4118599" y="460565"/>
                    <a:pt x="4209375" y="469744"/>
                  </a:cubicBezTo>
                  <a:cubicBezTo>
                    <a:pt x="4300150" y="478923"/>
                    <a:pt x="4395754" y="470824"/>
                    <a:pt x="4429554" y="482702"/>
                  </a:cubicBezTo>
                  <a:cubicBezTo>
                    <a:pt x="4438004" y="485672"/>
                    <a:pt x="4449834" y="489620"/>
                    <a:pt x="4460743" y="493964"/>
                  </a:cubicBezTo>
                  <a:lnTo>
                    <a:pt x="4464396" y="495906"/>
                  </a:lnTo>
                  <a:lnTo>
                    <a:pt x="4488296" y="512233"/>
                  </a:lnTo>
                  <a:lnTo>
                    <a:pt x="4489109" y="514227"/>
                  </a:lnTo>
                  <a:cubicBezTo>
                    <a:pt x="4486817" y="520564"/>
                    <a:pt x="4467941" y="525828"/>
                    <a:pt x="4417966" y="528055"/>
                  </a:cubicBezTo>
                  <a:cubicBezTo>
                    <a:pt x="4284699" y="533994"/>
                    <a:pt x="3783501" y="531294"/>
                    <a:pt x="3629955" y="518336"/>
                  </a:cubicBezTo>
                  <a:cubicBezTo>
                    <a:pt x="3476409" y="505379"/>
                    <a:pt x="3454197" y="465424"/>
                    <a:pt x="3496688" y="450307"/>
                  </a:cubicBezTo>
                  <a:cubicBezTo>
                    <a:pt x="3539180" y="435190"/>
                    <a:pt x="3766119" y="424391"/>
                    <a:pt x="3884900" y="427631"/>
                  </a:cubicBezTo>
                  <a:close/>
                  <a:moveTo>
                    <a:pt x="237129" y="398735"/>
                  </a:moveTo>
                  <a:lnTo>
                    <a:pt x="252266" y="402845"/>
                  </a:lnTo>
                  <a:cubicBezTo>
                    <a:pt x="289969" y="416471"/>
                    <a:pt x="316957" y="431817"/>
                    <a:pt x="347119" y="439754"/>
                  </a:cubicBezTo>
                  <a:cubicBezTo>
                    <a:pt x="407444" y="455629"/>
                    <a:pt x="401094" y="452454"/>
                    <a:pt x="455069" y="471504"/>
                  </a:cubicBezTo>
                  <a:cubicBezTo>
                    <a:pt x="509044" y="490554"/>
                    <a:pt x="700602" y="539237"/>
                    <a:pt x="670969" y="554054"/>
                  </a:cubicBezTo>
                  <a:cubicBezTo>
                    <a:pt x="641336" y="568871"/>
                    <a:pt x="277269" y="560404"/>
                    <a:pt x="277269" y="560404"/>
                  </a:cubicBezTo>
                  <a:cubicBezTo>
                    <a:pt x="202657" y="561463"/>
                    <a:pt x="112169" y="565167"/>
                    <a:pt x="22873" y="567548"/>
                  </a:cubicBezTo>
                  <a:lnTo>
                    <a:pt x="0" y="567912"/>
                  </a:lnTo>
                  <a:lnTo>
                    <a:pt x="49608" y="526722"/>
                  </a:lnTo>
                  <a:cubicBezTo>
                    <a:pt x="108502" y="482413"/>
                    <a:pt x="170754" y="439890"/>
                    <a:pt x="236124" y="399302"/>
                  </a:cubicBezTo>
                  <a:lnTo>
                    <a:pt x="237129" y="398735"/>
                  </a:lnTo>
                  <a:close/>
                  <a:moveTo>
                    <a:pt x="3645727" y="203762"/>
                  </a:moveTo>
                  <a:cubicBezTo>
                    <a:pt x="3771075" y="208392"/>
                    <a:pt x="3801519" y="257589"/>
                    <a:pt x="3934869" y="249254"/>
                  </a:cubicBezTo>
                  <a:lnTo>
                    <a:pt x="4017083" y="236747"/>
                  </a:lnTo>
                  <a:lnTo>
                    <a:pt x="4117769" y="283495"/>
                  </a:lnTo>
                  <a:lnTo>
                    <a:pt x="4278655" y="374284"/>
                  </a:lnTo>
                  <a:lnTo>
                    <a:pt x="4195405" y="372682"/>
                  </a:lnTo>
                  <a:cubicBezTo>
                    <a:pt x="3646043" y="361024"/>
                    <a:pt x="3004594" y="336964"/>
                    <a:pt x="2861719" y="319104"/>
                  </a:cubicBezTo>
                  <a:cubicBezTo>
                    <a:pt x="2633119" y="290529"/>
                    <a:pt x="3406761" y="216446"/>
                    <a:pt x="3585619" y="204804"/>
                  </a:cubicBezTo>
                  <a:cubicBezTo>
                    <a:pt x="3607976" y="203349"/>
                    <a:pt x="3627820" y="203101"/>
                    <a:pt x="3645727" y="203762"/>
                  </a:cubicBezTo>
                  <a:close/>
                  <a:moveTo>
                    <a:pt x="731747" y="166580"/>
                  </a:moveTo>
                  <a:cubicBezTo>
                    <a:pt x="824858" y="174509"/>
                    <a:pt x="889912" y="234702"/>
                    <a:pt x="963069" y="236554"/>
                  </a:cubicBezTo>
                  <a:cubicBezTo>
                    <a:pt x="1046677" y="238671"/>
                    <a:pt x="1095361" y="165646"/>
                    <a:pt x="1191669" y="179404"/>
                  </a:cubicBezTo>
                  <a:cubicBezTo>
                    <a:pt x="1287977" y="193162"/>
                    <a:pt x="1692261" y="295821"/>
                    <a:pt x="1540919" y="319104"/>
                  </a:cubicBezTo>
                  <a:cubicBezTo>
                    <a:pt x="1408495" y="339477"/>
                    <a:pt x="653772" y="343644"/>
                    <a:pt x="372154" y="327352"/>
                  </a:cubicBezTo>
                  <a:lnTo>
                    <a:pt x="364593" y="326806"/>
                  </a:lnTo>
                  <a:lnTo>
                    <a:pt x="441344" y="283495"/>
                  </a:lnTo>
                  <a:cubicBezTo>
                    <a:pt x="512706" y="246928"/>
                    <a:pt x="586944" y="212447"/>
                    <a:pt x="663814" y="180202"/>
                  </a:cubicBezTo>
                  <a:lnTo>
                    <a:pt x="699675" y="166675"/>
                  </a:lnTo>
                  <a:lnTo>
                    <a:pt x="731747" y="166580"/>
                  </a:lnTo>
                  <a:close/>
                  <a:moveTo>
                    <a:pt x="1219689" y="0"/>
                  </a:moveTo>
                  <a:lnTo>
                    <a:pt x="1255169" y="1207"/>
                  </a:lnTo>
                  <a:lnTo>
                    <a:pt x="1553619" y="14304"/>
                  </a:lnTo>
                  <a:cubicBezTo>
                    <a:pt x="1706019" y="23829"/>
                    <a:pt x="1817144" y="46054"/>
                    <a:pt x="1985419" y="52404"/>
                  </a:cubicBezTo>
                  <a:cubicBezTo>
                    <a:pt x="2153694" y="58754"/>
                    <a:pt x="2331494" y="42879"/>
                    <a:pt x="2563269" y="52404"/>
                  </a:cubicBezTo>
                  <a:cubicBezTo>
                    <a:pt x="2795044" y="61929"/>
                    <a:pt x="3147469" y="88387"/>
                    <a:pt x="3376069" y="109554"/>
                  </a:cubicBezTo>
                  <a:cubicBezTo>
                    <a:pt x="3518944" y="122784"/>
                    <a:pt x="3680423" y="141387"/>
                    <a:pt x="3794617" y="156838"/>
                  </a:cubicBezTo>
                  <a:lnTo>
                    <a:pt x="3856643" y="165621"/>
                  </a:lnTo>
                  <a:lnTo>
                    <a:pt x="3895298" y="180202"/>
                  </a:lnTo>
                  <a:lnTo>
                    <a:pt x="3915200" y="189443"/>
                  </a:lnTo>
                  <a:lnTo>
                    <a:pt x="3914945" y="189468"/>
                  </a:lnTo>
                  <a:cubicBezTo>
                    <a:pt x="3867351" y="192517"/>
                    <a:pt x="3772680" y="192104"/>
                    <a:pt x="3699919" y="192104"/>
                  </a:cubicBezTo>
                  <a:cubicBezTo>
                    <a:pt x="3583502" y="192104"/>
                    <a:pt x="3372894" y="178346"/>
                    <a:pt x="3236369" y="179404"/>
                  </a:cubicBezTo>
                  <a:cubicBezTo>
                    <a:pt x="3099844" y="180462"/>
                    <a:pt x="3016236" y="196337"/>
                    <a:pt x="2880769" y="198454"/>
                  </a:cubicBezTo>
                  <a:lnTo>
                    <a:pt x="2423569" y="192104"/>
                  </a:lnTo>
                  <a:lnTo>
                    <a:pt x="1833019" y="179404"/>
                  </a:lnTo>
                  <a:cubicBezTo>
                    <a:pt x="1594894" y="161412"/>
                    <a:pt x="1368411" y="92621"/>
                    <a:pt x="994819" y="84154"/>
                  </a:cubicBezTo>
                  <a:lnTo>
                    <a:pt x="922853" y="84114"/>
                  </a:lnTo>
                  <a:lnTo>
                    <a:pt x="1154697" y="14770"/>
                  </a:lnTo>
                  <a:lnTo>
                    <a:pt x="1219689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9900">
                    <a:alpha val="50000"/>
                  </a:srgbClr>
                </a:gs>
                <a:gs pos="50000">
                  <a:srgbClr val="70AD47">
                    <a:lumMod val="50000"/>
                  </a:srgbClr>
                </a:gs>
              </a:gsLst>
              <a:lin ang="540000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04638E2F-7ED1-4DD6-A1AC-BFCBCE5D2BA3}"/>
                </a:ext>
              </a:extLst>
            </p:cNvPr>
            <p:cNvSpPr/>
            <p:nvPr/>
          </p:nvSpPr>
          <p:spPr>
            <a:xfrm rot="18900000" flipH="1">
              <a:off x="662842" y="2376363"/>
              <a:ext cx="1009077" cy="1009077"/>
            </a:xfrm>
            <a:custGeom>
              <a:avLst/>
              <a:gdLst>
                <a:gd name="connsiteX0" fmla="*/ 348428 w 1009077"/>
                <a:gd name="connsiteY0" fmla="*/ 348427 h 1009077"/>
                <a:gd name="connsiteX1" fmla="*/ 639469 w 1009077"/>
                <a:gd name="connsiteY1" fmla="*/ 348427 h 1009077"/>
                <a:gd name="connsiteX2" fmla="*/ 639469 w 1009077"/>
                <a:gd name="connsiteY2" fmla="*/ 639468 h 1009077"/>
                <a:gd name="connsiteX3" fmla="*/ 348428 w 1009077"/>
                <a:gd name="connsiteY3" fmla="*/ 639468 h 1009077"/>
                <a:gd name="connsiteX4" fmla="*/ 0 w 1009077"/>
                <a:gd name="connsiteY4" fmla="*/ 302708 h 1009077"/>
                <a:gd name="connsiteX5" fmla="*/ 0 w 1009077"/>
                <a:gd name="connsiteY5" fmla="*/ 348427 h 1009077"/>
                <a:gd name="connsiteX6" fmla="*/ 302709 w 1009077"/>
                <a:gd name="connsiteY6" fmla="*/ 348427 h 1009077"/>
                <a:gd name="connsiteX7" fmla="*/ 302709 w 1009077"/>
                <a:gd name="connsiteY7" fmla="*/ 672317 h 1009077"/>
                <a:gd name="connsiteX8" fmla="*/ 336760 w 1009077"/>
                <a:gd name="connsiteY8" fmla="*/ 672317 h 1009077"/>
                <a:gd name="connsiteX9" fmla="*/ 336760 w 1009077"/>
                <a:gd name="connsiteY9" fmla="*/ 685187 h 1009077"/>
                <a:gd name="connsiteX10" fmla="*/ 639469 w 1009077"/>
                <a:gd name="connsiteY10" fmla="*/ 685187 h 1009077"/>
                <a:gd name="connsiteX11" fmla="*/ 639469 w 1009077"/>
                <a:gd name="connsiteY11" fmla="*/ 1009077 h 1009077"/>
                <a:gd name="connsiteX12" fmla="*/ 685188 w 1009077"/>
                <a:gd name="connsiteY12" fmla="*/ 1009077 h 1009077"/>
                <a:gd name="connsiteX13" fmla="*/ 685188 w 1009077"/>
                <a:gd name="connsiteY13" fmla="*/ 685187 h 1009077"/>
                <a:gd name="connsiteX14" fmla="*/ 1009077 w 1009077"/>
                <a:gd name="connsiteY14" fmla="*/ 685187 h 1009077"/>
                <a:gd name="connsiteX15" fmla="*/ 1009077 w 1009077"/>
                <a:gd name="connsiteY15" fmla="*/ 639468 h 1009077"/>
                <a:gd name="connsiteX16" fmla="*/ 685188 w 1009077"/>
                <a:gd name="connsiteY16" fmla="*/ 639468 h 1009077"/>
                <a:gd name="connsiteX17" fmla="*/ 685188 w 1009077"/>
                <a:gd name="connsiteY17" fmla="*/ 336760 h 1009077"/>
                <a:gd name="connsiteX18" fmla="*/ 672317 w 1009077"/>
                <a:gd name="connsiteY18" fmla="*/ 336760 h 1009077"/>
                <a:gd name="connsiteX19" fmla="*/ 672317 w 1009077"/>
                <a:gd name="connsiteY19" fmla="*/ 302708 h 1009077"/>
                <a:gd name="connsiteX20" fmla="*/ 348428 w 1009077"/>
                <a:gd name="connsiteY20" fmla="*/ 302708 h 1009077"/>
                <a:gd name="connsiteX21" fmla="*/ 348428 w 1009077"/>
                <a:gd name="connsiteY21" fmla="*/ 0 h 1009077"/>
                <a:gd name="connsiteX22" fmla="*/ 302709 w 1009077"/>
                <a:gd name="connsiteY22" fmla="*/ 0 h 1009077"/>
                <a:gd name="connsiteX23" fmla="*/ 302709 w 1009077"/>
                <a:gd name="connsiteY23" fmla="*/ 302708 h 100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09077" h="1009077">
                  <a:moveTo>
                    <a:pt x="348428" y="348427"/>
                  </a:moveTo>
                  <a:lnTo>
                    <a:pt x="639469" y="348427"/>
                  </a:lnTo>
                  <a:lnTo>
                    <a:pt x="639469" y="639468"/>
                  </a:lnTo>
                  <a:lnTo>
                    <a:pt x="348428" y="639468"/>
                  </a:lnTo>
                  <a:close/>
                  <a:moveTo>
                    <a:pt x="0" y="302708"/>
                  </a:moveTo>
                  <a:lnTo>
                    <a:pt x="0" y="348427"/>
                  </a:lnTo>
                  <a:lnTo>
                    <a:pt x="302709" y="348427"/>
                  </a:lnTo>
                  <a:lnTo>
                    <a:pt x="302709" y="672317"/>
                  </a:lnTo>
                  <a:lnTo>
                    <a:pt x="336760" y="672317"/>
                  </a:lnTo>
                  <a:lnTo>
                    <a:pt x="336760" y="685187"/>
                  </a:lnTo>
                  <a:lnTo>
                    <a:pt x="639469" y="685187"/>
                  </a:lnTo>
                  <a:lnTo>
                    <a:pt x="639469" y="1009077"/>
                  </a:lnTo>
                  <a:lnTo>
                    <a:pt x="685188" y="1009077"/>
                  </a:lnTo>
                  <a:lnTo>
                    <a:pt x="685188" y="685187"/>
                  </a:lnTo>
                  <a:lnTo>
                    <a:pt x="1009077" y="685187"/>
                  </a:lnTo>
                  <a:lnTo>
                    <a:pt x="1009077" y="639468"/>
                  </a:lnTo>
                  <a:lnTo>
                    <a:pt x="685188" y="639468"/>
                  </a:lnTo>
                  <a:lnTo>
                    <a:pt x="685188" y="336760"/>
                  </a:lnTo>
                  <a:lnTo>
                    <a:pt x="672317" y="336760"/>
                  </a:lnTo>
                  <a:lnTo>
                    <a:pt x="672317" y="302708"/>
                  </a:lnTo>
                  <a:lnTo>
                    <a:pt x="348428" y="302708"/>
                  </a:lnTo>
                  <a:lnTo>
                    <a:pt x="348428" y="0"/>
                  </a:lnTo>
                  <a:lnTo>
                    <a:pt x="302709" y="0"/>
                  </a:lnTo>
                  <a:lnTo>
                    <a:pt x="302709" y="302708"/>
                  </a:ln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" lastClr="FFFFFF">
                  <a:lumMod val="65000"/>
                </a:sys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4" name="正方形/長方形 13">
              <a:extLst>
                <a:ext uri="{FF2B5EF4-FFF2-40B4-BE49-F238E27FC236}">
                  <a16:creationId xmlns:a16="http://schemas.microsoft.com/office/drawing/2014/main" id="{DB1BFBBE-7262-45CB-A304-1CA989D32E2D}"/>
                </a:ext>
              </a:extLst>
            </p:cNvPr>
            <p:cNvSpPr/>
            <p:nvPr/>
          </p:nvSpPr>
          <p:spPr>
            <a:xfrm>
              <a:off x="869950" y="2249349"/>
              <a:ext cx="82550" cy="2346111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" lastClr="FFFFFF">
                  <a:lumMod val="65000"/>
                </a:sys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79FBB542-FE47-4098-9C45-1C8462197946}"/>
                </a:ext>
              </a:extLst>
            </p:cNvPr>
            <p:cNvSpPr/>
            <p:nvPr/>
          </p:nvSpPr>
          <p:spPr>
            <a:xfrm>
              <a:off x="-260908" y="1959665"/>
              <a:ext cx="4378692" cy="2696782"/>
            </a:xfrm>
            <a:custGeom>
              <a:avLst/>
              <a:gdLst>
                <a:gd name="connsiteX0" fmla="*/ 4378692 w 4378692"/>
                <a:gd name="connsiteY0" fmla="*/ 507 h 2696782"/>
                <a:gd name="connsiteX1" fmla="*/ 2828974 w 4378692"/>
                <a:gd name="connsiteY1" fmla="*/ 458659 h 2696782"/>
                <a:gd name="connsiteX2" fmla="*/ 3141394 w 4378692"/>
                <a:gd name="connsiteY2" fmla="*/ 824419 h 2696782"/>
                <a:gd name="connsiteX3" fmla="*/ 2653714 w 4378692"/>
                <a:gd name="connsiteY3" fmla="*/ 1578799 h 2696782"/>
                <a:gd name="connsiteX4" fmla="*/ 713883 w 4378692"/>
                <a:gd name="connsiteY4" fmla="*/ 2682569 h 2696782"/>
                <a:gd name="connsiteX5" fmla="*/ 684817 w 4378692"/>
                <a:gd name="connsiteY5" fmla="*/ 2696782 h 2696782"/>
                <a:gd name="connsiteX6" fmla="*/ 605179 w 4378692"/>
                <a:gd name="connsiteY6" fmla="*/ 2659807 h 2696782"/>
                <a:gd name="connsiteX7" fmla="*/ 47083 w 4378692"/>
                <a:gd name="connsiteY7" fmla="*/ 2278449 h 2696782"/>
                <a:gd name="connsiteX8" fmla="*/ 0 w 4378692"/>
                <a:gd name="connsiteY8" fmla="*/ 2230329 h 2696782"/>
                <a:gd name="connsiteX9" fmla="*/ 220151 w 4378692"/>
                <a:gd name="connsiteY9" fmla="*/ 2132745 h 2696782"/>
                <a:gd name="connsiteX10" fmla="*/ 2539414 w 4378692"/>
                <a:gd name="connsiteY10" fmla="*/ 1075879 h 2696782"/>
                <a:gd name="connsiteX11" fmla="*/ 2692767 w 4378692"/>
                <a:gd name="connsiteY11" fmla="*/ 384364 h 2696782"/>
                <a:gd name="connsiteX12" fmla="*/ 4378692 w 4378692"/>
                <a:gd name="connsiteY12" fmla="*/ 507 h 269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8692" h="2696782">
                  <a:moveTo>
                    <a:pt x="4378692" y="507"/>
                  </a:moveTo>
                  <a:cubicBezTo>
                    <a:pt x="4158506" y="74801"/>
                    <a:pt x="3035190" y="321340"/>
                    <a:pt x="2828974" y="458659"/>
                  </a:cubicBezTo>
                  <a:cubicBezTo>
                    <a:pt x="2622758" y="595978"/>
                    <a:pt x="3061066" y="666304"/>
                    <a:pt x="3141394" y="824419"/>
                  </a:cubicBezTo>
                  <a:cubicBezTo>
                    <a:pt x="3221722" y="982534"/>
                    <a:pt x="3189654" y="1211769"/>
                    <a:pt x="2653714" y="1578799"/>
                  </a:cubicBezTo>
                  <a:cubicBezTo>
                    <a:pt x="2285255" y="1831132"/>
                    <a:pt x="1414968" y="2333179"/>
                    <a:pt x="713883" y="2682569"/>
                  </a:cubicBezTo>
                  <a:lnTo>
                    <a:pt x="684817" y="2696782"/>
                  </a:lnTo>
                  <a:lnTo>
                    <a:pt x="605179" y="2659807"/>
                  </a:lnTo>
                  <a:cubicBezTo>
                    <a:pt x="391092" y="2550107"/>
                    <a:pt x="202881" y="2421634"/>
                    <a:pt x="47083" y="2278449"/>
                  </a:cubicBezTo>
                  <a:lnTo>
                    <a:pt x="0" y="2230329"/>
                  </a:lnTo>
                  <a:lnTo>
                    <a:pt x="220151" y="2132745"/>
                  </a:lnTo>
                  <a:cubicBezTo>
                    <a:pt x="1092706" y="1749574"/>
                    <a:pt x="2181433" y="1302098"/>
                    <a:pt x="2539414" y="1075879"/>
                  </a:cubicBezTo>
                  <a:cubicBezTo>
                    <a:pt x="3112184" y="713929"/>
                    <a:pt x="2386221" y="563593"/>
                    <a:pt x="2692767" y="384364"/>
                  </a:cubicBezTo>
                  <a:cubicBezTo>
                    <a:pt x="2999313" y="205135"/>
                    <a:pt x="4355991" y="-11875"/>
                    <a:pt x="4378692" y="507"/>
                  </a:cubicBezTo>
                  <a:close/>
                </a:path>
              </a:pathLst>
            </a:custGeom>
            <a:gradFill>
              <a:gsLst>
                <a:gs pos="100000">
                  <a:sysClr val="windowText" lastClr="000000">
                    <a:lumMod val="65000"/>
                    <a:lumOff val="35000"/>
                  </a:sysClr>
                </a:gs>
                <a:gs pos="0">
                  <a:sysClr val="windowText" lastClr="000000">
                    <a:lumMod val="85000"/>
                    <a:lumOff val="15000"/>
                  </a:sys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9B97EEE7-7611-4DBD-B2F6-D981B6B0B5DF}"/>
                </a:ext>
              </a:extLst>
            </p:cNvPr>
            <p:cNvSpPr/>
            <p:nvPr/>
          </p:nvSpPr>
          <p:spPr>
            <a:xfrm>
              <a:off x="-282779" y="1912136"/>
              <a:ext cx="4495037" cy="2718332"/>
            </a:xfrm>
            <a:custGeom>
              <a:avLst/>
              <a:gdLst>
                <a:gd name="connsiteX0" fmla="*/ 4427495 w 4495037"/>
                <a:gd name="connsiteY0" fmla="*/ 0 h 2718332"/>
                <a:gd name="connsiteX1" fmla="*/ 4495037 w 4495037"/>
                <a:gd name="connsiteY1" fmla="*/ 38115 h 2718332"/>
                <a:gd name="connsiteX2" fmla="*/ 4404601 w 4495037"/>
                <a:gd name="connsiteY2" fmla="*/ 56607 h 2718332"/>
                <a:gd name="connsiteX3" fmla="*/ 2926321 w 4495037"/>
                <a:gd name="connsiteY3" fmla="*/ 429987 h 2718332"/>
                <a:gd name="connsiteX4" fmla="*/ 3177781 w 4495037"/>
                <a:gd name="connsiteY4" fmla="*/ 818607 h 2718332"/>
                <a:gd name="connsiteX5" fmla="*/ 2690101 w 4495037"/>
                <a:gd name="connsiteY5" fmla="*/ 1572987 h 2718332"/>
                <a:gd name="connsiteX6" fmla="*/ 750270 w 4495037"/>
                <a:gd name="connsiteY6" fmla="*/ 2676757 h 2718332"/>
                <a:gd name="connsiteX7" fmla="*/ 665249 w 4495037"/>
                <a:gd name="connsiteY7" fmla="*/ 2718332 h 2718332"/>
                <a:gd name="connsiteX8" fmla="*/ 641564 w 4495037"/>
                <a:gd name="connsiteY8" fmla="*/ 2707336 h 2718332"/>
                <a:gd name="connsiteX9" fmla="*/ 83468 w 4495037"/>
                <a:gd name="connsiteY9" fmla="*/ 2325978 h 2718332"/>
                <a:gd name="connsiteX10" fmla="*/ 0 w 4495037"/>
                <a:gd name="connsiteY10" fmla="*/ 2240671 h 2718332"/>
                <a:gd name="connsiteX11" fmla="*/ 2204 w 4495037"/>
                <a:gd name="connsiteY11" fmla="*/ 2239669 h 2718332"/>
                <a:gd name="connsiteX12" fmla="*/ 2575801 w 4495037"/>
                <a:gd name="connsiteY12" fmla="*/ 1070067 h 2718332"/>
                <a:gd name="connsiteX13" fmla="*/ 2686291 w 4495037"/>
                <a:gd name="connsiteY13" fmla="*/ 407127 h 2718332"/>
                <a:gd name="connsiteX14" fmla="*/ 4347269 w 4495037"/>
                <a:gd name="connsiteY14" fmla="*/ 14556 h 27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95037" h="2718332">
                  <a:moveTo>
                    <a:pt x="4427495" y="0"/>
                  </a:moveTo>
                  <a:lnTo>
                    <a:pt x="4495037" y="38115"/>
                  </a:lnTo>
                  <a:lnTo>
                    <a:pt x="4404601" y="56607"/>
                  </a:lnTo>
                  <a:cubicBezTo>
                    <a:pt x="4031221" y="141697"/>
                    <a:pt x="3130791" y="302987"/>
                    <a:pt x="2926321" y="429987"/>
                  </a:cubicBezTo>
                  <a:cubicBezTo>
                    <a:pt x="2721851" y="556987"/>
                    <a:pt x="3102851" y="605247"/>
                    <a:pt x="3177781" y="818607"/>
                  </a:cubicBezTo>
                  <a:cubicBezTo>
                    <a:pt x="3252711" y="1031967"/>
                    <a:pt x="3226041" y="1205957"/>
                    <a:pt x="2690101" y="1572987"/>
                  </a:cubicBezTo>
                  <a:cubicBezTo>
                    <a:pt x="2321642" y="1825320"/>
                    <a:pt x="1451355" y="2327367"/>
                    <a:pt x="750270" y="2676757"/>
                  </a:cubicBezTo>
                  <a:lnTo>
                    <a:pt x="665249" y="2718332"/>
                  </a:lnTo>
                  <a:lnTo>
                    <a:pt x="641564" y="2707336"/>
                  </a:lnTo>
                  <a:cubicBezTo>
                    <a:pt x="427477" y="2597636"/>
                    <a:pt x="239266" y="2469163"/>
                    <a:pt x="83468" y="2325978"/>
                  </a:cubicBezTo>
                  <a:lnTo>
                    <a:pt x="0" y="2240671"/>
                  </a:lnTo>
                  <a:lnTo>
                    <a:pt x="2204" y="2239669"/>
                  </a:lnTo>
                  <a:cubicBezTo>
                    <a:pt x="904040" y="1835470"/>
                    <a:pt x="2182022" y="1318908"/>
                    <a:pt x="2575801" y="1070067"/>
                  </a:cubicBezTo>
                  <a:cubicBezTo>
                    <a:pt x="3148571" y="708117"/>
                    <a:pt x="2246871" y="609057"/>
                    <a:pt x="2686291" y="407127"/>
                  </a:cubicBezTo>
                  <a:cubicBezTo>
                    <a:pt x="2960929" y="280921"/>
                    <a:pt x="3717521" y="129910"/>
                    <a:pt x="4347269" y="14556"/>
                  </a:cubicBezTo>
                  <a:close/>
                </a:path>
              </a:pathLst>
            </a:custGeom>
            <a:gradFill>
              <a:gsLst>
                <a:gs pos="100000">
                  <a:sysClr val="window" lastClr="FFFFFF">
                    <a:lumMod val="65000"/>
                  </a:sysClr>
                </a:gs>
                <a:gs pos="0">
                  <a:sysClr val="windowText" lastClr="000000">
                    <a:lumMod val="65000"/>
                    <a:lumOff val="35000"/>
                  </a:sys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BE35F778-B716-45BA-BF25-D98238FD85C1}"/>
                </a:ext>
              </a:extLst>
            </p:cNvPr>
            <p:cNvSpPr/>
            <p:nvPr/>
          </p:nvSpPr>
          <p:spPr>
            <a:xfrm flipV="1">
              <a:off x="2647951" y="1843156"/>
              <a:ext cx="901879" cy="595716"/>
            </a:xfrm>
            <a:custGeom>
              <a:avLst/>
              <a:gdLst>
                <a:gd name="connsiteX0" fmla="*/ 47576 w 901879"/>
                <a:gd name="connsiteY0" fmla="*/ 80437 h 595716"/>
                <a:gd name="connsiteX1" fmla="*/ 45862 w 901879"/>
                <a:gd name="connsiteY1" fmla="*/ 0 h 595716"/>
                <a:gd name="connsiteX2" fmla="*/ 1 w 901879"/>
                <a:gd name="connsiteY2" fmla="*/ 0 h 595716"/>
                <a:gd name="connsiteX3" fmla="*/ 2722 w 901879"/>
                <a:gd name="connsiteY3" fmla="*/ 62209 h 595716"/>
                <a:gd name="connsiteX4" fmla="*/ 22859 w 901879"/>
                <a:gd name="connsiteY4" fmla="*/ 71011 h 595716"/>
                <a:gd name="connsiteX5" fmla="*/ 332792 w 901879"/>
                <a:gd name="connsiteY5" fmla="*/ 173907 h 595716"/>
                <a:gd name="connsiteX6" fmla="*/ 330253 w 901879"/>
                <a:gd name="connsiteY6" fmla="*/ 54770 h 595716"/>
                <a:gd name="connsiteX7" fmla="*/ 289992 w 901879"/>
                <a:gd name="connsiteY7" fmla="*/ 54770 h 595716"/>
                <a:gd name="connsiteX8" fmla="*/ 294711 w 901879"/>
                <a:gd name="connsiteY8" fmla="*/ 162660 h 595716"/>
                <a:gd name="connsiteX9" fmla="*/ 583863 w 901879"/>
                <a:gd name="connsiteY9" fmla="*/ 244781 h 595716"/>
                <a:gd name="connsiteX10" fmla="*/ 582706 w 901879"/>
                <a:gd name="connsiteY10" fmla="*/ 190500 h 595716"/>
                <a:gd name="connsiteX11" fmla="*/ 551121 w 901879"/>
                <a:gd name="connsiteY11" fmla="*/ 190500 h 595716"/>
                <a:gd name="connsiteX12" fmla="*/ 553126 w 901879"/>
                <a:gd name="connsiteY12" fmla="*/ 236350 h 595716"/>
                <a:gd name="connsiteX13" fmla="*/ 164413 w 901879"/>
                <a:gd name="connsiteY13" fmla="*/ 254104 h 595716"/>
                <a:gd name="connsiteX14" fmla="*/ 170104 w 901879"/>
                <a:gd name="connsiteY14" fmla="*/ 123994 h 595716"/>
                <a:gd name="connsiteX15" fmla="*/ 175528 w 901879"/>
                <a:gd name="connsiteY15" fmla="*/ 0 h 595716"/>
                <a:gd name="connsiteX16" fmla="*/ 129669 w 901879"/>
                <a:gd name="connsiteY16" fmla="*/ 0 h 595716"/>
                <a:gd name="connsiteX17" fmla="*/ 127337 w 901879"/>
                <a:gd name="connsiteY17" fmla="*/ 109425 h 595716"/>
                <a:gd name="connsiteX18" fmla="*/ 124469 w 901879"/>
                <a:gd name="connsiteY18" fmla="*/ 243978 h 595716"/>
                <a:gd name="connsiteX19" fmla="*/ 668643 w 901879"/>
                <a:gd name="connsiteY19" fmla="*/ 267528 h 595716"/>
                <a:gd name="connsiteX20" fmla="*/ 672012 w 901879"/>
                <a:gd name="connsiteY20" fmla="*/ 190500 h 595716"/>
                <a:gd name="connsiteX21" fmla="*/ 640427 w 901879"/>
                <a:gd name="connsiteY21" fmla="*/ 190500 h 595716"/>
                <a:gd name="connsiteX22" fmla="*/ 638951 w 901879"/>
                <a:gd name="connsiteY22" fmla="*/ 259748 h 595716"/>
                <a:gd name="connsiteX23" fmla="*/ 827808 w 901879"/>
                <a:gd name="connsiteY23" fmla="*/ 309236 h 595716"/>
                <a:gd name="connsiteX24" fmla="*/ 826672 w 901879"/>
                <a:gd name="connsiteY24" fmla="*/ 251526 h 595716"/>
                <a:gd name="connsiteX25" fmla="*/ 800073 w 901879"/>
                <a:gd name="connsiteY25" fmla="*/ 251526 h 595716"/>
                <a:gd name="connsiteX26" fmla="*/ 802133 w 901879"/>
                <a:gd name="connsiteY26" fmla="*/ 302508 h 595716"/>
                <a:gd name="connsiteX27" fmla="*/ 432548 w 901879"/>
                <a:gd name="connsiteY27" fmla="*/ 318608 h 595716"/>
                <a:gd name="connsiteX28" fmla="*/ 437533 w 901879"/>
                <a:gd name="connsiteY28" fmla="*/ 204641 h 595716"/>
                <a:gd name="connsiteX29" fmla="*/ 444089 w 901879"/>
                <a:gd name="connsiteY29" fmla="*/ 54770 h 595716"/>
                <a:gd name="connsiteX30" fmla="*/ 403829 w 901879"/>
                <a:gd name="connsiteY30" fmla="*/ 54770 h 595716"/>
                <a:gd name="connsiteX31" fmla="*/ 400862 w 901879"/>
                <a:gd name="connsiteY31" fmla="*/ 194009 h 595716"/>
                <a:gd name="connsiteX32" fmla="*/ 398376 w 901879"/>
                <a:gd name="connsiteY32" fmla="*/ 310644 h 595716"/>
                <a:gd name="connsiteX33" fmla="*/ 895265 w 901879"/>
                <a:gd name="connsiteY33" fmla="*/ 415224 h 595716"/>
                <a:gd name="connsiteX34" fmla="*/ 898813 w 901879"/>
                <a:gd name="connsiteY34" fmla="*/ 327417 h 595716"/>
                <a:gd name="connsiteX35" fmla="*/ 901879 w 901879"/>
                <a:gd name="connsiteY35" fmla="*/ 251526 h 595716"/>
                <a:gd name="connsiteX36" fmla="*/ 875280 w 901879"/>
                <a:gd name="connsiteY36" fmla="*/ 251526 h 595716"/>
                <a:gd name="connsiteX37" fmla="*/ 873912 w 901879"/>
                <a:gd name="connsiteY37" fmla="*/ 321046 h 595716"/>
                <a:gd name="connsiteX38" fmla="*/ 872150 w 901879"/>
                <a:gd name="connsiteY38" fmla="*/ 410555 h 595716"/>
                <a:gd name="connsiteX39" fmla="*/ 289992 w 901879"/>
                <a:gd name="connsiteY39" fmla="*/ 536005 h 595716"/>
                <a:gd name="connsiteX40" fmla="*/ 330462 w 901879"/>
                <a:gd name="connsiteY40" fmla="*/ 536005 h 595716"/>
                <a:gd name="connsiteX41" fmla="*/ 334867 w 901879"/>
                <a:gd name="connsiteY41" fmla="*/ 374394 h 595716"/>
                <a:gd name="connsiteX42" fmla="*/ 399214 w 901879"/>
                <a:gd name="connsiteY42" fmla="*/ 374394 h 595716"/>
                <a:gd name="connsiteX43" fmla="*/ 403619 w 901879"/>
                <a:gd name="connsiteY43" fmla="*/ 536005 h 595716"/>
                <a:gd name="connsiteX44" fmla="*/ 444088 w 901879"/>
                <a:gd name="connsiteY44" fmla="*/ 536005 h 595716"/>
                <a:gd name="connsiteX45" fmla="*/ 433081 w 901879"/>
                <a:gd name="connsiteY45" fmla="*/ 339260 h 595716"/>
                <a:gd name="connsiteX46" fmla="*/ 431644 w 901879"/>
                <a:gd name="connsiteY46" fmla="*/ 339260 h 595716"/>
                <a:gd name="connsiteX47" fmla="*/ 432547 w 901879"/>
                <a:gd name="connsiteY47" fmla="*/ 318608 h 595716"/>
                <a:gd name="connsiteX48" fmla="*/ 398375 w 901879"/>
                <a:gd name="connsiteY48" fmla="*/ 310644 h 595716"/>
                <a:gd name="connsiteX49" fmla="*/ 397788 w 901879"/>
                <a:gd name="connsiteY49" fmla="*/ 338176 h 595716"/>
                <a:gd name="connsiteX50" fmla="*/ 336293 w 901879"/>
                <a:gd name="connsiteY50" fmla="*/ 338176 h 595716"/>
                <a:gd name="connsiteX51" fmla="*/ 335393 w 901879"/>
                <a:gd name="connsiteY51" fmla="*/ 295967 h 595716"/>
                <a:gd name="connsiteX52" fmla="*/ 300183 w 901879"/>
                <a:gd name="connsiteY52" fmla="*/ 287762 h 595716"/>
                <a:gd name="connsiteX53" fmla="*/ 302436 w 901879"/>
                <a:gd name="connsiteY53" fmla="*/ 339260 h 595716"/>
                <a:gd name="connsiteX54" fmla="*/ 300999 w 901879"/>
                <a:gd name="connsiteY54" fmla="*/ 339260 h 595716"/>
                <a:gd name="connsiteX55" fmla="*/ 0 w 901879"/>
                <a:gd name="connsiteY55" fmla="*/ 548162 h 595716"/>
                <a:gd name="connsiteX56" fmla="*/ 46099 w 901879"/>
                <a:gd name="connsiteY56" fmla="*/ 548162 h 595716"/>
                <a:gd name="connsiteX57" fmla="*/ 51116 w 901879"/>
                <a:gd name="connsiteY57" fmla="*/ 364075 h 595716"/>
                <a:gd name="connsiteX58" fmla="*/ 124412 w 901879"/>
                <a:gd name="connsiteY58" fmla="*/ 364075 h 595716"/>
                <a:gd name="connsiteX59" fmla="*/ 129430 w 901879"/>
                <a:gd name="connsiteY59" fmla="*/ 548162 h 595716"/>
                <a:gd name="connsiteX60" fmla="*/ 175527 w 901879"/>
                <a:gd name="connsiteY60" fmla="*/ 548162 h 595716"/>
                <a:gd name="connsiteX61" fmla="*/ 162990 w 901879"/>
                <a:gd name="connsiteY61" fmla="*/ 324056 h 595716"/>
                <a:gd name="connsiteX62" fmla="*/ 161353 w 901879"/>
                <a:gd name="connsiteY62" fmla="*/ 324056 h 595716"/>
                <a:gd name="connsiteX63" fmla="*/ 164412 w 901879"/>
                <a:gd name="connsiteY63" fmla="*/ 254105 h 595716"/>
                <a:gd name="connsiteX64" fmla="*/ 124468 w 901879"/>
                <a:gd name="connsiteY64" fmla="*/ 243979 h 595716"/>
                <a:gd name="connsiteX65" fmla="*/ 122788 w 901879"/>
                <a:gd name="connsiteY65" fmla="*/ 322821 h 595716"/>
                <a:gd name="connsiteX66" fmla="*/ 52740 w 901879"/>
                <a:gd name="connsiteY66" fmla="*/ 322821 h 595716"/>
                <a:gd name="connsiteX67" fmla="*/ 50629 w 901879"/>
                <a:gd name="connsiteY67" fmla="*/ 223773 h 595716"/>
                <a:gd name="connsiteX68" fmla="*/ 9277 w 901879"/>
                <a:gd name="connsiteY68" fmla="*/ 212090 h 595716"/>
                <a:gd name="connsiteX69" fmla="*/ 14175 w 901879"/>
                <a:gd name="connsiteY69" fmla="*/ 324056 h 595716"/>
                <a:gd name="connsiteX70" fmla="*/ 12538 w 901879"/>
                <a:gd name="connsiteY70" fmla="*/ 324056 h 595716"/>
                <a:gd name="connsiteX71" fmla="*/ 551121 w 901879"/>
                <a:gd name="connsiteY71" fmla="*/ 568033 h 595716"/>
                <a:gd name="connsiteX72" fmla="*/ 582870 w 901879"/>
                <a:gd name="connsiteY72" fmla="*/ 568033 h 595716"/>
                <a:gd name="connsiteX73" fmla="*/ 586326 w 901879"/>
                <a:gd name="connsiteY73" fmla="*/ 441247 h 595716"/>
                <a:gd name="connsiteX74" fmla="*/ 636807 w 901879"/>
                <a:gd name="connsiteY74" fmla="*/ 441247 h 595716"/>
                <a:gd name="connsiteX75" fmla="*/ 640262 w 901879"/>
                <a:gd name="connsiteY75" fmla="*/ 568033 h 595716"/>
                <a:gd name="connsiteX76" fmla="*/ 672011 w 901879"/>
                <a:gd name="connsiteY76" fmla="*/ 568033 h 595716"/>
                <a:gd name="connsiteX77" fmla="*/ 663376 w 901879"/>
                <a:gd name="connsiteY77" fmla="*/ 413685 h 595716"/>
                <a:gd name="connsiteX78" fmla="*/ 662249 w 901879"/>
                <a:gd name="connsiteY78" fmla="*/ 413685 h 595716"/>
                <a:gd name="connsiteX79" fmla="*/ 664223 w 901879"/>
                <a:gd name="connsiteY79" fmla="*/ 368554 h 595716"/>
                <a:gd name="connsiteX80" fmla="*/ 668642 w 901879"/>
                <a:gd name="connsiteY80" fmla="*/ 267528 h 595716"/>
                <a:gd name="connsiteX81" fmla="*/ 638950 w 901879"/>
                <a:gd name="connsiteY81" fmla="*/ 259748 h 595716"/>
                <a:gd name="connsiteX82" fmla="*/ 636750 w 901879"/>
                <a:gd name="connsiteY82" fmla="*/ 363004 h 595716"/>
                <a:gd name="connsiteX83" fmla="*/ 635688 w 901879"/>
                <a:gd name="connsiteY83" fmla="*/ 412835 h 595716"/>
                <a:gd name="connsiteX84" fmla="*/ 587445 w 901879"/>
                <a:gd name="connsiteY84" fmla="*/ 412835 h 595716"/>
                <a:gd name="connsiteX85" fmla="*/ 586152 w 901879"/>
                <a:gd name="connsiteY85" fmla="*/ 352174 h 595716"/>
                <a:gd name="connsiteX86" fmla="*/ 557923 w 901879"/>
                <a:gd name="connsiteY86" fmla="*/ 346021 h 595716"/>
                <a:gd name="connsiteX87" fmla="*/ 560883 w 901879"/>
                <a:gd name="connsiteY87" fmla="*/ 413685 h 595716"/>
                <a:gd name="connsiteX88" fmla="*/ 559756 w 901879"/>
                <a:gd name="connsiteY88" fmla="*/ 413685 h 595716"/>
                <a:gd name="connsiteX89" fmla="*/ 800072 w 901879"/>
                <a:gd name="connsiteY89" fmla="*/ 595716 h 595716"/>
                <a:gd name="connsiteX90" fmla="*/ 826809 w 901879"/>
                <a:gd name="connsiteY90" fmla="*/ 595716 h 595716"/>
                <a:gd name="connsiteX91" fmla="*/ 829719 w 901879"/>
                <a:gd name="connsiteY91" fmla="*/ 480128 h 595716"/>
                <a:gd name="connsiteX92" fmla="*/ 872231 w 901879"/>
                <a:gd name="connsiteY92" fmla="*/ 480128 h 595716"/>
                <a:gd name="connsiteX93" fmla="*/ 875141 w 901879"/>
                <a:gd name="connsiteY93" fmla="*/ 595716 h 595716"/>
                <a:gd name="connsiteX94" fmla="*/ 901878 w 901879"/>
                <a:gd name="connsiteY94" fmla="*/ 595716 h 595716"/>
                <a:gd name="connsiteX95" fmla="*/ 894606 w 901879"/>
                <a:gd name="connsiteY95" fmla="*/ 455000 h 595716"/>
                <a:gd name="connsiteX96" fmla="*/ 893657 w 901879"/>
                <a:gd name="connsiteY96" fmla="*/ 455000 h 595716"/>
                <a:gd name="connsiteX97" fmla="*/ 895264 w 901879"/>
                <a:gd name="connsiteY97" fmla="*/ 415224 h 595716"/>
                <a:gd name="connsiteX98" fmla="*/ 872149 w 901879"/>
                <a:gd name="connsiteY98" fmla="*/ 410555 h 595716"/>
                <a:gd name="connsiteX99" fmla="*/ 871289 w 901879"/>
                <a:gd name="connsiteY99" fmla="*/ 454225 h 595716"/>
                <a:gd name="connsiteX100" fmla="*/ 830661 w 901879"/>
                <a:gd name="connsiteY100" fmla="*/ 454225 h 595716"/>
                <a:gd name="connsiteX101" fmla="*/ 829632 w 901879"/>
                <a:gd name="connsiteY101" fmla="*/ 401967 h 595716"/>
                <a:gd name="connsiteX102" fmla="*/ 805957 w 901879"/>
                <a:gd name="connsiteY102" fmla="*/ 397184 h 595716"/>
                <a:gd name="connsiteX103" fmla="*/ 808293 w 901879"/>
                <a:gd name="connsiteY103" fmla="*/ 455000 h 595716"/>
                <a:gd name="connsiteX104" fmla="*/ 807344 w 901879"/>
                <a:gd name="connsiteY104" fmla="*/ 455000 h 59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901879" h="595716">
                  <a:moveTo>
                    <a:pt x="47576" y="80437"/>
                  </a:moveTo>
                  <a:lnTo>
                    <a:pt x="45862" y="0"/>
                  </a:lnTo>
                  <a:lnTo>
                    <a:pt x="1" y="0"/>
                  </a:lnTo>
                  <a:lnTo>
                    <a:pt x="2722" y="62209"/>
                  </a:lnTo>
                  <a:lnTo>
                    <a:pt x="22859" y="71011"/>
                  </a:lnTo>
                  <a:close/>
                  <a:moveTo>
                    <a:pt x="332792" y="173907"/>
                  </a:moveTo>
                  <a:lnTo>
                    <a:pt x="330253" y="54770"/>
                  </a:lnTo>
                  <a:lnTo>
                    <a:pt x="289992" y="54770"/>
                  </a:lnTo>
                  <a:lnTo>
                    <a:pt x="294711" y="162660"/>
                  </a:lnTo>
                  <a:close/>
                  <a:moveTo>
                    <a:pt x="583863" y="244781"/>
                  </a:moveTo>
                  <a:lnTo>
                    <a:pt x="582706" y="190500"/>
                  </a:lnTo>
                  <a:lnTo>
                    <a:pt x="551121" y="190500"/>
                  </a:lnTo>
                  <a:lnTo>
                    <a:pt x="553126" y="236350"/>
                  </a:lnTo>
                  <a:close/>
                  <a:moveTo>
                    <a:pt x="164413" y="254104"/>
                  </a:moveTo>
                  <a:lnTo>
                    <a:pt x="170104" y="123994"/>
                  </a:lnTo>
                  <a:lnTo>
                    <a:pt x="175528" y="0"/>
                  </a:lnTo>
                  <a:lnTo>
                    <a:pt x="129669" y="0"/>
                  </a:lnTo>
                  <a:lnTo>
                    <a:pt x="127337" y="109425"/>
                  </a:lnTo>
                  <a:lnTo>
                    <a:pt x="124469" y="243978"/>
                  </a:lnTo>
                  <a:close/>
                  <a:moveTo>
                    <a:pt x="668643" y="267528"/>
                  </a:moveTo>
                  <a:lnTo>
                    <a:pt x="672012" y="190500"/>
                  </a:lnTo>
                  <a:lnTo>
                    <a:pt x="640427" y="190500"/>
                  </a:lnTo>
                  <a:lnTo>
                    <a:pt x="638951" y="259748"/>
                  </a:lnTo>
                  <a:close/>
                  <a:moveTo>
                    <a:pt x="827808" y="309236"/>
                  </a:moveTo>
                  <a:lnTo>
                    <a:pt x="826672" y="251526"/>
                  </a:lnTo>
                  <a:lnTo>
                    <a:pt x="800073" y="251526"/>
                  </a:lnTo>
                  <a:lnTo>
                    <a:pt x="802133" y="302508"/>
                  </a:lnTo>
                  <a:close/>
                  <a:moveTo>
                    <a:pt x="432548" y="318608"/>
                  </a:moveTo>
                  <a:lnTo>
                    <a:pt x="437533" y="204641"/>
                  </a:lnTo>
                  <a:lnTo>
                    <a:pt x="444089" y="54770"/>
                  </a:lnTo>
                  <a:lnTo>
                    <a:pt x="403829" y="54770"/>
                  </a:lnTo>
                  <a:lnTo>
                    <a:pt x="400862" y="194009"/>
                  </a:lnTo>
                  <a:lnTo>
                    <a:pt x="398376" y="310644"/>
                  </a:lnTo>
                  <a:close/>
                  <a:moveTo>
                    <a:pt x="895265" y="415224"/>
                  </a:moveTo>
                  <a:lnTo>
                    <a:pt x="898813" y="327417"/>
                  </a:lnTo>
                  <a:lnTo>
                    <a:pt x="901879" y="251526"/>
                  </a:lnTo>
                  <a:lnTo>
                    <a:pt x="875280" y="251526"/>
                  </a:lnTo>
                  <a:lnTo>
                    <a:pt x="873912" y="321046"/>
                  </a:lnTo>
                  <a:lnTo>
                    <a:pt x="872150" y="410555"/>
                  </a:lnTo>
                  <a:close/>
                  <a:moveTo>
                    <a:pt x="289992" y="536005"/>
                  </a:moveTo>
                  <a:lnTo>
                    <a:pt x="330462" y="536005"/>
                  </a:lnTo>
                  <a:lnTo>
                    <a:pt x="334867" y="374394"/>
                  </a:lnTo>
                  <a:lnTo>
                    <a:pt x="399214" y="374394"/>
                  </a:lnTo>
                  <a:lnTo>
                    <a:pt x="403619" y="536005"/>
                  </a:lnTo>
                  <a:lnTo>
                    <a:pt x="444088" y="536005"/>
                  </a:lnTo>
                  <a:lnTo>
                    <a:pt x="433081" y="339260"/>
                  </a:lnTo>
                  <a:lnTo>
                    <a:pt x="431644" y="339260"/>
                  </a:lnTo>
                  <a:lnTo>
                    <a:pt x="432547" y="318608"/>
                  </a:lnTo>
                  <a:lnTo>
                    <a:pt x="398375" y="310644"/>
                  </a:lnTo>
                  <a:lnTo>
                    <a:pt x="397788" y="338176"/>
                  </a:lnTo>
                  <a:lnTo>
                    <a:pt x="336293" y="338176"/>
                  </a:lnTo>
                  <a:lnTo>
                    <a:pt x="335393" y="295967"/>
                  </a:lnTo>
                  <a:lnTo>
                    <a:pt x="300183" y="287762"/>
                  </a:lnTo>
                  <a:lnTo>
                    <a:pt x="302436" y="339260"/>
                  </a:lnTo>
                  <a:lnTo>
                    <a:pt x="300999" y="339260"/>
                  </a:lnTo>
                  <a:close/>
                  <a:moveTo>
                    <a:pt x="0" y="548162"/>
                  </a:moveTo>
                  <a:lnTo>
                    <a:pt x="46099" y="548162"/>
                  </a:lnTo>
                  <a:lnTo>
                    <a:pt x="51116" y="364075"/>
                  </a:lnTo>
                  <a:lnTo>
                    <a:pt x="124412" y="364075"/>
                  </a:lnTo>
                  <a:lnTo>
                    <a:pt x="129430" y="548162"/>
                  </a:lnTo>
                  <a:lnTo>
                    <a:pt x="175527" y="548162"/>
                  </a:lnTo>
                  <a:lnTo>
                    <a:pt x="162990" y="324056"/>
                  </a:lnTo>
                  <a:lnTo>
                    <a:pt x="161353" y="324056"/>
                  </a:lnTo>
                  <a:lnTo>
                    <a:pt x="164412" y="254105"/>
                  </a:lnTo>
                  <a:lnTo>
                    <a:pt x="124468" y="243979"/>
                  </a:lnTo>
                  <a:lnTo>
                    <a:pt x="122788" y="322821"/>
                  </a:lnTo>
                  <a:lnTo>
                    <a:pt x="52740" y="322821"/>
                  </a:lnTo>
                  <a:lnTo>
                    <a:pt x="50629" y="223773"/>
                  </a:lnTo>
                  <a:lnTo>
                    <a:pt x="9277" y="212090"/>
                  </a:lnTo>
                  <a:lnTo>
                    <a:pt x="14175" y="324056"/>
                  </a:lnTo>
                  <a:lnTo>
                    <a:pt x="12538" y="324056"/>
                  </a:lnTo>
                  <a:close/>
                  <a:moveTo>
                    <a:pt x="551121" y="568033"/>
                  </a:moveTo>
                  <a:lnTo>
                    <a:pt x="582870" y="568033"/>
                  </a:lnTo>
                  <a:lnTo>
                    <a:pt x="586326" y="441247"/>
                  </a:lnTo>
                  <a:lnTo>
                    <a:pt x="636807" y="441247"/>
                  </a:lnTo>
                  <a:lnTo>
                    <a:pt x="640262" y="568033"/>
                  </a:lnTo>
                  <a:lnTo>
                    <a:pt x="672011" y="568033"/>
                  </a:lnTo>
                  <a:lnTo>
                    <a:pt x="663376" y="413685"/>
                  </a:lnTo>
                  <a:lnTo>
                    <a:pt x="662249" y="413685"/>
                  </a:lnTo>
                  <a:lnTo>
                    <a:pt x="664223" y="368554"/>
                  </a:lnTo>
                  <a:lnTo>
                    <a:pt x="668642" y="267528"/>
                  </a:lnTo>
                  <a:lnTo>
                    <a:pt x="638950" y="259748"/>
                  </a:lnTo>
                  <a:lnTo>
                    <a:pt x="636750" y="363004"/>
                  </a:lnTo>
                  <a:lnTo>
                    <a:pt x="635688" y="412835"/>
                  </a:lnTo>
                  <a:lnTo>
                    <a:pt x="587445" y="412835"/>
                  </a:lnTo>
                  <a:lnTo>
                    <a:pt x="586152" y="352174"/>
                  </a:lnTo>
                  <a:lnTo>
                    <a:pt x="557923" y="346021"/>
                  </a:lnTo>
                  <a:lnTo>
                    <a:pt x="560883" y="413685"/>
                  </a:lnTo>
                  <a:lnTo>
                    <a:pt x="559756" y="413685"/>
                  </a:lnTo>
                  <a:close/>
                  <a:moveTo>
                    <a:pt x="800072" y="595716"/>
                  </a:moveTo>
                  <a:lnTo>
                    <a:pt x="826809" y="595716"/>
                  </a:lnTo>
                  <a:lnTo>
                    <a:pt x="829719" y="480128"/>
                  </a:lnTo>
                  <a:lnTo>
                    <a:pt x="872231" y="480128"/>
                  </a:lnTo>
                  <a:lnTo>
                    <a:pt x="875141" y="595716"/>
                  </a:lnTo>
                  <a:lnTo>
                    <a:pt x="901878" y="595716"/>
                  </a:lnTo>
                  <a:lnTo>
                    <a:pt x="894606" y="455000"/>
                  </a:lnTo>
                  <a:lnTo>
                    <a:pt x="893657" y="455000"/>
                  </a:lnTo>
                  <a:lnTo>
                    <a:pt x="895264" y="415224"/>
                  </a:lnTo>
                  <a:lnTo>
                    <a:pt x="872149" y="410555"/>
                  </a:lnTo>
                  <a:lnTo>
                    <a:pt x="871289" y="454225"/>
                  </a:lnTo>
                  <a:lnTo>
                    <a:pt x="830661" y="454225"/>
                  </a:lnTo>
                  <a:lnTo>
                    <a:pt x="829632" y="401967"/>
                  </a:lnTo>
                  <a:lnTo>
                    <a:pt x="805957" y="397184"/>
                  </a:lnTo>
                  <a:lnTo>
                    <a:pt x="808293" y="455000"/>
                  </a:lnTo>
                  <a:lnTo>
                    <a:pt x="807344" y="455000"/>
                  </a:ln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" lastClr="FFFFFF">
                  <a:lumMod val="65000"/>
                </a:sys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8" name="正方形/長方形 17">
              <a:extLst>
                <a:ext uri="{FF2B5EF4-FFF2-40B4-BE49-F238E27FC236}">
                  <a16:creationId xmlns:a16="http://schemas.microsoft.com/office/drawing/2014/main" id="{AD3F9992-6AAD-4998-B676-881C874D8846}"/>
                </a:ext>
              </a:extLst>
            </p:cNvPr>
            <p:cNvSpPr/>
            <p:nvPr/>
          </p:nvSpPr>
          <p:spPr>
            <a:xfrm rot="16200000">
              <a:off x="1134956" y="2140327"/>
              <a:ext cx="90971" cy="458522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" lastClr="FFFFFF">
                  <a:lumMod val="65000"/>
                </a:sys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9" name="正方形/長方形 18">
              <a:extLst>
                <a:ext uri="{FF2B5EF4-FFF2-40B4-BE49-F238E27FC236}">
                  <a16:creationId xmlns:a16="http://schemas.microsoft.com/office/drawing/2014/main" id="{170DDE4F-72D8-4155-822A-1AB76524EB88}"/>
                </a:ext>
              </a:extLst>
            </p:cNvPr>
            <p:cNvSpPr/>
            <p:nvPr/>
          </p:nvSpPr>
          <p:spPr>
            <a:xfrm>
              <a:off x="1365250" y="2249349"/>
              <a:ext cx="82550" cy="2407098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" lastClr="FFFFFF">
                  <a:lumMod val="65000"/>
                </a:sys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ACDDA346-2FF9-4869-97AC-E20B50CB3425}"/>
                </a:ext>
              </a:extLst>
            </p:cNvPr>
            <p:cNvSpPr/>
            <p:nvPr/>
          </p:nvSpPr>
          <p:spPr>
            <a:xfrm>
              <a:off x="-412750" y="2292350"/>
              <a:ext cx="1816100" cy="1695450"/>
            </a:xfrm>
            <a:custGeom>
              <a:avLst/>
              <a:gdLst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6100" h="1695450">
                  <a:moveTo>
                    <a:pt x="1816100" y="0"/>
                  </a:moveTo>
                  <a:cubicBezTo>
                    <a:pt x="1757891" y="147637"/>
                    <a:pt x="1356783" y="714375"/>
                    <a:pt x="927100" y="1047750"/>
                  </a:cubicBezTo>
                  <a:cubicBezTo>
                    <a:pt x="497417" y="1381125"/>
                    <a:pt x="312208" y="1512887"/>
                    <a:pt x="0" y="1695450"/>
                  </a:cubicBezTo>
                </a:path>
              </a:pathLst>
            </a:custGeom>
            <a:noFill/>
            <a:ln w="254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C24D431E-38AC-4195-9311-DD1FD183EFBF}"/>
                </a:ext>
              </a:extLst>
            </p:cNvPr>
            <p:cNvSpPr/>
            <p:nvPr/>
          </p:nvSpPr>
          <p:spPr>
            <a:xfrm>
              <a:off x="-601980" y="2292351"/>
              <a:ext cx="1497330" cy="1342390"/>
            </a:xfrm>
            <a:custGeom>
              <a:avLst/>
              <a:gdLst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6100" h="1695450">
                  <a:moveTo>
                    <a:pt x="1816100" y="0"/>
                  </a:moveTo>
                  <a:cubicBezTo>
                    <a:pt x="1757891" y="147637"/>
                    <a:pt x="1356783" y="714375"/>
                    <a:pt x="927100" y="1047750"/>
                  </a:cubicBezTo>
                  <a:cubicBezTo>
                    <a:pt x="497417" y="1381125"/>
                    <a:pt x="312208" y="1512887"/>
                    <a:pt x="0" y="1695450"/>
                  </a:cubicBezTo>
                </a:path>
              </a:pathLst>
            </a:custGeom>
            <a:noFill/>
            <a:ln w="254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C9F54E77-9961-4758-BE41-68875866EC87}"/>
                </a:ext>
              </a:extLst>
            </p:cNvPr>
            <p:cNvSpPr/>
            <p:nvPr/>
          </p:nvSpPr>
          <p:spPr>
            <a:xfrm rot="4171886">
              <a:off x="1457076" y="2246547"/>
              <a:ext cx="1276448" cy="954025"/>
            </a:xfrm>
            <a:custGeom>
              <a:avLst/>
              <a:gdLst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  <a:gd name="connsiteX0" fmla="*/ 1816100 w 1816100"/>
                <a:gd name="connsiteY0" fmla="*/ 0 h 1695450"/>
                <a:gd name="connsiteX1" fmla="*/ 927100 w 1816100"/>
                <a:gd name="connsiteY1" fmla="*/ 1047750 h 1695450"/>
                <a:gd name="connsiteX2" fmla="*/ 0 w 1816100"/>
                <a:gd name="connsiteY2" fmla="*/ 1695450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6100" h="1695450">
                  <a:moveTo>
                    <a:pt x="1816100" y="0"/>
                  </a:moveTo>
                  <a:cubicBezTo>
                    <a:pt x="1757891" y="147637"/>
                    <a:pt x="1356783" y="714375"/>
                    <a:pt x="927100" y="1047750"/>
                  </a:cubicBezTo>
                  <a:cubicBezTo>
                    <a:pt x="497417" y="1381125"/>
                    <a:pt x="312208" y="1512887"/>
                    <a:pt x="0" y="1695450"/>
                  </a:cubicBezTo>
                </a:path>
              </a:pathLst>
            </a:custGeom>
            <a:noFill/>
            <a:ln w="285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cxnSp>
          <p:nvCxnSpPr>
            <p:cNvPr id="23" name="直線コネクタ 22">
              <a:extLst>
                <a:ext uri="{FF2B5EF4-FFF2-40B4-BE49-F238E27FC236}">
                  <a16:creationId xmlns:a16="http://schemas.microsoft.com/office/drawing/2014/main" id="{4ADBFEA3-1823-47AE-9EE6-4417A6581A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4035" y="2545681"/>
              <a:ext cx="0" cy="1442119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24" name="直線コネクタ 23">
              <a:extLst>
                <a:ext uri="{FF2B5EF4-FFF2-40B4-BE49-F238E27FC236}">
                  <a16:creationId xmlns:a16="http://schemas.microsoft.com/office/drawing/2014/main" id="{CB9FAFEC-4D62-4D6E-8FCF-38AF81EFBE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18815" y="2637122"/>
              <a:ext cx="0" cy="1241458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E3895B32-0F34-45DE-A554-677F1B86BD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48355" y="2766662"/>
              <a:ext cx="0" cy="104964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AB36EBD6-4996-43D6-A6C0-CAE45EBE16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77895" y="2850482"/>
              <a:ext cx="0" cy="91248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27" name="直線コネクタ 26">
              <a:extLst>
                <a:ext uri="{FF2B5EF4-FFF2-40B4-BE49-F238E27FC236}">
                  <a16:creationId xmlns:a16="http://schemas.microsoft.com/office/drawing/2014/main" id="{61078A56-F573-4A4D-A5C3-AA8321E8D1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92195" y="2948940"/>
              <a:ext cx="0" cy="714968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28" name="直線コネクタ 27">
              <a:extLst>
                <a:ext uri="{FF2B5EF4-FFF2-40B4-BE49-F238E27FC236}">
                  <a16:creationId xmlns:a16="http://schemas.microsoft.com/office/drawing/2014/main" id="{FBBAF1A9-6588-4508-BE32-7A8BD46410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14115" y="3002280"/>
              <a:ext cx="0" cy="585428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29" name="直線コネクタ 28">
              <a:extLst>
                <a:ext uri="{FF2B5EF4-FFF2-40B4-BE49-F238E27FC236}">
                  <a16:creationId xmlns:a16="http://schemas.microsoft.com/office/drawing/2014/main" id="{6D0196F5-CE0E-43B9-ACB9-15C9F43428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36035" y="3077979"/>
              <a:ext cx="0" cy="410318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3AA57FCF-C668-4F9C-A443-3A89E0DC71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73195" y="3141103"/>
              <a:ext cx="0" cy="287897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D8100AB4-C152-4CF1-A807-12682737A0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38755" y="2720942"/>
              <a:ext cx="0" cy="1325278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2" name="直線コネクタ 31">
              <a:extLst>
                <a:ext uri="{FF2B5EF4-FFF2-40B4-BE49-F238E27FC236}">
                  <a16:creationId xmlns:a16="http://schemas.microsoft.com/office/drawing/2014/main" id="{01610D6F-5187-4E0E-9D08-05563B84F4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01595" y="2842862"/>
              <a:ext cx="0" cy="1325278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C139B5FE-03E3-4AB1-911C-9BE846C699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72055" y="2987642"/>
              <a:ext cx="0" cy="1241458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A9C3116D-0A2F-44FE-89A4-A98FB585B4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7275" y="3141103"/>
              <a:ext cx="0" cy="1179437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5" name="直線コネクタ 34">
              <a:extLst>
                <a:ext uri="{FF2B5EF4-FFF2-40B4-BE49-F238E27FC236}">
                  <a16:creationId xmlns:a16="http://schemas.microsoft.com/office/drawing/2014/main" id="{079FDE79-46B1-4D72-AAE6-897300387D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7735" y="3247783"/>
              <a:ext cx="0" cy="1179437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6" name="直線コネクタ 35">
              <a:extLst>
                <a:ext uri="{FF2B5EF4-FFF2-40B4-BE49-F238E27FC236}">
                  <a16:creationId xmlns:a16="http://schemas.microsoft.com/office/drawing/2014/main" id="{97D41309-7D66-4964-B007-0A6B40BAAEC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3929" y="3587708"/>
              <a:ext cx="33766" cy="991914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7" name="直線コネクタ 36">
              <a:extLst>
                <a:ext uri="{FF2B5EF4-FFF2-40B4-BE49-F238E27FC236}">
                  <a16:creationId xmlns:a16="http://schemas.microsoft.com/office/drawing/2014/main" id="{B065F183-83B1-48BF-B3D2-325700B73B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30095" y="3437222"/>
              <a:ext cx="0" cy="104964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8" name="直線コネクタ 37">
              <a:extLst>
                <a:ext uri="{FF2B5EF4-FFF2-40B4-BE49-F238E27FC236}">
                  <a16:creationId xmlns:a16="http://schemas.microsoft.com/office/drawing/2014/main" id="{11E4615B-B0BD-4F17-AF1C-D682A7EA2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9575" y="3665220"/>
              <a:ext cx="0" cy="585428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39" name="直線コネクタ 38">
              <a:extLst>
                <a:ext uri="{FF2B5EF4-FFF2-40B4-BE49-F238E27FC236}">
                  <a16:creationId xmlns:a16="http://schemas.microsoft.com/office/drawing/2014/main" id="{57FC24BE-A756-4C6D-8ACE-69C2EE38A5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4795" y="3847599"/>
              <a:ext cx="0" cy="410318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0" name="直線コネクタ 39">
              <a:extLst>
                <a:ext uri="{FF2B5EF4-FFF2-40B4-BE49-F238E27FC236}">
                  <a16:creationId xmlns:a16="http://schemas.microsoft.com/office/drawing/2014/main" id="{E401F9E9-5BF1-4607-8ECD-D5A335EF92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-148085" y="3910723"/>
              <a:ext cx="0" cy="287897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1" name="直線コネクタ 40">
              <a:extLst>
                <a:ext uri="{FF2B5EF4-FFF2-40B4-BE49-F238E27FC236}">
                  <a16:creationId xmlns:a16="http://schemas.microsoft.com/office/drawing/2014/main" id="{FFEA08E4-F055-4A7B-87A0-C33654E069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1555" y="2622944"/>
              <a:ext cx="0" cy="37933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2" name="直線コネクタ 41">
              <a:extLst>
                <a:ext uri="{FF2B5EF4-FFF2-40B4-BE49-F238E27FC236}">
                  <a16:creationId xmlns:a16="http://schemas.microsoft.com/office/drawing/2014/main" id="{1DA15D9E-860D-4E09-9F30-B3D5616849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7255" y="2744864"/>
              <a:ext cx="0" cy="28789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3" name="直線コネクタ 42">
              <a:extLst>
                <a:ext uri="{FF2B5EF4-FFF2-40B4-BE49-F238E27FC236}">
                  <a16:creationId xmlns:a16="http://schemas.microsoft.com/office/drawing/2014/main" id="{AB9BCE5E-A692-42DC-B732-F65F0B95CE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5335" y="2904884"/>
              <a:ext cx="0" cy="28789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FB4FD58C-1423-4E1D-8E31-64439E0F4F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5795" y="2973464"/>
              <a:ext cx="0" cy="37933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5" name="直線コネクタ 44">
              <a:extLst>
                <a:ext uri="{FF2B5EF4-FFF2-40B4-BE49-F238E27FC236}">
                  <a16:creationId xmlns:a16="http://schemas.microsoft.com/office/drawing/2014/main" id="{CB84E6DA-0649-430E-8A10-243CC16D5E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1495" y="3095384"/>
              <a:ext cx="0" cy="28789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6" name="直線コネクタ 45">
              <a:extLst>
                <a:ext uri="{FF2B5EF4-FFF2-40B4-BE49-F238E27FC236}">
                  <a16:creationId xmlns:a16="http://schemas.microsoft.com/office/drawing/2014/main" id="{D627B248-81ED-489C-A1D9-F378C92300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9575" y="3208852"/>
              <a:ext cx="0" cy="28789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173E1179-2D6E-44BB-89BB-5B713EFF10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4795" y="3285884"/>
              <a:ext cx="0" cy="37933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9882AE94-4CBD-485A-9009-946BC026A4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-79505" y="3407804"/>
              <a:ext cx="0" cy="28789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E08CA9F4-3A44-4E94-AC70-2263783279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-201425" y="3488297"/>
              <a:ext cx="0" cy="28789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CA4924D1-CB14-4B30-BAB5-66AD9D1F9F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-353825" y="3587357"/>
              <a:ext cx="0" cy="287896"/>
            </a:xfrm>
            <a:prstGeom prst="line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</p:cxn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D5A77A65-4C63-438C-80C1-CEE978764692}"/>
              </a:ext>
            </a:extLst>
          </p:cNvPr>
          <p:cNvGrpSpPr/>
          <p:nvPr/>
        </p:nvGrpSpPr>
        <p:grpSpPr>
          <a:xfrm>
            <a:off x="4528355" y="1477476"/>
            <a:ext cx="3184934" cy="2620636"/>
            <a:chOff x="1270943" y="822765"/>
            <a:chExt cx="3906821" cy="3214620"/>
          </a:xfrm>
        </p:grpSpPr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0DA7FCE0-C46A-4FE7-B389-D2EE2D046B10}"/>
                </a:ext>
              </a:extLst>
            </p:cNvPr>
            <p:cNvGrpSpPr/>
            <p:nvPr/>
          </p:nvGrpSpPr>
          <p:grpSpPr>
            <a:xfrm>
              <a:off x="3305832" y="2573969"/>
              <a:ext cx="1871932" cy="848206"/>
              <a:chOff x="3305832" y="2573969"/>
              <a:chExt cx="1871932" cy="848206"/>
            </a:xfrm>
          </p:grpSpPr>
          <p:sp>
            <p:nvSpPr>
              <p:cNvPr id="104" name="正方形/長方形 103">
                <a:extLst>
                  <a:ext uri="{FF2B5EF4-FFF2-40B4-BE49-F238E27FC236}">
                    <a16:creationId xmlns:a16="http://schemas.microsoft.com/office/drawing/2014/main" id="{F2EAEF94-4227-4517-BE44-2614B6BF3B36}"/>
                  </a:ext>
                </a:extLst>
              </p:cNvPr>
              <p:cNvSpPr/>
              <p:nvPr/>
            </p:nvSpPr>
            <p:spPr>
              <a:xfrm>
                <a:off x="4188761" y="2817532"/>
                <a:ext cx="794383" cy="315083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5" name="正方形/長方形 104">
                <a:extLst>
                  <a:ext uri="{FF2B5EF4-FFF2-40B4-BE49-F238E27FC236}">
                    <a16:creationId xmlns:a16="http://schemas.microsoft.com/office/drawing/2014/main" id="{9E13F5BE-0BE0-4CA8-AF1A-6B5A5C00F235}"/>
                  </a:ext>
                </a:extLst>
              </p:cNvPr>
              <p:cNvSpPr/>
              <p:nvPr/>
            </p:nvSpPr>
            <p:spPr>
              <a:xfrm>
                <a:off x="4188761" y="3107092"/>
                <a:ext cx="794383" cy="315083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62B1A6C6-E302-401B-A1D0-88DE19769822}"/>
                  </a:ext>
                </a:extLst>
              </p:cNvPr>
              <p:cNvSpPr/>
              <p:nvPr/>
            </p:nvSpPr>
            <p:spPr>
              <a:xfrm flipH="1">
                <a:off x="4656121" y="2933700"/>
                <a:ext cx="94473" cy="159874"/>
              </a:xfrm>
              <a:custGeom>
                <a:avLst/>
                <a:gdLst>
                  <a:gd name="connsiteX0" fmla="*/ 45719 w 198119"/>
                  <a:gd name="connsiteY0" fmla="*/ 0 h 279133"/>
                  <a:gd name="connsiteX1" fmla="*/ 0 w 198119"/>
                  <a:gd name="connsiteY1" fmla="*/ 0 h 279133"/>
                  <a:gd name="connsiteX2" fmla="*/ 0 w 198119"/>
                  <a:gd name="connsiteY2" fmla="*/ 279133 h 279133"/>
                  <a:gd name="connsiteX3" fmla="*/ 45719 w 198119"/>
                  <a:gd name="connsiteY3" fmla="*/ 279133 h 279133"/>
                  <a:gd name="connsiteX4" fmla="*/ 121919 w 198119"/>
                  <a:gd name="connsiteY4" fmla="*/ 0 h 279133"/>
                  <a:gd name="connsiteX5" fmla="*/ 76200 w 198119"/>
                  <a:gd name="connsiteY5" fmla="*/ 0 h 279133"/>
                  <a:gd name="connsiteX6" fmla="*/ 76200 w 198119"/>
                  <a:gd name="connsiteY6" fmla="*/ 279133 h 279133"/>
                  <a:gd name="connsiteX7" fmla="*/ 121919 w 198119"/>
                  <a:gd name="connsiteY7" fmla="*/ 279133 h 279133"/>
                  <a:gd name="connsiteX8" fmla="*/ 198119 w 198119"/>
                  <a:gd name="connsiteY8" fmla="*/ 0 h 279133"/>
                  <a:gd name="connsiteX9" fmla="*/ 152400 w 198119"/>
                  <a:gd name="connsiteY9" fmla="*/ 0 h 279133"/>
                  <a:gd name="connsiteX10" fmla="*/ 152400 w 198119"/>
                  <a:gd name="connsiteY10" fmla="*/ 279133 h 279133"/>
                  <a:gd name="connsiteX11" fmla="*/ 198119 w 198119"/>
                  <a:gd name="connsiteY11" fmla="*/ 279133 h 27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119" h="279133">
                    <a:moveTo>
                      <a:pt x="45719" y="0"/>
                    </a:moveTo>
                    <a:lnTo>
                      <a:pt x="0" y="0"/>
                    </a:lnTo>
                    <a:lnTo>
                      <a:pt x="0" y="279133"/>
                    </a:lnTo>
                    <a:lnTo>
                      <a:pt x="45719" y="279133"/>
                    </a:lnTo>
                    <a:close/>
                    <a:moveTo>
                      <a:pt x="121919" y="0"/>
                    </a:moveTo>
                    <a:lnTo>
                      <a:pt x="76200" y="0"/>
                    </a:lnTo>
                    <a:lnTo>
                      <a:pt x="76200" y="279133"/>
                    </a:lnTo>
                    <a:lnTo>
                      <a:pt x="121919" y="279133"/>
                    </a:lnTo>
                    <a:close/>
                    <a:moveTo>
                      <a:pt x="198119" y="0"/>
                    </a:moveTo>
                    <a:lnTo>
                      <a:pt x="152400" y="0"/>
                    </a:lnTo>
                    <a:lnTo>
                      <a:pt x="152400" y="279133"/>
                    </a:lnTo>
                    <a:lnTo>
                      <a:pt x="198119" y="279133"/>
                    </a:lnTo>
                    <a:close/>
                  </a:path>
                </a:pathLst>
              </a:custGeom>
              <a:solidFill>
                <a:sysClr val="windowText" lastClr="000000">
                  <a:lumMod val="50000"/>
                  <a:lumOff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B5CFB5A8-680A-4E7E-B6A3-B681D6E02228}"/>
                  </a:ext>
                </a:extLst>
              </p:cNvPr>
              <p:cNvSpPr/>
              <p:nvPr/>
            </p:nvSpPr>
            <p:spPr>
              <a:xfrm flipH="1">
                <a:off x="4801377" y="2933700"/>
                <a:ext cx="94473" cy="159874"/>
              </a:xfrm>
              <a:custGeom>
                <a:avLst/>
                <a:gdLst>
                  <a:gd name="connsiteX0" fmla="*/ 45719 w 198119"/>
                  <a:gd name="connsiteY0" fmla="*/ 0 h 279133"/>
                  <a:gd name="connsiteX1" fmla="*/ 0 w 198119"/>
                  <a:gd name="connsiteY1" fmla="*/ 0 h 279133"/>
                  <a:gd name="connsiteX2" fmla="*/ 0 w 198119"/>
                  <a:gd name="connsiteY2" fmla="*/ 279133 h 279133"/>
                  <a:gd name="connsiteX3" fmla="*/ 45719 w 198119"/>
                  <a:gd name="connsiteY3" fmla="*/ 279133 h 279133"/>
                  <a:gd name="connsiteX4" fmla="*/ 121919 w 198119"/>
                  <a:gd name="connsiteY4" fmla="*/ 0 h 279133"/>
                  <a:gd name="connsiteX5" fmla="*/ 76200 w 198119"/>
                  <a:gd name="connsiteY5" fmla="*/ 0 h 279133"/>
                  <a:gd name="connsiteX6" fmla="*/ 76200 w 198119"/>
                  <a:gd name="connsiteY6" fmla="*/ 279133 h 279133"/>
                  <a:gd name="connsiteX7" fmla="*/ 121919 w 198119"/>
                  <a:gd name="connsiteY7" fmla="*/ 279133 h 279133"/>
                  <a:gd name="connsiteX8" fmla="*/ 198119 w 198119"/>
                  <a:gd name="connsiteY8" fmla="*/ 0 h 279133"/>
                  <a:gd name="connsiteX9" fmla="*/ 152400 w 198119"/>
                  <a:gd name="connsiteY9" fmla="*/ 0 h 279133"/>
                  <a:gd name="connsiteX10" fmla="*/ 152400 w 198119"/>
                  <a:gd name="connsiteY10" fmla="*/ 279133 h 279133"/>
                  <a:gd name="connsiteX11" fmla="*/ 198119 w 198119"/>
                  <a:gd name="connsiteY11" fmla="*/ 279133 h 27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119" h="279133">
                    <a:moveTo>
                      <a:pt x="45719" y="0"/>
                    </a:moveTo>
                    <a:lnTo>
                      <a:pt x="0" y="0"/>
                    </a:lnTo>
                    <a:lnTo>
                      <a:pt x="0" y="279133"/>
                    </a:lnTo>
                    <a:lnTo>
                      <a:pt x="45719" y="279133"/>
                    </a:lnTo>
                    <a:close/>
                    <a:moveTo>
                      <a:pt x="121919" y="0"/>
                    </a:moveTo>
                    <a:lnTo>
                      <a:pt x="76200" y="0"/>
                    </a:lnTo>
                    <a:lnTo>
                      <a:pt x="76200" y="279133"/>
                    </a:lnTo>
                    <a:lnTo>
                      <a:pt x="121919" y="279133"/>
                    </a:lnTo>
                    <a:close/>
                    <a:moveTo>
                      <a:pt x="198119" y="0"/>
                    </a:moveTo>
                    <a:lnTo>
                      <a:pt x="152400" y="0"/>
                    </a:lnTo>
                    <a:lnTo>
                      <a:pt x="152400" y="279133"/>
                    </a:lnTo>
                    <a:lnTo>
                      <a:pt x="198119" y="279133"/>
                    </a:lnTo>
                    <a:close/>
                  </a:path>
                </a:pathLst>
              </a:custGeom>
              <a:solidFill>
                <a:sysClr val="windowText" lastClr="000000">
                  <a:lumMod val="50000"/>
                  <a:lumOff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8" name="正方形/長方形 107">
                <a:extLst>
                  <a:ext uri="{FF2B5EF4-FFF2-40B4-BE49-F238E27FC236}">
                    <a16:creationId xmlns:a16="http://schemas.microsoft.com/office/drawing/2014/main" id="{AFF9EB3A-9521-4832-8D50-57CA3219825F}"/>
                  </a:ext>
                </a:extLst>
              </p:cNvPr>
              <p:cNvSpPr/>
              <p:nvPr/>
            </p:nvSpPr>
            <p:spPr>
              <a:xfrm>
                <a:off x="4546599" y="2829502"/>
                <a:ext cx="523081" cy="45719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9" name="台形 108">
                <a:extLst>
                  <a:ext uri="{FF2B5EF4-FFF2-40B4-BE49-F238E27FC236}">
                    <a16:creationId xmlns:a16="http://schemas.microsoft.com/office/drawing/2014/main" id="{5BF0D109-DAEB-400C-808E-FC4ADE852AEF}"/>
                  </a:ext>
                </a:extLst>
              </p:cNvPr>
              <p:cNvSpPr/>
              <p:nvPr/>
            </p:nvSpPr>
            <p:spPr>
              <a:xfrm>
                <a:off x="3305832" y="2573969"/>
                <a:ext cx="1871932" cy="276615"/>
              </a:xfrm>
              <a:prstGeom prst="trapezoid">
                <a:avLst>
                  <a:gd name="adj" fmla="val 242423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53" name="正方形/長方形 52">
              <a:extLst>
                <a:ext uri="{FF2B5EF4-FFF2-40B4-BE49-F238E27FC236}">
                  <a16:creationId xmlns:a16="http://schemas.microsoft.com/office/drawing/2014/main" id="{1404067C-1D22-48DC-A1DD-62ADD95CCD72}"/>
                </a:ext>
              </a:extLst>
            </p:cNvPr>
            <p:cNvSpPr/>
            <p:nvPr/>
          </p:nvSpPr>
          <p:spPr>
            <a:xfrm>
              <a:off x="2387600" y="2408791"/>
              <a:ext cx="2159000" cy="61211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65CD326E-4E2C-4950-9A04-52612FB343A0}"/>
                </a:ext>
              </a:extLst>
            </p:cNvPr>
            <p:cNvSpPr/>
            <p:nvPr/>
          </p:nvSpPr>
          <p:spPr>
            <a:xfrm>
              <a:off x="2387600" y="2654920"/>
              <a:ext cx="2159000" cy="562733"/>
            </a:xfrm>
            <a:custGeom>
              <a:avLst/>
              <a:gdLst>
                <a:gd name="connsiteX0" fmla="*/ 406400 w 2159000"/>
                <a:gd name="connsiteY0" fmla="*/ 0 h 562733"/>
                <a:gd name="connsiteX1" fmla="*/ 1752600 w 2159000"/>
                <a:gd name="connsiteY1" fmla="*/ 0 h 562733"/>
                <a:gd name="connsiteX2" fmla="*/ 1752600 w 2159000"/>
                <a:gd name="connsiteY2" fmla="*/ 355601 h 562733"/>
                <a:gd name="connsiteX3" fmla="*/ 2159000 w 2159000"/>
                <a:gd name="connsiteY3" fmla="*/ 355601 h 562733"/>
                <a:gd name="connsiteX4" fmla="*/ 2159000 w 2159000"/>
                <a:gd name="connsiteY4" fmla="*/ 562733 h 562733"/>
                <a:gd name="connsiteX5" fmla="*/ 0 w 2159000"/>
                <a:gd name="connsiteY5" fmla="*/ 562733 h 562733"/>
                <a:gd name="connsiteX6" fmla="*/ 0 w 2159000"/>
                <a:gd name="connsiteY6" fmla="*/ 355601 h 562733"/>
                <a:gd name="connsiteX7" fmla="*/ 406400 w 2159000"/>
                <a:gd name="connsiteY7" fmla="*/ 355601 h 56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9000" h="562733">
                  <a:moveTo>
                    <a:pt x="406400" y="0"/>
                  </a:moveTo>
                  <a:lnTo>
                    <a:pt x="1752600" y="0"/>
                  </a:lnTo>
                  <a:lnTo>
                    <a:pt x="1752600" y="355601"/>
                  </a:lnTo>
                  <a:lnTo>
                    <a:pt x="2159000" y="355601"/>
                  </a:lnTo>
                  <a:lnTo>
                    <a:pt x="2159000" y="562733"/>
                  </a:lnTo>
                  <a:lnTo>
                    <a:pt x="0" y="562733"/>
                  </a:lnTo>
                  <a:lnTo>
                    <a:pt x="0" y="355601"/>
                  </a:lnTo>
                  <a:lnTo>
                    <a:pt x="406400" y="355601"/>
                  </a:lnTo>
                  <a:close/>
                </a:path>
              </a:pathLst>
            </a:custGeom>
            <a:solidFill>
              <a:sysClr val="windowText" lastClr="000000">
                <a:lumMod val="85000"/>
                <a:lumOff val="1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38DDDC6B-1D23-4155-85E2-39DE3BF2AB02}"/>
                </a:ext>
              </a:extLst>
            </p:cNvPr>
            <p:cNvGrpSpPr/>
            <p:nvPr/>
          </p:nvGrpSpPr>
          <p:grpSpPr>
            <a:xfrm>
              <a:off x="2442906" y="2717800"/>
              <a:ext cx="297119" cy="229472"/>
              <a:chOff x="2442906" y="2714848"/>
              <a:chExt cx="364399" cy="232424"/>
            </a:xfrm>
            <a:solidFill>
              <a:sysClr val="windowText" lastClr="000000">
                <a:lumMod val="50000"/>
                <a:lumOff val="50000"/>
              </a:sysClr>
            </a:solidFill>
          </p:grpSpPr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C2E4558C-2F4C-4294-A550-40A323B2AAF3}"/>
                  </a:ext>
                </a:extLst>
              </p:cNvPr>
              <p:cNvSpPr/>
              <p:nvPr/>
            </p:nvSpPr>
            <p:spPr>
              <a:xfrm flipH="1">
                <a:off x="2442906" y="2714848"/>
                <a:ext cx="142149" cy="232424"/>
              </a:xfrm>
              <a:custGeom>
                <a:avLst/>
                <a:gdLst>
                  <a:gd name="connsiteX0" fmla="*/ 45719 w 198119"/>
                  <a:gd name="connsiteY0" fmla="*/ 0 h 279133"/>
                  <a:gd name="connsiteX1" fmla="*/ 0 w 198119"/>
                  <a:gd name="connsiteY1" fmla="*/ 0 h 279133"/>
                  <a:gd name="connsiteX2" fmla="*/ 0 w 198119"/>
                  <a:gd name="connsiteY2" fmla="*/ 279133 h 279133"/>
                  <a:gd name="connsiteX3" fmla="*/ 45719 w 198119"/>
                  <a:gd name="connsiteY3" fmla="*/ 279133 h 279133"/>
                  <a:gd name="connsiteX4" fmla="*/ 121919 w 198119"/>
                  <a:gd name="connsiteY4" fmla="*/ 0 h 279133"/>
                  <a:gd name="connsiteX5" fmla="*/ 76200 w 198119"/>
                  <a:gd name="connsiteY5" fmla="*/ 0 h 279133"/>
                  <a:gd name="connsiteX6" fmla="*/ 76200 w 198119"/>
                  <a:gd name="connsiteY6" fmla="*/ 279133 h 279133"/>
                  <a:gd name="connsiteX7" fmla="*/ 121919 w 198119"/>
                  <a:gd name="connsiteY7" fmla="*/ 279133 h 279133"/>
                  <a:gd name="connsiteX8" fmla="*/ 198119 w 198119"/>
                  <a:gd name="connsiteY8" fmla="*/ 0 h 279133"/>
                  <a:gd name="connsiteX9" fmla="*/ 152400 w 198119"/>
                  <a:gd name="connsiteY9" fmla="*/ 0 h 279133"/>
                  <a:gd name="connsiteX10" fmla="*/ 152400 w 198119"/>
                  <a:gd name="connsiteY10" fmla="*/ 279133 h 279133"/>
                  <a:gd name="connsiteX11" fmla="*/ 198119 w 198119"/>
                  <a:gd name="connsiteY11" fmla="*/ 279133 h 27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119" h="279133">
                    <a:moveTo>
                      <a:pt x="45719" y="0"/>
                    </a:moveTo>
                    <a:lnTo>
                      <a:pt x="0" y="0"/>
                    </a:lnTo>
                    <a:lnTo>
                      <a:pt x="0" y="279133"/>
                    </a:lnTo>
                    <a:lnTo>
                      <a:pt x="45719" y="279133"/>
                    </a:lnTo>
                    <a:close/>
                    <a:moveTo>
                      <a:pt x="121919" y="0"/>
                    </a:moveTo>
                    <a:lnTo>
                      <a:pt x="76200" y="0"/>
                    </a:lnTo>
                    <a:lnTo>
                      <a:pt x="76200" y="279133"/>
                    </a:lnTo>
                    <a:lnTo>
                      <a:pt x="121919" y="279133"/>
                    </a:lnTo>
                    <a:close/>
                    <a:moveTo>
                      <a:pt x="198119" y="0"/>
                    </a:moveTo>
                    <a:lnTo>
                      <a:pt x="152400" y="0"/>
                    </a:lnTo>
                    <a:lnTo>
                      <a:pt x="152400" y="279133"/>
                    </a:lnTo>
                    <a:lnTo>
                      <a:pt x="198119" y="279133"/>
                    </a:ln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E2C6EEEF-2A28-412F-8016-C9A5BD10A121}"/>
                  </a:ext>
                </a:extLst>
              </p:cNvPr>
              <p:cNvSpPr/>
              <p:nvPr/>
            </p:nvSpPr>
            <p:spPr>
              <a:xfrm flipH="1">
                <a:off x="2665156" y="2714848"/>
                <a:ext cx="142149" cy="232424"/>
              </a:xfrm>
              <a:custGeom>
                <a:avLst/>
                <a:gdLst>
                  <a:gd name="connsiteX0" fmla="*/ 45719 w 198119"/>
                  <a:gd name="connsiteY0" fmla="*/ 0 h 279133"/>
                  <a:gd name="connsiteX1" fmla="*/ 0 w 198119"/>
                  <a:gd name="connsiteY1" fmla="*/ 0 h 279133"/>
                  <a:gd name="connsiteX2" fmla="*/ 0 w 198119"/>
                  <a:gd name="connsiteY2" fmla="*/ 279133 h 279133"/>
                  <a:gd name="connsiteX3" fmla="*/ 45719 w 198119"/>
                  <a:gd name="connsiteY3" fmla="*/ 279133 h 279133"/>
                  <a:gd name="connsiteX4" fmla="*/ 121919 w 198119"/>
                  <a:gd name="connsiteY4" fmla="*/ 0 h 279133"/>
                  <a:gd name="connsiteX5" fmla="*/ 76200 w 198119"/>
                  <a:gd name="connsiteY5" fmla="*/ 0 h 279133"/>
                  <a:gd name="connsiteX6" fmla="*/ 76200 w 198119"/>
                  <a:gd name="connsiteY6" fmla="*/ 279133 h 279133"/>
                  <a:gd name="connsiteX7" fmla="*/ 121919 w 198119"/>
                  <a:gd name="connsiteY7" fmla="*/ 279133 h 279133"/>
                  <a:gd name="connsiteX8" fmla="*/ 198119 w 198119"/>
                  <a:gd name="connsiteY8" fmla="*/ 0 h 279133"/>
                  <a:gd name="connsiteX9" fmla="*/ 152400 w 198119"/>
                  <a:gd name="connsiteY9" fmla="*/ 0 h 279133"/>
                  <a:gd name="connsiteX10" fmla="*/ 152400 w 198119"/>
                  <a:gd name="connsiteY10" fmla="*/ 279133 h 279133"/>
                  <a:gd name="connsiteX11" fmla="*/ 198119 w 198119"/>
                  <a:gd name="connsiteY11" fmla="*/ 279133 h 27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119" h="279133">
                    <a:moveTo>
                      <a:pt x="45719" y="0"/>
                    </a:moveTo>
                    <a:lnTo>
                      <a:pt x="0" y="0"/>
                    </a:lnTo>
                    <a:lnTo>
                      <a:pt x="0" y="279133"/>
                    </a:lnTo>
                    <a:lnTo>
                      <a:pt x="45719" y="279133"/>
                    </a:lnTo>
                    <a:close/>
                    <a:moveTo>
                      <a:pt x="121919" y="0"/>
                    </a:moveTo>
                    <a:lnTo>
                      <a:pt x="76200" y="0"/>
                    </a:lnTo>
                    <a:lnTo>
                      <a:pt x="76200" y="279133"/>
                    </a:lnTo>
                    <a:lnTo>
                      <a:pt x="121919" y="279133"/>
                    </a:lnTo>
                    <a:close/>
                    <a:moveTo>
                      <a:pt x="198119" y="0"/>
                    </a:moveTo>
                    <a:lnTo>
                      <a:pt x="152400" y="0"/>
                    </a:lnTo>
                    <a:lnTo>
                      <a:pt x="152400" y="279133"/>
                    </a:lnTo>
                    <a:lnTo>
                      <a:pt x="198119" y="279133"/>
                    </a:ln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6" name="グループ化 55">
              <a:extLst>
                <a:ext uri="{FF2B5EF4-FFF2-40B4-BE49-F238E27FC236}">
                  <a16:creationId xmlns:a16="http://schemas.microsoft.com/office/drawing/2014/main" id="{D5402276-8899-472B-B668-542657BC31D2}"/>
                </a:ext>
              </a:extLst>
            </p:cNvPr>
            <p:cNvGrpSpPr/>
            <p:nvPr/>
          </p:nvGrpSpPr>
          <p:grpSpPr>
            <a:xfrm>
              <a:off x="4198681" y="2717800"/>
              <a:ext cx="297119" cy="229472"/>
              <a:chOff x="2442906" y="2714848"/>
              <a:chExt cx="364399" cy="232424"/>
            </a:xfrm>
            <a:solidFill>
              <a:sysClr val="windowText" lastClr="000000">
                <a:lumMod val="50000"/>
                <a:lumOff val="50000"/>
              </a:sysClr>
            </a:solidFill>
          </p:grpSpPr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3F824165-60C7-48AF-A611-60EC59CF6443}"/>
                  </a:ext>
                </a:extLst>
              </p:cNvPr>
              <p:cNvSpPr/>
              <p:nvPr/>
            </p:nvSpPr>
            <p:spPr>
              <a:xfrm flipH="1">
                <a:off x="2442906" y="2714848"/>
                <a:ext cx="142149" cy="232424"/>
              </a:xfrm>
              <a:custGeom>
                <a:avLst/>
                <a:gdLst>
                  <a:gd name="connsiteX0" fmla="*/ 45719 w 198119"/>
                  <a:gd name="connsiteY0" fmla="*/ 0 h 279133"/>
                  <a:gd name="connsiteX1" fmla="*/ 0 w 198119"/>
                  <a:gd name="connsiteY1" fmla="*/ 0 h 279133"/>
                  <a:gd name="connsiteX2" fmla="*/ 0 w 198119"/>
                  <a:gd name="connsiteY2" fmla="*/ 279133 h 279133"/>
                  <a:gd name="connsiteX3" fmla="*/ 45719 w 198119"/>
                  <a:gd name="connsiteY3" fmla="*/ 279133 h 279133"/>
                  <a:gd name="connsiteX4" fmla="*/ 121919 w 198119"/>
                  <a:gd name="connsiteY4" fmla="*/ 0 h 279133"/>
                  <a:gd name="connsiteX5" fmla="*/ 76200 w 198119"/>
                  <a:gd name="connsiteY5" fmla="*/ 0 h 279133"/>
                  <a:gd name="connsiteX6" fmla="*/ 76200 w 198119"/>
                  <a:gd name="connsiteY6" fmla="*/ 279133 h 279133"/>
                  <a:gd name="connsiteX7" fmla="*/ 121919 w 198119"/>
                  <a:gd name="connsiteY7" fmla="*/ 279133 h 279133"/>
                  <a:gd name="connsiteX8" fmla="*/ 198119 w 198119"/>
                  <a:gd name="connsiteY8" fmla="*/ 0 h 279133"/>
                  <a:gd name="connsiteX9" fmla="*/ 152400 w 198119"/>
                  <a:gd name="connsiteY9" fmla="*/ 0 h 279133"/>
                  <a:gd name="connsiteX10" fmla="*/ 152400 w 198119"/>
                  <a:gd name="connsiteY10" fmla="*/ 279133 h 279133"/>
                  <a:gd name="connsiteX11" fmla="*/ 198119 w 198119"/>
                  <a:gd name="connsiteY11" fmla="*/ 279133 h 27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119" h="279133">
                    <a:moveTo>
                      <a:pt x="45719" y="0"/>
                    </a:moveTo>
                    <a:lnTo>
                      <a:pt x="0" y="0"/>
                    </a:lnTo>
                    <a:lnTo>
                      <a:pt x="0" y="279133"/>
                    </a:lnTo>
                    <a:lnTo>
                      <a:pt x="45719" y="279133"/>
                    </a:lnTo>
                    <a:close/>
                    <a:moveTo>
                      <a:pt x="121919" y="0"/>
                    </a:moveTo>
                    <a:lnTo>
                      <a:pt x="76200" y="0"/>
                    </a:lnTo>
                    <a:lnTo>
                      <a:pt x="76200" y="279133"/>
                    </a:lnTo>
                    <a:lnTo>
                      <a:pt x="121919" y="279133"/>
                    </a:lnTo>
                    <a:close/>
                    <a:moveTo>
                      <a:pt x="198119" y="0"/>
                    </a:moveTo>
                    <a:lnTo>
                      <a:pt x="152400" y="0"/>
                    </a:lnTo>
                    <a:lnTo>
                      <a:pt x="152400" y="279133"/>
                    </a:lnTo>
                    <a:lnTo>
                      <a:pt x="198119" y="279133"/>
                    </a:ln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243EAF4D-2B20-40AA-A67A-947CD87B5B74}"/>
                  </a:ext>
                </a:extLst>
              </p:cNvPr>
              <p:cNvSpPr/>
              <p:nvPr/>
            </p:nvSpPr>
            <p:spPr>
              <a:xfrm flipH="1">
                <a:off x="2665156" y="2714848"/>
                <a:ext cx="142149" cy="232424"/>
              </a:xfrm>
              <a:custGeom>
                <a:avLst/>
                <a:gdLst>
                  <a:gd name="connsiteX0" fmla="*/ 45719 w 198119"/>
                  <a:gd name="connsiteY0" fmla="*/ 0 h 279133"/>
                  <a:gd name="connsiteX1" fmla="*/ 0 w 198119"/>
                  <a:gd name="connsiteY1" fmla="*/ 0 h 279133"/>
                  <a:gd name="connsiteX2" fmla="*/ 0 w 198119"/>
                  <a:gd name="connsiteY2" fmla="*/ 279133 h 279133"/>
                  <a:gd name="connsiteX3" fmla="*/ 45719 w 198119"/>
                  <a:gd name="connsiteY3" fmla="*/ 279133 h 279133"/>
                  <a:gd name="connsiteX4" fmla="*/ 121919 w 198119"/>
                  <a:gd name="connsiteY4" fmla="*/ 0 h 279133"/>
                  <a:gd name="connsiteX5" fmla="*/ 76200 w 198119"/>
                  <a:gd name="connsiteY5" fmla="*/ 0 h 279133"/>
                  <a:gd name="connsiteX6" fmla="*/ 76200 w 198119"/>
                  <a:gd name="connsiteY6" fmla="*/ 279133 h 279133"/>
                  <a:gd name="connsiteX7" fmla="*/ 121919 w 198119"/>
                  <a:gd name="connsiteY7" fmla="*/ 279133 h 279133"/>
                  <a:gd name="connsiteX8" fmla="*/ 198119 w 198119"/>
                  <a:gd name="connsiteY8" fmla="*/ 0 h 279133"/>
                  <a:gd name="connsiteX9" fmla="*/ 152400 w 198119"/>
                  <a:gd name="connsiteY9" fmla="*/ 0 h 279133"/>
                  <a:gd name="connsiteX10" fmla="*/ 152400 w 198119"/>
                  <a:gd name="connsiteY10" fmla="*/ 279133 h 279133"/>
                  <a:gd name="connsiteX11" fmla="*/ 198119 w 198119"/>
                  <a:gd name="connsiteY11" fmla="*/ 279133 h 27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119" h="279133">
                    <a:moveTo>
                      <a:pt x="45719" y="0"/>
                    </a:moveTo>
                    <a:lnTo>
                      <a:pt x="0" y="0"/>
                    </a:lnTo>
                    <a:lnTo>
                      <a:pt x="0" y="279133"/>
                    </a:lnTo>
                    <a:lnTo>
                      <a:pt x="45719" y="279133"/>
                    </a:lnTo>
                    <a:close/>
                    <a:moveTo>
                      <a:pt x="121919" y="0"/>
                    </a:moveTo>
                    <a:lnTo>
                      <a:pt x="76200" y="0"/>
                    </a:lnTo>
                    <a:lnTo>
                      <a:pt x="76200" y="279133"/>
                    </a:lnTo>
                    <a:lnTo>
                      <a:pt x="121919" y="279133"/>
                    </a:lnTo>
                    <a:close/>
                    <a:moveTo>
                      <a:pt x="198119" y="0"/>
                    </a:moveTo>
                    <a:lnTo>
                      <a:pt x="152400" y="0"/>
                    </a:lnTo>
                    <a:lnTo>
                      <a:pt x="152400" y="279133"/>
                    </a:lnTo>
                    <a:lnTo>
                      <a:pt x="198119" y="279133"/>
                    </a:ln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57" name="正方形/長方形 56">
              <a:extLst>
                <a:ext uri="{FF2B5EF4-FFF2-40B4-BE49-F238E27FC236}">
                  <a16:creationId xmlns:a16="http://schemas.microsoft.com/office/drawing/2014/main" id="{A583C4FB-396E-47BE-B494-A60B61747AAE}"/>
                </a:ext>
              </a:extLst>
            </p:cNvPr>
            <p:cNvSpPr/>
            <p:nvPr/>
          </p:nvSpPr>
          <p:spPr>
            <a:xfrm>
              <a:off x="1517106" y="3015652"/>
              <a:ext cx="867319" cy="56273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8" name="正方形/長方形 57">
              <a:extLst>
                <a:ext uri="{FF2B5EF4-FFF2-40B4-BE49-F238E27FC236}">
                  <a16:creationId xmlns:a16="http://schemas.microsoft.com/office/drawing/2014/main" id="{DB90B19B-4B5A-49B3-B7D7-8EFFC868099C}"/>
                </a:ext>
              </a:extLst>
            </p:cNvPr>
            <p:cNvSpPr/>
            <p:nvPr/>
          </p:nvSpPr>
          <p:spPr>
            <a:xfrm>
              <a:off x="1517106" y="3463782"/>
              <a:ext cx="867319" cy="482902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59" name="正方形/長方形 58">
              <a:extLst>
                <a:ext uri="{FF2B5EF4-FFF2-40B4-BE49-F238E27FC236}">
                  <a16:creationId xmlns:a16="http://schemas.microsoft.com/office/drawing/2014/main" id="{656E3FC8-31AD-4FA1-9C93-DCB5F257BFAA}"/>
                </a:ext>
              </a:extLst>
            </p:cNvPr>
            <p:cNvSpPr/>
            <p:nvPr/>
          </p:nvSpPr>
          <p:spPr>
            <a:xfrm>
              <a:off x="1809207" y="3383952"/>
              <a:ext cx="285144" cy="562732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0" name="正方形/長方形 59">
              <a:extLst>
                <a:ext uri="{FF2B5EF4-FFF2-40B4-BE49-F238E27FC236}">
                  <a16:creationId xmlns:a16="http://schemas.microsoft.com/office/drawing/2014/main" id="{97DA9904-44FB-4AC7-80FA-DC906B8BD9A8}"/>
                </a:ext>
              </a:extLst>
            </p:cNvPr>
            <p:cNvSpPr/>
            <p:nvPr/>
          </p:nvSpPr>
          <p:spPr>
            <a:xfrm>
              <a:off x="1327150" y="2978727"/>
              <a:ext cx="1057275" cy="51997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E8E26A2B-E274-4C2A-95D2-187357DA8512}"/>
                </a:ext>
              </a:extLst>
            </p:cNvPr>
            <p:cNvSpPr/>
            <p:nvPr/>
          </p:nvSpPr>
          <p:spPr>
            <a:xfrm>
              <a:off x="1270943" y="2856922"/>
              <a:ext cx="1113482" cy="148874"/>
            </a:xfrm>
            <a:custGeom>
              <a:avLst/>
              <a:gdLst>
                <a:gd name="connsiteX0" fmla="*/ 200066 w 1113482"/>
                <a:gd name="connsiteY0" fmla="*/ 0 h 148874"/>
                <a:gd name="connsiteX1" fmla="*/ 1113482 w 1113482"/>
                <a:gd name="connsiteY1" fmla="*/ 0 h 148874"/>
                <a:gd name="connsiteX2" fmla="*/ 1113482 w 1113482"/>
                <a:gd name="connsiteY2" fmla="*/ 148874 h 148874"/>
                <a:gd name="connsiteX3" fmla="*/ 0 w 1113482"/>
                <a:gd name="connsiteY3" fmla="*/ 148874 h 14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482" h="148874">
                  <a:moveTo>
                    <a:pt x="200066" y="0"/>
                  </a:moveTo>
                  <a:lnTo>
                    <a:pt x="1113482" y="0"/>
                  </a:lnTo>
                  <a:lnTo>
                    <a:pt x="1113482" y="148874"/>
                  </a:lnTo>
                  <a:lnTo>
                    <a:pt x="0" y="148874"/>
                  </a:lnTo>
                  <a:close/>
                </a:path>
              </a:pathLst>
            </a:custGeom>
            <a:pattFill prst="dkVert">
              <a:fgClr>
                <a:sysClr val="window" lastClr="FFFFFF">
                  <a:lumMod val="50000"/>
                </a:sysClr>
              </a:fgClr>
              <a:bgClr>
                <a:sysClr val="windowText" lastClr="000000">
                  <a:lumMod val="75000"/>
                  <a:lumOff val="25000"/>
                </a:sysClr>
              </a:bgClr>
            </a:pattFill>
            <a:ln w="12700">
              <a:solidFill>
                <a:sysClr val="windowText" lastClr="000000"/>
              </a:solidFill>
              <a:round/>
              <a:headEnd/>
              <a:tailEnd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2" name="正方形/長方形 61">
              <a:extLst>
                <a:ext uri="{FF2B5EF4-FFF2-40B4-BE49-F238E27FC236}">
                  <a16:creationId xmlns:a16="http://schemas.microsoft.com/office/drawing/2014/main" id="{35788A42-4FCE-4425-BFA8-1F9E1224A202}"/>
                </a:ext>
              </a:extLst>
            </p:cNvPr>
            <p:cNvSpPr/>
            <p:nvPr/>
          </p:nvSpPr>
          <p:spPr>
            <a:xfrm>
              <a:off x="2057400" y="2400877"/>
              <a:ext cx="2838450" cy="58714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3" name="台形 62">
              <a:extLst>
                <a:ext uri="{FF2B5EF4-FFF2-40B4-BE49-F238E27FC236}">
                  <a16:creationId xmlns:a16="http://schemas.microsoft.com/office/drawing/2014/main" id="{9BE55708-B399-4227-9C94-931BF199F623}"/>
                </a:ext>
              </a:extLst>
            </p:cNvPr>
            <p:cNvSpPr/>
            <p:nvPr/>
          </p:nvSpPr>
          <p:spPr>
            <a:xfrm>
              <a:off x="1979598" y="1999857"/>
              <a:ext cx="2998802" cy="424007"/>
            </a:xfrm>
            <a:prstGeom prst="trapezoid">
              <a:avLst>
                <a:gd name="adj" fmla="val 143253"/>
              </a:avLst>
            </a:prstGeom>
            <a:pattFill prst="dkVert">
              <a:fgClr>
                <a:sysClr val="window" lastClr="FFFFFF">
                  <a:lumMod val="50000"/>
                </a:sysClr>
              </a:fgClr>
              <a:bgClr>
                <a:sysClr val="windowText" lastClr="000000">
                  <a:lumMod val="75000"/>
                  <a:lumOff val="25000"/>
                </a:sysClr>
              </a:bgClr>
            </a:pattFill>
            <a:ln w="12700">
              <a:solidFill>
                <a:sysClr val="windowText" lastClr="000000"/>
              </a:solidFill>
              <a:round/>
              <a:headEnd/>
              <a:tailEnd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black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4" name="正方形/長方形 63">
              <a:extLst>
                <a:ext uri="{FF2B5EF4-FFF2-40B4-BE49-F238E27FC236}">
                  <a16:creationId xmlns:a16="http://schemas.microsoft.com/office/drawing/2014/main" id="{1E3BE7C5-1AB1-45EE-A570-5AC9ED19F942}"/>
                </a:ext>
              </a:extLst>
            </p:cNvPr>
            <p:cNvSpPr/>
            <p:nvPr/>
          </p:nvSpPr>
          <p:spPr>
            <a:xfrm>
              <a:off x="2609306" y="1665206"/>
              <a:ext cx="1770590" cy="331257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5" name="正方形/長方形 64">
              <a:extLst>
                <a:ext uri="{FF2B5EF4-FFF2-40B4-BE49-F238E27FC236}">
                  <a16:creationId xmlns:a16="http://schemas.microsoft.com/office/drawing/2014/main" id="{D2432C42-C76C-4F6A-90DB-2FCC3FDA4685}"/>
                </a:ext>
              </a:extLst>
            </p:cNvPr>
            <p:cNvSpPr/>
            <p:nvPr/>
          </p:nvSpPr>
          <p:spPr>
            <a:xfrm>
              <a:off x="2609306" y="1703307"/>
              <a:ext cx="1770590" cy="252494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ACD4D01D-2352-464B-8C79-3B7595C8FA88}"/>
                </a:ext>
              </a:extLst>
            </p:cNvPr>
            <p:cNvSpPr/>
            <p:nvPr/>
          </p:nvSpPr>
          <p:spPr>
            <a:xfrm flipH="1">
              <a:off x="2686049" y="1700727"/>
              <a:ext cx="457199" cy="255073"/>
            </a:xfrm>
            <a:prstGeom prst="rect">
              <a:avLst/>
            </a:prstGeom>
            <a:pattFill prst="dkVert">
              <a:fgClr>
                <a:sysClr val="windowText" lastClr="000000"/>
              </a:fgClr>
              <a:bgClr>
                <a:sysClr val="window" lastClr="FFFFFF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41620ED3-802B-4CDC-8EF7-D8FE9A46EF86}"/>
                </a:ext>
              </a:extLst>
            </p:cNvPr>
            <p:cNvSpPr/>
            <p:nvPr/>
          </p:nvSpPr>
          <p:spPr>
            <a:xfrm flipH="1">
              <a:off x="3784599" y="1700727"/>
              <a:ext cx="457199" cy="255073"/>
            </a:xfrm>
            <a:prstGeom prst="rect">
              <a:avLst/>
            </a:prstGeom>
            <a:pattFill prst="dkVert">
              <a:fgClr>
                <a:sysClr val="windowText" lastClr="000000"/>
              </a:fgClr>
              <a:bgClr>
                <a:sysClr val="window" lastClr="FFFFFF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D783FB2D-72EA-4AC0-A24C-9119C58B6F65}"/>
                </a:ext>
              </a:extLst>
            </p:cNvPr>
            <p:cNvGrpSpPr/>
            <p:nvPr/>
          </p:nvGrpSpPr>
          <p:grpSpPr>
            <a:xfrm>
              <a:off x="2737456" y="1911336"/>
              <a:ext cx="1510694" cy="1312667"/>
              <a:chOff x="2737456" y="1911336"/>
              <a:chExt cx="1510694" cy="1312667"/>
            </a:xfrm>
          </p:grpSpPr>
          <p:sp>
            <p:nvSpPr>
              <p:cNvPr id="91" name="正方形/長方形 90">
                <a:extLst>
                  <a:ext uri="{FF2B5EF4-FFF2-40B4-BE49-F238E27FC236}">
                    <a16:creationId xmlns:a16="http://schemas.microsoft.com/office/drawing/2014/main" id="{D4425DDB-73A6-4E5D-86CE-6CCA618BDFBC}"/>
                  </a:ext>
                </a:extLst>
              </p:cNvPr>
              <p:cNvSpPr/>
              <p:nvPr/>
            </p:nvSpPr>
            <p:spPr>
              <a:xfrm>
                <a:off x="2914650" y="3016871"/>
                <a:ext cx="1130300" cy="207132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92" name="グループ化 91">
                <a:extLst>
                  <a:ext uri="{FF2B5EF4-FFF2-40B4-BE49-F238E27FC236}">
                    <a16:creationId xmlns:a16="http://schemas.microsoft.com/office/drawing/2014/main" id="{B8A44493-2AEB-4386-AAAB-550D66053C55}"/>
                  </a:ext>
                </a:extLst>
              </p:cNvPr>
              <p:cNvGrpSpPr/>
              <p:nvPr/>
            </p:nvGrpSpPr>
            <p:grpSpPr>
              <a:xfrm>
                <a:off x="2737456" y="1911336"/>
                <a:ext cx="1510694" cy="1112633"/>
                <a:chOff x="2737456" y="4792966"/>
                <a:chExt cx="1510694" cy="1112633"/>
              </a:xfrm>
            </p:grpSpPr>
            <p:sp>
              <p:nvSpPr>
                <p:cNvPr id="93" name="フリーフォーム: 図形 92">
                  <a:extLst>
                    <a:ext uri="{FF2B5EF4-FFF2-40B4-BE49-F238E27FC236}">
                      <a16:creationId xmlns:a16="http://schemas.microsoft.com/office/drawing/2014/main" id="{1FE12217-86C3-4802-89A9-C94A5CE48F56}"/>
                    </a:ext>
                  </a:extLst>
                </p:cNvPr>
                <p:cNvSpPr/>
                <p:nvPr/>
              </p:nvSpPr>
              <p:spPr>
                <a:xfrm>
                  <a:off x="2908300" y="4877803"/>
                  <a:ext cx="1136650" cy="1027796"/>
                </a:xfrm>
                <a:custGeom>
                  <a:avLst/>
                  <a:gdLst>
                    <a:gd name="connsiteX0" fmla="*/ 401457 w 1136650"/>
                    <a:gd name="connsiteY0" fmla="*/ 0 h 1027796"/>
                    <a:gd name="connsiteX1" fmla="*/ 730733 w 1136650"/>
                    <a:gd name="connsiteY1" fmla="*/ 0 h 1027796"/>
                    <a:gd name="connsiteX2" fmla="*/ 950803 w 1136650"/>
                    <a:gd name="connsiteY2" fmla="*/ 80020 h 1027796"/>
                    <a:gd name="connsiteX3" fmla="*/ 1136650 w 1136650"/>
                    <a:gd name="connsiteY3" fmla="*/ 285449 h 1027796"/>
                    <a:gd name="connsiteX4" fmla="*/ 1136650 w 1136650"/>
                    <a:gd name="connsiteY4" fmla="*/ 1027796 h 1027796"/>
                    <a:gd name="connsiteX5" fmla="*/ 0 w 1136650"/>
                    <a:gd name="connsiteY5" fmla="*/ 1027796 h 1027796"/>
                    <a:gd name="connsiteX6" fmla="*/ 0 w 1136650"/>
                    <a:gd name="connsiteY6" fmla="*/ 280519 h 1027796"/>
                    <a:gd name="connsiteX7" fmla="*/ 181388 w 1136650"/>
                    <a:gd name="connsiteY7" fmla="*/ 80020 h 1027796"/>
                    <a:gd name="connsiteX8" fmla="*/ 401457 w 1136650"/>
                    <a:gd name="connsiteY8" fmla="*/ 0 h 10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6650" h="1027796">
                      <a:moveTo>
                        <a:pt x="401457" y="0"/>
                      </a:moveTo>
                      <a:lnTo>
                        <a:pt x="730733" y="0"/>
                      </a:lnTo>
                      <a:cubicBezTo>
                        <a:pt x="816674" y="0"/>
                        <a:pt x="894484" y="30579"/>
                        <a:pt x="950803" y="80020"/>
                      </a:cubicBezTo>
                      <a:lnTo>
                        <a:pt x="1136650" y="285449"/>
                      </a:lnTo>
                      <a:lnTo>
                        <a:pt x="1136650" y="1027796"/>
                      </a:lnTo>
                      <a:lnTo>
                        <a:pt x="0" y="1027796"/>
                      </a:lnTo>
                      <a:lnTo>
                        <a:pt x="0" y="280519"/>
                      </a:lnTo>
                      <a:lnTo>
                        <a:pt x="181388" y="80020"/>
                      </a:lnTo>
                      <a:cubicBezTo>
                        <a:pt x="237709" y="30579"/>
                        <a:pt x="315516" y="0"/>
                        <a:pt x="401457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4" name="フリーフォーム: 図形 93">
                  <a:extLst>
                    <a:ext uri="{FF2B5EF4-FFF2-40B4-BE49-F238E27FC236}">
                      <a16:creationId xmlns:a16="http://schemas.microsoft.com/office/drawing/2014/main" id="{DF0BAB36-0DB6-4C53-9396-E80CCA8F66C2}"/>
                    </a:ext>
                  </a:extLst>
                </p:cNvPr>
                <p:cNvSpPr/>
                <p:nvPr/>
              </p:nvSpPr>
              <p:spPr>
                <a:xfrm>
                  <a:off x="2737456" y="4792966"/>
                  <a:ext cx="1510694" cy="362625"/>
                </a:xfrm>
                <a:custGeom>
                  <a:avLst/>
                  <a:gdLst>
                    <a:gd name="connsiteX0" fmla="*/ 521329 w 1409700"/>
                    <a:gd name="connsiteY0" fmla="*/ 0 h 362625"/>
                    <a:gd name="connsiteX1" fmla="*/ 851460 w 1409700"/>
                    <a:gd name="connsiteY1" fmla="*/ 0 h 362625"/>
                    <a:gd name="connsiteX2" fmla="*/ 1072101 w 1409700"/>
                    <a:gd name="connsiteY2" fmla="*/ 84190 h 362625"/>
                    <a:gd name="connsiteX3" fmla="*/ 1263001 w 1409700"/>
                    <a:gd name="connsiteY3" fmla="*/ 305627 h 362625"/>
                    <a:gd name="connsiteX4" fmla="*/ 1409700 w 1409700"/>
                    <a:gd name="connsiteY4" fmla="*/ 305627 h 362625"/>
                    <a:gd name="connsiteX5" fmla="*/ 1409700 w 1409700"/>
                    <a:gd name="connsiteY5" fmla="*/ 362625 h 362625"/>
                    <a:gd name="connsiteX6" fmla="*/ 1224338 w 1409700"/>
                    <a:gd name="connsiteY6" fmla="*/ 362625 h 362625"/>
                    <a:gd name="connsiteX7" fmla="*/ 1046662 w 1409700"/>
                    <a:gd name="connsiteY7" fmla="*/ 152158 h 362625"/>
                    <a:gd name="connsiteX8" fmla="*/ 841304 w 1409700"/>
                    <a:gd name="connsiteY8" fmla="*/ 72138 h 362625"/>
                    <a:gd name="connsiteX9" fmla="*/ 534041 w 1409700"/>
                    <a:gd name="connsiteY9" fmla="*/ 72138 h 362625"/>
                    <a:gd name="connsiteX10" fmla="*/ 328684 w 1409700"/>
                    <a:gd name="connsiteY10" fmla="*/ 152158 h 362625"/>
                    <a:gd name="connsiteX11" fmla="*/ 151007 w 1409700"/>
                    <a:gd name="connsiteY11" fmla="*/ 362625 h 362625"/>
                    <a:gd name="connsiteX12" fmla="*/ 0 w 1409700"/>
                    <a:gd name="connsiteY12" fmla="*/ 362625 h 362625"/>
                    <a:gd name="connsiteX13" fmla="*/ 0 w 1409700"/>
                    <a:gd name="connsiteY13" fmla="*/ 305627 h 362625"/>
                    <a:gd name="connsiteX14" fmla="*/ 109788 w 1409700"/>
                    <a:gd name="connsiteY14" fmla="*/ 305627 h 362625"/>
                    <a:gd name="connsiteX15" fmla="*/ 300688 w 1409700"/>
                    <a:gd name="connsiteY15" fmla="*/ 84190 h 362625"/>
                    <a:gd name="connsiteX16" fmla="*/ 521329 w 1409700"/>
                    <a:gd name="connsiteY16" fmla="*/ 0 h 362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9700" h="362625">
                      <a:moveTo>
                        <a:pt x="521329" y="0"/>
                      </a:moveTo>
                      <a:lnTo>
                        <a:pt x="851460" y="0"/>
                      </a:lnTo>
                      <a:cubicBezTo>
                        <a:pt x="937624" y="0"/>
                        <a:pt x="1015635" y="32172"/>
                        <a:pt x="1072101" y="84190"/>
                      </a:cubicBezTo>
                      <a:lnTo>
                        <a:pt x="1263001" y="305627"/>
                      </a:lnTo>
                      <a:lnTo>
                        <a:pt x="1409700" y="305627"/>
                      </a:lnTo>
                      <a:lnTo>
                        <a:pt x="1409700" y="362625"/>
                      </a:lnTo>
                      <a:lnTo>
                        <a:pt x="1224338" y="362625"/>
                      </a:lnTo>
                      <a:lnTo>
                        <a:pt x="1046662" y="152158"/>
                      </a:lnTo>
                      <a:cubicBezTo>
                        <a:pt x="994108" y="102717"/>
                        <a:pt x="921500" y="72138"/>
                        <a:pt x="841304" y="72138"/>
                      </a:cubicBezTo>
                      <a:lnTo>
                        <a:pt x="534041" y="72138"/>
                      </a:lnTo>
                      <a:cubicBezTo>
                        <a:pt x="453845" y="72138"/>
                        <a:pt x="381240" y="102717"/>
                        <a:pt x="328684" y="152158"/>
                      </a:cubicBezTo>
                      <a:lnTo>
                        <a:pt x="151007" y="362625"/>
                      </a:lnTo>
                      <a:lnTo>
                        <a:pt x="0" y="362625"/>
                      </a:lnTo>
                      <a:lnTo>
                        <a:pt x="0" y="305627"/>
                      </a:lnTo>
                      <a:lnTo>
                        <a:pt x="109788" y="305627"/>
                      </a:lnTo>
                      <a:lnTo>
                        <a:pt x="300688" y="84190"/>
                      </a:lnTo>
                      <a:cubicBezTo>
                        <a:pt x="357156" y="32172"/>
                        <a:pt x="435164" y="0"/>
                        <a:pt x="521329" y="0"/>
                      </a:cubicBez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2A590CC1-D6F2-4A85-9FA8-1F148B35EDFA}"/>
                    </a:ext>
                  </a:extLst>
                </p:cNvPr>
                <p:cNvSpPr/>
                <p:nvPr/>
              </p:nvSpPr>
              <p:spPr>
                <a:xfrm>
                  <a:off x="2737456" y="4843766"/>
                  <a:ext cx="1510694" cy="362625"/>
                </a:xfrm>
                <a:custGeom>
                  <a:avLst/>
                  <a:gdLst>
                    <a:gd name="connsiteX0" fmla="*/ 521329 w 1409700"/>
                    <a:gd name="connsiteY0" fmla="*/ 0 h 362625"/>
                    <a:gd name="connsiteX1" fmla="*/ 851460 w 1409700"/>
                    <a:gd name="connsiteY1" fmla="*/ 0 h 362625"/>
                    <a:gd name="connsiteX2" fmla="*/ 1072101 w 1409700"/>
                    <a:gd name="connsiteY2" fmla="*/ 84190 h 362625"/>
                    <a:gd name="connsiteX3" fmla="*/ 1263001 w 1409700"/>
                    <a:gd name="connsiteY3" fmla="*/ 305627 h 362625"/>
                    <a:gd name="connsiteX4" fmla="*/ 1409700 w 1409700"/>
                    <a:gd name="connsiteY4" fmla="*/ 305627 h 362625"/>
                    <a:gd name="connsiteX5" fmla="*/ 1409700 w 1409700"/>
                    <a:gd name="connsiteY5" fmla="*/ 362625 h 362625"/>
                    <a:gd name="connsiteX6" fmla="*/ 1224338 w 1409700"/>
                    <a:gd name="connsiteY6" fmla="*/ 362625 h 362625"/>
                    <a:gd name="connsiteX7" fmla="*/ 1046662 w 1409700"/>
                    <a:gd name="connsiteY7" fmla="*/ 152158 h 362625"/>
                    <a:gd name="connsiteX8" fmla="*/ 841304 w 1409700"/>
                    <a:gd name="connsiteY8" fmla="*/ 72138 h 362625"/>
                    <a:gd name="connsiteX9" fmla="*/ 534041 w 1409700"/>
                    <a:gd name="connsiteY9" fmla="*/ 72138 h 362625"/>
                    <a:gd name="connsiteX10" fmla="*/ 328684 w 1409700"/>
                    <a:gd name="connsiteY10" fmla="*/ 152158 h 362625"/>
                    <a:gd name="connsiteX11" fmla="*/ 151007 w 1409700"/>
                    <a:gd name="connsiteY11" fmla="*/ 362625 h 362625"/>
                    <a:gd name="connsiteX12" fmla="*/ 0 w 1409700"/>
                    <a:gd name="connsiteY12" fmla="*/ 362625 h 362625"/>
                    <a:gd name="connsiteX13" fmla="*/ 0 w 1409700"/>
                    <a:gd name="connsiteY13" fmla="*/ 305627 h 362625"/>
                    <a:gd name="connsiteX14" fmla="*/ 109788 w 1409700"/>
                    <a:gd name="connsiteY14" fmla="*/ 305627 h 362625"/>
                    <a:gd name="connsiteX15" fmla="*/ 300688 w 1409700"/>
                    <a:gd name="connsiteY15" fmla="*/ 84190 h 362625"/>
                    <a:gd name="connsiteX16" fmla="*/ 521329 w 1409700"/>
                    <a:gd name="connsiteY16" fmla="*/ 0 h 362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9700" h="362625">
                      <a:moveTo>
                        <a:pt x="521329" y="0"/>
                      </a:moveTo>
                      <a:lnTo>
                        <a:pt x="851460" y="0"/>
                      </a:lnTo>
                      <a:cubicBezTo>
                        <a:pt x="937624" y="0"/>
                        <a:pt x="1015635" y="32172"/>
                        <a:pt x="1072101" y="84190"/>
                      </a:cubicBezTo>
                      <a:lnTo>
                        <a:pt x="1263001" y="305627"/>
                      </a:lnTo>
                      <a:lnTo>
                        <a:pt x="1409700" y="305627"/>
                      </a:lnTo>
                      <a:lnTo>
                        <a:pt x="1409700" y="362625"/>
                      </a:lnTo>
                      <a:lnTo>
                        <a:pt x="1224338" y="362625"/>
                      </a:lnTo>
                      <a:lnTo>
                        <a:pt x="1046662" y="152158"/>
                      </a:lnTo>
                      <a:cubicBezTo>
                        <a:pt x="994108" y="102717"/>
                        <a:pt x="921500" y="72138"/>
                        <a:pt x="841304" y="72138"/>
                      </a:cubicBezTo>
                      <a:lnTo>
                        <a:pt x="534041" y="72138"/>
                      </a:lnTo>
                      <a:cubicBezTo>
                        <a:pt x="453845" y="72138"/>
                        <a:pt x="381240" y="102717"/>
                        <a:pt x="328684" y="152158"/>
                      </a:cubicBezTo>
                      <a:lnTo>
                        <a:pt x="151007" y="362625"/>
                      </a:lnTo>
                      <a:lnTo>
                        <a:pt x="0" y="362625"/>
                      </a:lnTo>
                      <a:lnTo>
                        <a:pt x="0" y="305627"/>
                      </a:lnTo>
                      <a:lnTo>
                        <a:pt x="109788" y="305627"/>
                      </a:lnTo>
                      <a:lnTo>
                        <a:pt x="300688" y="84190"/>
                      </a:lnTo>
                      <a:cubicBezTo>
                        <a:pt x="357156" y="32172"/>
                        <a:pt x="435164" y="0"/>
                        <a:pt x="521329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6" name="正方形/長方形 95">
                  <a:extLst>
                    <a:ext uri="{FF2B5EF4-FFF2-40B4-BE49-F238E27FC236}">
                      <a16:creationId xmlns:a16="http://schemas.microsoft.com/office/drawing/2014/main" id="{C5233323-50DC-4F5B-934B-A14E3295B5FB}"/>
                    </a:ext>
                  </a:extLst>
                </p:cNvPr>
                <p:cNvSpPr/>
                <p:nvPr/>
              </p:nvSpPr>
              <p:spPr>
                <a:xfrm flipH="1">
                  <a:off x="3010030" y="5549900"/>
                  <a:ext cx="424099" cy="289111"/>
                </a:xfrm>
                <a:prstGeom prst="rect">
                  <a:avLst/>
                </a:prstGeom>
                <a:pattFill prst="dkVert">
                  <a:fgClr>
                    <a:sysClr val="windowText" lastClr="000000"/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7" name="正方形/長方形 96">
                  <a:extLst>
                    <a:ext uri="{FF2B5EF4-FFF2-40B4-BE49-F238E27FC236}">
                      <a16:creationId xmlns:a16="http://schemas.microsoft.com/office/drawing/2014/main" id="{436DD279-1557-4BEF-9C2F-1FABEC7F49FD}"/>
                    </a:ext>
                  </a:extLst>
                </p:cNvPr>
                <p:cNvSpPr/>
                <p:nvPr/>
              </p:nvSpPr>
              <p:spPr>
                <a:xfrm flipH="1">
                  <a:off x="3519251" y="5549900"/>
                  <a:ext cx="424099" cy="289111"/>
                </a:xfrm>
                <a:prstGeom prst="rect">
                  <a:avLst/>
                </a:prstGeom>
                <a:pattFill prst="dkVert">
                  <a:fgClr>
                    <a:sysClr val="windowText" lastClr="000000"/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8" name="正方形/長方形 97">
                  <a:extLst>
                    <a:ext uri="{FF2B5EF4-FFF2-40B4-BE49-F238E27FC236}">
                      <a16:creationId xmlns:a16="http://schemas.microsoft.com/office/drawing/2014/main" id="{FC731E1C-80E8-48B5-88B8-2C9EFD3BEAD8}"/>
                    </a:ext>
                  </a:extLst>
                </p:cNvPr>
                <p:cNvSpPr/>
                <p:nvPr/>
              </p:nvSpPr>
              <p:spPr>
                <a:xfrm flipH="1">
                  <a:off x="3010029" y="5203518"/>
                  <a:ext cx="424099" cy="192591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9" name="正方形/長方形 98">
                  <a:extLst>
                    <a:ext uri="{FF2B5EF4-FFF2-40B4-BE49-F238E27FC236}">
                      <a16:creationId xmlns:a16="http://schemas.microsoft.com/office/drawing/2014/main" id="{ABB23221-8596-49B2-B1E4-130780ED0D9A}"/>
                    </a:ext>
                  </a:extLst>
                </p:cNvPr>
                <p:cNvSpPr/>
                <p:nvPr/>
              </p:nvSpPr>
              <p:spPr>
                <a:xfrm flipH="1">
                  <a:off x="3519250" y="5203518"/>
                  <a:ext cx="424099" cy="192591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5A22B6D0-108E-40BE-A47C-C6E3FE32E94B}"/>
                </a:ext>
              </a:extLst>
            </p:cNvPr>
            <p:cNvSpPr/>
            <p:nvPr/>
          </p:nvSpPr>
          <p:spPr>
            <a:xfrm>
              <a:off x="2609306" y="1608057"/>
              <a:ext cx="1770590" cy="57149"/>
            </a:xfrm>
            <a:prstGeom prst="rect">
              <a:avLst/>
            </a:prstGeom>
            <a:solidFill>
              <a:sysClr val="windowText" lastClr="000000">
                <a:lumMod val="85000"/>
                <a:lumOff val="1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0833E88A-44BC-47B9-BBF1-0904A5CF72D1}"/>
                </a:ext>
              </a:extLst>
            </p:cNvPr>
            <p:cNvSpPr/>
            <p:nvPr/>
          </p:nvSpPr>
          <p:spPr>
            <a:xfrm>
              <a:off x="3421551" y="1778670"/>
              <a:ext cx="127797" cy="140552"/>
            </a:xfrm>
            <a:custGeom>
              <a:avLst/>
              <a:gdLst>
                <a:gd name="connsiteX0" fmla="*/ 31406 w 90028"/>
                <a:gd name="connsiteY0" fmla="*/ 0 h 162693"/>
                <a:gd name="connsiteX1" fmla="*/ 58622 w 90028"/>
                <a:gd name="connsiteY1" fmla="*/ 0 h 162693"/>
                <a:gd name="connsiteX2" fmla="*/ 68461 w 90028"/>
                <a:gd name="connsiteY2" fmla="*/ 101087 h 162693"/>
                <a:gd name="connsiteX3" fmla="*/ 76844 w 90028"/>
                <a:gd name="connsiteY3" fmla="*/ 103750 h 162693"/>
                <a:gd name="connsiteX4" fmla="*/ 90028 w 90028"/>
                <a:gd name="connsiteY4" fmla="*/ 128165 h 162693"/>
                <a:gd name="connsiteX5" fmla="*/ 45014 w 90028"/>
                <a:gd name="connsiteY5" fmla="*/ 162693 h 162693"/>
                <a:gd name="connsiteX6" fmla="*/ 0 w 90028"/>
                <a:gd name="connsiteY6" fmla="*/ 128165 h 162693"/>
                <a:gd name="connsiteX7" fmla="*/ 13184 w 90028"/>
                <a:gd name="connsiteY7" fmla="*/ 103750 h 162693"/>
                <a:gd name="connsiteX8" fmla="*/ 21567 w 90028"/>
                <a:gd name="connsiteY8" fmla="*/ 101087 h 16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028" h="162693">
                  <a:moveTo>
                    <a:pt x="31406" y="0"/>
                  </a:moveTo>
                  <a:lnTo>
                    <a:pt x="58622" y="0"/>
                  </a:lnTo>
                  <a:lnTo>
                    <a:pt x="68461" y="101087"/>
                  </a:lnTo>
                  <a:lnTo>
                    <a:pt x="76844" y="103750"/>
                  </a:lnTo>
                  <a:cubicBezTo>
                    <a:pt x="84990" y="109999"/>
                    <a:pt x="90028" y="118631"/>
                    <a:pt x="90028" y="128165"/>
                  </a:cubicBezTo>
                  <a:cubicBezTo>
                    <a:pt x="90028" y="147234"/>
                    <a:pt x="69875" y="162693"/>
                    <a:pt x="45014" y="162693"/>
                  </a:cubicBezTo>
                  <a:cubicBezTo>
                    <a:pt x="20153" y="162693"/>
                    <a:pt x="0" y="147234"/>
                    <a:pt x="0" y="128165"/>
                  </a:cubicBezTo>
                  <a:cubicBezTo>
                    <a:pt x="0" y="118631"/>
                    <a:pt x="5038" y="109999"/>
                    <a:pt x="13184" y="103750"/>
                  </a:cubicBezTo>
                  <a:lnTo>
                    <a:pt x="21567" y="101087"/>
                  </a:ln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71" name="グループ化 70">
              <a:extLst>
                <a:ext uri="{FF2B5EF4-FFF2-40B4-BE49-F238E27FC236}">
                  <a16:creationId xmlns:a16="http://schemas.microsoft.com/office/drawing/2014/main" id="{5956342C-C617-4948-98D3-C3F53A1D431F}"/>
                </a:ext>
              </a:extLst>
            </p:cNvPr>
            <p:cNvGrpSpPr/>
            <p:nvPr/>
          </p:nvGrpSpPr>
          <p:grpSpPr>
            <a:xfrm>
              <a:off x="2250357" y="822765"/>
              <a:ext cx="2439172" cy="814476"/>
              <a:chOff x="2250357" y="745956"/>
              <a:chExt cx="2439172" cy="814476"/>
            </a:xfrm>
          </p:grpSpPr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4D2556AD-6A45-4580-BBC2-7E29C1997A77}"/>
                  </a:ext>
                </a:extLst>
              </p:cNvPr>
              <p:cNvSpPr/>
              <p:nvPr/>
            </p:nvSpPr>
            <p:spPr>
              <a:xfrm flipV="1">
                <a:off x="2386722" y="1514712"/>
                <a:ext cx="2215758" cy="45720"/>
              </a:xfrm>
              <a:prstGeom prst="rect">
                <a:avLst/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80" name="グループ化 79">
                <a:extLst>
                  <a:ext uri="{FF2B5EF4-FFF2-40B4-BE49-F238E27FC236}">
                    <a16:creationId xmlns:a16="http://schemas.microsoft.com/office/drawing/2014/main" id="{4C2DB977-9B2E-40D5-BC80-54C8BB4DF583}"/>
                  </a:ext>
                </a:extLst>
              </p:cNvPr>
              <p:cNvGrpSpPr/>
              <p:nvPr/>
            </p:nvGrpSpPr>
            <p:grpSpPr>
              <a:xfrm>
                <a:off x="2250357" y="745956"/>
                <a:ext cx="2439172" cy="802429"/>
                <a:chOff x="7520076" y="3578384"/>
                <a:chExt cx="2439172" cy="802429"/>
              </a:xfrm>
            </p:grpSpPr>
            <p:grpSp>
              <p:nvGrpSpPr>
                <p:cNvPr id="81" name="グループ化 80">
                  <a:extLst>
                    <a:ext uri="{FF2B5EF4-FFF2-40B4-BE49-F238E27FC236}">
                      <a16:creationId xmlns:a16="http://schemas.microsoft.com/office/drawing/2014/main" id="{82ADD9CF-0379-467A-B91C-2FD5AB53C72E}"/>
                    </a:ext>
                  </a:extLst>
                </p:cNvPr>
                <p:cNvGrpSpPr/>
                <p:nvPr/>
              </p:nvGrpSpPr>
              <p:grpSpPr>
                <a:xfrm>
                  <a:off x="7520076" y="3578384"/>
                  <a:ext cx="2439172" cy="802429"/>
                  <a:chOff x="7520076" y="3768208"/>
                  <a:chExt cx="2075884" cy="682916"/>
                </a:xfrm>
              </p:grpSpPr>
              <p:sp>
                <p:nvSpPr>
                  <p:cNvPr id="83" name="台形 82">
                    <a:extLst>
                      <a:ext uri="{FF2B5EF4-FFF2-40B4-BE49-F238E27FC236}">
                        <a16:creationId xmlns:a16="http://schemas.microsoft.com/office/drawing/2014/main" id="{3CDFF992-EFFB-487D-8598-EA6D5DE8A37C}"/>
                      </a:ext>
                    </a:extLst>
                  </p:cNvPr>
                  <p:cNvSpPr/>
                  <p:nvPr/>
                </p:nvSpPr>
                <p:spPr>
                  <a:xfrm>
                    <a:off x="7520076" y="4276499"/>
                    <a:ext cx="2075884" cy="174625"/>
                  </a:xfrm>
                  <a:prstGeom prst="trapezoid">
                    <a:avLst>
                      <a:gd name="adj" fmla="val 257139"/>
                    </a:avLst>
                  </a:prstGeom>
                  <a:pattFill prst="dkVert">
                    <a:fgClr>
                      <a:sysClr val="window" lastClr="FFFFFF">
                        <a:lumMod val="50000"/>
                      </a:sysClr>
                    </a:fgClr>
                    <a:bgClr>
                      <a:sysClr val="windowText" lastClr="000000">
                        <a:lumMod val="75000"/>
                        <a:lumOff val="25000"/>
                      </a:sysClr>
                    </a:bgClr>
                  </a:pattFill>
                  <a:ln w="127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black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84" name="グループ化 83">
                    <a:extLst>
                      <a:ext uri="{FF2B5EF4-FFF2-40B4-BE49-F238E27FC236}">
                        <a16:creationId xmlns:a16="http://schemas.microsoft.com/office/drawing/2014/main" id="{EF0FEFB4-1260-498E-914D-CDAB5F54E178}"/>
                      </a:ext>
                    </a:extLst>
                  </p:cNvPr>
                  <p:cNvGrpSpPr/>
                  <p:nvPr/>
                </p:nvGrpSpPr>
                <p:grpSpPr>
                  <a:xfrm>
                    <a:off x="7924572" y="3768208"/>
                    <a:ext cx="1266575" cy="579209"/>
                    <a:chOff x="2295775" y="1314299"/>
                    <a:chExt cx="1320866" cy="515841"/>
                  </a:xfrm>
                </p:grpSpPr>
                <p:sp>
                  <p:nvSpPr>
                    <p:cNvPr id="85" name="台形 84">
                      <a:extLst>
                        <a:ext uri="{FF2B5EF4-FFF2-40B4-BE49-F238E27FC236}">
                          <a16:creationId xmlns:a16="http://schemas.microsoft.com/office/drawing/2014/main" id="{11436AFE-13BB-460D-B8B3-6EA3BE5F0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95775" y="1409700"/>
                      <a:ext cx="1320866" cy="420440"/>
                    </a:xfrm>
                    <a:prstGeom prst="trapezoid">
                      <a:avLst>
                        <a:gd name="adj" fmla="val 151955"/>
                      </a:avLst>
                    </a:prstGeom>
                    <a:pattFill prst="dkVert">
                      <a:fgClr>
                        <a:sysClr val="window" lastClr="FFFFFF">
                          <a:lumMod val="50000"/>
                        </a:sysClr>
                      </a:fgClr>
                      <a:bgClr>
                        <a:sysClr val="windowText" lastClr="000000">
                          <a:lumMod val="75000"/>
                          <a:lumOff val="25000"/>
                        </a:sysClr>
                      </a:bgClr>
                    </a:pattFill>
                    <a:ln w="1270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black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grpSp>
                  <p:nvGrpSpPr>
                    <p:cNvPr id="86" name="グループ化 85">
                      <a:extLst>
                        <a:ext uri="{FF2B5EF4-FFF2-40B4-BE49-F238E27FC236}">
                          <a16:creationId xmlns:a16="http://schemas.microsoft.com/office/drawing/2014/main" id="{2D7529C6-6271-41E9-8915-3755C74D95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379195" y="1459530"/>
                      <a:ext cx="1154026" cy="370610"/>
                      <a:chOff x="2379195" y="1459530"/>
                      <a:chExt cx="1154026" cy="370610"/>
                    </a:xfrm>
                  </p:grpSpPr>
                  <p:sp>
                    <p:nvSpPr>
                      <p:cNvPr id="88" name="台形 87">
                        <a:extLst>
                          <a:ext uri="{FF2B5EF4-FFF2-40B4-BE49-F238E27FC236}">
                            <a16:creationId xmlns:a16="http://schemas.microsoft.com/office/drawing/2014/main" id="{F5B34B44-DA30-4E60-A3F5-2AAEF980B2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79195" y="1459530"/>
                        <a:ext cx="1154026" cy="370610"/>
                      </a:xfrm>
                      <a:prstGeom prst="trapezoid">
                        <a:avLst>
                          <a:gd name="adj" fmla="val 162215"/>
                        </a:avLst>
                      </a:prstGeom>
                      <a:solidFill>
                        <a:sysClr val="window" lastClr="FFFFFF">
                          <a:lumMod val="85000"/>
                        </a:sysClr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89" name="台形 88">
                        <a:extLst>
                          <a:ext uri="{FF2B5EF4-FFF2-40B4-BE49-F238E27FC236}">
                            <a16:creationId xmlns:a16="http://schemas.microsoft.com/office/drawing/2014/main" id="{2B72F624-5C59-45E9-BD24-56718CA6E5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38401" y="1497124"/>
                        <a:ext cx="1033464" cy="333016"/>
                      </a:xfrm>
                      <a:prstGeom prst="trapezoid">
                        <a:avLst>
                          <a:gd name="adj" fmla="val 162215"/>
                        </a:avLst>
                      </a:prstGeom>
                      <a:solidFill>
                        <a:sysClr val="window" lastClr="FFFFFF">
                          <a:lumMod val="95000"/>
                        </a:sysClr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90" name="台形 89">
                        <a:extLst>
                          <a:ext uri="{FF2B5EF4-FFF2-40B4-BE49-F238E27FC236}">
                            <a16:creationId xmlns:a16="http://schemas.microsoft.com/office/drawing/2014/main" id="{8326FBB3-3EBE-4C8A-B505-E6AEE907DB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573662" y="1581299"/>
                        <a:ext cx="769757" cy="248841"/>
                      </a:xfrm>
                      <a:prstGeom prst="trapezoid">
                        <a:avLst>
                          <a:gd name="adj" fmla="val 162215"/>
                        </a:avLst>
                      </a:prstGeom>
                      <a:solidFill>
                        <a:sysClr val="window" lastClr="FFFFFF">
                          <a:lumMod val="95000"/>
                        </a:sysClr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</p:grpSp>
                <p:sp>
                  <p:nvSpPr>
                    <p:cNvPr id="87" name="フリーフォーム: 図形 86">
                      <a:extLst>
                        <a:ext uri="{FF2B5EF4-FFF2-40B4-BE49-F238E27FC236}">
                          <a16:creationId xmlns:a16="http://schemas.microsoft.com/office/drawing/2014/main" id="{FBBDB788-1252-4EC8-9743-ADD333A75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17667" y="1314299"/>
                      <a:ext cx="74612" cy="134118"/>
                    </a:xfrm>
                    <a:custGeom>
                      <a:avLst/>
                      <a:gdLst>
                        <a:gd name="connsiteX0" fmla="*/ 31406 w 90028"/>
                        <a:gd name="connsiteY0" fmla="*/ 0 h 162693"/>
                        <a:gd name="connsiteX1" fmla="*/ 58622 w 90028"/>
                        <a:gd name="connsiteY1" fmla="*/ 0 h 162693"/>
                        <a:gd name="connsiteX2" fmla="*/ 68461 w 90028"/>
                        <a:gd name="connsiteY2" fmla="*/ 101087 h 162693"/>
                        <a:gd name="connsiteX3" fmla="*/ 76844 w 90028"/>
                        <a:gd name="connsiteY3" fmla="*/ 103750 h 162693"/>
                        <a:gd name="connsiteX4" fmla="*/ 90028 w 90028"/>
                        <a:gd name="connsiteY4" fmla="*/ 128165 h 162693"/>
                        <a:gd name="connsiteX5" fmla="*/ 45014 w 90028"/>
                        <a:gd name="connsiteY5" fmla="*/ 162693 h 162693"/>
                        <a:gd name="connsiteX6" fmla="*/ 0 w 90028"/>
                        <a:gd name="connsiteY6" fmla="*/ 128165 h 162693"/>
                        <a:gd name="connsiteX7" fmla="*/ 13184 w 90028"/>
                        <a:gd name="connsiteY7" fmla="*/ 103750 h 162693"/>
                        <a:gd name="connsiteX8" fmla="*/ 21567 w 90028"/>
                        <a:gd name="connsiteY8" fmla="*/ 101087 h 1626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0028" h="162693">
                          <a:moveTo>
                            <a:pt x="31406" y="0"/>
                          </a:moveTo>
                          <a:lnTo>
                            <a:pt x="58622" y="0"/>
                          </a:lnTo>
                          <a:lnTo>
                            <a:pt x="68461" y="101087"/>
                          </a:lnTo>
                          <a:lnTo>
                            <a:pt x="76844" y="103750"/>
                          </a:lnTo>
                          <a:cubicBezTo>
                            <a:pt x="84990" y="109999"/>
                            <a:pt x="90028" y="118631"/>
                            <a:pt x="90028" y="128165"/>
                          </a:cubicBezTo>
                          <a:cubicBezTo>
                            <a:pt x="90028" y="147234"/>
                            <a:pt x="69875" y="162693"/>
                            <a:pt x="45014" y="162693"/>
                          </a:cubicBezTo>
                          <a:cubicBezTo>
                            <a:pt x="20153" y="162693"/>
                            <a:pt x="0" y="147234"/>
                            <a:pt x="0" y="128165"/>
                          </a:cubicBezTo>
                          <a:cubicBezTo>
                            <a:pt x="0" y="118631"/>
                            <a:pt x="5038" y="109999"/>
                            <a:pt x="13184" y="103750"/>
                          </a:cubicBezTo>
                          <a:lnTo>
                            <a:pt x="21567" y="101087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50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sp>
              <p:nvSpPr>
                <p:cNvPr id="82" name="円: 塗りつぶしなし 81">
                  <a:extLst>
                    <a:ext uri="{FF2B5EF4-FFF2-40B4-BE49-F238E27FC236}">
                      <a16:creationId xmlns:a16="http://schemas.microsoft.com/office/drawing/2014/main" id="{1713BF8D-6C3C-4FAA-925C-83EFAA2F293B}"/>
                    </a:ext>
                  </a:extLst>
                </p:cNvPr>
                <p:cNvSpPr/>
                <p:nvPr/>
              </p:nvSpPr>
              <p:spPr>
                <a:xfrm>
                  <a:off x="8696051" y="3989107"/>
                  <a:ext cx="105048" cy="124610"/>
                </a:xfrm>
                <a:prstGeom prst="donut">
                  <a:avLst>
                    <a:gd name="adj" fmla="val 35632"/>
                  </a:avLst>
                </a:prstGeom>
                <a:solidFill>
                  <a:sysClr val="windowText" lastClr="000000">
                    <a:lumMod val="65000"/>
                    <a:lumOff val="3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4C9F3118-FD8C-46CF-9E26-4835745467D6}"/>
                </a:ext>
              </a:extLst>
            </p:cNvPr>
            <p:cNvGrpSpPr/>
            <p:nvPr/>
          </p:nvGrpSpPr>
          <p:grpSpPr>
            <a:xfrm>
              <a:off x="4256360" y="3335130"/>
              <a:ext cx="867320" cy="507650"/>
              <a:chOff x="4256360" y="5074076"/>
              <a:chExt cx="867320" cy="507650"/>
            </a:xfrm>
          </p:grpSpPr>
          <p:sp>
            <p:nvSpPr>
              <p:cNvPr id="77" name="台形 76">
                <a:extLst>
                  <a:ext uri="{FF2B5EF4-FFF2-40B4-BE49-F238E27FC236}">
                    <a16:creationId xmlns:a16="http://schemas.microsoft.com/office/drawing/2014/main" id="{023077CA-27EA-49B4-94D0-C9B2E90B5EB6}"/>
                  </a:ext>
                </a:extLst>
              </p:cNvPr>
              <p:cNvSpPr/>
              <p:nvPr/>
            </p:nvSpPr>
            <p:spPr>
              <a:xfrm>
                <a:off x="4256360" y="5074076"/>
                <a:ext cx="867319" cy="507650"/>
              </a:xfrm>
              <a:prstGeom prst="trapezoid">
                <a:avLst>
                  <a:gd name="adj" fmla="val 2882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800FB95A-2957-495D-8CD4-996BCA0FFDDF}"/>
                  </a:ext>
                </a:extLst>
              </p:cNvPr>
              <p:cNvSpPr/>
              <p:nvPr/>
            </p:nvSpPr>
            <p:spPr>
              <a:xfrm>
                <a:off x="4256361" y="5074076"/>
                <a:ext cx="867319" cy="507650"/>
              </a:xfrm>
              <a:custGeom>
                <a:avLst/>
                <a:gdLst>
                  <a:gd name="connsiteX0" fmla="*/ 521468 w 867319"/>
                  <a:gd name="connsiteY0" fmla="*/ 507515 h 507650"/>
                  <a:gd name="connsiteX1" fmla="*/ 521904 w 867319"/>
                  <a:gd name="connsiteY1" fmla="*/ 507650 h 507650"/>
                  <a:gd name="connsiteX2" fmla="*/ 520986 w 867319"/>
                  <a:gd name="connsiteY2" fmla="*/ 507650 h 507650"/>
                  <a:gd name="connsiteX3" fmla="*/ 299815 w 867319"/>
                  <a:gd name="connsiteY3" fmla="*/ 499161 h 507650"/>
                  <a:gd name="connsiteX4" fmla="*/ 311641 w 867319"/>
                  <a:gd name="connsiteY4" fmla="*/ 502648 h 507650"/>
                  <a:gd name="connsiteX5" fmla="*/ 318668 w 867319"/>
                  <a:gd name="connsiteY5" fmla="*/ 507650 h 507650"/>
                  <a:gd name="connsiteX6" fmla="*/ 280964 w 867319"/>
                  <a:gd name="connsiteY6" fmla="*/ 507650 h 507650"/>
                  <a:gd name="connsiteX7" fmla="*/ 287990 w 867319"/>
                  <a:gd name="connsiteY7" fmla="*/ 502648 h 507650"/>
                  <a:gd name="connsiteX8" fmla="*/ 299815 w 867319"/>
                  <a:gd name="connsiteY8" fmla="*/ 499161 h 507650"/>
                  <a:gd name="connsiteX9" fmla="*/ 622729 w 867319"/>
                  <a:gd name="connsiteY9" fmla="*/ 497606 h 507650"/>
                  <a:gd name="connsiteX10" fmla="*/ 667760 w 867319"/>
                  <a:gd name="connsiteY10" fmla="*/ 497606 h 507650"/>
                  <a:gd name="connsiteX11" fmla="*/ 712666 w 867319"/>
                  <a:gd name="connsiteY11" fmla="*/ 497606 h 507650"/>
                  <a:gd name="connsiteX12" fmla="*/ 735255 w 867319"/>
                  <a:gd name="connsiteY12" fmla="*/ 504267 h 507650"/>
                  <a:gd name="connsiteX13" fmla="*/ 737224 w 867319"/>
                  <a:gd name="connsiteY13" fmla="*/ 507650 h 507650"/>
                  <a:gd name="connsiteX14" fmla="*/ 598171 w 867319"/>
                  <a:gd name="connsiteY14" fmla="*/ 507650 h 507650"/>
                  <a:gd name="connsiteX15" fmla="*/ 600140 w 867319"/>
                  <a:gd name="connsiteY15" fmla="*/ 504267 h 507650"/>
                  <a:gd name="connsiteX16" fmla="*/ 622729 w 867319"/>
                  <a:gd name="connsiteY16" fmla="*/ 497606 h 507650"/>
                  <a:gd name="connsiteX17" fmla="*/ 2895 w 867319"/>
                  <a:gd name="connsiteY17" fmla="*/ 497606 h 507650"/>
                  <a:gd name="connsiteX18" fmla="*/ 38450 w 867319"/>
                  <a:gd name="connsiteY18" fmla="*/ 497606 h 507650"/>
                  <a:gd name="connsiteX19" fmla="*/ 82162 w 867319"/>
                  <a:gd name="connsiteY19" fmla="*/ 497606 h 507650"/>
                  <a:gd name="connsiteX20" fmla="*/ 104751 w 867319"/>
                  <a:gd name="connsiteY20" fmla="*/ 504267 h 507650"/>
                  <a:gd name="connsiteX21" fmla="*/ 106720 w 867319"/>
                  <a:gd name="connsiteY21" fmla="*/ 507650 h 507650"/>
                  <a:gd name="connsiteX22" fmla="*/ 0 w 867319"/>
                  <a:gd name="connsiteY22" fmla="*/ 507650 h 507650"/>
                  <a:gd name="connsiteX23" fmla="*/ 409253 w 867319"/>
                  <a:gd name="connsiteY23" fmla="*/ 494447 h 507650"/>
                  <a:gd name="connsiteX24" fmla="*/ 419605 w 867319"/>
                  <a:gd name="connsiteY24" fmla="*/ 497499 h 507650"/>
                  <a:gd name="connsiteX25" fmla="*/ 433864 w 867319"/>
                  <a:gd name="connsiteY25" fmla="*/ 507650 h 507650"/>
                  <a:gd name="connsiteX26" fmla="*/ 384641 w 867319"/>
                  <a:gd name="connsiteY26" fmla="*/ 507650 h 507650"/>
                  <a:gd name="connsiteX27" fmla="*/ 398900 w 867319"/>
                  <a:gd name="connsiteY27" fmla="*/ 497499 h 507650"/>
                  <a:gd name="connsiteX28" fmla="*/ 409253 w 867319"/>
                  <a:gd name="connsiteY28" fmla="*/ 494447 h 507650"/>
                  <a:gd name="connsiteX29" fmla="*/ 562345 w 867319"/>
                  <a:gd name="connsiteY29" fmla="*/ 479784 h 507650"/>
                  <a:gd name="connsiteX30" fmla="*/ 571222 w 867319"/>
                  <a:gd name="connsiteY30" fmla="*/ 481362 h 507650"/>
                  <a:gd name="connsiteX31" fmla="*/ 585774 w 867319"/>
                  <a:gd name="connsiteY31" fmla="*/ 489031 h 507650"/>
                  <a:gd name="connsiteX32" fmla="*/ 588269 w 867319"/>
                  <a:gd name="connsiteY32" fmla="*/ 500933 h 507650"/>
                  <a:gd name="connsiteX33" fmla="*/ 581284 w 867319"/>
                  <a:gd name="connsiteY33" fmla="*/ 507650 h 507650"/>
                  <a:gd name="connsiteX34" fmla="*/ 540116 w 867319"/>
                  <a:gd name="connsiteY34" fmla="*/ 507650 h 507650"/>
                  <a:gd name="connsiteX35" fmla="*/ 538253 w 867319"/>
                  <a:gd name="connsiteY35" fmla="*/ 498762 h 507650"/>
                  <a:gd name="connsiteX36" fmla="*/ 554502 w 867319"/>
                  <a:gd name="connsiteY36" fmla="*/ 483138 h 507650"/>
                  <a:gd name="connsiteX37" fmla="*/ 562345 w 867319"/>
                  <a:gd name="connsiteY37" fmla="*/ 479784 h 507650"/>
                  <a:gd name="connsiteX38" fmla="*/ 8829 w 867319"/>
                  <a:gd name="connsiteY38" fmla="*/ 477017 h 507650"/>
                  <a:gd name="connsiteX39" fmla="*/ 13913 w 867319"/>
                  <a:gd name="connsiteY39" fmla="*/ 480973 h 507650"/>
                  <a:gd name="connsiteX40" fmla="*/ 13463 w 867319"/>
                  <a:gd name="connsiteY40" fmla="*/ 488214 h 507650"/>
                  <a:gd name="connsiteX41" fmla="*/ 7167 w 867319"/>
                  <a:gd name="connsiteY41" fmla="*/ 492315 h 507650"/>
                  <a:gd name="connsiteX42" fmla="*/ 4445 w 867319"/>
                  <a:gd name="connsiteY42" fmla="*/ 492229 h 507650"/>
                  <a:gd name="connsiteX43" fmla="*/ 632471 w 867319"/>
                  <a:gd name="connsiteY43" fmla="*/ 474832 h 507650"/>
                  <a:gd name="connsiteX44" fmla="*/ 637463 w 867319"/>
                  <a:gd name="connsiteY44" fmla="*/ 476492 h 507650"/>
                  <a:gd name="connsiteX45" fmla="*/ 643223 w 867319"/>
                  <a:gd name="connsiteY45" fmla="*/ 480973 h 507650"/>
                  <a:gd name="connsiteX46" fmla="*/ 642772 w 867319"/>
                  <a:gd name="connsiteY46" fmla="*/ 488214 h 507650"/>
                  <a:gd name="connsiteX47" fmla="*/ 636477 w 867319"/>
                  <a:gd name="connsiteY47" fmla="*/ 492315 h 507650"/>
                  <a:gd name="connsiteX48" fmla="*/ 626305 w 867319"/>
                  <a:gd name="connsiteY48" fmla="*/ 491994 h 507650"/>
                  <a:gd name="connsiteX49" fmla="*/ 620545 w 867319"/>
                  <a:gd name="connsiteY49" fmla="*/ 487512 h 507650"/>
                  <a:gd name="connsiteX50" fmla="*/ 620996 w 867319"/>
                  <a:gd name="connsiteY50" fmla="*/ 480271 h 507650"/>
                  <a:gd name="connsiteX51" fmla="*/ 627292 w 867319"/>
                  <a:gd name="connsiteY51" fmla="*/ 476171 h 507650"/>
                  <a:gd name="connsiteX52" fmla="*/ 632471 w 867319"/>
                  <a:gd name="connsiteY52" fmla="*/ 474832 h 507650"/>
                  <a:gd name="connsiteX53" fmla="*/ 709977 w 867319"/>
                  <a:gd name="connsiteY53" fmla="*/ 474831 h 507650"/>
                  <a:gd name="connsiteX54" fmla="*/ 714970 w 867319"/>
                  <a:gd name="connsiteY54" fmla="*/ 476491 h 507650"/>
                  <a:gd name="connsiteX55" fmla="*/ 720730 w 867319"/>
                  <a:gd name="connsiteY55" fmla="*/ 480973 h 507650"/>
                  <a:gd name="connsiteX56" fmla="*/ 720278 w 867319"/>
                  <a:gd name="connsiteY56" fmla="*/ 488213 h 507650"/>
                  <a:gd name="connsiteX57" fmla="*/ 713983 w 867319"/>
                  <a:gd name="connsiteY57" fmla="*/ 492314 h 507650"/>
                  <a:gd name="connsiteX58" fmla="*/ 703812 w 867319"/>
                  <a:gd name="connsiteY58" fmla="*/ 491993 h 507650"/>
                  <a:gd name="connsiteX59" fmla="*/ 698051 w 867319"/>
                  <a:gd name="connsiteY59" fmla="*/ 487512 h 507650"/>
                  <a:gd name="connsiteX60" fmla="*/ 698503 w 867319"/>
                  <a:gd name="connsiteY60" fmla="*/ 480271 h 507650"/>
                  <a:gd name="connsiteX61" fmla="*/ 704798 w 867319"/>
                  <a:gd name="connsiteY61" fmla="*/ 476170 h 507650"/>
                  <a:gd name="connsiteX62" fmla="*/ 709977 w 867319"/>
                  <a:gd name="connsiteY62" fmla="*/ 474831 h 507650"/>
                  <a:gd name="connsiteX63" fmla="*/ 79474 w 867319"/>
                  <a:gd name="connsiteY63" fmla="*/ 474831 h 507650"/>
                  <a:gd name="connsiteX64" fmla="*/ 84466 w 867319"/>
                  <a:gd name="connsiteY64" fmla="*/ 476491 h 507650"/>
                  <a:gd name="connsiteX65" fmla="*/ 90226 w 867319"/>
                  <a:gd name="connsiteY65" fmla="*/ 480973 h 507650"/>
                  <a:gd name="connsiteX66" fmla="*/ 89775 w 867319"/>
                  <a:gd name="connsiteY66" fmla="*/ 488213 h 507650"/>
                  <a:gd name="connsiteX67" fmla="*/ 83480 w 867319"/>
                  <a:gd name="connsiteY67" fmla="*/ 492314 h 507650"/>
                  <a:gd name="connsiteX68" fmla="*/ 73308 w 867319"/>
                  <a:gd name="connsiteY68" fmla="*/ 491993 h 507650"/>
                  <a:gd name="connsiteX69" fmla="*/ 67548 w 867319"/>
                  <a:gd name="connsiteY69" fmla="*/ 487512 h 507650"/>
                  <a:gd name="connsiteX70" fmla="*/ 67999 w 867319"/>
                  <a:gd name="connsiteY70" fmla="*/ 480271 h 507650"/>
                  <a:gd name="connsiteX71" fmla="*/ 74294 w 867319"/>
                  <a:gd name="connsiteY71" fmla="*/ 476170 h 507650"/>
                  <a:gd name="connsiteX72" fmla="*/ 79474 w 867319"/>
                  <a:gd name="connsiteY72" fmla="*/ 474831 h 507650"/>
                  <a:gd name="connsiteX73" fmla="*/ 344653 w 867319"/>
                  <a:gd name="connsiteY73" fmla="*/ 472840 h 507650"/>
                  <a:gd name="connsiteX74" fmla="*/ 353722 w 867319"/>
                  <a:gd name="connsiteY74" fmla="*/ 475649 h 507650"/>
                  <a:gd name="connsiteX75" fmla="*/ 375270 w 867319"/>
                  <a:gd name="connsiteY75" fmla="*/ 491542 h 507650"/>
                  <a:gd name="connsiteX76" fmla="*/ 374946 w 867319"/>
                  <a:gd name="connsiteY76" fmla="*/ 504548 h 507650"/>
                  <a:gd name="connsiteX77" fmla="*/ 370431 w 867319"/>
                  <a:gd name="connsiteY77" fmla="*/ 507650 h 507650"/>
                  <a:gd name="connsiteX78" fmla="*/ 333993 w 867319"/>
                  <a:gd name="connsiteY78" fmla="*/ 507650 h 507650"/>
                  <a:gd name="connsiteX79" fmla="*/ 321045 w 867319"/>
                  <a:gd name="connsiteY79" fmla="*/ 498100 h 507650"/>
                  <a:gd name="connsiteX80" fmla="*/ 321369 w 867319"/>
                  <a:gd name="connsiteY80" fmla="*/ 485094 h 507650"/>
                  <a:gd name="connsiteX81" fmla="*/ 335451 w 867319"/>
                  <a:gd name="connsiteY81" fmla="*/ 475419 h 507650"/>
                  <a:gd name="connsiteX82" fmla="*/ 344653 w 867319"/>
                  <a:gd name="connsiteY82" fmla="*/ 472840 h 507650"/>
                  <a:gd name="connsiteX83" fmla="*/ 664254 w 867319"/>
                  <a:gd name="connsiteY83" fmla="*/ 464055 h 507650"/>
                  <a:gd name="connsiteX84" fmla="*/ 667633 w 867319"/>
                  <a:gd name="connsiteY84" fmla="*/ 464055 h 507650"/>
                  <a:gd name="connsiteX85" fmla="*/ 674695 w 867319"/>
                  <a:gd name="connsiteY85" fmla="*/ 464055 h 507650"/>
                  <a:gd name="connsiteX86" fmla="*/ 685659 w 867319"/>
                  <a:gd name="connsiteY86" fmla="*/ 471860 h 507650"/>
                  <a:gd name="connsiteX87" fmla="*/ 685660 w 867319"/>
                  <a:gd name="connsiteY87" fmla="*/ 481605 h 507650"/>
                  <a:gd name="connsiteX88" fmla="*/ 674696 w 867319"/>
                  <a:gd name="connsiteY88" fmla="*/ 489410 h 507650"/>
                  <a:gd name="connsiteX89" fmla="*/ 667633 w 867319"/>
                  <a:gd name="connsiteY89" fmla="*/ 489410 h 507650"/>
                  <a:gd name="connsiteX90" fmla="*/ 664255 w 867319"/>
                  <a:gd name="connsiteY90" fmla="*/ 489410 h 507650"/>
                  <a:gd name="connsiteX91" fmla="*/ 653291 w 867319"/>
                  <a:gd name="connsiteY91" fmla="*/ 481605 h 507650"/>
                  <a:gd name="connsiteX92" fmla="*/ 653291 w 867319"/>
                  <a:gd name="connsiteY92" fmla="*/ 471860 h 507650"/>
                  <a:gd name="connsiteX93" fmla="*/ 664254 w 867319"/>
                  <a:gd name="connsiteY93" fmla="*/ 464055 h 507650"/>
                  <a:gd name="connsiteX94" fmla="*/ 34945 w 867319"/>
                  <a:gd name="connsiteY94" fmla="*/ 464055 h 507650"/>
                  <a:gd name="connsiteX95" fmla="*/ 37129 w 867319"/>
                  <a:gd name="connsiteY95" fmla="*/ 464055 h 507650"/>
                  <a:gd name="connsiteX96" fmla="*/ 44192 w 867319"/>
                  <a:gd name="connsiteY96" fmla="*/ 464055 h 507650"/>
                  <a:gd name="connsiteX97" fmla="*/ 55156 w 867319"/>
                  <a:gd name="connsiteY97" fmla="*/ 471860 h 507650"/>
                  <a:gd name="connsiteX98" fmla="*/ 55157 w 867319"/>
                  <a:gd name="connsiteY98" fmla="*/ 481605 h 507650"/>
                  <a:gd name="connsiteX99" fmla="*/ 44192 w 867319"/>
                  <a:gd name="connsiteY99" fmla="*/ 489410 h 507650"/>
                  <a:gd name="connsiteX100" fmla="*/ 37129 w 867319"/>
                  <a:gd name="connsiteY100" fmla="*/ 489410 h 507650"/>
                  <a:gd name="connsiteX101" fmla="*/ 34946 w 867319"/>
                  <a:gd name="connsiteY101" fmla="*/ 489410 h 507650"/>
                  <a:gd name="connsiteX102" fmla="*/ 23981 w 867319"/>
                  <a:gd name="connsiteY102" fmla="*/ 481605 h 507650"/>
                  <a:gd name="connsiteX103" fmla="*/ 23981 w 867319"/>
                  <a:gd name="connsiteY103" fmla="*/ 471860 h 507650"/>
                  <a:gd name="connsiteX104" fmla="*/ 34945 w 867319"/>
                  <a:gd name="connsiteY104" fmla="*/ 464055 h 507650"/>
                  <a:gd name="connsiteX105" fmla="*/ 368514 w 867319"/>
                  <a:gd name="connsiteY105" fmla="*/ 454426 h 507650"/>
                  <a:gd name="connsiteX106" fmla="*/ 373506 w 867319"/>
                  <a:gd name="connsiteY106" fmla="*/ 456086 h 507650"/>
                  <a:gd name="connsiteX107" fmla="*/ 379266 w 867319"/>
                  <a:gd name="connsiteY107" fmla="*/ 460568 h 507650"/>
                  <a:gd name="connsiteX108" fmla="*/ 378815 w 867319"/>
                  <a:gd name="connsiteY108" fmla="*/ 467808 h 507650"/>
                  <a:gd name="connsiteX109" fmla="*/ 372520 w 867319"/>
                  <a:gd name="connsiteY109" fmla="*/ 471909 h 507650"/>
                  <a:gd name="connsiteX110" fmla="*/ 362349 w 867319"/>
                  <a:gd name="connsiteY110" fmla="*/ 471588 h 507650"/>
                  <a:gd name="connsiteX111" fmla="*/ 356588 w 867319"/>
                  <a:gd name="connsiteY111" fmla="*/ 467107 h 507650"/>
                  <a:gd name="connsiteX112" fmla="*/ 357040 w 867319"/>
                  <a:gd name="connsiteY112" fmla="*/ 459866 h 507650"/>
                  <a:gd name="connsiteX113" fmla="*/ 363335 w 867319"/>
                  <a:gd name="connsiteY113" fmla="*/ 455765 h 507650"/>
                  <a:gd name="connsiteX114" fmla="*/ 368514 w 867319"/>
                  <a:gd name="connsiteY114" fmla="*/ 454426 h 507650"/>
                  <a:gd name="connsiteX115" fmla="*/ 827870 w 867319"/>
                  <a:gd name="connsiteY115" fmla="*/ 430180 h 507650"/>
                  <a:gd name="connsiteX116" fmla="*/ 842284 w 867319"/>
                  <a:gd name="connsiteY116" fmla="*/ 434430 h 507650"/>
                  <a:gd name="connsiteX117" fmla="*/ 847232 w 867319"/>
                  <a:gd name="connsiteY117" fmla="*/ 437953 h 507650"/>
                  <a:gd name="connsiteX118" fmla="*/ 867319 w 867319"/>
                  <a:gd name="connsiteY118" fmla="*/ 507650 h 507650"/>
                  <a:gd name="connsiteX119" fmla="*/ 771957 w 867319"/>
                  <a:gd name="connsiteY119" fmla="*/ 507650 h 507650"/>
                  <a:gd name="connsiteX120" fmla="*/ 755692 w 867319"/>
                  <a:gd name="connsiteY120" fmla="*/ 496072 h 507650"/>
                  <a:gd name="connsiteX121" fmla="*/ 755692 w 867319"/>
                  <a:gd name="connsiteY121" fmla="*/ 475549 h 507650"/>
                  <a:gd name="connsiteX122" fmla="*/ 813454 w 867319"/>
                  <a:gd name="connsiteY122" fmla="*/ 434430 h 507650"/>
                  <a:gd name="connsiteX123" fmla="*/ 827870 w 867319"/>
                  <a:gd name="connsiteY123" fmla="*/ 430180 h 507650"/>
                  <a:gd name="connsiteX124" fmla="*/ 197366 w 867319"/>
                  <a:gd name="connsiteY124" fmla="*/ 430180 h 507650"/>
                  <a:gd name="connsiteX125" fmla="*/ 211781 w 867319"/>
                  <a:gd name="connsiteY125" fmla="*/ 434430 h 507650"/>
                  <a:gd name="connsiteX126" fmla="*/ 275206 w 867319"/>
                  <a:gd name="connsiteY126" fmla="*/ 479581 h 507650"/>
                  <a:gd name="connsiteX127" fmla="*/ 275206 w 867319"/>
                  <a:gd name="connsiteY127" fmla="*/ 500104 h 507650"/>
                  <a:gd name="connsiteX128" fmla="*/ 264606 w 867319"/>
                  <a:gd name="connsiteY128" fmla="*/ 507650 h 507650"/>
                  <a:gd name="connsiteX129" fmla="*/ 141454 w 867319"/>
                  <a:gd name="connsiteY129" fmla="*/ 507650 h 507650"/>
                  <a:gd name="connsiteX130" fmla="*/ 125189 w 867319"/>
                  <a:gd name="connsiteY130" fmla="*/ 496072 h 507650"/>
                  <a:gd name="connsiteX131" fmla="*/ 125188 w 867319"/>
                  <a:gd name="connsiteY131" fmla="*/ 475549 h 507650"/>
                  <a:gd name="connsiteX132" fmla="*/ 182950 w 867319"/>
                  <a:gd name="connsiteY132" fmla="*/ 434430 h 507650"/>
                  <a:gd name="connsiteX133" fmla="*/ 197366 w 867319"/>
                  <a:gd name="connsiteY133" fmla="*/ 430180 h 507650"/>
                  <a:gd name="connsiteX134" fmla="*/ 438689 w 867319"/>
                  <a:gd name="connsiteY134" fmla="*/ 420152 h 507650"/>
                  <a:gd name="connsiteX135" fmla="*/ 446744 w 867319"/>
                  <a:gd name="connsiteY135" fmla="*/ 420176 h 507650"/>
                  <a:gd name="connsiteX136" fmla="*/ 457150 w 867319"/>
                  <a:gd name="connsiteY136" fmla="*/ 422881 h 507650"/>
                  <a:gd name="connsiteX137" fmla="*/ 520528 w 867319"/>
                  <a:gd name="connsiteY137" fmla="*/ 450505 h 507650"/>
                  <a:gd name="connsiteX138" fmla="*/ 529753 w 867319"/>
                  <a:gd name="connsiteY138" fmla="*/ 477813 h 507650"/>
                  <a:gd name="connsiteX139" fmla="*/ 507686 w 867319"/>
                  <a:gd name="connsiteY139" fmla="*/ 503468 h 507650"/>
                  <a:gd name="connsiteX140" fmla="*/ 499606 w 867319"/>
                  <a:gd name="connsiteY140" fmla="*/ 507650 h 507650"/>
                  <a:gd name="connsiteX141" fmla="*/ 463853 w 867319"/>
                  <a:gd name="connsiteY141" fmla="*/ 507650 h 507650"/>
                  <a:gd name="connsiteX142" fmla="*/ 405948 w 867319"/>
                  <a:gd name="connsiteY142" fmla="*/ 482411 h 507650"/>
                  <a:gd name="connsiteX143" fmla="*/ 396723 w 867319"/>
                  <a:gd name="connsiteY143" fmla="*/ 455103 h 507650"/>
                  <a:gd name="connsiteX144" fmla="*/ 418789 w 867319"/>
                  <a:gd name="connsiteY144" fmla="*/ 429448 h 507650"/>
                  <a:gd name="connsiteX145" fmla="*/ 438689 w 867319"/>
                  <a:gd name="connsiteY145" fmla="*/ 420152 h 507650"/>
                  <a:gd name="connsiteX146" fmla="*/ 387975 w 867319"/>
                  <a:gd name="connsiteY146" fmla="*/ 414272 h 507650"/>
                  <a:gd name="connsiteX147" fmla="*/ 395281 w 867319"/>
                  <a:gd name="connsiteY147" fmla="*/ 417211 h 507650"/>
                  <a:gd name="connsiteX148" fmla="*/ 403288 w 867319"/>
                  <a:gd name="connsiteY148" fmla="*/ 424497 h 507650"/>
                  <a:gd name="connsiteX149" fmla="*/ 401407 w 867319"/>
                  <a:gd name="connsiteY149" fmla="*/ 435453 h 507650"/>
                  <a:gd name="connsiteX150" fmla="*/ 390624 w 867319"/>
                  <a:gd name="connsiteY150" fmla="*/ 441458 h 507650"/>
                  <a:gd name="connsiteX151" fmla="*/ 375233 w 867319"/>
                  <a:gd name="connsiteY151" fmla="*/ 440119 h 507650"/>
                  <a:gd name="connsiteX152" fmla="*/ 367227 w 867319"/>
                  <a:gd name="connsiteY152" fmla="*/ 432833 h 507650"/>
                  <a:gd name="connsiteX153" fmla="*/ 369108 w 867319"/>
                  <a:gd name="connsiteY153" fmla="*/ 421876 h 507650"/>
                  <a:gd name="connsiteX154" fmla="*/ 379890 w 867319"/>
                  <a:gd name="connsiteY154" fmla="*/ 415872 h 507650"/>
                  <a:gd name="connsiteX155" fmla="*/ 387975 w 867319"/>
                  <a:gd name="connsiteY155" fmla="*/ 414272 h 507650"/>
                  <a:gd name="connsiteX156" fmla="*/ 320148 w 867319"/>
                  <a:gd name="connsiteY156" fmla="*/ 414240 h 507650"/>
                  <a:gd name="connsiteX157" fmla="*/ 334635 w 867319"/>
                  <a:gd name="connsiteY157" fmla="*/ 420066 h 507650"/>
                  <a:gd name="connsiteX158" fmla="*/ 350510 w 867319"/>
                  <a:gd name="connsiteY158" fmla="*/ 434513 h 507650"/>
                  <a:gd name="connsiteX159" fmla="*/ 346782 w 867319"/>
                  <a:gd name="connsiteY159" fmla="*/ 456237 h 507650"/>
                  <a:gd name="connsiteX160" fmla="*/ 312716 w 867319"/>
                  <a:gd name="connsiteY160" fmla="*/ 475207 h 507650"/>
                  <a:gd name="connsiteX161" fmla="*/ 282198 w 867319"/>
                  <a:gd name="connsiteY161" fmla="*/ 472552 h 507650"/>
                  <a:gd name="connsiteX162" fmla="*/ 266323 w 867319"/>
                  <a:gd name="connsiteY162" fmla="*/ 458106 h 507650"/>
                  <a:gd name="connsiteX163" fmla="*/ 270051 w 867319"/>
                  <a:gd name="connsiteY163" fmla="*/ 436381 h 507650"/>
                  <a:gd name="connsiteX164" fmla="*/ 304117 w 867319"/>
                  <a:gd name="connsiteY164" fmla="*/ 417411 h 507650"/>
                  <a:gd name="connsiteX165" fmla="*/ 320148 w 867319"/>
                  <a:gd name="connsiteY165" fmla="*/ 414240 h 507650"/>
                  <a:gd name="connsiteX166" fmla="*/ 745008 w 867319"/>
                  <a:gd name="connsiteY166" fmla="*/ 406458 h 507650"/>
                  <a:gd name="connsiteX167" fmla="*/ 752740 w 867319"/>
                  <a:gd name="connsiteY167" fmla="*/ 408738 h 507650"/>
                  <a:gd name="connsiteX168" fmla="*/ 783723 w 867319"/>
                  <a:gd name="connsiteY168" fmla="*/ 430793 h 507650"/>
                  <a:gd name="connsiteX169" fmla="*/ 783723 w 867319"/>
                  <a:gd name="connsiteY169" fmla="*/ 441801 h 507650"/>
                  <a:gd name="connsiteX170" fmla="*/ 740515 w 867319"/>
                  <a:gd name="connsiteY170" fmla="*/ 472559 h 507650"/>
                  <a:gd name="connsiteX171" fmla="*/ 725051 w 867319"/>
                  <a:gd name="connsiteY171" fmla="*/ 472559 h 507650"/>
                  <a:gd name="connsiteX172" fmla="*/ 694068 w 867319"/>
                  <a:gd name="connsiteY172" fmla="*/ 450504 h 507650"/>
                  <a:gd name="connsiteX173" fmla="*/ 694068 w 867319"/>
                  <a:gd name="connsiteY173" fmla="*/ 439496 h 507650"/>
                  <a:gd name="connsiteX174" fmla="*/ 737276 w 867319"/>
                  <a:gd name="connsiteY174" fmla="*/ 408738 h 507650"/>
                  <a:gd name="connsiteX175" fmla="*/ 745008 w 867319"/>
                  <a:gd name="connsiteY175" fmla="*/ 406458 h 507650"/>
                  <a:gd name="connsiteX176" fmla="*/ 114504 w 867319"/>
                  <a:gd name="connsiteY176" fmla="*/ 406458 h 507650"/>
                  <a:gd name="connsiteX177" fmla="*/ 122237 w 867319"/>
                  <a:gd name="connsiteY177" fmla="*/ 408738 h 507650"/>
                  <a:gd name="connsiteX178" fmla="*/ 153219 w 867319"/>
                  <a:gd name="connsiteY178" fmla="*/ 430793 h 507650"/>
                  <a:gd name="connsiteX179" fmla="*/ 153219 w 867319"/>
                  <a:gd name="connsiteY179" fmla="*/ 441801 h 507650"/>
                  <a:gd name="connsiteX180" fmla="*/ 110011 w 867319"/>
                  <a:gd name="connsiteY180" fmla="*/ 472559 h 507650"/>
                  <a:gd name="connsiteX181" fmla="*/ 94547 w 867319"/>
                  <a:gd name="connsiteY181" fmla="*/ 472559 h 507650"/>
                  <a:gd name="connsiteX182" fmla="*/ 63565 w 867319"/>
                  <a:gd name="connsiteY182" fmla="*/ 450504 h 507650"/>
                  <a:gd name="connsiteX183" fmla="*/ 63565 w 867319"/>
                  <a:gd name="connsiteY183" fmla="*/ 439496 h 507650"/>
                  <a:gd name="connsiteX184" fmla="*/ 106772 w 867319"/>
                  <a:gd name="connsiteY184" fmla="*/ 408738 h 507650"/>
                  <a:gd name="connsiteX185" fmla="*/ 114504 w 867319"/>
                  <a:gd name="connsiteY185" fmla="*/ 406458 h 507650"/>
                  <a:gd name="connsiteX186" fmla="*/ 505180 w 867319"/>
                  <a:gd name="connsiteY186" fmla="*/ 406405 h 507650"/>
                  <a:gd name="connsiteX187" fmla="*/ 509929 w 867319"/>
                  <a:gd name="connsiteY187" fmla="*/ 409035 h 507650"/>
                  <a:gd name="connsiteX188" fmla="*/ 515936 w 867319"/>
                  <a:gd name="connsiteY188" fmla="*/ 416559 h 507650"/>
                  <a:gd name="connsiteX189" fmla="*/ 512988 w 867319"/>
                  <a:gd name="connsiteY189" fmla="*/ 424188 h 507650"/>
                  <a:gd name="connsiteX190" fmla="*/ 502637 w 867319"/>
                  <a:gd name="connsiteY190" fmla="*/ 428377 h 507650"/>
                  <a:gd name="connsiteX191" fmla="*/ 491918 w 867319"/>
                  <a:gd name="connsiteY191" fmla="*/ 426278 h 507650"/>
                  <a:gd name="connsiteX192" fmla="*/ 485911 w 867319"/>
                  <a:gd name="connsiteY192" fmla="*/ 418755 h 507650"/>
                  <a:gd name="connsiteX193" fmla="*/ 488859 w 867319"/>
                  <a:gd name="connsiteY193" fmla="*/ 411125 h 507650"/>
                  <a:gd name="connsiteX194" fmla="*/ 499210 w 867319"/>
                  <a:gd name="connsiteY194" fmla="*/ 406937 h 507650"/>
                  <a:gd name="connsiteX195" fmla="*/ 505180 w 867319"/>
                  <a:gd name="connsiteY195" fmla="*/ 406405 h 507650"/>
                  <a:gd name="connsiteX196" fmla="*/ 797859 w 867319"/>
                  <a:gd name="connsiteY196" fmla="*/ 402838 h 507650"/>
                  <a:gd name="connsiteX197" fmla="*/ 810854 w 867319"/>
                  <a:gd name="connsiteY197" fmla="*/ 402838 h 507650"/>
                  <a:gd name="connsiteX198" fmla="*/ 821819 w 867319"/>
                  <a:gd name="connsiteY198" fmla="*/ 410643 h 507650"/>
                  <a:gd name="connsiteX199" fmla="*/ 821818 w 867319"/>
                  <a:gd name="connsiteY199" fmla="*/ 420388 h 507650"/>
                  <a:gd name="connsiteX200" fmla="*/ 810854 w 867319"/>
                  <a:gd name="connsiteY200" fmla="*/ 428194 h 507650"/>
                  <a:gd name="connsiteX201" fmla="*/ 797860 w 867319"/>
                  <a:gd name="connsiteY201" fmla="*/ 428194 h 507650"/>
                  <a:gd name="connsiteX202" fmla="*/ 786895 w 867319"/>
                  <a:gd name="connsiteY202" fmla="*/ 420388 h 507650"/>
                  <a:gd name="connsiteX203" fmla="*/ 786895 w 867319"/>
                  <a:gd name="connsiteY203" fmla="*/ 410643 h 507650"/>
                  <a:gd name="connsiteX204" fmla="*/ 797859 w 867319"/>
                  <a:gd name="connsiteY204" fmla="*/ 402838 h 507650"/>
                  <a:gd name="connsiteX205" fmla="*/ 167356 w 867319"/>
                  <a:gd name="connsiteY205" fmla="*/ 402838 h 507650"/>
                  <a:gd name="connsiteX206" fmla="*/ 180350 w 867319"/>
                  <a:gd name="connsiteY206" fmla="*/ 402838 h 507650"/>
                  <a:gd name="connsiteX207" fmla="*/ 191316 w 867319"/>
                  <a:gd name="connsiteY207" fmla="*/ 410643 h 507650"/>
                  <a:gd name="connsiteX208" fmla="*/ 191315 w 867319"/>
                  <a:gd name="connsiteY208" fmla="*/ 420388 h 507650"/>
                  <a:gd name="connsiteX209" fmla="*/ 180350 w 867319"/>
                  <a:gd name="connsiteY209" fmla="*/ 428194 h 507650"/>
                  <a:gd name="connsiteX210" fmla="*/ 167357 w 867319"/>
                  <a:gd name="connsiteY210" fmla="*/ 428194 h 507650"/>
                  <a:gd name="connsiteX211" fmla="*/ 156392 w 867319"/>
                  <a:gd name="connsiteY211" fmla="*/ 420388 h 507650"/>
                  <a:gd name="connsiteX212" fmla="*/ 156392 w 867319"/>
                  <a:gd name="connsiteY212" fmla="*/ 410643 h 507650"/>
                  <a:gd name="connsiteX213" fmla="*/ 167356 w 867319"/>
                  <a:gd name="connsiteY213" fmla="*/ 402838 h 507650"/>
                  <a:gd name="connsiteX214" fmla="*/ 572240 w 867319"/>
                  <a:gd name="connsiteY214" fmla="*/ 395089 h 507650"/>
                  <a:gd name="connsiteX215" fmla="*/ 589658 w 867319"/>
                  <a:gd name="connsiteY215" fmla="*/ 399674 h 507650"/>
                  <a:gd name="connsiteX216" fmla="*/ 639442 w 867319"/>
                  <a:gd name="connsiteY216" fmla="*/ 432484 h 507650"/>
                  <a:gd name="connsiteX217" fmla="*/ 640763 w 867319"/>
                  <a:gd name="connsiteY217" fmla="*/ 456893 h 507650"/>
                  <a:gd name="connsiteX218" fmla="*/ 615795 w 867319"/>
                  <a:gd name="connsiteY218" fmla="*/ 476090 h 507650"/>
                  <a:gd name="connsiteX219" fmla="*/ 581506 w 867319"/>
                  <a:gd name="connsiteY219" fmla="*/ 477030 h 507650"/>
                  <a:gd name="connsiteX220" fmla="*/ 531722 w 867319"/>
                  <a:gd name="connsiteY220" fmla="*/ 444220 h 507650"/>
                  <a:gd name="connsiteX221" fmla="*/ 530402 w 867319"/>
                  <a:gd name="connsiteY221" fmla="*/ 419812 h 507650"/>
                  <a:gd name="connsiteX222" fmla="*/ 555369 w 867319"/>
                  <a:gd name="connsiteY222" fmla="*/ 400614 h 507650"/>
                  <a:gd name="connsiteX223" fmla="*/ 572240 w 867319"/>
                  <a:gd name="connsiteY223" fmla="*/ 395089 h 507650"/>
                  <a:gd name="connsiteX224" fmla="*/ 329099 w 867319"/>
                  <a:gd name="connsiteY224" fmla="*/ 390659 h 507650"/>
                  <a:gd name="connsiteX225" fmla="*/ 334091 w 867319"/>
                  <a:gd name="connsiteY225" fmla="*/ 392319 h 507650"/>
                  <a:gd name="connsiteX226" fmla="*/ 339851 w 867319"/>
                  <a:gd name="connsiteY226" fmla="*/ 396801 h 507650"/>
                  <a:gd name="connsiteX227" fmla="*/ 339400 w 867319"/>
                  <a:gd name="connsiteY227" fmla="*/ 404041 h 507650"/>
                  <a:gd name="connsiteX228" fmla="*/ 333105 w 867319"/>
                  <a:gd name="connsiteY228" fmla="*/ 408142 h 507650"/>
                  <a:gd name="connsiteX229" fmla="*/ 322934 w 867319"/>
                  <a:gd name="connsiteY229" fmla="*/ 407821 h 507650"/>
                  <a:gd name="connsiteX230" fmla="*/ 317173 w 867319"/>
                  <a:gd name="connsiteY230" fmla="*/ 403339 h 507650"/>
                  <a:gd name="connsiteX231" fmla="*/ 317625 w 867319"/>
                  <a:gd name="connsiteY231" fmla="*/ 396099 h 507650"/>
                  <a:gd name="connsiteX232" fmla="*/ 323920 w 867319"/>
                  <a:gd name="connsiteY232" fmla="*/ 391998 h 507650"/>
                  <a:gd name="connsiteX233" fmla="*/ 329099 w 867319"/>
                  <a:gd name="connsiteY233" fmla="*/ 390659 h 507650"/>
                  <a:gd name="connsiteX234" fmla="*/ 833025 w 867319"/>
                  <a:gd name="connsiteY234" fmla="*/ 388655 h 507650"/>
                  <a:gd name="connsiteX235" fmla="*/ 840759 w 867319"/>
                  <a:gd name="connsiteY235" fmla="*/ 415491 h 507650"/>
                  <a:gd name="connsiteX236" fmla="*/ 827481 w 867319"/>
                  <a:gd name="connsiteY236" fmla="*/ 406039 h 507650"/>
                  <a:gd name="connsiteX237" fmla="*/ 827480 w 867319"/>
                  <a:gd name="connsiteY237" fmla="*/ 392601 h 507650"/>
                  <a:gd name="connsiteX238" fmla="*/ 773279 w 867319"/>
                  <a:gd name="connsiteY238" fmla="*/ 387258 h 507650"/>
                  <a:gd name="connsiteX239" fmla="*/ 778271 w 867319"/>
                  <a:gd name="connsiteY239" fmla="*/ 388919 h 507650"/>
                  <a:gd name="connsiteX240" fmla="*/ 784032 w 867319"/>
                  <a:gd name="connsiteY240" fmla="*/ 393400 h 507650"/>
                  <a:gd name="connsiteX241" fmla="*/ 783581 w 867319"/>
                  <a:gd name="connsiteY241" fmla="*/ 400640 h 507650"/>
                  <a:gd name="connsiteX242" fmla="*/ 777285 w 867319"/>
                  <a:gd name="connsiteY242" fmla="*/ 404741 h 507650"/>
                  <a:gd name="connsiteX243" fmla="*/ 767114 w 867319"/>
                  <a:gd name="connsiteY243" fmla="*/ 404420 h 507650"/>
                  <a:gd name="connsiteX244" fmla="*/ 761353 w 867319"/>
                  <a:gd name="connsiteY244" fmla="*/ 399938 h 507650"/>
                  <a:gd name="connsiteX245" fmla="*/ 761804 w 867319"/>
                  <a:gd name="connsiteY245" fmla="*/ 392698 h 507650"/>
                  <a:gd name="connsiteX246" fmla="*/ 768100 w 867319"/>
                  <a:gd name="connsiteY246" fmla="*/ 388597 h 507650"/>
                  <a:gd name="connsiteX247" fmla="*/ 773279 w 867319"/>
                  <a:gd name="connsiteY247" fmla="*/ 387258 h 507650"/>
                  <a:gd name="connsiteX248" fmla="*/ 142776 w 867319"/>
                  <a:gd name="connsiteY248" fmla="*/ 387258 h 507650"/>
                  <a:gd name="connsiteX249" fmla="*/ 147768 w 867319"/>
                  <a:gd name="connsiteY249" fmla="*/ 388919 h 507650"/>
                  <a:gd name="connsiteX250" fmla="*/ 153528 w 867319"/>
                  <a:gd name="connsiteY250" fmla="*/ 393400 h 507650"/>
                  <a:gd name="connsiteX251" fmla="*/ 153078 w 867319"/>
                  <a:gd name="connsiteY251" fmla="*/ 400640 h 507650"/>
                  <a:gd name="connsiteX252" fmla="*/ 146782 w 867319"/>
                  <a:gd name="connsiteY252" fmla="*/ 404741 h 507650"/>
                  <a:gd name="connsiteX253" fmla="*/ 136611 w 867319"/>
                  <a:gd name="connsiteY253" fmla="*/ 404420 h 507650"/>
                  <a:gd name="connsiteX254" fmla="*/ 130850 w 867319"/>
                  <a:gd name="connsiteY254" fmla="*/ 399938 h 507650"/>
                  <a:gd name="connsiteX255" fmla="*/ 131301 w 867319"/>
                  <a:gd name="connsiteY255" fmla="*/ 392698 h 507650"/>
                  <a:gd name="connsiteX256" fmla="*/ 137597 w 867319"/>
                  <a:gd name="connsiteY256" fmla="*/ 388597 h 507650"/>
                  <a:gd name="connsiteX257" fmla="*/ 142776 w 867319"/>
                  <a:gd name="connsiteY257" fmla="*/ 387258 h 507650"/>
                  <a:gd name="connsiteX258" fmla="*/ 469132 w 867319"/>
                  <a:gd name="connsiteY258" fmla="*/ 379092 h 507650"/>
                  <a:gd name="connsiteX259" fmla="*/ 476461 w 867319"/>
                  <a:gd name="connsiteY259" fmla="*/ 381670 h 507650"/>
                  <a:gd name="connsiteX260" fmla="*/ 487118 w 867319"/>
                  <a:gd name="connsiteY260" fmla="*/ 390337 h 507650"/>
                  <a:gd name="connsiteX261" fmla="*/ 486116 w 867319"/>
                  <a:gd name="connsiteY261" fmla="*/ 401067 h 507650"/>
                  <a:gd name="connsiteX262" fmla="*/ 470774 w 867319"/>
                  <a:gd name="connsiteY262" fmla="*/ 410626 h 507650"/>
                  <a:gd name="connsiteX263" fmla="*/ 455700 w 867319"/>
                  <a:gd name="connsiteY263" fmla="*/ 409913 h 507650"/>
                  <a:gd name="connsiteX264" fmla="*/ 445044 w 867319"/>
                  <a:gd name="connsiteY264" fmla="*/ 401246 h 507650"/>
                  <a:gd name="connsiteX265" fmla="*/ 446046 w 867319"/>
                  <a:gd name="connsiteY265" fmla="*/ 390517 h 507650"/>
                  <a:gd name="connsiteX266" fmla="*/ 461388 w 867319"/>
                  <a:gd name="connsiteY266" fmla="*/ 380957 h 507650"/>
                  <a:gd name="connsiteX267" fmla="*/ 469132 w 867319"/>
                  <a:gd name="connsiteY267" fmla="*/ 379092 h 507650"/>
                  <a:gd name="connsiteX268" fmla="*/ 793852 w 867319"/>
                  <a:gd name="connsiteY268" fmla="*/ 358943 h 507650"/>
                  <a:gd name="connsiteX269" fmla="*/ 801760 w 867319"/>
                  <a:gd name="connsiteY269" fmla="*/ 361275 h 507650"/>
                  <a:gd name="connsiteX270" fmla="*/ 822962 w 867319"/>
                  <a:gd name="connsiteY270" fmla="*/ 376368 h 507650"/>
                  <a:gd name="connsiteX271" fmla="*/ 822962 w 867319"/>
                  <a:gd name="connsiteY271" fmla="*/ 387626 h 507650"/>
                  <a:gd name="connsiteX272" fmla="*/ 813590 w 867319"/>
                  <a:gd name="connsiteY272" fmla="*/ 394297 h 507650"/>
                  <a:gd name="connsiteX273" fmla="*/ 797776 w 867319"/>
                  <a:gd name="connsiteY273" fmla="*/ 394297 h 507650"/>
                  <a:gd name="connsiteX274" fmla="*/ 776573 w 867319"/>
                  <a:gd name="connsiteY274" fmla="*/ 379204 h 507650"/>
                  <a:gd name="connsiteX275" fmla="*/ 776573 w 867319"/>
                  <a:gd name="connsiteY275" fmla="*/ 367946 h 507650"/>
                  <a:gd name="connsiteX276" fmla="*/ 785945 w 867319"/>
                  <a:gd name="connsiteY276" fmla="*/ 361275 h 507650"/>
                  <a:gd name="connsiteX277" fmla="*/ 793852 w 867319"/>
                  <a:gd name="connsiteY277" fmla="*/ 358943 h 507650"/>
                  <a:gd name="connsiteX278" fmla="*/ 163349 w 867319"/>
                  <a:gd name="connsiteY278" fmla="*/ 358943 h 507650"/>
                  <a:gd name="connsiteX279" fmla="*/ 171256 w 867319"/>
                  <a:gd name="connsiteY279" fmla="*/ 361275 h 507650"/>
                  <a:gd name="connsiteX280" fmla="*/ 192459 w 867319"/>
                  <a:gd name="connsiteY280" fmla="*/ 376368 h 507650"/>
                  <a:gd name="connsiteX281" fmla="*/ 192459 w 867319"/>
                  <a:gd name="connsiteY281" fmla="*/ 387626 h 507650"/>
                  <a:gd name="connsiteX282" fmla="*/ 183088 w 867319"/>
                  <a:gd name="connsiteY282" fmla="*/ 394297 h 507650"/>
                  <a:gd name="connsiteX283" fmla="*/ 167273 w 867319"/>
                  <a:gd name="connsiteY283" fmla="*/ 394297 h 507650"/>
                  <a:gd name="connsiteX284" fmla="*/ 146070 w 867319"/>
                  <a:gd name="connsiteY284" fmla="*/ 379204 h 507650"/>
                  <a:gd name="connsiteX285" fmla="*/ 146070 w 867319"/>
                  <a:gd name="connsiteY285" fmla="*/ 367946 h 507650"/>
                  <a:gd name="connsiteX286" fmla="*/ 155442 w 867319"/>
                  <a:gd name="connsiteY286" fmla="*/ 361275 h 507650"/>
                  <a:gd name="connsiteX287" fmla="*/ 163349 w 867319"/>
                  <a:gd name="connsiteY287" fmla="*/ 358943 h 507650"/>
                  <a:gd name="connsiteX288" fmla="*/ 261590 w 867319"/>
                  <a:gd name="connsiteY288" fmla="*/ 350540 h 507650"/>
                  <a:gd name="connsiteX289" fmla="*/ 271029 w 867319"/>
                  <a:gd name="connsiteY289" fmla="*/ 353324 h 507650"/>
                  <a:gd name="connsiteX290" fmla="*/ 308849 w 867319"/>
                  <a:gd name="connsiteY290" fmla="*/ 380246 h 507650"/>
                  <a:gd name="connsiteX291" fmla="*/ 308849 w 867319"/>
                  <a:gd name="connsiteY291" fmla="*/ 393684 h 507650"/>
                  <a:gd name="connsiteX292" fmla="*/ 253674 w 867319"/>
                  <a:gd name="connsiteY292" fmla="*/ 432962 h 507650"/>
                  <a:gd name="connsiteX293" fmla="*/ 234797 w 867319"/>
                  <a:gd name="connsiteY293" fmla="*/ 432961 h 507650"/>
                  <a:gd name="connsiteX294" fmla="*/ 196977 w 867319"/>
                  <a:gd name="connsiteY294" fmla="*/ 406039 h 507650"/>
                  <a:gd name="connsiteX295" fmla="*/ 196976 w 867319"/>
                  <a:gd name="connsiteY295" fmla="*/ 392601 h 507650"/>
                  <a:gd name="connsiteX296" fmla="*/ 252152 w 867319"/>
                  <a:gd name="connsiteY296" fmla="*/ 353324 h 507650"/>
                  <a:gd name="connsiteX297" fmla="*/ 261590 w 867319"/>
                  <a:gd name="connsiteY297" fmla="*/ 350540 h 507650"/>
                  <a:gd name="connsiteX298" fmla="*/ 469348 w 867319"/>
                  <a:gd name="connsiteY298" fmla="*/ 350290 h 507650"/>
                  <a:gd name="connsiteX299" fmla="*/ 474097 w 867319"/>
                  <a:gd name="connsiteY299" fmla="*/ 352920 h 507650"/>
                  <a:gd name="connsiteX300" fmla="*/ 480105 w 867319"/>
                  <a:gd name="connsiteY300" fmla="*/ 360443 h 507650"/>
                  <a:gd name="connsiteX301" fmla="*/ 477156 w 867319"/>
                  <a:gd name="connsiteY301" fmla="*/ 368073 h 507650"/>
                  <a:gd name="connsiteX302" fmla="*/ 466806 w 867319"/>
                  <a:gd name="connsiteY302" fmla="*/ 372262 h 507650"/>
                  <a:gd name="connsiteX303" fmla="*/ 456087 w 867319"/>
                  <a:gd name="connsiteY303" fmla="*/ 370163 h 507650"/>
                  <a:gd name="connsiteX304" fmla="*/ 450079 w 867319"/>
                  <a:gd name="connsiteY304" fmla="*/ 362639 h 507650"/>
                  <a:gd name="connsiteX305" fmla="*/ 453028 w 867319"/>
                  <a:gd name="connsiteY305" fmla="*/ 355010 h 507650"/>
                  <a:gd name="connsiteX306" fmla="*/ 463378 w 867319"/>
                  <a:gd name="connsiteY306" fmla="*/ 350821 h 507650"/>
                  <a:gd name="connsiteX307" fmla="*/ 469348 w 867319"/>
                  <a:gd name="connsiteY307" fmla="*/ 350290 h 507650"/>
                  <a:gd name="connsiteX308" fmla="*/ 525444 w 867319"/>
                  <a:gd name="connsiteY308" fmla="*/ 345035 h 507650"/>
                  <a:gd name="connsiteX309" fmla="*/ 532453 w 867319"/>
                  <a:gd name="connsiteY309" fmla="*/ 345416 h 507650"/>
                  <a:gd name="connsiteX310" fmla="*/ 543530 w 867319"/>
                  <a:gd name="connsiteY310" fmla="*/ 351551 h 507650"/>
                  <a:gd name="connsiteX311" fmla="*/ 557545 w 867319"/>
                  <a:gd name="connsiteY311" fmla="*/ 369099 h 507650"/>
                  <a:gd name="connsiteX312" fmla="*/ 550666 w 867319"/>
                  <a:gd name="connsiteY312" fmla="*/ 386898 h 507650"/>
                  <a:gd name="connsiteX313" fmla="*/ 526522 w 867319"/>
                  <a:gd name="connsiteY313" fmla="*/ 396669 h 507650"/>
                  <a:gd name="connsiteX314" fmla="*/ 501519 w 867319"/>
                  <a:gd name="connsiteY314" fmla="*/ 391773 h 507650"/>
                  <a:gd name="connsiteX315" fmla="*/ 487504 w 867319"/>
                  <a:gd name="connsiteY315" fmla="*/ 374224 h 507650"/>
                  <a:gd name="connsiteX316" fmla="*/ 494382 w 867319"/>
                  <a:gd name="connsiteY316" fmla="*/ 356425 h 507650"/>
                  <a:gd name="connsiteX317" fmla="*/ 518528 w 867319"/>
                  <a:gd name="connsiteY317" fmla="*/ 346654 h 507650"/>
                  <a:gd name="connsiteX318" fmla="*/ 525444 w 867319"/>
                  <a:gd name="connsiteY318" fmla="*/ 345035 h 507650"/>
                  <a:gd name="connsiteX319" fmla="*/ 535726 w 867319"/>
                  <a:gd name="connsiteY319" fmla="*/ 319240 h 507650"/>
                  <a:gd name="connsiteX320" fmla="*/ 540719 w 867319"/>
                  <a:gd name="connsiteY320" fmla="*/ 320900 h 507650"/>
                  <a:gd name="connsiteX321" fmla="*/ 546479 w 867319"/>
                  <a:gd name="connsiteY321" fmla="*/ 325382 h 507650"/>
                  <a:gd name="connsiteX322" fmla="*/ 546028 w 867319"/>
                  <a:gd name="connsiteY322" fmla="*/ 332622 h 507650"/>
                  <a:gd name="connsiteX323" fmla="*/ 539732 w 867319"/>
                  <a:gd name="connsiteY323" fmla="*/ 336723 h 507650"/>
                  <a:gd name="connsiteX324" fmla="*/ 529561 w 867319"/>
                  <a:gd name="connsiteY324" fmla="*/ 336401 h 507650"/>
                  <a:gd name="connsiteX325" fmla="*/ 523800 w 867319"/>
                  <a:gd name="connsiteY325" fmla="*/ 331920 h 507650"/>
                  <a:gd name="connsiteX326" fmla="*/ 524252 w 867319"/>
                  <a:gd name="connsiteY326" fmla="*/ 324679 h 507650"/>
                  <a:gd name="connsiteX327" fmla="*/ 530547 w 867319"/>
                  <a:gd name="connsiteY327" fmla="*/ 320579 h 507650"/>
                  <a:gd name="connsiteX328" fmla="*/ 535726 w 867319"/>
                  <a:gd name="connsiteY328" fmla="*/ 319240 h 507650"/>
                  <a:gd name="connsiteX329" fmla="*/ 494215 w 867319"/>
                  <a:gd name="connsiteY329" fmla="*/ 318725 h 507650"/>
                  <a:gd name="connsiteX330" fmla="*/ 501543 w 867319"/>
                  <a:gd name="connsiteY330" fmla="*/ 321304 h 507650"/>
                  <a:gd name="connsiteX331" fmla="*/ 512200 w 867319"/>
                  <a:gd name="connsiteY331" fmla="*/ 329971 h 507650"/>
                  <a:gd name="connsiteX332" fmla="*/ 511198 w 867319"/>
                  <a:gd name="connsiteY332" fmla="*/ 340700 h 507650"/>
                  <a:gd name="connsiteX333" fmla="*/ 495856 w 867319"/>
                  <a:gd name="connsiteY333" fmla="*/ 350260 h 507650"/>
                  <a:gd name="connsiteX334" fmla="*/ 480784 w 867319"/>
                  <a:gd name="connsiteY334" fmla="*/ 349547 h 507650"/>
                  <a:gd name="connsiteX335" fmla="*/ 470126 w 867319"/>
                  <a:gd name="connsiteY335" fmla="*/ 340880 h 507650"/>
                  <a:gd name="connsiteX336" fmla="*/ 471129 w 867319"/>
                  <a:gd name="connsiteY336" fmla="*/ 330150 h 507650"/>
                  <a:gd name="connsiteX337" fmla="*/ 486471 w 867319"/>
                  <a:gd name="connsiteY337" fmla="*/ 320591 h 507650"/>
                  <a:gd name="connsiteX338" fmla="*/ 494215 w 867319"/>
                  <a:gd name="connsiteY338" fmla="*/ 318725 h 507650"/>
                  <a:gd name="connsiteX339" fmla="*/ 345688 w 867319"/>
                  <a:gd name="connsiteY339" fmla="*/ 299409 h 507650"/>
                  <a:gd name="connsiteX340" fmla="*/ 365877 w 867319"/>
                  <a:gd name="connsiteY340" fmla="*/ 305362 h 507650"/>
                  <a:gd name="connsiteX341" fmla="*/ 434747 w 867319"/>
                  <a:gd name="connsiteY341" fmla="*/ 354388 h 507650"/>
                  <a:gd name="connsiteX342" fmla="*/ 434747 w 867319"/>
                  <a:gd name="connsiteY342" fmla="*/ 383133 h 507650"/>
                  <a:gd name="connsiteX343" fmla="*/ 404167 w 867319"/>
                  <a:gd name="connsiteY343" fmla="*/ 404901 h 507650"/>
                  <a:gd name="connsiteX344" fmla="*/ 363788 w 867319"/>
                  <a:gd name="connsiteY344" fmla="*/ 404901 h 507650"/>
                  <a:gd name="connsiteX345" fmla="*/ 294918 w 867319"/>
                  <a:gd name="connsiteY345" fmla="*/ 355876 h 507650"/>
                  <a:gd name="connsiteX346" fmla="*/ 294918 w 867319"/>
                  <a:gd name="connsiteY346" fmla="*/ 327131 h 507650"/>
                  <a:gd name="connsiteX347" fmla="*/ 325497 w 867319"/>
                  <a:gd name="connsiteY347" fmla="*/ 305362 h 507650"/>
                  <a:gd name="connsiteX348" fmla="*/ 345688 w 867319"/>
                  <a:gd name="connsiteY348" fmla="*/ 299409 h 507650"/>
                  <a:gd name="connsiteX349" fmla="*/ 60602 w 867319"/>
                  <a:gd name="connsiteY349" fmla="*/ 297373 h 507650"/>
                  <a:gd name="connsiteX350" fmla="*/ 70505 w 867319"/>
                  <a:gd name="connsiteY350" fmla="*/ 302054 h 507650"/>
                  <a:gd name="connsiteX351" fmla="*/ 121058 w 867319"/>
                  <a:gd name="connsiteY351" fmla="*/ 338041 h 507650"/>
                  <a:gd name="connsiteX352" fmla="*/ 121058 w 867319"/>
                  <a:gd name="connsiteY352" fmla="*/ 385557 h 507650"/>
                  <a:gd name="connsiteX353" fmla="*/ 70505 w 867319"/>
                  <a:gd name="connsiteY353" fmla="*/ 421543 h 507650"/>
                  <a:gd name="connsiteX354" fmla="*/ 54891 w 867319"/>
                  <a:gd name="connsiteY354" fmla="*/ 428924 h 507650"/>
                  <a:gd name="connsiteX355" fmla="*/ 38450 w 867319"/>
                  <a:gd name="connsiteY355" fmla="*/ 431201 h 507650"/>
                  <a:gd name="connsiteX356" fmla="*/ 38450 w 867319"/>
                  <a:gd name="connsiteY356" fmla="*/ 431354 h 507650"/>
                  <a:gd name="connsiteX357" fmla="*/ 38227 w 867319"/>
                  <a:gd name="connsiteY357" fmla="*/ 431385 h 507650"/>
                  <a:gd name="connsiteX358" fmla="*/ 37678 w 867319"/>
                  <a:gd name="connsiteY358" fmla="*/ 431308 h 507650"/>
                  <a:gd name="connsiteX359" fmla="*/ 37130 w 867319"/>
                  <a:gd name="connsiteY359" fmla="*/ 431384 h 507650"/>
                  <a:gd name="connsiteX360" fmla="*/ 37129 w 867319"/>
                  <a:gd name="connsiteY360" fmla="*/ 431384 h 507650"/>
                  <a:gd name="connsiteX361" fmla="*/ 37129 w 867319"/>
                  <a:gd name="connsiteY361" fmla="*/ 431232 h 507650"/>
                  <a:gd name="connsiteX362" fmla="*/ 22604 w 867319"/>
                  <a:gd name="connsiteY362" fmla="*/ 429220 h 507650"/>
                  <a:gd name="connsiteX363" fmla="*/ 667537 w 867319"/>
                  <a:gd name="connsiteY363" fmla="*/ 292213 h 507650"/>
                  <a:gd name="connsiteX364" fmla="*/ 667633 w 867319"/>
                  <a:gd name="connsiteY364" fmla="*/ 292227 h 507650"/>
                  <a:gd name="connsiteX365" fmla="*/ 667633 w 867319"/>
                  <a:gd name="connsiteY365" fmla="*/ 292213 h 507650"/>
                  <a:gd name="connsiteX366" fmla="*/ 667634 w 867319"/>
                  <a:gd name="connsiteY366" fmla="*/ 292213 h 507650"/>
                  <a:gd name="connsiteX367" fmla="*/ 701009 w 867319"/>
                  <a:gd name="connsiteY367" fmla="*/ 302054 h 507650"/>
                  <a:gd name="connsiteX368" fmla="*/ 751561 w 867319"/>
                  <a:gd name="connsiteY368" fmla="*/ 338041 h 507650"/>
                  <a:gd name="connsiteX369" fmla="*/ 751561 w 867319"/>
                  <a:gd name="connsiteY369" fmla="*/ 385557 h 507650"/>
                  <a:gd name="connsiteX370" fmla="*/ 701008 w 867319"/>
                  <a:gd name="connsiteY370" fmla="*/ 421543 h 507650"/>
                  <a:gd name="connsiteX371" fmla="*/ 667634 w 867319"/>
                  <a:gd name="connsiteY371" fmla="*/ 431384 h 507650"/>
                  <a:gd name="connsiteX372" fmla="*/ 667633 w 867319"/>
                  <a:gd name="connsiteY372" fmla="*/ 431384 h 507650"/>
                  <a:gd name="connsiteX373" fmla="*/ 667633 w 867319"/>
                  <a:gd name="connsiteY373" fmla="*/ 431371 h 507650"/>
                  <a:gd name="connsiteX374" fmla="*/ 667537 w 867319"/>
                  <a:gd name="connsiteY374" fmla="*/ 431385 h 507650"/>
                  <a:gd name="connsiteX375" fmla="*/ 634162 w 867319"/>
                  <a:gd name="connsiteY375" fmla="*/ 421543 h 507650"/>
                  <a:gd name="connsiteX376" fmla="*/ 583610 w 867319"/>
                  <a:gd name="connsiteY376" fmla="*/ 385557 h 507650"/>
                  <a:gd name="connsiteX377" fmla="*/ 583610 w 867319"/>
                  <a:gd name="connsiteY377" fmla="*/ 338041 h 507650"/>
                  <a:gd name="connsiteX378" fmla="*/ 634162 w 867319"/>
                  <a:gd name="connsiteY378" fmla="*/ 302055 h 507650"/>
                  <a:gd name="connsiteX379" fmla="*/ 667537 w 867319"/>
                  <a:gd name="connsiteY379" fmla="*/ 292213 h 507650"/>
                  <a:gd name="connsiteX380" fmla="*/ 804750 w 867319"/>
                  <a:gd name="connsiteY380" fmla="*/ 290549 h 507650"/>
                  <a:gd name="connsiteX381" fmla="*/ 826665 w 867319"/>
                  <a:gd name="connsiteY381" fmla="*/ 366588 h 507650"/>
                  <a:gd name="connsiteX382" fmla="*/ 814885 w 867319"/>
                  <a:gd name="connsiteY382" fmla="*/ 363114 h 507650"/>
                  <a:gd name="connsiteX383" fmla="*/ 776626 w 867319"/>
                  <a:gd name="connsiteY383" fmla="*/ 335879 h 507650"/>
                  <a:gd name="connsiteX384" fmla="*/ 776626 w 867319"/>
                  <a:gd name="connsiteY384" fmla="*/ 310569 h 507650"/>
                  <a:gd name="connsiteX385" fmla="*/ 198849 w 867319"/>
                  <a:gd name="connsiteY385" fmla="*/ 280448 h 507650"/>
                  <a:gd name="connsiteX386" fmla="*/ 216627 w 867319"/>
                  <a:gd name="connsiteY386" fmla="*/ 285690 h 507650"/>
                  <a:gd name="connsiteX387" fmla="*/ 254886 w 867319"/>
                  <a:gd name="connsiteY387" fmla="*/ 312925 h 507650"/>
                  <a:gd name="connsiteX388" fmla="*/ 254886 w 867319"/>
                  <a:gd name="connsiteY388" fmla="*/ 338236 h 507650"/>
                  <a:gd name="connsiteX389" fmla="*/ 219936 w 867319"/>
                  <a:gd name="connsiteY389" fmla="*/ 363114 h 507650"/>
                  <a:gd name="connsiteX390" fmla="*/ 184381 w 867319"/>
                  <a:gd name="connsiteY390" fmla="*/ 363114 h 507650"/>
                  <a:gd name="connsiteX391" fmla="*/ 146122 w 867319"/>
                  <a:gd name="connsiteY391" fmla="*/ 335879 h 507650"/>
                  <a:gd name="connsiteX392" fmla="*/ 146122 w 867319"/>
                  <a:gd name="connsiteY392" fmla="*/ 310569 h 507650"/>
                  <a:gd name="connsiteX393" fmla="*/ 181071 w 867319"/>
                  <a:gd name="connsiteY393" fmla="*/ 285690 h 507650"/>
                  <a:gd name="connsiteX394" fmla="*/ 198849 w 867319"/>
                  <a:gd name="connsiteY394" fmla="*/ 280448 h 507650"/>
                  <a:gd name="connsiteX395" fmla="*/ 737986 w 867319"/>
                  <a:gd name="connsiteY395" fmla="*/ 279937 h 507650"/>
                  <a:gd name="connsiteX396" fmla="*/ 747053 w 867319"/>
                  <a:gd name="connsiteY396" fmla="*/ 282319 h 507650"/>
                  <a:gd name="connsiteX397" fmla="*/ 764010 w 867319"/>
                  <a:gd name="connsiteY397" fmla="*/ 293476 h 507650"/>
                  <a:gd name="connsiteX398" fmla="*/ 764711 w 867319"/>
                  <a:gd name="connsiteY398" fmla="*/ 306179 h 507650"/>
                  <a:gd name="connsiteX399" fmla="*/ 754552 w 867319"/>
                  <a:gd name="connsiteY399" fmla="*/ 314003 h 507650"/>
                  <a:gd name="connsiteX400" fmla="*/ 736707 w 867319"/>
                  <a:gd name="connsiteY400" fmla="*/ 314502 h 507650"/>
                  <a:gd name="connsiteX401" fmla="*/ 719751 w 867319"/>
                  <a:gd name="connsiteY401" fmla="*/ 303345 h 507650"/>
                  <a:gd name="connsiteX402" fmla="*/ 719049 w 867319"/>
                  <a:gd name="connsiteY402" fmla="*/ 290642 h 507650"/>
                  <a:gd name="connsiteX403" fmla="*/ 729209 w 867319"/>
                  <a:gd name="connsiteY403" fmla="*/ 282818 h 507650"/>
                  <a:gd name="connsiteX404" fmla="*/ 737986 w 867319"/>
                  <a:gd name="connsiteY404" fmla="*/ 279937 h 507650"/>
                  <a:gd name="connsiteX405" fmla="*/ 107482 w 867319"/>
                  <a:gd name="connsiteY405" fmla="*/ 279937 h 507650"/>
                  <a:gd name="connsiteX406" fmla="*/ 116550 w 867319"/>
                  <a:gd name="connsiteY406" fmla="*/ 282319 h 507650"/>
                  <a:gd name="connsiteX407" fmla="*/ 133507 w 867319"/>
                  <a:gd name="connsiteY407" fmla="*/ 293476 h 507650"/>
                  <a:gd name="connsiteX408" fmla="*/ 134208 w 867319"/>
                  <a:gd name="connsiteY408" fmla="*/ 306179 h 507650"/>
                  <a:gd name="connsiteX409" fmla="*/ 124048 w 867319"/>
                  <a:gd name="connsiteY409" fmla="*/ 314003 h 507650"/>
                  <a:gd name="connsiteX410" fmla="*/ 106204 w 867319"/>
                  <a:gd name="connsiteY410" fmla="*/ 314502 h 507650"/>
                  <a:gd name="connsiteX411" fmla="*/ 89247 w 867319"/>
                  <a:gd name="connsiteY411" fmla="*/ 303345 h 507650"/>
                  <a:gd name="connsiteX412" fmla="*/ 88546 w 867319"/>
                  <a:gd name="connsiteY412" fmla="*/ 290642 h 507650"/>
                  <a:gd name="connsiteX413" fmla="*/ 98705 w 867319"/>
                  <a:gd name="connsiteY413" fmla="*/ 282818 h 507650"/>
                  <a:gd name="connsiteX414" fmla="*/ 107482 w 867319"/>
                  <a:gd name="connsiteY414" fmla="*/ 279937 h 507650"/>
                  <a:gd name="connsiteX415" fmla="*/ 355376 w 867319"/>
                  <a:gd name="connsiteY415" fmla="*/ 277578 h 507650"/>
                  <a:gd name="connsiteX416" fmla="*/ 360368 w 867319"/>
                  <a:gd name="connsiteY416" fmla="*/ 279238 h 507650"/>
                  <a:gd name="connsiteX417" fmla="*/ 366129 w 867319"/>
                  <a:gd name="connsiteY417" fmla="*/ 283720 h 507650"/>
                  <a:gd name="connsiteX418" fmla="*/ 365677 w 867319"/>
                  <a:gd name="connsiteY418" fmla="*/ 290960 h 507650"/>
                  <a:gd name="connsiteX419" fmla="*/ 359382 w 867319"/>
                  <a:gd name="connsiteY419" fmla="*/ 295061 h 507650"/>
                  <a:gd name="connsiteX420" fmla="*/ 349211 w 867319"/>
                  <a:gd name="connsiteY420" fmla="*/ 294740 h 507650"/>
                  <a:gd name="connsiteX421" fmla="*/ 343450 w 867319"/>
                  <a:gd name="connsiteY421" fmla="*/ 290258 h 507650"/>
                  <a:gd name="connsiteX422" fmla="*/ 343901 w 867319"/>
                  <a:gd name="connsiteY422" fmla="*/ 283018 h 507650"/>
                  <a:gd name="connsiteX423" fmla="*/ 350197 w 867319"/>
                  <a:gd name="connsiteY423" fmla="*/ 278917 h 507650"/>
                  <a:gd name="connsiteX424" fmla="*/ 355376 w 867319"/>
                  <a:gd name="connsiteY424" fmla="*/ 277578 h 507650"/>
                  <a:gd name="connsiteX425" fmla="*/ 708177 w 867319"/>
                  <a:gd name="connsiteY425" fmla="*/ 263087 h 507650"/>
                  <a:gd name="connsiteX426" fmla="*/ 714042 w 867319"/>
                  <a:gd name="connsiteY426" fmla="*/ 264627 h 507650"/>
                  <a:gd name="connsiteX427" fmla="*/ 721149 w 867319"/>
                  <a:gd name="connsiteY427" fmla="*/ 269303 h 507650"/>
                  <a:gd name="connsiteX428" fmla="*/ 721603 w 867319"/>
                  <a:gd name="connsiteY428" fmla="*/ 277520 h 507650"/>
                  <a:gd name="connsiteX429" fmla="*/ 713070 w 867319"/>
                  <a:gd name="connsiteY429" fmla="*/ 284091 h 507650"/>
                  <a:gd name="connsiteX430" fmla="*/ 701529 w 867319"/>
                  <a:gd name="connsiteY430" fmla="*/ 284414 h 507650"/>
                  <a:gd name="connsiteX431" fmla="*/ 694421 w 867319"/>
                  <a:gd name="connsiteY431" fmla="*/ 279737 h 507650"/>
                  <a:gd name="connsiteX432" fmla="*/ 693968 w 867319"/>
                  <a:gd name="connsiteY432" fmla="*/ 271521 h 507650"/>
                  <a:gd name="connsiteX433" fmla="*/ 702500 w 867319"/>
                  <a:gd name="connsiteY433" fmla="*/ 264950 h 507650"/>
                  <a:gd name="connsiteX434" fmla="*/ 708177 w 867319"/>
                  <a:gd name="connsiteY434" fmla="*/ 263087 h 507650"/>
                  <a:gd name="connsiteX435" fmla="*/ 77674 w 867319"/>
                  <a:gd name="connsiteY435" fmla="*/ 263087 h 507650"/>
                  <a:gd name="connsiteX436" fmla="*/ 83539 w 867319"/>
                  <a:gd name="connsiteY436" fmla="*/ 264627 h 507650"/>
                  <a:gd name="connsiteX437" fmla="*/ 90646 w 867319"/>
                  <a:gd name="connsiteY437" fmla="*/ 269303 h 507650"/>
                  <a:gd name="connsiteX438" fmla="*/ 91100 w 867319"/>
                  <a:gd name="connsiteY438" fmla="*/ 277520 h 507650"/>
                  <a:gd name="connsiteX439" fmla="*/ 82567 w 867319"/>
                  <a:gd name="connsiteY439" fmla="*/ 284091 h 507650"/>
                  <a:gd name="connsiteX440" fmla="*/ 71025 w 867319"/>
                  <a:gd name="connsiteY440" fmla="*/ 284414 h 507650"/>
                  <a:gd name="connsiteX441" fmla="*/ 65403 w 867319"/>
                  <a:gd name="connsiteY441" fmla="*/ 280715 h 507650"/>
                  <a:gd name="connsiteX442" fmla="*/ 69362 w 867319"/>
                  <a:gd name="connsiteY442" fmla="*/ 266980 h 507650"/>
                  <a:gd name="connsiteX443" fmla="*/ 71997 w 867319"/>
                  <a:gd name="connsiteY443" fmla="*/ 264950 h 507650"/>
                  <a:gd name="connsiteX444" fmla="*/ 77674 w 867319"/>
                  <a:gd name="connsiteY444" fmla="*/ 263087 h 507650"/>
                  <a:gd name="connsiteX445" fmla="*/ 365226 w 867319"/>
                  <a:gd name="connsiteY445" fmla="*/ 255909 h 507650"/>
                  <a:gd name="connsiteX446" fmla="*/ 374642 w 867319"/>
                  <a:gd name="connsiteY446" fmla="*/ 259233 h 507650"/>
                  <a:gd name="connsiteX447" fmla="*/ 377454 w 867319"/>
                  <a:gd name="connsiteY447" fmla="*/ 265174 h 507650"/>
                  <a:gd name="connsiteX448" fmla="*/ 372783 w 867319"/>
                  <a:gd name="connsiteY448" fmla="*/ 271877 h 507650"/>
                  <a:gd name="connsiteX449" fmla="*/ 362300 w 867319"/>
                  <a:gd name="connsiteY449" fmla="*/ 274392 h 507650"/>
                  <a:gd name="connsiteX450" fmla="*/ 352884 w 867319"/>
                  <a:gd name="connsiteY450" fmla="*/ 271067 h 507650"/>
                  <a:gd name="connsiteX451" fmla="*/ 350072 w 867319"/>
                  <a:gd name="connsiteY451" fmla="*/ 265126 h 507650"/>
                  <a:gd name="connsiteX452" fmla="*/ 354742 w 867319"/>
                  <a:gd name="connsiteY452" fmla="*/ 258423 h 507650"/>
                  <a:gd name="connsiteX453" fmla="*/ 586186 w 867319"/>
                  <a:gd name="connsiteY453" fmla="*/ 253558 h 507650"/>
                  <a:gd name="connsiteX454" fmla="*/ 600033 w 867319"/>
                  <a:gd name="connsiteY454" fmla="*/ 257641 h 507650"/>
                  <a:gd name="connsiteX455" fmla="*/ 621006 w 867319"/>
                  <a:gd name="connsiteY455" fmla="*/ 272571 h 507650"/>
                  <a:gd name="connsiteX456" fmla="*/ 621007 w 867319"/>
                  <a:gd name="connsiteY456" fmla="*/ 292286 h 507650"/>
                  <a:gd name="connsiteX457" fmla="*/ 584205 w 867319"/>
                  <a:gd name="connsiteY457" fmla="*/ 318484 h 507650"/>
                  <a:gd name="connsiteX458" fmla="*/ 556510 w 867319"/>
                  <a:gd name="connsiteY458" fmla="*/ 318484 h 507650"/>
                  <a:gd name="connsiteX459" fmla="*/ 535537 w 867319"/>
                  <a:gd name="connsiteY459" fmla="*/ 303554 h 507650"/>
                  <a:gd name="connsiteX460" fmla="*/ 535537 w 867319"/>
                  <a:gd name="connsiteY460" fmla="*/ 283839 h 507650"/>
                  <a:gd name="connsiteX461" fmla="*/ 572339 w 867319"/>
                  <a:gd name="connsiteY461" fmla="*/ 257641 h 507650"/>
                  <a:gd name="connsiteX462" fmla="*/ 586186 w 867319"/>
                  <a:gd name="connsiteY462" fmla="*/ 253558 h 507650"/>
                  <a:gd name="connsiteX463" fmla="*/ 433053 w 867319"/>
                  <a:gd name="connsiteY463" fmla="*/ 244165 h 507650"/>
                  <a:gd name="connsiteX464" fmla="*/ 440735 w 867319"/>
                  <a:gd name="connsiteY464" fmla="*/ 246429 h 507650"/>
                  <a:gd name="connsiteX465" fmla="*/ 500965 w 867319"/>
                  <a:gd name="connsiteY465" fmla="*/ 289305 h 507650"/>
                  <a:gd name="connsiteX466" fmla="*/ 500965 w 867319"/>
                  <a:gd name="connsiteY466" fmla="*/ 300243 h 507650"/>
                  <a:gd name="connsiteX467" fmla="*/ 449451 w 867319"/>
                  <a:gd name="connsiteY467" fmla="*/ 336914 h 507650"/>
                  <a:gd name="connsiteX468" fmla="*/ 434087 w 867319"/>
                  <a:gd name="connsiteY468" fmla="*/ 336914 h 507650"/>
                  <a:gd name="connsiteX469" fmla="*/ 373856 w 867319"/>
                  <a:gd name="connsiteY469" fmla="*/ 294037 h 507650"/>
                  <a:gd name="connsiteX470" fmla="*/ 373856 w 867319"/>
                  <a:gd name="connsiteY470" fmla="*/ 283101 h 507650"/>
                  <a:gd name="connsiteX471" fmla="*/ 425370 w 867319"/>
                  <a:gd name="connsiteY471" fmla="*/ 246429 h 507650"/>
                  <a:gd name="connsiteX472" fmla="*/ 433053 w 867319"/>
                  <a:gd name="connsiteY472" fmla="*/ 244165 h 507650"/>
                  <a:gd name="connsiteX473" fmla="*/ 349404 w 867319"/>
                  <a:gd name="connsiteY473" fmla="*/ 234217 h 507650"/>
                  <a:gd name="connsiteX474" fmla="*/ 354395 w 867319"/>
                  <a:gd name="connsiteY474" fmla="*/ 235876 h 507650"/>
                  <a:gd name="connsiteX475" fmla="*/ 360156 w 867319"/>
                  <a:gd name="connsiteY475" fmla="*/ 240359 h 507650"/>
                  <a:gd name="connsiteX476" fmla="*/ 359704 w 867319"/>
                  <a:gd name="connsiteY476" fmla="*/ 247599 h 507650"/>
                  <a:gd name="connsiteX477" fmla="*/ 353409 w 867319"/>
                  <a:gd name="connsiteY477" fmla="*/ 251699 h 507650"/>
                  <a:gd name="connsiteX478" fmla="*/ 343238 w 867319"/>
                  <a:gd name="connsiteY478" fmla="*/ 251378 h 507650"/>
                  <a:gd name="connsiteX479" fmla="*/ 337478 w 867319"/>
                  <a:gd name="connsiteY479" fmla="*/ 246897 h 507650"/>
                  <a:gd name="connsiteX480" fmla="*/ 337929 w 867319"/>
                  <a:gd name="connsiteY480" fmla="*/ 239656 h 507650"/>
                  <a:gd name="connsiteX481" fmla="*/ 344225 w 867319"/>
                  <a:gd name="connsiteY481" fmla="*/ 235556 h 507650"/>
                  <a:gd name="connsiteX482" fmla="*/ 349404 w 867319"/>
                  <a:gd name="connsiteY482" fmla="*/ 234217 h 507650"/>
                  <a:gd name="connsiteX483" fmla="*/ 607389 w 867319"/>
                  <a:gd name="connsiteY483" fmla="*/ 229966 h 507650"/>
                  <a:gd name="connsiteX484" fmla="*/ 612381 w 867319"/>
                  <a:gd name="connsiteY484" fmla="*/ 231626 h 507650"/>
                  <a:gd name="connsiteX485" fmla="*/ 618142 w 867319"/>
                  <a:gd name="connsiteY485" fmla="*/ 236108 h 507650"/>
                  <a:gd name="connsiteX486" fmla="*/ 617691 w 867319"/>
                  <a:gd name="connsiteY486" fmla="*/ 243348 h 507650"/>
                  <a:gd name="connsiteX487" fmla="*/ 611396 w 867319"/>
                  <a:gd name="connsiteY487" fmla="*/ 247449 h 507650"/>
                  <a:gd name="connsiteX488" fmla="*/ 601224 w 867319"/>
                  <a:gd name="connsiteY488" fmla="*/ 247127 h 507650"/>
                  <a:gd name="connsiteX489" fmla="*/ 595464 w 867319"/>
                  <a:gd name="connsiteY489" fmla="*/ 242646 h 507650"/>
                  <a:gd name="connsiteX490" fmla="*/ 595915 w 867319"/>
                  <a:gd name="connsiteY490" fmla="*/ 235405 h 507650"/>
                  <a:gd name="connsiteX491" fmla="*/ 602210 w 867319"/>
                  <a:gd name="connsiteY491" fmla="*/ 231305 h 507650"/>
                  <a:gd name="connsiteX492" fmla="*/ 607389 w 867319"/>
                  <a:gd name="connsiteY492" fmla="*/ 229966 h 507650"/>
                  <a:gd name="connsiteX493" fmla="*/ 667633 w 867319"/>
                  <a:gd name="connsiteY493" fmla="*/ 227109 h 507650"/>
                  <a:gd name="connsiteX494" fmla="*/ 699045 w 867319"/>
                  <a:gd name="connsiteY494" fmla="*/ 247851 h 507650"/>
                  <a:gd name="connsiteX495" fmla="*/ 699045 w 867319"/>
                  <a:gd name="connsiteY495" fmla="*/ 257118 h 507650"/>
                  <a:gd name="connsiteX496" fmla="*/ 667633 w 867319"/>
                  <a:gd name="connsiteY496" fmla="*/ 279478 h 507650"/>
                  <a:gd name="connsiteX497" fmla="*/ 638495 w 867319"/>
                  <a:gd name="connsiteY497" fmla="*/ 257118 h 507650"/>
                  <a:gd name="connsiteX498" fmla="*/ 638495 w 867319"/>
                  <a:gd name="connsiteY498" fmla="*/ 247851 h 507650"/>
                  <a:gd name="connsiteX499" fmla="*/ 272899 w 867319"/>
                  <a:gd name="connsiteY499" fmla="*/ 226727 h 507650"/>
                  <a:gd name="connsiteX500" fmla="*/ 288258 w 867319"/>
                  <a:gd name="connsiteY500" fmla="*/ 231255 h 507650"/>
                  <a:gd name="connsiteX501" fmla="*/ 331249 w 867319"/>
                  <a:gd name="connsiteY501" fmla="*/ 261859 h 507650"/>
                  <a:gd name="connsiteX502" fmla="*/ 331249 w 867319"/>
                  <a:gd name="connsiteY502" fmla="*/ 283726 h 507650"/>
                  <a:gd name="connsiteX503" fmla="*/ 301055 w 867319"/>
                  <a:gd name="connsiteY503" fmla="*/ 305220 h 507650"/>
                  <a:gd name="connsiteX504" fmla="*/ 270336 w 867319"/>
                  <a:gd name="connsiteY504" fmla="*/ 305220 h 507650"/>
                  <a:gd name="connsiteX505" fmla="*/ 227345 w 867319"/>
                  <a:gd name="connsiteY505" fmla="*/ 274617 h 507650"/>
                  <a:gd name="connsiteX506" fmla="*/ 227345 w 867319"/>
                  <a:gd name="connsiteY506" fmla="*/ 252749 h 507650"/>
                  <a:gd name="connsiteX507" fmla="*/ 257540 w 867319"/>
                  <a:gd name="connsiteY507" fmla="*/ 231255 h 507650"/>
                  <a:gd name="connsiteX508" fmla="*/ 272899 w 867319"/>
                  <a:gd name="connsiteY508" fmla="*/ 226727 h 507650"/>
                  <a:gd name="connsiteX509" fmla="*/ 377652 w 867319"/>
                  <a:gd name="connsiteY509" fmla="*/ 224043 h 507650"/>
                  <a:gd name="connsiteX510" fmla="*/ 383264 w 867319"/>
                  <a:gd name="connsiteY510" fmla="*/ 225910 h 507650"/>
                  <a:gd name="connsiteX511" fmla="*/ 402504 w 867319"/>
                  <a:gd name="connsiteY511" fmla="*/ 240878 h 507650"/>
                  <a:gd name="connsiteX512" fmla="*/ 401997 w 867319"/>
                  <a:gd name="connsiteY512" fmla="*/ 249018 h 507650"/>
                  <a:gd name="connsiteX513" fmla="*/ 394920 w 867319"/>
                  <a:gd name="connsiteY513" fmla="*/ 253627 h 507650"/>
                  <a:gd name="connsiteX514" fmla="*/ 383486 w 867319"/>
                  <a:gd name="connsiteY514" fmla="*/ 253266 h 507650"/>
                  <a:gd name="connsiteX515" fmla="*/ 364246 w 867319"/>
                  <a:gd name="connsiteY515" fmla="*/ 238297 h 507650"/>
                  <a:gd name="connsiteX516" fmla="*/ 364753 w 867319"/>
                  <a:gd name="connsiteY516" fmla="*/ 230158 h 507650"/>
                  <a:gd name="connsiteX517" fmla="*/ 371830 w 867319"/>
                  <a:gd name="connsiteY517" fmla="*/ 225548 h 507650"/>
                  <a:gd name="connsiteX518" fmla="*/ 377652 w 867319"/>
                  <a:gd name="connsiteY518" fmla="*/ 224043 h 507650"/>
                  <a:gd name="connsiteX519" fmla="*/ 435400 w 867319"/>
                  <a:gd name="connsiteY519" fmla="*/ 221463 h 507650"/>
                  <a:gd name="connsiteX520" fmla="*/ 440392 w 867319"/>
                  <a:gd name="connsiteY520" fmla="*/ 223123 h 507650"/>
                  <a:gd name="connsiteX521" fmla="*/ 446152 w 867319"/>
                  <a:gd name="connsiteY521" fmla="*/ 227605 h 507650"/>
                  <a:gd name="connsiteX522" fmla="*/ 445701 w 867319"/>
                  <a:gd name="connsiteY522" fmla="*/ 234846 h 507650"/>
                  <a:gd name="connsiteX523" fmla="*/ 439405 w 867319"/>
                  <a:gd name="connsiteY523" fmla="*/ 238946 h 507650"/>
                  <a:gd name="connsiteX524" fmla="*/ 429234 w 867319"/>
                  <a:gd name="connsiteY524" fmla="*/ 238625 h 507650"/>
                  <a:gd name="connsiteX525" fmla="*/ 423474 w 867319"/>
                  <a:gd name="connsiteY525" fmla="*/ 234143 h 507650"/>
                  <a:gd name="connsiteX526" fmla="*/ 423925 w 867319"/>
                  <a:gd name="connsiteY526" fmla="*/ 226902 h 507650"/>
                  <a:gd name="connsiteX527" fmla="*/ 430221 w 867319"/>
                  <a:gd name="connsiteY527" fmla="*/ 222802 h 507650"/>
                  <a:gd name="connsiteX528" fmla="*/ 435400 w 867319"/>
                  <a:gd name="connsiteY528" fmla="*/ 221463 h 507650"/>
                  <a:gd name="connsiteX529" fmla="*/ 782003 w 867319"/>
                  <a:gd name="connsiteY529" fmla="*/ 211621 h 507650"/>
                  <a:gd name="connsiteX530" fmla="*/ 801294 w 867319"/>
                  <a:gd name="connsiteY530" fmla="*/ 278554 h 507650"/>
                  <a:gd name="connsiteX531" fmla="*/ 790281 w 867319"/>
                  <a:gd name="connsiteY531" fmla="*/ 286393 h 507650"/>
                  <a:gd name="connsiteX532" fmla="*/ 770484 w 867319"/>
                  <a:gd name="connsiteY532" fmla="*/ 286393 h 507650"/>
                  <a:gd name="connsiteX533" fmla="*/ 730818 w 867319"/>
                  <a:gd name="connsiteY533" fmla="*/ 258157 h 507650"/>
                  <a:gd name="connsiteX534" fmla="*/ 730818 w 867319"/>
                  <a:gd name="connsiteY534" fmla="*/ 244064 h 507650"/>
                  <a:gd name="connsiteX535" fmla="*/ 772426 w 867319"/>
                  <a:gd name="connsiteY535" fmla="*/ 214445 h 507650"/>
                  <a:gd name="connsiteX536" fmla="*/ 151821 w 867319"/>
                  <a:gd name="connsiteY536" fmla="*/ 211526 h 507650"/>
                  <a:gd name="connsiteX537" fmla="*/ 161720 w 867319"/>
                  <a:gd name="connsiteY537" fmla="*/ 214445 h 507650"/>
                  <a:gd name="connsiteX538" fmla="*/ 201385 w 867319"/>
                  <a:gd name="connsiteY538" fmla="*/ 242681 h 507650"/>
                  <a:gd name="connsiteX539" fmla="*/ 201385 w 867319"/>
                  <a:gd name="connsiteY539" fmla="*/ 256774 h 507650"/>
                  <a:gd name="connsiteX540" fmla="*/ 159778 w 867319"/>
                  <a:gd name="connsiteY540" fmla="*/ 286393 h 507650"/>
                  <a:gd name="connsiteX541" fmla="*/ 139980 w 867319"/>
                  <a:gd name="connsiteY541" fmla="*/ 286393 h 507650"/>
                  <a:gd name="connsiteX542" fmla="*/ 100314 w 867319"/>
                  <a:gd name="connsiteY542" fmla="*/ 258157 h 507650"/>
                  <a:gd name="connsiteX543" fmla="*/ 100314 w 867319"/>
                  <a:gd name="connsiteY543" fmla="*/ 244064 h 507650"/>
                  <a:gd name="connsiteX544" fmla="*/ 141923 w 867319"/>
                  <a:gd name="connsiteY544" fmla="*/ 214445 h 507650"/>
                  <a:gd name="connsiteX545" fmla="*/ 151821 w 867319"/>
                  <a:gd name="connsiteY545" fmla="*/ 211526 h 507650"/>
                  <a:gd name="connsiteX546" fmla="*/ 633769 w 867319"/>
                  <a:gd name="connsiteY546" fmla="*/ 201912 h 507650"/>
                  <a:gd name="connsiteX547" fmla="*/ 637778 w 867319"/>
                  <a:gd name="connsiteY547" fmla="*/ 203094 h 507650"/>
                  <a:gd name="connsiteX548" fmla="*/ 655553 w 867319"/>
                  <a:gd name="connsiteY548" fmla="*/ 215747 h 507650"/>
                  <a:gd name="connsiteX549" fmla="*/ 655553 w 867319"/>
                  <a:gd name="connsiteY549" fmla="*/ 221454 h 507650"/>
                  <a:gd name="connsiteX550" fmla="*/ 639742 w 867319"/>
                  <a:gd name="connsiteY550" fmla="*/ 232709 h 507650"/>
                  <a:gd name="connsiteX551" fmla="*/ 631725 w 867319"/>
                  <a:gd name="connsiteY551" fmla="*/ 232709 h 507650"/>
                  <a:gd name="connsiteX552" fmla="*/ 613950 w 867319"/>
                  <a:gd name="connsiteY552" fmla="*/ 220056 h 507650"/>
                  <a:gd name="connsiteX553" fmla="*/ 613950 w 867319"/>
                  <a:gd name="connsiteY553" fmla="*/ 214349 h 507650"/>
                  <a:gd name="connsiteX554" fmla="*/ 629761 w 867319"/>
                  <a:gd name="connsiteY554" fmla="*/ 203094 h 507650"/>
                  <a:gd name="connsiteX555" fmla="*/ 633769 w 867319"/>
                  <a:gd name="connsiteY555" fmla="*/ 201912 h 507650"/>
                  <a:gd name="connsiteX556" fmla="*/ 513523 w 867319"/>
                  <a:gd name="connsiteY556" fmla="*/ 192133 h 507650"/>
                  <a:gd name="connsiteX557" fmla="*/ 527796 w 867319"/>
                  <a:gd name="connsiteY557" fmla="*/ 196236 h 507650"/>
                  <a:gd name="connsiteX558" fmla="*/ 568889 w 867319"/>
                  <a:gd name="connsiteY558" fmla="*/ 224970 h 507650"/>
                  <a:gd name="connsiteX559" fmla="*/ 569143 w 867319"/>
                  <a:gd name="connsiteY559" fmla="*/ 245218 h 507650"/>
                  <a:gd name="connsiteX560" fmla="*/ 531079 w 867319"/>
                  <a:gd name="connsiteY560" fmla="*/ 272803 h 507650"/>
                  <a:gd name="connsiteX561" fmla="*/ 502636 w 867319"/>
                  <a:gd name="connsiteY561" fmla="*/ 272983 h 507650"/>
                  <a:gd name="connsiteX562" fmla="*/ 461544 w 867319"/>
                  <a:gd name="connsiteY562" fmla="*/ 244250 h 507650"/>
                  <a:gd name="connsiteX563" fmla="*/ 461290 w 867319"/>
                  <a:gd name="connsiteY563" fmla="*/ 224002 h 507650"/>
                  <a:gd name="connsiteX564" fmla="*/ 499354 w 867319"/>
                  <a:gd name="connsiteY564" fmla="*/ 196417 h 507650"/>
                  <a:gd name="connsiteX565" fmla="*/ 513523 w 867319"/>
                  <a:gd name="connsiteY565" fmla="*/ 192133 h 507650"/>
                  <a:gd name="connsiteX566" fmla="*/ 230650 w 867319"/>
                  <a:gd name="connsiteY566" fmla="*/ 190496 h 507650"/>
                  <a:gd name="connsiteX567" fmla="*/ 237013 w 867319"/>
                  <a:gd name="connsiteY567" fmla="*/ 192372 h 507650"/>
                  <a:gd name="connsiteX568" fmla="*/ 262508 w 867319"/>
                  <a:gd name="connsiteY568" fmla="*/ 210521 h 507650"/>
                  <a:gd name="connsiteX569" fmla="*/ 262508 w 867319"/>
                  <a:gd name="connsiteY569" fmla="*/ 219580 h 507650"/>
                  <a:gd name="connsiteX570" fmla="*/ 232671 w 867319"/>
                  <a:gd name="connsiteY570" fmla="*/ 240819 h 507650"/>
                  <a:gd name="connsiteX571" fmla="*/ 219947 w 867319"/>
                  <a:gd name="connsiteY571" fmla="*/ 240819 h 507650"/>
                  <a:gd name="connsiteX572" fmla="*/ 194451 w 867319"/>
                  <a:gd name="connsiteY572" fmla="*/ 222670 h 507650"/>
                  <a:gd name="connsiteX573" fmla="*/ 194451 w 867319"/>
                  <a:gd name="connsiteY573" fmla="*/ 213611 h 507650"/>
                  <a:gd name="connsiteX574" fmla="*/ 224288 w 867319"/>
                  <a:gd name="connsiteY574" fmla="*/ 192372 h 507650"/>
                  <a:gd name="connsiteX575" fmla="*/ 230650 w 867319"/>
                  <a:gd name="connsiteY575" fmla="*/ 190496 h 507650"/>
                  <a:gd name="connsiteX576" fmla="*/ 425615 w 867319"/>
                  <a:gd name="connsiteY576" fmla="*/ 185802 h 507650"/>
                  <a:gd name="connsiteX577" fmla="*/ 433852 w 867319"/>
                  <a:gd name="connsiteY577" fmla="*/ 188313 h 507650"/>
                  <a:gd name="connsiteX578" fmla="*/ 443546 w 867319"/>
                  <a:gd name="connsiteY578" fmla="*/ 195378 h 507650"/>
                  <a:gd name="connsiteX579" fmla="*/ 443351 w 867319"/>
                  <a:gd name="connsiteY579" fmla="*/ 207162 h 507650"/>
                  <a:gd name="connsiteX580" fmla="*/ 418084 w 867319"/>
                  <a:gd name="connsiteY580" fmla="*/ 224730 h 507650"/>
                  <a:gd name="connsiteX581" fmla="*/ 401530 w 867319"/>
                  <a:gd name="connsiteY581" fmla="*/ 224591 h 507650"/>
                  <a:gd name="connsiteX582" fmla="*/ 391835 w 867319"/>
                  <a:gd name="connsiteY582" fmla="*/ 217525 h 507650"/>
                  <a:gd name="connsiteX583" fmla="*/ 392031 w 867319"/>
                  <a:gd name="connsiteY583" fmla="*/ 205740 h 507650"/>
                  <a:gd name="connsiteX584" fmla="*/ 417297 w 867319"/>
                  <a:gd name="connsiteY584" fmla="*/ 188174 h 507650"/>
                  <a:gd name="connsiteX585" fmla="*/ 425615 w 867319"/>
                  <a:gd name="connsiteY585" fmla="*/ 185802 h 507650"/>
                  <a:gd name="connsiteX586" fmla="*/ 647997 w 867319"/>
                  <a:gd name="connsiteY586" fmla="*/ 180652 h 507650"/>
                  <a:gd name="connsiteX587" fmla="*/ 652990 w 867319"/>
                  <a:gd name="connsiteY587" fmla="*/ 182312 h 507650"/>
                  <a:gd name="connsiteX588" fmla="*/ 658750 w 867319"/>
                  <a:gd name="connsiteY588" fmla="*/ 186794 h 507650"/>
                  <a:gd name="connsiteX589" fmla="*/ 658299 w 867319"/>
                  <a:gd name="connsiteY589" fmla="*/ 194035 h 507650"/>
                  <a:gd name="connsiteX590" fmla="*/ 652003 w 867319"/>
                  <a:gd name="connsiteY590" fmla="*/ 198135 h 507650"/>
                  <a:gd name="connsiteX591" fmla="*/ 641832 w 867319"/>
                  <a:gd name="connsiteY591" fmla="*/ 197813 h 507650"/>
                  <a:gd name="connsiteX592" fmla="*/ 636072 w 867319"/>
                  <a:gd name="connsiteY592" fmla="*/ 193332 h 507650"/>
                  <a:gd name="connsiteX593" fmla="*/ 636523 w 867319"/>
                  <a:gd name="connsiteY593" fmla="*/ 186092 h 507650"/>
                  <a:gd name="connsiteX594" fmla="*/ 642819 w 867319"/>
                  <a:gd name="connsiteY594" fmla="*/ 181991 h 507650"/>
                  <a:gd name="connsiteX595" fmla="*/ 647997 w 867319"/>
                  <a:gd name="connsiteY595" fmla="*/ 180652 h 507650"/>
                  <a:gd name="connsiteX596" fmla="*/ 726787 w 867319"/>
                  <a:gd name="connsiteY596" fmla="*/ 176074 h 507650"/>
                  <a:gd name="connsiteX597" fmla="*/ 734243 w 867319"/>
                  <a:gd name="connsiteY597" fmla="*/ 178273 h 507650"/>
                  <a:gd name="connsiteX598" fmla="*/ 764119 w 867319"/>
                  <a:gd name="connsiteY598" fmla="*/ 199540 h 507650"/>
                  <a:gd name="connsiteX599" fmla="*/ 764119 w 867319"/>
                  <a:gd name="connsiteY599" fmla="*/ 210156 h 507650"/>
                  <a:gd name="connsiteX600" fmla="*/ 724195 w 867319"/>
                  <a:gd name="connsiteY600" fmla="*/ 238576 h 507650"/>
                  <a:gd name="connsiteX601" fmla="*/ 709283 w 867319"/>
                  <a:gd name="connsiteY601" fmla="*/ 238576 h 507650"/>
                  <a:gd name="connsiteX602" fmla="*/ 679407 w 867319"/>
                  <a:gd name="connsiteY602" fmla="*/ 217308 h 507650"/>
                  <a:gd name="connsiteX603" fmla="*/ 679407 w 867319"/>
                  <a:gd name="connsiteY603" fmla="*/ 206693 h 507650"/>
                  <a:gd name="connsiteX604" fmla="*/ 719331 w 867319"/>
                  <a:gd name="connsiteY604" fmla="*/ 178273 h 507650"/>
                  <a:gd name="connsiteX605" fmla="*/ 726787 w 867319"/>
                  <a:gd name="connsiteY605" fmla="*/ 176074 h 507650"/>
                  <a:gd name="connsiteX606" fmla="*/ 96284 w 867319"/>
                  <a:gd name="connsiteY606" fmla="*/ 176074 h 507650"/>
                  <a:gd name="connsiteX607" fmla="*/ 103740 w 867319"/>
                  <a:gd name="connsiteY607" fmla="*/ 178273 h 507650"/>
                  <a:gd name="connsiteX608" fmla="*/ 133615 w 867319"/>
                  <a:gd name="connsiteY608" fmla="*/ 199540 h 507650"/>
                  <a:gd name="connsiteX609" fmla="*/ 133615 w 867319"/>
                  <a:gd name="connsiteY609" fmla="*/ 210156 h 507650"/>
                  <a:gd name="connsiteX610" fmla="*/ 93691 w 867319"/>
                  <a:gd name="connsiteY610" fmla="*/ 238576 h 507650"/>
                  <a:gd name="connsiteX611" fmla="*/ 78779 w 867319"/>
                  <a:gd name="connsiteY611" fmla="*/ 238576 h 507650"/>
                  <a:gd name="connsiteX612" fmla="*/ 77757 w 867319"/>
                  <a:gd name="connsiteY612" fmla="*/ 237849 h 507650"/>
                  <a:gd name="connsiteX613" fmla="*/ 95493 w 867319"/>
                  <a:gd name="connsiteY613" fmla="*/ 176308 h 507650"/>
                  <a:gd name="connsiteX614" fmla="*/ 542893 w 867319"/>
                  <a:gd name="connsiteY614" fmla="*/ 175551 h 507650"/>
                  <a:gd name="connsiteX615" fmla="*/ 547885 w 867319"/>
                  <a:gd name="connsiteY615" fmla="*/ 177211 h 507650"/>
                  <a:gd name="connsiteX616" fmla="*/ 553646 w 867319"/>
                  <a:gd name="connsiteY616" fmla="*/ 181692 h 507650"/>
                  <a:gd name="connsiteX617" fmla="*/ 553195 w 867319"/>
                  <a:gd name="connsiteY617" fmla="*/ 188933 h 507650"/>
                  <a:gd name="connsiteX618" fmla="*/ 546899 w 867319"/>
                  <a:gd name="connsiteY618" fmla="*/ 193034 h 507650"/>
                  <a:gd name="connsiteX619" fmla="*/ 536728 w 867319"/>
                  <a:gd name="connsiteY619" fmla="*/ 192712 h 507650"/>
                  <a:gd name="connsiteX620" fmla="*/ 530968 w 867319"/>
                  <a:gd name="connsiteY620" fmla="*/ 188231 h 507650"/>
                  <a:gd name="connsiteX621" fmla="*/ 531419 w 867319"/>
                  <a:gd name="connsiteY621" fmla="*/ 180991 h 507650"/>
                  <a:gd name="connsiteX622" fmla="*/ 537715 w 867319"/>
                  <a:gd name="connsiteY622" fmla="*/ 176890 h 507650"/>
                  <a:gd name="connsiteX623" fmla="*/ 542893 w 867319"/>
                  <a:gd name="connsiteY623" fmla="*/ 175551 h 507650"/>
                  <a:gd name="connsiteX624" fmla="*/ 590318 w 867319"/>
                  <a:gd name="connsiteY624" fmla="*/ 174660 h 507650"/>
                  <a:gd name="connsiteX625" fmla="*/ 595526 w 867319"/>
                  <a:gd name="connsiteY625" fmla="*/ 176196 h 507650"/>
                  <a:gd name="connsiteX626" fmla="*/ 616066 w 867319"/>
                  <a:gd name="connsiteY626" fmla="*/ 190818 h 507650"/>
                  <a:gd name="connsiteX627" fmla="*/ 616066 w 867319"/>
                  <a:gd name="connsiteY627" fmla="*/ 198233 h 507650"/>
                  <a:gd name="connsiteX628" fmla="*/ 586262 w 867319"/>
                  <a:gd name="connsiteY628" fmla="*/ 219449 h 507650"/>
                  <a:gd name="connsiteX629" fmla="*/ 575846 w 867319"/>
                  <a:gd name="connsiteY629" fmla="*/ 219449 h 507650"/>
                  <a:gd name="connsiteX630" fmla="*/ 555305 w 867319"/>
                  <a:gd name="connsiteY630" fmla="*/ 204827 h 507650"/>
                  <a:gd name="connsiteX631" fmla="*/ 555305 w 867319"/>
                  <a:gd name="connsiteY631" fmla="*/ 197412 h 507650"/>
                  <a:gd name="connsiteX632" fmla="*/ 585108 w 867319"/>
                  <a:gd name="connsiteY632" fmla="*/ 176196 h 507650"/>
                  <a:gd name="connsiteX633" fmla="*/ 590318 w 867319"/>
                  <a:gd name="connsiteY633" fmla="*/ 174660 h 507650"/>
                  <a:gd name="connsiteX634" fmla="*/ 687286 w 867319"/>
                  <a:gd name="connsiteY634" fmla="*/ 169599 h 507650"/>
                  <a:gd name="connsiteX635" fmla="*/ 692278 w 867319"/>
                  <a:gd name="connsiteY635" fmla="*/ 171260 h 507650"/>
                  <a:gd name="connsiteX636" fmla="*/ 698039 w 867319"/>
                  <a:gd name="connsiteY636" fmla="*/ 175741 h 507650"/>
                  <a:gd name="connsiteX637" fmla="*/ 697587 w 867319"/>
                  <a:gd name="connsiteY637" fmla="*/ 182981 h 507650"/>
                  <a:gd name="connsiteX638" fmla="*/ 691291 w 867319"/>
                  <a:gd name="connsiteY638" fmla="*/ 187082 h 507650"/>
                  <a:gd name="connsiteX639" fmla="*/ 681120 w 867319"/>
                  <a:gd name="connsiteY639" fmla="*/ 186761 h 507650"/>
                  <a:gd name="connsiteX640" fmla="*/ 675360 w 867319"/>
                  <a:gd name="connsiteY640" fmla="*/ 182279 h 507650"/>
                  <a:gd name="connsiteX641" fmla="*/ 675811 w 867319"/>
                  <a:gd name="connsiteY641" fmla="*/ 175039 h 507650"/>
                  <a:gd name="connsiteX642" fmla="*/ 682107 w 867319"/>
                  <a:gd name="connsiteY642" fmla="*/ 170938 h 507650"/>
                  <a:gd name="connsiteX643" fmla="*/ 687286 w 867319"/>
                  <a:gd name="connsiteY643" fmla="*/ 169599 h 507650"/>
                  <a:gd name="connsiteX644" fmla="*/ 494907 w 867319"/>
                  <a:gd name="connsiteY644" fmla="*/ 165988 h 507650"/>
                  <a:gd name="connsiteX645" fmla="*/ 500499 w 867319"/>
                  <a:gd name="connsiteY645" fmla="*/ 167692 h 507650"/>
                  <a:gd name="connsiteX646" fmla="*/ 507080 w 867319"/>
                  <a:gd name="connsiteY646" fmla="*/ 172489 h 507650"/>
                  <a:gd name="connsiteX647" fmla="*/ 506947 w 867319"/>
                  <a:gd name="connsiteY647" fmla="*/ 180490 h 507650"/>
                  <a:gd name="connsiteX648" fmla="*/ 477600 w 867319"/>
                  <a:gd name="connsiteY648" fmla="*/ 200894 h 507650"/>
                  <a:gd name="connsiteX649" fmla="*/ 466360 w 867319"/>
                  <a:gd name="connsiteY649" fmla="*/ 200801 h 507650"/>
                  <a:gd name="connsiteX650" fmla="*/ 459780 w 867319"/>
                  <a:gd name="connsiteY650" fmla="*/ 196004 h 507650"/>
                  <a:gd name="connsiteX651" fmla="*/ 459912 w 867319"/>
                  <a:gd name="connsiteY651" fmla="*/ 188003 h 507650"/>
                  <a:gd name="connsiteX652" fmla="*/ 489260 w 867319"/>
                  <a:gd name="connsiteY652" fmla="*/ 167598 h 507650"/>
                  <a:gd name="connsiteX653" fmla="*/ 494907 w 867319"/>
                  <a:gd name="connsiteY653" fmla="*/ 165988 h 507650"/>
                  <a:gd name="connsiteX654" fmla="*/ 766206 w 867319"/>
                  <a:gd name="connsiteY654" fmla="*/ 156807 h 507650"/>
                  <a:gd name="connsiteX655" fmla="*/ 776074 w 867319"/>
                  <a:gd name="connsiteY655" fmla="*/ 191046 h 507650"/>
                  <a:gd name="connsiteX656" fmla="*/ 754746 w 867319"/>
                  <a:gd name="connsiteY656" fmla="*/ 175863 h 507650"/>
                  <a:gd name="connsiteX657" fmla="*/ 754746 w 867319"/>
                  <a:gd name="connsiteY657" fmla="*/ 164965 h 507650"/>
                  <a:gd name="connsiteX658" fmla="*/ 104455 w 867319"/>
                  <a:gd name="connsiteY658" fmla="*/ 145213 h 507650"/>
                  <a:gd name="connsiteX659" fmla="*/ 106648 w 867319"/>
                  <a:gd name="connsiteY659" fmla="*/ 146726 h 507650"/>
                  <a:gd name="connsiteX660" fmla="*/ 106846 w 867319"/>
                  <a:gd name="connsiteY660" fmla="*/ 155769 h 507650"/>
                  <a:gd name="connsiteX661" fmla="*/ 99954 w 867319"/>
                  <a:gd name="connsiteY661" fmla="*/ 160832 h 507650"/>
                  <a:gd name="connsiteX662" fmla="*/ 338910 w 867319"/>
                  <a:gd name="connsiteY662" fmla="*/ 142567 h 507650"/>
                  <a:gd name="connsiteX663" fmla="*/ 346568 w 867319"/>
                  <a:gd name="connsiteY663" fmla="*/ 144825 h 507650"/>
                  <a:gd name="connsiteX664" fmla="*/ 398355 w 867319"/>
                  <a:gd name="connsiteY664" fmla="*/ 181691 h 507650"/>
                  <a:gd name="connsiteX665" fmla="*/ 398355 w 867319"/>
                  <a:gd name="connsiteY665" fmla="*/ 192595 h 507650"/>
                  <a:gd name="connsiteX666" fmla="*/ 333640 w 867319"/>
                  <a:gd name="connsiteY666" fmla="*/ 238662 h 507650"/>
                  <a:gd name="connsiteX667" fmla="*/ 318323 w 867319"/>
                  <a:gd name="connsiteY667" fmla="*/ 238662 h 507650"/>
                  <a:gd name="connsiteX668" fmla="*/ 266536 w 867319"/>
                  <a:gd name="connsiteY668" fmla="*/ 201797 h 507650"/>
                  <a:gd name="connsiteX669" fmla="*/ 266536 w 867319"/>
                  <a:gd name="connsiteY669" fmla="*/ 190893 h 507650"/>
                  <a:gd name="connsiteX670" fmla="*/ 331251 w 867319"/>
                  <a:gd name="connsiteY670" fmla="*/ 144825 h 507650"/>
                  <a:gd name="connsiteX671" fmla="*/ 338910 w 867319"/>
                  <a:gd name="connsiteY671" fmla="*/ 142567 h 507650"/>
                  <a:gd name="connsiteX672" fmla="*/ 162571 w 867319"/>
                  <a:gd name="connsiteY672" fmla="*/ 140872 h 507650"/>
                  <a:gd name="connsiteX673" fmla="*/ 170226 w 867319"/>
                  <a:gd name="connsiteY673" fmla="*/ 143129 h 507650"/>
                  <a:gd name="connsiteX674" fmla="*/ 215231 w 867319"/>
                  <a:gd name="connsiteY674" fmla="*/ 175167 h 507650"/>
                  <a:gd name="connsiteX675" fmla="*/ 215231 w 867319"/>
                  <a:gd name="connsiteY675" fmla="*/ 186065 h 507650"/>
                  <a:gd name="connsiteX676" fmla="*/ 184558 w 867319"/>
                  <a:gd name="connsiteY676" fmla="*/ 207901 h 507650"/>
                  <a:gd name="connsiteX677" fmla="*/ 169248 w 867319"/>
                  <a:gd name="connsiteY677" fmla="*/ 207901 h 507650"/>
                  <a:gd name="connsiteX678" fmla="*/ 124242 w 867319"/>
                  <a:gd name="connsiteY678" fmla="*/ 175863 h 507650"/>
                  <a:gd name="connsiteX679" fmla="*/ 124242 w 867319"/>
                  <a:gd name="connsiteY679" fmla="*/ 164965 h 507650"/>
                  <a:gd name="connsiteX680" fmla="*/ 154916 w 867319"/>
                  <a:gd name="connsiteY680" fmla="*/ 143129 h 507650"/>
                  <a:gd name="connsiteX681" fmla="*/ 162571 w 867319"/>
                  <a:gd name="connsiteY681" fmla="*/ 140872 h 507650"/>
                  <a:gd name="connsiteX682" fmla="*/ 723110 w 867319"/>
                  <a:gd name="connsiteY682" fmla="*/ 139647 h 507650"/>
                  <a:gd name="connsiteX683" fmla="*/ 729504 w 867319"/>
                  <a:gd name="connsiteY683" fmla="*/ 141450 h 507650"/>
                  <a:gd name="connsiteX684" fmla="*/ 737151 w 867319"/>
                  <a:gd name="connsiteY684" fmla="*/ 146726 h 507650"/>
                  <a:gd name="connsiteX685" fmla="*/ 737349 w 867319"/>
                  <a:gd name="connsiteY685" fmla="*/ 155769 h 507650"/>
                  <a:gd name="connsiteX686" fmla="*/ 716522 w 867319"/>
                  <a:gd name="connsiteY686" fmla="*/ 171066 h 507650"/>
                  <a:gd name="connsiteX687" fmla="*/ 703817 w 867319"/>
                  <a:gd name="connsiteY687" fmla="*/ 171207 h 507650"/>
                  <a:gd name="connsiteX688" fmla="*/ 696171 w 867319"/>
                  <a:gd name="connsiteY688" fmla="*/ 165932 h 507650"/>
                  <a:gd name="connsiteX689" fmla="*/ 695973 w 867319"/>
                  <a:gd name="connsiteY689" fmla="*/ 156888 h 507650"/>
                  <a:gd name="connsiteX690" fmla="*/ 716799 w 867319"/>
                  <a:gd name="connsiteY690" fmla="*/ 141591 h 507650"/>
                  <a:gd name="connsiteX691" fmla="*/ 723110 w 867319"/>
                  <a:gd name="connsiteY691" fmla="*/ 139647 h 507650"/>
                  <a:gd name="connsiteX692" fmla="*/ 616793 w 867319"/>
                  <a:gd name="connsiteY692" fmla="*/ 139455 h 507650"/>
                  <a:gd name="connsiteX693" fmla="*/ 645165 w 867319"/>
                  <a:gd name="connsiteY693" fmla="*/ 139456 h 507650"/>
                  <a:gd name="connsiteX694" fmla="*/ 661044 w 867319"/>
                  <a:gd name="connsiteY694" fmla="*/ 150759 h 507650"/>
                  <a:gd name="connsiteX695" fmla="*/ 661044 w 867319"/>
                  <a:gd name="connsiteY695" fmla="*/ 164155 h 507650"/>
                  <a:gd name="connsiteX696" fmla="*/ 645166 w 867319"/>
                  <a:gd name="connsiteY696" fmla="*/ 175457 h 507650"/>
                  <a:gd name="connsiteX697" fmla="*/ 616793 w 867319"/>
                  <a:gd name="connsiteY697" fmla="*/ 175457 h 507650"/>
                  <a:gd name="connsiteX698" fmla="*/ 600915 w 867319"/>
                  <a:gd name="connsiteY698" fmla="*/ 164155 h 507650"/>
                  <a:gd name="connsiteX699" fmla="*/ 600915 w 867319"/>
                  <a:gd name="connsiteY699" fmla="*/ 150758 h 507650"/>
                  <a:gd name="connsiteX700" fmla="*/ 616793 w 867319"/>
                  <a:gd name="connsiteY700" fmla="*/ 139455 h 507650"/>
                  <a:gd name="connsiteX701" fmla="*/ 323201 w 867319"/>
                  <a:gd name="connsiteY701" fmla="*/ 105043 h 507650"/>
                  <a:gd name="connsiteX702" fmla="*/ 327780 w 867319"/>
                  <a:gd name="connsiteY702" fmla="*/ 106461 h 507650"/>
                  <a:gd name="connsiteX703" fmla="*/ 348498 w 867319"/>
                  <a:gd name="connsiteY703" fmla="*/ 121741 h 507650"/>
                  <a:gd name="connsiteX704" fmla="*/ 348334 w 867319"/>
                  <a:gd name="connsiteY704" fmla="*/ 128308 h 507650"/>
                  <a:gd name="connsiteX705" fmla="*/ 341223 w 867319"/>
                  <a:gd name="connsiteY705" fmla="*/ 133194 h 507650"/>
                  <a:gd name="connsiteX706" fmla="*/ 331998 w 867319"/>
                  <a:gd name="connsiteY706" fmla="*/ 133077 h 507650"/>
                  <a:gd name="connsiteX707" fmla="*/ 311281 w 867319"/>
                  <a:gd name="connsiteY707" fmla="*/ 117797 h 507650"/>
                  <a:gd name="connsiteX708" fmla="*/ 311444 w 867319"/>
                  <a:gd name="connsiteY708" fmla="*/ 111230 h 507650"/>
                  <a:gd name="connsiteX709" fmla="*/ 318555 w 867319"/>
                  <a:gd name="connsiteY709" fmla="*/ 106345 h 507650"/>
                  <a:gd name="connsiteX710" fmla="*/ 323201 w 867319"/>
                  <a:gd name="connsiteY710" fmla="*/ 105043 h 507650"/>
                  <a:gd name="connsiteX711" fmla="*/ 146778 w 867319"/>
                  <a:gd name="connsiteY711" fmla="*/ 92697 h 507650"/>
                  <a:gd name="connsiteX712" fmla="*/ 152257 w 867319"/>
                  <a:gd name="connsiteY712" fmla="*/ 93263 h 507650"/>
                  <a:gd name="connsiteX713" fmla="*/ 174423 w 867319"/>
                  <a:gd name="connsiteY713" fmla="*/ 98907 h 507650"/>
                  <a:gd name="connsiteX714" fmla="*/ 182855 w 867319"/>
                  <a:gd name="connsiteY714" fmla="*/ 111592 h 507650"/>
                  <a:gd name="connsiteX715" fmla="*/ 175744 w 867319"/>
                  <a:gd name="connsiteY715" fmla="*/ 125746 h 507650"/>
                  <a:gd name="connsiteX716" fmla="*/ 157923 w 867319"/>
                  <a:gd name="connsiteY716" fmla="*/ 131748 h 507650"/>
                  <a:gd name="connsiteX717" fmla="*/ 135757 w 867319"/>
                  <a:gd name="connsiteY717" fmla="*/ 126105 h 507650"/>
                  <a:gd name="connsiteX718" fmla="*/ 127325 w 867319"/>
                  <a:gd name="connsiteY718" fmla="*/ 113419 h 507650"/>
                  <a:gd name="connsiteX719" fmla="*/ 134436 w 867319"/>
                  <a:gd name="connsiteY719" fmla="*/ 99265 h 507650"/>
                  <a:gd name="connsiteX720" fmla="*/ 146778 w 867319"/>
                  <a:gd name="connsiteY720" fmla="*/ 92697 h 507650"/>
                  <a:gd name="connsiteX721" fmla="*/ 441089 w 867319"/>
                  <a:gd name="connsiteY721" fmla="*/ 92134 h 507650"/>
                  <a:gd name="connsiteX722" fmla="*/ 463027 w 867319"/>
                  <a:gd name="connsiteY722" fmla="*/ 98602 h 507650"/>
                  <a:gd name="connsiteX723" fmla="*/ 496257 w 867319"/>
                  <a:gd name="connsiteY723" fmla="*/ 122258 h 507650"/>
                  <a:gd name="connsiteX724" fmla="*/ 503072 w 867319"/>
                  <a:gd name="connsiteY724" fmla="*/ 129564 h 507650"/>
                  <a:gd name="connsiteX725" fmla="*/ 504732 w 867319"/>
                  <a:gd name="connsiteY725" fmla="*/ 135638 h 507650"/>
                  <a:gd name="connsiteX726" fmla="*/ 505251 w 867319"/>
                  <a:gd name="connsiteY726" fmla="*/ 135638 h 507650"/>
                  <a:gd name="connsiteX727" fmla="*/ 505343 w 867319"/>
                  <a:gd name="connsiteY727" fmla="*/ 135978 h 507650"/>
                  <a:gd name="connsiteX728" fmla="*/ 504991 w 867319"/>
                  <a:gd name="connsiteY728" fmla="*/ 136584 h 507650"/>
                  <a:gd name="connsiteX729" fmla="*/ 505343 w 867319"/>
                  <a:gd name="connsiteY729" fmla="*/ 137875 h 507650"/>
                  <a:gd name="connsiteX730" fmla="*/ 504240 w 867319"/>
                  <a:gd name="connsiteY730" fmla="*/ 137875 h 507650"/>
                  <a:gd name="connsiteX731" fmla="*/ 496257 w 867319"/>
                  <a:gd name="connsiteY731" fmla="*/ 151595 h 507650"/>
                  <a:gd name="connsiteX732" fmla="*/ 463027 w 867319"/>
                  <a:gd name="connsiteY732" fmla="*/ 175251 h 507650"/>
                  <a:gd name="connsiteX733" fmla="*/ 419150 w 867319"/>
                  <a:gd name="connsiteY733" fmla="*/ 175251 h 507650"/>
                  <a:gd name="connsiteX734" fmla="*/ 385920 w 867319"/>
                  <a:gd name="connsiteY734" fmla="*/ 151595 h 507650"/>
                  <a:gd name="connsiteX735" fmla="*/ 377936 w 867319"/>
                  <a:gd name="connsiteY735" fmla="*/ 137875 h 507650"/>
                  <a:gd name="connsiteX736" fmla="*/ 376833 w 867319"/>
                  <a:gd name="connsiteY736" fmla="*/ 137875 h 507650"/>
                  <a:gd name="connsiteX737" fmla="*/ 377186 w 867319"/>
                  <a:gd name="connsiteY737" fmla="*/ 136584 h 507650"/>
                  <a:gd name="connsiteX738" fmla="*/ 376833 w 867319"/>
                  <a:gd name="connsiteY738" fmla="*/ 135978 h 507650"/>
                  <a:gd name="connsiteX739" fmla="*/ 376926 w 867319"/>
                  <a:gd name="connsiteY739" fmla="*/ 135638 h 507650"/>
                  <a:gd name="connsiteX740" fmla="*/ 377445 w 867319"/>
                  <a:gd name="connsiteY740" fmla="*/ 135638 h 507650"/>
                  <a:gd name="connsiteX741" fmla="*/ 379104 w 867319"/>
                  <a:gd name="connsiteY741" fmla="*/ 129564 h 507650"/>
                  <a:gd name="connsiteX742" fmla="*/ 385920 w 867319"/>
                  <a:gd name="connsiteY742" fmla="*/ 122258 h 507650"/>
                  <a:gd name="connsiteX743" fmla="*/ 419150 w 867319"/>
                  <a:gd name="connsiteY743" fmla="*/ 98603 h 507650"/>
                  <a:gd name="connsiteX744" fmla="*/ 441089 w 867319"/>
                  <a:gd name="connsiteY744" fmla="*/ 92134 h 507650"/>
                  <a:gd name="connsiteX745" fmla="*/ 251183 w 867319"/>
                  <a:gd name="connsiteY745" fmla="*/ 92134 h 507650"/>
                  <a:gd name="connsiteX746" fmla="*/ 273121 w 867319"/>
                  <a:gd name="connsiteY746" fmla="*/ 98602 h 507650"/>
                  <a:gd name="connsiteX747" fmla="*/ 306352 w 867319"/>
                  <a:gd name="connsiteY747" fmla="*/ 122257 h 507650"/>
                  <a:gd name="connsiteX748" fmla="*/ 314137 w 867319"/>
                  <a:gd name="connsiteY748" fmla="*/ 135638 h 507650"/>
                  <a:gd name="connsiteX749" fmla="*/ 315346 w 867319"/>
                  <a:gd name="connsiteY749" fmla="*/ 135638 h 507650"/>
                  <a:gd name="connsiteX750" fmla="*/ 315438 w 867319"/>
                  <a:gd name="connsiteY750" fmla="*/ 135978 h 507650"/>
                  <a:gd name="connsiteX751" fmla="*/ 314887 w 867319"/>
                  <a:gd name="connsiteY751" fmla="*/ 136927 h 507650"/>
                  <a:gd name="connsiteX752" fmla="*/ 315438 w 867319"/>
                  <a:gd name="connsiteY752" fmla="*/ 137875 h 507650"/>
                  <a:gd name="connsiteX753" fmla="*/ 314335 w 867319"/>
                  <a:gd name="connsiteY753" fmla="*/ 137875 h 507650"/>
                  <a:gd name="connsiteX754" fmla="*/ 306352 w 867319"/>
                  <a:gd name="connsiteY754" fmla="*/ 151595 h 507650"/>
                  <a:gd name="connsiteX755" fmla="*/ 273121 w 867319"/>
                  <a:gd name="connsiteY755" fmla="*/ 175250 h 507650"/>
                  <a:gd name="connsiteX756" fmla="*/ 229245 w 867319"/>
                  <a:gd name="connsiteY756" fmla="*/ 175250 h 507650"/>
                  <a:gd name="connsiteX757" fmla="*/ 196014 w 867319"/>
                  <a:gd name="connsiteY757" fmla="*/ 151595 h 507650"/>
                  <a:gd name="connsiteX758" fmla="*/ 188030 w 867319"/>
                  <a:gd name="connsiteY758" fmla="*/ 137875 h 507650"/>
                  <a:gd name="connsiteX759" fmla="*/ 186927 w 867319"/>
                  <a:gd name="connsiteY759" fmla="*/ 137875 h 507650"/>
                  <a:gd name="connsiteX760" fmla="*/ 187479 w 867319"/>
                  <a:gd name="connsiteY760" fmla="*/ 136927 h 507650"/>
                  <a:gd name="connsiteX761" fmla="*/ 186927 w 867319"/>
                  <a:gd name="connsiteY761" fmla="*/ 135978 h 507650"/>
                  <a:gd name="connsiteX762" fmla="*/ 187020 w 867319"/>
                  <a:gd name="connsiteY762" fmla="*/ 135638 h 507650"/>
                  <a:gd name="connsiteX763" fmla="*/ 188228 w 867319"/>
                  <a:gd name="connsiteY763" fmla="*/ 135638 h 507650"/>
                  <a:gd name="connsiteX764" fmla="*/ 196014 w 867319"/>
                  <a:gd name="connsiteY764" fmla="*/ 122257 h 507650"/>
                  <a:gd name="connsiteX765" fmla="*/ 229245 w 867319"/>
                  <a:gd name="connsiteY765" fmla="*/ 98602 h 507650"/>
                  <a:gd name="connsiteX766" fmla="*/ 251183 w 867319"/>
                  <a:gd name="connsiteY766" fmla="*/ 92134 h 507650"/>
                  <a:gd name="connsiteX767" fmla="*/ 499279 w 867319"/>
                  <a:gd name="connsiteY767" fmla="*/ 85547 h 507650"/>
                  <a:gd name="connsiteX768" fmla="*/ 504028 w 867319"/>
                  <a:gd name="connsiteY768" fmla="*/ 88176 h 507650"/>
                  <a:gd name="connsiteX769" fmla="*/ 510036 w 867319"/>
                  <a:gd name="connsiteY769" fmla="*/ 95699 h 507650"/>
                  <a:gd name="connsiteX770" fmla="*/ 507087 w 867319"/>
                  <a:gd name="connsiteY770" fmla="*/ 103329 h 507650"/>
                  <a:gd name="connsiteX771" fmla="*/ 496736 w 867319"/>
                  <a:gd name="connsiteY771" fmla="*/ 107518 h 507650"/>
                  <a:gd name="connsiteX772" fmla="*/ 486018 w 867319"/>
                  <a:gd name="connsiteY772" fmla="*/ 105419 h 507650"/>
                  <a:gd name="connsiteX773" fmla="*/ 480010 w 867319"/>
                  <a:gd name="connsiteY773" fmla="*/ 97896 h 507650"/>
                  <a:gd name="connsiteX774" fmla="*/ 482958 w 867319"/>
                  <a:gd name="connsiteY774" fmla="*/ 90266 h 507650"/>
                  <a:gd name="connsiteX775" fmla="*/ 493309 w 867319"/>
                  <a:gd name="connsiteY775" fmla="*/ 86077 h 507650"/>
                  <a:gd name="connsiteX776" fmla="*/ 499279 w 867319"/>
                  <a:gd name="connsiteY776" fmla="*/ 85547 h 507650"/>
                  <a:gd name="connsiteX777" fmla="*/ 536150 w 867319"/>
                  <a:gd name="connsiteY777" fmla="*/ 83283 h 507650"/>
                  <a:gd name="connsiteX778" fmla="*/ 563923 w 867319"/>
                  <a:gd name="connsiteY778" fmla="*/ 83283 h 507650"/>
                  <a:gd name="connsiteX779" fmla="*/ 582260 w 867319"/>
                  <a:gd name="connsiteY779" fmla="*/ 96336 h 507650"/>
                  <a:gd name="connsiteX780" fmla="*/ 582260 w 867319"/>
                  <a:gd name="connsiteY780" fmla="*/ 135638 h 507650"/>
                  <a:gd name="connsiteX781" fmla="*/ 582260 w 867319"/>
                  <a:gd name="connsiteY781" fmla="*/ 137875 h 507650"/>
                  <a:gd name="connsiteX782" fmla="*/ 582260 w 867319"/>
                  <a:gd name="connsiteY782" fmla="*/ 159827 h 507650"/>
                  <a:gd name="connsiteX783" fmla="*/ 563923 w 867319"/>
                  <a:gd name="connsiteY783" fmla="*/ 172880 h 507650"/>
                  <a:gd name="connsiteX784" fmla="*/ 536150 w 867319"/>
                  <a:gd name="connsiteY784" fmla="*/ 172880 h 507650"/>
                  <a:gd name="connsiteX785" fmla="*/ 517813 w 867319"/>
                  <a:gd name="connsiteY785" fmla="*/ 159827 h 507650"/>
                  <a:gd name="connsiteX786" fmla="*/ 517813 w 867319"/>
                  <a:gd name="connsiteY786" fmla="*/ 137875 h 507650"/>
                  <a:gd name="connsiteX787" fmla="*/ 517813 w 867319"/>
                  <a:gd name="connsiteY787" fmla="*/ 135638 h 507650"/>
                  <a:gd name="connsiteX788" fmla="*/ 517813 w 867319"/>
                  <a:gd name="connsiteY788" fmla="*/ 96336 h 507650"/>
                  <a:gd name="connsiteX789" fmla="*/ 536150 w 867319"/>
                  <a:gd name="connsiteY789" fmla="*/ 83283 h 507650"/>
                  <a:gd name="connsiteX790" fmla="*/ 361477 w 867319"/>
                  <a:gd name="connsiteY790" fmla="*/ 80927 h 507650"/>
                  <a:gd name="connsiteX791" fmla="*/ 369803 w 867319"/>
                  <a:gd name="connsiteY791" fmla="*/ 83383 h 507650"/>
                  <a:gd name="connsiteX792" fmla="*/ 389536 w 867319"/>
                  <a:gd name="connsiteY792" fmla="*/ 97430 h 507650"/>
                  <a:gd name="connsiteX793" fmla="*/ 389536 w 867319"/>
                  <a:gd name="connsiteY793" fmla="*/ 109284 h 507650"/>
                  <a:gd name="connsiteX794" fmla="*/ 376926 w 867319"/>
                  <a:gd name="connsiteY794" fmla="*/ 118260 h 507650"/>
                  <a:gd name="connsiteX795" fmla="*/ 360274 w 867319"/>
                  <a:gd name="connsiteY795" fmla="*/ 118260 h 507650"/>
                  <a:gd name="connsiteX796" fmla="*/ 340541 w 867319"/>
                  <a:gd name="connsiteY796" fmla="*/ 104213 h 507650"/>
                  <a:gd name="connsiteX797" fmla="*/ 340541 w 867319"/>
                  <a:gd name="connsiteY797" fmla="*/ 92359 h 507650"/>
                  <a:gd name="connsiteX798" fmla="*/ 353152 w 867319"/>
                  <a:gd name="connsiteY798" fmla="*/ 83383 h 507650"/>
                  <a:gd name="connsiteX799" fmla="*/ 361477 w 867319"/>
                  <a:gd name="connsiteY799" fmla="*/ 80927 h 507650"/>
                  <a:gd name="connsiteX800" fmla="*/ 459361 w 867319"/>
                  <a:gd name="connsiteY800" fmla="*/ 70183 h 507650"/>
                  <a:gd name="connsiteX801" fmla="*/ 463940 w 867319"/>
                  <a:gd name="connsiteY801" fmla="*/ 71602 h 507650"/>
                  <a:gd name="connsiteX802" fmla="*/ 470803 w 867319"/>
                  <a:gd name="connsiteY802" fmla="*/ 76664 h 507650"/>
                  <a:gd name="connsiteX803" fmla="*/ 470640 w 867319"/>
                  <a:gd name="connsiteY803" fmla="*/ 83231 h 507650"/>
                  <a:gd name="connsiteX804" fmla="*/ 463529 w 867319"/>
                  <a:gd name="connsiteY804" fmla="*/ 88117 h 507650"/>
                  <a:gd name="connsiteX805" fmla="*/ 454303 w 867319"/>
                  <a:gd name="connsiteY805" fmla="*/ 88001 h 507650"/>
                  <a:gd name="connsiteX806" fmla="*/ 447439 w 867319"/>
                  <a:gd name="connsiteY806" fmla="*/ 82938 h 507650"/>
                  <a:gd name="connsiteX807" fmla="*/ 447603 w 867319"/>
                  <a:gd name="connsiteY807" fmla="*/ 76371 h 507650"/>
                  <a:gd name="connsiteX808" fmla="*/ 454714 w 867319"/>
                  <a:gd name="connsiteY808" fmla="*/ 71486 h 507650"/>
                  <a:gd name="connsiteX809" fmla="*/ 459361 w 867319"/>
                  <a:gd name="connsiteY809" fmla="*/ 70183 h 507650"/>
                  <a:gd name="connsiteX810" fmla="*/ 136804 w 867319"/>
                  <a:gd name="connsiteY810" fmla="*/ 69809 h 507650"/>
                  <a:gd name="connsiteX811" fmla="*/ 141797 w 867319"/>
                  <a:gd name="connsiteY811" fmla="*/ 71469 h 507650"/>
                  <a:gd name="connsiteX812" fmla="*/ 147557 w 867319"/>
                  <a:gd name="connsiteY812" fmla="*/ 75950 h 507650"/>
                  <a:gd name="connsiteX813" fmla="*/ 147106 w 867319"/>
                  <a:gd name="connsiteY813" fmla="*/ 83191 h 507650"/>
                  <a:gd name="connsiteX814" fmla="*/ 140810 w 867319"/>
                  <a:gd name="connsiteY814" fmla="*/ 87291 h 507650"/>
                  <a:gd name="connsiteX815" fmla="*/ 130639 w 867319"/>
                  <a:gd name="connsiteY815" fmla="*/ 86970 h 507650"/>
                  <a:gd name="connsiteX816" fmla="*/ 124878 w 867319"/>
                  <a:gd name="connsiteY816" fmla="*/ 82489 h 507650"/>
                  <a:gd name="connsiteX817" fmla="*/ 125329 w 867319"/>
                  <a:gd name="connsiteY817" fmla="*/ 75249 h 507650"/>
                  <a:gd name="connsiteX818" fmla="*/ 131625 w 867319"/>
                  <a:gd name="connsiteY818" fmla="*/ 71148 h 507650"/>
                  <a:gd name="connsiteX819" fmla="*/ 136804 w 867319"/>
                  <a:gd name="connsiteY819" fmla="*/ 69809 h 507650"/>
                  <a:gd name="connsiteX820" fmla="*/ 521468 w 867319"/>
                  <a:gd name="connsiteY820" fmla="*/ 60831 h 507650"/>
                  <a:gd name="connsiteX821" fmla="*/ 526047 w 867319"/>
                  <a:gd name="connsiteY821" fmla="*/ 62249 h 507650"/>
                  <a:gd name="connsiteX822" fmla="*/ 532911 w 867319"/>
                  <a:gd name="connsiteY822" fmla="*/ 67311 h 507650"/>
                  <a:gd name="connsiteX823" fmla="*/ 532747 w 867319"/>
                  <a:gd name="connsiteY823" fmla="*/ 73879 h 507650"/>
                  <a:gd name="connsiteX824" fmla="*/ 525636 w 867319"/>
                  <a:gd name="connsiteY824" fmla="*/ 78764 h 507650"/>
                  <a:gd name="connsiteX825" fmla="*/ 516410 w 867319"/>
                  <a:gd name="connsiteY825" fmla="*/ 78648 h 507650"/>
                  <a:gd name="connsiteX826" fmla="*/ 509547 w 867319"/>
                  <a:gd name="connsiteY826" fmla="*/ 73586 h 507650"/>
                  <a:gd name="connsiteX827" fmla="*/ 509711 w 867319"/>
                  <a:gd name="connsiteY827" fmla="*/ 67019 h 507650"/>
                  <a:gd name="connsiteX828" fmla="*/ 516821 w 867319"/>
                  <a:gd name="connsiteY828" fmla="*/ 62132 h 507650"/>
                  <a:gd name="connsiteX829" fmla="*/ 521468 w 867319"/>
                  <a:gd name="connsiteY829" fmla="*/ 60831 h 507650"/>
                  <a:gd name="connsiteX830" fmla="*/ 299815 w 867319"/>
                  <a:gd name="connsiteY830" fmla="*/ 52477 h 507650"/>
                  <a:gd name="connsiteX831" fmla="*/ 311641 w 867319"/>
                  <a:gd name="connsiteY831" fmla="*/ 55964 h 507650"/>
                  <a:gd name="connsiteX832" fmla="*/ 329554 w 867319"/>
                  <a:gd name="connsiteY832" fmla="*/ 68715 h 507650"/>
                  <a:gd name="connsiteX833" fmla="*/ 329554 w 867319"/>
                  <a:gd name="connsiteY833" fmla="*/ 85553 h 507650"/>
                  <a:gd name="connsiteX834" fmla="*/ 310727 w 867319"/>
                  <a:gd name="connsiteY834" fmla="*/ 98955 h 507650"/>
                  <a:gd name="connsiteX835" fmla="*/ 287075 w 867319"/>
                  <a:gd name="connsiteY835" fmla="*/ 98955 h 507650"/>
                  <a:gd name="connsiteX836" fmla="*/ 269163 w 867319"/>
                  <a:gd name="connsiteY836" fmla="*/ 86203 h 507650"/>
                  <a:gd name="connsiteX837" fmla="*/ 269163 w 867319"/>
                  <a:gd name="connsiteY837" fmla="*/ 69366 h 507650"/>
                  <a:gd name="connsiteX838" fmla="*/ 287990 w 867319"/>
                  <a:gd name="connsiteY838" fmla="*/ 55964 h 507650"/>
                  <a:gd name="connsiteX839" fmla="*/ 299815 w 867319"/>
                  <a:gd name="connsiteY839" fmla="*/ 52477 h 507650"/>
                  <a:gd name="connsiteX840" fmla="*/ 622729 w 867319"/>
                  <a:gd name="connsiteY840" fmla="*/ 50921 h 507650"/>
                  <a:gd name="connsiteX841" fmla="*/ 667760 w 867319"/>
                  <a:gd name="connsiteY841" fmla="*/ 50921 h 507650"/>
                  <a:gd name="connsiteX842" fmla="*/ 667760 w 867319"/>
                  <a:gd name="connsiteY842" fmla="*/ 50922 h 507650"/>
                  <a:gd name="connsiteX843" fmla="*/ 712666 w 867319"/>
                  <a:gd name="connsiteY843" fmla="*/ 50922 h 507650"/>
                  <a:gd name="connsiteX844" fmla="*/ 735255 w 867319"/>
                  <a:gd name="connsiteY844" fmla="*/ 57582 h 507650"/>
                  <a:gd name="connsiteX845" fmla="*/ 739920 w 867319"/>
                  <a:gd name="connsiteY845" fmla="*/ 65601 h 507650"/>
                  <a:gd name="connsiteX846" fmla="*/ 744611 w 867319"/>
                  <a:gd name="connsiteY846" fmla="*/ 81877 h 507650"/>
                  <a:gd name="connsiteX847" fmla="*/ 744611 w 867319"/>
                  <a:gd name="connsiteY847" fmla="*/ 108109 h 507650"/>
                  <a:gd name="connsiteX848" fmla="*/ 712666 w 867319"/>
                  <a:gd name="connsiteY848" fmla="*/ 130851 h 507650"/>
                  <a:gd name="connsiteX849" fmla="*/ 667760 w 867319"/>
                  <a:gd name="connsiteY849" fmla="*/ 130851 h 507650"/>
                  <a:gd name="connsiteX850" fmla="*/ 667633 w 867319"/>
                  <a:gd name="connsiteY850" fmla="*/ 130851 h 507650"/>
                  <a:gd name="connsiteX851" fmla="*/ 622729 w 867319"/>
                  <a:gd name="connsiteY851" fmla="*/ 130851 h 507650"/>
                  <a:gd name="connsiteX852" fmla="*/ 590782 w 867319"/>
                  <a:gd name="connsiteY852" fmla="*/ 108109 h 507650"/>
                  <a:gd name="connsiteX853" fmla="*/ 590783 w 867319"/>
                  <a:gd name="connsiteY853" fmla="*/ 73663 h 507650"/>
                  <a:gd name="connsiteX854" fmla="*/ 622729 w 867319"/>
                  <a:gd name="connsiteY854" fmla="*/ 50921 h 507650"/>
                  <a:gd name="connsiteX855" fmla="*/ 409253 w 867319"/>
                  <a:gd name="connsiteY855" fmla="*/ 47763 h 507650"/>
                  <a:gd name="connsiteX856" fmla="*/ 419605 w 867319"/>
                  <a:gd name="connsiteY856" fmla="*/ 50815 h 507650"/>
                  <a:gd name="connsiteX857" fmla="*/ 435285 w 867319"/>
                  <a:gd name="connsiteY857" fmla="*/ 61977 h 507650"/>
                  <a:gd name="connsiteX858" fmla="*/ 435285 w 867319"/>
                  <a:gd name="connsiteY858" fmla="*/ 76717 h 507650"/>
                  <a:gd name="connsiteX859" fmla="*/ 415381 w 867319"/>
                  <a:gd name="connsiteY859" fmla="*/ 90885 h 507650"/>
                  <a:gd name="connsiteX860" fmla="*/ 394677 w 867319"/>
                  <a:gd name="connsiteY860" fmla="*/ 90885 h 507650"/>
                  <a:gd name="connsiteX861" fmla="*/ 378997 w 867319"/>
                  <a:gd name="connsiteY861" fmla="*/ 79723 h 507650"/>
                  <a:gd name="connsiteX862" fmla="*/ 378997 w 867319"/>
                  <a:gd name="connsiteY862" fmla="*/ 64984 h 507650"/>
                  <a:gd name="connsiteX863" fmla="*/ 398900 w 867319"/>
                  <a:gd name="connsiteY863" fmla="*/ 50815 h 507650"/>
                  <a:gd name="connsiteX864" fmla="*/ 409253 w 867319"/>
                  <a:gd name="connsiteY864" fmla="*/ 47763 h 507650"/>
                  <a:gd name="connsiteX865" fmla="*/ 562345 w 867319"/>
                  <a:gd name="connsiteY865" fmla="*/ 33100 h 507650"/>
                  <a:gd name="connsiteX866" fmla="*/ 571222 w 867319"/>
                  <a:gd name="connsiteY866" fmla="*/ 34678 h 507650"/>
                  <a:gd name="connsiteX867" fmla="*/ 585774 w 867319"/>
                  <a:gd name="connsiteY867" fmla="*/ 42347 h 507650"/>
                  <a:gd name="connsiteX868" fmla="*/ 588269 w 867319"/>
                  <a:gd name="connsiteY868" fmla="*/ 54249 h 507650"/>
                  <a:gd name="connsiteX869" fmla="*/ 572019 w 867319"/>
                  <a:gd name="connsiteY869" fmla="*/ 69873 h 507650"/>
                  <a:gd name="connsiteX870" fmla="*/ 555299 w 867319"/>
                  <a:gd name="connsiteY870" fmla="*/ 71650 h 507650"/>
                  <a:gd name="connsiteX871" fmla="*/ 540747 w 867319"/>
                  <a:gd name="connsiteY871" fmla="*/ 63980 h 507650"/>
                  <a:gd name="connsiteX872" fmla="*/ 538253 w 867319"/>
                  <a:gd name="connsiteY872" fmla="*/ 52078 h 507650"/>
                  <a:gd name="connsiteX873" fmla="*/ 554502 w 867319"/>
                  <a:gd name="connsiteY873" fmla="*/ 36453 h 507650"/>
                  <a:gd name="connsiteX874" fmla="*/ 562345 w 867319"/>
                  <a:gd name="connsiteY874" fmla="*/ 33100 h 507650"/>
                  <a:gd name="connsiteX875" fmla="*/ 632471 w 867319"/>
                  <a:gd name="connsiteY875" fmla="*/ 28148 h 507650"/>
                  <a:gd name="connsiteX876" fmla="*/ 637463 w 867319"/>
                  <a:gd name="connsiteY876" fmla="*/ 29808 h 507650"/>
                  <a:gd name="connsiteX877" fmla="*/ 643223 w 867319"/>
                  <a:gd name="connsiteY877" fmla="*/ 34289 h 507650"/>
                  <a:gd name="connsiteX878" fmla="*/ 642772 w 867319"/>
                  <a:gd name="connsiteY878" fmla="*/ 41530 h 507650"/>
                  <a:gd name="connsiteX879" fmla="*/ 636477 w 867319"/>
                  <a:gd name="connsiteY879" fmla="*/ 45631 h 507650"/>
                  <a:gd name="connsiteX880" fmla="*/ 626305 w 867319"/>
                  <a:gd name="connsiteY880" fmla="*/ 45309 h 507650"/>
                  <a:gd name="connsiteX881" fmla="*/ 620545 w 867319"/>
                  <a:gd name="connsiteY881" fmla="*/ 40828 h 507650"/>
                  <a:gd name="connsiteX882" fmla="*/ 620996 w 867319"/>
                  <a:gd name="connsiteY882" fmla="*/ 33587 h 507650"/>
                  <a:gd name="connsiteX883" fmla="*/ 627292 w 867319"/>
                  <a:gd name="connsiteY883" fmla="*/ 29486 h 507650"/>
                  <a:gd name="connsiteX884" fmla="*/ 632471 w 867319"/>
                  <a:gd name="connsiteY884" fmla="*/ 28148 h 507650"/>
                  <a:gd name="connsiteX885" fmla="*/ 709977 w 867319"/>
                  <a:gd name="connsiteY885" fmla="*/ 28147 h 507650"/>
                  <a:gd name="connsiteX886" fmla="*/ 714970 w 867319"/>
                  <a:gd name="connsiteY886" fmla="*/ 29807 h 507650"/>
                  <a:gd name="connsiteX887" fmla="*/ 720730 w 867319"/>
                  <a:gd name="connsiteY887" fmla="*/ 34289 h 507650"/>
                  <a:gd name="connsiteX888" fmla="*/ 720278 w 867319"/>
                  <a:gd name="connsiteY888" fmla="*/ 41529 h 507650"/>
                  <a:gd name="connsiteX889" fmla="*/ 713983 w 867319"/>
                  <a:gd name="connsiteY889" fmla="*/ 45630 h 507650"/>
                  <a:gd name="connsiteX890" fmla="*/ 703812 w 867319"/>
                  <a:gd name="connsiteY890" fmla="*/ 45309 h 507650"/>
                  <a:gd name="connsiteX891" fmla="*/ 698051 w 867319"/>
                  <a:gd name="connsiteY891" fmla="*/ 40827 h 507650"/>
                  <a:gd name="connsiteX892" fmla="*/ 698503 w 867319"/>
                  <a:gd name="connsiteY892" fmla="*/ 33587 h 507650"/>
                  <a:gd name="connsiteX893" fmla="*/ 704798 w 867319"/>
                  <a:gd name="connsiteY893" fmla="*/ 29486 h 507650"/>
                  <a:gd name="connsiteX894" fmla="*/ 709977 w 867319"/>
                  <a:gd name="connsiteY894" fmla="*/ 28147 h 507650"/>
                  <a:gd name="connsiteX895" fmla="*/ 344653 w 867319"/>
                  <a:gd name="connsiteY895" fmla="*/ 26156 h 507650"/>
                  <a:gd name="connsiteX896" fmla="*/ 353722 w 867319"/>
                  <a:gd name="connsiteY896" fmla="*/ 28965 h 507650"/>
                  <a:gd name="connsiteX897" fmla="*/ 375270 w 867319"/>
                  <a:gd name="connsiteY897" fmla="*/ 44858 h 507650"/>
                  <a:gd name="connsiteX898" fmla="*/ 374946 w 867319"/>
                  <a:gd name="connsiteY898" fmla="*/ 57863 h 507650"/>
                  <a:gd name="connsiteX899" fmla="*/ 360863 w 867319"/>
                  <a:gd name="connsiteY899" fmla="*/ 67539 h 507650"/>
                  <a:gd name="connsiteX900" fmla="*/ 342593 w 867319"/>
                  <a:gd name="connsiteY900" fmla="*/ 67309 h 507650"/>
                  <a:gd name="connsiteX901" fmla="*/ 321045 w 867319"/>
                  <a:gd name="connsiteY901" fmla="*/ 51416 h 507650"/>
                  <a:gd name="connsiteX902" fmla="*/ 321369 w 867319"/>
                  <a:gd name="connsiteY902" fmla="*/ 38410 h 507650"/>
                  <a:gd name="connsiteX903" fmla="*/ 335451 w 867319"/>
                  <a:gd name="connsiteY903" fmla="*/ 28734 h 507650"/>
                  <a:gd name="connsiteX904" fmla="*/ 344653 w 867319"/>
                  <a:gd name="connsiteY904" fmla="*/ 26156 h 507650"/>
                  <a:gd name="connsiteX905" fmla="*/ 664254 w 867319"/>
                  <a:gd name="connsiteY905" fmla="*/ 17370 h 507650"/>
                  <a:gd name="connsiteX906" fmla="*/ 667633 w 867319"/>
                  <a:gd name="connsiteY906" fmla="*/ 17370 h 507650"/>
                  <a:gd name="connsiteX907" fmla="*/ 674695 w 867319"/>
                  <a:gd name="connsiteY907" fmla="*/ 17370 h 507650"/>
                  <a:gd name="connsiteX908" fmla="*/ 685659 w 867319"/>
                  <a:gd name="connsiteY908" fmla="*/ 25176 h 507650"/>
                  <a:gd name="connsiteX909" fmla="*/ 685660 w 867319"/>
                  <a:gd name="connsiteY909" fmla="*/ 34921 h 507650"/>
                  <a:gd name="connsiteX910" fmla="*/ 674696 w 867319"/>
                  <a:gd name="connsiteY910" fmla="*/ 42726 h 507650"/>
                  <a:gd name="connsiteX911" fmla="*/ 667633 w 867319"/>
                  <a:gd name="connsiteY911" fmla="*/ 42726 h 507650"/>
                  <a:gd name="connsiteX912" fmla="*/ 664255 w 867319"/>
                  <a:gd name="connsiteY912" fmla="*/ 42726 h 507650"/>
                  <a:gd name="connsiteX913" fmla="*/ 653291 w 867319"/>
                  <a:gd name="connsiteY913" fmla="*/ 34921 h 507650"/>
                  <a:gd name="connsiteX914" fmla="*/ 653291 w 867319"/>
                  <a:gd name="connsiteY914" fmla="*/ 25175 h 507650"/>
                  <a:gd name="connsiteX915" fmla="*/ 664254 w 867319"/>
                  <a:gd name="connsiteY915" fmla="*/ 17370 h 507650"/>
                  <a:gd name="connsiteX916" fmla="*/ 368514 w 867319"/>
                  <a:gd name="connsiteY916" fmla="*/ 7742 h 507650"/>
                  <a:gd name="connsiteX917" fmla="*/ 373506 w 867319"/>
                  <a:gd name="connsiteY917" fmla="*/ 9402 h 507650"/>
                  <a:gd name="connsiteX918" fmla="*/ 379266 w 867319"/>
                  <a:gd name="connsiteY918" fmla="*/ 13883 h 507650"/>
                  <a:gd name="connsiteX919" fmla="*/ 378815 w 867319"/>
                  <a:gd name="connsiteY919" fmla="*/ 21124 h 507650"/>
                  <a:gd name="connsiteX920" fmla="*/ 372520 w 867319"/>
                  <a:gd name="connsiteY920" fmla="*/ 25225 h 507650"/>
                  <a:gd name="connsiteX921" fmla="*/ 362349 w 867319"/>
                  <a:gd name="connsiteY921" fmla="*/ 24903 h 507650"/>
                  <a:gd name="connsiteX922" fmla="*/ 356588 w 867319"/>
                  <a:gd name="connsiteY922" fmla="*/ 20422 h 507650"/>
                  <a:gd name="connsiteX923" fmla="*/ 357040 w 867319"/>
                  <a:gd name="connsiteY923" fmla="*/ 13182 h 507650"/>
                  <a:gd name="connsiteX924" fmla="*/ 363335 w 867319"/>
                  <a:gd name="connsiteY924" fmla="*/ 9081 h 507650"/>
                  <a:gd name="connsiteX925" fmla="*/ 368514 w 867319"/>
                  <a:gd name="connsiteY925" fmla="*/ 7742 h 507650"/>
                  <a:gd name="connsiteX926" fmla="*/ 694068 w 867319"/>
                  <a:gd name="connsiteY926" fmla="*/ 0 h 507650"/>
                  <a:gd name="connsiteX927" fmla="*/ 721014 w 867319"/>
                  <a:gd name="connsiteY927" fmla="*/ 0 h 507650"/>
                  <a:gd name="connsiteX928" fmla="*/ 728471 w 867319"/>
                  <a:gd name="connsiteY928" fmla="*/ 25875 h 507650"/>
                  <a:gd name="connsiteX929" fmla="*/ 725051 w 867319"/>
                  <a:gd name="connsiteY929" fmla="*/ 25875 h 507650"/>
                  <a:gd name="connsiteX930" fmla="*/ 694068 w 867319"/>
                  <a:gd name="connsiteY930" fmla="*/ 3820 h 507650"/>
                  <a:gd name="connsiteX931" fmla="*/ 535461 w 867319"/>
                  <a:gd name="connsiteY931" fmla="*/ 0 h 507650"/>
                  <a:gd name="connsiteX932" fmla="*/ 640211 w 867319"/>
                  <a:gd name="connsiteY932" fmla="*/ 0 h 507650"/>
                  <a:gd name="connsiteX933" fmla="*/ 640763 w 867319"/>
                  <a:gd name="connsiteY933" fmla="*/ 10209 h 507650"/>
                  <a:gd name="connsiteX934" fmla="*/ 615795 w 867319"/>
                  <a:gd name="connsiteY934" fmla="*/ 29406 h 507650"/>
                  <a:gd name="connsiteX935" fmla="*/ 581506 w 867319"/>
                  <a:gd name="connsiteY935" fmla="*/ 30346 h 507650"/>
                  <a:gd name="connsiteX936" fmla="*/ 403964 w 867319"/>
                  <a:gd name="connsiteY936" fmla="*/ 0 h 507650"/>
                  <a:gd name="connsiteX937" fmla="*/ 511762 w 867319"/>
                  <a:gd name="connsiteY937" fmla="*/ 0 h 507650"/>
                  <a:gd name="connsiteX938" fmla="*/ 520528 w 867319"/>
                  <a:gd name="connsiteY938" fmla="*/ 3821 h 507650"/>
                  <a:gd name="connsiteX939" fmla="*/ 529753 w 867319"/>
                  <a:gd name="connsiteY939" fmla="*/ 31129 h 507650"/>
                  <a:gd name="connsiteX940" fmla="*/ 507686 w 867319"/>
                  <a:gd name="connsiteY940" fmla="*/ 56784 h 507650"/>
                  <a:gd name="connsiteX941" fmla="*/ 469324 w 867319"/>
                  <a:gd name="connsiteY941" fmla="*/ 63350 h 507650"/>
                  <a:gd name="connsiteX942" fmla="*/ 405948 w 867319"/>
                  <a:gd name="connsiteY942" fmla="*/ 35726 h 507650"/>
                  <a:gd name="connsiteX943" fmla="*/ 396723 w 867319"/>
                  <a:gd name="connsiteY943" fmla="*/ 8418 h 507650"/>
                  <a:gd name="connsiteX944" fmla="*/ 268283 w 867319"/>
                  <a:gd name="connsiteY944" fmla="*/ 0 h 507650"/>
                  <a:gd name="connsiteX945" fmla="*/ 348422 w 867319"/>
                  <a:gd name="connsiteY945" fmla="*/ 0 h 507650"/>
                  <a:gd name="connsiteX946" fmla="*/ 346782 w 867319"/>
                  <a:gd name="connsiteY946" fmla="*/ 9553 h 507650"/>
                  <a:gd name="connsiteX947" fmla="*/ 312716 w 867319"/>
                  <a:gd name="connsiteY947" fmla="*/ 28522 h 507650"/>
                  <a:gd name="connsiteX948" fmla="*/ 282198 w 867319"/>
                  <a:gd name="connsiteY948" fmla="*/ 25868 h 507650"/>
                  <a:gd name="connsiteX949" fmla="*/ 266323 w 867319"/>
                  <a:gd name="connsiteY949" fmla="*/ 11421 h 507650"/>
                  <a:gd name="connsiteX950" fmla="*/ 165736 w 867319"/>
                  <a:gd name="connsiteY950" fmla="*/ 0 h 507650"/>
                  <a:gd name="connsiteX951" fmla="*/ 228995 w 867319"/>
                  <a:gd name="connsiteY951" fmla="*/ 0 h 507650"/>
                  <a:gd name="connsiteX952" fmla="*/ 275206 w 867319"/>
                  <a:gd name="connsiteY952" fmla="*/ 32897 h 507650"/>
                  <a:gd name="connsiteX953" fmla="*/ 275206 w 867319"/>
                  <a:gd name="connsiteY953" fmla="*/ 53419 h 507650"/>
                  <a:gd name="connsiteX954" fmla="*/ 217444 w 867319"/>
                  <a:gd name="connsiteY954" fmla="*/ 94538 h 507650"/>
                  <a:gd name="connsiteX955" fmla="*/ 188614 w 867319"/>
                  <a:gd name="connsiteY955" fmla="*/ 94538 h 507650"/>
                  <a:gd name="connsiteX956" fmla="*/ 130900 w 867319"/>
                  <a:gd name="connsiteY956" fmla="*/ 53453 h 507650"/>
                  <a:gd name="connsiteX957" fmla="*/ 141290 w 867319"/>
                  <a:gd name="connsiteY957" fmla="*/ 17403 h 507650"/>
                  <a:gd name="connsiteX958" fmla="*/ 146305 w 867319"/>
                  <a:gd name="connsiteY958" fmla="*/ 0 h 507650"/>
                  <a:gd name="connsiteX959" fmla="*/ 146360 w 867319"/>
                  <a:gd name="connsiteY959" fmla="*/ 0 h 507650"/>
                  <a:gd name="connsiteX960" fmla="*/ 146291 w 867319"/>
                  <a:gd name="connsiteY960" fmla="*/ 49 h 50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</a:cxnLst>
                <a:rect l="l" t="t" r="r" b="b"/>
                <a:pathLst>
                  <a:path w="867319" h="507650">
                    <a:moveTo>
                      <a:pt x="521468" y="507515"/>
                    </a:moveTo>
                    <a:lnTo>
                      <a:pt x="521904" y="507650"/>
                    </a:lnTo>
                    <a:lnTo>
                      <a:pt x="520986" y="507650"/>
                    </a:lnTo>
                    <a:close/>
                    <a:moveTo>
                      <a:pt x="299815" y="499161"/>
                    </a:moveTo>
                    <a:cubicBezTo>
                      <a:pt x="304096" y="499161"/>
                      <a:pt x="308376" y="500324"/>
                      <a:pt x="311641" y="502648"/>
                    </a:cubicBezTo>
                    <a:lnTo>
                      <a:pt x="318668" y="507650"/>
                    </a:lnTo>
                    <a:lnTo>
                      <a:pt x="280964" y="507650"/>
                    </a:lnTo>
                    <a:lnTo>
                      <a:pt x="287990" y="502648"/>
                    </a:lnTo>
                    <a:cubicBezTo>
                      <a:pt x="291255" y="500323"/>
                      <a:pt x="295535" y="499161"/>
                      <a:pt x="299815" y="499161"/>
                    </a:cubicBezTo>
                    <a:close/>
                    <a:moveTo>
                      <a:pt x="622729" y="497606"/>
                    </a:moveTo>
                    <a:lnTo>
                      <a:pt x="667760" y="497606"/>
                    </a:lnTo>
                    <a:lnTo>
                      <a:pt x="712666" y="497606"/>
                    </a:lnTo>
                    <a:cubicBezTo>
                      <a:pt x="721488" y="497606"/>
                      <a:pt x="729474" y="500152"/>
                      <a:pt x="735255" y="504267"/>
                    </a:cubicBezTo>
                    <a:lnTo>
                      <a:pt x="737224" y="507650"/>
                    </a:lnTo>
                    <a:lnTo>
                      <a:pt x="598171" y="507650"/>
                    </a:lnTo>
                    <a:lnTo>
                      <a:pt x="600140" y="504267"/>
                    </a:lnTo>
                    <a:cubicBezTo>
                      <a:pt x="605921" y="500152"/>
                      <a:pt x="613908" y="497606"/>
                      <a:pt x="622729" y="497606"/>
                    </a:cubicBezTo>
                    <a:close/>
                    <a:moveTo>
                      <a:pt x="2895" y="497606"/>
                    </a:moveTo>
                    <a:lnTo>
                      <a:pt x="38450" y="497606"/>
                    </a:lnTo>
                    <a:lnTo>
                      <a:pt x="82162" y="497606"/>
                    </a:lnTo>
                    <a:cubicBezTo>
                      <a:pt x="90984" y="497606"/>
                      <a:pt x="98970" y="500152"/>
                      <a:pt x="104751" y="504267"/>
                    </a:cubicBezTo>
                    <a:lnTo>
                      <a:pt x="106720" y="507650"/>
                    </a:lnTo>
                    <a:lnTo>
                      <a:pt x="0" y="507650"/>
                    </a:lnTo>
                    <a:close/>
                    <a:moveTo>
                      <a:pt x="409253" y="494447"/>
                    </a:moveTo>
                    <a:cubicBezTo>
                      <a:pt x="412999" y="494447"/>
                      <a:pt x="416746" y="495465"/>
                      <a:pt x="419605" y="497499"/>
                    </a:cubicBezTo>
                    <a:lnTo>
                      <a:pt x="433864" y="507650"/>
                    </a:lnTo>
                    <a:lnTo>
                      <a:pt x="384641" y="507650"/>
                    </a:lnTo>
                    <a:lnTo>
                      <a:pt x="398900" y="497499"/>
                    </a:lnTo>
                    <a:cubicBezTo>
                      <a:pt x="401759" y="495464"/>
                      <a:pt x="405506" y="494447"/>
                      <a:pt x="409253" y="494447"/>
                    </a:cubicBezTo>
                    <a:close/>
                    <a:moveTo>
                      <a:pt x="562345" y="479784"/>
                    </a:moveTo>
                    <a:cubicBezTo>
                      <a:pt x="565372" y="479463"/>
                      <a:pt x="568569" y="479964"/>
                      <a:pt x="571222" y="481362"/>
                    </a:cubicBezTo>
                    <a:lnTo>
                      <a:pt x="585774" y="489031"/>
                    </a:lnTo>
                    <a:cubicBezTo>
                      <a:pt x="591080" y="491827"/>
                      <a:pt x="592197" y="497156"/>
                      <a:pt x="588269" y="500933"/>
                    </a:cubicBezTo>
                    <a:lnTo>
                      <a:pt x="581284" y="507650"/>
                    </a:lnTo>
                    <a:lnTo>
                      <a:pt x="540116" y="507650"/>
                    </a:lnTo>
                    <a:lnTo>
                      <a:pt x="538253" y="498762"/>
                    </a:lnTo>
                    <a:lnTo>
                      <a:pt x="554502" y="483138"/>
                    </a:lnTo>
                    <a:cubicBezTo>
                      <a:pt x="556466" y="481249"/>
                      <a:pt x="559320" y="480106"/>
                      <a:pt x="562345" y="479784"/>
                    </a:cubicBezTo>
                    <a:close/>
                    <a:moveTo>
                      <a:pt x="8829" y="477017"/>
                    </a:moveTo>
                    <a:lnTo>
                      <a:pt x="13913" y="480973"/>
                    </a:lnTo>
                    <a:cubicBezTo>
                      <a:pt x="16598" y="483062"/>
                      <a:pt x="16396" y="486304"/>
                      <a:pt x="13463" y="488214"/>
                    </a:cubicBezTo>
                    <a:lnTo>
                      <a:pt x="7167" y="492315"/>
                    </a:lnTo>
                    <a:lnTo>
                      <a:pt x="4445" y="492229"/>
                    </a:lnTo>
                    <a:close/>
                    <a:moveTo>
                      <a:pt x="632471" y="474832"/>
                    </a:moveTo>
                    <a:cubicBezTo>
                      <a:pt x="634312" y="474890"/>
                      <a:pt x="636121" y="475448"/>
                      <a:pt x="637463" y="476492"/>
                    </a:cubicBezTo>
                    <a:lnTo>
                      <a:pt x="643223" y="480973"/>
                    </a:lnTo>
                    <a:cubicBezTo>
                      <a:pt x="645908" y="483062"/>
                      <a:pt x="645705" y="486304"/>
                      <a:pt x="642772" y="488214"/>
                    </a:cubicBezTo>
                    <a:lnTo>
                      <a:pt x="636477" y="492315"/>
                    </a:lnTo>
                    <a:cubicBezTo>
                      <a:pt x="633544" y="494226"/>
                      <a:pt x="628989" y="494082"/>
                      <a:pt x="626305" y="491994"/>
                    </a:cubicBezTo>
                    <a:lnTo>
                      <a:pt x="620545" y="487512"/>
                    </a:lnTo>
                    <a:cubicBezTo>
                      <a:pt x="617861" y="485424"/>
                      <a:pt x="618063" y="482182"/>
                      <a:pt x="620996" y="480271"/>
                    </a:cubicBezTo>
                    <a:lnTo>
                      <a:pt x="627292" y="476171"/>
                    </a:lnTo>
                    <a:cubicBezTo>
                      <a:pt x="628758" y="475216"/>
                      <a:pt x="630630" y="474774"/>
                      <a:pt x="632471" y="474832"/>
                    </a:cubicBezTo>
                    <a:close/>
                    <a:moveTo>
                      <a:pt x="709977" y="474831"/>
                    </a:moveTo>
                    <a:cubicBezTo>
                      <a:pt x="711818" y="474889"/>
                      <a:pt x="713628" y="475447"/>
                      <a:pt x="714970" y="476491"/>
                    </a:cubicBezTo>
                    <a:lnTo>
                      <a:pt x="720730" y="480973"/>
                    </a:lnTo>
                    <a:cubicBezTo>
                      <a:pt x="723414" y="483061"/>
                      <a:pt x="723211" y="486303"/>
                      <a:pt x="720278" y="488213"/>
                    </a:cubicBezTo>
                    <a:lnTo>
                      <a:pt x="713983" y="492314"/>
                    </a:lnTo>
                    <a:cubicBezTo>
                      <a:pt x="711049" y="494225"/>
                      <a:pt x="706496" y="494080"/>
                      <a:pt x="703812" y="491993"/>
                    </a:cubicBezTo>
                    <a:lnTo>
                      <a:pt x="698051" y="487512"/>
                    </a:lnTo>
                    <a:cubicBezTo>
                      <a:pt x="695368" y="485423"/>
                      <a:pt x="695569" y="482182"/>
                      <a:pt x="698503" y="480271"/>
                    </a:cubicBezTo>
                    <a:lnTo>
                      <a:pt x="704798" y="476170"/>
                    </a:lnTo>
                    <a:cubicBezTo>
                      <a:pt x="706265" y="475215"/>
                      <a:pt x="708137" y="474773"/>
                      <a:pt x="709977" y="474831"/>
                    </a:cubicBezTo>
                    <a:close/>
                    <a:moveTo>
                      <a:pt x="79474" y="474831"/>
                    </a:moveTo>
                    <a:cubicBezTo>
                      <a:pt x="81314" y="474889"/>
                      <a:pt x="83124" y="475447"/>
                      <a:pt x="84466" y="476491"/>
                    </a:cubicBezTo>
                    <a:lnTo>
                      <a:pt x="90226" y="480973"/>
                    </a:lnTo>
                    <a:cubicBezTo>
                      <a:pt x="92911" y="483061"/>
                      <a:pt x="92708" y="486303"/>
                      <a:pt x="89775" y="488213"/>
                    </a:cubicBezTo>
                    <a:lnTo>
                      <a:pt x="83480" y="492314"/>
                    </a:lnTo>
                    <a:cubicBezTo>
                      <a:pt x="80546" y="494225"/>
                      <a:pt x="75993" y="494080"/>
                      <a:pt x="73308" y="491993"/>
                    </a:cubicBezTo>
                    <a:lnTo>
                      <a:pt x="67548" y="487512"/>
                    </a:lnTo>
                    <a:cubicBezTo>
                      <a:pt x="64864" y="485423"/>
                      <a:pt x="65066" y="482182"/>
                      <a:pt x="67999" y="480271"/>
                    </a:cubicBezTo>
                    <a:lnTo>
                      <a:pt x="74294" y="476170"/>
                    </a:lnTo>
                    <a:cubicBezTo>
                      <a:pt x="75761" y="475215"/>
                      <a:pt x="77633" y="474773"/>
                      <a:pt x="79474" y="474831"/>
                    </a:cubicBezTo>
                    <a:close/>
                    <a:moveTo>
                      <a:pt x="344653" y="472840"/>
                    </a:moveTo>
                    <a:cubicBezTo>
                      <a:pt x="347960" y="472882"/>
                      <a:pt x="351244" y="473822"/>
                      <a:pt x="353722" y="475649"/>
                    </a:cubicBezTo>
                    <a:lnTo>
                      <a:pt x="375270" y="491542"/>
                    </a:lnTo>
                    <a:cubicBezTo>
                      <a:pt x="380225" y="495197"/>
                      <a:pt x="380080" y="501020"/>
                      <a:pt x="374946" y="504548"/>
                    </a:cubicBezTo>
                    <a:lnTo>
                      <a:pt x="370431" y="507650"/>
                    </a:lnTo>
                    <a:lnTo>
                      <a:pt x="333993" y="507650"/>
                    </a:lnTo>
                    <a:lnTo>
                      <a:pt x="321045" y="498100"/>
                    </a:lnTo>
                    <a:cubicBezTo>
                      <a:pt x="316089" y="494445"/>
                      <a:pt x="316234" y="488622"/>
                      <a:pt x="321369" y="485094"/>
                    </a:cubicBezTo>
                    <a:lnTo>
                      <a:pt x="335451" y="475419"/>
                    </a:lnTo>
                    <a:cubicBezTo>
                      <a:pt x="338018" y="473655"/>
                      <a:pt x="341347" y="472799"/>
                      <a:pt x="344653" y="472840"/>
                    </a:cubicBezTo>
                    <a:close/>
                    <a:moveTo>
                      <a:pt x="664254" y="464055"/>
                    </a:moveTo>
                    <a:lnTo>
                      <a:pt x="667633" y="464055"/>
                    </a:lnTo>
                    <a:lnTo>
                      <a:pt x="674695" y="464055"/>
                    </a:lnTo>
                    <a:cubicBezTo>
                      <a:pt x="680750" y="464055"/>
                      <a:pt x="685659" y="467549"/>
                      <a:pt x="685659" y="471860"/>
                    </a:cubicBezTo>
                    <a:cubicBezTo>
                      <a:pt x="685660" y="475108"/>
                      <a:pt x="685660" y="478357"/>
                      <a:pt x="685660" y="481605"/>
                    </a:cubicBezTo>
                    <a:cubicBezTo>
                      <a:pt x="685659" y="485916"/>
                      <a:pt x="680750" y="489410"/>
                      <a:pt x="674696" y="489410"/>
                    </a:cubicBezTo>
                    <a:lnTo>
                      <a:pt x="667633" y="489410"/>
                    </a:lnTo>
                    <a:lnTo>
                      <a:pt x="664255" y="489410"/>
                    </a:lnTo>
                    <a:cubicBezTo>
                      <a:pt x="658200" y="489410"/>
                      <a:pt x="653291" y="485916"/>
                      <a:pt x="653291" y="481605"/>
                    </a:cubicBezTo>
                    <a:lnTo>
                      <a:pt x="653291" y="471860"/>
                    </a:lnTo>
                    <a:cubicBezTo>
                      <a:pt x="653291" y="467549"/>
                      <a:pt x="658200" y="464055"/>
                      <a:pt x="664254" y="464055"/>
                    </a:cubicBezTo>
                    <a:close/>
                    <a:moveTo>
                      <a:pt x="34945" y="464055"/>
                    </a:moveTo>
                    <a:lnTo>
                      <a:pt x="37129" y="464055"/>
                    </a:lnTo>
                    <a:lnTo>
                      <a:pt x="44192" y="464055"/>
                    </a:lnTo>
                    <a:cubicBezTo>
                      <a:pt x="50247" y="464055"/>
                      <a:pt x="55156" y="467549"/>
                      <a:pt x="55156" y="471860"/>
                    </a:cubicBezTo>
                    <a:cubicBezTo>
                      <a:pt x="55156" y="475108"/>
                      <a:pt x="55156" y="478357"/>
                      <a:pt x="55157" y="481605"/>
                    </a:cubicBezTo>
                    <a:cubicBezTo>
                      <a:pt x="55156" y="485916"/>
                      <a:pt x="50247" y="489410"/>
                      <a:pt x="44192" y="489410"/>
                    </a:cubicBezTo>
                    <a:lnTo>
                      <a:pt x="37129" y="489410"/>
                    </a:lnTo>
                    <a:lnTo>
                      <a:pt x="34946" y="489410"/>
                    </a:lnTo>
                    <a:cubicBezTo>
                      <a:pt x="28890" y="489410"/>
                      <a:pt x="23981" y="485916"/>
                      <a:pt x="23981" y="481605"/>
                    </a:cubicBezTo>
                    <a:lnTo>
                      <a:pt x="23981" y="471860"/>
                    </a:lnTo>
                    <a:cubicBezTo>
                      <a:pt x="23981" y="467549"/>
                      <a:pt x="28890" y="464055"/>
                      <a:pt x="34945" y="464055"/>
                    </a:cubicBezTo>
                    <a:close/>
                    <a:moveTo>
                      <a:pt x="368514" y="454426"/>
                    </a:moveTo>
                    <a:cubicBezTo>
                      <a:pt x="370354" y="454485"/>
                      <a:pt x="372164" y="455042"/>
                      <a:pt x="373506" y="456086"/>
                    </a:cubicBezTo>
                    <a:lnTo>
                      <a:pt x="379266" y="460568"/>
                    </a:lnTo>
                    <a:cubicBezTo>
                      <a:pt x="381951" y="462656"/>
                      <a:pt x="381748" y="465898"/>
                      <a:pt x="378815" y="467808"/>
                    </a:cubicBezTo>
                    <a:lnTo>
                      <a:pt x="372520" y="471909"/>
                    </a:lnTo>
                    <a:cubicBezTo>
                      <a:pt x="369586" y="473820"/>
                      <a:pt x="365032" y="473676"/>
                      <a:pt x="362349" y="471588"/>
                    </a:cubicBezTo>
                    <a:lnTo>
                      <a:pt x="356588" y="467107"/>
                    </a:lnTo>
                    <a:cubicBezTo>
                      <a:pt x="353904" y="465018"/>
                      <a:pt x="354106" y="461777"/>
                      <a:pt x="357040" y="459866"/>
                    </a:cubicBezTo>
                    <a:lnTo>
                      <a:pt x="363335" y="455765"/>
                    </a:lnTo>
                    <a:cubicBezTo>
                      <a:pt x="364801" y="454810"/>
                      <a:pt x="366673" y="454368"/>
                      <a:pt x="368514" y="454426"/>
                    </a:cubicBezTo>
                    <a:close/>
                    <a:moveTo>
                      <a:pt x="827870" y="430180"/>
                    </a:moveTo>
                    <a:cubicBezTo>
                      <a:pt x="833087" y="430180"/>
                      <a:pt x="838304" y="431597"/>
                      <a:pt x="842284" y="434430"/>
                    </a:cubicBezTo>
                    <a:lnTo>
                      <a:pt x="847232" y="437953"/>
                    </a:lnTo>
                    <a:lnTo>
                      <a:pt x="867319" y="507650"/>
                    </a:lnTo>
                    <a:lnTo>
                      <a:pt x="771957" y="507650"/>
                    </a:lnTo>
                    <a:lnTo>
                      <a:pt x="755692" y="496072"/>
                    </a:lnTo>
                    <a:cubicBezTo>
                      <a:pt x="747731" y="490404"/>
                      <a:pt x="747731" y="481216"/>
                      <a:pt x="755692" y="475549"/>
                    </a:cubicBezTo>
                    <a:lnTo>
                      <a:pt x="813454" y="434430"/>
                    </a:lnTo>
                    <a:cubicBezTo>
                      <a:pt x="817434" y="431597"/>
                      <a:pt x="822652" y="430180"/>
                      <a:pt x="827870" y="430180"/>
                    </a:cubicBezTo>
                    <a:close/>
                    <a:moveTo>
                      <a:pt x="197366" y="430180"/>
                    </a:moveTo>
                    <a:cubicBezTo>
                      <a:pt x="202583" y="430180"/>
                      <a:pt x="207800" y="431597"/>
                      <a:pt x="211781" y="434430"/>
                    </a:cubicBezTo>
                    <a:lnTo>
                      <a:pt x="275206" y="479581"/>
                    </a:lnTo>
                    <a:cubicBezTo>
                      <a:pt x="283168" y="485248"/>
                      <a:pt x="283168" y="494437"/>
                      <a:pt x="275206" y="500104"/>
                    </a:cubicBezTo>
                    <a:lnTo>
                      <a:pt x="264606" y="507650"/>
                    </a:lnTo>
                    <a:lnTo>
                      <a:pt x="141454" y="507650"/>
                    </a:lnTo>
                    <a:lnTo>
                      <a:pt x="125189" y="496072"/>
                    </a:lnTo>
                    <a:cubicBezTo>
                      <a:pt x="117228" y="490404"/>
                      <a:pt x="117228" y="481216"/>
                      <a:pt x="125188" y="475549"/>
                    </a:cubicBezTo>
                    <a:lnTo>
                      <a:pt x="182950" y="434430"/>
                    </a:lnTo>
                    <a:cubicBezTo>
                      <a:pt x="186931" y="431597"/>
                      <a:pt x="192149" y="430180"/>
                      <a:pt x="197366" y="430180"/>
                    </a:cubicBezTo>
                    <a:close/>
                    <a:moveTo>
                      <a:pt x="438689" y="420152"/>
                    </a:moveTo>
                    <a:cubicBezTo>
                      <a:pt x="441343" y="419885"/>
                      <a:pt x="444056" y="419888"/>
                      <a:pt x="446744" y="420176"/>
                    </a:cubicBezTo>
                    <a:cubicBezTo>
                      <a:pt x="450328" y="420559"/>
                      <a:pt x="453865" y="421450"/>
                      <a:pt x="457150" y="422881"/>
                    </a:cubicBezTo>
                    <a:lnTo>
                      <a:pt x="520528" y="450505"/>
                    </a:lnTo>
                    <a:cubicBezTo>
                      <a:pt x="533668" y="456233"/>
                      <a:pt x="537798" y="468459"/>
                      <a:pt x="529753" y="477813"/>
                    </a:cubicBezTo>
                    <a:lnTo>
                      <a:pt x="507686" y="503468"/>
                    </a:lnTo>
                    <a:lnTo>
                      <a:pt x="499606" y="507650"/>
                    </a:lnTo>
                    <a:lnTo>
                      <a:pt x="463853" y="507650"/>
                    </a:lnTo>
                    <a:lnTo>
                      <a:pt x="405948" y="482411"/>
                    </a:lnTo>
                    <a:cubicBezTo>
                      <a:pt x="392807" y="476683"/>
                      <a:pt x="388677" y="464457"/>
                      <a:pt x="396723" y="455103"/>
                    </a:cubicBezTo>
                    <a:lnTo>
                      <a:pt x="418789" y="429448"/>
                    </a:lnTo>
                    <a:cubicBezTo>
                      <a:pt x="423315" y="424186"/>
                      <a:pt x="430729" y="420954"/>
                      <a:pt x="438689" y="420152"/>
                    </a:cubicBezTo>
                    <a:close/>
                    <a:moveTo>
                      <a:pt x="387975" y="414272"/>
                    </a:moveTo>
                    <a:cubicBezTo>
                      <a:pt x="390761" y="414514"/>
                      <a:pt x="393416" y="415513"/>
                      <a:pt x="395281" y="417211"/>
                    </a:cubicBezTo>
                    <a:lnTo>
                      <a:pt x="403288" y="424497"/>
                    </a:lnTo>
                    <a:cubicBezTo>
                      <a:pt x="407020" y="427892"/>
                      <a:pt x="406177" y="432797"/>
                      <a:pt x="401407" y="435453"/>
                    </a:cubicBezTo>
                    <a:lnTo>
                      <a:pt x="390624" y="441458"/>
                    </a:lnTo>
                    <a:cubicBezTo>
                      <a:pt x="385855" y="444114"/>
                      <a:pt x="378964" y="443515"/>
                      <a:pt x="375233" y="440119"/>
                    </a:cubicBezTo>
                    <a:lnTo>
                      <a:pt x="367227" y="432833"/>
                    </a:lnTo>
                    <a:cubicBezTo>
                      <a:pt x="363496" y="429438"/>
                      <a:pt x="364338" y="424532"/>
                      <a:pt x="369108" y="421876"/>
                    </a:cubicBezTo>
                    <a:lnTo>
                      <a:pt x="379890" y="415872"/>
                    </a:lnTo>
                    <a:cubicBezTo>
                      <a:pt x="382275" y="414544"/>
                      <a:pt x="385190" y="414030"/>
                      <a:pt x="387975" y="414272"/>
                    </a:cubicBezTo>
                    <a:close/>
                    <a:moveTo>
                      <a:pt x="320148" y="414240"/>
                    </a:moveTo>
                    <a:cubicBezTo>
                      <a:pt x="325671" y="414720"/>
                      <a:pt x="330936" y="416700"/>
                      <a:pt x="334635" y="420066"/>
                    </a:cubicBezTo>
                    <a:lnTo>
                      <a:pt x="350510" y="434513"/>
                    </a:lnTo>
                    <a:cubicBezTo>
                      <a:pt x="357908" y="441245"/>
                      <a:pt x="356239" y="450971"/>
                      <a:pt x="346782" y="456237"/>
                    </a:cubicBezTo>
                    <a:lnTo>
                      <a:pt x="312716" y="475207"/>
                    </a:lnTo>
                    <a:cubicBezTo>
                      <a:pt x="303259" y="480473"/>
                      <a:pt x="289596" y="479284"/>
                      <a:pt x="282198" y="472552"/>
                    </a:cubicBezTo>
                    <a:lnTo>
                      <a:pt x="266323" y="458106"/>
                    </a:lnTo>
                    <a:cubicBezTo>
                      <a:pt x="258926" y="451373"/>
                      <a:pt x="260595" y="441647"/>
                      <a:pt x="270051" y="436381"/>
                    </a:cubicBezTo>
                    <a:lnTo>
                      <a:pt x="304117" y="417411"/>
                    </a:lnTo>
                    <a:cubicBezTo>
                      <a:pt x="308846" y="414779"/>
                      <a:pt x="314626" y="413759"/>
                      <a:pt x="320148" y="414240"/>
                    </a:cubicBezTo>
                    <a:close/>
                    <a:moveTo>
                      <a:pt x="745008" y="406458"/>
                    </a:moveTo>
                    <a:cubicBezTo>
                      <a:pt x="747807" y="406458"/>
                      <a:pt x="750605" y="407218"/>
                      <a:pt x="752740" y="408738"/>
                    </a:cubicBezTo>
                    <a:lnTo>
                      <a:pt x="783723" y="430793"/>
                    </a:lnTo>
                    <a:cubicBezTo>
                      <a:pt x="787993" y="433833"/>
                      <a:pt x="787992" y="438762"/>
                      <a:pt x="783723" y="441801"/>
                    </a:cubicBezTo>
                    <a:lnTo>
                      <a:pt x="740515" y="472559"/>
                    </a:lnTo>
                    <a:cubicBezTo>
                      <a:pt x="736244" y="475599"/>
                      <a:pt x="729321" y="475599"/>
                      <a:pt x="725051" y="472559"/>
                    </a:cubicBezTo>
                    <a:lnTo>
                      <a:pt x="694068" y="450504"/>
                    </a:lnTo>
                    <a:cubicBezTo>
                      <a:pt x="689799" y="447465"/>
                      <a:pt x="689799" y="442536"/>
                      <a:pt x="694068" y="439496"/>
                    </a:cubicBezTo>
                    <a:lnTo>
                      <a:pt x="737276" y="408738"/>
                    </a:lnTo>
                    <a:cubicBezTo>
                      <a:pt x="739411" y="407218"/>
                      <a:pt x="742210" y="406458"/>
                      <a:pt x="745008" y="406458"/>
                    </a:cubicBezTo>
                    <a:close/>
                    <a:moveTo>
                      <a:pt x="114504" y="406458"/>
                    </a:moveTo>
                    <a:cubicBezTo>
                      <a:pt x="117304" y="406458"/>
                      <a:pt x="120102" y="407218"/>
                      <a:pt x="122237" y="408738"/>
                    </a:cubicBezTo>
                    <a:lnTo>
                      <a:pt x="153219" y="430793"/>
                    </a:lnTo>
                    <a:cubicBezTo>
                      <a:pt x="157490" y="433833"/>
                      <a:pt x="157489" y="438762"/>
                      <a:pt x="153219" y="441801"/>
                    </a:cubicBezTo>
                    <a:lnTo>
                      <a:pt x="110011" y="472559"/>
                    </a:lnTo>
                    <a:cubicBezTo>
                      <a:pt x="105741" y="475599"/>
                      <a:pt x="98818" y="475599"/>
                      <a:pt x="94547" y="472559"/>
                    </a:cubicBezTo>
                    <a:lnTo>
                      <a:pt x="63565" y="450504"/>
                    </a:lnTo>
                    <a:cubicBezTo>
                      <a:pt x="59295" y="447465"/>
                      <a:pt x="59295" y="442536"/>
                      <a:pt x="63565" y="439496"/>
                    </a:cubicBezTo>
                    <a:lnTo>
                      <a:pt x="106772" y="408738"/>
                    </a:lnTo>
                    <a:cubicBezTo>
                      <a:pt x="108908" y="407218"/>
                      <a:pt x="111706" y="406458"/>
                      <a:pt x="114504" y="406458"/>
                    </a:cubicBezTo>
                    <a:close/>
                    <a:moveTo>
                      <a:pt x="505180" y="406405"/>
                    </a:moveTo>
                    <a:cubicBezTo>
                      <a:pt x="507119" y="406786"/>
                      <a:pt x="508855" y="407692"/>
                      <a:pt x="509929" y="409035"/>
                    </a:cubicBezTo>
                    <a:lnTo>
                      <a:pt x="515936" y="416559"/>
                    </a:lnTo>
                    <a:cubicBezTo>
                      <a:pt x="518082" y="419245"/>
                      <a:pt x="516762" y="422661"/>
                      <a:pt x="512988" y="424188"/>
                    </a:cubicBezTo>
                    <a:lnTo>
                      <a:pt x="502637" y="428377"/>
                    </a:lnTo>
                    <a:cubicBezTo>
                      <a:pt x="498863" y="429904"/>
                      <a:pt x="494064" y="428964"/>
                      <a:pt x="491918" y="426278"/>
                    </a:cubicBezTo>
                    <a:lnTo>
                      <a:pt x="485911" y="418755"/>
                    </a:lnTo>
                    <a:cubicBezTo>
                      <a:pt x="483765" y="416069"/>
                      <a:pt x="485085" y="412652"/>
                      <a:pt x="488859" y="411125"/>
                    </a:cubicBezTo>
                    <a:lnTo>
                      <a:pt x="499210" y="406937"/>
                    </a:lnTo>
                    <a:cubicBezTo>
                      <a:pt x="501097" y="406173"/>
                      <a:pt x="503239" y="406026"/>
                      <a:pt x="505180" y="406405"/>
                    </a:cubicBezTo>
                    <a:close/>
                    <a:moveTo>
                      <a:pt x="797859" y="402838"/>
                    </a:moveTo>
                    <a:lnTo>
                      <a:pt x="810854" y="402838"/>
                    </a:lnTo>
                    <a:cubicBezTo>
                      <a:pt x="816910" y="402838"/>
                      <a:pt x="821819" y="406333"/>
                      <a:pt x="821819" y="410643"/>
                    </a:cubicBezTo>
                    <a:cubicBezTo>
                      <a:pt x="821819" y="413892"/>
                      <a:pt x="821819" y="417140"/>
                      <a:pt x="821818" y="420388"/>
                    </a:cubicBezTo>
                    <a:cubicBezTo>
                      <a:pt x="821819" y="424699"/>
                      <a:pt x="816910" y="428194"/>
                      <a:pt x="810854" y="428194"/>
                    </a:cubicBezTo>
                    <a:lnTo>
                      <a:pt x="797860" y="428194"/>
                    </a:lnTo>
                    <a:cubicBezTo>
                      <a:pt x="791804" y="428194"/>
                      <a:pt x="786895" y="424699"/>
                      <a:pt x="786895" y="420388"/>
                    </a:cubicBezTo>
                    <a:lnTo>
                      <a:pt x="786895" y="410643"/>
                    </a:lnTo>
                    <a:cubicBezTo>
                      <a:pt x="786895" y="406333"/>
                      <a:pt x="791804" y="402838"/>
                      <a:pt x="797859" y="402838"/>
                    </a:cubicBezTo>
                    <a:close/>
                    <a:moveTo>
                      <a:pt x="167356" y="402838"/>
                    </a:moveTo>
                    <a:lnTo>
                      <a:pt x="180350" y="402838"/>
                    </a:lnTo>
                    <a:cubicBezTo>
                      <a:pt x="186407" y="402838"/>
                      <a:pt x="191316" y="406333"/>
                      <a:pt x="191316" y="410643"/>
                    </a:cubicBezTo>
                    <a:cubicBezTo>
                      <a:pt x="191316" y="413892"/>
                      <a:pt x="191315" y="417140"/>
                      <a:pt x="191315" y="420388"/>
                    </a:cubicBezTo>
                    <a:cubicBezTo>
                      <a:pt x="191316" y="424699"/>
                      <a:pt x="186407" y="428194"/>
                      <a:pt x="180350" y="428194"/>
                    </a:cubicBezTo>
                    <a:lnTo>
                      <a:pt x="167357" y="428194"/>
                    </a:lnTo>
                    <a:cubicBezTo>
                      <a:pt x="161301" y="428194"/>
                      <a:pt x="156392" y="424699"/>
                      <a:pt x="156392" y="420388"/>
                    </a:cubicBezTo>
                    <a:lnTo>
                      <a:pt x="156392" y="410643"/>
                    </a:lnTo>
                    <a:cubicBezTo>
                      <a:pt x="156392" y="406333"/>
                      <a:pt x="161301" y="402838"/>
                      <a:pt x="167356" y="402838"/>
                    </a:cubicBezTo>
                    <a:close/>
                    <a:moveTo>
                      <a:pt x="572240" y="395089"/>
                    </a:moveTo>
                    <a:cubicBezTo>
                      <a:pt x="578446" y="394919"/>
                      <a:pt x="584741" y="396433"/>
                      <a:pt x="589658" y="399674"/>
                    </a:cubicBezTo>
                    <a:lnTo>
                      <a:pt x="639442" y="432484"/>
                    </a:lnTo>
                    <a:cubicBezTo>
                      <a:pt x="649275" y="438964"/>
                      <a:pt x="649866" y="449893"/>
                      <a:pt x="640763" y="456893"/>
                    </a:cubicBezTo>
                    <a:lnTo>
                      <a:pt x="615795" y="476090"/>
                    </a:lnTo>
                    <a:cubicBezTo>
                      <a:pt x="606691" y="483090"/>
                      <a:pt x="591340" y="483511"/>
                      <a:pt x="581506" y="477030"/>
                    </a:cubicBezTo>
                    <a:lnTo>
                      <a:pt x="531722" y="444220"/>
                    </a:lnTo>
                    <a:cubicBezTo>
                      <a:pt x="521889" y="437740"/>
                      <a:pt x="521298" y="426811"/>
                      <a:pt x="530402" y="419812"/>
                    </a:cubicBezTo>
                    <a:lnTo>
                      <a:pt x="555369" y="400614"/>
                    </a:lnTo>
                    <a:cubicBezTo>
                      <a:pt x="559921" y="397113"/>
                      <a:pt x="566035" y="395258"/>
                      <a:pt x="572240" y="395089"/>
                    </a:cubicBezTo>
                    <a:close/>
                    <a:moveTo>
                      <a:pt x="329099" y="390659"/>
                    </a:moveTo>
                    <a:cubicBezTo>
                      <a:pt x="330940" y="390718"/>
                      <a:pt x="332749" y="391275"/>
                      <a:pt x="334091" y="392319"/>
                    </a:cubicBezTo>
                    <a:lnTo>
                      <a:pt x="339851" y="396801"/>
                    </a:lnTo>
                    <a:cubicBezTo>
                      <a:pt x="342535" y="398889"/>
                      <a:pt x="342333" y="402131"/>
                      <a:pt x="339400" y="404041"/>
                    </a:cubicBezTo>
                    <a:lnTo>
                      <a:pt x="333105" y="408142"/>
                    </a:lnTo>
                    <a:cubicBezTo>
                      <a:pt x="330171" y="410053"/>
                      <a:pt x="325618" y="409909"/>
                      <a:pt x="322934" y="407821"/>
                    </a:cubicBezTo>
                    <a:lnTo>
                      <a:pt x="317173" y="403339"/>
                    </a:lnTo>
                    <a:cubicBezTo>
                      <a:pt x="314489" y="401251"/>
                      <a:pt x="314691" y="398009"/>
                      <a:pt x="317625" y="396099"/>
                    </a:cubicBezTo>
                    <a:lnTo>
                      <a:pt x="323920" y="391998"/>
                    </a:lnTo>
                    <a:cubicBezTo>
                      <a:pt x="325387" y="391042"/>
                      <a:pt x="327259" y="390601"/>
                      <a:pt x="329099" y="390659"/>
                    </a:cubicBezTo>
                    <a:close/>
                    <a:moveTo>
                      <a:pt x="833025" y="388655"/>
                    </a:moveTo>
                    <a:lnTo>
                      <a:pt x="840759" y="415491"/>
                    </a:lnTo>
                    <a:lnTo>
                      <a:pt x="827481" y="406039"/>
                    </a:lnTo>
                    <a:cubicBezTo>
                      <a:pt x="822267" y="402328"/>
                      <a:pt x="822267" y="396312"/>
                      <a:pt x="827480" y="392601"/>
                    </a:cubicBezTo>
                    <a:close/>
                    <a:moveTo>
                      <a:pt x="773279" y="387258"/>
                    </a:moveTo>
                    <a:cubicBezTo>
                      <a:pt x="775120" y="387316"/>
                      <a:pt x="776929" y="387874"/>
                      <a:pt x="778271" y="388919"/>
                    </a:cubicBezTo>
                    <a:lnTo>
                      <a:pt x="784032" y="393400"/>
                    </a:lnTo>
                    <a:cubicBezTo>
                      <a:pt x="786716" y="395488"/>
                      <a:pt x="786514" y="398730"/>
                      <a:pt x="783581" y="400640"/>
                    </a:cubicBezTo>
                    <a:lnTo>
                      <a:pt x="777285" y="404741"/>
                    </a:lnTo>
                    <a:cubicBezTo>
                      <a:pt x="774351" y="406651"/>
                      <a:pt x="769799" y="406508"/>
                      <a:pt x="767114" y="404420"/>
                    </a:cubicBezTo>
                    <a:lnTo>
                      <a:pt x="761353" y="399938"/>
                    </a:lnTo>
                    <a:cubicBezTo>
                      <a:pt x="758670" y="397850"/>
                      <a:pt x="758871" y="394609"/>
                      <a:pt x="761804" y="392698"/>
                    </a:cubicBezTo>
                    <a:lnTo>
                      <a:pt x="768100" y="388597"/>
                    </a:lnTo>
                    <a:cubicBezTo>
                      <a:pt x="769567" y="387642"/>
                      <a:pt x="771439" y="387200"/>
                      <a:pt x="773279" y="387258"/>
                    </a:cubicBezTo>
                    <a:close/>
                    <a:moveTo>
                      <a:pt x="142776" y="387258"/>
                    </a:moveTo>
                    <a:cubicBezTo>
                      <a:pt x="144617" y="387316"/>
                      <a:pt x="146426" y="387874"/>
                      <a:pt x="147768" y="388919"/>
                    </a:cubicBezTo>
                    <a:lnTo>
                      <a:pt x="153528" y="393400"/>
                    </a:lnTo>
                    <a:cubicBezTo>
                      <a:pt x="156213" y="395488"/>
                      <a:pt x="156010" y="398730"/>
                      <a:pt x="153078" y="400640"/>
                    </a:cubicBezTo>
                    <a:lnTo>
                      <a:pt x="146782" y="404741"/>
                    </a:lnTo>
                    <a:cubicBezTo>
                      <a:pt x="143848" y="406651"/>
                      <a:pt x="139295" y="406508"/>
                      <a:pt x="136611" y="404420"/>
                    </a:cubicBezTo>
                    <a:lnTo>
                      <a:pt x="130850" y="399938"/>
                    </a:lnTo>
                    <a:cubicBezTo>
                      <a:pt x="128166" y="397850"/>
                      <a:pt x="128368" y="394609"/>
                      <a:pt x="131301" y="392698"/>
                    </a:cubicBezTo>
                    <a:lnTo>
                      <a:pt x="137597" y="388597"/>
                    </a:lnTo>
                    <a:cubicBezTo>
                      <a:pt x="139064" y="387642"/>
                      <a:pt x="140935" y="387200"/>
                      <a:pt x="142776" y="387258"/>
                    </a:cubicBezTo>
                    <a:close/>
                    <a:moveTo>
                      <a:pt x="469132" y="379092"/>
                    </a:moveTo>
                    <a:cubicBezTo>
                      <a:pt x="471860" y="379221"/>
                      <a:pt x="474518" y="380090"/>
                      <a:pt x="476461" y="381670"/>
                    </a:cubicBezTo>
                    <a:lnTo>
                      <a:pt x="487118" y="390337"/>
                    </a:lnTo>
                    <a:cubicBezTo>
                      <a:pt x="491003" y="393497"/>
                      <a:pt x="490554" y="398301"/>
                      <a:pt x="486116" y="401067"/>
                    </a:cubicBezTo>
                    <a:lnTo>
                      <a:pt x="470774" y="410626"/>
                    </a:lnTo>
                    <a:cubicBezTo>
                      <a:pt x="466336" y="413392"/>
                      <a:pt x="459587" y="413073"/>
                      <a:pt x="455700" y="409913"/>
                    </a:cubicBezTo>
                    <a:lnTo>
                      <a:pt x="445044" y="401246"/>
                    </a:lnTo>
                    <a:cubicBezTo>
                      <a:pt x="441159" y="398086"/>
                      <a:pt x="441608" y="393282"/>
                      <a:pt x="446046" y="390517"/>
                    </a:cubicBezTo>
                    <a:lnTo>
                      <a:pt x="461388" y="380957"/>
                    </a:lnTo>
                    <a:cubicBezTo>
                      <a:pt x="463608" y="379574"/>
                      <a:pt x="466405" y="378963"/>
                      <a:pt x="469132" y="379092"/>
                    </a:cubicBezTo>
                    <a:close/>
                    <a:moveTo>
                      <a:pt x="793852" y="358943"/>
                    </a:moveTo>
                    <a:cubicBezTo>
                      <a:pt x="796714" y="358943"/>
                      <a:pt x="799576" y="359720"/>
                      <a:pt x="801760" y="361275"/>
                    </a:cubicBezTo>
                    <a:lnTo>
                      <a:pt x="822962" y="376368"/>
                    </a:lnTo>
                    <a:cubicBezTo>
                      <a:pt x="827330" y="379477"/>
                      <a:pt x="827330" y="384517"/>
                      <a:pt x="822962" y="387626"/>
                    </a:cubicBezTo>
                    <a:lnTo>
                      <a:pt x="813590" y="394297"/>
                    </a:lnTo>
                    <a:cubicBezTo>
                      <a:pt x="809224" y="397406"/>
                      <a:pt x="802143" y="397406"/>
                      <a:pt x="797776" y="394297"/>
                    </a:cubicBezTo>
                    <a:lnTo>
                      <a:pt x="776573" y="379204"/>
                    </a:lnTo>
                    <a:cubicBezTo>
                      <a:pt x="772206" y="376095"/>
                      <a:pt x="772206" y="371054"/>
                      <a:pt x="776573" y="367946"/>
                    </a:cubicBezTo>
                    <a:lnTo>
                      <a:pt x="785945" y="361275"/>
                    </a:lnTo>
                    <a:cubicBezTo>
                      <a:pt x="788128" y="359720"/>
                      <a:pt x="790990" y="358943"/>
                      <a:pt x="793852" y="358943"/>
                    </a:cubicBezTo>
                    <a:close/>
                    <a:moveTo>
                      <a:pt x="163349" y="358943"/>
                    </a:moveTo>
                    <a:cubicBezTo>
                      <a:pt x="166210" y="358943"/>
                      <a:pt x="169073" y="359720"/>
                      <a:pt x="171256" y="361275"/>
                    </a:cubicBezTo>
                    <a:lnTo>
                      <a:pt x="192459" y="376368"/>
                    </a:lnTo>
                    <a:cubicBezTo>
                      <a:pt x="196827" y="379477"/>
                      <a:pt x="196827" y="384517"/>
                      <a:pt x="192459" y="387626"/>
                    </a:cubicBezTo>
                    <a:lnTo>
                      <a:pt x="183088" y="394297"/>
                    </a:lnTo>
                    <a:cubicBezTo>
                      <a:pt x="178721" y="397406"/>
                      <a:pt x="171640" y="397406"/>
                      <a:pt x="167273" y="394297"/>
                    </a:cubicBezTo>
                    <a:lnTo>
                      <a:pt x="146070" y="379204"/>
                    </a:lnTo>
                    <a:cubicBezTo>
                      <a:pt x="141703" y="376095"/>
                      <a:pt x="141703" y="371054"/>
                      <a:pt x="146070" y="367946"/>
                    </a:cubicBezTo>
                    <a:lnTo>
                      <a:pt x="155442" y="361275"/>
                    </a:lnTo>
                    <a:cubicBezTo>
                      <a:pt x="157625" y="359720"/>
                      <a:pt x="160487" y="358943"/>
                      <a:pt x="163349" y="358943"/>
                    </a:cubicBezTo>
                    <a:close/>
                    <a:moveTo>
                      <a:pt x="261590" y="350540"/>
                    </a:moveTo>
                    <a:cubicBezTo>
                      <a:pt x="265007" y="350540"/>
                      <a:pt x="268423" y="351468"/>
                      <a:pt x="271029" y="353324"/>
                    </a:cubicBezTo>
                    <a:lnTo>
                      <a:pt x="308849" y="380246"/>
                    </a:lnTo>
                    <a:cubicBezTo>
                      <a:pt x="314062" y="383957"/>
                      <a:pt x="314062" y="389974"/>
                      <a:pt x="308849" y="393684"/>
                    </a:cubicBezTo>
                    <a:lnTo>
                      <a:pt x="253674" y="432962"/>
                    </a:lnTo>
                    <a:cubicBezTo>
                      <a:pt x="248461" y="436672"/>
                      <a:pt x="240010" y="436671"/>
                      <a:pt x="234797" y="432961"/>
                    </a:cubicBezTo>
                    <a:lnTo>
                      <a:pt x="196977" y="406039"/>
                    </a:lnTo>
                    <a:cubicBezTo>
                      <a:pt x="191764" y="402328"/>
                      <a:pt x="191764" y="396312"/>
                      <a:pt x="196976" y="392601"/>
                    </a:cubicBezTo>
                    <a:lnTo>
                      <a:pt x="252152" y="353324"/>
                    </a:lnTo>
                    <a:cubicBezTo>
                      <a:pt x="254758" y="351469"/>
                      <a:pt x="258174" y="350540"/>
                      <a:pt x="261590" y="350540"/>
                    </a:cubicBezTo>
                    <a:close/>
                    <a:moveTo>
                      <a:pt x="469348" y="350290"/>
                    </a:moveTo>
                    <a:cubicBezTo>
                      <a:pt x="471288" y="350670"/>
                      <a:pt x="473024" y="351577"/>
                      <a:pt x="474097" y="352920"/>
                    </a:cubicBezTo>
                    <a:lnTo>
                      <a:pt x="480105" y="360443"/>
                    </a:lnTo>
                    <a:cubicBezTo>
                      <a:pt x="482250" y="363130"/>
                      <a:pt x="480930" y="366546"/>
                      <a:pt x="477156" y="368073"/>
                    </a:cubicBezTo>
                    <a:lnTo>
                      <a:pt x="466806" y="372262"/>
                    </a:lnTo>
                    <a:cubicBezTo>
                      <a:pt x="463031" y="373789"/>
                      <a:pt x="458232" y="372850"/>
                      <a:pt x="456087" y="370163"/>
                    </a:cubicBezTo>
                    <a:lnTo>
                      <a:pt x="450079" y="362639"/>
                    </a:lnTo>
                    <a:cubicBezTo>
                      <a:pt x="447933" y="359953"/>
                      <a:pt x="449254" y="356537"/>
                      <a:pt x="453028" y="355010"/>
                    </a:cubicBezTo>
                    <a:lnTo>
                      <a:pt x="463378" y="350821"/>
                    </a:lnTo>
                    <a:cubicBezTo>
                      <a:pt x="465265" y="350057"/>
                      <a:pt x="467409" y="349911"/>
                      <a:pt x="469348" y="350290"/>
                    </a:cubicBezTo>
                    <a:close/>
                    <a:moveTo>
                      <a:pt x="525444" y="345035"/>
                    </a:moveTo>
                    <a:cubicBezTo>
                      <a:pt x="527810" y="344837"/>
                      <a:pt x="530191" y="344973"/>
                      <a:pt x="532453" y="345416"/>
                    </a:cubicBezTo>
                    <a:cubicBezTo>
                      <a:pt x="536978" y="346302"/>
                      <a:pt x="541028" y="348417"/>
                      <a:pt x="543530" y="351551"/>
                    </a:cubicBezTo>
                    <a:lnTo>
                      <a:pt x="557545" y="369099"/>
                    </a:lnTo>
                    <a:cubicBezTo>
                      <a:pt x="562549" y="375366"/>
                      <a:pt x="559470" y="383335"/>
                      <a:pt x="550666" y="386898"/>
                    </a:cubicBezTo>
                    <a:lnTo>
                      <a:pt x="526522" y="396669"/>
                    </a:lnTo>
                    <a:cubicBezTo>
                      <a:pt x="517717" y="400232"/>
                      <a:pt x="506524" y="398039"/>
                      <a:pt x="501519" y="391773"/>
                    </a:cubicBezTo>
                    <a:lnTo>
                      <a:pt x="487504" y="374224"/>
                    </a:lnTo>
                    <a:cubicBezTo>
                      <a:pt x="482499" y="367957"/>
                      <a:pt x="485579" y="359988"/>
                      <a:pt x="494382" y="356425"/>
                    </a:cubicBezTo>
                    <a:lnTo>
                      <a:pt x="518528" y="346654"/>
                    </a:lnTo>
                    <a:cubicBezTo>
                      <a:pt x="520729" y="345763"/>
                      <a:pt x="523079" y="345232"/>
                      <a:pt x="525444" y="345035"/>
                    </a:cubicBezTo>
                    <a:close/>
                    <a:moveTo>
                      <a:pt x="535726" y="319240"/>
                    </a:moveTo>
                    <a:cubicBezTo>
                      <a:pt x="537568" y="319298"/>
                      <a:pt x="539377" y="319856"/>
                      <a:pt x="540719" y="320900"/>
                    </a:cubicBezTo>
                    <a:lnTo>
                      <a:pt x="546479" y="325382"/>
                    </a:lnTo>
                    <a:cubicBezTo>
                      <a:pt x="549163" y="327470"/>
                      <a:pt x="548961" y="330711"/>
                      <a:pt x="546028" y="332622"/>
                    </a:cubicBezTo>
                    <a:lnTo>
                      <a:pt x="539732" y="336723"/>
                    </a:lnTo>
                    <a:cubicBezTo>
                      <a:pt x="536799" y="338633"/>
                      <a:pt x="532245" y="338489"/>
                      <a:pt x="529561" y="336401"/>
                    </a:cubicBezTo>
                    <a:lnTo>
                      <a:pt x="523800" y="331920"/>
                    </a:lnTo>
                    <a:cubicBezTo>
                      <a:pt x="521116" y="329832"/>
                      <a:pt x="521319" y="326590"/>
                      <a:pt x="524252" y="324679"/>
                    </a:cubicBezTo>
                    <a:lnTo>
                      <a:pt x="530547" y="320579"/>
                    </a:lnTo>
                    <a:cubicBezTo>
                      <a:pt x="532015" y="319623"/>
                      <a:pt x="533885" y="319182"/>
                      <a:pt x="535726" y="319240"/>
                    </a:cubicBezTo>
                    <a:close/>
                    <a:moveTo>
                      <a:pt x="494215" y="318725"/>
                    </a:moveTo>
                    <a:cubicBezTo>
                      <a:pt x="496942" y="318854"/>
                      <a:pt x="499600" y="319724"/>
                      <a:pt x="501543" y="321304"/>
                    </a:cubicBezTo>
                    <a:lnTo>
                      <a:pt x="512200" y="329971"/>
                    </a:lnTo>
                    <a:cubicBezTo>
                      <a:pt x="516085" y="333130"/>
                      <a:pt x="515636" y="337934"/>
                      <a:pt x="511198" y="340700"/>
                    </a:cubicBezTo>
                    <a:lnTo>
                      <a:pt x="495856" y="350260"/>
                    </a:lnTo>
                    <a:cubicBezTo>
                      <a:pt x="491418" y="353026"/>
                      <a:pt x="484669" y="352706"/>
                      <a:pt x="480784" y="349547"/>
                    </a:cubicBezTo>
                    <a:lnTo>
                      <a:pt x="470126" y="340880"/>
                    </a:lnTo>
                    <a:cubicBezTo>
                      <a:pt x="466241" y="337720"/>
                      <a:pt x="466690" y="332916"/>
                      <a:pt x="471129" y="330150"/>
                    </a:cubicBezTo>
                    <a:lnTo>
                      <a:pt x="486471" y="320591"/>
                    </a:lnTo>
                    <a:cubicBezTo>
                      <a:pt x="488690" y="319208"/>
                      <a:pt x="491487" y="318596"/>
                      <a:pt x="494215" y="318725"/>
                    </a:cubicBezTo>
                    <a:close/>
                    <a:moveTo>
                      <a:pt x="345688" y="299409"/>
                    </a:moveTo>
                    <a:cubicBezTo>
                      <a:pt x="352994" y="299409"/>
                      <a:pt x="360302" y="301393"/>
                      <a:pt x="365877" y="305362"/>
                    </a:cubicBezTo>
                    <a:lnTo>
                      <a:pt x="434747" y="354388"/>
                    </a:lnTo>
                    <a:cubicBezTo>
                      <a:pt x="445898" y="362325"/>
                      <a:pt x="445898" y="375196"/>
                      <a:pt x="434747" y="383133"/>
                    </a:cubicBezTo>
                    <a:lnTo>
                      <a:pt x="404167" y="404901"/>
                    </a:lnTo>
                    <a:cubicBezTo>
                      <a:pt x="393017" y="412840"/>
                      <a:pt x="374938" y="412840"/>
                      <a:pt x="363788" y="404901"/>
                    </a:cubicBezTo>
                    <a:lnTo>
                      <a:pt x="294918" y="355876"/>
                    </a:lnTo>
                    <a:cubicBezTo>
                      <a:pt x="283766" y="347938"/>
                      <a:pt x="283767" y="335069"/>
                      <a:pt x="294918" y="327131"/>
                    </a:cubicBezTo>
                    <a:lnTo>
                      <a:pt x="325497" y="305362"/>
                    </a:lnTo>
                    <a:cubicBezTo>
                      <a:pt x="331073" y="301393"/>
                      <a:pt x="338380" y="299409"/>
                      <a:pt x="345688" y="299409"/>
                    </a:cubicBezTo>
                    <a:close/>
                    <a:moveTo>
                      <a:pt x="60602" y="297373"/>
                    </a:moveTo>
                    <a:lnTo>
                      <a:pt x="70505" y="302054"/>
                    </a:lnTo>
                    <a:lnTo>
                      <a:pt x="121058" y="338041"/>
                    </a:lnTo>
                    <a:cubicBezTo>
                      <a:pt x="139490" y="351162"/>
                      <a:pt x="139490" y="372436"/>
                      <a:pt x="121058" y="385557"/>
                    </a:cubicBezTo>
                    <a:lnTo>
                      <a:pt x="70505" y="421543"/>
                    </a:lnTo>
                    <a:cubicBezTo>
                      <a:pt x="65897" y="424824"/>
                      <a:pt x="60573" y="427284"/>
                      <a:pt x="54891" y="428924"/>
                    </a:cubicBezTo>
                    <a:lnTo>
                      <a:pt x="38450" y="431201"/>
                    </a:lnTo>
                    <a:lnTo>
                      <a:pt x="38450" y="431354"/>
                    </a:lnTo>
                    <a:lnTo>
                      <a:pt x="38227" y="431385"/>
                    </a:lnTo>
                    <a:lnTo>
                      <a:pt x="37678" y="431308"/>
                    </a:lnTo>
                    <a:lnTo>
                      <a:pt x="37130" y="431384"/>
                    </a:lnTo>
                    <a:lnTo>
                      <a:pt x="37129" y="431384"/>
                    </a:lnTo>
                    <a:lnTo>
                      <a:pt x="37129" y="431232"/>
                    </a:lnTo>
                    <a:lnTo>
                      <a:pt x="22604" y="429220"/>
                    </a:lnTo>
                    <a:close/>
                    <a:moveTo>
                      <a:pt x="667537" y="292213"/>
                    </a:moveTo>
                    <a:lnTo>
                      <a:pt x="667633" y="292227"/>
                    </a:lnTo>
                    <a:lnTo>
                      <a:pt x="667633" y="292213"/>
                    </a:lnTo>
                    <a:lnTo>
                      <a:pt x="667634" y="292213"/>
                    </a:lnTo>
                    <a:cubicBezTo>
                      <a:pt x="679713" y="292213"/>
                      <a:pt x="691793" y="295494"/>
                      <a:pt x="701009" y="302054"/>
                    </a:cubicBezTo>
                    <a:lnTo>
                      <a:pt x="751561" y="338041"/>
                    </a:lnTo>
                    <a:cubicBezTo>
                      <a:pt x="769993" y="351162"/>
                      <a:pt x="769993" y="372436"/>
                      <a:pt x="751561" y="385557"/>
                    </a:cubicBezTo>
                    <a:lnTo>
                      <a:pt x="701008" y="421543"/>
                    </a:lnTo>
                    <a:cubicBezTo>
                      <a:pt x="691792" y="428104"/>
                      <a:pt x="679713" y="431384"/>
                      <a:pt x="667634" y="431384"/>
                    </a:cubicBezTo>
                    <a:lnTo>
                      <a:pt x="667633" y="431384"/>
                    </a:lnTo>
                    <a:lnTo>
                      <a:pt x="667633" y="431371"/>
                    </a:lnTo>
                    <a:lnTo>
                      <a:pt x="667537" y="431385"/>
                    </a:lnTo>
                    <a:cubicBezTo>
                      <a:pt x="655458" y="431385"/>
                      <a:pt x="643379" y="428104"/>
                      <a:pt x="634162" y="421543"/>
                    </a:cubicBezTo>
                    <a:lnTo>
                      <a:pt x="583610" y="385557"/>
                    </a:lnTo>
                    <a:cubicBezTo>
                      <a:pt x="565178" y="372436"/>
                      <a:pt x="565178" y="351162"/>
                      <a:pt x="583610" y="338041"/>
                    </a:cubicBezTo>
                    <a:lnTo>
                      <a:pt x="634162" y="302055"/>
                    </a:lnTo>
                    <a:cubicBezTo>
                      <a:pt x="643379" y="295494"/>
                      <a:pt x="655458" y="292213"/>
                      <a:pt x="667537" y="292213"/>
                    </a:cubicBezTo>
                    <a:close/>
                    <a:moveTo>
                      <a:pt x="804750" y="290549"/>
                    </a:moveTo>
                    <a:lnTo>
                      <a:pt x="826665" y="366588"/>
                    </a:lnTo>
                    <a:lnTo>
                      <a:pt x="814885" y="363114"/>
                    </a:lnTo>
                    <a:lnTo>
                      <a:pt x="776626" y="335879"/>
                    </a:lnTo>
                    <a:cubicBezTo>
                      <a:pt x="766807" y="328890"/>
                      <a:pt x="766807" y="317558"/>
                      <a:pt x="776626" y="310569"/>
                    </a:cubicBezTo>
                    <a:close/>
                    <a:moveTo>
                      <a:pt x="198849" y="280448"/>
                    </a:moveTo>
                    <a:cubicBezTo>
                      <a:pt x="205283" y="280448"/>
                      <a:pt x="211718" y="282195"/>
                      <a:pt x="216627" y="285690"/>
                    </a:cubicBezTo>
                    <a:lnTo>
                      <a:pt x="254886" y="312925"/>
                    </a:lnTo>
                    <a:cubicBezTo>
                      <a:pt x="264704" y="319914"/>
                      <a:pt x="264704" y="331247"/>
                      <a:pt x="254886" y="338236"/>
                    </a:cubicBezTo>
                    <a:lnTo>
                      <a:pt x="219936" y="363114"/>
                    </a:lnTo>
                    <a:cubicBezTo>
                      <a:pt x="210119" y="370104"/>
                      <a:pt x="194200" y="370104"/>
                      <a:pt x="184381" y="363114"/>
                    </a:cubicBezTo>
                    <a:lnTo>
                      <a:pt x="146122" y="335879"/>
                    </a:lnTo>
                    <a:cubicBezTo>
                      <a:pt x="136304" y="328890"/>
                      <a:pt x="136304" y="317558"/>
                      <a:pt x="146122" y="310569"/>
                    </a:cubicBezTo>
                    <a:lnTo>
                      <a:pt x="181071" y="285690"/>
                    </a:lnTo>
                    <a:cubicBezTo>
                      <a:pt x="185980" y="282196"/>
                      <a:pt x="192415" y="280448"/>
                      <a:pt x="198849" y="280448"/>
                    </a:cubicBezTo>
                    <a:close/>
                    <a:moveTo>
                      <a:pt x="737986" y="279937"/>
                    </a:moveTo>
                    <a:cubicBezTo>
                      <a:pt x="741215" y="279847"/>
                      <a:pt x="744493" y="280634"/>
                      <a:pt x="747053" y="282319"/>
                    </a:cubicBezTo>
                    <a:lnTo>
                      <a:pt x="764010" y="293476"/>
                    </a:lnTo>
                    <a:cubicBezTo>
                      <a:pt x="769131" y="296846"/>
                      <a:pt x="769445" y="302533"/>
                      <a:pt x="764711" y="306179"/>
                    </a:cubicBezTo>
                    <a:lnTo>
                      <a:pt x="754552" y="314003"/>
                    </a:lnTo>
                    <a:cubicBezTo>
                      <a:pt x="749819" y="317649"/>
                      <a:pt x="741829" y="317872"/>
                      <a:pt x="736707" y="314502"/>
                    </a:cubicBezTo>
                    <a:lnTo>
                      <a:pt x="719751" y="303345"/>
                    </a:lnTo>
                    <a:cubicBezTo>
                      <a:pt x="714630" y="299975"/>
                      <a:pt x="714315" y="294288"/>
                      <a:pt x="719049" y="290642"/>
                    </a:cubicBezTo>
                    <a:lnTo>
                      <a:pt x="729209" y="282818"/>
                    </a:lnTo>
                    <a:cubicBezTo>
                      <a:pt x="731576" y="280996"/>
                      <a:pt x="734757" y="280028"/>
                      <a:pt x="737986" y="279937"/>
                    </a:cubicBezTo>
                    <a:close/>
                    <a:moveTo>
                      <a:pt x="107482" y="279937"/>
                    </a:moveTo>
                    <a:cubicBezTo>
                      <a:pt x="110712" y="279847"/>
                      <a:pt x="113989" y="280634"/>
                      <a:pt x="116550" y="282319"/>
                    </a:cubicBezTo>
                    <a:lnTo>
                      <a:pt x="133507" y="293476"/>
                    </a:lnTo>
                    <a:cubicBezTo>
                      <a:pt x="138627" y="296846"/>
                      <a:pt x="138942" y="302533"/>
                      <a:pt x="134208" y="306179"/>
                    </a:cubicBezTo>
                    <a:lnTo>
                      <a:pt x="124048" y="314003"/>
                    </a:lnTo>
                    <a:cubicBezTo>
                      <a:pt x="119315" y="317649"/>
                      <a:pt x="111325" y="317872"/>
                      <a:pt x="106204" y="314502"/>
                    </a:cubicBezTo>
                    <a:lnTo>
                      <a:pt x="89247" y="303345"/>
                    </a:lnTo>
                    <a:cubicBezTo>
                      <a:pt x="84126" y="299975"/>
                      <a:pt x="83812" y="294288"/>
                      <a:pt x="88546" y="290642"/>
                    </a:cubicBezTo>
                    <a:lnTo>
                      <a:pt x="98705" y="282818"/>
                    </a:lnTo>
                    <a:cubicBezTo>
                      <a:pt x="101072" y="280996"/>
                      <a:pt x="104254" y="280028"/>
                      <a:pt x="107482" y="279937"/>
                    </a:cubicBezTo>
                    <a:close/>
                    <a:moveTo>
                      <a:pt x="355376" y="277578"/>
                    </a:moveTo>
                    <a:cubicBezTo>
                      <a:pt x="357216" y="277637"/>
                      <a:pt x="359026" y="278195"/>
                      <a:pt x="360368" y="279238"/>
                    </a:cubicBezTo>
                    <a:lnTo>
                      <a:pt x="366129" y="283720"/>
                    </a:lnTo>
                    <a:cubicBezTo>
                      <a:pt x="368813" y="285808"/>
                      <a:pt x="368611" y="289050"/>
                      <a:pt x="365677" y="290960"/>
                    </a:cubicBezTo>
                    <a:lnTo>
                      <a:pt x="359382" y="295061"/>
                    </a:lnTo>
                    <a:cubicBezTo>
                      <a:pt x="356448" y="296972"/>
                      <a:pt x="351895" y="296828"/>
                      <a:pt x="349211" y="294740"/>
                    </a:cubicBezTo>
                    <a:lnTo>
                      <a:pt x="343450" y="290258"/>
                    </a:lnTo>
                    <a:cubicBezTo>
                      <a:pt x="340766" y="288170"/>
                      <a:pt x="340968" y="284928"/>
                      <a:pt x="343901" y="283018"/>
                    </a:cubicBezTo>
                    <a:lnTo>
                      <a:pt x="350197" y="278917"/>
                    </a:lnTo>
                    <a:cubicBezTo>
                      <a:pt x="351664" y="277962"/>
                      <a:pt x="353535" y="277520"/>
                      <a:pt x="355376" y="277578"/>
                    </a:cubicBezTo>
                    <a:close/>
                    <a:moveTo>
                      <a:pt x="708177" y="263087"/>
                    </a:moveTo>
                    <a:cubicBezTo>
                      <a:pt x="710266" y="263028"/>
                      <a:pt x="712385" y="263537"/>
                      <a:pt x="714042" y="264627"/>
                    </a:cubicBezTo>
                    <a:lnTo>
                      <a:pt x="721149" y="269303"/>
                    </a:lnTo>
                    <a:cubicBezTo>
                      <a:pt x="724462" y="271483"/>
                      <a:pt x="724665" y="275161"/>
                      <a:pt x="721603" y="277520"/>
                    </a:cubicBezTo>
                    <a:lnTo>
                      <a:pt x="713070" y="284091"/>
                    </a:lnTo>
                    <a:cubicBezTo>
                      <a:pt x="710009" y="286449"/>
                      <a:pt x="704841" y="286593"/>
                      <a:pt x="701529" y="284414"/>
                    </a:cubicBezTo>
                    <a:lnTo>
                      <a:pt x="694421" y="279737"/>
                    </a:lnTo>
                    <a:cubicBezTo>
                      <a:pt x="691109" y="277557"/>
                      <a:pt x="690905" y="273879"/>
                      <a:pt x="693968" y="271521"/>
                    </a:cubicBezTo>
                    <a:lnTo>
                      <a:pt x="702500" y="264950"/>
                    </a:lnTo>
                    <a:cubicBezTo>
                      <a:pt x="704031" y="263771"/>
                      <a:pt x="706088" y="263145"/>
                      <a:pt x="708177" y="263087"/>
                    </a:cubicBezTo>
                    <a:close/>
                    <a:moveTo>
                      <a:pt x="77674" y="263087"/>
                    </a:moveTo>
                    <a:cubicBezTo>
                      <a:pt x="79762" y="263028"/>
                      <a:pt x="81882" y="263537"/>
                      <a:pt x="83539" y="264627"/>
                    </a:cubicBezTo>
                    <a:lnTo>
                      <a:pt x="90646" y="269303"/>
                    </a:lnTo>
                    <a:cubicBezTo>
                      <a:pt x="93958" y="271483"/>
                      <a:pt x="94162" y="275161"/>
                      <a:pt x="91100" y="277520"/>
                    </a:cubicBezTo>
                    <a:lnTo>
                      <a:pt x="82567" y="284091"/>
                    </a:lnTo>
                    <a:cubicBezTo>
                      <a:pt x="79505" y="286449"/>
                      <a:pt x="74338" y="286593"/>
                      <a:pt x="71025" y="284414"/>
                    </a:cubicBezTo>
                    <a:lnTo>
                      <a:pt x="65403" y="280715"/>
                    </a:lnTo>
                    <a:lnTo>
                      <a:pt x="69362" y="266980"/>
                    </a:lnTo>
                    <a:lnTo>
                      <a:pt x="71997" y="264950"/>
                    </a:lnTo>
                    <a:cubicBezTo>
                      <a:pt x="73528" y="263771"/>
                      <a:pt x="75584" y="263145"/>
                      <a:pt x="77674" y="263087"/>
                    </a:cubicBezTo>
                    <a:close/>
                    <a:moveTo>
                      <a:pt x="365226" y="255909"/>
                    </a:moveTo>
                    <a:cubicBezTo>
                      <a:pt x="369116" y="254976"/>
                      <a:pt x="373331" y="256464"/>
                      <a:pt x="374642" y="259233"/>
                    </a:cubicBezTo>
                    <a:lnTo>
                      <a:pt x="377454" y="265174"/>
                    </a:lnTo>
                    <a:cubicBezTo>
                      <a:pt x="378764" y="267943"/>
                      <a:pt x="376673" y="270944"/>
                      <a:pt x="372783" y="271877"/>
                    </a:cubicBezTo>
                    <a:lnTo>
                      <a:pt x="362300" y="274392"/>
                    </a:lnTo>
                    <a:cubicBezTo>
                      <a:pt x="358410" y="275325"/>
                      <a:pt x="354194" y="273836"/>
                      <a:pt x="352884" y="271067"/>
                    </a:cubicBezTo>
                    <a:lnTo>
                      <a:pt x="350072" y="265126"/>
                    </a:lnTo>
                    <a:cubicBezTo>
                      <a:pt x="348762" y="262357"/>
                      <a:pt x="350853" y="259356"/>
                      <a:pt x="354742" y="258423"/>
                    </a:cubicBezTo>
                    <a:close/>
                    <a:moveTo>
                      <a:pt x="586186" y="253558"/>
                    </a:moveTo>
                    <a:cubicBezTo>
                      <a:pt x="591197" y="253558"/>
                      <a:pt x="596209" y="254919"/>
                      <a:pt x="600033" y="257641"/>
                    </a:cubicBezTo>
                    <a:lnTo>
                      <a:pt x="621006" y="272571"/>
                    </a:lnTo>
                    <a:cubicBezTo>
                      <a:pt x="628654" y="278015"/>
                      <a:pt x="628655" y="286843"/>
                      <a:pt x="621007" y="292286"/>
                    </a:cubicBezTo>
                    <a:lnTo>
                      <a:pt x="584205" y="318484"/>
                    </a:lnTo>
                    <a:cubicBezTo>
                      <a:pt x="576558" y="323928"/>
                      <a:pt x="564158" y="323928"/>
                      <a:pt x="556510" y="318484"/>
                    </a:cubicBezTo>
                    <a:lnTo>
                      <a:pt x="535537" y="303554"/>
                    </a:lnTo>
                    <a:cubicBezTo>
                      <a:pt x="527889" y="298109"/>
                      <a:pt x="527889" y="289282"/>
                      <a:pt x="535537" y="283839"/>
                    </a:cubicBezTo>
                    <a:lnTo>
                      <a:pt x="572339" y="257641"/>
                    </a:lnTo>
                    <a:cubicBezTo>
                      <a:pt x="576163" y="254919"/>
                      <a:pt x="581174" y="253558"/>
                      <a:pt x="586186" y="253558"/>
                    </a:cubicBezTo>
                    <a:close/>
                    <a:moveTo>
                      <a:pt x="433053" y="244165"/>
                    </a:moveTo>
                    <a:cubicBezTo>
                      <a:pt x="435833" y="244165"/>
                      <a:pt x="438614" y="244919"/>
                      <a:pt x="440735" y="246429"/>
                    </a:cubicBezTo>
                    <a:lnTo>
                      <a:pt x="500965" y="289305"/>
                    </a:lnTo>
                    <a:cubicBezTo>
                      <a:pt x="505207" y="292326"/>
                      <a:pt x="505207" y="297223"/>
                      <a:pt x="500965" y="300243"/>
                    </a:cubicBezTo>
                    <a:lnTo>
                      <a:pt x="449451" y="336914"/>
                    </a:lnTo>
                    <a:cubicBezTo>
                      <a:pt x="445209" y="339934"/>
                      <a:pt x="438330" y="339934"/>
                      <a:pt x="434087" y="336914"/>
                    </a:cubicBezTo>
                    <a:lnTo>
                      <a:pt x="373856" y="294037"/>
                    </a:lnTo>
                    <a:cubicBezTo>
                      <a:pt x="369614" y="291017"/>
                      <a:pt x="369614" y="286120"/>
                      <a:pt x="373856" y="283101"/>
                    </a:cubicBezTo>
                    <a:lnTo>
                      <a:pt x="425370" y="246429"/>
                    </a:lnTo>
                    <a:cubicBezTo>
                      <a:pt x="427491" y="244920"/>
                      <a:pt x="430272" y="244165"/>
                      <a:pt x="433053" y="244165"/>
                    </a:cubicBezTo>
                    <a:close/>
                    <a:moveTo>
                      <a:pt x="349404" y="234217"/>
                    </a:moveTo>
                    <a:cubicBezTo>
                      <a:pt x="351244" y="234275"/>
                      <a:pt x="353053" y="234833"/>
                      <a:pt x="354395" y="235876"/>
                    </a:cubicBezTo>
                    <a:lnTo>
                      <a:pt x="360156" y="240359"/>
                    </a:lnTo>
                    <a:cubicBezTo>
                      <a:pt x="362840" y="242447"/>
                      <a:pt x="362638" y="245688"/>
                      <a:pt x="359704" y="247599"/>
                    </a:cubicBezTo>
                    <a:lnTo>
                      <a:pt x="353409" y="251699"/>
                    </a:lnTo>
                    <a:cubicBezTo>
                      <a:pt x="350476" y="253610"/>
                      <a:pt x="345922" y="253466"/>
                      <a:pt x="343238" y="251378"/>
                    </a:cubicBezTo>
                    <a:lnTo>
                      <a:pt x="337478" y="246897"/>
                    </a:lnTo>
                    <a:cubicBezTo>
                      <a:pt x="334793" y="244808"/>
                      <a:pt x="334996" y="241567"/>
                      <a:pt x="337929" y="239656"/>
                    </a:cubicBezTo>
                    <a:lnTo>
                      <a:pt x="344225" y="235556"/>
                    </a:lnTo>
                    <a:cubicBezTo>
                      <a:pt x="345691" y="234600"/>
                      <a:pt x="347563" y="234158"/>
                      <a:pt x="349404" y="234217"/>
                    </a:cubicBezTo>
                    <a:close/>
                    <a:moveTo>
                      <a:pt x="607389" y="229966"/>
                    </a:moveTo>
                    <a:cubicBezTo>
                      <a:pt x="609230" y="230024"/>
                      <a:pt x="611040" y="230582"/>
                      <a:pt x="612381" y="231626"/>
                    </a:cubicBezTo>
                    <a:lnTo>
                      <a:pt x="618142" y="236108"/>
                    </a:lnTo>
                    <a:cubicBezTo>
                      <a:pt x="620826" y="238196"/>
                      <a:pt x="620624" y="241437"/>
                      <a:pt x="617691" y="243348"/>
                    </a:cubicBezTo>
                    <a:lnTo>
                      <a:pt x="611396" y="247449"/>
                    </a:lnTo>
                    <a:cubicBezTo>
                      <a:pt x="608461" y="249359"/>
                      <a:pt x="603909" y="249215"/>
                      <a:pt x="601224" y="247127"/>
                    </a:cubicBezTo>
                    <a:lnTo>
                      <a:pt x="595464" y="242646"/>
                    </a:lnTo>
                    <a:cubicBezTo>
                      <a:pt x="592779" y="240558"/>
                      <a:pt x="592981" y="237316"/>
                      <a:pt x="595915" y="235405"/>
                    </a:cubicBezTo>
                    <a:lnTo>
                      <a:pt x="602210" y="231305"/>
                    </a:lnTo>
                    <a:cubicBezTo>
                      <a:pt x="603678" y="230349"/>
                      <a:pt x="605549" y="229907"/>
                      <a:pt x="607389" y="229966"/>
                    </a:cubicBezTo>
                    <a:close/>
                    <a:moveTo>
                      <a:pt x="667633" y="227109"/>
                    </a:moveTo>
                    <a:lnTo>
                      <a:pt x="699045" y="247851"/>
                    </a:lnTo>
                    <a:cubicBezTo>
                      <a:pt x="702640" y="250410"/>
                      <a:pt x="702640" y="254559"/>
                      <a:pt x="699045" y="257118"/>
                    </a:cubicBezTo>
                    <a:lnTo>
                      <a:pt x="667633" y="279478"/>
                    </a:lnTo>
                    <a:lnTo>
                      <a:pt x="638495" y="257118"/>
                    </a:lnTo>
                    <a:cubicBezTo>
                      <a:pt x="634900" y="254559"/>
                      <a:pt x="634900" y="250410"/>
                      <a:pt x="638495" y="247851"/>
                    </a:cubicBezTo>
                    <a:close/>
                    <a:moveTo>
                      <a:pt x="272899" y="226727"/>
                    </a:moveTo>
                    <a:cubicBezTo>
                      <a:pt x="278458" y="226726"/>
                      <a:pt x="284017" y="228236"/>
                      <a:pt x="288258" y="231255"/>
                    </a:cubicBezTo>
                    <a:lnTo>
                      <a:pt x="331249" y="261859"/>
                    </a:lnTo>
                    <a:cubicBezTo>
                      <a:pt x="339732" y="267897"/>
                      <a:pt x="339732" y="277687"/>
                      <a:pt x="331249" y="283726"/>
                    </a:cubicBezTo>
                    <a:lnTo>
                      <a:pt x="301055" y="305220"/>
                    </a:lnTo>
                    <a:cubicBezTo>
                      <a:pt x="292572" y="311258"/>
                      <a:pt x="278819" y="311258"/>
                      <a:pt x="270336" y="305220"/>
                    </a:cubicBezTo>
                    <a:lnTo>
                      <a:pt x="227345" y="274617"/>
                    </a:lnTo>
                    <a:cubicBezTo>
                      <a:pt x="218863" y="268578"/>
                      <a:pt x="218863" y="258788"/>
                      <a:pt x="227345" y="252749"/>
                    </a:cubicBezTo>
                    <a:lnTo>
                      <a:pt x="257540" y="231255"/>
                    </a:lnTo>
                    <a:cubicBezTo>
                      <a:pt x="261782" y="228236"/>
                      <a:pt x="267340" y="226727"/>
                      <a:pt x="272899" y="226727"/>
                    </a:cubicBezTo>
                    <a:close/>
                    <a:moveTo>
                      <a:pt x="377652" y="224043"/>
                    </a:moveTo>
                    <a:cubicBezTo>
                      <a:pt x="379721" y="224108"/>
                      <a:pt x="381755" y="224735"/>
                      <a:pt x="383264" y="225910"/>
                    </a:cubicBezTo>
                    <a:lnTo>
                      <a:pt x="402504" y="240878"/>
                    </a:lnTo>
                    <a:cubicBezTo>
                      <a:pt x="405522" y="243225"/>
                      <a:pt x="405295" y="246870"/>
                      <a:pt x="401997" y="249018"/>
                    </a:cubicBezTo>
                    <a:lnTo>
                      <a:pt x="394920" y="253627"/>
                    </a:lnTo>
                    <a:cubicBezTo>
                      <a:pt x="391623" y="255775"/>
                      <a:pt x="386503" y="255614"/>
                      <a:pt x="383486" y="253266"/>
                    </a:cubicBezTo>
                    <a:lnTo>
                      <a:pt x="364246" y="238297"/>
                    </a:lnTo>
                    <a:cubicBezTo>
                      <a:pt x="361228" y="235950"/>
                      <a:pt x="361455" y="232306"/>
                      <a:pt x="364753" y="230158"/>
                    </a:cubicBezTo>
                    <a:lnTo>
                      <a:pt x="371830" y="225548"/>
                    </a:lnTo>
                    <a:cubicBezTo>
                      <a:pt x="373479" y="224474"/>
                      <a:pt x="375583" y="223977"/>
                      <a:pt x="377652" y="224043"/>
                    </a:cubicBezTo>
                    <a:close/>
                    <a:moveTo>
                      <a:pt x="435400" y="221463"/>
                    </a:moveTo>
                    <a:cubicBezTo>
                      <a:pt x="437241" y="221522"/>
                      <a:pt x="439050" y="222079"/>
                      <a:pt x="440392" y="223123"/>
                    </a:cubicBezTo>
                    <a:lnTo>
                      <a:pt x="446152" y="227605"/>
                    </a:lnTo>
                    <a:cubicBezTo>
                      <a:pt x="448836" y="229693"/>
                      <a:pt x="448635" y="232935"/>
                      <a:pt x="445701" y="234846"/>
                    </a:cubicBezTo>
                    <a:lnTo>
                      <a:pt x="439405" y="238946"/>
                    </a:lnTo>
                    <a:cubicBezTo>
                      <a:pt x="436472" y="240856"/>
                      <a:pt x="431918" y="240713"/>
                      <a:pt x="429234" y="238625"/>
                    </a:cubicBezTo>
                    <a:lnTo>
                      <a:pt x="423474" y="234143"/>
                    </a:lnTo>
                    <a:cubicBezTo>
                      <a:pt x="420790" y="232055"/>
                      <a:pt x="420992" y="228813"/>
                      <a:pt x="423925" y="226902"/>
                    </a:cubicBezTo>
                    <a:lnTo>
                      <a:pt x="430221" y="222802"/>
                    </a:lnTo>
                    <a:cubicBezTo>
                      <a:pt x="431687" y="221847"/>
                      <a:pt x="433559" y="221405"/>
                      <a:pt x="435400" y="221463"/>
                    </a:cubicBezTo>
                    <a:close/>
                    <a:moveTo>
                      <a:pt x="782003" y="211621"/>
                    </a:moveTo>
                    <a:lnTo>
                      <a:pt x="801294" y="278554"/>
                    </a:lnTo>
                    <a:lnTo>
                      <a:pt x="790281" y="286393"/>
                    </a:lnTo>
                    <a:cubicBezTo>
                      <a:pt x="784815" y="290285"/>
                      <a:pt x="775951" y="290285"/>
                      <a:pt x="770484" y="286393"/>
                    </a:cubicBezTo>
                    <a:lnTo>
                      <a:pt x="730818" y="258157"/>
                    </a:lnTo>
                    <a:cubicBezTo>
                      <a:pt x="725351" y="254266"/>
                      <a:pt x="725351" y="247956"/>
                      <a:pt x="730818" y="244064"/>
                    </a:cubicBezTo>
                    <a:lnTo>
                      <a:pt x="772426" y="214445"/>
                    </a:lnTo>
                    <a:close/>
                    <a:moveTo>
                      <a:pt x="151821" y="211526"/>
                    </a:moveTo>
                    <a:cubicBezTo>
                      <a:pt x="155404" y="211526"/>
                      <a:pt x="158986" y="212499"/>
                      <a:pt x="161720" y="214445"/>
                    </a:cubicBezTo>
                    <a:lnTo>
                      <a:pt x="201385" y="242681"/>
                    </a:lnTo>
                    <a:cubicBezTo>
                      <a:pt x="206853" y="246573"/>
                      <a:pt x="206853" y="252883"/>
                      <a:pt x="201385" y="256774"/>
                    </a:cubicBezTo>
                    <a:lnTo>
                      <a:pt x="159778" y="286393"/>
                    </a:lnTo>
                    <a:cubicBezTo>
                      <a:pt x="154311" y="290285"/>
                      <a:pt x="145447" y="290285"/>
                      <a:pt x="139980" y="286393"/>
                    </a:cubicBezTo>
                    <a:lnTo>
                      <a:pt x="100314" y="258157"/>
                    </a:lnTo>
                    <a:cubicBezTo>
                      <a:pt x="94848" y="254266"/>
                      <a:pt x="94848" y="247956"/>
                      <a:pt x="100314" y="244064"/>
                    </a:cubicBezTo>
                    <a:lnTo>
                      <a:pt x="141923" y="214445"/>
                    </a:lnTo>
                    <a:cubicBezTo>
                      <a:pt x="144655" y="212499"/>
                      <a:pt x="148238" y="211526"/>
                      <a:pt x="151821" y="211526"/>
                    </a:cubicBezTo>
                    <a:close/>
                    <a:moveTo>
                      <a:pt x="633769" y="201912"/>
                    </a:moveTo>
                    <a:cubicBezTo>
                      <a:pt x="635220" y="201912"/>
                      <a:pt x="636671" y="202306"/>
                      <a:pt x="637778" y="203094"/>
                    </a:cubicBezTo>
                    <a:lnTo>
                      <a:pt x="655553" y="215747"/>
                    </a:lnTo>
                    <a:cubicBezTo>
                      <a:pt x="657766" y="217323"/>
                      <a:pt x="657766" y="219878"/>
                      <a:pt x="655553" y="221454"/>
                    </a:cubicBezTo>
                    <a:lnTo>
                      <a:pt x="639742" y="232709"/>
                    </a:lnTo>
                    <a:cubicBezTo>
                      <a:pt x="637528" y="234285"/>
                      <a:pt x="633938" y="234285"/>
                      <a:pt x="631725" y="232709"/>
                    </a:cubicBezTo>
                    <a:lnTo>
                      <a:pt x="613950" y="220056"/>
                    </a:lnTo>
                    <a:cubicBezTo>
                      <a:pt x="611736" y="218481"/>
                      <a:pt x="611736" y="215925"/>
                      <a:pt x="613950" y="214349"/>
                    </a:cubicBezTo>
                    <a:lnTo>
                      <a:pt x="629761" y="203094"/>
                    </a:lnTo>
                    <a:cubicBezTo>
                      <a:pt x="630867" y="202306"/>
                      <a:pt x="632318" y="201912"/>
                      <a:pt x="633769" y="201912"/>
                    </a:cubicBezTo>
                    <a:close/>
                    <a:moveTo>
                      <a:pt x="513523" y="192133"/>
                    </a:moveTo>
                    <a:cubicBezTo>
                      <a:pt x="518669" y="192100"/>
                      <a:pt x="523834" y="193466"/>
                      <a:pt x="527796" y="196236"/>
                    </a:cubicBezTo>
                    <a:lnTo>
                      <a:pt x="568889" y="224970"/>
                    </a:lnTo>
                    <a:cubicBezTo>
                      <a:pt x="576813" y="230512"/>
                      <a:pt x="576928" y="239576"/>
                      <a:pt x="569143" y="245218"/>
                    </a:cubicBezTo>
                    <a:lnTo>
                      <a:pt x="531079" y="272803"/>
                    </a:lnTo>
                    <a:cubicBezTo>
                      <a:pt x="523294" y="278444"/>
                      <a:pt x="510561" y="278525"/>
                      <a:pt x="502636" y="272983"/>
                    </a:cubicBezTo>
                    <a:lnTo>
                      <a:pt x="461544" y="244250"/>
                    </a:lnTo>
                    <a:cubicBezTo>
                      <a:pt x="453619" y="238707"/>
                      <a:pt x="453505" y="229643"/>
                      <a:pt x="461290" y="224002"/>
                    </a:cubicBezTo>
                    <a:lnTo>
                      <a:pt x="499354" y="196417"/>
                    </a:lnTo>
                    <a:cubicBezTo>
                      <a:pt x="503246" y="193596"/>
                      <a:pt x="508375" y="192166"/>
                      <a:pt x="513523" y="192133"/>
                    </a:cubicBezTo>
                    <a:close/>
                    <a:moveTo>
                      <a:pt x="230650" y="190496"/>
                    </a:moveTo>
                    <a:cubicBezTo>
                      <a:pt x="232953" y="190496"/>
                      <a:pt x="235256" y="191121"/>
                      <a:pt x="237013" y="192372"/>
                    </a:cubicBezTo>
                    <a:lnTo>
                      <a:pt x="262508" y="210521"/>
                    </a:lnTo>
                    <a:cubicBezTo>
                      <a:pt x="266022" y="213022"/>
                      <a:pt x="266022" y="217078"/>
                      <a:pt x="262508" y="219580"/>
                    </a:cubicBezTo>
                    <a:lnTo>
                      <a:pt x="232671" y="240819"/>
                    </a:lnTo>
                    <a:cubicBezTo>
                      <a:pt x="229158" y="243320"/>
                      <a:pt x="223460" y="243320"/>
                      <a:pt x="219947" y="240819"/>
                    </a:cubicBezTo>
                    <a:lnTo>
                      <a:pt x="194451" y="222670"/>
                    </a:lnTo>
                    <a:cubicBezTo>
                      <a:pt x="190937" y="220168"/>
                      <a:pt x="190937" y="216112"/>
                      <a:pt x="194451" y="213611"/>
                    </a:cubicBezTo>
                    <a:lnTo>
                      <a:pt x="224288" y="192372"/>
                    </a:lnTo>
                    <a:cubicBezTo>
                      <a:pt x="226044" y="191122"/>
                      <a:pt x="228347" y="190496"/>
                      <a:pt x="230650" y="190496"/>
                    </a:cubicBezTo>
                    <a:close/>
                    <a:moveTo>
                      <a:pt x="425615" y="185802"/>
                    </a:moveTo>
                    <a:cubicBezTo>
                      <a:pt x="428611" y="185827"/>
                      <a:pt x="431593" y="186666"/>
                      <a:pt x="433852" y="188313"/>
                    </a:cubicBezTo>
                    <a:lnTo>
                      <a:pt x="443546" y="195378"/>
                    </a:lnTo>
                    <a:cubicBezTo>
                      <a:pt x="448063" y="198671"/>
                      <a:pt x="447976" y="203947"/>
                      <a:pt x="443351" y="207162"/>
                    </a:cubicBezTo>
                    <a:lnTo>
                      <a:pt x="418084" y="224730"/>
                    </a:lnTo>
                    <a:cubicBezTo>
                      <a:pt x="413459" y="227945"/>
                      <a:pt x="406047" y="227884"/>
                      <a:pt x="401530" y="224591"/>
                    </a:cubicBezTo>
                    <a:lnTo>
                      <a:pt x="391835" y="217525"/>
                    </a:lnTo>
                    <a:cubicBezTo>
                      <a:pt x="387318" y="214233"/>
                      <a:pt x="387406" y="208956"/>
                      <a:pt x="392031" y="205740"/>
                    </a:cubicBezTo>
                    <a:lnTo>
                      <a:pt x="417297" y="188174"/>
                    </a:lnTo>
                    <a:cubicBezTo>
                      <a:pt x="419609" y="186565"/>
                      <a:pt x="422619" y="185777"/>
                      <a:pt x="425615" y="185802"/>
                    </a:cubicBezTo>
                    <a:close/>
                    <a:moveTo>
                      <a:pt x="647997" y="180652"/>
                    </a:moveTo>
                    <a:cubicBezTo>
                      <a:pt x="649838" y="180711"/>
                      <a:pt x="651647" y="181268"/>
                      <a:pt x="652990" y="182312"/>
                    </a:cubicBezTo>
                    <a:lnTo>
                      <a:pt x="658750" y="186794"/>
                    </a:lnTo>
                    <a:cubicBezTo>
                      <a:pt x="661434" y="188882"/>
                      <a:pt x="661232" y="192123"/>
                      <a:pt x="658299" y="194035"/>
                    </a:cubicBezTo>
                    <a:lnTo>
                      <a:pt x="652003" y="198135"/>
                    </a:lnTo>
                    <a:cubicBezTo>
                      <a:pt x="649069" y="200046"/>
                      <a:pt x="644516" y="199902"/>
                      <a:pt x="641832" y="197813"/>
                    </a:cubicBezTo>
                    <a:lnTo>
                      <a:pt x="636072" y="193332"/>
                    </a:lnTo>
                    <a:cubicBezTo>
                      <a:pt x="633388" y="191244"/>
                      <a:pt x="633589" y="188002"/>
                      <a:pt x="636523" y="186092"/>
                    </a:cubicBezTo>
                    <a:lnTo>
                      <a:pt x="642819" y="181991"/>
                    </a:lnTo>
                    <a:cubicBezTo>
                      <a:pt x="644285" y="181036"/>
                      <a:pt x="646157" y="180594"/>
                      <a:pt x="647997" y="180652"/>
                    </a:cubicBezTo>
                    <a:close/>
                    <a:moveTo>
                      <a:pt x="726787" y="176074"/>
                    </a:moveTo>
                    <a:cubicBezTo>
                      <a:pt x="729485" y="176074"/>
                      <a:pt x="732184" y="176807"/>
                      <a:pt x="734243" y="178273"/>
                    </a:cubicBezTo>
                    <a:lnTo>
                      <a:pt x="764119" y="199540"/>
                    </a:lnTo>
                    <a:cubicBezTo>
                      <a:pt x="768237" y="202472"/>
                      <a:pt x="768237" y="207224"/>
                      <a:pt x="764119" y="210156"/>
                    </a:cubicBezTo>
                    <a:lnTo>
                      <a:pt x="724195" y="238576"/>
                    </a:lnTo>
                    <a:cubicBezTo>
                      <a:pt x="720077" y="241507"/>
                      <a:pt x="713401" y="241507"/>
                      <a:pt x="709283" y="238576"/>
                    </a:cubicBezTo>
                    <a:lnTo>
                      <a:pt x="679407" y="217308"/>
                    </a:lnTo>
                    <a:cubicBezTo>
                      <a:pt x="675290" y="214377"/>
                      <a:pt x="675290" y="209624"/>
                      <a:pt x="679407" y="206693"/>
                    </a:cubicBezTo>
                    <a:lnTo>
                      <a:pt x="719331" y="178273"/>
                    </a:lnTo>
                    <a:cubicBezTo>
                      <a:pt x="721390" y="176807"/>
                      <a:pt x="724089" y="176074"/>
                      <a:pt x="726787" y="176074"/>
                    </a:cubicBezTo>
                    <a:close/>
                    <a:moveTo>
                      <a:pt x="96284" y="176074"/>
                    </a:moveTo>
                    <a:cubicBezTo>
                      <a:pt x="98982" y="176074"/>
                      <a:pt x="101681" y="176807"/>
                      <a:pt x="103740" y="178273"/>
                    </a:cubicBezTo>
                    <a:lnTo>
                      <a:pt x="133615" y="199540"/>
                    </a:lnTo>
                    <a:cubicBezTo>
                      <a:pt x="137733" y="202472"/>
                      <a:pt x="137733" y="207224"/>
                      <a:pt x="133615" y="210156"/>
                    </a:cubicBezTo>
                    <a:lnTo>
                      <a:pt x="93691" y="238576"/>
                    </a:lnTo>
                    <a:cubicBezTo>
                      <a:pt x="89574" y="241507"/>
                      <a:pt x="82898" y="241507"/>
                      <a:pt x="78779" y="238576"/>
                    </a:cubicBezTo>
                    <a:lnTo>
                      <a:pt x="77757" y="237849"/>
                    </a:lnTo>
                    <a:lnTo>
                      <a:pt x="95493" y="176308"/>
                    </a:lnTo>
                    <a:close/>
                    <a:moveTo>
                      <a:pt x="542893" y="175551"/>
                    </a:moveTo>
                    <a:cubicBezTo>
                      <a:pt x="544734" y="175609"/>
                      <a:pt x="546544" y="176167"/>
                      <a:pt x="547885" y="177211"/>
                    </a:cubicBezTo>
                    <a:lnTo>
                      <a:pt x="553646" y="181692"/>
                    </a:lnTo>
                    <a:cubicBezTo>
                      <a:pt x="556330" y="183781"/>
                      <a:pt x="556128" y="187022"/>
                      <a:pt x="553195" y="188933"/>
                    </a:cubicBezTo>
                    <a:lnTo>
                      <a:pt x="546899" y="193034"/>
                    </a:lnTo>
                    <a:cubicBezTo>
                      <a:pt x="543966" y="194945"/>
                      <a:pt x="539412" y="194800"/>
                      <a:pt x="536728" y="192712"/>
                    </a:cubicBezTo>
                    <a:lnTo>
                      <a:pt x="530968" y="188231"/>
                    </a:lnTo>
                    <a:cubicBezTo>
                      <a:pt x="528284" y="186143"/>
                      <a:pt x="528486" y="182901"/>
                      <a:pt x="531419" y="180991"/>
                    </a:cubicBezTo>
                    <a:lnTo>
                      <a:pt x="537715" y="176890"/>
                    </a:lnTo>
                    <a:cubicBezTo>
                      <a:pt x="539181" y="175934"/>
                      <a:pt x="541053" y="175493"/>
                      <a:pt x="542893" y="175551"/>
                    </a:cubicBezTo>
                    <a:close/>
                    <a:moveTo>
                      <a:pt x="590318" y="174660"/>
                    </a:moveTo>
                    <a:cubicBezTo>
                      <a:pt x="592202" y="174660"/>
                      <a:pt x="594087" y="175172"/>
                      <a:pt x="595526" y="176196"/>
                    </a:cubicBezTo>
                    <a:lnTo>
                      <a:pt x="616066" y="190818"/>
                    </a:lnTo>
                    <a:cubicBezTo>
                      <a:pt x="618942" y="192866"/>
                      <a:pt x="618942" y="196186"/>
                      <a:pt x="616066" y="198233"/>
                    </a:cubicBezTo>
                    <a:lnTo>
                      <a:pt x="586262" y="219449"/>
                    </a:lnTo>
                    <a:cubicBezTo>
                      <a:pt x="583386" y="221497"/>
                      <a:pt x="578722" y="221497"/>
                      <a:pt x="575846" y="219449"/>
                    </a:cubicBezTo>
                    <a:lnTo>
                      <a:pt x="555305" y="204827"/>
                    </a:lnTo>
                    <a:cubicBezTo>
                      <a:pt x="552429" y="202780"/>
                      <a:pt x="552429" y="199459"/>
                      <a:pt x="555305" y="197412"/>
                    </a:cubicBezTo>
                    <a:lnTo>
                      <a:pt x="585108" y="176196"/>
                    </a:lnTo>
                    <a:cubicBezTo>
                      <a:pt x="586547" y="175172"/>
                      <a:pt x="588432" y="174660"/>
                      <a:pt x="590318" y="174660"/>
                    </a:cubicBezTo>
                    <a:close/>
                    <a:moveTo>
                      <a:pt x="687286" y="169599"/>
                    </a:moveTo>
                    <a:cubicBezTo>
                      <a:pt x="689127" y="169658"/>
                      <a:pt x="690936" y="170215"/>
                      <a:pt x="692278" y="171260"/>
                    </a:cubicBezTo>
                    <a:lnTo>
                      <a:pt x="698039" y="175741"/>
                    </a:lnTo>
                    <a:cubicBezTo>
                      <a:pt x="700722" y="177829"/>
                      <a:pt x="700521" y="181071"/>
                      <a:pt x="697587" y="182981"/>
                    </a:cubicBezTo>
                    <a:lnTo>
                      <a:pt x="691291" y="187082"/>
                    </a:lnTo>
                    <a:cubicBezTo>
                      <a:pt x="688359" y="188993"/>
                      <a:pt x="683804" y="188849"/>
                      <a:pt x="681120" y="186761"/>
                    </a:cubicBezTo>
                    <a:lnTo>
                      <a:pt x="675360" y="182279"/>
                    </a:lnTo>
                    <a:cubicBezTo>
                      <a:pt x="672676" y="180191"/>
                      <a:pt x="672879" y="176950"/>
                      <a:pt x="675811" y="175039"/>
                    </a:cubicBezTo>
                    <a:lnTo>
                      <a:pt x="682107" y="170938"/>
                    </a:lnTo>
                    <a:cubicBezTo>
                      <a:pt x="683574" y="169983"/>
                      <a:pt x="685445" y="169541"/>
                      <a:pt x="687286" y="169599"/>
                    </a:cubicBezTo>
                    <a:close/>
                    <a:moveTo>
                      <a:pt x="494907" y="165988"/>
                    </a:moveTo>
                    <a:cubicBezTo>
                      <a:pt x="496940" y="166006"/>
                      <a:pt x="498966" y="166575"/>
                      <a:pt x="500499" y="167692"/>
                    </a:cubicBezTo>
                    <a:lnTo>
                      <a:pt x="507080" y="172489"/>
                    </a:lnTo>
                    <a:cubicBezTo>
                      <a:pt x="510147" y="174725"/>
                      <a:pt x="510088" y="178306"/>
                      <a:pt x="506947" y="180490"/>
                    </a:cubicBezTo>
                    <a:lnTo>
                      <a:pt x="477600" y="200894"/>
                    </a:lnTo>
                    <a:cubicBezTo>
                      <a:pt x="474459" y="203078"/>
                      <a:pt x="469428" y="203035"/>
                      <a:pt x="466360" y="200801"/>
                    </a:cubicBezTo>
                    <a:lnTo>
                      <a:pt x="459780" y="196004"/>
                    </a:lnTo>
                    <a:cubicBezTo>
                      <a:pt x="456713" y="193768"/>
                      <a:pt x="456772" y="190186"/>
                      <a:pt x="459912" y="188003"/>
                    </a:cubicBezTo>
                    <a:lnTo>
                      <a:pt x="489260" y="167598"/>
                    </a:lnTo>
                    <a:cubicBezTo>
                      <a:pt x="490831" y="166507"/>
                      <a:pt x="492874" y="165971"/>
                      <a:pt x="494907" y="165988"/>
                    </a:cubicBezTo>
                    <a:close/>
                    <a:moveTo>
                      <a:pt x="766206" y="156807"/>
                    </a:moveTo>
                    <a:lnTo>
                      <a:pt x="776074" y="191046"/>
                    </a:lnTo>
                    <a:lnTo>
                      <a:pt x="754746" y="175863"/>
                    </a:lnTo>
                    <a:cubicBezTo>
                      <a:pt x="750518" y="172854"/>
                      <a:pt x="750518" y="167975"/>
                      <a:pt x="754746" y="164965"/>
                    </a:cubicBezTo>
                    <a:close/>
                    <a:moveTo>
                      <a:pt x="104455" y="145213"/>
                    </a:moveTo>
                    <a:lnTo>
                      <a:pt x="106648" y="146726"/>
                    </a:lnTo>
                    <a:cubicBezTo>
                      <a:pt x="110210" y="149183"/>
                      <a:pt x="110300" y="153233"/>
                      <a:pt x="106846" y="155769"/>
                    </a:cubicBezTo>
                    <a:lnTo>
                      <a:pt x="99954" y="160832"/>
                    </a:lnTo>
                    <a:close/>
                    <a:moveTo>
                      <a:pt x="338910" y="142567"/>
                    </a:moveTo>
                    <a:cubicBezTo>
                      <a:pt x="341681" y="142568"/>
                      <a:pt x="344453" y="143320"/>
                      <a:pt x="346568" y="144825"/>
                    </a:cubicBezTo>
                    <a:lnTo>
                      <a:pt x="398355" y="181691"/>
                    </a:lnTo>
                    <a:cubicBezTo>
                      <a:pt x="402585" y="184702"/>
                      <a:pt x="402585" y="189583"/>
                      <a:pt x="398355" y="192595"/>
                    </a:cubicBezTo>
                    <a:lnTo>
                      <a:pt x="333640" y="238662"/>
                    </a:lnTo>
                    <a:cubicBezTo>
                      <a:pt x="329410" y="241673"/>
                      <a:pt x="322553" y="241673"/>
                      <a:pt x="318323" y="238662"/>
                    </a:cubicBezTo>
                    <a:lnTo>
                      <a:pt x="266536" y="201797"/>
                    </a:lnTo>
                    <a:cubicBezTo>
                      <a:pt x="262306" y="198786"/>
                      <a:pt x="262306" y="193904"/>
                      <a:pt x="266536" y="190893"/>
                    </a:cubicBezTo>
                    <a:lnTo>
                      <a:pt x="331251" y="144825"/>
                    </a:lnTo>
                    <a:cubicBezTo>
                      <a:pt x="333366" y="143320"/>
                      <a:pt x="336137" y="142567"/>
                      <a:pt x="338910" y="142567"/>
                    </a:cubicBezTo>
                    <a:close/>
                    <a:moveTo>
                      <a:pt x="162571" y="140872"/>
                    </a:moveTo>
                    <a:cubicBezTo>
                      <a:pt x="165342" y="140872"/>
                      <a:pt x="168112" y="141625"/>
                      <a:pt x="170226" y="143129"/>
                    </a:cubicBezTo>
                    <a:lnTo>
                      <a:pt x="215231" y="175167"/>
                    </a:lnTo>
                    <a:cubicBezTo>
                      <a:pt x="219459" y="178177"/>
                      <a:pt x="219459" y="183056"/>
                      <a:pt x="215231" y="186065"/>
                    </a:cubicBezTo>
                    <a:lnTo>
                      <a:pt x="184558" y="207901"/>
                    </a:lnTo>
                    <a:cubicBezTo>
                      <a:pt x="180329" y="210910"/>
                      <a:pt x="173475" y="210910"/>
                      <a:pt x="169248" y="207901"/>
                    </a:cubicBezTo>
                    <a:lnTo>
                      <a:pt x="124242" y="175863"/>
                    </a:lnTo>
                    <a:cubicBezTo>
                      <a:pt x="120014" y="172854"/>
                      <a:pt x="120014" y="167975"/>
                      <a:pt x="124242" y="164965"/>
                    </a:cubicBezTo>
                    <a:lnTo>
                      <a:pt x="154916" y="143129"/>
                    </a:lnTo>
                    <a:cubicBezTo>
                      <a:pt x="157030" y="141625"/>
                      <a:pt x="159800" y="140872"/>
                      <a:pt x="162571" y="140872"/>
                    </a:cubicBezTo>
                    <a:close/>
                    <a:moveTo>
                      <a:pt x="723110" y="139647"/>
                    </a:moveTo>
                    <a:cubicBezTo>
                      <a:pt x="725410" y="139621"/>
                      <a:pt x="727723" y="140220"/>
                      <a:pt x="729504" y="141450"/>
                    </a:cubicBezTo>
                    <a:lnTo>
                      <a:pt x="737151" y="146726"/>
                    </a:lnTo>
                    <a:cubicBezTo>
                      <a:pt x="740714" y="149183"/>
                      <a:pt x="740803" y="153233"/>
                      <a:pt x="737349" y="155769"/>
                    </a:cubicBezTo>
                    <a:lnTo>
                      <a:pt x="716522" y="171066"/>
                    </a:lnTo>
                    <a:cubicBezTo>
                      <a:pt x="713069" y="173603"/>
                      <a:pt x="707380" y="173666"/>
                      <a:pt x="703817" y="171207"/>
                    </a:cubicBezTo>
                    <a:lnTo>
                      <a:pt x="696171" y="165932"/>
                    </a:lnTo>
                    <a:cubicBezTo>
                      <a:pt x="692608" y="163473"/>
                      <a:pt x="692519" y="159424"/>
                      <a:pt x="695973" y="156888"/>
                    </a:cubicBezTo>
                    <a:lnTo>
                      <a:pt x="716799" y="141591"/>
                    </a:lnTo>
                    <a:cubicBezTo>
                      <a:pt x="718526" y="140323"/>
                      <a:pt x="720812" y="139673"/>
                      <a:pt x="723110" y="139647"/>
                    </a:cubicBezTo>
                    <a:close/>
                    <a:moveTo>
                      <a:pt x="616793" y="139455"/>
                    </a:moveTo>
                    <a:lnTo>
                      <a:pt x="645165" y="139456"/>
                    </a:lnTo>
                    <a:cubicBezTo>
                      <a:pt x="653935" y="139456"/>
                      <a:pt x="661044" y="144516"/>
                      <a:pt x="661044" y="150759"/>
                    </a:cubicBezTo>
                    <a:lnTo>
                      <a:pt x="661044" y="164155"/>
                    </a:lnTo>
                    <a:cubicBezTo>
                      <a:pt x="661044" y="170397"/>
                      <a:pt x="653935" y="175458"/>
                      <a:pt x="645166" y="175457"/>
                    </a:cubicBezTo>
                    <a:lnTo>
                      <a:pt x="616793" y="175457"/>
                    </a:lnTo>
                    <a:cubicBezTo>
                      <a:pt x="608024" y="175458"/>
                      <a:pt x="600915" y="170397"/>
                      <a:pt x="600915" y="164155"/>
                    </a:cubicBezTo>
                    <a:lnTo>
                      <a:pt x="600915" y="150758"/>
                    </a:lnTo>
                    <a:cubicBezTo>
                      <a:pt x="600915" y="144516"/>
                      <a:pt x="608024" y="139456"/>
                      <a:pt x="616793" y="139455"/>
                    </a:cubicBezTo>
                    <a:close/>
                    <a:moveTo>
                      <a:pt x="323201" y="105043"/>
                    </a:moveTo>
                    <a:cubicBezTo>
                      <a:pt x="324871" y="105064"/>
                      <a:pt x="326529" y="105538"/>
                      <a:pt x="327780" y="106461"/>
                    </a:cubicBezTo>
                    <a:lnTo>
                      <a:pt x="348498" y="121741"/>
                    </a:lnTo>
                    <a:cubicBezTo>
                      <a:pt x="351000" y="123587"/>
                      <a:pt x="350927" y="126527"/>
                      <a:pt x="348334" y="128308"/>
                    </a:cubicBezTo>
                    <a:lnTo>
                      <a:pt x="341223" y="133194"/>
                    </a:lnTo>
                    <a:cubicBezTo>
                      <a:pt x="338631" y="134975"/>
                      <a:pt x="334500" y="134923"/>
                      <a:pt x="331998" y="133077"/>
                    </a:cubicBezTo>
                    <a:lnTo>
                      <a:pt x="311281" y="117797"/>
                    </a:lnTo>
                    <a:cubicBezTo>
                      <a:pt x="308778" y="115952"/>
                      <a:pt x="308851" y="113012"/>
                      <a:pt x="311444" y="111230"/>
                    </a:cubicBezTo>
                    <a:lnTo>
                      <a:pt x="318555" y="106345"/>
                    </a:lnTo>
                    <a:cubicBezTo>
                      <a:pt x="319851" y="105454"/>
                      <a:pt x="321532" y="105022"/>
                      <a:pt x="323201" y="105043"/>
                    </a:cubicBezTo>
                    <a:close/>
                    <a:moveTo>
                      <a:pt x="146778" y="92697"/>
                    </a:moveTo>
                    <a:cubicBezTo>
                      <a:pt x="148586" y="92624"/>
                      <a:pt x="150444" y="92802"/>
                      <a:pt x="152257" y="93263"/>
                    </a:cubicBezTo>
                    <a:lnTo>
                      <a:pt x="174423" y="98907"/>
                    </a:lnTo>
                    <a:cubicBezTo>
                      <a:pt x="181672" y="100752"/>
                      <a:pt x="185447" y="106432"/>
                      <a:pt x="182855" y="111592"/>
                    </a:cubicBezTo>
                    <a:lnTo>
                      <a:pt x="175744" y="125746"/>
                    </a:lnTo>
                    <a:cubicBezTo>
                      <a:pt x="173151" y="130906"/>
                      <a:pt x="165173" y="133594"/>
                      <a:pt x="157923" y="131748"/>
                    </a:cubicBezTo>
                    <a:lnTo>
                      <a:pt x="135757" y="126105"/>
                    </a:lnTo>
                    <a:cubicBezTo>
                      <a:pt x="128507" y="124259"/>
                      <a:pt x="124732" y="118579"/>
                      <a:pt x="127325" y="113419"/>
                    </a:cubicBezTo>
                    <a:lnTo>
                      <a:pt x="134436" y="99265"/>
                    </a:lnTo>
                    <a:cubicBezTo>
                      <a:pt x="136381" y="95395"/>
                      <a:pt x="141355" y="92916"/>
                      <a:pt x="146778" y="92697"/>
                    </a:cubicBezTo>
                    <a:close/>
                    <a:moveTo>
                      <a:pt x="441089" y="92134"/>
                    </a:moveTo>
                    <a:cubicBezTo>
                      <a:pt x="449028" y="92134"/>
                      <a:pt x="456968" y="94291"/>
                      <a:pt x="463027" y="98602"/>
                    </a:cubicBezTo>
                    <a:lnTo>
                      <a:pt x="496257" y="122258"/>
                    </a:lnTo>
                    <a:cubicBezTo>
                      <a:pt x="499285" y="124414"/>
                      <a:pt x="501557" y="126905"/>
                      <a:pt x="503072" y="129564"/>
                    </a:cubicBezTo>
                    <a:lnTo>
                      <a:pt x="504732" y="135638"/>
                    </a:lnTo>
                    <a:lnTo>
                      <a:pt x="505251" y="135638"/>
                    </a:lnTo>
                    <a:cubicBezTo>
                      <a:pt x="505282" y="135751"/>
                      <a:pt x="505313" y="135865"/>
                      <a:pt x="505343" y="135978"/>
                    </a:cubicBezTo>
                    <a:lnTo>
                      <a:pt x="504991" y="136584"/>
                    </a:lnTo>
                    <a:lnTo>
                      <a:pt x="505343" y="137875"/>
                    </a:lnTo>
                    <a:lnTo>
                      <a:pt x="504240" y="137875"/>
                    </a:lnTo>
                    <a:lnTo>
                      <a:pt x="496257" y="151595"/>
                    </a:lnTo>
                    <a:lnTo>
                      <a:pt x="463027" y="175251"/>
                    </a:lnTo>
                    <a:cubicBezTo>
                      <a:pt x="450910" y="183876"/>
                      <a:pt x="431266" y="183876"/>
                      <a:pt x="419150" y="175251"/>
                    </a:cubicBezTo>
                    <a:lnTo>
                      <a:pt x="385920" y="151595"/>
                    </a:lnTo>
                    <a:lnTo>
                      <a:pt x="377936" y="137875"/>
                    </a:lnTo>
                    <a:lnTo>
                      <a:pt x="376833" y="137875"/>
                    </a:lnTo>
                    <a:lnTo>
                      <a:pt x="377186" y="136584"/>
                    </a:lnTo>
                    <a:lnTo>
                      <a:pt x="376833" y="135978"/>
                    </a:lnTo>
                    <a:lnTo>
                      <a:pt x="376926" y="135638"/>
                    </a:lnTo>
                    <a:lnTo>
                      <a:pt x="377445" y="135638"/>
                    </a:lnTo>
                    <a:lnTo>
                      <a:pt x="379104" y="129564"/>
                    </a:lnTo>
                    <a:cubicBezTo>
                      <a:pt x="380619" y="126905"/>
                      <a:pt x="382891" y="124414"/>
                      <a:pt x="385920" y="122258"/>
                    </a:cubicBezTo>
                    <a:lnTo>
                      <a:pt x="419150" y="98603"/>
                    </a:lnTo>
                    <a:cubicBezTo>
                      <a:pt x="425208" y="94291"/>
                      <a:pt x="433148" y="92134"/>
                      <a:pt x="441089" y="92134"/>
                    </a:cubicBezTo>
                    <a:close/>
                    <a:moveTo>
                      <a:pt x="251183" y="92134"/>
                    </a:moveTo>
                    <a:cubicBezTo>
                      <a:pt x="259122" y="92134"/>
                      <a:pt x="267063" y="94290"/>
                      <a:pt x="273121" y="98602"/>
                    </a:cubicBezTo>
                    <a:lnTo>
                      <a:pt x="306352" y="122257"/>
                    </a:lnTo>
                    <a:lnTo>
                      <a:pt x="314137" y="135638"/>
                    </a:lnTo>
                    <a:lnTo>
                      <a:pt x="315346" y="135638"/>
                    </a:lnTo>
                    <a:cubicBezTo>
                      <a:pt x="315376" y="135751"/>
                      <a:pt x="315407" y="135865"/>
                      <a:pt x="315438" y="135978"/>
                    </a:cubicBezTo>
                    <a:lnTo>
                      <a:pt x="314887" y="136927"/>
                    </a:lnTo>
                    <a:lnTo>
                      <a:pt x="315438" y="137875"/>
                    </a:lnTo>
                    <a:lnTo>
                      <a:pt x="314335" y="137875"/>
                    </a:lnTo>
                    <a:lnTo>
                      <a:pt x="306352" y="151595"/>
                    </a:lnTo>
                    <a:lnTo>
                      <a:pt x="273121" y="175250"/>
                    </a:lnTo>
                    <a:cubicBezTo>
                      <a:pt x="261005" y="183875"/>
                      <a:pt x="241361" y="183875"/>
                      <a:pt x="229245" y="175250"/>
                    </a:cubicBezTo>
                    <a:lnTo>
                      <a:pt x="196014" y="151595"/>
                    </a:lnTo>
                    <a:lnTo>
                      <a:pt x="188030" y="137875"/>
                    </a:lnTo>
                    <a:lnTo>
                      <a:pt x="186927" y="137875"/>
                    </a:lnTo>
                    <a:lnTo>
                      <a:pt x="187479" y="136927"/>
                    </a:lnTo>
                    <a:lnTo>
                      <a:pt x="186927" y="135978"/>
                    </a:lnTo>
                    <a:cubicBezTo>
                      <a:pt x="186959" y="135865"/>
                      <a:pt x="186989" y="135751"/>
                      <a:pt x="187020" y="135638"/>
                    </a:cubicBezTo>
                    <a:lnTo>
                      <a:pt x="188228" y="135638"/>
                    </a:lnTo>
                    <a:lnTo>
                      <a:pt x="196014" y="122257"/>
                    </a:lnTo>
                    <a:lnTo>
                      <a:pt x="229245" y="98602"/>
                    </a:lnTo>
                    <a:cubicBezTo>
                      <a:pt x="235303" y="94290"/>
                      <a:pt x="243243" y="92134"/>
                      <a:pt x="251183" y="92134"/>
                    </a:cubicBezTo>
                    <a:close/>
                    <a:moveTo>
                      <a:pt x="499279" y="85547"/>
                    </a:moveTo>
                    <a:cubicBezTo>
                      <a:pt x="501219" y="85926"/>
                      <a:pt x="502955" y="86833"/>
                      <a:pt x="504028" y="88176"/>
                    </a:cubicBezTo>
                    <a:lnTo>
                      <a:pt x="510036" y="95699"/>
                    </a:lnTo>
                    <a:cubicBezTo>
                      <a:pt x="512181" y="98386"/>
                      <a:pt x="510861" y="101801"/>
                      <a:pt x="507087" y="103329"/>
                    </a:cubicBezTo>
                    <a:lnTo>
                      <a:pt x="496736" y="107518"/>
                    </a:lnTo>
                    <a:cubicBezTo>
                      <a:pt x="492962" y="109045"/>
                      <a:pt x="488163" y="108105"/>
                      <a:pt x="486018" y="105419"/>
                    </a:cubicBezTo>
                    <a:lnTo>
                      <a:pt x="480010" y="97896"/>
                    </a:lnTo>
                    <a:cubicBezTo>
                      <a:pt x="477865" y="95210"/>
                      <a:pt x="479185" y="91793"/>
                      <a:pt x="482958" y="90266"/>
                    </a:cubicBezTo>
                    <a:lnTo>
                      <a:pt x="493309" y="86077"/>
                    </a:lnTo>
                    <a:cubicBezTo>
                      <a:pt x="495196" y="85313"/>
                      <a:pt x="497340" y="85166"/>
                      <a:pt x="499279" y="85547"/>
                    </a:cubicBezTo>
                    <a:close/>
                    <a:moveTo>
                      <a:pt x="536150" y="83283"/>
                    </a:moveTo>
                    <a:lnTo>
                      <a:pt x="563923" y="83283"/>
                    </a:lnTo>
                    <a:cubicBezTo>
                      <a:pt x="574050" y="83283"/>
                      <a:pt x="582260" y="89127"/>
                      <a:pt x="582260" y="96336"/>
                    </a:cubicBezTo>
                    <a:lnTo>
                      <a:pt x="582260" y="135638"/>
                    </a:lnTo>
                    <a:lnTo>
                      <a:pt x="582260" y="137875"/>
                    </a:lnTo>
                    <a:lnTo>
                      <a:pt x="582260" y="159827"/>
                    </a:lnTo>
                    <a:cubicBezTo>
                      <a:pt x="582260" y="167035"/>
                      <a:pt x="574050" y="172880"/>
                      <a:pt x="563923" y="172880"/>
                    </a:cubicBezTo>
                    <a:lnTo>
                      <a:pt x="536150" y="172880"/>
                    </a:lnTo>
                    <a:cubicBezTo>
                      <a:pt x="526023" y="172880"/>
                      <a:pt x="517813" y="167035"/>
                      <a:pt x="517813" y="159827"/>
                    </a:cubicBezTo>
                    <a:lnTo>
                      <a:pt x="517813" y="137875"/>
                    </a:lnTo>
                    <a:lnTo>
                      <a:pt x="517813" y="135638"/>
                    </a:lnTo>
                    <a:lnTo>
                      <a:pt x="517813" y="96336"/>
                    </a:lnTo>
                    <a:cubicBezTo>
                      <a:pt x="517813" y="89127"/>
                      <a:pt x="526023" y="83283"/>
                      <a:pt x="536150" y="83283"/>
                    </a:cubicBezTo>
                    <a:close/>
                    <a:moveTo>
                      <a:pt x="361477" y="80927"/>
                    </a:moveTo>
                    <a:cubicBezTo>
                      <a:pt x="364491" y="80927"/>
                      <a:pt x="367504" y="81745"/>
                      <a:pt x="369803" y="83383"/>
                    </a:cubicBezTo>
                    <a:lnTo>
                      <a:pt x="389536" y="97430"/>
                    </a:lnTo>
                    <a:cubicBezTo>
                      <a:pt x="394135" y="100703"/>
                      <a:pt x="394135" y="106010"/>
                      <a:pt x="389536" y="109284"/>
                    </a:cubicBezTo>
                    <a:lnTo>
                      <a:pt x="376926" y="118260"/>
                    </a:lnTo>
                    <a:cubicBezTo>
                      <a:pt x="372327" y="121534"/>
                      <a:pt x="364872" y="121534"/>
                      <a:pt x="360274" y="118260"/>
                    </a:cubicBezTo>
                    <a:lnTo>
                      <a:pt x="340541" y="104213"/>
                    </a:lnTo>
                    <a:cubicBezTo>
                      <a:pt x="335943" y="100940"/>
                      <a:pt x="335943" y="95633"/>
                      <a:pt x="340541" y="92359"/>
                    </a:cubicBezTo>
                    <a:lnTo>
                      <a:pt x="353152" y="83383"/>
                    </a:lnTo>
                    <a:cubicBezTo>
                      <a:pt x="355450" y="81746"/>
                      <a:pt x="358464" y="80927"/>
                      <a:pt x="361477" y="80927"/>
                    </a:cubicBezTo>
                    <a:close/>
                    <a:moveTo>
                      <a:pt x="459361" y="70183"/>
                    </a:moveTo>
                    <a:cubicBezTo>
                      <a:pt x="461030" y="70204"/>
                      <a:pt x="462689" y="70679"/>
                      <a:pt x="463940" y="71602"/>
                    </a:cubicBezTo>
                    <a:lnTo>
                      <a:pt x="470803" y="76664"/>
                    </a:lnTo>
                    <a:cubicBezTo>
                      <a:pt x="473306" y="78510"/>
                      <a:pt x="473233" y="81450"/>
                      <a:pt x="470640" y="83231"/>
                    </a:cubicBezTo>
                    <a:lnTo>
                      <a:pt x="463529" y="88117"/>
                    </a:lnTo>
                    <a:cubicBezTo>
                      <a:pt x="460936" y="89898"/>
                      <a:pt x="456805" y="89846"/>
                      <a:pt x="454303" y="88001"/>
                    </a:cubicBezTo>
                    <a:lnTo>
                      <a:pt x="447439" y="82938"/>
                    </a:lnTo>
                    <a:cubicBezTo>
                      <a:pt x="444938" y="81093"/>
                      <a:pt x="445011" y="78152"/>
                      <a:pt x="447603" y="76371"/>
                    </a:cubicBezTo>
                    <a:lnTo>
                      <a:pt x="454714" y="71486"/>
                    </a:lnTo>
                    <a:cubicBezTo>
                      <a:pt x="456010" y="70595"/>
                      <a:pt x="457691" y="70162"/>
                      <a:pt x="459361" y="70183"/>
                    </a:cubicBezTo>
                    <a:close/>
                    <a:moveTo>
                      <a:pt x="136804" y="69809"/>
                    </a:moveTo>
                    <a:cubicBezTo>
                      <a:pt x="138645" y="69867"/>
                      <a:pt x="140455" y="70425"/>
                      <a:pt x="141797" y="71469"/>
                    </a:cubicBezTo>
                    <a:lnTo>
                      <a:pt x="147557" y="75950"/>
                    </a:lnTo>
                    <a:cubicBezTo>
                      <a:pt x="150241" y="78039"/>
                      <a:pt x="150039" y="81280"/>
                      <a:pt x="147106" y="83191"/>
                    </a:cubicBezTo>
                    <a:lnTo>
                      <a:pt x="140810" y="87291"/>
                    </a:lnTo>
                    <a:cubicBezTo>
                      <a:pt x="137877" y="89202"/>
                      <a:pt x="133323" y="89058"/>
                      <a:pt x="130639" y="86970"/>
                    </a:cubicBezTo>
                    <a:lnTo>
                      <a:pt x="124878" y="82489"/>
                    </a:lnTo>
                    <a:cubicBezTo>
                      <a:pt x="122194" y="80400"/>
                      <a:pt x="122397" y="77159"/>
                      <a:pt x="125329" y="75249"/>
                    </a:cubicBezTo>
                    <a:lnTo>
                      <a:pt x="131625" y="71148"/>
                    </a:lnTo>
                    <a:cubicBezTo>
                      <a:pt x="133092" y="70193"/>
                      <a:pt x="134964" y="69751"/>
                      <a:pt x="136804" y="69809"/>
                    </a:cubicBezTo>
                    <a:close/>
                    <a:moveTo>
                      <a:pt x="521468" y="60831"/>
                    </a:moveTo>
                    <a:cubicBezTo>
                      <a:pt x="523138" y="60852"/>
                      <a:pt x="524796" y="61326"/>
                      <a:pt x="526047" y="62249"/>
                    </a:cubicBezTo>
                    <a:lnTo>
                      <a:pt x="532911" y="67311"/>
                    </a:lnTo>
                    <a:cubicBezTo>
                      <a:pt x="535413" y="69157"/>
                      <a:pt x="535339" y="72097"/>
                      <a:pt x="532747" y="73879"/>
                    </a:cubicBezTo>
                    <a:lnTo>
                      <a:pt x="525636" y="78764"/>
                    </a:lnTo>
                    <a:cubicBezTo>
                      <a:pt x="523044" y="80545"/>
                      <a:pt x="518913" y="80494"/>
                      <a:pt x="516410" y="78648"/>
                    </a:cubicBezTo>
                    <a:lnTo>
                      <a:pt x="509547" y="73586"/>
                    </a:lnTo>
                    <a:cubicBezTo>
                      <a:pt x="507045" y="71740"/>
                      <a:pt x="507118" y="68800"/>
                      <a:pt x="509711" y="67019"/>
                    </a:cubicBezTo>
                    <a:lnTo>
                      <a:pt x="516821" y="62132"/>
                    </a:lnTo>
                    <a:cubicBezTo>
                      <a:pt x="518118" y="61242"/>
                      <a:pt x="519799" y="60810"/>
                      <a:pt x="521468" y="60831"/>
                    </a:cubicBezTo>
                    <a:close/>
                    <a:moveTo>
                      <a:pt x="299815" y="52477"/>
                    </a:moveTo>
                    <a:cubicBezTo>
                      <a:pt x="304096" y="52477"/>
                      <a:pt x="308376" y="53640"/>
                      <a:pt x="311641" y="55964"/>
                    </a:cubicBezTo>
                    <a:lnTo>
                      <a:pt x="329554" y="68715"/>
                    </a:lnTo>
                    <a:cubicBezTo>
                      <a:pt x="336086" y="73365"/>
                      <a:pt x="336086" y="80904"/>
                      <a:pt x="329554" y="85553"/>
                    </a:cubicBezTo>
                    <a:lnTo>
                      <a:pt x="310727" y="98955"/>
                    </a:lnTo>
                    <a:cubicBezTo>
                      <a:pt x="304196" y="103604"/>
                      <a:pt x="293606" y="103604"/>
                      <a:pt x="287075" y="98955"/>
                    </a:cubicBezTo>
                    <a:lnTo>
                      <a:pt x="269163" y="86203"/>
                    </a:lnTo>
                    <a:cubicBezTo>
                      <a:pt x="262631" y="81554"/>
                      <a:pt x="262631" y="74016"/>
                      <a:pt x="269163" y="69366"/>
                    </a:cubicBezTo>
                    <a:lnTo>
                      <a:pt x="287990" y="55964"/>
                    </a:lnTo>
                    <a:cubicBezTo>
                      <a:pt x="291255" y="53639"/>
                      <a:pt x="295535" y="52477"/>
                      <a:pt x="299815" y="52477"/>
                    </a:cubicBezTo>
                    <a:close/>
                    <a:moveTo>
                      <a:pt x="622729" y="50921"/>
                    </a:moveTo>
                    <a:lnTo>
                      <a:pt x="667760" y="50921"/>
                    </a:lnTo>
                    <a:lnTo>
                      <a:pt x="667760" y="50922"/>
                    </a:lnTo>
                    <a:lnTo>
                      <a:pt x="712666" y="50922"/>
                    </a:lnTo>
                    <a:cubicBezTo>
                      <a:pt x="721488" y="50922"/>
                      <a:pt x="729474" y="53467"/>
                      <a:pt x="735255" y="57582"/>
                    </a:cubicBezTo>
                    <a:lnTo>
                      <a:pt x="739920" y="65601"/>
                    </a:lnTo>
                    <a:lnTo>
                      <a:pt x="744611" y="81877"/>
                    </a:lnTo>
                    <a:lnTo>
                      <a:pt x="744611" y="108109"/>
                    </a:lnTo>
                    <a:cubicBezTo>
                      <a:pt x="744611" y="120669"/>
                      <a:pt x="730308" y="130851"/>
                      <a:pt x="712666" y="130851"/>
                    </a:cubicBezTo>
                    <a:lnTo>
                      <a:pt x="667760" y="130851"/>
                    </a:lnTo>
                    <a:lnTo>
                      <a:pt x="667633" y="130851"/>
                    </a:lnTo>
                    <a:lnTo>
                      <a:pt x="622729" y="130851"/>
                    </a:lnTo>
                    <a:cubicBezTo>
                      <a:pt x="605086" y="130851"/>
                      <a:pt x="590782" y="120669"/>
                      <a:pt x="590782" y="108109"/>
                    </a:cubicBezTo>
                    <a:cubicBezTo>
                      <a:pt x="590783" y="96627"/>
                      <a:pt x="590783" y="85145"/>
                      <a:pt x="590783" y="73663"/>
                    </a:cubicBezTo>
                    <a:cubicBezTo>
                      <a:pt x="590783" y="61103"/>
                      <a:pt x="605086" y="50922"/>
                      <a:pt x="622729" y="50921"/>
                    </a:cubicBezTo>
                    <a:close/>
                    <a:moveTo>
                      <a:pt x="409253" y="47763"/>
                    </a:moveTo>
                    <a:cubicBezTo>
                      <a:pt x="412999" y="47763"/>
                      <a:pt x="416746" y="48781"/>
                      <a:pt x="419605" y="50815"/>
                    </a:cubicBezTo>
                    <a:lnTo>
                      <a:pt x="435285" y="61977"/>
                    </a:lnTo>
                    <a:cubicBezTo>
                      <a:pt x="441003" y="66048"/>
                      <a:pt x="441003" y="72646"/>
                      <a:pt x="435285" y="76717"/>
                    </a:cubicBezTo>
                    <a:lnTo>
                      <a:pt x="415381" y="90885"/>
                    </a:lnTo>
                    <a:cubicBezTo>
                      <a:pt x="409664" y="94955"/>
                      <a:pt x="400395" y="94955"/>
                      <a:pt x="394677" y="90885"/>
                    </a:cubicBezTo>
                    <a:lnTo>
                      <a:pt x="378997" y="79723"/>
                    </a:lnTo>
                    <a:cubicBezTo>
                      <a:pt x="373279" y="75653"/>
                      <a:pt x="373279" y="69054"/>
                      <a:pt x="378997" y="64984"/>
                    </a:cubicBezTo>
                    <a:lnTo>
                      <a:pt x="398900" y="50815"/>
                    </a:lnTo>
                    <a:cubicBezTo>
                      <a:pt x="401759" y="48780"/>
                      <a:pt x="405506" y="47763"/>
                      <a:pt x="409253" y="47763"/>
                    </a:cubicBezTo>
                    <a:close/>
                    <a:moveTo>
                      <a:pt x="562345" y="33100"/>
                    </a:moveTo>
                    <a:cubicBezTo>
                      <a:pt x="565372" y="32779"/>
                      <a:pt x="568569" y="33280"/>
                      <a:pt x="571222" y="34678"/>
                    </a:cubicBezTo>
                    <a:lnTo>
                      <a:pt x="585774" y="42347"/>
                    </a:lnTo>
                    <a:cubicBezTo>
                      <a:pt x="591080" y="45143"/>
                      <a:pt x="592197" y="50472"/>
                      <a:pt x="588269" y="54249"/>
                    </a:cubicBezTo>
                    <a:lnTo>
                      <a:pt x="572019" y="69873"/>
                    </a:lnTo>
                    <a:cubicBezTo>
                      <a:pt x="568091" y="73651"/>
                      <a:pt x="560605" y="74446"/>
                      <a:pt x="555299" y="71650"/>
                    </a:cubicBezTo>
                    <a:lnTo>
                      <a:pt x="540747" y="63980"/>
                    </a:lnTo>
                    <a:cubicBezTo>
                      <a:pt x="535442" y="61184"/>
                      <a:pt x="534324" y="55855"/>
                      <a:pt x="538253" y="52078"/>
                    </a:cubicBezTo>
                    <a:lnTo>
                      <a:pt x="554502" y="36453"/>
                    </a:lnTo>
                    <a:cubicBezTo>
                      <a:pt x="556466" y="34565"/>
                      <a:pt x="559320" y="33422"/>
                      <a:pt x="562345" y="33100"/>
                    </a:cubicBezTo>
                    <a:close/>
                    <a:moveTo>
                      <a:pt x="632471" y="28148"/>
                    </a:moveTo>
                    <a:cubicBezTo>
                      <a:pt x="634312" y="28206"/>
                      <a:pt x="636121" y="28764"/>
                      <a:pt x="637463" y="29808"/>
                    </a:cubicBezTo>
                    <a:lnTo>
                      <a:pt x="643223" y="34289"/>
                    </a:lnTo>
                    <a:cubicBezTo>
                      <a:pt x="645908" y="36378"/>
                      <a:pt x="645705" y="39619"/>
                      <a:pt x="642772" y="41530"/>
                    </a:cubicBezTo>
                    <a:lnTo>
                      <a:pt x="636477" y="45631"/>
                    </a:lnTo>
                    <a:cubicBezTo>
                      <a:pt x="633544" y="47541"/>
                      <a:pt x="628989" y="47398"/>
                      <a:pt x="626305" y="45309"/>
                    </a:cubicBezTo>
                    <a:lnTo>
                      <a:pt x="620545" y="40828"/>
                    </a:lnTo>
                    <a:cubicBezTo>
                      <a:pt x="617861" y="38740"/>
                      <a:pt x="618063" y="35498"/>
                      <a:pt x="620996" y="33587"/>
                    </a:cubicBezTo>
                    <a:lnTo>
                      <a:pt x="627292" y="29486"/>
                    </a:lnTo>
                    <a:cubicBezTo>
                      <a:pt x="628758" y="28531"/>
                      <a:pt x="630630" y="28090"/>
                      <a:pt x="632471" y="28148"/>
                    </a:cubicBezTo>
                    <a:close/>
                    <a:moveTo>
                      <a:pt x="709977" y="28147"/>
                    </a:moveTo>
                    <a:cubicBezTo>
                      <a:pt x="711818" y="28205"/>
                      <a:pt x="713628" y="28763"/>
                      <a:pt x="714970" y="29807"/>
                    </a:cubicBezTo>
                    <a:lnTo>
                      <a:pt x="720730" y="34289"/>
                    </a:lnTo>
                    <a:cubicBezTo>
                      <a:pt x="723414" y="36377"/>
                      <a:pt x="723211" y="39618"/>
                      <a:pt x="720278" y="41529"/>
                    </a:cubicBezTo>
                    <a:lnTo>
                      <a:pt x="713983" y="45630"/>
                    </a:lnTo>
                    <a:cubicBezTo>
                      <a:pt x="711049" y="47540"/>
                      <a:pt x="706496" y="47397"/>
                      <a:pt x="703812" y="45309"/>
                    </a:cubicBezTo>
                    <a:lnTo>
                      <a:pt x="698051" y="40827"/>
                    </a:lnTo>
                    <a:cubicBezTo>
                      <a:pt x="695368" y="38739"/>
                      <a:pt x="695569" y="35497"/>
                      <a:pt x="698503" y="33587"/>
                    </a:cubicBezTo>
                    <a:lnTo>
                      <a:pt x="704798" y="29486"/>
                    </a:lnTo>
                    <a:cubicBezTo>
                      <a:pt x="706265" y="28531"/>
                      <a:pt x="708137" y="28089"/>
                      <a:pt x="709977" y="28147"/>
                    </a:cubicBezTo>
                    <a:close/>
                    <a:moveTo>
                      <a:pt x="344653" y="26156"/>
                    </a:moveTo>
                    <a:cubicBezTo>
                      <a:pt x="347960" y="26198"/>
                      <a:pt x="351244" y="27137"/>
                      <a:pt x="353722" y="28965"/>
                    </a:cubicBezTo>
                    <a:lnTo>
                      <a:pt x="375270" y="44858"/>
                    </a:lnTo>
                    <a:cubicBezTo>
                      <a:pt x="380225" y="48513"/>
                      <a:pt x="380080" y="54336"/>
                      <a:pt x="374946" y="57863"/>
                    </a:cubicBezTo>
                    <a:lnTo>
                      <a:pt x="360863" y="67539"/>
                    </a:lnTo>
                    <a:cubicBezTo>
                      <a:pt x="355729" y="71067"/>
                      <a:pt x="347549" y="70964"/>
                      <a:pt x="342593" y="67309"/>
                    </a:cubicBezTo>
                    <a:lnTo>
                      <a:pt x="321045" y="51416"/>
                    </a:lnTo>
                    <a:cubicBezTo>
                      <a:pt x="316089" y="47761"/>
                      <a:pt x="316234" y="41938"/>
                      <a:pt x="321369" y="38410"/>
                    </a:cubicBezTo>
                    <a:lnTo>
                      <a:pt x="335451" y="28734"/>
                    </a:lnTo>
                    <a:cubicBezTo>
                      <a:pt x="338018" y="26970"/>
                      <a:pt x="341347" y="26114"/>
                      <a:pt x="344653" y="26156"/>
                    </a:cubicBezTo>
                    <a:close/>
                    <a:moveTo>
                      <a:pt x="664254" y="17370"/>
                    </a:moveTo>
                    <a:lnTo>
                      <a:pt x="667633" y="17370"/>
                    </a:lnTo>
                    <a:lnTo>
                      <a:pt x="674695" y="17370"/>
                    </a:lnTo>
                    <a:cubicBezTo>
                      <a:pt x="680750" y="17370"/>
                      <a:pt x="685659" y="20865"/>
                      <a:pt x="685659" y="25176"/>
                    </a:cubicBezTo>
                    <a:cubicBezTo>
                      <a:pt x="685660" y="28424"/>
                      <a:pt x="685660" y="31672"/>
                      <a:pt x="685660" y="34921"/>
                    </a:cubicBezTo>
                    <a:cubicBezTo>
                      <a:pt x="685659" y="39231"/>
                      <a:pt x="680750" y="42726"/>
                      <a:pt x="674696" y="42726"/>
                    </a:cubicBezTo>
                    <a:lnTo>
                      <a:pt x="667633" y="42726"/>
                    </a:lnTo>
                    <a:lnTo>
                      <a:pt x="664255" y="42726"/>
                    </a:lnTo>
                    <a:cubicBezTo>
                      <a:pt x="658200" y="42726"/>
                      <a:pt x="653291" y="39232"/>
                      <a:pt x="653291" y="34921"/>
                    </a:cubicBezTo>
                    <a:lnTo>
                      <a:pt x="653291" y="25175"/>
                    </a:lnTo>
                    <a:cubicBezTo>
                      <a:pt x="653291" y="20864"/>
                      <a:pt x="658200" y="17370"/>
                      <a:pt x="664254" y="17370"/>
                    </a:cubicBezTo>
                    <a:close/>
                    <a:moveTo>
                      <a:pt x="368514" y="7742"/>
                    </a:moveTo>
                    <a:cubicBezTo>
                      <a:pt x="370354" y="7800"/>
                      <a:pt x="372164" y="8358"/>
                      <a:pt x="373506" y="9402"/>
                    </a:cubicBezTo>
                    <a:lnTo>
                      <a:pt x="379266" y="13883"/>
                    </a:lnTo>
                    <a:cubicBezTo>
                      <a:pt x="381951" y="15972"/>
                      <a:pt x="381748" y="19213"/>
                      <a:pt x="378815" y="21124"/>
                    </a:cubicBezTo>
                    <a:lnTo>
                      <a:pt x="372520" y="25225"/>
                    </a:lnTo>
                    <a:cubicBezTo>
                      <a:pt x="369586" y="27135"/>
                      <a:pt x="365032" y="26992"/>
                      <a:pt x="362349" y="24903"/>
                    </a:cubicBezTo>
                    <a:lnTo>
                      <a:pt x="356588" y="20422"/>
                    </a:lnTo>
                    <a:cubicBezTo>
                      <a:pt x="353904" y="18334"/>
                      <a:pt x="354106" y="15093"/>
                      <a:pt x="357040" y="13182"/>
                    </a:cubicBezTo>
                    <a:lnTo>
                      <a:pt x="363335" y="9081"/>
                    </a:lnTo>
                    <a:cubicBezTo>
                      <a:pt x="364801" y="8126"/>
                      <a:pt x="366673" y="7684"/>
                      <a:pt x="368514" y="7742"/>
                    </a:cubicBezTo>
                    <a:close/>
                    <a:moveTo>
                      <a:pt x="694068" y="0"/>
                    </a:moveTo>
                    <a:lnTo>
                      <a:pt x="721014" y="0"/>
                    </a:lnTo>
                    <a:lnTo>
                      <a:pt x="728471" y="25875"/>
                    </a:lnTo>
                    <a:lnTo>
                      <a:pt x="725051" y="25875"/>
                    </a:lnTo>
                    <a:lnTo>
                      <a:pt x="694068" y="3820"/>
                    </a:lnTo>
                    <a:close/>
                    <a:moveTo>
                      <a:pt x="535461" y="0"/>
                    </a:moveTo>
                    <a:lnTo>
                      <a:pt x="640211" y="0"/>
                    </a:lnTo>
                    <a:lnTo>
                      <a:pt x="640763" y="10209"/>
                    </a:lnTo>
                    <a:lnTo>
                      <a:pt x="615795" y="29406"/>
                    </a:lnTo>
                    <a:cubicBezTo>
                      <a:pt x="606691" y="36406"/>
                      <a:pt x="591340" y="36827"/>
                      <a:pt x="581506" y="30346"/>
                    </a:cubicBezTo>
                    <a:close/>
                    <a:moveTo>
                      <a:pt x="403964" y="0"/>
                    </a:moveTo>
                    <a:lnTo>
                      <a:pt x="511762" y="0"/>
                    </a:lnTo>
                    <a:lnTo>
                      <a:pt x="520528" y="3821"/>
                    </a:lnTo>
                    <a:cubicBezTo>
                      <a:pt x="533668" y="9548"/>
                      <a:pt x="537798" y="21774"/>
                      <a:pt x="529753" y="31129"/>
                    </a:cubicBezTo>
                    <a:lnTo>
                      <a:pt x="507686" y="56784"/>
                    </a:lnTo>
                    <a:cubicBezTo>
                      <a:pt x="499640" y="66138"/>
                      <a:pt x="482465" y="69078"/>
                      <a:pt x="469324" y="63350"/>
                    </a:cubicBezTo>
                    <a:lnTo>
                      <a:pt x="405948" y="35726"/>
                    </a:lnTo>
                    <a:cubicBezTo>
                      <a:pt x="392807" y="29999"/>
                      <a:pt x="388677" y="17773"/>
                      <a:pt x="396723" y="8418"/>
                    </a:cubicBezTo>
                    <a:close/>
                    <a:moveTo>
                      <a:pt x="268283" y="0"/>
                    </a:moveTo>
                    <a:lnTo>
                      <a:pt x="348422" y="0"/>
                    </a:lnTo>
                    <a:lnTo>
                      <a:pt x="346782" y="9553"/>
                    </a:lnTo>
                    <a:lnTo>
                      <a:pt x="312716" y="28522"/>
                    </a:lnTo>
                    <a:cubicBezTo>
                      <a:pt x="303259" y="33788"/>
                      <a:pt x="289596" y="32600"/>
                      <a:pt x="282198" y="25868"/>
                    </a:cubicBezTo>
                    <a:lnTo>
                      <a:pt x="266323" y="11421"/>
                    </a:lnTo>
                    <a:close/>
                    <a:moveTo>
                      <a:pt x="165736" y="0"/>
                    </a:moveTo>
                    <a:lnTo>
                      <a:pt x="228995" y="0"/>
                    </a:lnTo>
                    <a:lnTo>
                      <a:pt x="275206" y="32897"/>
                    </a:lnTo>
                    <a:cubicBezTo>
                      <a:pt x="283168" y="38564"/>
                      <a:pt x="283168" y="47752"/>
                      <a:pt x="275206" y="53419"/>
                    </a:cubicBezTo>
                    <a:lnTo>
                      <a:pt x="217444" y="94538"/>
                    </a:lnTo>
                    <a:cubicBezTo>
                      <a:pt x="209483" y="100205"/>
                      <a:pt x="196575" y="100205"/>
                      <a:pt x="188614" y="94538"/>
                    </a:cubicBezTo>
                    <a:lnTo>
                      <a:pt x="130900" y="53453"/>
                    </a:lnTo>
                    <a:lnTo>
                      <a:pt x="141290" y="17403"/>
                    </a:lnTo>
                    <a:close/>
                    <a:moveTo>
                      <a:pt x="146305" y="0"/>
                    </a:moveTo>
                    <a:lnTo>
                      <a:pt x="146360" y="0"/>
                    </a:lnTo>
                    <a:lnTo>
                      <a:pt x="146291" y="49"/>
                    </a:lnTo>
                    <a:close/>
                  </a:path>
                </a:pathLst>
              </a:custGeom>
              <a:pattFill prst="lgConfetti">
                <a:fgClr>
                  <a:srgbClr val="ED7D31">
                    <a:lumMod val="60000"/>
                    <a:lumOff val="40000"/>
                  </a:srgbClr>
                </a:fgClr>
                <a:bgClr>
                  <a:sysClr val="window" lastClr="FFFFFF">
                    <a:lumMod val="65000"/>
                  </a:sysClr>
                </a:bgClr>
              </a:pattFill>
              <a:ln w="3175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CC1ABE70-ABF0-4A76-B467-09476B1EA1AD}"/>
                </a:ext>
              </a:extLst>
            </p:cNvPr>
            <p:cNvGrpSpPr/>
            <p:nvPr/>
          </p:nvGrpSpPr>
          <p:grpSpPr>
            <a:xfrm>
              <a:off x="2158043" y="3216067"/>
              <a:ext cx="2576426" cy="821318"/>
              <a:chOff x="2158043" y="4955013"/>
              <a:chExt cx="2576426" cy="821318"/>
            </a:xfrm>
          </p:grpSpPr>
          <p:sp>
            <p:nvSpPr>
              <p:cNvPr id="75" name="台形 74">
                <a:extLst>
                  <a:ext uri="{FF2B5EF4-FFF2-40B4-BE49-F238E27FC236}">
                    <a16:creationId xmlns:a16="http://schemas.microsoft.com/office/drawing/2014/main" id="{A9F0CE4D-A8DA-42AF-9C5A-6FFEEB2F57D4}"/>
                  </a:ext>
                </a:extLst>
              </p:cNvPr>
              <p:cNvSpPr/>
              <p:nvPr/>
            </p:nvSpPr>
            <p:spPr>
              <a:xfrm>
                <a:off x="2158043" y="4955013"/>
                <a:ext cx="2576426" cy="819509"/>
              </a:xfrm>
              <a:prstGeom prst="trapezoid">
                <a:avLst>
                  <a:gd name="adj" fmla="val 17562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B3454B5E-A1B0-4B3D-9BBD-CE540DEED70E}"/>
                  </a:ext>
                </a:extLst>
              </p:cNvPr>
              <p:cNvSpPr/>
              <p:nvPr/>
            </p:nvSpPr>
            <p:spPr>
              <a:xfrm>
                <a:off x="2158043" y="4956804"/>
                <a:ext cx="2570530" cy="819527"/>
              </a:xfrm>
              <a:custGeom>
                <a:avLst/>
                <a:gdLst>
                  <a:gd name="connsiteX0" fmla="*/ 2420904 w 2570530"/>
                  <a:gd name="connsiteY0" fmla="*/ 810649 h 819527"/>
                  <a:gd name="connsiteX1" fmla="*/ 2428586 w 2570530"/>
                  <a:gd name="connsiteY1" fmla="*/ 812914 h 819527"/>
                  <a:gd name="connsiteX2" fmla="*/ 2437851 w 2570530"/>
                  <a:gd name="connsiteY2" fmla="*/ 819509 h 819527"/>
                  <a:gd name="connsiteX3" fmla="*/ 2403958 w 2570530"/>
                  <a:gd name="connsiteY3" fmla="*/ 819509 h 819527"/>
                  <a:gd name="connsiteX4" fmla="*/ 2413222 w 2570530"/>
                  <a:gd name="connsiteY4" fmla="*/ 812914 h 819527"/>
                  <a:gd name="connsiteX5" fmla="*/ 2420904 w 2570530"/>
                  <a:gd name="connsiteY5" fmla="*/ 810649 h 819527"/>
                  <a:gd name="connsiteX6" fmla="*/ 1790273 w 2570530"/>
                  <a:gd name="connsiteY6" fmla="*/ 810649 h 819527"/>
                  <a:gd name="connsiteX7" fmla="*/ 1797955 w 2570530"/>
                  <a:gd name="connsiteY7" fmla="*/ 812914 h 819527"/>
                  <a:gd name="connsiteX8" fmla="*/ 1807220 w 2570530"/>
                  <a:gd name="connsiteY8" fmla="*/ 819509 h 819527"/>
                  <a:gd name="connsiteX9" fmla="*/ 1773327 w 2570530"/>
                  <a:gd name="connsiteY9" fmla="*/ 819509 h 819527"/>
                  <a:gd name="connsiteX10" fmla="*/ 1782591 w 2570530"/>
                  <a:gd name="connsiteY10" fmla="*/ 812914 h 819527"/>
                  <a:gd name="connsiteX11" fmla="*/ 1790273 w 2570530"/>
                  <a:gd name="connsiteY11" fmla="*/ 810649 h 819527"/>
                  <a:gd name="connsiteX12" fmla="*/ 1159770 w 2570530"/>
                  <a:gd name="connsiteY12" fmla="*/ 810649 h 819527"/>
                  <a:gd name="connsiteX13" fmla="*/ 1167452 w 2570530"/>
                  <a:gd name="connsiteY13" fmla="*/ 812914 h 819527"/>
                  <a:gd name="connsiteX14" fmla="*/ 1176717 w 2570530"/>
                  <a:gd name="connsiteY14" fmla="*/ 819509 h 819527"/>
                  <a:gd name="connsiteX15" fmla="*/ 1142823 w 2570530"/>
                  <a:gd name="connsiteY15" fmla="*/ 819509 h 819527"/>
                  <a:gd name="connsiteX16" fmla="*/ 1152087 w 2570530"/>
                  <a:gd name="connsiteY16" fmla="*/ 812914 h 819527"/>
                  <a:gd name="connsiteX17" fmla="*/ 1159770 w 2570530"/>
                  <a:gd name="connsiteY17" fmla="*/ 810649 h 819527"/>
                  <a:gd name="connsiteX18" fmla="*/ 530460 w 2570530"/>
                  <a:gd name="connsiteY18" fmla="*/ 810649 h 819527"/>
                  <a:gd name="connsiteX19" fmla="*/ 538142 w 2570530"/>
                  <a:gd name="connsiteY19" fmla="*/ 812914 h 819527"/>
                  <a:gd name="connsiteX20" fmla="*/ 547407 w 2570530"/>
                  <a:gd name="connsiteY20" fmla="*/ 819509 h 819527"/>
                  <a:gd name="connsiteX21" fmla="*/ 513514 w 2570530"/>
                  <a:gd name="connsiteY21" fmla="*/ 819509 h 819527"/>
                  <a:gd name="connsiteX22" fmla="*/ 522778 w 2570530"/>
                  <a:gd name="connsiteY22" fmla="*/ 812914 h 819527"/>
                  <a:gd name="connsiteX23" fmla="*/ 530460 w 2570530"/>
                  <a:gd name="connsiteY23" fmla="*/ 810649 h 819527"/>
                  <a:gd name="connsiteX24" fmla="*/ 2337254 w 2570530"/>
                  <a:gd name="connsiteY24" fmla="*/ 800701 h 819527"/>
                  <a:gd name="connsiteX25" fmla="*/ 2342246 w 2570530"/>
                  <a:gd name="connsiteY25" fmla="*/ 802361 h 819527"/>
                  <a:gd name="connsiteX26" fmla="*/ 2348007 w 2570530"/>
                  <a:gd name="connsiteY26" fmla="*/ 806843 h 819527"/>
                  <a:gd name="connsiteX27" fmla="*/ 2347555 w 2570530"/>
                  <a:gd name="connsiteY27" fmla="*/ 814083 h 819527"/>
                  <a:gd name="connsiteX28" fmla="*/ 2341260 w 2570530"/>
                  <a:gd name="connsiteY28" fmla="*/ 818184 h 819527"/>
                  <a:gd name="connsiteX29" fmla="*/ 2331089 w 2570530"/>
                  <a:gd name="connsiteY29" fmla="*/ 817863 h 819527"/>
                  <a:gd name="connsiteX30" fmla="*/ 2325329 w 2570530"/>
                  <a:gd name="connsiteY30" fmla="*/ 813381 h 819527"/>
                  <a:gd name="connsiteX31" fmla="*/ 2325779 w 2570530"/>
                  <a:gd name="connsiteY31" fmla="*/ 806141 h 819527"/>
                  <a:gd name="connsiteX32" fmla="*/ 2332075 w 2570530"/>
                  <a:gd name="connsiteY32" fmla="*/ 802040 h 819527"/>
                  <a:gd name="connsiteX33" fmla="*/ 2337254 w 2570530"/>
                  <a:gd name="connsiteY33" fmla="*/ 800701 h 819527"/>
                  <a:gd name="connsiteX34" fmla="*/ 1706624 w 2570530"/>
                  <a:gd name="connsiteY34" fmla="*/ 800701 h 819527"/>
                  <a:gd name="connsiteX35" fmla="*/ 1711615 w 2570530"/>
                  <a:gd name="connsiteY35" fmla="*/ 802361 h 819527"/>
                  <a:gd name="connsiteX36" fmla="*/ 1717376 w 2570530"/>
                  <a:gd name="connsiteY36" fmla="*/ 806843 h 819527"/>
                  <a:gd name="connsiteX37" fmla="*/ 1716925 w 2570530"/>
                  <a:gd name="connsiteY37" fmla="*/ 814083 h 819527"/>
                  <a:gd name="connsiteX38" fmla="*/ 1710629 w 2570530"/>
                  <a:gd name="connsiteY38" fmla="*/ 818184 h 819527"/>
                  <a:gd name="connsiteX39" fmla="*/ 1700458 w 2570530"/>
                  <a:gd name="connsiteY39" fmla="*/ 817863 h 819527"/>
                  <a:gd name="connsiteX40" fmla="*/ 1694698 w 2570530"/>
                  <a:gd name="connsiteY40" fmla="*/ 813381 h 819527"/>
                  <a:gd name="connsiteX41" fmla="*/ 1695149 w 2570530"/>
                  <a:gd name="connsiteY41" fmla="*/ 806141 h 819527"/>
                  <a:gd name="connsiteX42" fmla="*/ 1701445 w 2570530"/>
                  <a:gd name="connsiteY42" fmla="*/ 802040 h 819527"/>
                  <a:gd name="connsiteX43" fmla="*/ 1706624 w 2570530"/>
                  <a:gd name="connsiteY43" fmla="*/ 800701 h 819527"/>
                  <a:gd name="connsiteX44" fmla="*/ 1076121 w 2570530"/>
                  <a:gd name="connsiteY44" fmla="*/ 800701 h 819527"/>
                  <a:gd name="connsiteX45" fmla="*/ 1081112 w 2570530"/>
                  <a:gd name="connsiteY45" fmla="*/ 802361 h 819527"/>
                  <a:gd name="connsiteX46" fmla="*/ 1086873 w 2570530"/>
                  <a:gd name="connsiteY46" fmla="*/ 806843 h 819527"/>
                  <a:gd name="connsiteX47" fmla="*/ 1086421 w 2570530"/>
                  <a:gd name="connsiteY47" fmla="*/ 814083 h 819527"/>
                  <a:gd name="connsiteX48" fmla="*/ 1080126 w 2570530"/>
                  <a:gd name="connsiteY48" fmla="*/ 818184 h 819527"/>
                  <a:gd name="connsiteX49" fmla="*/ 1069955 w 2570530"/>
                  <a:gd name="connsiteY49" fmla="*/ 817863 h 819527"/>
                  <a:gd name="connsiteX50" fmla="*/ 1064195 w 2570530"/>
                  <a:gd name="connsiteY50" fmla="*/ 813381 h 819527"/>
                  <a:gd name="connsiteX51" fmla="*/ 1064646 w 2570530"/>
                  <a:gd name="connsiteY51" fmla="*/ 806141 h 819527"/>
                  <a:gd name="connsiteX52" fmla="*/ 1070942 w 2570530"/>
                  <a:gd name="connsiteY52" fmla="*/ 802040 h 819527"/>
                  <a:gd name="connsiteX53" fmla="*/ 1076121 w 2570530"/>
                  <a:gd name="connsiteY53" fmla="*/ 800701 h 819527"/>
                  <a:gd name="connsiteX54" fmla="*/ 446811 w 2570530"/>
                  <a:gd name="connsiteY54" fmla="*/ 800701 h 819527"/>
                  <a:gd name="connsiteX55" fmla="*/ 451803 w 2570530"/>
                  <a:gd name="connsiteY55" fmla="*/ 802361 h 819527"/>
                  <a:gd name="connsiteX56" fmla="*/ 457563 w 2570530"/>
                  <a:gd name="connsiteY56" fmla="*/ 806843 h 819527"/>
                  <a:gd name="connsiteX57" fmla="*/ 457111 w 2570530"/>
                  <a:gd name="connsiteY57" fmla="*/ 814083 h 819527"/>
                  <a:gd name="connsiteX58" fmla="*/ 450817 w 2570530"/>
                  <a:gd name="connsiteY58" fmla="*/ 818184 h 819527"/>
                  <a:gd name="connsiteX59" fmla="*/ 440646 w 2570530"/>
                  <a:gd name="connsiteY59" fmla="*/ 817863 h 819527"/>
                  <a:gd name="connsiteX60" fmla="*/ 434885 w 2570530"/>
                  <a:gd name="connsiteY60" fmla="*/ 813381 h 819527"/>
                  <a:gd name="connsiteX61" fmla="*/ 435336 w 2570530"/>
                  <a:gd name="connsiteY61" fmla="*/ 806141 h 819527"/>
                  <a:gd name="connsiteX62" fmla="*/ 441632 w 2570530"/>
                  <a:gd name="connsiteY62" fmla="*/ 802040 h 819527"/>
                  <a:gd name="connsiteX63" fmla="*/ 446811 w 2570530"/>
                  <a:gd name="connsiteY63" fmla="*/ 800701 h 819527"/>
                  <a:gd name="connsiteX64" fmla="*/ 1964609 w 2570530"/>
                  <a:gd name="connsiteY64" fmla="*/ 796450 h 819527"/>
                  <a:gd name="connsiteX65" fmla="*/ 1969601 w 2570530"/>
                  <a:gd name="connsiteY65" fmla="*/ 798111 h 819527"/>
                  <a:gd name="connsiteX66" fmla="*/ 1975362 w 2570530"/>
                  <a:gd name="connsiteY66" fmla="*/ 802592 h 819527"/>
                  <a:gd name="connsiteX67" fmla="*/ 1974912 w 2570530"/>
                  <a:gd name="connsiteY67" fmla="*/ 809832 h 819527"/>
                  <a:gd name="connsiteX68" fmla="*/ 1968616 w 2570530"/>
                  <a:gd name="connsiteY68" fmla="*/ 813933 h 819527"/>
                  <a:gd name="connsiteX69" fmla="*/ 1958444 w 2570530"/>
                  <a:gd name="connsiteY69" fmla="*/ 813612 h 819527"/>
                  <a:gd name="connsiteX70" fmla="*/ 1952684 w 2570530"/>
                  <a:gd name="connsiteY70" fmla="*/ 809131 h 819527"/>
                  <a:gd name="connsiteX71" fmla="*/ 1953135 w 2570530"/>
                  <a:gd name="connsiteY71" fmla="*/ 801890 h 819527"/>
                  <a:gd name="connsiteX72" fmla="*/ 1959431 w 2570530"/>
                  <a:gd name="connsiteY72" fmla="*/ 797789 h 819527"/>
                  <a:gd name="connsiteX73" fmla="*/ 1964609 w 2570530"/>
                  <a:gd name="connsiteY73" fmla="*/ 796450 h 819527"/>
                  <a:gd name="connsiteX74" fmla="*/ 1334106 w 2570530"/>
                  <a:gd name="connsiteY74" fmla="*/ 796450 h 819527"/>
                  <a:gd name="connsiteX75" fmla="*/ 1339098 w 2570530"/>
                  <a:gd name="connsiteY75" fmla="*/ 798111 h 819527"/>
                  <a:gd name="connsiteX76" fmla="*/ 1344859 w 2570530"/>
                  <a:gd name="connsiteY76" fmla="*/ 802592 h 819527"/>
                  <a:gd name="connsiteX77" fmla="*/ 1344408 w 2570530"/>
                  <a:gd name="connsiteY77" fmla="*/ 809832 h 819527"/>
                  <a:gd name="connsiteX78" fmla="*/ 1338113 w 2570530"/>
                  <a:gd name="connsiteY78" fmla="*/ 813933 h 819527"/>
                  <a:gd name="connsiteX79" fmla="*/ 1327941 w 2570530"/>
                  <a:gd name="connsiteY79" fmla="*/ 813612 h 819527"/>
                  <a:gd name="connsiteX80" fmla="*/ 1322181 w 2570530"/>
                  <a:gd name="connsiteY80" fmla="*/ 809131 h 819527"/>
                  <a:gd name="connsiteX81" fmla="*/ 1322632 w 2570530"/>
                  <a:gd name="connsiteY81" fmla="*/ 801890 h 819527"/>
                  <a:gd name="connsiteX82" fmla="*/ 1328927 w 2570530"/>
                  <a:gd name="connsiteY82" fmla="*/ 797789 h 819527"/>
                  <a:gd name="connsiteX83" fmla="*/ 1334106 w 2570530"/>
                  <a:gd name="connsiteY83" fmla="*/ 796450 h 819527"/>
                  <a:gd name="connsiteX84" fmla="*/ 704797 w 2570530"/>
                  <a:gd name="connsiteY84" fmla="*/ 796450 h 819527"/>
                  <a:gd name="connsiteX85" fmla="*/ 709789 w 2570530"/>
                  <a:gd name="connsiteY85" fmla="*/ 798111 h 819527"/>
                  <a:gd name="connsiteX86" fmla="*/ 715549 w 2570530"/>
                  <a:gd name="connsiteY86" fmla="*/ 802592 h 819527"/>
                  <a:gd name="connsiteX87" fmla="*/ 715098 w 2570530"/>
                  <a:gd name="connsiteY87" fmla="*/ 809832 h 819527"/>
                  <a:gd name="connsiteX88" fmla="*/ 708803 w 2570530"/>
                  <a:gd name="connsiteY88" fmla="*/ 813933 h 819527"/>
                  <a:gd name="connsiteX89" fmla="*/ 698631 w 2570530"/>
                  <a:gd name="connsiteY89" fmla="*/ 813612 h 819527"/>
                  <a:gd name="connsiteX90" fmla="*/ 692871 w 2570530"/>
                  <a:gd name="connsiteY90" fmla="*/ 809131 h 819527"/>
                  <a:gd name="connsiteX91" fmla="*/ 693322 w 2570530"/>
                  <a:gd name="connsiteY91" fmla="*/ 801890 h 819527"/>
                  <a:gd name="connsiteX92" fmla="*/ 699617 w 2570530"/>
                  <a:gd name="connsiteY92" fmla="*/ 797789 h 819527"/>
                  <a:gd name="connsiteX93" fmla="*/ 704797 w 2570530"/>
                  <a:gd name="connsiteY93" fmla="*/ 796450 h 819527"/>
                  <a:gd name="connsiteX94" fmla="*/ 74293 w 2570530"/>
                  <a:gd name="connsiteY94" fmla="*/ 796450 h 819527"/>
                  <a:gd name="connsiteX95" fmla="*/ 79285 w 2570530"/>
                  <a:gd name="connsiteY95" fmla="*/ 798111 h 819527"/>
                  <a:gd name="connsiteX96" fmla="*/ 85046 w 2570530"/>
                  <a:gd name="connsiteY96" fmla="*/ 802592 h 819527"/>
                  <a:gd name="connsiteX97" fmla="*/ 84595 w 2570530"/>
                  <a:gd name="connsiteY97" fmla="*/ 809832 h 819527"/>
                  <a:gd name="connsiteX98" fmla="*/ 78300 w 2570530"/>
                  <a:gd name="connsiteY98" fmla="*/ 813933 h 819527"/>
                  <a:gd name="connsiteX99" fmla="*/ 68127 w 2570530"/>
                  <a:gd name="connsiteY99" fmla="*/ 813612 h 819527"/>
                  <a:gd name="connsiteX100" fmla="*/ 62368 w 2570530"/>
                  <a:gd name="connsiteY100" fmla="*/ 809131 h 819527"/>
                  <a:gd name="connsiteX101" fmla="*/ 62818 w 2570530"/>
                  <a:gd name="connsiteY101" fmla="*/ 801890 h 819527"/>
                  <a:gd name="connsiteX102" fmla="*/ 69114 w 2570530"/>
                  <a:gd name="connsiteY102" fmla="*/ 797789 h 819527"/>
                  <a:gd name="connsiteX103" fmla="*/ 74293 w 2570530"/>
                  <a:gd name="connsiteY103" fmla="*/ 796450 h 819527"/>
                  <a:gd name="connsiteX104" fmla="*/ 763846 w 2570530"/>
                  <a:gd name="connsiteY104" fmla="*/ 794443 h 819527"/>
                  <a:gd name="connsiteX105" fmla="*/ 795258 w 2570530"/>
                  <a:gd name="connsiteY105" fmla="*/ 814336 h 819527"/>
                  <a:gd name="connsiteX106" fmla="*/ 795258 w 2570530"/>
                  <a:gd name="connsiteY106" fmla="*/ 819509 h 819527"/>
                  <a:gd name="connsiteX107" fmla="*/ 735902 w 2570530"/>
                  <a:gd name="connsiteY107" fmla="*/ 819509 h 819527"/>
                  <a:gd name="connsiteX108" fmla="*/ 735902 w 2570530"/>
                  <a:gd name="connsiteY108" fmla="*/ 814336 h 819527"/>
                  <a:gd name="connsiteX109" fmla="*/ 1394350 w 2570530"/>
                  <a:gd name="connsiteY109" fmla="*/ 793593 h 819527"/>
                  <a:gd name="connsiteX110" fmla="*/ 1425762 w 2570530"/>
                  <a:gd name="connsiteY110" fmla="*/ 814336 h 819527"/>
                  <a:gd name="connsiteX111" fmla="*/ 1425762 w 2570530"/>
                  <a:gd name="connsiteY111" fmla="*/ 819509 h 819527"/>
                  <a:gd name="connsiteX112" fmla="*/ 1365212 w 2570530"/>
                  <a:gd name="connsiteY112" fmla="*/ 819509 h 819527"/>
                  <a:gd name="connsiteX113" fmla="*/ 1365212 w 2570530"/>
                  <a:gd name="connsiteY113" fmla="*/ 814336 h 819527"/>
                  <a:gd name="connsiteX114" fmla="*/ 134537 w 2570530"/>
                  <a:gd name="connsiteY114" fmla="*/ 793593 h 819527"/>
                  <a:gd name="connsiteX115" fmla="*/ 165949 w 2570530"/>
                  <a:gd name="connsiteY115" fmla="*/ 814336 h 819527"/>
                  <a:gd name="connsiteX116" fmla="*/ 165949 w 2570530"/>
                  <a:gd name="connsiteY116" fmla="*/ 819509 h 819527"/>
                  <a:gd name="connsiteX117" fmla="*/ 105399 w 2570530"/>
                  <a:gd name="connsiteY117" fmla="*/ 819509 h 819527"/>
                  <a:gd name="connsiteX118" fmla="*/ 105399 w 2570530"/>
                  <a:gd name="connsiteY118" fmla="*/ 814336 h 819527"/>
                  <a:gd name="connsiteX119" fmla="*/ 2260750 w 2570530"/>
                  <a:gd name="connsiteY119" fmla="*/ 793211 h 819527"/>
                  <a:gd name="connsiteX120" fmla="*/ 2276109 w 2570530"/>
                  <a:gd name="connsiteY120" fmla="*/ 797739 h 819527"/>
                  <a:gd name="connsiteX121" fmla="*/ 2306691 w 2570530"/>
                  <a:gd name="connsiteY121" fmla="*/ 819509 h 819527"/>
                  <a:gd name="connsiteX122" fmla="*/ 2215196 w 2570530"/>
                  <a:gd name="connsiteY122" fmla="*/ 819509 h 819527"/>
                  <a:gd name="connsiteX123" fmla="*/ 2215196 w 2570530"/>
                  <a:gd name="connsiteY123" fmla="*/ 819234 h 819527"/>
                  <a:gd name="connsiteX124" fmla="*/ 2245391 w 2570530"/>
                  <a:gd name="connsiteY124" fmla="*/ 797739 h 819527"/>
                  <a:gd name="connsiteX125" fmla="*/ 2260750 w 2570530"/>
                  <a:gd name="connsiteY125" fmla="*/ 793211 h 819527"/>
                  <a:gd name="connsiteX126" fmla="*/ 1630120 w 2570530"/>
                  <a:gd name="connsiteY126" fmla="*/ 793211 h 819527"/>
                  <a:gd name="connsiteX127" fmla="*/ 1645479 w 2570530"/>
                  <a:gd name="connsiteY127" fmla="*/ 797739 h 819527"/>
                  <a:gd name="connsiteX128" fmla="*/ 1676061 w 2570530"/>
                  <a:gd name="connsiteY128" fmla="*/ 819509 h 819527"/>
                  <a:gd name="connsiteX129" fmla="*/ 1584565 w 2570530"/>
                  <a:gd name="connsiteY129" fmla="*/ 819509 h 819527"/>
                  <a:gd name="connsiteX130" fmla="*/ 1584565 w 2570530"/>
                  <a:gd name="connsiteY130" fmla="*/ 819234 h 819527"/>
                  <a:gd name="connsiteX131" fmla="*/ 1614760 w 2570530"/>
                  <a:gd name="connsiteY131" fmla="*/ 797739 h 819527"/>
                  <a:gd name="connsiteX132" fmla="*/ 1630120 w 2570530"/>
                  <a:gd name="connsiteY132" fmla="*/ 793211 h 819527"/>
                  <a:gd name="connsiteX133" fmla="*/ 999616 w 2570530"/>
                  <a:gd name="connsiteY133" fmla="*/ 793211 h 819527"/>
                  <a:gd name="connsiteX134" fmla="*/ 1014975 w 2570530"/>
                  <a:gd name="connsiteY134" fmla="*/ 797739 h 819527"/>
                  <a:gd name="connsiteX135" fmla="*/ 1045557 w 2570530"/>
                  <a:gd name="connsiteY135" fmla="*/ 819509 h 819527"/>
                  <a:gd name="connsiteX136" fmla="*/ 954062 w 2570530"/>
                  <a:gd name="connsiteY136" fmla="*/ 819509 h 819527"/>
                  <a:gd name="connsiteX137" fmla="*/ 954062 w 2570530"/>
                  <a:gd name="connsiteY137" fmla="*/ 819234 h 819527"/>
                  <a:gd name="connsiteX138" fmla="*/ 984257 w 2570530"/>
                  <a:gd name="connsiteY138" fmla="*/ 797739 h 819527"/>
                  <a:gd name="connsiteX139" fmla="*/ 999616 w 2570530"/>
                  <a:gd name="connsiteY139" fmla="*/ 793211 h 819527"/>
                  <a:gd name="connsiteX140" fmla="*/ 370307 w 2570530"/>
                  <a:gd name="connsiteY140" fmla="*/ 793211 h 819527"/>
                  <a:gd name="connsiteX141" fmla="*/ 385666 w 2570530"/>
                  <a:gd name="connsiteY141" fmla="*/ 797739 h 819527"/>
                  <a:gd name="connsiteX142" fmla="*/ 416247 w 2570530"/>
                  <a:gd name="connsiteY142" fmla="*/ 819509 h 819527"/>
                  <a:gd name="connsiteX143" fmla="*/ 324753 w 2570530"/>
                  <a:gd name="connsiteY143" fmla="*/ 819509 h 819527"/>
                  <a:gd name="connsiteX144" fmla="*/ 324753 w 2570530"/>
                  <a:gd name="connsiteY144" fmla="*/ 819234 h 819527"/>
                  <a:gd name="connsiteX145" fmla="*/ 354948 w 2570530"/>
                  <a:gd name="connsiteY145" fmla="*/ 797739 h 819527"/>
                  <a:gd name="connsiteX146" fmla="*/ 370307 w 2570530"/>
                  <a:gd name="connsiteY146" fmla="*/ 793211 h 819527"/>
                  <a:gd name="connsiteX147" fmla="*/ 2024980 w 2570530"/>
                  <a:gd name="connsiteY147" fmla="*/ 791975 h 819527"/>
                  <a:gd name="connsiteX148" fmla="*/ 2056392 w 2570530"/>
                  <a:gd name="connsiteY148" fmla="*/ 814336 h 819527"/>
                  <a:gd name="connsiteX149" fmla="*/ 2056392 w 2570530"/>
                  <a:gd name="connsiteY149" fmla="*/ 819509 h 819527"/>
                  <a:gd name="connsiteX150" fmla="*/ 1995716 w 2570530"/>
                  <a:gd name="connsiteY150" fmla="*/ 819509 h 819527"/>
                  <a:gd name="connsiteX151" fmla="*/ 1995715 w 2570530"/>
                  <a:gd name="connsiteY151" fmla="*/ 814336 h 819527"/>
                  <a:gd name="connsiteX152" fmla="*/ 2024980 w 2570530"/>
                  <a:gd name="connsiteY152" fmla="*/ 793503 h 819527"/>
                  <a:gd name="connsiteX153" fmla="*/ 2365503 w 2570530"/>
                  <a:gd name="connsiteY153" fmla="*/ 790527 h 819527"/>
                  <a:gd name="connsiteX154" fmla="*/ 2371115 w 2570530"/>
                  <a:gd name="connsiteY154" fmla="*/ 792394 h 819527"/>
                  <a:gd name="connsiteX155" fmla="*/ 2390355 w 2570530"/>
                  <a:gd name="connsiteY155" fmla="*/ 807362 h 819527"/>
                  <a:gd name="connsiteX156" fmla="*/ 2389848 w 2570530"/>
                  <a:gd name="connsiteY156" fmla="*/ 815502 h 819527"/>
                  <a:gd name="connsiteX157" fmla="*/ 2383696 w 2570530"/>
                  <a:gd name="connsiteY157" fmla="*/ 819509 h 819527"/>
                  <a:gd name="connsiteX158" fmla="*/ 2371027 w 2570530"/>
                  <a:gd name="connsiteY158" fmla="*/ 819509 h 819527"/>
                  <a:gd name="connsiteX159" fmla="*/ 2352097 w 2570530"/>
                  <a:gd name="connsiteY159" fmla="*/ 804782 h 819527"/>
                  <a:gd name="connsiteX160" fmla="*/ 2352603 w 2570530"/>
                  <a:gd name="connsiteY160" fmla="*/ 796642 h 819527"/>
                  <a:gd name="connsiteX161" fmla="*/ 2359680 w 2570530"/>
                  <a:gd name="connsiteY161" fmla="*/ 792033 h 819527"/>
                  <a:gd name="connsiteX162" fmla="*/ 2365503 w 2570530"/>
                  <a:gd name="connsiteY162" fmla="*/ 790527 h 819527"/>
                  <a:gd name="connsiteX163" fmla="*/ 1734872 w 2570530"/>
                  <a:gd name="connsiteY163" fmla="*/ 790527 h 819527"/>
                  <a:gd name="connsiteX164" fmla="*/ 1740484 w 2570530"/>
                  <a:gd name="connsiteY164" fmla="*/ 792394 h 819527"/>
                  <a:gd name="connsiteX165" fmla="*/ 1759725 w 2570530"/>
                  <a:gd name="connsiteY165" fmla="*/ 807362 h 819527"/>
                  <a:gd name="connsiteX166" fmla="*/ 1759217 w 2570530"/>
                  <a:gd name="connsiteY166" fmla="*/ 815502 h 819527"/>
                  <a:gd name="connsiteX167" fmla="*/ 1753065 w 2570530"/>
                  <a:gd name="connsiteY167" fmla="*/ 819509 h 819527"/>
                  <a:gd name="connsiteX168" fmla="*/ 1740397 w 2570530"/>
                  <a:gd name="connsiteY168" fmla="*/ 819509 h 819527"/>
                  <a:gd name="connsiteX169" fmla="*/ 1721466 w 2570530"/>
                  <a:gd name="connsiteY169" fmla="*/ 804782 h 819527"/>
                  <a:gd name="connsiteX170" fmla="*/ 1721973 w 2570530"/>
                  <a:gd name="connsiteY170" fmla="*/ 796642 h 819527"/>
                  <a:gd name="connsiteX171" fmla="*/ 1729050 w 2570530"/>
                  <a:gd name="connsiteY171" fmla="*/ 792033 h 819527"/>
                  <a:gd name="connsiteX172" fmla="*/ 1734872 w 2570530"/>
                  <a:gd name="connsiteY172" fmla="*/ 790527 h 819527"/>
                  <a:gd name="connsiteX173" fmla="*/ 1104369 w 2570530"/>
                  <a:gd name="connsiteY173" fmla="*/ 790527 h 819527"/>
                  <a:gd name="connsiteX174" fmla="*/ 1109981 w 2570530"/>
                  <a:gd name="connsiteY174" fmla="*/ 792394 h 819527"/>
                  <a:gd name="connsiteX175" fmla="*/ 1129221 w 2570530"/>
                  <a:gd name="connsiteY175" fmla="*/ 807362 h 819527"/>
                  <a:gd name="connsiteX176" fmla="*/ 1128714 w 2570530"/>
                  <a:gd name="connsiteY176" fmla="*/ 815502 h 819527"/>
                  <a:gd name="connsiteX177" fmla="*/ 1122562 w 2570530"/>
                  <a:gd name="connsiteY177" fmla="*/ 819509 h 819527"/>
                  <a:gd name="connsiteX178" fmla="*/ 1109893 w 2570530"/>
                  <a:gd name="connsiteY178" fmla="*/ 819509 h 819527"/>
                  <a:gd name="connsiteX179" fmla="*/ 1090963 w 2570530"/>
                  <a:gd name="connsiteY179" fmla="*/ 804782 h 819527"/>
                  <a:gd name="connsiteX180" fmla="*/ 1091470 w 2570530"/>
                  <a:gd name="connsiteY180" fmla="*/ 796642 h 819527"/>
                  <a:gd name="connsiteX181" fmla="*/ 1098547 w 2570530"/>
                  <a:gd name="connsiteY181" fmla="*/ 792033 h 819527"/>
                  <a:gd name="connsiteX182" fmla="*/ 1104369 w 2570530"/>
                  <a:gd name="connsiteY182" fmla="*/ 790527 h 819527"/>
                  <a:gd name="connsiteX183" fmla="*/ 475060 w 2570530"/>
                  <a:gd name="connsiteY183" fmla="*/ 790527 h 819527"/>
                  <a:gd name="connsiteX184" fmla="*/ 480671 w 2570530"/>
                  <a:gd name="connsiteY184" fmla="*/ 792394 h 819527"/>
                  <a:gd name="connsiteX185" fmla="*/ 499912 w 2570530"/>
                  <a:gd name="connsiteY185" fmla="*/ 807362 h 819527"/>
                  <a:gd name="connsiteX186" fmla="*/ 499405 w 2570530"/>
                  <a:gd name="connsiteY186" fmla="*/ 815502 h 819527"/>
                  <a:gd name="connsiteX187" fmla="*/ 493252 w 2570530"/>
                  <a:gd name="connsiteY187" fmla="*/ 819509 h 819527"/>
                  <a:gd name="connsiteX188" fmla="*/ 480584 w 2570530"/>
                  <a:gd name="connsiteY188" fmla="*/ 819509 h 819527"/>
                  <a:gd name="connsiteX189" fmla="*/ 461653 w 2570530"/>
                  <a:gd name="connsiteY189" fmla="*/ 804782 h 819527"/>
                  <a:gd name="connsiteX190" fmla="*/ 462160 w 2570530"/>
                  <a:gd name="connsiteY190" fmla="*/ 796642 h 819527"/>
                  <a:gd name="connsiteX191" fmla="*/ 469237 w 2570530"/>
                  <a:gd name="connsiteY191" fmla="*/ 792033 h 819527"/>
                  <a:gd name="connsiteX192" fmla="*/ 475060 w 2570530"/>
                  <a:gd name="connsiteY192" fmla="*/ 790527 h 819527"/>
                  <a:gd name="connsiteX193" fmla="*/ 2423250 w 2570530"/>
                  <a:gd name="connsiteY193" fmla="*/ 787948 h 819527"/>
                  <a:gd name="connsiteX194" fmla="*/ 2428243 w 2570530"/>
                  <a:gd name="connsiteY194" fmla="*/ 789608 h 819527"/>
                  <a:gd name="connsiteX195" fmla="*/ 2434004 w 2570530"/>
                  <a:gd name="connsiteY195" fmla="*/ 794089 h 819527"/>
                  <a:gd name="connsiteX196" fmla="*/ 2433552 w 2570530"/>
                  <a:gd name="connsiteY196" fmla="*/ 801330 h 819527"/>
                  <a:gd name="connsiteX197" fmla="*/ 2427256 w 2570530"/>
                  <a:gd name="connsiteY197" fmla="*/ 805430 h 819527"/>
                  <a:gd name="connsiteX198" fmla="*/ 2417085 w 2570530"/>
                  <a:gd name="connsiteY198" fmla="*/ 805109 h 819527"/>
                  <a:gd name="connsiteX199" fmla="*/ 2411325 w 2570530"/>
                  <a:gd name="connsiteY199" fmla="*/ 800627 h 819527"/>
                  <a:gd name="connsiteX200" fmla="*/ 2411776 w 2570530"/>
                  <a:gd name="connsiteY200" fmla="*/ 793387 h 819527"/>
                  <a:gd name="connsiteX201" fmla="*/ 2418072 w 2570530"/>
                  <a:gd name="connsiteY201" fmla="*/ 789286 h 819527"/>
                  <a:gd name="connsiteX202" fmla="*/ 2423250 w 2570530"/>
                  <a:gd name="connsiteY202" fmla="*/ 787948 h 819527"/>
                  <a:gd name="connsiteX203" fmla="*/ 1792620 w 2570530"/>
                  <a:gd name="connsiteY203" fmla="*/ 787948 h 819527"/>
                  <a:gd name="connsiteX204" fmla="*/ 1797613 w 2570530"/>
                  <a:gd name="connsiteY204" fmla="*/ 789608 h 819527"/>
                  <a:gd name="connsiteX205" fmla="*/ 1803373 w 2570530"/>
                  <a:gd name="connsiteY205" fmla="*/ 794089 h 819527"/>
                  <a:gd name="connsiteX206" fmla="*/ 1802921 w 2570530"/>
                  <a:gd name="connsiteY206" fmla="*/ 801330 h 819527"/>
                  <a:gd name="connsiteX207" fmla="*/ 1796625 w 2570530"/>
                  <a:gd name="connsiteY207" fmla="*/ 805430 h 819527"/>
                  <a:gd name="connsiteX208" fmla="*/ 1786454 w 2570530"/>
                  <a:gd name="connsiteY208" fmla="*/ 805109 h 819527"/>
                  <a:gd name="connsiteX209" fmla="*/ 1780694 w 2570530"/>
                  <a:gd name="connsiteY209" fmla="*/ 800627 h 819527"/>
                  <a:gd name="connsiteX210" fmla="*/ 1781145 w 2570530"/>
                  <a:gd name="connsiteY210" fmla="*/ 793387 h 819527"/>
                  <a:gd name="connsiteX211" fmla="*/ 1787441 w 2570530"/>
                  <a:gd name="connsiteY211" fmla="*/ 789286 h 819527"/>
                  <a:gd name="connsiteX212" fmla="*/ 1792620 w 2570530"/>
                  <a:gd name="connsiteY212" fmla="*/ 787948 h 819527"/>
                  <a:gd name="connsiteX213" fmla="*/ 1162117 w 2570530"/>
                  <a:gd name="connsiteY213" fmla="*/ 787948 h 819527"/>
                  <a:gd name="connsiteX214" fmla="*/ 1167109 w 2570530"/>
                  <a:gd name="connsiteY214" fmla="*/ 789608 h 819527"/>
                  <a:gd name="connsiteX215" fmla="*/ 1172869 w 2570530"/>
                  <a:gd name="connsiteY215" fmla="*/ 794089 h 819527"/>
                  <a:gd name="connsiteX216" fmla="*/ 1172418 w 2570530"/>
                  <a:gd name="connsiteY216" fmla="*/ 801330 h 819527"/>
                  <a:gd name="connsiteX217" fmla="*/ 1166122 w 2570530"/>
                  <a:gd name="connsiteY217" fmla="*/ 805430 h 819527"/>
                  <a:gd name="connsiteX218" fmla="*/ 1155951 w 2570530"/>
                  <a:gd name="connsiteY218" fmla="*/ 805109 h 819527"/>
                  <a:gd name="connsiteX219" fmla="*/ 1150191 w 2570530"/>
                  <a:gd name="connsiteY219" fmla="*/ 800627 h 819527"/>
                  <a:gd name="connsiteX220" fmla="*/ 1150642 w 2570530"/>
                  <a:gd name="connsiteY220" fmla="*/ 793387 h 819527"/>
                  <a:gd name="connsiteX221" fmla="*/ 1156938 w 2570530"/>
                  <a:gd name="connsiteY221" fmla="*/ 789286 h 819527"/>
                  <a:gd name="connsiteX222" fmla="*/ 1162117 w 2570530"/>
                  <a:gd name="connsiteY222" fmla="*/ 787948 h 819527"/>
                  <a:gd name="connsiteX223" fmla="*/ 532807 w 2570530"/>
                  <a:gd name="connsiteY223" fmla="*/ 787948 h 819527"/>
                  <a:gd name="connsiteX224" fmla="*/ 537800 w 2570530"/>
                  <a:gd name="connsiteY224" fmla="*/ 789608 h 819527"/>
                  <a:gd name="connsiteX225" fmla="*/ 543560 w 2570530"/>
                  <a:gd name="connsiteY225" fmla="*/ 794089 h 819527"/>
                  <a:gd name="connsiteX226" fmla="*/ 543108 w 2570530"/>
                  <a:gd name="connsiteY226" fmla="*/ 801330 h 819527"/>
                  <a:gd name="connsiteX227" fmla="*/ 536813 w 2570530"/>
                  <a:gd name="connsiteY227" fmla="*/ 805430 h 819527"/>
                  <a:gd name="connsiteX228" fmla="*/ 526642 w 2570530"/>
                  <a:gd name="connsiteY228" fmla="*/ 805109 h 819527"/>
                  <a:gd name="connsiteX229" fmla="*/ 520881 w 2570530"/>
                  <a:gd name="connsiteY229" fmla="*/ 800627 h 819527"/>
                  <a:gd name="connsiteX230" fmla="*/ 521333 w 2570530"/>
                  <a:gd name="connsiteY230" fmla="*/ 793387 h 819527"/>
                  <a:gd name="connsiteX231" fmla="*/ 527628 w 2570530"/>
                  <a:gd name="connsiteY231" fmla="*/ 789286 h 819527"/>
                  <a:gd name="connsiteX232" fmla="*/ 532807 w 2570530"/>
                  <a:gd name="connsiteY232" fmla="*/ 787948 h 819527"/>
                  <a:gd name="connsiteX233" fmla="*/ 2139672 w 2570530"/>
                  <a:gd name="connsiteY233" fmla="*/ 778011 h 819527"/>
                  <a:gd name="connsiteX234" fmla="*/ 2149570 w 2570530"/>
                  <a:gd name="connsiteY234" fmla="*/ 780929 h 819527"/>
                  <a:gd name="connsiteX235" fmla="*/ 2189236 w 2570530"/>
                  <a:gd name="connsiteY235" fmla="*/ 809166 h 819527"/>
                  <a:gd name="connsiteX236" fmla="*/ 2189236 w 2570530"/>
                  <a:gd name="connsiteY236" fmla="*/ 819509 h 819527"/>
                  <a:gd name="connsiteX237" fmla="*/ 2088165 w 2570530"/>
                  <a:gd name="connsiteY237" fmla="*/ 819509 h 819527"/>
                  <a:gd name="connsiteX238" fmla="*/ 2088165 w 2570530"/>
                  <a:gd name="connsiteY238" fmla="*/ 810548 h 819527"/>
                  <a:gd name="connsiteX239" fmla="*/ 2129773 w 2570530"/>
                  <a:gd name="connsiteY239" fmla="*/ 780929 h 819527"/>
                  <a:gd name="connsiteX240" fmla="*/ 2139672 w 2570530"/>
                  <a:gd name="connsiteY240" fmla="*/ 778011 h 819527"/>
                  <a:gd name="connsiteX241" fmla="*/ 1509041 w 2570530"/>
                  <a:gd name="connsiteY241" fmla="*/ 778011 h 819527"/>
                  <a:gd name="connsiteX242" fmla="*/ 1518940 w 2570530"/>
                  <a:gd name="connsiteY242" fmla="*/ 780929 h 819527"/>
                  <a:gd name="connsiteX243" fmla="*/ 1558606 w 2570530"/>
                  <a:gd name="connsiteY243" fmla="*/ 809166 h 819527"/>
                  <a:gd name="connsiteX244" fmla="*/ 1558606 w 2570530"/>
                  <a:gd name="connsiteY244" fmla="*/ 819509 h 819527"/>
                  <a:gd name="connsiteX245" fmla="*/ 1457535 w 2570530"/>
                  <a:gd name="connsiteY245" fmla="*/ 819509 h 819527"/>
                  <a:gd name="connsiteX246" fmla="*/ 1457535 w 2570530"/>
                  <a:gd name="connsiteY246" fmla="*/ 810548 h 819527"/>
                  <a:gd name="connsiteX247" fmla="*/ 1499143 w 2570530"/>
                  <a:gd name="connsiteY247" fmla="*/ 780929 h 819527"/>
                  <a:gd name="connsiteX248" fmla="*/ 1509041 w 2570530"/>
                  <a:gd name="connsiteY248" fmla="*/ 778011 h 819527"/>
                  <a:gd name="connsiteX249" fmla="*/ 878538 w 2570530"/>
                  <a:gd name="connsiteY249" fmla="*/ 778011 h 819527"/>
                  <a:gd name="connsiteX250" fmla="*/ 888437 w 2570530"/>
                  <a:gd name="connsiteY250" fmla="*/ 780929 h 819527"/>
                  <a:gd name="connsiteX251" fmla="*/ 928102 w 2570530"/>
                  <a:gd name="connsiteY251" fmla="*/ 809166 h 819527"/>
                  <a:gd name="connsiteX252" fmla="*/ 928102 w 2570530"/>
                  <a:gd name="connsiteY252" fmla="*/ 819509 h 819527"/>
                  <a:gd name="connsiteX253" fmla="*/ 827031 w 2570530"/>
                  <a:gd name="connsiteY253" fmla="*/ 819509 h 819527"/>
                  <a:gd name="connsiteX254" fmla="*/ 827031 w 2570530"/>
                  <a:gd name="connsiteY254" fmla="*/ 810548 h 819527"/>
                  <a:gd name="connsiteX255" fmla="*/ 868640 w 2570530"/>
                  <a:gd name="connsiteY255" fmla="*/ 780929 h 819527"/>
                  <a:gd name="connsiteX256" fmla="*/ 878538 w 2570530"/>
                  <a:gd name="connsiteY256" fmla="*/ 778011 h 819527"/>
                  <a:gd name="connsiteX257" fmla="*/ 249229 w 2570530"/>
                  <a:gd name="connsiteY257" fmla="*/ 778011 h 819527"/>
                  <a:gd name="connsiteX258" fmla="*/ 259127 w 2570530"/>
                  <a:gd name="connsiteY258" fmla="*/ 780929 h 819527"/>
                  <a:gd name="connsiteX259" fmla="*/ 298792 w 2570530"/>
                  <a:gd name="connsiteY259" fmla="*/ 809166 h 819527"/>
                  <a:gd name="connsiteX260" fmla="*/ 298792 w 2570530"/>
                  <a:gd name="connsiteY260" fmla="*/ 819509 h 819527"/>
                  <a:gd name="connsiteX261" fmla="*/ 197722 w 2570530"/>
                  <a:gd name="connsiteY261" fmla="*/ 819509 h 819527"/>
                  <a:gd name="connsiteX262" fmla="*/ 197722 w 2570530"/>
                  <a:gd name="connsiteY262" fmla="*/ 810548 h 819527"/>
                  <a:gd name="connsiteX263" fmla="*/ 239330 w 2570530"/>
                  <a:gd name="connsiteY263" fmla="*/ 780929 h 819527"/>
                  <a:gd name="connsiteX264" fmla="*/ 249229 w 2570530"/>
                  <a:gd name="connsiteY264" fmla="*/ 778011 h 819527"/>
                  <a:gd name="connsiteX265" fmla="*/ 8303 w 2570530"/>
                  <a:gd name="connsiteY265" fmla="*/ 772232 h 819527"/>
                  <a:gd name="connsiteX266" fmla="*/ 35793 w 2570530"/>
                  <a:gd name="connsiteY266" fmla="*/ 791455 h 819527"/>
                  <a:gd name="connsiteX267" fmla="*/ 36047 w 2570530"/>
                  <a:gd name="connsiteY267" fmla="*/ 811703 h 819527"/>
                  <a:gd name="connsiteX268" fmla="*/ 25275 w 2570530"/>
                  <a:gd name="connsiteY268" fmla="*/ 819509 h 819527"/>
                  <a:gd name="connsiteX269" fmla="*/ 0 w 2570530"/>
                  <a:gd name="connsiteY269" fmla="*/ 819509 h 819527"/>
                  <a:gd name="connsiteX270" fmla="*/ 1990990 w 2570530"/>
                  <a:gd name="connsiteY270" fmla="*/ 768396 h 819527"/>
                  <a:gd name="connsiteX271" fmla="*/ 1994998 w 2570530"/>
                  <a:gd name="connsiteY271" fmla="*/ 769578 h 819527"/>
                  <a:gd name="connsiteX272" fmla="*/ 2012773 w 2570530"/>
                  <a:gd name="connsiteY272" fmla="*/ 782231 h 819527"/>
                  <a:gd name="connsiteX273" fmla="*/ 2012773 w 2570530"/>
                  <a:gd name="connsiteY273" fmla="*/ 787939 h 819527"/>
                  <a:gd name="connsiteX274" fmla="*/ 1996962 w 2570530"/>
                  <a:gd name="connsiteY274" fmla="*/ 799194 h 819527"/>
                  <a:gd name="connsiteX275" fmla="*/ 1988945 w 2570530"/>
                  <a:gd name="connsiteY275" fmla="*/ 799194 h 819527"/>
                  <a:gd name="connsiteX276" fmla="*/ 1971170 w 2570530"/>
                  <a:gd name="connsiteY276" fmla="*/ 786541 h 819527"/>
                  <a:gd name="connsiteX277" fmla="*/ 1971170 w 2570530"/>
                  <a:gd name="connsiteY277" fmla="*/ 780833 h 819527"/>
                  <a:gd name="connsiteX278" fmla="*/ 1986981 w 2570530"/>
                  <a:gd name="connsiteY278" fmla="*/ 769578 h 819527"/>
                  <a:gd name="connsiteX279" fmla="*/ 1990990 w 2570530"/>
                  <a:gd name="connsiteY279" fmla="*/ 768396 h 819527"/>
                  <a:gd name="connsiteX280" fmla="*/ 1360486 w 2570530"/>
                  <a:gd name="connsiteY280" fmla="*/ 768396 h 819527"/>
                  <a:gd name="connsiteX281" fmla="*/ 1364495 w 2570530"/>
                  <a:gd name="connsiteY281" fmla="*/ 769578 h 819527"/>
                  <a:gd name="connsiteX282" fmla="*/ 1382270 w 2570530"/>
                  <a:gd name="connsiteY282" fmla="*/ 782231 h 819527"/>
                  <a:gd name="connsiteX283" fmla="*/ 1382270 w 2570530"/>
                  <a:gd name="connsiteY283" fmla="*/ 787939 h 819527"/>
                  <a:gd name="connsiteX284" fmla="*/ 1366459 w 2570530"/>
                  <a:gd name="connsiteY284" fmla="*/ 799194 h 819527"/>
                  <a:gd name="connsiteX285" fmla="*/ 1358442 w 2570530"/>
                  <a:gd name="connsiteY285" fmla="*/ 799194 h 819527"/>
                  <a:gd name="connsiteX286" fmla="*/ 1340667 w 2570530"/>
                  <a:gd name="connsiteY286" fmla="*/ 786541 h 819527"/>
                  <a:gd name="connsiteX287" fmla="*/ 1340667 w 2570530"/>
                  <a:gd name="connsiteY287" fmla="*/ 780833 h 819527"/>
                  <a:gd name="connsiteX288" fmla="*/ 1356478 w 2570530"/>
                  <a:gd name="connsiteY288" fmla="*/ 769578 h 819527"/>
                  <a:gd name="connsiteX289" fmla="*/ 1360486 w 2570530"/>
                  <a:gd name="connsiteY289" fmla="*/ 768396 h 819527"/>
                  <a:gd name="connsiteX290" fmla="*/ 731176 w 2570530"/>
                  <a:gd name="connsiteY290" fmla="*/ 768396 h 819527"/>
                  <a:gd name="connsiteX291" fmla="*/ 735185 w 2570530"/>
                  <a:gd name="connsiteY291" fmla="*/ 769578 h 819527"/>
                  <a:gd name="connsiteX292" fmla="*/ 752960 w 2570530"/>
                  <a:gd name="connsiteY292" fmla="*/ 782231 h 819527"/>
                  <a:gd name="connsiteX293" fmla="*/ 752960 w 2570530"/>
                  <a:gd name="connsiteY293" fmla="*/ 787939 h 819527"/>
                  <a:gd name="connsiteX294" fmla="*/ 737149 w 2570530"/>
                  <a:gd name="connsiteY294" fmla="*/ 799194 h 819527"/>
                  <a:gd name="connsiteX295" fmla="*/ 729132 w 2570530"/>
                  <a:gd name="connsiteY295" fmla="*/ 799194 h 819527"/>
                  <a:gd name="connsiteX296" fmla="*/ 711357 w 2570530"/>
                  <a:gd name="connsiteY296" fmla="*/ 786541 h 819527"/>
                  <a:gd name="connsiteX297" fmla="*/ 711357 w 2570530"/>
                  <a:gd name="connsiteY297" fmla="*/ 780833 h 819527"/>
                  <a:gd name="connsiteX298" fmla="*/ 727167 w 2570530"/>
                  <a:gd name="connsiteY298" fmla="*/ 769578 h 819527"/>
                  <a:gd name="connsiteX299" fmla="*/ 731176 w 2570530"/>
                  <a:gd name="connsiteY299" fmla="*/ 768396 h 819527"/>
                  <a:gd name="connsiteX300" fmla="*/ 100673 w 2570530"/>
                  <a:gd name="connsiteY300" fmla="*/ 768396 h 819527"/>
                  <a:gd name="connsiteX301" fmla="*/ 104682 w 2570530"/>
                  <a:gd name="connsiteY301" fmla="*/ 769578 h 819527"/>
                  <a:gd name="connsiteX302" fmla="*/ 122457 w 2570530"/>
                  <a:gd name="connsiteY302" fmla="*/ 782231 h 819527"/>
                  <a:gd name="connsiteX303" fmla="*/ 122457 w 2570530"/>
                  <a:gd name="connsiteY303" fmla="*/ 787939 h 819527"/>
                  <a:gd name="connsiteX304" fmla="*/ 106645 w 2570530"/>
                  <a:gd name="connsiteY304" fmla="*/ 799194 h 819527"/>
                  <a:gd name="connsiteX305" fmla="*/ 98628 w 2570530"/>
                  <a:gd name="connsiteY305" fmla="*/ 799194 h 819527"/>
                  <a:gd name="connsiteX306" fmla="*/ 80854 w 2570530"/>
                  <a:gd name="connsiteY306" fmla="*/ 786541 h 819527"/>
                  <a:gd name="connsiteX307" fmla="*/ 80854 w 2570530"/>
                  <a:gd name="connsiteY307" fmla="*/ 780833 h 819527"/>
                  <a:gd name="connsiteX308" fmla="*/ 96664 w 2570530"/>
                  <a:gd name="connsiteY308" fmla="*/ 769578 h 819527"/>
                  <a:gd name="connsiteX309" fmla="*/ 100673 w 2570530"/>
                  <a:gd name="connsiteY309" fmla="*/ 768396 h 819527"/>
                  <a:gd name="connsiteX310" fmla="*/ 2501374 w 2570530"/>
                  <a:gd name="connsiteY310" fmla="*/ 758617 h 819527"/>
                  <a:gd name="connsiteX311" fmla="*/ 2515648 w 2570530"/>
                  <a:gd name="connsiteY311" fmla="*/ 762720 h 819527"/>
                  <a:gd name="connsiteX312" fmla="*/ 2556740 w 2570530"/>
                  <a:gd name="connsiteY312" fmla="*/ 791455 h 819527"/>
                  <a:gd name="connsiteX313" fmla="*/ 2556994 w 2570530"/>
                  <a:gd name="connsiteY313" fmla="*/ 811703 h 819527"/>
                  <a:gd name="connsiteX314" fmla="*/ 2546222 w 2570530"/>
                  <a:gd name="connsiteY314" fmla="*/ 819509 h 819527"/>
                  <a:gd name="connsiteX315" fmla="*/ 2461943 w 2570530"/>
                  <a:gd name="connsiteY315" fmla="*/ 819509 h 819527"/>
                  <a:gd name="connsiteX316" fmla="*/ 2449394 w 2570530"/>
                  <a:gd name="connsiteY316" fmla="*/ 810734 h 819527"/>
                  <a:gd name="connsiteX317" fmla="*/ 2449140 w 2570530"/>
                  <a:gd name="connsiteY317" fmla="*/ 790486 h 819527"/>
                  <a:gd name="connsiteX318" fmla="*/ 2487204 w 2570530"/>
                  <a:gd name="connsiteY318" fmla="*/ 762901 h 819527"/>
                  <a:gd name="connsiteX319" fmla="*/ 2501374 w 2570530"/>
                  <a:gd name="connsiteY319" fmla="*/ 758617 h 819527"/>
                  <a:gd name="connsiteX320" fmla="*/ 1870743 w 2570530"/>
                  <a:gd name="connsiteY320" fmla="*/ 758617 h 819527"/>
                  <a:gd name="connsiteX321" fmla="*/ 1885017 w 2570530"/>
                  <a:gd name="connsiteY321" fmla="*/ 762720 h 819527"/>
                  <a:gd name="connsiteX322" fmla="*/ 1926109 w 2570530"/>
                  <a:gd name="connsiteY322" fmla="*/ 791455 h 819527"/>
                  <a:gd name="connsiteX323" fmla="*/ 1926363 w 2570530"/>
                  <a:gd name="connsiteY323" fmla="*/ 811703 h 819527"/>
                  <a:gd name="connsiteX324" fmla="*/ 1915592 w 2570530"/>
                  <a:gd name="connsiteY324" fmla="*/ 819509 h 819527"/>
                  <a:gd name="connsiteX325" fmla="*/ 1831313 w 2570530"/>
                  <a:gd name="connsiteY325" fmla="*/ 819509 h 819527"/>
                  <a:gd name="connsiteX326" fmla="*/ 1818764 w 2570530"/>
                  <a:gd name="connsiteY326" fmla="*/ 810734 h 819527"/>
                  <a:gd name="connsiteX327" fmla="*/ 1818510 w 2570530"/>
                  <a:gd name="connsiteY327" fmla="*/ 790486 h 819527"/>
                  <a:gd name="connsiteX328" fmla="*/ 1856574 w 2570530"/>
                  <a:gd name="connsiteY328" fmla="*/ 762901 h 819527"/>
                  <a:gd name="connsiteX329" fmla="*/ 1870743 w 2570530"/>
                  <a:gd name="connsiteY329" fmla="*/ 758617 h 819527"/>
                  <a:gd name="connsiteX330" fmla="*/ 1240240 w 2570530"/>
                  <a:gd name="connsiteY330" fmla="*/ 758617 h 819527"/>
                  <a:gd name="connsiteX331" fmla="*/ 1254513 w 2570530"/>
                  <a:gd name="connsiteY331" fmla="*/ 762720 h 819527"/>
                  <a:gd name="connsiteX332" fmla="*/ 1295606 w 2570530"/>
                  <a:gd name="connsiteY332" fmla="*/ 791455 h 819527"/>
                  <a:gd name="connsiteX333" fmla="*/ 1295860 w 2570530"/>
                  <a:gd name="connsiteY333" fmla="*/ 811703 h 819527"/>
                  <a:gd name="connsiteX334" fmla="*/ 1285089 w 2570530"/>
                  <a:gd name="connsiteY334" fmla="*/ 819509 h 819527"/>
                  <a:gd name="connsiteX335" fmla="*/ 1200810 w 2570530"/>
                  <a:gd name="connsiteY335" fmla="*/ 819509 h 819527"/>
                  <a:gd name="connsiteX336" fmla="*/ 1188261 w 2570530"/>
                  <a:gd name="connsiteY336" fmla="*/ 810734 h 819527"/>
                  <a:gd name="connsiteX337" fmla="*/ 1188007 w 2570530"/>
                  <a:gd name="connsiteY337" fmla="*/ 790486 h 819527"/>
                  <a:gd name="connsiteX338" fmla="*/ 1226071 w 2570530"/>
                  <a:gd name="connsiteY338" fmla="*/ 762901 h 819527"/>
                  <a:gd name="connsiteX339" fmla="*/ 1240240 w 2570530"/>
                  <a:gd name="connsiteY339" fmla="*/ 758617 h 819527"/>
                  <a:gd name="connsiteX340" fmla="*/ 610930 w 2570530"/>
                  <a:gd name="connsiteY340" fmla="*/ 758617 h 819527"/>
                  <a:gd name="connsiteX341" fmla="*/ 625204 w 2570530"/>
                  <a:gd name="connsiteY341" fmla="*/ 762720 h 819527"/>
                  <a:gd name="connsiteX342" fmla="*/ 666297 w 2570530"/>
                  <a:gd name="connsiteY342" fmla="*/ 791455 h 819527"/>
                  <a:gd name="connsiteX343" fmla="*/ 666551 w 2570530"/>
                  <a:gd name="connsiteY343" fmla="*/ 811703 h 819527"/>
                  <a:gd name="connsiteX344" fmla="*/ 655779 w 2570530"/>
                  <a:gd name="connsiteY344" fmla="*/ 819509 h 819527"/>
                  <a:gd name="connsiteX345" fmla="*/ 571500 w 2570530"/>
                  <a:gd name="connsiteY345" fmla="*/ 819509 h 819527"/>
                  <a:gd name="connsiteX346" fmla="*/ 558951 w 2570530"/>
                  <a:gd name="connsiteY346" fmla="*/ 810734 h 819527"/>
                  <a:gd name="connsiteX347" fmla="*/ 558697 w 2570530"/>
                  <a:gd name="connsiteY347" fmla="*/ 790486 h 819527"/>
                  <a:gd name="connsiteX348" fmla="*/ 596761 w 2570530"/>
                  <a:gd name="connsiteY348" fmla="*/ 762901 h 819527"/>
                  <a:gd name="connsiteX349" fmla="*/ 610930 w 2570530"/>
                  <a:gd name="connsiteY349" fmla="*/ 758617 h 819527"/>
                  <a:gd name="connsiteX350" fmla="*/ 2218501 w 2570530"/>
                  <a:gd name="connsiteY350" fmla="*/ 756981 h 819527"/>
                  <a:gd name="connsiteX351" fmla="*/ 2224863 w 2570530"/>
                  <a:gd name="connsiteY351" fmla="*/ 758856 h 819527"/>
                  <a:gd name="connsiteX352" fmla="*/ 2250359 w 2570530"/>
                  <a:gd name="connsiteY352" fmla="*/ 777006 h 819527"/>
                  <a:gd name="connsiteX353" fmla="*/ 2250359 w 2570530"/>
                  <a:gd name="connsiteY353" fmla="*/ 786064 h 819527"/>
                  <a:gd name="connsiteX354" fmla="*/ 2220522 w 2570530"/>
                  <a:gd name="connsiteY354" fmla="*/ 807303 h 819527"/>
                  <a:gd name="connsiteX355" fmla="*/ 2207798 w 2570530"/>
                  <a:gd name="connsiteY355" fmla="*/ 807303 h 819527"/>
                  <a:gd name="connsiteX356" fmla="*/ 2182303 w 2570530"/>
                  <a:gd name="connsiteY356" fmla="*/ 789154 h 819527"/>
                  <a:gd name="connsiteX357" fmla="*/ 2182303 w 2570530"/>
                  <a:gd name="connsiteY357" fmla="*/ 780096 h 819527"/>
                  <a:gd name="connsiteX358" fmla="*/ 2212138 w 2570530"/>
                  <a:gd name="connsiteY358" fmla="*/ 758856 h 819527"/>
                  <a:gd name="connsiteX359" fmla="*/ 2218501 w 2570530"/>
                  <a:gd name="connsiteY359" fmla="*/ 756981 h 819527"/>
                  <a:gd name="connsiteX360" fmla="*/ 1587870 w 2570530"/>
                  <a:gd name="connsiteY360" fmla="*/ 756981 h 819527"/>
                  <a:gd name="connsiteX361" fmla="*/ 1594233 w 2570530"/>
                  <a:gd name="connsiteY361" fmla="*/ 758856 h 819527"/>
                  <a:gd name="connsiteX362" fmla="*/ 1619728 w 2570530"/>
                  <a:gd name="connsiteY362" fmla="*/ 777006 h 819527"/>
                  <a:gd name="connsiteX363" fmla="*/ 1619728 w 2570530"/>
                  <a:gd name="connsiteY363" fmla="*/ 786064 h 819527"/>
                  <a:gd name="connsiteX364" fmla="*/ 1589892 w 2570530"/>
                  <a:gd name="connsiteY364" fmla="*/ 807303 h 819527"/>
                  <a:gd name="connsiteX365" fmla="*/ 1577168 w 2570530"/>
                  <a:gd name="connsiteY365" fmla="*/ 807303 h 819527"/>
                  <a:gd name="connsiteX366" fmla="*/ 1551672 w 2570530"/>
                  <a:gd name="connsiteY366" fmla="*/ 789154 h 819527"/>
                  <a:gd name="connsiteX367" fmla="*/ 1551672 w 2570530"/>
                  <a:gd name="connsiteY367" fmla="*/ 780096 h 819527"/>
                  <a:gd name="connsiteX368" fmla="*/ 1581508 w 2570530"/>
                  <a:gd name="connsiteY368" fmla="*/ 758856 h 819527"/>
                  <a:gd name="connsiteX369" fmla="*/ 1587870 w 2570530"/>
                  <a:gd name="connsiteY369" fmla="*/ 756981 h 819527"/>
                  <a:gd name="connsiteX370" fmla="*/ 957367 w 2570530"/>
                  <a:gd name="connsiteY370" fmla="*/ 756981 h 819527"/>
                  <a:gd name="connsiteX371" fmla="*/ 963730 w 2570530"/>
                  <a:gd name="connsiteY371" fmla="*/ 758856 h 819527"/>
                  <a:gd name="connsiteX372" fmla="*/ 989225 w 2570530"/>
                  <a:gd name="connsiteY372" fmla="*/ 777006 h 819527"/>
                  <a:gd name="connsiteX373" fmla="*/ 989225 w 2570530"/>
                  <a:gd name="connsiteY373" fmla="*/ 786064 h 819527"/>
                  <a:gd name="connsiteX374" fmla="*/ 959388 w 2570530"/>
                  <a:gd name="connsiteY374" fmla="*/ 807303 h 819527"/>
                  <a:gd name="connsiteX375" fmla="*/ 946664 w 2570530"/>
                  <a:gd name="connsiteY375" fmla="*/ 807303 h 819527"/>
                  <a:gd name="connsiteX376" fmla="*/ 921168 w 2570530"/>
                  <a:gd name="connsiteY376" fmla="*/ 789154 h 819527"/>
                  <a:gd name="connsiteX377" fmla="*/ 921168 w 2570530"/>
                  <a:gd name="connsiteY377" fmla="*/ 780096 h 819527"/>
                  <a:gd name="connsiteX378" fmla="*/ 951005 w 2570530"/>
                  <a:gd name="connsiteY378" fmla="*/ 758856 h 819527"/>
                  <a:gd name="connsiteX379" fmla="*/ 957367 w 2570530"/>
                  <a:gd name="connsiteY379" fmla="*/ 756981 h 819527"/>
                  <a:gd name="connsiteX380" fmla="*/ 328057 w 2570530"/>
                  <a:gd name="connsiteY380" fmla="*/ 756981 h 819527"/>
                  <a:gd name="connsiteX381" fmla="*/ 334420 w 2570530"/>
                  <a:gd name="connsiteY381" fmla="*/ 758856 h 819527"/>
                  <a:gd name="connsiteX382" fmla="*/ 359916 w 2570530"/>
                  <a:gd name="connsiteY382" fmla="*/ 777006 h 819527"/>
                  <a:gd name="connsiteX383" fmla="*/ 359916 w 2570530"/>
                  <a:gd name="connsiteY383" fmla="*/ 786064 h 819527"/>
                  <a:gd name="connsiteX384" fmla="*/ 330079 w 2570530"/>
                  <a:gd name="connsiteY384" fmla="*/ 807303 h 819527"/>
                  <a:gd name="connsiteX385" fmla="*/ 317354 w 2570530"/>
                  <a:gd name="connsiteY385" fmla="*/ 807303 h 819527"/>
                  <a:gd name="connsiteX386" fmla="*/ 291859 w 2570530"/>
                  <a:gd name="connsiteY386" fmla="*/ 789154 h 819527"/>
                  <a:gd name="connsiteX387" fmla="*/ 291859 w 2570530"/>
                  <a:gd name="connsiteY387" fmla="*/ 780096 h 819527"/>
                  <a:gd name="connsiteX388" fmla="*/ 321695 w 2570530"/>
                  <a:gd name="connsiteY388" fmla="*/ 758856 h 819527"/>
                  <a:gd name="connsiteX389" fmla="*/ 328057 w 2570530"/>
                  <a:gd name="connsiteY389" fmla="*/ 756981 h 819527"/>
                  <a:gd name="connsiteX390" fmla="*/ 2413466 w 2570530"/>
                  <a:gd name="connsiteY390" fmla="*/ 752287 h 819527"/>
                  <a:gd name="connsiteX391" fmla="*/ 2421703 w 2570530"/>
                  <a:gd name="connsiteY391" fmla="*/ 754797 h 819527"/>
                  <a:gd name="connsiteX392" fmla="*/ 2431397 w 2570530"/>
                  <a:gd name="connsiteY392" fmla="*/ 761863 h 819527"/>
                  <a:gd name="connsiteX393" fmla="*/ 2431202 w 2570530"/>
                  <a:gd name="connsiteY393" fmla="*/ 773647 h 819527"/>
                  <a:gd name="connsiteX394" fmla="*/ 2405935 w 2570530"/>
                  <a:gd name="connsiteY394" fmla="*/ 791214 h 819527"/>
                  <a:gd name="connsiteX395" fmla="*/ 2389381 w 2570530"/>
                  <a:gd name="connsiteY395" fmla="*/ 791075 h 819527"/>
                  <a:gd name="connsiteX396" fmla="*/ 2379686 w 2570530"/>
                  <a:gd name="connsiteY396" fmla="*/ 784009 h 819527"/>
                  <a:gd name="connsiteX397" fmla="*/ 2379882 w 2570530"/>
                  <a:gd name="connsiteY397" fmla="*/ 772225 h 819527"/>
                  <a:gd name="connsiteX398" fmla="*/ 2405148 w 2570530"/>
                  <a:gd name="connsiteY398" fmla="*/ 754658 h 819527"/>
                  <a:gd name="connsiteX399" fmla="*/ 2413466 w 2570530"/>
                  <a:gd name="connsiteY399" fmla="*/ 752287 h 819527"/>
                  <a:gd name="connsiteX400" fmla="*/ 1782835 w 2570530"/>
                  <a:gd name="connsiteY400" fmla="*/ 752287 h 819527"/>
                  <a:gd name="connsiteX401" fmla="*/ 1791072 w 2570530"/>
                  <a:gd name="connsiteY401" fmla="*/ 754797 h 819527"/>
                  <a:gd name="connsiteX402" fmla="*/ 1800767 w 2570530"/>
                  <a:gd name="connsiteY402" fmla="*/ 761863 h 819527"/>
                  <a:gd name="connsiteX403" fmla="*/ 1800571 w 2570530"/>
                  <a:gd name="connsiteY403" fmla="*/ 773647 h 819527"/>
                  <a:gd name="connsiteX404" fmla="*/ 1775305 w 2570530"/>
                  <a:gd name="connsiteY404" fmla="*/ 791214 h 819527"/>
                  <a:gd name="connsiteX405" fmla="*/ 1758750 w 2570530"/>
                  <a:gd name="connsiteY405" fmla="*/ 791075 h 819527"/>
                  <a:gd name="connsiteX406" fmla="*/ 1749055 w 2570530"/>
                  <a:gd name="connsiteY406" fmla="*/ 784009 h 819527"/>
                  <a:gd name="connsiteX407" fmla="*/ 1749251 w 2570530"/>
                  <a:gd name="connsiteY407" fmla="*/ 772225 h 819527"/>
                  <a:gd name="connsiteX408" fmla="*/ 1774517 w 2570530"/>
                  <a:gd name="connsiteY408" fmla="*/ 754658 h 819527"/>
                  <a:gd name="connsiteX409" fmla="*/ 1782835 w 2570530"/>
                  <a:gd name="connsiteY409" fmla="*/ 752287 h 819527"/>
                  <a:gd name="connsiteX410" fmla="*/ 1152332 w 2570530"/>
                  <a:gd name="connsiteY410" fmla="*/ 752287 h 819527"/>
                  <a:gd name="connsiteX411" fmla="*/ 1160569 w 2570530"/>
                  <a:gd name="connsiteY411" fmla="*/ 754797 h 819527"/>
                  <a:gd name="connsiteX412" fmla="*/ 1170263 w 2570530"/>
                  <a:gd name="connsiteY412" fmla="*/ 761863 h 819527"/>
                  <a:gd name="connsiteX413" fmla="*/ 1170068 w 2570530"/>
                  <a:gd name="connsiteY413" fmla="*/ 773647 h 819527"/>
                  <a:gd name="connsiteX414" fmla="*/ 1144801 w 2570530"/>
                  <a:gd name="connsiteY414" fmla="*/ 791214 h 819527"/>
                  <a:gd name="connsiteX415" fmla="*/ 1128247 w 2570530"/>
                  <a:gd name="connsiteY415" fmla="*/ 791075 h 819527"/>
                  <a:gd name="connsiteX416" fmla="*/ 1118552 w 2570530"/>
                  <a:gd name="connsiteY416" fmla="*/ 784009 h 819527"/>
                  <a:gd name="connsiteX417" fmla="*/ 1118748 w 2570530"/>
                  <a:gd name="connsiteY417" fmla="*/ 772225 h 819527"/>
                  <a:gd name="connsiteX418" fmla="*/ 1144014 w 2570530"/>
                  <a:gd name="connsiteY418" fmla="*/ 754658 h 819527"/>
                  <a:gd name="connsiteX419" fmla="*/ 1152332 w 2570530"/>
                  <a:gd name="connsiteY419" fmla="*/ 752287 h 819527"/>
                  <a:gd name="connsiteX420" fmla="*/ 523022 w 2570530"/>
                  <a:gd name="connsiteY420" fmla="*/ 752287 h 819527"/>
                  <a:gd name="connsiteX421" fmla="*/ 531259 w 2570530"/>
                  <a:gd name="connsiteY421" fmla="*/ 754797 h 819527"/>
                  <a:gd name="connsiteX422" fmla="*/ 540953 w 2570530"/>
                  <a:gd name="connsiteY422" fmla="*/ 761863 h 819527"/>
                  <a:gd name="connsiteX423" fmla="*/ 540758 w 2570530"/>
                  <a:gd name="connsiteY423" fmla="*/ 773647 h 819527"/>
                  <a:gd name="connsiteX424" fmla="*/ 515492 w 2570530"/>
                  <a:gd name="connsiteY424" fmla="*/ 791214 h 819527"/>
                  <a:gd name="connsiteX425" fmla="*/ 498937 w 2570530"/>
                  <a:gd name="connsiteY425" fmla="*/ 791075 h 819527"/>
                  <a:gd name="connsiteX426" fmla="*/ 489243 w 2570530"/>
                  <a:gd name="connsiteY426" fmla="*/ 784009 h 819527"/>
                  <a:gd name="connsiteX427" fmla="*/ 489438 w 2570530"/>
                  <a:gd name="connsiteY427" fmla="*/ 772225 h 819527"/>
                  <a:gd name="connsiteX428" fmla="*/ 514704 w 2570530"/>
                  <a:gd name="connsiteY428" fmla="*/ 754658 h 819527"/>
                  <a:gd name="connsiteX429" fmla="*/ 523022 w 2570530"/>
                  <a:gd name="connsiteY429" fmla="*/ 752287 h 819527"/>
                  <a:gd name="connsiteX430" fmla="*/ 2564048 w 2570530"/>
                  <a:gd name="connsiteY430" fmla="*/ 749025 h 819527"/>
                  <a:gd name="connsiteX431" fmla="*/ 2570530 w 2570530"/>
                  <a:gd name="connsiteY431" fmla="*/ 785934 h 819527"/>
                  <a:gd name="connsiteX432" fmla="*/ 2563697 w 2570530"/>
                  <a:gd name="connsiteY432" fmla="*/ 785934 h 819527"/>
                  <a:gd name="connsiteX433" fmla="*/ 2543157 w 2570530"/>
                  <a:gd name="connsiteY433" fmla="*/ 771312 h 819527"/>
                  <a:gd name="connsiteX434" fmla="*/ 2543156 w 2570530"/>
                  <a:gd name="connsiteY434" fmla="*/ 763896 h 819527"/>
                  <a:gd name="connsiteX435" fmla="*/ 2005217 w 2570530"/>
                  <a:gd name="connsiteY435" fmla="*/ 747136 h 819527"/>
                  <a:gd name="connsiteX436" fmla="*/ 2010210 w 2570530"/>
                  <a:gd name="connsiteY436" fmla="*/ 748797 h 819527"/>
                  <a:gd name="connsiteX437" fmla="*/ 2015971 w 2570530"/>
                  <a:gd name="connsiteY437" fmla="*/ 753278 h 819527"/>
                  <a:gd name="connsiteX438" fmla="*/ 2015519 w 2570530"/>
                  <a:gd name="connsiteY438" fmla="*/ 760519 h 819527"/>
                  <a:gd name="connsiteX439" fmla="*/ 2009224 w 2570530"/>
                  <a:gd name="connsiteY439" fmla="*/ 764619 h 819527"/>
                  <a:gd name="connsiteX440" fmla="*/ 1999052 w 2570530"/>
                  <a:gd name="connsiteY440" fmla="*/ 764298 h 819527"/>
                  <a:gd name="connsiteX441" fmla="*/ 1993292 w 2570530"/>
                  <a:gd name="connsiteY441" fmla="*/ 759817 h 819527"/>
                  <a:gd name="connsiteX442" fmla="*/ 1993743 w 2570530"/>
                  <a:gd name="connsiteY442" fmla="*/ 752576 h 819527"/>
                  <a:gd name="connsiteX443" fmla="*/ 2000039 w 2570530"/>
                  <a:gd name="connsiteY443" fmla="*/ 748476 h 819527"/>
                  <a:gd name="connsiteX444" fmla="*/ 2005217 w 2570530"/>
                  <a:gd name="connsiteY444" fmla="*/ 747136 h 819527"/>
                  <a:gd name="connsiteX445" fmla="*/ 1374714 w 2570530"/>
                  <a:gd name="connsiteY445" fmla="*/ 747136 h 819527"/>
                  <a:gd name="connsiteX446" fmla="*/ 1379707 w 2570530"/>
                  <a:gd name="connsiteY446" fmla="*/ 748797 h 819527"/>
                  <a:gd name="connsiteX447" fmla="*/ 1385467 w 2570530"/>
                  <a:gd name="connsiteY447" fmla="*/ 753278 h 819527"/>
                  <a:gd name="connsiteX448" fmla="*/ 1385016 w 2570530"/>
                  <a:gd name="connsiteY448" fmla="*/ 760519 h 819527"/>
                  <a:gd name="connsiteX449" fmla="*/ 1378720 w 2570530"/>
                  <a:gd name="connsiteY449" fmla="*/ 764619 h 819527"/>
                  <a:gd name="connsiteX450" fmla="*/ 1368549 w 2570530"/>
                  <a:gd name="connsiteY450" fmla="*/ 764298 h 819527"/>
                  <a:gd name="connsiteX451" fmla="*/ 1362789 w 2570530"/>
                  <a:gd name="connsiteY451" fmla="*/ 759817 h 819527"/>
                  <a:gd name="connsiteX452" fmla="*/ 1363240 w 2570530"/>
                  <a:gd name="connsiteY452" fmla="*/ 752576 h 819527"/>
                  <a:gd name="connsiteX453" fmla="*/ 1369536 w 2570530"/>
                  <a:gd name="connsiteY453" fmla="*/ 748476 h 819527"/>
                  <a:gd name="connsiteX454" fmla="*/ 1374714 w 2570530"/>
                  <a:gd name="connsiteY454" fmla="*/ 747136 h 819527"/>
                  <a:gd name="connsiteX455" fmla="*/ 745404 w 2570530"/>
                  <a:gd name="connsiteY455" fmla="*/ 747136 h 819527"/>
                  <a:gd name="connsiteX456" fmla="*/ 750397 w 2570530"/>
                  <a:gd name="connsiteY456" fmla="*/ 748797 h 819527"/>
                  <a:gd name="connsiteX457" fmla="*/ 756157 w 2570530"/>
                  <a:gd name="connsiteY457" fmla="*/ 753278 h 819527"/>
                  <a:gd name="connsiteX458" fmla="*/ 755706 w 2570530"/>
                  <a:gd name="connsiteY458" fmla="*/ 760519 h 819527"/>
                  <a:gd name="connsiteX459" fmla="*/ 749410 w 2570530"/>
                  <a:gd name="connsiteY459" fmla="*/ 764619 h 819527"/>
                  <a:gd name="connsiteX460" fmla="*/ 739239 w 2570530"/>
                  <a:gd name="connsiteY460" fmla="*/ 764298 h 819527"/>
                  <a:gd name="connsiteX461" fmla="*/ 733479 w 2570530"/>
                  <a:gd name="connsiteY461" fmla="*/ 759817 h 819527"/>
                  <a:gd name="connsiteX462" fmla="*/ 733930 w 2570530"/>
                  <a:gd name="connsiteY462" fmla="*/ 752576 h 819527"/>
                  <a:gd name="connsiteX463" fmla="*/ 740227 w 2570530"/>
                  <a:gd name="connsiteY463" fmla="*/ 748476 h 819527"/>
                  <a:gd name="connsiteX464" fmla="*/ 745404 w 2570530"/>
                  <a:gd name="connsiteY464" fmla="*/ 747136 h 819527"/>
                  <a:gd name="connsiteX465" fmla="*/ 114901 w 2570530"/>
                  <a:gd name="connsiteY465" fmla="*/ 747136 h 819527"/>
                  <a:gd name="connsiteX466" fmla="*/ 119894 w 2570530"/>
                  <a:gd name="connsiteY466" fmla="*/ 748797 h 819527"/>
                  <a:gd name="connsiteX467" fmla="*/ 125654 w 2570530"/>
                  <a:gd name="connsiteY467" fmla="*/ 753278 h 819527"/>
                  <a:gd name="connsiteX468" fmla="*/ 125203 w 2570530"/>
                  <a:gd name="connsiteY468" fmla="*/ 760519 h 819527"/>
                  <a:gd name="connsiteX469" fmla="*/ 118907 w 2570530"/>
                  <a:gd name="connsiteY469" fmla="*/ 764619 h 819527"/>
                  <a:gd name="connsiteX470" fmla="*/ 108736 w 2570530"/>
                  <a:gd name="connsiteY470" fmla="*/ 764298 h 819527"/>
                  <a:gd name="connsiteX471" fmla="*/ 102976 w 2570530"/>
                  <a:gd name="connsiteY471" fmla="*/ 759817 h 819527"/>
                  <a:gd name="connsiteX472" fmla="*/ 103427 w 2570530"/>
                  <a:gd name="connsiteY472" fmla="*/ 752576 h 819527"/>
                  <a:gd name="connsiteX473" fmla="*/ 109723 w 2570530"/>
                  <a:gd name="connsiteY473" fmla="*/ 748476 h 819527"/>
                  <a:gd name="connsiteX474" fmla="*/ 114901 w 2570530"/>
                  <a:gd name="connsiteY474" fmla="*/ 747136 h 819527"/>
                  <a:gd name="connsiteX475" fmla="*/ 13396 w 2570530"/>
                  <a:gd name="connsiteY475" fmla="*/ 743232 h 819527"/>
                  <a:gd name="connsiteX476" fmla="*/ 14789 w 2570530"/>
                  <a:gd name="connsiteY476" fmla="*/ 743695 h 819527"/>
                  <a:gd name="connsiteX477" fmla="*/ 20550 w 2570530"/>
                  <a:gd name="connsiteY477" fmla="*/ 748177 h 819527"/>
                  <a:gd name="connsiteX478" fmla="*/ 20099 w 2570530"/>
                  <a:gd name="connsiteY478" fmla="*/ 755418 h 819527"/>
                  <a:gd name="connsiteX479" fmla="*/ 13803 w 2570530"/>
                  <a:gd name="connsiteY479" fmla="*/ 759518 h 819527"/>
                  <a:gd name="connsiteX480" fmla="*/ 10554 w 2570530"/>
                  <a:gd name="connsiteY480" fmla="*/ 759416 h 819527"/>
                  <a:gd name="connsiteX481" fmla="*/ 2084135 w 2570530"/>
                  <a:gd name="connsiteY481" fmla="*/ 742559 h 819527"/>
                  <a:gd name="connsiteX482" fmla="*/ 2091591 w 2570530"/>
                  <a:gd name="connsiteY482" fmla="*/ 744757 h 819527"/>
                  <a:gd name="connsiteX483" fmla="*/ 2121466 w 2570530"/>
                  <a:gd name="connsiteY483" fmla="*/ 766025 h 819527"/>
                  <a:gd name="connsiteX484" fmla="*/ 2121466 w 2570530"/>
                  <a:gd name="connsiteY484" fmla="*/ 776640 h 819527"/>
                  <a:gd name="connsiteX485" fmla="*/ 2081543 w 2570530"/>
                  <a:gd name="connsiteY485" fmla="*/ 805060 h 819527"/>
                  <a:gd name="connsiteX486" fmla="*/ 2066631 w 2570530"/>
                  <a:gd name="connsiteY486" fmla="*/ 805060 h 819527"/>
                  <a:gd name="connsiteX487" fmla="*/ 2036755 w 2570530"/>
                  <a:gd name="connsiteY487" fmla="*/ 783792 h 819527"/>
                  <a:gd name="connsiteX488" fmla="*/ 2036755 w 2570530"/>
                  <a:gd name="connsiteY488" fmla="*/ 773177 h 819527"/>
                  <a:gd name="connsiteX489" fmla="*/ 2076679 w 2570530"/>
                  <a:gd name="connsiteY489" fmla="*/ 744757 h 819527"/>
                  <a:gd name="connsiteX490" fmla="*/ 2084135 w 2570530"/>
                  <a:gd name="connsiteY490" fmla="*/ 742559 h 819527"/>
                  <a:gd name="connsiteX491" fmla="*/ 1453504 w 2570530"/>
                  <a:gd name="connsiteY491" fmla="*/ 742559 h 819527"/>
                  <a:gd name="connsiteX492" fmla="*/ 1460960 w 2570530"/>
                  <a:gd name="connsiteY492" fmla="*/ 744757 h 819527"/>
                  <a:gd name="connsiteX493" fmla="*/ 1490836 w 2570530"/>
                  <a:gd name="connsiteY493" fmla="*/ 766025 h 819527"/>
                  <a:gd name="connsiteX494" fmla="*/ 1490836 w 2570530"/>
                  <a:gd name="connsiteY494" fmla="*/ 776640 h 819527"/>
                  <a:gd name="connsiteX495" fmla="*/ 1450912 w 2570530"/>
                  <a:gd name="connsiteY495" fmla="*/ 805060 h 819527"/>
                  <a:gd name="connsiteX496" fmla="*/ 1436000 w 2570530"/>
                  <a:gd name="connsiteY496" fmla="*/ 805060 h 819527"/>
                  <a:gd name="connsiteX497" fmla="*/ 1406124 w 2570530"/>
                  <a:gd name="connsiteY497" fmla="*/ 783792 h 819527"/>
                  <a:gd name="connsiteX498" fmla="*/ 1406124 w 2570530"/>
                  <a:gd name="connsiteY498" fmla="*/ 773177 h 819527"/>
                  <a:gd name="connsiteX499" fmla="*/ 1446048 w 2570530"/>
                  <a:gd name="connsiteY499" fmla="*/ 744757 h 819527"/>
                  <a:gd name="connsiteX500" fmla="*/ 1453504 w 2570530"/>
                  <a:gd name="connsiteY500" fmla="*/ 742559 h 819527"/>
                  <a:gd name="connsiteX501" fmla="*/ 823001 w 2570530"/>
                  <a:gd name="connsiteY501" fmla="*/ 742559 h 819527"/>
                  <a:gd name="connsiteX502" fmla="*/ 830457 w 2570530"/>
                  <a:gd name="connsiteY502" fmla="*/ 744757 h 819527"/>
                  <a:gd name="connsiteX503" fmla="*/ 860332 w 2570530"/>
                  <a:gd name="connsiteY503" fmla="*/ 766025 h 819527"/>
                  <a:gd name="connsiteX504" fmla="*/ 860332 w 2570530"/>
                  <a:gd name="connsiteY504" fmla="*/ 776640 h 819527"/>
                  <a:gd name="connsiteX505" fmla="*/ 820408 w 2570530"/>
                  <a:gd name="connsiteY505" fmla="*/ 805060 h 819527"/>
                  <a:gd name="connsiteX506" fmla="*/ 805496 w 2570530"/>
                  <a:gd name="connsiteY506" fmla="*/ 805060 h 819527"/>
                  <a:gd name="connsiteX507" fmla="*/ 775621 w 2570530"/>
                  <a:gd name="connsiteY507" fmla="*/ 783792 h 819527"/>
                  <a:gd name="connsiteX508" fmla="*/ 775621 w 2570530"/>
                  <a:gd name="connsiteY508" fmla="*/ 773177 h 819527"/>
                  <a:gd name="connsiteX509" fmla="*/ 815545 w 2570530"/>
                  <a:gd name="connsiteY509" fmla="*/ 744757 h 819527"/>
                  <a:gd name="connsiteX510" fmla="*/ 823001 w 2570530"/>
                  <a:gd name="connsiteY510" fmla="*/ 742559 h 819527"/>
                  <a:gd name="connsiteX511" fmla="*/ 193691 w 2570530"/>
                  <a:gd name="connsiteY511" fmla="*/ 742559 h 819527"/>
                  <a:gd name="connsiteX512" fmla="*/ 201147 w 2570530"/>
                  <a:gd name="connsiteY512" fmla="*/ 744757 h 819527"/>
                  <a:gd name="connsiteX513" fmla="*/ 231023 w 2570530"/>
                  <a:gd name="connsiteY513" fmla="*/ 766025 h 819527"/>
                  <a:gd name="connsiteX514" fmla="*/ 231023 w 2570530"/>
                  <a:gd name="connsiteY514" fmla="*/ 776640 h 819527"/>
                  <a:gd name="connsiteX515" fmla="*/ 191099 w 2570530"/>
                  <a:gd name="connsiteY515" fmla="*/ 805060 h 819527"/>
                  <a:gd name="connsiteX516" fmla="*/ 176187 w 2570530"/>
                  <a:gd name="connsiteY516" fmla="*/ 805060 h 819527"/>
                  <a:gd name="connsiteX517" fmla="*/ 146312 w 2570530"/>
                  <a:gd name="connsiteY517" fmla="*/ 783792 h 819527"/>
                  <a:gd name="connsiteX518" fmla="*/ 146312 w 2570530"/>
                  <a:gd name="connsiteY518" fmla="*/ 773177 h 819527"/>
                  <a:gd name="connsiteX519" fmla="*/ 186235 w 2570530"/>
                  <a:gd name="connsiteY519" fmla="*/ 744757 h 819527"/>
                  <a:gd name="connsiteX520" fmla="*/ 193691 w 2570530"/>
                  <a:gd name="connsiteY520" fmla="*/ 742559 h 819527"/>
                  <a:gd name="connsiteX521" fmla="*/ 2530744 w 2570530"/>
                  <a:gd name="connsiteY521" fmla="*/ 742035 h 819527"/>
                  <a:gd name="connsiteX522" fmla="*/ 2535736 w 2570530"/>
                  <a:gd name="connsiteY522" fmla="*/ 743695 h 819527"/>
                  <a:gd name="connsiteX523" fmla="*/ 2541497 w 2570530"/>
                  <a:gd name="connsiteY523" fmla="*/ 748177 h 819527"/>
                  <a:gd name="connsiteX524" fmla="*/ 2541046 w 2570530"/>
                  <a:gd name="connsiteY524" fmla="*/ 755418 h 819527"/>
                  <a:gd name="connsiteX525" fmla="*/ 2534750 w 2570530"/>
                  <a:gd name="connsiteY525" fmla="*/ 759518 h 819527"/>
                  <a:gd name="connsiteX526" fmla="*/ 2524579 w 2570530"/>
                  <a:gd name="connsiteY526" fmla="*/ 759197 h 819527"/>
                  <a:gd name="connsiteX527" fmla="*/ 2518818 w 2570530"/>
                  <a:gd name="connsiteY527" fmla="*/ 754715 h 819527"/>
                  <a:gd name="connsiteX528" fmla="*/ 2519269 w 2570530"/>
                  <a:gd name="connsiteY528" fmla="*/ 747475 h 819527"/>
                  <a:gd name="connsiteX529" fmla="*/ 2525565 w 2570530"/>
                  <a:gd name="connsiteY529" fmla="*/ 743374 h 819527"/>
                  <a:gd name="connsiteX530" fmla="*/ 2530744 w 2570530"/>
                  <a:gd name="connsiteY530" fmla="*/ 742035 h 819527"/>
                  <a:gd name="connsiteX531" fmla="*/ 1900113 w 2570530"/>
                  <a:gd name="connsiteY531" fmla="*/ 742035 h 819527"/>
                  <a:gd name="connsiteX532" fmla="*/ 1905105 w 2570530"/>
                  <a:gd name="connsiteY532" fmla="*/ 743695 h 819527"/>
                  <a:gd name="connsiteX533" fmla="*/ 1910866 w 2570530"/>
                  <a:gd name="connsiteY533" fmla="*/ 748177 h 819527"/>
                  <a:gd name="connsiteX534" fmla="*/ 1910415 w 2570530"/>
                  <a:gd name="connsiteY534" fmla="*/ 755418 h 819527"/>
                  <a:gd name="connsiteX535" fmla="*/ 1904119 w 2570530"/>
                  <a:gd name="connsiteY535" fmla="*/ 759518 h 819527"/>
                  <a:gd name="connsiteX536" fmla="*/ 1893948 w 2570530"/>
                  <a:gd name="connsiteY536" fmla="*/ 759197 h 819527"/>
                  <a:gd name="connsiteX537" fmla="*/ 1888188 w 2570530"/>
                  <a:gd name="connsiteY537" fmla="*/ 754715 h 819527"/>
                  <a:gd name="connsiteX538" fmla="*/ 1888639 w 2570530"/>
                  <a:gd name="connsiteY538" fmla="*/ 747475 h 819527"/>
                  <a:gd name="connsiteX539" fmla="*/ 1894935 w 2570530"/>
                  <a:gd name="connsiteY539" fmla="*/ 743374 h 819527"/>
                  <a:gd name="connsiteX540" fmla="*/ 1900113 w 2570530"/>
                  <a:gd name="connsiteY540" fmla="*/ 742035 h 819527"/>
                  <a:gd name="connsiteX541" fmla="*/ 1269610 w 2570530"/>
                  <a:gd name="connsiteY541" fmla="*/ 742035 h 819527"/>
                  <a:gd name="connsiteX542" fmla="*/ 1274602 w 2570530"/>
                  <a:gd name="connsiteY542" fmla="*/ 743695 h 819527"/>
                  <a:gd name="connsiteX543" fmla="*/ 1280363 w 2570530"/>
                  <a:gd name="connsiteY543" fmla="*/ 748177 h 819527"/>
                  <a:gd name="connsiteX544" fmla="*/ 1279912 w 2570530"/>
                  <a:gd name="connsiteY544" fmla="*/ 755418 h 819527"/>
                  <a:gd name="connsiteX545" fmla="*/ 1273616 w 2570530"/>
                  <a:gd name="connsiteY545" fmla="*/ 759518 h 819527"/>
                  <a:gd name="connsiteX546" fmla="*/ 1263445 w 2570530"/>
                  <a:gd name="connsiteY546" fmla="*/ 759197 h 819527"/>
                  <a:gd name="connsiteX547" fmla="*/ 1257685 w 2570530"/>
                  <a:gd name="connsiteY547" fmla="*/ 754715 h 819527"/>
                  <a:gd name="connsiteX548" fmla="*/ 1258136 w 2570530"/>
                  <a:gd name="connsiteY548" fmla="*/ 747475 h 819527"/>
                  <a:gd name="connsiteX549" fmla="*/ 1264432 w 2570530"/>
                  <a:gd name="connsiteY549" fmla="*/ 743374 h 819527"/>
                  <a:gd name="connsiteX550" fmla="*/ 1269610 w 2570530"/>
                  <a:gd name="connsiteY550" fmla="*/ 742035 h 819527"/>
                  <a:gd name="connsiteX551" fmla="*/ 640300 w 2570530"/>
                  <a:gd name="connsiteY551" fmla="*/ 742035 h 819527"/>
                  <a:gd name="connsiteX552" fmla="*/ 645293 w 2570530"/>
                  <a:gd name="connsiteY552" fmla="*/ 743695 h 819527"/>
                  <a:gd name="connsiteX553" fmla="*/ 651053 w 2570530"/>
                  <a:gd name="connsiteY553" fmla="*/ 748177 h 819527"/>
                  <a:gd name="connsiteX554" fmla="*/ 650602 w 2570530"/>
                  <a:gd name="connsiteY554" fmla="*/ 755418 h 819527"/>
                  <a:gd name="connsiteX555" fmla="*/ 644307 w 2570530"/>
                  <a:gd name="connsiteY555" fmla="*/ 759518 h 819527"/>
                  <a:gd name="connsiteX556" fmla="*/ 634136 w 2570530"/>
                  <a:gd name="connsiteY556" fmla="*/ 759197 h 819527"/>
                  <a:gd name="connsiteX557" fmla="*/ 628375 w 2570530"/>
                  <a:gd name="connsiteY557" fmla="*/ 754715 h 819527"/>
                  <a:gd name="connsiteX558" fmla="*/ 628826 w 2570530"/>
                  <a:gd name="connsiteY558" fmla="*/ 747475 h 819527"/>
                  <a:gd name="connsiteX559" fmla="*/ 635122 w 2570530"/>
                  <a:gd name="connsiteY559" fmla="*/ 743374 h 819527"/>
                  <a:gd name="connsiteX560" fmla="*/ 640300 w 2570530"/>
                  <a:gd name="connsiteY560" fmla="*/ 742035 h 819527"/>
                  <a:gd name="connsiteX561" fmla="*/ 1947538 w 2570530"/>
                  <a:gd name="connsiteY561" fmla="*/ 741144 h 819527"/>
                  <a:gd name="connsiteX562" fmla="*/ 1952746 w 2570530"/>
                  <a:gd name="connsiteY562" fmla="*/ 742681 h 819527"/>
                  <a:gd name="connsiteX563" fmla="*/ 1973286 w 2570530"/>
                  <a:gd name="connsiteY563" fmla="*/ 757302 h 819527"/>
                  <a:gd name="connsiteX564" fmla="*/ 1973286 w 2570530"/>
                  <a:gd name="connsiteY564" fmla="*/ 764718 h 819527"/>
                  <a:gd name="connsiteX565" fmla="*/ 1943483 w 2570530"/>
                  <a:gd name="connsiteY565" fmla="*/ 785934 h 819527"/>
                  <a:gd name="connsiteX566" fmla="*/ 1933066 w 2570530"/>
                  <a:gd name="connsiteY566" fmla="*/ 785934 h 819527"/>
                  <a:gd name="connsiteX567" fmla="*/ 1912526 w 2570530"/>
                  <a:gd name="connsiteY567" fmla="*/ 771312 h 819527"/>
                  <a:gd name="connsiteX568" fmla="*/ 1912526 w 2570530"/>
                  <a:gd name="connsiteY568" fmla="*/ 763896 h 819527"/>
                  <a:gd name="connsiteX569" fmla="*/ 1942329 w 2570530"/>
                  <a:gd name="connsiteY569" fmla="*/ 742680 h 819527"/>
                  <a:gd name="connsiteX570" fmla="*/ 1947538 w 2570530"/>
                  <a:gd name="connsiteY570" fmla="*/ 741144 h 819527"/>
                  <a:gd name="connsiteX571" fmla="*/ 1317035 w 2570530"/>
                  <a:gd name="connsiteY571" fmla="*/ 741144 h 819527"/>
                  <a:gd name="connsiteX572" fmla="*/ 1322243 w 2570530"/>
                  <a:gd name="connsiteY572" fmla="*/ 742681 h 819527"/>
                  <a:gd name="connsiteX573" fmla="*/ 1342783 w 2570530"/>
                  <a:gd name="connsiteY573" fmla="*/ 757302 h 819527"/>
                  <a:gd name="connsiteX574" fmla="*/ 1342783 w 2570530"/>
                  <a:gd name="connsiteY574" fmla="*/ 764718 h 819527"/>
                  <a:gd name="connsiteX575" fmla="*/ 1312979 w 2570530"/>
                  <a:gd name="connsiteY575" fmla="*/ 785934 h 819527"/>
                  <a:gd name="connsiteX576" fmla="*/ 1302563 w 2570530"/>
                  <a:gd name="connsiteY576" fmla="*/ 785934 h 819527"/>
                  <a:gd name="connsiteX577" fmla="*/ 1282022 w 2570530"/>
                  <a:gd name="connsiteY577" fmla="*/ 771312 h 819527"/>
                  <a:gd name="connsiteX578" fmla="*/ 1282022 w 2570530"/>
                  <a:gd name="connsiteY578" fmla="*/ 763896 h 819527"/>
                  <a:gd name="connsiteX579" fmla="*/ 1311825 w 2570530"/>
                  <a:gd name="connsiteY579" fmla="*/ 742680 h 819527"/>
                  <a:gd name="connsiteX580" fmla="*/ 1317035 w 2570530"/>
                  <a:gd name="connsiteY580" fmla="*/ 741144 h 819527"/>
                  <a:gd name="connsiteX581" fmla="*/ 687725 w 2570530"/>
                  <a:gd name="connsiteY581" fmla="*/ 741144 h 819527"/>
                  <a:gd name="connsiteX582" fmla="*/ 692932 w 2570530"/>
                  <a:gd name="connsiteY582" fmla="*/ 742681 h 819527"/>
                  <a:gd name="connsiteX583" fmla="*/ 713473 w 2570530"/>
                  <a:gd name="connsiteY583" fmla="*/ 757302 h 819527"/>
                  <a:gd name="connsiteX584" fmla="*/ 713473 w 2570530"/>
                  <a:gd name="connsiteY584" fmla="*/ 764718 h 819527"/>
                  <a:gd name="connsiteX585" fmla="*/ 683670 w 2570530"/>
                  <a:gd name="connsiteY585" fmla="*/ 785934 h 819527"/>
                  <a:gd name="connsiteX586" fmla="*/ 673254 w 2570530"/>
                  <a:gd name="connsiteY586" fmla="*/ 785934 h 819527"/>
                  <a:gd name="connsiteX587" fmla="*/ 652713 w 2570530"/>
                  <a:gd name="connsiteY587" fmla="*/ 771312 h 819527"/>
                  <a:gd name="connsiteX588" fmla="*/ 652712 w 2570530"/>
                  <a:gd name="connsiteY588" fmla="*/ 763896 h 819527"/>
                  <a:gd name="connsiteX589" fmla="*/ 682516 w 2570530"/>
                  <a:gd name="connsiteY589" fmla="*/ 742680 h 819527"/>
                  <a:gd name="connsiteX590" fmla="*/ 687725 w 2570530"/>
                  <a:gd name="connsiteY590" fmla="*/ 741144 h 819527"/>
                  <a:gd name="connsiteX591" fmla="*/ 57222 w 2570530"/>
                  <a:gd name="connsiteY591" fmla="*/ 741144 h 819527"/>
                  <a:gd name="connsiteX592" fmla="*/ 62429 w 2570530"/>
                  <a:gd name="connsiteY592" fmla="*/ 742681 h 819527"/>
                  <a:gd name="connsiteX593" fmla="*/ 82970 w 2570530"/>
                  <a:gd name="connsiteY593" fmla="*/ 757302 h 819527"/>
                  <a:gd name="connsiteX594" fmla="*/ 82970 w 2570530"/>
                  <a:gd name="connsiteY594" fmla="*/ 764718 h 819527"/>
                  <a:gd name="connsiteX595" fmla="*/ 53167 w 2570530"/>
                  <a:gd name="connsiteY595" fmla="*/ 785934 h 819527"/>
                  <a:gd name="connsiteX596" fmla="*/ 42750 w 2570530"/>
                  <a:gd name="connsiteY596" fmla="*/ 785934 h 819527"/>
                  <a:gd name="connsiteX597" fmla="*/ 22209 w 2570530"/>
                  <a:gd name="connsiteY597" fmla="*/ 771312 h 819527"/>
                  <a:gd name="connsiteX598" fmla="*/ 22209 w 2570530"/>
                  <a:gd name="connsiteY598" fmla="*/ 763896 h 819527"/>
                  <a:gd name="connsiteX599" fmla="*/ 52013 w 2570530"/>
                  <a:gd name="connsiteY599" fmla="*/ 742680 h 819527"/>
                  <a:gd name="connsiteX600" fmla="*/ 57222 w 2570530"/>
                  <a:gd name="connsiteY600" fmla="*/ 741144 h 819527"/>
                  <a:gd name="connsiteX601" fmla="*/ 2044633 w 2570530"/>
                  <a:gd name="connsiteY601" fmla="*/ 736084 h 819527"/>
                  <a:gd name="connsiteX602" fmla="*/ 2049625 w 2570530"/>
                  <a:gd name="connsiteY602" fmla="*/ 737744 h 819527"/>
                  <a:gd name="connsiteX603" fmla="*/ 2055386 w 2570530"/>
                  <a:gd name="connsiteY603" fmla="*/ 742225 h 819527"/>
                  <a:gd name="connsiteX604" fmla="*/ 2054934 w 2570530"/>
                  <a:gd name="connsiteY604" fmla="*/ 749466 h 819527"/>
                  <a:gd name="connsiteX605" fmla="*/ 2048639 w 2570530"/>
                  <a:gd name="connsiteY605" fmla="*/ 753566 h 819527"/>
                  <a:gd name="connsiteX606" fmla="*/ 2038467 w 2570530"/>
                  <a:gd name="connsiteY606" fmla="*/ 753245 h 819527"/>
                  <a:gd name="connsiteX607" fmla="*/ 2032707 w 2570530"/>
                  <a:gd name="connsiteY607" fmla="*/ 748764 h 819527"/>
                  <a:gd name="connsiteX608" fmla="*/ 2033158 w 2570530"/>
                  <a:gd name="connsiteY608" fmla="*/ 741523 h 819527"/>
                  <a:gd name="connsiteX609" fmla="*/ 2039454 w 2570530"/>
                  <a:gd name="connsiteY609" fmla="*/ 737422 h 819527"/>
                  <a:gd name="connsiteX610" fmla="*/ 2044633 w 2570530"/>
                  <a:gd name="connsiteY610" fmla="*/ 736084 h 819527"/>
                  <a:gd name="connsiteX611" fmla="*/ 1414003 w 2570530"/>
                  <a:gd name="connsiteY611" fmla="*/ 736084 h 819527"/>
                  <a:gd name="connsiteX612" fmla="*/ 1418995 w 2570530"/>
                  <a:gd name="connsiteY612" fmla="*/ 737744 h 819527"/>
                  <a:gd name="connsiteX613" fmla="*/ 1424756 w 2570530"/>
                  <a:gd name="connsiteY613" fmla="*/ 742225 h 819527"/>
                  <a:gd name="connsiteX614" fmla="*/ 1424304 w 2570530"/>
                  <a:gd name="connsiteY614" fmla="*/ 749466 h 819527"/>
                  <a:gd name="connsiteX615" fmla="*/ 1418008 w 2570530"/>
                  <a:gd name="connsiteY615" fmla="*/ 753566 h 819527"/>
                  <a:gd name="connsiteX616" fmla="*/ 1407837 w 2570530"/>
                  <a:gd name="connsiteY616" fmla="*/ 753245 h 819527"/>
                  <a:gd name="connsiteX617" fmla="*/ 1402077 w 2570530"/>
                  <a:gd name="connsiteY617" fmla="*/ 748764 h 819527"/>
                  <a:gd name="connsiteX618" fmla="*/ 1402528 w 2570530"/>
                  <a:gd name="connsiteY618" fmla="*/ 741523 h 819527"/>
                  <a:gd name="connsiteX619" fmla="*/ 1408824 w 2570530"/>
                  <a:gd name="connsiteY619" fmla="*/ 737422 h 819527"/>
                  <a:gd name="connsiteX620" fmla="*/ 1414003 w 2570530"/>
                  <a:gd name="connsiteY620" fmla="*/ 736084 h 819527"/>
                  <a:gd name="connsiteX621" fmla="*/ 783499 w 2570530"/>
                  <a:gd name="connsiteY621" fmla="*/ 736084 h 819527"/>
                  <a:gd name="connsiteX622" fmla="*/ 788492 w 2570530"/>
                  <a:gd name="connsiteY622" fmla="*/ 737744 h 819527"/>
                  <a:gd name="connsiteX623" fmla="*/ 794252 w 2570530"/>
                  <a:gd name="connsiteY623" fmla="*/ 742225 h 819527"/>
                  <a:gd name="connsiteX624" fmla="*/ 793801 w 2570530"/>
                  <a:gd name="connsiteY624" fmla="*/ 749466 h 819527"/>
                  <a:gd name="connsiteX625" fmla="*/ 787505 w 2570530"/>
                  <a:gd name="connsiteY625" fmla="*/ 753566 h 819527"/>
                  <a:gd name="connsiteX626" fmla="*/ 777334 w 2570530"/>
                  <a:gd name="connsiteY626" fmla="*/ 753245 h 819527"/>
                  <a:gd name="connsiteX627" fmla="*/ 771574 w 2570530"/>
                  <a:gd name="connsiteY627" fmla="*/ 748764 h 819527"/>
                  <a:gd name="connsiteX628" fmla="*/ 772025 w 2570530"/>
                  <a:gd name="connsiteY628" fmla="*/ 741523 h 819527"/>
                  <a:gd name="connsiteX629" fmla="*/ 778320 w 2570530"/>
                  <a:gd name="connsiteY629" fmla="*/ 737422 h 819527"/>
                  <a:gd name="connsiteX630" fmla="*/ 783499 w 2570530"/>
                  <a:gd name="connsiteY630" fmla="*/ 736084 h 819527"/>
                  <a:gd name="connsiteX631" fmla="*/ 154190 w 2570530"/>
                  <a:gd name="connsiteY631" fmla="*/ 736084 h 819527"/>
                  <a:gd name="connsiteX632" fmla="*/ 159183 w 2570530"/>
                  <a:gd name="connsiteY632" fmla="*/ 737744 h 819527"/>
                  <a:gd name="connsiteX633" fmla="*/ 164942 w 2570530"/>
                  <a:gd name="connsiteY633" fmla="*/ 742225 h 819527"/>
                  <a:gd name="connsiteX634" fmla="*/ 164491 w 2570530"/>
                  <a:gd name="connsiteY634" fmla="*/ 749466 h 819527"/>
                  <a:gd name="connsiteX635" fmla="*/ 158195 w 2570530"/>
                  <a:gd name="connsiteY635" fmla="*/ 753566 h 819527"/>
                  <a:gd name="connsiteX636" fmla="*/ 148024 w 2570530"/>
                  <a:gd name="connsiteY636" fmla="*/ 753245 h 819527"/>
                  <a:gd name="connsiteX637" fmla="*/ 142264 w 2570530"/>
                  <a:gd name="connsiteY637" fmla="*/ 748764 h 819527"/>
                  <a:gd name="connsiteX638" fmla="*/ 142715 w 2570530"/>
                  <a:gd name="connsiteY638" fmla="*/ 741523 h 819527"/>
                  <a:gd name="connsiteX639" fmla="*/ 149011 w 2570530"/>
                  <a:gd name="connsiteY639" fmla="*/ 737422 h 819527"/>
                  <a:gd name="connsiteX640" fmla="*/ 154190 w 2570530"/>
                  <a:gd name="connsiteY640" fmla="*/ 736084 h 819527"/>
                  <a:gd name="connsiteX641" fmla="*/ 2482758 w 2570530"/>
                  <a:gd name="connsiteY641" fmla="*/ 732473 h 819527"/>
                  <a:gd name="connsiteX642" fmla="*/ 2488350 w 2570530"/>
                  <a:gd name="connsiteY642" fmla="*/ 734177 h 819527"/>
                  <a:gd name="connsiteX643" fmla="*/ 2494931 w 2570530"/>
                  <a:gd name="connsiteY643" fmla="*/ 738974 h 819527"/>
                  <a:gd name="connsiteX644" fmla="*/ 2494798 w 2570530"/>
                  <a:gd name="connsiteY644" fmla="*/ 746974 h 819527"/>
                  <a:gd name="connsiteX645" fmla="*/ 2465450 w 2570530"/>
                  <a:gd name="connsiteY645" fmla="*/ 767379 h 819527"/>
                  <a:gd name="connsiteX646" fmla="*/ 2454212 w 2570530"/>
                  <a:gd name="connsiteY646" fmla="*/ 767285 h 819527"/>
                  <a:gd name="connsiteX647" fmla="*/ 2447630 w 2570530"/>
                  <a:gd name="connsiteY647" fmla="*/ 762488 h 819527"/>
                  <a:gd name="connsiteX648" fmla="*/ 2447763 w 2570530"/>
                  <a:gd name="connsiteY648" fmla="*/ 754488 h 819527"/>
                  <a:gd name="connsiteX649" fmla="*/ 2477112 w 2570530"/>
                  <a:gd name="connsiteY649" fmla="*/ 734082 h 819527"/>
                  <a:gd name="connsiteX650" fmla="*/ 2482758 w 2570530"/>
                  <a:gd name="connsiteY650" fmla="*/ 732473 h 819527"/>
                  <a:gd name="connsiteX651" fmla="*/ 1852127 w 2570530"/>
                  <a:gd name="connsiteY651" fmla="*/ 732473 h 819527"/>
                  <a:gd name="connsiteX652" fmla="*/ 1857720 w 2570530"/>
                  <a:gd name="connsiteY652" fmla="*/ 734177 h 819527"/>
                  <a:gd name="connsiteX653" fmla="*/ 1864300 w 2570530"/>
                  <a:gd name="connsiteY653" fmla="*/ 738974 h 819527"/>
                  <a:gd name="connsiteX654" fmla="*/ 1864167 w 2570530"/>
                  <a:gd name="connsiteY654" fmla="*/ 746974 h 819527"/>
                  <a:gd name="connsiteX655" fmla="*/ 1834820 w 2570530"/>
                  <a:gd name="connsiteY655" fmla="*/ 767379 h 819527"/>
                  <a:gd name="connsiteX656" fmla="*/ 1823581 w 2570530"/>
                  <a:gd name="connsiteY656" fmla="*/ 767285 h 819527"/>
                  <a:gd name="connsiteX657" fmla="*/ 1817000 w 2570530"/>
                  <a:gd name="connsiteY657" fmla="*/ 762488 h 819527"/>
                  <a:gd name="connsiteX658" fmla="*/ 1817132 w 2570530"/>
                  <a:gd name="connsiteY658" fmla="*/ 754488 h 819527"/>
                  <a:gd name="connsiteX659" fmla="*/ 1846481 w 2570530"/>
                  <a:gd name="connsiteY659" fmla="*/ 734082 h 819527"/>
                  <a:gd name="connsiteX660" fmla="*/ 1852127 w 2570530"/>
                  <a:gd name="connsiteY660" fmla="*/ 732473 h 819527"/>
                  <a:gd name="connsiteX661" fmla="*/ 1221624 w 2570530"/>
                  <a:gd name="connsiteY661" fmla="*/ 732473 h 819527"/>
                  <a:gd name="connsiteX662" fmla="*/ 1227216 w 2570530"/>
                  <a:gd name="connsiteY662" fmla="*/ 734177 h 819527"/>
                  <a:gd name="connsiteX663" fmla="*/ 1233797 w 2570530"/>
                  <a:gd name="connsiteY663" fmla="*/ 738974 h 819527"/>
                  <a:gd name="connsiteX664" fmla="*/ 1233664 w 2570530"/>
                  <a:gd name="connsiteY664" fmla="*/ 746974 h 819527"/>
                  <a:gd name="connsiteX665" fmla="*/ 1204317 w 2570530"/>
                  <a:gd name="connsiteY665" fmla="*/ 767379 h 819527"/>
                  <a:gd name="connsiteX666" fmla="*/ 1193077 w 2570530"/>
                  <a:gd name="connsiteY666" fmla="*/ 767285 h 819527"/>
                  <a:gd name="connsiteX667" fmla="*/ 1186497 w 2570530"/>
                  <a:gd name="connsiteY667" fmla="*/ 762488 h 819527"/>
                  <a:gd name="connsiteX668" fmla="*/ 1186629 w 2570530"/>
                  <a:gd name="connsiteY668" fmla="*/ 754488 h 819527"/>
                  <a:gd name="connsiteX669" fmla="*/ 1215977 w 2570530"/>
                  <a:gd name="connsiteY669" fmla="*/ 734082 h 819527"/>
                  <a:gd name="connsiteX670" fmla="*/ 1221624 w 2570530"/>
                  <a:gd name="connsiteY670" fmla="*/ 732473 h 819527"/>
                  <a:gd name="connsiteX671" fmla="*/ 592315 w 2570530"/>
                  <a:gd name="connsiteY671" fmla="*/ 732473 h 819527"/>
                  <a:gd name="connsiteX672" fmla="*/ 597906 w 2570530"/>
                  <a:gd name="connsiteY672" fmla="*/ 734177 h 819527"/>
                  <a:gd name="connsiteX673" fmla="*/ 604488 w 2570530"/>
                  <a:gd name="connsiteY673" fmla="*/ 738974 h 819527"/>
                  <a:gd name="connsiteX674" fmla="*/ 604355 w 2570530"/>
                  <a:gd name="connsiteY674" fmla="*/ 746974 h 819527"/>
                  <a:gd name="connsiteX675" fmla="*/ 575007 w 2570530"/>
                  <a:gd name="connsiteY675" fmla="*/ 767379 h 819527"/>
                  <a:gd name="connsiteX676" fmla="*/ 563768 w 2570530"/>
                  <a:gd name="connsiteY676" fmla="*/ 767285 h 819527"/>
                  <a:gd name="connsiteX677" fmla="*/ 557187 w 2570530"/>
                  <a:gd name="connsiteY677" fmla="*/ 762488 h 819527"/>
                  <a:gd name="connsiteX678" fmla="*/ 557319 w 2570530"/>
                  <a:gd name="connsiteY678" fmla="*/ 754488 h 819527"/>
                  <a:gd name="connsiteX679" fmla="*/ 586668 w 2570530"/>
                  <a:gd name="connsiteY679" fmla="*/ 734082 h 819527"/>
                  <a:gd name="connsiteX680" fmla="*/ 592315 w 2570530"/>
                  <a:gd name="connsiteY680" fmla="*/ 732473 h 819527"/>
                  <a:gd name="connsiteX681" fmla="*/ 2326761 w 2570530"/>
                  <a:gd name="connsiteY681" fmla="*/ 709052 h 819527"/>
                  <a:gd name="connsiteX682" fmla="*/ 2334419 w 2570530"/>
                  <a:gd name="connsiteY682" fmla="*/ 711310 h 819527"/>
                  <a:gd name="connsiteX683" fmla="*/ 2386206 w 2570530"/>
                  <a:gd name="connsiteY683" fmla="*/ 748175 h 819527"/>
                  <a:gd name="connsiteX684" fmla="*/ 2386206 w 2570530"/>
                  <a:gd name="connsiteY684" fmla="*/ 759079 h 819527"/>
                  <a:gd name="connsiteX685" fmla="*/ 2321491 w 2570530"/>
                  <a:gd name="connsiteY685" fmla="*/ 805147 h 819527"/>
                  <a:gd name="connsiteX686" fmla="*/ 2306174 w 2570530"/>
                  <a:gd name="connsiteY686" fmla="*/ 805147 h 819527"/>
                  <a:gd name="connsiteX687" fmla="*/ 2254387 w 2570530"/>
                  <a:gd name="connsiteY687" fmla="*/ 768282 h 819527"/>
                  <a:gd name="connsiteX688" fmla="*/ 2254387 w 2570530"/>
                  <a:gd name="connsiteY688" fmla="*/ 757378 h 819527"/>
                  <a:gd name="connsiteX689" fmla="*/ 2319101 w 2570530"/>
                  <a:gd name="connsiteY689" fmla="*/ 711310 h 819527"/>
                  <a:gd name="connsiteX690" fmla="*/ 2326761 w 2570530"/>
                  <a:gd name="connsiteY690" fmla="*/ 709052 h 819527"/>
                  <a:gd name="connsiteX691" fmla="*/ 1696130 w 2570530"/>
                  <a:gd name="connsiteY691" fmla="*/ 709052 h 819527"/>
                  <a:gd name="connsiteX692" fmla="*/ 1703788 w 2570530"/>
                  <a:gd name="connsiteY692" fmla="*/ 711310 h 819527"/>
                  <a:gd name="connsiteX693" fmla="*/ 1755575 w 2570530"/>
                  <a:gd name="connsiteY693" fmla="*/ 748175 h 819527"/>
                  <a:gd name="connsiteX694" fmla="*/ 1755575 w 2570530"/>
                  <a:gd name="connsiteY694" fmla="*/ 759079 h 819527"/>
                  <a:gd name="connsiteX695" fmla="*/ 1690861 w 2570530"/>
                  <a:gd name="connsiteY695" fmla="*/ 805147 h 819527"/>
                  <a:gd name="connsiteX696" fmla="*/ 1675543 w 2570530"/>
                  <a:gd name="connsiteY696" fmla="*/ 805147 h 819527"/>
                  <a:gd name="connsiteX697" fmla="*/ 1623756 w 2570530"/>
                  <a:gd name="connsiteY697" fmla="*/ 768282 h 819527"/>
                  <a:gd name="connsiteX698" fmla="*/ 1623756 w 2570530"/>
                  <a:gd name="connsiteY698" fmla="*/ 757378 h 819527"/>
                  <a:gd name="connsiteX699" fmla="*/ 1688471 w 2570530"/>
                  <a:gd name="connsiteY699" fmla="*/ 711310 h 819527"/>
                  <a:gd name="connsiteX700" fmla="*/ 1696130 w 2570530"/>
                  <a:gd name="connsiteY700" fmla="*/ 709052 h 819527"/>
                  <a:gd name="connsiteX701" fmla="*/ 1065627 w 2570530"/>
                  <a:gd name="connsiteY701" fmla="*/ 709052 h 819527"/>
                  <a:gd name="connsiteX702" fmla="*/ 1073285 w 2570530"/>
                  <a:gd name="connsiteY702" fmla="*/ 711310 h 819527"/>
                  <a:gd name="connsiteX703" fmla="*/ 1125072 w 2570530"/>
                  <a:gd name="connsiteY703" fmla="*/ 748175 h 819527"/>
                  <a:gd name="connsiteX704" fmla="*/ 1125072 w 2570530"/>
                  <a:gd name="connsiteY704" fmla="*/ 759079 h 819527"/>
                  <a:gd name="connsiteX705" fmla="*/ 1060357 w 2570530"/>
                  <a:gd name="connsiteY705" fmla="*/ 805147 h 819527"/>
                  <a:gd name="connsiteX706" fmla="*/ 1045040 w 2570530"/>
                  <a:gd name="connsiteY706" fmla="*/ 805147 h 819527"/>
                  <a:gd name="connsiteX707" fmla="*/ 993253 w 2570530"/>
                  <a:gd name="connsiteY707" fmla="*/ 768282 h 819527"/>
                  <a:gd name="connsiteX708" fmla="*/ 993253 w 2570530"/>
                  <a:gd name="connsiteY708" fmla="*/ 757378 h 819527"/>
                  <a:gd name="connsiteX709" fmla="*/ 1057968 w 2570530"/>
                  <a:gd name="connsiteY709" fmla="*/ 711310 h 819527"/>
                  <a:gd name="connsiteX710" fmla="*/ 1065627 w 2570530"/>
                  <a:gd name="connsiteY710" fmla="*/ 709052 h 819527"/>
                  <a:gd name="connsiteX711" fmla="*/ 436317 w 2570530"/>
                  <a:gd name="connsiteY711" fmla="*/ 709052 h 819527"/>
                  <a:gd name="connsiteX712" fmla="*/ 443975 w 2570530"/>
                  <a:gd name="connsiteY712" fmla="*/ 711310 h 819527"/>
                  <a:gd name="connsiteX713" fmla="*/ 495762 w 2570530"/>
                  <a:gd name="connsiteY713" fmla="*/ 748175 h 819527"/>
                  <a:gd name="connsiteX714" fmla="*/ 495762 w 2570530"/>
                  <a:gd name="connsiteY714" fmla="*/ 759079 h 819527"/>
                  <a:gd name="connsiteX715" fmla="*/ 431048 w 2570530"/>
                  <a:gd name="connsiteY715" fmla="*/ 805147 h 819527"/>
                  <a:gd name="connsiteX716" fmla="*/ 415731 w 2570530"/>
                  <a:gd name="connsiteY716" fmla="*/ 805147 h 819527"/>
                  <a:gd name="connsiteX717" fmla="*/ 363943 w 2570530"/>
                  <a:gd name="connsiteY717" fmla="*/ 768282 h 819527"/>
                  <a:gd name="connsiteX718" fmla="*/ 363943 w 2570530"/>
                  <a:gd name="connsiteY718" fmla="*/ 757378 h 819527"/>
                  <a:gd name="connsiteX719" fmla="*/ 428658 w 2570530"/>
                  <a:gd name="connsiteY719" fmla="*/ 711310 h 819527"/>
                  <a:gd name="connsiteX720" fmla="*/ 436317 w 2570530"/>
                  <a:gd name="connsiteY720" fmla="*/ 709052 h 819527"/>
                  <a:gd name="connsiteX721" fmla="*/ 2150422 w 2570530"/>
                  <a:gd name="connsiteY721" fmla="*/ 707357 h 819527"/>
                  <a:gd name="connsiteX722" fmla="*/ 2158077 w 2570530"/>
                  <a:gd name="connsiteY722" fmla="*/ 709614 h 819527"/>
                  <a:gd name="connsiteX723" fmla="*/ 2203082 w 2570530"/>
                  <a:gd name="connsiteY723" fmla="*/ 741651 h 819527"/>
                  <a:gd name="connsiteX724" fmla="*/ 2203082 w 2570530"/>
                  <a:gd name="connsiteY724" fmla="*/ 752550 h 819527"/>
                  <a:gd name="connsiteX725" fmla="*/ 2172408 w 2570530"/>
                  <a:gd name="connsiteY725" fmla="*/ 774386 h 819527"/>
                  <a:gd name="connsiteX726" fmla="*/ 2157099 w 2570530"/>
                  <a:gd name="connsiteY726" fmla="*/ 774386 h 819527"/>
                  <a:gd name="connsiteX727" fmla="*/ 2112093 w 2570530"/>
                  <a:gd name="connsiteY727" fmla="*/ 742348 h 819527"/>
                  <a:gd name="connsiteX728" fmla="*/ 2112093 w 2570530"/>
                  <a:gd name="connsiteY728" fmla="*/ 731450 h 819527"/>
                  <a:gd name="connsiteX729" fmla="*/ 2142767 w 2570530"/>
                  <a:gd name="connsiteY729" fmla="*/ 709614 h 819527"/>
                  <a:gd name="connsiteX730" fmla="*/ 2150422 w 2570530"/>
                  <a:gd name="connsiteY730" fmla="*/ 707357 h 819527"/>
                  <a:gd name="connsiteX731" fmla="*/ 1519791 w 2570530"/>
                  <a:gd name="connsiteY731" fmla="*/ 707357 h 819527"/>
                  <a:gd name="connsiteX732" fmla="*/ 1527446 w 2570530"/>
                  <a:gd name="connsiteY732" fmla="*/ 709614 h 819527"/>
                  <a:gd name="connsiteX733" fmla="*/ 1572452 w 2570530"/>
                  <a:gd name="connsiteY733" fmla="*/ 741651 h 819527"/>
                  <a:gd name="connsiteX734" fmla="*/ 1572452 w 2570530"/>
                  <a:gd name="connsiteY734" fmla="*/ 752550 h 819527"/>
                  <a:gd name="connsiteX735" fmla="*/ 1541778 w 2570530"/>
                  <a:gd name="connsiteY735" fmla="*/ 774386 h 819527"/>
                  <a:gd name="connsiteX736" fmla="*/ 1526468 w 2570530"/>
                  <a:gd name="connsiteY736" fmla="*/ 774386 h 819527"/>
                  <a:gd name="connsiteX737" fmla="*/ 1481463 w 2570530"/>
                  <a:gd name="connsiteY737" fmla="*/ 742348 h 819527"/>
                  <a:gd name="connsiteX738" fmla="*/ 1481463 w 2570530"/>
                  <a:gd name="connsiteY738" fmla="*/ 731450 h 819527"/>
                  <a:gd name="connsiteX739" fmla="*/ 1512137 w 2570530"/>
                  <a:gd name="connsiteY739" fmla="*/ 709614 h 819527"/>
                  <a:gd name="connsiteX740" fmla="*/ 1519791 w 2570530"/>
                  <a:gd name="connsiteY740" fmla="*/ 707357 h 819527"/>
                  <a:gd name="connsiteX741" fmla="*/ 889288 w 2570530"/>
                  <a:gd name="connsiteY741" fmla="*/ 707357 h 819527"/>
                  <a:gd name="connsiteX742" fmla="*/ 896943 w 2570530"/>
                  <a:gd name="connsiteY742" fmla="*/ 709614 h 819527"/>
                  <a:gd name="connsiteX743" fmla="*/ 941948 w 2570530"/>
                  <a:gd name="connsiteY743" fmla="*/ 741651 h 819527"/>
                  <a:gd name="connsiteX744" fmla="*/ 941948 w 2570530"/>
                  <a:gd name="connsiteY744" fmla="*/ 752550 h 819527"/>
                  <a:gd name="connsiteX745" fmla="*/ 911275 w 2570530"/>
                  <a:gd name="connsiteY745" fmla="*/ 774386 h 819527"/>
                  <a:gd name="connsiteX746" fmla="*/ 895965 w 2570530"/>
                  <a:gd name="connsiteY746" fmla="*/ 774386 h 819527"/>
                  <a:gd name="connsiteX747" fmla="*/ 850959 w 2570530"/>
                  <a:gd name="connsiteY747" fmla="*/ 742348 h 819527"/>
                  <a:gd name="connsiteX748" fmla="*/ 850959 w 2570530"/>
                  <a:gd name="connsiteY748" fmla="*/ 731450 h 819527"/>
                  <a:gd name="connsiteX749" fmla="*/ 881633 w 2570530"/>
                  <a:gd name="connsiteY749" fmla="*/ 709614 h 819527"/>
                  <a:gd name="connsiteX750" fmla="*/ 889288 w 2570530"/>
                  <a:gd name="connsiteY750" fmla="*/ 707357 h 819527"/>
                  <a:gd name="connsiteX751" fmla="*/ 259978 w 2570530"/>
                  <a:gd name="connsiteY751" fmla="*/ 707357 h 819527"/>
                  <a:gd name="connsiteX752" fmla="*/ 267634 w 2570530"/>
                  <a:gd name="connsiteY752" fmla="*/ 709614 h 819527"/>
                  <a:gd name="connsiteX753" fmla="*/ 312639 w 2570530"/>
                  <a:gd name="connsiteY753" fmla="*/ 741651 h 819527"/>
                  <a:gd name="connsiteX754" fmla="*/ 312639 w 2570530"/>
                  <a:gd name="connsiteY754" fmla="*/ 752550 h 819527"/>
                  <a:gd name="connsiteX755" fmla="*/ 281965 w 2570530"/>
                  <a:gd name="connsiteY755" fmla="*/ 774386 h 819527"/>
                  <a:gd name="connsiteX756" fmla="*/ 266655 w 2570530"/>
                  <a:gd name="connsiteY756" fmla="*/ 774386 h 819527"/>
                  <a:gd name="connsiteX757" fmla="*/ 221649 w 2570530"/>
                  <a:gd name="connsiteY757" fmla="*/ 742348 h 819527"/>
                  <a:gd name="connsiteX758" fmla="*/ 221649 w 2570530"/>
                  <a:gd name="connsiteY758" fmla="*/ 731450 h 819527"/>
                  <a:gd name="connsiteX759" fmla="*/ 252324 w 2570530"/>
                  <a:gd name="connsiteY759" fmla="*/ 709614 h 819527"/>
                  <a:gd name="connsiteX760" fmla="*/ 259978 w 2570530"/>
                  <a:gd name="connsiteY760" fmla="*/ 707357 h 819527"/>
                  <a:gd name="connsiteX761" fmla="*/ 2080458 w 2570530"/>
                  <a:gd name="connsiteY761" fmla="*/ 706132 h 819527"/>
                  <a:gd name="connsiteX762" fmla="*/ 2086852 w 2570530"/>
                  <a:gd name="connsiteY762" fmla="*/ 707934 h 819527"/>
                  <a:gd name="connsiteX763" fmla="*/ 2094499 w 2570530"/>
                  <a:gd name="connsiteY763" fmla="*/ 713210 h 819527"/>
                  <a:gd name="connsiteX764" fmla="*/ 2094697 w 2570530"/>
                  <a:gd name="connsiteY764" fmla="*/ 722254 h 819527"/>
                  <a:gd name="connsiteX765" fmla="*/ 2073870 w 2570530"/>
                  <a:gd name="connsiteY765" fmla="*/ 737551 h 819527"/>
                  <a:gd name="connsiteX766" fmla="*/ 2061165 w 2570530"/>
                  <a:gd name="connsiteY766" fmla="*/ 737692 h 819527"/>
                  <a:gd name="connsiteX767" fmla="*/ 2053519 w 2570530"/>
                  <a:gd name="connsiteY767" fmla="*/ 732416 h 819527"/>
                  <a:gd name="connsiteX768" fmla="*/ 2053320 w 2570530"/>
                  <a:gd name="connsiteY768" fmla="*/ 723372 h 819527"/>
                  <a:gd name="connsiteX769" fmla="*/ 2074147 w 2570530"/>
                  <a:gd name="connsiteY769" fmla="*/ 708075 h 819527"/>
                  <a:gd name="connsiteX770" fmla="*/ 2080458 w 2570530"/>
                  <a:gd name="connsiteY770" fmla="*/ 706132 h 819527"/>
                  <a:gd name="connsiteX771" fmla="*/ 1449827 w 2570530"/>
                  <a:gd name="connsiteY771" fmla="*/ 706132 h 819527"/>
                  <a:gd name="connsiteX772" fmla="*/ 1456221 w 2570530"/>
                  <a:gd name="connsiteY772" fmla="*/ 707934 h 819527"/>
                  <a:gd name="connsiteX773" fmla="*/ 1463868 w 2570530"/>
                  <a:gd name="connsiteY773" fmla="*/ 713210 h 819527"/>
                  <a:gd name="connsiteX774" fmla="*/ 1464066 w 2570530"/>
                  <a:gd name="connsiteY774" fmla="*/ 722254 h 819527"/>
                  <a:gd name="connsiteX775" fmla="*/ 1443239 w 2570530"/>
                  <a:gd name="connsiteY775" fmla="*/ 737551 h 819527"/>
                  <a:gd name="connsiteX776" fmla="*/ 1430534 w 2570530"/>
                  <a:gd name="connsiteY776" fmla="*/ 737692 h 819527"/>
                  <a:gd name="connsiteX777" fmla="*/ 1422888 w 2570530"/>
                  <a:gd name="connsiteY777" fmla="*/ 732416 h 819527"/>
                  <a:gd name="connsiteX778" fmla="*/ 1422690 w 2570530"/>
                  <a:gd name="connsiteY778" fmla="*/ 723372 h 819527"/>
                  <a:gd name="connsiteX779" fmla="*/ 1443516 w 2570530"/>
                  <a:gd name="connsiteY779" fmla="*/ 708075 h 819527"/>
                  <a:gd name="connsiteX780" fmla="*/ 1449827 w 2570530"/>
                  <a:gd name="connsiteY780" fmla="*/ 706132 h 819527"/>
                  <a:gd name="connsiteX781" fmla="*/ 819324 w 2570530"/>
                  <a:gd name="connsiteY781" fmla="*/ 706132 h 819527"/>
                  <a:gd name="connsiteX782" fmla="*/ 825718 w 2570530"/>
                  <a:gd name="connsiteY782" fmla="*/ 707934 h 819527"/>
                  <a:gd name="connsiteX783" fmla="*/ 833365 w 2570530"/>
                  <a:gd name="connsiteY783" fmla="*/ 713210 h 819527"/>
                  <a:gd name="connsiteX784" fmla="*/ 833563 w 2570530"/>
                  <a:gd name="connsiteY784" fmla="*/ 722254 h 819527"/>
                  <a:gd name="connsiteX785" fmla="*/ 812736 w 2570530"/>
                  <a:gd name="connsiteY785" fmla="*/ 737551 h 819527"/>
                  <a:gd name="connsiteX786" fmla="*/ 800031 w 2570530"/>
                  <a:gd name="connsiteY786" fmla="*/ 737692 h 819527"/>
                  <a:gd name="connsiteX787" fmla="*/ 792385 w 2570530"/>
                  <a:gd name="connsiteY787" fmla="*/ 732416 h 819527"/>
                  <a:gd name="connsiteX788" fmla="*/ 792187 w 2570530"/>
                  <a:gd name="connsiteY788" fmla="*/ 723372 h 819527"/>
                  <a:gd name="connsiteX789" fmla="*/ 813013 w 2570530"/>
                  <a:gd name="connsiteY789" fmla="*/ 708075 h 819527"/>
                  <a:gd name="connsiteX790" fmla="*/ 819324 w 2570530"/>
                  <a:gd name="connsiteY790" fmla="*/ 706132 h 819527"/>
                  <a:gd name="connsiteX791" fmla="*/ 190015 w 2570530"/>
                  <a:gd name="connsiteY791" fmla="*/ 706132 h 819527"/>
                  <a:gd name="connsiteX792" fmla="*/ 196408 w 2570530"/>
                  <a:gd name="connsiteY792" fmla="*/ 707934 h 819527"/>
                  <a:gd name="connsiteX793" fmla="*/ 204055 w 2570530"/>
                  <a:gd name="connsiteY793" fmla="*/ 713210 h 819527"/>
                  <a:gd name="connsiteX794" fmla="*/ 204253 w 2570530"/>
                  <a:gd name="connsiteY794" fmla="*/ 722254 h 819527"/>
                  <a:gd name="connsiteX795" fmla="*/ 183427 w 2570530"/>
                  <a:gd name="connsiteY795" fmla="*/ 737551 h 819527"/>
                  <a:gd name="connsiteX796" fmla="*/ 170722 w 2570530"/>
                  <a:gd name="connsiteY796" fmla="*/ 737692 h 819527"/>
                  <a:gd name="connsiteX797" fmla="*/ 163075 w 2570530"/>
                  <a:gd name="connsiteY797" fmla="*/ 732416 h 819527"/>
                  <a:gd name="connsiteX798" fmla="*/ 162877 w 2570530"/>
                  <a:gd name="connsiteY798" fmla="*/ 723372 h 819527"/>
                  <a:gd name="connsiteX799" fmla="*/ 183703 w 2570530"/>
                  <a:gd name="connsiteY799" fmla="*/ 708075 h 819527"/>
                  <a:gd name="connsiteX800" fmla="*/ 190015 w 2570530"/>
                  <a:gd name="connsiteY800" fmla="*/ 706132 h 819527"/>
                  <a:gd name="connsiteX801" fmla="*/ 1974013 w 2570530"/>
                  <a:gd name="connsiteY801" fmla="*/ 705940 h 819527"/>
                  <a:gd name="connsiteX802" fmla="*/ 2002386 w 2570530"/>
                  <a:gd name="connsiteY802" fmla="*/ 705940 h 819527"/>
                  <a:gd name="connsiteX803" fmla="*/ 2018264 w 2570530"/>
                  <a:gd name="connsiteY803" fmla="*/ 717243 h 819527"/>
                  <a:gd name="connsiteX804" fmla="*/ 2018264 w 2570530"/>
                  <a:gd name="connsiteY804" fmla="*/ 730640 h 819527"/>
                  <a:gd name="connsiteX805" fmla="*/ 2002386 w 2570530"/>
                  <a:gd name="connsiteY805" fmla="*/ 741942 h 819527"/>
                  <a:gd name="connsiteX806" fmla="*/ 1974013 w 2570530"/>
                  <a:gd name="connsiteY806" fmla="*/ 741942 h 819527"/>
                  <a:gd name="connsiteX807" fmla="*/ 1958136 w 2570530"/>
                  <a:gd name="connsiteY807" fmla="*/ 730640 h 819527"/>
                  <a:gd name="connsiteX808" fmla="*/ 1958136 w 2570530"/>
                  <a:gd name="connsiteY808" fmla="*/ 717243 h 819527"/>
                  <a:gd name="connsiteX809" fmla="*/ 1974013 w 2570530"/>
                  <a:gd name="connsiteY809" fmla="*/ 705940 h 819527"/>
                  <a:gd name="connsiteX810" fmla="*/ 1343510 w 2570530"/>
                  <a:gd name="connsiteY810" fmla="*/ 705940 h 819527"/>
                  <a:gd name="connsiteX811" fmla="*/ 1371882 w 2570530"/>
                  <a:gd name="connsiteY811" fmla="*/ 705940 h 819527"/>
                  <a:gd name="connsiteX812" fmla="*/ 1387761 w 2570530"/>
                  <a:gd name="connsiteY812" fmla="*/ 717243 h 819527"/>
                  <a:gd name="connsiteX813" fmla="*/ 1387761 w 2570530"/>
                  <a:gd name="connsiteY813" fmla="*/ 730640 h 819527"/>
                  <a:gd name="connsiteX814" fmla="*/ 1371883 w 2570530"/>
                  <a:gd name="connsiteY814" fmla="*/ 741942 h 819527"/>
                  <a:gd name="connsiteX815" fmla="*/ 1343510 w 2570530"/>
                  <a:gd name="connsiteY815" fmla="*/ 741942 h 819527"/>
                  <a:gd name="connsiteX816" fmla="*/ 1327632 w 2570530"/>
                  <a:gd name="connsiteY816" fmla="*/ 730640 h 819527"/>
                  <a:gd name="connsiteX817" fmla="*/ 1327632 w 2570530"/>
                  <a:gd name="connsiteY817" fmla="*/ 717243 h 819527"/>
                  <a:gd name="connsiteX818" fmla="*/ 1343510 w 2570530"/>
                  <a:gd name="connsiteY818" fmla="*/ 705940 h 819527"/>
                  <a:gd name="connsiteX819" fmla="*/ 714200 w 2570530"/>
                  <a:gd name="connsiteY819" fmla="*/ 705940 h 819527"/>
                  <a:gd name="connsiteX820" fmla="*/ 742573 w 2570530"/>
                  <a:gd name="connsiteY820" fmla="*/ 705940 h 819527"/>
                  <a:gd name="connsiteX821" fmla="*/ 758451 w 2570530"/>
                  <a:gd name="connsiteY821" fmla="*/ 717243 h 819527"/>
                  <a:gd name="connsiteX822" fmla="*/ 758451 w 2570530"/>
                  <a:gd name="connsiteY822" fmla="*/ 730640 h 819527"/>
                  <a:gd name="connsiteX823" fmla="*/ 742573 w 2570530"/>
                  <a:gd name="connsiteY823" fmla="*/ 741942 h 819527"/>
                  <a:gd name="connsiteX824" fmla="*/ 714200 w 2570530"/>
                  <a:gd name="connsiteY824" fmla="*/ 741942 h 819527"/>
                  <a:gd name="connsiteX825" fmla="*/ 698323 w 2570530"/>
                  <a:gd name="connsiteY825" fmla="*/ 730640 h 819527"/>
                  <a:gd name="connsiteX826" fmla="*/ 698323 w 2570530"/>
                  <a:gd name="connsiteY826" fmla="*/ 717243 h 819527"/>
                  <a:gd name="connsiteX827" fmla="*/ 714200 w 2570530"/>
                  <a:gd name="connsiteY827" fmla="*/ 705940 h 819527"/>
                  <a:gd name="connsiteX828" fmla="*/ 83697 w 2570530"/>
                  <a:gd name="connsiteY828" fmla="*/ 705940 h 819527"/>
                  <a:gd name="connsiteX829" fmla="*/ 112069 w 2570530"/>
                  <a:gd name="connsiteY829" fmla="*/ 705940 h 819527"/>
                  <a:gd name="connsiteX830" fmla="*/ 127947 w 2570530"/>
                  <a:gd name="connsiteY830" fmla="*/ 717243 h 819527"/>
                  <a:gd name="connsiteX831" fmla="*/ 127947 w 2570530"/>
                  <a:gd name="connsiteY831" fmla="*/ 730640 h 819527"/>
                  <a:gd name="connsiteX832" fmla="*/ 112070 w 2570530"/>
                  <a:gd name="connsiteY832" fmla="*/ 741942 h 819527"/>
                  <a:gd name="connsiteX833" fmla="*/ 83697 w 2570530"/>
                  <a:gd name="connsiteY833" fmla="*/ 741942 h 819527"/>
                  <a:gd name="connsiteX834" fmla="*/ 67819 w 2570530"/>
                  <a:gd name="connsiteY834" fmla="*/ 730640 h 819527"/>
                  <a:gd name="connsiteX835" fmla="*/ 67819 w 2570530"/>
                  <a:gd name="connsiteY835" fmla="*/ 717243 h 819527"/>
                  <a:gd name="connsiteX836" fmla="*/ 83697 w 2570530"/>
                  <a:gd name="connsiteY836" fmla="*/ 705940 h 819527"/>
                  <a:gd name="connsiteX837" fmla="*/ 2311052 w 2570530"/>
                  <a:gd name="connsiteY837" fmla="*/ 670790 h 819527"/>
                  <a:gd name="connsiteX838" fmla="*/ 2315631 w 2570530"/>
                  <a:gd name="connsiteY838" fmla="*/ 672208 h 819527"/>
                  <a:gd name="connsiteX839" fmla="*/ 2336348 w 2570530"/>
                  <a:gd name="connsiteY839" fmla="*/ 687488 h 819527"/>
                  <a:gd name="connsiteX840" fmla="*/ 2336185 w 2570530"/>
                  <a:gd name="connsiteY840" fmla="*/ 694055 h 819527"/>
                  <a:gd name="connsiteX841" fmla="*/ 2329074 w 2570530"/>
                  <a:gd name="connsiteY841" fmla="*/ 698941 h 819527"/>
                  <a:gd name="connsiteX842" fmla="*/ 2319849 w 2570530"/>
                  <a:gd name="connsiteY842" fmla="*/ 698825 h 819527"/>
                  <a:gd name="connsiteX843" fmla="*/ 2299131 w 2570530"/>
                  <a:gd name="connsiteY843" fmla="*/ 683545 h 819527"/>
                  <a:gd name="connsiteX844" fmla="*/ 2299295 w 2570530"/>
                  <a:gd name="connsiteY844" fmla="*/ 676978 h 819527"/>
                  <a:gd name="connsiteX845" fmla="*/ 2306406 w 2570530"/>
                  <a:gd name="connsiteY845" fmla="*/ 672092 h 819527"/>
                  <a:gd name="connsiteX846" fmla="*/ 2311052 w 2570530"/>
                  <a:gd name="connsiteY846" fmla="*/ 670790 h 819527"/>
                  <a:gd name="connsiteX847" fmla="*/ 1680422 w 2570530"/>
                  <a:gd name="connsiteY847" fmla="*/ 670790 h 819527"/>
                  <a:gd name="connsiteX848" fmla="*/ 1685001 w 2570530"/>
                  <a:gd name="connsiteY848" fmla="*/ 672208 h 819527"/>
                  <a:gd name="connsiteX849" fmla="*/ 1705718 w 2570530"/>
                  <a:gd name="connsiteY849" fmla="*/ 687488 h 819527"/>
                  <a:gd name="connsiteX850" fmla="*/ 1705554 w 2570530"/>
                  <a:gd name="connsiteY850" fmla="*/ 694055 h 819527"/>
                  <a:gd name="connsiteX851" fmla="*/ 1698444 w 2570530"/>
                  <a:gd name="connsiteY851" fmla="*/ 698941 h 819527"/>
                  <a:gd name="connsiteX852" fmla="*/ 1689218 w 2570530"/>
                  <a:gd name="connsiteY852" fmla="*/ 698825 h 819527"/>
                  <a:gd name="connsiteX853" fmla="*/ 1668501 w 2570530"/>
                  <a:gd name="connsiteY853" fmla="*/ 683545 h 819527"/>
                  <a:gd name="connsiteX854" fmla="*/ 1668664 w 2570530"/>
                  <a:gd name="connsiteY854" fmla="*/ 676978 h 819527"/>
                  <a:gd name="connsiteX855" fmla="*/ 1675775 w 2570530"/>
                  <a:gd name="connsiteY855" fmla="*/ 672092 h 819527"/>
                  <a:gd name="connsiteX856" fmla="*/ 1680422 w 2570530"/>
                  <a:gd name="connsiteY856" fmla="*/ 670790 h 819527"/>
                  <a:gd name="connsiteX857" fmla="*/ 1049918 w 2570530"/>
                  <a:gd name="connsiteY857" fmla="*/ 670790 h 819527"/>
                  <a:gd name="connsiteX858" fmla="*/ 1054497 w 2570530"/>
                  <a:gd name="connsiteY858" fmla="*/ 672208 h 819527"/>
                  <a:gd name="connsiteX859" fmla="*/ 1075215 w 2570530"/>
                  <a:gd name="connsiteY859" fmla="*/ 687488 h 819527"/>
                  <a:gd name="connsiteX860" fmla="*/ 1075051 w 2570530"/>
                  <a:gd name="connsiteY860" fmla="*/ 694055 h 819527"/>
                  <a:gd name="connsiteX861" fmla="*/ 1067940 w 2570530"/>
                  <a:gd name="connsiteY861" fmla="*/ 698941 h 819527"/>
                  <a:gd name="connsiteX862" fmla="*/ 1058715 w 2570530"/>
                  <a:gd name="connsiteY862" fmla="*/ 698825 h 819527"/>
                  <a:gd name="connsiteX863" fmla="*/ 1037998 w 2570530"/>
                  <a:gd name="connsiteY863" fmla="*/ 683545 h 819527"/>
                  <a:gd name="connsiteX864" fmla="*/ 1038161 w 2570530"/>
                  <a:gd name="connsiteY864" fmla="*/ 676978 h 819527"/>
                  <a:gd name="connsiteX865" fmla="*/ 1045272 w 2570530"/>
                  <a:gd name="connsiteY865" fmla="*/ 672092 h 819527"/>
                  <a:gd name="connsiteX866" fmla="*/ 1049918 w 2570530"/>
                  <a:gd name="connsiteY866" fmla="*/ 670790 h 819527"/>
                  <a:gd name="connsiteX867" fmla="*/ 420608 w 2570530"/>
                  <a:gd name="connsiteY867" fmla="*/ 670790 h 819527"/>
                  <a:gd name="connsiteX868" fmla="*/ 425187 w 2570530"/>
                  <a:gd name="connsiteY868" fmla="*/ 672208 h 819527"/>
                  <a:gd name="connsiteX869" fmla="*/ 445905 w 2570530"/>
                  <a:gd name="connsiteY869" fmla="*/ 687488 h 819527"/>
                  <a:gd name="connsiteX870" fmla="*/ 445742 w 2570530"/>
                  <a:gd name="connsiteY870" fmla="*/ 694055 h 819527"/>
                  <a:gd name="connsiteX871" fmla="*/ 438630 w 2570530"/>
                  <a:gd name="connsiteY871" fmla="*/ 698941 h 819527"/>
                  <a:gd name="connsiteX872" fmla="*/ 429406 w 2570530"/>
                  <a:gd name="connsiteY872" fmla="*/ 698825 h 819527"/>
                  <a:gd name="connsiteX873" fmla="*/ 408688 w 2570530"/>
                  <a:gd name="connsiteY873" fmla="*/ 683545 h 819527"/>
                  <a:gd name="connsiteX874" fmla="*/ 408851 w 2570530"/>
                  <a:gd name="connsiteY874" fmla="*/ 676978 h 819527"/>
                  <a:gd name="connsiteX875" fmla="*/ 415962 w 2570530"/>
                  <a:gd name="connsiteY875" fmla="*/ 672092 h 819527"/>
                  <a:gd name="connsiteX876" fmla="*/ 420608 w 2570530"/>
                  <a:gd name="connsiteY876" fmla="*/ 670790 h 819527"/>
                  <a:gd name="connsiteX877" fmla="*/ 2134629 w 2570530"/>
                  <a:gd name="connsiteY877" fmla="*/ 658444 h 819527"/>
                  <a:gd name="connsiteX878" fmla="*/ 2140107 w 2570530"/>
                  <a:gd name="connsiteY878" fmla="*/ 659011 h 819527"/>
                  <a:gd name="connsiteX879" fmla="*/ 2162273 w 2570530"/>
                  <a:gd name="connsiteY879" fmla="*/ 664654 h 819527"/>
                  <a:gd name="connsiteX880" fmla="*/ 2170705 w 2570530"/>
                  <a:gd name="connsiteY880" fmla="*/ 677339 h 819527"/>
                  <a:gd name="connsiteX881" fmla="*/ 2163594 w 2570530"/>
                  <a:gd name="connsiteY881" fmla="*/ 691493 h 819527"/>
                  <a:gd name="connsiteX882" fmla="*/ 2145774 w 2570530"/>
                  <a:gd name="connsiteY882" fmla="*/ 697495 h 819527"/>
                  <a:gd name="connsiteX883" fmla="*/ 2123607 w 2570530"/>
                  <a:gd name="connsiteY883" fmla="*/ 691852 h 819527"/>
                  <a:gd name="connsiteX884" fmla="*/ 2115176 w 2570530"/>
                  <a:gd name="connsiteY884" fmla="*/ 679166 h 819527"/>
                  <a:gd name="connsiteX885" fmla="*/ 2122287 w 2570530"/>
                  <a:gd name="connsiteY885" fmla="*/ 665013 h 819527"/>
                  <a:gd name="connsiteX886" fmla="*/ 2134629 w 2570530"/>
                  <a:gd name="connsiteY886" fmla="*/ 658444 h 819527"/>
                  <a:gd name="connsiteX887" fmla="*/ 1503999 w 2570530"/>
                  <a:gd name="connsiteY887" fmla="*/ 658444 h 819527"/>
                  <a:gd name="connsiteX888" fmla="*/ 1509477 w 2570530"/>
                  <a:gd name="connsiteY888" fmla="*/ 659011 h 819527"/>
                  <a:gd name="connsiteX889" fmla="*/ 1531643 w 2570530"/>
                  <a:gd name="connsiteY889" fmla="*/ 664654 h 819527"/>
                  <a:gd name="connsiteX890" fmla="*/ 1540075 w 2570530"/>
                  <a:gd name="connsiteY890" fmla="*/ 677339 h 819527"/>
                  <a:gd name="connsiteX891" fmla="*/ 1532964 w 2570530"/>
                  <a:gd name="connsiteY891" fmla="*/ 691493 h 819527"/>
                  <a:gd name="connsiteX892" fmla="*/ 1515144 w 2570530"/>
                  <a:gd name="connsiteY892" fmla="*/ 697495 h 819527"/>
                  <a:gd name="connsiteX893" fmla="*/ 1492977 w 2570530"/>
                  <a:gd name="connsiteY893" fmla="*/ 691852 h 819527"/>
                  <a:gd name="connsiteX894" fmla="*/ 1484545 w 2570530"/>
                  <a:gd name="connsiteY894" fmla="*/ 679166 h 819527"/>
                  <a:gd name="connsiteX895" fmla="*/ 1491656 w 2570530"/>
                  <a:gd name="connsiteY895" fmla="*/ 665013 h 819527"/>
                  <a:gd name="connsiteX896" fmla="*/ 1503999 w 2570530"/>
                  <a:gd name="connsiteY896" fmla="*/ 658444 h 819527"/>
                  <a:gd name="connsiteX897" fmla="*/ 873495 w 2570530"/>
                  <a:gd name="connsiteY897" fmla="*/ 658444 h 819527"/>
                  <a:gd name="connsiteX898" fmla="*/ 878974 w 2570530"/>
                  <a:gd name="connsiteY898" fmla="*/ 659011 h 819527"/>
                  <a:gd name="connsiteX899" fmla="*/ 901140 w 2570530"/>
                  <a:gd name="connsiteY899" fmla="*/ 664654 h 819527"/>
                  <a:gd name="connsiteX900" fmla="*/ 909572 w 2570530"/>
                  <a:gd name="connsiteY900" fmla="*/ 677339 h 819527"/>
                  <a:gd name="connsiteX901" fmla="*/ 902461 w 2570530"/>
                  <a:gd name="connsiteY901" fmla="*/ 691493 h 819527"/>
                  <a:gd name="connsiteX902" fmla="*/ 884640 w 2570530"/>
                  <a:gd name="connsiteY902" fmla="*/ 697495 h 819527"/>
                  <a:gd name="connsiteX903" fmla="*/ 862474 w 2570530"/>
                  <a:gd name="connsiteY903" fmla="*/ 691852 h 819527"/>
                  <a:gd name="connsiteX904" fmla="*/ 854042 w 2570530"/>
                  <a:gd name="connsiteY904" fmla="*/ 679166 h 819527"/>
                  <a:gd name="connsiteX905" fmla="*/ 861153 w 2570530"/>
                  <a:gd name="connsiteY905" fmla="*/ 665013 h 819527"/>
                  <a:gd name="connsiteX906" fmla="*/ 873495 w 2570530"/>
                  <a:gd name="connsiteY906" fmla="*/ 658444 h 819527"/>
                  <a:gd name="connsiteX907" fmla="*/ 244186 w 2570530"/>
                  <a:gd name="connsiteY907" fmla="*/ 658444 h 819527"/>
                  <a:gd name="connsiteX908" fmla="*/ 249664 w 2570530"/>
                  <a:gd name="connsiteY908" fmla="*/ 659011 h 819527"/>
                  <a:gd name="connsiteX909" fmla="*/ 271830 w 2570530"/>
                  <a:gd name="connsiteY909" fmla="*/ 664654 h 819527"/>
                  <a:gd name="connsiteX910" fmla="*/ 280262 w 2570530"/>
                  <a:gd name="connsiteY910" fmla="*/ 677339 h 819527"/>
                  <a:gd name="connsiteX911" fmla="*/ 273151 w 2570530"/>
                  <a:gd name="connsiteY911" fmla="*/ 691493 h 819527"/>
                  <a:gd name="connsiteX912" fmla="*/ 255331 w 2570530"/>
                  <a:gd name="connsiteY912" fmla="*/ 697495 h 819527"/>
                  <a:gd name="connsiteX913" fmla="*/ 233164 w 2570530"/>
                  <a:gd name="connsiteY913" fmla="*/ 691852 h 819527"/>
                  <a:gd name="connsiteX914" fmla="*/ 224733 w 2570530"/>
                  <a:gd name="connsiteY914" fmla="*/ 679166 h 819527"/>
                  <a:gd name="connsiteX915" fmla="*/ 231844 w 2570530"/>
                  <a:gd name="connsiteY915" fmla="*/ 665013 h 819527"/>
                  <a:gd name="connsiteX916" fmla="*/ 244186 w 2570530"/>
                  <a:gd name="connsiteY916" fmla="*/ 658444 h 819527"/>
                  <a:gd name="connsiteX917" fmla="*/ 2428939 w 2570530"/>
                  <a:gd name="connsiteY917" fmla="*/ 657881 h 819527"/>
                  <a:gd name="connsiteX918" fmla="*/ 2450877 w 2570530"/>
                  <a:gd name="connsiteY918" fmla="*/ 664350 h 819527"/>
                  <a:gd name="connsiteX919" fmla="*/ 2484108 w 2570530"/>
                  <a:gd name="connsiteY919" fmla="*/ 688005 h 819527"/>
                  <a:gd name="connsiteX920" fmla="*/ 2490923 w 2570530"/>
                  <a:gd name="connsiteY920" fmla="*/ 695311 h 819527"/>
                  <a:gd name="connsiteX921" fmla="*/ 2492785 w 2570530"/>
                  <a:gd name="connsiteY921" fmla="*/ 702122 h 819527"/>
                  <a:gd name="connsiteX922" fmla="*/ 2493102 w 2570530"/>
                  <a:gd name="connsiteY922" fmla="*/ 702122 h 819527"/>
                  <a:gd name="connsiteX923" fmla="*/ 2493195 w 2570530"/>
                  <a:gd name="connsiteY923" fmla="*/ 702463 h 819527"/>
                  <a:gd name="connsiteX924" fmla="*/ 2493036 w 2570530"/>
                  <a:gd name="connsiteY924" fmla="*/ 703042 h 819527"/>
                  <a:gd name="connsiteX925" fmla="*/ 2493195 w 2570530"/>
                  <a:gd name="connsiteY925" fmla="*/ 703622 h 819527"/>
                  <a:gd name="connsiteX926" fmla="*/ 2492878 w 2570530"/>
                  <a:gd name="connsiteY926" fmla="*/ 703622 h 819527"/>
                  <a:gd name="connsiteX927" fmla="*/ 2490923 w 2570530"/>
                  <a:gd name="connsiteY927" fmla="*/ 710774 h 819527"/>
                  <a:gd name="connsiteX928" fmla="*/ 2484108 w 2570530"/>
                  <a:gd name="connsiteY928" fmla="*/ 718080 h 819527"/>
                  <a:gd name="connsiteX929" fmla="*/ 2450877 w 2570530"/>
                  <a:gd name="connsiteY929" fmla="*/ 741735 h 819527"/>
                  <a:gd name="connsiteX930" fmla="*/ 2407001 w 2570530"/>
                  <a:gd name="connsiteY930" fmla="*/ 741735 h 819527"/>
                  <a:gd name="connsiteX931" fmla="*/ 2373771 w 2570530"/>
                  <a:gd name="connsiteY931" fmla="*/ 718080 h 819527"/>
                  <a:gd name="connsiteX932" fmla="*/ 2366955 w 2570530"/>
                  <a:gd name="connsiteY932" fmla="*/ 710774 h 819527"/>
                  <a:gd name="connsiteX933" fmla="*/ 2365001 w 2570530"/>
                  <a:gd name="connsiteY933" fmla="*/ 703622 h 819527"/>
                  <a:gd name="connsiteX934" fmla="*/ 2364684 w 2570530"/>
                  <a:gd name="connsiteY934" fmla="*/ 703622 h 819527"/>
                  <a:gd name="connsiteX935" fmla="*/ 2364842 w 2570530"/>
                  <a:gd name="connsiteY935" fmla="*/ 703042 h 819527"/>
                  <a:gd name="connsiteX936" fmla="*/ 2364684 w 2570530"/>
                  <a:gd name="connsiteY936" fmla="*/ 702463 h 819527"/>
                  <a:gd name="connsiteX937" fmla="*/ 2364777 w 2570530"/>
                  <a:gd name="connsiteY937" fmla="*/ 702122 h 819527"/>
                  <a:gd name="connsiteX938" fmla="*/ 2365093 w 2570530"/>
                  <a:gd name="connsiteY938" fmla="*/ 702122 h 819527"/>
                  <a:gd name="connsiteX939" fmla="*/ 2366955 w 2570530"/>
                  <a:gd name="connsiteY939" fmla="*/ 695311 h 819527"/>
                  <a:gd name="connsiteX940" fmla="*/ 2373771 w 2570530"/>
                  <a:gd name="connsiteY940" fmla="*/ 688005 h 819527"/>
                  <a:gd name="connsiteX941" fmla="*/ 2407001 w 2570530"/>
                  <a:gd name="connsiteY941" fmla="*/ 664350 h 819527"/>
                  <a:gd name="connsiteX942" fmla="*/ 2428939 w 2570530"/>
                  <a:gd name="connsiteY942" fmla="*/ 657881 h 819527"/>
                  <a:gd name="connsiteX943" fmla="*/ 2239033 w 2570530"/>
                  <a:gd name="connsiteY943" fmla="*/ 657881 h 819527"/>
                  <a:gd name="connsiteX944" fmla="*/ 2260972 w 2570530"/>
                  <a:gd name="connsiteY944" fmla="*/ 664350 h 819527"/>
                  <a:gd name="connsiteX945" fmla="*/ 2294202 w 2570530"/>
                  <a:gd name="connsiteY945" fmla="*/ 688005 h 819527"/>
                  <a:gd name="connsiteX946" fmla="*/ 2301018 w 2570530"/>
                  <a:gd name="connsiteY946" fmla="*/ 695311 h 819527"/>
                  <a:gd name="connsiteX947" fmla="*/ 2302880 w 2570530"/>
                  <a:gd name="connsiteY947" fmla="*/ 702122 h 819527"/>
                  <a:gd name="connsiteX948" fmla="*/ 2303197 w 2570530"/>
                  <a:gd name="connsiteY948" fmla="*/ 702122 h 819527"/>
                  <a:gd name="connsiteX949" fmla="*/ 2303289 w 2570530"/>
                  <a:gd name="connsiteY949" fmla="*/ 702463 h 819527"/>
                  <a:gd name="connsiteX950" fmla="*/ 2303131 w 2570530"/>
                  <a:gd name="connsiteY950" fmla="*/ 703042 h 819527"/>
                  <a:gd name="connsiteX951" fmla="*/ 2303289 w 2570530"/>
                  <a:gd name="connsiteY951" fmla="*/ 703622 h 819527"/>
                  <a:gd name="connsiteX952" fmla="*/ 2302972 w 2570530"/>
                  <a:gd name="connsiteY952" fmla="*/ 703622 h 819527"/>
                  <a:gd name="connsiteX953" fmla="*/ 2301018 w 2570530"/>
                  <a:gd name="connsiteY953" fmla="*/ 710774 h 819527"/>
                  <a:gd name="connsiteX954" fmla="*/ 2294202 w 2570530"/>
                  <a:gd name="connsiteY954" fmla="*/ 718080 h 819527"/>
                  <a:gd name="connsiteX955" fmla="*/ 2260972 w 2570530"/>
                  <a:gd name="connsiteY955" fmla="*/ 741735 h 819527"/>
                  <a:gd name="connsiteX956" fmla="*/ 2217096 w 2570530"/>
                  <a:gd name="connsiteY956" fmla="*/ 741735 h 819527"/>
                  <a:gd name="connsiteX957" fmla="*/ 2183865 w 2570530"/>
                  <a:gd name="connsiteY957" fmla="*/ 718080 h 819527"/>
                  <a:gd name="connsiteX958" fmla="*/ 2177050 w 2570530"/>
                  <a:gd name="connsiteY958" fmla="*/ 710774 h 819527"/>
                  <a:gd name="connsiteX959" fmla="*/ 2175095 w 2570530"/>
                  <a:gd name="connsiteY959" fmla="*/ 703622 h 819527"/>
                  <a:gd name="connsiteX960" fmla="*/ 2174778 w 2570530"/>
                  <a:gd name="connsiteY960" fmla="*/ 703622 h 819527"/>
                  <a:gd name="connsiteX961" fmla="*/ 2174937 w 2570530"/>
                  <a:gd name="connsiteY961" fmla="*/ 703042 h 819527"/>
                  <a:gd name="connsiteX962" fmla="*/ 2174778 w 2570530"/>
                  <a:gd name="connsiteY962" fmla="*/ 702463 h 819527"/>
                  <a:gd name="connsiteX963" fmla="*/ 2174871 w 2570530"/>
                  <a:gd name="connsiteY963" fmla="*/ 702122 h 819527"/>
                  <a:gd name="connsiteX964" fmla="*/ 2175188 w 2570530"/>
                  <a:gd name="connsiteY964" fmla="*/ 702122 h 819527"/>
                  <a:gd name="connsiteX965" fmla="*/ 2177050 w 2570530"/>
                  <a:gd name="connsiteY965" fmla="*/ 695311 h 819527"/>
                  <a:gd name="connsiteX966" fmla="*/ 2183865 w 2570530"/>
                  <a:gd name="connsiteY966" fmla="*/ 688005 h 819527"/>
                  <a:gd name="connsiteX967" fmla="*/ 2217096 w 2570530"/>
                  <a:gd name="connsiteY967" fmla="*/ 664350 h 819527"/>
                  <a:gd name="connsiteX968" fmla="*/ 2239033 w 2570530"/>
                  <a:gd name="connsiteY968" fmla="*/ 657881 h 819527"/>
                  <a:gd name="connsiteX969" fmla="*/ 1798309 w 2570530"/>
                  <a:gd name="connsiteY969" fmla="*/ 657881 h 819527"/>
                  <a:gd name="connsiteX970" fmla="*/ 1820247 w 2570530"/>
                  <a:gd name="connsiteY970" fmla="*/ 664350 h 819527"/>
                  <a:gd name="connsiteX971" fmla="*/ 1853477 w 2570530"/>
                  <a:gd name="connsiteY971" fmla="*/ 688005 h 819527"/>
                  <a:gd name="connsiteX972" fmla="*/ 1860292 w 2570530"/>
                  <a:gd name="connsiteY972" fmla="*/ 695311 h 819527"/>
                  <a:gd name="connsiteX973" fmla="*/ 1862154 w 2570530"/>
                  <a:gd name="connsiteY973" fmla="*/ 702122 h 819527"/>
                  <a:gd name="connsiteX974" fmla="*/ 1862471 w 2570530"/>
                  <a:gd name="connsiteY974" fmla="*/ 702122 h 819527"/>
                  <a:gd name="connsiteX975" fmla="*/ 1862564 w 2570530"/>
                  <a:gd name="connsiteY975" fmla="*/ 702463 h 819527"/>
                  <a:gd name="connsiteX976" fmla="*/ 1862406 w 2570530"/>
                  <a:gd name="connsiteY976" fmla="*/ 703042 h 819527"/>
                  <a:gd name="connsiteX977" fmla="*/ 1862564 w 2570530"/>
                  <a:gd name="connsiteY977" fmla="*/ 703622 h 819527"/>
                  <a:gd name="connsiteX978" fmla="*/ 1862247 w 2570530"/>
                  <a:gd name="connsiteY978" fmla="*/ 703622 h 819527"/>
                  <a:gd name="connsiteX979" fmla="*/ 1860292 w 2570530"/>
                  <a:gd name="connsiteY979" fmla="*/ 710774 h 819527"/>
                  <a:gd name="connsiteX980" fmla="*/ 1853477 w 2570530"/>
                  <a:gd name="connsiteY980" fmla="*/ 718080 h 819527"/>
                  <a:gd name="connsiteX981" fmla="*/ 1820247 w 2570530"/>
                  <a:gd name="connsiteY981" fmla="*/ 741735 h 819527"/>
                  <a:gd name="connsiteX982" fmla="*/ 1776370 w 2570530"/>
                  <a:gd name="connsiteY982" fmla="*/ 741735 h 819527"/>
                  <a:gd name="connsiteX983" fmla="*/ 1743140 w 2570530"/>
                  <a:gd name="connsiteY983" fmla="*/ 718080 h 819527"/>
                  <a:gd name="connsiteX984" fmla="*/ 1736325 w 2570530"/>
                  <a:gd name="connsiteY984" fmla="*/ 710774 h 819527"/>
                  <a:gd name="connsiteX985" fmla="*/ 1734370 w 2570530"/>
                  <a:gd name="connsiteY985" fmla="*/ 703622 h 819527"/>
                  <a:gd name="connsiteX986" fmla="*/ 1734053 w 2570530"/>
                  <a:gd name="connsiteY986" fmla="*/ 703622 h 819527"/>
                  <a:gd name="connsiteX987" fmla="*/ 1734212 w 2570530"/>
                  <a:gd name="connsiteY987" fmla="*/ 703042 h 819527"/>
                  <a:gd name="connsiteX988" fmla="*/ 1734053 w 2570530"/>
                  <a:gd name="connsiteY988" fmla="*/ 702463 h 819527"/>
                  <a:gd name="connsiteX989" fmla="*/ 1734146 w 2570530"/>
                  <a:gd name="connsiteY989" fmla="*/ 702122 h 819527"/>
                  <a:gd name="connsiteX990" fmla="*/ 1734463 w 2570530"/>
                  <a:gd name="connsiteY990" fmla="*/ 702122 h 819527"/>
                  <a:gd name="connsiteX991" fmla="*/ 1736325 w 2570530"/>
                  <a:gd name="connsiteY991" fmla="*/ 695311 h 819527"/>
                  <a:gd name="connsiteX992" fmla="*/ 1743140 w 2570530"/>
                  <a:gd name="connsiteY992" fmla="*/ 688005 h 819527"/>
                  <a:gd name="connsiteX993" fmla="*/ 1776370 w 2570530"/>
                  <a:gd name="connsiteY993" fmla="*/ 664350 h 819527"/>
                  <a:gd name="connsiteX994" fmla="*/ 1798309 w 2570530"/>
                  <a:gd name="connsiteY994" fmla="*/ 657881 h 819527"/>
                  <a:gd name="connsiteX995" fmla="*/ 1608403 w 2570530"/>
                  <a:gd name="connsiteY995" fmla="*/ 657881 h 819527"/>
                  <a:gd name="connsiteX996" fmla="*/ 1630341 w 2570530"/>
                  <a:gd name="connsiteY996" fmla="*/ 664350 h 819527"/>
                  <a:gd name="connsiteX997" fmla="*/ 1663572 w 2570530"/>
                  <a:gd name="connsiteY997" fmla="*/ 688005 h 819527"/>
                  <a:gd name="connsiteX998" fmla="*/ 1670387 w 2570530"/>
                  <a:gd name="connsiteY998" fmla="*/ 695311 h 819527"/>
                  <a:gd name="connsiteX999" fmla="*/ 1672249 w 2570530"/>
                  <a:gd name="connsiteY999" fmla="*/ 702122 h 819527"/>
                  <a:gd name="connsiteX1000" fmla="*/ 1672566 w 2570530"/>
                  <a:gd name="connsiteY1000" fmla="*/ 702122 h 819527"/>
                  <a:gd name="connsiteX1001" fmla="*/ 1672659 w 2570530"/>
                  <a:gd name="connsiteY1001" fmla="*/ 702463 h 819527"/>
                  <a:gd name="connsiteX1002" fmla="*/ 1672501 w 2570530"/>
                  <a:gd name="connsiteY1002" fmla="*/ 703042 h 819527"/>
                  <a:gd name="connsiteX1003" fmla="*/ 1672659 w 2570530"/>
                  <a:gd name="connsiteY1003" fmla="*/ 703622 h 819527"/>
                  <a:gd name="connsiteX1004" fmla="*/ 1672342 w 2570530"/>
                  <a:gd name="connsiteY1004" fmla="*/ 703622 h 819527"/>
                  <a:gd name="connsiteX1005" fmla="*/ 1670387 w 2570530"/>
                  <a:gd name="connsiteY1005" fmla="*/ 710774 h 819527"/>
                  <a:gd name="connsiteX1006" fmla="*/ 1663572 w 2570530"/>
                  <a:gd name="connsiteY1006" fmla="*/ 718080 h 819527"/>
                  <a:gd name="connsiteX1007" fmla="*/ 1630341 w 2570530"/>
                  <a:gd name="connsiteY1007" fmla="*/ 741735 h 819527"/>
                  <a:gd name="connsiteX1008" fmla="*/ 1586465 w 2570530"/>
                  <a:gd name="connsiteY1008" fmla="*/ 741735 h 819527"/>
                  <a:gd name="connsiteX1009" fmla="*/ 1553235 w 2570530"/>
                  <a:gd name="connsiteY1009" fmla="*/ 718080 h 819527"/>
                  <a:gd name="connsiteX1010" fmla="*/ 1546419 w 2570530"/>
                  <a:gd name="connsiteY1010" fmla="*/ 710774 h 819527"/>
                  <a:gd name="connsiteX1011" fmla="*/ 1544465 w 2570530"/>
                  <a:gd name="connsiteY1011" fmla="*/ 703622 h 819527"/>
                  <a:gd name="connsiteX1012" fmla="*/ 1544148 w 2570530"/>
                  <a:gd name="connsiteY1012" fmla="*/ 703622 h 819527"/>
                  <a:gd name="connsiteX1013" fmla="*/ 1544306 w 2570530"/>
                  <a:gd name="connsiteY1013" fmla="*/ 703042 h 819527"/>
                  <a:gd name="connsiteX1014" fmla="*/ 1544148 w 2570530"/>
                  <a:gd name="connsiteY1014" fmla="*/ 702463 h 819527"/>
                  <a:gd name="connsiteX1015" fmla="*/ 1544241 w 2570530"/>
                  <a:gd name="connsiteY1015" fmla="*/ 702122 h 819527"/>
                  <a:gd name="connsiteX1016" fmla="*/ 1544558 w 2570530"/>
                  <a:gd name="connsiteY1016" fmla="*/ 702122 h 819527"/>
                  <a:gd name="connsiteX1017" fmla="*/ 1546419 w 2570530"/>
                  <a:gd name="connsiteY1017" fmla="*/ 695311 h 819527"/>
                  <a:gd name="connsiteX1018" fmla="*/ 1553235 w 2570530"/>
                  <a:gd name="connsiteY1018" fmla="*/ 688005 h 819527"/>
                  <a:gd name="connsiteX1019" fmla="*/ 1586465 w 2570530"/>
                  <a:gd name="connsiteY1019" fmla="*/ 664350 h 819527"/>
                  <a:gd name="connsiteX1020" fmla="*/ 1608403 w 2570530"/>
                  <a:gd name="connsiteY1020" fmla="*/ 657881 h 819527"/>
                  <a:gd name="connsiteX1021" fmla="*/ 1167806 w 2570530"/>
                  <a:gd name="connsiteY1021" fmla="*/ 657881 h 819527"/>
                  <a:gd name="connsiteX1022" fmla="*/ 1189744 w 2570530"/>
                  <a:gd name="connsiteY1022" fmla="*/ 664350 h 819527"/>
                  <a:gd name="connsiteX1023" fmla="*/ 1222974 w 2570530"/>
                  <a:gd name="connsiteY1023" fmla="*/ 688005 h 819527"/>
                  <a:gd name="connsiteX1024" fmla="*/ 1229789 w 2570530"/>
                  <a:gd name="connsiteY1024" fmla="*/ 695311 h 819527"/>
                  <a:gd name="connsiteX1025" fmla="*/ 1231651 w 2570530"/>
                  <a:gd name="connsiteY1025" fmla="*/ 702122 h 819527"/>
                  <a:gd name="connsiteX1026" fmla="*/ 1231968 w 2570530"/>
                  <a:gd name="connsiteY1026" fmla="*/ 702122 h 819527"/>
                  <a:gd name="connsiteX1027" fmla="*/ 1232060 w 2570530"/>
                  <a:gd name="connsiteY1027" fmla="*/ 702463 h 819527"/>
                  <a:gd name="connsiteX1028" fmla="*/ 1231902 w 2570530"/>
                  <a:gd name="connsiteY1028" fmla="*/ 703042 h 819527"/>
                  <a:gd name="connsiteX1029" fmla="*/ 1232060 w 2570530"/>
                  <a:gd name="connsiteY1029" fmla="*/ 703622 h 819527"/>
                  <a:gd name="connsiteX1030" fmla="*/ 1231744 w 2570530"/>
                  <a:gd name="connsiteY1030" fmla="*/ 703622 h 819527"/>
                  <a:gd name="connsiteX1031" fmla="*/ 1229789 w 2570530"/>
                  <a:gd name="connsiteY1031" fmla="*/ 710774 h 819527"/>
                  <a:gd name="connsiteX1032" fmla="*/ 1222974 w 2570530"/>
                  <a:gd name="connsiteY1032" fmla="*/ 718080 h 819527"/>
                  <a:gd name="connsiteX1033" fmla="*/ 1189744 w 2570530"/>
                  <a:gd name="connsiteY1033" fmla="*/ 741735 h 819527"/>
                  <a:gd name="connsiteX1034" fmla="*/ 1145867 w 2570530"/>
                  <a:gd name="connsiteY1034" fmla="*/ 741735 h 819527"/>
                  <a:gd name="connsiteX1035" fmla="*/ 1112637 w 2570530"/>
                  <a:gd name="connsiteY1035" fmla="*/ 718080 h 819527"/>
                  <a:gd name="connsiteX1036" fmla="*/ 1105822 w 2570530"/>
                  <a:gd name="connsiteY1036" fmla="*/ 710774 h 819527"/>
                  <a:gd name="connsiteX1037" fmla="*/ 1103867 w 2570530"/>
                  <a:gd name="connsiteY1037" fmla="*/ 703622 h 819527"/>
                  <a:gd name="connsiteX1038" fmla="*/ 1103550 w 2570530"/>
                  <a:gd name="connsiteY1038" fmla="*/ 703622 h 819527"/>
                  <a:gd name="connsiteX1039" fmla="*/ 1103708 w 2570530"/>
                  <a:gd name="connsiteY1039" fmla="*/ 703042 h 819527"/>
                  <a:gd name="connsiteX1040" fmla="*/ 1103550 w 2570530"/>
                  <a:gd name="connsiteY1040" fmla="*/ 702463 h 819527"/>
                  <a:gd name="connsiteX1041" fmla="*/ 1103643 w 2570530"/>
                  <a:gd name="connsiteY1041" fmla="*/ 702122 h 819527"/>
                  <a:gd name="connsiteX1042" fmla="*/ 1103960 w 2570530"/>
                  <a:gd name="connsiteY1042" fmla="*/ 702122 h 819527"/>
                  <a:gd name="connsiteX1043" fmla="*/ 1105821 w 2570530"/>
                  <a:gd name="connsiteY1043" fmla="*/ 695311 h 819527"/>
                  <a:gd name="connsiteX1044" fmla="*/ 1112637 w 2570530"/>
                  <a:gd name="connsiteY1044" fmla="*/ 688005 h 819527"/>
                  <a:gd name="connsiteX1045" fmla="*/ 1145867 w 2570530"/>
                  <a:gd name="connsiteY1045" fmla="*/ 664350 h 819527"/>
                  <a:gd name="connsiteX1046" fmla="*/ 1167806 w 2570530"/>
                  <a:gd name="connsiteY1046" fmla="*/ 657881 h 819527"/>
                  <a:gd name="connsiteX1047" fmla="*/ 977900 w 2570530"/>
                  <a:gd name="connsiteY1047" fmla="*/ 657881 h 819527"/>
                  <a:gd name="connsiteX1048" fmla="*/ 999838 w 2570530"/>
                  <a:gd name="connsiteY1048" fmla="*/ 664350 h 819527"/>
                  <a:gd name="connsiteX1049" fmla="*/ 1033069 w 2570530"/>
                  <a:gd name="connsiteY1049" fmla="*/ 688005 h 819527"/>
                  <a:gd name="connsiteX1050" fmla="*/ 1039883 w 2570530"/>
                  <a:gd name="connsiteY1050" fmla="*/ 695311 h 819527"/>
                  <a:gd name="connsiteX1051" fmla="*/ 1041745 w 2570530"/>
                  <a:gd name="connsiteY1051" fmla="*/ 702122 h 819527"/>
                  <a:gd name="connsiteX1052" fmla="*/ 1042063 w 2570530"/>
                  <a:gd name="connsiteY1052" fmla="*/ 702122 h 819527"/>
                  <a:gd name="connsiteX1053" fmla="*/ 1042155 w 2570530"/>
                  <a:gd name="connsiteY1053" fmla="*/ 702463 h 819527"/>
                  <a:gd name="connsiteX1054" fmla="*/ 1041997 w 2570530"/>
                  <a:gd name="connsiteY1054" fmla="*/ 703042 h 819527"/>
                  <a:gd name="connsiteX1055" fmla="*/ 1042155 w 2570530"/>
                  <a:gd name="connsiteY1055" fmla="*/ 703622 h 819527"/>
                  <a:gd name="connsiteX1056" fmla="*/ 1041838 w 2570530"/>
                  <a:gd name="connsiteY1056" fmla="*/ 703622 h 819527"/>
                  <a:gd name="connsiteX1057" fmla="*/ 1039883 w 2570530"/>
                  <a:gd name="connsiteY1057" fmla="*/ 710774 h 819527"/>
                  <a:gd name="connsiteX1058" fmla="*/ 1033069 w 2570530"/>
                  <a:gd name="connsiteY1058" fmla="*/ 718080 h 819527"/>
                  <a:gd name="connsiteX1059" fmla="*/ 999838 w 2570530"/>
                  <a:gd name="connsiteY1059" fmla="*/ 741735 h 819527"/>
                  <a:gd name="connsiteX1060" fmla="*/ 955962 w 2570530"/>
                  <a:gd name="connsiteY1060" fmla="*/ 741735 h 819527"/>
                  <a:gd name="connsiteX1061" fmla="*/ 922731 w 2570530"/>
                  <a:gd name="connsiteY1061" fmla="*/ 718080 h 819527"/>
                  <a:gd name="connsiteX1062" fmla="*/ 915916 w 2570530"/>
                  <a:gd name="connsiteY1062" fmla="*/ 710774 h 819527"/>
                  <a:gd name="connsiteX1063" fmla="*/ 913961 w 2570530"/>
                  <a:gd name="connsiteY1063" fmla="*/ 703622 h 819527"/>
                  <a:gd name="connsiteX1064" fmla="*/ 913644 w 2570530"/>
                  <a:gd name="connsiteY1064" fmla="*/ 703622 h 819527"/>
                  <a:gd name="connsiteX1065" fmla="*/ 913803 w 2570530"/>
                  <a:gd name="connsiteY1065" fmla="*/ 703042 h 819527"/>
                  <a:gd name="connsiteX1066" fmla="*/ 913644 w 2570530"/>
                  <a:gd name="connsiteY1066" fmla="*/ 702463 h 819527"/>
                  <a:gd name="connsiteX1067" fmla="*/ 913737 w 2570530"/>
                  <a:gd name="connsiteY1067" fmla="*/ 702122 h 819527"/>
                  <a:gd name="connsiteX1068" fmla="*/ 914054 w 2570530"/>
                  <a:gd name="connsiteY1068" fmla="*/ 702122 h 819527"/>
                  <a:gd name="connsiteX1069" fmla="*/ 915916 w 2570530"/>
                  <a:gd name="connsiteY1069" fmla="*/ 695311 h 819527"/>
                  <a:gd name="connsiteX1070" fmla="*/ 922731 w 2570530"/>
                  <a:gd name="connsiteY1070" fmla="*/ 688005 h 819527"/>
                  <a:gd name="connsiteX1071" fmla="*/ 955962 w 2570530"/>
                  <a:gd name="connsiteY1071" fmla="*/ 664350 h 819527"/>
                  <a:gd name="connsiteX1072" fmla="*/ 977900 w 2570530"/>
                  <a:gd name="connsiteY1072" fmla="*/ 657881 h 819527"/>
                  <a:gd name="connsiteX1073" fmla="*/ 538496 w 2570530"/>
                  <a:gd name="connsiteY1073" fmla="*/ 657881 h 819527"/>
                  <a:gd name="connsiteX1074" fmla="*/ 560434 w 2570530"/>
                  <a:gd name="connsiteY1074" fmla="*/ 664350 h 819527"/>
                  <a:gd name="connsiteX1075" fmla="*/ 593664 w 2570530"/>
                  <a:gd name="connsiteY1075" fmla="*/ 688005 h 819527"/>
                  <a:gd name="connsiteX1076" fmla="*/ 600479 w 2570530"/>
                  <a:gd name="connsiteY1076" fmla="*/ 695311 h 819527"/>
                  <a:gd name="connsiteX1077" fmla="*/ 602341 w 2570530"/>
                  <a:gd name="connsiteY1077" fmla="*/ 702122 h 819527"/>
                  <a:gd name="connsiteX1078" fmla="*/ 602658 w 2570530"/>
                  <a:gd name="connsiteY1078" fmla="*/ 702122 h 819527"/>
                  <a:gd name="connsiteX1079" fmla="*/ 602751 w 2570530"/>
                  <a:gd name="connsiteY1079" fmla="*/ 702463 h 819527"/>
                  <a:gd name="connsiteX1080" fmla="*/ 602592 w 2570530"/>
                  <a:gd name="connsiteY1080" fmla="*/ 703042 h 819527"/>
                  <a:gd name="connsiteX1081" fmla="*/ 602751 w 2570530"/>
                  <a:gd name="connsiteY1081" fmla="*/ 703622 h 819527"/>
                  <a:gd name="connsiteX1082" fmla="*/ 602434 w 2570530"/>
                  <a:gd name="connsiteY1082" fmla="*/ 703622 h 819527"/>
                  <a:gd name="connsiteX1083" fmla="*/ 600479 w 2570530"/>
                  <a:gd name="connsiteY1083" fmla="*/ 710774 h 819527"/>
                  <a:gd name="connsiteX1084" fmla="*/ 593664 w 2570530"/>
                  <a:gd name="connsiteY1084" fmla="*/ 718080 h 819527"/>
                  <a:gd name="connsiteX1085" fmla="*/ 560434 w 2570530"/>
                  <a:gd name="connsiteY1085" fmla="*/ 741735 h 819527"/>
                  <a:gd name="connsiteX1086" fmla="*/ 516557 w 2570530"/>
                  <a:gd name="connsiteY1086" fmla="*/ 741735 h 819527"/>
                  <a:gd name="connsiteX1087" fmla="*/ 483327 w 2570530"/>
                  <a:gd name="connsiteY1087" fmla="*/ 718080 h 819527"/>
                  <a:gd name="connsiteX1088" fmla="*/ 476512 w 2570530"/>
                  <a:gd name="connsiteY1088" fmla="*/ 710774 h 819527"/>
                  <a:gd name="connsiteX1089" fmla="*/ 474557 w 2570530"/>
                  <a:gd name="connsiteY1089" fmla="*/ 703622 h 819527"/>
                  <a:gd name="connsiteX1090" fmla="*/ 474240 w 2570530"/>
                  <a:gd name="connsiteY1090" fmla="*/ 703622 h 819527"/>
                  <a:gd name="connsiteX1091" fmla="*/ 474398 w 2570530"/>
                  <a:gd name="connsiteY1091" fmla="*/ 703042 h 819527"/>
                  <a:gd name="connsiteX1092" fmla="*/ 474240 w 2570530"/>
                  <a:gd name="connsiteY1092" fmla="*/ 702463 h 819527"/>
                  <a:gd name="connsiteX1093" fmla="*/ 474334 w 2570530"/>
                  <a:gd name="connsiteY1093" fmla="*/ 702122 h 819527"/>
                  <a:gd name="connsiteX1094" fmla="*/ 474650 w 2570530"/>
                  <a:gd name="connsiteY1094" fmla="*/ 702122 h 819527"/>
                  <a:gd name="connsiteX1095" fmla="*/ 476512 w 2570530"/>
                  <a:gd name="connsiteY1095" fmla="*/ 695311 h 819527"/>
                  <a:gd name="connsiteX1096" fmla="*/ 483327 w 2570530"/>
                  <a:gd name="connsiteY1096" fmla="*/ 688005 h 819527"/>
                  <a:gd name="connsiteX1097" fmla="*/ 516557 w 2570530"/>
                  <a:gd name="connsiteY1097" fmla="*/ 664350 h 819527"/>
                  <a:gd name="connsiteX1098" fmla="*/ 538496 w 2570530"/>
                  <a:gd name="connsiteY1098" fmla="*/ 657881 h 819527"/>
                  <a:gd name="connsiteX1099" fmla="*/ 348590 w 2570530"/>
                  <a:gd name="connsiteY1099" fmla="*/ 657881 h 819527"/>
                  <a:gd name="connsiteX1100" fmla="*/ 370529 w 2570530"/>
                  <a:gd name="connsiteY1100" fmla="*/ 664350 h 819527"/>
                  <a:gd name="connsiteX1101" fmla="*/ 403759 w 2570530"/>
                  <a:gd name="connsiteY1101" fmla="*/ 688005 h 819527"/>
                  <a:gd name="connsiteX1102" fmla="*/ 410574 w 2570530"/>
                  <a:gd name="connsiteY1102" fmla="*/ 695311 h 819527"/>
                  <a:gd name="connsiteX1103" fmla="*/ 412436 w 2570530"/>
                  <a:gd name="connsiteY1103" fmla="*/ 702122 h 819527"/>
                  <a:gd name="connsiteX1104" fmla="*/ 412753 w 2570530"/>
                  <a:gd name="connsiteY1104" fmla="*/ 702122 h 819527"/>
                  <a:gd name="connsiteX1105" fmla="*/ 412846 w 2570530"/>
                  <a:gd name="connsiteY1105" fmla="*/ 702463 h 819527"/>
                  <a:gd name="connsiteX1106" fmla="*/ 412687 w 2570530"/>
                  <a:gd name="connsiteY1106" fmla="*/ 703042 h 819527"/>
                  <a:gd name="connsiteX1107" fmla="*/ 412846 w 2570530"/>
                  <a:gd name="connsiteY1107" fmla="*/ 703622 h 819527"/>
                  <a:gd name="connsiteX1108" fmla="*/ 412529 w 2570530"/>
                  <a:gd name="connsiteY1108" fmla="*/ 703622 h 819527"/>
                  <a:gd name="connsiteX1109" fmla="*/ 410574 w 2570530"/>
                  <a:gd name="connsiteY1109" fmla="*/ 710774 h 819527"/>
                  <a:gd name="connsiteX1110" fmla="*/ 403759 w 2570530"/>
                  <a:gd name="connsiteY1110" fmla="*/ 718080 h 819527"/>
                  <a:gd name="connsiteX1111" fmla="*/ 370529 w 2570530"/>
                  <a:gd name="connsiteY1111" fmla="*/ 741735 h 819527"/>
                  <a:gd name="connsiteX1112" fmla="*/ 326652 w 2570530"/>
                  <a:gd name="connsiteY1112" fmla="*/ 741735 h 819527"/>
                  <a:gd name="connsiteX1113" fmla="*/ 293422 w 2570530"/>
                  <a:gd name="connsiteY1113" fmla="*/ 718080 h 819527"/>
                  <a:gd name="connsiteX1114" fmla="*/ 286607 w 2570530"/>
                  <a:gd name="connsiteY1114" fmla="*/ 710774 h 819527"/>
                  <a:gd name="connsiteX1115" fmla="*/ 284651 w 2570530"/>
                  <a:gd name="connsiteY1115" fmla="*/ 703622 h 819527"/>
                  <a:gd name="connsiteX1116" fmla="*/ 284335 w 2570530"/>
                  <a:gd name="connsiteY1116" fmla="*/ 703622 h 819527"/>
                  <a:gd name="connsiteX1117" fmla="*/ 284493 w 2570530"/>
                  <a:gd name="connsiteY1117" fmla="*/ 703042 h 819527"/>
                  <a:gd name="connsiteX1118" fmla="*/ 284335 w 2570530"/>
                  <a:gd name="connsiteY1118" fmla="*/ 702463 h 819527"/>
                  <a:gd name="connsiteX1119" fmla="*/ 284428 w 2570530"/>
                  <a:gd name="connsiteY1119" fmla="*/ 702122 h 819527"/>
                  <a:gd name="connsiteX1120" fmla="*/ 284745 w 2570530"/>
                  <a:gd name="connsiteY1120" fmla="*/ 702122 h 819527"/>
                  <a:gd name="connsiteX1121" fmla="*/ 286607 w 2570530"/>
                  <a:gd name="connsiteY1121" fmla="*/ 695311 h 819527"/>
                  <a:gd name="connsiteX1122" fmla="*/ 293422 w 2570530"/>
                  <a:gd name="connsiteY1122" fmla="*/ 688005 h 819527"/>
                  <a:gd name="connsiteX1123" fmla="*/ 326652 w 2570530"/>
                  <a:gd name="connsiteY1123" fmla="*/ 664350 h 819527"/>
                  <a:gd name="connsiteX1124" fmla="*/ 348590 w 2570530"/>
                  <a:gd name="connsiteY1124" fmla="*/ 657881 h 819527"/>
                  <a:gd name="connsiteX1125" fmla="*/ 2487130 w 2570530"/>
                  <a:gd name="connsiteY1125" fmla="*/ 651294 h 819527"/>
                  <a:gd name="connsiteX1126" fmla="*/ 2491879 w 2570530"/>
                  <a:gd name="connsiteY1126" fmla="*/ 653923 h 819527"/>
                  <a:gd name="connsiteX1127" fmla="*/ 2497886 w 2570530"/>
                  <a:gd name="connsiteY1127" fmla="*/ 661446 h 819527"/>
                  <a:gd name="connsiteX1128" fmla="*/ 2494937 w 2570530"/>
                  <a:gd name="connsiteY1128" fmla="*/ 669076 h 819527"/>
                  <a:gd name="connsiteX1129" fmla="*/ 2484587 w 2570530"/>
                  <a:gd name="connsiteY1129" fmla="*/ 673266 h 819527"/>
                  <a:gd name="connsiteX1130" fmla="*/ 2473868 w 2570530"/>
                  <a:gd name="connsiteY1130" fmla="*/ 671166 h 819527"/>
                  <a:gd name="connsiteX1131" fmla="*/ 2467861 w 2570530"/>
                  <a:gd name="connsiteY1131" fmla="*/ 663643 h 819527"/>
                  <a:gd name="connsiteX1132" fmla="*/ 2470809 w 2570530"/>
                  <a:gd name="connsiteY1132" fmla="*/ 656013 h 819527"/>
                  <a:gd name="connsiteX1133" fmla="*/ 2481160 w 2570530"/>
                  <a:gd name="connsiteY1133" fmla="*/ 651824 h 819527"/>
                  <a:gd name="connsiteX1134" fmla="*/ 2487130 w 2570530"/>
                  <a:gd name="connsiteY1134" fmla="*/ 651294 h 819527"/>
                  <a:gd name="connsiteX1135" fmla="*/ 1856499 w 2570530"/>
                  <a:gd name="connsiteY1135" fmla="*/ 651294 h 819527"/>
                  <a:gd name="connsiteX1136" fmla="*/ 1861249 w 2570530"/>
                  <a:gd name="connsiteY1136" fmla="*/ 653923 h 819527"/>
                  <a:gd name="connsiteX1137" fmla="*/ 1867256 w 2570530"/>
                  <a:gd name="connsiteY1137" fmla="*/ 661446 h 819527"/>
                  <a:gd name="connsiteX1138" fmla="*/ 1864307 w 2570530"/>
                  <a:gd name="connsiteY1138" fmla="*/ 669076 h 819527"/>
                  <a:gd name="connsiteX1139" fmla="*/ 1853956 w 2570530"/>
                  <a:gd name="connsiteY1139" fmla="*/ 673266 h 819527"/>
                  <a:gd name="connsiteX1140" fmla="*/ 1843238 w 2570530"/>
                  <a:gd name="connsiteY1140" fmla="*/ 671166 h 819527"/>
                  <a:gd name="connsiteX1141" fmla="*/ 1837230 w 2570530"/>
                  <a:gd name="connsiteY1141" fmla="*/ 663643 h 819527"/>
                  <a:gd name="connsiteX1142" fmla="*/ 1840179 w 2570530"/>
                  <a:gd name="connsiteY1142" fmla="*/ 656013 h 819527"/>
                  <a:gd name="connsiteX1143" fmla="*/ 1850530 w 2570530"/>
                  <a:gd name="connsiteY1143" fmla="*/ 651824 h 819527"/>
                  <a:gd name="connsiteX1144" fmla="*/ 1856499 w 2570530"/>
                  <a:gd name="connsiteY1144" fmla="*/ 651294 h 819527"/>
                  <a:gd name="connsiteX1145" fmla="*/ 1225996 w 2570530"/>
                  <a:gd name="connsiteY1145" fmla="*/ 651294 h 819527"/>
                  <a:gd name="connsiteX1146" fmla="*/ 1230745 w 2570530"/>
                  <a:gd name="connsiteY1146" fmla="*/ 653923 h 819527"/>
                  <a:gd name="connsiteX1147" fmla="*/ 1236753 w 2570530"/>
                  <a:gd name="connsiteY1147" fmla="*/ 661446 h 819527"/>
                  <a:gd name="connsiteX1148" fmla="*/ 1233804 w 2570530"/>
                  <a:gd name="connsiteY1148" fmla="*/ 669076 h 819527"/>
                  <a:gd name="connsiteX1149" fmla="*/ 1223453 w 2570530"/>
                  <a:gd name="connsiteY1149" fmla="*/ 673266 h 819527"/>
                  <a:gd name="connsiteX1150" fmla="*/ 1212735 w 2570530"/>
                  <a:gd name="connsiteY1150" fmla="*/ 671166 h 819527"/>
                  <a:gd name="connsiteX1151" fmla="*/ 1206727 w 2570530"/>
                  <a:gd name="connsiteY1151" fmla="*/ 663643 h 819527"/>
                  <a:gd name="connsiteX1152" fmla="*/ 1209675 w 2570530"/>
                  <a:gd name="connsiteY1152" fmla="*/ 656013 h 819527"/>
                  <a:gd name="connsiteX1153" fmla="*/ 1220026 w 2570530"/>
                  <a:gd name="connsiteY1153" fmla="*/ 651824 h 819527"/>
                  <a:gd name="connsiteX1154" fmla="*/ 1225996 w 2570530"/>
                  <a:gd name="connsiteY1154" fmla="*/ 651294 h 819527"/>
                  <a:gd name="connsiteX1155" fmla="*/ 596687 w 2570530"/>
                  <a:gd name="connsiteY1155" fmla="*/ 651294 h 819527"/>
                  <a:gd name="connsiteX1156" fmla="*/ 601435 w 2570530"/>
                  <a:gd name="connsiteY1156" fmla="*/ 653923 h 819527"/>
                  <a:gd name="connsiteX1157" fmla="*/ 607443 w 2570530"/>
                  <a:gd name="connsiteY1157" fmla="*/ 661446 h 819527"/>
                  <a:gd name="connsiteX1158" fmla="*/ 604494 w 2570530"/>
                  <a:gd name="connsiteY1158" fmla="*/ 669076 h 819527"/>
                  <a:gd name="connsiteX1159" fmla="*/ 594143 w 2570530"/>
                  <a:gd name="connsiteY1159" fmla="*/ 673266 h 819527"/>
                  <a:gd name="connsiteX1160" fmla="*/ 583425 w 2570530"/>
                  <a:gd name="connsiteY1160" fmla="*/ 671166 h 819527"/>
                  <a:gd name="connsiteX1161" fmla="*/ 577418 w 2570530"/>
                  <a:gd name="connsiteY1161" fmla="*/ 663643 h 819527"/>
                  <a:gd name="connsiteX1162" fmla="*/ 580366 w 2570530"/>
                  <a:gd name="connsiteY1162" fmla="*/ 656013 h 819527"/>
                  <a:gd name="connsiteX1163" fmla="*/ 590717 w 2570530"/>
                  <a:gd name="connsiteY1163" fmla="*/ 651824 h 819527"/>
                  <a:gd name="connsiteX1164" fmla="*/ 596687 w 2570530"/>
                  <a:gd name="connsiteY1164" fmla="*/ 651294 h 819527"/>
                  <a:gd name="connsiteX1165" fmla="*/ 2524000 w 2570530"/>
                  <a:gd name="connsiteY1165" fmla="*/ 649031 h 819527"/>
                  <a:gd name="connsiteX1166" fmla="*/ 2546487 w 2570530"/>
                  <a:gd name="connsiteY1166" fmla="*/ 649031 h 819527"/>
                  <a:gd name="connsiteX1167" fmla="*/ 2561830 w 2570530"/>
                  <a:gd name="connsiteY1167" fmla="*/ 736399 h 819527"/>
                  <a:gd name="connsiteX1168" fmla="*/ 2551774 w 2570530"/>
                  <a:gd name="connsiteY1168" fmla="*/ 739364 h 819527"/>
                  <a:gd name="connsiteX1169" fmla="*/ 2524001 w 2570530"/>
                  <a:gd name="connsiteY1169" fmla="*/ 739364 h 819527"/>
                  <a:gd name="connsiteX1170" fmla="*/ 2505664 w 2570530"/>
                  <a:gd name="connsiteY1170" fmla="*/ 726311 h 819527"/>
                  <a:gd name="connsiteX1171" fmla="*/ 2505664 w 2570530"/>
                  <a:gd name="connsiteY1171" fmla="*/ 703622 h 819527"/>
                  <a:gd name="connsiteX1172" fmla="*/ 2505664 w 2570530"/>
                  <a:gd name="connsiteY1172" fmla="*/ 702122 h 819527"/>
                  <a:gd name="connsiteX1173" fmla="*/ 2505664 w 2570530"/>
                  <a:gd name="connsiteY1173" fmla="*/ 662083 h 819527"/>
                  <a:gd name="connsiteX1174" fmla="*/ 2524000 w 2570530"/>
                  <a:gd name="connsiteY1174" fmla="*/ 649031 h 819527"/>
                  <a:gd name="connsiteX1175" fmla="*/ 1893370 w 2570530"/>
                  <a:gd name="connsiteY1175" fmla="*/ 649031 h 819527"/>
                  <a:gd name="connsiteX1176" fmla="*/ 1921144 w 2570530"/>
                  <a:gd name="connsiteY1176" fmla="*/ 649031 h 819527"/>
                  <a:gd name="connsiteX1177" fmla="*/ 1939480 w 2570530"/>
                  <a:gd name="connsiteY1177" fmla="*/ 662083 h 819527"/>
                  <a:gd name="connsiteX1178" fmla="*/ 1939480 w 2570530"/>
                  <a:gd name="connsiteY1178" fmla="*/ 702122 h 819527"/>
                  <a:gd name="connsiteX1179" fmla="*/ 1939480 w 2570530"/>
                  <a:gd name="connsiteY1179" fmla="*/ 703622 h 819527"/>
                  <a:gd name="connsiteX1180" fmla="*/ 1939480 w 2570530"/>
                  <a:gd name="connsiteY1180" fmla="*/ 726311 h 819527"/>
                  <a:gd name="connsiteX1181" fmla="*/ 1921144 w 2570530"/>
                  <a:gd name="connsiteY1181" fmla="*/ 739364 h 819527"/>
                  <a:gd name="connsiteX1182" fmla="*/ 1893371 w 2570530"/>
                  <a:gd name="connsiteY1182" fmla="*/ 739364 h 819527"/>
                  <a:gd name="connsiteX1183" fmla="*/ 1875033 w 2570530"/>
                  <a:gd name="connsiteY1183" fmla="*/ 726311 h 819527"/>
                  <a:gd name="connsiteX1184" fmla="*/ 1875033 w 2570530"/>
                  <a:gd name="connsiteY1184" fmla="*/ 703622 h 819527"/>
                  <a:gd name="connsiteX1185" fmla="*/ 1875033 w 2570530"/>
                  <a:gd name="connsiteY1185" fmla="*/ 702122 h 819527"/>
                  <a:gd name="connsiteX1186" fmla="*/ 1875033 w 2570530"/>
                  <a:gd name="connsiteY1186" fmla="*/ 662083 h 819527"/>
                  <a:gd name="connsiteX1187" fmla="*/ 1893370 w 2570530"/>
                  <a:gd name="connsiteY1187" fmla="*/ 649031 h 819527"/>
                  <a:gd name="connsiteX1188" fmla="*/ 1262867 w 2570530"/>
                  <a:gd name="connsiteY1188" fmla="*/ 649031 h 819527"/>
                  <a:gd name="connsiteX1189" fmla="*/ 1290640 w 2570530"/>
                  <a:gd name="connsiteY1189" fmla="*/ 649031 h 819527"/>
                  <a:gd name="connsiteX1190" fmla="*/ 1308977 w 2570530"/>
                  <a:gd name="connsiteY1190" fmla="*/ 662083 h 819527"/>
                  <a:gd name="connsiteX1191" fmla="*/ 1308977 w 2570530"/>
                  <a:gd name="connsiteY1191" fmla="*/ 702122 h 819527"/>
                  <a:gd name="connsiteX1192" fmla="*/ 1308977 w 2570530"/>
                  <a:gd name="connsiteY1192" fmla="*/ 703622 h 819527"/>
                  <a:gd name="connsiteX1193" fmla="*/ 1308977 w 2570530"/>
                  <a:gd name="connsiteY1193" fmla="*/ 726311 h 819527"/>
                  <a:gd name="connsiteX1194" fmla="*/ 1290640 w 2570530"/>
                  <a:gd name="connsiteY1194" fmla="*/ 739364 h 819527"/>
                  <a:gd name="connsiteX1195" fmla="*/ 1262867 w 2570530"/>
                  <a:gd name="connsiteY1195" fmla="*/ 739364 h 819527"/>
                  <a:gd name="connsiteX1196" fmla="*/ 1244530 w 2570530"/>
                  <a:gd name="connsiteY1196" fmla="*/ 726311 h 819527"/>
                  <a:gd name="connsiteX1197" fmla="*/ 1244530 w 2570530"/>
                  <a:gd name="connsiteY1197" fmla="*/ 703622 h 819527"/>
                  <a:gd name="connsiteX1198" fmla="*/ 1244530 w 2570530"/>
                  <a:gd name="connsiteY1198" fmla="*/ 702122 h 819527"/>
                  <a:gd name="connsiteX1199" fmla="*/ 1244530 w 2570530"/>
                  <a:gd name="connsiteY1199" fmla="*/ 662083 h 819527"/>
                  <a:gd name="connsiteX1200" fmla="*/ 1262867 w 2570530"/>
                  <a:gd name="connsiteY1200" fmla="*/ 649031 h 819527"/>
                  <a:gd name="connsiteX1201" fmla="*/ 633557 w 2570530"/>
                  <a:gd name="connsiteY1201" fmla="*/ 649031 h 819527"/>
                  <a:gd name="connsiteX1202" fmla="*/ 661330 w 2570530"/>
                  <a:gd name="connsiteY1202" fmla="*/ 649031 h 819527"/>
                  <a:gd name="connsiteX1203" fmla="*/ 679667 w 2570530"/>
                  <a:gd name="connsiteY1203" fmla="*/ 662083 h 819527"/>
                  <a:gd name="connsiteX1204" fmla="*/ 679667 w 2570530"/>
                  <a:gd name="connsiteY1204" fmla="*/ 702122 h 819527"/>
                  <a:gd name="connsiteX1205" fmla="*/ 679667 w 2570530"/>
                  <a:gd name="connsiteY1205" fmla="*/ 703622 h 819527"/>
                  <a:gd name="connsiteX1206" fmla="*/ 679667 w 2570530"/>
                  <a:gd name="connsiteY1206" fmla="*/ 726311 h 819527"/>
                  <a:gd name="connsiteX1207" fmla="*/ 661330 w 2570530"/>
                  <a:gd name="connsiteY1207" fmla="*/ 739364 h 819527"/>
                  <a:gd name="connsiteX1208" fmla="*/ 633557 w 2570530"/>
                  <a:gd name="connsiteY1208" fmla="*/ 739364 h 819527"/>
                  <a:gd name="connsiteX1209" fmla="*/ 615220 w 2570530"/>
                  <a:gd name="connsiteY1209" fmla="*/ 726311 h 819527"/>
                  <a:gd name="connsiteX1210" fmla="*/ 615220 w 2570530"/>
                  <a:gd name="connsiteY1210" fmla="*/ 703622 h 819527"/>
                  <a:gd name="connsiteX1211" fmla="*/ 615220 w 2570530"/>
                  <a:gd name="connsiteY1211" fmla="*/ 702122 h 819527"/>
                  <a:gd name="connsiteX1212" fmla="*/ 615220 w 2570530"/>
                  <a:gd name="connsiteY1212" fmla="*/ 662083 h 819527"/>
                  <a:gd name="connsiteX1213" fmla="*/ 633557 w 2570530"/>
                  <a:gd name="connsiteY1213" fmla="*/ 649031 h 819527"/>
                  <a:gd name="connsiteX1214" fmla="*/ 29939 w 2570530"/>
                  <a:gd name="connsiteY1214" fmla="*/ 649031 h 819527"/>
                  <a:gd name="connsiteX1215" fmla="*/ 30827 w 2570530"/>
                  <a:gd name="connsiteY1215" fmla="*/ 649031 h 819527"/>
                  <a:gd name="connsiteX1216" fmla="*/ 49163 w 2570530"/>
                  <a:gd name="connsiteY1216" fmla="*/ 662083 h 819527"/>
                  <a:gd name="connsiteX1217" fmla="*/ 49163 w 2570530"/>
                  <a:gd name="connsiteY1217" fmla="*/ 702122 h 819527"/>
                  <a:gd name="connsiteX1218" fmla="*/ 49163 w 2570530"/>
                  <a:gd name="connsiteY1218" fmla="*/ 703622 h 819527"/>
                  <a:gd name="connsiteX1219" fmla="*/ 49163 w 2570530"/>
                  <a:gd name="connsiteY1219" fmla="*/ 726311 h 819527"/>
                  <a:gd name="connsiteX1220" fmla="*/ 30827 w 2570530"/>
                  <a:gd name="connsiteY1220" fmla="*/ 739364 h 819527"/>
                  <a:gd name="connsiteX1221" fmla="*/ 14075 w 2570530"/>
                  <a:gd name="connsiteY1221" fmla="*/ 739364 h 819527"/>
                  <a:gd name="connsiteX1222" fmla="*/ 2349328 w 2570530"/>
                  <a:gd name="connsiteY1222" fmla="*/ 646675 h 819527"/>
                  <a:gd name="connsiteX1223" fmla="*/ 2357654 w 2570530"/>
                  <a:gd name="connsiteY1223" fmla="*/ 649130 h 819527"/>
                  <a:gd name="connsiteX1224" fmla="*/ 2377388 w 2570530"/>
                  <a:gd name="connsiteY1224" fmla="*/ 663177 h 819527"/>
                  <a:gd name="connsiteX1225" fmla="*/ 2377387 w 2570530"/>
                  <a:gd name="connsiteY1225" fmla="*/ 675030 h 819527"/>
                  <a:gd name="connsiteX1226" fmla="*/ 2364776 w 2570530"/>
                  <a:gd name="connsiteY1226" fmla="*/ 684008 h 819527"/>
                  <a:gd name="connsiteX1227" fmla="*/ 2348125 w 2570530"/>
                  <a:gd name="connsiteY1227" fmla="*/ 684008 h 819527"/>
                  <a:gd name="connsiteX1228" fmla="*/ 2328391 w 2570530"/>
                  <a:gd name="connsiteY1228" fmla="*/ 669961 h 819527"/>
                  <a:gd name="connsiteX1229" fmla="*/ 2328391 w 2570530"/>
                  <a:gd name="connsiteY1229" fmla="*/ 658107 h 819527"/>
                  <a:gd name="connsiteX1230" fmla="*/ 2341002 w 2570530"/>
                  <a:gd name="connsiteY1230" fmla="*/ 649130 h 819527"/>
                  <a:gd name="connsiteX1231" fmla="*/ 2349328 w 2570530"/>
                  <a:gd name="connsiteY1231" fmla="*/ 646675 h 819527"/>
                  <a:gd name="connsiteX1232" fmla="*/ 1718698 w 2570530"/>
                  <a:gd name="connsiteY1232" fmla="*/ 646675 h 819527"/>
                  <a:gd name="connsiteX1233" fmla="*/ 1727023 w 2570530"/>
                  <a:gd name="connsiteY1233" fmla="*/ 649130 h 819527"/>
                  <a:gd name="connsiteX1234" fmla="*/ 1746757 w 2570530"/>
                  <a:gd name="connsiteY1234" fmla="*/ 663177 h 819527"/>
                  <a:gd name="connsiteX1235" fmla="*/ 1746757 w 2570530"/>
                  <a:gd name="connsiteY1235" fmla="*/ 675030 h 819527"/>
                  <a:gd name="connsiteX1236" fmla="*/ 1734146 w 2570530"/>
                  <a:gd name="connsiteY1236" fmla="*/ 684008 h 819527"/>
                  <a:gd name="connsiteX1237" fmla="*/ 1717494 w 2570530"/>
                  <a:gd name="connsiteY1237" fmla="*/ 684008 h 819527"/>
                  <a:gd name="connsiteX1238" fmla="*/ 1697761 w 2570530"/>
                  <a:gd name="connsiteY1238" fmla="*/ 669961 h 819527"/>
                  <a:gd name="connsiteX1239" fmla="*/ 1697761 w 2570530"/>
                  <a:gd name="connsiteY1239" fmla="*/ 658107 h 819527"/>
                  <a:gd name="connsiteX1240" fmla="*/ 1710372 w 2570530"/>
                  <a:gd name="connsiteY1240" fmla="*/ 649130 h 819527"/>
                  <a:gd name="connsiteX1241" fmla="*/ 1718698 w 2570530"/>
                  <a:gd name="connsiteY1241" fmla="*/ 646675 h 819527"/>
                  <a:gd name="connsiteX1242" fmla="*/ 1088194 w 2570530"/>
                  <a:gd name="connsiteY1242" fmla="*/ 646675 h 819527"/>
                  <a:gd name="connsiteX1243" fmla="*/ 1096520 w 2570530"/>
                  <a:gd name="connsiteY1243" fmla="*/ 649130 h 819527"/>
                  <a:gd name="connsiteX1244" fmla="*/ 1116253 w 2570530"/>
                  <a:gd name="connsiteY1244" fmla="*/ 663177 h 819527"/>
                  <a:gd name="connsiteX1245" fmla="*/ 1116253 w 2570530"/>
                  <a:gd name="connsiteY1245" fmla="*/ 675030 h 819527"/>
                  <a:gd name="connsiteX1246" fmla="*/ 1103643 w 2570530"/>
                  <a:gd name="connsiteY1246" fmla="*/ 684008 h 819527"/>
                  <a:gd name="connsiteX1247" fmla="*/ 1086991 w 2570530"/>
                  <a:gd name="connsiteY1247" fmla="*/ 684008 h 819527"/>
                  <a:gd name="connsiteX1248" fmla="*/ 1067258 w 2570530"/>
                  <a:gd name="connsiteY1248" fmla="*/ 669961 h 819527"/>
                  <a:gd name="connsiteX1249" fmla="*/ 1067258 w 2570530"/>
                  <a:gd name="connsiteY1249" fmla="*/ 658107 h 819527"/>
                  <a:gd name="connsiteX1250" fmla="*/ 1079869 w 2570530"/>
                  <a:gd name="connsiteY1250" fmla="*/ 649130 h 819527"/>
                  <a:gd name="connsiteX1251" fmla="*/ 1088194 w 2570530"/>
                  <a:gd name="connsiteY1251" fmla="*/ 646675 h 819527"/>
                  <a:gd name="connsiteX1252" fmla="*/ 458885 w 2570530"/>
                  <a:gd name="connsiteY1252" fmla="*/ 646675 h 819527"/>
                  <a:gd name="connsiteX1253" fmla="*/ 467210 w 2570530"/>
                  <a:gd name="connsiteY1253" fmla="*/ 649130 h 819527"/>
                  <a:gd name="connsiteX1254" fmla="*/ 486944 w 2570530"/>
                  <a:gd name="connsiteY1254" fmla="*/ 663177 h 819527"/>
                  <a:gd name="connsiteX1255" fmla="*/ 486943 w 2570530"/>
                  <a:gd name="connsiteY1255" fmla="*/ 675030 h 819527"/>
                  <a:gd name="connsiteX1256" fmla="*/ 474333 w 2570530"/>
                  <a:gd name="connsiteY1256" fmla="*/ 684008 h 819527"/>
                  <a:gd name="connsiteX1257" fmla="*/ 457682 w 2570530"/>
                  <a:gd name="connsiteY1257" fmla="*/ 684008 h 819527"/>
                  <a:gd name="connsiteX1258" fmla="*/ 437948 w 2570530"/>
                  <a:gd name="connsiteY1258" fmla="*/ 669961 h 819527"/>
                  <a:gd name="connsiteX1259" fmla="*/ 437948 w 2570530"/>
                  <a:gd name="connsiteY1259" fmla="*/ 658107 h 819527"/>
                  <a:gd name="connsiteX1260" fmla="*/ 450559 w 2570530"/>
                  <a:gd name="connsiteY1260" fmla="*/ 649130 h 819527"/>
                  <a:gd name="connsiteX1261" fmla="*/ 458885 w 2570530"/>
                  <a:gd name="connsiteY1261" fmla="*/ 646675 h 819527"/>
                  <a:gd name="connsiteX1262" fmla="*/ 2447212 w 2570530"/>
                  <a:gd name="connsiteY1262" fmla="*/ 635931 h 819527"/>
                  <a:gd name="connsiteX1263" fmla="*/ 2451791 w 2570530"/>
                  <a:gd name="connsiteY1263" fmla="*/ 637349 h 819527"/>
                  <a:gd name="connsiteX1264" fmla="*/ 2458654 w 2570530"/>
                  <a:gd name="connsiteY1264" fmla="*/ 642411 h 819527"/>
                  <a:gd name="connsiteX1265" fmla="*/ 2458491 w 2570530"/>
                  <a:gd name="connsiteY1265" fmla="*/ 648978 h 819527"/>
                  <a:gd name="connsiteX1266" fmla="*/ 2451380 w 2570530"/>
                  <a:gd name="connsiteY1266" fmla="*/ 653864 h 819527"/>
                  <a:gd name="connsiteX1267" fmla="*/ 2442154 w 2570530"/>
                  <a:gd name="connsiteY1267" fmla="*/ 653748 h 819527"/>
                  <a:gd name="connsiteX1268" fmla="*/ 2435290 w 2570530"/>
                  <a:gd name="connsiteY1268" fmla="*/ 648686 h 819527"/>
                  <a:gd name="connsiteX1269" fmla="*/ 2435454 w 2570530"/>
                  <a:gd name="connsiteY1269" fmla="*/ 642118 h 819527"/>
                  <a:gd name="connsiteX1270" fmla="*/ 2442564 w 2570530"/>
                  <a:gd name="connsiteY1270" fmla="*/ 637233 h 819527"/>
                  <a:gd name="connsiteX1271" fmla="*/ 2447212 w 2570530"/>
                  <a:gd name="connsiteY1271" fmla="*/ 635931 h 819527"/>
                  <a:gd name="connsiteX1272" fmla="*/ 1816581 w 2570530"/>
                  <a:gd name="connsiteY1272" fmla="*/ 635931 h 819527"/>
                  <a:gd name="connsiteX1273" fmla="*/ 1821160 w 2570530"/>
                  <a:gd name="connsiteY1273" fmla="*/ 637349 h 819527"/>
                  <a:gd name="connsiteX1274" fmla="*/ 1828024 w 2570530"/>
                  <a:gd name="connsiteY1274" fmla="*/ 642411 h 819527"/>
                  <a:gd name="connsiteX1275" fmla="*/ 1827860 w 2570530"/>
                  <a:gd name="connsiteY1275" fmla="*/ 648978 h 819527"/>
                  <a:gd name="connsiteX1276" fmla="*/ 1820749 w 2570530"/>
                  <a:gd name="connsiteY1276" fmla="*/ 653864 h 819527"/>
                  <a:gd name="connsiteX1277" fmla="*/ 1811523 w 2570530"/>
                  <a:gd name="connsiteY1277" fmla="*/ 653748 h 819527"/>
                  <a:gd name="connsiteX1278" fmla="*/ 1804660 w 2570530"/>
                  <a:gd name="connsiteY1278" fmla="*/ 648686 h 819527"/>
                  <a:gd name="connsiteX1279" fmla="*/ 1804823 w 2570530"/>
                  <a:gd name="connsiteY1279" fmla="*/ 642118 h 819527"/>
                  <a:gd name="connsiteX1280" fmla="*/ 1811934 w 2570530"/>
                  <a:gd name="connsiteY1280" fmla="*/ 637233 h 819527"/>
                  <a:gd name="connsiteX1281" fmla="*/ 1816581 w 2570530"/>
                  <a:gd name="connsiteY1281" fmla="*/ 635931 h 819527"/>
                  <a:gd name="connsiteX1282" fmla="*/ 1186078 w 2570530"/>
                  <a:gd name="connsiteY1282" fmla="*/ 635931 h 819527"/>
                  <a:gd name="connsiteX1283" fmla="*/ 1190657 w 2570530"/>
                  <a:gd name="connsiteY1283" fmla="*/ 637349 h 819527"/>
                  <a:gd name="connsiteX1284" fmla="*/ 1197520 w 2570530"/>
                  <a:gd name="connsiteY1284" fmla="*/ 642411 h 819527"/>
                  <a:gd name="connsiteX1285" fmla="*/ 1197357 w 2570530"/>
                  <a:gd name="connsiteY1285" fmla="*/ 648978 h 819527"/>
                  <a:gd name="connsiteX1286" fmla="*/ 1190246 w 2570530"/>
                  <a:gd name="connsiteY1286" fmla="*/ 653864 h 819527"/>
                  <a:gd name="connsiteX1287" fmla="*/ 1181020 w 2570530"/>
                  <a:gd name="connsiteY1287" fmla="*/ 653748 h 819527"/>
                  <a:gd name="connsiteX1288" fmla="*/ 1174156 w 2570530"/>
                  <a:gd name="connsiteY1288" fmla="*/ 648686 h 819527"/>
                  <a:gd name="connsiteX1289" fmla="*/ 1174320 w 2570530"/>
                  <a:gd name="connsiteY1289" fmla="*/ 642118 h 819527"/>
                  <a:gd name="connsiteX1290" fmla="*/ 1181431 w 2570530"/>
                  <a:gd name="connsiteY1290" fmla="*/ 637233 h 819527"/>
                  <a:gd name="connsiteX1291" fmla="*/ 1186078 w 2570530"/>
                  <a:gd name="connsiteY1291" fmla="*/ 635931 h 819527"/>
                  <a:gd name="connsiteX1292" fmla="*/ 556768 w 2570530"/>
                  <a:gd name="connsiteY1292" fmla="*/ 635931 h 819527"/>
                  <a:gd name="connsiteX1293" fmla="*/ 561347 w 2570530"/>
                  <a:gd name="connsiteY1293" fmla="*/ 637349 h 819527"/>
                  <a:gd name="connsiteX1294" fmla="*/ 568210 w 2570530"/>
                  <a:gd name="connsiteY1294" fmla="*/ 642411 h 819527"/>
                  <a:gd name="connsiteX1295" fmla="*/ 568047 w 2570530"/>
                  <a:gd name="connsiteY1295" fmla="*/ 648978 h 819527"/>
                  <a:gd name="connsiteX1296" fmla="*/ 560936 w 2570530"/>
                  <a:gd name="connsiteY1296" fmla="*/ 653864 h 819527"/>
                  <a:gd name="connsiteX1297" fmla="*/ 551710 w 2570530"/>
                  <a:gd name="connsiteY1297" fmla="*/ 653748 h 819527"/>
                  <a:gd name="connsiteX1298" fmla="*/ 544847 w 2570530"/>
                  <a:gd name="connsiteY1298" fmla="*/ 648686 h 819527"/>
                  <a:gd name="connsiteX1299" fmla="*/ 545010 w 2570530"/>
                  <a:gd name="connsiteY1299" fmla="*/ 642118 h 819527"/>
                  <a:gd name="connsiteX1300" fmla="*/ 552121 w 2570530"/>
                  <a:gd name="connsiteY1300" fmla="*/ 637233 h 819527"/>
                  <a:gd name="connsiteX1301" fmla="*/ 556768 w 2570530"/>
                  <a:gd name="connsiteY1301" fmla="*/ 635931 h 819527"/>
                  <a:gd name="connsiteX1302" fmla="*/ 2124655 w 2570530"/>
                  <a:gd name="connsiteY1302" fmla="*/ 635556 h 819527"/>
                  <a:gd name="connsiteX1303" fmla="*/ 2129647 w 2570530"/>
                  <a:gd name="connsiteY1303" fmla="*/ 637216 h 819527"/>
                  <a:gd name="connsiteX1304" fmla="*/ 2135408 w 2570530"/>
                  <a:gd name="connsiteY1304" fmla="*/ 641698 h 819527"/>
                  <a:gd name="connsiteX1305" fmla="*/ 2134956 w 2570530"/>
                  <a:gd name="connsiteY1305" fmla="*/ 648938 h 819527"/>
                  <a:gd name="connsiteX1306" fmla="*/ 2128661 w 2570530"/>
                  <a:gd name="connsiteY1306" fmla="*/ 653039 h 819527"/>
                  <a:gd name="connsiteX1307" fmla="*/ 2118490 w 2570530"/>
                  <a:gd name="connsiteY1307" fmla="*/ 652717 h 819527"/>
                  <a:gd name="connsiteX1308" fmla="*/ 2112729 w 2570530"/>
                  <a:gd name="connsiteY1308" fmla="*/ 648236 h 819527"/>
                  <a:gd name="connsiteX1309" fmla="*/ 2113180 w 2570530"/>
                  <a:gd name="connsiteY1309" fmla="*/ 640996 h 819527"/>
                  <a:gd name="connsiteX1310" fmla="*/ 2119476 w 2570530"/>
                  <a:gd name="connsiteY1310" fmla="*/ 636895 h 819527"/>
                  <a:gd name="connsiteX1311" fmla="*/ 2124655 w 2570530"/>
                  <a:gd name="connsiteY1311" fmla="*/ 635556 h 819527"/>
                  <a:gd name="connsiteX1312" fmla="*/ 1494024 w 2570530"/>
                  <a:gd name="connsiteY1312" fmla="*/ 635556 h 819527"/>
                  <a:gd name="connsiteX1313" fmla="*/ 1499017 w 2570530"/>
                  <a:gd name="connsiteY1313" fmla="*/ 637216 h 819527"/>
                  <a:gd name="connsiteX1314" fmla="*/ 1504777 w 2570530"/>
                  <a:gd name="connsiteY1314" fmla="*/ 641698 h 819527"/>
                  <a:gd name="connsiteX1315" fmla="*/ 1504326 w 2570530"/>
                  <a:gd name="connsiteY1315" fmla="*/ 648938 h 819527"/>
                  <a:gd name="connsiteX1316" fmla="*/ 1498030 w 2570530"/>
                  <a:gd name="connsiteY1316" fmla="*/ 653039 h 819527"/>
                  <a:gd name="connsiteX1317" fmla="*/ 1487859 w 2570530"/>
                  <a:gd name="connsiteY1317" fmla="*/ 652717 h 819527"/>
                  <a:gd name="connsiteX1318" fmla="*/ 1482099 w 2570530"/>
                  <a:gd name="connsiteY1318" fmla="*/ 648236 h 819527"/>
                  <a:gd name="connsiteX1319" fmla="*/ 1482550 w 2570530"/>
                  <a:gd name="connsiteY1319" fmla="*/ 640996 h 819527"/>
                  <a:gd name="connsiteX1320" fmla="*/ 1488846 w 2570530"/>
                  <a:gd name="connsiteY1320" fmla="*/ 636895 h 819527"/>
                  <a:gd name="connsiteX1321" fmla="*/ 1494024 w 2570530"/>
                  <a:gd name="connsiteY1321" fmla="*/ 635556 h 819527"/>
                  <a:gd name="connsiteX1322" fmla="*/ 863521 w 2570530"/>
                  <a:gd name="connsiteY1322" fmla="*/ 635556 h 819527"/>
                  <a:gd name="connsiteX1323" fmla="*/ 868514 w 2570530"/>
                  <a:gd name="connsiteY1323" fmla="*/ 637216 h 819527"/>
                  <a:gd name="connsiteX1324" fmla="*/ 874274 w 2570530"/>
                  <a:gd name="connsiteY1324" fmla="*/ 641698 h 819527"/>
                  <a:gd name="connsiteX1325" fmla="*/ 873823 w 2570530"/>
                  <a:gd name="connsiteY1325" fmla="*/ 648938 h 819527"/>
                  <a:gd name="connsiteX1326" fmla="*/ 867527 w 2570530"/>
                  <a:gd name="connsiteY1326" fmla="*/ 653039 h 819527"/>
                  <a:gd name="connsiteX1327" fmla="*/ 857356 w 2570530"/>
                  <a:gd name="connsiteY1327" fmla="*/ 652717 h 819527"/>
                  <a:gd name="connsiteX1328" fmla="*/ 851595 w 2570530"/>
                  <a:gd name="connsiteY1328" fmla="*/ 648236 h 819527"/>
                  <a:gd name="connsiteX1329" fmla="*/ 852046 w 2570530"/>
                  <a:gd name="connsiteY1329" fmla="*/ 640996 h 819527"/>
                  <a:gd name="connsiteX1330" fmla="*/ 858342 w 2570530"/>
                  <a:gd name="connsiteY1330" fmla="*/ 636895 h 819527"/>
                  <a:gd name="connsiteX1331" fmla="*/ 863521 w 2570530"/>
                  <a:gd name="connsiteY1331" fmla="*/ 635556 h 819527"/>
                  <a:gd name="connsiteX1332" fmla="*/ 234211 w 2570530"/>
                  <a:gd name="connsiteY1332" fmla="*/ 635556 h 819527"/>
                  <a:gd name="connsiteX1333" fmla="*/ 239204 w 2570530"/>
                  <a:gd name="connsiteY1333" fmla="*/ 637216 h 819527"/>
                  <a:gd name="connsiteX1334" fmla="*/ 244964 w 2570530"/>
                  <a:gd name="connsiteY1334" fmla="*/ 641698 h 819527"/>
                  <a:gd name="connsiteX1335" fmla="*/ 244513 w 2570530"/>
                  <a:gd name="connsiteY1335" fmla="*/ 648938 h 819527"/>
                  <a:gd name="connsiteX1336" fmla="*/ 238217 w 2570530"/>
                  <a:gd name="connsiteY1336" fmla="*/ 653039 h 819527"/>
                  <a:gd name="connsiteX1337" fmla="*/ 228047 w 2570530"/>
                  <a:gd name="connsiteY1337" fmla="*/ 652717 h 819527"/>
                  <a:gd name="connsiteX1338" fmla="*/ 222286 w 2570530"/>
                  <a:gd name="connsiteY1338" fmla="*/ 648236 h 819527"/>
                  <a:gd name="connsiteX1339" fmla="*/ 222737 w 2570530"/>
                  <a:gd name="connsiteY1339" fmla="*/ 640996 h 819527"/>
                  <a:gd name="connsiteX1340" fmla="*/ 229032 w 2570530"/>
                  <a:gd name="connsiteY1340" fmla="*/ 636895 h 819527"/>
                  <a:gd name="connsiteX1341" fmla="*/ 234211 w 2570530"/>
                  <a:gd name="connsiteY1341" fmla="*/ 635556 h 819527"/>
                  <a:gd name="connsiteX1342" fmla="*/ 2509319 w 2570530"/>
                  <a:gd name="connsiteY1342" fmla="*/ 626578 h 819527"/>
                  <a:gd name="connsiteX1343" fmla="*/ 2513898 w 2570530"/>
                  <a:gd name="connsiteY1343" fmla="*/ 627996 h 819527"/>
                  <a:gd name="connsiteX1344" fmla="*/ 2520761 w 2570530"/>
                  <a:gd name="connsiteY1344" fmla="*/ 633058 h 819527"/>
                  <a:gd name="connsiteX1345" fmla="*/ 2520598 w 2570530"/>
                  <a:gd name="connsiteY1345" fmla="*/ 639626 h 819527"/>
                  <a:gd name="connsiteX1346" fmla="*/ 2513487 w 2570530"/>
                  <a:gd name="connsiteY1346" fmla="*/ 644511 h 819527"/>
                  <a:gd name="connsiteX1347" fmla="*/ 2504261 w 2570530"/>
                  <a:gd name="connsiteY1347" fmla="*/ 644395 h 819527"/>
                  <a:gd name="connsiteX1348" fmla="*/ 2497398 w 2570530"/>
                  <a:gd name="connsiteY1348" fmla="*/ 639333 h 819527"/>
                  <a:gd name="connsiteX1349" fmla="*/ 2497561 w 2570530"/>
                  <a:gd name="connsiteY1349" fmla="*/ 632766 h 819527"/>
                  <a:gd name="connsiteX1350" fmla="*/ 2504672 w 2570530"/>
                  <a:gd name="connsiteY1350" fmla="*/ 627880 h 819527"/>
                  <a:gd name="connsiteX1351" fmla="*/ 2509319 w 2570530"/>
                  <a:gd name="connsiteY1351" fmla="*/ 626578 h 819527"/>
                  <a:gd name="connsiteX1352" fmla="*/ 1878689 w 2570530"/>
                  <a:gd name="connsiteY1352" fmla="*/ 626578 h 819527"/>
                  <a:gd name="connsiteX1353" fmla="*/ 1883267 w 2570530"/>
                  <a:gd name="connsiteY1353" fmla="*/ 627996 h 819527"/>
                  <a:gd name="connsiteX1354" fmla="*/ 1890131 w 2570530"/>
                  <a:gd name="connsiteY1354" fmla="*/ 633058 h 819527"/>
                  <a:gd name="connsiteX1355" fmla="*/ 1889968 w 2570530"/>
                  <a:gd name="connsiteY1355" fmla="*/ 639626 h 819527"/>
                  <a:gd name="connsiteX1356" fmla="*/ 1882857 w 2570530"/>
                  <a:gd name="connsiteY1356" fmla="*/ 644511 h 819527"/>
                  <a:gd name="connsiteX1357" fmla="*/ 1873631 w 2570530"/>
                  <a:gd name="connsiteY1357" fmla="*/ 644395 h 819527"/>
                  <a:gd name="connsiteX1358" fmla="*/ 1866768 w 2570530"/>
                  <a:gd name="connsiteY1358" fmla="*/ 639333 h 819527"/>
                  <a:gd name="connsiteX1359" fmla="*/ 1866931 w 2570530"/>
                  <a:gd name="connsiteY1359" fmla="*/ 632766 h 819527"/>
                  <a:gd name="connsiteX1360" fmla="*/ 1874041 w 2570530"/>
                  <a:gd name="connsiteY1360" fmla="*/ 627880 h 819527"/>
                  <a:gd name="connsiteX1361" fmla="*/ 1878689 w 2570530"/>
                  <a:gd name="connsiteY1361" fmla="*/ 626578 h 819527"/>
                  <a:gd name="connsiteX1362" fmla="*/ 1248185 w 2570530"/>
                  <a:gd name="connsiteY1362" fmla="*/ 626578 h 819527"/>
                  <a:gd name="connsiteX1363" fmla="*/ 1252764 w 2570530"/>
                  <a:gd name="connsiteY1363" fmla="*/ 627996 h 819527"/>
                  <a:gd name="connsiteX1364" fmla="*/ 1259628 w 2570530"/>
                  <a:gd name="connsiteY1364" fmla="*/ 633058 h 819527"/>
                  <a:gd name="connsiteX1365" fmla="*/ 1259464 w 2570530"/>
                  <a:gd name="connsiteY1365" fmla="*/ 639626 h 819527"/>
                  <a:gd name="connsiteX1366" fmla="*/ 1252353 w 2570530"/>
                  <a:gd name="connsiteY1366" fmla="*/ 644511 h 819527"/>
                  <a:gd name="connsiteX1367" fmla="*/ 1243127 w 2570530"/>
                  <a:gd name="connsiteY1367" fmla="*/ 644395 h 819527"/>
                  <a:gd name="connsiteX1368" fmla="*/ 1236264 w 2570530"/>
                  <a:gd name="connsiteY1368" fmla="*/ 639333 h 819527"/>
                  <a:gd name="connsiteX1369" fmla="*/ 1236428 w 2570530"/>
                  <a:gd name="connsiteY1369" fmla="*/ 632766 h 819527"/>
                  <a:gd name="connsiteX1370" fmla="*/ 1243538 w 2570530"/>
                  <a:gd name="connsiteY1370" fmla="*/ 627880 h 819527"/>
                  <a:gd name="connsiteX1371" fmla="*/ 1248185 w 2570530"/>
                  <a:gd name="connsiteY1371" fmla="*/ 626578 h 819527"/>
                  <a:gd name="connsiteX1372" fmla="*/ 618876 w 2570530"/>
                  <a:gd name="connsiteY1372" fmla="*/ 626578 h 819527"/>
                  <a:gd name="connsiteX1373" fmla="*/ 623455 w 2570530"/>
                  <a:gd name="connsiteY1373" fmla="*/ 627996 h 819527"/>
                  <a:gd name="connsiteX1374" fmla="*/ 630318 w 2570530"/>
                  <a:gd name="connsiteY1374" fmla="*/ 633058 h 819527"/>
                  <a:gd name="connsiteX1375" fmla="*/ 630155 w 2570530"/>
                  <a:gd name="connsiteY1375" fmla="*/ 639626 h 819527"/>
                  <a:gd name="connsiteX1376" fmla="*/ 623044 w 2570530"/>
                  <a:gd name="connsiteY1376" fmla="*/ 644511 h 819527"/>
                  <a:gd name="connsiteX1377" fmla="*/ 613818 w 2570530"/>
                  <a:gd name="connsiteY1377" fmla="*/ 644395 h 819527"/>
                  <a:gd name="connsiteX1378" fmla="*/ 606955 w 2570530"/>
                  <a:gd name="connsiteY1378" fmla="*/ 639333 h 819527"/>
                  <a:gd name="connsiteX1379" fmla="*/ 607118 w 2570530"/>
                  <a:gd name="connsiteY1379" fmla="*/ 632766 h 819527"/>
                  <a:gd name="connsiteX1380" fmla="*/ 614229 w 2570530"/>
                  <a:gd name="connsiteY1380" fmla="*/ 627880 h 819527"/>
                  <a:gd name="connsiteX1381" fmla="*/ 618876 w 2570530"/>
                  <a:gd name="connsiteY1381" fmla="*/ 626578 h 819527"/>
                  <a:gd name="connsiteX1382" fmla="*/ 2287666 w 2570530"/>
                  <a:gd name="connsiteY1382" fmla="*/ 618224 h 819527"/>
                  <a:gd name="connsiteX1383" fmla="*/ 2299492 w 2570530"/>
                  <a:gd name="connsiteY1383" fmla="*/ 621711 h 819527"/>
                  <a:gd name="connsiteX1384" fmla="*/ 2317405 w 2570530"/>
                  <a:gd name="connsiteY1384" fmla="*/ 634463 h 819527"/>
                  <a:gd name="connsiteX1385" fmla="*/ 2317405 w 2570530"/>
                  <a:gd name="connsiteY1385" fmla="*/ 651300 h 819527"/>
                  <a:gd name="connsiteX1386" fmla="*/ 2298578 w 2570530"/>
                  <a:gd name="connsiteY1386" fmla="*/ 664702 h 819527"/>
                  <a:gd name="connsiteX1387" fmla="*/ 2274926 w 2570530"/>
                  <a:gd name="connsiteY1387" fmla="*/ 664702 h 819527"/>
                  <a:gd name="connsiteX1388" fmla="*/ 2257013 w 2570530"/>
                  <a:gd name="connsiteY1388" fmla="*/ 651951 h 819527"/>
                  <a:gd name="connsiteX1389" fmla="*/ 2257013 w 2570530"/>
                  <a:gd name="connsiteY1389" fmla="*/ 635114 h 819527"/>
                  <a:gd name="connsiteX1390" fmla="*/ 2275841 w 2570530"/>
                  <a:gd name="connsiteY1390" fmla="*/ 621711 h 819527"/>
                  <a:gd name="connsiteX1391" fmla="*/ 2287666 w 2570530"/>
                  <a:gd name="connsiteY1391" fmla="*/ 618224 h 819527"/>
                  <a:gd name="connsiteX1392" fmla="*/ 1657036 w 2570530"/>
                  <a:gd name="connsiteY1392" fmla="*/ 618224 h 819527"/>
                  <a:gd name="connsiteX1393" fmla="*/ 1668862 w 2570530"/>
                  <a:gd name="connsiteY1393" fmla="*/ 621711 h 819527"/>
                  <a:gd name="connsiteX1394" fmla="*/ 1686775 w 2570530"/>
                  <a:gd name="connsiteY1394" fmla="*/ 634463 h 819527"/>
                  <a:gd name="connsiteX1395" fmla="*/ 1686775 w 2570530"/>
                  <a:gd name="connsiteY1395" fmla="*/ 651300 h 819527"/>
                  <a:gd name="connsiteX1396" fmla="*/ 1667947 w 2570530"/>
                  <a:gd name="connsiteY1396" fmla="*/ 664702 h 819527"/>
                  <a:gd name="connsiteX1397" fmla="*/ 1644295 w 2570530"/>
                  <a:gd name="connsiteY1397" fmla="*/ 664702 h 819527"/>
                  <a:gd name="connsiteX1398" fmla="*/ 1626383 w 2570530"/>
                  <a:gd name="connsiteY1398" fmla="*/ 651951 h 819527"/>
                  <a:gd name="connsiteX1399" fmla="*/ 1626383 w 2570530"/>
                  <a:gd name="connsiteY1399" fmla="*/ 635114 h 819527"/>
                  <a:gd name="connsiteX1400" fmla="*/ 1645210 w 2570530"/>
                  <a:gd name="connsiteY1400" fmla="*/ 621711 h 819527"/>
                  <a:gd name="connsiteX1401" fmla="*/ 1657036 w 2570530"/>
                  <a:gd name="connsiteY1401" fmla="*/ 618224 h 819527"/>
                  <a:gd name="connsiteX1402" fmla="*/ 1026532 w 2570530"/>
                  <a:gd name="connsiteY1402" fmla="*/ 618224 h 819527"/>
                  <a:gd name="connsiteX1403" fmla="*/ 1038358 w 2570530"/>
                  <a:gd name="connsiteY1403" fmla="*/ 621711 h 819527"/>
                  <a:gd name="connsiteX1404" fmla="*/ 1056271 w 2570530"/>
                  <a:gd name="connsiteY1404" fmla="*/ 634463 h 819527"/>
                  <a:gd name="connsiteX1405" fmla="*/ 1056271 w 2570530"/>
                  <a:gd name="connsiteY1405" fmla="*/ 651300 h 819527"/>
                  <a:gd name="connsiteX1406" fmla="*/ 1037444 w 2570530"/>
                  <a:gd name="connsiteY1406" fmla="*/ 664702 h 819527"/>
                  <a:gd name="connsiteX1407" fmla="*/ 1013792 w 2570530"/>
                  <a:gd name="connsiteY1407" fmla="*/ 664702 h 819527"/>
                  <a:gd name="connsiteX1408" fmla="*/ 995880 w 2570530"/>
                  <a:gd name="connsiteY1408" fmla="*/ 651951 h 819527"/>
                  <a:gd name="connsiteX1409" fmla="*/ 995880 w 2570530"/>
                  <a:gd name="connsiteY1409" fmla="*/ 635114 h 819527"/>
                  <a:gd name="connsiteX1410" fmla="*/ 1014707 w 2570530"/>
                  <a:gd name="connsiteY1410" fmla="*/ 621711 h 819527"/>
                  <a:gd name="connsiteX1411" fmla="*/ 1026532 w 2570530"/>
                  <a:gd name="connsiteY1411" fmla="*/ 618224 h 819527"/>
                  <a:gd name="connsiteX1412" fmla="*/ 397223 w 2570530"/>
                  <a:gd name="connsiteY1412" fmla="*/ 618224 h 819527"/>
                  <a:gd name="connsiteX1413" fmla="*/ 409049 w 2570530"/>
                  <a:gd name="connsiteY1413" fmla="*/ 621711 h 819527"/>
                  <a:gd name="connsiteX1414" fmla="*/ 426962 w 2570530"/>
                  <a:gd name="connsiteY1414" fmla="*/ 634463 h 819527"/>
                  <a:gd name="connsiteX1415" fmla="*/ 426962 w 2570530"/>
                  <a:gd name="connsiteY1415" fmla="*/ 651300 h 819527"/>
                  <a:gd name="connsiteX1416" fmla="*/ 408135 w 2570530"/>
                  <a:gd name="connsiteY1416" fmla="*/ 664702 h 819527"/>
                  <a:gd name="connsiteX1417" fmla="*/ 384483 w 2570530"/>
                  <a:gd name="connsiteY1417" fmla="*/ 664702 h 819527"/>
                  <a:gd name="connsiteX1418" fmla="*/ 366570 w 2570530"/>
                  <a:gd name="connsiteY1418" fmla="*/ 651951 h 819527"/>
                  <a:gd name="connsiteX1419" fmla="*/ 366570 w 2570530"/>
                  <a:gd name="connsiteY1419" fmla="*/ 635114 h 819527"/>
                  <a:gd name="connsiteX1420" fmla="*/ 385397 w 2570530"/>
                  <a:gd name="connsiteY1420" fmla="*/ 621711 h 819527"/>
                  <a:gd name="connsiteX1421" fmla="*/ 397223 w 2570530"/>
                  <a:gd name="connsiteY1421" fmla="*/ 618224 h 819527"/>
                  <a:gd name="connsiteX1422" fmla="*/ 1979950 w 2570530"/>
                  <a:gd name="connsiteY1422" fmla="*/ 616669 h 819527"/>
                  <a:gd name="connsiteX1423" fmla="*/ 2024980 w 2570530"/>
                  <a:gd name="connsiteY1423" fmla="*/ 616669 h 819527"/>
                  <a:gd name="connsiteX1424" fmla="*/ 2070013 w 2570530"/>
                  <a:gd name="connsiteY1424" fmla="*/ 616669 h 819527"/>
                  <a:gd name="connsiteX1425" fmla="*/ 2101958 w 2570530"/>
                  <a:gd name="connsiteY1425" fmla="*/ 639410 h 819527"/>
                  <a:gd name="connsiteX1426" fmla="*/ 2101958 w 2570530"/>
                  <a:gd name="connsiteY1426" fmla="*/ 673857 h 819527"/>
                  <a:gd name="connsiteX1427" fmla="*/ 2070013 w 2570530"/>
                  <a:gd name="connsiteY1427" fmla="*/ 696598 h 819527"/>
                  <a:gd name="connsiteX1428" fmla="*/ 2024980 w 2570530"/>
                  <a:gd name="connsiteY1428" fmla="*/ 696598 h 819527"/>
                  <a:gd name="connsiteX1429" fmla="*/ 1979949 w 2570530"/>
                  <a:gd name="connsiteY1429" fmla="*/ 696598 h 819527"/>
                  <a:gd name="connsiteX1430" fmla="*/ 1948003 w 2570530"/>
                  <a:gd name="connsiteY1430" fmla="*/ 673857 h 819527"/>
                  <a:gd name="connsiteX1431" fmla="*/ 1948003 w 2570530"/>
                  <a:gd name="connsiteY1431" fmla="*/ 639410 h 819527"/>
                  <a:gd name="connsiteX1432" fmla="*/ 1979950 w 2570530"/>
                  <a:gd name="connsiteY1432" fmla="*/ 616669 h 819527"/>
                  <a:gd name="connsiteX1433" fmla="*/ 1349446 w 2570530"/>
                  <a:gd name="connsiteY1433" fmla="*/ 616669 h 819527"/>
                  <a:gd name="connsiteX1434" fmla="*/ 1394477 w 2570530"/>
                  <a:gd name="connsiteY1434" fmla="*/ 616669 h 819527"/>
                  <a:gd name="connsiteX1435" fmla="*/ 1439383 w 2570530"/>
                  <a:gd name="connsiteY1435" fmla="*/ 616669 h 819527"/>
                  <a:gd name="connsiteX1436" fmla="*/ 1471328 w 2570530"/>
                  <a:gd name="connsiteY1436" fmla="*/ 639410 h 819527"/>
                  <a:gd name="connsiteX1437" fmla="*/ 1471328 w 2570530"/>
                  <a:gd name="connsiteY1437" fmla="*/ 673857 h 819527"/>
                  <a:gd name="connsiteX1438" fmla="*/ 1439383 w 2570530"/>
                  <a:gd name="connsiteY1438" fmla="*/ 696598 h 819527"/>
                  <a:gd name="connsiteX1439" fmla="*/ 1394477 w 2570530"/>
                  <a:gd name="connsiteY1439" fmla="*/ 696598 h 819527"/>
                  <a:gd name="connsiteX1440" fmla="*/ 1394350 w 2570530"/>
                  <a:gd name="connsiteY1440" fmla="*/ 696598 h 819527"/>
                  <a:gd name="connsiteX1441" fmla="*/ 1349446 w 2570530"/>
                  <a:gd name="connsiteY1441" fmla="*/ 696598 h 819527"/>
                  <a:gd name="connsiteX1442" fmla="*/ 1317499 w 2570530"/>
                  <a:gd name="connsiteY1442" fmla="*/ 673857 h 819527"/>
                  <a:gd name="connsiteX1443" fmla="*/ 1317500 w 2570530"/>
                  <a:gd name="connsiteY1443" fmla="*/ 639410 h 819527"/>
                  <a:gd name="connsiteX1444" fmla="*/ 1349446 w 2570530"/>
                  <a:gd name="connsiteY1444" fmla="*/ 616669 h 819527"/>
                  <a:gd name="connsiteX1445" fmla="*/ 720137 w 2570530"/>
                  <a:gd name="connsiteY1445" fmla="*/ 616669 h 819527"/>
                  <a:gd name="connsiteX1446" fmla="*/ 765167 w 2570530"/>
                  <a:gd name="connsiteY1446" fmla="*/ 616669 h 819527"/>
                  <a:gd name="connsiteX1447" fmla="*/ 808879 w 2570530"/>
                  <a:gd name="connsiteY1447" fmla="*/ 616669 h 819527"/>
                  <a:gd name="connsiteX1448" fmla="*/ 840825 w 2570530"/>
                  <a:gd name="connsiteY1448" fmla="*/ 639410 h 819527"/>
                  <a:gd name="connsiteX1449" fmla="*/ 840825 w 2570530"/>
                  <a:gd name="connsiteY1449" fmla="*/ 673857 h 819527"/>
                  <a:gd name="connsiteX1450" fmla="*/ 808879 w 2570530"/>
                  <a:gd name="connsiteY1450" fmla="*/ 696598 h 819527"/>
                  <a:gd name="connsiteX1451" fmla="*/ 765167 w 2570530"/>
                  <a:gd name="connsiteY1451" fmla="*/ 696598 h 819527"/>
                  <a:gd name="connsiteX1452" fmla="*/ 763846 w 2570530"/>
                  <a:gd name="connsiteY1452" fmla="*/ 696598 h 819527"/>
                  <a:gd name="connsiteX1453" fmla="*/ 720136 w 2570530"/>
                  <a:gd name="connsiteY1453" fmla="*/ 696598 h 819527"/>
                  <a:gd name="connsiteX1454" fmla="*/ 688190 w 2570530"/>
                  <a:gd name="connsiteY1454" fmla="*/ 673857 h 819527"/>
                  <a:gd name="connsiteX1455" fmla="*/ 688191 w 2570530"/>
                  <a:gd name="connsiteY1455" fmla="*/ 639410 h 819527"/>
                  <a:gd name="connsiteX1456" fmla="*/ 720137 w 2570530"/>
                  <a:gd name="connsiteY1456" fmla="*/ 616669 h 819527"/>
                  <a:gd name="connsiteX1457" fmla="*/ 89633 w 2570530"/>
                  <a:gd name="connsiteY1457" fmla="*/ 616669 h 819527"/>
                  <a:gd name="connsiteX1458" fmla="*/ 134663 w 2570530"/>
                  <a:gd name="connsiteY1458" fmla="*/ 616669 h 819527"/>
                  <a:gd name="connsiteX1459" fmla="*/ 179569 w 2570530"/>
                  <a:gd name="connsiteY1459" fmla="*/ 616669 h 819527"/>
                  <a:gd name="connsiteX1460" fmla="*/ 211515 w 2570530"/>
                  <a:gd name="connsiteY1460" fmla="*/ 639410 h 819527"/>
                  <a:gd name="connsiteX1461" fmla="*/ 211515 w 2570530"/>
                  <a:gd name="connsiteY1461" fmla="*/ 673857 h 819527"/>
                  <a:gd name="connsiteX1462" fmla="*/ 179569 w 2570530"/>
                  <a:gd name="connsiteY1462" fmla="*/ 696598 h 819527"/>
                  <a:gd name="connsiteX1463" fmla="*/ 134663 w 2570530"/>
                  <a:gd name="connsiteY1463" fmla="*/ 696598 h 819527"/>
                  <a:gd name="connsiteX1464" fmla="*/ 134537 w 2570530"/>
                  <a:gd name="connsiteY1464" fmla="*/ 696598 h 819527"/>
                  <a:gd name="connsiteX1465" fmla="*/ 89633 w 2570530"/>
                  <a:gd name="connsiteY1465" fmla="*/ 696598 h 819527"/>
                  <a:gd name="connsiteX1466" fmla="*/ 57686 w 2570530"/>
                  <a:gd name="connsiteY1466" fmla="*/ 673857 h 819527"/>
                  <a:gd name="connsiteX1467" fmla="*/ 57687 w 2570530"/>
                  <a:gd name="connsiteY1467" fmla="*/ 639410 h 819527"/>
                  <a:gd name="connsiteX1468" fmla="*/ 89633 w 2570530"/>
                  <a:gd name="connsiteY1468" fmla="*/ 616669 h 819527"/>
                  <a:gd name="connsiteX1469" fmla="*/ 2397104 w 2570530"/>
                  <a:gd name="connsiteY1469" fmla="*/ 613510 h 819527"/>
                  <a:gd name="connsiteX1470" fmla="*/ 2407456 w 2570530"/>
                  <a:gd name="connsiteY1470" fmla="*/ 616562 h 819527"/>
                  <a:gd name="connsiteX1471" fmla="*/ 2423136 w 2570530"/>
                  <a:gd name="connsiteY1471" fmla="*/ 627725 h 819527"/>
                  <a:gd name="connsiteX1472" fmla="*/ 2423136 w 2570530"/>
                  <a:gd name="connsiteY1472" fmla="*/ 642464 h 819527"/>
                  <a:gd name="connsiteX1473" fmla="*/ 2403232 w 2570530"/>
                  <a:gd name="connsiteY1473" fmla="*/ 656632 h 819527"/>
                  <a:gd name="connsiteX1474" fmla="*/ 2382528 w 2570530"/>
                  <a:gd name="connsiteY1474" fmla="*/ 656632 h 819527"/>
                  <a:gd name="connsiteX1475" fmla="*/ 2366847 w 2570530"/>
                  <a:gd name="connsiteY1475" fmla="*/ 645470 h 819527"/>
                  <a:gd name="connsiteX1476" fmla="*/ 2366847 w 2570530"/>
                  <a:gd name="connsiteY1476" fmla="*/ 630731 h 819527"/>
                  <a:gd name="connsiteX1477" fmla="*/ 2386751 w 2570530"/>
                  <a:gd name="connsiteY1477" fmla="*/ 616562 h 819527"/>
                  <a:gd name="connsiteX1478" fmla="*/ 2397104 w 2570530"/>
                  <a:gd name="connsiteY1478" fmla="*/ 613510 h 819527"/>
                  <a:gd name="connsiteX1479" fmla="*/ 1766473 w 2570530"/>
                  <a:gd name="connsiteY1479" fmla="*/ 613510 h 819527"/>
                  <a:gd name="connsiteX1480" fmla="*/ 1776825 w 2570530"/>
                  <a:gd name="connsiteY1480" fmla="*/ 616562 h 819527"/>
                  <a:gd name="connsiteX1481" fmla="*/ 1792505 w 2570530"/>
                  <a:gd name="connsiteY1481" fmla="*/ 627725 h 819527"/>
                  <a:gd name="connsiteX1482" fmla="*/ 1792505 w 2570530"/>
                  <a:gd name="connsiteY1482" fmla="*/ 642464 h 819527"/>
                  <a:gd name="connsiteX1483" fmla="*/ 1772602 w 2570530"/>
                  <a:gd name="connsiteY1483" fmla="*/ 656632 h 819527"/>
                  <a:gd name="connsiteX1484" fmla="*/ 1751897 w 2570530"/>
                  <a:gd name="connsiteY1484" fmla="*/ 656632 h 819527"/>
                  <a:gd name="connsiteX1485" fmla="*/ 1736217 w 2570530"/>
                  <a:gd name="connsiteY1485" fmla="*/ 645470 h 819527"/>
                  <a:gd name="connsiteX1486" fmla="*/ 1736217 w 2570530"/>
                  <a:gd name="connsiteY1486" fmla="*/ 630731 h 819527"/>
                  <a:gd name="connsiteX1487" fmla="*/ 1756120 w 2570530"/>
                  <a:gd name="connsiteY1487" fmla="*/ 616562 h 819527"/>
                  <a:gd name="connsiteX1488" fmla="*/ 1766473 w 2570530"/>
                  <a:gd name="connsiteY1488" fmla="*/ 613510 h 819527"/>
                  <a:gd name="connsiteX1489" fmla="*/ 1135970 w 2570530"/>
                  <a:gd name="connsiteY1489" fmla="*/ 613510 h 819527"/>
                  <a:gd name="connsiteX1490" fmla="*/ 1146322 w 2570530"/>
                  <a:gd name="connsiteY1490" fmla="*/ 616562 h 819527"/>
                  <a:gd name="connsiteX1491" fmla="*/ 1162002 w 2570530"/>
                  <a:gd name="connsiteY1491" fmla="*/ 627725 h 819527"/>
                  <a:gd name="connsiteX1492" fmla="*/ 1162002 w 2570530"/>
                  <a:gd name="connsiteY1492" fmla="*/ 642464 h 819527"/>
                  <a:gd name="connsiteX1493" fmla="*/ 1142098 w 2570530"/>
                  <a:gd name="connsiteY1493" fmla="*/ 656632 h 819527"/>
                  <a:gd name="connsiteX1494" fmla="*/ 1121394 w 2570530"/>
                  <a:gd name="connsiteY1494" fmla="*/ 656632 h 819527"/>
                  <a:gd name="connsiteX1495" fmla="*/ 1105714 w 2570530"/>
                  <a:gd name="connsiteY1495" fmla="*/ 645470 h 819527"/>
                  <a:gd name="connsiteX1496" fmla="*/ 1105714 w 2570530"/>
                  <a:gd name="connsiteY1496" fmla="*/ 630731 h 819527"/>
                  <a:gd name="connsiteX1497" fmla="*/ 1125617 w 2570530"/>
                  <a:gd name="connsiteY1497" fmla="*/ 616562 h 819527"/>
                  <a:gd name="connsiteX1498" fmla="*/ 1135970 w 2570530"/>
                  <a:gd name="connsiteY1498" fmla="*/ 613510 h 819527"/>
                  <a:gd name="connsiteX1499" fmla="*/ 506660 w 2570530"/>
                  <a:gd name="connsiteY1499" fmla="*/ 613510 h 819527"/>
                  <a:gd name="connsiteX1500" fmla="*/ 517012 w 2570530"/>
                  <a:gd name="connsiteY1500" fmla="*/ 616562 h 819527"/>
                  <a:gd name="connsiteX1501" fmla="*/ 532693 w 2570530"/>
                  <a:gd name="connsiteY1501" fmla="*/ 627725 h 819527"/>
                  <a:gd name="connsiteX1502" fmla="*/ 532692 w 2570530"/>
                  <a:gd name="connsiteY1502" fmla="*/ 642464 h 819527"/>
                  <a:gd name="connsiteX1503" fmla="*/ 512789 w 2570530"/>
                  <a:gd name="connsiteY1503" fmla="*/ 656632 h 819527"/>
                  <a:gd name="connsiteX1504" fmla="*/ 492084 w 2570530"/>
                  <a:gd name="connsiteY1504" fmla="*/ 656632 h 819527"/>
                  <a:gd name="connsiteX1505" fmla="*/ 476404 w 2570530"/>
                  <a:gd name="connsiteY1505" fmla="*/ 645470 h 819527"/>
                  <a:gd name="connsiteX1506" fmla="*/ 476404 w 2570530"/>
                  <a:gd name="connsiteY1506" fmla="*/ 630731 h 819527"/>
                  <a:gd name="connsiteX1507" fmla="*/ 496307 w 2570530"/>
                  <a:gd name="connsiteY1507" fmla="*/ 616562 h 819527"/>
                  <a:gd name="connsiteX1508" fmla="*/ 506660 w 2570530"/>
                  <a:gd name="connsiteY1508" fmla="*/ 613510 h 819527"/>
                  <a:gd name="connsiteX1509" fmla="*/ 2538854 w 2570530"/>
                  <a:gd name="connsiteY1509" fmla="*/ 605566 h 819527"/>
                  <a:gd name="connsiteX1510" fmla="*/ 2544420 w 2570530"/>
                  <a:gd name="connsiteY1510" fmla="*/ 637262 h 819527"/>
                  <a:gd name="connsiteX1511" fmla="*/ 2543150 w 2570530"/>
                  <a:gd name="connsiteY1511" fmla="*/ 637397 h 819527"/>
                  <a:gd name="connsiteX1512" fmla="*/ 2528598 w 2570530"/>
                  <a:gd name="connsiteY1512" fmla="*/ 629727 h 819527"/>
                  <a:gd name="connsiteX1513" fmla="*/ 2526103 w 2570530"/>
                  <a:gd name="connsiteY1513" fmla="*/ 617825 h 819527"/>
                  <a:gd name="connsiteX1514" fmla="*/ 38446 w 2570530"/>
                  <a:gd name="connsiteY1514" fmla="*/ 600594 h 819527"/>
                  <a:gd name="connsiteX1515" fmla="*/ 52678 w 2570530"/>
                  <a:gd name="connsiteY1515" fmla="*/ 608094 h 819527"/>
                  <a:gd name="connsiteX1516" fmla="*/ 55173 w 2570530"/>
                  <a:gd name="connsiteY1516" fmla="*/ 619996 h 819527"/>
                  <a:gd name="connsiteX1517" fmla="*/ 38923 w 2570530"/>
                  <a:gd name="connsiteY1517" fmla="*/ 635621 h 819527"/>
                  <a:gd name="connsiteX1518" fmla="*/ 32169 w 2570530"/>
                  <a:gd name="connsiteY1518" fmla="*/ 636339 h 819527"/>
                  <a:gd name="connsiteX1519" fmla="*/ 1919565 w 2570530"/>
                  <a:gd name="connsiteY1519" fmla="*/ 598847 h 819527"/>
                  <a:gd name="connsiteX1520" fmla="*/ 1928442 w 2570530"/>
                  <a:gd name="connsiteY1520" fmla="*/ 600425 h 819527"/>
                  <a:gd name="connsiteX1521" fmla="*/ 1942994 w 2570530"/>
                  <a:gd name="connsiteY1521" fmla="*/ 608094 h 819527"/>
                  <a:gd name="connsiteX1522" fmla="*/ 1945489 w 2570530"/>
                  <a:gd name="connsiteY1522" fmla="*/ 619996 h 819527"/>
                  <a:gd name="connsiteX1523" fmla="*/ 1929239 w 2570530"/>
                  <a:gd name="connsiteY1523" fmla="*/ 635621 h 819527"/>
                  <a:gd name="connsiteX1524" fmla="*/ 1912519 w 2570530"/>
                  <a:gd name="connsiteY1524" fmla="*/ 637397 h 819527"/>
                  <a:gd name="connsiteX1525" fmla="*/ 1897967 w 2570530"/>
                  <a:gd name="connsiteY1525" fmla="*/ 629727 h 819527"/>
                  <a:gd name="connsiteX1526" fmla="*/ 1895473 w 2570530"/>
                  <a:gd name="connsiteY1526" fmla="*/ 617825 h 819527"/>
                  <a:gd name="connsiteX1527" fmla="*/ 1911723 w 2570530"/>
                  <a:gd name="connsiteY1527" fmla="*/ 602201 h 819527"/>
                  <a:gd name="connsiteX1528" fmla="*/ 1919565 w 2570530"/>
                  <a:gd name="connsiteY1528" fmla="*/ 598847 h 819527"/>
                  <a:gd name="connsiteX1529" fmla="*/ 1289062 w 2570530"/>
                  <a:gd name="connsiteY1529" fmla="*/ 598847 h 819527"/>
                  <a:gd name="connsiteX1530" fmla="*/ 1297939 w 2570530"/>
                  <a:gd name="connsiteY1530" fmla="*/ 600425 h 819527"/>
                  <a:gd name="connsiteX1531" fmla="*/ 1312491 w 2570530"/>
                  <a:gd name="connsiteY1531" fmla="*/ 608094 h 819527"/>
                  <a:gd name="connsiteX1532" fmla="*/ 1314986 w 2570530"/>
                  <a:gd name="connsiteY1532" fmla="*/ 619996 h 819527"/>
                  <a:gd name="connsiteX1533" fmla="*/ 1298736 w 2570530"/>
                  <a:gd name="connsiteY1533" fmla="*/ 635621 h 819527"/>
                  <a:gd name="connsiteX1534" fmla="*/ 1282016 w 2570530"/>
                  <a:gd name="connsiteY1534" fmla="*/ 637397 h 819527"/>
                  <a:gd name="connsiteX1535" fmla="*/ 1267464 w 2570530"/>
                  <a:gd name="connsiteY1535" fmla="*/ 629727 h 819527"/>
                  <a:gd name="connsiteX1536" fmla="*/ 1264970 w 2570530"/>
                  <a:gd name="connsiteY1536" fmla="*/ 617825 h 819527"/>
                  <a:gd name="connsiteX1537" fmla="*/ 1281219 w 2570530"/>
                  <a:gd name="connsiteY1537" fmla="*/ 602201 h 819527"/>
                  <a:gd name="connsiteX1538" fmla="*/ 1289062 w 2570530"/>
                  <a:gd name="connsiteY1538" fmla="*/ 598847 h 819527"/>
                  <a:gd name="connsiteX1539" fmla="*/ 659753 w 2570530"/>
                  <a:gd name="connsiteY1539" fmla="*/ 598847 h 819527"/>
                  <a:gd name="connsiteX1540" fmla="*/ 668629 w 2570530"/>
                  <a:gd name="connsiteY1540" fmla="*/ 600425 h 819527"/>
                  <a:gd name="connsiteX1541" fmla="*/ 683181 w 2570530"/>
                  <a:gd name="connsiteY1541" fmla="*/ 608094 h 819527"/>
                  <a:gd name="connsiteX1542" fmla="*/ 685676 w 2570530"/>
                  <a:gd name="connsiteY1542" fmla="*/ 619996 h 819527"/>
                  <a:gd name="connsiteX1543" fmla="*/ 669426 w 2570530"/>
                  <a:gd name="connsiteY1543" fmla="*/ 635621 h 819527"/>
                  <a:gd name="connsiteX1544" fmla="*/ 652706 w 2570530"/>
                  <a:gd name="connsiteY1544" fmla="*/ 637397 h 819527"/>
                  <a:gd name="connsiteX1545" fmla="*/ 638154 w 2570530"/>
                  <a:gd name="connsiteY1545" fmla="*/ 629727 h 819527"/>
                  <a:gd name="connsiteX1546" fmla="*/ 635660 w 2570530"/>
                  <a:gd name="connsiteY1546" fmla="*/ 617825 h 819527"/>
                  <a:gd name="connsiteX1547" fmla="*/ 651909 w 2570530"/>
                  <a:gd name="connsiteY1547" fmla="*/ 602201 h 819527"/>
                  <a:gd name="connsiteX1548" fmla="*/ 659753 w 2570530"/>
                  <a:gd name="connsiteY1548" fmla="*/ 598847 h 819527"/>
                  <a:gd name="connsiteX1549" fmla="*/ 1989691 w 2570530"/>
                  <a:gd name="connsiteY1549" fmla="*/ 593895 h 819527"/>
                  <a:gd name="connsiteX1550" fmla="*/ 1994684 w 2570530"/>
                  <a:gd name="connsiteY1550" fmla="*/ 595555 h 819527"/>
                  <a:gd name="connsiteX1551" fmla="*/ 2000444 w 2570530"/>
                  <a:gd name="connsiteY1551" fmla="*/ 600036 h 819527"/>
                  <a:gd name="connsiteX1552" fmla="*/ 1999992 w 2570530"/>
                  <a:gd name="connsiteY1552" fmla="*/ 607277 h 819527"/>
                  <a:gd name="connsiteX1553" fmla="*/ 1993697 w 2570530"/>
                  <a:gd name="connsiteY1553" fmla="*/ 611378 h 819527"/>
                  <a:gd name="connsiteX1554" fmla="*/ 1983525 w 2570530"/>
                  <a:gd name="connsiteY1554" fmla="*/ 611057 h 819527"/>
                  <a:gd name="connsiteX1555" fmla="*/ 1977765 w 2570530"/>
                  <a:gd name="connsiteY1555" fmla="*/ 606575 h 819527"/>
                  <a:gd name="connsiteX1556" fmla="*/ 1978216 w 2570530"/>
                  <a:gd name="connsiteY1556" fmla="*/ 599334 h 819527"/>
                  <a:gd name="connsiteX1557" fmla="*/ 1984512 w 2570530"/>
                  <a:gd name="connsiteY1557" fmla="*/ 595234 h 819527"/>
                  <a:gd name="connsiteX1558" fmla="*/ 1989691 w 2570530"/>
                  <a:gd name="connsiteY1558" fmla="*/ 593895 h 819527"/>
                  <a:gd name="connsiteX1559" fmla="*/ 1359188 w 2570530"/>
                  <a:gd name="connsiteY1559" fmla="*/ 593895 h 819527"/>
                  <a:gd name="connsiteX1560" fmla="*/ 1364180 w 2570530"/>
                  <a:gd name="connsiteY1560" fmla="*/ 595555 h 819527"/>
                  <a:gd name="connsiteX1561" fmla="*/ 1369940 w 2570530"/>
                  <a:gd name="connsiteY1561" fmla="*/ 600036 h 819527"/>
                  <a:gd name="connsiteX1562" fmla="*/ 1369489 w 2570530"/>
                  <a:gd name="connsiteY1562" fmla="*/ 607277 h 819527"/>
                  <a:gd name="connsiteX1563" fmla="*/ 1363194 w 2570530"/>
                  <a:gd name="connsiteY1563" fmla="*/ 611378 h 819527"/>
                  <a:gd name="connsiteX1564" fmla="*/ 1353022 w 2570530"/>
                  <a:gd name="connsiteY1564" fmla="*/ 611057 h 819527"/>
                  <a:gd name="connsiteX1565" fmla="*/ 1347262 w 2570530"/>
                  <a:gd name="connsiteY1565" fmla="*/ 606575 h 819527"/>
                  <a:gd name="connsiteX1566" fmla="*/ 1347713 w 2570530"/>
                  <a:gd name="connsiteY1566" fmla="*/ 599334 h 819527"/>
                  <a:gd name="connsiteX1567" fmla="*/ 1354009 w 2570530"/>
                  <a:gd name="connsiteY1567" fmla="*/ 595234 h 819527"/>
                  <a:gd name="connsiteX1568" fmla="*/ 1359188 w 2570530"/>
                  <a:gd name="connsiteY1568" fmla="*/ 593895 h 819527"/>
                  <a:gd name="connsiteX1569" fmla="*/ 729878 w 2570530"/>
                  <a:gd name="connsiteY1569" fmla="*/ 593895 h 819527"/>
                  <a:gd name="connsiteX1570" fmla="*/ 734871 w 2570530"/>
                  <a:gd name="connsiteY1570" fmla="*/ 595555 h 819527"/>
                  <a:gd name="connsiteX1571" fmla="*/ 740630 w 2570530"/>
                  <a:gd name="connsiteY1571" fmla="*/ 600036 h 819527"/>
                  <a:gd name="connsiteX1572" fmla="*/ 740180 w 2570530"/>
                  <a:gd name="connsiteY1572" fmla="*/ 607277 h 819527"/>
                  <a:gd name="connsiteX1573" fmla="*/ 733884 w 2570530"/>
                  <a:gd name="connsiteY1573" fmla="*/ 611378 h 819527"/>
                  <a:gd name="connsiteX1574" fmla="*/ 723712 w 2570530"/>
                  <a:gd name="connsiteY1574" fmla="*/ 611057 h 819527"/>
                  <a:gd name="connsiteX1575" fmla="*/ 717953 w 2570530"/>
                  <a:gd name="connsiteY1575" fmla="*/ 606575 h 819527"/>
                  <a:gd name="connsiteX1576" fmla="*/ 718404 w 2570530"/>
                  <a:gd name="connsiteY1576" fmla="*/ 599334 h 819527"/>
                  <a:gd name="connsiteX1577" fmla="*/ 724699 w 2570530"/>
                  <a:gd name="connsiteY1577" fmla="*/ 595234 h 819527"/>
                  <a:gd name="connsiteX1578" fmla="*/ 729878 w 2570530"/>
                  <a:gd name="connsiteY1578" fmla="*/ 593895 h 819527"/>
                  <a:gd name="connsiteX1579" fmla="*/ 99375 w 2570530"/>
                  <a:gd name="connsiteY1579" fmla="*/ 593895 h 819527"/>
                  <a:gd name="connsiteX1580" fmla="*/ 104368 w 2570530"/>
                  <a:gd name="connsiteY1580" fmla="*/ 595555 h 819527"/>
                  <a:gd name="connsiteX1581" fmla="*/ 110127 w 2570530"/>
                  <a:gd name="connsiteY1581" fmla="*/ 600036 h 819527"/>
                  <a:gd name="connsiteX1582" fmla="*/ 109676 w 2570530"/>
                  <a:gd name="connsiteY1582" fmla="*/ 607277 h 819527"/>
                  <a:gd name="connsiteX1583" fmla="*/ 103381 w 2570530"/>
                  <a:gd name="connsiteY1583" fmla="*/ 611378 h 819527"/>
                  <a:gd name="connsiteX1584" fmla="*/ 93209 w 2570530"/>
                  <a:gd name="connsiteY1584" fmla="*/ 611057 h 819527"/>
                  <a:gd name="connsiteX1585" fmla="*/ 87449 w 2570530"/>
                  <a:gd name="connsiteY1585" fmla="*/ 606575 h 819527"/>
                  <a:gd name="connsiteX1586" fmla="*/ 87901 w 2570530"/>
                  <a:gd name="connsiteY1586" fmla="*/ 599334 h 819527"/>
                  <a:gd name="connsiteX1587" fmla="*/ 94196 w 2570530"/>
                  <a:gd name="connsiteY1587" fmla="*/ 595234 h 819527"/>
                  <a:gd name="connsiteX1588" fmla="*/ 99375 w 2570530"/>
                  <a:gd name="connsiteY1588" fmla="*/ 593895 h 819527"/>
                  <a:gd name="connsiteX1589" fmla="*/ 2067324 w 2570530"/>
                  <a:gd name="connsiteY1589" fmla="*/ 593894 h 819527"/>
                  <a:gd name="connsiteX1590" fmla="*/ 2072317 w 2570530"/>
                  <a:gd name="connsiteY1590" fmla="*/ 595554 h 819527"/>
                  <a:gd name="connsiteX1591" fmla="*/ 2078077 w 2570530"/>
                  <a:gd name="connsiteY1591" fmla="*/ 600036 h 819527"/>
                  <a:gd name="connsiteX1592" fmla="*/ 2077626 w 2570530"/>
                  <a:gd name="connsiteY1592" fmla="*/ 607276 h 819527"/>
                  <a:gd name="connsiteX1593" fmla="*/ 2071330 w 2570530"/>
                  <a:gd name="connsiteY1593" fmla="*/ 611377 h 819527"/>
                  <a:gd name="connsiteX1594" fmla="*/ 2061159 w 2570530"/>
                  <a:gd name="connsiteY1594" fmla="*/ 611056 h 819527"/>
                  <a:gd name="connsiteX1595" fmla="*/ 2055399 w 2570530"/>
                  <a:gd name="connsiteY1595" fmla="*/ 606575 h 819527"/>
                  <a:gd name="connsiteX1596" fmla="*/ 2055850 w 2570530"/>
                  <a:gd name="connsiteY1596" fmla="*/ 599334 h 819527"/>
                  <a:gd name="connsiteX1597" fmla="*/ 2062146 w 2570530"/>
                  <a:gd name="connsiteY1597" fmla="*/ 595233 h 819527"/>
                  <a:gd name="connsiteX1598" fmla="*/ 2067324 w 2570530"/>
                  <a:gd name="connsiteY1598" fmla="*/ 593894 h 819527"/>
                  <a:gd name="connsiteX1599" fmla="*/ 1436694 w 2570530"/>
                  <a:gd name="connsiteY1599" fmla="*/ 593894 h 819527"/>
                  <a:gd name="connsiteX1600" fmla="*/ 1441687 w 2570530"/>
                  <a:gd name="connsiteY1600" fmla="*/ 595554 h 819527"/>
                  <a:gd name="connsiteX1601" fmla="*/ 1447447 w 2570530"/>
                  <a:gd name="connsiteY1601" fmla="*/ 600036 h 819527"/>
                  <a:gd name="connsiteX1602" fmla="*/ 1446995 w 2570530"/>
                  <a:gd name="connsiteY1602" fmla="*/ 607276 h 819527"/>
                  <a:gd name="connsiteX1603" fmla="*/ 1440700 w 2570530"/>
                  <a:gd name="connsiteY1603" fmla="*/ 611377 h 819527"/>
                  <a:gd name="connsiteX1604" fmla="*/ 1430529 w 2570530"/>
                  <a:gd name="connsiteY1604" fmla="*/ 611056 h 819527"/>
                  <a:gd name="connsiteX1605" fmla="*/ 1424768 w 2570530"/>
                  <a:gd name="connsiteY1605" fmla="*/ 606575 h 819527"/>
                  <a:gd name="connsiteX1606" fmla="*/ 1425220 w 2570530"/>
                  <a:gd name="connsiteY1606" fmla="*/ 599334 h 819527"/>
                  <a:gd name="connsiteX1607" fmla="*/ 1431515 w 2570530"/>
                  <a:gd name="connsiteY1607" fmla="*/ 595233 h 819527"/>
                  <a:gd name="connsiteX1608" fmla="*/ 1436694 w 2570530"/>
                  <a:gd name="connsiteY1608" fmla="*/ 593894 h 819527"/>
                  <a:gd name="connsiteX1609" fmla="*/ 806191 w 2570530"/>
                  <a:gd name="connsiteY1609" fmla="*/ 593894 h 819527"/>
                  <a:gd name="connsiteX1610" fmla="*/ 811183 w 2570530"/>
                  <a:gd name="connsiteY1610" fmla="*/ 595554 h 819527"/>
                  <a:gd name="connsiteX1611" fmla="*/ 816943 w 2570530"/>
                  <a:gd name="connsiteY1611" fmla="*/ 600036 h 819527"/>
                  <a:gd name="connsiteX1612" fmla="*/ 816492 w 2570530"/>
                  <a:gd name="connsiteY1612" fmla="*/ 607276 h 819527"/>
                  <a:gd name="connsiteX1613" fmla="*/ 810197 w 2570530"/>
                  <a:gd name="connsiteY1613" fmla="*/ 611377 h 819527"/>
                  <a:gd name="connsiteX1614" fmla="*/ 800025 w 2570530"/>
                  <a:gd name="connsiteY1614" fmla="*/ 611056 h 819527"/>
                  <a:gd name="connsiteX1615" fmla="*/ 794265 w 2570530"/>
                  <a:gd name="connsiteY1615" fmla="*/ 606575 h 819527"/>
                  <a:gd name="connsiteX1616" fmla="*/ 794716 w 2570530"/>
                  <a:gd name="connsiteY1616" fmla="*/ 599334 h 819527"/>
                  <a:gd name="connsiteX1617" fmla="*/ 801011 w 2570530"/>
                  <a:gd name="connsiteY1617" fmla="*/ 595233 h 819527"/>
                  <a:gd name="connsiteX1618" fmla="*/ 806191 w 2570530"/>
                  <a:gd name="connsiteY1618" fmla="*/ 593894 h 819527"/>
                  <a:gd name="connsiteX1619" fmla="*/ 176881 w 2570530"/>
                  <a:gd name="connsiteY1619" fmla="*/ 593894 h 819527"/>
                  <a:gd name="connsiteX1620" fmla="*/ 181873 w 2570530"/>
                  <a:gd name="connsiteY1620" fmla="*/ 595554 h 819527"/>
                  <a:gd name="connsiteX1621" fmla="*/ 187634 w 2570530"/>
                  <a:gd name="connsiteY1621" fmla="*/ 600036 h 819527"/>
                  <a:gd name="connsiteX1622" fmla="*/ 187182 w 2570530"/>
                  <a:gd name="connsiteY1622" fmla="*/ 607276 h 819527"/>
                  <a:gd name="connsiteX1623" fmla="*/ 180887 w 2570530"/>
                  <a:gd name="connsiteY1623" fmla="*/ 611377 h 819527"/>
                  <a:gd name="connsiteX1624" fmla="*/ 170716 w 2570530"/>
                  <a:gd name="connsiteY1624" fmla="*/ 611056 h 819527"/>
                  <a:gd name="connsiteX1625" fmla="*/ 164955 w 2570530"/>
                  <a:gd name="connsiteY1625" fmla="*/ 606575 h 819527"/>
                  <a:gd name="connsiteX1626" fmla="*/ 165407 w 2570530"/>
                  <a:gd name="connsiteY1626" fmla="*/ 599334 h 819527"/>
                  <a:gd name="connsiteX1627" fmla="*/ 171702 w 2570530"/>
                  <a:gd name="connsiteY1627" fmla="*/ 595233 h 819527"/>
                  <a:gd name="connsiteX1628" fmla="*/ 176881 w 2570530"/>
                  <a:gd name="connsiteY1628" fmla="*/ 593894 h 819527"/>
                  <a:gd name="connsiteX1629" fmla="*/ 2332504 w 2570530"/>
                  <a:gd name="connsiteY1629" fmla="*/ 591903 h 819527"/>
                  <a:gd name="connsiteX1630" fmla="*/ 2341572 w 2570530"/>
                  <a:gd name="connsiteY1630" fmla="*/ 594712 h 819527"/>
                  <a:gd name="connsiteX1631" fmla="*/ 2363121 w 2570530"/>
                  <a:gd name="connsiteY1631" fmla="*/ 610605 h 819527"/>
                  <a:gd name="connsiteX1632" fmla="*/ 2362797 w 2570530"/>
                  <a:gd name="connsiteY1632" fmla="*/ 623611 h 819527"/>
                  <a:gd name="connsiteX1633" fmla="*/ 2348715 w 2570530"/>
                  <a:gd name="connsiteY1633" fmla="*/ 633286 h 819527"/>
                  <a:gd name="connsiteX1634" fmla="*/ 2330444 w 2570530"/>
                  <a:gd name="connsiteY1634" fmla="*/ 633056 h 819527"/>
                  <a:gd name="connsiteX1635" fmla="*/ 2308896 w 2570530"/>
                  <a:gd name="connsiteY1635" fmla="*/ 617163 h 819527"/>
                  <a:gd name="connsiteX1636" fmla="*/ 2309219 w 2570530"/>
                  <a:gd name="connsiteY1636" fmla="*/ 604157 h 819527"/>
                  <a:gd name="connsiteX1637" fmla="*/ 2323302 w 2570530"/>
                  <a:gd name="connsiteY1637" fmla="*/ 594482 h 819527"/>
                  <a:gd name="connsiteX1638" fmla="*/ 2332504 w 2570530"/>
                  <a:gd name="connsiteY1638" fmla="*/ 591903 h 819527"/>
                  <a:gd name="connsiteX1639" fmla="*/ 1701873 w 2570530"/>
                  <a:gd name="connsiteY1639" fmla="*/ 591903 h 819527"/>
                  <a:gd name="connsiteX1640" fmla="*/ 1710942 w 2570530"/>
                  <a:gd name="connsiteY1640" fmla="*/ 594712 h 819527"/>
                  <a:gd name="connsiteX1641" fmla="*/ 1732490 w 2570530"/>
                  <a:gd name="connsiteY1641" fmla="*/ 610605 h 819527"/>
                  <a:gd name="connsiteX1642" fmla="*/ 1732167 w 2570530"/>
                  <a:gd name="connsiteY1642" fmla="*/ 623611 h 819527"/>
                  <a:gd name="connsiteX1643" fmla="*/ 1718084 w 2570530"/>
                  <a:gd name="connsiteY1643" fmla="*/ 633286 h 819527"/>
                  <a:gd name="connsiteX1644" fmla="*/ 1699813 w 2570530"/>
                  <a:gd name="connsiteY1644" fmla="*/ 633056 h 819527"/>
                  <a:gd name="connsiteX1645" fmla="*/ 1678266 w 2570530"/>
                  <a:gd name="connsiteY1645" fmla="*/ 617163 h 819527"/>
                  <a:gd name="connsiteX1646" fmla="*/ 1678589 w 2570530"/>
                  <a:gd name="connsiteY1646" fmla="*/ 604157 h 819527"/>
                  <a:gd name="connsiteX1647" fmla="*/ 1692671 w 2570530"/>
                  <a:gd name="connsiteY1647" fmla="*/ 594482 h 819527"/>
                  <a:gd name="connsiteX1648" fmla="*/ 1701873 w 2570530"/>
                  <a:gd name="connsiteY1648" fmla="*/ 591903 h 819527"/>
                  <a:gd name="connsiteX1649" fmla="*/ 1071370 w 2570530"/>
                  <a:gd name="connsiteY1649" fmla="*/ 591903 h 819527"/>
                  <a:gd name="connsiteX1650" fmla="*/ 1080439 w 2570530"/>
                  <a:gd name="connsiteY1650" fmla="*/ 594712 h 819527"/>
                  <a:gd name="connsiteX1651" fmla="*/ 1101987 w 2570530"/>
                  <a:gd name="connsiteY1651" fmla="*/ 610605 h 819527"/>
                  <a:gd name="connsiteX1652" fmla="*/ 1101663 w 2570530"/>
                  <a:gd name="connsiteY1652" fmla="*/ 623611 h 819527"/>
                  <a:gd name="connsiteX1653" fmla="*/ 1087580 w 2570530"/>
                  <a:gd name="connsiteY1653" fmla="*/ 633286 h 819527"/>
                  <a:gd name="connsiteX1654" fmla="*/ 1069310 w 2570530"/>
                  <a:gd name="connsiteY1654" fmla="*/ 633056 h 819527"/>
                  <a:gd name="connsiteX1655" fmla="*/ 1047762 w 2570530"/>
                  <a:gd name="connsiteY1655" fmla="*/ 617163 h 819527"/>
                  <a:gd name="connsiteX1656" fmla="*/ 1048086 w 2570530"/>
                  <a:gd name="connsiteY1656" fmla="*/ 604157 h 819527"/>
                  <a:gd name="connsiteX1657" fmla="*/ 1062168 w 2570530"/>
                  <a:gd name="connsiteY1657" fmla="*/ 594482 h 819527"/>
                  <a:gd name="connsiteX1658" fmla="*/ 1071370 w 2570530"/>
                  <a:gd name="connsiteY1658" fmla="*/ 591903 h 819527"/>
                  <a:gd name="connsiteX1659" fmla="*/ 442060 w 2570530"/>
                  <a:gd name="connsiteY1659" fmla="*/ 591903 h 819527"/>
                  <a:gd name="connsiteX1660" fmla="*/ 451129 w 2570530"/>
                  <a:gd name="connsiteY1660" fmla="*/ 594712 h 819527"/>
                  <a:gd name="connsiteX1661" fmla="*/ 472677 w 2570530"/>
                  <a:gd name="connsiteY1661" fmla="*/ 610605 h 819527"/>
                  <a:gd name="connsiteX1662" fmla="*/ 472354 w 2570530"/>
                  <a:gd name="connsiteY1662" fmla="*/ 623611 h 819527"/>
                  <a:gd name="connsiteX1663" fmla="*/ 458271 w 2570530"/>
                  <a:gd name="connsiteY1663" fmla="*/ 633286 h 819527"/>
                  <a:gd name="connsiteX1664" fmla="*/ 440001 w 2570530"/>
                  <a:gd name="connsiteY1664" fmla="*/ 633056 h 819527"/>
                  <a:gd name="connsiteX1665" fmla="*/ 418452 w 2570530"/>
                  <a:gd name="connsiteY1665" fmla="*/ 617163 h 819527"/>
                  <a:gd name="connsiteX1666" fmla="*/ 418776 w 2570530"/>
                  <a:gd name="connsiteY1666" fmla="*/ 604157 h 819527"/>
                  <a:gd name="connsiteX1667" fmla="*/ 432859 w 2570530"/>
                  <a:gd name="connsiteY1667" fmla="*/ 594482 h 819527"/>
                  <a:gd name="connsiteX1668" fmla="*/ 442060 w 2570530"/>
                  <a:gd name="connsiteY1668" fmla="*/ 591903 h 819527"/>
                  <a:gd name="connsiteX1669" fmla="*/ 2021475 w 2570530"/>
                  <a:gd name="connsiteY1669" fmla="*/ 583118 h 819527"/>
                  <a:gd name="connsiteX1670" fmla="*/ 2024980 w 2570530"/>
                  <a:gd name="connsiteY1670" fmla="*/ 583118 h 819527"/>
                  <a:gd name="connsiteX1671" fmla="*/ 2032042 w 2570530"/>
                  <a:gd name="connsiteY1671" fmla="*/ 583118 h 819527"/>
                  <a:gd name="connsiteX1672" fmla="*/ 2043007 w 2570530"/>
                  <a:gd name="connsiteY1672" fmla="*/ 590923 h 819527"/>
                  <a:gd name="connsiteX1673" fmla="*/ 2043007 w 2570530"/>
                  <a:gd name="connsiteY1673" fmla="*/ 600668 h 819527"/>
                  <a:gd name="connsiteX1674" fmla="*/ 2032043 w 2570530"/>
                  <a:gd name="connsiteY1674" fmla="*/ 608473 h 819527"/>
                  <a:gd name="connsiteX1675" fmla="*/ 2024980 w 2570530"/>
                  <a:gd name="connsiteY1675" fmla="*/ 608473 h 819527"/>
                  <a:gd name="connsiteX1676" fmla="*/ 2021475 w 2570530"/>
                  <a:gd name="connsiteY1676" fmla="*/ 608473 h 819527"/>
                  <a:gd name="connsiteX1677" fmla="*/ 2010511 w 2570530"/>
                  <a:gd name="connsiteY1677" fmla="*/ 600668 h 819527"/>
                  <a:gd name="connsiteX1678" fmla="*/ 2010511 w 2570530"/>
                  <a:gd name="connsiteY1678" fmla="*/ 590923 h 819527"/>
                  <a:gd name="connsiteX1679" fmla="*/ 2021475 w 2570530"/>
                  <a:gd name="connsiteY1679" fmla="*/ 583118 h 819527"/>
                  <a:gd name="connsiteX1680" fmla="*/ 1390971 w 2570530"/>
                  <a:gd name="connsiteY1680" fmla="*/ 583118 h 819527"/>
                  <a:gd name="connsiteX1681" fmla="*/ 1394350 w 2570530"/>
                  <a:gd name="connsiteY1681" fmla="*/ 583118 h 819527"/>
                  <a:gd name="connsiteX1682" fmla="*/ 1401412 w 2570530"/>
                  <a:gd name="connsiteY1682" fmla="*/ 583118 h 819527"/>
                  <a:gd name="connsiteX1683" fmla="*/ 1412376 w 2570530"/>
                  <a:gd name="connsiteY1683" fmla="*/ 590923 h 819527"/>
                  <a:gd name="connsiteX1684" fmla="*/ 1412377 w 2570530"/>
                  <a:gd name="connsiteY1684" fmla="*/ 600668 h 819527"/>
                  <a:gd name="connsiteX1685" fmla="*/ 1401413 w 2570530"/>
                  <a:gd name="connsiteY1685" fmla="*/ 608473 h 819527"/>
                  <a:gd name="connsiteX1686" fmla="*/ 1394350 w 2570530"/>
                  <a:gd name="connsiteY1686" fmla="*/ 608473 h 819527"/>
                  <a:gd name="connsiteX1687" fmla="*/ 1390972 w 2570530"/>
                  <a:gd name="connsiteY1687" fmla="*/ 608473 h 819527"/>
                  <a:gd name="connsiteX1688" fmla="*/ 1380008 w 2570530"/>
                  <a:gd name="connsiteY1688" fmla="*/ 600668 h 819527"/>
                  <a:gd name="connsiteX1689" fmla="*/ 1380008 w 2570530"/>
                  <a:gd name="connsiteY1689" fmla="*/ 590923 h 819527"/>
                  <a:gd name="connsiteX1690" fmla="*/ 1390971 w 2570530"/>
                  <a:gd name="connsiteY1690" fmla="*/ 583118 h 819527"/>
                  <a:gd name="connsiteX1691" fmla="*/ 761662 w 2570530"/>
                  <a:gd name="connsiteY1691" fmla="*/ 583118 h 819527"/>
                  <a:gd name="connsiteX1692" fmla="*/ 763846 w 2570530"/>
                  <a:gd name="connsiteY1692" fmla="*/ 583118 h 819527"/>
                  <a:gd name="connsiteX1693" fmla="*/ 770909 w 2570530"/>
                  <a:gd name="connsiteY1693" fmla="*/ 583118 h 819527"/>
                  <a:gd name="connsiteX1694" fmla="*/ 781873 w 2570530"/>
                  <a:gd name="connsiteY1694" fmla="*/ 590923 h 819527"/>
                  <a:gd name="connsiteX1695" fmla="*/ 781874 w 2570530"/>
                  <a:gd name="connsiteY1695" fmla="*/ 600668 h 819527"/>
                  <a:gd name="connsiteX1696" fmla="*/ 770909 w 2570530"/>
                  <a:gd name="connsiteY1696" fmla="*/ 608473 h 819527"/>
                  <a:gd name="connsiteX1697" fmla="*/ 763846 w 2570530"/>
                  <a:gd name="connsiteY1697" fmla="*/ 608473 h 819527"/>
                  <a:gd name="connsiteX1698" fmla="*/ 761663 w 2570530"/>
                  <a:gd name="connsiteY1698" fmla="*/ 608473 h 819527"/>
                  <a:gd name="connsiteX1699" fmla="*/ 750698 w 2570530"/>
                  <a:gd name="connsiteY1699" fmla="*/ 600668 h 819527"/>
                  <a:gd name="connsiteX1700" fmla="*/ 750698 w 2570530"/>
                  <a:gd name="connsiteY1700" fmla="*/ 590923 h 819527"/>
                  <a:gd name="connsiteX1701" fmla="*/ 761662 w 2570530"/>
                  <a:gd name="connsiteY1701" fmla="*/ 583118 h 819527"/>
                  <a:gd name="connsiteX1702" fmla="*/ 131159 w 2570530"/>
                  <a:gd name="connsiteY1702" fmla="*/ 583118 h 819527"/>
                  <a:gd name="connsiteX1703" fmla="*/ 134537 w 2570530"/>
                  <a:gd name="connsiteY1703" fmla="*/ 583118 h 819527"/>
                  <a:gd name="connsiteX1704" fmla="*/ 141599 w 2570530"/>
                  <a:gd name="connsiteY1704" fmla="*/ 583118 h 819527"/>
                  <a:gd name="connsiteX1705" fmla="*/ 152564 w 2570530"/>
                  <a:gd name="connsiteY1705" fmla="*/ 590923 h 819527"/>
                  <a:gd name="connsiteX1706" fmla="*/ 152564 w 2570530"/>
                  <a:gd name="connsiteY1706" fmla="*/ 600668 h 819527"/>
                  <a:gd name="connsiteX1707" fmla="*/ 141599 w 2570530"/>
                  <a:gd name="connsiteY1707" fmla="*/ 608473 h 819527"/>
                  <a:gd name="connsiteX1708" fmla="*/ 134537 w 2570530"/>
                  <a:gd name="connsiteY1708" fmla="*/ 608473 h 819527"/>
                  <a:gd name="connsiteX1709" fmla="*/ 131159 w 2570530"/>
                  <a:gd name="connsiteY1709" fmla="*/ 608473 h 819527"/>
                  <a:gd name="connsiteX1710" fmla="*/ 120194 w 2570530"/>
                  <a:gd name="connsiteY1710" fmla="*/ 600668 h 819527"/>
                  <a:gd name="connsiteX1711" fmla="*/ 120194 w 2570530"/>
                  <a:gd name="connsiteY1711" fmla="*/ 590923 h 819527"/>
                  <a:gd name="connsiteX1712" fmla="*/ 131159 w 2570530"/>
                  <a:gd name="connsiteY1712" fmla="*/ 583118 h 819527"/>
                  <a:gd name="connsiteX1713" fmla="*/ 2356365 w 2570530"/>
                  <a:gd name="connsiteY1713" fmla="*/ 573489 h 819527"/>
                  <a:gd name="connsiteX1714" fmla="*/ 2361357 w 2570530"/>
                  <a:gd name="connsiteY1714" fmla="*/ 575149 h 819527"/>
                  <a:gd name="connsiteX1715" fmla="*/ 2367117 w 2570530"/>
                  <a:gd name="connsiteY1715" fmla="*/ 579631 h 819527"/>
                  <a:gd name="connsiteX1716" fmla="*/ 2366666 w 2570530"/>
                  <a:gd name="connsiteY1716" fmla="*/ 586871 h 819527"/>
                  <a:gd name="connsiteX1717" fmla="*/ 2360371 w 2570530"/>
                  <a:gd name="connsiteY1717" fmla="*/ 590972 h 819527"/>
                  <a:gd name="connsiteX1718" fmla="*/ 2350199 w 2570530"/>
                  <a:gd name="connsiteY1718" fmla="*/ 590651 h 819527"/>
                  <a:gd name="connsiteX1719" fmla="*/ 2344439 w 2570530"/>
                  <a:gd name="connsiteY1719" fmla="*/ 586170 h 819527"/>
                  <a:gd name="connsiteX1720" fmla="*/ 2344890 w 2570530"/>
                  <a:gd name="connsiteY1720" fmla="*/ 578929 h 819527"/>
                  <a:gd name="connsiteX1721" fmla="*/ 2351185 w 2570530"/>
                  <a:gd name="connsiteY1721" fmla="*/ 574828 h 819527"/>
                  <a:gd name="connsiteX1722" fmla="*/ 2356365 w 2570530"/>
                  <a:gd name="connsiteY1722" fmla="*/ 573489 h 819527"/>
                  <a:gd name="connsiteX1723" fmla="*/ 1725734 w 2570530"/>
                  <a:gd name="connsiteY1723" fmla="*/ 573489 h 819527"/>
                  <a:gd name="connsiteX1724" fmla="*/ 1730726 w 2570530"/>
                  <a:gd name="connsiteY1724" fmla="*/ 575149 h 819527"/>
                  <a:gd name="connsiteX1725" fmla="*/ 1736487 w 2570530"/>
                  <a:gd name="connsiteY1725" fmla="*/ 579631 h 819527"/>
                  <a:gd name="connsiteX1726" fmla="*/ 1736035 w 2570530"/>
                  <a:gd name="connsiteY1726" fmla="*/ 586871 h 819527"/>
                  <a:gd name="connsiteX1727" fmla="*/ 1729740 w 2570530"/>
                  <a:gd name="connsiteY1727" fmla="*/ 590972 h 819527"/>
                  <a:gd name="connsiteX1728" fmla="*/ 1719569 w 2570530"/>
                  <a:gd name="connsiteY1728" fmla="*/ 590651 h 819527"/>
                  <a:gd name="connsiteX1729" fmla="*/ 1713809 w 2570530"/>
                  <a:gd name="connsiteY1729" fmla="*/ 586170 h 819527"/>
                  <a:gd name="connsiteX1730" fmla="*/ 1714260 w 2570530"/>
                  <a:gd name="connsiteY1730" fmla="*/ 578929 h 819527"/>
                  <a:gd name="connsiteX1731" fmla="*/ 1720555 w 2570530"/>
                  <a:gd name="connsiteY1731" fmla="*/ 574828 h 819527"/>
                  <a:gd name="connsiteX1732" fmla="*/ 1725734 w 2570530"/>
                  <a:gd name="connsiteY1732" fmla="*/ 573489 h 819527"/>
                  <a:gd name="connsiteX1733" fmla="*/ 1095231 w 2570530"/>
                  <a:gd name="connsiteY1733" fmla="*/ 573489 h 819527"/>
                  <a:gd name="connsiteX1734" fmla="*/ 1100223 w 2570530"/>
                  <a:gd name="connsiteY1734" fmla="*/ 575149 h 819527"/>
                  <a:gd name="connsiteX1735" fmla="*/ 1105983 w 2570530"/>
                  <a:gd name="connsiteY1735" fmla="*/ 579631 h 819527"/>
                  <a:gd name="connsiteX1736" fmla="*/ 1105532 w 2570530"/>
                  <a:gd name="connsiteY1736" fmla="*/ 586871 h 819527"/>
                  <a:gd name="connsiteX1737" fmla="*/ 1099237 w 2570530"/>
                  <a:gd name="connsiteY1737" fmla="*/ 590972 h 819527"/>
                  <a:gd name="connsiteX1738" fmla="*/ 1089066 w 2570530"/>
                  <a:gd name="connsiteY1738" fmla="*/ 590651 h 819527"/>
                  <a:gd name="connsiteX1739" fmla="*/ 1083305 w 2570530"/>
                  <a:gd name="connsiteY1739" fmla="*/ 586170 h 819527"/>
                  <a:gd name="connsiteX1740" fmla="*/ 1083757 w 2570530"/>
                  <a:gd name="connsiteY1740" fmla="*/ 578929 h 819527"/>
                  <a:gd name="connsiteX1741" fmla="*/ 1090052 w 2570530"/>
                  <a:gd name="connsiteY1741" fmla="*/ 574828 h 819527"/>
                  <a:gd name="connsiteX1742" fmla="*/ 1095231 w 2570530"/>
                  <a:gd name="connsiteY1742" fmla="*/ 573489 h 819527"/>
                  <a:gd name="connsiteX1743" fmla="*/ 465921 w 2570530"/>
                  <a:gd name="connsiteY1743" fmla="*/ 573489 h 819527"/>
                  <a:gd name="connsiteX1744" fmla="*/ 470913 w 2570530"/>
                  <a:gd name="connsiteY1744" fmla="*/ 575149 h 819527"/>
                  <a:gd name="connsiteX1745" fmla="*/ 476674 w 2570530"/>
                  <a:gd name="connsiteY1745" fmla="*/ 579631 h 819527"/>
                  <a:gd name="connsiteX1746" fmla="*/ 476222 w 2570530"/>
                  <a:gd name="connsiteY1746" fmla="*/ 586871 h 819527"/>
                  <a:gd name="connsiteX1747" fmla="*/ 469927 w 2570530"/>
                  <a:gd name="connsiteY1747" fmla="*/ 590972 h 819527"/>
                  <a:gd name="connsiteX1748" fmla="*/ 459756 w 2570530"/>
                  <a:gd name="connsiteY1748" fmla="*/ 590651 h 819527"/>
                  <a:gd name="connsiteX1749" fmla="*/ 453996 w 2570530"/>
                  <a:gd name="connsiteY1749" fmla="*/ 586170 h 819527"/>
                  <a:gd name="connsiteX1750" fmla="*/ 454447 w 2570530"/>
                  <a:gd name="connsiteY1750" fmla="*/ 578929 h 819527"/>
                  <a:gd name="connsiteX1751" fmla="*/ 460742 w 2570530"/>
                  <a:gd name="connsiteY1751" fmla="*/ 574828 h 819527"/>
                  <a:gd name="connsiteX1752" fmla="*/ 465921 w 2570530"/>
                  <a:gd name="connsiteY1752" fmla="*/ 573489 h 819527"/>
                  <a:gd name="connsiteX1753" fmla="*/ 2185217 w 2570530"/>
                  <a:gd name="connsiteY1753" fmla="*/ 549243 h 819527"/>
                  <a:gd name="connsiteX1754" fmla="*/ 2199632 w 2570530"/>
                  <a:gd name="connsiteY1754" fmla="*/ 553493 h 819527"/>
                  <a:gd name="connsiteX1755" fmla="*/ 2263057 w 2570530"/>
                  <a:gd name="connsiteY1755" fmla="*/ 598644 h 819527"/>
                  <a:gd name="connsiteX1756" fmla="*/ 2263057 w 2570530"/>
                  <a:gd name="connsiteY1756" fmla="*/ 619167 h 819527"/>
                  <a:gd name="connsiteX1757" fmla="*/ 2205295 w 2570530"/>
                  <a:gd name="connsiteY1757" fmla="*/ 660286 h 819527"/>
                  <a:gd name="connsiteX1758" fmla="*/ 2176465 w 2570530"/>
                  <a:gd name="connsiteY1758" fmla="*/ 660285 h 819527"/>
                  <a:gd name="connsiteX1759" fmla="*/ 2113040 w 2570530"/>
                  <a:gd name="connsiteY1759" fmla="*/ 615135 h 819527"/>
                  <a:gd name="connsiteX1760" fmla="*/ 2113039 w 2570530"/>
                  <a:gd name="connsiteY1760" fmla="*/ 594612 h 819527"/>
                  <a:gd name="connsiteX1761" fmla="*/ 2170801 w 2570530"/>
                  <a:gd name="connsiteY1761" fmla="*/ 553493 h 819527"/>
                  <a:gd name="connsiteX1762" fmla="*/ 2185217 w 2570530"/>
                  <a:gd name="connsiteY1762" fmla="*/ 549243 h 819527"/>
                  <a:gd name="connsiteX1763" fmla="*/ 1554587 w 2570530"/>
                  <a:gd name="connsiteY1763" fmla="*/ 549243 h 819527"/>
                  <a:gd name="connsiteX1764" fmla="*/ 1569001 w 2570530"/>
                  <a:gd name="connsiteY1764" fmla="*/ 553493 h 819527"/>
                  <a:gd name="connsiteX1765" fmla="*/ 1632427 w 2570530"/>
                  <a:gd name="connsiteY1765" fmla="*/ 598644 h 819527"/>
                  <a:gd name="connsiteX1766" fmla="*/ 1632427 w 2570530"/>
                  <a:gd name="connsiteY1766" fmla="*/ 619167 h 819527"/>
                  <a:gd name="connsiteX1767" fmla="*/ 1574664 w 2570530"/>
                  <a:gd name="connsiteY1767" fmla="*/ 660286 h 819527"/>
                  <a:gd name="connsiteX1768" fmla="*/ 1545834 w 2570530"/>
                  <a:gd name="connsiteY1768" fmla="*/ 660285 h 819527"/>
                  <a:gd name="connsiteX1769" fmla="*/ 1482409 w 2570530"/>
                  <a:gd name="connsiteY1769" fmla="*/ 615135 h 819527"/>
                  <a:gd name="connsiteX1770" fmla="*/ 1482409 w 2570530"/>
                  <a:gd name="connsiteY1770" fmla="*/ 594612 h 819527"/>
                  <a:gd name="connsiteX1771" fmla="*/ 1540171 w 2570530"/>
                  <a:gd name="connsiteY1771" fmla="*/ 553493 h 819527"/>
                  <a:gd name="connsiteX1772" fmla="*/ 1554587 w 2570530"/>
                  <a:gd name="connsiteY1772" fmla="*/ 549243 h 819527"/>
                  <a:gd name="connsiteX1773" fmla="*/ 924083 w 2570530"/>
                  <a:gd name="connsiteY1773" fmla="*/ 549243 h 819527"/>
                  <a:gd name="connsiteX1774" fmla="*/ 938498 w 2570530"/>
                  <a:gd name="connsiteY1774" fmla="*/ 553493 h 819527"/>
                  <a:gd name="connsiteX1775" fmla="*/ 1001923 w 2570530"/>
                  <a:gd name="connsiteY1775" fmla="*/ 598644 h 819527"/>
                  <a:gd name="connsiteX1776" fmla="*/ 1001923 w 2570530"/>
                  <a:gd name="connsiteY1776" fmla="*/ 619167 h 819527"/>
                  <a:gd name="connsiteX1777" fmla="*/ 944161 w 2570530"/>
                  <a:gd name="connsiteY1777" fmla="*/ 660286 h 819527"/>
                  <a:gd name="connsiteX1778" fmla="*/ 915331 w 2570530"/>
                  <a:gd name="connsiteY1778" fmla="*/ 660285 h 819527"/>
                  <a:gd name="connsiteX1779" fmla="*/ 851906 w 2570530"/>
                  <a:gd name="connsiteY1779" fmla="*/ 615135 h 819527"/>
                  <a:gd name="connsiteX1780" fmla="*/ 851905 w 2570530"/>
                  <a:gd name="connsiteY1780" fmla="*/ 594612 h 819527"/>
                  <a:gd name="connsiteX1781" fmla="*/ 909667 w 2570530"/>
                  <a:gd name="connsiteY1781" fmla="*/ 553493 h 819527"/>
                  <a:gd name="connsiteX1782" fmla="*/ 924083 w 2570530"/>
                  <a:gd name="connsiteY1782" fmla="*/ 549243 h 819527"/>
                  <a:gd name="connsiteX1783" fmla="*/ 294773 w 2570530"/>
                  <a:gd name="connsiteY1783" fmla="*/ 549243 h 819527"/>
                  <a:gd name="connsiteX1784" fmla="*/ 309188 w 2570530"/>
                  <a:gd name="connsiteY1784" fmla="*/ 553493 h 819527"/>
                  <a:gd name="connsiteX1785" fmla="*/ 372613 w 2570530"/>
                  <a:gd name="connsiteY1785" fmla="*/ 598644 h 819527"/>
                  <a:gd name="connsiteX1786" fmla="*/ 372613 w 2570530"/>
                  <a:gd name="connsiteY1786" fmla="*/ 619167 h 819527"/>
                  <a:gd name="connsiteX1787" fmla="*/ 314852 w 2570530"/>
                  <a:gd name="connsiteY1787" fmla="*/ 660286 h 819527"/>
                  <a:gd name="connsiteX1788" fmla="*/ 286021 w 2570530"/>
                  <a:gd name="connsiteY1788" fmla="*/ 660285 h 819527"/>
                  <a:gd name="connsiteX1789" fmla="*/ 222596 w 2570530"/>
                  <a:gd name="connsiteY1789" fmla="*/ 615135 h 819527"/>
                  <a:gd name="connsiteX1790" fmla="*/ 222596 w 2570530"/>
                  <a:gd name="connsiteY1790" fmla="*/ 594612 h 819527"/>
                  <a:gd name="connsiteX1791" fmla="*/ 280357 w 2570530"/>
                  <a:gd name="connsiteY1791" fmla="*/ 553493 h 819527"/>
                  <a:gd name="connsiteX1792" fmla="*/ 294773 w 2570530"/>
                  <a:gd name="connsiteY1792" fmla="*/ 549243 h 819527"/>
                  <a:gd name="connsiteX1793" fmla="*/ 2426540 w 2570530"/>
                  <a:gd name="connsiteY1793" fmla="*/ 539215 h 819527"/>
                  <a:gd name="connsiteX1794" fmla="*/ 2434596 w 2570530"/>
                  <a:gd name="connsiteY1794" fmla="*/ 539239 h 819527"/>
                  <a:gd name="connsiteX1795" fmla="*/ 2445001 w 2570530"/>
                  <a:gd name="connsiteY1795" fmla="*/ 541944 h 819527"/>
                  <a:gd name="connsiteX1796" fmla="*/ 2508379 w 2570530"/>
                  <a:gd name="connsiteY1796" fmla="*/ 569568 h 819527"/>
                  <a:gd name="connsiteX1797" fmla="*/ 2517603 w 2570530"/>
                  <a:gd name="connsiteY1797" fmla="*/ 596876 h 819527"/>
                  <a:gd name="connsiteX1798" fmla="*/ 2495537 w 2570530"/>
                  <a:gd name="connsiteY1798" fmla="*/ 622531 h 819527"/>
                  <a:gd name="connsiteX1799" fmla="*/ 2457176 w 2570530"/>
                  <a:gd name="connsiteY1799" fmla="*/ 629098 h 819527"/>
                  <a:gd name="connsiteX1800" fmla="*/ 2393798 w 2570530"/>
                  <a:gd name="connsiteY1800" fmla="*/ 601474 h 819527"/>
                  <a:gd name="connsiteX1801" fmla="*/ 2384573 w 2570530"/>
                  <a:gd name="connsiteY1801" fmla="*/ 574166 h 819527"/>
                  <a:gd name="connsiteX1802" fmla="*/ 2406640 w 2570530"/>
                  <a:gd name="connsiteY1802" fmla="*/ 548511 h 819527"/>
                  <a:gd name="connsiteX1803" fmla="*/ 2426540 w 2570530"/>
                  <a:gd name="connsiteY1803" fmla="*/ 539215 h 819527"/>
                  <a:gd name="connsiteX1804" fmla="*/ 1795909 w 2570530"/>
                  <a:gd name="connsiteY1804" fmla="*/ 539215 h 819527"/>
                  <a:gd name="connsiteX1805" fmla="*/ 1803964 w 2570530"/>
                  <a:gd name="connsiteY1805" fmla="*/ 539239 h 819527"/>
                  <a:gd name="connsiteX1806" fmla="*/ 1814370 w 2570530"/>
                  <a:gd name="connsiteY1806" fmla="*/ 541944 h 819527"/>
                  <a:gd name="connsiteX1807" fmla="*/ 1877748 w 2570530"/>
                  <a:gd name="connsiteY1807" fmla="*/ 569568 h 819527"/>
                  <a:gd name="connsiteX1808" fmla="*/ 1886973 w 2570530"/>
                  <a:gd name="connsiteY1808" fmla="*/ 596876 h 819527"/>
                  <a:gd name="connsiteX1809" fmla="*/ 1864906 w 2570530"/>
                  <a:gd name="connsiteY1809" fmla="*/ 622531 h 819527"/>
                  <a:gd name="connsiteX1810" fmla="*/ 1826545 w 2570530"/>
                  <a:gd name="connsiteY1810" fmla="*/ 629098 h 819527"/>
                  <a:gd name="connsiteX1811" fmla="*/ 1763168 w 2570530"/>
                  <a:gd name="connsiteY1811" fmla="*/ 601474 h 819527"/>
                  <a:gd name="connsiteX1812" fmla="*/ 1753943 w 2570530"/>
                  <a:gd name="connsiteY1812" fmla="*/ 574166 h 819527"/>
                  <a:gd name="connsiteX1813" fmla="*/ 1776010 w 2570530"/>
                  <a:gd name="connsiteY1813" fmla="*/ 548511 h 819527"/>
                  <a:gd name="connsiteX1814" fmla="*/ 1795909 w 2570530"/>
                  <a:gd name="connsiteY1814" fmla="*/ 539215 h 819527"/>
                  <a:gd name="connsiteX1815" fmla="*/ 1165406 w 2570530"/>
                  <a:gd name="connsiteY1815" fmla="*/ 539215 h 819527"/>
                  <a:gd name="connsiteX1816" fmla="*/ 1173461 w 2570530"/>
                  <a:gd name="connsiteY1816" fmla="*/ 539239 h 819527"/>
                  <a:gd name="connsiteX1817" fmla="*/ 1183867 w 2570530"/>
                  <a:gd name="connsiteY1817" fmla="*/ 541944 h 819527"/>
                  <a:gd name="connsiteX1818" fmla="*/ 1247245 w 2570530"/>
                  <a:gd name="connsiteY1818" fmla="*/ 569568 h 819527"/>
                  <a:gd name="connsiteX1819" fmla="*/ 1256470 w 2570530"/>
                  <a:gd name="connsiteY1819" fmla="*/ 596876 h 819527"/>
                  <a:gd name="connsiteX1820" fmla="*/ 1234403 w 2570530"/>
                  <a:gd name="connsiteY1820" fmla="*/ 622531 h 819527"/>
                  <a:gd name="connsiteX1821" fmla="*/ 1196041 w 2570530"/>
                  <a:gd name="connsiteY1821" fmla="*/ 629098 h 819527"/>
                  <a:gd name="connsiteX1822" fmla="*/ 1132665 w 2570530"/>
                  <a:gd name="connsiteY1822" fmla="*/ 601474 h 819527"/>
                  <a:gd name="connsiteX1823" fmla="*/ 1123440 w 2570530"/>
                  <a:gd name="connsiteY1823" fmla="*/ 574166 h 819527"/>
                  <a:gd name="connsiteX1824" fmla="*/ 1145506 w 2570530"/>
                  <a:gd name="connsiteY1824" fmla="*/ 548511 h 819527"/>
                  <a:gd name="connsiteX1825" fmla="*/ 1165406 w 2570530"/>
                  <a:gd name="connsiteY1825" fmla="*/ 539215 h 819527"/>
                  <a:gd name="connsiteX1826" fmla="*/ 536097 w 2570530"/>
                  <a:gd name="connsiteY1826" fmla="*/ 539215 h 819527"/>
                  <a:gd name="connsiteX1827" fmla="*/ 544152 w 2570530"/>
                  <a:gd name="connsiteY1827" fmla="*/ 539239 h 819527"/>
                  <a:gd name="connsiteX1828" fmla="*/ 554557 w 2570530"/>
                  <a:gd name="connsiteY1828" fmla="*/ 541944 h 819527"/>
                  <a:gd name="connsiteX1829" fmla="*/ 617935 w 2570530"/>
                  <a:gd name="connsiteY1829" fmla="*/ 569568 h 819527"/>
                  <a:gd name="connsiteX1830" fmla="*/ 627160 w 2570530"/>
                  <a:gd name="connsiteY1830" fmla="*/ 596876 h 819527"/>
                  <a:gd name="connsiteX1831" fmla="*/ 605094 w 2570530"/>
                  <a:gd name="connsiteY1831" fmla="*/ 622531 h 819527"/>
                  <a:gd name="connsiteX1832" fmla="*/ 566732 w 2570530"/>
                  <a:gd name="connsiteY1832" fmla="*/ 629098 h 819527"/>
                  <a:gd name="connsiteX1833" fmla="*/ 503355 w 2570530"/>
                  <a:gd name="connsiteY1833" fmla="*/ 601474 h 819527"/>
                  <a:gd name="connsiteX1834" fmla="*/ 494130 w 2570530"/>
                  <a:gd name="connsiteY1834" fmla="*/ 574166 h 819527"/>
                  <a:gd name="connsiteX1835" fmla="*/ 516196 w 2570530"/>
                  <a:gd name="connsiteY1835" fmla="*/ 548511 h 819527"/>
                  <a:gd name="connsiteX1836" fmla="*/ 536097 w 2570530"/>
                  <a:gd name="connsiteY1836" fmla="*/ 539215 h 819527"/>
                  <a:gd name="connsiteX1837" fmla="*/ 2375826 w 2570530"/>
                  <a:gd name="connsiteY1837" fmla="*/ 533335 h 819527"/>
                  <a:gd name="connsiteX1838" fmla="*/ 2383133 w 2570530"/>
                  <a:gd name="connsiteY1838" fmla="*/ 536274 h 819527"/>
                  <a:gd name="connsiteX1839" fmla="*/ 2391139 w 2570530"/>
                  <a:gd name="connsiteY1839" fmla="*/ 543560 h 819527"/>
                  <a:gd name="connsiteX1840" fmla="*/ 2389258 w 2570530"/>
                  <a:gd name="connsiteY1840" fmla="*/ 554516 h 819527"/>
                  <a:gd name="connsiteX1841" fmla="*/ 2378476 w 2570530"/>
                  <a:gd name="connsiteY1841" fmla="*/ 560521 h 819527"/>
                  <a:gd name="connsiteX1842" fmla="*/ 2363084 w 2570530"/>
                  <a:gd name="connsiteY1842" fmla="*/ 559182 h 819527"/>
                  <a:gd name="connsiteX1843" fmla="*/ 2355077 w 2570530"/>
                  <a:gd name="connsiteY1843" fmla="*/ 551896 h 819527"/>
                  <a:gd name="connsiteX1844" fmla="*/ 2356958 w 2570530"/>
                  <a:gd name="connsiteY1844" fmla="*/ 540939 h 819527"/>
                  <a:gd name="connsiteX1845" fmla="*/ 2367741 w 2570530"/>
                  <a:gd name="connsiteY1845" fmla="*/ 534935 h 819527"/>
                  <a:gd name="connsiteX1846" fmla="*/ 2375826 w 2570530"/>
                  <a:gd name="connsiteY1846" fmla="*/ 533335 h 819527"/>
                  <a:gd name="connsiteX1847" fmla="*/ 1745195 w 2570530"/>
                  <a:gd name="connsiteY1847" fmla="*/ 533335 h 819527"/>
                  <a:gd name="connsiteX1848" fmla="*/ 1752502 w 2570530"/>
                  <a:gd name="connsiteY1848" fmla="*/ 536274 h 819527"/>
                  <a:gd name="connsiteX1849" fmla="*/ 1760508 w 2570530"/>
                  <a:gd name="connsiteY1849" fmla="*/ 543560 h 819527"/>
                  <a:gd name="connsiteX1850" fmla="*/ 1758628 w 2570530"/>
                  <a:gd name="connsiteY1850" fmla="*/ 554516 h 819527"/>
                  <a:gd name="connsiteX1851" fmla="*/ 1747845 w 2570530"/>
                  <a:gd name="connsiteY1851" fmla="*/ 560521 h 819527"/>
                  <a:gd name="connsiteX1852" fmla="*/ 1732454 w 2570530"/>
                  <a:gd name="connsiteY1852" fmla="*/ 559182 h 819527"/>
                  <a:gd name="connsiteX1853" fmla="*/ 1724447 w 2570530"/>
                  <a:gd name="connsiteY1853" fmla="*/ 551896 h 819527"/>
                  <a:gd name="connsiteX1854" fmla="*/ 1726328 w 2570530"/>
                  <a:gd name="connsiteY1854" fmla="*/ 540939 h 819527"/>
                  <a:gd name="connsiteX1855" fmla="*/ 1737110 w 2570530"/>
                  <a:gd name="connsiteY1855" fmla="*/ 534935 h 819527"/>
                  <a:gd name="connsiteX1856" fmla="*/ 1745195 w 2570530"/>
                  <a:gd name="connsiteY1856" fmla="*/ 533335 h 819527"/>
                  <a:gd name="connsiteX1857" fmla="*/ 1114692 w 2570530"/>
                  <a:gd name="connsiteY1857" fmla="*/ 533335 h 819527"/>
                  <a:gd name="connsiteX1858" fmla="*/ 1121998 w 2570530"/>
                  <a:gd name="connsiteY1858" fmla="*/ 536274 h 819527"/>
                  <a:gd name="connsiteX1859" fmla="*/ 1130005 w 2570530"/>
                  <a:gd name="connsiteY1859" fmla="*/ 543560 h 819527"/>
                  <a:gd name="connsiteX1860" fmla="*/ 1128124 w 2570530"/>
                  <a:gd name="connsiteY1860" fmla="*/ 554516 h 819527"/>
                  <a:gd name="connsiteX1861" fmla="*/ 1117341 w 2570530"/>
                  <a:gd name="connsiteY1861" fmla="*/ 560521 h 819527"/>
                  <a:gd name="connsiteX1862" fmla="*/ 1101950 w 2570530"/>
                  <a:gd name="connsiteY1862" fmla="*/ 559182 h 819527"/>
                  <a:gd name="connsiteX1863" fmla="*/ 1093944 w 2570530"/>
                  <a:gd name="connsiteY1863" fmla="*/ 551896 h 819527"/>
                  <a:gd name="connsiteX1864" fmla="*/ 1095825 w 2570530"/>
                  <a:gd name="connsiteY1864" fmla="*/ 540939 h 819527"/>
                  <a:gd name="connsiteX1865" fmla="*/ 1106607 w 2570530"/>
                  <a:gd name="connsiteY1865" fmla="*/ 534935 h 819527"/>
                  <a:gd name="connsiteX1866" fmla="*/ 1114692 w 2570530"/>
                  <a:gd name="connsiteY1866" fmla="*/ 533335 h 819527"/>
                  <a:gd name="connsiteX1867" fmla="*/ 485383 w 2570530"/>
                  <a:gd name="connsiteY1867" fmla="*/ 533335 h 819527"/>
                  <a:gd name="connsiteX1868" fmla="*/ 492689 w 2570530"/>
                  <a:gd name="connsiteY1868" fmla="*/ 536274 h 819527"/>
                  <a:gd name="connsiteX1869" fmla="*/ 500695 w 2570530"/>
                  <a:gd name="connsiteY1869" fmla="*/ 543560 h 819527"/>
                  <a:gd name="connsiteX1870" fmla="*/ 498815 w 2570530"/>
                  <a:gd name="connsiteY1870" fmla="*/ 554516 h 819527"/>
                  <a:gd name="connsiteX1871" fmla="*/ 488032 w 2570530"/>
                  <a:gd name="connsiteY1871" fmla="*/ 560521 h 819527"/>
                  <a:gd name="connsiteX1872" fmla="*/ 472641 w 2570530"/>
                  <a:gd name="connsiteY1872" fmla="*/ 559182 h 819527"/>
                  <a:gd name="connsiteX1873" fmla="*/ 464634 w 2570530"/>
                  <a:gd name="connsiteY1873" fmla="*/ 551896 h 819527"/>
                  <a:gd name="connsiteX1874" fmla="*/ 466515 w 2570530"/>
                  <a:gd name="connsiteY1874" fmla="*/ 540939 h 819527"/>
                  <a:gd name="connsiteX1875" fmla="*/ 477297 w 2570530"/>
                  <a:gd name="connsiteY1875" fmla="*/ 534935 h 819527"/>
                  <a:gd name="connsiteX1876" fmla="*/ 485383 w 2570530"/>
                  <a:gd name="connsiteY1876" fmla="*/ 533335 h 819527"/>
                  <a:gd name="connsiteX1877" fmla="*/ 2307999 w 2570530"/>
                  <a:gd name="connsiteY1877" fmla="*/ 533303 h 819527"/>
                  <a:gd name="connsiteX1878" fmla="*/ 2322486 w 2570530"/>
                  <a:gd name="connsiteY1878" fmla="*/ 539129 h 819527"/>
                  <a:gd name="connsiteX1879" fmla="*/ 2338361 w 2570530"/>
                  <a:gd name="connsiteY1879" fmla="*/ 553576 h 819527"/>
                  <a:gd name="connsiteX1880" fmla="*/ 2334633 w 2570530"/>
                  <a:gd name="connsiteY1880" fmla="*/ 575300 h 819527"/>
                  <a:gd name="connsiteX1881" fmla="*/ 2300567 w 2570530"/>
                  <a:gd name="connsiteY1881" fmla="*/ 594270 h 819527"/>
                  <a:gd name="connsiteX1882" fmla="*/ 2270049 w 2570530"/>
                  <a:gd name="connsiteY1882" fmla="*/ 591615 h 819527"/>
                  <a:gd name="connsiteX1883" fmla="*/ 2254173 w 2570530"/>
                  <a:gd name="connsiteY1883" fmla="*/ 577169 h 819527"/>
                  <a:gd name="connsiteX1884" fmla="*/ 2257902 w 2570530"/>
                  <a:gd name="connsiteY1884" fmla="*/ 555444 h 819527"/>
                  <a:gd name="connsiteX1885" fmla="*/ 2291968 w 2570530"/>
                  <a:gd name="connsiteY1885" fmla="*/ 536474 h 819527"/>
                  <a:gd name="connsiteX1886" fmla="*/ 2307999 w 2570530"/>
                  <a:gd name="connsiteY1886" fmla="*/ 533303 h 819527"/>
                  <a:gd name="connsiteX1887" fmla="*/ 1677368 w 2570530"/>
                  <a:gd name="connsiteY1887" fmla="*/ 533303 h 819527"/>
                  <a:gd name="connsiteX1888" fmla="*/ 1691856 w 2570530"/>
                  <a:gd name="connsiteY1888" fmla="*/ 539129 h 819527"/>
                  <a:gd name="connsiteX1889" fmla="*/ 1707731 w 2570530"/>
                  <a:gd name="connsiteY1889" fmla="*/ 553576 h 819527"/>
                  <a:gd name="connsiteX1890" fmla="*/ 1704002 w 2570530"/>
                  <a:gd name="connsiteY1890" fmla="*/ 575300 h 819527"/>
                  <a:gd name="connsiteX1891" fmla="*/ 1669937 w 2570530"/>
                  <a:gd name="connsiteY1891" fmla="*/ 594270 h 819527"/>
                  <a:gd name="connsiteX1892" fmla="*/ 1639419 w 2570530"/>
                  <a:gd name="connsiteY1892" fmla="*/ 591615 h 819527"/>
                  <a:gd name="connsiteX1893" fmla="*/ 1623543 w 2570530"/>
                  <a:gd name="connsiteY1893" fmla="*/ 577169 h 819527"/>
                  <a:gd name="connsiteX1894" fmla="*/ 1627272 w 2570530"/>
                  <a:gd name="connsiteY1894" fmla="*/ 555444 h 819527"/>
                  <a:gd name="connsiteX1895" fmla="*/ 1661338 w 2570530"/>
                  <a:gd name="connsiteY1895" fmla="*/ 536474 h 819527"/>
                  <a:gd name="connsiteX1896" fmla="*/ 1677368 w 2570530"/>
                  <a:gd name="connsiteY1896" fmla="*/ 533303 h 819527"/>
                  <a:gd name="connsiteX1897" fmla="*/ 1046865 w 2570530"/>
                  <a:gd name="connsiteY1897" fmla="*/ 533303 h 819527"/>
                  <a:gd name="connsiteX1898" fmla="*/ 1061352 w 2570530"/>
                  <a:gd name="connsiteY1898" fmla="*/ 539129 h 819527"/>
                  <a:gd name="connsiteX1899" fmla="*/ 1077227 w 2570530"/>
                  <a:gd name="connsiteY1899" fmla="*/ 553576 h 819527"/>
                  <a:gd name="connsiteX1900" fmla="*/ 1073499 w 2570530"/>
                  <a:gd name="connsiteY1900" fmla="*/ 575300 h 819527"/>
                  <a:gd name="connsiteX1901" fmla="*/ 1039433 w 2570530"/>
                  <a:gd name="connsiteY1901" fmla="*/ 594270 h 819527"/>
                  <a:gd name="connsiteX1902" fmla="*/ 1008915 w 2570530"/>
                  <a:gd name="connsiteY1902" fmla="*/ 591615 h 819527"/>
                  <a:gd name="connsiteX1903" fmla="*/ 993040 w 2570530"/>
                  <a:gd name="connsiteY1903" fmla="*/ 577169 h 819527"/>
                  <a:gd name="connsiteX1904" fmla="*/ 996768 w 2570530"/>
                  <a:gd name="connsiteY1904" fmla="*/ 555444 h 819527"/>
                  <a:gd name="connsiteX1905" fmla="*/ 1030834 w 2570530"/>
                  <a:gd name="connsiteY1905" fmla="*/ 536474 h 819527"/>
                  <a:gd name="connsiteX1906" fmla="*/ 1046865 w 2570530"/>
                  <a:gd name="connsiteY1906" fmla="*/ 533303 h 819527"/>
                  <a:gd name="connsiteX1907" fmla="*/ 417556 w 2570530"/>
                  <a:gd name="connsiteY1907" fmla="*/ 533303 h 819527"/>
                  <a:gd name="connsiteX1908" fmla="*/ 432042 w 2570530"/>
                  <a:gd name="connsiteY1908" fmla="*/ 539129 h 819527"/>
                  <a:gd name="connsiteX1909" fmla="*/ 447917 w 2570530"/>
                  <a:gd name="connsiteY1909" fmla="*/ 553576 h 819527"/>
                  <a:gd name="connsiteX1910" fmla="*/ 444190 w 2570530"/>
                  <a:gd name="connsiteY1910" fmla="*/ 575300 h 819527"/>
                  <a:gd name="connsiteX1911" fmla="*/ 410124 w 2570530"/>
                  <a:gd name="connsiteY1911" fmla="*/ 594270 h 819527"/>
                  <a:gd name="connsiteX1912" fmla="*/ 379606 w 2570530"/>
                  <a:gd name="connsiteY1912" fmla="*/ 591615 h 819527"/>
                  <a:gd name="connsiteX1913" fmla="*/ 363730 w 2570530"/>
                  <a:gd name="connsiteY1913" fmla="*/ 577169 h 819527"/>
                  <a:gd name="connsiteX1914" fmla="*/ 367459 w 2570530"/>
                  <a:gd name="connsiteY1914" fmla="*/ 555444 h 819527"/>
                  <a:gd name="connsiteX1915" fmla="*/ 401525 w 2570530"/>
                  <a:gd name="connsiteY1915" fmla="*/ 536474 h 819527"/>
                  <a:gd name="connsiteX1916" fmla="*/ 417556 w 2570530"/>
                  <a:gd name="connsiteY1916" fmla="*/ 533303 h 819527"/>
                  <a:gd name="connsiteX1917" fmla="*/ 2526084 w 2570530"/>
                  <a:gd name="connsiteY1917" fmla="*/ 532854 h 819527"/>
                  <a:gd name="connsiteX1918" fmla="*/ 2532979 w 2570530"/>
                  <a:gd name="connsiteY1918" fmla="*/ 572118 h 819527"/>
                  <a:gd name="connsiteX1919" fmla="*/ 2519574 w 2570530"/>
                  <a:gd name="connsiteY1919" fmla="*/ 563283 h 819527"/>
                  <a:gd name="connsiteX1920" fmla="*/ 2518253 w 2570530"/>
                  <a:gd name="connsiteY1920" fmla="*/ 538875 h 819527"/>
                  <a:gd name="connsiteX1921" fmla="*/ 2102356 w 2570530"/>
                  <a:gd name="connsiteY1921" fmla="*/ 525521 h 819527"/>
                  <a:gd name="connsiteX1922" fmla="*/ 2110088 w 2570530"/>
                  <a:gd name="connsiteY1922" fmla="*/ 527801 h 819527"/>
                  <a:gd name="connsiteX1923" fmla="*/ 2141070 w 2570530"/>
                  <a:gd name="connsiteY1923" fmla="*/ 549856 h 819527"/>
                  <a:gd name="connsiteX1924" fmla="*/ 2141070 w 2570530"/>
                  <a:gd name="connsiteY1924" fmla="*/ 560864 h 819527"/>
                  <a:gd name="connsiteX1925" fmla="*/ 2097862 w 2570530"/>
                  <a:gd name="connsiteY1925" fmla="*/ 591622 h 819527"/>
                  <a:gd name="connsiteX1926" fmla="*/ 2082398 w 2570530"/>
                  <a:gd name="connsiteY1926" fmla="*/ 591622 h 819527"/>
                  <a:gd name="connsiteX1927" fmla="*/ 2051416 w 2570530"/>
                  <a:gd name="connsiteY1927" fmla="*/ 569567 h 819527"/>
                  <a:gd name="connsiteX1928" fmla="*/ 2051416 w 2570530"/>
                  <a:gd name="connsiteY1928" fmla="*/ 558559 h 819527"/>
                  <a:gd name="connsiteX1929" fmla="*/ 2094624 w 2570530"/>
                  <a:gd name="connsiteY1929" fmla="*/ 527801 h 819527"/>
                  <a:gd name="connsiteX1930" fmla="*/ 2102356 w 2570530"/>
                  <a:gd name="connsiteY1930" fmla="*/ 525521 h 819527"/>
                  <a:gd name="connsiteX1931" fmla="*/ 1471725 w 2570530"/>
                  <a:gd name="connsiteY1931" fmla="*/ 525521 h 819527"/>
                  <a:gd name="connsiteX1932" fmla="*/ 1479457 w 2570530"/>
                  <a:gd name="connsiteY1932" fmla="*/ 527801 h 819527"/>
                  <a:gd name="connsiteX1933" fmla="*/ 1510440 w 2570530"/>
                  <a:gd name="connsiteY1933" fmla="*/ 549856 h 819527"/>
                  <a:gd name="connsiteX1934" fmla="*/ 1510440 w 2570530"/>
                  <a:gd name="connsiteY1934" fmla="*/ 560864 h 819527"/>
                  <a:gd name="connsiteX1935" fmla="*/ 1467232 w 2570530"/>
                  <a:gd name="connsiteY1935" fmla="*/ 591622 h 819527"/>
                  <a:gd name="connsiteX1936" fmla="*/ 1451768 w 2570530"/>
                  <a:gd name="connsiteY1936" fmla="*/ 591622 h 819527"/>
                  <a:gd name="connsiteX1937" fmla="*/ 1420785 w 2570530"/>
                  <a:gd name="connsiteY1937" fmla="*/ 569567 h 819527"/>
                  <a:gd name="connsiteX1938" fmla="*/ 1420785 w 2570530"/>
                  <a:gd name="connsiteY1938" fmla="*/ 558559 h 819527"/>
                  <a:gd name="connsiteX1939" fmla="*/ 1463993 w 2570530"/>
                  <a:gd name="connsiteY1939" fmla="*/ 527801 h 819527"/>
                  <a:gd name="connsiteX1940" fmla="*/ 1471725 w 2570530"/>
                  <a:gd name="connsiteY1940" fmla="*/ 525521 h 819527"/>
                  <a:gd name="connsiteX1941" fmla="*/ 841221 w 2570530"/>
                  <a:gd name="connsiteY1941" fmla="*/ 525521 h 819527"/>
                  <a:gd name="connsiteX1942" fmla="*/ 848954 w 2570530"/>
                  <a:gd name="connsiteY1942" fmla="*/ 527801 h 819527"/>
                  <a:gd name="connsiteX1943" fmla="*/ 879936 w 2570530"/>
                  <a:gd name="connsiteY1943" fmla="*/ 549856 h 819527"/>
                  <a:gd name="connsiteX1944" fmla="*/ 879936 w 2570530"/>
                  <a:gd name="connsiteY1944" fmla="*/ 560864 h 819527"/>
                  <a:gd name="connsiteX1945" fmla="*/ 836728 w 2570530"/>
                  <a:gd name="connsiteY1945" fmla="*/ 591622 h 819527"/>
                  <a:gd name="connsiteX1946" fmla="*/ 821264 w 2570530"/>
                  <a:gd name="connsiteY1946" fmla="*/ 591622 h 819527"/>
                  <a:gd name="connsiteX1947" fmla="*/ 790282 w 2570530"/>
                  <a:gd name="connsiteY1947" fmla="*/ 569567 h 819527"/>
                  <a:gd name="connsiteX1948" fmla="*/ 790282 w 2570530"/>
                  <a:gd name="connsiteY1948" fmla="*/ 558559 h 819527"/>
                  <a:gd name="connsiteX1949" fmla="*/ 833489 w 2570530"/>
                  <a:gd name="connsiteY1949" fmla="*/ 527801 h 819527"/>
                  <a:gd name="connsiteX1950" fmla="*/ 841221 w 2570530"/>
                  <a:gd name="connsiteY1950" fmla="*/ 525521 h 819527"/>
                  <a:gd name="connsiteX1951" fmla="*/ 211912 w 2570530"/>
                  <a:gd name="connsiteY1951" fmla="*/ 525521 h 819527"/>
                  <a:gd name="connsiteX1952" fmla="*/ 219644 w 2570530"/>
                  <a:gd name="connsiteY1952" fmla="*/ 527801 h 819527"/>
                  <a:gd name="connsiteX1953" fmla="*/ 250627 w 2570530"/>
                  <a:gd name="connsiteY1953" fmla="*/ 549856 h 819527"/>
                  <a:gd name="connsiteX1954" fmla="*/ 250627 w 2570530"/>
                  <a:gd name="connsiteY1954" fmla="*/ 560864 h 819527"/>
                  <a:gd name="connsiteX1955" fmla="*/ 207419 w 2570530"/>
                  <a:gd name="connsiteY1955" fmla="*/ 591622 h 819527"/>
                  <a:gd name="connsiteX1956" fmla="*/ 191955 w 2570530"/>
                  <a:gd name="connsiteY1956" fmla="*/ 591622 h 819527"/>
                  <a:gd name="connsiteX1957" fmla="*/ 160973 w 2570530"/>
                  <a:gd name="connsiteY1957" fmla="*/ 569567 h 819527"/>
                  <a:gd name="connsiteX1958" fmla="*/ 160973 w 2570530"/>
                  <a:gd name="connsiteY1958" fmla="*/ 558559 h 819527"/>
                  <a:gd name="connsiteX1959" fmla="*/ 204180 w 2570530"/>
                  <a:gd name="connsiteY1959" fmla="*/ 527801 h 819527"/>
                  <a:gd name="connsiteX1960" fmla="*/ 211912 w 2570530"/>
                  <a:gd name="connsiteY1960" fmla="*/ 525521 h 819527"/>
                  <a:gd name="connsiteX1961" fmla="*/ 2493031 w 2570530"/>
                  <a:gd name="connsiteY1961" fmla="*/ 525468 h 819527"/>
                  <a:gd name="connsiteX1962" fmla="*/ 2497779 w 2570530"/>
                  <a:gd name="connsiteY1962" fmla="*/ 528098 h 819527"/>
                  <a:gd name="connsiteX1963" fmla="*/ 2503787 w 2570530"/>
                  <a:gd name="connsiteY1963" fmla="*/ 535622 h 819527"/>
                  <a:gd name="connsiteX1964" fmla="*/ 2500839 w 2570530"/>
                  <a:gd name="connsiteY1964" fmla="*/ 543251 h 819527"/>
                  <a:gd name="connsiteX1965" fmla="*/ 2490488 w 2570530"/>
                  <a:gd name="connsiteY1965" fmla="*/ 547440 h 819527"/>
                  <a:gd name="connsiteX1966" fmla="*/ 2479769 w 2570530"/>
                  <a:gd name="connsiteY1966" fmla="*/ 545341 h 819527"/>
                  <a:gd name="connsiteX1967" fmla="*/ 2473761 w 2570530"/>
                  <a:gd name="connsiteY1967" fmla="*/ 537818 h 819527"/>
                  <a:gd name="connsiteX1968" fmla="*/ 2476710 w 2570530"/>
                  <a:gd name="connsiteY1968" fmla="*/ 530188 h 819527"/>
                  <a:gd name="connsiteX1969" fmla="*/ 2487061 w 2570530"/>
                  <a:gd name="connsiteY1969" fmla="*/ 526000 h 819527"/>
                  <a:gd name="connsiteX1970" fmla="*/ 2493031 w 2570530"/>
                  <a:gd name="connsiteY1970" fmla="*/ 525468 h 819527"/>
                  <a:gd name="connsiteX1971" fmla="*/ 1862400 w 2570530"/>
                  <a:gd name="connsiteY1971" fmla="*/ 525468 h 819527"/>
                  <a:gd name="connsiteX1972" fmla="*/ 1867149 w 2570530"/>
                  <a:gd name="connsiteY1972" fmla="*/ 528098 h 819527"/>
                  <a:gd name="connsiteX1973" fmla="*/ 1873156 w 2570530"/>
                  <a:gd name="connsiteY1973" fmla="*/ 535622 h 819527"/>
                  <a:gd name="connsiteX1974" fmla="*/ 1870208 w 2570530"/>
                  <a:gd name="connsiteY1974" fmla="*/ 543251 h 819527"/>
                  <a:gd name="connsiteX1975" fmla="*/ 1859857 w 2570530"/>
                  <a:gd name="connsiteY1975" fmla="*/ 547440 h 819527"/>
                  <a:gd name="connsiteX1976" fmla="*/ 1849138 w 2570530"/>
                  <a:gd name="connsiteY1976" fmla="*/ 545341 h 819527"/>
                  <a:gd name="connsiteX1977" fmla="*/ 1843131 w 2570530"/>
                  <a:gd name="connsiteY1977" fmla="*/ 537818 h 819527"/>
                  <a:gd name="connsiteX1978" fmla="*/ 1846079 w 2570530"/>
                  <a:gd name="connsiteY1978" fmla="*/ 530188 h 819527"/>
                  <a:gd name="connsiteX1979" fmla="*/ 1856431 w 2570530"/>
                  <a:gd name="connsiteY1979" fmla="*/ 526000 h 819527"/>
                  <a:gd name="connsiteX1980" fmla="*/ 1862400 w 2570530"/>
                  <a:gd name="connsiteY1980" fmla="*/ 525468 h 819527"/>
                  <a:gd name="connsiteX1981" fmla="*/ 1231897 w 2570530"/>
                  <a:gd name="connsiteY1981" fmla="*/ 525468 h 819527"/>
                  <a:gd name="connsiteX1982" fmla="*/ 1236646 w 2570530"/>
                  <a:gd name="connsiteY1982" fmla="*/ 528098 h 819527"/>
                  <a:gd name="connsiteX1983" fmla="*/ 1242653 w 2570530"/>
                  <a:gd name="connsiteY1983" fmla="*/ 535622 h 819527"/>
                  <a:gd name="connsiteX1984" fmla="*/ 1239705 w 2570530"/>
                  <a:gd name="connsiteY1984" fmla="*/ 543251 h 819527"/>
                  <a:gd name="connsiteX1985" fmla="*/ 1229354 w 2570530"/>
                  <a:gd name="connsiteY1985" fmla="*/ 547440 h 819527"/>
                  <a:gd name="connsiteX1986" fmla="*/ 1218635 w 2570530"/>
                  <a:gd name="connsiteY1986" fmla="*/ 545341 h 819527"/>
                  <a:gd name="connsiteX1987" fmla="*/ 1212628 w 2570530"/>
                  <a:gd name="connsiteY1987" fmla="*/ 537818 h 819527"/>
                  <a:gd name="connsiteX1988" fmla="*/ 1215576 w 2570530"/>
                  <a:gd name="connsiteY1988" fmla="*/ 530188 h 819527"/>
                  <a:gd name="connsiteX1989" fmla="*/ 1225927 w 2570530"/>
                  <a:gd name="connsiteY1989" fmla="*/ 526000 h 819527"/>
                  <a:gd name="connsiteX1990" fmla="*/ 1231897 w 2570530"/>
                  <a:gd name="connsiteY1990" fmla="*/ 525468 h 819527"/>
                  <a:gd name="connsiteX1991" fmla="*/ 602587 w 2570530"/>
                  <a:gd name="connsiteY1991" fmla="*/ 525468 h 819527"/>
                  <a:gd name="connsiteX1992" fmla="*/ 607336 w 2570530"/>
                  <a:gd name="connsiteY1992" fmla="*/ 528098 h 819527"/>
                  <a:gd name="connsiteX1993" fmla="*/ 613343 w 2570530"/>
                  <a:gd name="connsiteY1993" fmla="*/ 535622 h 819527"/>
                  <a:gd name="connsiteX1994" fmla="*/ 610395 w 2570530"/>
                  <a:gd name="connsiteY1994" fmla="*/ 543251 h 819527"/>
                  <a:gd name="connsiteX1995" fmla="*/ 600044 w 2570530"/>
                  <a:gd name="connsiteY1995" fmla="*/ 547440 h 819527"/>
                  <a:gd name="connsiteX1996" fmla="*/ 589326 w 2570530"/>
                  <a:gd name="connsiteY1996" fmla="*/ 545341 h 819527"/>
                  <a:gd name="connsiteX1997" fmla="*/ 583318 w 2570530"/>
                  <a:gd name="connsiteY1997" fmla="*/ 537818 h 819527"/>
                  <a:gd name="connsiteX1998" fmla="*/ 586266 w 2570530"/>
                  <a:gd name="connsiteY1998" fmla="*/ 530188 h 819527"/>
                  <a:gd name="connsiteX1999" fmla="*/ 596617 w 2570530"/>
                  <a:gd name="connsiteY1999" fmla="*/ 526000 h 819527"/>
                  <a:gd name="connsiteX2000" fmla="*/ 602587 w 2570530"/>
                  <a:gd name="connsiteY2000" fmla="*/ 525468 h 819527"/>
                  <a:gd name="connsiteX2001" fmla="*/ 2155207 w 2570530"/>
                  <a:gd name="connsiteY2001" fmla="*/ 521901 h 819527"/>
                  <a:gd name="connsiteX2002" fmla="*/ 2168202 w 2570530"/>
                  <a:gd name="connsiteY2002" fmla="*/ 521901 h 819527"/>
                  <a:gd name="connsiteX2003" fmla="*/ 2179166 w 2570530"/>
                  <a:gd name="connsiteY2003" fmla="*/ 529706 h 819527"/>
                  <a:gd name="connsiteX2004" fmla="*/ 2179166 w 2570530"/>
                  <a:gd name="connsiteY2004" fmla="*/ 539451 h 819527"/>
                  <a:gd name="connsiteX2005" fmla="*/ 2168202 w 2570530"/>
                  <a:gd name="connsiteY2005" fmla="*/ 547257 h 819527"/>
                  <a:gd name="connsiteX2006" fmla="*/ 2155207 w 2570530"/>
                  <a:gd name="connsiteY2006" fmla="*/ 547257 h 819527"/>
                  <a:gd name="connsiteX2007" fmla="*/ 2144242 w 2570530"/>
                  <a:gd name="connsiteY2007" fmla="*/ 539451 h 819527"/>
                  <a:gd name="connsiteX2008" fmla="*/ 2144242 w 2570530"/>
                  <a:gd name="connsiteY2008" fmla="*/ 529706 h 819527"/>
                  <a:gd name="connsiteX2009" fmla="*/ 2155207 w 2570530"/>
                  <a:gd name="connsiteY2009" fmla="*/ 521901 h 819527"/>
                  <a:gd name="connsiteX2010" fmla="*/ 1524576 w 2570530"/>
                  <a:gd name="connsiteY2010" fmla="*/ 521901 h 819527"/>
                  <a:gd name="connsiteX2011" fmla="*/ 1537571 w 2570530"/>
                  <a:gd name="connsiteY2011" fmla="*/ 521901 h 819527"/>
                  <a:gd name="connsiteX2012" fmla="*/ 1548536 w 2570530"/>
                  <a:gd name="connsiteY2012" fmla="*/ 529706 h 819527"/>
                  <a:gd name="connsiteX2013" fmla="*/ 1548535 w 2570530"/>
                  <a:gd name="connsiteY2013" fmla="*/ 539451 h 819527"/>
                  <a:gd name="connsiteX2014" fmla="*/ 1537571 w 2570530"/>
                  <a:gd name="connsiteY2014" fmla="*/ 547257 h 819527"/>
                  <a:gd name="connsiteX2015" fmla="*/ 1524577 w 2570530"/>
                  <a:gd name="connsiteY2015" fmla="*/ 547257 h 819527"/>
                  <a:gd name="connsiteX2016" fmla="*/ 1513612 w 2570530"/>
                  <a:gd name="connsiteY2016" fmla="*/ 539451 h 819527"/>
                  <a:gd name="connsiteX2017" fmla="*/ 1513612 w 2570530"/>
                  <a:gd name="connsiteY2017" fmla="*/ 529706 h 819527"/>
                  <a:gd name="connsiteX2018" fmla="*/ 1524576 w 2570530"/>
                  <a:gd name="connsiteY2018" fmla="*/ 521901 h 819527"/>
                  <a:gd name="connsiteX2019" fmla="*/ 894073 w 2570530"/>
                  <a:gd name="connsiteY2019" fmla="*/ 521901 h 819527"/>
                  <a:gd name="connsiteX2020" fmla="*/ 907067 w 2570530"/>
                  <a:gd name="connsiteY2020" fmla="*/ 521901 h 819527"/>
                  <a:gd name="connsiteX2021" fmla="*/ 918033 w 2570530"/>
                  <a:gd name="connsiteY2021" fmla="*/ 529706 h 819527"/>
                  <a:gd name="connsiteX2022" fmla="*/ 918032 w 2570530"/>
                  <a:gd name="connsiteY2022" fmla="*/ 539451 h 819527"/>
                  <a:gd name="connsiteX2023" fmla="*/ 907067 w 2570530"/>
                  <a:gd name="connsiteY2023" fmla="*/ 547257 h 819527"/>
                  <a:gd name="connsiteX2024" fmla="*/ 894074 w 2570530"/>
                  <a:gd name="connsiteY2024" fmla="*/ 547257 h 819527"/>
                  <a:gd name="connsiteX2025" fmla="*/ 883109 w 2570530"/>
                  <a:gd name="connsiteY2025" fmla="*/ 539451 h 819527"/>
                  <a:gd name="connsiteX2026" fmla="*/ 883109 w 2570530"/>
                  <a:gd name="connsiteY2026" fmla="*/ 529706 h 819527"/>
                  <a:gd name="connsiteX2027" fmla="*/ 894073 w 2570530"/>
                  <a:gd name="connsiteY2027" fmla="*/ 521901 h 819527"/>
                  <a:gd name="connsiteX2028" fmla="*/ 264763 w 2570530"/>
                  <a:gd name="connsiteY2028" fmla="*/ 521901 h 819527"/>
                  <a:gd name="connsiteX2029" fmla="*/ 277758 w 2570530"/>
                  <a:gd name="connsiteY2029" fmla="*/ 521901 h 819527"/>
                  <a:gd name="connsiteX2030" fmla="*/ 288723 w 2570530"/>
                  <a:gd name="connsiteY2030" fmla="*/ 529706 h 819527"/>
                  <a:gd name="connsiteX2031" fmla="*/ 288723 w 2570530"/>
                  <a:gd name="connsiteY2031" fmla="*/ 539451 h 819527"/>
                  <a:gd name="connsiteX2032" fmla="*/ 277758 w 2570530"/>
                  <a:gd name="connsiteY2032" fmla="*/ 547257 h 819527"/>
                  <a:gd name="connsiteX2033" fmla="*/ 264764 w 2570530"/>
                  <a:gd name="connsiteY2033" fmla="*/ 547257 h 819527"/>
                  <a:gd name="connsiteX2034" fmla="*/ 253799 w 2570530"/>
                  <a:gd name="connsiteY2034" fmla="*/ 539451 h 819527"/>
                  <a:gd name="connsiteX2035" fmla="*/ 253799 w 2570530"/>
                  <a:gd name="connsiteY2035" fmla="*/ 529706 h 819527"/>
                  <a:gd name="connsiteX2036" fmla="*/ 264763 w 2570530"/>
                  <a:gd name="connsiteY2036" fmla="*/ 521901 h 819527"/>
                  <a:gd name="connsiteX2037" fmla="*/ 52987 w 2570530"/>
                  <a:gd name="connsiteY2037" fmla="*/ 517796 h 819527"/>
                  <a:gd name="connsiteX2038" fmla="*/ 56563 w 2570530"/>
                  <a:gd name="connsiteY2038" fmla="*/ 518737 h 819527"/>
                  <a:gd name="connsiteX2039" fmla="*/ 106346 w 2570530"/>
                  <a:gd name="connsiteY2039" fmla="*/ 551547 h 819527"/>
                  <a:gd name="connsiteX2040" fmla="*/ 107667 w 2570530"/>
                  <a:gd name="connsiteY2040" fmla="*/ 575956 h 819527"/>
                  <a:gd name="connsiteX2041" fmla="*/ 82699 w 2570530"/>
                  <a:gd name="connsiteY2041" fmla="*/ 595153 h 819527"/>
                  <a:gd name="connsiteX2042" fmla="*/ 48411 w 2570530"/>
                  <a:gd name="connsiteY2042" fmla="*/ 596093 h 819527"/>
                  <a:gd name="connsiteX2043" fmla="*/ 40188 w 2570530"/>
                  <a:gd name="connsiteY2043" fmla="*/ 590674 h 819527"/>
                  <a:gd name="connsiteX2044" fmla="*/ 1929461 w 2570530"/>
                  <a:gd name="connsiteY2044" fmla="*/ 514152 h 819527"/>
                  <a:gd name="connsiteX2045" fmla="*/ 1946878 w 2570530"/>
                  <a:gd name="connsiteY2045" fmla="*/ 518737 h 819527"/>
                  <a:gd name="connsiteX2046" fmla="*/ 1996662 w 2570530"/>
                  <a:gd name="connsiteY2046" fmla="*/ 551547 h 819527"/>
                  <a:gd name="connsiteX2047" fmla="*/ 1997983 w 2570530"/>
                  <a:gd name="connsiteY2047" fmla="*/ 575956 h 819527"/>
                  <a:gd name="connsiteX2048" fmla="*/ 1973015 w 2570530"/>
                  <a:gd name="connsiteY2048" fmla="*/ 595153 h 819527"/>
                  <a:gd name="connsiteX2049" fmla="*/ 1938727 w 2570530"/>
                  <a:gd name="connsiteY2049" fmla="*/ 596093 h 819527"/>
                  <a:gd name="connsiteX2050" fmla="*/ 1888943 w 2570530"/>
                  <a:gd name="connsiteY2050" fmla="*/ 563283 h 819527"/>
                  <a:gd name="connsiteX2051" fmla="*/ 1887622 w 2570530"/>
                  <a:gd name="connsiteY2051" fmla="*/ 538875 h 819527"/>
                  <a:gd name="connsiteX2052" fmla="*/ 1912590 w 2570530"/>
                  <a:gd name="connsiteY2052" fmla="*/ 519677 h 819527"/>
                  <a:gd name="connsiteX2053" fmla="*/ 1929461 w 2570530"/>
                  <a:gd name="connsiteY2053" fmla="*/ 514152 h 819527"/>
                  <a:gd name="connsiteX2054" fmla="*/ 1298957 w 2570530"/>
                  <a:gd name="connsiteY2054" fmla="*/ 514152 h 819527"/>
                  <a:gd name="connsiteX2055" fmla="*/ 1316375 w 2570530"/>
                  <a:gd name="connsiteY2055" fmla="*/ 518737 h 819527"/>
                  <a:gd name="connsiteX2056" fmla="*/ 1366159 w 2570530"/>
                  <a:gd name="connsiteY2056" fmla="*/ 551547 h 819527"/>
                  <a:gd name="connsiteX2057" fmla="*/ 1367480 w 2570530"/>
                  <a:gd name="connsiteY2057" fmla="*/ 575956 h 819527"/>
                  <a:gd name="connsiteX2058" fmla="*/ 1342512 w 2570530"/>
                  <a:gd name="connsiteY2058" fmla="*/ 595153 h 819527"/>
                  <a:gd name="connsiteX2059" fmla="*/ 1308223 w 2570530"/>
                  <a:gd name="connsiteY2059" fmla="*/ 596093 h 819527"/>
                  <a:gd name="connsiteX2060" fmla="*/ 1258439 w 2570530"/>
                  <a:gd name="connsiteY2060" fmla="*/ 563283 h 819527"/>
                  <a:gd name="connsiteX2061" fmla="*/ 1257119 w 2570530"/>
                  <a:gd name="connsiteY2061" fmla="*/ 538875 h 819527"/>
                  <a:gd name="connsiteX2062" fmla="*/ 1282086 w 2570530"/>
                  <a:gd name="connsiteY2062" fmla="*/ 519677 h 819527"/>
                  <a:gd name="connsiteX2063" fmla="*/ 1298957 w 2570530"/>
                  <a:gd name="connsiteY2063" fmla="*/ 514152 h 819527"/>
                  <a:gd name="connsiteX2064" fmla="*/ 669647 w 2570530"/>
                  <a:gd name="connsiteY2064" fmla="*/ 514152 h 819527"/>
                  <a:gd name="connsiteX2065" fmla="*/ 687066 w 2570530"/>
                  <a:gd name="connsiteY2065" fmla="*/ 518737 h 819527"/>
                  <a:gd name="connsiteX2066" fmla="*/ 736849 w 2570530"/>
                  <a:gd name="connsiteY2066" fmla="*/ 551547 h 819527"/>
                  <a:gd name="connsiteX2067" fmla="*/ 738170 w 2570530"/>
                  <a:gd name="connsiteY2067" fmla="*/ 575956 h 819527"/>
                  <a:gd name="connsiteX2068" fmla="*/ 713202 w 2570530"/>
                  <a:gd name="connsiteY2068" fmla="*/ 595153 h 819527"/>
                  <a:gd name="connsiteX2069" fmla="*/ 678914 w 2570530"/>
                  <a:gd name="connsiteY2069" fmla="*/ 596093 h 819527"/>
                  <a:gd name="connsiteX2070" fmla="*/ 629130 w 2570530"/>
                  <a:gd name="connsiteY2070" fmla="*/ 563283 h 819527"/>
                  <a:gd name="connsiteX2071" fmla="*/ 627809 w 2570530"/>
                  <a:gd name="connsiteY2071" fmla="*/ 538875 h 819527"/>
                  <a:gd name="connsiteX2072" fmla="*/ 652777 w 2570530"/>
                  <a:gd name="connsiteY2072" fmla="*/ 519677 h 819527"/>
                  <a:gd name="connsiteX2073" fmla="*/ 669647 w 2570530"/>
                  <a:gd name="connsiteY2073" fmla="*/ 514152 h 819527"/>
                  <a:gd name="connsiteX2074" fmla="*/ 2316949 w 2570530"/>
                  <a:gd name="connsiteY2074" fmla="*/ 509722 h 819527"/>
                  <a:gd name="connsiteX2075" fmla="*/ 2321942 w 2570530"/>
                  <a:gd name="connsiteY2075" fmla="*/ 511382 h 819527"/>
                  <a:gd name="connsiteX2076" fmla="*/ 2327702 w 2570530"/>
                  <a:gd name="connsiteY2076" fmla="*/ 515864 h 819527"/>
                  <a:gd name="connsiteX2077" fmla="*/ 2327251 w 2570530"/>
                  <a:gd name="connsiteY2077" fmla="*/ 523104 h 819527"/>
                  <a:gd name="connsiteX2078" fmla="*/ 2320956 w 2570530"/>
                  <a:gd name="connsiteY2078" fmla="*/ 527205 h 819527"/>
                  <a:gd name="connsiteX2079" fmla="*/ 2310785 w 2570530"/>
                  <a:gd name="connsiteY2079" fmla="*/ 526884 h 819527"/>
                  <a:gd name="connsiteX2080" fmla="*/ 2305024 w 2570530"/>
                  <a:gd name="connsiteY2080" fmla="*/ 522402 h 819527"/>
                  <a:gd name="connsiteX2081" fmla="*/ 2305475 w 2570530"/>
                  <a:gd name="connsiteY2081" fmla="*/ 515162 h 819527"/>
                  <a:gd name="connsiteX2082" fmla="*/ 2311770 w 2570530"/>
                  <a:gd name="connsiteY2082" fmla="*/ 511061 h 819527"/>
                  <a:gd name="connsiteX2083" fmla="*/ 2316949 w 2570530"/>
                  <a:gd name="connsiteY2083" fmla="*/ 509722 h 819527"/>
                  <a:gd name="connsiteX2084" fmla="*/ 1686319 w 2570530"/>
                  <a:gd name="connsiteY2084" fmla="*/ 509722 h 819527"/>
                  <a:gd name="connsiteX2085" fmla="*/ 1691311 w 2570530"/>
                  <a:gd name="connsiteY2085" fmla="*/ 511382 h 819527"/>
                  <a:gd name="connsiteX2086" fmla="*/ 1697072 w 2570530"/>
                  <a:gd name="connsiteY2086" fmla="*/ 515864 h 819527"/>
                  <a:gd name="connsiteX2087" fmla="*/ 1696620 w 2570530"/>
                  <a:gd name="connsiteY2087" fmla="*/ 523104 h 819527"/>
                  <a:gd name="connsiteX2088" fmla="*/ 1690325 w 2570530"/>
                  <a:gd name="connsiteY2088" fmla="*/ 527205 h 819527"/>
                  <a:gd name="connsiteX2089" fmla="*/ 1680154 w 2570530"/>
                  <a:gd name="connsiteY2089" fmla="*/ 526884 h 819527"/>
                  <a:gd name="connsiteX2090" fmla="*/ 1674394 w 2570530"/>
                  <a:gd name="connsiteY2090" fmla="*/ 522402 h 819527"/>
                  <a:gd name="connsiteX2091" fmla="*/ 1674845 w 2570530"/>
                  <a:gd name="connsiteY2091" fmla="*/ 515162 h 819527"/>
                  <a:gd name="connsiteX2092" fmla="*/ 1681140 w 2570530"/>
                  <a:gd name="connsiteY2092" fmla="*/ 511061 h 819527"/>
                  <a:gd name="connsiteX2093" fmla="*/ 1686319 w 2570530"/>
                  <a:gd name="connsiteY2093" fmla="*/ 509722 h 819527"/>
                  <a:gd name="connsiteX2094" fmla="*/ 1055816 w 2570530"/>
                  <a:gd name="connsiteY2094" fmla="*/ 509722 h 819527"/>
                  <a:gd name="connsiteX2095" fmla="*/ 1060808 w 2570530"/>
                  <a:gd name="connsiteY2095" fmla="*/ 511382 h 819527"/>
                  <a:gd name="connsiteX2096" fmla="*/ 1066568 w 2570530"/>
                  <a:gd name="connsiteY2096" fmla="*/ 515864 h 819527"/>
                  <a:gd name="connsiteX2097" fmla="*/ 1066117 w 2570530"/>
                  <a:gd name="connsiteY2097" fmla="*/ 523104 h 819527"/>
                  <a:gd name="connsiteX2098" fmla="*/ 1059822 w 2570530"/>
                  <a:gd name="connsiteY2098" fmla="*/ 527205 h 819527"/>
                  <a:gd name="connsiteX2099" fmla="*/ 1049651 w 2570530"/>
                  <a:gd name="connsiteY2099" fmla="*/ 526884 h 819527"/>
                  <a:gd name="connsiteX2100" fmla="*/ 1043890 w 2570530"/>
                  <a:gd name="connsiteY2100" fmla="*/ 522402 h 819527"/>
                  <a:gd name="connsiteX2101" fmla="*/ 1044342 w 2570530"/>
                  <a:gd name="connsiteY2101" fmla="*/ 515162 h 819527"/>
                  <a:gd name="connsiteX2102" fmla="*/ 1050637 w 2570530"/>
                  <a:gd name="connsiteY2102" fmla="*/ 511061 h 819527"/>
                  <a:gd name="connsiteX2103" fmla="*/ 1055816 w 2570530"/>
                  <a:gd name="connsiteY2103" fmla="*/ 509722 h 819527"/>
                  <a:gd name="connsiteX2104" fmla="*/ 426506 w 2570530"/>
                  <a:gd name="connsiteY2104" fmla="*/ 509722 h 819527"/>
                  <a:gd name="connsiteX2105" fmla="*/ 431499 w 2570530"/>
                  <a:gd name="connsiteY2105" fmla="*/ 511382 h 819527"/>
                  <a:gd name="connsiteX2106" fmla="*/ 437259 w 2570530"/>
                  <a:gd name="connsiteY2106" fmla="*/ 515864 h 819527"/>
                  <a:gd name="connsiteX2107" fmla="*/ 436808 w 2570530"/>
                  <a:gd name="connsiteY2107" fmla="*/ 523104 h 819527"/>
                  <a:gd name="connsiteX2108" fmla="*/ 430512 w 2570530"/>
                  <a:gd name="connsiteY2108" fmla="*/ 527205 h 819527"/>
                  <a:gd name="connsiteX2109" fmla="*/ 420342 w 2570530"/>
                  <a:gd name="connsiteY2109" fmla="*/ 526884 h 819527"/>
                  <a:gd name="connsiteX2110" fmla="*/ 414581 w 2570530"/>
                  <a:gd name="connsiteY2110" fmla="*/ 522402 h 819527"/>
                  <a:gd name="connsiteX2111" fmla="*/ 415032 w 2570530"/>
                  <a:gd name="connsiteY2111" fmla="*/ 515162 h 819527"/>
                  <a:gd name="connsiteX2112" fmla="*/ 421327 w 2570530"/>
                  <a:gd name="connsiteY2112" fmla="*/ 511061 h 819527"/>
                  <a:gd name="connsiteX2113" fmla="*/ 426506 w 2570530"/>
                  <a:gd name="connsiteY2113" fmla="*/ 509722 h 819527"/>
                  <a:gd name="connsiteX2114" fmla="*/ 2130627 w 2570530"/>
                  <a:gd name="connsiteY2114" fmla="*/ 506321 h 819527"/>
                  <a:gd name="connsiteX2115" fmla="*/ 2135619 w 2570530"/>
                  <a:gd name="connsiteY2115" fmla="*/ 507982 h 819527"/>
                  <a:gd name="connsiteX2116" fmla="*/ 2141379 w 2570530"/>
                  <a:gd name="connsiteY2116" fmla="*/ 512463 h 819527"/>
                  <a:gd name="connsiteX2117" fmla="*/ 2140929 w 2570530"/>
                  <a:gd name="connsiteY2117" fmla="*/ 519703 h 819527"/>
                  <a:gd name="connsiteX2118" fmla="*/ 2134633 w 2570530"/>
                  <a:gd name="connsiteY2118" fmla="*/ 523804 h 819527"/>
                  <a:gd name="connsiteX2119" fmla="*/ 2124462 w 2570530"/>
                  <a:gd name="connsiteY2119" fmla="*/ 523483 h 819527"/>
                  <a:gd name="connsiteX2120" fmla="*/ 2118701 w 2570530"/>
                  <a:gd name="connsiteY2120" fmla="*/ 519001 h 819527"/>
                  <a:gd name="connsiteX2121" fmla="*/ 2119152 w 2570530"/>
                  <a:gd name="connsiteY2121" fmla="*/ 511761 h 819527"/>
                  <a:gd name="connsiteX2122" fmla="*/ 2125448 w 2570530"/>
                  <a:gd name="connsiteY2122" fmla="*/ 507660 h 819527"/>
                  <a:gd name="connsiteX2123" fmla="*/ 2130627 w 2570530"/>
                  <a:gd name="connsiteY2123" fmla="*/ 506321 h 819527"/>
                  <a:gd name="connsiteX2124" fmla="*/ 1499996 w 2570530"/>
                  <a:gd name="connsiteY2124" fmla="*/ 506321 h 819527"/>
                  <a:gd name="connsiteX2125" fmla="*/ 1504988 w 2570530"/>
                  <a:gd name="connsiteY2125" fmla="*/ 507982 h 819527"/>
                  <a:gd name="connsiteX2126" fmla="*/ 1510749 w 2570530"/>
                  <a:gd name="connsiteY2126" fmla="*/ 512463 h 819527"/>
                  <a:gd name="connsiteX2127" fmla="*/ 1510298 w 2570530"/>
                  <a:gd name="connsiteY2127" fmla="*/ 519703 h 819527"/>
                  <a:gd name="connsiteX2128" fmla="*/ 1504002 w 2570530"/>
                  <a:gd name="connsiteY2128" fmla="*/ 523804 h 819527"/>
                  <a:gd name="connsiteX2129" fmla="*/ 1493831 w 2570530"/>
                  <a:gd name="connsiteY2129" fmla="*/ 523483 h 819527"/>
                  <a:gd name="connsiteX2130" fmla="*/ 1488070 w 2570530"/>
                  <a:gd name="connsiteY2130" fmla="*/ 519001 h 819527"/>
                  <a:gd name="connsiteX2131" fmla="*/ 1488521 w 2570530"/>
                  <a:gd name="connsiteY2131" fmla="*/ 511761 h 819527"/>
                  <a:gd name="connsiteX2132" fmla="*/ 1494817 w 2570530"/>
                  <a:gd name="connsiteY2132" fmla="*/ 507660 h 819527"/>
                  <a:gd name="connsiteX2133" fmla="*/ 1499996 w 2570530"/>
                  <a:gd name="connsiteY2133" fmla="*/ 506321 h 819527"/>
                  <a:gd name="connsiteX2134" fmla="*/ 869493 w 2570530"/>
                  <a:gd name="connsiteY2134" fmla="*/ 506321 h 819527"/>
                  <a:gd name="connsiteX2135" fmla="*/ 874485 w 2570530"/>
                  <a:gd name="connsiteY2135" fmla="*/ 507982 h 819527"/>
                  <a:gd name="connsiteX2136" fmla="*/ 880245 w 2570530"/>
                  <a:gd name="connsiteY2136" fmla="*/ 512463 h 819527"/>
                  <a:gd name="connsiteX2137" fmla="*/ 879795 w 2570530"/>
                  <a:gd name="connsiteY2137" fmla="*/ 519703 h 819527"/>
                  <a:gd name="connsiteX2138" fmla="*/ 873499 w 2570530"/>
                  <a:gd name="connsiteY2138" fmla="*/ 523804 h 819527"/>
                  <a:gd name="connsiteX2139" fmla="*/ 863328 w 2570530"/>
                  <a:gd name="connsiteY2139" fmla="*/ 523483 h 819527"/>
                  <a:gd name="connsiteX2140" fmla="*/ 857567 w 2570530"/>
                  <a:gd name="connsiteY2140" fmla="*/ 519001 h 819527"/>
                  <a:gd name="connsiteX2141" fmla="*/ 858018 w 2570530"/>
                  <a:gd name="connsiteY2141" fmla="*/ 511761 h 819527"/>
                  <a:gd name="connsiteX2142" fmla="*/ 864314 w 2570530"/>
                  <a:gd name="connsiteY2142" fmla="*/ 507660 h 819527"/>
                  <a:gd name="connsiteX2143" fmla="*/ 869493 w 2570530"/>
                  <a:gd name="connsiteY2143" fmla="*/ 506321 h 819527"/>
                  <a:gd name="connsiteX2144" fmla="*/ 240184 w 2570530"/>
                  <a:gd name="connsiteY2144" fmla="*/ 506321 h 819527"/>
                  <a:gd name="connsiteX2145" fmla="*/ 245175 w 2570530"/>
                  <a:gd name="connsiteY2145" fmla="*/ 507982 h 819527"/>
                  <a:gd name="connsiteX2146" fmla="*/ 250936 w 2570530"/>
                  <a:gd name="connsiteY2146" fmla="*/ 512463 h 819527"/>
                  <a:gd name="connsiteX2147" fmla="*/ 250485 w 2570530"/>
                  <a:gd name="connsiteY2147" fmla="*/ 519703 h 819527"/>
                  <a:gd name="connsiteX2148" fmla="*/ 244189 w 2570530"/>
                  <a:gd name="connsiteY2148" fmla="*/ 523804 h 819527"/>
                  <a:gd name="connsiteX2149" fmla="*/ 234018 w 2570530"/>
                  <a:gd name="connsiteY2149" fmla="*/ 523483 h 819527"/>
                  <a:gd name="connsiteX2150" fmla="*/ 228257 w 2570530"/>
                  <a:gd name="connsiteY2150" fmla="*/ 519001 h 819527"/>
                  <a:gd name="connsiteX2151" fmla="*/ 228708 w 2570530"/>
                  <a:gd name="connsiteY2151" fmla="*/ 511761 h 819527"/>
                  <a:gd name="connsiteX2152" fmla="*/ 235004 w 2570530"/>
                  <a:gd name="connsiteY2152" fmla="*/ 507660 h 819527"/>
                  <a:gd name="connsiteX2153" fmla="*/ 240184 w 2570530"/>
                  <a:gd name="connsiteY2153" fmla="*/ 506321 h 819527"/>
                  <a:gd name="connsiteX2154" fmla="*/ 2456983 w 2570530"/>
                  <a:gd name="connsiteY2154" fmla="*/ 498155 h 819527"/>
                  <a:gd name="connsiteX2155" fmla="*/ 2464312 w 2570530"/>
                  <a:gd name="connsiteY2155" fmla="*/ 500733 h 819527"/>
                  <a:gd name="connsiteX2156" fmla="*/ 2474969 w 2570530"/>
                  <a:gd name="connsiteY2156" fmla="*/ 509400 h 819527"/>
                  <a:gd name="connsiteX2157" fmla="*/ 2473967 w 2570530"/>
                  <a:gd name="connsiteY2157" fmla="*/ 520130 h 819527"/>
                  <a:gd name="connsiteX2158" fmla="*/ 2458625 w 2570530"/>
                  <a:gd name="connsiteY2158" fmla="*/ 529689 h 819527"/>
                  <a:gd name="connsiteX2159" fmla="*/ 2443552 w 2570530"/>
                  <a:gd name="connsiteY2159" fmla="*/ 528976 h 819527"/>
                  <a:gd name="connsiteX2160" fmla="*/ 2432895 w 2570530"/>
                  <a:gd name="connsiteY2160" fmla="*/ 520309 h 819527"/>
                  <a:gd name="connsiteX2161" fmla="*/ 2433898 w 2570530"/>
                  <a:gd name="connsiteY2161" fmla="*/ 509580 h 819527"/>
                  <a:gd name="connsiteX2162" fmla="*/ 2449239 w 2570530"/>
                  <a:gd name="connsiteY2162" fmla="*/ 500020 h 819527"/>
                  <a:gd name="connsiteX2163" fmla="*/ 2456983 w 2570530"/>
                  <a:gd name="connsiteY2163" fmla="*/ 498155 h 819527"/>
                  <a:gd name="connsiteX2164" fmla="*/ 1826353 w 2570530"/>
                  <a:gd name="connsiteY2164" fmla="*/ 498155 h 819527"/>
                  <a:gd name="connsiteX2165" fmla="*/ 1833682 w 2570530"/>
                  <a:gd name="connsiteY2165" fmla="*/ 500733 h 819527"/>
                  <a:gd name="connsiteX2166" fmla="*/ 1844338 w 2570530"/>
                  <a:gd name="connsiteY2166" fmla="*/ 509400 h 819527"/>
                  <a:gd name="connsiteX2167" fmla="*/ 1843336 w 2570530"/>
                  <a:gd name="connsiteY2167" fmla="*/ 520130 h 819527"/>
                  <a:gd name="connsiteX2168" fmla="*/ 1827994 w 2570530"/>
                  <a:gd name="connsiteY2168" fmla="*/ 529689 h 819527"/>
                  <a:gd name="connsiteX2169" fmla="*/ 1812921 w 2570530"/>
                  <a:gd name="connsiteY2169" fmla="*/ 528976 h 819527"/>
                  <a:gd name="connsiteX2170" fmla="*/ 1802265 w 2570530"/>
                  <a:gd name="connsiteY2170" fmla="*/ 520309 h 819527"/>
                  <a:gd name="connsiteX2171" fmla="*/ 1803267 w 2570530"/>
                  <a:gd name="connsiteY2171" fmla="*/ 509580 h 819527"/>
                  <a:gd name="connsiteX2172" fmla="*/ 1818608 w 2570530"/>
                  <a:gd name="connsiteY2172" fmla="*/ 500020 h 819527"/>
                  <a:gd name="connsiteX2173" fmla="*/ 1826353 w 2570530"/>
                  <a:gd name="connsiteY2173" fmla="*/ 498155 h 819527"/>
                  <a:gd name="connsiteX2174" fmla="*/ 1195849 w 2570530"/>
                  <a:gd name="connsiteY2174" fmla="*/ 498155 h 819527"/>
                  <a:gd name="connsiteX2175" fmla="*/ 1203178 w 2570530"/>
                  <a:gd name="connsiteY2175" fmla="*/ 500733 h 819527"/>
                  <a:gd name="connsiteX2176" fmla="*/ 1213835 w 2570530"/>
                  <a:gd name="connsiteY2176" fmla="*/ 509400 h 819527"/>
                  <a:gd name="connsiteX2177" fmla="*/ 1212833 w 2570530"/>
                  <a:gd name="connsiteY2177" fmla="*/ 520130 h 819527"/>
                  <a:gd name="connsiteX2178" fmla="*/ 1197491 w 2570530"/>
                  <a:gd name="connsiteY2178" fmla="*/ 529689 h 819527"/>
                  <a:gd name="connsiteX2179" fmla="*/ 1182417 w 2570530"/>
                  <a:gd name="connsiteY2179" fmla="*/ 528976 h 819527"/>
                  <a:gd name="connsiteX2180" fmla="*/ 1171761 w 2570530"/>
                  <a:gd name="connsiteY2180" fmla="*/ 520309 h 819527"/>
                  <a:gd name="connsiteX2181" fmla="*/ 1172763 w 2570530"/>
                  <a:gd name="connsiteY2181" fmla="*/ 509580 h 819527"/>
                  <a:gd name="connsiteX2182" fmla="*/ 1188105 w 2570530"/>
                  <a:gd name="connsiteY2182" fmla="*/ 500020 h 819527"/>
                  <a:gd name="connsiteX2183" fmla="*/ 1195849 w 2570530"/>
                  <a:gd name="connsiteY2183" fmla="*/ 498155 h 819527"/>
                  <a:gd name="connsiteX2184" fmla="*/ 566539 w 2570530"/>
                  <a:gd name="connsiteY2184" fmla="*/ 498155 h 819527"/>
                  <a:gd name="connsiteX2185" fmla="*/ 573869 w 2570530"/>
                  <a:gd name="connsiteY2185" fmla="*/ 500733 h 819527"/>
                  <a:gd name="connsiteX2186" fmla="*/ 584525 w 2570530"/>
                  <a:gd name="connsiteY2186" fmla="*/ 509400 h 819527"/>
                  <a:gd name="connsiteX2187" fmla="*/ 583523 w 2570530"/>
                  <a:gd name="connsiteY2187" fmla="*/ 520130 h 819527"/>
                  <a:gd name="connsiteX2188" fmla="*/ 568182 w 2570530"/>
                  <a:gd name="connsiteY2188" fmla="*/ 529689 h 819527"/>
                  <a:gd name="connsiteX2189" fmla="*/ 553108 w 2570530"/>
                  <a:gd name="connsiteY2189" fmla="*/ 528976 h 819527"/>
                  <a:gd name="connsiteX2190" fmla="*/ 542452 w 2570530"/>
                  <a:gd name="connsiteY2190" fmla="*/ 520309 h 819527"/>
                  <a:gd name="connsiteX2191" fmla="*/ 543454 w 2570530"/>
                  <a:gd name="connsiteY2191" fmla="*/ 509580 h 819527"/>
                  <a:gd name="connsiteX2192" fmla="*/ 558795 w 2570530"/>
                  <a:gd name="connsiteY2192" fmla="*/ 500020 h 819527"/>
                  <a:gd name="connsiteX2193" fmla="*/ 566539 w 2570530"/>
                  <a:gd name="connsiteY2193" fmla="*/ 498155 h 819527"/>
                  <a:gd name="connsiteX2194" fmla="*/ 2151199 w 2570530"/>
                  <a:gd name="connsiteY2194" fmla="*/ 478006 h 819527"/>
                  <a:gd name="connsiteX2195" fmla="*/ 2159107 w 2570530"/>
                  <a:gd name="connsiteY2195" fmla="*/ 480338 h 819527"/>
                  <a:gd name="connsiteX2196" fmla="*/ 2180309 w 2570530"/>
                  <a:gd name="connsiteY2196" fmla="*/ 495431 h 819527"/>
                  <a:gd name="connsiteX2197" fmla="*/ 2180309 w 2570530"/>
                  <a:gd name="connsiteY2197" fmla="*/ 506689 h 819527"/>
                  <a:gd name="connsiteX2198" fmla="*/ 2170938 w 2570530"/>
                  <a:gd name="connsiteY2198" fmla="*/ 513360 h 819527"/>
                  <a:gd name="connsiteX2199" fmla="*/ 2155123 w 2570530"/>
                  <a:gd name="connsiteY2199" fmla="*/ 513360 h 819527"/>
                  <a:gd name="connsiteX2200" fmla="*/ 2133921 w 2570530"/>
                  <a:gd name="connsiteY2200" fmla="*/ 498267 h 819527"/>
                  <a:gd name="connsiteX2201" fmla="*/ 2133921 w 2570530"/>
                  <a:gd name="connsiteY2201" fmla="*/ 487009 h 819527"/>
                  <a:gd name="connsiteX2202" fmla="*/ 2143292 w 2570530"/>
                  <a:gd name="connsiteY2202" fmla="*/ 480338 h 819527"/>
                  <a:gd name="connsiteX2203" fmla="*/ 2151199 w 2570530"/>
                  <a:gd name="connsiteY2203" fmla="*/ 478006 h 819527"/>
                  <a:gd name="connsiteX2204" fmla="*/ 1520569 w 2570530"/>
                  <a:gd name="connsiteY2204" fmla="*/ 478006 h 819527"/>
                  <a:gd name="connsiteX2205" fmla="*/ 1528477 w 2570530"/>
                  <a:gd name="connsiteY2205" fmla="*/ 480338 h 819527"/>
                  <a:gd name="connsiteX2206" fmla="*/ 1549679 w 2570530"/>
                  <a:gd name="connsiteY2206" fmla="*/ 495431 h 819527"/>
                  <a:gd name="connsiteX2207" fmla="*/ 1549679 w 2570530"/>
                  <a:gd name="connsiteY2207" fmla="*/ 506689 h 819527"/>
                  <a:gd name="connsiteX2208" fmla="*/ 1540307 w 2570530"/>
                  <a:gd name="connsiteY2208" fmla="*/ 513360 h 819527"/>
                  <a:gd name="connsiteX2209" fmla="*/ 1524493 w 2570530"/>
                  <a:gd name="connsiteY2209" fmla="*/ 513360 h 819527"/>
                  <a:gd name="connsiteX2210" fmla="*/ 1503290 w 2570530"/>
                  <a:gd name="connsiteY2210" fmla="*/ 498267 h 819527"/>
                  <a:gd name="connsiteX2211" fmla="*/ 1503290 w 2570530"/>
                  <a:gd name="connsiteY2211" fmla="*/ 487009 h 819527"/>
                  <a:gd name="connsiteX2212" fmla="*/ 1512662 w 2570530"/>
                  <a:gd name="connsiteY2212" fmla="*/ 480338 h 819527"/>
                  <a:gd name="connsiteX2213" fmla="*/ 1520569 w 2570530"/>
                  <a:gd name="connsiteY2213" fmla="*/ 478006 h 819527"/>
                  <a:gd name="connsiteX2214" fmla="*/ 890066 w 2570530"/>
                  <a:gd name="connsiteY2214" fmla="*/ 478006 h 819527"/>
                  <a:gd name="connsiteX2215" fmla="*/ 897973 w 2570530"/>
                  <a:gd name="connsiteY2215" fmla="*/ 480338 h 819527"/>
                  <a:gd name="connsiteX2216" fmla="*/ 919176 w 2570530"/>
                  <a:gd name="connsiteY2216" fmla="*/ 495431 h 819527"/>
                  <a:gd name="connsiteX2217" fmla="*/ 919176 w 2570530"/>
                  <a:gd name="connsiteY2217" fmla="*/ 506689 h 819527"/>
                  <a:gd name="connsiteX2218" fmla="*/ 909805 w 2570530"/>
                  <a:gd name="connsiteY2218" fmla="*/ 513360 h 819527"/>
                  <a:gd name="connsiteX2219" fmla="*/ 893990 w 2570530"/>
                  <a:gd name="connsiteY2219" fmla="*/ 513360 h 819527"/>
                  <a:gd name="connsiteX2220" fmla="*/ 872787 w 2570530"/>
                  <a:gd name="connsiteY2220" fmla="*/ 498267 h 819527"/>
                  <a:gd name="connsiteX2221" fmla="*/ 872787 w 2570530"/>
                  <a:gd name="connsiteY2221" fmla="*/ 487009 h 819527"/>
                  <a:gd name="connsiteX2222" fmla="*/ 882159 w 2570530"/>
                  <a:gd name="connsiteY2222" fmla="*/ 480338 h 819527"/>
                  <a:gd name="connsiteX2223" fmla="*/ 890066 w 2570530"/>
                  <a:gd name="connsiteY2223" fmla="*/ 478006 h 819527"/>
                  <a:gd name="connsiteX2224" fmla="*/ 260756 w 2570530"/>
                  <a:gd name="connsiteY2224" fmla="*/ 478006 h 819527"/>
                  <a:gd name="connsiteX2225" fmla="*/ 268664 w 2570530"/>
                  <a:gd name="connsiteY2225" fmla="*/ 480338 h 819527"/>
                  <a:gd name="connsiteX2226" fmla="*/ 289866 w 2570530"/>
                  <a:gd name="connsiteY2226" fmla="*/ 495431 h 819527"/>
                  <a:gd name="connsiteX2227" fmla="*/ 289866 w 2570530"/>
                  <a:gd name="connsiteY2227" fmla="*/ 506689 h 819527"/>
                  <a:gd name="connsiteX2228" fmla="*/ 280495 w 2570530"/>
                  <a:gd name="connsiteY2228" fmla="*/ 513360 h 819527"/>
                  <a:gd name="connsiteX2229" fmla="*/ 264680 w 2570530"/>
                  <a:gd name="connsiteY2229" fmla="*/ 513360 h 819527"/>
                  <a:gd name="connsiteX2230" fmla="*/ 243478 w 2570530"/>
                  <a:gd name="connsiteY2230" fmla="*/ 498267 h 819527"/>
                  <a:gd name="connsiteX2231" fmla="*/ 243478 w 2570530"/>
                  <a:gd name="connsiteY2231" fmla="*/ 487009 h 819527"/>
                  <a:gd name="connsiteX2232" fmla="*/ 252849 w 2570530"/>
                  <a:gd name="connsiteY2232" fmla="*/ 480338 h 819527"/>
                  <a:gd name="connsiteX2233" fmla="*/ 260756 w 2570530"/>
                  <a:gd name="connsiteY2233" fmla="*/ 478006 h 819527"/>
                  <a:gd name="connsiteX2234" fmla="*/ 2249441 w 2570530"/>
                  <a:gd name="connsiteY2234" fmla="*/ 469603 h 819527"/>
                  <a:gd name="connsiteX2235" fmla="*/ 2258880 w 2570530"/>
                  <a:gd name="connsiteY2235" fmla="*/ 472387 h 819527"/>
                  <a:gd name="connsiteX2236" fmla="*/ 2296700 w 2570530"/>
                  <a:gd name="connsiteY2236" fmla="*/ 499309 h 819527"/>
                  <a:gd name="connsiteX2237" fmla="*/ 2296700 w 2570530"/>
                  <a:gd name="connsiteY2237" fmla="*/ 512747 h 819527"/>
                  <a:gd name="connsiteX2238" fmla="*/ 2241525 w 2570530"/>
                  <a:gd name="connsiteY2238" fmla="*/ 552025 h 819527"/>
                  <a:gd name="connsiteX2239" fmla="*/ 2222648 w 2570530"/>
                  <a:gd name="connsiteY2239" fmla="*/ 552024 h 819527"/>
                  <a:gd name="connsiteX2240" fmla="*/ 2184828 w 2570530"/>
                  <a:gd name="connsiteY2240" fmla="*/ 525102 h 819527"/>
                  <a:gd name="connsiteX2241" fmla="*/ 2184827 w 2570530"/>
                  <a:gd name="connsiteY2241" fmla="*/ 511664 h 819527"/>
                  <a:gd name="connsiteX2242" fmla="*/ 2240003 w 2570530"/>
                  <a:gd name="connsiteY2242" fmla="*/ 472387 h 819527"/>
                  <a:gd name="connsiteX2243" fmla="*/ 2249441 w 2570530"/>
                  <a:gd name="connsiteY2243" fmla="*/ 469603 h 819527"/>
                  <a:gd name="connsiteX2244" fmla="*/ 1618811 w 2570530"/>
                  <a:gd name="connsiteY2244" fmla="*/ 469603 h 819527"/>
                  <a:gd name="connsiteX2245" fmla="*/ 1628249 w 2570530"/>
                  <a:gd name="connsiteY2245" fmla="*/ 472387 h 819527"/>
                  <a:gd name="connsiteX2246" fmla="*/ 1666070 w 2570530"/>
                  <a:gd name="connsiteY2246" fmla="*/ 499309 h 819527"/>
                  <a:gd name="connsiteX2247" fmla="*/ 1666070 w 2570530"/>
                  <a:gd name="connsiteY2247" fmla="*/ 512747 h 819527"/>
                  <a:gd name="connsiteX2248" fmla="*/ 1610894 w 2570530"/>
                  <a:gd name="connsiteY2248" fmla="*/ 552025 h 819527"/>
                  <a:gd name="connsiteX2249" fmla="*/ 1592018 w 2570530"/>
                  <a:gd name="connsiteY2249" fmla="*/ 552024 h 819527"/>
                  <a:gd name="connsiteX2250" fmla="*/ 1554198 w 2570530"/>
                  <a:gd name="connsiteY2250" fmla="*/ 525102 h 819527"/>
                  <a:gd name="connsiteX2251" fmla="*/ 1554197 w 2570530"/>
                  <a:gd name="connsiteY2251" fmla="*/ 511664 h 819527"/>
                  <a:gd name="connsiteX2252" fmla="*/ 1609373 w 2570530"/>
                  <a:gd name="connsiteY2252" fmla="*/ 472387 h 819527"/>
                  <a:gd name="connsiteX2253" fmla="*/ 1618811 w 2570530"/>
                  <a:gd name="connsiteY2253" fmla="*/ 469603 h 819527"/>
                  <a:gd name="connsiteX2254" fmla="*/ 988307 w 2570530"/>
                  <a:gd name="connsiteY2254" fmla="*/ 469603 h 819527"/>
                  <a:gd name="connsiteX2255" fmla="*/ 997746 w 2570530"/>
                  <a:gd name="connsiteY2255" fmla="*/ 472387 h 819527"/>
                  <a:gd name="connsiteX2256" fmla="*/ 1035566 w 2570530"/>
                  <a:gd name="connsiteY2256" fmla="*/ 499309 h 819527"/>
                  <a:gd name="connsiteX2257" fmla="*/ 1035566 w 2570530"/>
                  <a:gd name="connsiteY2257" fmla="*/ 512747 h 819527"/>
                  <a:gd name="connsiteX2258" fmla="*/ 980391 w 2570530"/>
                  <a:gd name="connsiteY2258" fmla="*/ 552025 h 819527"/>
                  <a:gd name="connsiteX2259" fmla="*/ 961514 w 2570530"/>
                  <a:gd name="connsiteY2259" fmla="*/ 552024 h 819527"/>
                  <a:gd name="connsiteX2260" fmla="*/ 923694 w 2570530"/>
                  <a:gd name="connsiteY2260" fmla="*/ 525102 h 819527"/>
                  <a:gd name="connsiteX2261" fmla="*/ 923693 w 2570530"/>
                  <a:gd name="connsiteY2261" fmla="*/ 511664 h 819527"/>
                  <a:gd name="connsiteX2262" fmla="*/ 978869 w 2570530"/>
                  <a:gd name="connsiteY2262" fmla="*/ 472387 h 819527"/>
                  <a:gd name="connsiteX2263" fmla="*/ 988307 w 2570530"/>
                  <a:gd name="connsiteY2263" fmla="*/ 469603 h 819527"/>
                  <a:gd name="connsiteX2264" fmla="*/ 358998 w 2570530"/>
                  <a:gd name="connsiteY2264" fmla="*/ 469603 h 819527"/>
                  <a:gd name="connsiteX2265" fmla="*/ 368436 w 2570530"/>
                  <a:gd name="connsiteY2265" fmla="*/ 472387 h 819527"/>
                  <a:gd name="connsiteX2266" fmla="*/ 406257 w 2570530"/>
                  <a:gd name="connsiteY2266" fmla="*/ 499309 h 819527"/>
                  <a:gd name="connsiteX2267" fmla="*/ 406257 w 2570530"/>
                  <a:gd name="connsiteY2267" fmla="*/ 512747 h 819527"/>
                  <a:gd name="connsiteX2268" fmla="*/ 351081 w 2570530"/>
                  <a:gd name="connsiteY2268" fmla="*/ 552025 h 819527"/>
                  <a:gd name="connsiteX2269" fmla="*/ 332204 w 2570530"/>
                  <a:gd name="connsiteY2269" fmla="*/ 552024 h 819527"/>
                  <a:gd name="connsiteX2270" fmla="*/ 294384 w 2570530"/>
                  <a:gd name="connsiteY2270" fmla="*/ 525102 h 819527"/>
                  <a:gd name="connsiteX2271" fmla="*/ 294384 w 2570530"/>
                  <a:gd name="connsiteY2271" fmla="*/ 511664 h 819527"/>
                  <a:gd name="connsiteX2272" fmla="*/ 349559 w 2570530"/>
                  <a:gd name="connsiteY2272" fmla="*/ 472387 h 819527"/>
                  <a:gd name="connsiteX2273" fmla="*/ 358998 w 2570530"/>
                  <a:gd name="connsiteY2273" fmla="*/ 469603 h 819527"/>
                  <a:gd name="connsiteX2274" fmla="*/ 2457199 w 2570530"/>
                  <a:gd name="connsiteY2274" fmla="*/ 469353 h 819527"/>
                  <a:gd name="connsiteX2275" fmla="*/ 2461947 w 2570530"/>
                  <a:gd name="connsiteY2275" fmla="*/ 471983 h 819527"/>
                  <a:gd name="connsiteX2276" fmla="*/ 2467956 w 2570530"/>
                  <a:gd name="connsiteY2276" fmla="*/ 479506 h 819527"/>
                  <a:gd name="connsiteX2277" fmla="*/ 2465006 w 2570530"/>
                  <a:gd name="connsiteY2277" fmla="*/ 487136 h 819527"/>
                  <a:gd name="connsiteX2278" fmla="*/ 2454657 w 2570530"/>
                  <a:gd name="connsiteY2278" fmla="*/ 491325 h 819527"/>
                  <a:gd name="connsiteX2279" fmla="*/ 2443938 w 2570530"/>
                  <a:gd name="connsiteY2279" fmla="*/ 489226 h 819527"/>
                  <a:gd name="connsiteX2280" fmla="*/ 2437929 w 2570530"/>
                  <a:gd name="connsiteY2280" fmla="*/ 481702 h 819527"/>
                  <a:gd name="connsiteX2281" fmla="*/ 2440878 w 2570530"/>
                  <a:gd name="connsiteY2281" fmla="*/ 474073 h 819527"/>
                  <a:gd name="connsiteX2282" fmla="*/ 2451229 w 2570530"/>
                  <a:gd name="connsiteY2282" fmla="*/ 469884 h 819527"/>
                  <a:gd name="connsiteX2283" fmla="*/ 2457199 w 2570530"/>
                  <a:gd name="connsiteY2283" fmla="*/ 469353 h 819527"/>
                  <a:gd name="connsiteX2284" fmla="*/ 1826568 w 2570530"/>
                  <a:gd name="connsiteY2284" fmla="*/ 469353 h 819527"/>
                  <a:gd name="connsiteX2285" fmla="*/ 1831317 w 2570530"/>
                  <a:gd name="connsiteY2285" fmla="*/ 471983 h 819527"/>
                  <a:gd name="connsiteX2286" fmla="*/ 1837325 w 2570530"/>
                  <a:gd name="connsiteY2286" fmla="*/ 479506 h 819527"/>
                  <a:gd name="connsiteX2287" fmla="*/ 1834376 w 2570530"/>
                  <a:gd name="connsiteY2287" fmla="*/ 487136 h 819527"/>
                  <a:gd name="connsiteX2288" fmla="*/ 1824026 w 2570530"/>
                  <a:gd name="connsiteY2288" fmla="*/ 491325 h 819527"/>
                  <a:gd name="connsiteX2289" fmla="*/ 1813307 w 2570530"/>
                  <a:gd name="connsiteY2289" fmla="*/ 489226 h 819527"/>
                  <a:gd name="connsiteX2290" fmla="*/ 1807299 w 2570530"/>
                  <a:gd name="connsiteY2290" fmla="*/ 481702 h 819527"/>
                  <a:gd name="connsiteX2291" fmla="*/ 1810248 w 2570530"/>
                  <a:gd name="connsiteY2291" fmla="*/ 474073 h 819527"/>
                  <a:gd name="connsiteX2292" fmla="*/ 1820598 w 2570530"/>
                  <a:gd name="connsiteY2292" fmla="*/ 469884 h 819527"/>
                  <a:gd name="connsiteX2293" fmla="*/ 1826568 w 2570530"/>
                  <a:gd name="connsiteY2293" fmla="*/ 469353 h 819527"/>
                  <a:gd name="connsiteX2294" fmla="*/ 1196065 w 2570530"/>
                  <a:gd name="connsiteY2294" fmla="*/ 469353 h 819527"/>
                  <a:gd name="connsiteX2295" fmla="*/ 1200814 w 2570530"/>
                  <a:gd name="connsiteY2295" fmla="*/ 471983 h 819527"/>
                  <a:gd name="connsiteX2296" fmla="*/ 1206822 w 2570530"/>
                  <a:gd name="connsiteY2296" fmla="*/ 479506 h 819527"/>
                  <a:gd name="connsiteX2297" fmla="*/ 1203873 w 2570530"/>
                  <a:gd name="connsiteY2297" fmla="*/ 487136 h 819527"/>
                  <a:gd name="connsiteX2298" fmla="*/ 1193523 w 2570530"/>
                  <a:gd name="connsiteY2298" fmla="*/ 491325 h 819527"/>
                  <a:gd name="connsiteX2299" fmla="*/ 1182804 w 2570530"/>
                  <a:gd name="connsiteY2299" fmla="*/ 489226 h 819527"/>
                  <a:gd name="connsiteX2300" fmla="*/ 1176796 w 2570530"/>
                  <a:gd name="connsiteY2300" fmla="*/ 481702 h 819527"/>
                  <a:gd name="connsiteX2301" fmla="*/ 1179745 w 2570530"/>
                  <a:gd name="connsiteY2301" fmla="*/ 474073 h 819527"/>
                  <a:gd name="connsiteX2302" fmla="*/ 1190095 w 2570530"/>
                  <a:gd name="connsiteY2302" fmla="*/ 469884 h 819527"/>
                  <a:gd name="connsiteX2303" fmla="*/ 1196065 w 2570530"/>
                  <a:gd name="connsiteY2303" fmla="*/ 469353 h 819527"/>
                  <a:gd name="connsiteX2304" fmla="*/ 566756 w 2570530"/>
                  <a:gd name="connsiteY2304" fmla="*/ 469353 h 819527"/>
                  <a:gd name="connsiteX2305" fmla="*/ 571504 w 2570530"/>
                  <a:gd name="connsiteY2305" fmla="*/ 471983 h 819527"/>
                  <a:gd name="connsiteX2306" fmla="*/ 577513 w 2570530"/>
                  <a:gd name="connsiteY2306" fmla="*/ 479506 h 819527"/>
                  <a:gd name="connsiteX2307" fmla="*/ 574563 w 2570530"/>
                  <a:gd name="connsiteY2307" fmla="*/ 487136 h 819527"/>
                  <a:gd name="connsiteX2308" fmla="*/ 564213 w 2570530"/>
                  <a:gd name="connsiteY2308" fmla="*/ 491325 h 819527"/>
                  <a:gd name="connsiteX2309" fmla="*/ 553495 w 2570530"/>
                  <a:gd name="connsiteY2309" fmla="*/ 489226 h 819527"/>
                  <a:gd name="connsiteX2310" fmla="*/ 547486 w 2570530"/>
                  <a:gd name="connsiteY2310" fmla="*/ 481702 h 819527"/>
                  <a:gd name="connsiteX2311" fmla="*/ 550435 w 2570530"/>
                  <a:gd name="connsiteY2311" fmla="*/ 474073 h 819527"/>
                  <a:gd name="connsiteX2312" fmla="*/ 560785 w 2570530"/>
                  <a:gd name="connsiteY2312" fmla="*/ 469884 h 819527"/>
                  <a:gd name="connsiteX2313" fmla="*/ 566756 w 2570530"/>
                  <a:gd name="connsiteY2313" fmla="*/ 469353 h 819527"/>
                  <a:gd name="connsiteX2314" fmla="*/ 2513295 w 2570530"/>
                  <a:gd name="connsiteY2314" fmla="*/ 464098 h 819527"/>
                  <a:gd name="connsiteX2315" fmla="*/ 2514016 w 2570530"/>
                  <a:gd name="connsiteY2315" fmla="*/ 464137 h 819527"/>
                  <a:gd name="connsiteX2316" fmla="*/ 2522499 w 2570530"/>
                  <a:gd name="connsiteY2316" fmla="*/ 512443 h 819527"/>
                  <a:gd name="connsiteX2317" fmla="*/ 2514372 w 2570530"/>
                  <a:gd name="connsiteY2317" fmla="*/ 515732 h 819527"/>
                  <a:gd name="connsiteX2318" fmla="*/ 2489370 w 2570530"/>
                  <a:gd name="connsiteY2318" fmla="*/ 510836 h 819527"/>
                  <a:gd name="connsiteX2319" fmla="*/ 2475355 w 2570530"/>
                  <a:gd name="connsiteY2319" fmla="*/ 493287 h 819527"/>
                  <a:gd name="connsiteX2320" fmla="*/ 2482233 w 2570530"/>
                  <a:gd name="connsiteY2320" fmla="*/ 475488 h 819527"/>
                  <a:gd name="connsiteX2321" fmla="*/ 2506378 w 2570530"/>
                  <a:gd name="connsiteY2321" fmla="*/ 465717 h 819527"/>
                  <a:gd name="connsiteX2322" fmla="*/ 2513295 w 2570530"/>
                  <a:gd name="connsiteY2322" fmla="*/ 464098 h 819527"/>
                  <a:gd name="connsiteX2323" fmla="*/ 1882665 w 2570530"/>
                  <a:gd name="connsiteY2323" fmla="*/ 464098 h 819527"/>
                  <a:gd name="connsiteX2324" fmla="*/ 1889674 w 2570530"/>
                  <a:gd name="connsiteY2324" fmla="*/ 464479 h 819527"/>
                  <a:gd name="connsiteX2325" fmla="*/ 1900751 w 2570530"/>
                  <a:gd name="connsiteY2325" fmla="*/ 470614 h 819527"/>
                  <a:gd name="connsiteX2326" fmla="*/ 1914765 w 2570530"/>
                  <a:gd name="connsiteY2326" fmla="*/ 488162 h 819527"/>
                  <a:gd name="connsiteX2327" fmla="*/ 1907886 w 2570530"/>
                  <a:gd name="connsiteY2327" fmla="*/ 505961 h 819527"/>
                  <a:gd name="connsiteX2328" fmla="*/ 1883742 w 2570530"/>
                  <a:gd name="connsiteY2328" fmla="*/ 515732 h 819527"/>
                  <a:gd name="connsiteX2329" fmla="*/ 1858739 w 2570530"/>
                  <a:gd name="connsiteY2329" fmla="*/ 510836 h 819527"/>
                  <a:gd name="connsiteX2330" fmla="*/ 1844724 w 2570530"/>
                  <a:gd name="connsiteY2330" fmla="*/ 493287 h 819527"/>
                  <a:gd name="connsiteX2331" fmla="*/ 1851603 w 2570530"/>
                  <a:gd name="connsiteY2331" fmla="*/ 475488 h 819527"/>
                  <a:gd name="connsiteX2332" fmla="*/ 1875748 w 2570530"/>
                  <a:gd name="connsiteY2332" fmla="*/ 465717 h 819527"/>
                  <a:gd name="connsiteX2333" fmla="*/ 1882665 w 2570530"/>
                  <a:gd name="connsiteY2333" fmla="*/ 464098 h 819527"/>
                  <a:gd name="connsiteX2334" fmla="*/ 1252161 w 2570530"/>
                  <a:gd name="connsiteY2334" fmla="*/ 464098 h 819527"/>
                  <a:gd name="connsiteX2335" fmla="*/ 1259170 w 2570530"/>
                  <a:gd name="connsiteY2335" fmla="*/ 464479 h 819527"/>
                  <a:gd name="connsiteX2336" fmla="*/ 1270247 w 2570530"/>
                  <a:gd name="connsiteY2336" fmla="*/ 470614 h 819527"/>
                  <a:gd name="connsiteX2337" fmla="*/ 1284262 w 2570530"/>
                  <a:gd name="connsiteY2337" fmla="*/ 488162 h 819527"/>
                  <a:gd name="connsiteX2338" fmla="*/ 1277383 w 2570530"/>
                  <a:gd name="connsiteY2338" fmla="*/ 505961 h 819527"/>
                  <a:gd name="connsiteX2339" fmla="*/ 1253239 w 2570530"/>
                  <a:gd name="connsiteY2339" fmla="*/ 515732 h 819527"/>
                  <a:gd name="connsiteX2340" fmla="*/ 1228236 w 2570530"/>
                  <a:gd name="connsiteY2340" fmla="*/ 510836 h 819527"/>
                  <a:gd name="connsiteX2341" fmla="*/ 1214221 w 2570530"/>
                  <a:gd name="connsiteY2341" fmla="*/ 493287 h 819527"/>
                  <a:gd name="connsiteX2342" fmla="*/ 1221099 w 2570530"/>
                  <a:gd name="connsiteY2342" fmla="*/ 475488 h 819527"/>
                  <a:gd name="connsiteX2343" fmla="*/ 1245245 w 2570530"/>
                  <a:gd name="connsiteY2343" fmla="*/ 465717 h 819527"/>
                  <a:gd name="connsiteX2344" fmla="*/ 1252161 w 2570530"/>
                  <a:gd name="connsiteY2344" fmla="*/ 464098 h 819527"/>
                  <a:gd name="connsiteX2345" fmla="*/ 622852 w 2570530"/>
                  <a:gd name="connsiteY2345" fmla="*/ 464098 h 819527"/>
                  <a:gd name="connsiteX2346" fmla="*/ 629861 w 2570530"/>
                  <a:gd name="connsiteY2346" fmla="*/ 464479 h 819527"/>
                  <a:gd name="connsiteX2347" fmla="*/ 640938 w 2570530"/>
                  <a:gd name="connsiteY2347" fmla="*/ 470614 h 819527"/>
                  <a:gd name="connsiteX2348" fmla="*/ 654952 w 2570530"/>
                  <a:gd name="connsiteY2348" fmla="*/ 488162 h 819527"/>
                  <a:gd name="connsiteX2349" fmla="*/ 648073 w 2570530"/>
                  <a:gd name="connsiteY2349" fmla="*/ 505961 h 819527"/>
                  <a:gd name="connsiteX2350" fmla="*/ 623929 w 2570530"/>
                  <a:gd name="connsiteY2350" fmla="*/ 515732 h 819527"/>
                  <a:gd name="connsiteX2351" fmla="*/ 598926 w 2570530"/>
                  <a:gd name="connsiteY2351" fmla="*/ 510836 h 819527"/>
                  <a:gd name="connsiteX2352" fmla="*/ 584911 w 2570530"/>
                  <a:gd name="connsiteY2352" fmla="*/ 493287 h 819527"/>
                  <a:gd name="connsiteX2353" fmla="*/ 591790 w 2570530"/>
                  <a:gd name="connsiteY2353" fmla="*/ 475488 h 819527"/>
                  <a:gd name="connsiteX2354" fmla="*/ 615935 w 2570530"/>
                  <a:gd name="connsiteY2354" fmla="*/ 465717 h 819527"/>
                  <a:gd name="connsiteX2355" fmla="*/ 622852 w 2570530"/>
                  <a:gd name="connsiteY2355" fmla="*/ 464098 h 819527"/>
                  <a:gd name="connsiteX2356" fmla="*/ 2511666 w 2570530"/>
                  <a:gd name="connsiteY2356" fmla="*/ 450758 h 819527"/>
                  <a:gd name="connsiteX2357" fmla="*/ 2511714 w 2570530"/>
                  <a:gd name="connsiteY2357" fmla="*/ 451031 h 819527"/>
                  <a:gd name="connsiteX2358" fmla="*/ 2511652 w 2570530"/>
                  <a:gd name="connsiteY2358" fmla="*/ 450983 h 819527"/>
                  <a:gd name="connsiteX2359" fmla="*/ 1892946 w 2570530"/>
                  <a:gd name="connsiteY2359" fmla="*/ 438303 h 819527"/>
                  <a:gd name="connsiteX2360" fmla="*/ 1897939 w 2570530"/>
                  <a:gd name="connsiteY2360" fmla="*/ 439963 h 819527"/>
                  <a:gd name="connsiteX2361" fmla="*/ 1903699 w 2570530"/>
                  <a:gd name="connsiteY2361" fmla="*/ 444445 h 819527"/>
                  <a:gd name="connsiteX2362" fmla="*/ 1903248 w 2570530"/>
                  <a:gd name="connsiteY2362" fmla="*/ 451685 h 819527"/>
                  <a:gd name="connsiteX2363" fmla="*/ 1896952 w 2570530"/>
                  <a:gd name="connsiteY2363" fmla="*/ 455786 h 819527"/>
                  <a:gd name="connsiteX2364" fmla="*/ 1886781 w 2570530"/>
                  <a:gd name="connsiteY2364" fmla="*/ 455464 h 819527"/>
                  <a:gd name="connsiteX2365" fmla="*/ 1881021 w 2570530"/>
                  <a:gd name="connsiteY2365" fmla="*/ 450983 h 819527"/>
                  <a:gd name="connsiteX2366" fmla="*/ 1881472 w 2570530"/>
                  <a:gd name="connsiteY2366" fmla="*/ 443742 h 819527"/>
                  <a:gd name="connsiteX2367" fmla="*/ 1887768 w 2570530"/>
                  <a:gd name="connsiteY2367" fmla="*/ 439642 h 819527"/>
                  <a:gd name="connsiteX2368" fmla="*/ 1892946 w 2570530"/>
                  <a:gd name="connsiteY2368" fmla="*/ 438303 h 819527"/>
                  <a:gd name="connsiteX2369" fmla="*/ 1262443 w 2570530"/>
                  <a:gd name="connsiteY2369" fmla="*/ 438303 h 819527"/>
                  <a:gd name="connsiteX2370" fmla="*/ 1267436 w 2570530"/>
                  <a:gd name="connsiteY2370" fmla="*/ 439963 h 819527"/>
                  <a:gd name="connsiteX2371" fmla="*/ 1273196 w 2570530"/>
                  <a:gd name="connsiteY2371" fmla="*/ 444445 h 819527"/>
                  <a:gd name="connsiteX2372" fmla="*/ 1272745 w 2570530"/>
                  <a:gd name="connsiteY2372" fmla="*/ 451685 h 819527"/>
                  <a:gd name="connsiteX2373" fmla="*/ 1266449 w 2570530"/>
                  <a:gd name="connsiteY2373" fmla="*/ 455786 h 819527"/>
                  <a:gd name="connsiteX2374" fmla="*/ 1256278 w 2570530"/>
                  <a:gd name="connsiteY2374" fmla="*/ 455464 h 819527"/>
                  <a:gd name="connsiteX2375" fmla="*/ 1250517 w 2570530"/>
                  <a:gd name="connsiteY2375" fmla="*/ 450983 h 819527"/>
                  <a:gd name="connsiteX2376" fmla="*/ 1250969 w 2570530"/>
                  <a:gd name="connsiteY2376" fmla="*/ 443742 h 819527"/>
                  <a:gd name="connsiteX2377" fmla="*/ 1257264 w 2570530"/>
                  <a:gd name="connsiteY2377" fmla="*/ 439642 h 819527"/>
                  <a:gd name="connsiteX2378" fmla="*/ 1262443 w 2570530"/>
                  <a:gd name="connsiteY2378" fmla="*/ 438303 h 819527"/>
                  <a:gd name="connsiteX2379" fmla="*/ 633134 w 2570530"/>
                  <a:gd name="connsiteY2379" fmla="*/ 438303 h 819527"/>
                  <a:gd name="connsiteX2380" fmla="*/ 638126 w 2570530"/>
                  <a:gd name="connsiteY2380" fmla="*/ 439963 h 819527"/>
                  <a:gd name="connsiteX2381" fmla="*/ 643886 w 2570530"/>
                  <a:gd name="connsiteY2381" fmla="*/ 444445 h 819527"/>
                  <a:gd name="connsiteX2382" fmla="*/ 643435 w 2570530"/>
                  <a:gd name="connsiteY2382" fmla="*/ 451685 h 819527"/>
                  <a:gd name="connsiteX2383" fmla="*/ 637140 w 2570530"/>
                  <a:gd name="connsiteY2383" fmla="*/ 455786 h 819527"/>
                  <a:gd name="connsiteX2384" fmla="*/ 626968 w 2570530"/>
                  <a:gd name="connsiteY2384" fmla="*/ 455464 h 819527"/>
                  <a:gd name="connsiteX2385" fmla="*/ 621208 w 2570530"/>
                  <a:gd name="connsiteY2385" fmla="*/ 450983 h 819527"/>
                  <a:gd name="connsiteX2386" fmla="*/ 621659 w 2570530"/>
                  <a:gd name="connsiteY2386" fmla="*/ 443742 h 819527"/>
                  <a:gd name="connsiteX2387" fmla="*/ 627955 w 2570530"/>
                  <a:gd name="connsiteY2387" fmla="*/ 439642 h 819527"/>
                  <a:gd name="connsiteX2388" fmla="*/ 633134 w 2570530"/>
                  <a:gd name="connsiteY2388" fmla="*/ 438303 h 819527"/>
                  <a:gd name="connsiteX2389" fmla="*/ 2482066 w 2570530"/>
                  <a:gd name="connsiteY2389" fmla="*/ 437788 h 819527"/>
                  <a:gd name="connsiteX2390" fmla="*/ 2489394 w 2570530"/>
                  <a:gd name="connsiteY2390" fmla="*/ 440367 h 819527"/>
                  <a:gd name="connsiteX2391" fmla="*/ 2500051 w 2570530"/>
                  <a:gd name="connsiteY2391" fmla="*/ 449034 h 819527"/>
                  <a:gd name="connsiteX2392" fmla="*/ 2499048 w 2570530"/>
                  <a:gd name="connsiteY2392" fmla="*/ 459763 h 819527"/>
                  <a:gd name="connsiteX2393" fmla="*/ 2483707 w 2570530"/>
                  <a:gd name="connsiteY2393" fmla="*/ 469323 h 819527"/>
                  <a:gd name="connsiteX2394" fmla="*/ 2468635 w 2570530"/>
                  <a:gd name="connsiteY2394" fmla="*/ 468610 h 819527"/>
                  <a:gd name="connsiteX2395" fmla="*/ 2457978 w 2570530"/>
                  <a:gd name="connsiteY2395" fmla="*/ 459943 h 819527"/>
                  <a:gd name="connsiteX2396" fmla="*/ 2458980 w 2570530"/>
                  <a:gd name="connsiteY2396" fmla="*/ 449213 h 819527"/>
                  <a:gd name="connsiteX2397" fmla="*/ 2474322 w 2570530"/>
                  <a:gd name="connsiteY2397" fmla="*/ 439654 h 819527"/>
                  <a:gd name="connsiteX2398" fmla="*/ 2482066 w 2570530"/>
                  <a:gd name="connsiteY2398" fmla="*/ 437788 h 819527"/>
                  <a:gd name="connsiteX2399" fmla="*/ 1851435 w 2570530"/>
                  <a:gd name="connsiteY2399" fmla="*/ 437788 h 819527"/>
                  <a:gd name="connsiteX2400" fmla="*/ 1858763 w 2570530"/>
                  <a:gd name="connsiteY2400" fmla="*/ 440367 h 819527"/>
                  <a:gd name="connsiteX2401" fmla="*/ 1869420 w 2570530"/>
                  <a:gd name="connsiteY2401" fmla="*/ 449034 h 819527"/>
                  <a:gd name="connsiteX2402" fmla="*/ 1868418 w 2570530"/>
                  <a:gd name="connsiteY2402" fmla="*/ 459763 h 819527"/>
                  <a:gd name="connsiteX2403" fmla="*/ 1853077 w 2570530"/>
                  <a:gd name="connsiteY2403" fmla="*/ 469323 h 819527"/>
                  <a:gd name="connsiteX2404" fmla="*/ 1838004 w 2570530"/>
                  <a:gd name="connsiteY2404" fmla="*/ 468610 h 819527"/>
                  <a:gd name="connsiteX2405" fmla="*/ 1827347 w 2570530"/>
                  <a:gd name="connsiteY2405" fmla="*/ 459943 h 819527"/>
                  <a:gd name="connsiteX2406" fmla="*/ 1828349 w 2570530"/>
                  <a:gd name="connsiteY2406" fmla="*/ 449213 h 819527"/>
                  <a:gd name="connsiteX2407" fmla="*/ 1843691 w 2570530"/>
                  <a:gd name="connsiteY2407" fmla="*/ 439654 h 819527"/>
                  <a:gd name="connsiteX2408" fmla="*/ 1851435 w 2570530"/>
                  <a:gd name="connsiteY2408" fmla="*/ 437788 h 819527"/>
                  <a:gd name="connsiteX2409" fmla="*/ 1220932 w 2570530"/>
                  <a:gd name="connsiteY2409" fmla="*/ 437788 h 819527"/>
                  <a:gd name="connsiteX2410" fmla="*/ 1228260 w 2570530"/>
                  <a:gd name="connsiteY2410" fmla="*/ 440367 h 819527"/>
                  <a:gd name="connsiteX2411" fmla="*/ 1238917 w 2570530"/>
                  <a:gd name="connsiteY2411" fmla="*/ 449034 h 819527"/>
                  <a:gd name="connsiteX2412" fmla="*/ 1237915 w 2570530"/>
                  <a:gd name="connsiteY2412" fmla="*/ 459763 h 819527"/>
                  <a:gd name="connsiteX2413" fmla="*/ 1222573 w 2570530"/>
                  <a:gd name="connsiteY2413" fmla="*/ 469323 h 819527"/>
                  <a:gd name="connsiteX2414" fmla="*/ 1207501 w 2570530"/>
                  <a:gd name="connsiteY2414" fmla="*/ 468610 h 819527"/>
                  <a:gd name="connsiteX2415" fmla="*/ 1196843 w 2570530"/>
                  <a:gd name="connsiteY2415" fmla="*/ 459943 h 819527"/>
                  <a:gd name="connsiteX2416" fmla="*/ 1197846 w 2570530"/>
                  <a:gd name="connsiteY2416" fmla="*/ 449213 h 819527"/>
                  <a:gd name="connsiteX2417" fmla="*/ 1213188 w 2570530"/>
                  <a:gd name="connsiteY2417" fmla="*/ 439654 h 819527"/>
                  <a:gd name="connsiteX2418" fmla="*/ 1220932 w 2570530"/>
                  <a:gd name="connsiteY2418" fmla="*/ 437788 h 819527"/>
                  <a:gd name="connsiteX2419" fmla="*/ 591623 w 2570530"/>
                  <a:gd name="connsiteY2419" fmla="*/ 437788 h 819527"/>
                  <a:gd name="connsiteX2420" fmla="*/ 598951 w 2570530"/>
                  <a:gd name="connsiteY2420" fmla="*/ 440367 h 819527"/>
                  <a:gd name="connsiteX2421" fmla="*/ 609608 w 2570530"/>
                  <a:gd name="connsiteY2421" fmla="*/ 449034 h 819527"/>
                  <a:gd name="connsiteX2422" fmla="*/ 608605 w 2570530"/>
                  <a:gd name="connsiteY2422" fmla="*/ 459763 h 819527"/>
                  <a:gd name="connsiteX2423" fmla="*/ 593263 w 2570530"/>
                  <a:gd name="connsiteY2423" fmla="*/ 469323 h 819527"/>
                  <a:gd name="connsiteX2424" fmla="*/ 578191 w 2570530"/>
                  <a:gd name="connsiteY2424" fmla="*/ 468610 h 819527"/>
                  <a:gd name="connsiteX2425" fmla="*/ 567534 w 2570530"/>
                  <a:gd name="connsiteY2425" fmla="*/ 459943 h 819527"/>
                  <a:gd name="connsiteX2426" fmla="*/ 568536 w 2570530"/>
                  <a:gd name="connsiteY2426" fmla="*/ 449213 h 819527"/>
                  <a:gd name="connsiteX2427" fmla="*/ 583878 w 2570530"/>
                  <a:gd name="connsiteY2427" fmla="*/ 439654 h 819527"/>
                  <a:gd name="connsiteX2428" fmla="*/ 591623 w 2570530"/>
                  <a:gd name="connsiteY2428" fmla="*/ 437788 h 819527"/>
                  <a:gd name="connsiteX2429" fmla="*/ 2333539 w 2570530"/>
                  <a:gd name="connsiteY2429" fmla="*/ 418472 h 819527"/>
                  <a:gd name="connsiteX2430" fmla="*/ 2353728 w 2570530"/>
                  <a:gd name="connsiteY2430" fmla="*/ 424425 h 819527"/>
                  <a:gd name="connsiteX2431" fmla="*/ 2422599 w 2570530"/>
                  <a:gd name="connsiteY2431" fmla="*/ 473451 h 819527"/>
                  <a:gd name="connsiteX2432" fmla="*/ 2422599 w 2570530"/>
                  <a:gd name="connsiteY2432" fmla="*/ 502196 h 819527"/>
                  <a:gd name="connsiteX2433" fmla="*/ 2392018 w 2570530"/>
                  <a:gd name="connsiteY2433" fmla="*/ 523964 h 819527"/>
                  <a:gd name="connsiteX2434" fmla="*/ 2351638 w 2570530"/>
                  <a:gd name="connsiteY2434" fmla="*/ 523964 h 819527"/>
                  <a:gd name="connsiteX2435" fmla="*/ 2282768 w 2570530"/>
                  <a:gd name="connsiteY2435" fmla="*/ 474939 h 819527"/>
                  <a:gd name="connsiteX2436" fmla="*/ 2282768 w 2570530"/>
                  <a:gd name="connsiteY2436" fmla="*/ 446194 h 819527"/>
                  <a:gd name="connsiteX2437" fmla="*/ 2313348 w 2570530"/>
                  <a:gd name="connsiteY2437" fmla="*/ 424425 h 819527"/>
                  <a:gd name="connsiteX2438" fmla="*/ 2333539 w 2570530"/>
                  <a:gd name="connsiteY2438" fmla="*/ 418472 h 819527"/>
                  <a:gd name="connsiteX2439" fmla="*/ 1702908 w 2570530"/>
                  <a:gd name="connsiteY2439" fmla="*/ 418472 h 819527"/>
                  <a:gd name="connsiteX2440" fmla="*/ 1723098 w 2570530"/>
                  <a:gd name="connsiteY2440" fmla="*/ 424425 h 819527"/>
                  <a:gd name="connsiteX2441" fmla="*/ 1791968 w 2570530"/>
                  <a:gd name="connsiteY2441" fmla="*/ 473451 h 819527"/>
                  <a:gd name="connsiteX2442" fmla="*/ 1791968 w 2570530"/>
                  <a:gd name="connsiteY2442" fmla="*/ 502196 h 819527"/>
                  <a:gd name="connsiteX2443" fmla="*/ 1761387 w 2570530"/>
                  <a:gd name="connsiteY2443" fmla="*/ 523964 h 819527"/>
                  <a:gd name="connsiteX2444" fmla="*/ 1721008 w 2570530"/>
                  <a:gd name="connsiteY2444" fmla="*/ 523964 h 819527"/>
                  <a:gd name="connsiteX2445" fmla="*/ 1652138 w 2570530"/>
                  <a:gd name="connsiteY2445" fmla="*/ 474939 h 819527"/>
                  <a:gd name="connsiteX2446" fmla="*/ 1652138 w 2570530"/>
                  <a:gd name="connsiteY2446" fmla="*/ 446194 h 819527"/>
                  <a:gd name="connsiteX2447" fmla="*/ 1682718 w 2570530"/>
                  <a:gd name="connsiteY2447" fmla="*/ 424425 h 819527"/>
                  <a:gd name="connsiteX2448" fmla="*/ 1702908 w 2570530"/>
                  <a:gd name="connsiteY2448" fmla="*/ 418472 h 819527"/>
                  <a:gd name="connsiteX2449" fmla="*/ 1072405 w 2570530"/>
                  <a:gd name="connsiteY2449" fmla="*/ 418472 h 819527"/>
                  <a:gd name="connsiteX2450" fmla="*/ 1092594 w 2570530"/>
                  <a:gd name="connsiteY2450" fmla="*/ 424425 h 819527"/>
                  <a:gd name="connsiteX2451" fmla="*/ 1161464 w 2570530"/>
                  <a:gd name="connsiteY2451" fmla="*/ 473451 h 819527"/>
                  <a:gd name="connsiteX2452" fmla="*/ 1161464 w 2570530"/>
                  <a:gd name="connsiteY2452" fmla="*/ 502196 h 819527"/>
                  <a:gd name="connsiteX2453" fmla="*/ 1130884 w 2570530"/>
                  <a:gd name="connsiteY2453" fmla="*/ 523964 h 819527"/>
                  <a:gd name="connsiteX2454" fmla="*/ 1090505 w 2570530"/>
                  <a:gd name="connsiteY2454" fmla="*/ 523964 h 819527"/>
                  <a:gd name="connsiteX2455" fmla="*/ 1021635 w 2570530"/>
                  <a:gd name="connsiteY2455" fmla="*/ 474939 h 819527"/>
                  <a:gd name="connsiteX2456" fmla="*/ 1021635 w 2570530"/>
                  <a:gd name="connsiteY2456" fmla="*/ 446194 h 819527"/>
                  <a:gd name="connsiteX2457" fmla="*/ 1052214 w 2570530"/>
                  <a:gd name="connsiteY2457" fmla="*/ 424425 h 819527"/>
                  <a:gd name="connsiteX2458" fmla="*/ 1072405 w 2570530"/>
                  <a:gd name="connsiteY2458" fmla="*/ 418472 h 819527"/>
                  <a:gd name="connsiteX2459" fmla="*/ 443095 w 2570530"/>
                  <a:gd name="connsiteY2459" fmla="*/ 418472 h 819527"/>
                  <a:gd name="connsiteX2460" fmla="*/ 463284 w 2570530"/>
                  <a:gd name="connsiteY2460" fmla="*/ 424425 h 819527"/>
                  <a:gd name="connsiteX2461" fmla="*/ 532155 w 2570530"/>
                  <a:gd name="connsiteY2461" fmla="*/ 473451 h 819527"/>
                  <a:gd name="connsiteX2462" fmla="*/ 532155 w 2570530"/>
                  <a:gd name="connsiteY2462" fmla="*/ 502196 h 819527"/>
                  <a:gd name="connsiteX2463" fmla="*/ 501574 w 2570530"/>
                  <a:gd name="connsiteY2463" fmla="*/ 523964 h 819527"/>
                  <a:gd name="connsiteX2464" fmla="*/ 461195 w 2570530"/>
                  <a:gd name="connsiteY2464" fmla="*/ 523964 h 819527"/>
                  <a:gd name="connsiteX2465" fmla="*/ 392325 w 2570530"/>
                  <a:gd name="connsiteY2465" fmla="*/ 474939 h 819527"/>
                  <a:gd name="connsiteX2466" fmla="*/ 392325 w 2570530"/>
                  <a:gd name="connsiteY2466" fmla="*/ 446194 h 819527"/>
                  <a:gd name="connsiteX2467" fmla="*/ 422905 w 2570530"/>
                  <a:gd name="connsiteY2467" fmla="*/ 424425 h 819527"/>
                  <a:gd name="connsiteX2468" fmla="*/ 443095 w 2570530"/>
                  <a:gd name="connsiteY2468" fmla="*/ 418472 h 819527"/>
                  <a:gd name="connsiteX2469" fmla="*/ 2024758 w 2570530"/>
                  <a:gd name="connsiteY2469" fmla="*/ 411276 h 819527"/>
                  <a:gd name="connsiteX2470" fmla="*/ 2024980 w 2570530"/>
                  <a:gd name="connsiteY2470" fmla="*/ 411308 h 819527"/>
                  <a:gd name="connsiteX2471" fmla="*/ 2024980 w 2570530"/>
                  <a:gd name="connsiteY2471" fmla="*/ 411276 h 819527"/>
                  <a:gd name="connsiteX2472" fmla="*/ 2024982 w 2570530"/>
                  <a:gd name="connsiteY2472" fmla="*/ 411276 h 819527"/>
                  <a:gd name="connsiteX2473" fmla="*/ 2058356 w 2570530"/>
                  <a:gd name="connsiteY2473" fmla="*/ 421117 h 819527"/>
                  <a:gd name="connsiteX2474" fmla="*/ 2108908 w 2570530"/>
                  <a:gd name="connsiteY2474" fmla="*/ 457104 h 819527"/>
                  <a:gd name="connsiteX2475" fmla="*/ 2108908 w 2570530"/>
                  <a:gd name="connsiteY2475" fmla="*/ 504620 h 819527"/>
                  <a:gd name="connsiteX2476" fmla="*/ 2058356 w 2570530"/>
                  <a:gd name="connsiteY2476" fmla="*/ 540606 h 819527"/>
                  <a:gd name="connsiteX2477" fmla="*/ 2024982 w 2570530"/>
                  <a:gd name="connsiteY2477" fmla="*/ 550447 h 819527"/>
                  <a:gd name="connsiteX2478" fmla="*/ 2024980 w 2570530"/>
                  <a:gd name="connsiteY2478" fmla="*/ 550447 h 819527"/>
                  <a:gd name="connsiteX2479" fmla="*/ 2024980 w 2570530"/>
                  <a:gd name="connsiteY2479" fmla="*/ 550417 h 819527"/>
                  <a:gd name="connsiteX2480" fmla="*/ 2024758 w 2570530"/>
                  <a:gd name="connsiteY2480" fmla="*/ 550448 h 819527"/>
                  <a:gd name="connsiteX2481" fmla="*/ 1991383 w 2570530"/>
                  <a:gd name="connsiteY2481" fmla="*/ 540606 h 819527"/>
                  <a:gd name="connsiteX2482" fmla="*/ 1940830 w 2570530"/>
                  <a:gd name="connsiteY2482" fmla="*/ 504620 h 819527"/>
                  <a:gd name="connsiteX2483" fmla="*/ 1940830 w 2570530"/>
                  <a:gd name="connsiteY2483" fmla="*/ 457104 h 819527"/>
                  <a:gd name="connsiteX2484" fmla="*/ 1991383 w 2570530"/>
                  <a:gd name="connsiteY2484" fmla="*/ 421118 h 819527"/>
                  <a:gd name="connsiteX2485" fmla="*/ 2024758 w 2570530"/>
                  <a:gd name="connsiteY2485" fmla="*/ 411276 h 819527"/>
                  <a:gd name="connsiteX2486" fmla="*/ 1394254 w 2570530"/>
                  <a:gd name="connsiteY2486" fmla="*/ 411276 h 819527"/>
                  <a:gd name="connsiteX2487" fmla="*/ 1394350 w 2570530"/>
                  <a:gd name="connsiteY2487" fmla="*/ 411290 h 819527"/>
                  <a:gd name="connsiteX2488" fmla="*/ 1394350 w 2570530"/>
                  <a:gd name="connsiteY2488" fmla="*/ 411276 h 819527"/>
                  <a:gd name="connsiteX2489" fmla="*/ 1394351 w 2570530"/>
                  <a:gd name="connsiteY2489" fmla="*/ 411276 h 819527"/>
                  <a:gd name="connsiteX2490" fmla="*/ 1427726 w 2570530"/>
                  <a:gd name="connsiteY2490" fmla="*/ 421117 h 819527"/>
                  <a:gd name="connsiteX2491" fmla="*/ 1478278 w 2570530"/>
                  <a:gd name="connsiteY2491" fmla="*/ 457104 h 819527"/>
                  <a:gd name="connsiteX2492" fmla="*/ 1478278 w 2570530"/>
                  <a:gd name="connsiteY2492" fmla="*/ 504620 h 819527"/>
                  <a:gd name="connsiteX2493" fmla="*/ 1427725 w 2570530"/>
                  <a:gd name="connsiteY2493" fmla="*/ 540606 h 819527"/>
                  <a:gd name="connsiteX2494" fmla="*/ 1394351 w 2570530"/>
                  <a:gd name="connsiteY2494" fmla="*/ 550447 h 819527"/>
                  <a:gd name="connsiteX2495" fmla="*/ 1394350 w 2570530"/>
                  <a:gd name="connsiteY2495" fmla="*/ 550447 h 819527"/>
                  <a:gd name="connsiteX2496" fmla="*/ 1394350 w 2570530"/>
                  <a:gd name="connsiteY2496" fmla="*/ 550434 h 819527"/>
                  <a:gd name="connsiteX2497" fmla="*/ 1394254 w 2570530"/>
                  <a:gd name="connsiteY2497" fmla="*/ 550448 h 819527"/>
                  <a:gd name="connsiteX2498" fmla="*/ 1360879 w 2570530"/>
                  <a:gd name="connsiteY2498" fmla="*/ 540606 h 819527"/>
                  <a:gd name="connsiteX2499" fmla="*/ 1310327 w 2570530"/>
                  <a:gd name="connsiteY2499" fmla="*/ 504620 h 819527"/>
                  <a:gd name="connsiteX2500" fmla="*/ 1310327 w 2570530"/>
                  <a:gd name="connsiteY2500" fmla="*/ 457104 h 819527"/>
                  <a:gd name="connsiteX2501" fmla="*/ 1360879 w 2570530"/>
                  <a:gd name="connsiteY2501" fmla="*/ 421118 h 819527"/>
                  <a:gd name="connsiteX2502" fmla="*/ 1394254 w 2570530"/>
                  <a:gd name="connsiteY2502" fmla="*/ 411276 h 819527"/>
                  <a:gd name="connsiteX2503" fmla="*/ 763846 w 2570530"/>
                  <a:gd name="connsiteY2503" fmla="*/ 411276 h 819527"/>
                  <a:gd name="connsiteX2504" fmla="*/ 763847 w 2570530"/>
                  <a:gd name="connsiteY2504" fmla="*/ 411276 h 819527"/>
                  <a:gd name="connsiteX2505" fmla="*/ 764396 w 2570530"/>
                  <a:gd name="connsiteY2505" fmla="*/ 411353 h 819527"/>
                  <a:gd name="connsiteX2506" fmla="*/ 764944 w 2570530"/>
                  <a:gd name="connsiteY2506" fmla="*/ 411276 h 819527"/>
                  <a:gd name="connsiteX2507" fmla="*/ 765167 w 2570530"/>
                  <a:gd name="connsiteY2507" fmla="*/ 411308 h 819527"/>
                  <a:gd name="connsiteX2508" fmla="*/ 765167 w 2570530"/>
                  <a:gd name="connsiteY2508" fmla="*/ 411459 h 819527"/>
                  <a:gd name="connsiteX2509" fmla="*/ 781609 w 2570530"/>
                  <a:gd name="connsiteY2509" fmla="*/ 413737 h 819527"/>
                  <a:gd name="connsiteX2510" fmla="*/ 797222 w 2570530"/>
                  <a:gd name="connsiteY2510" fmla="*/ 421117 h 819527"/>
                  <a:gd name="connsiteX2511" fmla="*/ 847775 w 2570530"/>
                  <a:gd name="connsiteY2511" fmla="*/ 457104 h 819527"/>
                  <a:gd name="connsiteX2512" fmla="*/ 847775 w 2570530"/>
                  <a:gd name="connsiteY2512" fmla="*/ 504620 h 819527"/>
                  <a:gd name="connsiteX2513" fmla="*/ 797222 w 2570530"/>
                  <a:gd name="connsiteY2513" fmla="*/ 540606 h 819527"/>
                  <a:gd name="connsiteX2514" fmla="*/ 781608 w 2570530"/>
                  <a:gd name="connsiteY2514" fmla="*/ 547987 h 819527"/>
                  <a:gd name="connsiteX2515" fmla="*/ 765167 w 2570530"/>
                  <a:gd name="connsiteY2515" fmla="*/ 550264 h 819527"/>
                  <a:gd name="connsiteX2516" fmla="*/ 765167 w 2570530"/>
                  <a:gd name="connsiteY2516" fmla="*/ 550417 h 819527"/>
                  <a:gd name="connsiteX2517" fmla="*/ 764944 w 2570530"/>
                  <a:gd name="connsiteY2517" fmla="*/ 550448 h 819527"/>
                  <a:gd name="connsiteX2518" fmla="*/ 764395 w 2570530"/>
                  <a:gd name="connsiteY2518" fmla="*/ 550371 h 819527"/>
                  <a:gd name="connsiteX2519" fmla="*/ 763847 w 2570530"/>
                  <a:gd name="connsiteY2519" fmla="*/ 550447 h 819527"/>
                  <a:gd name="connsiteX2520" fmla="*/ 763846 w 2570530"/>
                  <a:gd name="connsiteY2520" fmla="*/ 550447 h 819527"/>
                  <a:gd name="connsiteX2521" fmla="*/ 763846 w 2570530"/>
                  <a:gd name="connsiteY2521" fmla="*/ 550295 h 819527"/>
                  <a:gd name="connsiteX2522" fmla="*/ 747184 w 2570530"/>
                  <a:gd name="connsiteY2522" fmla="*/ 547987 h 819527"/>
                  <a:gd name="connsiteX2523" fmla="*/ 731570 w 2570530"/>
                  <a:gd name="connsiteY2523" fmla="*/ 540606 h 819527"/>
                  <a:gd name="connsiteX2524" fmla="*/ 681017 w 2570530"/>
                  <a:gd name="connsiteY2524" fmla="*/ 504620 h 819527"/>
                  <a:gd name="connsiteX2525" fmla="*/ 681017 w 2570530"/>
                  <a:gd name="connsiteY2525" fmla="*/ 457104 h 819527"/>
                  <a:gd name="connsiteX2526" fmla="*/ 731570 w 2570530"/>
                  <a:gd name="connsiteY2526" fmla="*/ 421118 h 819527"/>
                  <a:gd name="connsiteX2527" fmla="*/ 747184 w 2570530"/>
                  <a:gd name="connsiteY2527" fmla="*/ 413737 h 819527"/>
                  <a:gd name="connsiteX2528" fmla="*/ 763846 w 2570530"/>
                  <a:gd name="connsiteY2528" fmla="*/ 411429 h 819527"/>
                  <a:gd name="connsiteX2529" fmla="*/ 134441 w 2570530"/>
                  <a:gd name="connsiteY2529" fmla="*/ 411276 h 819527"/>
                  <a:gd name="connsiteX2530" fmla="*/ 134537 w 2570530"/>
                  <a:gd name="connsiteY2530" fmla="*/ 411290 h 819527"/>
                  <a:gd name="connsiteX2531" fmla="*/ 134537 w 2570530"/>
                  <a:gd name="connsiteY2531" fmla="*/ 411276 h 819527"/>
                  <a:gd name="connsiteX2532" fmla="*/ 134538 w 2570530"/>
                  <a:gd name="connsiteY2532" fmla="*/ 411276 h 819527"/>
                  <a:gd name="connsiteX2533" fmla="*/ 167912 w 2570530"/>
                  <a:gd name="connsiteY2533" fmla="*/ 421117 h 819527"/>
                  <a:gd name="connsiteX2534" fmla="*/ 218465 w 2570530"/>
                  <a:gd name="connsiteY2534" fmla="*/ 457104 h 819527"/>
                  <a:gd name="connsiteX2535" fmla="*/ 218465 w 2570530"/>
                  <a:gd name="connsiteY2535" fmla="*/ 504620 h 819527"/>
                  <a:gd name="connsiteX2536" fmla="*/ 167912 w 2570530"/>
                  <a:gd name="connsiteY2536" fmla="*/ 540606 h 819527"/>
                  <a:gd name="connsiteX2537" fmla="*/ 134538 w 2570530"/>
                  <a:gd name="connsiteY2537" fmla="*/ 550447 h 819527"/>
                  <a:gd name="connsiteX2538" fmla="*/ 134537 w 2570530"/>
                  <a:gd name="connsiteY2538" fmla="*/ 550447 h 819527"/>
                  <a:gd name="connsiteX2539" fmla="*/ 134537 w 2570530"/>
                  <a:gd name="connsiteY2539" fmla="*/ 550434 h 819527"/>
                  <a:gd name="connsiteX2540" fmla="*/ 134441 w 2570530"/>
                  <a:gd name="connsiteY2540" fmla="*/ 550448 h 819527"/>
                  <a:gd name="connsiteX2541" fmla="*/ 101067 w 2570530"/>
                  <a:gd name="connsiteY2541" fmla="*/ 540606 h 819527"/>
                  <a:gd name="connsiteX2542" fmla="*/ 54769 w 2570530"/>
                  <a:gd name="connsiteY2542" fmla="*/ 507649 h 819527"/>
                  <a:gd name="connsiteX2543" fmla="*/ 65522 w 2570530"/>
                  <a:gd name="connsiteY2543" fmla="*/ 446421 h 819527"/>
                  <a:gd name="connsiteX2544" fmla="*/ 101067 w 2570530"/>
                  <a:gd name="connsiteY2544" fmla="*/ 421118 h 819527"/>
                  <a:gd name="connsiteX2545" fmla="*/ 134441 w 2570530"/>
                  <a:gd name="connsiteY2545" fmla="*/ 411276 h 819527"/>
                  <a:gd name="connsiteX2546" fmla="*/ 2186700 w 2570530"/>
                  <a:gd name="connsiteY2546" fmla="*/ 399511 h 819527"/>
                  <a:gd name="connsiteX2547" fmla="*/ 2204478 w 2570530"/>
                  <a:gd name="connsiteY2547" fmla="*/ 404753 h 819527"/>
                  <a:gd name="connsiteX2548" fmla="*/ 2242737 w 2570530"/>
                  <a:gd name="connsiteY2548" fmla="*/ 431988 h 819527"/>
                  <a:gd name="connsiteX2549" fmla="*/ 2242737 w 2570530"/>
                  <a:gd name="connsiteY2549" fmla="*/ 457299 h 819527"/>
                  <a:gd name="connsiteX2550" fmla="*/ 2207787 w 2570530"/>
                  <a:gd name="connsiteY2550" fmla="*/ 482177 h 819527"/>
                  <a:gd name="connsiteX2551" fmla="*/ 2172232 w 2570530"/>
                  <a:gd name="connsiteY2551" fmla="*/ 482177 h 819527"/>
                  <a:gd name="connsiteX2552" fmla="*/ 2133973 w 2570530"/>
                  <a:gd name="connsiteY2552" fmla="*/ 454942 h 819527"/>
                  <a:gd name="connsiteX2553" fmla="*/ 2133973 w 2570530"/>
                  <a:gd name="connsiteY2553" fmla="*/ 429632 h 819527"/>
                  <a:gd name="connsiteX2554" fmla="*/ 2168923 w 2570530"/>
                  <a:gd name="connsiteY2554" fmla="*/ 404753 h 819527"/>
                  <a:gd name="connsiteX2555" fmla="*/ 2186700 w 2570530"/>
                  <a:gd name="connsiteY2555" fmla="*/ 399511 h 819527"/>
                  <a:gd name="connsiteX2556" fmla="*/ 1556069 w 2570530"/>
                  <a:gd name="connsiteY2556" fmla="*/ 399511 h 819527"/>
                  <a:gd name="connsiteX2557" fmla="*/ 1573848 w 2570530"/>
                  <a:gd name="connsiteY2557" fmla="*/ 404753 h 819527"/>
                  <a:gd name="connsiteX2558" fmla="*/ 1612106 w 2570530"/>
                  <a:gd name="connsiteY2558" fmla="*/ 431988 h 819527"/>
                  <a:gd name="connsiteX2559" fmla="*/ 1612106 w 2570530"/>
                  <a:gd name="connsiteY2559" fmla="*/ 457299 h 819527"/>
                  <a:gd name="connsiteX2560" fmla="*/ 1577157 w 2570530"/>
                  <a:gd name="connsiteY2560" fmla="*/ 482177 h 819527"/>
                  <a:gd name="connsiteX2561" fmla="*/ 1541602 w 2570530"/>
                  <a:gd name="connsiteY2561" fmla="*/ 482177 h 819527"/>
                  <a:gd name="connsiteX2562" fmla="*/ 1503343 w 2570530"/>
                  <a:gd name="connsiteY2562" fmla="*/ 454942 h 819527"/>
                  <a:gd name="connsiteX2563" fmla="*/ 1503343 w 2570530"/>
                  <a:gd name="connsiteY2563" fmla="*/ 429632 h 819527"/>
                  <a:gd name="connsiteX2564" fmla="*/ 1538292 w 2570530"/>
                  <a:gd name="connsiteY2564" fmla="*/ 404753 h 819527"/>
                  <a:gd name="connsiteX2565" fmla="*/ 1556069 w 2570530"/>
                  <a:gd name="connsiteY2565" fmla="*/ 399511 h 819527"/>
                  <a:gd name="connsiteX2566" fmla="*/ 925566 w 2570530"/>
                  <a:gd name="connsiteY2566" fmla="*/ 399511 h 819527"/>
                  <a:gd name="connsiteX2567" fmla="*/ 943344 w 2570530"/>
                  <a:gd name="connsiteY2567" fmla="*/ 404753 h 819527"/>
                  <a:gd name="connsiteX2568" fmla="*/ 981603 w 2570530"/>
                  <a:gd name="connsiteY2568" fmla="*/ 431988 h 819527"/>
                  <a:gd name="connsiteX2569" fmla="*/ 981603 w 2570530"/>
                  <a:gd name="connsiteY2569" fmla="*/ 457299 h 819527"/>
                  <a:gd name="connsiteX2570" fmla="*/ 946653 w 2570530"/>
                  <a:gd name="connsiteY2570" fmla="*/ 482177 h 819527"/>
                  <a:gd name="connsiteX2571" fmla="*/ 911098 w 2570530"/>
                  <a:gd name="connsiteY2571" fmla="*/ 482177 h 819527"/>
                  <a:gd name="connsiteX2572" fmla="*/ 872839 w 2570530"/>
                  <a:gd name="connsiteY2572" fmla="*/ 454942 h 819527"/>
                  <a:gd name="connsiteX2573" fmla="*/ 872839 w 2570530"/>
                  <a:gd name="connsiteY2573" fmla="*/ 429632 h 819527"/>
                  <a:gd name="connsiteX2574" fmla="*/ 907788 w 2570530"/>
                  <a:gd name="connsiteY2574" fmla="*/ 404753 h 819527"/>
                  <a:gd name="connsiteX2575" fmla="*/ 925566 w 2570530"/>
                  <a:gd name="connsiteY2575" fmla="*/ 399511 h 819527"/>
                  <a:gd name="connsiteX2576" fmla="*/ 296256 w 2570530"/>
                  <a:gd name="connsiteY2576" fmla="*/ 399511 h 819527"/>
                  <a:gd name="connsiteX2577" fmla="*/ 314034 w 2570530"/>
                  <a:gd name="connsiteY2577" fmla="*/ 404753 h 819527"/>
                  <a:gd name="connsiteX2578" fmla="*/ 352293 w 2570530"/>
                  <a:gd name="connsiteY2578" fmla="*/ 431988 h 819527"/>
                  <a:gd name="connsiteX2579" fmla="*/ 352293 w 2570530"/>
                  <a:gd name="connsiteY2579" fmla="*/ 457299 h 819527"/>
                  <a:gd name="connsiteX2580" fmla="*/ 317344 w 2570530"/>
                  <a:gd name="connsiteY2580" fmla="*/ 482177 h 819527"/>
                  <a:gd name="connsiteX2581" fmla="*/ 281789 w 2570530"/>
                  <a:gd name="connsiteY2581" fmla="*/ 482177 h 819527"/>
                  <a:gd name="connsiteX2582" fmla="*/ 243530 w 2570530"/>
                  <a:gd name="connsiteY2582" fmla="*/ 454942 h 819527"/>
                  <a:gd name="connsiteX2583" fmla="*/ 243530 w 2570530"/>
                  <a:gd name="connsiteY2583" fmla="*/ 429632 h 819527"/>
                  <a:gd name="connsiteX2584" fmla="*/ 278479 w 2570530"/>
                  <a:gd name="connsiteY2584" fmla="*/ 404753 h 819527"/>
                  <a:gd name="connsiteX2585" fmla="*/ 296256 w 2570530"/>
                  <a:gd name="connsiteY2585" fmla="*/ 399511 h 819527"/>
                  <a:gd name="connsiteX2586" fmla="*/ 2095333 w 2570530"/>
                  <a:gd name="connsiteY2586" fmla="*/ 399000 h 819527"/>
                  <a:gd name="connsiteX2587" fmla="*/ 2104401 w 2570530"/>
                  <a:gd name="connsiteY2587" fmla="*/ 401382 h 819527"/>
                  <a:gd name="connsiteX2588" fmla="*/ 2121358 w 2570530"/>
                  <a:gd name="connsiteY2588" fmla="*/ 412539 h 819527"/>
                  <a:gd name="connsiteX2589" fmla="*/ 2122059 w 2570530"/>
                  <a:gd name="connsiteY2589" fmla="*/ 425242 h 819527"/>
                  <a:gd name="connsiteX2590" fmla="*/ 2111899 w 2570530"/>
                  <a:gd name="connsiteY2590" fmla="*/ 433066 h 819527"/>
                  <a:gd name="connsiteX2591" fmla="*/ 2094055 w 2570530"/>
                  <a:gd name="connsiteY2591" fmla="*/ 433565 h 819527"/>
                  <a:gd name="connsiteX2592" fmla="*/ 2077098 w 2570530"/>
                  <a:gd name="connsiteY2592" fmla="*/ 422408 h 819527"/>
                  <a:gd name="connsiteX2593" fmla="*/ 2076397 w 2570530"/>
                  <a:gd name="connsiteY2593" fmla="*/ 409705 h 819527"/>
                  <a:gd name="connsiteX2594" fmla="*/ 2086556 w 2570530"/>
                  <a:gd name="connsiteY2594" fmla="*/ 401881 h 819527"/>
                  <a:gd name="connsiteX2595" fmla="*/ 2095333 w 2570530"/>
                  <a:gd name="connsiteY2595" fmla="*/ 399000 h 819527"/>
                  <a:gd name="connsiteX2596" fmla="*/ 1464703 w 2570530"/>
                  <a:gd name="connsiteY2596" fmla="*/ 399000 h 819527"/>
                  <a:gd name="connsiteX2597" fmla="*/ 1473770 w 2570530"/>
                  <a:gd name="connsiteY2597" fmla="*/ 401382 h 819527"/>
                  <a:gd name="connsiteX2598" fmla="*/ 1490727 w 2570530"/>
                  <a:gd name="connsiteY2598" fmla="*/ 412539 h 819527"/>
                  <a:gd name="connsiteX2599" fmla="*/ 1491428 w 2570530"/>
                  <a:gd name="connsiteY2599" fmla="*/ 425242 h 819527"/>
                  <a:gd name="connsiteX2600" fmla="*/ 1481269 w 2570530"/>
                  <a:gd name="connsiteY2600" fmla="*/ 433066 h 819527"/>
                  <a:gd name="connsiteX2601" fmla="*/ 1463424 w 2570530"/>
                  <a:gd name="connsiteY2601" fmla="*/ 433565 h 819527"/>
                  <a:gd name="connsiteX2602" fmla="*/ 1446468 w 2570530"/>
                  <a:gd name="connsiteY2602" fmla="*/ 422408 h 819527"/>
                  <a:gd name="connsiteX2603" fmla="*/ 1445766 w 2570530"/>
                  <a:gd name="connsiteY2603" fmla="*/ 409705 h 819527"/>
                  <a:gd name="connsiteX2604" fmla="*/ 1455926 w 2570530"/>
                  <a:gd name="connsiteY2604" fmla="*/ 401881 h 819527"/>
                  <a:gd name="connsiteX2605" fmla="*/ 1464703 w 2570530"/>
                  <a:gd name="connsiteY2605" fmla="*/ 399000 h 819527"/>
                  <a:gd name="connsiteX2606" fmla="*/ 834199 w 2570530"/>
                  <a:gd name="connsiteY2606" fmla="*/ 399000 h 819527"/>
                  <a:gd name="connsiteX2607" fmla="*/ 843267 w 2570530"/>
                  <a:gd name="connsiteY2607" fmla="*/ 401382 h 819527"/>
                  <a:gd name="connsiteX2608" fmla="*/ 860224 w 2570530"/>
                  <a:gd name="connsiteY2608" fmla="*/ 412539 h 819527"/>
                  <a:gd name="connsiteX2609" fmla="*/ 860925 w 2570530"/>
                  <a:gd name="connsiteY2609" fmla="*/ 425242 h 819527"/>
                  <a:gd name="connsiteX2610" fmla="*/ 850765 w 2570530"/>
                  <a:gd name="connsiteY2610" fmla="*/ 433066 h 819527"/>
                  <a:gd name="connsiteX2611" fmla="*/ 832921 w 2570530"/>
                  <a:gd name="connsiteY2611" fmla="*/ 433565 h 819527"/>
                  <a:gd name="connsiteX2612" fmla="*/ 815964 w 2570530"/>
                  <a:gd name="connsiteY2612" fmla="*/ 422408 h 819527"/>
                  <a:gd name="connsiteX2613" fmla="*/ 815263 w 2570530"/>
                  <a:gd name="connsiteY2613" fmla="*/ 409705 h 819527"/>
                  <a:gd name="connsiteX2614" fmla="*/ 825422 w 2570530"/>
                  <a:gd name="connsiteY2614" fmla="*/ 401881 h 819527"/>
                  <a:gd name="connsiteX2615" fmla="*/ 834199 w 2570530"/>
                  <a:gd name="connsiteY2615" fmla="*/ 399000 h 819527"/>
                  <a:gd name="connsiteX2616" fmla="*/ 204890 w 2570530"/>
                  <a:gd name="connsiteY2616" fmla="*/ 399000 h 819527"/>
                  <a:gd name="connsiteX2617" fmla="*/ 213957 w 2570530"/>
                  <a:gd name="connsiteY2617" fmla="*/ 401382 h 819527"/>
                  <a:gd name="connsiteX2618" fmla="*/ 230914 w 2570530"/>
                  <a:gd name="connsiteY2618" fmla="*/ 412539 h 819527"/>
                  <a:gd name="connsiteX2619" fmla="*/ 231615 w 2570530"/>
                  <a:gd name="connsiteY2619" fmla="*/ 425242 h 819527"/>
                  <a:gd name="connsiteX2620" fmla="*/ 221456 w 2570530"/>
                  <a:gd name="connsiteY2620" fmla="*/ 433066 h 819527"/>
                  <a:gd name="connsiteX2621" fmla="*/ 203611 w 2570530"/>
                  <a:gd name="connsiteY2621" fmla="*/ 433565 h 819527"/>
                  <a:gd name="connsiteX2622" fmla="*/ 186654 w 2570530"/>
                  <a:gd name="connsiteY2622" fmla="*/ 422408 h 819527"/>
                  <a:gd name="connsiteX2623" fmla="*/ 185954 w 2570530"/>
                  <a:gd name="connsiteY2623" fmla="*/ 409705 h 819527"/>
                  <a:gd name="connsiteX2624" fmla="*/ 196113 w 2570530"/>
                  <a:gd name="connsiteY2624" fmla="*/ 401881 h 819527"/>
                  <a:gd name="connsiteX2625" fmla="*/ 204890 w 2570530"/>
                  <a:gd name="connsiteY2625" fmla="*/ 399000 h 819527"/>
                  <a:gd name="connsiteX2626" fmla="*/ 2343227 w 2570530"/>
                  <a:gd name="connsiteY2626" fmla="*/ 396641 h 819527"/>
                  <a:gd name="connsiteX2627" fmla="*/ 2348219 w 2570530"/>
                  <a:gd name="connsiteY2627" fmla="*/ 398301 h 819527"/>
                  <a:gd name="connsiteX2628" fmla="*/ 2353979 w 2570530"/>
                  <a:gd name="connsiteY2628" fmla="*/ 402783 h 819527"/>
                  <a:gd name="connsiteX2629" fmla="*/ 2353528 w 2570530"/>
                  <a:gd name="connsiteY2629" fmla="*/ 410023 h 819527"/>
                  <a:gd name="connsiteX2630" fmla="*/ 2347233 w 2570530"/>
                  <a:gd name="connsiteY2630" fmla="*/ 414124 h 819527"/>
                  <a:gd name="connsiteX2631" fmla="*/ 2337062 w 2570530"/>
                  <a:gd name="connsiteY2631" fmla="*/ 413803 h 819527"/>
                  <a:gd name="connsiteX2632" fmla="*/ 2331301 w 2570530"/>
                  <a:gd name="connsiteY2632" fmla="*/ 409321 h 819527"/>
                  <a:gd name="connsiteX2633" fmla="*/ 2331753 w 2570530"/>
                  <a:gd name="connsiteY2633" fmla="*/ 402081 h 819527"/>
                  <a:gd name="connsiteX2634" fmla="*/ 2338048 w 2570530"/>
                  <a:gd name="connsiteY2634" fmla="*/ 397980 h 819527"/>
                  <a:gd name="connsiteX2635" fmla="*/ 2343227 w 2570530"/>
                  <a:gd name="connsiteY2635" fmla="*/ 396641 h 819527"/>
                  <a:gd name="connsiteX2636" fmla="*/ 1712596 w 2570530"/>
                  <a:gd name="connsiteY2636" fmla="*/ 396641 h 819527"/>
                  <a:gd name="connsiteX2637" fmla="*/ 1717588 w 2570530"/>
                  <a:gd name="connsiteY2637" fmla="*/ 398301 h 819527"/>
                  <a:gd name="connsiteX2638" fmla="*/ 1723349 w 2570530"/>
                  <a:gd name="connsiteY2638" fmla="*/ 402783 h 819527"/>
                  <a:gd name="connsiteX2639" fmla="*/ 1722897 w 2570530"/>
                  <a:gd name="connsiteY2639" fmla="*/ 410023 h 819527"/>
                  <a:gd name="connsiteX2640" fmla="*/ 1716602 w 2570530"/>
                  <a:gd name="connsiteY2640" fmla="*/ 414124 h 819527"/>
                  <a:gd name="connsiteX2641" fmla="*/ 1706431 w 2570530"/>
                  <a:gd name="connsiteY2641" fmla="*/ 413803 h 819527"/>
                  <a:gd name="connsiteX2642" fmla="*/ 1700671 w 2570530"/>
                  <a:gd name="connsiteY2642" fmla="*/ 409321 h 819527"/>
                  <a:gd name="connsiteX2643" fmla="*/ 1701122 w 2570530"/>
                  <a:gd name="connsiteY2643" fmla="*/ 402081 h 819527"/>
                  <a:gd name="connsiteX2644" fmla="*/ 1707417 w 2570530"/>
                  <a:gd name="connsiteY2644" fmla="*/ 397980 h 819527"/>
                  <a:gd name="connsiteX2645" fmla="*/ 1712596 w 2570530"/>
                  <a:gd name="connsiteY2645" fmla="*/ 396641 h 819527"/>
                  <a:gd name="connsiteX2646" fmla="*/ 1082093 w 2570530"/>
                  <a:gd name="connsiteY2646" fmla="*/ 396641 h 819527"/>
                  <a:gd name="connsiteX2647" fmla="*/ 1087085 w 2570530"/>
                  <a:gd name="connsiteY2647" fmla="*/ 398301 h 819527"/>
                  <a:gd name="connsiteX2648" fmla="*/ 1092846 w 2570530"/>
                  <a:gd name="connsiteY2648" fmla="*/ 402783 h 819527"/>
                  <a:gd name="connsiteX2649" fmla="*/ 1092394 w 2570530"/>
                  <a:gd name="connsiteY2649" fmla="*/ 410023 h 819527"/>
                  <a:gd name="connsiteX2650" fmla="*/ 1086099 w 2570530"/>
                  <a:gd name="connsiteY2650" fmla="*/ 414124 h 819527"/>
                  <a:gd name="connsiteX2651" fmla="*/ 1075928 w 2570530"/>
                  <a:gd name="connsiteY2651" fmla="*/ 413803 h 819527"/>
                  <a:gd name="connsiteX2652" fmla="*/ 1070167 w 2570530"/>
                  <a:gd name="connsiteY2652" fmla="*/ 409321 h 819527"/>
                  <a:gd name="connsiteX2653" fmla="*/ 1070618 w 2570530"/>
                  <a:gd name="connsiteY2653" fmla="*/ 402081 h 819527"/>
                  <a:gd name="connsiteX2654" fmla="*/ 1076914 w 2570530"/>
                  <a:gd name="connsiteY2654" fmla="*/ 397980 h 819527"/>
                  <a:gd name="connsiteX2655" fmla="*/ 1082093 w 2570530"/>
                  <a:gd name="connsiteY2655" fmla="*/ 396641 h 819527"/>
                  <a:gd name="connsiteX2656" fmla="*/ 452784 w 2570530"/>
                  <a:gd name="connsiteY2656" fmla="*/ 396641 h 819527"/>
                  <a:gd name="connsiteX2657" fmla="*/ 457775 w 2570530"/>
                  <a:gd name="connsiteY2657" fmla="*/ 398301 h 819527"/>
                  <a:gd name="connsiteX2658" fmla="*/ 463536 w 2570530"/>
                  <a:gd name="connsiteY2658" fmla="*/ 402783 h 819527"/>
                  <a:gd name="connsiteX2659" fmla="*/ 463084 w 2570530"/>
                  <a:gd name="connsiteY2659" fmla="*/ 410023 h 819527"/>
                  <a:gd name="connsiteX2660" fmla="*/ 456789 w 2570530"/>
                  <a:gd name="connsiteY2660" fmla="*/ 414124 h 819527"/>
                  <a:gd name="connsiteX2661" fmla="*/ 446618 w 2570530"/>
                  <a:gd name="connsiteY2661" fmla="*/ 413803 h 819527"/>
                  <a:gd name="connsiteX2662" fmla="*/ 440858 w 2570530"/>
                  <a:gd name="connsiteY2662" fmla="*/ 409321 h 819527"/>
                  <a:gd name="connsiteX2663" fmla="*/ 441309 w 2570530"/>
                  <a:gd name="connsiteY2663" fmla="*/ 402081 h 819527"/>
                  <a:gd name="connsiteX2664" fmla="*/ 447604 w 2570530"/>
                  <a:gd name="connsiteY2664" fmla="*/ 397980 h 819527"/>
                  <a:gd name="connsiteX2665" fmla="*/ 452784 w 2570530"/>
                  <a:gd name="connsiteY2665" fmla="*/ 396641 h 819527"/>
                  <a:gd name="connsiteX2666" fmla="*/ 76562 w 2570530"/>
                  <a:gd name="connsiteY2666" fmla="*/ 383556 h 819527"/>
                  <a:gd name="connsiteX2667" fmla="*/ 87910 w 2570530"/>
                  <a:gd name="connsiteY2667" fmla="*/ 391634 h 819527"/>
                  <a:gd name="connsiteX2668" fmla="*/ 87911 w 2570530"/>
                  <a:gd name="connsiteY2668" fmla="*/ 411349 h 819527"/>
                  <a:gd name="connsiteX2669" fmla="*/ 69362 w 2570530"/>
                  <a:gd name="connsiteY2669" fmla="*/ 424554 h 819527"/>
                  <a:gd name="connsiteX2670" fmla="*/ 2065525 w 2570530"/>
                  <a:gd name="connsiteY2670" fmla="*/ 382150 h 819527"/>
                  <a:gd name="connsiteX2671" fmla="*/ 2071390 w 2570530"/>
                  <a:gd name="connsiteY2671" fmla="*/ 383690 h 819527"/>
                  <a:gd name="connsiteX2672" fmla="*/ 2078497 w 2570530"/>
                  <a:gd name="connsiteY2672" fmla="*/ 388366 h 819527"/>
                  <a:gd name="connsiteX2673" fmla="*/ 2078951 w 2570530"/>
                  <a:gd name="connsiteY2673" fmla="*/ 396583 h 819527"/>
                  <a:gd name="connsiteX2674" fmla="*/ 2070418 w 2570530"/>
                  <a:gd name="connsiteY2674" fmla="*/ 403154 h 819527"/>
                  <a:gd name="connsiteX2675" fmla="*/ 2058876 w 2570530"/>
                  <a:gd name="connsiteY2675" fmla="*/ 403477 h 819527"/>
                  <a:gd name="connsiteX2676" fmla="*/ 2051768 w 2570530"/>
                  <a:gd name="connsiteY2676" fmla="*/ 398800 h 819527"/>
                  <a:gd name="connsiteX2677" fmla="*/ 2051315 w 2570530"/>
                  <a:gd name="connsiteY2677" fmla="*/ 390584 h 819527"/>
                  <a:gd name="connsiteX2678" fmla="*/ 2059848 w 2570530"/>
                  <a:gd name="connsiteY2678" fmla="*/ 384013 h 819527"/>
                  <a:gd name="connsiteX2679" fmla="*/ 2065525 w 2570530"/>
                  <a:gd name="connsiteY2679" fmla="*/ 382150 h 819527"/>
                  <a:gd name="connsiteX2680" fmla="*/ 1434894 w 2570530"/>
                  <a:gd name="connsiteY2680" fmla="*/ 382150 h 819527"/>
                  <a:gd name="connsiteX2681" fmla="*/ 1440759 w 2570530"/>
                  <a:gd name="connsiteY2681" fmla="*/ 383690 h 819527"/>
                  <a:gd name="connsiteX2682" fmla="*/ 1447866 w 2570530"/>
                  <a:gd name="connsiteY2682" fmla="*/ 388366 h 819527"/>
                  <a:gd name="connsiteX2683" fmla="*/ 1448320 w 2570530"/>
                  <a:gd name="connsiteY2683" fmla="*/ 396583 h 819527"/>
                  <a:gd name="connsiteX2684" fmla="*/ 1439787 w 2570530"/>
                  <a:gd name="connsiteY2684" fmla="*/ 403154 h 819527"/>
                  <a:gd name="connsiteX2685" fmla="*/ 1428246 w 2570530"/>
                  <a:gd name="connsiteY2685" fmla="*/ 403477 h 819527"/>
                  <a:gd name="connsiteX2686" fmla="*/ 1421138 w 2570530"/>
                  <a:gd name="connsiteY2686" fmla="*/ 398800 h 819527"/>
                  <a:gd name="connsiteX2687" fmla="*/ 1420685 w 2570530"/>
                  <a:gd name="connsiteY2687" fmla="*/ 390584 h 819527"/>
                  <a:gd name="connsiteX2688" fmla="*/ 1429217 w 2570530"/>
                  <a:gd name="connsiteY2688" fmla="*/ 384013 h 819527"/>
                  <a:gd name="connsiteX2689" fmla="*/ 1434894 w 2570530"/>
                  <a:gd name="connsiteY2689" fmla="*/ 382150 h 819527"/>
                  <a:gd name="connsiteX2690" fmla="*/ 804391 w 2570530"/>
                  <a:gd name="connsiteY2690" fmla="*/ 382150 h 819527"/>
                  <a:gd name="connsiteX2691" fmla="*/ 810256 w 2570530"/>
                  <a:gd name="connsiteY2691" fmla="*/ 383690 h 819527"/>
                  <a:gd name="connsiteX2692" fmla="*/ 817363 w 2570530"/>
                  <a:gd name="connsiteY2692" fmla="*/ 388366 h 819527"/>
                  <a:gd name="connsiteX2693" fmla="*/ 817817 w 2570530"/>
                  <a:gd name="connsiteY2693" fmla="*/ 396583 h 819527"/>
                  <a:gd name="connsiteX2694" fmla="*/ 809284 w 2570530"/>
                  <a:gd name="connsiteY2694" fmla="*/ 403154 h 819527"/>
                  <a:gd name="connsiteX2695" fmla="*/ 797742 w 2570530"/>
                  <a:gd name="connsiteY2695" fmla="*/ 403477 h 819527"/>
                  <a:gd name="connsiteX2696" fmla="*/ 790635 w 2570530"/>
                  <a:gd name="connsiteY2696" fmla="*/ 398800 h 819527"/>
                  <a:gd name="connsiteX2697" fmla="*/ 790181 w 2570530"/>
                  <a:gd name="connsiteY2697" fmla="*/ 390584 h 819527"/>
                  <a:gd name="connsiteX2698" fmla="*/ 798714 w 2570530"/>
                  <a:gd name="connsiteY2698" fmla="*/ 384013 h 819527"/>
                  <a:gd name="connsiteX2699" fmla="*/ 804391 w 2570530"/>
                  <a:gd name="connsiteY2699" fmla="*/ 382150 h 819527"/>
                  <a:gd name="connsiteX2700" fmla="*/ 175081 w 2570530"/>
                  <a:gd name="connsiteY2700" fmla="*/ 382150 h 819527"/>
                  <a:gd name="connsiteX2701" fmla="*/ 180946 w 2570530"/>
                  <a:gd name="connsiteY2701" fmla="*/ 383690 h 819527"/>
                  <a:gd name="connsiteX2702" fmla="*/ 188053 w 2570530"/>
                  <a:gd name="connsiteY2702" fmla="*/ 388366 h 819527"/>
                  <a:gd name="connsiteX2703" fmla="*/ 188507 w 2570530"/>
                  <a:gd name="connsiteY2703" fmla="*/ 396583 h 819527"/>
                  <a:gd name="connsiteX2704" fmla="*/ 179974 w 2570530"/>
                  <a:gd name="connsiteY2704" fmla="*/ 403154 h 819527"/>
                  <a:gd name="connsiteX2705" fmla="*/ 168433 w 2570530"/>
                  <a:gd name="connsiteY2705" fmla="*/ 403477 h 819527"/>
                  <a:gd name="connsiteX2706" fmla="*/ 161325 w 2570530"/>
                  <a:gd name="connsiteY2706" fmla="*/ 398800 h 819527"/>
                  <a:gd name="connsiteX2707" fmla="*/ 160871 w 2570530"/>
                  <a:gd name="connsiteY2707" fmla="*/ 390584 h 819527"/>
                  <a:gd name="connsiteX2708" fmla="*/ 169404 w 2570530"/>
                  <a:gd name="connsiteY2708" fmla="*/ 384013 h 819527"/>
                  <a:gd name="connsiteX2709" fmla="*/ 175081 w 2570530"/>
                  <a:gd name="connsiteY2709" fmla="*/ 382150 h 819527"/>
                  <a:gd name="connsiteX2710" fmla="*/ 2353077 w 2570530"/>
                  <a:gd name="connsiteY2710" fmla="*/ 374972 h 819527"/>
                  <a:gd name="connsiteX2711" fmla="*/ 2362493 w 2570530"/>
                  <a:gd name="connsiteY2711" fmla="*/ 378296 h 819527"/>
                  <a:gd name="connsiteX2712" fmla="*/ 2365305 w 2570530"/>
                  <a:gd name="connsiteY2712" fmla="*/ 384237 h 819527"/>
                  <a:gd name="connsiteX2713" fmla="*/ 2360634 w 2570530"/>
                  <a:gd name="connsiteY2713" fmla="*/ 390940 h 819527"/>
                  <a:gd name="connsiteX2714" fmla="*/ 2350150 w 2570530"/>
                  <a:gd name="connsiteY2714" fmla="*/ 393455 h 819527"/>
                  <a:gd name="connsiteX2715" fmla="*/ 2340735 w 2570530"/>
                  <a:gd name="connsiteY2715" fmla="*/ 390130 h 819527"/>
                  <a:gd name="connsiteX2716" fmla="*/ 2337922 w 2570530"/>
                  <a:gd name="connsiteY2716" fmla="*/ 384189 h 819527"/>
                  <a:gd name="connsiteX2717" fmla="*/ 2342593 w 2570530"/>
                  <a:gd name="connsiteY2717" fmla="*/ 377486 h 819527"/>
                  <a:gd name="connsiteX2718" fmla="*/ 1722446 w 2570530"/>
                  <a:gd name="connsiteY2718" fmla="*/ 374972 h 819527"/>
                  <a:gd name="connsiteX2719" fmla="*/ 1731862 w 2570530"/>
                  <a:gd name="connsiteY2719" fmla="*/ 378296 h 819527"/>
                  <a:gd name="connsiteX2720" fmla="*/ 1734675 w 2570530"/>
                  <a:gd name="connsiteY2720" fmla="*/ 384237 h 819527"/>
                  <a:gd name="connsiteX2721" fmla="*/ 1730004 w 2570530"/>
                  <a:gd name="connsiteY2721" fmla="*/ 390940 h 819527"/>
                  <a:gd name="connsiteX2722" fmla="*/ 1719520 w 2570530"/>
                  <a:gd name="connsiteY2722" fmla="*/ 393455 h 819527"/>
                  <a:gd name="connsiteX2723" fmla="*/ 1710104 w 2570530"/>
                  <a:gd name="connsiteY2723" fmla="*/ 390130 h 819527"/>
                  <a:gd name="connsiteX2724" fmla="*/ 1707292 w 2570530"/>
                  <a:gd name="connsiteY2724" fmla="*/ 384189 h 819527"/>
                  <a:gd name="connsiteX2725" fmla="*/ 1711963 w 2570530"/>
                  <a:gd name="connsiteY2725" fmla="*/ 377486 h 819527"/>
                  <a:gd name="connsiteX2726" fmla="*/ 1091943 w 2570530"/>
                  <a:gd name="connsiteY2726" fmla="*/ 374972 h 819527"/>
                  <a:gd name="connsiteX2727" fmla="*/ 1101359 w 2570530"/>
                  <a:gd name="connsiteY2727" fmla="*/ 378296 h 819527"/>
                  <a:gd name="connsiteX2728" fmla="*/ 1104171 w 2570530"/>
                  <a:gd name="connsiteY2728" fmla="*/ 384237 h 819527"/>
                  <a:gd name="connsiteX2729" fmla="*/ 1099500 w 2570530"/>
                  <a:gd name="connsiteY2729" fmla="*/ 390940 h 819527"/>
                  <a:gd name="connsiteX2730" fmla="*/ 1089017 w 2570530"/>
                  <a:gd name="connsiteY2730" fmla="*/ 393455 h 819527"/>
                  <a:gd name="connsiteX2731" fmla="*/ 1079601 w 2570530"/>
                  <a:gd name="connsiteY2731" fmla="*/ 390130 h 819527"/>
                  <a:gd name="connsiteX2732" fmla="*/ 1076789 w 2570530"/>
                  <a:gd name="connsiteY2732" fmla="*/ 384189 h 819527"/>
                  <a:gd name="connsiteX2733" fmla="*/ 1081459 w 2570530"/>
                  <a:gd name="connsiteY2733" fmla="*/ 377486 h 819527"/>
                  <a:gd name="connsiteX2734" fmla="*/ 462634 w 2570530"/>
                  <a:gd name="connsiteY2734" fmla="*/ 374972 h 819527"/>
                  <a:gd name="connsiteX2735" fmla="*/ 472050 w 2570530"/>
                  <a:gd name="connsiteY2735" fmla="*/ 378296 h 819527"/>
                  <a:gd name="connsiteX2736" fmla="*/ 474862 w 2570530"/>
                  <a:gd name="connsiteY2736" fmla="*/ 384237 h 819527"/>
                  <a:gd name="connsiteX2737" fmla="*/ 470191 w 2570530"/>
                  <a:gd name="connsiteY2737" fmla="*/ 390940 h 819527"/>
                  <a:gd name="connsiteX2738" fmla="*/ 459707 w 2570530"/>
                  <a:gd name="connsiteY2738" fmla="*/ 393455 h 819527"/>
                  <a:gd name="connsiteX2739" fmla="*/ 450291 w 2570530"/>
                  <a:gd name="connsiteY2739" fmla="*/ 390130 h 819527"/>
                  <a:gd name="connsiteX2740" fmla="*/ 447479 w 2570530"/>
                  <a:gd name="connsiteY2740" fmla="*/ 384189 h 819527"/>
                  <a:gd name="connsiteX2741" fmla="*/ 452150 w 2570530"/>
                  <a:gd name="connsiteY2741" fmla="*/ 377486 h 819527"/>
                  <a:gd name="connsiteX2742" fmla="*/ 1943406 w 2570530"/>
                  <a:gd name="connsiteY2742" fmla="*/ 372621 h 819527"/>
                  <a:gd name="connsiteX2743" fmla="*/ 1957253 w 2570530"/>
                  <a:gd name="connsiteY2743" fmla="*/ 376704 h 819527"/>
                  <a:gd name="connsiteX2744" fmla="*/ 1978227 w 2570530"/>
                  <a:gd name="connsiteY2744" fmla="*/ 391634 h 819527"/>
                  <a:gd name="connsiteX2745" fmla="*/ 1978227 w 2570530"/>
                  <a:gd name="connsiteY2745" fmla="*/ 411349 h 819527"/>
                  <a:gd name="connsiteX2746" fmla="*/ 1941425 w 2570530"/>
                  <a:gd name="connsiteY2746" fmla="*/ 437547 h 819527"/>
                  <a:gd name="connsiteX2747" fmla="*/ 1913731 w 2570530"/>
                  <a:gd name="connsiteY2747" fmla="*/ 437547 h 819527"/>
                  <a:gd name="connsiteX2748" fmla="*/ 1892757 w 2570530"/>
                  <a:gd name="connsiteY2748" fmla="*/ 422617 h 819527"/>
                  <a:gd name="connsiteX2749" fmla="*/ 1892757 w 2570530"/>
                  <a:gd name="connsiteY2749" fmla="*/ 402902 h 819527"/>
                  <a:gd name="connsiteX2750" fmla="*/ 1929559 w 2570530"/>
                  <a:gd name="connsiteY2750" fmla="*/ 376704 h 819527"/>
                  <a:gd name="connsiteX2751" fmla="*/ 1943406 w 2570530"/>
                  <a:gd name="connsiteY2751" fmla="*/ 372621 h 819527"/>
                  <a:gd name="connsiteX2752" fmla="*/ 1312903 w 2570530"/>
                  <a:gd name="connsiteY2752" fmla="*/ 372621 h 819527"/>
                  <a:gd name="connsiteX2753" fmla="*/ 1326750 w 2570530"/>
                  <a:gd name="connsiteY2753" fmla="*/ 376704 h 819527"/>
                  <a:gd name="connsiteX2754" fmla="*/ 1347723 w 2570530"/>
                  <a:gd name="connsiteY2754" fmla="*/ 391634 h 819527"/>
                  <a:gd name="connsiteX2755" fmla="*/ 1347724 w 2570530"/>
                  <a:gd name="connsiteY2755" fmla="*/ 411349 h 819527"/>
                  <a:gd name="connsiteX2756" fmla="*/ 1310922 w 2570530"/>
                  <a:gd name="connsiteY2756" fmla="*/ 437547 h 819527"/>
                  <a:gd name="connsiteX2757" fmla="*/ 1283227 w 2570530"/>
                  <a:gd name="connsiteY2757" fmla="*/ 437547 h 819527"/>
                  <a:gd name="connsiteX2758" fmla="*/ 1262254 w 2570530"/>
                  <a:gd name="connsiteY2758" fmla="*/ 422617 h 819527"/>
                  <a:gd name="connsiteX2759" fmla="*/ 1262254 w 2570530"/>
                  <a:gd name="connsiteY2759" fmla="*/ 402902 h 819527"/>
                  <a:gd name="connsiteX2760" fmla="*/ 1299056 w 2570530"/>
                  <a:gd name="connsiteY2760" fmla="*/ 376704 h 819527"/>
                  <a:gd name="connsiteX2761" fmla="*/ 1312903 w 2570530"/>
                  <a:gd name="connsiteY2761" fmla="*/ 372621 h 819527"/>
                  <a:gd name="connsiteX2762" fmla="*/ 683593 w 2570530"/>
                  <a:gd name="connsiteY2762" fmla="*/ 372621 h 819527"/>
                  <a:gd name="connsiteX2763" fmla="*/ 697440 w 2570530"/>
                  <a:gd name="connsiteY2763" fmla="*/ 376704 h 819527"/>
                  <a:gd name="connsiteX2764" fmla="*/ 718413 w 2570530"/>
                  <a:gd name="connsiteY2764" fmla="*/ 391634 h 819527"/>
                  <a:gd name="connsiteX2765" fmla="*/ 718414 w 2570530"/>
                  <a:gd name="connsiteY2765" fmla="*/ 411349 h 819527"/>
                  <a:gd name="connsiteX2766" fmla="*/ 681612 w 2570530"/>
                  <a:gd name="connsiteY2766" fmla="*/ 437547 h 819527"/>
                  <a:gd name="connsiteX2767" fmla="*/ 653917 w 2570530"/>
                  <a:gd name="connsiteY2767" fmla="*/ 437547 h 819527"/>
                  <a:gd name="connsiteX2768" fmla="*/ 632944 w 2570530"/>
                  <a:gd name="connsiteY2768" fmla="*/ 422617 h 819527"/>
                  <a:gd name="connsiteX2769" fmla="*/ 632944 w 2570530"/>
                  <a:gd name="connsiteY2769" fmla="*/ 402902 h 819527"/>
                  <a:gd name="connsiteX2770" fmla="*/ 669747 w 2570530"/>
                  <a:gd name="connsiteY2770" fmla="*/ 376704 h 819527"/>
                  <a:gd name="connsiteX2771" fmla="*/ 683593 w 2570530"/>
                  <a:gd name="connsiteY2771" fmla="*/ 372621 h 819527"/>
                  <a:gd name="connsiteX2772" fmla="*/ 2420904 w 2570530"/>
                  <a:gd name="connsiteY2772" fmla="*/ 363228 h 819527"/>
                  <a:gd name="connsiteX2773" fmla="*/ 2428586 w 2570530"/>
                  <a:gd name="connsiteY2773" fmla="*/ 365492 h 819527"/>
                  <a:gd name="connsiteX2774" fmla="*/ 2488816 w 2570530"/>
                  <a:gd name="connsiteY2774" fmla="*/ 408368 h 819527"/>
                  <a:gd name="connsiteX2775" fmla="*/ 2488816 w 2570530"/>
                  <a:gd name="connsiteY2775" fmla="*/ 419306 h 819527"/>
                  <a:gd name="connsiteX2776" fmla="*/ 2437302 w 2570530"/>
                  <a:gd name="connsiteY2776" fmla="*/ 455977 h 819527"/>
                  <a:gd name="connsiteX2777" fmla="*/ 2421938 w 2570530"/>
                  <a:gd name="connsiteY2777" fmla="*/ 455977 h 819527"/>
                  <a:gd name="connsiteX2778" fmla="*/ 2361707 w 2570530"/>
                  <a:gd name="connsiteY2778" fmla="*/ 413100 h 819527"/>
                  <a:gd name="connsiteX2779" fmla="*/ 2361707 w 2570530"/>
                  <a:gd name="connsiteY2779" fmla="*/ 402164 h 819527"/>
                  <a:gd name="connsiteX2780" fmla="*/ 2413222 w 2570530"/>
                  <a:gd name="connsiteY2780" fmla="*/ 365492 h 819527"/>
                  <a:gd name="connsiteX2781" fmla="*/ 2420904 w 2570530"/>
                  <a:gd name="connsiteY2781" fmla="*/ 363228 h 819527"/>
                  <a:gd name="connsiteX2782" fmla="*/ 1790273 w 2570530"/>
                  <a:gd name="connsiteY2782" fmla="*/ 363228 h 819527"/>
                  <a:gd name="connsiteX2783" fmla="*/ 1797955 w 2570530"/>
                  <a:gd name="connsiteY2783" fmla="*/ 365492 h 819527"/>
                  <a:gd name="connsiteX2784" fmla="*/ 1858186 w 2570530"/>
                  <a:gd name="connsiteY2784" fmla="*/ 408368 h 819527"/>
                  <a:gd name="connsiteX2785" fmla="*/ 1858186 w 2570530"/>
                  <a:gd name="connsiteY2785" fmla="*/ 419306 h 819527"/>
                  <a:gd name="connsiteX2786" fmla="*/ 1806671 w 2570530"/>
                  <a:gd name="connsiteY2786" fmla="*/ 455977 h 819527"/>
                  <a:gd name="connsiteX2787" fmla="*/ 1791307 w 2570530"/>
                  <a:gd name="connsiteY2787" fmla="*/ 455977 h 819527"/>
                  <a:gd name="connsiteX2788" fmla="*/ 1731076 w 2570530"/>
                  <a:gd name="connsiteY2788" fmla="*/ 413100 h 819527"/>
                  <a:gd name="connsiteX2789" fmla="*/ 1731076 w 2570530"/>
                  <a:gd name="connsiteY2789" fmla="*/ 402164 h 819527"/>
                  <a:gd name="connsiteX2790" fmla="*/ 1782591 w 2570530"/>
                  <a:gd name="connsiteY2790" fmla="*/ 365492 h 819527"/>
                  <a:gd name="connsiteX2791" fmla="*/ 1790273 w 2570530"/>
                  <a:gd name="connsiteY2791" fmla="*/ 363228 h 819527"/>
                  <a:gd name="connsiteX2792" fmla="*/ 1159770 w 2570530"/>
                  <a:gd name="connsiteY2792" fmla="*/ 363228 h 819527"/>
                  <a:gd name="connsiteX2793" fmla="*/ 1167452 w 2570530"/>
                  <a:gd name="connsiteY2793" fmla="*/ 365492 h 819527"/>
                  <a:gd name="connsiteX2794" fmla="*/ 1227682 w 2570530"/>
                  <a:gd name="connsiteY2794" fmla="*/ 408368 h 819527"/>
                  <a:gd name="connsiteX2795" fmla="*/ 1227682 w 2570530"/>
                  <a:gd name="connsiteY2795" fmla="*/ 419306 h 819527"/>
                  <a:gd name="connsiteX2796" fmla="*/ 1176168 w 2570530"/>
                  <a:gd name="connsiteY2796" fmla="*/ 455977 h 819527"/>
                  <a:gd name="connsiteX2797" fmla="*/ 1160804 w 2570530"/>
                  <a:gd name="connsiteY2797" fmla="*/ 455977 h 819527"/>
                  <a:gd name="connsiteX2798" fmla="*/ 1100573 w 2570530"/>
                  <a:gd name="connsiteY2798" fmla="*/ 413100 h 819527"/>
                  <a:gd name="connsiteX2799" fmla="*/ 1100573 w 2570530"/>
                  <a:gd name="connsiteY2799" fmla="*/ 402164 h 819527"/>
                  <a:gd name="connsiteX2800" fmla="*/ 1152087 w 2570530"/>
                  <a:gd name="connsiteY2800" fmla="*/ 365492 h 819527"/>
                  <a:gd name="connsiteX2801" fmla="*/ 1159770 w 2570530"/>
                  <a:gd name="connsiteY2801" fmla="*/ 363228 h 819527"/>
                  <a:gd name="connsiteX2802" fmla="*/ 530460 w 2570530"/>
                  <a:gd name="connsiteY2802" fmla="*/ 363228 h 819527"/>
                  <a:gd name="connsiteX2803" fmla="*/ 538142 w 2570530"/>
                  <a:gd name="connsiteY2803" fmla="*/ 365492 h 819527"/>
                  <a:gd name="connsiteX2804" fmla="*/ 598373 w 2570530"/>
                  <a:gd name="connsiteY2804" fmla="*/ 408368 h 819527"/>
                  <a:gd name="connsiteX2805" fmla="*/ 598373 w 2570530"/>
                  <a:gd name="connsiteY2805" fmla="*/ 419306 h 819527"/>
                  <a:gd name="connsiteX2806" fmla="*/ 546858 w 2570530"/>
                  <a:gd name="connsiteY2806" fmla="*/ 455977 h 819527"/>
                  <a:gd name="connsiteX2807" fmla="*/ 531494 w 2570530"/>
                  <a:gd name="connsiteY2807" fmla="*/ 455977 h 819527"/>
                  <a:gd name="connsiteX2808" fmla="*/ 471264 w 2570530"/>
                  <a:gd name="connsiteY2808" fmla="*/ 413100 h 819527"/>
                  <a:gd name="connsiteX2809" fmla="*/ 471264 w 2570530"/>
                  <a:gd name="connsiteY2809" fmla="*/ 402164 h 819527"/>
                  <a:gd name="connsiteX2810" fmla="*/ 522778 w 2570530"/>
                  <a:gd name="connsiteY2810" fmla="*/ 365492 h 819527"/>
                  <a:gd name="connsiteX2811" fmla="*/ 530460 w 2570530"/>
                  <a:gd name="connsiteY2811" fmla="*/ 363228 h 819527"/>
                  <a:gd name="connsiteX2812" fmla="*/ 2337254 w 2570530"/>
                  <a:gd name="connsiteY2812" fmla="*/ 353280 h 819527"/>
                  <a:gd name="connsiteX2813" fmla="*/ 2342246 w 2570530"/>
                  <a:gd name="connsiteY2813" fmla="*/ 354939 h 819527"/>
                  <a:gd name="connsiteX2814" fmla="*/ 2348007 w 2570530"/>
                  <a:gd name="connsiteY2814" fmla="*/ 359422 h 819527"/>
                  <a:gd name="connsiteX2815" fmla="*/ 2347555 w 2570530"/>
                  <a:gd name="connsiteY2815" fmla="*/ 366662 h 819527"/>
                  <a:gd name="connsiteX2816" fmla="*/ 2341260 w 2570530"/>
                  <a:gd name="connsiteY2816" fmla="*/ 370762 h 819527"/>
                  <a:gd name="connsiteX2817" fmla="*/ 2331089 w 2570530"/>
                  <a:gd name="connsiteY2817" fmla="*/ 370441 h 819527"/>
                  <a:gd name="connsiteX2818" fmla="*/ 2325329 w 2570530"/>
                  <a:gd name="connsiteY2818" fmla="*/ 365960 h 819527"/>
                  <a:gd name="connsiteX2819" fmla="*/ 2325779 w 2570530"/>
                  <a:gd name="connsiteY2819" fmla="*/ 358719 h 819527"/>
                  <a:gd name="connsiteX2820" fmla="*/ 2332075 w 2570530"/>
                  <a:gd name="connsiteY2820" fmla="*/ 354619 h 819527"/>
                  <a:gd name="connsiteX2821" fmla="*/ 2337254 w 2570530"/>
                  <a:gd name="connsiteY2821" fmla="*/ 353280 h 819527"/>
                  <a:gd name="connsiteX2822" fmla="*/ 1706624 w 2570530"/>
                  <a:gd name="connsiteY2822" fmla="*/ 353280 h 819527"/>
                  <a:gd name="connsiteX2823" fmla="*/ 1711615 w 2570530"/>
                  <a:gd name="connsiteY2823" fmla="*/ 354939 h 819527"/>
                  <a:gd name="connsiteX2824" fmla="*/ 1717376 w 2570530"/>
                  <a:gd name="connsiteY2824" fmla="*/ 359422 h 819527"/>
                  <a:gd name="connsiteX2825" fmla="*/ 1716925 w 2570530"/>
                  <a:gd name="connsiteY2825" fmla="*/ 366662 h 819527"/>
                  <a:gd name="connsiteX2826" fmla="*/ 1710629 w 2570530"/>
                  <a:gd name="connsiteY2826" fmla="*/ 370762 h 819527"/>
                  <a:gd name="connsiteX2827" fmla="*/ 1700458 w 2570530"/>
                  <a:gd name="connsiteY2827" fmla="*/ 370441 h 819527"/>
                  <a:gd name="connsiteX2828" fmla="*/ 1694698 w 2570530"/>
                  <a:gd name="connsiteY2828" fmla="*/ 365960 h 819527"/>
                  <a:gd name="connsiteX2829" fmla="*/ 1695149 w 2570530"/>
                  <a:gd name="connsiteY2829" fmla="*/ 358719 h 819527"/>
                  <a:gd name="connsiteX2830" fmla="*/ 1701445 w 2570530"/>
                  <a:gd name="connsiteY2830" fmla="*/ 354619 h 819527"/>
                  <a:gd name="connsiteX2831" fmla="*/ 1706624 w 2570530"/>
                  <a:gd name="connsiteY2831" fmla="*/ 353280 h 819527"/>
                  <a:gd name="connsiteX2832" fmla="*/ 1076121 w 2570530"/>
                  <a:gd name="connsiteY2832" fmla="*/ 353280 h 819527"/>
                  <a:gd name="connsiteX2833" fmla="*/ 1081112 w 2570530"/>
                  <a:gd name="connsiteY2833" fmla="*/ 354939 h 819527"/>
                  <a:gd name="connsiteX2834" fmla="*/ 1086873 w 2570530"/>
                  <a:gd name="connsiteY2834" fmla="*/ 359422 h 819527"/>
                  <a:gd name="connsiteX2835" fmla="*/ 1086421 w 2570530"/>
                  <a:gd name="connsiteY2835" fmla="*/ 366662 h 819527"/>
                  <a:gd name="connsiteX2836" fmla="*/ 1080126 w 2570530"/>
                  <a:gd name="connsiteY2836" fmla="*/ 370762 h 819527"/>
                  <a:gd name="connsiteX2837" fmla="*/ 1069955 w 2570530"/>
                  <a:gd name="connsiteY2837" fmla="*/ 370441 h 819527"/>
                  <a:gd name="connsiteX2838" fmla="*/ 1064195 w 2570530"/>
                  <a:gd name="connsiteY2838" fmla="*/ 365960 h 819527"/>
                  <a:gd name="connsiteX2839" fmla="*/ 1064646 w 2570530"/>
                  <a:gd name="connsiteY2839" fmla="*/ 358719 h 819527"/>
                  <a:gd name="connsiteX2840" fmla="*/ 1070942 w 2570530"/>
                  <a:gd name="connsiteY2840" fmla="*/ 354619 h 819527"/>
                  <a:gd name="connsiteX2841" fmla="*/ 1076121 w 2570530"/>
                  <a:gd name="connsiteY2841" fmla="*/ 353280 h 819527"/>
                  <a:gd name="connsiteX2842" fmla="*/ 446811 w 2570530"/>
                  <a:gd name="connsiteY2842" fmla="*/ 353280 h 819527"/>
                  <a:gd name="connsiteX2843" fmla="*/ 451803 w 2570530"/>
                  <a:gd name="connsiteY2843" fmla="*/ 354939 h 819527"/>
                  <a:gd name="connsiteX2844" fmla="*/ 457563 w 2570530"/>
                  <a:gd name="connsiteY2844" fmla="*/ 359422 h 819527"/>
                  <a:gd name="connsiteX2845" fmla="*/ 457111 w 2570530"/>
                  <a:gd name="connsiteY2845" fmla="*/ 366662 h 819527"/>
                  <a:gd name="connsiteX2846" fmla="*/ 450817 w 2570530"/>
                  <a:gd name="connsiteY2846" fmla="*/ 370762 h 819527"/>
                  <a:gd name="connsiteX2847" fmla="*/ 440646 w 2570530"/>
                  <a:gd name="connsiteY2847" fmla="*/ 370441 h 819527"/>
                  <a:gd name="connsiteX2848" fmla="*/ 434885 w 2570530"/>
                  <a:gd name="connsiteY2848" fmla="*/ 365960 h 819527"/>
                  <a:gd name="connsiteX2849" fmla="*/ 435336 w 2570530"/>
                  <a:gd name="connsiteY2849" fmla="*/ 358719 h 819527"/>
                  <a:gd name="connsiteX2850" fmla="*/ 441632 w 2570530"/>
                  <a:gd name="connsiteY2850" fmla="*/ 354619 h 819527"/>
                  <a:gd name="connsiteX2851" fmla="*/ 446811 w 2570530"/>
                  <a:gd name="connsiteY2851" fmla="*/ 353280 h 819527"/>
                  <a:gd name="connsiteX2852" fmla="*/ 81968 w 2570530"/>
                  <a:gd name="connsiteY2852" fmla="*/ 352776 h 819527"/>
                  <a:gd name="connsiteX2853" fmla="*/ 85046 w 2570530"/>
                  <a:gd name="connsiteY2853" fmla="*/ 355171 h 819527"/>
                  <a:gd name="connsiteX2854" fmla="*/ 84595 w 2570530"/>
                  <a:gd name="connsiteY2854" fmla="*/ 362411 h 819527"/>
                  <a:gd name="connsiteX2855" fmla="*/ 79718 w 2570530"/>
                  <a:gd name="connsiteY2855" fmla="*/ 365589 h 819527"/>
                  <a:gd name="connsiteX2856" fmla="*/ 1964609 w 2570530"/>
                  <a:gd name="connsiteY2856" fmla="*/ 349029 h 819527"/>
                  <a:gd name="connsiteX2857" fmla="*/ 1969601 w 2570530"/>
                  <a:gd name="connsiteY2857" fmla="*/ 350689 h 819527"/>
                  <a:gd name="connsiteX2858" fmla="*/ 1975362 w 2570530"/>
                  <a:gd name="connsiteY2858" fmla="*/ 355171 h 819527"/>
                  <a:gd name="connsiteX2859" fmla="*/ 1974912 w 2570530"/>
                  <a:gd name="connsiteY2859" fmla="*/ 362411 h 819527"/>
                  <a:gd name="connsiteX2860" fmla="*/ 1968616 w 2570530"/>
                  <a:gd name="connsiteY2860" fmla="*/ 366512 h 819527"/>
                  <a:gd name="connsiteX2861" fmla="*/ 1958444 w 2570530"/>
                  <a:gd name="connsiteY2861" fmla="*/ 366190 h 819527"/>
                  <a:gd name="connsiteX2862" fmla="*/ 1952684 w 2570530"/>
                  <a:gd name="connsiteY2862" fmla="*/ 361709 h 819527"/>
                  <a:gd name="connsiteX2863" fmla="*/ 1953135 w 2570530"/>
                  <a:gd name="connsiteY2863" fmla="*/ 354468 h 819527"/>
                  <a:gd name="connsiteX2864" fmla="*/ 1959431 w 2570530"/>
                  <a:gd name="connsiteY2864" fmla="*/ 350368 h 819527"/>
                  <a:gd name="connsiteX2865" fmla="*/ 1964609 w 2570530"/>
                  <a:gd name="connsiteY2865" fmla="*/ 349029 h 819527"/>
                  <a:gd name="connsiteX2866" fmla="*/ 1334106 w 2570530"/>
                  <a:gd name="connsiteY2866" fmla="*/ 349029 h 819527"/>
                  <a:gd name="connsiteX2867" fmla="*/ 1339098 w 2570530"/>
                  <a:gd name="connsiteY2867" fmla="*/ 350689 h 819527"/>
                  <a:gd name="connsiteX2868" fmla="*/ 1344859 w 2570530"/>
                  <a:gd name="connsiteY2868" fmla="*/ 355171 h 819527"/>
                  <a:gd name="connsiteX2869" fmla="*/ 1344408 w 2570530"/>
                  <a:gd name="connsiteY2869" fmla="*/ 362411 h 819527"/>
                  <a:gd name="connsiteX2870" fmla="*/ 1338113 w 2570530"/>
                  <a:gd name="connsiteY2870" fmla="*/ 366512 h 819527"/>
                  <a:gd name="connsiteX2871" fmla="*/ 1327941 w 2570530"/>
                  <a:gd name="connsiteY2871" fmla="*/ 366190 h 819527"/>
                  <a:gd name="connsiteX2872" fmla="*/ 1322181 w 2570530"/>
                  <a:gd name="connsiteY2872" fmla="*/ 361709 h 819527"/>
                  <a:gd name="connsiteX2873" fmla="*/ 1322632 w 2570530"/>
                  <a:gd name="connsiteY2873" fmla="*/ 354468 h 819527"/>
                  <a:gd name="connsiteX2874" fmla="*/ 1328927 w 2570530"/>
                  <a:gd name="connsiteY2874" fmla="*/ 350368 h 819527"/>
                  <a:gd name="connsiteX2875" fmla="*/ 1334106 w 2570530"/>
                  <a:gd name="connsiteY2875" fmla="*/ 349029 h 819527"/>
                  <a:gd name="connsiteX2876" fmla="*/ 704797 w 2570530"/>
                  <a:gd name="connsiteY2876" fmla="*/ 349029 h 819527"/>
                  <a:gd name="connsiteX2877" fmla="*/ 709789 w 2570530"/>
                  <a:gd name="connsiteY2877" fmla="*/ 350689 h 819527"/>
                  <a:gd name="connsiteX2878" fmla="*/ 715549 w 2570530"/>
                  <a:gd name="connsiteY2878" fmla="*/ 355171 h 819527"/>
                  <a:gd name="connsiteX2879" fmla="*/ 715098 w 2570530"/>
                  <a:gd name="connsiteY2879" fmla="*/ 362411 h 819527"/>
                  <a:gd name="connsiteX2880" fmla="*/ 708803 w 2570530"/>
                  <a:gd name="connsiteY2880" fmla="*/ 366512 h 819527"/>
                  <a:gd name="connsiteX2881" fmla="*/ 698631 w 2570530"/>
                  <a:gd name="connsiteY2881" fmla="*/ 366190 h 819527"/>
                  <a:gd name="connsiteX2882" fmla="*/ 692871 w 2570530"/>
                  <a:gd name="connsiteY2882" fmla="*/ 361709 h 819527"/>
                  <a:gd name="connsiteX2883" fmla="*/ 693322 w 2570530"/>
                  <a:gd name="connsiteY2883" fmla="*/ 354468 h 819527"/>
                  <a:gd name="connsiteX2884" fmla="*/ 699617 w 2570530"/>
                  <a:gd name="connsiteY2884" fmla="*/ 350368 h 819527"/>
                  <a:gd name="connsiteX2885" fmla="*/ 704797 w 2570530"/>
                  <a:gd name="connsiteY2885" fmla="*/ 349029 h 819527"/>
                  <a:gd name="connsiteX2886" fmla="*/ 763846 w 2570530"/>
                  <a:gd name="connsiteY2886" fmla="*/ 347022 h 819527"/>
                  <a:gd name="connsiteX2887" fmla="*/ 795258 w 2570530"/>
                  <a:gd name="connsiteY2887" fmla="*/ 366914 h 819527"/>
                  <a:gd name="connsiteX2888" fmla="*/ 795258 w 2570530"/>
                  <a:gd name="connsiteY2888" fmla="*/ 376181 h 819527"/>
                  <a:gd name="connsiteX2889" fmla="*/ 763846 w 2570530"/>
                  <a:gd name="connsiteY2889" fmla="*/ 396073 h 819527"/>
                  <a:gd name="connsiteX2890" fmla="*/ 735902 w 2570530"/>
                  <a:gd name="connsiteY2890" fmla="*/ 376181 h 819527"/>
                  <a:gd name="connsiteX2891" fmla="*/ 735902 w 2570530"/>
                  <a:gd name="connsiteY2891" fmla="*/ 366914 h 819527"/>
                  <a:gd name="connsiteX2892" fmla="*/ 1394350 w 2570530"/>
                  <a:gd name="connsiteY2892" fmla="*/ 346172 h 819527"/>
                  <a:gd name="connsiteX2893" fmla="*/ 1425762 w 2570530"/>
                  <a:gd name="connsiteY2893" fmla="*/ 366914 h 819527"/>
                  <a:gd name="connsiteX2894" fmla="*/ 1425762 w 2570530"/>
                  <a:gd name="connsiteY2894" fmla="*/ 376181 h 819527"/>
                  <a:gd name="connsiteX2895" fmla="*/ 1394350 w 2570530"/>
                  <a:gd name="connsiteY2895" fmla="*/ 398541 h 819527"/>
                  <a:gd name="connsiteX2896" fmla="*/ 1365212 w 2570530"/>
                  <a:gd name="connsiteY2896" fmla="*/ 376181 h 819527"/>
                  <a:gd name="connsiteX2897" fmla="*/ 1365212 w 2570530"/>
                  <a:gd name="connsiteY2897" fmla="*/ 366914 h 819527"/>
                  <a:gd name="connsiteX2898" fmla="*/ 134537 w 2570530"/>
                  <a:gd name="connsiteY2898" fmla="*/ 346172 h 819527"/>
                  <a:gd name="connsiteX2899" fmla="*/ 165949 w 2570530"/>
                  <a:gd name="connsiteY2899" fmla="*/ 366914 h 819527"/>
                  <a:gd name="connsiteX2900" fmla="*/ 165949 w 2570530"/>
                  <a:gd name="connsiteY2900" fmla="*/ 376181 h 819527"/>
                  <a:gd name="connsiteX2901" fmla="*/ 134537 w 2570530"/>
                  <a:gd name="connsiteY2901" fmla="*/ 398541 h 819527"/>
                  <a:gd name="connsiteX2902" fmla="*/ 105399 w 2570530"/>
                  <a:gd name="connsiteY2902" fmla="*/ 376181 h 819527"/>
                  <a:gd name="connsiteX2903" fmla="*/ 105399 w 2570530"/>
                  <a:gd name="connsiteY2903" fmla="*/ 366914 h 819527"/>
                  <a:gd name="connsiteX2904" fmla="*/ 2260750 w 2570530"/>
                  <a:gd name="connsiteY2904" fmla="*/ 345790 h 819527"/>
                  <a:gd name="connsiteX2905" fmla="*/ 2276109 w 2570530"/>
                  <a:gd name="connsiteY2905" fmla="*/ 350318 h 819527"/>
                  <a:gd name="connsiteX2906" fmla="*/ 2319100 w 2570530"/>
                  <a:gd name="connsiteY2906" fmla="*/ 380922 h 819527"/>
                  <a:gd name="connsiteX2907" fmla="*/ 2319100 w 2570530"/>
                  <a:gd name="connsiteY2907" fmla="*/ 402789 h 819527"/>
                  <a:gd name="connsiteX2908" fmla="*/ 2288906 w 2570530"/>
                  <a:gd name="connsiteY2908" fmla="*/ 424283 h 819527"/>
                  <a:gd name="connsiteX2909" fmla="*/ 2258187 w 2570530"/>
                  <a:gd name="connsiteY2909" fmla="*/ 424283 h 819527"/>
                  <a:gd name="connsiteX2910" fmla="*/ 2215196 w 2570530"/>
                  <a:gd name="connsiteY2910" fmla="*/ 393680 h 819527"/>
                  <a:gd name="connsiteX2911" fmla="*/ 2215196 w 2570530"/>
                  <a:gd name="connsiteY2911" fmla="*/ 371812 h 819527"/>
                  <a:gd name="connsiteX2912" fmla="*/ 2245391 w 2570530"/>
                  <a:gd name="connsiteY2912" fmla="*/ 350318 h 819527"/>
                  <a:gd name="connsiteX2913" fmla="*/ 2260750 w 2570530"/>
                  <a:gd name="connsiteY2913" fmla="*/ 345790 h 819527"/>
                  <a:gd name="connsiteX2914" fmla="*/ 1630120 w 2570530"/>
                  <a:gd name="connsiteY2914" fmla="*/ 345790 h 819527"/>
                  <a:gd name="connsiteX2915" fmla="*/ 1645479 w 2570530"/>
                  <a:gd name="connsiteY2915" fmla="*/ 350318 h 819527"/>
                  <a:gd name="connsiteX2916" fmla="*/ 1688470 w 2570530"/>
                  <a:gd name="connsiteY2916" fmla="*/ 380922 h 819527"/>
                  <a:gd name="connsiteX2917" fmla="*/ 1688470 w 2570530"/>
                  <a:gd name="connsiteY2917" fmla="*/ 402789 h 819527"/>
                  <a:gd name="connsiteX2918" fmla="*/ 1658275 w 2570530"/>
                  <a:gd name="connsiteY2918" fmla="*/ 424283 h 819527"/>
                  <a:gd name="connsiteX2919" fmla="*/ 1627557 w 2570530"/>
                  <a:gd name="connsiteY2919" fmla="*/ 424283 h 819527"/>
                  <a:gd name="connsiteX2920" fmla="*/ 1584565 w 2570530"/>
                  <a:gd name="connsiteY2920" fmla="*/ 393680 h 819527"/>
                  <a:gd name="connsiteX2921" fmla="*/ 1584565 w 2570530"/>
                  <a:gd name="connsiteY2921" fmla="*/ 371812 h 819527"/>
                  <a:gd name="connsiteX2922" fmla="*/ 1614760 w 2570530"/>
                  <a:gd name="connsiteY2922" fmla="*/ 350318 h 819527"/>
                  <a:gd name="connsiteX2923" fmla="*/ 1630120 w 2570530"/>
                  <a:gd name="connsiteY2923" fmla="*/ 345790 h 819527"/>
                  <a:gd name="connsiteX2924" fmla="*/ 999616 w 2570530"/>
                  <a:gd name="connsiteY2924" fmla="*/ 345790 h 819527"/>
                  <a:gd name="connsiteX2925" fmla="*/ 1014975 w 2570530"/>
                  <a:gd name="connsiteY2925" fmla="*/ 350318 h 819527"/>
                  <a:gd name="connsiteX2926" fmla="*/ 1057966 w 2570530"/>
                  <a:gd name="connsiteY2926" fmla="*/ 380922 h 819527"/>
                  <a:gd name="connsiteX2927" fmla="*/ 1057966 w 2570530"/>
                  <a:gd name="connsiteY2927" fmla="*/ 402789 h 819527"/>
                  <a:gd name="connsiteX2928" fmla="*/ 1027772 w 2570530"/>
                  <a:gd name="connsiteY2928" fmla="*/ 424283 h 819527"/>
                  <a:gd name="connsiteX2929" fmla="*/ 997053 w 2570530"/>
                  <a:gd name="connsiteY2929" fmla="*/ 424283 h 819527"/>
                  <a:gd name="connsiteX2930" fmla="*/ 954062 w 2570530"/>
                  <a:gd name="connsiteY2930" fmla="*/ 393680 h 819527"/>
                  <a:gd name="connsiteX2931" fmla="*/ 954062 w 2570530"/>
                  <a:gd name="connsiteY2931" fmla="*/ 371812 h 819527"/>
                  <a:gd name="connsiteX2932" fmla="*/ 984257 w 2570530"/>
                  <a:gd name="connsiteY2932" fmla="*/ 350318 h 819527"/>
                  <a:gd name="connsiteX2933" fmla="*/ 999616 w 2570530"/>
                  <a:gd name="connsiteY2933" fmla="*/ 345790 h 819527"/>
                  <a:gd name="connsiteX2934" fmla="*/ 370307 w 2570530"/>
                  <a:gd name="connsiteY2934" fmla="*/ 345790 h 819527"/>
                  <a:gd name="connsiteX2935" fmla="*/ 385666 w 2570530"/>
                  <a:gd name="connsiteY2935" fmla="*/ 350318 h 819527"/>
                  <a:gd name="connsiteX2936" fmla="*/ 428656 w 2570530"/>
                  <a:gd name="connsiteY2936" fmla="*/ 380922 h 819527"/>
                  <a:gd name="connsiteX2937" fmla="*/ 428656 w 2570530"/>
                  <a:gd name="connsiteY2937" fmla="*/ 402789 h 819527"/>
                  <a:gd name="connsiteX2938" fmla="*/ 398462 w 2570530"/>
                  <a:gd name="connsiteY2938" fmla="*/ 424283 h 819527"/>
                  <a:gd name="connsiteX2939" fmla="*/ 367744 w 2570530"/>
                  <a:gd name="connsiteY2939" fmla="*/ 424283 h 819527"/>
                  <a:gd name="connsiteX2940" fmla="*/ 324753 w 2570530"/>
                  <a:gd name="connsiteY2940" fmla="*/ 393680 h 819527"/>
                  <a:gd name="connsiteX2941" fmla="*/ 324753 w 2570530"/>
                  <a:gd name="connsiteY2941" fmla="*/ 371812 h 819527"/>
                  <a:gd name="connsiteX2942" fmla="*/ 354948 w 2570530"/>
                  <a:gd name="connsiteY2942" fmla="*/ 350318 h 819527"/>
                  <a:gd name="connsiteX2943" fmla="*/ 370307 w 2570530"/>
                  <a:gd name="connsiteY2943" fmla="*/ 345790 h 819527"/>
                  <a:gd name="connsiteX2944" fmla="*/ 2024980 w 2570530"/>
                  <a:gd name="connsiteY2944" fmla="*/ 344554 h 819527"/>
                  <a:gd name="connsiteX2945" fmla="*/ 2056392 w 2570530"/>
                  <a:gd name="connsiteY2945" fmla="*/ 366914 h 819527"/>
                  <a:gd name="connsiteX2946" fmla="*/ 2056392 w 2570530"/>
                  <a:gd name="connsiteY2946" fmla="*/ 376181 h 819527"/>
                  <a:gd name="connsiteX2947" fmla="*/ 2024980 w 2570530"/>
                  <a:gd name="connsiteY2947" fmla="*/ 398541 h 819527"/>
                  <a:gd name="connsiteX2948" fmla="*/ 2024980 w 2570530"/>
                  <a:gd name="connsiteY2948" fmla="*/ 397013 h 819527"/>
                  <a:gd name="connsiteX2949" fmla="*/ 1995716 w 2570530"/>
                  <a:gd name="connsiteY2949" fmla="*/ 376181 h 819527"/>
                  <a:gd name="connsiteX2950" fmla="*/ 1995715 w 2570530"/>
                  <a:gd name="connsiteY2950" fmla="*/ 366914 h 819527"/>
                  <a:gd name="connsiteX2951" fmla="*/ 2024980 w 2570530"/>
                  <a:gd name="connsiteY2951" fmla="*/ 346082 h 819527"/>
                  <a:gd name="connsiteX2952" fmla="*/ 2365503 w 2570530"/>
                  <a:gd name="connsiteY2952" fmla="*/ 343106 h 819527"/>
                  <a:gd name="connsiteX2953" fmla="*/ 2371115 w 2570530"/>
                  <a:gd name="connsiteY2953" fmla="*/ 344973 h 819527"/>
                  <a:gd name="connsiteX2954" fmla="*/ 2390355 w 2570530"/>
                  <a:gd name="connsiteY2954" fmla="*/ 359941 h 819527"/>
                  <a:gd name="connsiteX2955" fmla="*/ 2389848 w 2570530"/>
                  <a:gd name="connsiteY2955" fmla="*/ 368081 h 819527"/>
                  <a:gd name="connsiteX2956" fmla="*/ 2382771 w 2570530"/>
                  <a:gd name="connsiteY2956" fmla="*/ 372690 h 819527"/>
                  <a:gd name="connsiteX2957" fmla="*/ 2371337 w 2570530"/>
                  <a:gd name="connsiteY2957" fmla="*/ 372329 h 819527"/>
                  <a:gd name="connsiteX2958" fmla="*/ 2352097 w 2570530"/>
                  <a:gd name="connsiteY2958" fmla="*/ 357360 h 819527"/>
                  <a:gd name="connsiteX2959" fmla="*/ 2352603 w 2570530"/>
                  <a:gd name="connsiteY2959" fmla="*/ 349221 h 819527"/>
                  <a:gd name="connsiteX2960" fmla="*/ 2359680 w 2570530"/>
                  <a:gd name="connsiteY2960" fmla="*/ 344611 h 819527"/>
                  <a:gd name="connsiteX2961" fmla="*/ 2365503 w 2570530"/>
                  <a:gd name="connsiteY2961" fmla="*/ 343106 h 819527"/>
                  <a:gd name="connsiteX2962" fmla="*/ 1734872 w 2570530"/>
                  <a:gd name="connsiteY2962" fmla="*/ 343106 h 819527"/>
                  <a:gd name="connsiteX2963" fmla="*/ 1740484 w 2570530"/>
                  <a:gd name="connsiteY2963" fmla="*/ 344973 h 819527"/>
                  <a:gd name="connsiteX2964" fmla="*/ 1759725 w 2570530"/>
                  <a:gd name="connsiteY2964" fmla="*/ 359941 h 819527"/>
                  <a:gd name="connsiteX2965" fmla="*/ 1759217 w 2570530"/>
                  <a:gd name="connsiteY2965" fmla="*/ 368081 h 819527"/>
                  <a:gd name="connsiteX2966" fmla="*/ 1752140 w 2570530"/>
                  <a:gd name="connsiteY2966" fmla="*/ 372690 h 819527"/>
                  <a:gd name="connsiteX2967" fmla="*/ 1740707 w 2570530"/>
                  <a:gd name="connsiteY2967" fmla="*/ 372329 h 819527"/>
                  <a:gd name="connsiteX2968" fmla="*/ 1721466 w 2570530"/>
                  <a:gd name="connsiteY2968" fmla="*/ 357360 h 819527"/>
                  <a:gd name="connsiteX2969" fmla="*/ 1721973 w 2570530"/>
                  <a:gd name="connsiteY2969" fmla="*/ 349221 h 819527"/>
                  <a:gd name="connsiteX2970" fmla="*/ 1729050 w 2570530"/>
                  <a:gd name="connsiteY2970" fmla="*/ 344611 h 819527"/>
                  <a:gd name="connsiteX2971" fmla="*/ 1734872 w 2570530"/>
                  <a:gd name="connsiteY2971" fmla="*/ 343106 h 819527"/>
                  <a:gd name="connsiteX2972" fmla="*/ 1104369 w 2570530"/>
                  <a:gd name="connsiteY2972" fmla="*/ 343106 h 819527"/>
                  <a:gd name="connsiteX2973" fmla="*/ 1109981 w 2570530"/>
                  <a:gd name="connsiteY2973" fmla="*/ 344973 h 819527"/>
                  <a:gd name="connsiteX2974" fmla="*/ 1129221 w 2570530"/>
                  <a:gd name="connsiteY2974" fmla="*/ 359941 h 819527"/>
                  <a:gd name="connsiteX2975" fmla="*/ 1128714 w 2570530"/>
                  <a:gd name="connsiteY2975" fmla="*/ 368081 h 819527"/>
                  <a:gd name="connsiteX2976" fmla="*/ 1121637 w 2570530"/>
                  <a:gd name="connsiteY2976" fmla="*/ 372690 h 819527"/>
                  <a:gd name="connsiteX2977" fmla="*/ 1110203 w 2570530"/>
                  <a:gd name="connsiteY2977" fmla="*/ 372329 h 819527"/>
                  <a:gd name="connsiteX2978" fmla="*/ 1090963 w 2570530"/>
                  <a:gd name="connsiteY2978" fmla="*/ 357360 h 819527"/>
                  <a:gd name="connsiteX2979" fmla="*/ 1091470 w 2570530"/>
                  <a:gd name="connsiteY2979" fmla="*/ 349221 h 819527"/>
                  <a:gd name="connsiteX2980" fmla="*/ 1098547 w 2570530"/>
                  <a:gd name="connsiteY2980" fmla="*/ 344611 h 819527"/>
                  <a:gd name="connsiteX2981" fmla="*/ 1104369 w 2570530"/>
                  <a:gd name="connsiteY2981" fmla="*/ 343106 h 819527"/>
                  <a:gd name="connsiteX2982" fmla="*/ 475060 w 2570530"/>
                  <a:gd name="connsiteY2982" fmla="*/ 343106 h 819527"/>
                  <a:gd name="connsiteX2983" fmla="*/ 480671 w 2570530"/>
                  <a:gd name="connsiteY2983" fmla="*/ 344973 h 819527"/>
                  <a:gd name="connsiteX2984" fmla="*/ 499912 w 2570530"/>
                  <a:gd name="connsiteY2984" fmla="*/ 359941 h 819527"/>
                  <a:gd name="connsiteX2985" fmla="*/ 499405 w 2570530"/>
                  <a:gd name="connsiteY2985" fmla="*/ 368081 h 819527"/>
                  <a:gd name="connsiteX2986" fmla="*/ 492328 w 2570530"/>
                  <a:gd name="connsiteY2986" fmla="*/ 372690 h 819527"/>
                  <a:gd name="connsiteX2987" fmla="*/ 480894 w 2570530"/>
                  <a:gd name="connsiteY2987" fmla="*/ 372329 h 819527"/>
                  <a:gd name="connsiteX2988" fmla="*/ 461653 w 2570530"/>
                  <a:gd name="connsiteY2988" fmla="*/ 357360 h 819527"/>
                  <a:gd name="connsiteX2989" fmla="*/ 462160 w 2570530"/>
                  <a:gd name="connsiteY2989" fmla="*/ 349221 h 819527"/>
                  <a:gd name="connsiteX2990" fmla="*/ 469237 w 2570530"/>
                  <a:gd name="connsiteY2990" fmla="*/ 344611 h 819527"/>
                  <a:gd name="connsiteX2991" fmla="*/ 475060 w 2570530"/>
                  <a:gd name="connsiteY2991" fmla="*/ 343106 h 819527"/>
                  <a:gd name="connsiteX2992" fmla="*/ 2423250 w 2570530"/>
                  <a:gd name="connsiteY2992" fmla="*/ 340526 h 819527"/>
                  <a:gd name="connsiteX2993" fmla="*/ 2428243 w 2570530"/>
                  <a:gd name="connsiteY2993" fmla="*/ 342186 h 819527"/>
                  <a:gd name="connsiteX2994" fmla="*/ 2434004 w 2570530"/>
                  <a:gd name="connsiteY2994" fmla="*/ 346668 h 819527"/>
                  <a:gd name="connsiteX2995" fmla="*/ 2433552 w 2570530"/>
                  <a:gd name="connsiteY2995" fmla="*/ 353909 h 819527"/>
                  <a:gd name="connsiteX2996" fmla="*/ 2427256 w 2570530"/>
                  <a:gd name="connsiteY2996" fmla="*/ 358009 h 819527"/>
                  <a:gd name="connsiteX2997" fmla="*/ 2417085 w 2570530"/>
                  <a:gd name="connsiteY2997" fmla="*/ 357688 h 819527"/>
                  <a:gd name="connsiteX2998" fmla="*/ 2411325 w 2570530"/>
                  <a:gd name="connsiteY2998" fmla="*/ 353206 h 819527"/>
                  <a:gd name="connsiteX2999" fmla="*/ 2411776 w 2570530"/>
                  <a:gd name="connsiteY2999" fmla="*/ 345965 h 819527"/>
                  <a:gd name="connsiteX3000" fmla="*/ 2418072 w 2570530"/>
                  <a:gd name="connsiteY3000" fmla="*/ 341865 h 819527"/>
                  <a:gd name="connsiteX3001" fmla="*/ 2423250 w 2570530"/>
                  <a:gd name="connsiteY3001" fmla="*/ 340526 h 819527"/>
                  <a:gd name="connsiteX3002" fmla="*/ 1792620 w 2570530"/>
                  <a:gd name="connsiteY3002" fmla="*/ 340526 h 819527"/>
                  <a:gd name="connsiteX3003" fmla="*/ 1797613 w 2570530"/>
                  <a:gd name="connsiteY3003" fmla="*/ 342186 h 819527"/>
                  <a:gd name="connsiteX3004" fmla="*/ 1803373 w 2570530"/>
                  <a:gd name="connsiteY3004" fmla="*/ 346668 h 819527"/>
                  <a:gd name="connsiteX3005" fmla="*/ 1802921 w 2570530"/>
                  <a:gd name="connsiteY3005" fmla="*/ 353909 h 819527"/>
                  <a:gd name="connsiteX3006" fmla="*/ 1796625 w 2570530"/>
                  <a:gd name="connsiteY3006" fmla="*/ 358009 h 819527"/>
                  <a:gd name="connsiteX3007" fmla="*/ 1786454 w 2570530"/>
                  <a:gd name="connsiteY3007" fmla="*/ 357688 h 819527"/>
                  <a:gd name="connsiteX3008" fmla="*/ 1780694 w 2570530"/>
                  <a:gd name="connsiteY3008" fmla="*/ 353206 h 819527"/>
                  <a:gd name="connsiteX3009" fmla="*/ 1781145 w 2570530"/>
                  <a:gd name="connsiteY3009" fmla="*/ 345965 h 819527"/>
                  <a:gd name="connsiteX3010" fmla="*/ 1787441 w 2570530"/>
                  <a:gd name="connsiteY3010" fmla="*/ 341865 h 819527"/>
                  <a:gd name="connsiteX3011" fmla="*/ 1792620 w 2570530"/>
                  <a:gd name="connsiteY3011" fmla="*/ 340526 h 819527"/>
                  <a:gd name="connsiteX3012" fmla="*/ 1162117 w 2570530"/>
                  <a:gd name="connsiteY3012" fmla="*/ 340526 h 819527"/>
                  <a:gd name="connsiteX3013" fmla="*/ 1167109 w 2570530"/>
                  <a:gd name="connsiteY3013" fmla="*/ 342186 h 819527"/>
                  <a:gd name="connsiteX3014" fmla="*/ 1172869 w 2570530"/>
                  <a:gd name="connsiteY3014" fmla="*/ 346668 h 819527"/>
                  <a:gd name="connsiteX3015" fmla="*/ 1172418 w 2570530"/>
                  <a:gd name="connsiteY3015" fmla="*/ 353909 h 819527"/>
                  <a:gd name="connsiteX3016" fmla="*/ 1166122 w 2570530"/>
                  <a:gd name="connsiteY3016" fmla="*/ 358009 h 819527"/>
                  <a:gd name="connsiteX3017" fmla="*/ 1155951 w 2570530"/>
                  <a:gd name="connsiteY3017" fmla="*/ 357688 h 819527"/>
                  <a:gd name="connsiteX3018" fmla="*/ 1150191 w 2570530"/>
                  <a:gd name="connsiteY3018" fmla="*/ 353206 h 819527"/>
                  <a:gd name="connsiteX3019" fmla="*/ 1150642 w 2570530"/>
                  <a:gd name="connsiteY3019" fmla="*/ 345965 h 819527"/>
                  <a:gd name="connsiteX3020" fmla="*/ 1156938 w 2570530"/>
                  <a:gd name="connsiteY3020" fmla="*/ 341865 h 819527"/>
                  <a:gd name="connsiteX3021" fmla="*/ 1162117 w 2570530"/>
                  <a:gd name="connsiteY3021" fmla="*/ 340526 h 819527"/>
                  <a:gd name="connsiteX3022" fmla="*/ 532807 w 2570530"/>
                  <a:gd name="connsiteY3022" fmla="*/ 340526 h 819527"/>
                  <a:gd name="connsiteX3023" fmla="*/ 537800 w 2570530"/>
                  <a:gd name="connsiteY3023" fmla="*/ 342186 h 819527"/>
                  <a:gd name="connsiteX3024" fmla="*/ 543560 w 2570530"/>
                  <a:gd name="connsiteY3024" fmla="*/ 346668 h 819527"/>
                  <a:gd name="connsiteX3025" fmla="*/ 543108 w 2570530"/>
                  <a:gd name="connsiteY3025" fmla="*/ 353909 h 819527"/>
                  <a:gd name="connsiteX3026" fmla="*/ 536813 w 2570530"/>
                  <a:gd name="connsiteY3026" fmla="*/ 358009 h 819527"/>
                  <a:gd name="connsiteX3027" fmla="*/ 526642 w 2570530"/>
                  <a:gd name="connsiteY3027" fmla="*/ 357688 h 819527"/>
                  <a:gd name="connsiteX3028" fmla="*/ 520881 w 2570530"/>
                  <a:gd name="connsiteY3028" fmla="*/ 353206 h 819527"/>
                  <a:gd name="connsiteX3029" fmla="*/ 521333 w 2570530"/>
                  <a:gd name="connsiteY3029" fmla="*/ 345965 h 819527"/>
                  <a:gd name="connsiteX3030" fmla="*/ 527628 w 2570530"/>
                  <a:gd name="connsiteY3030" fmla="*/ 341865 h 819527"/>
                  <a:gd name="connsiteX3031" fmla="*/ 532807 w 2570530"/>
                  <a:gd name="connsiteY3031" fmla="*/ 340526 h 819527"/>
                  <a:gd name="connsiteX3032" fmla="*/ 2139672 w 2570530"/>
                  <a:gd name="connsiteY3032" fmla="*/ 330589 h 819527"/>
                  <a:gd name="connsiteX3033" fmla="*/ 2149570 w 2570530"/>
                  <a:gd name="connsiteY3033" fmla="*/ 333508 h 819527"/>
                  <a:gd name="connsiteX3034" fmla="*/ 2189236 w 2570530"/>
                  <a:gd name="connsiteY3034" fmla="*/ 361744 h 819527"/>
                  <a:gd name="connsiteX3035" fmla="*/ 2189236 w 2570530"/>
                  <a:gd name="connsiteY3035" fmla="*/ 375837 h 819527"/>
                  <a:gd name="connsiteX3036" fmla="*/ 2147628 w 2570530"/>
                  <a:gd name="connsiteY3036" fmla="*/ 405456 h 819527"/>
                  <a:gd name="connsiteX3037" fmla="*/ 2127831 w 2570530"/>
                  <a:gd name="connsiteY3037" fmla="*/ 405456 h 819527"/>
                  <a:gd name="connsiteX3038" fmla="*/ 2088165 w 2570530"/>
                  <a:gd name="connsiteY3038" fmla="*/ 377220 h 819527"/>
                  <a:gd name="connsiteX3039" fmla="*/ 2088165 w 2570530"/>
                  <a:gd name="connsiteY3039" fmla="*/ 363127 h 819527"/>
                  <a:gd name="connsiteX3040" fmla="*/ 2129773 w 2570530"/>
                  <a:gd name="connsiteY3040" fmla="*/ 333508 h 819527"/>
                  <a:gd name="connsiteX3041" fmla="*/ 2139672 w 2570530"/>
                  <a:gd name="connsiteY3041" fmla="*/ 330589 h 819527"/>
                  <a:gd name="connsiteX3042" fmla="*/ 1509041 w 2570530"/>
                  <a:gd name="connsiteY3042" fmla="*/ 330589 h 819527"/>
                  <a:gd name="connsiteX3043" fmla="*/ 1518940 w 2570530"/>
                  <a:gd name="connsiteY3043" fmla="*/ 333508 h 819527"/>
                  <a:gd name="connsiteX3044" fmla="*/ 1558606 w 2570530"/>
                  <a:gd name="connsiteY3044" fmla="*/ 361744 h 819527"/>
                  <a:gd name="connsiteX3045" fmla="*/ 1558606 w 2570530"/>
                  <a:gd name="connsiteY3045" fmla="*/ 375837 h 819527"/>
                  <a:gd name="connsiteX3046" fmla="*/ 1516998 w 2570530"/>
                  <a:gd name="connsiteY3046" fmla="*/ 405456 h 819527"/>
                  <a:gd name="connsiteX3047" fmla="*/ 1497201 w 2570530"/>
                  <a:gd name="connsiteY3047" fmla="*/ 405456 h 819527"/>
                  <a:gd name="connsiteX3048" fmla="*/ 1457535 w 2570530"/>
                  <a:gd name="connsiteY3048" fmla="*/ 377220 h 819527"/>
                  <a:gd name="connsiteX3049" fmla="*/ 1457535 w 2570530"/>
                  <a:gd name="connsiteY3049" fmla="*/ 363127 h 819527"/>
                  <a:gd name="connsiteX3050" fmla="*/ 1499143 w 2570530"/>
                  <a:gd name="connsiteY3050" fmla="*/ 333508 h 819527"/>
                  <a:gd name="connsiteX3051" fmla="*/ 1509041 w 2570530"/>
                  <a:gd name="connsiteY3051" fmla="*/ 330589 h 819527"/>
                  <a:gd name="connsiteX3052" fmla="*/ 878538 w 2570530"/>
                  <a:gd name="connsiteY3052" fmla="*/ 330589 h 819527"/>
                  <a:gd name="connsiteX3053" fmla="*/ 888437 w 2570530"/>
                  <a:gd name="connsiteY3053" fmla="*/ 333508 h 819527"/>
                  <a:gd name="connsiteX3054" fmla="*/ 928102 w 2570530"/>
                  <a:gd name="connsiteY3054" fmla="*/ 361744 h 819527"/>
                  <a:gd name="connsiteX3055" fmla="*/ 928102 w 2570530"/>
                  <a:gd name="connsiteY3055" fmla="*/ 375837 h 819527"/>
                  <a:gd name="connsiteX3056" fmla="*/ 886495 w 2570530"/>
                  <a:gd name="connsiteY3056" fmla="*/ 405456 h 819527"/>
                  <a:gd name="connsiteX3057" fmla="*/ 866697 w 2570530"/>
                  <a:gd name="connsiteY3057" fmla="*/ 405456 h 819527"/>
                  <a:gd name="connsiteX3058" fmla="*/ 827031 w 2570530"/>
                  <a:gd name="connsiteY3058" fmla="*/ 377220 h 819527"/>
                  <a:gd name="connsiteX3059" fmla="*/ 827031 w 2570530"/>
                  <a:gd name="connsiteY3059" fmla="*/ 363127 h 819527"/>
                  <a:gd name="connsiteX3060" fmla="*/ 868640 w 2570530"/>
                  <a:gd name="connsiteY3060" fmla="*/ 333508 h 819527"/>
                  <a:gd name="connsiteX3061" fmla="*/ 878538 w 2570530"/>
                  <a:gd name="connsiteY3061" fmla="*/ 330589 h 819527"/>
                  <a:gd name="connsiteX3062" fmla="*/ 249229 w 2570530"/>
                  <a:gd name="connsiteY3062" fmla="*/ 330589 h 819527"/>
                  <a:gd name="connsiteX3063" fmla="*/ 259127 w 2570530"/>
                  <a:gd name="connsiteY3063" fmla="*/ 333508 h 819527"/>
                  <a:gd name="connsiteX3064" fmla="*/ 298792 w 2570530"/>
                  <a:gd name="connsiteY3064" fmla="*/ 361744 h 819527"/>
                  <a:gd name="connsiteX3065" fmla="*/ 298792 w 2570530"/>
                  <a:gd name="connsiteY3065" fmla="*/ 375837 h 819527"/>
                  <a:gd name="connsiteX3066" fmla="*/ 257185 w 2570530"/>
                  <a:gd name="connsiteY3066" fmla="*/ 405456 h 819527"/>
                  <a:gd name="connsiteX3067" fmla="*/ 237388 w 2570530"/>
                  <a:gd name="connsiteY3067" fmla="*/ 405456 h 819527"/>
                  <a:gd name="connsiteX3068" fmla="*/ 197722 w 2570530"/>
                  <a:gd name="connsiteY3068" fmla="*/ 377220 h 819527"/>
                  <a:gd name="connsiteX3069" fmla="*/ 197722 w 2570530"/>
                  <a:gd name="connsiteY3069" fmla="*/ 363127 h 819527"/>
                  <a:gd name="connsiteX3070" fmla="*/ 239330 w 2570530"/>
                  <a:gd name="connsiteY3070" fmla="*/ 333508 h 819527"/>
                  <a:gd name="connsiteX3071" fmla="*/ 249229 w 2570530"/>
                  <a:gd name="connsiteY3071" fmla="*/ 330589 h 819527"/>
                  <a:gd name="connsiteX3072" fmla="*/ 1990990 w 2570530"/>
                  <a:gd name="connsiteY3072" fmla="*/ 320975 h 819527"/>
                  <a:gd name="connsiteX3073" fmla="*/ 1994998 w 2570530"/>
                  <a:gd name="connsiteY3073" fmla="*/ 322157 h 819527"/>
                  <a:gd name="connsiteX3074" fmla="*/ 2012773 w 2570530"/>
                  <a:gd name="connsiteY3074" fmla="*/ 334810 h 819527"/>
                  <a:gd name="connsiteX3075" fmla="*/ 2012773 w 2570530"/>
                  <a:gd name="connsiteY3075" fmla="*/ 340517 h 819527"/>
                  <a:gd name="connsiteX3076" fmla="*/ 1996962 w 2570530"/>
                  <a:gd name="connsiteY3076" fmla="*/ 351772 h 819527"/>
                  <a:gd name="connsiteX3077" fmla="*/ 1988945 w 2570530"/>
                  <a:gd name="connsiteY3077" fmla="*/ 351772 h 819527"/>
                  <a:gd name="connsiteX3078" fmla="*/ 1971170 w 2570530"/>
                  <a:gd name="connsiteY3078" fmla="*/ 339119 h 819527"/>
                  <a:gd name="connsiteX3079" fmla="*/ 1971170 w 2570530"/>
                  <a:gd name="connsiteY3079" fmla="*/ 333412 h 819527"/>
                  <a:gd name="connsiteX3080" fmla="*/ 1986981 w 2570530"/>
                  <a:gd name="connsiteY3080" fmla="*/ 322157 h 819527"/>
                  <a:gd name="connsiteX3081" fmla="*/ 1990990 w 2570530"/>
                  <a:gd name="connsiteY3081" fmla="*/ 320975 h 819527"/>
                  <a:gd name="connsiteX3082" fmla="*/ 1360486 w 2570530"/>
                  <a:gd name="connsiteY3082" fmla="*/ 320975 h 819527"/>
                  <a:gd name="connsiteX3083" fmla="*/ 1364495 w 2570530"/>
                  <a:gd name="connsiteY3083" fmla="*/ 322157 h 819527"/>
                  <a:gd name="connsiteX3084" fmla="*/ 1382270 w 2570530"/>
                  <a:gd name="connsiteY3084" fmla="*/ 334810 h 819527"/>
                  <a:gd name="connsiteX3085" fmla="*/ 1382270 w 2570530"/>
                  <a:gd name="connsiteY3085" fmla="*/ 340517 h 819527"/>
                  <a:gd name="connsiteX3086" fmla="*/ 1366459 w 2570530"/>
                  <a:gd name="connsiteY3086" fmla="*/ 351772 h 819527"/>
                  <a:gd name="connsiteX3087" fmla="*/ 1358442 w 2570530"/>
                  <a:gd name="connsiteY3087" fmla="*/ 351772 h 819527"/>
                  <a:gd name="connsiteX3088" fmla="*/ 1340667 w 2570530"/>
                  <a:gd name="connsiteY3088" fmla="*/ 339119 h 819527"/>
                  <a:gd name="connsiteX3089" fmla="*/ 1340667 w 2570530"/>
                  <a:gd name="connsiteY3089" fmla="*/ 333412 h 819527"/>
                  <a:gd name="connsiteX3090" fmla="*/ 1356478 w 2570530"/>
                  <a:gd name="connsiteY3090" fmla="*/ 322157 h 819527"/>
                  <a:gd name="connsiteX3091" fmla="*/ 1360486 w 2570530"/>
                  <a:gd name="connsiteY3091" fmla="*/ 320975 h 819527"/>
                  <a:gd name="connsiteX3092" fmla="*/ 731176 w 2570530"/>
                  <a:gd name="connsiteY3092" fmla="*/ 320975 h 819527"/>
                  <a:gd name="connsiteX3093" fmla="*/ 735185 w 2570530"/>
                  <a:gd name="connsiteY3093" fmla="*/ 322157 h 819527"/>
                  <a:gd name="connsiteX3094" fmla="*/ 752960 w 2570530"/>
                  <a:gd name="connsiteY3094" fmla="*/ 334810 h 819527"/>
                  <a:gd name="connsiteX3095" fmla="*/ 752960 w 2570530"/>
                  <a:gd name="connsiteY3095" fmla="*/ 340517 h 819527"/>
                  <a:gd name="connsiteX3096" fmla="*/ 737149 w 2570530"/>
                  <a:gd name="connsiteY3096" fmla="*/ 351772 h 819527"/>
                  <a:gd name="connsiteX3097" fmla="*/ 729132 w 2570530"/>
                  <a:gd name="connsiteY3097" fmla="*/ 351772 h 819527"/>
                  <a:gd name="connsiteX3098" fmla="*/ 711357 w 2570530"/>
                  <a:gd name="connsiteY3098" fmla="*/ 339119 h 819527"/>
                  <a:gd name="connsiteX3099" fmla="*/ 711357 w 2570530"/>
                  <a:gd name="connsiteY3099" fmla="*/ 333412 h 819527"/>
                  <a:gd name="connsiteX3100" fmla="*/ 727167 w 2570530"/>
                  <a:gd name="connsiteY3100" fmla="*/ 322157 h 819527"/>
                  <a:gd name="connsiteX3101" fmla="*/ 731176 w 2570530"/>
                  <a:gd name="connsiteY3101" fmla="*/ 320975 h 819527"/>
                  <a:gd name="connsiteX3102" fmla="*/ 100673 w 2570530"/>
                  <a:gd name="connsiteY3102" fmla="*/ 320975 h 819527"/>
                  <a:gd name="connsiteX3103" fmla="*/ 104682 w 2570530"/>
                  <a:gd name="connsiteY3103" fmla="*/ 322157 h 819527"/>
                  <a:gd name="connsiteX3104" fmla="*/ 122457 w 2570530"/>
                  <a:gd name="connsiteY3104" fmla="*/ 334810 h 819527"/>
                  <a:gd name="connsiteX3105" fmla="*/ 122457 w 2570530"/>
                  <a:gd name="connsiteY3105" fmla="*/ 340517 h 819527"/>
                  <a:gd name="connsiteX3106" fmla="*/ 106645 w 2570530"/>
                  <a:gd name="connsiteY3106" fmla="*/ 351772 h 819527"/>
                  <a:gd name="connsiteX3107" fmla="*/ 98628 w 2570530"/>
                  <a:gd name="connsiteY3107" fmla="*/ 351772 h 819527"/>
                  <a:gd name="connsiteX3108" fmla="*/ 83976 w 2570530"/>
                  <a:gd name="connsiteY3108" fmla="*/ 341342 h 819527"/>
                  <a:gd name="connsiteX3109" fmla="*/ 86013 w 2570530"/>
                  <a:gd name="connsiteY3109" fmla="*/ 329739 h 819527"/>
                  <a:gd name="connsiteX3110" fmla="*/ 96664 w 2570530"/>
                  <a:gd name="connsiteY3110" fmla="*/ 322157 h 819527"/>
                  <a:gd name="connsiteX3111" fmla="*/ 100673 w 2570530"/>
                  <a:gd name="connsiteY3111" fmla="*/ 320975 h 819527"/>
                  <a:gd name="connsiteX3112" fmla="*/ 2487873 w 2570530"/>
                  <a:gd name="connsiteY3112" fmla="*/ 315278 h 819527"/>
                  <a:gd name="connsiteX3113" fmla="*/ 2501933 w 2570530"/>
                  <a:gd name="connsiteY3113" fmla="*/ 395337 h 819527"/>
                  <a:gd name="connsiteX3114" fmla="*/ 2490486 w 2570530"/>
                  <a:gd name="connsiteY3114" fmla="*/ 392046 h 819527"/>
                  <a:gd name="connsiteX3115" fmla="*/ 2449394 w 2570530"/>
                  <a:gd name="connsiteY3115" fmla="*/ 363313 h 819527"/>
                  <a:gd name="connsiteX3116" fmla="*/ 2449140 w 2570530"/>
                  <a:gd name="connsiteY3116" fmla="*/ 343065 h 819527"/>
                  <a:gd name="connsiteX3117" fmla="*/ 2487204 w 2570530"/>
                  <a:gd name="connsiteY3117" fmla="*/ 315480 h 819527"/>
                  <a:gd name="connsiteX3118" fmla="*/ 1870743 w 2570530"/>
                  <a:gd name="connsiteY3118" fmla="*/ 311196 h 819527"/>
                  <a:gd name="connsiteX3119" fmla="*/ 1885017 w 2570530"/>
                  <a:gd name="connsiteY3119" fmla="*/ 315299 h 819527"/>
                  <a:gd name="connsiteX3120" fmla="*/ 1926109 w 2570530"/>
                  <a:gd name="connsiteY3120" fmla="*/ 344033 h 819527"/>
                  <a:gd name="connsiteX3121" fmla="*/ 1926363 w 2570530"/>
                  <a:gd name="connsiteY3121" fmla="*/ 364281 h 819527"/>
                  <a:gd name="connsiteX3122" fmla="*/ 1888299 w 2570530"/>
                  <a:gd name="connsiteY3122" fmla="*/ 391866 h 819527"/>
                  <a:gd name="connsiteX3123" fmla="*/ 1859856 w 2570530"/>
                  <a:gd name="connsiteY3123" fmla="*/ 392046 h 819527"/>
                  <a:gd name="connsiteX3124" fmla="*/ 1818764 w 2570530"/>
                  <a:gd name="connsiteY3124" fmla="*/ 363313 h 819527"/>
                  <a:gd name="connsiteX3125" fmla="*/ 1818510 w 2570530"/>
                  <a:gd name="connsiteY3125" fmla="*/ 343065 h 819527"/>
                  <a:gd name="connsiteX3126" fmla="*/ 1856574 w 2570530"/>
                  <a:gd name="connsiteY3126" fmla="*/ 315480 h 819527"/>
                  <a:gd name="connsiteX3127" fmla="*/ 1870743 w 2570530"/>
                  <a:gd name="connsiteY3127" fmla="*/ 311196 h 819527"/>
                  <a:gd name="connsiteX3128" fmla="*/ 1240240 w 2570530"/>
                  <a:gd name="connsiteY3128" fmla="*/ 311196 h 819527"/>
                  <a:gd name="connsiteX3129" fmla="*/ 1254513 w 2570530"/>
                  <a:gd name="connsiteY3129" fmla="*/ 315299 h 819527"/>
                  <a:gd name="connsiteX3130" fmla="*/ 1295606 w 2570530"/>
                  <a:gd name="connsiteY3130" fmla="*/ 344033 h 819527"/>
                  <a:gd name="connsiteX3131" fmla="*/ 1295860 w 2570530"/>
                  <a:gd name="connsiteY3131" fmla="*/ 364281 h 819527"/>
                  <a:gd name="connsiteX3132" fmla="*/ 1257796 w 2570530"/>
                  <a:gd name="connsiteY3132" fmla="*/ 391866 h 819527"/>
                  <a:gd name="connsiteX3133" fmla="*/ 1229353 w 2570530"/>
                  <a:gd name="connsiteY3133" fmla="*/ 392046 h 819527"/>
                  <a:gd name="connsiteX3134" fmla="*/ 1188261 w 2570530"/>
                  <a:gd name="connsiteY3134" fmla="*/ 363313 h 819527"/>
                  <a:gd name="connsiteX3135" fmla="*/ 1188007 w 2570530"/>
                  <a:gd name="connsiteY3135" fmla="*/ 343065 h 819527"/>
                  <a:gd name="connsiteX3136" fmla="*/ 1226071 w 2570530"/>
                  <a:gd name="connsiteY3136" fmla="*/ 315480 h 819527"/>
                  <a:gd name="connsiteX3137" fmla="*/ 1240240 w 2570530"/>
                  <a:gd name="connsiteY3137" fmla="*/ 311196 h 819527"/>
                  <a:gd name="connsiteX3138" fmla="*/ 610930 w 2570530"/>
                  <a:gd name="connsiteY3138" fmla="*/ 311196 h 819527"/>
                  <a:gd name="connsiteX3139" fmla="*/ 625204 w 2570530"/>
                  <a:gd name="connsiteY3139" fmla="*/ 315299 h 819527"/>
                  <a:gd name="connsiteX3140" fmla="*/ 666297 w 2570530"/>
                  <a:gd name="connsiteY3140" fmla="*/ 344033 h 819527"/>
                  <a:gd name="connsiteX3141" fmla="*/ 666551 w 2570530"/>
                  <a:gd name="connsiteY3141" fmla="*/ 364281 h 819527"/>
                  <a:gd name="connsiteX3142" fmla="*/ 628486 w 2570530"/>
                  <a:gd name="connsiteY3142" fmla="*/ 391866 h 819527"/>
                  <a:gd name="connsiteX3143" fmla="*/ 600042 w 2570530"/>
                  <a:gd name="connsiteY3143" fmla="*/ 392046 h 819527"/>
                  <a:gd name="connsiteX3144" fmla="*/ 558951 w 2570530"/>
                  <a:gd name="connsiteY3144" fmla="*/ 363313 h 819527"/>
                  <a:gd name="connsiteX3145" fmla="*/ 558697 w 2570530"/>
                  <a:gd name="connsiteY3145" fmla="*/ 343065 h 819527"/>
                  <a:gd name="connsiteX3146" fmla="*/ 596761 w 2570530"/>
                  <a:gd name="connsiteY3146" fmla="*/ 315480 h 819527"/>
                  <a:gd name="connsiteX3147" fmla="*/ 610930 w 2570530"/>
                  <a:gd name="connsiteY3147" fmla="*/ 311196 h 819527"/>
                  <a:gd name="connsiteX3148" fmla="*/ 2218501 w 2570530"/>
                  <a:gd name="connsiteY3148" fmla="*/ 309559 h 819527"/>
                  <a:gd name="connsiteX3149" fmla="*/ 2224863 w 2570530"/>
                  <a:gd name="connsiteY3149" fmla="*/ 311435 h 819527"/>
                  <a:gd name="connsiteX3150" fmla="*/ 2250359 w 2570530"/>
                  <a:gd name="connsiteY3150" fmla="*/ 329584 h 819527"/>
                  <a:gd name="connsiteX3151" fmla="*/ 2250359 w 2570530"/>
                  <a:gd name="connsiteY3151" fmla="*/ 338643 h 819527"/>
                  <a:gd name="connsiteX3152" fmla="*/ 2220522 w 2570530"/>
                  <a:gd name="connsiteY3152" fmla="*/ 359882 h 819527"/>
                  <a:gd name="connsiteX3153" fmla="*/ 2207798 w 2570530"/>
                  <a:gd name="connsiteY3153" fmla="*/ 359882 h 819527"/>
                  <a:gd name="connsiteX3154" fmla="*/ 2182303 w 2570530"/>
                  <a:gd name="connsiteY3154" fmla="*/ 341733 h 819527"/>
                  <a:gd name="connsiteX3155" fmla="*/ 2182303 w 2570530"/>
                  <a:gd name="connsiteY3155" fmla="*/ 332674 h 819527"/>
                  <a:gd name="connsiteX3156" fmla="*/ 2212138 w 2570530"/>
                  <a:gd name="connsiteY3156" fmla="*/ 311435 h 819527"/>
                  <a:gd name="connsiteX3157" fmla="*/ 2218501 w 2570530"/>
                  <a:gd name="connsiteY3157" fmla="*/ 309559 h 819527"/>
                  <a:gd name="connsiteX3158" fmla="*/ 1587870 w 2570530"/>
                  <a:gd name="connsiteY3158" fmla="*/ 309559 h 819527"/>
                  <a:gd name="connsiteX3159" fmla="*/ 1594233 w 2570530"/>
                  <a:gd name="connsiteY3159" fmla="*/ 311435 h 819527"/>
                  <a:gd name="connsiteX3160" fmla="*/ 1619728 w 2570530"/>
                  <a:gd name="connsiteY3160" fmla="*/ 329584 h 819527"/>
                  <a:gd name="connsiteX3161" fmla="*/ 1619728 w 2570530"/>
                  <a:gd name="connsiteY3161" fmla="*/ 338643 h 819527"/>
                  <a:gd name="connsiteX3162" fmla="*/ 1589892 w 2570530"/>
                  <a:gd name="connsiteY3162" fmla="*/ 359882 h 819527"/>
                  <a:gd name="connsiteX3163" fmla="*/ 1577168 w 2570530"/>
                  <a:gd name="connsiteY3163" fmla="*/ 359882 h 819527"/>
                  <a:gd name="connsiteX3164" fmla="*/ 1551672 w 2570530"/>
                  <a:gd name="connsiteY3164" fmla="*/ 341733 h 819527"/>
                  <a:gd name="connsiteX3165" fmla="*/ 1551672 w 2570530"/>
                  <a:gd name="connsiteY3165" fmla="*/ 332674 h 819527"/>
                  <a:gd name="connsiteX3166" fmla="*/ 1581508 w 2570530"/>
                  <a:gd name="connsiteY3166" fmla="*/ 311435 h 819527"/>
                  <a:gd name="connsiteX3167" fmla="*/ 1587870 w 2570530"/>
                  <a:gd name="connsiteY3167" fmla="*/ 309559 h 819527"/>
                  <a:gd name="connsiteX3168" fmla="*/ 957367 w 2570530"/>
                  <a:gd name="connsiteY3168" fmla="*/ 309559 h 819527"/>
                  <a:gd name="connsiteX3169" fmla="*/ 963730 w 2570530"/>
                  <a:gd name="connsiteY3169" fmla="*/ 311435 h 819527"/>
                  <a:gd name="connsiteX3170" fmla="*/ 989225 w 2570530"/>
                  <a:gd name="connsiteY3170" fmla="*/ 329584 h 819527"/>
                  <a:gd name="connsiteX3171" fmla="*/ 989225 w 2570530"/>
                  <a:gd name="connsiteY3171" fmla="*/ 338643 h 819527"/>
                  <a:gd name="connsiteX3172" fmla="*/ 959388 w 2570530"/>
                  <a:gd name="connsiteY3172" fmla="*/ 359882 h 819527"/>
                  <a:gd name="connsiteX3173" fmla="*/ 946664 w 2570530"/>
                  <a:gd name="connsiteY3173" fmla="*/ 359882 h 819527"/>
                  <a:gd name="connsiteX3174" fmla="*/ 921168 w 2570530"/>
                  <a:gd name="connsiteY3174" fmla="*/ 341733 h 819527"/>
                  <a:gd name="connsiteX3175" fmla="*/ 921168 w 2570530"/>
                  <a:gd name="connsiteY3175" fmla="*/ 332674 h 819527"/>
                  <a:gd name="connsiteX3176" fmla="*/ 951005 w 2570530"/>
                  <a:gd name="connsiteY3176" fmla="*/ 311435 h 819527"/>
                  <a:gd name="connsiteX3177" fmla="*/ 957367 w 2570530"/>
                  <a:gd name="connsiteY3177" fmla="*/ 309559 h 819527"/>
                  <a:gd name="connsiteX3178" fmla="*/ 328057 w 2570530"/>
                  <a:gd name="connsiteY3178" fmla="*/ 309559 h 819527"/>
                  <a:gd name="connsiteX3179" fmla="*/ 334420 w 2570530"/>
                  <a:gd name="connsiteY3179" fmla="*/ 311435 h 819527"/>
                  <a:gd name="connsiteX3180" fmla="*/ 359916 w 2570530"/>
                  <a:gd name="connsiteY3180" fmla="*/ 329584 h 819527"/>
                  <a:gd name="connsiteX3181" fmla="*/ 359916 w 2570530"/>
                  <a:gd name="connsiteY3181" fmla="*/ 338643 h 819527"/>
                  <a:gd name="connsiteX3182" fmla="*/ 330079 w 2570530"/>
                  <a:gd name="connsiteY3182" fmla="*/ 359882 h 819527"/>
                  <a:gd name="connsiteX3183" fmla="*/ 317354 w 2570530"/>
                  <a:gd name="connsiteY3183" fmla="*/ 359882 h 819527"/>
                  <a:gd name="connsiteX3184" fmla="*/ 291859 w 2570530"/>
                  <a:gd name="connsiteY3184" fmla="*/ 341733 h 819527"/>
                  <a:gd name="connsiteX3185" fmla="*/ 291859 w 2570530"/>
                  <a:gd name="connsiteY3185" fmla="*/ 332674 h 819527"/>
                  <a:gd name="connsiteX3186" fmla="*/ 321695 w 2570530"/>
                  <a:gd name="connsiteY3186" fmla="*/ 311435 h 819527"/>
                  <a:gd name="connsiteX3187" fmla="*/ 328057 w 2570530"/>
                  <a:gd name="connsiteY3187" fmla="*/ 309559 h 819527"/>
                  <a:gd name="connsiteX3188" fmla="*/ 2413466 w 2570530"/>
                  <a:gd name="connsiteY3188" fmla="*/ 304865 h 819527"/>
                  <a:gd name="connsiteX3189" fmla="*/ 2421703 w 2570530"/>
                  <a:gd name="connsiteY3189" fmla="*/ 307376 h 819527"/>
                  <a:gd name="connsiteX3190" fmla="*/ 2431397 w 2570530"/>
                  <a:gd name="connsiteY3190" fmla="*/ 314441 h 819527"/>
                  <a:gd name="connsiteX3191" fmla="*/ 2431202 w 2570530"/>
                  <a:gd name="connsiteY3191" fmla="*/ 326225 h 819527"/>
                  <a:gd name="connsiteX3192" fmla="*/ 2405935 w 2570530"/>
                  <a:gd name="connsiteY3192" fmla="*/ 343793 h 819527"/>
                  <a:gd name="connsiteX3193" fmla="*/ 2389381 w 2570530"/>
                  <a:gd name="connsiteY3193" fmla="*/ 343654 h 819527"/>
                  <a:gd name="connsiteX3194" fmla="*/ 2379686 w 2570530"/>
                  <a:gd name="connsiteY3194" fmla="*/ 336588 h 819527"/>
                  <a:gd name="connsiteX3195" fmla="*/ 2379882 w 2570530"/>
                  <a:gd name="connsiteY3195" fmla="*/ 324803 h 819527"/>
                  <a:gd name="connsiteX3196" fmla="*/ 2405148 w 2570530"/>
                  <a:gd name="connsiteY3196" fmla="*/ 307237 h 819527"/>
                  <a:gd name="connsiteX3197" fmla="*/ 2413466 w 2570530"/>
                  <a:gd name="connsiteY3197" fmla="*/ 304865 h 819527"/>
                  <a:gd name="connsiteX3198" fmla="*/ 1782835 w 2570530"/>
                  <a:gd name="connsiteY3198" fmla="*/ 304865 h 819527"/>
                  <a:gd name="connsiteX3199" fmla="*/ 1791072 w 2570530"/>
                  <a:gd name="connsiteY3199" fmla="*/ 307376 h 819527"/>
                  <a:gd name="connsiteX3200" fmla="*/ 1800767 w 2570530"/>
                  <a:gd name="connsiteY3200" fmla="*/ 314441 h 819527"/>
                  <a:gd name="connsiteX3201" fmla="*/ 1800571 w 2570530"/>
                  <a:gd name="connsiteY3201" fmla="*/ 326225 h 819527"/>
                  <a:gd name="connsiteX3202" fmla="*/ 1775305 w 2570530"/>
                  <a:gd name="connsiteY3202" fmla="*/ 343793 h 819527"/>
                  <a:gd name="connsiteX3203" fmla="*/ 1758750 w 2570530"/>
                  <a:gd name="connsiteY3203" fmla="*/ 343654 h 819527"/>
                  <a:gd name="connsiteX3204" fmla="*/ 1749055 w 2570530"/>
                  <a:gd name="connsiteY3204" fmla="*/ 336588 h 819527"/>
                  <a:gd name="connsiteX3205" fmla="*/ 1749251 w 2570530"/>
                  <a:gd name="connsiteY3205" fmla="*/ 324803 h 819527"/>
                  <a:gd name="connsiteX3206" fmla="*/ 1774517 w 2570530"/>
                  <a:gd name="connsiteY3206" fmla="*/ 307237 h 819527"/>
                  <a:gd name="connsiteX3207" fmla="*/ 1782835 w 2570530"/>
                  <a:gd name="connsiteY3207" fmla="*/ 304865 h 819527"/>
                  <a:gd name="connsiteX3208" fmla="*/ 1152332 w 2570530"/>
                  <a:gd name="connsiteY3208" fmla="*/ 304865 h 819527"/>
                  <a:gd name="connsiteX3209" fmla="*/ 1160569 w 2570530"/>
                  <a:gd name="connsiteY3209" fmla="*/ 307376 h 819527"/>
                  <a:gd name="connsiteX3210" fmla="*/ 1170263 w 2570530"/>
                  <a:gd name="connsiteY3210" fmla="*/ 314441 h 819527"/>
                  <a:gd name="connsiteX3211" fmla="*/ 1170068 w 2570530"/>
                  <a:gd name="connsiteY3211" fmla="*/ 326225 h 819527"/>
                  <a:gd name="connsiteX3212" fmla="*/ 1144801 w 2570530"/>
                  <a:gd name="connsiteY3212" fmla="*/ 343793 h 819527"/>
                  <a:gd name="connsiteX3213" fmla="*/ 1128247 w 2570530"/>
                  <a:gd name="connsiteY3213" fmla="*/ 343654 h 819527"/>
                  <a:gd name="connsiteX3214" fmla="*/ 1118552 w 2570530"/>
                  <a:gd name="connsiteY3214" fmla="*/ 336588 h 819527"/>
                  <a:gd name="connsiteX3215" fmla="*/ 1118748 w 2570530"/>
                  <a:gd name="connsiteY3215" fmla="*/ 324803 h 819527"/>
                  <a:gd name="connsiteX3216" fmla="*/ 1144014 w 2570530"/>
                  <a:gd name="connsiteY3216" fmla="*/ 307237 h 819527"/>
                  <a:gd name="connsiteX3217" fmla="*/ 1152332 w 2570530"/>
                  <a:gd name="connsiteY3217" fmla="*/ 304865 h 819527"/>
                  <a:gd name="connsiteX3218" fmla="*/ 523022 w 2570530"/>
                  <a:gd name="connsiteY3218" fmla="*/ 304865 h 819527"/>
                  <a:gd name="connsiteX3219" fmla="*/ 531259 w 2570530"/>
                  <a:gd name="connsiteY3219" fmla="*/ 307376 h 819527"/>
                  <a:gd name="connsiteX3220" fmla="*/ 540953 w 2570530"/>
                  <a:gd name="connsiteY3220" fmla="*/ 314441 h 819527"/>
                  <a:gd name="connsiteX3221" fmla="*/ 540758 w 2570530"/>
                  <a:gd name="connsiteY3221" fmla="*/ 326225 h 819527"/>
                  <a:gd name="connsiteX3222" fmla="*/ 515492 w 2570530"/>
                  <a:gd name="connsiteY3222" fmla="*/ 343793 h 819527"/>
                  <a:gd name="connsiteX3223" fmla="*/ 498937 w 2570530"/>
                  <a:gd name="connsiteY3223" fmla="*/ 343654 h 819527"/>
                  <a:gd name="connsiteX3224" fmla="*/ 489243 w 2570530"/>
                  <a:gd name="connsiteY3224" fmla="*/ 336588 h 819527"/>
                  <a:gd name="connsiteX3225" fmla="*/ 489438 w 2570530"/>
                  <a:gd name="connsiteY3225" fmla="*/ 324803 h 819527"/>
                  <a:gd name="connsiteX3226" fmla="*/ 514704 w 2570530"/>
                  <a:gd name="connsiteY3226" fmla="*/ 307237 h 819527"/>
                  <a:gd name="connsiteX3227" fmla="*/ 523022 w 2570530"/>
                  <a:gd name="connsiteY3227" fmla="*/ 304865 h 819527"/>
                  <a:gd name="connsiteX3228" fmla="*/ 2005217 w 2570530"/>
                  <a:gd name="connsiteY3228" fmla="*/ 299715 h 819527"/>
                  <a:gd name="connsiteX3229" fmla="*/ 2010210 w 2570530"/>
                  <a:gd name="connsiteY3229" fmla="*/ 301375 h 819527"/>
                  <a:gd name="connsiteX3230" fmla="*/ 2015971 w 2570530"/>
                  <a:gd name="connsiteY3230" fmla="*/ 305857 h 819527"/>
                  <a:gd name="connsiteX3231" fmla="*/ 2015519 w 2570530"/>
                  <a:gd name="connsiteY3231" fmla="*/ 313098 h 819527"/>
                  <a:gd name="connsiteX3232" fmla="*/ 2009224 w 2570530"/>
                  <a:gd name="connsiteY3232" fmla="*/ 317198 h 819527"/>
                  <a:gd name="connsiteX3233" fmla="*/ 1999052 w 2570530"/>
                  <a:gd name="connsiteY3233" fmla="*/ 316876 h 819527"/>
                  <a:gd name="connsiteX3234" fmla="*/ 1993292 w 2570530"/>
                  <a:gd name="connsiteY3234" fmla="*/ 312395 h 819527"/>
                  <a:gd name="connsiteX3235" fmla="*/ 1993743 w 2570530"/>
                  <a:gd name="connsiteY3235" fmla="*/ 305155 h 819527"/>
                  <a:gd name="connsiteX3236" fmla="*/ 2000039 w 2570530"/>
                  <a:gd name="connsiteY3236" fmla="*/ 301054 h 819527"/>
                  <a:gd name="connsiteX3237" fmla="*/ 2005217 w 2570530"/>
                  <a:gd name="connsiteY3237" fmla="*/ 299715 h 819527"/>
                  <a:gd name="connsiteX3238" fmla="*/ 1374714 w 2570530"/>
                  <a:gd name="connsiteY3238" fmla="*/ 299715 h 819527"/>
                  <a:gd name="connsiteX3239" fmla="*/ 1379707 w 2570530"/>
                  <a:gd name="connsiteY3239" fmla="*/ 301375 h 819527"/>
                  <a:gd name="connsiteX3240" fmla="*/ 1385467 w 2570530"/>
                  <a:gd name="connsiteY3240" fmla="*/ 305857 h 819527"/>
                  <a:gd name="connsiteX3241" fmla="*/ 1385016 w 2570530"/>
                  <a:gd name="connsiteY3241" fmla="*/ 313098 h 819527"/>
                  <a:gd name="connsiteX3242" fmla="*/ 1378720 w 2570530"/>
                  <a:gd name="connsiteY3242" fmla="*/ 317198 h 819527"/>
                  <a:gd name="connsiteX3243" fmla="*/ 1368549 w 2570530"/>
                  <a:gd name="connsiteY3243" fmla="*/ 316876 h 819527"/>
                  <a:gd name="connsiteX3244" fmla="*/ 1362789 w 2570530"/>
                  <a:gd name="connsiteY3244" fmla="*/ 312395 h 819527"/>
                  <a:gd name="connsiteX3245" fmla="*/ 1363240 w 2570530"/>
                  <a:gd name="connsiteY3245" fmla="*/ 305155 h 819527"/>
                  <a:gd name="connsiteX3246" fmla="*/ 1369536 w 2570530"/>
                  <a:gd name="connsiteY3246" fmla="*/ 301054 h 819527"/>
                  <a:gd name="connsiteX3247" fmla="*/ 1374714 w 2570530"/>
                  <a:gd name="connsiteY3247" fmla="*/ 299715 h 819527"/>
                  <a:gd name="connsiteX3248" fmla="*/ 745404 w 2570530"/>
                  <a:gd name="connsiteY3248" fmla="*/ 299715 h 819527"/>
                  <a:gd name="connsiteX3249" fmla="*/ 750397 w 2570530"/>
                  <a:gd name="connsiteY3249" fmla="*/ 301375 h 819527"/>
                  <a:gd name="connsiteX3250" fmla="*/ 756157 w 2570530"/>
                  <a:gd name="connsiteY3250" fmla="*/ 305857 h 819527"/>
                  <a:gd name="connsiteX3251" fmla="*/ 755706 w 2570530"/>
                  <a:gd name="connsiteY3251" fmla="*/ 313098 h 819527"/>
                  <a:gd name="connsiteX3252" fmla="*/ 749410 w 2570530"/>
                  <a:gd name="connsiteY3252" fmla="*/ 317198 h 819527"/>
                  <a:gd name="connsiteX3253" fmla="*/ 739239 w 2570530"/>
                  <a:gd name="connsiteY3253" fmla="*/ 316876 h 819527"/>
                  <a:gd name="connsiteX3254" fmla="*/ 733479 w 2570530"/>
                  <a:gd name="connsiteY3254" fmla="*/ 312395 h 819527"/>
                  <a:gd name="connsiteX3255" fmla="*/ 733930 w 2570530"/>
                  <a:gd name="connsiteY3255" fmla="*/ 305155 h 819527"/>
                  <a:gd name="connsiteX3256" fmla="*/ 740227 w 2570530"/>
                  <a:gd name="connsiteY3256" fmla="*/ 301054 h 819527"/>
                  <a:gd name="connsiteX3257" fmla="*/ 745404 w 2570530"/>
                  <a:gd name="connsiteY3257" fmla="*/ 299715 h 819527"/>
                  <a:gd name="connsiteX3258" fmla="*/ 114901 w 2570530"/>
                  <a:gd name="connsiteY3258" fmla="*/ 299715 h 819527"/>
                  <a:gd name="connsiteX3259" fmla="*/ 119894 w 2570530"/>
                  <a:gd name="connsiteY3259" fmla="*/ 301375 h 819527"/>
                  <a:gd name="connsiteX3260" fmla="*/ 125654 w 2570530"/>
                  <a:gd name="connsiteY3260" fmla="*/ 305857 h 819527"/>
                  <a:gd name="connsiteX3261" fmla="*/ 125203 w 2570530"/>
                  <a:gd name="connsiteY3261" fmla="*/ 313098 h 819527"/>
                  <a:gd name="connsiteX3262" fmla="*/ 118907 w 2570530"/>
                  <a:gd name="connsiteY3262" fmla="*/ 317198 h 819527"/>
                  <a:gd name="connsiteX3263" fmla="*/ 108736 w 2570530"/>
                  <a:gd name="connsiteY3263" fmla="*/ 316876 h 819527"/>
                  <a:gd name="connsiteX3264" fmla="*/ 102976 w 2570530"/>
                  <a:gd name="connsiteY3264" fmla="*/ 312395 h 819527"/>
                  <a:gd name="connsiteX3265" fmla="*/ 103427 w 2570530"/>
                  <a:gd name="connsiteY3265" fmla="*/ 305155 h 819527"/>
                  <a:gd name="connsiteX3266" fmla="*/ 109723 w 2570530"/>
                  <a:gd name="connsiteY3266" fmla="*/ 301054 h 819527"/>
                  <a:gd name="connsiteX3267" fmla="*/ 114901 w 2570530"/>
                  <a:gd name="connsiteY3267" fmla="*/ 299715 h 819527"/>
                  <a:gd name="connsiteX3268" fmla="*/ 2084135 w 2570530"/>
                  <a:gd name="connsiteY3268" fmla="*/ 295137 h 819527"/>
                  <a:gd name="connsiteX3269" fmla="*/ 2091591 w 2570530"/>
                  <a:gd name="connsiteY3269" fmla="*/ 297336 h 819527"/>
                  <a:gd name="connsiteX3270" fmla="*/ 2121466 w 2570530"/>
                  <a:gd name="connsiteY3270" fmla="*/ 318603 h 819527"/>
                  <a:gd name="connsiteX3271" fmla="*/ 2121466 w 2570530"/>
                  <a:gd name="connsiteY3271" fmla="*/ 329219 h 819527"/>
                  <a:gd name="connsiteX3272" fmla="*/ 2081543 w 2570530"/>
                  <a:gd name="connsiteY3272" fmla="*/ 357639 h 819527"/>
                  <a:gd name="connsiteX3273" fmla="*/ 2066631 w 2570530"/>
                  <a:gd name="connsiteY3273" fmla="*/ 357639 h 819527"/>
                  <a:gd name="connsiteX3274" fmla="*/ 2036755 w 2570530"/>
                  <a:gd name="connsiteY3274" fmla="*/ 336371 h 819527"/>
                  <a:gd name="connsiteX3275" fmla="*/ 2036755 w 2570530"/>
                  <a:gd name="connsiteY3275" fmla="*/ 325756 h 819527"/>
                  <a:gd name="connsiteX3276" fmla="*/ 2076679 w 2570530"/>
                  <a:gd name="connsiteY3276" fmla="*/ 297336 h 819527"/>
                  <a:gd name="connsiteX3277" fmla="*/ 2084135 w 2570530"/>
                  <a:gd name="connsiteY3277" fmla="*/ 295137 h 819527"/>
                  <a:gd name="connsiteX3278" fmla="*/ 1453504 w 2570530"/>
                  <a:gd name="connsiteY3278" fmla="*/ 295137 h 819527"/>
                  <a:gd name="connsiteX3279" fmla="*/ 1460960 w 2570530"/>
                  <a:gd name="connsiteY3279" fmla="*/ 297336 h 819527"/>
                  <a:gd name="connsiteX3280" fmla="*/ 1490836 w 2570530"/>
                  <a:gd name="connsiteY3280" fmla="*/ 318603 h 819527"/>
                  <a:gd name="connsiteX3281" fmla="*/ 1490836 w 2570530"/>
                  <a:gd name="connsiteY3281" fmla="*/ 329219 h 819527"/>
                  <a:gd name="connsiteX3282" fmla="*/ 1450912 w 2570530"/>
                  <a:gd name="connsiteY3282" fmla="*/ 357639 h 819527"/>
                  <a:gd name="connsiteX3283" fmla="*/ 1436000 w 2570530"/>
                  <a:gd name="connsiteY3283" fmla="*/ 357639 h 819527"/>
                  <a:gd name="connsiteX3284" fmla="*/ 1406124 w 2570530"/>
                  <a:gd name="connsiteY3284" fmla="*/ 336371 h 819527"/>
                  <a:gd name="connsiteX3285" fmla="*/ 1406124 w 2570530"/>
                  <a:gd name="connsiteY3285" fmla="*/ 325756 h 819527"/>
                  <a:gd name="connsiteX3286" fmla="*/ 1446048 w 2570530"/>
                  <a:gd name="connsiteY3286" fmla="*/ 297336 h 819527"/>
                  <a:gd name="connsiteX3287" fmla="*/ 1453504 w 2570530"/>
                  <a:gd name="connsiteY3287" fmla="*/ 295137 h 819527"/>
                  <a:gd name="connsiteX3288" fmla="*/ 823001 w 2570530"/>
                  <a:gd name="connsiteY3288" fmla="*/ 295137 h 819527"/>
                  <a:gd name="connsiteX3289" fmla="*/ 830457 w 2570530"/>
                  <a:gd name="connsiteY3289" fmla="*/ 297336 h 819527"/>
                  <a:gd name="connsiteX3290" fmla="*/ 860332 w 2570530"/>
                  <a:gd name="connsiteY3290" fmla="*/ 318603 h 819527"/>
                  <a:gd name="connsiteX3291" fmla="*/ 860332 w 2570530"/>
                  <a:gd name="connsiteY3291" fmla="*/ 329219 h 819527"/>
                  <a:gd name="connsiteX3292" fmla="*/ 820408 w 2570530"/>
                  <a:gd name="connsiteY3292" fmla="*/ 357639 h 819527"/>
                  <a:gd name="connsiteX3293" fmla="*/ 805496 w 2570530"/>
                  <a:gd name="connsiteY3293" fmla="*/ 357639 h 819527"/>
                  <a:gd name="connsiteX3294" fmla="*/ 775621 w 2570530"/>
                  <a:gd name="connsiteY3294" fmla="*/ 336371 h 819527"/>
                  <a:gd name="connsiteX3295" fmla="*/ 775621 w 2570530"/>
                  <a:gd name="connsiteY3295" fmla="*/ 325756 h 819527"/>
                  <a:gd name="connsiteX3296" fmla="*/ 815545 w 2570530"/>
                  <a:gd name="connsiteY3296" fmla="*/ 297336 h 819527"/>
                  <a:gd name="connsiteX3297" fmla="*/ 823001 w 2570530"/>
                  <a:gd name="connsiteY3297" fmla="*/ 295137 h 819527"/>
                  <a:gd name="connsiteX3298" fmla="*/ 193691 w 2570530"/>
                  <a:gd name="connsiteY3298" fmla="*/ 295137 h 819527"/>
                  <a:gd name="connsiteX3299" fmla="*/ 201147 w 2570530"/>
                  <a:gd name="connsiteY3299" fmla="*/ 297336 h 819527"/>
                  <a:gd name="connsiteX3300" fmla="*/ 231023 w 2570530"/>
                  <a:gd name="connsiteY3300" fmla="*/ 318603 h 819527"/>
                  <a:gd name="connsiteX3301" fmla="*/ 231023 w 2570530"/>
                  <a:gd name="connsiteY3301" fmla="*/ 329219 h 819527"/>
                  <a:gd name="connsiteX3302" fmla="*/ 191099 w 2570530"/>
                  <a:gd name="connsiteY3302" fmla="*/ 357639 h 819527"/>
                  <a:gd name="connsiteX3303" fmla="*/ 176187 w 2570530"/>
                  <a:gd name="connsiteY3303" fmla="*/ 357639 h 819527"/>
                  <a:gd name="connsiteX3304" fmla="*/ 146312 w 2570530"/>
                  <a:gd name="connsiteY3304" fmla="*/ 336371 h 819527"/>
                  <a:gd name="connsiteX3305" fmla="*/ 146312 w 2570530"/>
                  <a:gd name="connsiteY3305" fmla="*/ 325756 h 819527"/>
                  <a:gd name="connsiteX3306" fmla="*/ 186235 w 2570530"/>
                  <a:gd name="connsiteY3306" fmla="*/ 297336 h 819527"/>
                  <a:gd name="connsiteX3307" fmla="*/ 193691 w 2570530"/>
                  <a:gd name="connsiteY3307" fmla="*/ 295137 h 819527"/>
                  <a:gd name="connsiteX3308" fmla="*/ 1900113 w 2570530"/>
                  <a:gd name="connsiteY3308" fmla="*/ 294614 h 819527"/>
                  <a:gd name="connsiteX3309" fmla="*/ 1905105 w 2570530"/>
                  <a:gd name="connsiteY3309" fmla="*/ 296274 h 819527"/>
                  <a:gd name="connsiteX3310" fmla="*/ 1910866 w 2570530"/>
                  <a:gd name="connsiteY3310" fmla="*/ 300755 h 819527"/>
                  <a:gd name="connsiteX3311" fmla="*/ 1910415 w 2570530"/>
                  <a:gd name="connsiteY3311" fmla="*/ 307996 h 819527"/>
                  <a:gd name="connsiteX3312" fmla="*/ 1904119 w 2570530"/>
                  <a:gd name="connsiteY3312" fmla="*/ 312097 h 819527"/>
                  <a:gd name="connsiteX3313" fmla="*/ 1893948 w 2570530"/>
                  <a:gd name="connsiteY3313" fmla="*/ 311775 h 819527"/>
                  <a:gd name="connsiteX3314" fmla="*/ 1888188 w 2570530"/>
                  <a:gd name="connsiteY3314" fmla="*/ 307294 h 819527"/>
                  <a:gd name="connsiteX3315" fmla="*/ 1888639 w 2570530"/>
                  <a:gd name="connsiteY3315" fmla="*/ 300054 h 819527"/>
                  <a:gd name="connsiteX3316" fmla="*/ 1894935 w 2570530"/>
                  <a:gd name="connsiteY3316" fmla="*/ 295953 h 819527"/>
                  <a:gd name="connsiteX3317" fmla="*/ 1900113 w 2570530"/>
                  <a:gd name="connsiteY3317" fmla="*/ 294614 h 819527"/>
                  <a:gd name="connsiteX3318" fmla="*/ 1269610 w 2570530"/>
                  <a:gd name="connsiteY3318" fmla="*/ 294614 h 819527"/>
                  <a:gd name="connsiteX3319" fmla="*/ 1274602 w 2570530"/>
                  <a:gd name="connsiteY3319" fmla="*/ 296274 h 819527"/>
                  <a:gd name="connsiteX3320" fmla="*/ 1280363 w 2570530"/>
                  <a:gd name="connsiteY3320" fmla="*/ 300755 h 819527"/>
                  <a:gd name="connsiteX3321" fmla="*/ 1279912 w 2570530"/>
                  <a:gd name="connsiteY3321" fmla="*/ 307996 h 819527"/>
                  <a:gd name="connsiteX3322" fmla="*/ 1273616 w 2570530"/>
                  <a:gd name="connsiteY3322" fmla="*/ 312097 h 819527"/>
                  <a:gd name="connsiteX3323" fmla="*/ 1263445 w 2570530"/>
                  <a:gd name="connsiteY3323" fmla="*/ 311775 h 819527"/>
                  <a:gd name="connsiteX3324" fmla="*/ 1257685 w 2570530"/>
                  <a:gd name="connsiteY3324" fmla="*/ 307294 h 819527"/>
                  <a:gd name="connsiteX3325" fmla="*/ 1258136 w 2570530"/>
                  <a:gd name="connsiteY3325" fmla="*/ 300054 h 819527"/>
                  <a:gd name="connsiteX3326" fmla="*/ 1264432 w 2570530"/>
                  <a:gd name="connsiteY3326" fmla="*/ 295953 h 819527"/>
                  <a:gd name="connsiteX3327" fmla="*/ 1269610 w 2570530"/>
                  <a:gd name="connsiteY3327" fmla="*/ 294614 h 819527"/>
                  <a:gd name="connsiteX3328" fmla="*/ 640300 w 2570530"/>
                  <a:gd name="connsiteY3328" fmla="*/ 294614 h 819527"/>
                  <a:gd name="connsiteX3329" fmla="*/ 645293 w 2570530"/>
                  <a:gd name="connsiteY3329" fmla="*/ 296274 h 819527"/>
                  <a:gd name="connsiteX3330" fmla="*/ 651053 w 2570530"/>
                  <a:gd name="connsiteY3330" fmla="*/ 300755 h 819527"/>
                  <a:gd name="connsiteX3331" fmla="*/ 650602 w 2570530"/>
                  <a:gd name="connsiteY3331" fmla="*/ 307996 h 819527"/>
                  <a:gd name="connsiteX3332" fmla="*/ 644307 w 2570530"/>
                  <a:gd name="connsiteY3332" fmla="*/ 312097 h 819527"/>
                  <a:gd name="connsiteX3333" fmla="*/ 634136 w 2570530"/>
                  <a:gd name="connsiteY3333" fmla="*/ 311775 h 819527"/>
                  <a:gd name="connsiteX3334" fmla="*/ 628375 w 2570530"/>
                  <a:gd name="connsiteY3334" fmla="*/ 307294 h 819527"/>
                  <a:gd name="connsiteX3335" fmla="*/ 628826 w 2570530"/>
                  <a:gd name="connsiteY3335" fmla="*/ 300054 h 819527"/>
                  <a:gd name="connsiteX3336" fmla="*/ 635122 w 2570530"/>
                  <a:gd name="connsiteY3336" fmla="*/ 295953 h 819527"/>
                  <a:gd name="connsiteX3337" fmla="*/ 640300 w 2570530"/>
                  <a:gd name="connsiteY3337" fmla="*/ 294614 h 819527"/>
                  <a:gd name="connsiteX3338" fmla="*/ 1947538 w 2570530"/>
                  <a:gd name="connsiteY3338" fmla="*/ 293723 h 819527"/>
                  <a:gd name="connsiteX3339" fmla="*/ 1952746 w 2570530"/>
                  <a:gd name="connsiteY3339" fmla="*/ 295259 h 819527"/>
                  <a:gd name="connsiteX3340" fmla="*/ 1973286 w 2570530"/>
                  <a:gd name="connsiteY3340" fmla="*/ 309881 h 819527"/>
                  <a:gd name="connsiteX3341" fmla="*/ 1973286 w 2570530"/>
                  <a:gd name="connsiteY3341" fmla="*/ 317296 h 819527"/>
                  <a:gd name="connsiteX3342" fmla="*/ 1943483 w 2570530"/>
                  <a:gd name="connsiteY3342" fmla="*/ 338512 h 819527"/>
                  <a:gd name="connsiteX3343" fmla="*/ 1933066 w 2570530"/>
                  <a:gd name="connsiteY3343" fmla="*/ 338512 h 819527"/>
                  <a:gd name="connsiteX3344" fmla="*/ 1912526 w 2570530"/>
                  <a:gd name="connsiteY3344" fmla="*/ 323890 h 819527"/>
                  <a:gd name="connsiteX3345" fmla="*/ 1912526 w 2570530"/>
                  <a:gd name="connsiteY3345" fmla="*/ 316475 h 819527"/>
                  <a:gd name="connsiteX3346" fmla="*/ 1942329 w 2570530"/>
                  <a:gd name="connsiteY3346" fmla="*/ 295259 h 819527"/>
                  <a:gd name="connsiteX3347" fmla="*/ 1947538 w 2570530"/>
                  <a:gd name="connsiteY3347" fmla="*/ 293723 h 819527"/>
                  <a:gd name="connsiteX3348" fmla="*/ 1317035 w 2570530"/>
                  <a:gd name="connsiteY3348" fmla="*/ 293723 h 819527"/>
                  <a:gd name="connsiteX3349" fmla="*/ 1322243 w 2570530"/>
                  <a:gd name="connsiteY3349" fmla="*/ 295259 h 819527"/>
                  <a:gd name="connsiteX3350" fmla="*/ 1342783 w 2570530"/>
                  <a:gd name="connsiteY3350" fmla="*/ 309881 h 819527"/>
                  <a:gd name="connsiteX3351" fmla="*/ 1342783 w 2570530"/>
                  <a:gd name="connsiteY3351" fmla="*/ 317296 h 819527"/>
                  <a:gd name="connsiteX3352" fmla="*/ 1312979 w 2570530"/>
                  <a:gd name="connsiteY3352" fmla="*/ 338512 h 819527"/>
                  <a:gd name="connsiteX3353" fmla="*/ 1302563 w 2570530"/>
                  <a:gd name="connsiteY3353" fmla="*/ 338512 h 819527"/>
                  <a:gd name="connsiteX3354" fmla="*/ 1282022 w 2570530"/>
                  <a:gd name="connsiteY3354" fmla="*/ 323890 h 819527"/>
                  <a:gd name="connsiteX3355" fmla="*/ 1282022 w 2570530"/>
                  <a:gd name="connsiteY3355" fmla="*/ 316475 h 819527"/>
                  <a:gd name="connsiteX3356" fmla="*/ 1311825 w 2570530"/>
                  <a:gd name="connsiteY3356" fmla="*/ 295259 h 819527"/>
                  <a:gd name="connsiteX3357" fmla="*/ 1317035 w 2570530"/>
                  <a:gd name="connsiteY3357" fmla="*/ 293723 h 819527"/>
                  <a:gd name="connsiteX3358" fmla="*/ 687725 w 2570530"/>
                  <a:gd name="connsiteY3358" fmla="*/ 293723 h 819527"/>
                  <a:gd name="connsiteX3359" fmla="*/ 692932 w 2570530"/>
                  <a:gd name="connsiteY3359" fmla="*/ 295259 h 819527"/>
                  <a:gd name="connsiteX3360" fmla="*/ 713473 w 2570530"/>
                  <a:gd name="connsiteY3360" fmla="*/ 309881 h 819527"/>
                  <a:gd name="connsiteX3361" fmla="*/ 713473 w 2570530"/>
                  <a:gd name="connsiteY3361" fmla="*/ 317296 h 819527"/>
                  <a:gd name="connsiteX3362" fmla="*/ 683670 w 2570530"/>
                  <a:gd name="connsiteY3362" fmla="*/ 338512 h 819527"/>
                  <a:gd name="connsiteX3363" fmla="*/ 673254 w 2570530"/>
                  <a:gd name="connsiteY3363" fmla="*/ 338512 h 819527"/>
                  <a:gd name="connsiteX3364" fmla="*/ 652713 w 2570530"/>
                  <a:gd name="connsiteY3364" fmla="*/ 323890 h 819527"/>
                  <a:gd name="connsiteX3365" fmla="*/ 652712 w 2570530"/>
                  <a:gd name="connsiteY3365" fmla="*/ 316475 h 819527"/>
                  <a:gd name="connsiteX3366" fmla="*/ 682516 w 2570530"/>
                  <a:gd name="connsiteY3366" fmla="*/ 295259 h 819527"/>
                  <a:gd name="connsiteX3367" fmla="*/ 687725 w 2570530"/>
                  <a:gd name="connsiteY3367" fmla="*/ 293723 h 819527"/>
                  <a:gd name="connsiteX3368" fmla="*/ 2044633 w 2570530"/>
                  <a:gd name="connsiteY3368" fmla="*/ 288662 h 819527"/>
                  <a:gd name="connsiteX3369" fmla="*/ 2049625 w 2570530"/>
                  <a:gd name="connsiteY3369" fmla="*/ 290323 h 819527"/>
                  <a:gd name="connsiteX3370" fmla="*/ 2055386 w 2570530"/>
                  <a:gd name="connsiteY3370" fmla="*/ 294804 h 819527"/>
                  <a:gd name="connsiteX3371" fmla="*/ 2054934 w 2570530"/>
                  <a:gd name="connsiteY3371" fmla="*/ 302044 h 819527"/>
                  <a:gd name="connsiteX3372" fmla="*/ 2048639 w 2570530"/>
                  <a:gd name="connsiteY3372" fmla="*/ 306145 h 819527"/>
                  <a:gd name="connsiteX3373" fmla="*/ 2038467 w 2570530"/>
                  <a:gd name="connsiteY3373" fmla="*/ 305824 h 819527"/>
                  <a:gd name="connsiteX3374" fmla="*/ 2032707 w 2570530"/>
                  <a:gd name="connsiteY3374" fmla="*/ 301342 h 819527"/>
                  <a:gd name="connsiteX3375" fmla="*/ 2033158 w 2570530"/>
                  <a:gd name="connsiteY3375" fmla="*/ 294102 h 819527"/>
                  <a:gd name="connsiteX3376" fmla="*/ 2039454 w 2570530"/>
                  <a:gd name="connsiteY3376" fmla="*/ 290001 h 819527"/>
                  <a:gd name="connsiteX3377" fmla="*/ 2044633 w 2570530"/>
                  <a:gd name="connsiteY3377" fmla="*/ 288662 h 819527"/>
                  <a:gd name="connsiteX3378" fmla="*/ 1414003 w 2570530"/>
                  <a:gd name="connsiteY3378" fmla="*/ 288662 h 819527"/>
                  <a:gd name="connsiteX3379" fmla="*/ 1418995 w 2570530"/>
                  <a:gd name="connsiteY3379" fmla="*/ 290323 h 819527"/>
                  <a:gd name="connsiteX3380" fmla="*/ 1424756 w 2570530"/>
                  <a:gd name="connsiteY3380" fmla="*/ 294804 h 819527"/>
                  <a:gd name="connsiteX3381" fmla="*/ 1424304 w 2570530"/>
                  <a:gd name="connsiteY3381" fmla="*/ 302044 h 819527"/>
                  <a:gd name="connsiteX3382" fmla="*/ 1418008 w 2570530"/>
                  <a:gd name="connsiteY3382" fmla="*/ 306145 h 819527"/>
                  <a:gd name="connsiteX3383" fmla="*/ 1407837 w 2570530"/>
                  <a:gd name="connsiteY3383" fmla="*/ 305824 h 819527"/>
                  <a:gd name="connsiteX3384" fmla="*/ 1402077 w 2570530"/>
                  <a:gd name="connsiteY3384" fmla="*/ 301342 h 819527"/>
                  <a:gd name="connsiteX3385" fmla="*/ 1402528 w 2570530"/>
                  <a:gd name="connsiteY3385" fmla="*/ 294102 h 819527"/>
                  <a:gd name="connsiteX3386" fmla="*/ 1408824 w 2570530"/>
                  <a:gd name="connsiteY3386" fmla="*/ 290001 h 819527"/>
                  <a:gd name="connsiteX3387" fmla="*/ 1414003 w 2570530"/>
                  <a:gd name="connsiteY3387" fmla="*/ 288662 h 819527"/>
                  <a:gd name="connsiteX3388" fmla="*/ 783499 w 2570530"/>
                  <a:gd name="connsiteY3388" fmla="*/ 288662 h 819527"/>
                  <a:gd name="connsiteX3389" fmla="*/ 788492 w 2570530"/>
                  <a:gd name="connsiteY3389" fmla="*/ 290323 h 819527"/>
                  <a:gd name="connsiteX3390" fmla="*/ 794252 w 2570530"/>
                  <a:gd name="connsiteY3390" fmla="*/ 294804 h 819527"/>
                  <a:gd name="connsiteX3391" fmla="*/ 793801 w 2570530"/>
                  <a:gd name="connsiteY3391" fmla="*/ 302044 h 819527"/>
                  <a:gd name="connsiteX3392" fmla="*/ 787505 w 2570530"/>
                  <a:gd name="connsiteY3392" fmla="*/ 306145 h 819527"/>
                  <a:gd name="connsiteX3393" fmla="*/ 777334 w 2570530"/>
                  <a:gd name="connsiteY3393" fmla="*/ 305824 h 819527"/>
                  <a:gd name="connsiteX3394" fmla="*/ 771574 w 2570530"/>
                  <a:gd name="connsiteY3394" fmla="*/ 301342 h 819527"/>
                  <a:gd name="connsiteX3395" fmla="*/ 772025 w 2570530"/>
                  <a:gd name="connsiteY3395" fmla="*/ 294102 h 819527"/>
                  <a:gd name="connsiteX3396" fmla="*/ 778320 w 2570530"/>
                  <a:gd name="connsiteY3396" fmla="*/ 290001 h 819527"/>
                  <a:gd name="connsiteX3397" fmla="*/ 783499 w 2570530"/>
                  <a:gd name="connsiteY3397" fmla="*/ 288662 h 819527"/>
                  <a:gd name="connsiteX3398" fmla="*/ 154190 w 2570530"/>
                  <a:gd name="connsiteY3398" fmla="*/ 288662 h 819527"/>
                  <a:gd name="connsiteX3399" fmla="*/ 159183 w 2570530"/>
                  <a:gd name="connsiteY3399" fmla="*/ 290323 h 819527"/>
                  <a:gd name="connsiteX3400" fmla="*/ 164942 w 2570530"/>
                  <a:gd name="connsiteY3400" fmla="*/ 294804 h 819527"/>
                  <a:gd name="connsiteX3401" fmla="*/ 164491 w 2570530"/>
                  <a:gd name="connsiteY3401" fmla="*/ 302044 h 819527"/>
                  <a:gd name="connsiteX3402" fmla="*/ 158195 w 2570530"/>
                  <a:gd name="connsiteY3402" fmla="*/ 306145 h 819527"/>
                  <a:gd name="connsiteX3403" fmla="*/ 148024 w 2570530"/>
                  <a:gd name="connsiteY3403" fmla="*/ 305824 h 819527"/>
                  <a:gd name="connsiteX3404" fmla="*/ 142264 w 2570530"/>
                  <a:gd name="connsiteY3404" fmla="*/ 301342 h 819527"/>
                  <a:gd name="connsiteX3405" fmla="*/ 142715 w 2570530"/>
                  <a:gd name="connsiteY3405" fmla="*/ 294102 h 819527"/>
                  <a:gd name="connsiteX3406" fmla="*/ 149011 w 2570530"/>
                  <a:gd name="connsiteY3406" fmla="*/ 290001 h 819527"/>
                  <a:gd name="connsiteX3407" fmla="*/ 154190 w 2570530"/>
                  <a:gd name="connsiteY3407" fmla="*/ 288662 h 819527"/>
                  <a:gd name="connsiteX3408" fmla="*/ 2482574 w 2570530"/>
                  <a:gd name="connsiteY3408" fmla="*/ 285104 h 819527"/>
                  <a:gd name="connsiteX3409" fmla="*/ 2486166 w 2570530"/>
                  <a:gd name="connsiteY3409" fmla="*/ 305555 h 819527"/>
                  <a:gd name="connsiteX3410" fmla="*/ 2465450 w 2570530"/>
                  <a:gd name="connsiteY3410" fmla="*/ 319957 h 819527"/>
                  <a:gd name="connsiteX3411" fmla="*/ 2454212 w 2570530"/>
                  <a:gd name="connsiteY3411" fmla="*/ 319864 h 819527"/>
                  <a:gd name="connsiteX3412" fmla="*/ 2447630 w 2570530"/>
                  <a:gd name="connsiteY3412" fmla="*/ 315067 h 819527"/>
                  <a:gd name="connsiteX3413" fmla="*/ 2447763 w 2570530"/>
                  <a:gd name="connsiteY3413" fmla="*/ 307066 h 819527"/>
                  <a:gd name="connsiteX3414" fmla="*/ 2477112 w 2570530"/>
                  <a:gd name="connsiteY3414" fmla="*/ 286661 h 819527"/>
                  <a:gd name="connsiteX3415" fmla="*/ 1852127 w 2570530"/>
                  <a:gd name="connsiteY3415" fmla="*/ 285051 h 819527"/>
                  <a:gd name="connsiteX3416" fmla="*/ 1857720 w 2570530"/>
                  <a:gd name="connsiteY3416" fmla="*/ 286755 h 819527"/>
                  <a:gd name="connsiteX3417" fmla="*/ 1864300 w 2570530"/>
                  <a:gd name="connsiteY3417" fmla="*/ 291552 h 819527"/>
                  <a:gd name="connsiteX3418" fmla="*/ 1864167 w 2570530"/>
                  <a:gd name="connsiteY3418" fmla="*/ 299553 h 819527"/>
                  <a:gd name="connsiteX3419" fmla="*/ 1834820 w 2570530"/>
                  <a:gd name="connsiteY3419" fmla="*/ 319957 h 819527"/>
                  <a:gd name="connsiteX3420" fmla="*/ 1823581 w 2570530"/>
                  <a:gd name="connsiteY3420" fmla="*/ 319864 h 819527"/>
                  <a:gd name="connsiteX3421" fmla="*/ 1817000 w 2570530"/>
                  <a:gd name="connsiteY3421" fmla="*/ 315067 h 819527"/>
                  <a:gd name="connsiteX3422" fmla="*/ 1817132 w 2570530"/>
                  <a:gd name="connsiteY3422" fmla="*/ 307066 h 819527"/>
                  <a:gd name="connsiteX3423" fmla="*/ 1846481 w 2570530"/>
                  <a:gd name="connsiteY3423" fmla="*/ 286661 h 819527"/>
                  <a:gd name="connsiteX3424" fmla="*/ 1852127 w 2570530"/>
                  <a:gd name="connsiteY3424" fmla="*/ 285051 h 819527"/>
                  <a:gd name="connsiteX3425" fmla="*/ 1221624 w 2570530"/>
                  <a:gd name="connsiteY3425" fmla="*/ 285051 h 819527"/>
                  <a:gd name="connsiteX3426" fmla="*/ 1227216 w 2570530"/>
                  <a:gd name="connsiteY3426" fmla="*/ 286755 h 819527"/>
                  <a:gd name="connsiteX3427" fmla="*/ 1233797 w 2570530"/>
                  <a:gd name="connsiteY3427" fmla="*/ 291552 h 819527"/>
                  <a:gd name="connsiteX3428" fmla="*/ 1233664 w 2570530"/>
                  <a:gd name="connsiteY3428" fmla="*/ 299553 h 819527"/>
                  <a:gd name="connsiteX3429" fmla="*/ 1204317 w 2570530"/>
                  <a:gd name="connsiteY3429" fmla="*/ 319957 h 819527"/>
                  <a:gd name="connsiteX3430" fmla="*/ 1193077 w 2570530"/>
                  <a:gd name="connsiteY3430" fmla="*/ 319864 h 819527"/>
                  <a:gd name="connsiteX3431" fmla="*/ 1186497 w 2570530"/>
                  <a:gd name="connsiteY3431" fmla="*/ 315067 h 819527"/>
                  <a:gd name="connsiteX3432" fmla="*/ 1186629 w 2570530"/>
                  <a:gd name="connsiteY3432" fmla="*/ 307066 h 819527"/>
                  <a:gd name="connsiteX3433" fmla="*/ 1215977 w 2570530"/>
                  <a:gd name="connsiteY3433" fmla="*/ 286661 h 819527"/>
                  <a:gd name="connsiteX3434" fmla="*/ 1221624 w 2570530"/>
                  <a:gd name="connsiteY3434" fmla="*/ 285051 h 819527"/>
                  <a:gd name="connsiteX3435" fmla="*/ 592315 w 2570530"/>
                  <a:gd name="connsiteY3435" fmla="*/ 285051 h 819527"/>
                  <a:gd name="connsiteX3436" fmla="*/ 597906 w 2570530"/>
                  <a:gd name="connsiteY3436" fmla="*/ 286755 h 819527"/>
                  <a:gd name="connsiteX3437" fmla="*/ 604488 w 2570530"/>
                  <a:gd name="connsiteY3437" fmla="*/ 291552 h 819527"/>
                  <a:gd name="connsiteX3438" fmla="*/ 604355 w 2570530"/>
                  <a:gd name="connsiteY3438" fmla="*/ 299553 h 819527"/>
                  <a:gd name="connsiteX3439" fmla="*/ 575007 w 2570530"/>
                  <a:gd name="connsiteY3439" fmla="*/ 319957 h 819527"/>
                  <a:gd name="connsiteX3440" fmla="*/ 563768 w 2570530"/>
                  <a:gd name="connsiteY3440" fmla="*/ 319864 h 819527"/>
                  <a:gd name="connsiteX3441" fmla="*/ 557187 w 2570530"/>
                  <a:gd name="connsiteY3441" fmla="*/ 315067 h 819527"/>
                  <a:gd name="connsiteX3442" fmla="*/ 557319 w 2570530"/>
                  <a:gd name="connsiteY3442" fmla="*/ 307066 h 819527"/>
                  <a:gd name="connsiteX3443" fmla="*/ 586668 w 2570530"/>
                  <a:gd name="connsiteY3443" fmla="*/ 286661 h 819527"/>
                  <a:gd name="connsiteX3444" fmla="*/ 592315 w 2570530"/>
                  <a:gd name="connsiteY3444" fmla="*/ 285051 h 819527"/>
                  <a:gd name="connsiteX3445" fmla="*/ 2326761 w 2570530"/>
                  <a:gd name="connsiteY3445" fmla="*/ 261630 h 819527"/>
                  <a:gd name="connsiteX3446" fmla="*/ 2334419 w 2570530"/>
                  <a:gd name="connsiteY3446" fmla="*/ 263888 h 819527"/>
                  <a:gd name="connsiteX3447" fmla="*/ 2386206 w 2570530"/>
                  <a:gd name="connsiteY3447" fmla="*/ 300754 h 819527"/>
                  <a:gd name="connsiteX3448" fmla="*/ 2386206 w 2570530"/>
                  <a:gd name="connsiteY3448" fmla="*/ 311658 h 819527"/>
                  <a:gd name="connsiteX3449" fmla="*/ 2321491 w 2570530"/>
                  <a:gd name="connsiteY3449" fmla="*/ 357725 h 819527"/>
                  <a:gd name="connsiteX3450" fmla="*/ 2306174 w 2570530"/>
                  <a:gd name="connsiteY3450" fmla="*/ 357725 h 819527"/>
                  <a:gd name="connsiteX3451" fmla="*/ 2254387 w 2570530"/>
                  <a:gd name="connsiteY3451" fmla="*/ 320860 h 819527"/>
                  <a:gd name="connsiteX3452" fmla="*/ 2254387 w 2570530"/>
                  <a:gd name="connsiteY3452" fmla="*/ 309956 h 819527"/>
                  <a:gd name="connsiteX3453" fmla="*/ 2319101 w 2570530"/>
                  <a:gd name="connsiteY3453" fmla="*/ 263888 h 819527"/>
                  <a:gd name="connsiteX3454" fmla="*/ 2326761 w 2570530"/>
                  <a:gd name="connsiteY3454" fmla="*/ 261630 h 819527"/>
                  <a:gd name="connsiteX3455" fmla="*/ 1696130 w 2570530"/>
                  <a:gd name="connsiteY3455" fmla="*/ 261630 h 819527"/>
                  <a:gd name="connsiteX3456" fmla="*/ 1703788 w 2570530"/>
                  <a:gd name="connsiteY3456" fmla="*/ 263888 h 819527"/>
                  <a:gd name="connsiteX3457" fmla="*/ 1755575 w 2570530"/>
                  <a:gd name="connsiteY3457" fmla="*/ 300754 h 819527"/>
                  <a:gd name="connsiteX3458" fmla="*/ 1755575 w 2570530"/>
                  <a:gd name="connsiteY3458" fmla="*/ 311658 h 819527"/>
                  <a:gd name="connsiteX3459" fmla="*/ 1690861 w 2570530"/>
                  <a:gd name="connsiteY3459" fmla="*/ 357725 h 819527"/>
                  <a:gd name="connsiteX3460" fmla="*/ 1675543 w 2570530"/>
                  <a:gd name="connsiteY3460" fmla="*/ 357725 h 819527"/>
                  <a:gd name="connsiteX3461" fmla="*/ 1623756 w 2570530"/>
                  <a:gd name="connsiteY3461" fmla="*/ 320860 h 819527"/>
                  <a:gd name="connsiteX3462" fmla="*/ 1623756 w 2570530"/>
                  <a:gd name="connsiteY3462" fmla="*/ 309956 h 819527"/>
                  <a:gd name="connsiteX3463" fmla="*/ 1688471 w 2570530"/>
                  <a:gd name="connsiteY3463" fmla="*/ 263888 h 819527"/>
                  <a:gd name="connsiteX3464" fmla="*/ 1696130 w 2570530"/>
                  <a:gd name="connsiteY3464" fmla="*/ 261630 h 819527"/>
                  <a:gd name="connsiteX3465" fmla="*/ 1065627 w 2570530"/>
                  <a:gd name="connsiteY3465" fmla="*/ 261630 h 819527"/>
                  <a:gd name="connsiteX3466" fmla="*/ 1073285 w 2570530"/>
                  <a:gd name="connsiteY3466" fmla="*/ 263888 h 819527"/>
                  <a:gd name="connsiteX3467" fmla="*/ 1125072 w 2570530"/>
                  <a:gd name="connsiteY3467" fmla="*/ 300754 h 819527"/>
                  <a:gd name="connsiteX3468" fmla="*/ 1125072 w 2570530"/>
                  <a:gd name="connsiteY3468" fmla="*/ 311658 h 819527"/>
                  <a:gd name="connsiteX3469" fmla="*/ 1060357 w 2570530"/>
                  <a:gd name="connsiteY3469" fmla="*/ 357725 h 819527"/>
                  <a:gd name="connsiteX3470" fmla="*/ 1045040 w 2570530"/>
                  <a:gd name="connsiteY3470" fmla="*/ 357725 h 819527"/>
                  <a:gd name="connsiteX3471" fmla="*/ 993253 w 2570530"/>
                  <a:gd name="connsiteY3471" fmla="*/ 320860 h 819527"/>
                  <a:gd name="connsiteX3472" fmla="*/ 993253 w 2570530"/>
                  <a:gd name="connsiteY3472" fmla="*/ 309956 h 819527"/>
                  <a:gd name="connsiteX3473" fmla="*/ 1057968 w 2570530"/>
                  <a:gd name="connsiteY3473" fmla="*/ 263888 h 819527"/>
                  <a:gd name="connsiteX3474" fmla="*/ 1065627 w 2570530"/>
                  <a:gd name="connsiteY3474" fmla="*/ 261630 h 819527"/>
                  <a:gd name="connsiteX3475" fmla="*/ 436317 w 2570530"/>
                  <a:gd name="connsiteY3475" fmla="*/ 261630 h 819527"/>
                  <a:gd name="connsiteX3476" fmla="*/ 443975 w 2570530"/>
                  <a:gd name="connsiteY3476" fmla="*/ 263888 h 819527"/>
                  <a:gd name="connsiteX3477" fmla="*/ 495762 w 2570530"/>
                  <a:gd name="connsiteY3477" fmla="*/ 300754 h 819527"/>
                  <a:gd name="connsiteX3478" fmla="*/ 495762 w 2570530"/>
                  <a:gd name="connsiteY3478" fmla="*/ 311658 h 819527"/>
                  <a:gd name="connsiteX3479" fmla="*/ 431048 w 2570530"/>
                  <a:gd name="connsiteY3479" fmla="*/ 357725 h 819527"/>
                  <a:gd name="connsiteX3480" fmla="*/ 415731 w 2570530"/>
                  <a:gd name="connsiteY3480" fmla="*/ 357725 h 819527"/>
                  <a:gd name="connsiteX3481" fmla="*/ 363943 w 2570530"/>
                  <a:gd name="connsiteY3481" fmla="*/ 320860 h 819527"/>
                  <a:gd name="connsiteX3482" fmla="*/ 363943 w 2570530"/>
                  <a:gd name="connsiteY3482" fmla="*/ 309956 h 819527"/>
                  <a:gd name="connsiteX3483" fmla="*/ 428658 w 2570530"/>
                  <a:gd name="connsiteY3483" fmla="*/ 263888 h 819527"/>
                  <a:gd name="connsiteX3484" fmla="*/ 436317 w 2570530"/>
                  <a:gd name="connsiteY3484" fmla="*/ 261630 h 819527"/>
                  <a:gd name="connsiteX3485" fmla="*/ 2150422 w 2570530"/>
                  <a:gd name="connsiteY3485" fmla="*/ 259935 h 819527"/>
                  <a:gd name="connsiteX3486" fmla="*/ 2158077 w 2570530"/>
                  <a:gd name="connsiteY3486" fmla="*/ 262192 h 819527"/>
                  <a:gd name="connsiteX3487" fmla="*/ 2203082 w 2570530"/>
                  <a:gd name="connsiteY3487" fmla="*/ 294230 h 819527"/>
                  <a:gd name="connsiteX3488" fmla="*/ 2203082 w 2570530"/>
                  <a:gd name="connsiteY3488" fmla="*/ 305128 h 819527"/>
                  <a:gd name="connsiteX3489" fmla="*/ 2172408 w 2570530"/>
                  <a:gd name="connsiteY3489" fmla="*/ 326964 h 819527"/>
                  <a:gd name="connsiteX3490" fmla="*/ 2157099 w 2570530"/>
                  <a:gd name="connsiteY3490" fmla="*/ 326964 h 819527"/>
                  <a:gd name="connsiteX3491" fmla="*/ 2112093 w 2570530"/>
                  <a:gd name="connsiteY3491" fmla="*/ 294926 h 819527"/>
                  <a:gd name="connsiteX3492" fmla="*/ 2112093 w 2570530"/>
                  <a:gd name="connsiteY3492" fmla="*/ 284028 h 819527"/>
                  <a:gd name="connsiteX3493" fmla="*/ 2142767 w 2570530"/>
                  <a:gd name="connsiteY3493" fmla="*/ 262192 h 819527"/>
                  <a:gd name="connsiteX3494" fmla="*/ 2150422 w 2570530"/>
                  <a:gd name="connsiteY3494" fmla="*/ 259935 h 819527"/>
                  <a:gd name="connsiteX3495" fmla="*/ 1519791 w 2570530"/>
                  <a:gd name="connsiteY3495" fmla="*/ 259935 h 819527"/>
                  <a:gd name="connsiteX3496" fmla="*/ 1527446 w 2570530"/>
                  <a:gd name="connsiteY3496" fmla="*/ 262192 h 819527"/>
                  <a:gd name="connsiteX3497" fmla="*/ 1572452 w 2570530"/>
                  <a:gd name="connsiteY3497" fmla="*/ 294230 h 819527"/>
                  <a:gd name="connsiteX3498" fmla="*/ 1572452 w 2570530"/>
                  <a:gd name="connsiteY3498" fmla="*/ 305128 h 819527"/>
                  <a:gd name="connsiteX3499" fmla="*/ 1541778 w 2570530"/>
                  <a:gd name="connsiteY3499" fmla="*/ 326964 h 819527"/>
                  <a:gd name="connsiteX3500" fmla="*/ 1526468 w 2570530"/>
                  <a:gd name="connsiteY3500" fmla="*/ 326964 h 819527"/>
                  <a:gd name="connsiteX3501" fmla="*/ 1481463 w 2570530"/>
                  <a:gd name="connsiteY3501" fmla="*/ 294926 h 819527"/>
                  <a:gd name="connsiteX3502" fmla="*/ 1481463 w 2570530"/>
                  <a:gd name="connsiteY3502" fmla="*/ 284028 h 819527"/>
                  <a:gd name="connsiteX3503" fmla="*/ 1512137 w 2570530"/>
                  <a:gd name="connsiteY3503" fmla="*/ 262192 h 819527"/>
                  <a:gd name="connsiteX3504" fmla="*/ 1519791 w 2570530"/>
                  <a:gd name="connsiteY3504" fmla="*/ 259935 h 819527"/>
                  <a:gd name="connsiteX3505" fmla="*/ 889288 w 2570530"/>
                  <a:gd name="connsiteY3505" fmla="*/ 259935 h 819527"/>
                  <a:gd name="connsiteX3506" fmla="*/ 896943 w 2570530"/>
                  <a:gd name="connsiteY3506" fmla="*/ 262192 h 819527"/>
                  <a:gd name="connsiteX3507" fmla="*/ 941948 w 2570530"/>
                  <a:gd name="connsiteY3507" fmla="*/ 294230 h 819527"/>
                  <a:gd name="connsiteX3508" fmla="*/ 941948 w 2570530"/>
                  <a:gd name="connsiteY3508" fmla="*/ 305128 h 819527"/>
                  <a:gd name="connsiteX3509" fmla="*/ 911275 w 2570530"/>
                  <a:gd name="connsiteY3509" fmla="*/ 326964 h 819527"/>
                  <a:gd name="connsiteX3510" fmla="*/ 895965 w 2570530"/>
                  <a:gd name="connsiteY3510" fmla="*/ 326964 h 819527"/>
                  <a:gd name="connsiteX3511" fmla="*/ 850959 w 2570530"/>
                  <a:gd name="connsiteY3511" fmla="*/ 294926 h 819527"/>
                  <a:gd name="connsiteX3512" fmla="*/ 850959 w 2570530"/>
                  <a:gd name="connsiteY3512" fmla="*/ 284028 h 819527"/>
                  <a:gd name="connsiteX3513" fmla="*/ 881633 w 2570530"/>
                  <a:gd name="connsiteY3513" fmla="*/ 262192 h 819527"/>
                  <a:gd name="connsiteX3514" fmla="*/ 889288 w 2570530"/>
                  <a:gd name="connsiteY3514" fmla="*/ 259935 h 819527"/>
                  <a:gd name="connsiteX3515" fmla="*/ 259978 w 2570530"/>
                  <a:gd name="connsiteY3515" fmla="*/ 259935 h 819527"/>
                  <a:gd name="connsiteX3516" fmla="*/ 267634 w 2570530"/>
                  <a:gd name="connsiteY3516" fmla="*/ 262192 h 819527"/>
                  <a:gd name="connsiteX3517" fmla="*/ 312639 w 2570530"/>
                  <a:gd name="connsiteY3517" fmla="*/ 294230 h 819527"/>
                  <a:gd name="connsiteX3518" fmla="*/ 312639 w 2570530"/>
                  <a:gd name="connsiteY3518" fmla="*/ 305128 h 819527"/>
                  <a:gd name="connsiteX3519" fmla="*/ 281965 w 2570530"/>
                  <a:gd name="connsiteY3519" fmla="*/ 326964 h 819527"/>
                  <a:gd name="connsiteX3520" fmla="*/ 266655 w 2570530"/>
                  <a:gd name="connsiteY3520" fmla="*/ 326964 h 819527"/>
                  <a:gd name="connsiteX3521" fmla="*/ 221649 w 2570530"/>
                  <a:gd name="connsiteY3521" fmla="*/ 294926 h 819527"/>
                  <a:gd name="connsiteX3522" fmla="*/ 221649 w 2570530"/>
                  <a:gd name="connsiteY3522" fmla="*/ 284028 h 819527"/>
                  <a:gd name="connsiteX3523" fmla="*/ 252324 w 2570530"/>
                  <a:gd name="connsiteY3523" fmla="*/ 262192 h 819527"/>
                  <a:gd name="connsiteX3524" fmla="*/ 259978 w 2570530"/>
                  <a:gd name="connsiteY3524" fmla="*/ 259935 h 819527"/>
                  <a:gd name="connsiteX3525" fmla="*/ 2080458 w 2570530"/>
                  <a:gd name="connsiteY3525" fmla="*/ 258710 h 819527"/>
                  <a:gd name="connsiteX3526" fmla="*/ 2086852 w 2570530"/>
                  <a:gd name="connsiteY3526" fmla="*/ 260513 h 819527"/>
                  <a:gd name="connsiteX3527" fmla="*/ 2094499 w 2570530"/>
                  <a:gd name="connsiteY3527" fmla="*/ 265789 h 819527"/>
                  <a:gd name="connsiteX3528" fmla="*/ 2094697 w 2570530"/>
                  <a:gd name="connsiteY3528" fmla="*/ 274832 h 819527"/>
                  <a:gd name="connsiteX3529" fmla="*/ 2073870 w 2570530"/>
                  <a:gd name="connsiteY3529" fmla="*/ 290129 h 819527"/>
                  <a:gd name="connsiteX3530" fmla="*/ 2061165 w 2570530"/>
                  <a:gd name="connsiteY3530" fmla="*/ 290270 h 819527"/>
                  <a:gd name="connsiteX3531" fmla="*/ 2053519 w 2570530"/>
                  <a:gd name="connsiteY3531" fmla="*/ 284995 h 819527"/>
                  <a:gd name="connsiteX3532" fmla="*/ 2053320 w 2570530"/>
                  <a:gd name="connsiteY3532" fmla="*/ 275951 h 819527"/>
                  <a:gd name="connsiteX3533" fmla="*/ 2074147 w 2570530"/>
                  <a:gd name="connsiteY3533" fmla="*/ 260654 h 819527"/>
                  <a:gd name="connsiteX3534" fmla="*/ 2080458 w 2570530"/>
                  <a:gd name="connsiteY3534" fmla="*/ 258710 h 819527"/>
                  <a:gd name="connsiteX3535" fmla="*/ 1449827 w 2570530"/>
                  <a:gd name="connsiteY3535" fmla="*/ 258710 h 819527"/>
                  <a:gd name="connsiteX3536" fmla="*/ 1456221 w 2570530"/>
                  <a:gd name="connsiteY3536" fmla="*/ 260513 h 819527"/>
                  <a:gd name="connsiteX3537" fmla="*/ 1463868 w 2570530"/>
                  <a:gd name="connsiteY3537" fmla="*/ 265789 h 819527"/>
                  <a:gd name="connsiteX3538" fmla="*/ 1464066 w 2570530"/>
                  <a:gd name="connsiteY3538" fmla="*/ 274832 h 819527"/>
                  <a:gd name="connsiteX3539" fmla="*/ 1443239 w 2570530"/>
                  <a:gd name="connsiteY3539" fmla="*/ 290129 h 819527"/>
                  <a:gd name="connsiteX3540" fmla="*/ 1430534 w 2570530"/>
                  <a:gd name="connsiteY3540" fmla="*/ 290270 h 819527"/>
                  <a:gd name="connsiteX3541" fmla="*/ 1422888 w 2570530"/>
                  <a:gd name="connsiteY3541" fmla="*/ 284995 h 819527"/>
                  <a:gd name="connsiteX3542" fmla="*/ 1422690 w 2570530"/>
                  <a:gd name="connsiteY3542" fmla="*/ 275951 h 819527"/>
                  <a:gd name="connsiteX3543" fmla="*/ 1443516 w 2570530"/>
                  <a:gd name="connsiteY3543" fmla="*/ 260654 h 819527"/>
                  <a:gd name="connsiteX3544" fmla="*/ 1449827 w 2570530"/>
                  <a:gd name="connsiteY3544" fmla="*/ 258710 h 819527"/>
                  <a:gd name="connsiteX3545" fmla="*/ 819324 w 2570530"/>
                  <a:gd name="connsiteY3545" fmla="*/ 258710 h 819527"/>
                  <a:gd name="connsiteX3546" fmla="*/ 825718 w 2570530"/>
                  <a:gd name="connsiteY3546" fmla="*/ 260513 h 819527"/>
                  <a:gd name="connsiteX3547" fmla="*/ 833365 w 2570530"/>
                  <a:gd name="connsiteY3547" fmla="*/ 265789 h 819527"/>
                  <a:gd name="connsiteX3548" fmla="*/ 833563 w 2570530"/>
                  <a:gd name="connsiteY3548" fmla="*/ 274832 h 819527"/>
                  <a:gd name="connsiteX3549" fmla="*/ 812736 w 2570530"/>
                  <a:gd name="connsiteY3549" fmla="*/ 290129 h 819527"/>
                  <a:gd name="connsiteX3550" fmla="*/ 800031 w 2570530"/>
                  <a:gd name="connsiteY3550" fmla="*/ 290270 h 819527"/>
                  <a:gd name="connsiteX3551" fmla="*/ 792385 w 2570530"/>
                  <a:gd name="connsiteY3551" fmla="*/ 284995 h 819527"/>
                  <a:gd name="connsiteX3552" fmla="*/ 792187 w 2570530"/>
                  <a:gd name="connsiteY3552" fmla="*/ 275951 h 819527"/>
                  <a:gd name="connsiteX3553" fmla="*/ 813013 w 2570530"/>
                  <a:gd name="connsiteY3553" fmla="*/ 260654 h 819527"/>
                  <a:gd name="connsiteX3554" fmla="*/ 819324 w 2570530"/>
                  <a:gd name="connsiteY3554" fmla="*/ 258710 h 819527"/>
                  <a:gd name="connsiteX3555" fmla="*/ 190015 w 2570530"/>
                  <a:gd name="connsiteY3555" fmla="*/ 258710 h 819527"/>
                  <a:gd name="connsiteX3556" fmla="*/ 196408 w 2570530"/>
                  <a:gd name="connsiteY3556" fmla="*/ 260513 h 819527"/>
                  <a:gd name="connsiteX3557" fmla="*/ 204055 w 2570530"/>
                  <a:gd name="connsiteY3557" fmla="*/ 265789 h 819527"/>
                  <a:gd name="connsiteX3558" fmla="*/ 204253 w 2570530"/>
                  <a:gd name="connsiteY3558" fmla="*/ 274832 h 819527"/>
                  <a:gd name="connsiteX3559" fmla="*/ 183427 w 2570530"/>
                  <a:gd name="connsiteY3559" fmla="*/ 290129 h 819527"/>
                  <a:gd name="connsiteX3560" fmla="*/ 170722 w 2570530"/>
                  <a:gd name="connsiteY3560" fmla="*/ 290270 h 819527"/>
                  <a:gd name="connsiteX3561" fmla="*/ 163075 w 2570530"/>
                  <a:gd name="connsiteY3561" fmla="*/ 284995 h 819527"/>
                  <a:gd name="connsiteX3562" fmla="*/ 162877 w 2570530"/>
                  <a:gd name="connsiteY3562" fmla="*/ 275951 h 819527"/>
                  <a:gd name="connsiteX3563" fmla="*/ 183703 w 2570530"/>
                  <a:gd name="connsiteY3563" fmla="*/ 260654 h 819527"/>
                  <a:gd name="connsiteX3564" fmla="*/ 190015 w 2570530"/>
                  <a:gd name="connsiteY3564" fmla="*/ 258710 h 819527"/>
                  <a:gd name="connsiteX3565" fmla="*/ 98521 w 2570530"/>
                  <a:gd name="connsiteY3565" fmla="*/ 258519 h 819527"/>
                  <a:gd name="connsiteX3566" fmla="*/ 112069 w 2570530"/>
                  <a:gd name="connsiteY3566" fmla="*/ 258519 h 819527"/>
                  <a:gd name="connsiteX3567" fmla="*/ 127947 w 2570530"/>
                  <a:gd name="connsiteY3567" fmla="*/ 269822 h 819527"/>
                  <a:gd name="connsiteX3568" fmla="*/ 127947 w 2570530"/>
                  <a:gd name="connsiteY3568" fmla="*/ 283218 h 819527"/>
                  <a:gd name="connsiteX3569" fmla="*/ 112070 w 2570530"/>
                  <a:gd name="connsiteY3569" fmla="*/ 294520 h 819527"/>
                  <a:gd name="connsiteX3570" fmla="*/ 92199 w 2570530"/>
                  <a:gd name="connsiteY3570" fmla="*/ 294520 h 819527"/>
                  <a:gd name="connsiteX3571" fmla="*/ 1974013 w 2570530"/>
                  <a:gd name="connsiteY3571" fmla="*/ 258518 h 819527"/>
                  <a:gd name="connsiteX3572" fmla="*/ 2002386 w 2570530"/>
                  <a:gd name="connsiteY3572" fmla="*/ 258519 h 819527"/>
                  <a:gd name="connsiteX3573" fmla="*/ 2018264 w 2570530"/>
                  <a:gd name="connsiteY3573" fmla="*/ 269822 h 819527"/>
                  <a:gd name="connsiteX3574" fmla="*/ 2018264 w 2570530"/>
                  <a:gd name="connsiteY3574" fmla="*/ 283218 h 819527"/>
                  <a:gd name="connsiteX3575" fmla="*/ 2002386 w 2570530"/>
                  <a:gd name="connsiteY3575" fmla="*/ 294520 h 819527"/>
                  <a:gd name="connsiteX3576" fmla="*/ 1974013 w 2570530"/>
                  <a:gd name="connsiteY3576" fmla="*/ 294520 h 819527"/>
                  <a:gd name="connsiteX3577" fmla="*/ 1958136 w 2570530"/>
                  <a:gd name="connsiteY3577" fmla="*/ 283218 h 819527"/>
                  <a:gd name="connsiteX3578" fmla="*/ 1958136 w 2570530"/>
                  <a:gd name="connsiteY3578" fmla="*/ 269821 h 819527"/>
                  <a:gd name="connsiteX3579" fmla="*/ 1974013 w 2570530"/>
                  <a:gd name="connsiteY3579" fmla="*/ 258518 h 819527"/>
                  <a:gd name="connsiteX3580" fmla="*/ 1343510 w 2570530"/>
                  <a:gd name="connsiteY3580" fmla="*/ 258518 h 819527"/>
                  <a:gd name="connsiteX3581" fmla="*/ 1371882 w 2570530"/>
                  <a:gd name="connsiteY3581" fmla="*/ 258519 h 819527"/>
                  <a:gd name="connsiteX3582" fmla="*/ 1387761 w 2570530"/>
                  <a:gd name="connsiteY3582" fmla="*/ 269822 h 819527"/>
                  <a:gd name="connsiteX3583" fmla="*/ 1387761 w 2570530"/>
                  <a:gd name="connsiteY3583" fmla="*/ 283218 h 819527"/>
                  <a:gd name="connsiteX3584" fmla="*/ 1371883 w 2570530"/>
                  <a:gd name="connsiteY3584" fmla="*/ 294520 h 819527"/>
                  <a:gd name="connsiteX3585" fmla="*/ 1343510 w 2570530"/>
                  <a:gd name="connsiteY3585" fmla="*/ 294520 h 819527"/>
                  <a:gd name="connsiteX3586" fmla="*/ 1327632 w 2570530"/>
                  <a:gd name="connsiteY3586" fmla="*/ 283218 h 819527"/>
                  <a:gd name="connsiteX3587" fmla="*/ 1327632 w 2570530"/>
                  <a:gd name="connsiteY3587" fmla="*/ 269821 h 819527"/>
                  <a:gd name="connsiteX3588" fmla="*/ 1343510 w 2570530"/>
                  <a:gd name="connsiteY3588" fmla="*/ 258518 h 819527"/>
                  <a:gd name="connsiteX3589" fmla="*/ 714200 w 2570530"/>
                  <a:gd name="connsiteY3589" fmla="*/ 258518 h 819527"/>
                  <a:gd name="connsiteX3590" fmla="*/ 742573 w 2570530"/>
                  <a:gd name="connsiteY3590" fmla="*/ 258519 h 819527"/>
                  <a:gd name="connsiteX3591" fmla="*/ 758451 w 2570530"/>
                  <a:gd name="connsiteY3591" fmla="*/ 269822 h 819527"/>
                  <a:gd name="connsiteX3592" fmla="*/ 758451 w 2570530"/>
                  <a:gd name="connsiteY3592" fmla="*/ 283218 h 819527"/>
                  <a:gd name="connsiteX3593" fmla="*/ 742573 w 2570530"/>
                  <a:gd name="connsiteY3593" fmla="*/ 294520 h 819527"/>
                  <a:gd name="connsiteX3594" fmla="*/ 714200 w 2570530"/>
                  <a:gd name="connsiteY3594" fmla="*/ 294520 h 819527"/>
                  <a:gd name="connsiteX3595" fmla="*/ 698323 w 2570530"/>
                  <a:gd name="connsiteY3595" fmla="*/ 283218 h 819527"/>
                  <a:gd name="connsiteX3596" fmla="*/ 698323 w 2570530"/>
                  <a:gd name="connsiteY3596" fmla="*/ 269821 h 819527"/>
                  <a:gd name="connsiteX3597" fmla="*/ 714200 w 2570530"/>
                  <a:gd name="connsiteY3597" fmla="*/ 258518 h 819527"/>
                  <a:gd name="connsiteX3598" fmla="*/ 2311052 w 2570530"/>
                  <a:gd name="connsiteY3598" fmla="*/ 224106 h 819527"/>
                  <a:gd name="connsiteX3599" fmla="*/ 2315631 w 2570530"/>
                  <a:gd name="connsiteY3599" fmla="*/ 225524 h 819527"/>
                  <a:gd name="connsiteX3600" fmla="*/ 2336348 w 2570530"/>
                  <a:gd name="connsiteY3600" fmla="*/ 240804 h 819527"/>
                  <a:gd name="connsiteX3601" fmla="*/ 2336185 w 2570530"/>
                  <a:gd name="connsiteY3601" fmla="*/ 247371 h 819527"/>
                  <a:gd name="connsiteX3602" fmla="*/ 2329074 w 2570530"/>
                  <a:gd name="connsiteY3602" fmla="*/ 252257 h 819527"/>
                  <a:gd name="connsiteX3603" fmla="*/ 2319849 w 2570530"/>
                  <a:gd name="connsiteY3603" fmla="*/ 252140 h 819527"/>
                  <a:gd name="connsiteX3604" fmla="*/ 2299131 w 2570530"/>
                  <a:gd name="connsiteY3604" fmla="*/ 236860 h 819527"/>
                  <a:gd name="connsiteX3605" fmla="*/ 2299295 w 2570530"/>
                  <a:gd name="connsiteY3605" fmla="*/ 230293 h 819527"/>
                  <a:gd name="connsiteX3606" fmla="*/ 2306406 w 2570530"/>
                  <a:gd name="connsiteY3606" fmla="*/ 225408 h 819527"/>
                  <a:gd name="connsiteX3607" fmla="*/ 2311052 w 2570530"/>
                  <a:gd name="connsiteY3607" fmla="*/ 224106 h 819527"/>
                  <a:gd name="connsiteX3608" fmla="*/ 1680422 w 2570530"/>
                  <a:gd name="connsiteY3608" fmla="*/ 224106 h 819527"/>
                  <a:gd name="connsiteX3609" fmla="*/ 1685001 w 2570530"/>
                  <a:gd name="connsiteY3609" fmla="*/ 225524 h 819527"/>
                  <a:gd name="connsiteX3610" fmla="*/ 1705718 w 2570530"/>
                  <a:gd name="connsiteY3610" fmla="*/ 240804 h 819527"/>
                  <a:gd name="connsiteX3611" fmla="*/ 1705554 w 2570530"/>
                  <a:gd name="connsiteY3611" fmla="*/ 247371 h 819527"/>
                  <a:gd name="connsiteX3612" fmla="*/ 1698444 w 2570530"/>
                  <a:gd name="connsiteY3612" fmla="*/ 252257 h 819527"/>
                  <a:gd name="connsiteX3613" fmla="*/ 1689218 w 2570530"/>
                  <a:gd name="connsiteY3613" fmla="*/ 252140 h 819527"/>
                  <a:gd name="connsiteX3614" fmla="*/ 1668501 w 2570530"/>
                  <a:gd name="connsiteY3614" fmla="*/ 236860 h 819527"/>
                  <a:gd name="connsiteX3615" fmla="*/ 1668664 w 2570530"/>
                  <a:gd name="connsiteY3615" fmla="*/ 230293 h 819527"/>
                  <a:gd name="connsiteX3616" fmla="*/ 1675775 w 2570530"/>
                  <a:gd name="connsiteY3616" fmla="*/ 225408 h 819527"/>
                  <a:gd name="connsiteX3617" fmla="*/ 1680422 w 2570530"/>
                  <a:gd name="connsiteY3617" fmla="*/ 224106 h 819527"/>
                  <a:gd name="connsiteX3618" fmla="*/ 1049918 w 2570530"/>
                  <a:gd name="connsiteY3618" fmla="*/ 224106 h 819527"/>
                  <a:gd name="connsiteX3619" fmla="*/ 1054497 w 2570530"/>
                  <a:gd name="connsiteY3619" fmla="*/ 225524 h 819527"/>
                  <a:gd name="connsiteX3620" fmla="*/ 1075215 w 2570530"/>
                  <a:gd name="connsiteY3620" fmla="*/ 240804 h 819527"/>
                  <a:gd name="connsiteX3621" fmla="*/ 1075051 w 2570530"/>
                  <a:gd name="connsiteY3621" fmla="*/ 247371 h 819527"/>
                  <a:gd name="connsiteX3622" fmla="*/ 1067940 w 2570530"/>
                  <a:gd name="connsiteY3622" fmla="*/ 252257 h 819527"/>
                  <a:gd name="connsiteX3623" fmla="*/ 1058715 w 2570530"/>
                  <a:gd name="connsiteY3623" fmla="*/ 252140 h 819527"/>
                  <a:gd name="connsiteX3624" fmla="*/ 1037998 w 2570530"/>
                  <a:gd name="connsiteY3624" fmla="*/ 236860 h 819527"/>
                  <a:gd name="connsiteX3625" fmla="*/ 1038161 w 2570530"/>
                  <a:gd name="connsiteY3625" fmla="*/ 230293 h 819527"/>
                  <a:gd name="connsiteX3626" fmla="*/ 1045272 w 2570530"/>
                  <a:gd name="connsiteY3626" fmla="*/ 225408 h 819527"/>
                  <a:gd name="connsiteX3627" fmla="*/ 1049918 w 2570530"/>
                  <a:gd name="connsiteY3627" fmla="*/ 224106 h 819527"/>
                  <a:gd name="connsiteX3628" fmla="*/ 420608 w 2570530"/>
                  <a:gd name="connsiteY3628" fmla="*/ 224106 h 819527"/>
                  <a:gd name="connsiteX3629" fmla="*/ 425187 w 2570530"/>
                  <a:gd name="connsiteY3629" fmla="*/ 225524 h 819527"/>
                  <a:gd name="connsiteX3630" fmla="*/ 445905 w 2570530"/>
                  <a:gd name="connsiteY3630" fmla="*/ 240804 h 819527"/>
                  <a:gd name="connsiteX3631" fmla="*/ 445742 w 2570530"/>
                  <a:gd name="connsiteY3631" fmla="*/ 247371 h 819527"/>
                  <a:gd name="connsiteX3632" fmla="*/ 438630 w 2570530"/>
                  <a:gd name="connsiteY3632" fmla="*/ 252257 h 819527"/>
                  <a:gd name="connsiteX3633" fmla="*/ 429406 w 2570530"/>
                  <a:gd name="connsiteY3633" fmla="*/ 252140 h 819527"/>
                  <a:gd name="connsiteX3634" fmla="*/ 408688 w 2570530"/>
                  <a:gd name="connsiteY3634" fmla="*/ 236860 h 819527"/>
                  <a:gd name="connsiteX3635" fmla="*/ 408851 w 2570530"/>
                  <a:gd name="connsiteY3635" fmla="*/ 230293 h 819527"/>
                  <a:gd name="connsiteX3636" fmla="*/ 415962 w 2570530"/>
                  <a:gd name="connsiteY3636" fmla="*/ 225408 h 819527"/>
                  <a:gd name="connsiteX3637" fmla="*/ 420608 w 2570530"/>
                  <a:gd name="connsiteY3637" fmla="*/ 224106 h 819527"/>
                  <a:gd name="connsiteX3638" fmla="*/ 2469749 w 2570530"/>
                  <a:gd name="connsiteY3638" fmla="*/ 212074 h 819527"/>
                  <a:gd name="connsiteX3639" fmla="*/ 2471381 w 2570530"/>
                  <a:gd name="connsiteY3639" fmla="*/ 221367 h 819527"/>
                  <a:gd name="connsiteX3640" fmla="*/ 2467861 w 2570530"/>
                  <a:gd name="connsiteY3640" fmla="*/ 216959 h 819527"/>
                  <a:gd name="connsiteX3641" fmla="*/ 2134629 w 2570530"/>
                  <a:gd name="connsiteY3641" fmla="*/ 211760 h 819527"/>
                  <a:gd name="connsiteX3642" fmla="*/ 2140107 w 2570530"/>
                  <a:gd name="connsiteY3642" fmla="*/ 212326 h 819527"/>
                  <a:gd name="connsiteX3643" fmla="*/ 2162273 w 2570530"/>
                  <a:gd name="connsiteY3643" fmla="*/ 217970 h 819527"/>
                  <a:gd name="connsiteX3644" fmla="*/ 2170705 w 2570530"/>
                  <a:gd name="connsiteY3644" fmla="*/ 230655 h 819527"/>
                  <a:gd name="connsiteX3645" fmla="*/ 2163594 w 2570530"/>
                  <a:gd name="connsiteY3645" fmla="*/ 244809 h 819527"/>
                  <a:gd name="connsiteX3646" fmla="*/ 2145774 w 2570530"/>
                  <a:gd name="connsiteY3646" fmla="*/ 250811 h 819527"/>
                  <a:gd name="connsiteX3647" fmla="*/ 2123607 w 2570530"/>
                  <a:gd name="connsiteY3647" fmla="*/ 245168 h 819527"/>
                  <a:gd name="connsiteX3648" fmla="*/ 2115176 w 2570530"/>
                  <a:gd name="connsiteY3648" fmla="*/ 232482 h 819527"/>
                  <a:gd name="connsiteX3649" fmla="*/ 2122287 w 2570530"/>
                  <a:gd name="connsiteY3649" fmla="*/ 218328 h 819527"/>
                  <a:gd name="connsiteX3650" fmla="*/ 2134629 w 2570530"/>
                  <a:gd name="connsiteY3650" fmla="*/ 211760 h 819527"/>
                  <a:gd name="connsiteX3651" fmla="*/ 1503999 w 2570530"/>
                  <a:gd name="connsiteY3651" fmla="*/ 211760 h 819527"/>
                  <a:gd name="connsiteX3652" fmla="*/ 1509477 w 2570530"/>
                  <a:gd name="connsiteY3652" fmla="*/ 212326 h 819527"/>
                  <a:gd name="connsiteX3653" fmla="*/ 1531643 w 2570530"/>
                  <a:gd name="connsiteY3653" fmla="*/ 217970 h 819527"/>
                  <a:gd name="connsiteX3654" fmla="*/ 1540075 w 2570530"/>
                  <a:gd name="connsiteY3654" fmla="*/ 230655 h 819527"/>
                  <a:gd name="connsiteX3655" fmla="*/ 1532964 w 2570530"/>
                  <a:gd name="connsiteY3655" fmla="*/ 244809 h 819527"/>
                  <a:gd name="connsiteX3656" fmla="*/ 1515144 w 2570530"/>
                  <a:gd name="connsiteY3656" fmla="*/ 250811 h 819527"/>
                  <a:gd name="connsiteX3657" fmla="*/ 1492977 w 2570530"/>
                  <a:gd name="connsiteY3657" fmla="*/ 245168 h 819527"/>
                  <a:gd name="connsiteX3658" fmla="*/ 1484545 w 2570530"/>
                  <a:gd name="connsiteY3658" fmla="*/ 232482 h 819527"/>
                  <a:gd name="connsiteX3659" fmla="*/ 1491656 w 2570530"/>
                  <a:gd name="connsiteY3659" fmla="*/ 218328 h 819527"/>
                  <a:gd name="connsiteX3660" fmla="*/ 1503999 w 2570530"/>
                  <a:gd name="connsiteY3660" fmla="*/ 211760 h 819527"/>
                  <a:gd name="connsiteX3661" fmla="*/ 873495 w 2570530"/>
                  <a:gd name="connsiteY3661" fmla="*/ 211760 h 819527"/>
                  <a:gd name="connsiteX3662" fmla="*/ 878974 w 2570530"/>
                  <a:gd name="connsiteY3662" fmla="*/ 212326 h 819527"/>
                  <a:gd name="connsiteX3663" fmla="*/ 901140 w 2570530"/>
                  <a:gd name="connsiteY3663" fmla="*/ 217970 h 819527"/>
                  <a:gd name="connsiteX3664" fmla="*/ 909572 w 2570530"/>
                  <a:gd name="connsiteY3664" fmla="*/ 230655 h 819527"/>
                  <a:gd name="connsiteX3665" fmla="*/ 902461 w 2570530"/>
                  <a:gd name="connsiteY3665" fmla="*/ 244809 h 819527"/>
                  <a:gd name="connsiteX3666" fmla="*/ 884640 w 2570530"/>
                  <a:gd name="connsiteY3666" fmla="*/ 250811 h 819527"/>
                  <a:gd name="connsiteX3667" fmla="*/ 862474 w 2570530"/>
                  <a:gd name="connsiteY3667" fmla="*/ 245168 h 819527"/>
                  <a:gd name="connsiteX3668" fmla="*/ 854042 w 2570530"/>
                  <a:gd name="connsiteY3668" fmla="*/ 232482 h 819527"/>
                  <a:gd name="connsiteX3669" fmla="*/ 861153 w 2570530"/>
                  <a:gd name="connsiteY3669" fmla="*/ 218328 h 819527"/>
                  <a:gd name="connsiteX3670" fmla="*/ 873495 w 2570530"/>
                  <a:gd name="connsiteY3670" fmla="*/ 211760 h 819527"/>
                  <a:gd name="connsiteX3671" fmla="*/ 244186 w 2570530"/>
                  <a:gd name="connsiteY3671" fmla="*/ 211760 h 819527"/>
                  <a:gd name="connsiteX3672" fmla="*/ 249664 w 2570530"/>
                  <a:gd name="connsiteY3672" fmla="*/ 212326 h 819527"/>
                  <a:gd name="connsiteX3673" fmla="*/ 271830 w 2570530"/>
                  <a:gd name="connsiteY3673" fmla="*/ 217970 h 819527"/>
                  <a:gd name="connsiteX3674" fmla="*/ 280262 w 2570530"/>
                  <a:gd name="connsiteY3674" fmla="*/ 230655 h 819527"/>
                  <a:gd name="connsiteX3675" fmla="*/ 273151 w 2570530"/>
                  <a:gd name="connsiteY3675" fmla="*/ 244809 h 819527"/>
                  <a:gd name="connsiteX3676" fmla="*/ 255331 w 2570530"/>
                  <a:gd name="connsiteY3676" fmla="*/ 250811 h 819527"/>
                  <a:gd name="connsiteX3677" fmla="*/ 233164 w 2570530"/>
                  <a:gd name="connsiteY3677" fmla="*/ 245168 h 819527"/>
                  <a:gd name="connsiteX3678" fmla="*/ 224733 w 2570530"/>
                  <a:gd name="connsiteY3678" fmla="*/ 232482 h 819527"/>
                  <a:gd name="connsiteX3679" fmla="*/ 231844 w 2570530"/>
                  <a:gd name="connsiteY3679" fmla="*/ 218328 h 819527"/>
                  <a:gd name="connsiteX3680" fmla="*/ 244186 w 2570530"/>
                  <a:gd name="connsiteY3680" fmla="*/ 211760 h 819527"/>
                  <a:gd name="connsiteX3681" fmla="*/ 2428939 w 2570530"/>
                  <a:gd name="connsiteY3681" fmla="*/ 211197 h 819527"/>
                  <a:gd name="connsiteX3682" fmla="*/ 2450877 w 2570530"/>
                  <a:gd name="connsiteY3682" fmla="*/ 217665 h 819527"/>
                  <a:gd name="connsiteX3683" fmla="*/ 2473567 w 2570530"/>
                  <a:gd name="connsiteY3683" fmla="*/ 233817 h 819527"/>
                  <a:gd name="connsiteX3684" fmla="*/ 2480490 w 2570530"/>
                  <a:gd name="connsiteY3684" fmla="*/ 273234 h 819527"/>
                  <a:gd name="connsiteX3685" fmla="*/ 2450877 w 2570530"/>
                  <a:gd name="connsiteY3685" fmla="*/ 294314 h 819527"/>
                  <a:gd name="connsiteX3686" fmla="*/ 2407001 w 2570530"/>
                  <a:gd name="connsiteY3686" fmla="*/ 294314 h 819527"/>
                  <a:gd name="connsiteX3687" fmla="*/ 2373771 w 2570530"/>
                  <a:gd name="connsiteY3687" fmla="*/ 270658 h 819527"/>
                  <a:gd name="connsiteX3688" fmla="*/ 2365787 w 2570530"/>
                  <a:gd name="connsiteY3688" fmla="*/ 256938 h 819527"/>
                  <a:gd name="connsiteX3689" fmla="*/ 2364684 w 2570530"/>
                  <a:gd name="connsiteY3689" fmla="*/ 256938 h 819527"/>
                  <a:gd name="connsiteX3690" fmla="*/ 2365037 w 2570530"/>
                  <a:gd name="connsiteY3690" fmla="*/ 255647 h 819527"/>
                  <a:gd name="connsiteX3691" fmla="*/ 2364684 w 2570530"/>
                  <a:gd name="connsiteY3691" fmla="*/ 255041 h 819527"/>
                  <a:gd name="connsiteX3692" fmla="*/ 2364777 w 2570530"/>
                  <a:gd name="connsiteY3692" fmla="*/ 254701 h 819527"/>
                  <a:gd name="connsiteX3693" fmla="*/ 2365295 w 2570530"/>
                  <a:gd name="connsiteY3693" fmla="*/ 254701 h 819527"/>
                  <a:gd name="connsiteX3694" fmla="*/ 2366955 w 2570530"/>
                  <a:gd name="connsiteY3694" fmla="*/ 248627 h 819527"/>
                  <a:gd name="connsiteX3695" fmla="*/ 2373771 w 2570530"/>
                  <a:gd name="connsiteY3695" fmla="*/ 241321 h 819527"/>
                  <a:gd name="connsiteX3696" fmla="*/ 2407001 w 2570530"/>
                  <a:gd name="connsiteY3696" fmla="*/ 217666 h 819527"/>
                  <a:gd name="connsiteX3697" fmla="*/ 2428939 w 2570530"/>
                  <a:gd name="connsiteY3697" fmla="*/ 211197 h 819527"/>
                  <a:gd name="connsiteX3698" fmla="*/ 2239033 w 2570530"/>
                  <a:gd name="connsiteY3698" fmla="*/ 211197 h 819527"/>
                  <a:gd name="connsiteX3699" fmla="*/ 2260972 w 2570530"/>
                  <a:gd name="connsiteY3699" fmla="*/ 217665 h 819527"/>
                  <a:gd name="connsiteX3700" fmla="*/ 2294202 w 2570530"/>
                  <a:gd name="connsiteY3700" fmla="*/ 241320 h 819527"/>
                  <a:gd name="connsiteX3701" fmla="*/ 2301988 w 2570530"/>
                  <a:gd name="connsiteY3701" fmla="*/ 254701 h 819527"/>
                  <a:gd name="connsiteX3702" fmla="*/ 2303197 w 2570530"/>
                  <a:gd name="connsiteY3702" fmla="*/ 254701 h 819527"/>
                  <a:gd name="connsiteX3703" fmla="*/ 2303289 w 2570530"/>
                  <a:gd name="connsiteY3703" fmla="*/ 255041 h 819527"/>
                  <a:gd name="connsiteX3704" fmla="*/ 2302738 w 2570530"/>
                  <a:gd name="connsiteY3704" fmla="*/ 255990 h 819527"/>
                  <a:gd name="connsiteX3705" fmla="*/ 2303289 w 2570530"/>
                  <a:gd name="connsiteY3705" fmla="*/ 256938 h 819527"/>
                  <a:gd name="connsiteX3706" fmla="*/ 2302186 w 2570530"/>
                  <a:gd name="connsiteY3706" fmla="*/ 256938 h 819527"/>
                  <a:gd name="connsiteX3707" fmla="*/ 2294202 w 2570530"/>
                  <a:gd name="connsiteY3707" fmla="*/ 270658 h 819527"/>
                  <a:gd name="connsiteX3708" fmla="*/ 2260972 w 2570530"/>
                  <a:gd name="connsiteY3708" fmla="*/ 294313 h 819527"/>
                  <a:gd name="connsiteX3709" fmla="*/ 2217096 w 2570530"/>
                  <a:gd name="connsiteY3709" fmla="*/ 294313 h 819527"/>
                  <a:gd name="connsiteX3710" fmla="*/ 2183865 w 2570530"/>
                  <a:gd name="connsiteY3710" fmla="*/ 270658 h 819527"/>
                  <a:gd name="connsiteX3711" fmla="*/ 2175882 w 2570530"/>
                  <a:gd name="connsiteY3711" fmla="*/ 256938 h 819527"/>
                  <a:gd name="connsiteX3712" fmla="*/ 2174778 w 2570530"/>
                  <a:gd name="connsiteY3712" fmla="*/ 256938 h 819527"/>
                  <a:gd name="connsiteX3713" fmla="*/ 2175330 w 2570530"/>
                  <a:gd name="connsiteY3713" fmla="*/ 255990 h 819527"/>
                  <a:gd name="connsiteX3714" fmla="*/ 2174778 w 2570530"/>
                  <a:gd name="connsiteY3714" fmla="*/ 255041 h 819527"/>
                  <a:gd name="connsiteX3715" fmla="*/ 2174871 w 2570530"/>
                  <a:gd name="connsiteY3715" fmla="*/ 254701 h 819527"/>
                  <a:gd name="connsiteX3716" fmla="*/ 2176080 w 2570530"/>
                  <a:gd name="connsiteY3716" fmla="*/ 254701 h 819527"/>
                  <a:gd name="connsiteX3717" fmla="*/ 2183865 w 2570530"/>
                  <a:gd name="connsiteY3717" fmla="*/ 241320 h 819527"/>
                  <a:gd name="connsiteX3718" fmla="*/ 2217096 w 2570530"/>
                  <a:gd name="connsiteY3718" fmla="*/ 217665 h 819527"/>
                  <a:gd name="connsiteX3719" fmla="*/ 2239033 w 2570530"/>
                  <a:gd name="connsiteY3719" fmla="*/ 211197 h 819527"/>
                  <a:gd name="connsiteX3720" fmla="*/ 1798309 w 2570530"/>
                  <a:gd name="connsiteY3720" fmla="*/ 211197 h 819527"/>
                  <a:gd name="connsiteX3721" fmla="*/ 1820247 w 2570530"/>
                  <a:gd name="connsiteY3721" fmla="*/ 217665 h 819527"/>
                  <a:gd name="connsiteX3722" fmla="*/ 1853477 w 2570530"/>
                  <a:gd name="connsiteY3722" fmla="*/ 241321 h 819527"/>
                  <a:gd name="connsiteX3723" fmla="*/ 1860292 w 2570530"/>
                  <a:gd name="connsiteY3723" fmla="*/ 248627 h 819527"/>
                  <a:gd name="connsiteX3724" fmla="*/ 1861952 w 2570530"/>
                  <a:gd name="connsiteY3724" fmla="*/ 254701 h 819527"/>
                  <a:gd name="connsiteX3725" fmla="*/ 1862471 w 2570530"/>
                  <a:gd name="connsiteY3725" fmla="*/ 254701 h 819527"/>
                  <a:gd name="connsiteX3726" fmla="*/ 1862564 w 2570530"/>
                  <a:gd name="connsiteY3726" fmla="*/ 255041 h 819527"/>
                  <a:gd name="connsiteX3727" fmla="*/ 1862211 w 2570530"/>
                  <a:gd name="connsiteY3727" fmla="*/ 255647 h 819527"/>
                  <a:gd name="connsiteX3728" fmla="*/ 1862564 w 2570530"/>
                  <a:gd name="connsiteY3728" fmla="*/ 256938 h 819527"/>
                  <a:gd name="connsiteX3729" fmla="*/ 1861461 w 2570530"/>
                  <a:gd name="connsiteY3729" fmla="*/ 256938 h 819527"/>
                  <a:gd name="connsiteX3730" fmla="*/ 1853477 w 2570530"/>
                  <a:gd name="connsiteY3730" fmla="*/ 270658 h 819527"/>
                  <a:gd name="connsiteX3731" fmla="*/ 1820247 w 2570530"/>
                  <a:gd name="connsiteY3731" fmla="*/ 294314 h 819527"/>
                  <a:gd name="connsiteX3732" fmla="*/ 1776370 w 2570530"/>
                  <a:gd name="connsiteY3732" fmla="*/ 294314 h 819527"/>
                  <a:gd name="connsiteX3733" fmla="*/ 1743140 w 2570530"/>
                  <a:gd name="connsiteY3733" fmla="*/ 270658 h 819527"/>
                  <a:gd name="connsiteX3734" fmla="*/ 1735156 w 2570530"/>
                  <a:gd name="connsiteY3734" fmla="*/ 256938 h 819527"/>
                  <a:gd name="connsiteX3735" fmla="*/ 1734053 w 2570530"/>
                  <a:gd name="connsiteY3735" fmla="*/ 256938 h 819527"/>
                  <a:gd name="connsiteX3736" fmla="*/ 1734406 w 2570530"/>
                  <a:gd name="connsiteY3736" fmla="*/ 255647 h 819527"/>
                  <a:gd name="connsiteX3737" fmla="*/ 1734053 w 2570530"/>
                  <a:gd name="connsiteY3737" fmla="*/ 255041 h 819527"/>
                  <a:gd name="connsiteX3738" fmla="*/ 1734146 w 2570530"/>
                  <a:gd name="connsiteY3738" fmla="*/ 254701 h 819527"/>
                  <a:gd name="connsiteX3739" fmla="*/ 1734665 w 2570530"/>
                  <a:gd name="connsiteY3739" fmla="*/ 254701 h 819527"/>
                  <a:gd name="connsiteX3740" fmla="*/ 1736325 w 2570530"/>
                  <a:gd name="connsiteY3740" fmla="*/ 248627 h 819527"/>
                  <a:gd name="connsiteX3741" fmla="*/ 1743140 w 2570530"/>
                  <a:gd name="connsiteY3741" fmla="*/ 241321 h 819527"/>
                  <a:gd name="connsiteX3742" fmla="*/ 1776370 w 2570530"/>
                  <a:gd name="connsiteY3742" fmla="*/ 217666 h 819527"/>
                  <a:gd name="connsiteX3743" fmla="*/ 1798309 w 2570530"/>
                  <a:gd name="connsiteY3743" fmla="*/ 211197 h 819527"/>
                  <a:gd name="connsiteX3744" fmla="*/ 1608403 w 2570530"/>
                  <a:gd name="connsiteY3744" fmla="*/ 211197 h 819527"/>
                  <a:gd name="connsiteX3745" fmla="*/ 1630341 w 2570530"/>
                  <a:gd name="connsiteY3745" fmla="*/ 217665 h 819527"/>
                  <a:gd name="connsiteX3746" fmla="*/ 1663572 w 2570530"/>
                  <a:gd name="connsiteY3746" fmla="*/ 241320 h 819527"/>
                  <a:gd name="connsiteX3747" fmla="*/ 1671358 w 2570530"/>
                  <a:gd name="connsiteY3747" fmla="*/ 254701 h 819527"/>
                  <a:gd name="connsiteX3748" fmla="*/ 1672566 w 2570530"/>
                  <a:gd name="connsiteY3748" fmla="*/ 254701 h 819527"/>
                  <a:gd name="connsiteX3749" fmla="*/ 1672659 w 2570530"/>
                  <a:gd name="connsiteY3749" fmla="*/ 255041 h 819527"/>
                  <a:gd name="connsiteX3750" fmla="*/ 1672107 w 2570530"/>
                  <a:gd name="connsiteY3750" fmla="*/ 255990 h 819527"/>
                  <a:gd name="connsiteX3751" fmla="*/ 1672659 w 2570530"/>
                  <a:gd name="connsiteY3751" fmla="*/ 256938 h 819527"/>
                  <a:gd name="connsiteX3752" fmla="*/ 1671556 w 2570530"/>
                  <a:gd name="connsiteY3752" fmla="*/ 256938 h 819527"/>
                  <a:gd name="connsiteX3753" fmla="*/ 1663572 w 2570530"/>
                  <a:gd name="connsiteY3753" fmla="*/ 270658 h 819527"/>
                  <a:gd name="connsiteX3754" fmla="*/ 1630341 w 2570530"/>
                  <a:gd name="connsiteY3754" fmla="*/ 294313 h 819527"/>
                  <a:gd name="connsiteX3755" fmla="*/ 1586465 w 2570530"/>
                  <a:gd name="connsiteY3755" fmla="*/ 294313 h 819527"/>
                  <a:gd name="connsiteX3756" fmla="*/ 1553235 w 2570530"/>
                  <a:gd name="connsiteY3756" fmla="*/ 270658 h 819527"/>
                  <a:gd name="connsiteX3757" fmla="*/ 1545251 w 2570530"/>
                  <a:gd name="connsiteY3757" fmla="*/ 256938 h 819527"/>
                  <a:gd name="connsiteX3758" fmla="*/ 1544148 w 2570530"/>
                  <a:gd name="connsiteY3758" fmla="*/ 256938 h 819527"/>
                  <a:gd name="connsiteX3759" fmla="*/ 1544700 w 2570530"/>
                  <a:gd name="connsiteY3759" fmla="*/ 255990 h 819527"/>
                  <a:gd name="connsiteX3760" fmla="*/ 1544148 w 2570530"/>
                  <a:gd name="connsiteY3760" fmla="*/ 255041 h 819527"/>
                  <a:gd name="connsiteX3761" fmla="*/ 1544241 w 2570530"/>
                  <a:gd name="connsiteY3761" fmla="*/ 254701 h 819527"/>
                  <a:gd name="connsiteX3762" fmla="*/ 1545449 w 2570530"/>
                  <a:gd name="connsiteY3762" fmla="*/ 254701 h 819527"/>
                  <a:gd name="connsiteX3763" fmla="*/ 1553235 w 2570530"/>
                  <a:gd name="connsiteY3763" fmla="*/ 241320 h 819527"/>
                  <a:gd name="connsiteX3764" fmla="*/ 1586465 w 2570530"/>
                  <a:gd name="connsiteY3764" fmla="*/ 217665 h 819527"/>
                  <a:gd name="connsiteX3765" fmla="*/ 1608403 w 2570530"/>
                  <a:gd name="connsiteY3765" fmla="*/ 211197 h 819527"/>
                  <a:gd name="connsiteX3766" fmla="*/ 1167806 w 2570530"/>
                  <a:gd name="connsiteY3766" fmla="*/ 211197 h 819527"/>
                  <a:gd name="connsiteX3767" fmla="*/ 1189744 w 2570530"/>
                  <a:gd name="connsiteY3767" fmla="*/ 217665 h 819527"/>
                  <a:gd name="connsiteX3768" fmla="*/ 1222974 w 2570530"/>
                  <a:gd name="connsiteY3768" fmla="*/ 241321 h 819527"/>
                  <a:gd name="connsiteX3769" fmla="*/ 1229789 w 2570530"/>
                  <a:gd name="connsiteY3769" fmla="*/ 248627 h 819527"/>
                  <a:gd name="connsiteX3770" fmla="*/ 1231449 w 2570530"/>
                  <a:gd name="connsiteY3770" fmla="*/ 254701 h 819527"/>
                  <a:gd name="connsiteX3771" fmla="*/ 1231968 w 2570530"/>
                  <a:gd name="connsiteY3771" fmla="*/ 254701 h 819527"/>
                  <a:gd name="connsiteX3772" fmla="*/ 1232060 w 2570530"/>
                  <a:gd name="connsiteY3772" fmla="*/ 255041 h 819527"/>
                  <a:gd name="connsiteX3773" fmla="*/ 1231708 w 2570530"/>
                  <a:gd name="connsiteY3773" fmla="*/ 255647 h 819527"/>
                  <a:gd name="connsiteX3774" fmla="*/ 1232060 w 2570530"/>
                  <a:gd name="connsiteY3774" fmla="*/ 256938 h 819527"/>
                  <a:gd name="connsiteX3775" fmla="*/ 1230957 w 2570530"/>
                  <a:gd name="connsiteY3775" fmla="*/ 256938 h 819527"/>
                  <a:gd name="connsiteX3776" fmla="*/ 1222974 w 2570530"/>
                  <a:gd name="connsiteY3776" fmla="*/ 270658 h 819527"/>
                  <a:gd name="connsiteX3777" fmla="*/ 1189744 w 2570530"/>
                  <a:gd name="connsiteY3777" fmla="*/ 294314 h 819527"/>
                  <a:gd name="connsiteX3778" fmla="*/ 1145867 w 2570530"/>
                  <a:gd name="connsiteY3778" fmla="*/ 294314 h 819527"/>
                  <a:gd name="connsiteX3779" fmla="*/ 1112637 w 2570530"/>
                  <a:gd name="connsiteY3779" fmla="*/ 270658 h 819527"/>
                  <a:gd name="connsiteX3780" fmla="*/ 1104653 w 2570530"/>
                  <a:gd name="connsiteY3780" fmla="*/ 256938 h 819527"/>
                  <a:gd name="connsiteX3781" fmla="*/ 1103550 w 2570530"/>
                  <a:gd name="connsiteY3781" fmla="*/ 256938 h 819527"/>
                  <a:gd name="connsiteX3782" fmla="*/ 1103903 w 2570530"/>
                  <a:gd name="connsiteY3782" fmla="*/ 255647 h 819527"/>
                  <a:gd name="connsiteX3783" fmla="*/ 1103550 w 2570530"/>
                  <a:gd name="connsiteY3783" fmla="*/ 255041 h 819527"/>
                  <a:gd name="connsiteX3784" fmla="*/ 1103643 w 2570530"/>
                  <a:gd name="connsiteY3784" fmla="*/ 254701 h 819527"/>
                  <a:gd name="connsiteX3785" fmla="*/ 1104162 w 2570530"/>
                  <a:gd name="connsiteY3785" fmla="*/ 254701 h 819527"/>
                  <a:gd name="connsiteX3786" fmla="*/ 1105821 w 2570530"/>
                  <a:gd name="connsiteY3786" fmla="*/ 248627 h 819527"/>
                  <a:gd name="connsiteX3787" fmla="*/ 1112637 w 2570530"/>
                  <a:gd name="connsiteY3787" fmla="*/ 241321 h 819527"/>
                  <a:gd name="connsiteX3788" fmla="*/ 1145867 w 2570530"/>
                  <a:gd name="connsiteY3788" fmla="*/ 217666 h 819527"/>
                  <a:gd name="connsiteX3789" fmla="*/ 1167806 w 2570530"/>
                  <a:gd name="connsiteY3789" fmla="*/ 211197 h 819527"/>
                  <a:gd name="connsiteX3790" fmla="*/ 977900 w 2570530"/>
                  <a:gd name="connsiteY3790" fmla="*/ 211197 h 819527"/>
                  <a:gd name="connsiteX3791" fmla="*/ 999838 w 2570530"/>
                  <a:gd name="connsiteY3791" fmla="*/ 217665 h 819527"/>
                  <a:gd name="connsiteX3792" fmla="*/ 1033069 w 2570530"/>
                  <a:gd name="connsiteY3792" fmla="*/ 241320 h 819527"/>
                  <a:gd name="connsiteX3793" fmla="*/ 1040854 w 2570530"/>
                  <a:gd name="connsiteY3793" fmla="*/ 254701 h 819527"/>
                  <a:gd name="connsiteX3794" fmla="*/ 1042063 w 2570530"/>
                  <a:gd name="connsiteY3794" fmla="*/ 254701 h 819527"/>
                  <a:gd name="connsiteX3795" fmla="*/ 1042155 w 2570530"/>
                  <a:gd name="connsiteY3795" fmla="*/ 255041 h 819527"/>
                  <a:gd name="connsiteX3796" fmla="*/ 1041604 w 2570530"/>
                  <a:gd name="connsiteY3796" fmla="*/ 255990 h 819527"/>
                  <a:gd name="connsiteX3797" fmla="*/ 1042155 w 2570530"/>
                  <a:gd name="connsiteY3797" fmla="*/ 256938 h 819527"/>
                  <a:gd name="connsiteX3798" fmla="*/ 1041052 w 2570530"/>
                  <a:gd name="connsiteY3798" fmla="*/ 256938 h 819527"/>
                  <a:gd name="connsiteX3799" fmla="*/ 1033069 w 2570530"/>
                  <a:gd name="connsiteY3799" fmla="*/ 270658 h 819527"/>
                  <a:gd name="connsiteX3800" fmla="*/ 999838 w 2570530"/>
                  <a:gd name="connsiteY3800" fmla="*/ 294313 h 819527"/>
                  <a:gd name="connsiteX3801" fmla="*/ 955962 w 2570530"/>
                  <a:gd name="connsiteY3801" fmla="*/ 294313 h 819527"/>
                  <a:gd name="connsiteX3802" fmla="*/ 922731 w 2570530"/>
                  <a:gd name="connsiteY3802" fmla="*/ 270658 h 819527"/>
                  <a:gd name="connsiteX3803" fmla="*/ 914747 w 2570530"/>
                  <a:gd name="connsiteY3803" fmla="*/ 256938 h 819527"/>
                  <a:gd name="connsiteX3804" fmla="*/ 913644 w 2570530"/>
                  <a:gd name="connsiteY3804" fmla="*/ 256938 h 819527"/>
                  <a:gd name="connsiteX3805" fmla="*/ 914196 w 2570530"/>
                  <a:gd name="connsiteY3805" fmla="*/ 255990 h 819527"/>
                  <a:gd name="connsiteX3806" fmla="*/ 913644 w 2570530"/>
                  <a:gd name="connsiteY3806" fmla="*/ 255041 h 819527"/>
                  <a:gd name="connsiteX3807" fmla="*/ 913737 w 2570530"/>
                  <a:gd name="connsiteY3807" fmla="*/ 254701 h 819527"/>
                  <a:gd name="connsiteX3808" fmla="*/ 914945 w 2570530"/>
                  <a:gd name="connsiteY3808" fmla="*/ 254701 h 819527"/>
                  <a:gd name="connsiteX3809" fmla="*/ 922731 w 2570530"/>
                  <a:gd name="connsiteY3809" fmla="*/ 241320 h 819527"/>
                  <a:gd name="connsiteX3810" fmla="*/ 955962 w 2570530"/>
                  <a:gd name="connsiteY3810" fmla="*/ 217665 h 819527"/>
                  <a:gd name="connsiteX3811" fmla="*/ 977900 w 2570530"/>
                  <a:gd name="connsiteY3811" fmla="*/ 211197 h 819527"/>
                  <a:gd name="connsiteX3812" fmla="*/ 538496 w 2570530"/>
                  <a:gd name="connsiteY3812" fmla="*/ 211197 h 819527"/>
                  <a:gd name="connsiteX3813" fmla="*/ 560434 w 2570530"/>
                  <a:gd name="connsiteY3813" fmla="*/ 217665 h 819527"/>
                  <a:gd name="connsiteX3814" fmla="*/ 593664 w 2570530"/>
                  <a:gd name="connsiteY3814" fmla="*/ 241321 h 819527"/>
                  <a:gd name="connsiteX3815" fmla="*/ 600479 w 2570530"/>
                  <a:gd name="connsiteY3815" fmla="*/ 248627 h 819527"/>
                  <a:gd name="connsiteX3816" fmla="*/ 602140 w 2570530"/>
                  <a:gd name="connsiteY3816" fmla="*/ 254701 h 819527"/>
                  <a:gd name="connsiteX3817" fmla="*/ 602658 w 2570530"/>
                  <a:gd name="connsiteY3817" fmla="*/ 254701 h 819527"/>
                  <a:gd name="connsiteX3818" fmla="*/ 602751 w 2570530"/>
                  <a:gd name="connsiteY3818" fmla="*/ 255041 h 819527"/>
                  <a:gd name="connsiteX3819" fmla="*/ 602399 w 2570530"/>
                  <a:gd name="connsiteY3819" fmla="*/ 255647 h 819527"/>
                  <a:gd name="connsiteX3820" fmla="*/ 602751 w 2570530"/>
                  <a:gd name="connsiteY3820" fmla="*/ 256938 h 819527"/>
                  <a:gd name="connsiteX3821" fmla="*/ 601648 w 2570530"/>
                  <a:gd name="connsiteY3821" fmla="*/ 256938 h 819527"/>
                  <a:gd name="connsiteX3822" fmla="*/ 593664 w 2570530"/>
                  <a:gd name="connsiteY3822" fmla="*/ 270658 h 819527"/>
                  <a:gd name="connsiteX3823" fmla="*/ 560434 w 2570530"/>
                  <a:gd name="connsiteY3823" fmla="*/ 294314 h 819527"/>
                  <a:gd name="connsiteX3824" fmla="*/ 516557 w 2570530"/>
                  <a:gd name="connsiteY3824" fmla="*/ 294314 h 819527"/>
                  <a:gd name="connsiteX3825" fmla="*/ 483327 w 2570530"/>
                  <a:gd name="connsiteY3825" fmla="*/ 270658 h 819527"/>
                  <a:gd name="connsiteX3826" fmla="*/ 475343 w 2570530"/>
                  <a:gd name="connsiteY3826" fmla="*/ 256938 h 819527"/>
                  <a:gd name="connsiteX3827" fmla="*/ 474240 w 2570530"/>
                  <a:gd name="connsiteY3827" fmla="*/ 256938 h 819527"/>
                  <a:gd name="connsiteX3828" fmla="*/ 474593 w 2570530"/>
                  <a:gd name="connsiteY3828" fmla="*/ 255647 h 819527"/>
                  <a:gd name="connsiteX3829" fmla="*/ 474240 w 2570530"/>
                  <a:gd name="connsiteY3829" fmla="*/ 255041 h 819527"/>
                  <a:gd name="connsiteX3830" fmla="*/ 474334 w 2570530"/>
                  <a:gd name="connsiteY3830" fmla="*/ 254701 h 819527"/>
                  <a:gd name="connsiteX3831" fmla="*/ 474852 w 2570530"/>
                  <a:gd name="connsiteY3831" fmla="*/ 254701 h 819527"/>
                  <a:gd name="connsiteX3832" fmla="*/ 476512 w 2570530"/>
                  <a:gd name="connsiteY3832" fmla="*/ 248627 h 819527"/>
                  <a:gd name="connsiteX3833" fmla="*/ 483327 w 2570530"/>
                  <a:gd name="connsiteY3833" fmla="*/ 241321 h 819527"/>
                  <a:gd name="connsiteX3834" fmla="*/ 516557 w 2570530"/>
                  <a:gd name="connsiteY3834" fmla="*/ 217666 h 819527"/>
                  <a:gd name="connsiteX3835" fmla="*/ 538496 w 2570530"/>
                  <a:gd name="connsiteY3835" fmla="*/ 211197 h 819527"/>
                  <a:gd name="connsiteX3836" fmla="*/ 348590 w 2570530"/>
                  <a:gd name="connsiteY3836" fmla="*/ 211197 h 819527"/>
                  <a:gd name="connsiteX3837" fmla="*/ 370529 w 2570530"/>
                  <a:gd name="connsiteY3837" fmla="*/ 217665 h 819527"/>
                  <a:gd name="connsiteX3838" fmla="*/ 403759 w 2570530"/>
                  <a:gd name="connsiteY3838" fmla="*/ 241320 h 819527"/>
                  <a:gd name="connsiteX3839" fmla="*/ 411544 w 2570530"/>
                  <a:gd name="connsiteY3839" fmla="*/ 254701 h 819527"/>
                  <a:gd name="connsiteX3840" fmla="*/ 412753 w 2570530"/>
                  <a:gd name="connsiteY3840" fmla="*/ 254701 h 819527"/>
                  <a:gd name="connsiteX3841" fmla="*/ 412846 w 2570530"/>
                  <a:gd name="connsiteY3841" fmla="*/ 255041 h 819527"/>
                  <a:gd name="connsiteX3842" fmla="*/ 412295 w 2570530"/>
                  <a:gd name="connsiteY3842" fmla="*/ 255990 h 819527"/>
                  <a:gd name="connsiteX3843" fmla="*/ 412846 w 2570530"/>
                  <a:gd name="connsiteY3843" fmla="*/ 256938 h 819527"/>
                  <a:gd name="connsiteX3844" fmla="*/ 411743 w 2570530"/>
                  <a:gd name="connsiteY3844" fmla="*/ 256938 h 819527"/>
                  <a:gd name="connsiteX3845" fmla="*/ 403759 w 2570530"/>
                  <a:gd name="connsiteY3845" fmla="*/ 270658 h 819527"/>
                  <a:gd name="connsiteX3846" fmla="*/ 370529 w 2570530"/>
                  <a:gd name="connsiteY3846" fmla="*/ 294313 h 819527"/>
                  <a:gd name="connsiteX3847" fmla="*/ 326652 w 2570530"/>
                  <a:gd name="connsiteY3847" fmla="*/ 294313 h 819527"/>
                  <a:gd name="connsiteX3848" fmla="*/ 293422 w 2570530"/>
                  <a:gd name="connsiteY3848" fmla="*/ 270658 h 819527"/>
                  <a:gd name="connsiteX3849" fmla="*/ 285438 w 2570530"/>
                  <a:gd name="connsiteY3849" fmla="*/ 256938 h 819527"/>
                  <a:gd name="connsiteX3850" fmla="*/ 284335 w 2570530"/>
                  <a:gd name="connsiteY3850" fmla="*/ 256938 h 819527"/>
                  <a:gd name="connsiteX3851" fmla="*/ 284887 w 2570530"/>
                  <a:gd name="connsiteY3851" fmla="*/ 255990 h 819527"/>
                  <a:gd name="connsiteX3852" fmla="*/ 284335 w 2570530"/>
                  <a:gd name="connsiteY3852" fmla="*/ 255041 h 819527"/>
                  <a:gd name="connsiteX3853" fmla="*/ 284428 w 2570530"/>
                  <a:gd name="connsiteY3853" fmla="*/ 254701 h 819527"/>
                  <a:gd name="connsiteX3854" fmla="*/ 285636 w 2570530"/>
                  <a:gd name="connsiteY3854" fmla="*/ 254701 h 819527"/>
                  <a:gd name="connsiteX3855" fmla="*/ 293422 w 2570530"/>
                  <a:gd name="connsiteY3855" fmla="*/ 241320 h 819527"/>
                  <a:gd name="connsiteX3856" fmla="*/ 326652 w 2570530"/>
                  <a:gd name="connsiteY3856" fmla="*/ 217665 h 819527"/>
                  <a:gd name="connsiteX3857" fmla="*/ 348590 w 2570530"/>
                  <a:gd name="connsiteY3857" fmla="*/ 211197 h 819527"/>
                  <a:gd name="connsiteX3858" fmla="*/ 1856499 w 2570530"/>
                  <a:gd name="connsiteY3858" fmla="*/ 204610 h 819527"/>
                  <a:gd name="connsiteX3859" fmla="*/ 1861249 w 2570530"/>
                  <a:gd name="connsiteY3859" fmla="*/ 207239 h 819527"/>
                  <a:gd name="connsiteX3860" fmla="*/ 1867256 w 2570530"/>
                  <a:gd name="connsiteY3860" fmla="*/ 214762 h 819527"/>
                  <a:gd name="connsiteX3861" fmla="*/ 1864307 w 2570530"/>
                  <a:gd name="connsiteY3861" fmla="*/ 222392 h 819527"/>
                  <a:gd name="connsiteX3862" fmla="*/ 1853956 w 2570530"/>
                  <a:gd name="connsiteY3862" fmla="*/ 226581 h 819527"/>
                  <a:gd name="connsiteX3863" fmla="*/ 1843238 w 2570530"/>
                  <a:gd name="connsiteY3863" fmla="*/ 224482 h 819527"/>
                  <a:gd name="connsiteX3864" fmla="*/ 1837230 w 2570530"/>
                  <a:gd name="connsiteY3864" fmla="*/ 216959 h 819527"/>
                  <a:gd name="connsiteX3865" fmla="*/ 1840179 w 2570530"/>
                  <a:gd name="connsiteY3865" fmla="*/ 209329 h 819527"/>
                  <a:gd name="connsiteX3866" fmla="*/ 1850530 w 2570530"/>
                  <a:gd name="connsiteY3866" fmla="*/ 205140 h 819527"/>
                  <a:gd name="connsiteX3867" fmla="*/ 1856499 w 2570530"/>
                  <a:gd name="connsiteY3867" fmla="*/ 204610 h 819527"/>
                  <a:gd name="connsiteX3868" fmla="*/ 1225996 w 2570530"/>
                  <a:gd name="connsiteY3868" fmla="*/ 204610 h 819527"/>
                  <a:gd name="connsiteX3869" fmla="*/ 1230745 w 2570530"/>
                  <a:gd name="connsiteY3869" fmla="*/ 207239 h 819527"/>
                  <a:gd name="connsiteX3870" fmla="*/ 1236753 w 2570530"/>
                  <a:gd name="connsiteY3870" fmla="*/ 214762 h 819527"/>
                  <a:gd name="connsiteX3871" fmla="*/ 1233804 w 2570530"/>
                  <a:gd name="connsiteY3871" fmla="*/ 222392 h 819527"/>
                  <a:gd name="connsiteX3872" fmla="*/ 1223453 w 2570530"/>
                  <a:gd name="connsiteY3872" fmla="*/ 226581 h 819527"/>
                  <a:gd name="connsiteX3873" fmla="*/ 1212735 w 2570530"/>
                  <a:gd name="connsiteY3873" fmla="*/ 224482 h 819527"/>
                  <a:gd name="connsiteX3874" fmla="*/ 1206727 w 2570530"/>
                  <a:gd name="connsiteY3874" fmla="*/ 216959 h 819527"/>
                  <a:gd name="connsiteX3875" fmla="*/ 1209675 w 2570530"/>
                  <a:gd name="connsiteY3875" fmla="*/ 209329 h 819527"/>
                  <a:gd name="connsiteX3876" fmla="*/ 1220026 w 2570530"/>
                  <a:gd name="connsiteY3876" fmla="*/ 205140 h 819527"/>
                  <a:gd name="connsiteX3877" fmla="*/ 1225996 w 2570530"/>
                  <a:gd name="connsiteY3877" fmla="*/ 204610 h 819527"/>
                  <a:gd name="connsiteX3878" fmla="*/ 596687 w 2570530"/>
                  <a:gd name="connsiteY3878" fmla="*/ 204610 h 819527"/>
                  <a:gd name="connsiteX3879" fmla="*/ 601435 w 2570530"/>
                  <a:gd name="connsiteY3879" fmla="*/ 207239 h 819527"/>
                  <a:gd name="connsiteX3880" fmla="*/ 607443 w 2570530"/>
                  <a:gd name="connsiteY3880" fmla="*/ 214762 h 819527"/>
                  <a:gd name="connsiteX3881" fmla="*/ 604494 w 2570530"/>
                  <a:gd name="connsiteY3881" fmla="*/ 222392 h 819527"/>
                  <a:gd name="connsiteX3882" fmla="*/ 594143 w 2570530"/>
                  <a:gd name="connsiteY3882" fmla="*/ 226581 h 819527"/>
                  <a:gd name="connsiteX3883" fmla="*/ 583425 w 2570530"/>
                  <a:gd name="connsiteY3883" fmla="*/ 224482 h 819527"/>
                  <a:gd name="connsiteX3884" fmla="*/ 577418 w 2570530"/>
                  <a:gd name="connsiteY3884" fmla="*/ 216959 h 819527"/>
                  <a:gd name="connsiteX3885" fmla="*/ 580366 w 2570530"/>
                  <a:gd name="connsiteY3885" fmla="*/ 209329 h 819527"/>
                  <a:gd name="connsiteX3886" fmla="*/ 590717 w 2570530"/>
                  <a:gd name="connsiteY3886" fmla="*/ 205140 h 819527"/>
                  <a:gd name="connsiteX3887" fmla="*/ 596687 w 2570530"/>
                  <a:gd name="connsiteY3887" fmla="*/ 204610 h 819527"/>
                  <a:gd name="connsiteX3888" fmla="*/ 1893370 w 2570530"/>
                  <a:gd name="connsiteY3888" fmla="*/ 202346 h 819527"/>
                  <a:gd name="connsiteX3889" fmla="*/ 1921144 w 2570530"/>
                  <a:gd name="connsiteY3889" fmla="*/ 202346 h 819527"/>
                  <a:gd name="connsiteX3890" fmla="*/ 1939480 w 2570530"/>
                  <a:gd name="connsiteY3890" fmla="*/ 215399 h 819527"/>
                  <a:gd name="connsiteX3891" fmla="*/ 1939480 w 2570530"/>
                  <a:gd name="connsiteY3891" fmla="*/ 254701 h 819527"/>
                  <a:gd name="connsiteX3892" fmla="*/ 1939480 w 2570530"/>
                  <a:gd name="connsiteY3892" fmla="*/ 256938 h 819527"/>
                  <a:gd name="connsiteX3893" fmla="*/ 1939480 w 2570530"/>
                  <a:gd name="connsiteY3893" fmla="*/ 278890 h 819527"/>
                  <a:gd name="connsiteX3894" fmla="*/ 1921144 w 2570530"/>
                  <a:gd name="connsiteY3894" fmla="*/ 291943 h 819527"/>
                  <a:gd name="connsiteX3895" fmla="*/ 1893371 w 2570530"/>
                  <a:gd name="connsiteY3895" fmla="*/ 291943 h 819527"/>
                  <a:gd name="connsiteX3896" fmla="*/ 1875033 w 2570530"/>
                  <a:gd name="connsiteY3896" fmla="*/ 278890 h 819527"/>
                  <a:gd name="connsiteX3897" fmla="*/ 1875033 w 2570530"/>
                  <a:gd name="connsiteY3897" fmla="*/ 256938 h 819527"/>
                  <a:gd name="connsiteX3898" fmla="*/ 1875033 w 2570530"/>
                  <a:gd name="connsiteY3898" fmla="*/ 254701 h 819527"/>
                  <a:gd name="connsiteX3899" fmla="*/ 1875033 w 2570530"/>
                  <a:gd name="connsiteY3899" fmla="*/ 215399 h 819527"/>
                  <a:gd name="connsiteX3900" fmla="*/ 1893370 w 2570530"/>
                  <a:gd name="connsiteY3900" fmla="*/ 202346 h 819527"/>
                  <a:gd name="connsiteX3901" fmla="*/ 1262867 w 2570530"/>
                  <a:gd name="connsiteY3901" fmla="*/ 202346 h 819527"/>
                  <a:gd name="connsiteX3902" fmla="*/ 1290640 w 2570530"/>
                  <a:gd name="connsiteY3902" fmla="*/ 202346 h 819527"/>
                  <a:gd name="connsiteX3903" fmla="*/ 1308977 w 2570530"/>
                  <a:gd name="connsiteY3903" fmla="*/ 215399 h 819527"/>
                  <a:gd name="connsiteX3904" fmla="*/ 1308977 w 2570530"/>
                  <a:gd name="connsiteY3904" fmla="*/ 254701 h 819527"/>
                  <a:gd name="connsiteX3905" fmla="*/ 1308977 w 2570530"/>
                  <a:gd name="connsiteY3905" fmla="*/ 256938 h 819527"/>
                  <a:gd name="connsiteX3906" fmla="*/ 1308977 w 2570530"/>
                  <a:gd name="connsiteY3906" fmla="*/ 278890 h 819527"/>
                  <a:gd name="connsiteX3907" fmla="*/ 1290640 w 2570530"/>
                  <a:gd name="connsiteY3907" fmla="*/ 291943 h 819527"/>
                  <a:gd name="connsiteX3908" fmla="*/ 1262867 w 2570530"/>
                  <a:gd name="connsiteY3908" fmla="*/ 291943 h 819527"/>
                  <a:gd name="connsiteX3909" fmla="*/ 1244530 w 2570530"/>
                  <a:gd name="connsiteY3909" fmla="*/ 278890 h 819527"/>
                  <a:gd name="connsiteX3910" fmla="*/ 1244530 w 2570530"/>
                  <a:gd name="connsiteY3910" fmla="*/ 256938 h 819527"/>
                  <a:gd name="connsiteX3911" fmla="*/ 1244530 w 2570530"/>
                  <a:gd name="connsiteY3911" fmla="*/ 254701 h 819527"/>
                  <a:gd name="connsiteX3912" fmla="*/ 1244530 w 2570530"/>
                  <a:gd name="connsiteY3912" fmla="*/ 215399 h 819527"/>
                  <a:gd name="connsiteX3913" fmla="*/ 1262867 w 2570530"/>
                  <a:gd name="connsiteY3913" fmla="*/ 202346 h 819527"/>
                  <a:gd name="connsiteX3914" fmla="*/ 633557 w 2570530"/>
                  <a:gd name="connsiteY3914" fmla="*/ 202346 h 819527"/>
                  <a:gd name="connsiteX3915" fmla="*/ 661330 w 2570530"/>
                  <a:gd name="connsiteY3915" fmla="*/ 202346 h 819527"/>
                  <a:gd name="connsiteX3916" fmla="*/ 679667 w 2570530"/>
                  <a:gd name="connsiteY3916" fmla="*/ 215399 h 819527"/>
                  <a:gd name="connsiteX3917" fmla="*/ 679667 w 2570530"/>
                  <a:gd name="connsiteY3917" fmla="*/ 254701 h 819527"/>
                  <a:gd name="connsiteX3918" fmla="*/ 679667 w 2570530"/>
                  <a:gd name="connsiteY3918" fmla="*/ 256938 h 819527"/>
                  <a:gd name="connsiteX3919" fmla="*/ 679667 w 2570530"/>
                  <a:gd name="connsiteY3919" fmla="*/ 278890 h 819527"/>
                  <a:gd name="connsiteX3920" fmla="*/ 661330 w 2570530"/>
                  <a:gd name="connsiteY3920" fmla="*/ 291943 h 819527"/>
                  <a:gd name="connsiteX3921" fmla="*/ 633557 w 2570530"/>
                  <a:gd name="connsiteY3921" fmla="*/ 291943 h 819527"/>
                  <a:gd name="connsiteX3922" fmla="*/ 615220 w 2570530"/>
                  <a:gd name="connsiteY3922" fmla="*/ 278890 h 819527"/>
                  <a:gd name="connsiteX3923" fmla="*/ 615220 w 2570530"/>
                  <a:gd name="connsiteY3923" fmla="*/ 256938 h 819527"/>
                  <a:gd name="connsiteX3924" fmla="*/ 615220 w 2570530"/>
                  <a:gd name="connsiteY3924" fmla="*/ 254701 h 819527"/>
                  <a:gd name="connsiteX3925" fmla="*/ 615220 w 2570530"/>
                  <a:gd name="connsiteY3925" fmla="*/ 215399 h 819527"/>
                  <a:gd name="connsiteX3926" fmla="*/ 633557 w 2570530"/>
                  <a:gd name="connsiteY3926" fmla="*/ 202346 h 819527"/>
                  <a:gd name="connsiteX3927" fmla="*/ 2349328 w 2570530"/>
                  <a:gd name="connsiteY3927" fmla="*/ 199990 h 819527"/>
                  <a:gd name="connsiteX3928" fmla="*/ 2357654 w 2570530"/>
                  <a:gd name="connsiteY3928" fmla="*/ 202446 h 819527"/>
                  <a:gd name="connsiteX3929" fmla="*/ 2377388 w 2570530"/>
                  <a:gd name="connsiteY3929" fmla="*/ 216493 h 819527"/>
                  <a:gd name="connsiteX3930" fmla="*/ 2377387 w 2570530"/>
                  <a:gd name="connsiteY3930" fmla="*/ 228347 h 819527"/>
                  <a:gd name="connsiteX3931" fmla="*/ 2364776 w 2570530"/>
                  <a:gd name="connsiteY3931" fmla="*/ 237323 h 819527"/>
                  <a:gd name="connsiteX3932" fmla="*/ 2348125 w 2570530"/>
                  <a:gd name="connsiteY3932" fmla="*/ 237323 h 819527"/>
                  <a:gd name="connsiteX3933" fmla="*/ 2328391 w 2570530"/>
                  <a:gd name="connsiteY3933" fmla="*/ 223276 h 819527"/>
                  <a:gd name="connsiteX3934" fmla="*/ 2328391 w 2570530"/>
                  <a:gd name="connsiteY3934" fmla="*/ 211422 h 819527"/>
                  <a:gd name="connsiteX3935" fmla="*/ 2341002 w 2570530"/>
                  <a:gd name="connsiteY3935" fmla="*/ 202446 h 819527"/>
                  <a:gd name="connsiteX3936" fmla="*/ 2349328 w 2570530"/>
                  <a:gd name="connsiteY3936" fmla="*/ 199990 h 819527"/>
                  <a:gd name="connsiteX3937" fmla="*/ 1718698 w 2570530"/>
                  <a:gd name="connsiteY3937" fmla="*/ 199990 h 819527"/>
                  <a:gd name="connsiteX3938" fmla="*/ 1727023 w 2570530"/>
                  <a:gd name="connsiteY3938" fmla="*/ 202446 h 819527"/>
                  <a:gd name="connsiteX3939" fmla="*/ 1746757 w 2570530"/>
                  <a:gd name="connsiteY3939" fmla="*/ 216493 h 819527"/>
                  <a:gd name="connsiteX3940" fmla="*/ 1746757 w 2570530"/>
                  <a:gd name="connsiteY3940" fmla="*/ 228347 h 819527"/>
                  <a:gd name="connsiteX3941" fmla="*/ 1734146 w 2570530"/>
                  <a:gd name="connsiteY3941" fmla="*/ 237323 h 819527"/>
                  <a:gd name="connsiteX3942" fmla="*/ 1717494 w 2570530"/>
                  <a:gd name="connsiteY3942" fmla="*/ 237323 h 819527"/>
                  <a:gd name="connsiteX3943" fmla="*/ 1697761 w 2570530"/>
                  <a:gd name="connsiteY3943" fmla="*/ 223276 h 819527"/>
                  <a:gd name="connsiteX3944" fmla="*/ 1697761 w 2570530"/>
                  <a:gd name="connsiteY3944" fmla="*/ 211422 h 819527"/>
                  <a:gd name="connsiteX3945" fmla="*/ 1710372 w 2570530"/>
                  <a:gd name="connsiteY3945" fmla="*/ 202446 h 819527"/>
                  <a:gd name="connsiteX3946" fmla="*/ 1718698 w 2570530"/>
                  <a:gd name="connsiteY3946" fmla="*/ 199990 h 819527"/>
                  <a:gd name="connsiteX3947" fmla="*/ 1088194 w 2570530"/>
                  <a:gd name="connsiteY3947" fmla="*/ 199990 h 819527"/>
                  <a:gd name="connsiteX3948" fmla="*/ 1096520 w 2570530"/>
                  <a:gd name="connsiteY3948" fmla="*/ 202446 h 819527"/>
                  <a:gd name="connsiteX3949" fmla="*/ 1116253 w 2570530"/>
                  <a:gd name="connsiteY3949" fmla="*/ 216493 h 819527"/>
                  <a:gd name="connsiteX3950" fmla="*/ 1116253 w 2570530"/>
                  <a:gd name="connsiteY3950" fmla="*/ 228347 h 819527"/>
                  <a:gd name="connsiteX3951" fmla="*/ 1103643 w 2570530"/>
                  <a:gd name="connsiteY3951" fmla="*/ 237323 h 819527"/>
                  <a:gd name="connsiteX3952" fmla="*/ 1086991 w 2570530"/>
                  <a:gd name="connsiteY3952" fmla="*/ 237323 h 819527"/>
                  <a:gd name="connsiteX3953" fmla="*/ 1067258 w 2570530"/>
                  <a:gd name="connsiteY3953" fmla="*/ 223276 h 819527"/>
                  <a:gd name="connsiteX3954" fmla="*/ 1067258 w 2570530"/>
                  <a:gd name="connsiteY3954" fmla="*/ 211422 h 819527"/>
                  <a:gd name="connsiteX3955" fmla="*/ 1079869 w 2570530"/>
                  <a:gd name="connsiteY3955" fmla="*/ 202446 h 819527"/>
                  <a:gd name="connsiteX3956" fmla="*/ 1088194 w 2570530"/>
                  <a:gd name="connsiteY3956" fmla="*/ 199990 h 819527"/>
                  <a:gd name="connsiteX3957" fmla="*/ 458885 w 2570530"/>
                  <a:gd name="connsiteY3957" fmla="*/ 199990 h 819527"/>
                  <a:gd name="connsiteX3958" fmla="*/ 467210 w 2570530"/>
                  <a:gd name="connsiteY3958" fmla="*/ 202446 h 819527"/>
                  <a:gd name="connsiteX3959" fmla="*/ 486944 w 2570530"/>
                  <a:gd name="connsiteY3959" fmla="*/ 216493 h 819527"/>
                  <a:gd name="connsiteX3960" fmla="*/ 486943 w 2570530"/>
                  <a:gd name="connsiteY3960" fmla="*/ 228347 h 819527"/>
                  <a:gd name="connsiteX3961" fmla="*/ 474333 w 2570530"/>
                  <a:gd name="connsiteY3961" fmla="*/ 237323 h 819527"/>
                  <a:gd name="connsiteX3962" fmla="*/ 457682 w 2570530"/>
                  <a:gd name="connsiteY3962" fmla="*/ 237323 h 819527"/>
                  <a:gd name="connsiteX3963" fmla="*/ 437948 w 2570530"/>
                  <a:gd name="connsiteY3963" fmla="*/ 223276 h 819527"/>
                  <a:gd name="connsiteX3964" fmla="*/ 437948 w 2570530"/>
                  <a:gd name="connsiteY3964" fmla="*/ 211422 h 819527"/>
                  <a:gd name="connsiteX3965" fmla="*/ 450559 w 2570530"/>
                  <a:gd name="connsiteY3965" fmla="*/ 202446 h 819527"/>
                  <a:gd name="connsiteX3966" fmla="*/ 458885 w 2570530"/>
                  <a:gd name="connsiteY3966" fmla="*/ 199990 h 819527"/>
                  <a:gd name="connsiteX3967" fmla="*/ 2447212 w 2570530"/>
                  <a:gd name="connsiteY3967" fmla="*/ 189246 h 819527"/>
                  <a:gd name="connsiteX3968" fmla="*/ 2451791 w 2570530"/>
                  <a:gd name="connsiteY3968" fmla="*/ 190665 h 819527"/>
                  <a:gd name="connsiteX3969" fmla="*/ 2458654 w 2570530"/>
                  <a:gd name="connsiteY3969" fmla="*/ 195727 h 819527"/>
                  <a:gd name="connsiteX3970" fmla="*/ 2458491 w 2570530"/>
                  <a:gd name="connsiteY3970" fmla="*/ 202294 h 819527"/>
                  <a:gd name="connsiteX3971" fmla="*/ 2451380 w 2570530"/>
                  <a:gd name="connsiteY3971" fmla="*/ 207180 h 819527"/>
                  <a:gd name="connsiteX3972" fmla="*/ 2442154 w 2570530"/>
                  <a:gd name="connsiteY3972" fmla="*/ 207064 h 819527"/>
                  <a:gd name="connsiteX3973" fmla="*/ 2435290 w 2570530"/>
                  <a:gd name="connsiteY3973" fmla="*/ 202001 h 819527"/>
                  <a:gd name="connsiteX3974" fmla="*/ 2435454 w 2570530"/>
                  <a:gd name="connsiteY3974" fmla="*/ 195434 h 819527"/>
                  <a:gd name="connsiteX3975" fmla="*/ 2442564 w 2570530"/>
                  <a:gd name="connsiteY3975" fmla="*/ 190549 h 819527"/>
                  <a:gd name="connsiteX3976" fmla="*/ 2447212 w 2570530"/>
                  <a:gd name="connsiteY3976" fmla="*/ 189246 h 819527"/>
                  <a:gd name="connsiteX3977" fmla="*/ 1816581 w 2570530"/>
                  <a:gd name="connsiteY3977" fmla="*/ 189246 h 819527"/>
                  <a:gd name="connsiteX3978" fmla="*/ 1821160 w 2570530"/>
                  <a:gd name="connsiteY3978" fmla="*/ 190665 h 819527"/>
                  <a:gd name="connsiteX3979" fmla="*/ 1828024 w 2570530"/>
                  <a:gd name="connsiteY3979" fmla="*/ 195727 h 819527"/>
                  <a:gd name="connsiteX3980" fmla="*/ 1827860 w 2570530"/>
                  <a:gd name="connsiteY3980" fmla="*/ 202294 h 819527"/>
                  <a:gd name="connsiteX3981" fmla="*/ 1820749 w 2570530"/>
                  <a:gd name="connsiteY3981" fmla="*/ 207180 h 819527"/>
                  <a:gd name="connsiteX3982" fmla="*/ 1811523 w 2570530"/>
                  <a:gd name="connsiteY3982" fmla="*/ 207064 h 819527"/>
                  <a:gd name="connsiteX3983" fmla="*/ 1804660 w 2570530"/>
                  <a:gd name="connsiteY3983" fmla="*/ 202001 h 819527"/>
                  <a:gd name="connsiteX3984" fmla="*/ 1804823 w 2570530"/>
                  <a:gd name="connsiteY3984" fmla="*/ 195434 h 819527"/>
                  <a:gd name="connsiteX3985" fmla="*/ 1811934 w 2570530"/>
                  <a:gd name="connsiteY3985" fmla="*/ 190549 h 819527"/>
                  <a:gd name="connsiteX3986" fmla="*/ 1816581 w 2570530"/>
                  <a:gd name="connsiteY3986" fmla="*/ 189246 h 819527"/>
                  <a:gd name="connsiteX3987" fmla="*/ 1186078 w 2570530"/>
                  <a:gd name="connsiteY3987" fmla="*/ 189246 h 819527"/>
                  <a:gd name="connsiteX3988" fmla="*/ 1190657 w 2570530"/>
                  <a:gd name="connsiteY3988" fmla="*/ 190665 h 819527"/>
                  <a:gd name="connsiteX3989" fmla="*/ 1197520 w 2570530"/>
                  <a:gd name="connsiteY3989" fmla="*/ 195727 h 819527"/>
                  <a:gd name="connsiteX3990" fmla="*/ 1197357 w 2570530"/>
                  <a:gd name="connsiteY3990" fmla="*/ 202294 h 819527"/>
                  <a:gd name="connsiteX3991" fmla="*/ 1190246 w 2570530"/>
                  <a:gd name="connsiteY3991" fmla="*/ 207180 h 819527"/>
                  <a:gd name="connsiteX3992" fmla="*/ 1181020 w 2570530"/>
                  <a:gd name="connsiteY3992" fmla="*/ 207064 h 819527"/>
                  <a:gd name="connsiteX3993" fmla="*/ 1174156 w 2570530"/>
                  <a:gd name="connsiteY3993" fmla="*/ 202001 h 819527"/>
                  <a:gd name="connsiteX3994" fmla="*/ 1174320 w 2570530"/>
                  <a:gd name="connsiteY3994" fmla="*/ 195434 h 819527"/>
                  <a:gd name="connsiteX3995" fmla="*/ 1181431 w 2570530"/>
                  <a:gd name="connsiteY3995" fmla="*/ 190549 h 819527"/>
                  <a:gd name="connsiteX3996" fmla="*/ 1186078 w 2570530"/>
                  <a:gd name="connsiteY3996" fmla="*/ 189246 h 819527"/>
                  <a:gd name="connsiteX3997" fmla="*/ 556768 w 2570530"/>
                  <a:gd name="connsiteY3997" fmla="*/ 189246 h 819527"/>
                  <a:gd name="connsiteX3998" fmla="*/ 561347 w 2570530"/>
                  <a:gd name="connsiteY3998" fmla="*/ 190665 h 819527"/>
                  <a:gd name="connsiteX3999" fmla="*/ 568210 w 2570530"/>
                  <a:gd name="connsiteY3999" fmla="*/ 195727 h 819527"/>
                  <a:gd name="connsiteX4000" fmla="*/ 568047 w 2570530"/>
                  <a:gd name="connsiteY4000" fmla="*/ 202294 h 819527"/>
                  <a:gd name="connsiteX4001" fmla="*/ 560936 w 2570530"/>
                  <a:gd name="connsiteY4001" fmla="*/ 207180 h 819527"/>
                  <a:gd name="connsiteX4002" fmla="*/ 551710 w 2570530"/>
                  <a:gd name="connsiteY4002" fmla="*/ 207064 h 819527"/>
                  <a:gd name="connsiteX4003" fmla="*/ 544847 w 2570530"/>
                  <a:gd name="connsiteY4003" fmla="*/ 202001 h 819527"/>
                  <a:gd name="connsiteX4004" fmla="*/ 545010 w 2570530"/>
                  <a:gd name="connsiteY4004" fmla="*/ 195434 h 819527"/>
                  <a:gd name="connsiteX4005" fmla="*/ 552121 w 2570530"/>
                  <a:gd name="connsiteY4005" fmla="*/ 190549 h 819527"/>
                  <a:gd name="connsiteX4006" fmla="*/ 556768 w 2570530"/>
                  <a:gd name="connsiteY4006" fmla="*/ 189246 h 819527"/>
                  <a:gd name="connsiteX4007" fmla="*/ 2124655 w 2570530"/>
                  <a:gd name="connsiteY4007" fmla="*/ 188872 h 819527"/>
                  <a:gd name="connsiteX4008" fmla="*/ 2129647 w 2570530"/>
                  <a:gd name="connsiteY4008" fmla="*/ 190532 h 819527"/>
                  <a:gd name="connsiteX4009" fmla="*/ 2135408 w 2570530"/>
                  <a:gd name="connsiteY4009" fmla="*/ 195013 h 819527"/>
                  <a:gd name="connsiteX4010" fmla="*/ 2134956 w 2570530"/>
                  <a:gd name="connsiteY4010" fmla="*/ 202254 h 819527"/>
                  <a:gd name="connsiteX4011" fmla="*/ 2128661 w 2570530"/>
                  <a:gd name="connsiteY4011" fmla="*/ 206354 h 819527"/>
                  <a:gd name="connsiteX4012" fmla="*/ 2118490 w 2570530"/>
                  <a:gd name="connsiteY4012" fmla="*/ 206033 h 819527"/>
                  <a:gd name="connsiteX4013" fmla="*/ 2112729 w 2570530"/>
                  <a:gd name="connsiteY4013" fmla="*/ 201552 h 819527"/>
                  <a:gd name="connsiteX4014" fmla="*/ 2113180 w 2570530"/>
                  <a:gd name="connsiteY4014" fmla="*/ 194312 h 819527"/>
                  <a:gd name="connsiteX4015" fmla="*/ 2119476 w 2570530"/>
                  <a:gd name="connsiteY4015" fmla="*/ 190211 h 819527"/>
                  <a:gd name="connsiteX4016" fmla="*/ 2124655 w 2570530"/>
                  <a:gd name="connsiteY4016" fmla="*/ 188872 h 819527"/>
                  <a:gd name="connsiteX4017" fmla="*/ 1494024 w 2570530"/>
                  <a:gd name="connsiteY4017" fmla="*/ 188872 h 819527"/>
                  <a:gd name="connsiteX4018" fmla="*/ 1499017 w 2570530"/>
                  <a:gd name="connsiteY4018" fmla="*/ 190532 h 819527"/>
                  <a:gd name="connsiteX4019" fmla="*/ 1504777 w 2570530"/>
                  <a:gd name="connsiteY4019" fmla="*/ 195013 h 819527"/>
                  <a:gd name="connsiteX4020" fmla="*/ 1504326 w 2570530"/>
                  <a:gd name="connsiteY4020" fmla="*/ 202254 h 819527"/>
                  <a:gd name="connsiteX4021" fmla="*/ 1498030 w 2570530"/>
                  <a:gd name="connsiteY4021" fmla="*/ 206354 h 819527"/>
                  <a:gd name="connsiteX4022" fmla="*/ 1487859 w 2570530"/>
                  <a:gd name="connsiteY4022" fmla="*/ 206033 h 819527"/>
                  <a:gd name="connsiteX4023" fmla="*/ 1482099 w 2570530"/>
                  <a:gd name="connsiteY4023" fmla="*/ 201552 h 819527"/>
                  <a:gd name="connsiteX4024" fmla="*/ 1482550 w 2570530"/>
                  <a:gd name="connsiteY4024" fmla="*/ 194312 h 819527"/>
                  <a:gd name="connsiteX4025" fmla="*/ 1488846 w 2570530"/>
                  <a:gd name="connsiteY4025" fmla="*/ 190211 h 819527"/>
                  <a:gd name="connsiteX4026" fmla="*/ 1494024 w 2570530"/>
                  <a:gd name="connsiteY4026" fmla="*/ 188872 h 819527"/>
                  <a:gd name="connsiteX4027" fmla="*/ 863521 w 2570530"/>
                  <a:gd name="connsiteY4027" fmla="*/ 188872 h 819527"/>
                  <a:gd name="connsiteX4028" fmla="*/ 868514 w 2570530"/>
                  <a:gd name="connsiteY4028" fmla="*/ 190532 h 819527"/>
                  <a:gd name="connsiteX4029" fmla="*/ 874274 w 2570530"/>
                  <a:gd name="connsiteY4029" fmla="*/ 195013 h 819527"/>
                  <a:gd name="connsiteX4030" fmla="*/ 873823 w 2570530"/>
                  <a:gd name="connsiteY4030" fmla="*/ 202254 h 819527"/>
                  <a:gd name="connsiteX4031" fmla="*/ 867527 w 2570530"/>
                  <a:gd name="connsiteY4031" fmla="*/ 206354 h 819527"/>
                  <a:gd name="connsiteX4032" fmla="*/ 857356 w 2570530"/>
                  <a:gd name="connsiteY4032" fmla="*/ 206033 h 819527"/>
                  <a:gd name="connsiteX4033" fmla="*/ 851595 w 2570530"/>
                  <a:gd name="connsiteY4033" fmla="*/ 201552 h 819527"/>
                  <a:gd name="connsiteX4034" fmla="*/ 852046 w 2570530"/>
                  <a:gd name="connsiteY4034" fmla="*/ 194312 h 819527"/>
                  <a:gd name="connsiteX4035" fmla="*/ 858342 w 2570530"/>
                  <a:gd name="connsiteY4035" fmla="*/ 190211 h 819527"/>
                  <a:gd name="connsiteX4036" fmla="*/ 863521 w 2570530"/>
                  <a:gd name="connsiteY4036" fmla="*/ 188872 h 819527"/>
                  <a:gd name="connsiteX4037" fmla="*/ 234211 w 2570530"/>
                  <a:gd name="connsiteY4037" fmla="*/ 188872 h 819527"/>
                  <a:gd name="connsiteX4038" fmla="*/ 239204 w 2570530"/>
                  <a:gd name="connsiteY4038" fmla="*/ 190532 h 819527"/>
                  <a:gd name="connsiteX4039" fmla="*/ 244964 w 2570530"/>
                  <a:gd name="connsiteY4039" fmla="*/ 195013 h 819527"/>
                  <a:gd name="connsiteX4040" fmla="*/ 244513 w 2570530"/>
                  <a:gd name="connsiteY4040" fmla="*/ 202254 h 819527"/>
                  <a:gd name="connsiteX4041" fmla="*/ 238217 w 2570530"/>
                  <a:gd name="connsiteY4041" fmla="*/ 206354 h 819527"/>
                  <a:gd name="connsiteX4042" fmla="*/ 228047 w 2570530"/>
                  <a:gd name="connsiteY4042" fmla="*/ 206033 h 819527"/>
                  <a:gd name="connsiteX4043" fmla="*/ 222286 w 2570530"/>
                  <a:gd name="connsiteY4043" fmla="*/ 201552 h 819527"/>
                  <a:gd name="connsiteX4044" fmla="*/ 222737 w 2570530"/>
                  <a:gd name="connsiteY4044" fmla="*/ 194312 h 819527"/>
                  <a:gd name="connsiteX4045" fmla="*/ 229032 w 2570530"/>
                  <a:gd name="connsiteY4045" fmla="*/ 190211 h 819527"/>
                  <a:gd name="connsiteX4046" fmla="*/ 234211 w 2570530"/>
                  <a:gd name="connsiteY4046" fmla="*/ 188872 h 819527"/>
                  <a:gd name="connsiteX4047" fmla="*/ 1878689 w 2570530"/>
                  <a:gd name="connsiteY4047" fmla="*/ 179894 h 819527"/>
                  <a:gd name="connsiteX4048" fmla="*/ 1883267 w 2570530"/>
                  <a:gd name="connsiteY4048" fmla="*/ 181312 h 819527"/>
                  <a:gd name="connsiteX4049" fmla="*/ 1890131 w 2570530"/>
                  <a:gd name="connsiteY4049" fmla="*/ 186374 h 819527"/>
                  <a:gd name="connsiteX4050" fmla="*/ 1889968 w 2570530"/>
                  <a:gd name="connsiteY4050" fmla="*/ 192942 h 819527"/>
                  <a:gd name="connsiteX4051" fmla="*/ 1882857 w 2570530"/>
                  <a:gd name="connsiteY4051" fmla="*/ 197827 h 819527"/>
                  <a:gd name="connsiteX4052" fmla="*/ 1873631 w 2570530"/>
                  <a:gd name="connsiteY4052" fmla="*/ 197711 h 819527"/>
                  <a:gd name="connsiteX4053" fmla="*/ 1866768 w 2570530"/>
                  <a:gd name="connsiteY4053" fmla="*/ 192649 h 819527"/>
                  <a:gd name="connsiteX4054" fmla="*/ 1866931 w 2570530"/>
                  <a:gd name="connsiteY4054" fmla="*/ 186082 h 819527"/>
                  <a:gd name="connsiteX4055" fmla="*/ 1874041 w 2570530"/>
                  <a:gd name="connsiteY4055" fmla="*/ 181195 h 819527"/>
                  <a:gd name="connsiteX4056" fmla="*/ 1878689 w 2570530"/>
                  <a:gd name="connsiteY4056" fmla="*/ 179894 h 819527"/>
                  <a:gd name="connsiteX4057" fmla="*/ 1248185 w 2570530"/>
                  <a:gd name="connsiteY4057" fmla="*/ 179894 h 819527"/>
                  <a:gd name="connsiteX4058" fmla="*/ 1252764 w 2570530"/>
                  <a:gd name="connsiteY4058" fmla="*/ 181312 h 819527"/>
                  <a:gd name="connsiteX4059" fmla="*/ 1259628 w 2570530"/>
                  <a:gd name="connsiteY4059" fmla="*/ 186374 h 819527"/>
                  <a:gd name="connsiteX4060" fmla="*/ 1259464 w 2570530"/>
                  <a:gd name="connsiteY4060" fmla="*/ 192942 h 819527"/>
                  <a:gd name="connsiteX4061" fmla="*/ 1252353 w 2570530"/>
                  <a:gd name="connsiteY4061" fmla="*/ 197827 h 819527"/>
                  <a:gd name="connsiteX4062" fmla="*/ 1243127 w 2570530"/>
                  <a:gd name="connsiteY4062" fmla="*/ 197711 h 819527"/>
                  <a:gd name="connsiteX4063" fmla="*/ 1236264 w 2570530"/>
                  <a:gd name="connsiteY4063" fmla="*/ 192649 h 819527"/>
                  <a:gd name="connsiteX4064" fmla="*/ 1236428 w 2570530"/>
                  <a:gd name="connsiteY4064" fmla="*/ 186082 h 819527"/>
                  <a:gd name="connsiteX4065" fmla="*/ 1243538 w 2570530"/>
                  <a:gd name="connsiteY4065" fmla="*/ 181195 h 819527"/>
                  <a:gd name="connsiteX4066" fmla="*/ 1248185 w 2570530"/>
                  <a:gd name="connsiteY4066" fmla="*/ 179894 h 819527"/>
                  <a:gd name="connsiteX4067" fmla="*/ 618876 w 2570530"/>
                  <a:gd name="connsiteY4067" fmla="*/ 179894 h 819527"/>
                  <a:gd name="connsiteX4068" fmla="*/ 623455 w 2570530"/>
                  <a:gd name="connsiteY4068" fmla="*/ 181312 h 819527"/>
                  <a:gd name="connsiteX4069" fmla="*/ 630318 w 2570530"/>
                  <a:gd name="connsiteY4069" fmla="*/ 186374 h 819527"/>
                  <a:gd name="connsiteX4070" fmla="*/ 630155 w 2570530"/>
                  <a:gd name="connsiteY4070" fmla="*/ 192942 h 819527"/>
                  <a:gd name="connsiteX4071" fmla="*/ 623044 w 2570530"/>
                  <a:gd name="connsiteY4071" fmla="*/ 197827 h 819527"/>
                  <a:gd name="connsiteX4072" fmla="*/ 613818 w 2570530"/>
                  <a:gd name="connsiteY4072" fmla="*/ 197711 h 819527"/>
                  <a:gd name="connsiteX4073" fmla="*/ 606955 w 2570530"/>
                  <a:gd name="connsiteY4073" fmla="*/ 192649 h 819527"/>
                  <a:gd name="connsiteX4074" fmla="*/ 607118 w 2570530"/>
                  <a:gd name="connsiteY4074" fmla="*/ 186082 h 819527"/>
                  <a:gd name="connsiteX4075" fmla="*/ 614229 w 2570530"/>
                  <a:gd name="connsiteY4075" fmla="*/ 181195 h 819527"/>
                  <a:gd name="connsiteX4076" fmla="*/ 618876 w 2570530"/>
                  <a:gd name="connsiteY4076" fmla="*/ 179894 h 819527"/>
                  <a:gd name="connsiteX4077" fmla="*/ 2287666 w 2570530"/>
                  <a:gd name="connsiteY4077" fmla="*/ 171540 h 819527"/>
                  <a:gd name="connsiteX4078" fmla="*/ 2299492 w 2570530"/>
                  <a:gd name="connsiteY4078" fmla="*/ 175027 h 819527"/>
                  <a:gd name="connsiteX4079" fmla="*/ 2317405 w 2570530"/>
                  <a:gd name="connsiteY4079" fmla="*/ 187778 h 819527"/>
                  <a:gd name="connsiteX4080" fmla="*/ 2317405 w 2570530"/>
                  <a:gd name="connsiteY4080" fmla="*/ 204616 h 819527"/>
                  <a:gd name="connsiteX4081" fmla="*/ 2298578 w 2570530"/>
                  <a:gd name="connsiteY4081" fmla="*/ 218018 h 819527"/>
                  <a:gd name="connsiteX4082" fmla="*/ 2274926 w 2570530"/>
                  <a:gd name="connsiteY4082" fmla="*/ 218018 h 819527"/>
                  <a:gd name="connsiteX4083" fmla="*/ 2257013 w 2570530"/>
                  <a:gd name="connsiteY4083" fmla="*/ 205266 h 819527"/>
                  <a:gd name="connsiteX4084" fmla="*/ 2257013 w 2570530"/>
                  <a:gd name="connsiteY4084" fmla="*/ 188429 h 819527"/>
                  <a:gd name="connsiteX4085" fmla="*/ 2275841 w 2570530"/>
                  <a:gd name="connsiteY4085" fmla="*/ 175027 h 819527"/>
                  <a:gd name="connsiteX4086" fmla="*/ 2287666 w 2570530"/>
                  <a:gd name="connsiteY4086" fmla="*/ 171540 h 819527"/>
                  <a:gd name="connsiteX4087" fmla="*/ 1657036 w 2570530"/>
                  <a:gd name="connsiteY4087" fmla="*/ 171540 h 819527"/>
                  <a:gd name="connsiteX4088" fmla="*/ 1668862 w 2570530"/>
                  <a:gd name="connsiteY4088" fmla="*/ 175027 h 819527"/>
                  <a:gd name="connsiteX4089" fmla="*/ 1686775 w 2570530"/>
                  <a:gd name="connsiteY4089" fmla="*/ 187778 h 819527"/>
                  <a:gd name="connsiteX4090" fmla="*/ 1686775 w 2570530"/>
                  <a:gd name="connsiteY4090" fmla="*/ 204616 h 819527"/>
                  <a:gd name="connsiteX4091" fmla="*/ 1667947 w 2570530"/>
                  <a:gd name="connsiteY4091" fmla="*/ 218018 h 819527"/>
                  <a:gd name="connsiteX4092" fmla="*/ 1644295 w 2570530"/>
                  <a:gd name="connsiteY4092" fmla="*/ 218018 h 819527"/>
                  <a:gd name="connsiteX4093" fmla="*/ 1626383 w 2570530"/>
                  <a:gd name="connsiteY4093" fmla="*/ 205266 h 819527"/>
                  <a:gd name="connsiteX4094" fmla="*/ 1626383 w 2570530"/>
                  <a:gd name="connsiteY4094" fmla="*/ 188429 h 819527"/>
                  <a:gd name="connsiteX4095" fmla="*/ 1645210 w 2570530"/>
                  <a:gd name="connsiteY4095" fmla="*/ 175027 h 819527"/>
                  <a:gd name="connsiteX4096" fmla="*/ 1657036 w 2570530"/>
                  <a:gd name="connsiteY4096" fmla="*/ 171540 h 819527"/>
                  <a:gd name="connsiteX4097" fmla="*/ 1026532 w 2570530"/>
                  <a:gd name="connsiteY4097" fmla="*/ 171540 h 819527"/>
                  <a:gd name="connsiteX4098" fmla="*/ 1038358 w 2570530"/>
                  <a:gd name="connsiteY4098" fmla="*/ 175027 h 819527"/>
                  <a:gd name="connsiteX4099" fmla="*/ 1056271 w 2570530"/>
                  <a:gd name="connsiteY4099" fmla="*/ 187778 h 819527"/>
                  <a:gd name="connsiteX4100" fmla="*/ 1056271 w 2570530"/>
                  <a:gd name="connsiteY4100" fmla="*/ 204616 h 819527"/>
                  <a:gd name="connsiteX4101" fmla="*/ 1037444 w 2570530"/>
                  <a:gd name="connsiteY4101" fmla="*/ 218018 h 819527"/>
                  <a:gd name="connsiteX4102" fmla="*/ 1013792 w 2570530"/>
                  <a:gd name="connsiteY4102" fmla="*/ 218018 h 819527"/>
                  <a:gd name="connsiteX4103" fmla="*/ 995880 w 2570530"/>
                  <a:gd name="connsiteY4103" fmla="*/ 205266 h 819527"/>
                  <a:gd name="connsiteX4104" fmla="*/ 995880 w 2570530"/>
                  <a:gd name="connsiteY4104" fmla="*/ 188429 h 819527"/>
                  <a:gd name="connsiteX4105" fmla="*/ 1014707 w 2570530"/>
                  <a:gd name="connsiteY4105" fmla="*/ 175027 h 819527"/>
                  <a:gd name="connsiteX4106" fmla="*/ 1026532 w 2570530"/>
                  <a:gd name="connsiteY4106" fmla="*/ 171540 h 819527"/>
                  <a:gd name="connsiteX4107" fmla="*/ 397223 w 2570530"/>
                  <a:gd name="connsiteY4107" fmla="*/ 171540 h 819527"/>
                  <a:gd name="connsiteX4108" fmla="*/ 409049 w 2570530"/>
                  <a:gd name="connsiteY4108" fmla="*/ 175027 h 819527"/>
                  <a:gd name="connsiteX4109" fmla="*/ 426962 w 2570530"/>
                  <a:gd name="connsiteY4109" fmla="*/ 187778 h 819527"/>
                  <a:gd name="connsiteX4110" fmla="*/ 426962 w 2570530"/>
                  <a:gd name="connsiteY4110" fmla="*/ 204616 h 819527"/>
                  <a:gd name="connsiteX4111" fmla="*/ 408135 w 2570530"/>
                  <a:gd name="connsiteY4111" fmla="*/ 218018 h 819527"/>
                  <a:gd name="connsiteX4112" fmla="*/ 384483 w 2570530"/>
                  <a:gd name="connsiteY4112" fmla="*/ 218018 h 819527"/>
                  <a:gd name="connsiteX4113" fmla="*/ 366570 w 2570530"/>
                  <a:gd name="connsiteY4113" fmla="*/ 205266 h 819527"/>
                  <a:gd name="connsiteX4114" fmla="*/ 366570 w 2570530"/>
                  <a:gd name="connsiteY4114" fmla="*/ 188429 h 819527"/>
                  <a:gd name="connsiteX4115" fmla="*/ 385397 w 2570530"/>
                  <a:gd name="connsiteY4115" fmla="*/ 175027 h 819527"/>
                  <a:gd name="connsiteX4116" fmla="*/ 397223 w 2570530"/>
                  <a:gd name="connsiteY4116" fmla="*/ 171540 h 819527"/>
                  <a:gd name="connsiteX4117" fmla="*/ 1979950 w 2570530"/>
                  <a:gd name="connsiteY4117" fmla="*/ 169984 h 819527"/>
                  <a:gd name="connsiteX4118" fmla="*/ 2024980 w 2570530"/>
                  <a:gd name="connsiteY4118" fmla="*/ 169984 h 819527"/>
                  <a:gd name="connsiteX4119" fmla="*/ 2024980 w 2570530"/>
                  <a:gd name="connsiteY4119" fmla="*/ 169985 h 819527"/>
                  <a:gd name="connsiteX4120" fmla="*/ 2070013 w 2570530"/>
                  <a:gd name="connsiteY4120" fmla="*/ 169985 h 819527"/>
                  <a:gd name="connsiteX4121" fmla="*/ 2101958 w 2570530"/>
                  <a:gd name="connsiteY4121" fmla="*/ 192726 h 819527"/>
                  <a:gd name="connsiteX4122" fmla="*/ 2101958 w 2570530"/>
                  <a:gd name="connsiteY4122" fmla="*/ 227172 h 819527"/>
                  <a:gd name="connsiteX4123" fmla="*/ 2070013 w 2570530"/>
                  <a:gd name="connsiteY4123" fmla="*/ 249914 h 819527"/>
                  <a:gd name="connsiteX4124" fmla="*/ 2024980 w 2570530"/>
                  <a:gd name="connsiteY4124" fmla="*/ 249914 h 819527"/>
                  <a:gd name="connsiteX4125" fmla="*/ 1979949 w 2570530"/>
                  <a:gd name="connsiteY4125" fmla="*/ 249914 h 819527"/>
                  <a:gd name="connsiteX4126" fmla="*/ 1948003 w 2570530"/>
                  <a:gd name="connsiteY4126" fmla="*/ 227172 h 819527"/>
                  <a:gd name="connsiteX4127" fmla="*/ 1948003 w 2570530"/>
                  <a:gd name="connsiteY4127" fmla="*/ 192726 h 819527"/>
                  <a:gd name="connsiteX4128" fmla="*/ 1979950 w 2570530"/>
                  <a:gd name="connsiteY4128" fmla="*/ 169984 h 819527"/>
                  <a:gd name="connsiteX4129" fmla="*/ 1349446 w 2570530"/>
                  <a:gd name="connsiteY4129" fmla="*/ 169984 h 819527"/>
                  <a:gd name="connsiteX4130" fmla="*/ 1394477 w 2570530"/>
                  <a:gd name="connsiteY4130" fmla="*/ 169984 h 819527"/>
                  <a:gd name="connsiteX4131" fmla="*/ 1394477 w 2570530"/>
                  <a:gd name="connsiteY4131" fmla="*/ 169985 h 819527"/>
                  <a:gd name="connsiteX4132" fmla="*/ 1439383 w 2570530"/>
                  <a:gd name="connsiteY4132" fmla="*/ 169985 h 819527"/>
                  <a:gd name="connsiteX4133" fmla="*/ 1471328 w 2570530"/>
                  <a:gd name="connsiteY4133" fmla="*/ 192726 h 819527"/>
                  <a:gd name="connsiteX4134" fmla="*/ 1471328 w 2570530"/>
                  <a:gd name="connsiteY4134" fmla="*/ 227172 h 819527"/>
                  <a:gd name="connsiteX4135" fmla="*/ 1439383 w 2570530"/>
                  <a:gd name="connsiteY4135" fmla="*/ 249914 h 819527"/>
                  <a:gd name="connsiteX4136" fmla="*/ 1394477 w 2570530"/>
                  <a:gd name="connsiteY4136" fmla="*/ 249914 h 819527"/>
                  <a:gd name="connsiteX4137" fmla="*/ 1394350 w 2570530"/>
                  <a:gd name="connsiteY4137" fmla="*/ 249914 h 819527"/>
                  <a:gd name="connsiteX4138" fmla="*/ 1349446 w 2570530"/>
                  <a:gd name="connsiteY4138" fmla="*/ 249914 h 819527"/>
                  <a:gd name="connsiteX4139" fmla="*/ 1317499 w 2570530"/>
                  <a:gd name="connsiteY4139" fmla="*/ 227172 h 819527"/>
                  <a:gd name="connsiteX4140" fmla="*/ 1317500 w 2570530"/>
                  <a:gd name="connsiteY4140" fmla="*/ 192726 h 819527"/>
                  <a:gd name="connsiteX4141" fmla="*/ 1349446 w 2570530"/>
                  <a:gd name="connsiteY4141" fmla="*/ 169984 h 819527"/>
                  <a:gd name="connsiteX4142" fmla="*/ 720137 w 2570530"/>
                  <a:gd name="connsiteY4142" fmla="*/ 169984 h 819527"/>
                  <a:gd name="connsiteX4143" fmla="*/ 765167 w 2570530"/>
                  <a:gd name="connsiteY4143" fmla="*/ 169984 h 819527"/>
                  <a:gd name="connsiteX4144" fmla="*/ 765167 w 2570530"/>
                  <a:gd name="connsiteY4144" fmla="*/ 169985 h 819527"/>
                  <a:gd name="connsiteX4145" fmla="*/ 808879 w 2570530"/>
                  <a:gd name="connsiteY4145" fmla="*/ 169985 h 819527"/>
                  <a:gd name="connsiteX4146" fmla="*/ 840825 w 2570530"/>
                  <a:gd name="connsiteY4146" fmla="*/ 192726 h 819527"/>
                  <a:gd name="connsiteX4147" fmla="*/ 840825 w 2570530"/>
                  <a:gd name="connsiteY4147" fmla="*/ 227172 h 819527"/>
                  <a:gd name="connsiteX4148" fmla="*/ 808879 w 2570530"/>
                  <a:gd name="connsiteY4148" fmla="*/ 249914 h 819527"/>
                  <a:gd name="connsiteX4149" fmla="*/ 765167 w 2570530"/>
                  <a:gd name="connsiteY4149" fmla="*/ 249914 h 819527"/>
                  <a:gd name="connsiteX4150" fmla="*/ 763846 w 2570530"/>
                  <a:gd name="connsiteY4150" fmla="*/ 249914 h 819527"/>
                  <a:gd name="connsiteX4151" fmla="*/ 720136 w 2570530"/>
                  <a:gd name="connsiteY4151" fmla="*/ 249914 h 819527"/>
                  <a:gd name="connsiteX4152" fmla="*/ 688190 w 2570530"/>
                  <a:gd name="connsiteY4152" fmla="*/ 227172 h 819527"/>
                  <a:gd name="connsiteX4153" fmla="*/ 688191 w 2570530"/>
                  <a:gd name="connsiteY4153" fmla="*/ 192726 h 819527"/>
                  <a:gd name="connsiteX4154" fmla="*/ 720137 w 2570530"/>
                  <a:gd name="connsiteY4154" fmla="*/ 169984 h 819527"/>
                  <a:gd name="connsiteX4155" fmla="*/ 114070 w 2570530"/>
                  <a:gd name="connsiteY4155" fmla="*/ 169984 h 819527"/>
                  <a:gd name="connsiteX4156" fmla="*/ 134663 w 2570530"/>
                  <a:gd name="connsiteY4156" fmla="*/ 169984 h 819527"/>
                  <a:gd name="connsiteX4157" fmla="*/ 134663 w 2570530"/>
                  <a:gd name="connsiteY4157" fmla="*/ 169985 h 819527"/>
                  <a:gd name="connsiteX4158" fmla="*/ 179569 w 2570530"/>
                  <a:gd name="connsiteY4158" fmla="*/ 169985 h 819527"/>
                  <a:gd name="connsiteX4159" fmla="*/ 211515 w 2570530"/>
                  <a:gd name="connsiteY4159" fmla="*/ 192726 h 819527"/>
                  <a:gd name="connsiteX4160" fmla="*/ 211515 w 2570530"/>
                  <a:gd name="connsiteY4160" fmla="*/ 227172 h 819527"/>
                  <a:gd name="connsiteX4161" fmla="*/ 179569 w 2570530"/>
                  <a:gd name="connsiteY4161" fmla="*/ 249914 h 819527"/>
                  <a:gd name="connsiteX4162" fmla="*/ 134663 w 2570530"/>
                  <a:gd name="connsiteY4162" fmla="*/ 249914 h 819527"/>
                  <a:gd name="connsiteX4163" fmla="*/ 134537 w 2570530"/>
                  <a:gd name="connsiteY4163" fmla="*/ 249914 h 819527"/>
                  <a:gd name="connsiteX4164" fmla="*/ 100032 w 2570530"/>
                  <a:gd name="connsiteY4164" fmla="*/ 249914 h 819527"/>
                  <a:gd name="connsiteX4165" fmla="*/ 2397104 w 2570530"/>
                  <a:gd name="connsiteY4165" fmla="*/ 166826 h 819527"/>
                  <a:gd name="connsiteX4166" fmla="*/ 2407456 w 2570530"/>
                  <a:gd name="connsiteY4166" fmla="*/ 169878 h 819527"/>
                  <a:gd name="connsiteX4167" fmla="*/ 2423136 w 2570530"/>
                  <a:gd name="connsiteY4167" fmla="*/ 181040 h 819527"/>
                  <a:gd name="connsiteX4168" fmla="*/ 2423136 w 2570530"/>
                  <a:gd name="connsiteY4168" fmla="*/ 195780 h 819527"/>
                  <a:gd name="connsiteX4169" fmla="*/ 2403232 w 2570530"/>
                  <a:gd name="connsiteY4169" fmla="*/ 209948 h 819527"/>
                  <a:gd name="connsiteX4170" fmla="*/ 2382528 w 2570530"/>
                  <a:gd name="connsiteY4170" fmla="*/ 209948 h 819527"/>
                  <a:gd name="connsiteX4171" fmla="*/ 2366847 w 2570530"/>
                  <a:gd name="connsiteY4171" fmla="*/ 198786 h 819527"/>
                  <a:gd name="connsiteX4172" fmla="*/ 2366847 w 2570530"/>
                  <a:gd name="connsiteY4172" fmla="*/ 184047 h 819527"/>
                  <a:gd name="connsiteX4173" fmla="*/ 2386751 w 2570530"/>
                  <a:gd name="connsiteY4173" fmla="*/ 169878 h 819527"/>
                  <a:gd name="connsiteX4174" fmla="*/ 2397104 w 2570530"/>
                  <a:gd name="connsiteY4174" fmla="*/ 166826 h 819527"/>
                  <a:gd name="connsiteX4175" fmla="*/ 1766473 w 2570530"/>
                  <a:gd name="connsiteY4175" fmla="*/ 166826 h 819527"/>
                  <a:gd name="connsiteX4176" fmla="*/ 1776825 w 2570530"/>
                  <a:gd name="connsiteY4176" fmla="*/ 169878 h 819527"/>
                  <a:gd name="connsiteX4177" fmla="*/ 1792505 w 2570530"/>
                  <a:gd name="connsiteY4177" fmla="*/ 181040 h 819527"/>
                  <a:gd name="connsiteX4178" fmla="*/ 1792505 w 2570530"/>
                  <a:gd name="connsiteY4178" fmla="*/ 195780 h 819527"/>
                  <a:gd name="connsiteX4179" fmla="*/ 1772602 w 2570530"/>
                  <a:gd name="connsiteY4179" fmla="*/ 209948 h 819527"/>
                  <a:gd name="connsiteX4180" fmla="*/ 1751897 w 2570530"/>
                  <a:gd name="connsiteY4180" fmla="*/ 209948 h 819527"/>
                  <a:gd name="connsiteX4181" fmla="*/ 1736217 w 2570530"/>
                  <a:gd name="connsiteY4181" fmla="*/ 198786 h 819527"/>
                  <a:gd name="connsiteX4182" fmla="*/ 1736217 w 2570530"/>
                  <a:gd name="connsiteY4182" fmla="*/ 184047 h 819527"/>
                  <a:gd name="connsiteX4183" fmla="*/ 1756120 w 2570530"/>
                  <a:gd name="connsiteY4183" fmla="*/ 169878 h 819527"/>
                  <a:gd name="connsiteX4184" fmla="*/ 1766473 w 2570530"/>
                  <a:gd name="connsiteY4184" fmla="*/ 166826 h 819527"/>
                  <a:gd name="connsiteX4185" fmla="*/ 1135970 w 2570530"/>
                  <a:gd name="connsiteY4185" fmla="*/ 166826 h 819527"/>
                  <a:gd name="connsiteX4186" fmla="*/ 1146322 w 2570530"/>
                  <a:gd name="connsiteY4186" fmla="*/ 169878 h 819527"/>
                  <a:gd name="connsiteX4187" fmla="*/ 1162002 w 2570530"/>
                  <a:gd name="connsiteY4187" fmla="*/ 181040 h 819527"/>
                  <a:gd name="connsiteX4188" fmla="*/ 1162002 w 2570530"/>
                  <a:gd name="connsiteY4188" fmla="*/ 195780 h 819527"/>
                  <a:gd name="connsiteX4189" fmla="*/ 1142098 w 2570530"/>
                  <a:gd name="connsiteY4189" fmla="*/ 209948 h 819527"/>
                  <a:gd name="connsiteX4190" fmla="*/ 1121394 w 2570530"/>
                  <a:gd name="connsiteY4190" fmla="*/ 209948 h 819527"/>
                  <a:gd name="connsiteX4191" fmla="*/ 1105714 w 2570530"/>
                  <a:gd name="connsiteY4191" fmla="*/ 198786 h 819527"/>
                  <a:gd name="connsiteX4192" fmla="*/ 1105714 w 2570530"/>
                  <a:gd name="connsiteY4192" fmla="*/ 184047 h 819527"/>
                  <a:gd name="connsiteX4193" fmla="*/ 1125617 w 2570530"/>
                  <a:gd name="connsiteY4193" fmla="*/ 169878 h 819527"/>
                  <a:gd name="connsiteX4194" fmla="*/ 1135970 w 2570530"/>
                  <a:gd name="connsiteY4194" fmla="*/ 166826 h 819527"/>
                  <a:gd name="connsiteX4195" fmla="*/ 506660 w 2570530"/>
                  <a:gd name="connsiteY4195" fmla="*/ 166826 h 819527"/>
                  <a:gd name="connsiteX4196" fmla="*/ 517012 w 2570530"/>
                  <a:gd name="connsiteY4196" fmla="*/ 169878 h 819527"/>
                  <a:gd name="connsiteX4197" fmla="*/ 532693 w 2570530"/>
                  <a:gd name="connsiteY4197" fmla="*/ 181040 h 819527"/>
                  <a:gd name="connsiteX4198" fmla="*/ 532692 w 2570530"/>
                  <a:gd name="connsiteY4198" fmla="*/ 195780 h 819527"/>
                  <a:gd name="connsiteX4199" fmla="*/ 512789 w 2570530"/>
                  <a:gd name="connsiteY4199" fmla="*/ 209948 h 819527"/>
                  <a:gd name="connsiteX4200" fmla="*/ 492084 w 2570530"/>
                  <a:gd name="connsiteY4200" fmla="*/ 209948 h 819527"/>
                  <a:gd name="connsiteX4201" fmla="*/ 476404 w 2570530"/>
                  <a:gd name="connsiteY4201" fmla="*/ 198786 h 819527"/>
                  <a:gd name="connsiteX4202" fmla="*/ 476404 w 2570530"/>
                  <a:gd name="connsiteY4202" fmla="*/ 184047 h 819527"/>
                  <a:gd name="connsiteX4203" fmla="*/ 496307 w 2570530"/>
                  <a:gd name="connsiteY4203" fmla="*/ 169878 h 819527"/>
                  <a:gd name="connsiteX4204" fmla="*/ 506660 w 2570530"/>
                  <a:gd name="connsiteY4204" fmla="*/ 166826 h 819527"/>
                  <a:gd name="connsiteX4205" fmla="*/ 1919565 w 2570530"/>
                  <a:gd name="connsiteY4205" fmla="*/ 152163 h 819527"/>
                  <a:gd name="connsiteX4206" fmla="*/ 1928442 w 2570530"/>
                  <a:gd name="connsiteY4206" fmla="*/ 153741 h 819527"/>
                  <a:gd name="connsiteX4207" fmla="*/ 1942994 w 2570530"/>
                  <a:gd name="connsiteY4207" fmla="*/ 161410 h 819527"/>
                  <a:gd name="connsiteX4208" fmla="*/ 1945489 w 2570530"/>
                  <a:gd name="connsiteY4208" fmla="*/ 173312 h 819527"/>
                  <a:gd name="connsiteX4209" fmla="*/ 1929239 w 2570530"/>
                  <a:gd name="connsiteY4209" fmla="*/ 188936 h 819527"/>
                  <a:gd name="connsiteX4210" fmla="*/ 1912519 w 2570530"/>
                  <a:gd name="connsiteY4210" fmla="*/ 190713 h 819527"/>
                  <a:gd name="connsiteX4211" fmla="*/ 1897967 w 2570530"/>
                  <a:gd name="connsiteY4211" fmla="*/ 183043 h 819527"/>
                  <a:gd name="connsiteX4212" fmla="*/ 1895473 w 2570530"/>
                  <a:gd name="connsiteY4212" fmla="*/ 171141 h 819527"/>
                  <a:gd name="connsiteX4213" fmla="*/ 1911723 w 2570530"/>
                  <a:gd name="connsiteY4213" fmla="*/ 155516 h 819527"/>
                  <a:gd name="connsiteX4214" fmla="*/ 1919565 w 2570530"/>
                  <a:gd name="connsiteY4214" fmla="*/ 152163 h 819527"/>
                  <a:gd name="connsiteX4215" fmla="*/ 1289062 w 2570530"/>
                  <a:gd name="connsiteY4215" fmla="*/ 152163 h 819527"/>
                  <a:gd name="connsiteX4216" fmla="*/ 1297939 w 2570530"/>
                  <a:gd name="connsiteY4216" fmla="*/ 153741 h 819527"/>
                  <a:gd name="connsiteX4217" fmla="*/ 1312491 w 2570530"/>
                  <a:gd name="connsiteY4217" fmla="*/ 161410 h 819527"/>
                  <a:gd name="connsiteX4218" fmla="*/ 1314986 w 2570530"/>
                  <a:gd name="connsiteY4218" fmla="*/ 173312 h 819527"/>
                  <a:gd name="connsiteX4219" fmla="*/ 1298736 w 2570530"/>
                  <a:gd name="connsiteY4219" fmla="*/ 188936 h 819527"/>
                  <a:gd name="connsiteX4220" fmla="*/ 1282016 w 2570530"/>
                  <a:gd name="connsiteY4220" fmla="*/ 190713 h 819527"/>
                  <a:gd name="connsiteX4221" fmla="*/ 1267464 w 2570530"/>
                  <a:gd name="connsiteY4221" fmla="*/ 183043 h 819527"/>
                  <a:gd name="connsiteX4222" fmla="*/ 1264970 w 2570530"/>
                  <a:gd name="connsiteY4222" fmla="*/ 171141 h 819527"/>
                  <a:gd name="connsiteX4223" fmla="*/ 1281219 w 2570530"/>
                  <a:gd name="connsiteY4223" fmla="*/ 155516 h 819527"/>
                  <a:gd name="connsiteX4224" fmla="*/ 1289062 w 2570530"/>
                  <a:gd name="connsiteY4224" fmla="*/ 152163 h 819527"/>
                  <a:gd name="connsiteX4225" fmla="*/ 659753 w 2570530"/>
                  <a:gd name="connsiteY4225" fmla="*/ 152163 h 819527"/>
                  <a:gd name="connsiteX4226" fmla="*/ 668629 w 2570530"/>
                  <a:gd name="connsiteY4226" fmla="*/ 153741 h 819527"/>
                  <a:gd name="connsiteX4227" fmla="*/ 683181 w 2570530"/>
                  <a:gd name="connsiteY4227" fmla="*/ 161410 h 819527"/>
                  <a:gd name="connsiteX4228" fmla="*/ 685676 w 2570530"/>
                  <a:gd name="connsiteY4228" fmla="*/ 173312 h 819527"/>
                  <a:gd name="connsiteX4229" fmla="*/ 669426 w 2570530"/>
                  <a:gd name="connsiteY4229" fmla="*/ 188936 h 819527"/>
                  <a:gd name="connsiteX4230" fmla="*/ 652706 w 2570530"/>
                  <a:gd name="connsiteY4230" fmla="*/ 190713 h 819527"/>
                  <a:gd name="connsiteX4231" fmla="*/ 638154 w 2570530"/>
                  <a:gd name="connsiteY4231" fmla="*/ 183043 h 819527"/>
                  <a:gd name="connsiteX4232" fmla="*/ 635660 w 2570530"/>
                  <a:gd name="connsiteY4232" fmla="*/ 171141 h 819527"/>
                  <a:gd name="connsiteX4233" fmla="*/ 651909 w 2570530"/>
                  <a:gd name="connsiteY4233" fmla="*/ 155516 h 819527"/>
                  <a:gd name="connsiteX4234" fmla="*/ 659753 w 2570530"/>
                  <a:gd name="connsiteY4234" fmla="*/ 152163 h 819527"/>
                  <a:gd name="connsiteX4235" fmla="*/ 1989691 w 2570530"/>
                  <a:gd name="connsiteY4235" fmla="*/ 147211 h 819527"/>
                  <a:gd name="connsiteX4236" fmla="*/ 1994684 w 2570530"/>
                  <a:gd name="connsiteY4236" fmla="*/ 148871 h 819527"/>
                  <a:gd name="connsiteX4237" fmla="*/ 2000444 w 2570530"/>
                  <a:gd name="connsiteY4237" fmla="*/ 153352 h 819527"/>
                  <a:gd name="connsiteX4238" fmla="*/ 1999992 w 2570530"/>
                  <a:gd name="connsiteY4238" fmla="*/ 160593 h 819527"/>
                  <a:gd name="connsiteX4239" fmla="*/ 1993697 w 2570530"/>
                  <a:gd name="connsiteY4239" fmla="*/ 164694 h 819527"/>
                  <a:gd name="connsiteX4240" fmla="*/ 1983525 w 2570530"/>
                  <a:gd name="connsiteY4240" fmla="*/ 164372 h 819527"/>
                  <a:gd name="connsiteX4241" fmla="*/ 1977765 w 2570530"/>
                  <a:gd name="connsiteY4241" fmla="*/ 159891 h 819527"/>
                  <a:gd name="connsiteX4242" fmla="*/ 1978216 w 2570530"/>
                  <a:gd name="connsiteY4242" fmla="*/ 152650 h 819527"/>
                  <a:gd name="connsiteX4243" fmla="*/ 1984512 w 2570530"/>
                  <a:gd name="connsiteY4243" fmla="*/ 148549 h 819527"/>
                  <a:gd name="connsiteX4244" fmla="*/ 1989691 w 2570530"/>
                  <a:gd name="connsiteY4244" fmla="*/ 147211 h 819527"/>
                  <a:gd name="connsiteX4245" fmla="*/ 1359188 w 2570530"/>
                  <a:gd name="connsiteY4245" fmla="*/ 147211 h 819527"/>
                  <a:gd name="connsiteX4246" fmla="*/ 1364180 w 2570530"/>
                  <a:gd name="connsiteY4246" fmla="*/ 148871 h 819527"/>
                  <a:gd name="connsiteX4247" fmla="*/ 1369940 w 2570530"/>
                  <a:gd name="connsiteY4247" fmla="*/ 153352 h 819527"/>
                  <a:gd name="connsiteX4248" fmla="*/ 1369489 w 2570530"/>
                  <a:gd name="connsiteY4248" fmla="*/ 160593 h 819527"/>
                  <a:gd name="connsiteX4249" fmla="*/ 1363194 w 2570530"/>
                  <a:gd name="connsiteY4249" fmla="*/ 164694 h 819527"/>
                  <a:gd name="connsiteX4250" fmla="*/ 1353022 w 2570530"/>
                  <a:gd name="connsiteY4250" fmla="*/ 164372 h 819527"/>
                  <a:gd name="connsiteX4251" fmla="*/ 1347262 w 2570530"/>
                  <a:gd name="connsiteY4251" fmla="*/ 159891 h 819527"/>
                  <a:gd name="connsiteX4252" fmla="*/ 1347713 w 2570530"/>
                  <a:gd name="connsiteY4252" fmla="*/ 152650 h 819527"/>
                  <a:gd name="connsiteX4253" fmla="*/ 1354009 w 2570530"/>
                  <a:gd name="connsiteY4253" fmla="*/ 148549 h 819527"/>
                  <a:gd name="connsiteX4254" fmla="*/ 1359188 w 2570530"/>
                  <a:gd name="connsiteY4254" fmla="*/ 147211 h 819527"/>
                  <a:gd name="connsiteX4255" fmla="*/ 729878 w 2570530"/>
                  <a:gd name="connsiteY4255" fmla="*/ 147211 h 819527"/>
                  <a:gd name="connsiteX4256" fmla="*/ 734871 w 2570530"/>
                  <a:gd name="connsiteY4256" fmla="*/ 148871 h 819527"/>
                  <a:gd name="connsiteX4257" fmla="*/ 740630 w 2570530"/>
                  <a:gd name="connsiteY4257" fmla="*/ 153352 h 819527"/>
                  <a:gd name="connsiteX4258" fmla="*/ 740180 w 2570530"/>
                  <a:gd name="connsiteY4258" fmla="*/ 160593 h 819527"/>
                  <a:gd name="connsiteX4259" fmla="*/ 733884 w 2570530"/>
                  <a:gd name="connsiteY4259" fmla="*/ 164694 h 819527"/>
                  <a:gd name="connsiteX4260" fmla="*/ 723712 w 2570530"/>
                  <a:gd name="connsiteY4260" fmla="*/ 164372 h 819527"/>
                  <a:gd name="connsiteX4261" fmla="*/ 717953 w 2570530"/>
                  <a:gd name="connsiteY4261" fmla="*/ 159891 h 819527"/>
                  <a:gd name="connsiteX4262" fmla="*/ 718404 w 2570530"/>
                  <a:gd name="connsiteY4262" fmla="*/ 152650 h 819527"/>
                  <a:gd name="connsiteX4263" fmla="*/ 724699 w 2570530"/>
                  <a:gd name="connsiteY4263" fmla="*/ 148549 h 819527"/>
                  <a:gd name="connsiteX4264" fmla="*/ 729878 w 2570530"/>
                  <a:gd name="connsiteY4264" fmla="*/ 147211 h 819527"/>
                  <a:gd name="connsiteX4265" fmla="*/ 2067324 w 2570530"/>
                  <a:gd name="connsiteY4265" fmla="*/ 147210 h 819527"/>
                  <a:gd name="connsiteX4266" fmla="*/ 2072317 w 2570530"/>
                  <a:gd name="connsiteY4266" fmla="*/ 148870 h 819527"/>
                  <a:gd name="connsiteX4267" fmla="*/ 2078077 w 2570530"/>
                  <a:gd name="connsiteY4267" fmla="*/ 153352 h 819527"/>
                  <a:gd name="connsiteX4268" fmla="*/ 2077626 w 2570530"/>
                  <a:gd name="connsiteY4268" fmla="*/ 160592 h 819527"/>
                  <a:gd name="connsiteX4269" fmla="*/ 2071330 w 2570530"/>
                  <a:gd name="connsiteY4269" fmla="*/ 164693 h 819527"/>
                  <a:gd name="connsiteX4270" fmla="*/ 2061159 w 2570530"/>
                  <a:gd name="connsiteY4270" fmla="*/ 164372 h 819527"/>
                  <a:gd name="connsiteX4271" fmla="*/ 2055399 w 2570530"/>
                  <a:gd name="connsiteY4271" fmla="*/ 159890 h 819527"/>
                  <a:gd name="connsiteX4272" fmla="*/ 2055850 w 2570530"/>
                  <a:gd name="connsiteY4272" fmla="*/ 152650 h 819527"/>
                  <a:gd name="connsiteX4273" fmla="*/ 2062146 w 2570530"/>
                  <a:gd name="connsiteY4273" fmla="*/ 148549 h 819527"/>
                  <a:gd name="connsiteX4274" fmla="*/ 2067324 w 2570530"/>
                  <a:gd name="connsiteY4274" fmla="*/ 147210 h 819527"/>
                  <a:gd name="connsiteX4275" fmla="*/ 1436694 w 2570530"/>
                  <a:gd name="connsiteY4275" fmla="*/ 147210 h 819527"/>
                  <a:gd name="connsiteX4276" fmla="*/ 1441687 w 2570530"/>
                  <a:gd name="connsiteY4276" fmla="*/ 148870 h 819527"/>
                  <a:gd name="connsiteX4277" fmla="*/ 1447447 w 2570530"/>
                  <a:gd name="connsiteY4277" fmla="*/ 153352 h 819527"/>
                  <a:gd name="connsiteX4278" fmla="*/ 1446995 w 2570530"/>
                  <a:gd name="connsiteY4278" fmla="*/ 160592 h 819527"/>
                  <a:gd name="connsiteX4279" fmla="*/ 1440700 w 2570530"/>
                  <a:gd name="connsiteY4279" fmla="*/ 164693 h 819527"/>
                  <a:gd name="connsiteX4280" fmla="*/ 1430529 w 2570530"/>
                  <a:gd name="connsiteY4280" fmla="*/ 164372 h 819527"/>
                  <a:gd name="connsiteX4281" fmla="*/ 1424768 w 2570530"/>
                  <a:gd name="connsiteY4281" fmla="*/ 159890 h 819527"/>
                  <a:gd name="connsiteX4282" fmla="*/ 1425220 w 2570530"/>
                  <a:gd name="connsiteY4282" fmla="*/ 152650 h 819527"/>
                  <a:gd name="connsiteX4283" fmla="*/ 1431515 w 2570530"/>
                  <a:gd name="connsiteY4283" fmla="*/ 148549 h 819527"/>
                  <a:gd name="connsiteX4284" fmla="*/ 1436694 w 2570530"/>
                  <a:gd name="connsiteY4284" fmla="*/ 147210 h 819527"/>
                  <a:gd name="connsiteX4285" fmla="*/ 806191 w 2570530"/>
                  <a:gd name="connsiteY4285" fmla="*/ 147210 h 819527"/>
                  <a:gd name="connsiteX4286" fmla="*/ 811183 w 2570530"/>
                  <a:gd name="connsiteY4286" fmla="*/ 148870 h 819527"/>
                  <a:gd name="connsiteX4287" fmla="*/ 816943 w 2570530"/>
                  <a:gd name="connsiteY4287" fmla="*/ 153352 h 819527"/>
                  <a:gd name="connsiteX4288" fmla="*/ 816492 w 2570530"/>
                  <a:gd name="connsiteY4288" fmla="*/ 160592 h 819527"/>
                  <a:gd name="connsiteX4289" fmla="*/ 810197 w 2570530"/>
                  <a:gd name="connsiteY4289" fmla="*/ 164693 h 819527"/>
                  <a:gd name="connsiteX4290" fmla="*/ 800025 w 2570530"/>
                  <a:gd name="connsiteY4290" fmla="*/ 164372 h 819527"/>
                  <a:gd name="connsiteX4291" fmla="*/ 794265 w 2570530"/>
                  <a:gd name="connsiteY4291" fmla="*/ 159890 h 819527"/>
                  <a:gd name="connsiteX4292" fmla="*/ 794716 w 2570530"/>
                  <a:gd name="connsiteY4292" fmla="*/ 152650 h 819527"/>
                  <a:gd name="connsiteX4293" fmla="*/ 801011 w 2570530"/>
                  <a:gd name="connsiteY4293" fmla="*/ 148549 h 819527"/>
                  <a:gd name="connsiteX4294" fmla="*/ 806191 w 2570530"/>
                  <a:gd name="connsiteY4294" fmla="*/ 147210 h 819527"/>
                  <a:gd name="connsiteX4295" fmla="*/ 176881 w 2570530"/>
                  <a:gd name="connsiteY4295" fmla="*/ 147210 h 819527"/>
                  <a:gd name="connsiteX4296" fmla="*/ 181873 w 2570530"/>
                  <a:gd name="connsiteY4296" fmla="*/ 148870 h 819527"/>
                  <a:gd name="connsiteX4297" fmla="*/ 187634 w 2570530"/>
                  <a:gd name="connsiteY4297" fmla="*/ 153352 h 819527"/>
                  <a:gd name="connsiteX4298" fmla="*/ 187182 w 2570530"/>
                  <a:gd name="connsiteY4298" fmla="*/ 160592 h 819527"/>
                  <a:gd name="connsiteX4299" fmla="*/ 180887 w 2570530"/>
                  <a:gd name="connsiteY4299" fmla="*/ 164693 h 819527"/>
                  <a:gd name="connsiteX4300" fmla="*/ 170716 w 2570530"/>
                  <a:gd name="connsiteY4300" fmla="*/ 164372 h 819527"/>
                  <a:gd name="connsiteX4301" fmla="*/ 164955 w 2570530"/>
                  <a:gd name="connsiteY4301" fmla="*/ 159890 h 819527"/>
                  <a:gd name="connsiteX4302" fmla="*/ 165407 w 2570530"/>
                  <a:gd name="connsiteY4302" fmla="*/ 152650 h 819527"/>
                  <a:gd name="connsiteX4303" fmla="*/ 171702 w 2570530"/>
                  <a:gd name="connsiteY4303" fmla="*/ 148549 h 819527"/>
                  <a:gd name="connsiteX4304" fmla="*/ 176881 w 2570530"/>
                  <a:gd name="connsiteY4304" fmla="*/ 147210 h 819527"/>
                  <a:gd name="connsiteX4305" fmla="*/ 2332504 w 2570530"/>
                  <a:gd name="connsiteY4305" fmla="*/ 145219 h 819527"/>
                  <a:gd name="connsiteX4306" fmla="*/ 2341572 w 2570530"/>
                  <a:gd name="connsiteY4306" fmla="*/ 148028 h 819527"/>
                  <a:gd name="connsiteX4307" fmla="*/ 2363121 w 2570530"/>
                  <a:gd name="connsiteY4307" fmla="*/ 163921 h 819527"/>
                  <a:gd name="connsiteX4308" fmla="*/ 2362797 w 2570530"/>
                  <a:gd name="connsiteY4308" fmla="*/ 176926 h 819527"/>
                  <a:gd name="connsiteX4309" fmla="*/ 2348715 w 2570530"/>
                  <a:gd name="connsiteY4309" fmla="*/ 186602 h 819527"/>
                  <a:gd name="connsiteX4310" fmla="*/ 2330444 w 2570530"/>
                  <a:gd name="connsiteY4310" fmla="*/ 186372 h 819527"/>
                  <a:gd name="connsiteX4311" fmla="*/ 2308896 w 2570530"/>
                  <a:gd name="connsiteY4311" fmla="*/ 170479 h 819527"/>
                  <a:gd name="connsiteX4312" fmla="*/ 2309219 w 2570530"/>
                  <a:gd name="connsiteY4312" fmla="*/ 157473 h 819527"/>
                  <a:gd name="connsiteX4313" fmla="*/ 2323302 w 2570530"/>
                  <a:gd name="connsiteY4313" fmla="*/ 147797 h 819527"/>
                  <a:gd name="connsiteX4314" fmla="*/ 2332504 w 2570530"/>
                  <a:gd name="connsiteY4314" fmla="*/ 145219 h 819527"/>
                  <a:gd name="connsiteX4315" fmla="*/ 1701873 w 2570530"/>
                  <a:gd name="connsiteY4315" fmla="*/ 145219 h 819527"/>
                  <a:gd name="connsiteX4316" fmla="*/ 1710942 w 2570530"/>
                  <a:gd name="connsiteY4316" fmla="*/ 148028 h 819527"/>
                  <a:gd name="connsiteX4317" fmla="*/ 1732490 w 2570530"/>
                  <a:gd name="connsiteY4317" fmla="*/ 163921 h 819527"/>
                  <a:gd name="connsiteX4318" fmla="*/ 1732167 w 2570530"/>
                  <a:gd name="connsiteY4318" fmla="*/ 176926 h 819527"/>
                  <a:gd name="connsiteX4319" fmla="*/ 1718084 w 2570530"/>
                  <a:gd name="connsiteY4319" fmla="*/ 186602 h 819527"/>
                  <a:gd name="connsiteX4320" fmla="*/ 1699813 w 2570530"/>
                  <a:gd name="connsiteY4320" fmla="*/ 186372 h 819527"/>
                  <a:gd name="connsiteX4321" fmla="*/ 1678266 w 2570530"/>
                  <a:gd name="connsiteY4321" fmla="*/ 170479 h 819527"/>
                  <a:gd name="connsiteX4322" fmla="*/ 1678589 w 2570530"/>
                  <a:gd name="connsiteY4322" fmla="*/ 157473 h 819527"/>
                  <a:gd name="connsiteX4323" fmla="*/ 1692671 w 2570530"/>
                  <a:gd name="connsiteY4323" fmla="*/ 147797 h 819527"/>
                  <a:gd name="connsiteX4324" fmla="*/ 1701873 w 2570530"/>
                  <a:gd name="connsiteY4324" fmla="*/ 145219 h 819527"/>
                  <a:gd name="connsiteX4325" fmla="*/ 1071370 w 2570530"/>
                  <a:gd name="connsiteY4325" fmla="*/ 145219 h 819527"/>
                  <a:gd name="connsiteX4326" fmla="*/ 1080439 w 2570530"/>
                  <a:gd name="connsiteY4326" fmla="*/ 148028 h 819527"/>
                  <a:gd name="connsiteX4327" fmla="*/ 1101987 w 2570530"/>
                  <a:gd name="connsiteY4327" fmla="*/ 163921 h 819527"/>
                  <a:gd name="connsiteX4328" fmla="*/ 1101663 w 2570530"/>
                  <a:gd name="connsiteY4328" fmla="*/ 176926 h 819527"/>
                  <a:gd name="connsiteX4329" fmla="*/ 1087580 w 2570530"/>
                  <a:gd name="connsiteY4329" fmla="*/ 186602 h 819527"/>
                  <a:gd name="connsiteX4330" fmla="*/ 1069310 w 2570530"/>
                  <a:gd name="connsiteY4330" fmla="*/ 186372 h 819527"/>
                  <a:gd name="connsiteX4331" fmla="*/ 1047762 w 2570530"/>
                  <a:gd name="connsiteY4331" fmla="*/ 170479 h 819527"/>
                  <a:gd name="connsiteX4332" fmla="*/ 1048086 w 2570530"/>
                  <a:gd name="connsiteY4332" fmla="*/ 157473 h 819527"/>
                  <a:gd name="connsiteX4333" fmla="*/ 1062168 w 2570530"/>
                  <a:gd name="connsiteY4333" fmla="*/ 147797 h 819527"/>
                  <a:gd name="connsiteX4334" fmla="*/ 1071370 w 2570530"/>
                  <a:gd name="connsiteY4334" fmla="*/ 145219 h 819527"/>
                  <a:gd name="connsiteX4335" fmla="*/ 442060 w 2570530"/>
                  <a:gd name="connsiteY4335" fmla="*/ 145219 h 819527"/>
                  <a:gd name="connsiteX4336" fmla="*/ 451129 w 2570530"/>
                  <a:gd name="connsiteY4336" fmla="*/ 148028 h 819527"/>
                  <a:gd name="connsiteX4337" fmla="*/ 472677 w 2570530"/>
                  <a:gd name="connsiteY4337" fmla="*/ 163921 h 819527"/>
                  <a:gd name="connsiteX4338" fmla="*/ 472354 w 2570530"/>
                  <a:gd name="connsiteY4338" fmla="*/ 176926 h 819527"/>
                  <a:gd name="connsiteX4339" fmla="*/ 458271 w 2570530"/>
                  <a:gd name="connsiteY4339" fmla="*/ 186602 h 819527"/>
                  <a:gd name="connsiteX4340" fmla="*/ 440001 w 2570530"/>
                  <a:gd name="connsiteY4340" fmla="*/ 186372 h 819527"/>
                  <a:gd name="connsiteX4341" fmla="*/ 418452 w 2570530"/>
                  <a:gd name="connsiteY4341" fmla="*/ 170479 h 819527"/>
                  <a:gd name="connsiteX4342" fmla="*/ 418776 w 2570530"/>
                  <a:gd name="connsiteY4342" fmla="*/ 157473 h 819527"/>
                  <a:gd name="connsiteX4343" fmla="*/ 432859 w 2570530"/>
                  <a:gd name="connsiteY4343" fmla="*/ 147797 h 819527"/>
                  <a:gd name="connsiteX4344" fmla="*/ 442060 w 2570530"/>
                  <a:gd name="connsiteY4344" fmla="*/ 145219 h 819527"/>
                  <a:gd name="connsiteX4345" fmla="*/ 2021475 w 2570530"/>
                  <a:gd name="connsiteY4345" fmla="*/ 136433 h 819527"/>
                  <a:gd name="connsiteX4346" fmla="*/ 2024980 w 2570530"/>
                  <a:gd name="connsiteY4346" fmla="*/ 136433 h 819527"/>
                  <a:gd name="connsiteX4347" fmla="*/ 2032042 w 2570530"/>
                  <a:gd name="connsiteY4347" fmla="*/ 136433 h 819527"/>
                  <a:gd name="connsiteX4348" fmla="*/ 2043007 w 2570530"/>
                  <a:gd name="connsiteY4348" fmla="*/ 144239 h 819527"/>
                  <a:gd name="connsiteX4349" fmla="*/ 2043007 w 2570530"/>
                  <a:gd name="connsiteY4349" fmla="*/ 153984 h 819527"/>
                  <a:gd name="connsiteX4350" fmla="*/ 2032043 w 2570530"/>
                  <a:gd name="connsiteY4350" fmla="*/ 161789 h 819527"/>
                  <a:gd name="connsiteX4351" fmla="*/ 2024980 w 2570530"/>
                  <a:gd name="connsiteY4351" fmla="*/ 161789 h 819527"/>
                  <a:gd name="connsiteX4352" fmla="*/ 2021475 w 2570530"/>
                  <a:gd name="connsiteY4352" fmla="*/ 161789 h 819527"/>
                  <a:gd name="connsiteX4353" fmla="*/ 2010511 w 2570530"/>
                  <a:gd name="connsiteY4353" fmla="*/ 153984 h 819527"/>
                  <a:gd name="connsiteX4354" fmla="*/ 2010511 w 2570530"/>
                  <a:gd name="connsiteY4354" fmla="*/ 144238 h 819527"/>
                  <a:gd name="connsiteX4355" fmla="*/ 2021475 w 2570530"/>
                  <a:gd name="connsiteY4355" fmla="*/ 136433 h 819527"/>
                  <a:gd name="connsiteX4356" fmla="*/ 1390971 w 2570530"/>
                  <a:gd name="connsiteY4356" fmla="*/ 136433 h 819527"/>
                  <a:gd name="connsiteX4357" fmla="*/ 1394350 w 2570530"/>
                  <a:gd name="connsiteY4357" fmla="*/ 136433 h 819527"/>
                  <a:gd name="connsiteX4358" fmla="*/ 1401412 w 2570530"/>
                  <a:gd name="connsiteY4358" fmla="*/ 136433 h 819527"/>
                  <a:gd name="connsiteX4359" fmla="*/ 1412376 w 2570530"/>
                  <a:gd name="connsiteY4359" fmla="*/ 144239 h 819527"/>
                  <a:gd name="connsiteX4360" fmla="*/ 1412377 w 2570530"/>
                  <a:gd name="connsiteY4360" fmla="*/ 153984 h 819527"/>
                  <a:gd name="connsiteX4361" fmla="*/ 1401413 w 2570530"/>
                  <a:gd name="connsiteY4361" fmla="*/ 161789 h 819527"/>
                  <a:gd name="connsiteX4362" fmla="*/ 1394350 w 2570530"/>
                  <a:gd name="connsiteY4362" fmla="*/ 161789 h 819527"/>
                  <a:gd name="connsiteX4363" fmla="*/ 1390972 w 2570530"/>
                  <a:gd name="connsiteY4363" fmla="*/ 161789 h 819527"/>
                  <a:gd name="connsiteX4364" fmla="*/ 1380008 w 2570530"/>
                  <a:gd name="connsiteY4364" fmla="*/ 153984 h 819527"/>
                  <a:gd name="connsiteX4365" fmla="*/ 1380008 w 2570530"/>
                  <a:gd name="connsiteY4365" fmla="*/ 144238 h 819527"/>
                  <a:gd name="connsiteX4366" fmla="*/ 1390971 w 2570530"/>
                  <a:gd name="connsiteY4366" fmla="*/ 136433 h 819527"/>
                  <a:gd name="connsiteX4367" fmla="*/ 761662 w 2570530"/>
                  <a:gd name="connsiteY4367" fmla="*/ 136433 h 819527"/>
                  <a:gd name="connsiteX4368" fmla="*/ 763846 w 2570530"/>
                  <a:gd name="connsiteY4368" fmla="*/ 136433 h 819527"/>
                  <a:gd name="connsiteX4369" fmla="*/ 770909 w 2570530"/>
                  <a:gd name="connsiteY4369" fmla="*/ 136433 h 819527"/>
                  <a:gd name="connsiteX4370" fmla="*/ 781873 w 2570530"/>
                  <a:gd name="connsiteY4370" fmla="*/ 144239 h 819527"/>
                  <a:gd name="connsiteX4371" fmla="*/ 781874 w 2570530"/>
                  <a:gd name="connsiteY4371" fmla="*/ 153984 h 819527"/>
                  <a:gd name="connsiteX4372" fmla="*/ 770909 w 2570530"/>
                  <a:gd name="connsiteY4372" fmla="*/ 161789 h 819527"/>
                  <a:gd name="connsiteX4373" fmla="*/ 763846 w 2570530"/>
                  <a:gd name="connsiteY4373" fmla="*/ 161789 h 819527"/>
                  <a:gd name="connsiteX4374" fmla="*/ 761663 w 2570530"/>
                  <a:gd name="connsiteY4374" fmla="*/ 161789 h 819527"/>
                  <a:gd name="connsiteX4375" fmla="*/ 750698 w 2570530"/>
                  <a:gd name="connsiteY4375" fmla="*/ 153984 h 819527"/>
                  <a:gd name="connsiteX4376" fmla="*/ 750698 w 2570530"/>
                  <a:gd name="connsiteY4376" fmla="*/ 144238 h 819527"/>
                  <a:gd name="connsiteX4377" fmla="*/ 761662 w 2570530"/>
                  <a:gd name="connsiteY4377" fmla="*/ 136433 h 819527"/>
                  <a:gd name="connsiteX4378" fmla="*/ 131159 w 2570530"/>
                  <a:gd name="connsiteY4378" fmla="*/ 136433 h 819527"/>
                  <a:gd name="connsiteX4379" fmla="*/ 134537 w 2570530"/>
                  <a:gd name="connsiteY4379" fmla="*/ 136433 h 819527"/>
                  <a:gd name="connsiteX4380" fmla="*/ 141599 w 2570530"/>
                  <a:gd name="connsiteY4380" fmla="*/ 136433 h 819527"/>
                  <a:gd name="connsiteX4381" fmla="*/ 152564 w 2570530"/>
                  <a:gd name="connsiteY4381" fmla="*/ 144239 h 819527"/>
                  <a:gd name="connsiteX4382" fmla="*/ 152564 w 2570530"/>
                  <a:gd name="connsiteY4382" fmla="*/ 153984 h 819527"/>
                  <a:gd name="connsiteX4383" fmla="*/ 141599 w 2570530"/>
                  <a:gd name="connsiteY4383" fmla="*/ 161789 h 819527"/>
                  <a:gd name="connsiteX4384" fmla="*/ 134537 w 2570530"/>
                  <a:gd name="connsiteY4384" fmla="*/ 161789 h 819527"/>
                  <a:gd name="connsiteX4385" fmla="*/ 131159 w 2570530"/>
                  <a:gd name="connsiteY4385" fmla="*/ 161789 h 819527"/>
                  <a:gd name="connsiteX4386" fmla="*/ 120194 w 2570530"/>
                  <a:gd name="connsiteY4386" fmla="*/ 153984 h 819527"/>
                  <a:gd name="connsiteX4387" fmla="*/ 120194 w 2570530"/>
                  <a:gd name="connsiteY4387" fmla="*/ 144238 h 819527"/>
                  <a:gd name="connsiteX4388" fmla="*/ 131159 w 2570530"/>
                  <a:gd name="connsiteY4388" fmla="*/ 136433 h 819527"/>
                  <a:gd name="connsiteX4389" fmla="*/ 2356365 w 2570530"/>
                  <a:gd name="connsiteY4389" fmla="*/ 126805 h 819527"/>
                  <a:gd name="connsiteX4390" fmla="*/ 2361357 w 2570530"/>
                  <a:gd name="connsiteY4390" fmla="*/ 128465 h 819527"/>
                  <a:gd name="connsiteX4391" fmla="*/ 2367117 w 2570530"/>
                  <a:gd name="connsiteY4391" fmla="*/ 132946 h 819527"/>
                  <a:gd name="connsiteX4392" fmla="*/ 2366666 w 2570530"/>
                  <a:gd name="connsiteY4392" fmla="*/ 140187 h 819527"/>
                  <a:gd name="connsiteX4393" fmla="*/ 2360371 w 2570530"/>
                  <a:gd name="connsiteY4393" fmla="*/ 144288 h 819527"/>
                  <a:gd name="connsiteX4394" fmla="*/ 2350199 w 2570530"/>
                  <a:gd name="connsiteY4394" fmla="*/ 143966 h 819527"/>
                  <a:gd name="connsiteX4395" fmla="*/ 2344439 w 2570530"/>
                  <a:gd name="connsiteY4395" fmla="*/ 139485 h 819527"/>
                  <a:gd name="connsiteX4396" fmla="*/ 2344890 w 2570530"/>
                  <a:gd name="connsiteY4396" fmla="*/ 132245 h 819527"/>
                  <a:gd name="connsiteX4397" fmla="*/ 2351185 w 2570530"/>
                  <a:gd name="connsiteY4397" fmla="*/ 128144 h 819527"/>
                  <a:gd name="connsiteX4398" fmla="*/ 2356365 w 2570530"/>
                  <a:gd name="connsiteY4398" fmla="*/ 126805 h 819527"/>
                  <a:gd name="connsiteX4399" fmla="*/ 1725734 w 2570530"/>
                  <a:gd name="connsiteY4399" fmla="*/ 126805 h 819527"/>
                  <a:gd name="connsiteX4400" fmla="*/ 1730726 w 2570530"/>
                  <a:gd name="connsiteY4400" fmla="*/ 128465 h 819527"/>
                  <a:gd name="connsiteX4401" fmla="*/ 1736487 w 2570530"/>
                  <a:gd name="connsiteY4401" fmla="*/ 132946 h 819527"/>
                  <a:gd name="connsiteX4402" fmla="*/ 1736035 w 2570530"/>
                  <a:gd name="connsiteY4402" fmla="*/ 140187 h 819527"/>
                  <a:gd name="connsiteX4403" fmla="*/ 1729740 w 2570530"/>
                  <a:gd name="connsiteY4403" fmla="*/ 144288 h 819527"/>
                  <a:gd name="connsiteX4404" fmla="*/ 1719569 w 2570530"/>
                  <a:gd name="connsiteY4404" fmla="*/ 143966 h 819527"/>
                  <a:gd name="connsiteX4405" fmla="*/ 1713809 w 2570530"/>
                  <a:gd name="connsiteY4405" fmla="*/ 139485 h 819527"/>
                  <a:gd name="connsiteX4406" fmla="*/ 1714260 w 2570530"/>
                  <a:gd name="connsiteY4406" fmla="*/ 132245 h 819527"/>
                  <a:gd name="connsiteX4407" fmla="*/ 1720555 w 2570530"/>
                  <a:gd name="connsiteY4407" fmla="*/ 128144 h 819527"/>
                  <a:gd name="connsiteX4408" fmla="*/ 1725734 w 2570530"/>
                  <a:gd name="connsiteY4408" fmla="*/ 126805 h 819527"/>
                  <a:gd name="connsiteX4409" fmla="*/ 1095231 w 2570530"/>
                  <a:gd name="connsiteY4409" fmla="*/ 126805 h 819527"/>
                  <a:gd name="connsiteX4410" fmla="*/ 1100223 w 2570530"/>
                  <a:gd name="connsiteY4410" fmla="*/ 128465 h 819527"/>
                  <a:gd name="connsiteX4411" fmla="*/ 1105983 w 2570530"/>
                  <a:gd name="connsiteY4411" fmla="*/ 132946 h 819527"/>
                  <a:gd name="connsiteX4412" fmla="*/ 1105532 w 2570530"/>
                  <a:gd name="connsiteY4412" fmla="*/ 140187 h 819527"/>
                  <a:gd name="connsiteX4413" fmla="*/ 1099237 w 2570530"/>
                  <a:gd name="connsiteY4413" fmla="*/ 144288 h 819527"/>
                  <a:gd name="connsiteX4414" fmla="*/ 1089066 w 2570530"/>
                  <a:gd name="connsiteY4414" fmla="*/ 143966 h 819527"/>
                  <a:gd name="connsiteX4415" fmla="*/ 1083305 w 2570530"/>
                  <a:gd name="connsiteY4415" fmla="*/ 139485 h 819527"/>
                  <a:gd name="connsiteX4416" fmla="*/ 1083757 w 2570530"/>
                  <a:gd name="connsiteY4416" fmla="*/ 132245 h 819527"/>
                  <a:gd name="connsiteX4417" fmla="*/ 1090052 w 2570530"/>
                  <a:gd name="connsiteY4417" fmla="*/ 128144 h 819527"/>
                  <a:gd name="connsiteX4418" fmla="*/ 1095231 w 2570530"/>
                  <a:gd name="connsiteY4418" fmla="*/ 126805 h 819527"/>
                  <a:gd name="connsiteX4419" fmla="*/ 465921 w 2570530"/>
                  <a:gd name="connsiteY4419" fmla="*/ 126805 h 819527"/>
                  <a:gd name="connsiteX4420" fmla="*/ 470913 w 2570530"/>
                  <a:gd name="connsiteY4420" fmla="*/ 128465 h 819527"/>
                  <a:gd name="connsiteX4421" fmla="*/ 476674 w 2570530"/>
                  <a:gd name="connsiteY4421" fmla="*/ 132946 h 819527"/>
                  <a:gd name="connsiteX4422" fmla="*/ 476222 w 2570530"/>
                  <a:gd name="connsiteY4422" fmla="*/ 140187 h 819527"/>
                  <a:gd name="connsiteX4423" fmla="*/ 469927 w 2570530"/>
                  <a:gd name="connsiteY4423" fmla="*/ 144288 h 819527"/>
                  <a:gd name="connsiteX4424" fmla="*/ 459756 w 2570530"/>
                  <a:gd name="connsiteY4424" fmla="*/ 143966 h 819527"/>
                  <a:gd name="connsiteX4425" fmla="*/ 453996 w 2570530"/>
                  <a:gd name="connsiteY4425" fmla="*/ 139485 h 819527"/>
                  <a:gd name="connsiteX4426" fmla="*/ 454447 w 2570530"/>
                  <a:gd name="connsiteY4426" fmla="*/ 132245 h 819527"/>
                  <a:gd name="connsiteX4427" fmla="*/ 460742 w 2570530"/>
                  <a:gd name="connsiteY4427" fmla="*/ 128144 h 819527"/>
                  <a:gd name="connsiteX4428" fmla="*/ 465921 w 2570530"/>
                  <a:gd name="connsiteY4428" fmla="*/ 126805 h 819527"/>
                  <a:gd name="connsiteX4429" fmla="*/ 2185217 w 2570530"/>
                  <a:gd name="connsiteY4429" fmla="*/ 102559 h 819527"/>
                  <a:gd name="connsiteX4430" fmla="*/ 2199632 w 2570530"/>
                  <a:gd name="connsiteY4430" fmla="*/ 106809 h 819527"/>
                  <a:gd name="connsiteX4431" fmla="*/ 2263057 w 2570530"/>
                  <a:gd name="connsiteY4431" fmla="*/ 151960 h 819527"/>
                  <a:gd name="connsiteX4432" fmla="*/ 2263057 w 2570530"/>
                  <a:gd name="connsiteY4432" fmla="*/ 172482 h 819527"/>
                  <a:gd name="connsiteX4433" fmla="*/ 2205295 w 2570530"/>
                  <a:gd name="connsiteY4433" fmla="*/ 213601 h 819527"/>
                  <a:gd name="connsiteX4434" fmla="*/ 2176465 w 2570530"/>
                  <a:gd name="connsiteY4434" fmla="*/ 213601 h 819527"/>
                  <a:gd name="connsiteX4435" fmla="*/ 2113040 w 2570530"/>
                  <a:gd name="connsiteY4435" fmla="*/ 168450 h 819527"/>
                  <a:gd name="connsiteX4436" fmla="*/ 2113039 w 2570530"/>
                  <a:gd name="connsiteY4436" fmla="*/ 147928 h 819527"/>
                  <a:gd name="connsiteX4437" fmla="*/ 2170801 w 2570530"/>
                  <a:gd name="connsiteY4437" fmla="*/ 106809 h 819527"/>
                  <a:gd name="connsiteX4438" fmla="*/ 2185217 w 2570530"/>
                  <a:gd name="connsiteY4438" fmla="*/ 102559 h 819527"/>
                  <a:gd name="connsiteX4439" fmla="*/ 1554587 w 2570530"/>
                  <a:gd name="connsiteY4439" fmla="*/ 102559 h 819527"/>
                  <a:gd name="connsiteX4440" fmla="*/ 1569001 w 2570530"/>
                  <a:gd name="connsiteY4440" fmla="*/ 106809 h 819527"/>
                  <a:gd name="connsiteX4441" fmla="*/ 1632427 w 2570530"/>
                  <a:gd name="connsiteY4441" fmla="*/ 151960 h 819527"/>
                  <a:gd name="connsiteX4442" fmla="*/ 1632427 w 2570530"/>
                  <a:gd name="connsiteY4442" fmla="*/ 172482 h 819527"/>
                  <a:gd name="connsiteX4443" fmla="*/ 1574664 w 2570530"/>
                  <a:gd name="connsiteY4443" fmla="*/ 213601 h 819527"/>
                  <a:gd name="connsiteX4444" fmla="*/ 1545834 w 2570530"/>
                  <a:gd name="connsiteY4444" fmla="*/ 213601 h 819527"/>
                  <a:gd name="connsiteX4445" fmla="*/ 1482409 w 2570530"/>
                  <a:gd name="connsiteY4445" fmla="*/ 168450 h 819527"/>
                  <a:gd name="connsiteX4446" fmla="*/ 1482409 w 2570530"/>
                  <a:gd name="connsiteY4446" fmla="*/ 147928 h 819527"/>
                  <a:gd name="connsiteX4447" fmla="*/ 1540171 w 2570530"/>
                  <a:gd name="connsiteY4447" fmla="*/ 106809 h 819527"/>
                  <a:gd name="connsiteX4448" fmla="*/ 1554587 w 2570530"/>
                  <a:gd name="connsiteY4448" fmla="*/ 102559 h 819527"/>
                  <a:gd name="connsiteX4449" fmla="*/ 924083 w 2570530"/>
                  <a:gd name="connsiteY4449" fmla="*/ 102559 h 819527"/>
                  <a:gd name="connsiteX4450" fmla="*/ 938498 w 2570530"/>
                  <a:gd name="connsiteY4450" fmla="*/ 106809 h 819527"/>
                  <a:gd name="connsiteX4451" fmla="*/ 1001923 w 2570530"/>
                  <a:gd name="connsiteY4451" fmla="*/ 151960 h 819527"/>
                  <a:gd name="connsiteX4452" fmla="*/ 1001923 w 2570530"/>
                  <a:gd name="connsiteY4452" fmla="*/ 172482 h 819527"/>
                  <a:gd name="connsiteX4453" fmla="*/ 944161 w 2570530"/>
                  <a:gd name="connsiteY4453" fmla="*/ 213601 h 819527"/>
                  <a:gd name="connsiteX4454" fmla="*/ 915331 w 2570530"/>
                  <a:gd name="connsiteY4454" fmla="*/ 213601 h 819527"/>
                  <a:gd name="connsiteX4455" fmla="*/ 851906 w 2570530"/>
                  <a:gd name="connsiteY4455" fmla="*/ 168450 h 819527"/>
                  <a:gd name="connsiteX4456" fmla="*/ 851905 w 2570530"/>
                  <a:gd name="connsiteY4456" fmla="*/ 147928 h 819527"/>
                  <a:gd name="connsiteX4457" fmla="*/ 909667 w 2570530"/>
                  <a:gd name="connsiteY4457" fmla="*/ 106809 h 819527"/>
                  <a:gd name="connsiteX4458" fmla="*/ 924083 w 2570530"/>
                  <a:gd name="connsiteY4458" fmla="*/ 102559 h 819527"/>
                  <a:gd name="connsiteX4459" fmla="*/ 294773 w 2570530"/>
                  <a:gd name="connsiteY4459" fmla="*/ 102559 h 819527"/>
                  <a:gd name="connsiteX4460" fmla="*/ 309188 w 2570530"/>
                  <a:gd name="connsiteY4460" fmla="*/ 106809 h 819527"/>
                  <a:gd name="connsiteX4461" fmla="*/ 372613 w 2570530"/>
                  <a:gd name="connsiteY4461" fmla="*/ 151960 h 819527"/>
                  <a:gd name="connsiteX4462" fmla="*/ 372613 w 2570530"/>
                  <a:gd name="connsiteY4462" fmla="*/ 172482 h 819527"/>
                  <a:gd name="connsiteX4463" fmla="*/ 314852 w 2570530"/>
                  <a:gd name="connsiteY4463" fmla="*/ 213601 h 819527"/>
                  <a:gd name="connsiteX4464" fmla="*/ 286021 w 2570530"/>
                  <a:gd name="connsiteY4464" fmla="*/ 213601 h 819527"/>
                  <a:gd name="connsiteX4465" fmla="*/ 222596 w 2570530"/>
                  <a:gd name="connsiteY4465" fmla="*/ 168450 h 819527"/>
                  <a:gd name="connsiteX4466" fmla="*/ 222596 w 2570530"/>
                  <a:gd name="connsiteY4466" fmla="*/ 147928 h 819527"/>
                  <a:gd name="connsiteX4467" fmla="*/ 280357 w 2570530"/>
                  <a:gd name="connsiteY4467" fmla="*/ 106809 h 819527"/>
                  <a:gd name="connsiteX4468" fmla="*/ 294773 w 2570530"/>
                  <a:gd name="connsiteY4468" fmla="*/ 102559 h 819527"/>
                  <a:gd name="connsiteX4469" fmla="*/ 2426540 w 2570530"/>
                  <a:gd name="connsiteY4469" fmla="*/ 92531 h 819527"/>
                  <a:gd name="connsiteX4470" fmla="*/ 2434596 w 2570530"/>
                  <a:gd name="connsiteY4470" fmla="*/ 92555 h 819527"/>
                  <a:gd name="connsiteX4471" fmla="*/ 2445001 w 2570530"/>
                  <a:gd name="connsiteY4471" fmla="*/ 95260 h 819527"/>
                  <a:gd name="connsiteX4472" fmla="*/ 2449585 w 2570530"/>
                  <a:gd name="connsiteY4472" fmla="*/ 97258 h 819527"/>
                  <a:gd name="connsiteX4473" fmla="*/ 2464688 w 2570530"/>
                  <a:gd name="connsiteY4473" fmla="*/ 183258 h 819527"/>
                  <a:gd name="connsiteX4474" fmla="*/ 2457176 w 2570530"/>
                  <a:gd name="connsiteY4474" fmla="*/ 182413 h 819527"/>
                  <a:gd name="connsiteX4475" fmla="*/ 2393798 w 2570530"/>
                  <a:gd name="connsiteY4475" fmla="*/ 154789 h 819527"/>
                  <a:gd name="connsiteX4476" fmla="*/ 2384573 w 2570530"/>
                  <a:gd name="connsiteY4476" fmla="*/ 127481 h 819527"/>
                  <a:gd name="connsiteX4477" fmla="*/ 2406640 w 2570530"/>
                  <a:gd name="connsiteY4477" fmla="*/ 101827 h 819527"/>
                  <a:gd name="connsiteX4478" fmla="*/ 2426540 w 2570530"/>
                  <a:gd name="connsiteY4478" fmla="*/ 92531 h 819527"/>
                  <a:gd name="connsiteX4479" fmla="*/ 1795909 w 2570530"/>
                  <a:gd name="connsiteY4479" fmla="*/ 92531 h 819527"/>
                  <a:gd name="connsiteX4480" fmla="*/ 1803964 w 2570530"/>
                  <a:gd name="connsiteY4480" fmla="*/ 92555 h 819527"/>
                  <a:gd name="connsiteX4481" fmla="*/ 1814370 w 2570530"/>
                  <a:gd name="connsiteY4481" fmla="*/ 95260 h 819527"/>
                  <a:gd name="connsiteX4482" fmla="*/ 1877748 w 2570530"/>
                  <a:gd name="connsiteY4482" fmla="*/ 122884 h 819527"/>
                  <a:gd name="connsiteX4483" fmla="*/ 1886973 w 2570530"/>
                  <a:gd name="connsiteY4483" fmla="*/ 150192 h 819527"/>
                  <a:gd name="connsiteX4484" fmla="*/ 1864906 w 2570530"/>
                  <a:gd name="connsiteY4484" fmla="*/ 175847 h 819527"/>
                  <a:gd name="connsiteX4485" fmla="*/ 1826545 w 2570530"/>
                  <a:gd name="connsiteY4485" fmla="*/ 182413 h 819527"/>
                  <a:gd name="connsiteX4486" fmla="*/ 1763168 w 2570530"/>
                  <a:gd name="connsiteY4486" fmla="*/ 154789 h 819527"/>
                  <a:gd name="connsiteX4487" fmla="*/ 1753943 w 2570530"/>
                  <a:gd name="connsiteY4487" fmla="*/ 127481 h 819527"/>
                  <a:gd name="connsiteX4488" fmla="*/ 1776010 w 2570530"/>
                  <a:gd name="connsiteY4488" fmla="*/ 101827 h 819527"/>
                  <a:gd name="connsiteX4489" fmla="*/ 1795909 w 2570530"/>
                  <a:gd name="connsiteY4489" fmla="*/ 92531 h 819527"/>
                  <a:gd name="connsiteX4490" fmla="*/ 1165406 w 2570530"/>
                  <a:gd name="connsiteY4490" fmla="*/ 92531 h 819527"/>
                  <a:gd name="connsiteX4491" fmla="*/ 1173461 w 2570530"/>
                  <a:gd name="connsiteY4491" fmla="*/ 92555 h 819527"/>
                  <a:gd name="connsiteX4492" fmla="*/ 1183867 w 2570530"/>
                  <a:gd name="connsiteY4492" fmla="*/ 95260 h 819527"/>
                  <a:gd name="connsiteX4493" fmla="*/ 1247245 w 2570530"/>
                  <a:gd name="connsiteY4493" fmla="*/ 122884 h 819527"/>
                  <a:gd name="connsiteX4494" fmla="*/ 1256470 w 2570530"/>
                  <a:gd name="connsiteY4494" fmla="*/ 150192 h 819527"/>
                  <a:gd name="connsiteX4495" fmla="*/ 1234403 w 2570530"/>
                  <a:gd name="connsiteY4495" fmla="*/ 175847 h 819527"/>
                  <a:gd name="connsiteX4496" fmla="*/ 1196041 w 2570530"/>
                  <a:gd name="connsiteY4496" fmla="*/ 182413 h 819527"/>
                  <a:gd name="connsiteX4497" fmla="*/ 1132665 w 2570530"/>
                  <a:gd name="connsiteY4497" fmla="*/ 154789 h 819527"/>
                  <a:gd name="connsiteX4498" fmla="*/ 1123440 w 2570530"/>
                  <a:gd name="connsiteY4498" fmla="*/ 127481 h 819527"/>
                  <a:gd name="connsiteX4499" fmla="*/ 1145506 w 2570530"/>
                  <a:gd name="connsiteY4499" fmla="*/ 101827 h 819527"/>
                  <a:gd name="connsiteX4500" fmla="*/ 1165406 w 2570530"/>
                  <a:gd name="connsiteY4500" fmla="*/ 92531 h 819527"/>
                  <a:gd name="connsiteX4501" fmla="*/ 536097 w 2570530"/>
                  <a:gd name="connsiteY4501" fmla="*/ 92531 h 819527"/>
                  <a:gd name="connsiteX4502" fmla="*/ 544152 w 2570530"/>
                  <a:gd name="connsiteY4502" fmla="*/ 92555 h 819527"/>
                  <a:gd name="connsiteX4503" fmla="*/ 554557 w 2570530"/>
                  <a:gd name="connsiteY4503" fmla="*/ 95260 h 819527"/>
                  <a:gd name="connsiteX4504" fmla="*/ 617935 w 2570530"/>
                  <a:gd name="connsiteY4504" fmla="*/ 122884 h 819527"/>
                  <a:gd name="connsiteX4505" fmla="*/ 627160 w 2570530"/>
                  <a:gd name="connsiteY4505" fmla="*/ 150192 h 819527"/>
                  <a:gd name="connsiteX4506" fmla="*/ 605094 w 2570530"/>
                  <a:gd name="connsiteY4506" fmla="*/ 175847 h 819527"/>
                  <a:gd name="connsiteX4507" fmla="*/ 566732 w 2570530"/>
                  <a:gd name="connsiteY4507" fmla="*/ 182413 h 819527"/>
                  <a:gd name="connsiteX4508" fmla="*/ 503355 w 2570530"/>
                  <a:gd name="connsiteY4508" fmla="*/ 154789 h 819527"/>
                  <a:gd name="connsiteX4509" fmla="*/ 494130 w 2570530"/>
                  <a:gd name="connsiteY4509" fmla="*/ 127481 h 819527"/>
                  <a:gd name="connsiteX4510" fmla="*/ 516196 w 2570530"/>
                  <a:gd name="connsiteY4510" fmla="*/ 101827 h 819527"/>
                  <a:gd name="connsiteX4511" fmla="*/ 536097 w 2570530"/>
                  <a:gd name="connsiteY4511" fmla="*/ 92531 h 819527"/>
                  <a:gd name="connsiteX4512" fmla="*/ 2375826 w 2570530"/>
                  <a:gd name="connsiteY4512" fmla="*/ 86651 h 819527"/>
                  <a:gd name="connsiteX4513" fmla="*/ 2383133 w 2570530"/>
                  <a:gd name="connsiteY4513" fmla="*/ 89589 h 819527"/>
                  <a:gd name="connsiteX4514" fmla="*/ 2391139 w 2570530"/>
                  <a:gd name="connsiteY4514" fmla="*/ 96875 h 819527"/>
                  <a:gd name="connsiteX4515" fmla="*/ 2389258 w 2570530"/>
                  <a:gd name="connsiteY4515" fmla="*/ 107832 h 819527"/>
                  <a:gd name="connsiteX4516" fmla="*/ 2378476 w 2570530"/>
                  <a:gd name="connsiteY4516" fmla="*/ 113837 h 819527"/>
                  <a:gd name="connsiteX4517" fmla="*/ 2363084 w 2570530"/>
                  <a:gd name="connsiteY4517" fmla="*/ 112498 h 819527"/>
                  <a:gd name="connsiteX4518" fmla="*/ 2355077 w 2570530"/>
                  <a:gd name="connsiteY4518" fmla="*/ 105212 h 819527"/>
                  <a:gd name="connsiteX4519" fmla="*/ 2356958 w 2570530"/>
                  <a:gd name="connsiteY4519" fmla="*/ 94255 h 819527"/>
                  <a:gd name="connsiteX4520" fmla="*/ 2367741 w 2570530"/>
                  <a:gd name="connsiteY4520" fmla="*/ 88251 h 819527"/>
                  <a:gd name="connsiteX4521" fmla="*/ 2375826 w 2570530"/>
                  <a:gd name="connsiteY4521" fmla="*/ 86651 h 819527"/>
                  <a:gd name="connsiteX4522" fmla="*/ 1745195 w 2570530"/>
                  <a:gd name="connsiteY4522" fmla="*/ 86651 h 819527"/>
                  <a:gd name="connsiteX4523" fmla="*/ 1752502 w 2570530"/>
                  <a:gd name="connsiteY4523" fmla="*/ 89589 h 819527"/>
                  <a:gd name="connsiteX4524" fmla="*/ 1760508 w 2570530"/>
                  <a:gd name="connsiteY4524" fmla="*/ 96875 h 819527"/>
                  <a:gd name="connsiteX4525" fmla="*/ 1758628 w 2570530"/>
                  <a:gd name="connsiteY4525" fmla="*/ 107832 h 819527"/>
                  <a:gd name="connsiteX4526" fmla="*/ 1747845 w 2570530"/>
                  <a:gd name="connsiteY4526" fmla="*/ 113837 h 819527"/>
                  <a:gd name="connsiteX4527" fmla="*/ 1732454 w 2570530"/>
                  <a:gd name="connsiteY4527" fmla="*/ 112498 h 819527"/>
                  <a:gd name="connsiteX4528" fmla="*/ 1724447 w 2570530"/>
                  <a:gd name="connsiteY4528" fmla="*/ 105212 h 819527"/>
                  <a:gd name="connsiteX4529" fmla="*/ 1726328 w 2570530"/>
                  <a:gd name="connsiteY4529" fmla="*/ 94255 h 819527"/>
                  <a:gd name="connsiteX4530" fmla="*/ 1737110 w 2570530"/>
                  <a:gd name="connsiteY4530" fmla="*/ 88251 h 819527"/>
                  <a:gd name="connsiteX4531" fmla="*/ 1745195 w 2570530"/>
                  <a:gd name="connsiteY4531" fmla="*/ 86651 h 819527"/>
                  <a:gd name="connsiteX4532" fmla="*/ 1114692 w 2570530"/>
                  <a:gd name="connsiteY4532" fmla="*/ 86651 h 819527"/>
                  <a:gd name="connsiteX4533" fmla="*/ 1121998 w 2570530"/>
                  <a:gd name="connsiteY4533" fmla="*/ 89589 h 819527"/>
                  <a:gd name="connsiteX4534" fmla="*/ 1130005 w 2570530"/>
                  <a:gd name="connsiteY4534" fmla="*/ 96875 h 819527"/>
                  <a:gd name="connsiteX4535" fmla="*/ 1128124 w 2570530"/>
                  <a:gd name="connsiteY4535" fmla="*/ 107832 h 819527"/>
                  <a:gd name="connsiteX4536" fmla="*/ 1117341 w 2570530"/>
                  <a:gd name="connsiteY4536" fmla="*/ 113837 h 819527"/>
                  <a:gd name="connsiteX4537" fmla="*/ 1101950 w 2570530"/>
                  <a:gd name="connsiteY4537" fmla="*/ 112498 h 819527"/>
                  <a:gd name="connsiteX4538" fmla="*/ 1093944 w 2570530"/>
                  <a:gd name="connsiteY4538" fmla="*/ 105212 h 819527"/>
                  <a:gd name="connsiteX4539" fmla="*/ 1095825 w 2570530"/>
                  <a:gd name="connsiteY4539" fmla="*/ 94255 h 819527"/>
                  <a:gd name="connsiteX4540" fmla="*/ 1106607 w 2570530"/>
                  <a:gd name="connsiteY4540" fmla="*/ 88251 h 819527"/>
                  <a:gd name="connsiteX4541" fmla="*/ 1114692 w 2570530"/>
                  <a:gd name="connsiteY4541" fmla="*/ 86651 h 819527"/>
                  <a:gd name="connsiteX4542" fmla="*/ 485383 w 2570530"/>
                  <a:gd name="connsiteY4542" fmla="*/ 86651 h 819527"/>
                  <a:gd name="connsiteX4543" fmla="*/ 492689 w 2570530"/>
                  <a:gd name="connsiteY4543" fmla="*/ 89589 h 819527"/>
                  <a:gd name="connsiteX4544" fmla="*/ 500695 w 2570530"/>
                  <a:gd name="connsiteY4544" fmla="*/ 96875 h 819527"/>
                  <a:gd name="connsiteX4545" fmla="*/ 498815 w 2570530"/>
                  <a:gd name="connsiteY4545" fmla="*/ 107832 h 819527"/>
                  <a:gd name="connsiteX4546" fmla="*/ 488032 w 2570530"/>
                  <a:gd name="connsiteY4546" fmla="*/ 113837 h 819527"/>
                  <a:gd name="connsiteX4547" fmla="*/ 472641 w 2570530"/>
                  <a:gd name="connsiteY4547" fmla="*/ 112498 h 819527"/>
                  <a:gd name="connsiteX4548" fmla="*/ 464634 w 2570530"/>
                  <a:gd name="connsiteY4548" fmla="*/ 105212 h 819527"/>
                  <a:gd name="connsiteX4549" fmla="*/ 466515 w 2570530"/>
                  <a:gd name="connsiteY4549" fmla="*/ 94255 h 819527"/>
                  <a:gd name="connsiteX4550" fmla="*/ 477297 w 2570530"/>
                  <a:gd name="connsiteY4550" fmla="*/ 88251 h 819527"/>
                  <a:gd name="connsiteX4551" fmla="*/ 485383 w 2570530"/>
                  <a:gd name="connsiteY4551" fmla="*/ 86651 h 819527"/>
                  <a:gd name="connsiteX4552" fmla="*/ 2307999 w 2570530"/>
                  <a:gd name="connsiteY4552" fmla="*/ 86618 h 819527"/>
                  <a:gd name="connsiteX4553" fmla="*/ 2322486 w 2570530"/>
                  <a:gd name="connsiteY4553" fmla="*/ 92445 h 819527"/>
                  <a:gd name="connsiteX4554" fmla="*/ 2338361 w 2570530"/>
                  <a:gd name="connsiteY4554" fmla="*/ 106891 h 819527"/>
                  <a:gd name="connsiteX4555" fmla="*/ 2334633 w 2570530"/>
                  <a:gd name="connsiteY4555" fmla="*/ 128616 h 819527"/>
                  <a:gd name="connsiteX4556" fmla="*/ 2300567 w 2570530"/>
                  <a:gd name="connsiteY4556" fmla="*/ 147585 h 819527"/>
                  <a:gd name="connsiteX4557" fmla="*/ 2270049 w 2570530"/>
                  <a:gd name="connsiteY4557" fmla="*/ 144931 h 819527"/>
                  <a:gd name="connsiteX4558" fmla="*/ 2254173 w 2570530"/>
                  <a:gd name="connsiteY4558" fmla="*/ 130484 h 819527"/>
                  <a:gd name="connsiteX4559" fmla="*/ 2257902 w 2570530"/>
                  <a:gd name="connsiteY4559" fmla="*/ 108760 h 819527"/>
                  <a:gd name="connsiteX4560" fmla="*/ 2291968 w 2570530"/>
                  <a:gd name="connsiteY4560" fmla="*/ 89790 h 819527"/>
                  <a:gd name="connsiteX4561" fmla="*/ 2307999 w 2570530"/>
                  <a:gd name="connsiteY4561" fmla="*/ 86618 h 819527"/>
                  <a:gd name="connsiteX4562" fmla="*/ 1677368 w 2570530"/>
                  <a:gd name="connsiteY4562" fmla="*/ 86618 h 819527"/>
                  <a:gd name="connsiteX4563" fmla="*/ 1691856 w 2570530"/>
                  <a:gd name="connsiteY4563" fmla="*/ 92445 h 819527"/>
                  <a:gd name="connsiteX4564" fmla="*/ 1707731 w 2570530"/>
                  <a:gd name="connsiteY4564" fmla="*/ 106891 h 819527"/>
                  <a:gd name="connsiteX4565" fmla="*/ 1704002 w 2570530"/>
                  <a:gd name="connsiteY4565" fmla="*/ 128616 h 819527"/>
                  <a:gd name="connsiteX4566" fmla="*/ 1669937 w 2570530"/>
                  <a:gd name="connsiteY4566" fmla="*/ 147585 h 819527"/>
                  <a:gd name="connsiteX4567" fmla="*/ 1639419 w 2570530"/>
                  <a:gd name="connsiteY4567" fmla="*/ 144931 h 819527"/>
                  <a:gd name="connsiteX4568" fmla="*/ 1623543 w 2570530"/>
                  <a:gd name="connsiteY4568" fmla="*/ 130484 h 819527"/>
                  <a:gd name="connsiteX4569" fmla="*/ 1627272 w 2570530"/>
                  <a:gd name="connsiteY4569" fmla="*/ 108760 h 819527"/>
                  <a:gd name="connsiteX4570" fmla="*/ 1661338 w 2570530"/>
                  <a:gd name="connsiteY4570" fmla="*/ 89790 h 819527"/>
                  <a:gd name="connsiteX4571" fmla="*/ 1677368 w 2570530"/>
                  <a:gd name="connsiteY4571" fmla="*/ 86618 h 819527"/>
                  <a:gd name="connsiteX4572" fmla="*/ 1046865 w 2570530"/>
                  <a:gd name="connsiteY4572" fmla="*/ 86618 h 819527"/>
                  <a:gd name="connsiteX4573" fmla="*/ 1061352 w 2570530"/>
                  <a:gd name="connsiteY4573" fmla="*/ 92445 h 819527"/>
                  <a:gd name="connsiteX4574" fmla="*/ 1077227 w 2570530"/>
                  <a:gd name="connsiteY4574" fmla="*/ 106891 h 819527"/>
                  <a:gd name="connsiteX4575" fmla="*/ 1073499 w 2570530"/>
                  <a:gd name="connsiteY4575" fmla="*/ 128616 h 819527"/>
                  <a:gd name="connsiteX4576" fmla="*/ 1039433 w 2570530"/>
                  <a:gd name="connsiteY4576" fmla="*/ 147585 h 819527"/>
                  <a:gd name="connsiteX4577" fmla="*/ 1008915 w 2570530"/>
                  <a:gd name="connsiteY4577" fmla="*/ 144931 h 819527"/>
                  <a:gd name="connsiteX4578" fmla="*/ 993040 w 2570530"/>
                  <a:gd name="connsiteY4578" fmla="*/ 130484 h 819527"/>
                  <a:gd name="connsiteX4579" fmla="*/ 996768 w 2570530"/>
                  <a:gd name="connsiteY4579" fmla="*/ 108760 h 819527"/>
                  <a:gd name="connsiteX4580" fmla="*/ 1030834 w 2570530"/>
                  <a:gd name="connsiteY4580" fmla="*/ 89790 h 819527"/>
                  <a:gd name="connsiteX4581" fmla="*/ 1046865 w 2570530"/>
                  <a:gd name="connsiteY4581" fmla="*/ 86618 h 819527"/>
                  <a:gd name="connsiteX4582" fmla="*/ 417556 w 2570530"/>
                  <a:gd name="connsiteY4582" fmla="*/ 86618 h 819527"/>
                  <a:gd name="connsiteX4583" fmla="*/ 432042 w 2570530"/>
                  <a:gd name="connsiteY4583" fmla="*/ 92445 h 819527"/>
                  <a:gd name="connsiteX4584" fmla="*/ 447917 w 2570530"/>
                  <a:gd name="connsiteY4584" fmla="*/ 106891 h 819527"/>
                  <a:gd name="connsiteX4585" fmla="*/ 444190 w 2570530"/>
                  <a:gd name="connsiteY4585" fmla="*/ 128616 h 819527"/>
                  <a:gd name="connsiteX4586" fmla="*/ 410124 w 2570530"/>
                  <a:gd name="connsiteY4586" fmla="*/ 147585 h 819527"/>
                  <a:gd name="connsiteX4587" fmla="*/ 379606 w 2570530"/>
                  <a:gd name="connsiteY4587" fmla="*/ 144931 h 819527"/>
                  <a:gd name="connsiteX4588" fmla="*/ 363730 w 2570530"/>
                  <a:gd name="connsiteY4588" fmla="*/ 130484 h 819527"/>
                  <a:gd name="connsiteX4589" fmla="*/ 367459 w 2570530"/>
                  <a:gd name="connsiteY4589" fmla="*/ 108760 h 819527"/>
                  <a:gd name="connsiteX4590" fmla="*/ 401525 w 2570530"/>
                  <a:gd name="connsiteY4590" fmla="*/ 89790 h 819527"/>
                  <a:gd name="connsiteX4591" fmla="*/ 417556 w 2570530"/>
                  <a:gd name="connsiteY4591" fmla="*/ 86618 h 819527"/>
                  <a:gd name="connsiteX4592" fmla="*/ 2102356 w 2570530"/>
                  <a:gd name="connsiteY4592" fmla="*/ 78837 h 819527"/>
                  <a:gd name="connsiteX4593" fmla="*/ 2110088 w 2570530"/>
                  <a:gd name="connsiteY4593" fmla="*/ 81117 h 819527"/>
                  <a:gd name="connsiteX4594" fmla="*/ 2141070 w 2570530"/>
                  <a:gd name="connsiteY4594" fmla="*/ 103172 h 819527"/>
                  <a:gd name="connsiteX4595" fmla="*/ 2141070 w 2570530"/>
                  <a:gd name="connsiteY4595" fmla="*/ 114180 h 819527"/>
                  <a:gd name="connsiteX4596" fmla="*/ 2097862 w 2570530"/>
                  <a:gd name="connsiteY4596" fmla="*/ 144938 h 819527"/>
                  <a:gd name="connsiteX4597" fmla="*/ 2082398 w 2570530"/>
                  <a:gd name="connsiteY4597" fmla="*/ 144938 h 819527"/>
                  <a:gd name="connsiteX4598" fmla="*/ 2051416 w 2570530"/>
                  <a:gd name="connsiteY4598" fmla="*/ 122883 h 819527"/>
                  <a:gd name="connsiteX4599" fmla="*/ 2051416 w 2570530"/>
                  <a:gd name="connsiteY4599" fmla="*/ 111875 h 819527"/>
                  <a:gd name="connsiteX4600" fmla="*/ 2094624 w 2570530"/>
                  <a:gd name="connsiteY4600" fmla="*/ 81117 h 819527"/>
                  <a:gd name="connsiteX4601" fmla="*/ 2102356 w 2570530"/>
                  <a:gd name="connsiteY4601" fmla="*/ 78837 h 819527"/>
                  <a:gd name="connsiteX4602" fmla="*/ 1471725 w 2570530"/>
                  <a:gd name="connsiteY4602" fmla="*/ 78837 h 819527"/>
                  <a:gd name="connsiteX4603" fmla="*/ 1479457 w 2570530"/>
                  <a:gd name="connsiteY4603" fmla="*/ 81117 h 819527"/>
                  <a:gd name="connsiteX4604" fmla="*/ 1510440 w 2570530"/>
                  <a:gd name="connsiteY4604" fmla="*/ 103172 h 819527"/>
                  <a:gd name="connsiteX4605" fmla="*/ 1510440 w 2570530"/>
                  <a:gd name="connsiteY4605" fmla="*/ 114180 h 819527"/>
                  <a:gd name="connsiteX4606" fmla="*/ 1467232 w 2570530"/>
                  <a:gd name="connsiteY4606" fmla="*/ 144938 h 819527"/>
                  <a:gd name="connsiteX4607" fmla="*/ 1451768 w 2570530"/>
                  <a:gd name="connsiteY4607" fmla="*/ 144938 h 819527"/>
                  <a:gd name="connsiteX4608" fmla="*/ 1420785 w 2570530"/>
                  <a:gd name="connsiteY4608" fmla="*/ 122883 h 819527"/>
                  <a:gd name="connsiteX4609" fmla="*/ 1420785 w 2570530"/>
                  <a:gd name="connsiteY4609" fmla="*/ 111875 h 819527"/>
                  <a:gd name="connsiteX4610" fmla="*/ 1463993 w 2570530"/>
                  <a:gd name="connsiteY4610" fmla="*/ 81117 h 819527"/>
                  <a:gd name="connsiteX4611" fmla="*/ 1471725 w 2570530"/>
                  <a:gd name="connsiteY4611" fmla="*/ 78837 h 819527"/>
                  <a:gd name="connsiteX4612" fmla="*/ 841221 w 2570530"/>
                  <a:gd name="connsiteY4612" fmla="*/ 78837 h 819527"/>
                  <a:gd name="connsiteX4613" fmla="*/ 848954 w 2570530"/>
                  <a:gd name="connsiteY4613" fmla="*/ 81117 h 819527"/>
                  <a:gd name="connsiteX4614" fmla="*/ 879936 w 2570530"/>
                  <a:gd name="connsiteY4614" fmla="*/ 103172 h 819527"/>
                  <a:gd name="connsiteX4615" fmla="*/ 879936 w 2570530"/>
                  <a:gd name="connsiteY4615" fmla="*/ 114180 h 819527"/>
                  <a:gd name="connsiteX4616" fmla="*/ 836728 w 2570530"/>
                  <a:gd name="connsiteY4616" fmla="*/ 144938 h 819527"/>
                  <a:gd name="connsiteX4617" fmla="*/ 821264 w 2570530"/>
                  <a:gd name="connsiteY4617" fmla="*/ 144938 h 819527"/>
                  <a:gd name="connsiteX4618" fmla="*/ 790282 w 2570530"/>
                  <a:gd name="connsiteY4618" fmla="*/ 122883 h 819527"/>
                  <a:gd name="connsiteX4619" fmla="*/ 790282 w 2570530"/>
                  <a:gd name="connsiteY4619" fmla="*/ 111875 h 819527"/>
                  <a:gd name="connsiteX4620" fmla="*/ 833489 w 2570530"/>
                  <a:gd name="connsiteY4620" fmla="*/ 81117 h 819527"/>
                  <a:gd name="connsiteX4621" fmla="*/ 841221 w 2570530"/>
                  <a:gd name="connsiteY4621" fmla="*/ 78837 h 819527"/>
                  <a:gd name="connsiteX4622" fmla="*/ 211912 w 2570530"/>
                  <a:gd name="connsiteY4622" fmla="*/ 78837 h 819527"/>
                  <a:gd name="connsiteX4623" fmla="*/ 219644 w 2570530"/>
                  <a:gd name="connsiteY4623" fmla="*/ 81117 h 819527"/>
                  <a:gd name="connsiteX4624" fmla="*/ 250627 w 2570530"/>
                  <a:gd name="connsiteY4624" fmla="*/ 103172 h 819527"/>
                  <a:gd name="connsiteX4625" fmla="*/ 250627 w 2570530"/>
                  <a:gd name="connsiteY4625" fmla="*/ 114180 h 819527"/>
                  <a:gd name="connsiteX4626" fmla="*/ 207419 w 2570530"/>
                  <a:gd name="connsiteY4626" fmla="*/ 144938 h 819527"/>
                  <a:gd name="connsiteX4627" fmla="*/ 191955 w 2570530"/>
                  <a:gd name="connsiteY4627" fmla="*/ 144938 h 819527"/>
                  <a:gd name="connsiteX4628" fmla="*/ 160973 w 2570530"/>
                  <a:gd name="connsiteY4628" fmla="*/ 122883 h 819527"/>
                  <a:gd name="connsiteX4629" fmla="*/ 160973 w 2570530"/>
                  <a:gd name="connsiteY4629" fmla="*/ 111875 h 819527"/>
                  <a:gd name="connsiteX4630" fmla="*/ 204180 w 2570530"/>
                  <a:gd name="connsiteY4630" fmla="*/ 81117 h 819527"/>
                  <a:gd name="connsiteX4631" fmla="*/ 211912 w 2570530"/>
                  <a:gd name="connsiteY4631" fmla="*/ 78837 h 819527"/>
                  <a:gd name="connsiteX4632" fmla="*/ 1862400 w 2570530"/>
                  <a:gd name="connsiteY4632" fmla="*/ 78784 h 819527"/>
                  <a:gd name="connsiteX4633" fmla="*/ 1867149 w 2570530"/>
                  <a:gd name="connsiteY4633" fmla="*/ 81414 h 819527"/>
                  <a:gd name="connsiteX4634" fmla="*/ 1873156 w 2570530"/>
                  <a:gd name="connsiteY4634" fmla="*/ 88938 h 819527"/>
                  <a:gd name="connsiteX4635" fmla="*/ 1870208 w 2570530"/>
                  <a:gd name="connsiteY4635" fmla="*/ 96567 h 819527"/>
                  <a:gd name="connsiteX4636" fmla="*/ 1859857 w 2570530"/>
                  <a:gd name="connsiteY4636" fmla="*/ 100756 h 819527"/>
                  <a:gd name="connsiteX4637" fmla="*/ 1849138 w 2570530"/>
                  <a:gd name="connsiteY4637" fmla="*/ 98657 h 819527"/>
                  <a:gd name="connsiteX4638" fmla="*/ 1843131 w 2570530"/>
                  <a:gd name="connsiteY4638" fmla="*/ 91134 h 819527"/>
                  <a:gd name="connsiteX4639" fmla="*/ 1846079 w 2570530"/>
                  <a:gd name="connsiteY4639" fmla="*/ 83504 h 819527"/>
                  <a:gd name="connsiteX4640" fmla="*/ 1856431 w 2570530"/>
                  <a:gd name="connsiteY4640" fmla="*/ 79315 h 819527"/>
                  <a:gd name="connsiteX4641" fmla="*/ 1862400 w 2570530"/>
                  <a:gd name="connsiteY4641" fmla="*/ 78784 h 819527"/>
                  <a:gd name="connsiteX4642" fmla="*/ 1231897 w 2570530"/>
                  <a:gd name="connsiteY4642" fmla="*/ 78784 h 819527"/>
                  <a:gd name="connsiteX4643" fmla="*/ 1236646 w 2570530"/>
                  <a:gd name="connsiteY4643" fmla="*/ 81414 h 819527"/>
                  <a:gd name="connsiteX4644" fmla="*/ 1242653 w 2570530"/>
                  <a:gd name="connsiteY4644" fmla="*/ 88938 h 819527"/>
                  <a:gd name="connsiteX4645" fmla="*/ 1239705 w 2570530"/>
                  <a:gd name="connsiteY4645" fmla="*/ 96567 h 819527"/>
                  <a:gd name="connsiteX4646" fmla="*/ 1229354 w 2570530"/>
                  <a:gd name="connsiteY4646" fmla="*/ 100756 h 819527"/>
                  <a:gd name="connsiteX4647" fmla="*/ 1218635 w 2570530"/>
                  <a:gd name="connsiteY4647" fmla="*/ 98657 h 819527"/>
                  <a:gd name="connsiteX4648" fmla="*/ 1212628 w 2570530"/>
                  <a:gd name="connsiteY4648" fmla="*/ 91134 h 819527"/>
                  <a:gd name="connsiteX4649" fmla="*/ 1215576 w 2570530"/>
                  <a:gd name="connsiteY4649" fmla="*/ 83504 h 819527"/>
                  <a:gd name="connsiteX4650" fmla="*/ 1225927 w 2570530"/>
                  <a:gd name="connsiteY4650" fmla="*/ 79315 h 819527"/>
                  <a:gd name="connsiteX4651" fmla="*/ 1231897 w 2570530"/>
                  <a:gd name="connsiteY4651" fmla="*/ 78784 h 819527"/>
                  <a:gd name="connsiteX4652" fmla="*/ 602587 w 2570530"/>
                  <a:gd name="connsiteY4652" fmla="*/ 78784 h 819527"/>
                  <a:gd name="connsiteX4653" fmla="*/ 607336 w 2570530"/>
                  <a:gd name="connsiteY4653" fmla="*/ 81414 h 819527"/>
                  <a:gd name="connsiteX4654" fmla="*/ 613343 w 2570530"/>
                  <a:gd name="connsiteY4654" fmla="*/ 88938 h 819527"/>
                  <a:gd name="connsiteX4655" fmla="*/ 610395 w 2570530"/>
                  <a:gd name="connsiteY4655" fmla="*/ 96567 h 819527"/>
                  <a:gd name="connsiteX4656" fmla="*/ 600044 w 2570530"/>
                  <a:gd name="connsiteY4656" fmla="*/ 100756 h 819527"/>
                  <a:gd name="connsiteX4657" fmla="*/ 589326 w 2570530"/>
                  <a:gd name="connsiteY4657" fmla="*/ 98657 h 819527"/>
                  <a:gd name="connsiteX4658" fmla="*/ 583318 w 2570530"/>
                  <a:gd name="connsiteY4658" fmla="*/ 91134 h 819527"/>
                  <a:gd name="connsiteX4659" fmla="*/ 586266 w 2570530"/>
                  <a:gd name="connsiteY4659" fmla="*/ 83504 h 819527"/>
                  <a:gd name="connsiteX4660" fmla="*/ 596617 w 2570530"/>
                  <a:gd name="connsiteY4660" fmla="*/ 79315 h 819527"/>
                  <a:gd name="connsiteX4661" fmla="*/ 602587 w 2570530"/>
                  <a:gd name="connsiteY4661" fmla="*/ 78784 h 819527"/>
                  <a:gd name="connsiteX4662" fmla="*/ 2155207 w 2570530"/>
                  <a:gd name="connsiteY4662" fmla="*/ 75217 h 819527"/>
                  <a:gd name="connsiteX4663" fmla="*/ 2168202 w 2570530"/>
                  <a:gd name="connsiteY4663" fmla="*/ 75217 h 819527"/>
                  <a:gd name="connsiteX4664" fmla="*/ 2179166 w 2570530"/>
                  <a:gd name="connsiteY4664" fmla="*/ 83022 h 819527"/>
                  <a:gd name="connsiteX4665" fmla="*/ 2179166 w 2570530"/>
                  <a:gd name="connsiteY4665" fmla="*/ 92767 h 819527"/>
                  <a:gd name="connsiteX4666" fmla="*/ 2168202 w 2570530"/>
                  <a:gd name="connsiteY4666" fmla="*/ 100572 h 819527"/>
                  <a:gd name="connsiteX4667" fmla="*/ 2155207 w 2570530"/>
                  <a:gd name="connsiteY4667" fmla="*/ 100573 h 819527"/>
                  <a:gd name="connsiteX4668" fmla="*/ 2144242 w 2570530"/>
                  <a:gd name="connsiteY4668" fmla="*/ 92767 h 819527"/>
                  <a:gd name="connsiteX4669" fmla="*/ 2144242 w 2570530"/>
                  <a:gd name="connsiteY4669" fmla="*/ 83022 h 819527"/>
                  <a:gd name="connsiteX4670" fmla="*/ 2155207 w 2570530"/>
                  <a:gd name="connsiteY4670" fmla="*/ 75217 h 819527"/>
                  <a:gd name="connsiteX4671" fmla="*/ 1524576 w 2570530"/>
                  <a:gd name="connsiteY4671" fmla="*/ 75217 h 819527"/>
                  <a:gd name="connsiteX4672" fmla="*/ 1537571 w 2570530"/>
                  <a:gd name="connsiteY4672" fmla="*/ 75217 h 819527"/>
                  <a:gd name="connsiteX4673" fmla="*/ 1548536 w 2570530"/>
                  <a:gd name="connsiteY4673" fmla="*/ 83022 h 819527"/>
                  <a:gd name="connsiteX4674" fmla="*/ 1548535 w 2570530"/>
                  <a:gd name="connsiteY4674" fmla="*/ 92767 h 819527"/>
                  <a:gd name="connsiteX4675" fmla="*/ 1537571 w 2570530"/>
                  <a:gd name="connsiteY4675" fmla="*/ 100572 h 819527"/>
                  <a:gd name="connsiteX4676" fmla="*/ 1524577 w 2570530"/>
                  <a:gd name="connsiteY4676" fmla="*/ 100573 h 819527"/>
                  <a:gd name="connsiteX4677" fmla="*/ 1513612 w 2570530"/>
                  <a:gd name="connsiteY4677" fmla="*/ 92767 h 819527"/>
                  <a:gd name="connsiteX4678" fmla="*/ 1513612 w 2570530"/>
                  <a:gd name="connsiteY4678" fmla="*/ 83022 h 819527"/>
                  <a:gd name="connsiteX4679" fmla="*/ 1524576 w 2570530"/>
                  <a:gd name="connsiteY4679" fmla="*/ 75217 h 819527"/>
                  <a:gd name="connsiteX4680" fmla="*/ 894073 w 2570530"/>
                  <a:gd name="connsiteY4680" fmla="*/ 75217 h 819527"/>
                  <a:gd name="connsiteX4681" fmla="*/ 907067 w 2570530"/>
                  <a:gd name="connsiteY4681" fmla="*/ 75217 h 819527"/>
                  <a:gd name="connsiteX4682" fmla="*/ 918033 w 2570530"/>
                  <a:gd name="connsiteY4682" fmla="*/ 83022 h 819527"/>
                  <a:gd name="connsiteX4683" fmla="*/ 918032 w 2570530"/>
                  <a:gd name="connsiteY4683" fmla="*/ 92767 h 819527"/>
                  <a:gd name="connsiteX4684" fmla="*/ 907067 w 2570530"/>
                  <a:gd name="connsiteY4684" fmla="*/ 100572 h 819527"/>
                  <a:gd name="connsiteX4685" fmla="*/ 894074 w 2570530"/>
                  <a:gd name="connsiteY4685" fmla="*/ 100573 h 819527"/>
                  <a:gd name="connsiteX4686" fmla="*/ 883109 w 2570530"/>
                  <a:gd name="connsiteY4686" fmla="*/ 92767 h 819527"/>
                  <a:gd name="connsiteX4687" fmla="*/ 883109 w 2570530"/>
                  <a:gd name="connsiteY4687" fmla="*/ 83022 h 819527"/>
                  <a:gd name="connsiteX4688" fmla="*/ 894073 w 2570530"/>
                  <a:gd name="connsiteY4688" fmla="*/ 75217 h 819527"/>
                  <a:gd name="connsiteX4689" fmla="*/ 264763 w 2570530"/>
                  <a:gd name="connsiteY4689" fmla="*/ 75217 h 819527"/>
                  <a:gd name="connsiteX4690" fmla="*/ 277758 w 2570530"/>
                  <a:gd name="connsiteY4690" fmla="*/ 75217 h 819527"/>
                  <a:gd name="connsiteX4691" fmla="*/ 288723 w 2570530"/>
                  <a:gd name="connsiteY4691" fmla="*/ 83022 h 819527"/>
                  <a:gd name="connsiteX4692" fmla="*/ 288723 w 2570530"/>
                  <a:gd name="connsiteY4692" fmla="*/ 92767 h 819527"/>
                  <a:gd name="connsiteX4693" fmla="*/ 277758 w 2570530"/>
                  <a:gd name="connsiteY4693" fmla="*/ 100572 h 819527"/>
                  <a:gd name="connsiteX4694" fmla="*/ 264764 w 2570530"/>
                  <a:gd name="connsiteY4694" fmla="*/ 100573 h 819527"/>
                  <a:gd name="connsiteX4695" fmla="*/ 253799 w 2570530"/>
                  <a:gd name="connsiteY4695" fmla="*/ 92767 h 819527"/>
                  <a:gd name="connsiteX4696" fmla="*/ 253799 w 2570530"/>
                  <a:gd name="connsiteY4696" fmla="*/ 83022 h 819527"/>
                  <a:gd name="connsiteX4697" fmla="*/ 264763 w 2570530"/>
                  <a:gd name="connsiteY4697" fmla="*/ 75217 h 819527"/>
                  <a:gd name="connsiteX4698" fmla="*/ 1929461 w 2570530"/>
                  <a:gd name="connsiteY4698" fmla="*/ 67468 h 819527"/>
                  <a:gd name="connsiteX4699" fmla="*/ 1946878 w 2570530"/>
                  <a:gd name="connsiteY4699" fmla="*/ 72052 h 819527"/>
                  <a:gd name="connsiteX4700" fmla="*/ 1996662 w 2570530"/>
                  <a:gd name="connsiteY4700" fmla="*/ 104862 h 819527"/>
                  <a:gd name="connsiteX4701" fmla="*/ 1997983 w 2570530"/>
                  <a:gd name="connsiteY4701" fmla="*/ 129272 h 819527"/>
                  <a:gd name="connsiteX4702" fmla="*/ 1973015 w 2570530"/>
                  <a:gd name="connsiteY4702" fmla="*/ 148469 h 819527"/>
                  <a:gd name="connsiteX4703" fmla="*/ 1938727 w 2570530"/>
                  <a:gd name="connsiteY4703" fmla="*/ 149409 h 819527"/>
                  <a:gd name="connsiteX4704" fmla="*/ 1888943 w 2570530"/>
                  <a:gd name="connsiteY4704" fmla="*/ 116599 h 819527"/>
                  <a:gd name="connsiteX4705" fmla="*/ 1887622 w 2570530"/>
                  <a:gd name="connsiteY4705" fmla="*/ 92191 h 819527"/>
                  <a:gd name="connsiteX4706" fmla="*/ 1912590 w 2570530"/>
                  <a:gd name="connsiteY4706" fmla="*/ 72992 h 819527"/>
                  <a:gd name="connsiteX4707" fmla="*/ 1929461 w 2570530"/>
                  <a:gd name="connsiteY4707" fmla="*/ 67468 h 819527"/>
                  <a:gd name="connsiteX4708" fmla="*/ 1298957 w 2570530"/>
                  <a:gd name="connsiteY4708" fmla="*/ 67468 h 819527"/>
                  <a:gd name="connsiteX4709" fmla="*/ 1316375 w 2570530"/>
                  <a:gd name="connsiteY4709" fmla="*/ 72052 h 819527"/>
                  <a:gd name="connsiteX4710" fmla="*/ 1366159 w 2570530"/>
                  <a:gd name="connsiteY4710" fmla="*/ 104862 h 819527"/>
                  <a:gd name="connsiteX4711" fmla="*/ 1367480 w 2570530"/>
                  <a:gd name="connsiteY4711" fmla="*/ 129272 h 819527"/>
                  <a:gd name="connsiteX4712" fmla="*/ 1342512 w 2570530"/>
                  <a:gd name="connsiteY4712" fmla="*/ 148469 h 819527"/>
                  <a:gd name="connsiteX4713" fmla="*/ 1308223 w 2570530"/>
                  <a:gd name="connsiteY4713" fmla="*/ 149409 h 819527"/>
                  <a:gd name="connsiteX4714" fmla="*/ 1258439 w 2570530"/>
                  <a:gd name="connsiteY4714" fmla="*/ 116599 h 819527"/>
                  <a:gd name="connsiteX4715" fmla="*/ 1257119 w 2570530"/>
                  <a:gd name="connsiteY4715" fmla="*/ 92191 h 819527"/>
                  <a:gd name="connsiteX4716" fmla="*/ 1282086 w 2570530"/>
                  <a:gd name="connsiteY4716" fmla="*/ 72992 h 819527"/>
                  <a:gd name="connsiteX4717" fmla="*/ 1298957 w 2570530"/>
                  <a:gd name="connsiteY4717" fmla="*/ 67468 h 819527"/>
                  <a:gd name="connsiteX4718" fmla="*/ 669647 w 2570530"/>
                  <a:gd name="connsiteY4718" fmla="*/ 67468 h 819527"/>
                  <a:gd name="connsiteX4719" fmla="*/ 687066 w 2570530"/>
                  <a:gd name="connsiteY4719" fmla="*/ 72052 h 819527"/>
                  <a:gd name="connsiteX4720" fmla="*/ 736849 w 2570530"/>
                  <a:gd name="connsiteY4720" fmla="*/ 104862 h 819527"/>
                  <a:gd name="connsiteX4721" fmla="*/ 738170 w 2570530"/>
                  <a:gd name="connsiteY4721" fmla="*/ 129272 h 819527"/>
                  <a:gd name="connsiteX4722" fmla="*/ 713202 w 2570530"/>
                  <a:gd name="connsiteY4722" fmla="*/ 148469 h 819527"/>
                  <a:gd name="connsiteX4723" fmla="*/ 678914 w 2570530"/>
                  <a:gd name="connsiteY4723" fmla="*/ 149409 h 819527"/>
                  <a:gd name="connsiteX4724" fmla="*/ 629130 w 2570530"/>
                  <a:gd name="connsiteY4724" fmla="*/ 116599 h 819527"/>
                  <a:gd name="connsiteX4725" fmla="*/ 627809 w 2570530"/>
                  <a:gd name="connsiteY4725" fmla="*/ 92191 h 819527"/>
                  <a:gd name="connsiteX4726" fmla="*/ 652777 w 2570530"/>
                  <a:gd name="connsiteY4726" fmla="*/ 72992 h 819527"/>
                  <a:gd name="connsiteX4727" fmla="*/ 669647 w 2570530"/>
                  <a:gd name="connsiteY4727" fmla="*/ 67468 h 819527"/>
                  <a:gd name="connsiteX4728" fmla="*/ 2316949 w 2570530"/>
                  <a:gd name="connsiteY4728" fmla="*/ 63038 h 819527"/>
                  <a:gd name="connsiteX4729" fmla="*/ 2321942 w 2570530"/>
                  <a:gd name="connsiteY4729" fmla="*/ 64698 h 819527"/>
                  <a:gd name="connsiteX4730" fmla="*/ 2327702 w 2570530"/>
                  <a:gd name="connsiteY4730" fmla="*/ 69180 h 819527"/>
                  <a:gd name="connsiteX4731" fmla="*/ 2327251 w 2570530"/>
                  <a:gd name="connsiteY4731" fmla="*/ 76420 h 819527"/>
                  <a:gd name="connsiteX4732" fmla="*/ 2320956 w 2570530"/>
                  <a:gd name="connsiteY4732" fmla="*/ 80521 h 819527"/>
                  <a:gd name="connsiteX4733" fmla="*/ 2310785 w 2570530"/>
                  <a:gd name="connsiteY4733" fmla="*/ 80199 h 819527"/>
                  <a:gd name="connsiteX4734" fmla="*/ 2305024 w 2570530"/>
                  <a:gd name="connsiteY4734" fmla="*/ 75718 h 819527"/>
                  <a:gd name="connsiteX4735" fmla="*/ 2305475 w 2570530"/>
                  <a:gd name="connsiteY4735" fmla="*/ 68477 h 819527"/>
                  <a:gd name="connsiteX4736" fmla="*/ 2311770 w 2570530"/>
                  <a:gd name="connsiteY4736" fmla="*/ 64377 h 819527"/>
                  <a:gd name="connsiteX4737" fmla="*/ 2316949 w 2570530"/>
                  <a:gd name="connsiteY4737" fmla="*/ 63038 h 819527"/>
                  <a:gd name="connsiteX4738" fmla="*/ 1686319 w 2570530"/>
                  <a:gd name="connsiteY4738" fmla="*/ 63038 h 819527"/>
                  <a:gd name="connsiteX4739" fmla="*/ 1691311 w 2570530"/>
                  <a:gd name="connsiteY4739" fmla="*/ 64698 h 819527"/>
                  <a:gd name="connsiteX4740" fmla="*/ 1697072 w 2570530"/>
                  <a:gd name="connsiteY4740" fmla="*/ 69180 h 819527"/>
                  <a:gd name="connsiteX4741" fmla="*/ 1696620 w 2570530"/>
                  <a:gd name="connsiteY4741" fmla="*/ 76420 h 819527"/>
                  <a:gd name="connsiteX4742" fmla="*/ 1690325 w 2570530"/>
                  <a:gd name="connsiteY4742" fmla="*/ 80521 h 819527"/>
                  <a:gd name="connsiteX4743" fmla="*/ 1680154 w 2570530"/>
                  <a:gd name="connsiteY4743" fmla="*/ 80199 h 819527"/>
                  <a:gd name="connsiteX4744" fmla="*/ 1674394 w 2570530"/>
                  <a:gd name="connsiteY4744" fmla="*/ 75718 h 819527"/>
                  <a:gd name="connsiteX4745" fmla="*/ 1674845 w 2570530"/>
                  <a:gd name="connsiteY4745" fmla="*/ 68477 h 819527"/>
                  <a:gd name="connsiteX4746" fmla="*/ 1681140 w 2570530"/>
                  <a:gd name="connsiteY4746" fmla="*/ 64377 h 819527"/>
                  <a:gd name="connsiteX4747" fmla="*/ 1686319 w 2570530"/>
                  <a:gd name="connsiteY4747" fmla="*/ 63038 h 819527"/>
                  <a:gd name="connsiteX4748" fmla="*/ 1055816 w 2570530"/>
                  <a:gd name="connsiteY4748" fmla="*/ 63038 h 819527"/>
                  <a:gd name="connsiteX4749" fmla="*/ 1060808 w 2570530"/>
                  <a:gd name="connsiteY4749" fmla="*/ 64698 h 819527"/>
                  <a:gd name="connsiteX4750" fmla="*/ 1066568 w 2570530"/>
                  <a:gd name="connsiteY4750" fmla="*/ 69180 h 819527"/>
                  <a:gd name="connsiteX4751" fmla="*/ 1066117 w 2570530"/>
                  <a:gd name="connsiteY4751" fmla="*/ 76420 h 819527"/>
                  <a:gd name="connsiteX4752" fmla="*/ 1059822 w 2570530"/>
                  <a:gd name="connsiteY4752" fmla="*/ 80521 h 819527"/>
                  <a:gd name="connsiteX4753" fmla="*/ 1049651 w 2570530"/>
                  <a:gd name="connsiteY4753" fmla="*/ 80199 h 819527"/>
                  <a:gd name="connsiteX4754" fmla="*/ 1043890 w 2570530"/>
                  <a:gd name="connsiteY4754" fmla="*/ 75718 h 819527"/>
                  <a:gd name="connsiteX4755" fmla="*/ 1044342 w 2570530"/>
                  <a:gd name="connsiteY4755" fmla="*/ 68477 h 819527"/>
                  <a:gd name="connsiteX4756" fmla="*/ 1050637 w 2570530"/>
                  <a:gd name="connsiteY4756" fmla="*/ 64377 h 819527"/>
                  <a:gd name="connsiteX4757" fmla="*/ 1055816 w 2570530"/>
                  <a:gd name="connsiteY4757" fmla="*/ 63038 h 819527"/>
                  <a:gd name="connsiteX4758" fmla="*/ 426506 w 2570530"/>
                  <a:gd name="connsiteY4758" fmla="*/ 63038 h 819527"/>
                  <a:gd name="connsiteX4759" fmla="*/ 431499 w 2570530"/>
                  <a:gd name="connsiteY4759" fmla="*/ 64698 h 819527"/>
                  <a:gd name="connsiteX4760" fmla="*/ 437259 w 2570530"/>
                  <a:gd name="connsiteY4760" fmla="*/ 69180 h 819527"/>
                  <a:gd name="connsiteX4761" fmla="*/ 436808 w 2570530"/>
                  <a:gd name="connsiteY4761" fmla="*/ 76420 h 819527"/>
                  <a:gd name="connsiteX4762" fmla="*/ 430512 w 2570530"/>
                  <a:gd name="connsiteY4762" fmla="*/ 80521 h 819527"/>
                  <a:gd name="connsiteX4763" fmla="*/ 420342 w 2570530"/>
                  <a:gd name="connsiteY4763" fmla="*/ 80199 h 819527"/>
                  <a:gd name="connsiteX4764" fmla="*/ 414581 w 2570530"/>
                  <a:gd name="connsiteY4764" fmla="*/ 75718 h 819527"/>
                  <a:gd name="connsiteX4765" fmla="*/ 415032 w 2570530"/>
                  <a:gd name="connsiteY4765" fmla="*/ 68477 h 819527"/>
                  <a:gd name="connsiteX4766" fmla="*/ 421327 w 2570530"/>
                  <a:gd name="connsiteY4766" fmla="*/ 64377 h 819527"/>
                  <a:gd name="connsiteX4767" fmla="*/ 426506 w 2570530"/>
                  <a:gd name="connsiteY4767" fmla="*/ 63038 h 819527"/>
                  <a:gd name="connsiteX4768" fmla="*/ 2130627 w 2570530"/>
                  <a:gd name="connsiteY4768" fmla="*/ 59637 h 819527"/>
                  <a:gd name="connsiteX4769" fmla="*/ 2135619 w 2570530"/>
                  <a:gd name="connsiteY4769" fmla="*/ 61297 h 819527"/>
                  <a:gd name="connsiteX4770" fmla="*/ 2141379 w 2570530"/>
                  <a:gd name="connsiteY4770" fmla="*/ 65779 h 819527"/>
                  <a:gd name="connsiteX4771" fmla="*/ 2140929 w 2570530"/>
                  <a:gd name="connsiteY4771" fmla="*/ 73019 h 819527"/>
                  <a:gd name="connsiteX4772" fmla="*/ 2134633 w 2570530"/>
                  <a:gd name="connsiteY4772" fmla="*/ 77120 h 819527"/>
                  <a:gd name="connsiteX4773" fmla="*/ 2124462 w 2570530"/>
                  <a:gd name="connsiteY4773" fmla="*/ 76799 h 819527"/>
                  <a:gd name="connsiteX4774" fmla="*/ 2118701 w 2570530"/>
                  <a:gd name="connsiteY4774" fmla="*/ 72317 h 819527"/>
                  <a:gd name="connsiteX4775" fmla="*/ 2119152 w 2570530"/>
                  <a:gd name="connsiteY4775" fmla="*/ 65076 h 819527"/>
                  <a:gd name="connsiteX4776" fmla="*/ 2125448 w 2570530"/>
                  <a:gd name="connsiteY4776" fmla="*/ 60976 h 819527"/>
                  <a:gd name="connsiteX4777" fmla="*/ 2130627 w 2570530"/>
                  <a:gd name="connsiteY4777" fmla="*/ 59637 h 819527"/>
                  <a:gd name="connsiteX4778" fmla="*/ 1499996 w 2570530"/>
                  <a:gd name="connsiteY4778" fmla="*/ 59637 h 819527"/>
                  <a:gd name="connsiteX4779" fmla="*/ 1504988 w 2570530"/>
                  <a:gd name="connsiteY4779" fmla="*/ 61297 h 819527"/>
                  <a:gd name="connsiteX4780" fmla="*/ 1510749 w 2570530"/>
                  <a:gd name="connsiteY4780" fmla="*/ 65779 h 819527"/>
                  <a:gd name="connsiteX4781" fmla="*/ 1510298 w 2570530"/>
                  <a:gd name="connsiteY4781" fmla="*/ 73019 h 819527"/>
                  <a:gd name="connsiteX4782" fmla="*/ 1504002 w 2570530"/>
                  <a:gd name="connsiteY4782" fmla="*/ 77120 h 819527"/>
                  <a:gd name="connsiteX4783" fmla="*/ 1493831 w 2570530"/>
                  <a:gd name="connsiteY4783" fmla="*/ 76799 h 819527"/>
                  <a:gd name="connsiteX4784" fmla="*/ 1488070 w 2570530"/>
                  <a:gd name="connsiteY4784" fmla="*/ 72317 h 819527"/>
                  <a:gd name="connsiteX4785" fmla="*/ 1488521 w 2570530"/>
                  <a:gd name="connsiteY4785" fmla="*/ 65076 h 819527"/>
                  <a:gd name="connsiteX4786" fmla="*/ 1494817 w 2570530"/>
                  <a:gd name="connsiteY4786" fmla="*/ 60976 h 819527"/>
                  <a:gd name="connsiteX4787" fmla="*/ 1499996 w 2570530"/>
                  <a:gd name="connsiteY4787" fmla="*/ 59637 h 819527"/>
                  <a:gd name="connsiteX4788" fmla="*/ 869493 w 2570530"/>
                  <a:gd name="connsiteY4788" fmla="*/ 59637 h 819527"/>
                  <a:gd name="connsiteX4789" fmla="*/ 874485 w 2570530"/>
                  <a:gd name="connsiteY4789" fmla="*/ 61297 h 819527"/>
                  <a:gd name="connsiteX4790" fmla="*/ 880245 w 2570530"/>
                  <a:gd name="connsiteY4790" fmla="*/ 65779 h 819527"/>
                  <a:gd name="connsiteX4791" fmla="*/ 879795 w 2570530"/>
                  <a:gd name="connsiteY4791" fmla="*/ 73019 h 819527"/>
                  <a:gd name="connsiteX4792" fmla="*/ 873499 w 2570530"/>
                  <a:gd name="connsiteY4792" fmla="*/ 77120 h 819527"/>
                  <a:gd name="connsiteX4793" fmla="*/ 863328 w 2570530"/>
                  <a:gd name="connsiteY4793" fmla="*/ 76799 h 819527"/>
                  <a:gd name="connsiteX4794" fmla="*/ 857567 w 2570530"/>
                  <a:gd name="connsiteY4794" fmla="*/ 72317 h 819527"/>
                  <a:gd name="connsiteX4795" fmla="*/ 858018 w 2570530"/>
                  <a:gd name="connsiteY4795" fmla="*/ 65076 h 819527"/>
                  <a:gd name="connsiteX4796" fmla="*/ 864314 w 2570530"/>
                  <a:gd name="connsiteY4796" fmla="*/ 60976 h 819527"/>
                  <a:gd name="connsiteX4797" fmla="*/ 869493 w 2570530"/>
                  <a:gd name="connsiteY4797" fmla="*/ 59637 h 819527"/>
                  <a:gd name="connsiteX4798" fmla="*/ 240184 w 2570530"/>
                  <a:gd name="connsiteY4798" fmla="*/ 59637 h 819527"/>
                  <a:gd name="connsiteX4799" fmla="*/ 245175 w 2570530"/>
                  <a:gd name="connsiteY4799" fmla="*/ 61297 h 819527"/>
                  <a:gd name="connsiteX4800" fmla="*/ 250936 w 2570530"/>
                  <a:gd name="connsiteY4800" fmla="*/ 65779 h 819527"/>
                  <a:gd name="connsiteX4801" fmla="*/ 250485 w 2570530"/>
                  <a:gd name="connsiteY4801" fmla="*/ 73019 h 819527"/>
                  <a:gd name="connsiteX4802" fmla="*/ 244189 w 2570530"/>
                  <a:gd name="connsiteY4802" fmla="*/ 77120 h 819527"/>
                  <a:gd name="connsiteX4803" fmla="*/ 234018 w 2570530"/>
                  <a:gd name="connsiteY4803" fmla="*/ 76799 h 819527"/>
                  <a:gd name="connsiteX4804" fmla="*/ 228257 w 2570530"/>
                  <a:gd name="connsiteY4804" fmla="*/ 72317 h 819527"/>
                  <a:gd name="connsiteX4805" fmla="*/ 228708 w 2570530"/>
                  <a:gd name="connsiteY4805" fmla="*/ 65076 h 819527"/>
                  <a:gd name="connsiteX4806" fmla="*/ 235004 w 2570530"/>
                  <a:gd name="connsiteY4806" fmla="*/ 60976 h 819527"/>
                  <a:gd name="connsiteX4807" fmla="*/ 240184 w 2570530"/>
                  <a:gd name="connsiteY4807" fmla="*/ 59637 h 819527"/>
                  <a:gd name="connsiteX4808" fmla="*/ 2442598 w 2570530"/>
                  <a:gd name="connsiteY4808" fmla="*/ 57475 h 819527"/>
                  <a:gd name="connsiteX4809" fmla="*/ 2446985 w 2570530"/>
                  <a:gd name="connsiteY4809" fmla="*/ 82454 h 819527"/>
                  <a:gd name="connsiteX4810" fmla="*/ 2443552 w 2570530"/>
                  <a:gd name="connsiteY4810" fmla="*/ 82291 h 819527"/>
                  <a:gd name="connsiteX4811" fmla="*/ 2432895 w 2570530"/>
                  <a:gd name="connsiteY4811" fmla="*/ 73625 h 819527"/>
                  <a:gd name="connsiteX4812" fmla="*/ 2433898 w 2570530"/>
                  <a:gd name="connsiteY4812" fmla="*/ 62896 h 819527"/>
                  <a:gd name="connsiteX4813" fmla="*/ 1826353 w 2570530"/>
                  <a:gd name="connsiteY4813" fmla="*/ 51470 h 819527"/>
                  <a:gd name="connsiteX4814" fmla="*/ 1833682 w 2570530"/>
                  <a:gd name="connsiteY4814" fmla="*/ 54049 h 819527"/>
                  <a:gd name="connsiteX4815" fmla="*/ 1844338 w 2570530"/>
                  <a:gd name="connsiteY4815" fmla="*/ 62716 h 819527"/>
                  <a:gd name="connsiteX4816" fmla="*/ 1843336 w 2570530"/>
                  <a:gd name="connsiteY4816" fmla="*/ 73446 h 819527"/>
                  <a:gd name="connsiteX4817" fmla="*/ 1827994 w 2570530"/>
                  <a:gd name="connsiteY4817" fmla="*/ 83005 h 819527"/>
                  <a:gd name="connsiteX4818" fmla="*/ 1812921 w 2570530"/>
                  <a:gd name="connsiteY4818" fmla="*/ 82291 h 819527"/>
                  <a:gd name="connsiteX4819" fmla="*/ 1802265 w 2570530"/>
                  <a:gd name="connsiteY4819" fmla="*/ 73625 h 819527"/>
                  <a:gd name="connsiteX4820" fmla="*/ 1803267 w 2570530"/>
                  <a:gd name="connsiteY4820" fmla="*/ 62896 h 819527"/>
                  <a:gd name="connsiteX4821" fmla="*/ 1818608 w 2570530"/>
                  <a:gd name="connsiteY4821" fmla="*/ 53336 h 819527"/>
                  <a:gd name="connsiteX4822" fmla="*/ 1826353 w 2570530"/>
                  <a:gd name="connsiteY4822" fmla="*/ 51470 h 819527"/>
                  <a:gd name="connsiteX4823" fmla="*/ 1195849 w 2570530"/>
                  <a:gd name="connsiteY4823" fmla="*/ 51470 h 819527"/>
                  <a:gd name="connsiteX4824" fmla="*/ 1203178 w 2570530"/>
                  <a:gd name="connsiteY4824" fmla="*/ 54049 h 819527"/>
                  <a:gd name="connsiteX4825" fmla="*/ 1213835 w 2570530"/>
                  <a:gd name="connsiteY4825" fmla="*/ 62716 h 819527"/>
                  <a:gd name="connsiteX4826" fmla="*/ 1212833 w 2570530"/>
                  <a:gd name="connsiteY4826" fmla="*/ 73446 h 819527"/>
                  <a:gd name="connsiteX4827" fmla="*/ 1197491 w 2570530"/>
                  <a:gd name="connsiteY4827" fmla="*/ 83005 h 819527"/>
                  <a:gd name="connsiteX4828" fmla="*/ 1182417 w 2570530"/>
                  <a:gd name="connsiteY4828" fmla="*/ 82291 h 819527"/>
                  <a:gd name="connsiteX4829" fmla="*/ 1171761 w 2570530"/>
                  <a:gd name="connsiteY4829" fmla="*/ 73625 h 819527"/>
                  <a:gd name="connsiteX4830" fmla="*/ 1172763 w 2570530"/>
                  <a:gd name="connsiteY4830" fmla="*/ 62896 h 819527"/>
                  <a:gd name="connsiteX4831" fmla="*/ 1188105 w 2570530"/>
                  <a:gd name="connsiteY4831" fmla="*/ 53336 h 819527"/>
                  <a:gd name="connsiteX4832" fmla="*/ 1195849 w 2570530"/>
                  <a:gd name="connsiteY4832" fmla="*/ 51470 h 819527"/>
                  <a:gd name="connsiteX4833" fmla="*/ 566539 w 2570530"/>
                  <a:gd name="connsiteY4833" fmla="*/ 51470 h 819527"/>
                  <a:gd name="connsiteX4834" fmla="*/ 573869 w 2570530"/>
                  <a:gd name="connsiteY4834" fmla="*/ 54049 h 819527"/>
                  <a:gd name="connsiteX4835" fmla="*/ 584525 w 2570530"/>
                  <a:gd name="connsiteY4835" fmla="*/ 62716 h 819527"/>
                  <a:gd name="connsiteX4836" fmla="*/ 583523 w 2570530"/>
                  <a:gd name="connsiteY4836" fmla="*/ 73446 h 819527"/>
                  <a:gd name="connsiteX4837" fmla="*/ 568182 w 2570530"/>
                  <a:gd name="connsiteY4837" fmla="*/ 83005 h 819527"/>
                  <a:gd name="connsiteX4838" fmla="*/ 553108 w 2570530"/>
                  <a:gd name="connsiteY4838" fmla="*/ 82291 h 819527"/>
                  <a:gd name="connsiteX4839" fmla="*/ 542452 w 2570530"/>
                  <a:gd name="connsiteY4839" fmla="*/ 73625 h 819527"/>
                  <a:gd name="connsiteX4840" fmla="*/ 543454 w 2570530"/>
                  <a:gd name="connsiteY4840" fmla="*/ 62896 h 819527"/>
                  <a:gd name="connsiteX4841" fmla="*/ 558795 w 2570530"/>
                  <a:gd name="connsiteY4841" fmla="*/ 53336 h 819527"/>
                  <a:gd name="connsiteX4842" fmla="*/ 566539 w 2570530"/>
                  <a:gd name="connsiteY4842" fmla="*/ 51470 h 819527"/>
                  <a:gd name="connsiteX4843" fmla="*/ 2438428 w 2570530"/>
                  <a:gd name="connsiteY4843" fmla="*/ 33729 h 819527"/>
                  <a:gd name="connsiteX4844" fmla="*/ 2438858 w 2570530"/>
                  <a:gd name="connsiteY4844" fmla="*/ 36182 h 819527"/>
                  <a:gd name="connsiteX4845" fmla="*/ 2437929 w 2570530"/>
                  <a:gd name="connsiteY4845" fmla="*/ 35018 h 819527"/>
                  <a:gd name="connsiteX4846" fmla="*/ 2151199 w 2570530"/>
                  <a:gd name="connsiteY4846" fmla="*/ 31322 h 819527"/>
                  <a:gd name="connsiteX4847" fmla="*/ 2159107 w 2570530"/>
                  <a:gd name="connsiteY4847" fmla="*/ 33653 h 819527"/>
                  <a:gd name="connsiteX4848" fmla="*/ 2180309 w 2570530"/>
                  <a:gd name="connsiteY4848" fmla="*/ 48746 h 819527"/>
                  <a:gd name="connsiteX4849" fmla="*/ 2180309 w 2570530"/>
                  <a:gd name="connsiteY4849" fmla="*/ 60005 h 819527"/>
                  <a:gd name="connsiteX4850" fmla="*/ 2170938 w 2570530"/>
                  <a:gd name="connsiteY4850" fmla="*/ 66676 h 819527"/>
                  <a:gd name="connsiteX4851" fmla="*/ 2155123 w 2570530"/>
                  <a:gd name="connsiteY4851" fmla="*/ 66676 h 819527"/>
                  <a:gd name="connsiteX4852" fmla="*/ 2133921 w 2570530"/>
                  <a:gd name="connsiteY4852" fmla="*/ 51583 h 819527"/>
                  <a:gd name="connsiteX4853" fmla="*/ 2133921 w 2570530"/>
                  <a:gd name="connsiteY4853" fmla="*/ 40325 h 819527"/>
                  <a:gd name="connsiteX4854" fmla="*/ 2143292 w 2570530"/>
                  <a:gd name="connsiteY4854" fmla="*/ 33653 h 819527"/>
                  <a:gd name="connsiteX4855" fmla="*/ 2151199 w 2570530"/>
                  <a:gd name="connsiteY4855" fmla="*/ 31322 h 819527"/>
                  <a:gd name="connsiteX4856" fmla="*/ 1520569 w 2570530"/>
                  <a:gd name="connsiteY4856" fmla="*/ 31322 h 819527"/>
                  <a:gd name="connsiteX4857" fmla="*/ 1528477 w 2570530"/>
                  <a:gd name="connsiteY4857" fmla="*/ 33653 h 819527"/>
                  <a:gd name="connsiteX4858" fmla="*/ 1549679 w 2570530"/>
                  <a:gd name="connsiteY4858" fmla="*/ 48746 h 819527"/>
                  <a:gd name="connsiteX4859" fmla="*/ 1549679 w 2570530"/>
                  <a:gd name="connsiteY4859" fmla="*/ 60005 h 819527"/>
                  <a:gd name="connsiteX4860" fmla="*/ 1540307 w 2570530"/>
                  <a:gd name="connsiteY4860" fmla="*/ 66676 h 819527"/>
                  <a:gd name="connsiteX4861" fmla="*/ 1524493 w 2570530"/>
                  <a:gd name="connsiteY4861" fmla="*/ 66676 h 819527"/>
                  <a:gd name="connsiteX4862" fmla="*/ 1503290 w 2570530"/>
                  <a:gd name="connsiteY4862" fmla="*/ 51583 h 819527"/>
                  <a:gd name="connsiteX4863" fmla="*/ 1503290 w 2570530"/>
                  <a:gd name="connsiteY4863" fmla="*/ 40325 h 819527"/>
                  <a:gd name="connsiteX4864" fmla="*/ 1512662 w 2570530"/>
                  <a:gd name="connsiteY4864" fmla="*/ 33653 h 819527"/>
                  <a:gd name="connsiteX4865" fmla="*/ 1520569 w 2570530"/>
                  <a:gd name="connsiteY4865" fmla="*/ 31322 h 819527"/>
                  <a:gd name="connsiteX4866" fmla="*/ 890066 w 2570530"/>
                  <a:gd name="connsiteY4866" fmla="*/ 31322 h 819527"/>
                  <a:gd name="connsiteX4867" fmla="*/ 897973 w 2570530"/>
                  <a:gd name="connsiteY4867" fmla="*/ 33653 h 819527"/>
                  <a:gd name="connsiteX4868" fmla="*/ 919176 w 2570530"/>
                  <a:gd name="connsiteY4868" fmla="*/ 48746 h 819527"/>
                  <a:gd name="connsiteX4869" fmla="*/ 919176 w 2570530"/>
                  <a:gd name="connsiteY4869" fmla="*/ 60005 h 819527"/>
                  <a:gd name="connsiteX4870" fmla="*/ 909805 w 2570530"/>
                  <a:gd name="connsiteY4870" fmla="*/ 66676 h 819527"/>
                  <a:gd name="connsiteX4871" fmla="*/ 893990 w 2570530"/>
                  <a:gd name="connsiteY4871" fmla="*/ 66676 h 819527"/>
                  <a:gd name="connsiteX4872" fmla="*/ 872787 w 2570530"/>
                  <a:gd name="connsiteY4872" fmla="*/ 51583 h 819527"/>
                  <a:gd name="connsiteX4873" fmla="*/ 872787 w 2570530"/>
                  <a:gd name="connsiteY4873" fmla="*/ 40325 h 819527"/>
                  <a:gd name="connsiteX4874" fmla="*/ 882159 w 2570530"/>
                  <a:gd name="connsiteY4874" fmla="*/ 33653 h 819527"/>
                  <a:gd name="connsiteX4875" fmla="*/ 890066 w 2570530"/>
                  <a:gd name="connsiteY4875" fmla="*/ 31322 h 819527"/>
                  <a:gd name="connsiteX4876" fmla="*/ 260756 w 2570530"/>
                  <a:gd name="connsiteY4876" fmla="*/ 31322 h 819527"/>
                  <a:gd name="connsiteX4877" fmla="*/ 268664 w 2570530"/>
                  <a:gd name="connsiteY4877" fmla="*/ 33653 h 819527"/>
                  <a:gd name="connsiteX4878" fmla="*/ 289866 w 2570530"/>
                  <a:gd name="connsiteY4878" fmla="*/ 48746 h 819527"/>
                  <a:gd name="connsiteX4879" fmla="*/ 289866 w 2570530"/>
                  <a:gd name="connsiteY4879" fmla="*/ 60005 h 819527"/>
                  <a:gd name="connsiteX4880" fmla="*/ 280495 w 2570530"/>
                  <a:gd name="connsiteY4880" fmla="*/ 66676 h 819527"/>
                  <a:gd name="connsiteX4881" fmla="*/ 264680 w 2570530"/>
                  <a:gd name="connsiteY4881" fmla="*/ 66676 h 819527"/>
                  <a:gd name="connsiteX4882" fmla="*/ 243478 w 2570530"/>
                  <a:gd name="connsiteY4882" fmla="*/ 51583 h 819527"/>
                  <a:gd name="connsiteX4883" fmla="*/ 243478 w 2570530"/>
                  <a:gd name="connsiteY4883" fmla="*/ 40325 h 819527"/>
                  <a:gd name="connsiteX4884" fmla="*/ 252849 w 2570530"/>
                  <a:gd name="connsiteY4884" fmla="*/ 33653 h 819527"/>
                  <a:gd name="connsiteX4885" fmla="*/ 260756 w 2570530"/>
                  <a:gd name="connsiteY4885" fmla="*/ 31322 h 819527"/>
                  <a:gd name="connsiteX4886" fmla="*/ 2249441 w 2570530"/>
                  <a:gd name="connsiteY4886" fmla="*/ 22919 h 819527"/>
                  <a:gd name="connsiteX4887" fmla="*/ 2258880 w 2570530"/>
                  <a:gd name="connsiteY4887" fmla="*/ 25703 h 819527"/>
                  <a:gd name="connsiteX4888" fmla="*/ 2296700 w 2570530"/>
                  <a:gd name="connsiteY4888" fmla="*/ 52625 h 819527"/>
                  <a:gd name="connsiteX4889" fmla="*/ 2296700 w 2570530"/>
                  <a:gd name="connsiteY4889" fmla="*/ 66063 h 819527"/>
                  <a:gd name="connsiteX4890" fmla="*/ 2241525 w 2570530"/>
                  <a:gd name="connsiteY4890" fmla="*/ 105340 h 819527"/>
                  <a:gd name="connsiteX4891" fmla="*/ 2222648 w 2570530"/>
                  <a:gd name="connsiteY4891" fmla="*/ 105340 h 819527"/>
                  <a:gd name="connsiteX4892" fmla="*/ 2184828 w 2570530"/>
                  <a:gd name="connsiteY4892" fmla="*/ 78417 h 819527"/>
                  <a:gd name="connsiteX4893" fmla="*/ 2184827 w 2570530"/>
                  <a:gd name="connsiteY4893" fmla="*/ 64980 h 819527"/>
                  <a:gd name="connsiteX4894" fmla="*/ 2240003 w 2570530"/>
                  <a:gd name="connsiteY4894" fmla="*/ 25703 h 819527"/>
                  <a:gd name="connsiteX4895" fmla="*/ 2249441 w 2570530"/>
                  <a:gd name="connsiteY4895" fmla="*/ 22919 h 819527"/>
                  <a:gd name="connsiteX4896" fmla="*/ 1618811 w 2570530"/>
                  <a:gd name="connsiteY4896" fmla="*/ 22919 h 819527"/>
                  <a:gd name="connsiteX4897" fmla="*/ 1628249 w 2570530"/>
                  <a:gd name="connsiteY4897" fmla="*/ 25703 h 819527"/>
                  <a:gd name="connsiteX4898" fmla="*/ 1666070 w 2570530"/>
                  <a:gd name="connsiteY4898" fmla="*/ 52625 h 819527"/>
                  <a:gd name="connsiteX4899" fmla="*/ 1666070 w 2570530"/>
                  <a:gd name="connsiteY4899" fmla="*/ 66063 h 819527"/>
                  <a:gd name="connsiteX4900" fmla="*/ 1610894 w 2570530"/>
                  <a:gd name="connsiteY4900" fmla="*/ 105340 h 819527"/>
                  <a:gd name="connsiteX4901" fmla="*/ 1592018 w 2570530"/>
                  <a:gd name="connsiteY4901" fmla="*/ 105340 h 819527"/>
                  <a:gd name="connsiteX4902" fmla="*/ 1554198 w 2570530"/>
                  <a:gd name="connsiteY4902" fmla="*/ 78417 h 819527"/>
                  <a:gd name="connsiteX4903" fmla="*/ 1554197 w 2570530"/>
                  <a:gd name="connsiteY4903" fmla="*/ 64980 h 819527"/>
                  <a:gd name="connsiteX4904" fmla="*/ 1609373 w 2570530"/>
                  <a:gd name="connsiteY4904" fmla="*/ 25703 h 819527"/>
                  <a:gd name="connsiteX4905" fmla="*/ 1618811 w 2570530"/>
                  <a:gd name="connsiteY4905" fmla="*/ 22919 h 819527"/>
                  <a:gd name="connsiteX4906" fmla="*/ 988307 w 2570530"/>
                  <a:gd name="connsiteY4906" fmla="*/ 22919 h 819527"/>
                  <a:gd name="connsiteX4907" fmla="*/ 997746 w 2570530"/>
                  <a:gd name="connsiteY4907" fmla="*/ 25703 h 819527"/>
                  <a:gd name="connsiteX4908" fmla="*/ 1035566 w 2570530"/>
                  <a:gd name="connsiteY4908" fmla="*/ 52625 h 819527"/>
                  <a:gd name="connsiteX4909" fmla="*/ 1035566 w 2570530"/>
                  <a:gd name="connsiteY4909" fmla="*/ 66063 h 819527"/>
                  <a:gd name="connsiteX4910" fmla="*/ 980391 w 2570530"/>
                  <a:gd name="connsiteY4910" fmla="*/ 105340 h 819527"/>
                  <a:gd name="connsiteX4911" fmla="*/ 961514 w 2570530"/>
                  <a:gd name="connsiteY4911" fmla="*/ 105340 h 819527"/>
                  <a:gd name="connsiteX4912" fmla="*/ 923694 w 2570530"/>
                  <a:gd name="connsiteY4912" fmla="*/ 78417 h 819527"/>
                  <a:gd name="connsiteX4913" fmla="*/ 923693 w 2570530"/>
                  <a:gd name="connsiteY4913" fmla="*/ 64980 h 819527"/>
                  <a:gd name="connsiteX4914" fmla="*/ 978869 w 2570530"/>
                  <a:gd name="connsiteY4914" fmla="*/ 25703 h 819527"/>
                  <a:gd name="connsiteX4915" fmla="*/ 988307 w 2570530"/>
                  <a:gd name="connsiteY4915" fmla="*/ 22919 h 819527"/>
                  <a:gd name="connsiteX4916" fmla="*/ 358998 w 2570530"/>
                  <a:gd name="connsiteY4916" fmla="*/ 22919 h 819527"/>
                  <a:gd name="connsiteX4917" fmla="*/ 368436 w 2570530"/>
                  <a:gd name="connsiteY4917" fmla="*/ 25703 h 819527"/>
                  <a:gd name="connsiteX4918" fmla="*/ 406257 w 2570530"/>
                  <a:gd name="connsiteY4918" fmla="*/ 52625 h 819527"/>
                  <a:gd name="connsiteX4919" fmla="*/ 406257 w 2570530"/>
                  <a:gd name="connsiteY4919" fmla="*/ 66063 h 819527"/>
                  <a:gd name="connsiteX4920" fmla="*/ 351081 w 2570530"/>
                  <a:gd name="connsiteY4920" fmla="*/ 105340 h 819527"/>
                  <a:gd name="connsiteX4921" fmla="*/ 332204 w 2570530"/>
                  <a:gd name="connsiteY4921" fmla="*/ 105340 h 819527"/>
                  <a:gd name="connsiteX4922" fmla="*/ 294384 w 2570530"/>
                  <a:gd name="connsiteY4922" fmla="*/ 78417 h 819527"/>
                  <a:gd name="connsiteX4923" fmla="*/ 294384 w 2570530"/>
                  <a:gd name="connsiteY4923" fmla="*/ 64980 h 819527"/>
                  <a:gd name="connsiteX4924" fmla="*/ 349559 w 2570530"/>
                  <a:gd name="connsiteY4924" fmla="*/ 25703 h 819527"/>
                  <a:gd name="connsiteX4925" fmla="*/ 358998 w 2570530"/>
                  <a:gd name="connsiteY4925" fmla="*/ 22919 h 819527"/>
                  <a:gd name="connsiteX4926" fmla="*/ 1826568 w 2570530"/>
                  <a:gd name="connsiteY4926" fmla="*/ 22669 h 819527"/>
                  <a:gd name="connsiteX4927" fmla="*/ 1831317 w 2570530"/>
                  <a:gd name="connsiteY4927" fmla="*/ 25299 h 819527"/>
                  <a:gd name="connsiteX4928" fmla="*/ 1837325 w 2570530"/>
                  <a:gd name="connsiteY4928" fmla="*/ 32822 h 819527"/>
                  <a:gd name="connsiteX4929" fmla="*/ 1834376 w 2570530"/>
                  <a:gd name="connsiteY4929" fmla="*/ 40452 h 819527"/>
                  <a:gd name="connsiteX4930" fmla="*/ 1824026 w 2570530"/>
                  <a:gd name="connsiteY4930" fmla="*/ 44641 h 819527"/>
                  <a:gd name="connsiteX4931" fmla="*/ 1813307 w 2570530"/>
                  <a:gd name="connsiteY4931" fmla="*/ 42542 h 819527"/>
                  <a:gd name="connsiteX4932" fmla="*/ 1807299 w 2570530"/>
                  <a:gd name="connsiteY4932" fmla="*/ 35018 h 819527"/>
                  <a:gd name="connsiteX4933" fmla="*/ 1810248 w 2570530"/>
                  <a:gd name="connsiteY4933" fmla="*/ 27389 h 819527"/>
                  <a:gd name="connsiteX4934" fmla="*/ 1820598 w 2570530"/>
                  <a:gd name="connsiteY4934" fmla="*/ 23200 h 819527"/>
                  <a:gd name="connsiteX4935" fmla="*/ 1826568 w 2570530"/>
                  <a:gd name="connsiteY4935" fmla="*/ 22669 h 819527"/>
                  <a:gd name="connsiteX4936" fmla="*/ 1196065 w 2570530"/>
                  <a:gd name="connsiteY4936" fmla="*/ 22669 h 819527"/>
                  <a:gd name="connsiteX4937" fmla="*/ 1200814 w 2570530"/>
                  <a:gd name="connsiteY4937" fmla="*/ 25299 h 819527"/>
                  <a:gd name="connsiteX4938" fmla="*/ 1206822 w 2570530"/>
                  <a:gd name="connsiteY4938" fmla="*/ 32822 h 819527"/>
                  <a:gd name="connsiteX4939" fmla="*/ 1203873 w 2570530"/>
                  <a:gd name="connsiteY4939" fmla="*/ 40452 h 819527"/>
                  <a:gd name="connsiteX4940" fmla="*/ 1193523 w 2570530"/>
                  <a:gd name="connsiteY4940" fmla="*/ 44641 h 819527"/>
                  <a:gd name="connsiteX4941" fmla="*/ 1182804 w 2570530"/>
                  <a:gd name="connsiteY4941" fmla="*/ 42542 h 819527"/>
                  <a:gd name="connsiteX4942" fmla="*/ 1176796 w 2570530"/>
                  <a:gd name="connsiteY4942" fmla="*/ 35018 h 819527"/>
                  <a:gd name="connsiteX4943" fmla="*/ 1179745 w 2570530"/>
                  <a:gd name="connsiteY4943" fmla="*/ 27389 h 819527"/>
                  <a:gd name="connsiteX4944" fmla="*/ 1190095 w 2570530"/>
                  <a:gd name="connsiteY4944" fmla="*/ 23200 h 819527"/>
                  <a:gd name="connsiteX4945" fmla="*/ 1196065 w 2570530"/>
                  <a:gd name="connsiteY4945" fmla="*/ 22669 h 819527"/>
                  <a:gd name="connsiteX4946" fmla="*/ 566756 w 2570530"/>
                  <a:gd name="connsiteY4946" fmla="*/ 22669 h 819527"/>
                  <a:gd name="connsiteX4947" fmla="*/ 571504 w 2570530"/>
                  <a:gd name="connsiteY4947" fmla="*/ 25299 h 819527"/>
                  <a:gd name="connsiteX4948" fmla="*/ 577513 w 2570530"/>
                  <a:gd name="connsiteY4948" fmla="*/ 32822 h 819527"/>
                  <a:gd name="connsiteX4949" fmla="*/ 574563 w 2570530"/>
                  <a:gd name="connsiteY4949" fmla="*/ 40452 h 819527"/>
                  <a:gd name="connsiteX4950" fmla="*/ 564213 w 2570530"/>
                  <a:gd name="connsiteY4950" fmla="*/ 44641 h 819527"/>
                  <a:gd name="connsiteX4951" fmla="*/ 553495 w 2570530"/>
                  <a:gd name="connsiteY4951" fmla="*/ 42542 h 819527"/>
                  <a:gd name="connsiteX4952" fmla="*/ 547486 w 2570530"/>
                  <a:gd name="connsiteY4952" fmla="*/ 35018 h 819527"/>
                  <a:gd name="connsiteX4953" fmla="*/ 550435 w 2570530"/>
                  <a:gd name="connsiteY4953" fmla="*/ 27389 h 819527"/>
                  <a:gd name="connsiteX4954" fmla="*/ 560785 w 2570530"/>
                  <a:gd name="connsiteY4954" fmla="*/ 23200 h 819527"/>
                  <a:gd name="connsiteX4955" fmla="*/ 566756 w 2570530"/>
                  <a:gd name="connsiteY4955" fmla="*/ 22669 h 819527"/>
                  <a:gd name="connsiteX4956" fmla="*/ 1882665 w 2570530"/>
                  <a:gd name="connsiteY4956" fmla="*/ 17413 h 819527"/>
                  <a:gd name="connsiteX4957" fmla="*/ 1889674 w 2570530"/>
                  <a:gd name="connsiteY4957" fmla="*/ 17795 h 819527"/>
                  <a:gd name="connsiteX4958" fmla="*/ 1900751 w 2570530"/>
                  <a:gd name="connsiteY4958" fmla="*/ 23930 h 819527"/>
                  <a:gd name="connsiteX4959" fmla="*/ 1914765 w 2570530"/>
                  <a:gd name="connsiteY4959" fmla="*/ 41478 h 819527"/>
                  <a:gd name="connsiteX4960" fmla="*/ 1907886 w 2570530"/>
                  <a:gd name="connsiteY4960" fmla="*/ 59276 h 819527"/>
                  <a:gd name="connsiteX4961" fmla="*/ 1883742 w 2570530"/>
                  <a:gd name="connsiteY4961" fmla="*/ 69048 h 819527"/>
                  <a:gd name="connsiteX4962" fmla="*/ 1858739 w 2570530"/>
                  <a:gd name="connsiteY4962" fmla="*/ 64151 h 819527"/>
                  <a:gd name="connsiteX4963" fmla="*/ 1844724 w 2570530"/>
                  <a:gd name="connsiteY4963" fmla="*/ 46603 h 819527"/>
                  <a:gd name="connsiteX4964" fmla="*/ 1851603 w 2570530"/>
                  <a:gd name="connsiteY4964" fmla="*/ 28804 h 819527"/>
                  <a:gd name="connsiteX4965" fmla="*/ 1875748 w 2570530"/>
                  <a:gd name="connsiteY4965" fmla="*/ 19033 h 819527"/>
                  <a:gd name="connsiteX4966" fmla="*/ 1882665 w 2570530"/>
                  <a:gd name="connsiteY4966" fmla="*/ 17413 h 819527"/>
                  <a:gd name="connsiteX4967" fmla="*/ 1252161 w 2570530"/>
                  <a:gd name="connsiteY4967" fmla="*/ 17413 h 819527"/>
                  <a:gd name="connsiteX4968" fmla="*/ 1259170 w 2570530"/>
                  <a:gd name="connsiteY4968" fmla="*/ 17795 h 819527"/>
                  <a:gd name="connsiteX4969" fmla="*/ 1270247 w 2570530"/>
                  <a:gd name="connsiteY4969" fmla="*/ 23930 h 819527"/>
                  <a:gd name="connsiteX4970" fmla="*/ 1284262 w 2570530"/>
                  <a:gd name="connsiteY4970" fmla="*/ 41478 h 819527"/>
                  <a:gd name="connsiteX4971" fmla="*/ 1277383 w 2570530"/>
                  <a:gd name="connsiteY4971" fmla="*/ 59276 h 819527"/>
                  <a:gd name="connsiteX4972" fmla="*/ 1253239 w 2570530"/>
                  <a:gd name="connsiteY4972" fmla="*/ 69048 h 819527"/>
                  <a:gd name="connsiteX4973" fmla="*/ 1228236 w 2570530"/>
                  <a:gd name="connsiteY4973" fmla="*/ 64151 h 819527"/>
                  <a:gd name="connsiteX4974" fmla="*/ 1214221 w 2570530"/>
                  <a:gd name="connsiteY4974" fmla="*/ 46603 h 819527"/>
                  <a:gd name="connsiteX4975" fmla="*/ 1221099 w 2570530"/>
                  <a:gd name="connsiteY4975" fmla="*/ 28804 h 819527"/>
                  <a:gd name="connsiteX4976" fmla="*/ 1245245 w 2570530"/>
                  <a:gd name="connsiteY4976" fmla="*/ 19033 h 819527"/>
                  <a:gd name="connsiteX4977" fmla="*/ 1252161 w 2570530"/>
                  <a:gd name="connsiteY4977" fmla="*/ 17413 h 819527"/>
                  <a:gd name="connsiteX4978" fmla="*/ 622852 w 2570530"/>
                  <a:gd name="connsiteY4978" fmla="*/ 17413 h 819527"/>
                  <a:gd name="connsiteX4979" fmla="*/ 629861 w 2570530"/>
                  <a:gd name="connsiteY4979" fmla="*/ 17795 h 819527"/>
                  <a:gd name="connsiteX4980" fmla="*/ 640938 w 2570530"/>
                  <a:gd name="connsiteY4980" fmla="*/ 23930 h 819527"/>
                  <a:gd name="connsiteX4981" fmla="*/ 654952 w 2570530"/>
                  <a:gd name="connsiteY4981" fmla="*/ 41478 h 819527"/>
                  <a:gd name="connsiteX4982" fmla="*/ 648073 w 2570530"/>
                  <a:gd name="connsiteY4982" fmla="*/ 59276 h 819527"/>
                  <a:gd name="connsiteX4983" fmla="*/ 623929 w 2570530"/>
                  <a:gd name="connsiteY4983" fmla="*/ 69048 h 819527"/>
                  <a:gd name="connsiteX4984" fmla="*/ 598926 w 2570530"/>
                  <a:gd name="connsiteY4984" fmla="*/ 64151 h 819527"/>
                  <a:gd name="connsiteX4985" fmla="*/ 584911 w 2570530"/>
                  <a:gd name="connsiteY4985" fmla="*/ 46603 h 819527"/>
                  <a:gd name="connsiteX4986" fmla="*/ 591790 w 2570530"/>
                  <a:gd name="connsiteY4986" fmla="*/ 28804 h 819527"/>
                  <a:gd name="connsiteX4987" fmla="*/ 615935 w 2570530"/>
                  <a:gd name="connsiteY4987" fmla="*/ 19033 h 819527"/>
                  <a:gd name="connsiteX4988" fmla="*/ 622852 w 2570530"/>
                  <a:gd name="connsiteY4988" fmla="*/ 17413 h 819527"/>
                  <a:gd name="connsiteX4989" fmla="*/ 2408885 w 2570530"/>
                  <a:gd name="connsiteY4989" fmla="*/ 0 h 819527"/>
                  <a:gd name="connsiteX4990" fmla="*/ 2432504 w 2570530"/>
                  <a:gd name="connsiteY4990" fmla="*/ 0 h 819527"/>
                  <a:gd name="connsiteX4991" fmla="*/ 2434136 w 2570530"/>
                  <a:gd name="connsiteY4991" fmla="*/ 9292 h 819527"/>
                  <a:gd name="connsiteX4992" fmla="*/ 2421938 w 2570530"/>
                  <a:gd name="connsiteY4992" fmla="*/ 9292 h 819527"/>
                  <a:gd name="connsiteX4993" fmla="*/ 2282768 w 2570530"/>
                  <a:gd name="connsiteY4993" fmla="*/ 0 h 819527"/>
                  <a:gd name="connsiteX4994" fmla="*/ 2384997 w 2570530"/>
                  <a:gd name="connsiteY4994" fmla="*/ 0 h 819527"/>
                  <a:gd name="connsiteX4995" fmla="*/ 2422599 w 2570530"/>
                  <a:gd name="connsiteY4995" fmla="*/ 26767 h 819527"/>
                  <a:gd name="connsiteX4996" fmla="*/ 2422599 w 2570530"/>
                  <a:gd name="connsiteY4996" fmla="*/ 55512 h 819527"/>
                  <a:gd name="connsiteX4997" fmla="*/ 2392018 w 2570530"/>
                  <a:gd name="connsiteY4997" fmla="*/ 77280 h 819527"/>
                  <a:gd name="connsiteX4998" fmla="*/ 2351638 w 2570530"/>
                  <a:gd name="connsiteY4998" fmla="*/ 77280 h 819527"/>
                  <a:gd name="connsiteX4999" fmla="*/ 2282768 w 2570530"/>
                  <a:gd name="connsiteY4999" fmla="*/ 28255 h 819527"/>
                  <a:gd name="connsiteX5000" fmla="*/ 2133973 w 2570530"/>
                  <a:gd name="connsiteY5000" fmla="*/ 0 h 819527"/>
                  <a:gd name="connsiteX5001" fmla="*/ 2242737 w 2570530"/>
                  <a:gd name="connsiteY5001" fmla="*/ 0 h 819527"/>
                  <a:gd name="connsiteX5002" fmla="*/ 2242737 w 2570530"/>
                  <a:gd name="connsiteY5002" fmla="*/ 10614 h 819527"/>
                  <a:gd name="connsiteX5003" fmla="*/ 2207787 w 2570530"/>
                  <a:gd name="connsiteY5003" fmla="*/ 35493 h 819527"/>
                  <a:gd name="connsiteX5004" fmla="*/ 2172232 w 2570530"/>
                  <a:gd name="connsiteY5004" fmla="*/ 35493 h 819527"/>
                  <a:gd name="connsiteX5005" fmla="*/ 2133973 w 2570530"/>
                  <a:gd name="connsiteY5005" fmla="*/ 8258 h 819527"/>
                  <a:gd name="connsiteX5006" fmla="*/ 1955468 w 2570530"/>
                  <a:gd name="connsiteY5006" fmla="*/ 0 h 819527"/>
                  <a:gd name="connsiteX5007" fmla="*/ 2094272 w 2570530"/>
                  <a:gd name="connsiteY5007" fmla="*/ 0 h 819527"/>
                  <a:gd name="connsiteX5008" fmla="*/ 2108908 w 2570530"/>
                  <a:gd name="connsiteY5008" fmla="*/ 10419 h 819527"/>
                  <a:gd name="connsiteX5009" fmla="*/ 2108908 w 2570530"/>
                  <a:gd name="connsiteY5009" fmla="*/ 57936 h 819527"/>
                  <a:gd name="connsiteX5010" fmla="*/ 2058356 w 2570530"/>
                  <a:gd name="connsiteY5010" fmla="*/ 93922 h 819527"/>
                  <a:gd name="connsiteX5011" fmla="*/ 2024982 w 2570530"/>
                  <a:gd name="connsiteY5011" fmla="*/ 103763 h 819527"/>
                  <a:gd name="connsiteX5012" fmla="*/ 2024980 w 2570530"/>
                  <a:gd name="connsiteY5012" fmla="*/ 103763 h 819527"/>
                  <a:gd name="connsiteX5013" fmla="*/ 2024980 w 2570530"/>
                  <a:gd name="connsiteY5013" fmla="*/ 103732 h 819527"/>
                  <a:gd name="connsiteX5014" fmla="*/ 2024758 w 2570530"/>
                  <a:gd name="connsiteY5014" fmla="*/ 103763 h 819527"/>
                  <a:gd name="connsiteX5015" fmla="*/ 1991383 w 2570530"/>
                  <a:gd name="connsiteY5015" fmla="*/ 93922 h 819527"/>
                  <a:gd name="connsiteX5016" fmla="*/ 1940830 w 2570530"/>
                  <a:gd name="connsiteY5016" fmla="*/ 57936 h 819527"/>
                  <a:gd name="connsiteX5017" fmla="*/ 1940830 w 2570530"/>
                  <a:gd name="connsiteY5017" fmla="*/ 10420 h 819527"/>
                  <a:gd name="connsiteX5018" fmla="*/ 1881289 w 2570530"/>
                  <a:gd name="connsiteY5018" fmla="*/ 0 h 819527"/>
                  <a:gd name="connsiteX5019" fmla="*/ 1903560 w 2570530"/>
                  <a:gd name="connsiteY5019" fmla="*/ 0 h 819527"/>
                  <a:gd name="connsiteX5020" fmla="*/ 1903248 w 2570530"/>
                  <a:gd name="connsiteY5020" fmla="*/ 5001 h 819527"/>
                  <a:gd name="connsiteX5021" fmla="*/ 1896952 w 2570530"/>
                  <a:gd name="connsiteY5021" fmla="*/ 9102 h 819527"/>
                  <a:gd name="connsiteX5022" fmla="*/ 1886781 w 2570530"/>
                  <a:gd name="connsiteY5022" fmla="*/ 8780 h 819527"/>
                  <a:gd name="connsiteX5023" fmla="*/ 1881021 w 2570530"/>
                  <a:gd name="connsiteY5023" fmla="*/ 4299 h 819527"/>
                  <a:gd name="connsiteX5024" fmla="*/ 1832408 w 2570530"/>
                  <a:gd name="connsiteY5024" fmla="*/ 0 h 819527"/>
                  <a:gd name="connsiteX5025" fmla="*/ 1866531 w 2570530"/>
                  <a:gd name="connsiteY5025" fmla="*/ 0 h 819527"/>
                  <a:gd name="connsiteX5026" fmla="*/ 1869420 w 2570530"/>
                  <a:gd name="connsiteY5026" fmla="*/ 2350 h 819527"/>
                  <a:gd name="connsiteX5027" fmla="*/ 1868418 w 2570530"/>
                  <a:gd name="connsiteY5027" fmla="*/ 13079 h 819527"/>
                  <a:gd name="connsiteX5028" fmla="*/ 1853077 w 2570530"/>
                  <a:gd name="connsiteY5028" fmla="*/ 22639 h 819527"/>
                  <a:gd name="connsiteX5029" fmla="*/ 1838004 w 2570530"/>
                  <a:gd name="connsiteY5029" fmla="*/ 21926 h 819527"/>
                  <a:gd name="connsiteX5030" fmla="*/ 1827347 w 2570530"/>
                  <a:gd name="connsiteY5030" fmla="*/ 13259 h 819527"/>
                  <a:gd name="connsiteX5031" fmla="*/ 1828349 w 2570530"/>
                  <a:gd name="connsiteY5031" fmla="*/ 2529 h 819527"/>
                  <a:gd name="connsiteX5032" fmla="*/ 1778254 w 2570530"/>
                  <a:gd name="connsiteY5032" fmla="*/ 0 h 819527"/>
                  <a:gd name="connsiteX5033" fmla="*/ 1819725 w 2570530"/>
                  <a:gd name="connsiteY5033" fmla="*/ 0 h 819527"/>
                  <a:gd name="connsiteX5034" fmla="*/ 1806671 w 2570530"/>
                  <a:gd name="connsiteY5034" fmla="*/ 9292 h 819527"/>
                  <a:gd name="connsiteX5035" fmla="*/ 1791307 w 2570530"/>
                  <a:gd name="connsiteY5035" fmla="*/ 9292 h 819527"/>
                  <a:gd name="connsiteX5036" fmla="*/ 1652138 w 2570530"/>
                  <a:gd name="connsiteY5036" fmla="*/ 0 h 819527"/>
                  <a:gd name="connsiteX5037" fmla="*/ 1754367 w 2570530"/>
                  <a:gd name="connsiteY5037" fmla="*/ 0 h 819527"/>
                  <a:gd name="connsiteX5038" fmla="*/ 1791968 w 2570530"/>
                  <a:gd name="connsiteY5038" fmla="*/ 26767 h 819527"/>
                  <a:gd name="connsiteX5039" fmla="*/ 1791968 w 2570530"/>
                  <a:gd name="connsiteY5039" fmla="*/ 55512 h 819527"/>
                  <a:gd name="connsiteX5040" fmla="*/ 1761387 w 2570530"/>
                  <a:gd name="connsiteY5040" fmla="*/ 77280 h 819527"/>
                  <a:gd name="connsiteX5041" fmla="*/ 1721008 w 2570530"/>
                  <a:gd name="connsiteY5041" fmla="*/ 77280 h 819527"/>
                  <a:gd name="connsiteX5042" fmla="*/ 1652138 w 2570530"/>
                  <a:gd name="connsiteY5042" fmla="*/ 28255 h 819527"/>
                  <a:gd name="connsiteX5043" fmla="*/ 1503343 w 2570530"/>
                  <a:gd name="connsiteY5043" fmla="*/ 0 h 819527"/>
                  <a:gd name="connsiteX5044" fmla="*/ 1612106 w 2570530"/>
                  <a:gd name="connsiteY5044" fmla="*/ 0 h 819527"/>
                  <a:gd name="connsiteX5045" fmla="*/ 1612106 w 2570530"/>
                  <a:gd name="connsiteY5045" fmla="*/ 10614 h 819527"/>
                  <a:gd name="connsiteX5046" fmla="*/ 1577157 w 2570530"/>
                  <a:gd name="connsiteY5046" fmla="*/ 35493 h 819527"/>
                  <a:gd name="connsiteX5047" fmla="*/ 1541602 w 2570530"/>
                  <a:gd name="connsiteY5047" fmla="*/ 35493 h 819527"/>
                  <a:gd name="connsiteX5048" fmla="*/ 1503343 w 2570530"/>
                  <a:gd name="connsiteY5048" fmla="*/ 8258 h 819527"/>
                  <a:gd name="connsiteX5049" fmla="*/ 1324965 w 2570530"/>
                  <a:gd name="connsiteY5049" fmla="*/ 0 h 819527"/>
                  <a:gd name="connsiteX5050" fmla="*/ 1463642 w 2570530"/>
                  <a:gd name="connsiteY5050" fmla="*/ 0 h 819527"/>
                  <a:gd name="connsiteX5051" fmla="*/ 1478278 w 2570530"/>
                  <a:gd name="connsiteY5051" fmla="*/ 10419 h 819527"/>
                  <a:gd name="connsiteX5052" fmla="*/ 1478278 w 2570530"/>
                  <a:gd name="connsiteY5052" fmla="*/ 57936 h 819527"/>
                  <a:gd name="connsiteX5053" fmla="*/ 1427725 w 2570530"/>
                  <a:gd name="connsiteY5053" fmla="*/ 93922 h 819527"/>
                  <a:gd name="connsiteX5054" fmla="*/ 1394351 w 2570530"/>
                  <a:gd name="connsiteY5054" fmla="*/ 103763 h 819527"/>
                  <a:gd name="connsiteX5055" fmla="*/ 1394350 w 2570530"/>
                  <a:gd name="connsiteY5055" fmla="*/ 103763 h 819527"/>
                  <a:gd name="connsiteX5056" fmla="*/ 1394350 w 2570530"/>
                  <a:gd name="connsiteY5056" fmla="*/ 103750 h 819527"/>
                  <a:gd name="connsiteX5057" fmla="*/ 1394254 w 2570530"/>
                  <a:gd name="connsiteY5057" fmla="*/ 103763 h 819527"/>
                  <a:gd name="connsiteX5058" fmla="*/ 1360879 w 2570530"/>
                  <a:gd name="connsiteY5058" fmla="*/ 93922 h 819527"/>
                  <a:gd name="connsiteX5059" fmla="*/ 1310327 w 2570530"/>
                  <a:gd name="connsiteY5059" fmla="*/ 57936 h 819527"/>
                  <a:gd name="connsiteX5060" fmla="*/ 1310327 w 2570530"/>
                  <a:gd name="connsiteY5060" fmla="*/ 10420 h 819527"/>
                  <a:gd name="connsiteX5061" fmla="*/ 1250786 w 2570530"/>
                  <a:gd name="connsiteY5061" fmla="*/ 0 h 819527"/>
                  <a:gd name="connsiteX5062" fmla="*/ 1273057 w 2570530"/>
                  <a:gd name="connsiteY5062" fmla="*/ 0 h 819527"/>
                  <a:gd name="connsiteX5063" fmla="*/ 1272745 w 2570530"/>
                  <a:gd name="connsiteY5063" fmla="*/ 5001 h 819527"/>
                  <a:gd name="connsiteX5064" fmla="*/ 1266449 w 2570530"/>
                  <a:gd name="connsiteY5064" fmla="*/ 9102 h 819527"/>
                  <a:gd name="connsiteX5065" fmla="*/ 1256278 w 2570530"/>
                  <a:gd name="connsiteY5065" fmla="*/ 8780 h 819527"/>
                  <a:gd name="connsiteX5066" fmla="*/ 1250517 w 2570530"/>
                  <a:gd name="connsiteY5066" fmla="*/ 4299 h 819527"/>
                  <a:gd name="connsiteX5067" fmla="*/ 1201905 w 2570530"/>
                  <a:gd name="connsiteY5067" fmla="*/ 0 h 819527"/>
                  <a:gd name="connsiteX5068" fmla="*/ 1236028 w 2570530"/>
                  <a:gd name="connsiteY5068" fmla="*/ 0 h 819527"/>
                  <a:gd name="connsiteX5069" fmla="*/ 1238917 w 2570530"/>
                  <a:gd name="connsiteY5069" fmla="*/ 2350 h 819527"/>
                  <a:gd name="connsiteX5070" fmla="*/ 1237915 w 2570530"/>
                  <a:gd name="connsiteY5070" fmla="*/ 13079 h 819527"/>
                  <a:gd name="connsiteX5071" fmla="*/ 1222573 w 2570530"/>
                  <a:gd name="connsiteY5071" fmla="*/ 22639 h 819527"/>
                  <a:gd name="connsiteX5072" fmla="*/ 1207501 w 2570530"/>
                  <a:gd name="connsiteY5072" fmla="*/ 21926 h 819527"/>
                  <a:gd name="connsiteX5073" fmla="*/ 1196843 w 2570530"/>
                  <a:gd name="connsiteY5073" fmla="*/ 13259 h 819527"/>
                  <a:gd name="connsiteX5074" fmla="*/ 1197846 w 2570530"/>
                  <a:gd name="connsiteY5074" fmla="*/ 2529 h 819527"/>
                  <a:gd name="connsiteX5075" fmla="*/ 1147751 w 2570530"/>
                  <a:gd name="connsiteY5075" fmla="*/ 0 h 819527"/>
                  <a:gd name="connsiteX5076" fmla="*/ 1189221 w 2570530"/>
                  <a:gd name="connsiteY5076" fmla="*/ 0 h 819527"/>
                  <a:gd name="connsiteX5077" fmla="*/ 1176168 w 2570530"/>
                  <a:gd name="connsiteY5077" fmla="*/ 9292 h 819527"/>
                  <a:gd name="connsiteX5078" fmla="*/ 1160804 w 2570530"/>
                  <a:gd name="connsiteY5078" fmla="*/ 9292 h 819527"/>
                  <a:gd name="connsiteX5079" fmla="*/ 1021635 w 2570530"/>
                  <a:gd name="connsiteY5079" fmla="*/ 0 h 819527"/>
                  <a:gd name="connsiteX5080" fmla="*/ 1123863 w 2570530"/>
                  <a:gd name="connsiteY5080" fmla="*/ 0 h 819527"/>
                  <a:gd name="connsiteX5081" fmla="*/ 1161464 w 2570530"/>
                  <a:gd name="connsiteY5081" fmla="*/ 26767 h 819527"/>
                  <a:gd name="connsiteX5082" fmla="*/ 1161464 w 2570530"/>
                  <a:gd name="connsiteY5082" fmla="*/ 55512 h 819527"/>
                  <a:gd name="connsiteX5083" fmla="*/ 1130884 w 2570530"/>
                  <a:gd name="connsiteY5083" fmla="*/ 77280 h 819527"/>
                  <a:gd name="connsiteX5084" fmla="*/ 1090505 w 2570530"/>
                  <a:gd name="connsiteY5084" fmla="*/ 77280 h 819527"/>
                  <a:gd name="connsiteX5085" fmla="*/ 1021635 w 2570530"/>
                  <a:gd name="connsiteY5085" fmla="*/ 28255 h 819527"/>
                  <a:gd name="connsiteX5086" fmla="*/ 872839 w 2570530"/>
                  <a:gd name="connsiteY5086" fmla="*/ 0 h 819527"/>
                  <a:gd name="connsiteX5087" fmla="*/ 981603 w 2570530"/>
                  <a:gd name="connsiteY5087" fmla="*/ 0 h 819527"/>
                  <a:gd name="connsiteX5088" fmla="*/ 981603 w 2570530"/>
                  <a:gd name="connsiteY5088" fmla="*/ 10614 h 819527"/>
                  <a:gd name="connsiteX5089" fmla="*/ 946653 w 2570530"/>
                  <a:gd name="connsiteY5089" fmla="*/ 35493 h 819527"/>
                  <a:gd name="connsiteX5090" fmla="*/ 911098 w 2570530"/>
                  <a:gd name="connsiteY5090" fmla="*/ 35493 h 819527"/>
                  <a:gd name="connsiteX5091" fmla="*/ 872839 w 2570530"/>
                  <a:gd name="connsiteY5091" fmla="*/ 8258 h 819527"/>
                  <a:gd name="connsiteX5092" fmla="*/ 695655 w 2570530"/>
                  <a:gd name="connsiteY5092" fmla="*/ 0 h 819527"/>
                  <a:gd name="connsiteX5093" fmla="*/ 833139 w 2570530"/>
                  <a:gd name="connsiteY5093" fmla="*/ 0 h 819527"/>
                  <a:gd name="connsiteX5094" fmla="*/ 847775 w 2570530"/>
                  <a:gd name="connsiteY5094" fmla="*/ 10419 h 819527"/>
                  <a:gd name="connsiteX5095" fmla="*/ 847775 w 2570530"/>
                  <a:gd name="connsiteY5095" fmla="*/ 57936 h 819527"/>
                  <a:gd name="connsiteX5096" fmla="*/ 797222 w 2570530"/>
                  <a:gd name="connsiteY5096" fmla="*/ 93922 h 819527"/>
                  <a:gd name="connsiteX5097" fmla="*/ 781608 w 2570530"/>
                  <a:gd name="connsiteY5097" fmla="*/ 101303 h 819527"/>
                  <a:gd name="connsiteX5098" fmla="*/ 765167 w 2570530"/>
                  <a:gd name="connsiteY5098" fmla="*/ 103580 h 819527"/>
                  <a:gd name="connsiteX5099" fmla="*/ 765167 w 2570530"/>
                  <a:gd name="connsiteY5099" fmla="*/ 103732 h 819527"/>
                  <a:gd name="connsiteX5100" fmla="*/ 764944 w 2570530"/>
                  <a:gd name="connsiteY5100" fmla="*/ 103763 h 819527"/>
                  <a:gd name="connsiteX5101" fmla="*/ 764395 w 2570530"/>
                  <a:gd name="connsiteY5101" fmla="*/ 103687 h 819527"/>
                  <a:gd name="connsiteX5102" fmla="*/ 763847 w 2570530"/>
                  <a:gd name="connsiteY5102" fmla="*/ 103763 h 819527"/>
                  <a:gd name="connsiteX5103" fmla="*/ 763846 w 2570530"/>
                  <a:gd name="connsiteY5103" fmla="*/ 103763 h 819527"/>
                  <a:gd name="connsiteX5104" fmla="*/ 763846 w 2570530"/>
                  <a:gd name="connsiteY5104" fmla="*/ 103611 h 819527"/>
                  <a:gd name="connsiteX5105" fmla="*/ 747184 w 2570530"/>
                  <a:gd name="connsiteY5105" fmla="*/ 101303 h 819527"/>
                  <a:gd name="connsiteX5106" fmla="*/ 731570 w 2570530"/>
                  <a:gd name="connsiteY5106" fmla="*/ 93922 h 819527"/>
                  <a:gd name="connsiteX5107" fmla="*/ 681017 w 2570530"/>
                  <a:gd name="connsiteY5107" fmla="*/ 57936 h 819527"/>
                  <a:gd name="connsiteX5108" fmla="*/ 681017 w 2570530"/>
                  <a:gd name="connsiteY5108" fmla="*/ 10420 h 819527"/>
                  <a:gd name="connsiteX5109" fmla="*/ 621476 w 2570530"/>
                  <a:gd name="connsiteY5109" fmla="*/ 0 h 819527"/>
                  <a:gd name="connsiteX5110" fmla="*/ 643747 w 2570530"/>
                  <a:gd name="connsiteY5110" fmla="*/ 0 h 819527"/>
                  <a:gd name="connsiteX5111" fmla="*/ 643435 w 2570530"/>
                  <a:gd name="connsiteY5111" fmla="*/ 5001 h 819527"/>
                  <a:gd name="connsiteX5112" fmla="*/ 637140 w 2570530"/>
                  <a:gd name="connsiteY5112" fmla="*/ 9102 h 819527"/>
                  <a:gd name="connsiteX5113" fmla="*/ 626968 w 2570530"/>
                  <a:gd name="connsiteY5113" fmla="*/ 8780 h 819527"/>
                  <a:gd name="connsiteX5114" fmla="*/ 621208 w 2570530"/>
                  <a:gd name="connsiteY5114" fmla="*/ 4299 h 819527"/>
                  <a:gd name="connsiteX5115" fmla="*/ 572595 w 2570530"/>
                  <a:gd name="connsiteY5115" fmla="*/ 0 h 819527"/>
                  <a:gd name="connsiteX5116" fmla="*/ 606719 w 2570530"/>
                  <a:gd name="connsiteY5116" fmla="*/ 0 h 819527"/>
                  <a:gd name="connsiteX5117" fmla="*/ 609608 w 2570530"/>
                  <a:gd name="connsiteY5117" fmla="*/ 2350 h 819527"/>
                  <a:gd name="connsiteX5118" fmla="*/ 608605 w 2570530"/>
                  <a:gd name="connsiteY5118" fmla="*/ 13079 h 819527"/>
                  <a:gd name="connsiteX5119" fmla="*/ 593263 w 2570530"/>
                  <a:gd name="connsiteY5119" fmla="*/ 22639 h 819527"/>
                  <a:gd name="connsiteX5120" fmla="*/ 578191 w 2570530"/>
                  <a:gd name="connsiteY5120" fmla="*/ 21926 h 819527"/>
                  <a:gd name="connsiteX5121" fmla="*/ 567534 w 2570530"/>
                  <a:gd name="connsiteY5121" fmla="*/ 13259 h 819527"/>
                  <a:gd name="connsiteX5122" fmla="*/ 568536 w 2570530"/>
                  <a:gd name="connsiteY5122" fmla="*/ 2529 h 819527"/>
                  <a:gd name="connsiteX5123" fmla="*/ 518441 w 2570530"/>
                  <a:gd name="connsiteY5123" fmla="*/ 0 h 819527"/>
                  <a:gd name="connsiteX5124" fmla="*/ 559912 w 2570530"/>
                  <a:gd name="connsiteY5124" fmla="*/ 0 h 819527"/>
                  <a:gd name="connsiteX5125" fmla="*/ 546858 w 2570530"/>
                  <a:gd name="connsiteY5125" fmla="*/ 9292 h 819527"/>
                  <a:gd name="connsiteX5126" fmla="*/ 531494 w 2570530"/>
                  <a:gd name="connsiteY5126" fmla="*/ 9292 h 819527"/>
                  <a:gd name="connsiteX5127" fmla="*/ 392325 w 2570530"/>
                  <a:gd name="connsiteY5127" fmla="*/ 0 h 819527"/>
                  <a:gd name="connsiteX5128" fmla="*/ 494553 w 2570530"/>
                  <a:gd name="connsiteY5128" fmla="*/ 0 h 819527"/>
                  <a:gd name="connsiteX5129" fmla="*/ 532155 w 2570530"/>
                  <a:gd name="connsiteY5129" fmla="*/ 26767 h 819527"/>
                  <a:gd name="connsiteX5130" fmla="*/ 532155 w 2570530"/>
                  <a:gd name="connsiteY5130" fmla="*/ 55512 h 819527"/>
                  <a:gd name="connsiteX5131" fmla="*/ 501574 w 2570530"/>
                  <a:gd name="connsiteY5131" fmla="*/ 77280 h 819527"/>
                  <a:gd name="connsiteX5132" fmla="*/ 461195 w 2570530"/>
                  <a:gd name="connsiteY5132" fmla="*/ 77280 h 819527"/>
                  <a:gd name="connsiteX5133" fmla="*/ 392325 w 2570530"/>
                  <a:gd name="connsiteY5133" fmla="*/ 28255 h 819527"/>
                  <a:gd name="connsiteX5134" fmla="*/ 243530 w 2570530"/>
                  <a:gd name="connsiteY5134" fmla="*/ 0 h 819527"/>
                  <a:gd name="connsiteX5135" fmla="*/ 352293 w 2570530"/>
                  <a:gd name="connsiteY5135" fmla="*/ 0 h 819527"/>
                  <a:gd name="connsiteX5136" fmla="*/ 352293 w 2570530"/>
                  <a:gd name="connsiteY5136" fmla="*/ 10614 h 819527"/>
                  <a:gd name="connsiteX5137" fmla="*/ 317344 w 2570530"/>
                  <a:gd name="connsiteY5137" fmla="*/ 35493 h 819527"/>
                  <a:gd name="connsiteX5138" fmla="*/ 281789 w 2570530"/>
                  <a:gd name="connsiteY5138" fmla="*/ 35493 h 819527"/>
                  <a:gd name="connsiteX5139" fmla="*/ 243530 w 2570530"/>
                  <a:gd name="connsiteY5139" fmla="*/ 8258 h 819527"/>
                  <a:gd name="connsiteX5140" fmla="*/ 143922 w 2570530"/>
                  <a:gd name="connsiteY5140" fmla="*/ 0 h 819527"/>
                  <a:gd name="connsiteX5141" fmla="*/ 203829 w 2570530"/>
                  <a:gd name="connsiteY5141" fmla="*/ 0 h 819527"/>
                  <a:gd name="connsiteX5142" fmla="*/ 218465 w 2570530"/>
                  <a:gd name="connsiteY5142" fmla="*/ 10419 h 819527"/>
                  <a:gd name="connsiteX5143" fmla="*/ 218465 w 2570530"/>
                  <a:gd name="connsiteY5143" fmla="*/ 57936 h 819527"/>
                  <a:gd name="connsiteX5144" fmla="*/ 167912 w 2570530"/>
                  <a:gd name="connsiteY5144" fmla="*/ 93922 h 819527"/>
                  <a:gd name="connsiteX5145" fmla="*/ 134538 w 2570530"/>
                  <a:gd name="connsiteY5145" fmla="*/ 103763 h 819527"/>
                  <a:gd name="connsiteX5146" fmla="*/ 134537 w 2570530"/>
                  <a:gd name="connsiteY5146" fmla="*/ 103763 h 819527"/>
                  <a:gd name="connsiteX5147" fmla="*/ 134537 w 2570530"/>
                  <a:gd name="connsiteY5147" fmla="*/ 103750 h 819527"/>
                  <a:gd name="connsiteX5148" fmla="*/ 134441 w 2570530"/>
                  <a:gd name="connsiteY5148" fmla="*/ 103763 h 819527"/>
                  <a:gd name="connsiteX5149" fmla="*/ 126130 w 2570530"/>
                  <a:gd name="connsiteY5149" fmla="*/ 101312 h 81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</a:cxnLst>
                <a:rect l="l" t="t" r="r" b="b"/>
                <a:pathLst>
                  <a:path w="2570530" h="819527">
                    <a:moveTo>
                      <a:pt x="2420904" y="810649"/>
                    </a:moveTo>
                    <a:cubicBezTo>
                      <a:pt x="2423684" y="810649"/>
                      <a:pt x="2426464" y="811404"/>
                      <a:pt x="2428586" y="812914"/>
                    </a:cubicBezTo>
                    <a:lnTo>
                      <a:pt x="2437851" y="819509"/>
                    </a:lnTo>
                    <a:lnTo>
                      <a:pt x="2403958" y="819509"/>
                    </a:lnTo>
                    <a:lnTo>
                      <a:pt x="2413222" y="812914"/>
                    </a:lnTo>
                    <a:cubicBezTo>
                      <a:pt x="2415342" y="811405"/>
                      <a:pt x="2418123" y="810649"/>
                      <a:pt x="2420904" y="810649"/>
                    </a:cubicBezTo>
                    <a:close/>
                    <a:moveTo>
                      <a:pt x="1790273" y="810649"/>
                    </a:moveTo>
                    <a:cubicBezTo>
                      <a:pt x="1793053" y="810649"/>
                      <a:pt x="1795834" y="811404"/>
                      <a:pt x="1797955" y="812914"/>
                    </a:cubicBezTo>
                    <a:lnTo>
                      <a:pt x="1807220" y="819509"/>
                    </a:lnTo>
                    <a:lnTo>
                      <a:pt x="1773327" y="819509"/>
                    </a:lnTo>
                    <a:lnTo>
                      <a:pt x="1782591" y="812914"/>
                    </a:lnTo>
                    <a:cubicBezTo>
                      <a:pt x="1784712" y="811405"/>
                      <a:pt x="1787492" y="810649"/>
                      <a:pt x="1790273" y="810649"/>
                    </a:cubicBezTo>
                    <a:close/>
                    <a:moveTo>
                      <a:pt x="1159770" y="810649"/>
                    </a:moveTo>
                    <a:cubicBezTo>
                      <a:pt x="1162550" y="810649"/>
                      <a:pt x="1165331" y="811404"/>
                      <a:pt x="1167452" y="812914"/>
                    </a:cubicBezTo>
                    <a:lnTo>
                      <a:pt x="1176717" y="819509"/>
                    </a:lnTo>
                    <a:lnTo>
                      <a:pt x="1142823" y="819509"/>
                    </a:lnTo>
                    <a:lnTo>
                      <a:pt x="1152087" y="812914"/>
                    </a:lnTo>
                    <a:cubicBezTo>
                      <a:pt x="1154208" y="811405"/>
                      <a:pt x="1156989" y="810649"/>
                      <a:pt x="1159770" y="810649"/>
                    </a:cubicBezTo>
                    <a:close/>
                    <a:moveTo>
                      <a:pt x="530460" y="810649"/>
                    </a:moveTo>
                    <a:cubicBezTo>
                      <a:pt x="533240" y="810649"/>
                      <a:pt x="536021" y="811404"/>
                      <a:pt x="538142" y="812914"/>
                    </a:cubicBezTo>
                    <a:lnTo>
                      <a:pt x="547407" y="819509"/>
                    </a:lnTo>
                    <a:lnTo>
                      <a:pt x="513514" y="819509"/>
                    </a:lnTo>
                    <a:lnTo>
                      <a:pt x="522778" y="812914"/>
                    </a:lnTo>
                    <a:cubicBezTo>
                      <a:pt x="524899" y="811405"/>
                      <a:pt x="527680" y="810649"/>
                      <a:pt x="530460" y="810649"/>
                    </a:cubicBezTo>
                    <a:close/>
                    <a:moveTo>
                      <a:pt x="2337254" y="800701"/>
                    </a:moveTo>
                    <a:cubicBezTo>
                      <a:pt x="2339094" y="800759"/>
                      <a:pt x="2340904" y="801317"/>
                      <a:pt x="2342246" y="802361"/>
                    </a:cubicBezTo>
                    <a:lnTo>
                      <a:pt x="2348007" y="806843"/>
                    </a:lnTo>
                    <a:cubicBezTo>
                      <a:pt x="2350691" y="808931"/>
                      <a:pt x="2350488" y="812173"/>
                      <a:pt x="2347555" y="814083"/>
                    </a:cubicBezTo>
                    <a:lnTo>
                      <a:pt x="2341260" y="818184"/>
                    </a:lnTo>
                    <a:cubicBezTo>
                      <a:pt x="2338326" y="820094"/>
                      <a:pt x="2333773" y="819950"/>
                      <a:pt x="2331089" y="817863"/>
                    </a:cubicBezTo>
                    <a:lnTo>
                      <a:pt x="2325329" y="813381"/>
                    </a:lnTo>
                    <a:cubicBezTo>
                      <a:pt x="2322644" y="811293"/>
                      <a:pt x="2322847" y="808051"/>
                      <a:pt x="2325779" y="806141"/>
                    </a:cubicBezTo>
                    <a:lnTo>
                      <a:pt x="2332075" y="802040"/>
                    </a:lnTo>
                    <a:cubicBezTo>
                      <a:pt x="2333542" y="801085"/>
                      <a:pt x="2335413" y="800643"/>
                      <a:pt x="2337254" y="800701"/>
                    </a:cubicBezTo>
                    <a:close/>
                    <a:moveTo>
                      <a:pt x="1706624" y="800701"/>
                    </a:moveTo>
                    <a:cubicBezTo>
                      <a:pt x="1708464" y="800759"/>
                      <a:pt x="1710274" y="801317"/>
                      <a:pt x="1711615" y="802361"/>
                    </a:cubicBezTo>
                    <a:lnTo>
                      <a:pt x="1717376" y="806843"/>
                    </a:lnTo>
                    <a:cubicBezTo>
                      <a:pt x="1720060" y="808931"/>
                      <a:pt x="1719858" y="812173"/>
                      <a:pt x="1716925" y="814083"/>
                    </a:cubicBezTo>
                    <a:lnTo>
                      <a:pt x="1710629" y="818184"/>
                    </a:lnTo>
                    <a:cubicBezTo>
                      <a:pt x="1707696" y="820094"/>
                      <a:pt x="1703142" y="819950"/>
                      <a:pt x="1700458" y="817863"/>
                    </a:cubicBezTo>
                    <a:lnTo>
                      <a:pt x="1694698" y="813381"/>
                    </a:lnTo>
                    <a:cubicBezTo>
                      <a:pt x="1692014" y="811293"/>
                      <a:pt x="1692216" y="808051"/>
                      <a:pt x="1695149" y="806141"/>
                    </a:cubicBezTo>
                    <a:lnTo>
                      <a:pt x="1701445" y="802040"/>
                    </a:lnTo>
                    <a:cubicBezTo>
                      <a:pt x="1702911" y="801085"/>
                      <a:pt x="1704783" y="800643"/>
                      <a:pt x="1706624" y="800701"/>
                    </a:cubicBezTo>
                    <a:close/>
                    <a:moveTo>
                      <a:pt x="1076121" y="800701"/>
                    </a:moveTo>
                    <a:cubicBezTo>
                      <a:pt x="1077961" y="800759"/>
                      <a:pt x="1079770" y="801317"/>
                      <a:pt x="1081112" y="802361"/>
                    </a:cubicBezTo>
                    <a:lnTo>
                      <a:pt x="1086873" y="806843"/>
                    </a:lnTo>
                    <a:cubicBezTo>
                      <a:pt x="1089557" y="808931"/>
                      <a:pt x="1089355" y="812173"/>
                      <a:pt x="1086421" y="814083"/>
                    </a:cubicBezTo>
                    <a:lnTo>
                      <a:pt x="1080126" y="818184"/>
                    </a:lnTo>
                    <a:cubicBezTo>
                      <a:pt x="1077193" y="820094"/>
                      <a:pt x="1072639" y="819950"/>
                      <a:pt x="1069955" y="817863"/>
                    </a:cubicBezTo>
                    <a:lnTo>
                      <a:pt x="1064195" y="813381"/>
                    </a:lnTo>
                    <a:cubicBezTo>
                      <a:pt x="1061510" y="811293"/>
                      <a:pt x="1061713" y="808051"/>
                      <a:pt x="1064646" y="806141"/>
                    </a:cubicBezTo>
                    <a:lnTo>
                      <a:pt x="1070942" y="802040"/>
                    </a:lnTo>
                    <a:cubicBezTo>
                      <a:pt x="1072408" y="801085"/>
                      <a:pt x="1074280" y="800643"/>
                      <a:pt x="1076121" y="800701"/>
                    </a:cubicBezTo>
                    <a:close/>
                    <a:moveTo>
                      <a:pt x="446811" y="800701"/>
                    </a:moveTo>
                    <a:cubicBezTo>
                      <a:pt x="448651" y="800759"/>
                      <a:pt x="450461" y="801317"/>
                      <a:pt x="451803" y="802361"/>
                    </a:cubicBezTo>
                    <a:lnTo>
                      <a:pt x="457563" y="806843"/>
                    </a:lnTo>
                    <a:cubicBezTo>
                      <a:pt x="460247" y="808931"/>
                      <a:pt x="460045" y="812173"/>
                      <a:pt x="457111" y="814083"/>
                    </a:cubicBezTo>
                    <a:lnTo>
                      <a:pt x="450817" y="818184"/>
                    </a:lnTo>
                    <a:cubicBezTo>
                      <a:pt x="447883" y="820094"/>
                      <a:pt x="443329" y="819950"/>
                      <a:pt x="440646" y="817863"/>
                    </a:cubicBezTo>
                    <a:lnTo>
                      <a:pt x="434885" y="813381"/>
                    </a:lnTo>
                    <a:cubicBezTo>
                      <a:pt x="432201" y="811293"/>
                      <a:pt x="432403" y="808051"/>
                      <a:pt x="435336" y="806141"/>
                    </a:cubicBezTo>
                    <a:lnTo>
                      <a:pt x="441632" y="802040"/>
                    </a:lnTo>
                    <a:cubicBezTo>
                      <a:pt x="443099" y="801085"/>
                      <a:pt x="444970" y="800643"/>
                      <a:pt x="446811" y="800701"/>
                    </a:cubicBezTo>
                    <a:close/>
                    <a:moveTo>
                      <a:pt x="1964609" y="796450"/>
                    </a:moveTo>
                    <a:cubicBezTo>
                      <a:pt x="1966450" y="796508"/>
                      <a:pt x="1968260" y="797066"/>
                      <a:pt x="1969601" y="798111"/>
                    </a:cubicBezTo>
                    <a:lnTo>
                      <a:pt x="1975362" y="802592"/>
                    </a:lnTo>
                    <a:cubicBezTo>
                      <a:pt x="1978047" y="804680"/>
                      <a:pt x="1977845" y="807922"/>
                      <a:pt x="1974912" y="809832"/>
                    </a:cubicBezTo>
                    <a:lnTo>
                      <a:pt x="1968616" y="813933"/>
                    </a:lnTo>
                    <a:cubicBezTo>
                      <a:pt x="1965682" y="815843"/>
                      <a:pt x="1961129" y="815700"/>
                      <a:pt x="1958444" y="813612"/>
                    </a:cubicBezTo>
                    <a:lnTo>
                      <a:pt x="1952684" y="809131"/>
                    </a:lnTo>
                    <a:cubicBezTo>
                      <a:pt x="1949999" y="807042"/>
                      <a:pt x="1950201" y="803801"/>
                      <a:pt x="1953135" y="801890"/>
                    </a:cubicBezTo>
                    <a:lnTo>
                      <a:pt x="1959431" y="797789"/>
                    </a:lnTo>
                    <a:cubicBezTo>
                      <a:pt x="1960898" y="796834"/>
                      <a:pt x="1962769" y="796392"/>
                      <a:pt x="1964609" y="796450"/>
                    </a:cubicBezTo>
                    <a:close/>
                    <a:moveTo>
                      <a:pt x="1334106" y="796450"/>
                    </a:moveTo>
                    <a:cubicBezTo>
                      <a:pt x="1335947" y="796508"/>
                      <a:pt x="1337757" y="797066"/>
                      <a:pt x="1339098" y="798111"/>
                    </a:cubicBezTo>
                    <a:lnTo>
                      <a:pt x="1344859" y="802592"/>
                    </a:lnTo>
                    <a:cubicBezTo>
                      <a:pt x="1347543" y="804680"/>
                      <a:pt x="1347341" y="807922"/>
                      <a:pt x="1344408" y="809832"/>
                    </a:cubicBezTo>
                    <a:lnTo>
                      <a:pt x="1338113" y="813933"/>
                    </a:lnTo>
                    <a:cubicBezTo>
                      <a:pt x="1335178" y="815843"/>
                      <a:pt x="1330626" y="815700"/>
                      <a:pt x="1327941" y="813612"/>
                    </a:cubicBezTo>
                    <a:lnTo>
                      <a:pt x="1322181" y="809131"/>
                    </a:lnTo>
                    <a:cubicBezTo>
                      <a:pt x="1319496" y="807042"/>
                      <a:pt x="1319698" y="803801"/>
                      <a:pt x="1322632" y="801890"/>
                    </a:cubicBezTo>
                    <a:lnTo>
                      <a:pt x="1328927" y="797789"/>
                    </a:lnTo>
                    <a:cubicBezTo>
                      <a:pt x="1330395" y="796834"/>
                      <a:pt x="1332266" y="796392"/>
                      <a:pt x="1334106" y="796450"/>
                    </a:cubicBezTo>
                    <a:close/>
                    <a:moveTo>
                      <a:pt x="704797" y="796450"/>
                    </a:moveTo>
                    <a:cubicBezTo>
                      <a:pt x="706637" y="796508"/>
                      <a:pt x="708447" y="797066"/>
                      <a:pt x="709789" y="798111"/>
                    </a:cubicBezTo>
                    <a:lnTo>
                      <a:pt x="715549" y="802592"/>
                    </a:lnTo>
                    <a:cubicBezTo>
                      <a:pt x="718233" y="804680"/>
                      <a:pt x="718032" y="807922"/>
                      <a:pt x="715098" y="809832"/>
                    </a:cubicBezTo>
                    <a:lnTo>
                      <a:pt x="708803" y="813933"/>
                    </a:lnTo>
                    <a:cubicBezTo>
                      <a:pt x="705869" y="815843"/>
                      <a:pt x="701316" y="815700"/>
                      <a:pt x="698631" y="813612"/>
                    </a:cubicBezTo>
                    <a:lnTo>
                      <a:pt x="692871" y="809131"/>
                    </a:lnTo>
                    <a:cubicBezTo>
                      <a:pt x="690187" y="807042"/>
                      <a:pt x="690389" y="803801"/>
                      <a:pt x="693322" y="801890"/>
                    </a:cubicBezTo>
                    <a:lnTo>
                      <a:pt x="699617" y="797789"/>
                    </a:lnTo>
                    <a:cubicBezTo>
                      <a:pt x="701085" y="796834"/>
                      <a:pt x="702956" y="796392"/>
                      <a:pt x="704797" y="796450"/>
                    </a:cubicBezTo>
                    <a:close/>
                    <a:moveTo>
                      <a:pt x="74293" y="796450"/>
                    </a:moveTo>
                    <a:cubicBezTo>
                      <a:pt x="76134" y="796508"/>
                      <a:pt x="77943" y="797066"/>
                      <a:pt x="79285" y="798111"/>
                    </a:cubicBezTo>
                    <a:lnTo>
                      <a:pt x="85046" y="802592"/>
                    </a:lnTo>
                    <a:cubicBezTo>
                      <a:pt x="87730" y="804680"/>
                      <a:pt x="87528" y="807922"/>
                      <a:pt x="84595" y="809832"/>
                    </a:cubicBezTo>
                    <a:lnTo>
                      <a:pt x="78300" y="813933"/>
                    </a:lnTo>
                    <a:cubicBezTo>
                      <a:pt x="75365" y="815843"/>
                      <a:pt x="70813" y="815700"/>
                      <a:pt x="68127" y="813612"/>
                    </a:cubicBezTo>
                    <a:lnTo>
                      <a:pt x="62368" y="809131"/>
                    </a:lnTo>
                    <a:cubicBezTo>
                      <a:pt x="59683" y="807042"/>
                      <a:pt x="59886" y="803801"/>
                      <a:pt x="62818" y="801890"/>
                    </a:cubicBezTo>
                    <a:lnTo>
                      <a:pt x="69114" y="797789"/>
                    </a:lnTo>
                    <a:cubicBezTo>
                      <a:pt x="70581" y="796834"/>
                      <a:pt x="72452" y="796392"/>
                      <a:pt x="74293" y="796450"/>
                    </a:cubicBezTo>
                    <a:close/>
                    <a:moveTo>
                      <a:pt x="763846" y="794443"/>
                    </a:moveTo>
                    <a:lnTo>
                      <a:pt x="795258" y="814336"/>
                    </a:lnTo>
                    <a:lnTo>
                      <a:pt x="795258" y="819509"/>
                    </a:lnTo>
                    <a:lnTo>
                      <a:pt x="735902" y="819509"/>
                    </a:lnTo>
                    <a:lnTo>
                      <a:pt x="735902" y="814336"/>
                    </a:lnTo>
                    <a:close/>
                    <a:moveTo>
                      <a:pt x="1394350" y="793593"/>
                    </a:moveTo>
                    <a:lnTo>
                      <a:pt x="1425762" y="814336"/>
                    </a:lnTo>
                    <a:lnTo>
                      <a:pt x="1425762" y="819509"/>
                    </a:lnTo>
                    <a:lnTo>
                      <a:pt x="1365212" y="819509"/>
                    </a:lnTo>
                    <a:lnTo>
                      <a:pt x="1365212" y="814336"/>
                    </a:lnTo>
                    <a:close/>
                    <a:moveTo>
                      <a:pt x="134537" y="793593"/>
                    </a:moveTo>
                    <a:lnTo>
                      <a:pt x="165949" y="814336"/>
                    </a:lnTo>
                    <a:lnTo>
                      <a:pt x="165949" y="819509"/>
                    </a:lnTo>
                    <a:lnTo>
                      <a:pt x="105399" y="819509"/>
                    </a:lnTo>
                    <a:lnTo>
                      <a:pt x="105399" y="814336"/>
                    </a:lnTo>
                    <a:close/>
                    <a:moveTo>
                      <a:pt x="2260750" y="793211"/>
                    </a:moveTo>
                    <a:cubicBezTo>
                      <a:pt x="2266309" y="793211"/>
                      <a:pt x="2271868" y="794721"/>
                      <a:pt x="2276109" y="797739"/>
                    </a:cubicBezTo>
                    <a:lnTo>
                      <a:pt x="2306691" y="819509"/>
                    </a:lnTo>
                    <a:lnTo>
                      <a:pt x="2215196" y="819509"/>
                    </a:lnTo>
                    <a:lnTo>
                      <a:pt x="2215196" y="819234"/>
                    </a:lnTo>
                    <a:lnTo>
                      <a:pt x="2245391" y="797739"/>
                    </a:lnTo>
                    <a:cubicBezTo>
                      <a:pt x="2249632" y="794720"/>
                      <a:pt x="2255191" y="793211"/>
                      <a:pt x="2260750" y="793211"/>
                    </a:cubicBezTo>
                    <a:close/>
                    <a:moveTo>
                      <a:pt x="1630120" y="793211"/>
                    </a:moveTo>
                    <a:cubicBezTo>
                      <a:pt x="1635678" y="793211"/>
                      <a:pt x="1641238" y="794721"/>
                      <a:pt x="1645479" y="797739"/>
                    </a:cubicBezTo>
                    <a:lnTo>
                      <a:pt x="1676061" y="819509"/>
                    </a:lnTo>
                    <a:lnTo>
                      <a:pt x="1584565" y="819509"/>
                    </a:lnTo>
                    <a:lnTo>
                      <a:pt x="1584565" y="819234"/>
                    </a:lnTo>
                    <a:lnTo>
                      <a:pt x="1614760" y="797739"/>
                    </a:lnTo>
                    <a:cubicBezTo>
                      <a:pt x="1619002" y="794720"/>
                      <a:pt x="1624561" y="793211"/>
                      <a:pt x="1630120" y="793211"/>
                    </a:cubicBezTo>
                    <a:close/>
                    <a:moveTo>
                      <a:pt x="999616" y="793211"/>
                    </a:moveTo>
                    <a:cubicBezTo>
                      <a:pt x="1005175" y="793211"/>
                      <a:pt x="1010734" y="794721"/>
                      <a:pt x="1014975" y="797739"/>
                    </a:cubicBezTo>
                    <a:lnTo>
                      <a:pt x="1045557" y="819509"/>
                    </a:lnTo>
                    <a:lnTo>
                      <a:pt x="954062" y="819509"/>
                    </a:lnTo>
                    <a:lnTo>
                      <a:pt x="954062" y="819234"/>
                    </a:lnTo>
                    <a:lnTo>
                      <a:pt x="984257" y="797739"/>
                    </a:lnTo>
                    <a:cubicBezTo>
                      <a:pt x="988499" y="794720"/>
                      <a:pt x="994057" y="793211"/>
                      <a:pt x="999616" y="793211"/>
                    </a:cubicBezTo>
                    <a:close/>
                    <a:moveTo>
                      <a:pt x="370307" y="793211"/>
                    </a:moveTo>
                    <a:cubicBezTo>
                      <a:pt x="375866" y="793211"/>
                      <a:pt x="381425" y="794721"/>
                      <a:pt x="385666" y="797739"/>
                    </a:cubicBezTo>
                    <a:lnTo>
                      <a:pt x="416247" y="819509"/>
                    </a:lnTo>
                    <a:lnTo>
                      <a:pt x="324753" y="819509"/>
                    </a:lnTo>
                    <a:lnTo>
                      <a:pt x="324753" y="819234"/>
                    </a:lnTo>
                    <a:lnTo>
                      <a:pt x="354948" y="797739"/>
                    </a:lnTo>
                    <a:cubicBezTo>
                      <a:pt x="359189" y="794720"/>
                      <a:pt x="364748" y="793211"/>
                      <a:pt x="370307" y="793211"/>
                    </a:cubicBezTo>
                    <a:close/>
                    <a:moveTo>
                      <a:pt x="2024980" y="791975"/>
                    </a:moveTo>
                    <a:lnTo>
                      <a:pt x="2056392" y="814336"/>
                    </a:lnTo>
                    <a:lnTo>
                      <a:pt x="2056392" y="819509"/>
                    </a:lnTo>
                    <a:lnTo>
                      <a:pt x="1995716" y="819509"/>
                    </a:lnTo>
                    <a:lnTo>
                      <a:pt x="1995715" y="814336"/>
                    </a:lnTo>
                    <a:lnTo>
                      <a:pt x="2024980" y="793503"/>
                    </a:lnTo>
                    <a:close/>
                    <a:moveTo>
                      <a:pt x="2365503" y="790527"/>
                    </a:moveTo>
                    <a:cubicBezTo>
                      <a:pt x="2367572" y="790592"/>
                      <a:pt x="2369606" y="791220"/>
                      <a:pt x="2371115" y="792394"/>
                    </a:cubicBezTo>
                    <a:lnTo>
                      <a:pt x="2390355" y="807362"/>
                    </a:lnTo>
                    <a:cubicBezTo>
                      <a:pt x="2393373" y="809710"/>
                      <a:pt x="2393146" y="813354"/>
                      <a:pt x="2389848" y="815502"/>
                    </a:cubicBezTo>
                    <a:lnTo>
                      <a:pt x="2383696" y="819509"/>
                    </a:lnTo>
                    <a:lnTo>
                      <a:pt x="2371027" y="819509"/>
                    </a:lnTo>
                    <a:lnTo>
                      <a:pt x="2352097" y="804782"/>
                    </a:lnTo>
                    <a:cubicBezTo>
                      <a:pt x="2349079" y="802434"/>
                      <a:pt x="2349307" y="798790"/>
                      <a:pt x="2352603" y="796642"/>
                    </a:cubicBezTo>
                    <a:lnTo>
                      <a:pt x="2359680" y="792033"/>
                    </a:lnTo>
                    <a:cubicBezTo>
                      <a:pt x="2361330" y="790959"/>
                      <a:pt x="2363433" y="790462"/>
                      <a:pt x="2365503" y="790527"/>
                    </a:cubicBezTo>
                    <a:close/>
                    <a:moveTo>
                      <a:pt x="1734872" y="790527"/>
                    </a:moveTo>
                    <a:cubicBezTo>
                      <a:pt x="1736942" y="790592"/>
                      <a:pt x="1738975" y="791220"/>
                      <a:pt x="1740484" y="792394"/>
                    </a:cubicBezTo>
                    <a:lnTo>
                      <a:pt x="1759725" y="807362"/>
                    </a:lnTo>
                    <a:cubicBezTo>
                      <a:pt x="1762742" y="809710"/>
                      <a:pt x="1762515" y="813354"/>
                      <a:pt x="1759217" y="815502"/>
                    </a:cubicBezTo>
                    <a:lnTo>
                      <a:pt x="1753065" y="819509"/>
                    </a:lnTo>
                    <a:lnTo>
                      <a:pt x="1740397" y="819509"/>
                    </a:lnTo>
                    <a:lnTo>
                      <a:pt x="1721466" y="804782"/>
                    </a:lnTo>
                    <a:cubicBezTo>
                      <a:pt x="1718448" y="802434"/>
                      <a:pt x="1718676" y="798790"/>
                      <a:pt x="1721973" y="796642"/>
                    </a:cubicBezTo>
                    <a:lnTo>
                      <a:pt x="1729050" y="792033"/>
                    </a:lnTo>
                    <a:cubicBezTo>
                      <a:pt x="1730699" y="790959"/>
                      <a:pt x="1732803" y="790462"/>
                      <a:pt x="1734872" y="790527"/>
                    </a:cubicBezTo>
                    <a:close/>
                    <a:moveTo>
                      <a:pt x="1104369" y="790527"/>
                    </a:moveTo>
                    <a:cubicBezTo>
                      <a:pt x="1106438" y="790592"/>
                      <a:pt x="1108472" y="791220"/>
                      <a:pt x="1109981" y="792394"/>
                    </a:cubicBezTo>
                    <a:lnTo>
                      <a:pt x="1129221" y="807362"/>
                    </a:lnTo>
                    <a:cubicBezTo>
                      <a:pt x="1132239" y="809710"/>
                      <a:pt x="1132012" y="813354"/>
                      <a:pt x="1128714" y="815502"/>
                    </a:cubicBezTo>
                    <a:lnTo>
                      <a:pt x="1122562" y="819509"/>
                    </a:lnTo>
                    <a:lnTo>
                      <a:pt x="1109893" y="819509"/>
                    </a:lnTo>
                    <a:lnTo>
                      <a:pt x="1090963" y="804782"/>
                    </a:lnTo>
                    <a:cubicBezTo>
                      <a:pt x="1087945" y="802434"/>
                      <a:pt x="1088172" y="798790"/>
                      <a:pt x="1091470" y="796642"/>
                    </a:cubicBezTo>
                    <a:lnTo>
                      <a:pt x="1098547" y="792033"/>
                    </a:lnTo>
                    <a:cubicBezTo>
                      <a:pt x="1100196" y="790959"/>
                      <a:pt x="1102300" y="790462"/>
                      <a:pt x="1104369" y="790527"/>
                    </a:cubicBezTo>
                    <a:close/>
                    <a:moveTo>
                      <a:pt x="475060" y="790527"/>
                    </a:moveTo>
                    <a:cubicBezTo>
                      <a:pt x="477129" y="790592"/>
                      <a:pt x="479163" y="791220"/>
                      <a:pt x="480671" y="792394"/>
                    </a:cubicBezTo>
                    <a:lnTo>
                      <a:pt x="499912" y="807362"/>
                    </a:lnTo>
                    <a:cubicBezTo>
                      <a:pt x="502929" y="809710"/>
                      <a:pt x="502702" y="813354"/>
                      <a:pt x="499405" y="815502"/>
                    </a:cubicBezTo>
                    <a:lnTo>
                      <a:pt x="493252" y="819509"/>
                    </a:lnTo>
                    <a:lnTo>
                      <a:pt x="480584" y="819509"/>
                    </a:lnTo>
                    <a:lnTo>
                      <a:pt x="461653" y="804782"/>
                    </a:lnTo>
                    <a:cubicBezTo>
                      <a:pt x="458635" y="802434"/>
                      <a:pt x="458862" y="798790"/>
                      <a:pt x="462160" y="796642"/>
                    </a:cubicBezTo>
                    <a:lnTo>
                      <a:pt x="469237" y="792033"/>
                    </a:lnTo>
                    <a:cubicBezTo>
                      <a:pt x="470886" y="790959"/>
                      <a:pt x="472990" y="790462"/>
                      <a:pt x="475060" y="790527"/>
                    </a:cubicBezTo>
                    <a:close/>
                    <a:moveTo>
                      <a:pt x="2423250" y="787948"/>
                    </a:moveTo>
                    <a:cubicBezTo>
                      <a:pt x="2425091" y="788006"/>
                      <a:pt x="2426901" y="788563"/>
                      <a:pt x="2428243" y="789608"/>
                    </a:cubicBezTo>
                    <a:lnTo>
                      <a:pt x="2434004" y="794089"/>
                    </a:lnTo>
                    <a:cubicBezTo>
                      <a:pt x="2436687" y="796177"/>
                      <a:pt x="2436486" y="799419"/>
                      <a:pt x="2433552" y="801330"/>
                    </a:cubicBezTo>
                    <a:lnTo>
                      <a:pt x="2427256" y="805430"/>
                    </a:lnTo>
                    <a:cubicBezTo>
                      <a:pt x="2424323" y="807341"/>
                      <a:pt x="2419769" y="807197"/>
                      <a:pt x="2417085" y="805109"/>
                    </a:cubicBezTo>
                    <a:lnTo>
                      <a:pt x="2411325" y="800627"/>
                    </a:lnTo>
                    <a:cubicBezTo>
                      <a:pt x="2408641" y="798540"/>
                      <a:pt x="2408843" y="795298"/>
                      <a:pt x="2411776" y="793387"/>
                    </a:cubicBezTo>
                    <a:lnTo>
                      <a:pt x="2418072" y="789286"/>
                    </a:lnTo>
                    <a:cubicBezTo>
                      <a:pt x="2419537" y="788331"/>
                      <a:pt x="2421410" y="787889"/>
                      <a:pt x="2423250" y="787948"/>
                    </a:cubicBezTo>
                    <a:close/>
                    <a:moveTo>
                      <a:pt x="1792620" y="787948"/>
                    </a:moveTo>
                    <a:cubicBezTo>
                      <a:pt x="1794461" y="788006"/>
                      <a:pt x="1796270" y="788563"/>
                      <a:pt x="1797613" y="789608"/>
                    </a:cubicBezTo>
                    <a:lnTo>
                      <a:pt x="1803373" y="794089"/>
                    </a:lnTo>
                    <a:cubicBezTo>
                      <a:pt x="1806057" y="796177"/>
                      <a:pt x="1805855" y="799419"/>
                      <a:pt x="1802921" y="801330"/>
                    </a:cubicBezTo>
                    <a:lnTo>
                      <a:pt x="1796625" y="805430"/>
                    </a:lnTo>
                    <a:cubicBezTo>
                      <a:pt x="1793693" y="807341"/>
                      <a:pt x="1789138" y="807197"/>
                      <a:pt x="1786454" y="805109"/>
                    </a:cubicBezTo>
                    <a:lnTo>
                      <a:pt x="1780694" y="800627"/>
                    </a:lnTo>
                    <a:cubicBezTo>
                      <a:pt x="1778010" y="798540"/>
                      <a:pt x="1778212" y="795298"/>
                      <a:pt x="1781145" y="793387"/>
                    </a:cubicBezTo>
                    <a:lnTo>
                      <a:pt x="1787441" y="789286"/>
                    </a:lnTo>
                    <a:cubicBezTo>
                      <a:pt x="1788907" y="788331"/>
                      <a:pt x="1790779" y="787889"/>
                      <a:pt x="1792620" y="787948"/>
                    </a:cubicBezTo>
                    <a:close/>
                    <a:moveTo>
                      <a:pt x="1162117" y="787948"/>
                    </a:moveTo>
                    <a:cubicBezTo>
                      <a:pt x="1163958" y="788006"/>
                      <a:pt x="1165767" y="788563"/>
                      <a:pt x="1167109" y="789608"/>
                    </a:cubicBezTo>
                    <a:lnTo>
                      <a:pt x="1172869" y="794089"/>
                    </a:lnTo>
                    <a:cubicBezTo>
                      <a:pt x="1175553" y="796177"/>
                      <a:pt x="1175352" y="799419"/>
                      <a:pt x="1172418" y="801330"/>
                    </a:cubicBezTo>
                    <a:lnTo>
                      <a:pt x="1166122" y="805430"/>
                    </a:lnTo>
                    <a:cubicBezTo>
                      <a:pt x="1163189" y="807341"/>
                      <a:pt x="1158635" y="807197"/>
                      <a:pt x="1155951" y="805109"/>
                    </a:cubicBezTo>
                    <a:lnTo>
                      <a:pt x="1150191" y="800627"/>
                    </a:lnTo>
                    <a:cubicBezTo>
                      <a:pt x="1147507" y="798540"/>
                      <a:pt x="1147709" y="795298"/>
                      <a:pt x="1150642" y="793387"/>
                    </a:cubicBezTo>
                    <a:lnTo>
                      <a:pt x="1156938" y="789286"/>
                    </a:lnTo>
                    <a:cubicBezTo>
                      <a:pt x="1158404" y="788331"/>
                      <a:pt x="1160276" y="787889"/>
                      <a:pt x="1162117" y="787948"/>
                    </a:cubicBezTo>
                    <a:close/>
                    <a:moveTo>
                      <a:pt x="532807" y="787948"/>
                    </a:moveTo>
                    <a:cubicBezTo>
                      <a:pt x="534648" y="788006"/>
                      <a:pt x="536458" y="788563"/>
                      <a:pt x="537800" y="789608"/>
                    </a:cubicBezTo>
                    <a:lnTo>
                      <a:pt x="543560" y="794089"/>
                    </a:lnTo>
                    <a:cubicBezTo>
                      <a:pt x="546243" y="796177"/>
                      <a:pt x="546042" y="799419"/>
                      <a:pt x="543108" y="801330"/>
                    </a:cubicBezTo>
                    <a:lnTo>
                      <a:pt x="536813" y="805430"/>
                    </a:lnTo>
                    <a:cubicBezTo>
                      <a:pt x="533880" y="807341"/>
                      <a:pt x="529326" y="807197"/>
                      <a:pt x="526642" y="805109"/>
                    </a:cubicBezTo>
                    <a:lnTo>
                      <a:pt x="520881" y="800627"/>
                    </a:lnTo>
                    <a:cubicBezTo>
                      <a:pt x="518198" y="798540"/>
                      <a:pt x="518400" y="795298"/>
                      <a:pt x="521333" y="793387"/>
                    </a:cubicBezTo>
                    <a:lnTo>
                      <a:pt x="527628" y="789286"/>
                    </a:lnTo>
                    <a:cubicBezTo>
                      <a:pt x="529094" y="788331"/>
                      <a:pt x="530967" y="787889"/>
                      <a:pt x="532807" y="787948"/>
                    </a:cubicBezTo>
                    <a:close/>
                    <a:moveTo>
                      <a:pt x="2139672" y="778011"/>
                    </a:moveTo>
                    <a:cubicBezTo>
                      <a:pt x="2143255" y="778011"/>
                      <a:pt x="2146838" y="778984"/>
                      <a:pt x="2149570" y="780929"/>
                    </a:cubicBezTo>
                    <a:lnTo>
                      <a:pt x="2189236" y="809166"/>
                    </a:lnTo>
                    <a:lnTo>
                      <a:pt x="2189236" y="819509"/>
                    </a:lnTo>
                    <a:lnTo>
                      <a:pt x="2088165" y="819509"/>
                    </a:lnTo>
                    <a:lnTo>
                      <a:pt x="2088165" y="810548"/>
                    </a:lnTo>
                    <a:lnTo>
                      <a:pt x="2129773" y="780929"/>
                    </a:lnTo>
                    <a:cubicBezTo>
                      <a:pt x="2132507" y="778984"/>
                      <a:pt x="2136089" y="778011"/>
                      <a:pt x="2139672" y="778011"/>
                    </a:cubicBezTo>
                    <a:close/>
                    <a:moveTo>
                      <a:pt x="1509041" y="778011"/>
                    </a:moveTo>
                    <a:cubicBezTo>
                      <a:pt x="1512624" y="778011"/>
                      <a:pt x="1516207" y="778984"/>
                      <a:pt x="1518940" y="780929"/>
                    </a:cubicBezTo>
                    <a:lnTo>
                      <a:pt x="1558606" y="809166"/>
                    </a:lnTo>
                    <a:lnTo>
                      <a:pt x="1558606" y="819509"/>
                    </a:lnTo>
                    <a:lnTo>
                      <a:pt x="1457535" y="819509"/>
                    </a:lnTo>
                    <a:lnTo>
                      <a:pt x="1457535" y="810548"/>
                    </a:lnTo>
                    <a:lnTo>
                      <a:pt x="1499143" y="780929"/>
                    </a:lnTo>
                    <a:cubicBezTo>
                      <a:pt x="1501876" y="778984"/>
                      <a:pt x="1505459" y="778011"/>
                      <a:pt x="1509041" y="778011"/>
                    </a:cubicBezTo>
                    <a:close/>
                    <a:moveTo>
                      <a:pt x="878538" y="778011"/>
                    </a:moveTo>
                    <a:cubicBezTo>
                      <a:pt x="882121" y="778011"/>
                      <a:pt x="885703" y="778984"/>
                      <a:pt x="888437" y="780929"/>
                    </a:cubicBezTo>
                    <a:lnTo>
                      <a:pt x="928102" y="809166"/>
                    </a:lnTo>
                    <a:lnTo>
                      <a:pt x="928102" y="819509"/>
                    </a:lnTo>
                    <a:lnTo>
                      <a:pt x="827031" y="819509"/>
                    </a:lnTo>
                    <a:lnTo>
                      <a:pt x="827031" y="810548"/>
                    </a:lnTo>
                    <a:lnTo>
                      <a:pt x="868640" y="780929"/>
                    </a:lnTo>
                    <a:cubicBezTo>
                      <a:pt x="871372" y="778984"/>
                      <a:pt x="874955" y="778011"/>
                      <a:pt x="878538" y="778011"/>
                    </a:cubicBezTo>
                    <a:close/>
                    <a:moveTo>
                      <a:pt x="249229" y="778011"/>
                    </a:moveTo>
                    <a:cubicBezTo>
                      <a:pt x="252811" y="778011"/>
                      <a:pt x="256394" y="778984"/>
                      <a:pt x="259127" y="780929"/>
                    </a:cubicBezTo>
                    <a:lnTo>
                      <a:pt x="298792" y="809166"/>
                    </a:lnTo>
                    <a:lnTo>
                      <a:pt x="298792" y="819509"/>
                    </a:lnTo>
                    <a:lnTo>
                      <a:pt x="197722" y="819509"/>
                    </a:lnTo>
                    <a:lnTo>
                      <a:pt x="197722" y="810548"/>
                    </a:lnTo>
                    <a:lnTo>
                      <a:pt x="239330" y="780929"/>
                    </a:lnTo>
                    <a:cubicBezTo>
                      <a:pt x="242063" y="778984"/>
                      <a:pt x="245646" y="778011"/>
                      <a:pt x="249229" y="778011"/>
                    </a:cubicBezTo>
                    <a:close/>
                    <a:moveTo>
                      <a:pt x="8303" y="772232"/>
                    </a:moveTo>
                    <a:lnTo>
                      <a:pt x="35793" y="791455"/>
                    </a:lnTo>
                    <a:cubicBezTo>
                      <a:pt x="43717" y="796996"/>
                      <a:pt x="43832" y="806061"/>
                      <a:pt x="36047" y="811703"/>
                    </a:cubicBezTo>
                    <a:lnTo>
                      <a:pt x="25275" y="819509"/>
                    </a:lnTo>
                    <a:lnTo>
                      <a:pt x="0" y="819509"/>
                    </a:lnTo>
                    <a:close/>
                    <a:moveTo>
                      <a:pt x="1990990" y="768396"/>
                    </a:moveTo>
                    <a:cubicBezTo>
                      <a:pt x="1992440" y="768396"/>
                      <a:pt x="1993891" y="768790"/>
                      <a:pt x="1994998" y="769578"/>
                    </a:cubicBezTo>
                    <a:lnTo>
                      <a:pt x="2012773" y="782231"/>
                    </a:lnTo>
                    <a:cubicBezTo>
                      <a:pt x="2014987" y="783807"/>
                      <a:pt x="2014987" y="786363"/>
                      <a:pt x="2012773" y="787939"/>
                    </a:cubicBezTo>
                    <a:lnTo>
                      <a:pt x="1996962" y="799194"/>
                    </a:lnTo>
                    <a:cubicBezTo>
                      <a:pt x="1994748" y="800770"/>
                      <a:pt x="1991158" y="800770"/>
                      <a:pt x="1988945" y="799194"/>
                    </a:cubicBezTo>
                    <a:lnTo>
                      <a:pt x="1971170" y="786541"/>
                    </a:lnTo>
                    <a:cubicBezTo>
                      <a:pt x="1968956" y="784965"/>
                      <a:pt x="1968956" y="782409"/>
                      <a:pt x="1971170" y="780833"/>
                    </a:cubicBezTo>
                    <a:lnTo>
                      <a:pt x="1986981" y="769578"/>
                    </a:lnTo>
                    <a:cubicBezTo>
                      <a:pt x="1988088" y="768790"/>
                      <a:pt x="1989539" y="768396"/>
                      <a:pt x="1990990" y="768396"/>
                    </a:cubicBezTo>
                    <a:close/>
                    <a:moveTo>
                      <a:pt x="1360486" y="768396"/>
                    </a:moveTo>
                    <a:cubicBezTo>
                      <a:pt x="1361937" y="768396"/>
                      <a:pt x="1363388" y="768790"/>
                      <a:pt x="1364495" y="769578"/>
                    </a:cubicBezTo>
                    <a:lnTo>
                      <a:pt x="1382270" y="782231"/>
                    </a:lnTo>
                    <a:cubicBezTo>
                      <a:pt x="1384483" y="783807"/>
                      <a:pt x="1384483" y="786363"/>
                      <a:pt x="1382270" y="787939"/>
                    </a:cubicBezTo>
                    <a:lnTo>
                      <a:pt x="1366459" y="799194"/>
                    </a:lnTo>
                    <a:cubicBezTo>
                      <a:pt x="1364245" y="800770"/>
                      <a:pt x="1360655" y="800770"/>
                      <a:pt x="1358442" y="799194"/>
                    </a:cubicBezTo>
                    <a:lnTo>
                      <a:pt x="1340667" y="786541"/>
                    </a:lnTo>
                    <a:cubicBezTo>
                      <a:pt x="1338453" y="784965"/>
                      <a:pt x="1338453" y="782409"/>
                      <a:pt x="1340667" y="780833"/>
                    </a:cubicBezTo>
                    <a:lnTo>
                      <a:pt x="1356478" y="769578"/>
                    </a:lnTo>
                    <a:cubicBezTo>
                      <a:pt x="1357584" y="768790"/>
                      <a:pt x="1359035" y="768396"/>
                      <a:pt x="1360486" y="768396"/>
                    </a:cubicBezTo>
                    <a:close/>
                    <a:moveTo>
                      <a:pt x="731176" y="768396"/>
                    </a:moveTo>
                    <a:cubicBezTo>
                      <a:pt x="732627" y="768396"/>
                      <a:pt x="734078" y="768790"/>
                      <a:pt x="735185" y="769578"/>
                    </a:cubicBezTo>
                    <a:lnTo>
                      <a:pt x="752960" y="782231"/>
                    </a:lnTo>
                    <a:cubicBezTo>
                      <a:pt x="755174" y="783807"/>
                      <a:pt x="755174" y="786363"/>
                      <a:pt x="752960" y="787939"/>
                    </a:cubicBezTo>
                    <a:lnTo>
                      <a:pt x="737149" y="799194"/>
                    </a:lnTo>
                    <a:cubicBezTo>
                      <a:pt x="734936" y="800770"/>
                      <a:pt x="731345" y="800770"/>
                      <a:pt x="729132" y="799194"/>
                    </a:cubicBezTo>
                    <a:lnTo>
                      <a:pt x="711357" y="786541"/>
                    </a:lnTo>
                    <a:cubicBezTo>
                      <a:pt x="709143" y="784965"/>
                      <a:pt x="709143" y="782409"/>
                      <a:pt x="711357" y="780833"/>
                    </a:cubicBezTo>
                    <a:lnTo>
                      <a:pt x="727167" y="769578"/>
                    </a:lnTo>
                    <a:cubicBezTo>
                      <a:pt x="728275" y="768790"/>
                      <a:pt x="729726" y="768396"/>
                      <a:pt x="731176" y="768396"/>
                    </a:cubicBezTo>
                    <a:close/>
                    <a:moveTo>
                      <a:pt x="100673" y="768396"/>
                    </a:moveTo>
                    <a:cubicBezTo>
                      <a:pt x="102124" y="768396"/>
                      <a:pt x="103575" y="768790"/>
                      <a:pt x="104682" y="769578"/>
                    </a:cubicBezTo>
                    <a:lnTo>
                      <a:pt x="122457" y="782231"/>
                    </a:lnTo>
                    <a:cubicBezTo>
                      <a:pt x="124670" y="783807"/>
                      <a:pt x="124670" y="786363"/>
                      <a:pt x="122457" y="787939"/>
                    </a:cubicBezTo>
                    <a:lnTo>
                      <a:pt x="106645" y="799194"/>
                    </a:lnTo>
                    <a:cubicBezTo>
                      <a:pt x="104432" y="800770"/>
                      <a:pt x="100842" y="800770"/>
                      <a:pt x="98628" y="799194"/>
                    </a:cubicBezTo>
                    <a:lnTo>
                      <a:pt x="80854" y="786541"/>
                    </a:lnTo>
                    <a:cubicBezTo>
                      <a:pt x="78640" y="784965"/>
                      <a:pt x="78640" y="782409"/>
                      <a:pt x="80854" y="780833"/>
                    </a:cubicBezTo>
                    <a:lnTo>
                      <a:pt x="96664" y="769578"/>
                    </a:lnTo>
                    <a:cubicBezTo>
                      <a:pt x="97771" y="768790"/>
                      <a:pt x="99222" y="768396"/>
                      <a:pt x="100673" y="768396"/>
                    </a:cubicBezTo>
                    <a:close/>
                    <a:moveTo>
                      <a:pt x="2501374" y="758617"/>
                    </a:moveTo>
                    <a:cubicBezTo>
                      <a:pt x="2506521" y="758584"/>
                      <a:pt x="2511685" y="759950"/>
                      <a:pt x="2515648" y="762720"/>
                    </a:cubicBezTo>
                    <a:lnTo>
                      <a:pt x="2556740" y="791455"/>
                    </a:lnTo>
                    <a:cubicBezTo>
                      <a:pt x="2564664" y="796996"/>
                      <a:pt x="2564778" y="806061"/>
                      <a:pt x="2556994" y="811703"/>
                    </a:cubicBezTo>
                    <a:lnTo>
                      <a:pt x="2546222" y="819509"/>
                    </a:lnTo>
                    <a:lnTo>
                      <a:pt x="2461943" y="819509"/>
                    </a:lnTo>
                    <a:lnTo>
                      <a:pt x="2449394" y="810734"/>
                    </a:lnTo>
                    <a:cubicBezTo>
                      <a:pt x="2441470" y="805192"/>
                      <a:pt x="2441356" y="796127"/>
                      <a:pt x="2449140" y="790486"/>
                    </a:cubicBezTo>
                    <a:lnTo>
                      <a:pt x="2487204" y="762901"/>
                    </a:lnTo>
                    <a:cubicBezTo>
                      <a:pt x="2491096" y="760081"/>
                      <a:pt x="2496226" y="758650"/>
                      <a:pt x="2501374" y="758617"/>
                    </a:cubicBezTo>
                    <a:close/>
                    <a:moveTo>
                      <a:pt x="1870743" y="758617"/>
                    </a:moveTo>
                    <a:cubicBezTo>
                      <a:pt x="1875890" y="758584"/>
                      <a:pt x="1881054" y="759950"/>
                      <a:pt x="1885017" y="762720"/>
                    </a:cubicBezTo>
                    <a:lnTo>
                      <a:pt x="1926109" y="791455"/>
                    </a:lnTo>
                    <a:cubicBezTo>
                      <a:pt x="1934033" y="796996"/>
                      <a:pt x="1934148" y="806061"/>
                      <a:pt x="1926363" y="811703"/>
                    </a:cubicBezTo>
                    <a:lnTo>
                      <a:pt x="1915592" y="819509"/>
                    </a:lnTo>
                    <a:lnTo>
                      <a:pt x="1831313" y="819509"/>
                    </a:lnTo>
                    <a:lnTo>
                      <a:pt x="1818764" y="810734"/>
                    </a:lnTo>
                    <a:cubicBezTo>
                      <a:pt x="1810839" y="805192"/>
                      <a:pt x="1810725" y="796127"/>
                      <a:pt x="1818510" y="790486"/>
                    </a:cubicBezTo>
                    <a:lnTo>
                      <a:pt x="1856574" y="762901"/>
                    </a:lnTo>
                    <a:cubicBezTo>
                      <a:pt x="1860466" y="760081"/>
                      <a:pt x="1865596" y="758650"/>
                      <a:pt x="1870743" y="758617"/>
                    </a:cubicBezTo>
                    <a:close/>
                    <a:moveTo>
                      <a:pt x="1240240" y="758617"/>
                    </a:moveTo>
                    <a:cubicBezTo>
                      <a:pt x="1245386" y="758584"/>
                      <a:pt x="1250551" y="759950"/>
                      <a:pt x="1254513" y="762720"/>
                    </a:cubicBezTo>
                    <a:lnTo>
                      <a:pt x="1295606" y="791455"/>
                    </a:lnTo>
                    <a:cubicBezTo>
                      <a:pt x="1303530" y="796996"/>
                      <a:pt x="1303645" y="806061"/>
                      <a:pt x="1295860" y="811703"/>
                    </a:cubicBezTo>
                    <a:lnTo>
                      <a:pt x="1285089" y="819509"/>
                    </a:lnTo>
                    <a:lnTo>
                      <a:pt x="1200810" y="819509"/>
                    </a:lnTo>
                    <a:lnTo>
                      <a:pt x="1188261" y="810734"/>
                    </a:lnTo>
                    <a:cubicBezTo>
                      <a:pt x="1180336" y="805192"/>
                      <a:pt x="1180222" y="796127"/>
                      <a:pt x="1188007" y="790486"/>
                    </a:cubicBezTo>
                    <a:lnTo>
                      <a:pt x="1226071" y="762901"/>
                    </a:lnTo>
                    <a:cubicBezTo>
                      <a:pt x="1229963" y="760081"/>
                      <a:pt x="1235092" y="758650"/>
                      <a:pt x="1240240" y="758617"/>
                    </a:cubicBezTo>
                    <a:close/>
                    <a:moveTo>
                      <a:pt x="610930" y="758617"/>
                    </a:moveTo>
                    <a:cubicBezTo>
                      <a:pt x="616077" y="758584"/>
                      <a:pt x="621242" y="759950"/>
                      <a:pt x="625204" y="762720"/>
                    </a:cubicBezTo>
                    <a:lnTo>
                      <a:pt x="666297" y="791455"/>
                    </a:lnTo>
                    <a:cubicBezTo>
                      <a:pt x="674221" y="796996"/>
                      <a:pt x="674335" y="806061"/>
                      <a:pt x="666551" y="811703"/>
                    </a:cubicBezTo>
                    <a:lnTo>
                      <a:pt x="655779" y="819509"/>
                    </a:lnTo>
                    <a:lnTo>
                      <a:pt x="571500" y="819509"/>
                    </a:lnTo>
                    <a:lnTo>
                      <a:pt x="558951" y="810734"/>
                    </a:lnTo>
                    <a:cubicBezTo>
                      <a:pt x="551026" y="805192"/>
                      <a:pt x="550912" y="796127"/>
                      <a:pt x="558697" y="790486"/>
                    </a:cubicBezTo>
                    <a:lnTo>
                      <a:pt x="596761" y="762901"/>
                    </a:lnTo>
                    <a:cubicBezTo>
                      <a:pt x="600653" y="760081"/>
                      <a:pt x="605783" y="758650"/>
                      <a:pt x="610930" y="758617"/>
                    </a:cubicBezTo>
                    <a:close/>
                    <a:moveTo>
                      <a:pt x="2218501" y="756981"/>
                    </a:moveTo>
                    <a:cubicBezTo>
                      <a:pt x="2220803" y="756981"/>
                      <a:pt x="2223106" y="757606"/>
                      <a:pt x="2224863" y="758856"/>
                    </a:cubicBezTo>
                    <a:lnTo>
                      <a:pt x="2250359" y="777006"/>
                    </a:lnTo>
                    <a:cubicBezTo>
                      <a:pt x="2253872" y="779507"/>
                      <a:pt x="2253872" y="783563"/>
                      <a:pt x="2250359" y="786064"/>
                    </a:cubicBezTo>
                    <a:lnTo>
                      <a:pt x="2220522" y="807303"/>
                    </a:lnTo>
                    <a:cubicBezTo>
                      <a:pt x="2217009" y="809804"/>
                      <a:pt x="2211311" y="809804"/>
                      <a:pt x="2207798" y="807303"/>
                    </a:cubicBezTo>
                    <a:lnTo>
                      <a:pt x="2182303" y="789154"/>
                    </a:lnTo>
                    <a:cubicBezTo>
                      <a:pt x="2178788" y="786653"/>
                      <a:pt x="2178788" y="782597"/>
                      <a:pt x="2182303" y="780096"/>
                    </a:cubicBezTo>
                    <a:lnTo>
                      <a:pt x="2212138" y="758856"/>
                    </a:lnTo>
                    <a:cubicBezTo>
                      <a:pt x="2213895" y="757606"/>
                      <a:pt x="2216198" y="756981"/>
                      <a:pt x="2218501" y="756981"/>
                    </a:cubicBezTo>
                    <a:close/>
                    <a:moveTo>
                      <a:pt x="1587870" y="756981"/>
                    </a:moveTo>
                    <a:cubicBezTo>
                      <a:pt x="1590173" y="756981"/>
                      <a:pt x="1592476" y="757606"/>
                      <a:pt x="1594233" y="758856"/>
                    </a:cubicBezTo>
                    <a:lnTo>
                      <a:pt x="1619728" y="777006"/>
                    </a:lnTo>
                    <a:cubicBezTo>
                      <a:pt x="1623242" y="779507"/>
                      <a:pt x="1623242" y="783563"/>
                      <a:pt x="1619728" y="786064"/>
                    </a:cubicBezTo>
                    <a:lnTo>
                      <a:pt x="1589892" y="807303"/>
                    </a:lnTo>
                    <a:cubicBezTo>
                      <a:pt x="1586378" y="809804"/>
                      <a:pt x="1580681" y="809804"/>
                      <a:pt x="1577168" y="807303"/>
                    </a:cubicBezTo>
                    <a:lnTo>
                      <a:pt x="1551672" y="789154"/>
                    </a:lnTo>
                    <a:cubicBezTo>
                      <a:pt x="1548158" y="786653"/>
                      <a:pt x="1548158" y="782597"/>
                      <a:pt x="1551672" y="780096"/>
                    </a:cubicBezTo>
                    <a:lnTo>
                      <a:pt x="1581508" y="758856"/>
                    </a:lnTo>
                    <a:cubicBezTo>
                      <a:pt x="1583264" y="757606"/>
                      <a:pt x="1585567" y="756981"/>
                      <a:pt x="1587870" y="756981"/>
                    </a:cubicBezTo>
                    <a:close/>
                    <a:moveTo>
                      <a:pt x="957367" y="756981"/>
                    </a:moveTo>
                    <a:cubicBezTo>
                      <a:pt x="959670" y="756981"/>
                      <a:pt x="961973" y="757606"/>
                      <a:pt x="963730" y="758856"/>
                    </a:cubicBezTo>
                    <a:lnTo>
                      <a:pt x="989225" y="777006"/>
                    </a:lnTo>
                    <a:cubicBezTo>
                      <a:pt x="992739" y="779507"/>
                      <a:pt x="992739" y="783563"/>
                      <a:pt x="989225" y="786064"/>
                    </a:cubicBezTo>
                    <a:lnTo>
                      <a:pt x="959388" y="807303"/>
                    </a:lnTo>
                    <a:cubicBezTo>
                      <a:pt x="955875" y="809804"/>
                      <a:pt x="950177" y="809804"/>
                      <a:pt x="946664" y="807303"/>
                    </a:cubicBezTo>
                    <a:lnTo>
                      <a:pt x="921168" y="789154"/>
                    </a:lnTo>
                    <a:cubicBezTo>
                      <a:pt x="917654" y="786653"/>
                      <a:pt x="917654" y="782597"/>
                      <a:pt x="921168" y="780096"/>
                    </a:cubicBezTo>
                    <a:lnTo>
                      <a:pt x="951005" y="758856"/>
                    </a:lnTo>
                    <a:cubicBezTo>
                      <a:pt x="952761" y="757606"/>
                      <a:pt x="955064" y="756981"/>
                      <a:pt x="957367" y="756981"/>
                    </a:cubicBezTo>
                    <a:close/>
                    <a:moveTo>
                      <a:pt x="328057" y="756981"/>
                    </a:moveTo>
                    <a:cubicBezTo>
                      <a:pt x="330360" y="756981"/>
                      <a:pt x="332663" y="757606"/>
                      <a:pt x="334420" y="758856"/>
                    </a:cubicBezTo>
                    <a:lnTo>
                      <a:pt x="359916" y="777006"/>
                    </a:lnTo>
                    <a:cubicBezTo>
                      <a:pt x="363429" y="779507"/>
                      <a:pt x="363429" y="783563"/>
                      <a:pt x="359916" y="786064"/>
                    </a:cubicBezTo>
                    <a:lnTo>
                      <a:pt x="330079" y="807303"/>
                    </a:lnTo>
                    <a:cubicBezTo>
                      <a:pt x="326565" y="809804"/>
                      <a:pt x="320868" y="809804"/>
                      <a:pt x="317354" y="807303"/>
                    </a:cubicBezTo>
                    <a:lnTo>
                      <a:pt x="291859" y="789154"/>
                    </a:lnTo>
                    <a:cubicBezTo>
                      <a:pt x="288344" y="786653"/>
                      <a:pt x="288344" y="782597"/>
                      <a:pt x="291859" y="780096"/>
                    </a:cubicBezTo>
                    <a:lnTo>
                      <a:pt x="321695" y="758856"/>
                    </a:lnTo>
                    <a:cubicBezTo>
                      <a:pt x="323452" y="757606"/>
                      <a:pt x="325755" y="756981"/>
                      <a:pt x="328057" y="756981"/>
                    </a:cubicBezTo>
                    <a:close/>
                    <a:moveTo>
                      <a:pt x="2413466" y="752287"/>
                    </a:moveTo>
                    <a:cubicBezTo>
                      <a:pt x="2416462" y="752312"/>
                      <a:pt x="2419443" y="753150"/>
                      <a:pt x="2421703" y="754797"/>
                    </a:cubicBezTo>
                    <a:lnTo>
                      <a:pt x="2431397" y="761863"/>
                    </a:lnTo>
                    <a:cubicBezTo>
                      <a:pt x="2435914" y="765155"/>
                      <a:pt x="2435827" y="770431"/>
                      <a:pt x="2431202" y="773647"/>
                    </a:cubicBezTo>
                    <a:lnTo>
                      <a:pt x="2405935" y="791214"/>
                    </a:lnTo>
                    <a:cubicBezTo>
                      <a:pt x="2401310" y="794430"/>
                      <a:pt x="2393899" y="794368"/>
                      <a:pt x="2389381" y="791075"/>
                    </a:cubicBezTo>
                    <a:lnTo>
                      <a:pt x="2379686" y="784009"/>
                    </a:lnTo>
                    <a:cubicBezTo>
                      <a:pt x="2375169" y="780717"/>
                      <a:pt x="2375256" y="775441"/>
                      <a:pt x="2379882" y="772225"/>
                    </a:cubicBezTo>
                    <a:lnTo>
                      <a:pt x="2405148" y="754658"/>
                    </a:lnTo>
                    <a:cubicBezTo>
                      <a:pt x="2407460" y="753050"/>
                      <a:pt x="2410470" y="752261"/>
                      <a:pt x="2413466" y="752287"/>
                    </a:cubicBezTo>
                    <a:close/>
                    <a:moveTo>
                      <a:pt x="1782835" y="752287"/>
                    </a:moveTo>
                    <a:cubicBezTo>
                      <a:pt x="1785831" y="752312"/>
                      <a:pt x="1788813" y="753150"/>
                      <a:pt x="1791072" y="754797"/>
                    </a:cubicBezTo>
                    <a:lnTo>
                      <a:pt x="1800767" y="761863"/>
                    </a:lnTo>
                    <a:cubicBezTo>
                      <a:pt x="1805284" y="765155"/>
                      <a:pt x="1805196" y="770431"/>
                      <a:pt x="1800571" y="773647"/>
                    </a:cubicBezTo>
                    <a:lnTo>
                      <a:pt x="1775305" y="791214"/>
                    </a:lnTo>
                    <a:cubicBezTo>
                      <a:pt x="1770680" y="794430"/>
                      <a:pt x="1763268" y="794368"/>
                      <a:pt x="1758750" y="791075"/>
                    </a:cubicBezTo>
                    <a:lnTo>
                      <a:pt x="1749055" y="784009"/>
                    </a:lnTo>
                    <a:cubicBezTo>
                      <a:pt x="1744538" y="780717"/>
                      <a:pt x="1744626" y="775441"/>
                      <a:pt x="1749251" y="772225"/>
                    </a:cubicBezTo>
                    <a:lnTo>
                      <a:pt x="1774517" y="754658"/>
                    </a:lnTo>
                    <a:cubicBezTo>
                      <a:pt x="1776830" y="753050"/>
                      <a:pt x="1779839" y="752261"/>
                      <a:pt x="1782835" y="752287"/>
                    </a:cubicBezTo>
                    <a:close/>
                    <a:moveTo>
                      <a:pt x="1152332" y="752287"/>
                    </a:moveTo>
                    <a:cubicBezTo>
                      <a:pt x="1155328" y="752312"/>
                      <a:pt x="1158310" y="753150"/>
                      <a:pt x="1160569" y="754797"/>
                    </a:cubicBezTo>
                    <a:lnTo>
                      <a:pt x="1170263" y="761863"/>
                    </a:lnTo>
                    <a:cubicBezTo>
                      <a:pt x="1174780" y="765155"/>
                      <a:pt x="1174693" y="770431"/>
                      <a:pt x="1170068" y="773647"/>
                    </a:cubicBezTo>
                    <a:lnTo>
                      <a:pt x="1144801" y="791214"/>
                    </a:lnTo>
                    <a:cubicBezTo>
                      <a:pt x="1140176" y="794430"/>
                      <a:pt x="1132764" y="794368"/>
                      <a:pt x="1128247" y="791075"/>
                    </a:cubicBezTo>
                    <a:lnTo>
                      <a:pt x="1118552" y="784009"/>
                    </a:lnTo>
                    <a:cubicBezTo>
                      <a:pt x="1114035" y="780717"/>
                      <a:pt x="1114123" y="775441"/>
                      <a:pt x="1118748" y="772225"/>
                    </a:cubicBezTo>
                    <a:lnTo>
                      <a:pt x="1144014" y="754658"/>
                    </a:lnTo>
                    <a:cubicBezTo>
                      <a:pt x="1146326" y="753050"/>
                      <a:pt x="1149336" y="752261"/>
                      <a:pt x="1152332" y="752287"/>
                    </a:cubicBezTo>
                    <a:close/>
                    <a:moveTo>
                      <a:pt x="523022" y="752287"/>
                    </a:moveTo>
                    <a:cubicBezTo>
                      <a:pt x="526018" y="752312"/>
                      <a:pt x="529000" y="753150"/>
                      <a:pt x="531259" y="754797"/>
                    </a:cubicBezTo>
                    <a:lnTo>
                      <a:pt x="540953" y="761863"/>
                    </a:lnTo>
                    <a:cubicBezTo>
                      <a:pt x="545470" y="765155"/>
                      <a:pt x="545384" y="770431"/>
                      <a:pt x="540758" y="773647"/>
                    </a:cubicBezTo>
                    <a:lnTo>
                      <a:pt x="515492" y="791214"/>
                    </a:lnTo>
                    <a:cubicBezTo>
                      <a:pt x="510867" y="794430"/>
                      <a:pt x="503455" y="794368"/>
                      <a:pt x="498937" y="791075"/>
                    </a:cubicBezTo>
                    <a:lnTo>
                      <a:pt x="489243" y="784009"/>
                    </a:lnTo>
                    <a:cubicBezTo>
                      <a:pt x="484726" y="780717"/>
                      <a:pt x="484813" y="775441"/>
                      <a:pt x="489438" y="772225"/>
                    </a:cubicBezTo>
                    <a:lnTo>
                      <a:pt x="514704" y="754658"/>
                    </a:lnTo>
                    <a:cubicBezTo>
                      <a:pt x="517017" y="753050"/>
                      <a:pt x="520026" y="752261"/>
                      <a:pt x="523022" y="752287"/>
                    </a:cubicBezTo>
                    <a:close/>
                    <a:moveTo>
                      <a:pt x="2564048" y="749025"/>
                    </a:moveTo>
                    <a:lnTo>
                      <a:pt x="2570530" y="785934"/>
                    </a:lnTo>
                    <a:lnTo>
                      <a:pt x="2563697" y="785934"/>
                    </a:lnTo>
                    <a:lnTo>
                      <a:pt x="2543157" y="771312"/>
                    </a:lnTo>
                    <a:cubicBezTo>
                      <a:pt x="2540280" y="769264"/>
                      <a:pt x="2540280" y="765943"/>
                      <a:pt x="2543156" y="763896"/>
                    </a:cubicBezTo>
                    <a:close/>
                    <a:moveTo>
                      <a:pt x="2005217" y="747136"/>
                    </a:moveTo>
                    <a:cubicBezTo>
                      <a:pt x="2007059" y="747195"/>
                      <a:pt x="2008868" y="747752"/>
                      <a:pt x="2010210" y="748797"/>
                    </a:cubicBezTo>
                    <a:lnTo>
                      <a:pt x="2015971" y="753278"/>
                    </a:lnTo>
                    <a:cubicBezTo>
                      <a:pt x="2018654" y="755366"/>
                      <a:pt x="2018452" y="758608"/>
                      <a:pt x="2015519" y="760519"/>
                    </a:cubicBezTo>
                    <a:lnTo>
                      <a:pt x="2009224" y="764619"/>
                    </a:lnTo>
                    <a:cubicBezTo>
                      <a:pt x="2006290" y="766530"/>
                      <a:pt x="2001736" y="766386"/>
                      <a:pt x="1999052" y="764298"/>
                    </a:cubicBezTo>
                    <a:lnTo>
                      <a:pt x="1993292" y="759817"/>
                    </a:lnTo>
                    <a:cubicBezTo>
                      <a:pt x="1990608" y="757729"/>
                      <a:pt x="1990810" y="754487"/>
                      <a:pt x="1993743" y="752576"/>
                    </a:cubicBezTo>
                    <a:lnTo>
                      <a:pt x="2000039" y="748476"/>
                    </a:lnTo>
                    <a:cubicBezTo>
                      <a:pt x="2001505" y="747520"/>
                      <a:pt x="2003377" y="747078"/>
                      <a:pt x="2005217" y="747136"/>
                    </a:cubicBezTo>
                    <a:close/>
                    <a:moveTo>
                      <a:pt x="1374714" y="747136"/>
                    </a:moveTo>
                    <a:cubicBezTo>
                      <a:pt x="1376555" y="747195"/>
                      <a:pt x="1378364" y="747752"/>
                      <a:pt x="1379707" y="748797"/>
                    </a:cubicBezTo>
                    <a:lnTo>
                      <a:pt x="1385467" y="753278"/>
                    </a:lnTo>
                    <a:cubicBezTo>
                      <a:pt x="1388151" y="755366"/>
                      <a:pt x="1387949" y="758608"/>
                      <a:pt x="1385016" y="760519"/>
                    </a:cubicBezTo>
                    <a:lnTo>
                      <a:pt x="1378720" y="764619"/>
                    </a:lnTo>
                    <a:cubicBezTo>
                      <a:pt x="1375786" y="766530"/>
                      <a:pt x="1371233" y="766386"/>
                      <a:pt x="1368549" y="764298"/>
                    </a:cubicBezTo>
                    <a:lnTo>
                      <a:pt x="1362789" y="759817"/>
                    </a:lnTo>
                    <a:cubicBezTo>
                      <a:pt x="1360105" y="757729"/>
                      <a:pt x="1360306" y="754487"/>
                      <a:pt x="1363240" y="752576"/>
                    </a:cubicBezTo>
                    <a:lnTo>
                      <a:pt x="1369536" y="748476"/>
                    </a:lnTo>
                    <a:cubicBezTo>
                      <a:pt x="1371002" y="747520"/>
                      <a:pt x="1372874" y="747078"/>
                      <a:pt x="1374714" y="747136"/>
                    </a:cubicBezTo>
                    <a:close/>
                    <a:moveTo>
                      <a:pt x="745404" y="747136"/>
                    </a:moveTo>
                    <a:cubicBezTo>
                      <a:pt x="747246" y="747195"/>
                      <a:pt x="749055" y="747752"/>
                      <a:pt x="750397" y="748797"/>
                    </a:cubicBezTo>
                    <a:lnTo>
                      <a:pt x="756157" y="753278"/>
                    </a:lnTo>
                    <a:cubicBezTo>
                      <a:pt x="758842" y="755366"/>
                      <a:pt x="758639" y="758608"/>
                      <a:pt x="755706" y="760519"/>
                    </a:cubicBezTo>
                    <a:lnTo>
                      <a:pt x="749410" y="764619"/>
                    </a:lnTo>
                    <a:cubicBezTo>
                      <a:pt x="746477" y="766530"/>
                      <a:pt x="741923" y="766386"/>
                      <a:pt x="739239" y="764298"/>
                    </a:cubicBezTo>
                    <a:lnTo>
                      <a:pt x="733479" y="759817"/>
                    </a:lnTo>
                    <a:cubicBezTo>
                      <a:pt x="730795" y="757729"/>
                      <a:pt x="730997" y="754487"/>
                      <a:pt x="733930" y="752576"/>
                    </a:cubicBezTo>
                    <a:lnTo>
                      <a:pt x="740227" y="748476"/>
                    </a:lnTo>
                    <a:cubicBezTo>
                      <a:pt x="741692" y="747520"/>
                      <a:pt x="743564" y="747078"/>
                      <a:pt x="745404" y="747136"/>
                    </a:cubicBezTo>
                    <a:close/>
                    <a:moveTo>
                      <a:pt x="114901" y="747136"/>
                    </a:moveTo>
                    <a:cubicBezTo>
                      <a:pt x="116743" y="747195"/>
                      <a:pt x="118552" y="747752"/>
                      <a:pt x="119894" y="748797"/>
                    </a:cubicBezTo>
                    <a:lnTo>
                      <a:pt x="125654" y="753278"/>
                    </a:lnTo>
                    <a:cubicBezTo>
                      <a:pt x="128338" y="755366"/>
                      <a:pt x="128135" y="758608"/>
                      <a:pt x="125203" y="760519"/>
                    </a:cubicBezTo>
                    <a:lnTo>
                      <a:pt x="118907" y="764619"/>
                    </a:lnTo>
                    <a:cubicBezTo>
                      <a:pt x="115973" y="766530"/>
                      <a:pt x="111420" y="766386"/>
                      <a:pt x="108736" y="764298"/>
                    </a:cubicBezTo>
                    <a:lnTo>
                      <a:pt x="102976" y="759817"/>
                    </a:lnTo>
                    <a:cubicBezTo>
                      <a:pt x="100292" y="757729"/>
                      <a:pt x="100493" y="754487"/>
                      <a:pt x="103427" y="752576"/>
                    </a:cubicBezTo>
                    <a:lnTo>
                      <a:pt x="109723" y="748476"/>
                    </a:lnTo>
                    <a:cubicBezTo>
                      <a:pt x="111189" y="747520"/>
                      <a:pt x="113061" y="747078"/>
                      <a:pt x="114901" y="747136"/>
                    </a:cubicBezTo>
                    <a:close/>
                    <a:moveTo>
                      <a:pt x="13396" y="743232"/>
                    </a:moveTo>
                    <a:lnTo>
                      <a:pt x="14789" y="743695"/>
                    </a:lnTo>
                    <a:lnTo>
                      <a:pt x="20550" y="748177"/>
                    </a:lnTo>
                    <a:cubicBezTo>
                      <a:pt x="23234" y="750266"/>
                      <a:pt x="23032" y="753507"/>
                      <a:pt x="20099" y="755418"/>
                    </a:cubicBezTo>
                    <a:lnTo>
                      <a:pt x="13803" y="759518"/>
                    </a:lnTo>
                    <a:lnTo>
                      <a:pt x="10554" y="759416"/>
                    </a:lnTo>
                    <a:close/>
                    <a:moveTo>
                      <a:pt x="2084135" y="742559"/>
                    </a:moveTo>
                    <a:cubicBezTo>
                      <a:pt x="2086833" y="742559"/>
                      <a:pt x="2089532" y="743292"/>
                      <a:pt x="2091591" y="744757"/>
                    </a:cubicBezTo>
                    <a:lnTo>
                      <a:pt x="2121466" y="766025"/>
                    </a:lnTo>
                    <a:cubicBezTo>
                      <a:pt x="2125584" y="768956"/>
                      <a:pt x="2125584" y="773708"/>
                      <a:pt x="2121466" y="776640"/>
                    </a:cubicBezTo>
                    <a:lnTo>
                      <a:pt x="2081543" y="805060"/>
                    </a:lnTo>
                    <a:cubicBezTo>
                      <a:pt x="2077425" y="807991"/>
                      <a:pt x="2070748" y="807991"/>
                      <a:pt x="2066631" y="805060"/>
                    </a:cubicBezTo>
                    <a:lnTo>
                      <a:pt x="2036755" y="783792"/>
                    </a:lnTo>
                    <a:cubicBezTo>
                      <a:pt x="2032637" y="780861"/>
                      <a:pt x="2032637" y="776109"/>
                      <a:pt x="2036755" y="773177"/>
                    </a:cubicBezTo>
                    <a:lnTo>
                      <a:pt x="2076679" y="744757"/>
                    </a:lnTo>
                    <a:cubicBezTo>
                      <a:pt x="2078738" y="743292"/>
                      <a:pt x="2081436" y="742559"/>
                      <a:pt x="2084135" y="742559"/>
                    </a:cubicBezTo>
                    <a:close/>
                    <a:moveTo>
                      <a:pt x="1453504" y="742559"/>
                    </a:moveTo>
                    <a:cubicBezTo>
                      <a:pt x="1456202" y="742559"/>
                      <a:pt x="1458901" y="743292"/>
                      <a:pt x="1460960" y="744757"/>
                    </a:cubicBezTo>
                    <a:lnTo>
                      <a:pt x="1490836" y="766025"/>
                    </a:lnTo>
                    <a:cubicBezTo>
                      <a:pt x="1494954" y="768956"/>
                      <a:pt x="1494954" y="773708"/>
                      <a:pt x="1490836" y="776640"/>
                    </a:cubicBezTo>
                    <a:lnTo>
                      <a:pt x="1450912" y="805060"/>
                    </a:lnTo>
                    <a:cubicBezTo>
                      <a:pt x="1446794" y="807991"/>
                      <a:pt x="1440118" y="807991"/>
                      <a:pt x="1436000" y="805060"/>
                    </a:cubicBezTo>
                    <a:lnTo>
                      <a:pt x="1406124" y="783792"/>
                    </a:lnTo>
                    <a:cubicBezTo>
                      <a:pt x="1402007" y="780861"/>
                      <a:pt x="1402007" y="776109"/>
                      <a:pt x="1406124" y="773177"/>
                    </a:cubicBezTo>
                    <a:lnTo>
                      <a:pt x="1446048" y="744757"/>
                    </a:lnTo>
                    <a:cubicBezTo>
                      <a:pt x="1448107" y="743292"/>
                      <a:pt x="1450806" y="742559"/>
                      <a:pt x="1453504" y="742559"/>
                    </a:cubicBezTo>
                    <a:close/>
                    <a:moveTo>
                      <a:pt x="823001" y="742559"/>
                    </a:moveTo>
                    <a:cubicBezTo>
                      <a:pt x="825699" y="742559"/>
                      <a:pt x="828398" y="743292"/>
                      <a:pt x="830457" y="744757"/>
                    </a:cubicBezTo>
                    <a:lnTo>
                      <a:pt x="860332" y="766025"/>
                    </a:lnTo>
                    <a:cubicBezTo>
                      <a:pt x="864450" y="768956"/>
                      <a:pt x="864450" y="773708"/>
                      <a:pt x="860332" y="776640"/>
                    </a:cubicBezTo>
                    <a:lnTo>
                      <a:pt x="820408" y="805060"/>
                    </a:lnTo>
                    <a:cubicBezTo>
                      <a:pt x="816291" y="807991"/>
                      <a:pt x="809615" y="807991"/>
                      <a:pt x="805496" y="805060"/>
                    </a:cubicBezTo>
                    <a:lnTo>
                      <a:pt x="775621" y="783792"/>
                    </a:lnTo>
                    <a:cubicBezTo>
                      <a:pt x="771503" y="780861"/>
                      <a:pt x="771503" y="776109"/>
                      <a:pt x="775621" y="773177"/>
                    </a:cubicBezTo>
                    <a:lnTo>
                      <a:pt x="815545" y="744757"/>
                    </a:lnTo>
                    <a:cubicBezTo>
                      <a:pt x="817604" y="743292"/>
                      <a:pt x="820302" y="742559"/>
                      <a:pt x="823001" y="742559"/>
                    </a:cubicBezTo>
                    <a:close/>
                    <a:moveTo>
                      <a:pt x="193691" y="742559"/>
                    </a:moveTo>
                    <a:cubicBezTo>
                      <a:pt x="196390" y="742559"/>
                      <a:pt x="199089" y="743292"/>
                      <a:pt x="201147" y="744757"/>
                    </a:cubicBezTo>
                    <a:lnTo>
                      <a:pt x="231023" y="766025"/>
                    </a:lnTo>
                    <a:cubicBezTo>
                      <a:pt x="235141" y="768956"/>
                      <a:pt x="235141" y="773708"/>
                      <a:pt x="231023" y="776640"/>
                    </a:cubicBezTo>
                    <a:lnTo>
                      <a:pt x="191099" y="805060"/>
                    </a:lnTo>
                    <a:cubicBezTo>
                      <a:pt x="186981" y="807991"/>
                      <a:pt x="180305" y="807991"/>
                      <a:pt x="176187" y="805060"/>
                    </a:cubicBezTo>
                    <a:lnTo>
                      <a:pt x="146312" y="783792"/>
                    </a:lnTo>
                    <a:cubicBezTo>
                      <a:pt x="142193" y="780861"/>
                      <a:pt x="142193" y="776109"/>
                      <a:pt x="146312" y="773177"/>
                    </a:cubicBezTo>
                    <a:lnTo>
                      <a:pt x="186235" y="744757"/>
                    </a:lnTo>
                    <a:cubicBezTo>
                      <a:pt x="188294" y="743292"/>
                      <a:pt x="190992" y="742559"/>
                      <a:pt x="193691" y="742559"/>
                    </a:cubicBezTo>
                    <a:close/>
                    <a:moveTo>
                      <a:pt x="2530744" y="742035"/>
                    </a:moveTo>
                    <a:cubicBezTo>
                      <a:pt x="2532585" y="742094"/>
                      <a:pt x="2534394" y="742651"/>
                      <a:pt x="2535736" y="743695"/>
                    </a:cubicBezTo>
                    <a:lnTo>
                      <a:pt x="2541497" y="748177"/>
                    </a:lnTo>
                    <a:cubicBezTo>
                      <a:pt x="2544181" y="750266"/>
                      <a:pt x="2543979" y="753507"/>
                      <a:pt x="2541046" y="755418"/>
                    </a:cubicBezTo>
                    <a:lnTo>
                      <a:pt x="2534750" y="759518"/>
                    </a:lnTo>
                    <a:cubicBezTo>
                      <a:pt x="2531817" y="761429"/>
                      <a:pt x="2527263" y="761285"/>
                      <a:pt x="2524579" y="759197"/>
                    </a:cubicBezTo>
                    <a:lnTo>
                      <a:pt x="2518818" y="754715"/>
                    </a:lnTo>
                    <a:cubicBezTo>
                      <a:pt x="2516135" y="752627"/>
                      <a:pt x="2516337" y="749386"/>
                      <a:pt x="2519269" y="747475"/>
                    </a:cubicBezTo>
                    <a:lnTo>
                      <a:pt x="2525565" y="743374"/>
                    </a:lnTo>
                    <a:cubicBezTo>
                      <a:pt x="2527032" y="742419"/>
                      <a:pt x="2528904" y="741977"/>
                      <a:pt x="2530744" y="742035"/>
                    </a:cubicBezTo>
                    <a:close/>
                    <a:moveTo>
                      <a:pt x="1900113" y="742035"/>
                    </a:moveTo>
                    <a:cubicBezTo>
                      <a:pt x="1901954" y="742094"/>
                      <a:pt x="1903764" y="742651"/>
                      <a:pt x="1905105" y="743695"/>
                    </a:cubicBezTo>
                    <a:lnTo>
                      <a:pt x="1910866" y="748177"/>
                    </a:lnTo>
                    <a:cubicBezTo>
                      <a:pt x="1913550" y="750266"/>
                      <a:pt x="1913349" y="753507"/>
                      <a:pt x="1910415" y="755418"/>
                    </a:cubicBezTo>
                    <a:lnTo>
                      <a:pt x="1904119" y="759518"/>
                    </a:lnTo>
                    <a:cubicBezTo>
                      <a:pt x="1901186" y="761429"/>
                      <a:pt x="1896632" y="761285"/>
                      <a:pt x="1893948" y="759197"/>
                    </a:cubicBezTo>
                    <a:lnTo>
                      <a:pt x="1888188" y="754715"/>
                    </a:lnTo>
                    <a:cubicBezTo>
                      <a:pt x="1885504" y="752627"/>
                      <a:pt x="1885706" y="749386"/>
                      <a:pt x="1888639" y="747475"/>
                    </a:cubicBezTo>
                    <a:lnTo>
                      <a:pt x="1894935" y="743374"/>
                    </a:lnTo>
                    <a:cubicBezTo>
                      <a:pt x="1896401" y="742419"/>
                      <a:pt x="1898273" y="741977"/>
                      <a:pt x="1900113" y="742035"/>
                    </a:cubicBezTo>
                    <a:close/>
                    <a:moveTo>
                      <a:pt x="1269610" y="742035"/>
                    </a:moveTo>
                    <a:cubicBezTo>
                      <a:pt x="1271451" y="742094"/>
                      <a:pt x="1273261" y="742651"/>
                      <a:pt x="1274602" y="743695"/>
                    </a:cubicBezTo>
                    <a:lnTo>
                      <a:pt x="1280363" y="748177"/>
                    </a:lnTo>
                    <a:cubicBezTo>
                      <a:pt x="1283047" y="750266"/>
                      <a:pt x="1282845" y="753507"/>
                      <a:pt x="1279912" y="755418"/>
                    </a:cubicBezTo>
                    <a:lnTo>
                      <a:pt x="1273616" y="759518"/>
                    </a:lnTo>
                    <a:cubicBezTo>
                      <a:pt x="1270683" y="761429"/>
                      <a:pt x="1266129" y="761285"/>
                      <a:pt x="1263445" y="759197"/>
                    </a:cubicBezTo>
                    <a:lnTo>
                      <a:pt x="1257685" y="754715"/>
                    </a:lnTo>
                    <a:cubicBezTo>
                      <a:pt x="1255001" y="752627"/>
                      <a:pt x="1255203" y="749386"/>
                      <a:pt x="1258136" y="747475"/>
                    </a:cubicBezTo>
                    <a:lnTo>
                      <a:pt x="1264432" y="743374"/>
                    </a:lnTo>
                    <a:cubicBezTo>
                      <a:pt x="1265898" y="742419"/>
                      <a:pt x="1267770" y="741977"/>
                      <a:pt x="1269610" y="742035"/>
                    </a:cubicBezTo>
                    <a:close/>
                    <a:moveTo>
                      <a:pt x="640300" y="742035"/>
                    </a:moveTo>
                    <a:cubicBezTo>
                      <a:pt x="642141" y="742094"/>
                      <a:pt x="643951" y="742651"/>
                      <a:pt x="645293" y="743695"/>
                    </a:cubicBezTo>
                    <a:lnTo>
                      <a:pt x="651053" y="748177"/>
                    </a:lnTo>
                    <a:cubicBezTo>
                      <a:pt x="653737" y="750266"/>
                      <a:pt x="653535" y="753507"/>
                      <a:pt x="650602" y="755418"/>
                    </a:cubicBezTo>
                    <a:lnTo>
                      <a:pt x="644307" y="759518"/>
                    </a:lnTo>
                    <a:cubicBezTo>
                      <a:pt x="641373" y="761429"/>
                      <a:pt x="636819" y="761285"/>
                      <a:pt x="634136" y="759197"/>
                    </a:cubicBezTo>
                    <a:lnTo>
                      <a:pt x="628375" y="754715"/>
                    </a:lnTo>
                    <a:cubicBezTo>
                      <a:pt x="625691" y="752627"/>
                      <a:pt x="625893" y="749386"/>
                      <a:pt x="628826" y="747475"/>
                    </a:cubicBezTo>
                    <a:lnTo>
                      <a:pt x="635122" y="743374"/>
                    </a:lnTo>
                    <a:cubicBezTo>
                      <a:pt x="636589" y="742419"/>
                      <a:pt x="638460" y="741977"/>
                      <a:pt x="640300" y="742035"/>
                    </a:cubicBezTo>
                    <a:close/>
                    <a:moveTo>
                      <a:pt x="1947538" y="741144"/>
                    </a:moveTo>
                    <a:cubicBezTo>
                      <a:pt x="1949422" y="741144"/>
                      <a:pt x="1951308" y="741657"/>
                      <a:pt x="1952746" y="742681"/>
                    </a:cubicBezTo>
                    <a:lnTo>
                      <a:pt x="1973286" y="757302"/>
                    </a:lnTo>
                    <a:cubicBezTo>
                      <a:pt x="1976163" y="759350"/>
                      <a:pt x="1976163" y="762670"/>
                      <a:pt x="1973286" y="764718"/>
                    </a:cubicBezTo>
                    <a:lnTo>
                      <a:pt x="1943483" y="785934"/>
                    </a:lnTo>
                    <a:cubicBezTo>
                      <a:pt x="1940606" y="787981"/>
                      <a:pt x="1935943" y="787981"/>
                      <a:pt x="1933066" y="785934"/>
                    </a:cubicBezTo>
                    <a:lnTo>
                      <a:pt x="1912526" y="771312"/>
                    </a:lnTo>
                    <a:cubicBezTo>
                      <a:pt x="1909649" y="769264"/>
                      <a:pt x="1909649" y="765943"/>
                      <a:pt x="1912526" y="763896"/>
                    </a:cubicBezTo>
                    <a:lnTo>
                      <a:pt x="1942329" y="742680"/>
                    </a:lnTo>
                    <a:cubicBezTo>
                      <a:pt x="1943767" y="741657"/>
                      <a:pt x="1945652" y="741144"/>
                      <a:pt x="1947538" y="741144"/>
                    </a:cubicBezTo>
                    <a:close/>
                    <a:moveTo>
                      <a:pt x="1317035" y="741144"/>
                    </a:moveTo>
                    <a:cubicBezTo>
                      <a:pt x="1318919" y="741144"/>
                      <a:pt x="1320804" y="741657"/>
                      <a:pt x="1322243" y="742681"/>
                    </a:cubicBezTo>
                    <a:lnTo>
                      <a:pt x="1342783" y="757302"/>
                    </a:lnTo>
                    <a:cubicBezTo>
                      <a:pt x="1345659" y="759350"/>
                      <a:pt x="1345659" y="762670"/>
                      <a:pt x="1342783" y="764718"/>
                    </a:cubicBezTo>
                    <a:lnTo>
                      <a:pt x="1312979" y="785934"/>
                    </a:lnTo>
                    <a:cubicBezTo>
                      <a:pt x="1310103" y="787981"/>
                      <a:pt x="1305439" y="787981"/>
                      <a:pt x="1302563" y="785934"/>
                    </a:cubicBezTo>
                    <a:lnTo>
                      <a:pt x="1282022" y="771312"/>
                    </a:lnTo>
                    <a:cubicBezTo>
                      <a:pt x="1279146" y="769264"/>
                      <a:pt x="1279146" y="765943"/>
                      <a:pt x="1282022" y="763896"/>
                    </a:cubicBezTo>
                    <a:lnTo>
                      <a:pt x="1311825" y="742680"/>
                    </a:lnTo>
                    <a:cubicBezTo>
                      <a:pt x="1313264" y="741657"/>
                      <a:pt x="1315149" y="741144"/>
                      <a:pt x="1317035" y="741144"/>
                    </a:cubicBezTo>
                    <a:close/>
                    <a:moveTo>
                      <a:pt x="687725" y="741144"/>
                    </a:moveTo>
                    <a:cubicBezTo>
                      <a:pt x="689609" y="741144"/>
                      <a:pt x="691495" y="741657"/>
                      <a:pt x="692932" y="742681"/>
                    </a:cubicBezTo>
                    <a:lnTo>
                      <a:pt x="713473" y="757302"/>
                    </a:lnTo>
                    <a:cubicBezTo>
                      <a:pt x="716350" y="759350"/>
                      <a:pt x="716350" y="762670"/>
                      <a:pt x="713473" y="764718"/>
                    </a:cubicBezTo>
                    <a:lnTo>
                      <a:pt x="683670" y="785934"/>
                    </a:lnTo>
                    <a:cubicBezTo>
                      <a:pt x="680793" y="787981"/>
                      <a:pt x="676130" y="787981"/>
                      <a:pt x="673254" y="785934"/>
                    </a:cubicBezTo>
                    <a:lnTo>
                      <a:pt x="652713" y="771312"/>
                    </a:lnTo>
                    <a:cubicBezTo>
                      <a:pt x="649836" y="769264"/>
                      <a:pt x="649836" y="765943"/>
                      <a:pt x="652712" y="763896"/>
                    </a:cubicBezTo>
                    <a:lnTo>
                      <a:pt x="682516" y="742680"/>
                    </a:lnTo>
                    <a:cubicBezTo>
                      <a:pt x="683954" y="741657"/>
                      <a:pt x="685839" y="741144"/>
                      <a:pt x="687725" y="741144"/>
                    </a:cubicBezTo>
                    <a:close/>
                    <a:moveTo>
                      <a:pt x="57222" y="741144"/>
                    </a:moveTo>
                    <a:cubicBezTo>
                      <a:pt x="59106" y="741144"/>
                      <a:pt x="60991" y="741657"/>
                      <a:pt x="62429" y="742681"/>
                    </a:cubicBezTo>
                    <a:lnTo>
                      <a:pt x="82970" y="757302"/>
                    </a:lnTo>
                    <a:cubicBezTo>
                      <a:pt x="85846" y="759350"/>
                      <a:pt x="85846" y="762670"/>
                      <a:pt x="82970" y="764718"/>
                    </a:cubicBezTo>
                    <a:lnTo>
                      <a:pt x="53167" y="785934"/>
                    </a:lnTo>
                    <a:cubicBezTo>
                      <a:pt x="50290" y="787981"/>
                      <a:pt x="45627" y="787981"/>
                      <a:pt x="42750" y="785934"/>
                    </a:cubicBezTo>
                    <a:lnTo>
                      <a:pt x="22209" y="771312"/>
                    </a:lnTo>
                    <a:cubicBezTo>
                      <a:pt x="19333" y="769264"/>
                      <a:pt x="19333" y="765943"/>
                      <a:pt x="22209" y="763896"/>
                    </a:cubicBezTo>
                    <a:lnTo>
                      <a:pt x="52013" y="742680"/>
                    </a:lnTo>
                    <a:cubicBezTo>
                      <a:pt x="53451" y="741657"/>
                      <a:pt x="55336" y="741144"/>
                      <a:pt x="57222" y="741144"/>
                    </a:cubicBezTo>
                    <a:close/>
                    <a:moveTo>
                      <a:pt x="2044633" y="736084"/>
                    </a:moveTo>
                    <a:cubicBezTo>
                      <a:pt x="2046474" y="736142"/>
                      <a:pt x="2048283" y="736700"/>
                      <a:pt x="2049625" y="737744"/>
                    </a:cubicBezTo>
                    <a:lnTo>
                      <a:pt x="2055386" y="742225"/>
                    </a:lnTo>
                    <a:cubicBezTo>
                      <a:pt x="2058070" y="744313"/>
                      <a:pt x="2057868" y="747555"/>
                      <a:pt x="2054934" y="749466"/>
                    </a:cubicBezTo>
                    <a:lnTo>
                      <a:pt x="2048639" y="753566"/>
                    </a:lnTo>
                    <a:cubicBezTo>
                      <a:pt x="2045706" y="755477"/>
                      <a:pt x="2041152" y="755333"/>
                      <a:pt x="2038467" y="753245"/>
                    </a:cubicBezTo>
                    <a:lnTo>
                      <a:pt x="2032707" y="748764"/>
                    </a:lnTo>
                    <a:cubicBezTo>
                      <a:pt x="2030024" y="746676"/>
                      <a:pt x="2030226" y="743434"/>
                      <a:pt x="2033158" y="741523"/>
                    </a:cubicBezTo>
                    <a:lnTo>
                      <a:pt x="2039454" y="737422"/>
                    </a:lnTo>
                    <a:cubicBezTo>
                      <a:pt x="2040921" y="736467"/>
                      <a:pt x="2042793" y="736025"/>
                      <a:pt x="2044633" y="736084"/>
                    </a:cubicBezTo>
                    <a:close/>
                    <a:moveTo>
                      <a:pt x="1414003" y="736084"/>
                    </a:moveTo>
                    <a:cubicBezTo>
                      <a:pt x="1415844" y="736142"/>
                      <a:pt x="1417653" y="736700"/>
                      <a:pt x="1418995" y="737744"/>
                    </a:cubicBezTo>
                    <a:lnTo>
                      <a:pt x="1424756" y="742225"/>
                    </a:lnTo>
                    <a:cubicBezTo>
                      <a:pt x="1427439" y="744313"/>
                      <a:pt x="1427238" y="747555"/>
                      <a:pt x="1424304" y="749466"/>
                    </a:cubicBezTo>
                    <a:lnTo>
                      <a:pt x="1418008" y="753566"/>
                    </a:lnTo>
                    <a:cubicBezTo>
                      <a:pt x="1415076" y="755477"/>
                      <a:pt x="1410521" y="755333"/>
                      <a:pt x="1407837" y="753245"/>
                    </a:cubicBezTo>
                    <a:lnTo>
                      <a:pt x="1402077" y="748764"/>
                    </a:lnTo>
                    <a:cubicBezTo>
                      <a:pt x="1399393" y="746676"/>
                      <a:pt x="1399596" y="743434"/>
                      <a:pt x="1402528" y="741523"/>
                    </a:cubicBezTo>
                    <a:lnTo>
                      <a:pt x="1408824" y="737422"/>
                    </a:lnTo>
                    <a:cubicBezTo>
                      <a:pt x="1410291" y="736467"/>
                      <a:pt x="1412162" y="736025"/>
                      <a:pt x="1414003" y="736084"/>
                    </a:cubicBezTo>
                    <a:close/>
                    <a:moveTo>
                      <a:pt x="783499" y="736084"/>
                    </a:moveTo>
                    <a:cubicBezTo>
                      <a:pt x="785340" y="736142"/>
                      <a:pt x="787150" y="736700"/>
                      <a:pt x="788492" y="737744"/>
                    </a:cubicBezTo>
                    <a:lnTo>
                      <a:pt x="794252" y="742225"/>
                    </a:lnTo>
                    <a:cubicBezTo>
                      <a:pt x="796936" y="744313"/>
                      <a:pt x="796734" y="747555"/>
                      <a:pt x="793801" y="749466"/>
                    </a:cubicBezTo>
                    <a:lnTo>
                      <a:pt x="787505" y="753566"/>
                    </a:lnTo>
                    <a:cubicBezTo>
                      <a:pt x="784572" y="755477"/>
                      <a:pt x="780018" y="755333"/>
                      <a:pt x="777334" y="753245"/>
                    </a:cubicBezTo>
                    <a:lnTo>
                      <a:pt x="771574" y="748764"/>
                    </a:lnTo>
                    <a:cubicBezTo>
                      <a:pt x="768889" y="746676"/>
                      <a:pt x="769092" y="743434"/>
                      <a:pt x="772025" y="741523"/>
                    </a:cubicBezTo>
                    <a:lnTo>
                      <a:pt x="778320" y="737422"/>
                    </a:lnTo>
                    <a:cubicBezTo>
                      <a:pt x="779788" y="736467"/>
                      <a:pt x="781659" y="736025"/>
                      <a:pt x="783499" y="736084"/>
                    </a:cubicBezTo>
                    <a:close/>
                    <a:moveTo>
                      <a:pt x="154190" y="736084"/>
                    </a:moveTo>
                    <a:cubicBezTo>
                      <a:pt x="156031" y="736142"/>
                      <a:pt x="157840" y="736700"/>
                      <a:pt x="159183" y="737744"/>
                    </a:cubicBezTo>
                    <a:lnTo>
                      <a:pt x="164942" y="742225"/>
                    </a:lnTo>
                    <a:cubicBezTo>
                      <a:pt x="167626" y="744313"/>
                      <a:pt x="167425" y="747555"/>
                      <a:pt x="164491" y="749466"/>
                    </a:cubicBezTo>
                    <a:lnTo>
                      <a:pt x="158195" y="753566"/>
                    </a:lnTo>
                    <a:cubicBezTo>
                      <a:pt x="155263" y="755477"/>
                      <a:pt x="150708" y="755333"/>
                      <a:pt x="148024" y="753245"/>
                    </a:cubicBezTo>
                    <a:lnTo>
                      <a:pt x="142264" y="748764"/>
                    </a:lnTo>
                    <a:cubicBezTo>
                      <a:pt x="139580" y="746676"/>
                      <a:pt x="139782" y="743434"/>
                      <a:pt x="142715" y="741523"/>
                    </a:cubicBezTo>
                    <a:lnTo>
                      <a:pt x="149011" y="737422"/>
                    </a:lnTo>
                    <a:cubicBezTo>
                      <a:pt x="150478" y="736467"/>
                      <a:pt x="152349" y="736025"/>
                      <a:pt x="154190" y="736084"/>
                    </a:cubicBezTo>
                    <a:close/>
                    <a:moveTo>
                      <a:pt x="2482758" y="732473"/>
                    </a:moveTo>
                    <a:cubicBezTo>
                      <a:pt x="2484791" y="732490"/>
                      <a:pt x="2486817" y="733060"/>
                      <a:pt x="2488350" y="734177"/>
                    </a:cubicBezTo>
                    <a:lnTo>
                      <a:pt x="2494931" y="738974"/>
                    </a:lnTo>
                    <a:cubicBezTo>
                      <a:pt x="2497998" y="741209"/>
                      <a:pt x="2497939" y="744791"/>
                      <a:pt x="2494798" y="746974"/>
                    </a:cubicBezTo>
                    <a:lnTo>
                      <a:pt x="2465450" y="767379"/>
                    </a:lnTo>
                    <a:cubicBezTo>
                      <a:pt x="2462310" y="769562"/>
                      <a:pt x="2457279" y="769520"/>
                      <a:pt x="2454212" y="767285"/>
                    </a:cubicBezTo>
                    <a:lnTo>
                      <a:pt x="2447630" y="762488"/>
                    </a:lnTo>
                    <a:cubicBezTo>
                      <a:pt x="2444564" y="760252"/>
                      <a:pt x="2444623" y="756670"/>
                      <a:pt x="2447763" y="754488"/>
                    </a:cubicBezTo>
                    <a:lnTo>
                      <a:pt x="2477112" y="734082"/>
                    </a:lnTo>
                    <a:cubicBezTo>
                      <a:pt x="2478681" y="732991"/>
                      <a:pt x="2480724" y="732456"/>
                      <a:pt x="2482758" y="732473"/>
                    </a:cubicBezTo>
                    <a:close/>
                    <a:moveTo>
                      <a:pt x="1852127" y="732473"/>
                    </a:moveTo>
                    <a:cubicBezTo>
                      <a:pt x="1854161" y="732490"/>
                      <a:pt x="1856186" y="733060"/>
                      <a:pt x="1857720" y="734177"/>
                    </a:cubicBezTo>
                    <a:lnTo>
                      <a:pt x="1864300" y="738974"/>
                    </a:lnTo>
                    <a:cubicBezTo>
                      <a:pt x="1867367" y="741209"/>
                      <a:pt x="1867308" y="744791"/>
                      <a:pt x="1864167" y="746974"/>
                    </a:cubicBezTo>
                    <a:lnTo>
                      <a:pt x="1834820" y="767379"/>
                    </a:lnTo>
                    <a:cubicBezTo>
                      <a:pt x="1831680" y="769562"/>
                      <a:pt x="1826649" y="769520"/>
                      <a:pt x="1823581" y="767285"/>
                    </a:cubicBezTo>
                    <a:lnTo>
                      <a:pt x="1817000" y="762488"/>
                    </a:lnTo>
                    <a:cubicBezTo>
                      <a:pt x="1813933" y="760252"/>
                      <a:pt x="1813992" y="756670"/>
                      <a:pt x="1817132" y="754488"/>
                    </a:cubicBezTo>
                    <a:lnTo>
                      <a:pt x="1846481" y="734082"/>
                    </a:lnTo>
                    <a:cubicBezTo>
                      <a:pt x="1848051" y="732991"/>
                      <a:pt x="1850094" y="732456"/>
                      <a:pt x="1852127" y="732473"/>
                    </a:cubicBezTo>
                    <a:close/>
                    <a:moveTo>
                      <a:pt x="1221624" y="732473"/>
                    </a:moveTo>
                    <a:cubicBezTo>
                      <a:pt x="1223657" y="732490"/>
                      <a:pt x="1225683" y="733060"/>
                      <a:pt x="1227216" y="734177"/>
                    </a:cubicBezTo>
                    <a:lnTo>
                      <a:pt x="1233797" y="738974"/>
                    </a:lnTo>
                    <a:cubicBezTo>
                      <a:pt x="1236864" y="741209"/>
                      <a:pt x="1236805" y="744791"/>
                      <a:pt x="1233664" y="746974"/>
                    </a:cubicBezTo>
                    <a:lnTo>
                      <a:pt x="1204317" y="767379"/>
                    </a:lnTo>
                    <a:cubicBezTo>
                      <a:pt x="1201176" y="769562"/>
                      <a:pt x="1196145" y="769520"/>
                      <a:pt x="1193077" y="767285"/>
                    </a:cubicBezTo>
                    <a:lnTo>
                      <a:pt x="1186497" y="762488"/>
                    </a:lnTo>
                    <a:cubicBezTo>
                      <a:pt x="1183430" y="760252"/>
                      <a:pt x="1183489" y="756670"/>
                      <a:pt x="1186629" y="754488"/>
                    </a:cubicBezTo>
                    <a:lnTo>
                      <a:pt x="1215977" y="734082"/>
                    </a:lnTo>
                    <a:cubicBezTo>
                      <a:pt x="1217548" y="732991"/>
                      <a:pt x="1219591" y="732456"/>
                      <a:pt x="1221624" y="732473"/>
                    </a:cubicBezTo>
                    <a:close/>
                    <a:moveTo>
                      <a:pt x="592315" y="732473"/>
                    </a:moveTo>
                    <a:cubicBezTo>
                      <a:pt x="594348" y="732490"/>
                      <a:pt x="596373" y="733060"/>
                      <a:pt x="597906" y="734177"/>
                    </a:cubicBezTo>
                    <a:lnTo>
                      <a:pt x="604488" y="738974"/>
                    </a:lnTo>
                    <a:cubicBezTo>
                      <a:pt x="607554" y="741209"/>
                      <a:pt x="607496" y="744791"/>
                      <a:pt x="604355" y="746974"/>
                    </a:cubicBezTo>
                    <a:lnTo>
                      <a:pt x="575007" y="767379"/>
                    </a:lnTo>
                    <a:cubicBezTo>
                      <a:pt x="571866" y="769562"/>
                      <a:pt x="566835" y="769520"/>
                      <a:pt x="563768" y="767285"/>
                    </a:cubicBezTo>
                    <a:lnTo>
                      <a:pt x="557187" y="762488"/>
                    </a:lnTo>
                    <a:cubicBezTo>
                      <a:pt x="554120" y="760252"/>
                      <a:pt x="554180" y="756670"/>
                      <a:pt x="557319" y="754488"/>
                    </a:cubicBezTo>
                    <a:lnTo>
                      <a:pt x="586668" y="734082"/>
                    </a:lnTo>
                    <a:cubicBezTo>
                      <a:pt x="588238" y="732991"/>
                      <a:pt x="590281" y="732456"/>
                      <a:pt x="592315" y="732473"/>
                    </a:cubicBezTo>
                    <a:close/>
                    <a:moveTo>
                      <a:pt x="2326761" y="709052"/>
                    </a:moveTo>
                    <a:cubicBezTo>
                      <a:pt x="2329532" y="709052"/>
                      <a:pt x="2332304" y="709805"/>
                      <a:pt x="2334419" y="711310"/>
                    </a:cubicBezTo>
                    <a:lnTo>
                      <a:pt x="2386206" y="748175"/>
                    </a:lnTo>
                    <a:cubicBezTo>
                      <a:pt x="2390435" y="751186"/>
                      <a:pt x="2390436" y="756068"/>
                      <a:pt x="2386206" y="759079"/>
                    </a:cubicBezTo>
                    <a:lnTo>
                      <a:pt x="2321491" y="805147"/>
                    </a:lnTo>
                    <a:cubicBezTo>
                      <a:pt x="2317262" y="808158"/>
                      <a:pt x="2310404" y="808158"/>
                      <a:pt x="2306174" y="805147"/>
                    </a:cubicBezTo>
                    <a:lnTo>
                      <a:pt x="2254387" y="768282"/>
                    </a:lnTo>
                    <a:cubicBezTo>
                      <a:pt x="2250157" y="765271"/>
                      <a:pt x="2250157" y="760389"/>
                      <a:pt x="2254387" y="757378"/>
                    </a:cubicBezTo>
                    <a:lnTo>
                      <a:pt x="2319101" y="711310"/>
                    </a:lnTo>
                    <a:cubicBezTo>
                      <a:pt x="2321217" y="709804"/>
                      <a:pt x="2323989" y="709052"/>
                      <a:pt x="2326761" y="709052"/>
                    </a:cubicBezTo>
                    <a:close/>
                    <a:moveTo>
                      <a:pt x="1696130" y="709052"/>
                    </a:moveTo>
                    <a:cubicBezTo>
                      <a:pt x="1698901" y="709052"/>
                      <a:pt x="1701673" y="709805"/>
                      <a:pt x="1703788" y="711310"/>
                    </a:cubicBezTo>
                    <a:lnTo>
                      <a:pt x="1755575" y="748175"/>
                    </a:lnTo>
                    <a:cubicBezTo>
                      <a:pt x="1759805" y="751186"/>
                      <a:pt x="1759806" y="756068"/>
                      <a:pt x="1755575" y="759079"/>
                    </a:cubicBezTo>
                    <a:lnTo>
                      <a:pt x="1690861" y="805147"/>
                    </a:lnTo>
                    <a:cubicBezTo>
                      <a:pt x="1686631" y="808158"/>
                      <a:pt x="1679773" y="808158"/>
                      <a:pt x="1675543" y="805147"/>
                    </a:cubicBezTo>
                    <a:lnTo>
                      <a:pt x="1623756" y="768282"/>
                    </a:lnTo>
                    <a:cubicBezTo>
                      <a:pt x="1619526" y="765271"/>
                      <a:pt x="1619526" y="760389"/>
                      <a:pt x="1623756" y="757378"/>
                    </a:cubicBezTo>
                    <a:lnTo>
                      <a:pt x="1688471" y="711310"/>
                    </a:lnTo>
                    <a:cubicBezTo>
                      <a:pt x="1690586" y="709804"/>
                      <a:pt x="1693358" y="709052"/>
                      <a:pt x="1696130" y="709052"/>
                    </a:cubicBezTo>
                    <a:close/>
                    <a:moveTo>
                      <a:pt x="1065627" y="709052"/>
                    </a:moveTo>
                    <a:cubicBezTo>
                      <a:pt x="1068398" y="709052"/>
                      <a:pt x="1071170" y="709805"/>
                      <a:pt x="1073285" y="711310"/>
                    </a:cubicBezTo>
                    <a:lnTo>
                      <a:pt x="1125072" y="748175"/>
                    </a:lnTo>
                    <a:cubicBezTo>
                      <a:pt x="1129302" y="751186"/>
                      <a:pt x="1129302" y="756068"/>
                      <a:pt x="1125072" y="759079"/>
                    </a:cubicBezTo>
                    <a:lnTo>
                      <a:pt x="1060357" y="805147"/>
                    </a:lnTo>
                    <a:cubicBezTo>
                      <a:pt x="1056127" y="808158"/>
                      <a:pt x="1049270" y="808158"/>
                      <a:pt x="1045040" y="805147"/>
                    </a:cubicBezTo>
                    <a:lnTo>
                      <a:pt x="993253" y="768282"/>
                    </a:lnTo>
                    <a:cubicBezTo>
                      <a:pt x="989023" y="765271"/>
                      <a:pt x="989023" y="760389"/>
                      <a:pt x="993253" y="757378"/>
                    </a:cubicBezTo>
                    <a:lnTo>
                      <a:pt x="1057968" y="711310"/>
                    </a:lnTo>
                    <a:cubicBezTo>
                      <a:pt x="1060083" y="709804"/>
                      <a:pt x="1062854" y="709052"/>
                      <a:pt x="1065627" y="709052"/>
                    </a:cubicBezTo>
                    <a:close/>
                    <a:moveTo>
                      <a:pt x="436317" y="709052"/>
                    </a:moveTo>
                    <a:cubicBezTo>
                      <a:pt x="439088" y="709052"/>
                      <a:pt x="441861" y="709805"/>
                      <a:pt x="443975" y="711310"/>
                    </a:cubicBezTo>
                    <a:lnTo>
                      <a:pt x="495762" y="748175"/>
                    </a:lnTo>
                    <a:cubicBezTo>
                      <a:pt x="499992" y="751186"/>
                      <a:pt x="499992" y="756068"/>
                      <a:pt x="495762" y="759079"/>
                    </a:cubicBezTo>
                    <a:lnTo>
                      <a:pt x="431048" y="805147"/>
                    </a:lnTo>
                    <a:cubicBezTo>
                      <a:pt x="426818" y="808158"/>
                      <a:pt x="419960" y="808158"/>
                      <a:pt x="415731" y="805147"/>
                    </a:cubicBezTo>
                    <a:lnTo>
                      <a:pt x="363943" y="768282"/>
                    </a:lnTo>
                    <a:cubicBezTo>
                      <a:pt x="359714" y="765271"/>
                      <a:pt x="359714" y="760389"/>
                      <a:pt x="363943" y="757378"/>
                    </a:cubicBezTo>
                    <a:lnTo>
                      <a:pt x="428658" y="711310"/>
                    </a:lnTo>
                    <a:cubicBezTo>
                      <a:pt x="430773" y="709804"/>
                      <a:pt x="433545" y="709052"/>
                      <a:pt x="436317" y="709052"/>
                    </a:cubicBezTo>
                    <a:close/>
                    <a:moveTo>
                      <a:pt x="2150422" y="707357"/>
                    </a:moveTo>
                    <a:cubicBezTo>
                      <a:pt x="2153193" y="707357"/>
                      <a:pt x="2155963" y="708109"/>
                      <a:pt x="2158077" y="709614"/>
                    </a:cubicBezTo>
                    <a:lnTo>
                      <a:pt x="2203082" y="741651"/>
                    </a:lnTo>
                    <a:cubicBezTo>
                      <a:pt x="2207310" y="744661"/>
                      <a:pt x="2207310" y="749541"/>
                      <a:pt x="2203082" y="752550"/>
                    </a:cubicBezTo>
                    <a:lnTo>
                      <a:pt x="2172408" y="774386"/>
                    </a:lnTo>
                    <a:cubicBezTo>
                      <a:pt x="2168181" y="777395"/>
                      <a:pt x="2161326" y="777395"/>
                      <a:pt x="2157099" y="774386"/>
                    </a:cubicBezTo>
                    <a:lnTo>
                      <a:pt x="2112093" y="742348"/>
                    </a:lnTo>
                    <a:cubicBezTo>
                      <a:pt x="2107866" y="739339"/>
                      <a:pt x="2107866" y="734459"/>
                      <a:pt x="2112093" y="731450"/>
                    </a:cubicBezTo>
                    <a:lnTo>
                      <a:pt x="2142767" y="709614"/>
                    </a:lnTo>
                    <a:cubicBezTo>
                      <a:pt x="2144881" y="708109"/>
                      <a:pt x="2147651" y="707357"/>
                      <a:pt x="2150422" y="707357"/>
                    </a:cubicBezTo>
                    <a:close/>
                    <a:moveTo>
                      <a:pt x="1519791" y="707357"/>
                    </a:moveTo>
                    <a:cubicBezTo>
                      <a:pt x="1522562" y="707357"/>
                      <a:pt x="1525333" y="708109"/>
                      <a:pt x="1527446" y="709614"/>
                    </a:cubicBezTo>
                    <a:lnTo>
                      <a:pt x="1572452" y="741651"/>
                    </a:lnTo>
                    <a:cubicBezTo>
                      <a:pt x="1576680" y="744661"/>
                      <a:pt x="1576680" y="749541"/>
                      <a:pt x="1572452" y="752550"/>
                    </a:cubicBezTo>
                    <a:lnTo>
                      <a:pt x="1541778" y="774386"/>
                    </a:lnTo>
                    <a:cubicBezTo>
                      <a:pt x="1537550" y="777395"/>
                      <a:pt x="1530696" y="777395"/>
                      <a:pt x="1526468" y="774386"/>
                    </a:cubicBezTo>
                    <a:lnTo>
                      <a:pt x="1481463" y="742348"/>
                    </a:lnTo>
                    <a:cubicBezTo>
                      <a:pt x="1477235" y="739339"/>
                      <a:pt x="1477235" y="734459"/>
                      <a:pt x="1481463" y="731450"/>
                    </a:cubicBezTo>
                    <a:lnTo>
                      <a:pt x="1512137" y="709614"/>
                    </a:lnTo>
                    <a:cubicBezTo>
                      <a:pt x="1514251" y="708109"/>
                      <a:pt x="1517021" y="707357"/>
                      <a:pt x="1519791" y="707357"/>
                    </a:cubicBezTo>
                    <a:close/>
                    <a:moveTo>
                      <a:pt x="889288" y="707357"/>
                    </a:moveTo>
                    <a:cubicBezTo>
                      <a:pt x="892059" y="707357"/>
                      <a:pt x="894829" y="708109"/>
                      <a:pt x="896943" y="709614"/>
                    </a:cubicBezTo>
                    <a:lnTo>
                      <a:pt x="941948" y="741651"/>
                    </a:lnTo>
                    <a:cubicBezTo>
                      <a:pt x="946176" y="744661"/>
                      <a:pt x="946176" y="749541"/>
                      <a:pt x="941948" y="752550"/>
                    </a:cubicBezTo>
                    <a:lnTo>
                      <a:pt x="911275" y="774386"/>
                    </a:lnTo>
                    <a:cubicBezTo>
                      <a:pt x="907046" y="777395"/>
                      <a:pt x="900192" y="777395"/>
                      <a:pt x="895965" y="774386"/>
                    </a:cubicBezTo>
                    <a:lnTo>
                      <a:pt x="850959" y="742348"/>
                    </a:lnTo>
                    <a:cubicBezTo>
                      <a:pt x="846731" y="739339"/>
                      <a:pt x="846731" y="734459"/>
                      <a:pt x="850959" y="731450"/>
                    </a:cubicBezTo>
                    <a:lnTo>
                      <a:pt x="881633" y="709614"/>
                    </a:lnTo>
                    <a:cubicBezTo>
                      <a:pt x="883747" y="708109"/>
                      <a:pt x="886517" y="707357"/>
                      <a:pt x="889288" y="707357"/>
                    </a:cubicBezTo>
                    <a:close/>
                    <a:moveTo>
                      <a:pt x="259978" y="707357"/>
                    </a:moveTo>
                    <a:cubicBezTo>
                      <a:pt x="262749" y="707357"/>
                      <a:pt x="265519" y="708109"/>
                      <a:pt x="267634" y="709614"/>
                    </a:cubicBezTo>
                    <a:lnTo>
                      <a:pt x="312639" y="741651"/>
                    </a:lnTo>
                    <a:cubicBezTo>
                      <a:pt x="316866" y="744661"/>
                      <a:pt x="316866" y="749541"/>
                      <a:pt x="312639" y="752550"/>
                    </a:cubicBezTo>
                    <a:lnTo>
                      <a:pt x="281965" y="774386"/>
                    </a:lnTo>
                    <a:cubicBezTo>
                      <a:pt x="277737" y="777395"/>
                      <a:pt x="270882" y="777395"/>
                      <a:pt x="266655" y="774386"/>
                    </a:cubicBezTo>
                    <a:lnTo>
                      <a:pt x="221649" y="742348"/>
                    </a:lnTo>
                    <a:cubicBezTo>
                      <a:pt x="217422" y="739339"/>
                      <a:pt x="217422" y="734459"/>
                      <a:pt x="221649" y="731450"/>
                    </a:cubicBezTo>
                    <a:lnTo>
                      <a:pt x="252324" y="709614"/>
                    </a:lnTo>
                    <a:cubicBezTo>
                      <a:pt x="254437" y="708109"/>
                      <a:pt x="257208" y="707357"/>
                      <a:pt x="259978" y="707357"/>
                    </a:cubicBezTo>
                    <a:close/>
                    <a:moveTo>
                      <a:pt x="2080458" y="706132"/>
                    </a:moveTo>
                    <a:cubicBezTo>
                      <a:pt x="2082757" y="706106"/>
                      <a:pt x="2085070" y="706705"/>
                      <a:pt x="2086852" y="707934"/>
                    </a:cubicBezTo>
                    <a:lnTo>
                      <a:pt x="2094499" y="713210"/>
                    </a:lnTo>
                    <a:cubicBezTo>
                      <a:pt x="2098061" y="715668"/>
                      <a:pt x="2098150" y="719717"/>
                      <a:pt x="2094697" y="722254"/>
                    </a:cubicBezTo>
                    <a:lnTo>
                      <a:pt x="2073870" y="737551"/>
                    </a:lnTo>
                    <a:cubicBezTo>
                      <a:pt x="2070417" y="740087"/>
                      <a:pt x="2064728" y="740150"/>
                      <a:pt x="2061165" y="737692"/>
                    </a:cubicBezTo>
                    <a:lnTo>
                      <a:pt x="2053519" y="732416"/>
                    </a:lnTo>
                    <a:cubicBezTo>
                      <a:pt x="2049955" y="729958"/>
                      <a:pt x="2049867" y="725908"/>
                      <a:pt x="2053320" y="723372"/>
                    </a:cubicBezTo>
                    <a:lnTo>
                      <a:pt x="2074147" y="708075"/>
                    </a:lnTo>
                    <a:cubicBezTo>
                      <a:pt x="2075874" y="706807"/>
                      <a:pt x="2078159" y="706157"/>
                      <a:pt x="2080458" y="706132"/>
                    </a:cubicBezTo>
                    <a:close/>
                    <a:moveTo>
                      <a:pt x="1449827" y="706132"/>
                    </a:moveTo>
                    <a:cubicBezTo>
                      <a:pt x="1452127" y="706106"/>
                      <a:pt x="1454440" y="706705"/>
                      <a:pt x="1456221" y="707934"/>
                    </a:cubicBezTo>
                    <a:lnTo>
                      <a:pt x="1463868" y="713210"/>
                    </a:lnTo>
                    <a:cubicBezTo>
                      <a:pt x="1467431" y="715668"/>
                      <a:pt x="1467520" y="719717"/>
                      <a:pt x="1464066" y="722254"/>
                    </a:cubicBezTo>
                    <a:lnTo>
                      <a:pt x="1443239" y="737551"/>
                    </a:lnTo>
                    <a:cubicBezTo>
                      <a:pt x="1439786" y="740087"/>
                      <a:pt x="1434097" y="740150"/>
                      <a:pt x="1430534" y="737692"/>
                    </a:cubicBezTo>
                    <a:lnTo>
                      <a:pt x="1422888" y="732416"/>
                    </a:lnTo>
                    <a:cubicBezTo>
                      <a:pt x="1419325" y="729958"/>
                      <a:pt x="1419236" y="725908"/>
                      <a:pt x="1422690" y="723372"/>
                    </a:cubicBezTo>
                    <a:lnTo>
                      <a:pt x="1443516" y="708075"/>
                    </a:lnTo>
                    <a:cubicBezTo>
                      <a:pt x="1445243" y="706807"/>
                      <a:pt x="1447529" y="706157"/>
                      <a:pt x="1449827" y="706132"/>
                    </a:cubicBezTo>
                    <a:close/>
                    <a:moveTo>
                      <a:pt x="819324" y="706132"/>
                    </a:moveTo>
                    <a:cubicBezTo>
                      <a:pt x="821623" y="706106"/>
                      <a:pt x="823936" y="706705"/>
                      <a:pt x="825718" y="707934"/>
                    </a:cubicBezTo>
                    <a:lnTo>
                      <a:pt x="833365" y="713210"/>
                    </a:lnTo>
                    <a:cubicBezTo>
                      <a:pt x="836927" y="715668"/>
                      <a:pt x="837017" y="719717"/>
                      <a:pt x="833563" y="722254"/>
                    </a:cubicBezTo>
                    <a:lnTo>
                      <a:pt x="812736" y="737551"/>
                    </a:lnTo>
                    <a:cubicBezTo>
                      <a:pt x="809283" y="740087"/>
                      <a:pt x="803594" y="740150"/>
                      <a:pt x="800031" y="737692"/>
                    </a:cubicBezTo>
                    <a:lnTo>
                      <a:pt x="792385" y="732416"/>
                    </a:lnTo>
                    <a:cubicBezTo>
                      <a:pt x="788822" y="729958"/>
                      <a:pt x="788732" y="725908"/>
                      <a:pt x="792187" y="723372"/>
                    </a:cubicBezTo>
                    <a:lnTo>
                      <a:pt x="813013" y="708075"/>
                    </a:lnTo>
                    <a:cubicBezTo>
                      <a:pt x="814740" y="706807"/>
                      <a:pt x="817025" y="706157"/>
                      <a:pt x="819324" y="706132"/>
                    </a:cubicBezTo>
                    <a:close/>
                    <a:moveTo>
                      <a:pt x="190015" y="706132"/>
                    </a:moveTo>
                    <a:cubicBezTo>
                      <a:pt x="192314" y="706106"/>
                      <a:pt x="194627" y="706705"/>
                      <a:pt x="196408" y="707934"/>
                    </a:cubicBezTo>
                    <a:lnTo>
                      <a:pt x="204055" y="713210"/>
                    </a:lnTo>
                    <a:cubicBezTo>
                      <a:pt x="207618" y="715668"/>
                      <a:pt x="207707" y="719717"/>
                      <a:pt x="204253" y="722254"/>
                    </a:cubicBezTo>
                    <a:lnTo>
                      <a:pt x="183427" y="737551"/>
                    </a:lnTo>
                    <a:cubicBezTo>
                      <a:pt x="179973" y="740087"/>
                      <a:pt x="174285" y="740150"/>
                      <a:pt x="170722" y="737692"/>
                    </a:cubicBezTo>
                    <a:lnTo>
                      <a:pt x="163075" y="732416"/>
                    </a:lnTo>
                    <a:cubicBezTo>
                      <a:pt x="159512" y="729958"/>
                      <a:pt x="159423" y="725908"/>
                      <a:pt x="162877" y="723372"/>
                    </a:cubicBezTo>
                    <a:lnTo>
                      <a:pt x="183703" y="708075"/>
                    </a:lnTo>
                    <a:cubicBezTo>
                      <a:pt x="185430" y="706807"/>
                      <a:pt x="187716" y="706157"/>
                      <a:pt x="190015" y="706132"/>
                    </a:cubicBezTo>
                    <a:close/>
                    <a:moveTo>
                      <a:pt x="1974013" y="705940"/>
                    </a:moveTo>
                    <a:lnTo>
                      <a:pt x="2002386" y="705940"/>
                    </a:lnTo>
                    <a:cubicBezTo>
                      <a:pt x="2011155" y="705940"/>
                      <a:pt x="2018264" y="711001"/>
                      <a:pt x="2018264" y="717243"/>
                    </a:cubicBezTo>
                    <a:lnTo>
                      <a:pt x="2018264" y="730640"/>
                    </a:lnTo>
                    <a:cubicBezTo>
                      <a:pt x="2018265" y="736882"/>
                      <a:pt x="2011155" y="741942"/>
                      <a:pt x="2002386" y="741942"/>
                    </a:cubicBezTo>
                    <a:lnTo>
                      <a:pt x="1974013" y="741942"/>
                    </a:lnTo>
                    <a:cubicBezTo>
                      <a:pt x="1965245" y="741942"/>
                      <a:pt x="1958136" y="736882"/>
                      <a:pt x="1958136" y="730640"/>
                    </a:cubicBezTo>
                    <a:lnTo>
                      <a:pt x="1958136" y="717243"/>
                    </a:lnTo>
                    <a:cubicBezTo>
                      <a:pt x="1958136" y="711001"/>
                      <a:pt x="1965245" y="705940"/>
                      <a:pt x="1974013" y="705940"/>
                    </a:cubicBezTo>
                    <a:close/>
                    <a:moveTo>
                      <a:pt x="1343510" y="705940"/>
                    </a:moveTo>
                    <a:lnTo>
                      <a:pt x="1371882" y="705940"/>
                    </a:lnTo>
                    <a:cubicBezTo>
                      <a:pt x="1380652" y="705940"/>
                      <a:pt x="1387761" y="711001"/>
                      <a:pt x="1387761" y="717243"/>
                    </a:cubicBezTo>
                    <a:lnTo>
                      <a:pt x="1387761" y="730640"/>
                    </a:lnTo>
                    <a:cubicBezTo>
                      <a:pt x="1387761" y="736882"/>
                      <a:pt x="1380652" y="741942"/>
                      <a:pt x="1371883" y="741942"/>
                    </a:cubicBezTo>
                    <a:lnTo>
                      <a:pt x="1343510" y="741942"/>
                    </a:lnTo>
                    <a:cubicBezTo>
                      <a:pt x="1334741" y="741942"/>
                      <a:pt x="1327632" y="736882"/>
                      <a:pt x="1327632" y="730640"/>
                    </a:cubicBezTo>
                    <a:lnTo>
                      <a:pt x="1327632" y="717243"/>
                    </a:lnTo>
                    <a:cubicBezTo>
                      <a:pt x="1327632" y="711001"/>
                      <a:pt x="1334741" y="705940"/>
                      <a:pt x="1343510" y="705940"/>
                    </a:cubicBezTo>
                    <a:close/>
                    <a:moveTo>
                      <a:pt x="714200" y="705940"/>
                    </a:moveTo>
                    <a:lnTo>
                      <a:pt x="742573" y="705940"/>
                    </a:lnTo>
                    <a:cubicBezTo>
                      <a:pt x="751342" y="705940"/>
                      <a:pt x="758451" y="711001"/>
                      <a:pt x="758451" y="717243"/>
                    </a:cubicBezTo>
                    <a:lnTo>
                      <a:pt x="758451" y="730640"/>
                    </a:lnTo>
                    <a:cubicBezTo>
                      <a:pt x="758451" y="736882"/>
                      <a:pt x="751342" y="741942"/>
                      <a:pt x="742573" y="741942"/>
                    </a:cubicBezTo>
                    <a:lnTo>
                      <a:pt x="714200" y="741942"/>
                    </a:lnTo>
                    <a:cubicBezTo>
                      <a:pt x="705432" y="741942"/>
                      <a:pt x="698323" y="736882"/>
                      <a:pt x="698323" y="730640"/>
                    </a:cubicBezTo>
                    <a:lnTo>
                      <a:pt x="698323" y="717243"/>
                    </a:lnTo>
                    <a:cubicBezTo>
                      <a:pt x="698323" y="711001"/>
                      <a:pt x="705432" y="705940"/>
                      <a:pt x="714200" y="705940"/>
                    </a:cubicBezTo>
                    <a:close/>
                    <a:moveTo>
                      <a:pt x="83697" y="705940"/>
                    </a:moveTo>
                    <a:lnTo>
                      <a:pt x="112069" y="705940"/>
                    </a:lnTo>
                    <a:cubicBezTo>
                      <a:pt x="120839" y="705940"/>
                      <a:pt x="127947" y="711001"/>
                      <a:pt x="127947" y="717243"/>
                    </a:cubicBezTo>
                    <a:lnTo>
                      <a:pt x="127947" y="730640"/>
                    </a:lnTo>
                    <a:cubicBezTo>
                      <a:pt x="127948" y="736882"/>
                      <a:pt x="120839" y="741942"/>
                      <a:pt x="112070" y="741942"/>
                    </a:cubicBezTo>
                    <a:lnTo>
                      <a:pt x="83697" y="741942"/>
                    </a:lnTo>
                    <a:cubicBezTo>
                      <a:pt x="74928" y="741942"/>
                      <a:pt x="67819" y="736882"/>
                      <a:pt x="67819" y="730640"/>
                    </a:cubicBezTo>
                    <a:lnTo>
                      <a:pt x="67819" y="717243"/>
                    </a:lnTo>
                    <a:cubicBezTo>
                      <a:pt x="67819" y="711001"/>
                      <a:pt x="74928" y="705940"/>
                      <a:pt x="83697" y="705940"/>
                    </a:cubicBezTo>
                    <a:close/>
                    <a:moveTo>
                      <a:pt x="2311052" y="670790"/>
                    </a:moveTo>
                    <a:cubicBezTo>
                      <a:pt x="2312722" y="670811"/>
                      <a:pt x="2314380" y="671286"/>
                      <a:pt x="2315631" y="672208"/>
                    </a:cubicBezTo>
                    <a:lnTo>
                      <a:pt x="2336348" y="687488"/>
                    </a:lnTo>
                    <a:cubicBezTo>
                      <a:pt x="2338851" y="689334"/>
                      <a:pt x="2338777" y="692274"/>
                      <a:pt x="2336185" y="694055"/>
                    </a:cubicBezTo>
                    <a:lnTo>
                      <a:pt x="2329074" y="698941"/>
                    </a:lnTo>
                    <a:cubicBezTo>
                      <a:pt x="2326482" y="700722"/>
                      <a:pt x="2322351" y="700670"/>
                      <a:pt x="2319849" y="698825"/>
                    </a:cubicBezTo>
                    <a:lnTo>
                      <a:pt x="2299131" y="683545"/>
                    </a:lnTo>
                    <a:cubicBezTo>
                      <a:pt x="2296630" y="681699"/>
                      <a:pt x="2296702" y="678759"/>
                      <a:pt x="2299295" y="676978"/>
                    </a:cubicBezTo>
                    <a:lnTo>
                      <a:pt x="2306406" y="672092"/>
                    </a:lnTo>
                    <a:cubicBezTo>
                      <a:pt x="2307702" y="671202"/>
                      <a:pt x="2309383" y="670769"/>
                      <a:pt x="2311052" y="670790"/>
                    </a:cubicBezTo>
                    <a:close/>
                    <a:moveTo>
                      <a:pt x="1680422" y="670790"/>
                    </a:moveTo>
                    <a:lnTo>
                      <a:pt x="1685001" y="672208"/>
                    </a:lnTo>
                    <a:lnTo>
                      <a:pt x="1705718" y="687488"/>
                    </a:lnTo>
                    <a:cubicBezTo>
                      <a:pt x="1708220" y="689334"/>
                      <a:pt x="1708147" y="692274"/>
                      <a:pt x="1705554" y="694055"/>
                    </a:cubicBezTo>
                    <a:lnTo>
                      <a:pt x="1698444" y="698941"/>
                    </a:lnTo>
                    <a:cubicBezTo>
                      <a:pt x="1695851" y="700722"/>
                      <a:pt x="1691720" y="700670"/>
                      <a:pt x="1689218" y="698825"/>
                    </a:cubicBezTo>
                    <a:lnTo>
                      <a:pt x="1668501" y="683545"/>
                    </a:lnTo>
                    <a:cubicBezTo>
                      <a:pt x="1665999" y="681699"/>
                      <a:pt x="1666071" y="678759"/>
                      <a:pt x="1668664" y="676978"/>
                    </a:cubicBezTo>
                    <a:lnTo>
                      <a:pt x="1675775" y="672092"/>
                    </a:lnTo>
                    <a:cubicBezTo>
                      <a:pt x="1677071" y="671202"/>
                      <a:pt x="1678752" y="670769"/>
                      <a:pt x="1680422" y="670790"/>
                    </a:cubicBezTo>
                    <a:close/>
                    <a:moveTo>
                      <a:pt x="1049918" y="670790"/>
                    </a:moveTo>
                    <a:cubicBezTo>
                      <a:pt x="1051588" y="670811"/>
                      <a:pt x="1053246" y="671286"/>
                      <a:pt x="1054497" y="672208"/>
                    </a:cubicBezTo>
                    <a:lnTo>
                      <a:pt x="1075215" y="687488"/>
                    </a:lnTo>
                    <a:cubicBezTo>
                      <a:pt x="1077717" y="689334"/>
                      <a:pt x="1077644" y="692274"/>
                      <a:pt x="1075051" y="694055"/>
                    </a:cubicBezTo>
                    <a:lnTo>
                      <a:pt x="1067940" y="698941"/>
                    </a:lnTo>
                    <a:cubicBezTo>
                      <a:pt x="1065348" y="700722"/>
                      <a:pt x="1061217" y="700670"/>
                      <a:pt x="1058715" y="698825"/>
                    </a:cubicBezTo>
                    <a:lnTo>
                      <a:pt x="1037998" y="683545"/>
                    </a:lnTo>
                    <a:cubicBezTo>
                      <a:pt x="1035495" y="681699"/>
                      <a:pt x="1035568" y="678759"/>
                      <a:pt x="1038161" y="676978"/>
                    </a:cubicBezTo>
                    <a:lnTo>
                      <a:pt x="1045272" y="672092"/>
                    </a:lnTo>
                    <a:cubicBezTo>
                      <a:pt x="1046568" y="671202"/>
                      <a:pt x="1048249" y="670769"/>
                      <a:pt x="1049918" y="670790"/>
                    </a:cubicBezTo>
                    <a:close/>
                    <a:moveTo>
                      <a:pt x="420608" y="670790"/>
                    </a:moveTo>
                    <a:lnTo>
                      <a:pt x="425187" y="672208"/>
                    </a:lnTo>
                    <a:lnTo>
                      <a:pt x="445905" y="687488"/>
                    </a:lnTo>
                    <a:cubicBezTo>
                      <a:pt x="448408" y="689334"/>
                      <a:pt x="448334" y="692274"/>
                      <a:pt x="445742" y="694055"/>
                    </a:cubicBezTo>
                    <a:lnTo>
                      <a:pt x="438630" y="698941"/>
                    </a:lnTo>
                    <a:cubicBezTo>
                      <a:pt x="436038" y="700722"/>
                      <a:pt x="431908" y="700670"/>
                      <a:pt x="429406" y="698825"/>
                    </a:cubicBezTo>
                    <a:lnTo>
                      <a:pt x="408688" y="683545"/>
                    </a:lnTo>
                    <a:cubicBezTo>
                      <a:pt x="406186" y="681699"/>
                      <a:pt x="406259" y="678759"/>
                      <a:pt x="408851" y="676978"/>
                    </a:cubicBezTo>
                    <a:lnTo>
                      <a:pt x="415962" y="672092"/>
                    </a:lnTo>
                    <a:cubicBezTo>
                      <a:pt x="417258" y="671202"/>
                      <a:pt x="418939" y="670769"/>
                      <a:pt x="420608" y="670790"/>
                    </a:cubicBezTo>
                    <a:close/>
                    <a:moveTo>
                      <a:pt x="2134629" y="658444"/>
                    </a:moveTo>
                    <a:cubicBezTo>
                      <a:pt x="2136437" y="658371"/>
                      <a:pt x="2138295" y="658549"/>
                      <a:pt x="2140107" y="659011"/>
                    </a:cubicBezTo>
                    <a:lnTo>
                      <a:pt x="2162273" y="664654"/>
                    </a:lnTo>
                    <a:cubicBezTo>
                      <a:pt x="2169523" y="666500"/>
                      <a:pt x="2173298" y="672179"/>
                      <a:pt x="2170705" y="677339"/>
                    </a:cubicBezTo>
                    <a:lnTo>
                      <a:pt x="2163594" y="691493"/>
                    </a:lnTo>
                    <a:cubicBezTo>
                      <a:pt x="2161002" y="696654"/>
                      <a:pt x="2153023" y="699341"/>
                      <a:pt x="2145774" y="697495"/>
                    </a:cubicBezTo>
                    <a:lnTo>
                      <a:pt x="2123607" y="691852"/>
                    </a:lnTo>
                    <a:cubicBezTo>
                      <a:pt x="2116358" y="690007"/>
                      <a:pt x="2112583" y="684327"/>
                      <a:pt x="2115176" y="679166"/>
                    </a:cubicBezTo>
                    <a:lnTo>
                      <a:pt x="2122287" y="665013"/>
                    </a:lnTo>
                    <a:cubicBezTo>
                      <a:pt x="2124231" y="661143"/>
                      <a:pt x="2129205" y="658663"/>
                      <a:pt x="2134629" y="658444"/>
                    </a:cubicBezTo>
                    <a:close/>
                    <a:moveTo>
                      <a:pt x="1503999" y="658444"/>
                    </a:moveTo>
                    <a:cubicBezTo>
                      <a:pt x="1505807" y="658371"/>
                      <a:pt x="1507664" y="658549"/>
                      <a:pt x="1509477" y="659011"/>
                    </a:cubicBezTo>
                    <a:lnTo>
                      <a:pt x="1531643" y="664654"/>
                    </a:lnTo>
                    <a:cubicBezTo>
                      <a:pt x="1538893" y="666500"/>
                      <a:pt x="1542668" y="672179"/>
                      <a:pt x="1540075" y="677339"/>
                    </a:cubicBezTo>
                    <a:lnTo>
                      <a:pt x="1532964" y="691493"/>
                    </a:lnTo>
                    <a:cubicBezTo>
                      <a:pt x="1530371" y="696654"/>
                      <a:pt x="1522393" y="699341"/>
                      <a:pt x="1515144" y="697495"/>
                    </a:cubicBezTo>
                    <a:lnTo>
                      <a:pt x="1492977" y="691852"/>
                    </a:lnTo>
                    <a:cubicBezTo>
                      <a:pt x="1485728" y="690007"/>
                      <a:pt x="1481953" y="684327"/>
                      <a:pt x="1484545" y="679166"/>
                    </a:cubicBezTo>
                    <a:lnTo>
                      <a:pt x="1491656" y="665013"/>
                    </a:lnTo>
                    <a:cubicBezTo>
                      <a:pt x="1493601" y="661143"/>
                      <a:pt x="1498575" y="658663"/>
                      <a:pt x="1503999" y="658444"/>
                    </a:cubicBezTo>
                    <a:close/>
                    <a:moveTo>
                      <a:pt x="873495" y="658444"/>
                    </a:moveTo>
                    <a:cubicBezTo>
                      <a:pt x="875303" y="658371"/>
                      <a:pt x="877161" y="658549"/>
                      <a:pt x="878974" y="659011"/>
                    </a:cubicBezTo>
                    <a:lnTo>
                      <a:pt x="901140" y="664654"/>
                    </a:lnTo>
                    <a:cubicBezTo>
                      <a:pt x="908389" y="666500"/>
                      <a:pt x="912164" y="672179"/>
                      <a:pt x="909572" y="677339"/>
                    </a:cubicBezTo>
                    <a:lnTo>
                      <a:pt x="902461" y="691493"/>
                    </a:lnTo>
                    <a:cubicBezTo>
                      <a:pt x="899868" y="696654"/>
                      <a:pt x="891890" y="699341"/>
                      <a:pt x="884640" y="697495"/>
                    </a:cubicBezTo>
                    <a:lnTo>
                      <a:pt x="862474" y="691852"/>
                    </a:lnTo>
                    <a:cubicBezTo>
                      <a:pt x="855224" y="690007"/>
                      <a:pt x="851449" y="684327"/>
                      <a:pt x="854042" y="679166"/>
                    </a:cubicBezTo>
                    <a:lnTo>
                      <a:pt x="861153" y="665013"/>
                    </a:lnTo>
                    <a:cubicBezTo>
                      <a:pt x="863098" y="661143"/>
                      <a:pt x="868072" y="658663"/>
                      <a:pt x="873495" y="658444"/>
                    </a:cubicBezTo>
                    <a:close/>
                    <a:moveTo>
                      <a:pt x="244186" y="658444"/>
                    </a:moveTo>
                    <a:cubicBezTo>
                      <a:pt x="245994" y="658371"/>
                      <a:pt x="247851" y="658549"/>
                      <a:pt x="249664" y="659011"/>
                    </a:cubicBezTo>
                    <a:lnTo>
                      <a:pt x="271830" y="664654"/>
                    </a:lnTo>
                    <a:cubicBezTo>
                      <a:pt x="279080" y="666500"/>
                      <a:pt x="282854" y="672179"/>
                      <a:pt x="280262" y="677339"/>
                    </a:cubicBezTo>
                    <a:lnTo>
                      <a:pt x="273151" y="691493"/>
                    </a:lnTo>
                    <a:cubicBezTo>
                      <a:pt x="270559" y="696654"/>
                      <a:pt x="262580" y="699341"/>
                      <a:pt x="255331" y="697495"/>
                    </a:cubicBezTo>
                    <a:lnTo>
                      <a:pt x="233164" y="691852"/>
                    </a:lnTo>
                    <a:cubicBezTo>
                      <a:pt x="225915" y="690007"/>
                      <a:pt x="222140" y="684327"/>
                      <a:pt x="224733" y="679166"/>
                    </a:cubicBezTo>
                    <a:lnTo>
                      <a:pt x="231844" y="665013"/>
                    </a:lnTo>
                    <a:cubicBezTo>
                      <a:pt x="233788" y="661143"/>
                      <a:pt x="238762" y="658663"/>
                      <a:pt x="244186" y="658444"/>
                    </a:cubicBezTo>
                    <a:close/>
                    <a:moveTo>
                      <a:pt x="2428939" y="657881"/>
                    </a:moveTo>
                    <a:cubicBezTo>
                      <a:pt x="2436879" y="657881"/>
                      <a:pt x="2444819" y="660038"/>
                      <a:pt x="2450877" y="664350"/>
                    </a:cubicBezTo>
                    <a:lnTo>
                      <a:pt x="2484108" y="688005"/>
                    </a:lnTo>
                    <a:cubicBezTo>
                      <a:pt x="2487137" y="690161"/>
                      <a:pt x="2489408" y="692653"/>
                      <a:pt x="2490923" y="695311"/>
                    </a:cubicBezTo>
                    <a:lnTo>
                      <a:pt x="2492785" y="702122"/>
                    </a:lnTo>
                    <a:lnTo>
                      <a:pt x="2493102" y="702122"/>
                    </a:lnTo>
                    <a:cubicBezTo>
                      <a:pt x="2493133" y="702236"/>
                      <a:pt x="2493164" y="702349"/>
                      <a:pt x="2493195" y="702463"/>
                    </a:cubicBezTo>
                    <a:cubicBezTo>
                      <a:pt x="2493142" y="702656"/>
                      <a:pt x="2493089" y="702849"/>
                      <a:pt x="2493036" y="703042"/>
                    </a:cubicBezTo>
                    <a:cubicBezTo>
                      <a:pt x="2493089" y="703235"/>
                      <a:pt x="2493142" y="703429"/>
                      <a:pt x="2493195" y="703622"/>
                    </a:cubicBezTo>
                    <a:lnTo>
                      <a:pt x="2492878" y="703622"/>
                    </a:lnTo>
                    <a:lnTo>
                      <a:pt x="2490923" y="710774"/>
                    </a:lnTo>
                    <a:cubicBezTo>
                      <a:pt x="2489408" y="713432"/>
                      <a:pt x="2487137" y="715923"/>
                      <a:pt x="2484108" y="718080"/>
                    </a:cubicBezTo>
                    <a:lnTo>
                      <a:pt x="2450877" y="741735"/>
                    </a:lnTo>
                    <a:cubicBezTo>
                      <a:pt x="2438761" y="750360"/>
                      <a:pt x="2419117" y="750360"/>
                      <a:pt x="2407001" y="741735"/>
                    </a:cubicBezTo>
                    <a:lnTo>
                      <a:pt x="2373771" y="718080"/>
                    </a:lnTo>
                    <a:cubicBezTo>
                      <a:pt x="2370742" y="715924"/>
                      <a:pt x="2368470" y="713433"/>
                      <a:pt x="2366955" y="710774"/>
                    </a:cubicBezTo>
                    <a:lnTo>
                      <a:pt x="2365001" y="703622"/>
                    </a:lnTo>
                    <a:lnTo>
                      <a:pt x="2364684" y="703622"/>
                    </a:lnTo>
                    <a:cubicBezTo>
                      <a:pt x="2364737" y="703429"/>
                      <a:pt x="2364789" y="703235"/>
                      <a:pt x="2364842" y="703042"/>
                    </a:cubicBezTo>
                    <a:cubicBezTo>
                      <a:pt x="2364789" y="702849"/>
                      <a:pt x="2364737" y="702656"/>
                      <a:pt x="2364684" y="702463"/>
                    </a:cubicBezTo>
                    <a:lnTo>
                      <a:pt x="2364777" y="702122"/>
                    </a:lnTo>
                    <a:lnTo>
                      <a:pt x="2365093" y="702122"/>
                    </a:lnTo>
                    <a:lnTo>
                      <a:pt x="2366955" y="695311"/>
                    </a:lnTo>
                    <a:cubicBezTo>
                      <a:pt x="2368470" y="692652"/>
                      <a:pt x="2370742" y="690161"/>
                      <a:pt x="2373771" y="688005"/>
                    </a:cubicBezTo>
                    <a:lnTo>
                      <a:pt x="2407001" y="664350"/>
                    </a:lnTo>
                    <a:cubicBezTo>
                      <a:pt x="2413059" y="660038"/>
                      <a:pt x="2420999" y="657881"/>
                      <a:pt x="2428939" y="657881"/>
                    </a:cubicBezTo>
                    <a:close/>
                    <a:moveTo>
                      <a:pt x="2239033" y="657881"/>
                    </a:moveTo>
                    <a:cubicBezTo>
                      <a:pt x="2246974" y="657881"/>
                      <a:pt x="2254914" y="660037"/>
                      <a:pt x="2260972" y="664350"/>
                    </a:cubicBezTo>
                    <a:lnTo>
                      <a:pt x="2294202" y="688005"/>
                    </a:lnTo>
                    <a:cubicBezTo>
                      <a:pt x="2297232" y="690161"/>
                      <a:pt x="2299503" y="692652"/>
                      <a:pt x="2301018" y="695311"/>
                    </a:cubicBezTo>
                    <a:lnTo>
                      <a:pt x="2302880" y="702122"/>
                    </a:lnTo>
                    <a:lnTo>
                      <a:pt x="2303197" y="702122"/>
                    </a:lnTo>
                    <a:cubicBezTo>
                      <a:pt x="2303228" y="702236"/>
                      <a:pt x="2303259" y="702349"/>
                      <a:pt x="2303289" y="702463"/>
                    </a:cubicBezTo>
                    <a:cubicBezTo>
                      <a:pt x="2303237" y="702656"/>
                      <a:pt x="2303184" y="702849"/>
                      <a:pt x="2303131" y="703042"/>
                    </a:cubicBezTo>
                    <a:cubicBezTo>
                      <a:pt x="2303184" y="703235"/>
                      <a:pt x="2303237" y="703429"/>
                      <a:pt x="2303289" y="703622"/>
                    </a:cubicBezTo>
                    <a:lnTo>
                      <a:pt x="2302972" y="703622"/>
                    </a:lnTo>
                    <a:lnTo>
                      <a:pt x="2301018" y="710774"/>
                    </a:lnTo>
                    <a:cubicBezTo>
                      <a:pt x="2299503" y="713432"/>
                      <a:pt x="2297232" y="715923"/>
                      <a:pt x="2294202" y="718080"/>
                    </a:cubicBezTo>
                    <a:lnTo>
                      <a:pt x="2260972" y="741735"/>
                    </a:lnTo>
                    <a:cubicBezTo>
                      <a:pt x="2248856" y="750360"/>
                      <a:pt x="2229211" y="750360"/>
                      <a:pt x="2217096" y="741735"/>
                    </a:cubicBezTo>
                    <a:lnTo>
                      <a:pt x="2183865" y="718080"/>
                    </a:lnTo>
                    <a:cubicBezTo>
                      <a:pt x="2180836" y="715923"/>
                      <a:pt x="2178564" y="713432"/>
                      <a:pt x="2177050" y="710774"/>
                    </a:cubicBezTo>
                    <a:lnTo>
                      <a:pt x="2175095" y="703622"/>
                    </a:lnTo>
                    <a:lnTo>
                      <a:pt x="2174778" y="703622"/>
                    </a:lnTo>
                    <a:cubicBezTo>
                      <a:pt x="2174831" y="703429"/>
                      <a:pt x="2174884" y="703235"/>
                      <a:pt x="2174937" y="703042"/>
                    </a:cubicBezTo>
                    <a:cubicBezTo>
                      <a:pt x="2174884" y="702849"/>
                      <a:pt x="2174831" y="702656"/>
                      <a:pt x="2174778" y="702463"/>
                    </a:cubicBezTo>
                    <a:cubicBezTo>
                      <a:pt x="2174809" y="702349"/>
                      <a:pt x="2174840" y="702236"/>
                      <a:pt x="2174871" y="702122"/>
                    </a:cubicBezTo>
                    <a:lnTo>
                      <a:pt x="2175188" y="702122"/>
                    </a:lnTo>
                    <a:lnTo>
                      <a:pt x="2177050" y="695311"/>
                    </a:lnTo>
                    <a:cubicBezTo>
                      <a:pt x="2178564" y="692652"/>
                      <a:pt x="2180836" y="690161"/>
                      <a:pt x="2183865" y="688005"/>
                    </a:cubicBezTo>
                    <a:lnTo>
                      <a:pt x="2217096" y="664350"/>
                    </a:lnTo>
                    <a:cubicBezTo>
                      <a:pt x="2223154" y="660037"/>
                      <a:pt x="2231093" y="657881"/>
                      <a:pt x="2239033" y="657881"/>
                    </a:cubicBezTo>
                    <a:close/>
                    <a:moveTo>
                      <a:pt x="1798309" y="657881"/>
                    </a:moveTo>
                    <a:cubicBezTo>
                      <a:pt x="1806249" y="657881"/>
                      <a:pt x="1814189" y="660038"/>
                      <a:pt x="1820247" y="664350"/>
                    </a:cubicBezTo>
                    <a:lnTo>
                      <a:pt x="1853477" y="688005"/>
                    </a:lnTo>
                    <a:cubicBezTo>
                      <a:pt x="1856506" y="690161"/>
                      <a:pt x="1858778" y="692653"/>
                      <a:pt x="1860292" y="695311"/>
                    </a:cubicBezTo>
                    <a:lnTo>
                      <a:pt x="1862154" y="702122"/>
                    </a:lnTo>
                    <a:lnTo>
                      <a:pt x="1862471" y="702122"/>
                    </a:lnTo>
                    <a:cubicBezTo>
                      <a:pt x="1862502" y="702236"/>
                      <a:pt x="1862533" y="702349"/>
                      <a:pt x="1862564" y="702463"/>
                    </a:cubicBezTo>
                    <a:cubicBezTo>
                      <a:pt x="1862511" y="702656"/>
                      <a:pt x="1862458" y="702849"/>
                      <a:pt x="1862406" y="703042"/>
                    </a:cubicBezTo>
                    <a:cubicBezTo>
                      <a:pt x="1862458" y="703235"/>
                      <a:pt x="1862511" y="703429"/>
                      <a:pt x="1862564" y="703622"/>
                    </a:cubicBezTo>
                    <a:lnTo>
                      <a:pt x="1862247" y="703622"/>
                    </a:lnTo>
                    <a:lnTo>
                      <a:pt x="1860292" y="710774"/>
                    </a:lnTo>
                    <a:cubicBezTo>
                      <a:pt x="1858778" y="713432"/>
                      <a:pt x="1856506" y="715923"/>
                      <a:pt x="1853477" y="718080"/>
                    </a:cubicBezTo>
                    <a:lnTo>
                      <a:pt x="1820247" y="741735"/>
                    </a:lnTo>
                    <a:cubicBezTo>
                      <a:pt x="1808130" y="750360"/>
                      <a:pt x="1788487" y="750360"/>
                      <a:pt x="1776370" y="741735"/>
                    </a:cubicBezTo>
                    <a:lnTo>
                      <a:pt x="1743140" y="718080"/>
                    </a:lnTo>
                    <a:cubicBezTo>
                      <a:pt x="1740111" y="715924"/>
                      <a:pt x="1737840" y="713433"/>
                      <a:pt x="1736325" y="710774"/>
                    </a:cubicBezTo>
                    <a:lnTo>
                      <a:pt x="1734370" y="703622"/>
                    </a:lnTo>
                    <a:lnTo>
                      <a:pt x="1734053" y="703622"/>
                    </a:lnTo>
                    <a:cubicBezTo>
                      <a:pt x="1734106" y="703429"/>
                      <a:pt x="1734159" y="703235"/>
                      <a:pt x="1734212" y="703042"/>
                    </a:cubicBezTo>
                    <a:cubicBezTo>
                      <a:pt x="1734159" y="702849"/>
                      <a:pt x="1734106" y="702656"/>
                      <a:pt x="1734053" y="702463"/>
                    </a:cubicBezTo>
                    <a:lnTo>
                      <a:pt x="1734146" y="702122"/>
                    </a:lnTo>
                    <a:lnTo>
                      <a:pt x="1734463" y="702122"/>
                    </a:lnTo>
                    <a:lnTo>
                      <a:pt x="1736325" y="695311"/>
                    </a:lnTo>
                    <a:cubicBezTo>
                      <a:pt x="1737840" y="692652"/>
                      <a:pt x="1740111" y="690161"/>
                      <a:pt x="1743140" y="688005"/>
                    </a:cubicBezTo>
                    <a:lnTo>
                      <a:pt x="1776370" y="664350"/>
                    </a:lnTo>
                    <a:cubicBezTo>
                      <a:pt x="1782428" y="660038"/>
                      <a:pt x="1790368" y="657881"/>
                      <a:pt x="1798309" y="657881"/>
                    </a:cubicBezTo>
                    <a:close/>
                    <a:moveTo>
                      <a:pt x="1608403" y="657881"/>
                    </a:moveTo>
                    <a:cubicBezTo>
                      <a:pt x="1616343" y="657881"/>
                      <a:pt x="1624284" y="660037"/>
                      <a:pt x="1630341" y="664350"/>
                    </a:cubicBezTo>
                    <a:lnTo>
                      <a:pt x="1663572" y="688005"/>
                    </a:lnTo>
                    <a:cubicBezTo>
                      <a:pt x="1666600" y="690161"/>
                      <a:pt x="1668872" y="692652"/>
                      <a:pt x="1670387" y="695311"/>
                    </a:cubicBezTo>
                    <a:lnTo>
                      <a:pt x="1672249" y="702122"/>
                    </a:lnTo>
                    <a:lnTo>
                      <a:pt x="1672566" y="702122"/>
                    </a:lnTo>
                    <a:cubicBezTo>
                      <a:pt x="1672597" y="702236"/>
                      <a:pt x="1672628" y="702349"/>
                      <a:pt x="1672659" y="702463"/>
                    </a:cubicBezTo>
                    <a:cubicBezTo>
                      <a:pt x="1672606" y="702656"/>
                      <a:pt x="1672553" y="702849"/>
                      <a:pt x="1672501" y="703042"/>
                    </a:cubicBezTo>
                    <a:cubicBezTo>
                      <a:pt x="1672553" y="703235"/>
                      <a:pt x="1672606" y="703429"/>
                      <a:pt x="1672659" y="703622"/>
                    </a:cubicBezTo>
                    <a:lnTo>
                      <a:pt x="1672342" y="703622"/>
                    </a:lnTo>
                    <a:lnTo>
                      <a:pt x="1670387" y="710774"/>
                    </a:lnTo>
                    <a:cubicBezTo>
                      <a:pt x="1668872" y="713432"/>
                      <a:pt x="1666600" y="715923"/>
                      <a:pt x="1663572" y="718080"/>
                    </a:cubicBezTo>
                    <a:lnTo>
                      <a:pt x="1630341" y="741735"/>
                    </a:lnTo>
                    <a:cubicBezTo>
                      <a:pt x="1618225" y="750360"/>
                      <a:pt x="1598581" y="750360"/>
                      <a:pt x="1586465" y="741735"/>
                    </a:cubicBezTo>
                    <a:lnTo>
                      <a:pt x="1553235" y="718080"/>
                    </a:lnTo>
                    <a:cubicBezTo>
                      <a:pt x="1550206" y="715923"/>
                      <a:pt x="1547934" y="713432"/>
                      <a:pt x="1546419" y="710774"/>
                    </a:cubicBezTo>
                    <a:lnTo>
                      <a:pt x="1544465" y="703622"/>
                    </a:lnTo>
                    <a:lnTo>
                      <a:pt x="1544148" y="703622"/>
                    </a:lnTo>
                    <a:cubicBezTo>
                      <a:pt x="1544201" y="703429"/>
                      <a:pt x="1544253" y="703235"/>
                      <a:pt x="1544306" y="703042"/>
                    </a:cubicBezTo>
                    <a:cubicBezTo>
                      <a:pt x="1544253" y="702849"/>
                      <a:pt x="1544201" y="702656"/>
                      <a:pt x="1544148" y="702463"/>
                    </a:cubicBezTo>
                    <a:lnTo>
                      <a:pt x="1544241" y="702122"/>
                    </a:lnTo>
                    <a:lnTo>
                      <a:pt x="1544558" y="702122"/>
                    </a:lnTo>
                    <a:lnTo>
                      <a:pt x="1546419" y="695311"/>
                    </a:lnTo>
                    <a:cubicBezTo>
                      <a:pt x="1547934" y="692652"/>
                      <a:pt x="1550206" y="690161"/>
                      <a:pt x="1553235" y="688005"/>
                    </a:cubicBezTo>
                    <a:lnTo>
                      <a:pt x="1586465" y="664350"/>
                    </a:lnTo>
                    <a:cubicBezTo>
                      <a:pt x="1592523" y="660037"/>
                      <a:pt x="1600463" y="657881"/>
                      <a:pt x="1608403" y="657881"/>
                    </a:cubicBezTo>
                    <a:close/>
                    <a:moveTo>
                      <a:pt x="1167806" y="657881"/>
                    </a:moveTo>
                    <a:cubicBezTo>
                      <a:pt x="1175745" y="657881"/>
                      <a:pt x="1183685" y="660038"/>
                      <a:pt x="1189744" y="664350"/>
                    </a:cubicBezTo>
                    <a:lnTo>
                      <a:pt x="1222974" y="688005"/>
                    </a:lnTo>
                    <a:cubicBezTo>
                      <a:pt x="1226002" y="690161"/>
                      <a:pt x="1228274" y="692653"/>
                      <a:pt x="1229789" y="695311"/>
                    </a:cubicBezTo>
                    <a:lnTo>
                      <a:pt x="1231651" y="702122"/>
                    </a:lnTo>
                    <a:lnTo>
                      <a:pt x="1231968" y="702122"/>
                    </a:lnTo>
                    <a:cubicBezTo>
                      <a:pt x="1231999" y="702236"/>
                      <a:pt x="1232030" y="702349"/>
                      <a:pt x="1232060" y="702463"/>
                    </a:cubicBezTo>
                    <a:cubicBezTo>
                      <a:pt x="1232008" y="702656"/>
                      <a:pt x="1231955" y="702849"/>
                      <a:pt x="1231902" y="703042"/>
                    </a:cubicBezTo>
                    <a:cubicBezTo>
                      <a:pt x="1231955" y="703235"/>
                      <a:pt x="1232008" y="703429"/>
                      <a:pt x="1232060" y="703622"/>
                    </a:cubicBezTo>
                    <a:lnTo>
                      <a:pt x="1231744" y="703622"/>
                    </a:lnTo>
                    <a:lnTo>
                      <a:pt x="1229789" y="710774"/>
                    </a:lnTo>
                    <a:cubicBezTo>
                      <a:pt x="1228274" y="713432"/>
                      <a:pt x="1226002" y="715923"/>
                      <a:pt x="1222974" y="718080"/>
                    </a:cubicBezTo>
                    <a:lnTo>
                      <a:pt x="1189744" y="741735"/>
                    </a:lnTo>
                    <a:cubicBezTo>
                      <a:pt x="1177627" y="750360"/>
                      <a:pt x="1157983" y="750360"/>
                      <a:pt x="1145867" y="741735"/>
                    </a:cubicBezTo>
                    <a:lnTo>
                      <a:pt x="1112637" y="718080"/>
                    </a:lnTo>
                    <a:cubicBezTo>
                      <a:pt x="1109608" y="715924"/>
                      <a:pt x="1107336" y="713433"/>
                      <a:pt x="1105822" y="710774"/>
                    </a:cubicBezTo>
                    <a:lnTo>
                      <a:pt x="1103867" y="703622"/>
                    </a:lnTo>
                    <a:lnTo>
                      <a:pt x="1103550" y="703622"/>
                    </a:lnTo>
                    <a:cubicBezTo>
                      <a:pt x="1103603" y="703429"/>
                      <a:pt x="1103655" y="703235"/>
                      <a:pt x="1103708" y="703042"/>
                    </a:cubicBezTo>
                    <a:cubicBezTo>
                      <a:pt x="1103655" y="702849"/>
                      <a:pt x="1103603" y="702656"/>
                      <a:pt x="1103550" y="702463"/>
                    </a:cubicBezTo>
                    <a:lnTo>
                      <a:pt x="1103643" y="702122"/>
                    </a:lnTo>
                    <a:lnTo>
                      <a:pt x="1103960" y="702122"/>
                    </a:lnTo>
                    <a:lnTo>
                      <a:pt x="1105821" y="695311"/>
                    </a:lnTo>
                    <a:cubicBezTo>
                      <a:pt x="1107336" y="692652"/>
                      <a:pt x="1109608" y="690161"/>
                      <a:pt x="1112637" y="688005"/>
                    </a:cubicBezTo>
                    <a:lnTo>
                      <a:pt x="1145867" y="664350"/>
                    </a:lnTo>
                    <a:cubicBezTo>
                      <a:pt x="1151925" y="660038"/>
                      <a:pt x="1159865" y="657881"/>
                      <a:pt x="1167806" y="657881"/>
                    </a:cubicBezTo>
                    <a:close/>
                    <a:moveTo>
                      <a:pt x="977900" y="657881"/>
                    </a:moveTo>
                    <a:cubicBezTo>
                      <a:pt x="985839" y="657881"/>
                      <a:pt x="993780" y="660037"/>
                      <a:pt x="999838" y="664350"/>
                    </a:cubicBezTo>
                    <a:lnTo>
                      <a:pt x="1033069" y="688005"/>
                    </a:lnTo>
                    <a:cubicBezTo>
                      <a:pt x="1036097" y="690161"/>
                      <a:pt x="1038369" y="692652"/>
                      <a:pt x="1039883" y="695311"/>
                    </a:cubicBezTo>
                    <a:lnTo>
                      <a:pt x="1041745" y="702122"/>
                    </a:lnTo>
                    <a:lnTo>
                      <a:pt x="1042063" y="702122"/>
                    </a:lnTo>
                    <a:cubicBezTo>
                      <a:pt x="1042093" y="702236"/>
                      <a:pt x="1042124" y="702349"/>
                      <a:pt x="1042155" y="702463"/>
                    </a:cubicBezTo>
                    <a:cubicBezTo>
                      <a:pt x="1042102" y="702656"/>
                      <a:pt x="1042050" y="702849"/>
                      <a:pt x="1041997" y="703042"/>
                    </a:cubicBezTo>
                    <a:cubicBezTo>
                      <a:pt x="1042050" y="703235"/>
                      <a:pt x="1042102" y="703429"/>
                      <a:pt x="1042155" y="703622"/>
                    </a:cubicBezTo>
                    <a:lnTo>
                      <a:pt x="1041838" y="703622"/>
                    </a:lnTo>
                    <a:lnTo>
                      <a:pt x="1039883" y="710774"/>
                    </a:lnTo>
                    <a:cubicBezTo>
                      <a:pt x="1038369" y="713432"/>
                      <a:pt x="1036097" y="715923"/>
                      <a:pt x="1033069" y="718080"/>
                    </a:cubicBezTo>
                    <a:lnTo>
                      <a:pt x="999838" y="741735"/>
                    </a:lnTo>
                    <a:cubicBezTo>
                      <a:pt x="987722" y="750360"/>
                      <a:pt x="968078" y="750360"/>
                      <a:pt x="955962" y="741735"/>
                    </a:cubicBezTo>
                    <a:lnTo>
                      <a:pt x="922731" y="718080"/>
                    </a:lnTo>
                    <a:cubicBezTo>
                      <a:pt x="919703" y="715923"/>
                      <a:pt x="917431" y="713432"/>
                      <a:pt x="915916" y="710774"/>
                    </a:cubicBezTo>
                    <a:lnTo>
                      <a:pt x="913961" y="703622"/>
                    </a:lnTo>
                    <a:lnTo>
                      <a:pt x="913644" y="703622"/>
                    </a:lnTo>
                    <a:lnTo>
                      <a:pt x="913803" y="703042"/>
                    </a:lnTo>
                    <a:lnTo>
                      <a:pt x="913644" y="702463"/>
                    </a:lnTo>
                    <a:cubicBezTo>
                      <a:pt x="913676" y="702349"/>
                      <a:pt x="913706" y="702236"/>
                      <a:pt x="913737" y="702122"/>
                    </a:cubicBezTo>
                    <a:lnTo>
                      <a:pt x="914054" y="702122"/>
                    </a:lnTo>
                    <a:lnTo>
                      <a:pt x="915916" y="695311"/>
                    </a:lnTo>
                    <a:cubicBezTo>
                      <a:pt x="917431" y="692652"/>
                      <a:pt x="919703" y="690161"/>
                      <a:pt x="922731" y="688005"/>
                    </a:cubicBezTo>
                    <a:lnTo>
                      <a:pt x="955962" y="664350"/>
                    </a:lnTo>
                    <a:cubicBezTo>
                      <a:pt x="962020" y="660037"/>
                      <a:pt x="969960" y="657881"/>
                      <a:pt x="977900" y="657881"/>
                    </a:cubicBezTo>
                    <a:close/>
                    <a:moveTo>
                      <a:pt x="538496" y="657881"/>
                    </a:moveTo>
                    <a:cubicBezTo>
                      <a:pt x="546436" y="657881"/>
                      <a:pt x="554376" y="660038"/>
                      <a:pt x="560434" y="664350"/>
                    </a:cubicBezTo>
                    <a:lnTo>
                      <a:pt x="593664" y="688005"/>
                    </a:lnTo>
                    <a:cubicBezTo>
                      <a:pt x="596693" y="690161"/>
                      <a:pt x="598965" y="692653"/>
                      <a:pt x="600479" y="695311"/>
                    </a:cubicBezTo>
                    <a:lnTo>
                      <a:pt x="602341" y="702122"/>
                    </a:lnTo>
                    <a:lnTo>
                      <a:pt x="602658" y="702122"/>
                    </a:lnTo>
                    <a:cubicBezTo>
                      <a:pt x="602689" y="702236"/>
                      <a:pt x="602720" y="702349"/>
                      <a:pt x="602751" y="702463"/>
                    </a:cubicBezTo>
                    <a:cubicBezTo>
                      <a:pt x="602698" y="702656"/>
                      <a:pt x="602645" y="702849"/>
                      <a:pt x="602592" y="703042"/>
                    </a:cubicBezTo>
                    <a:cubicBezTo>
                      <a:pt x="602645" y="703235"/>
                      <a:pt x="602698" y="703429"/>
                      <a:pt x="602751" y="703622"/>
                    </a:cubicBezTo>
                    <a:lnTo>
                      <a:pt x="602434" y="703622"/>
                    </a:lnTo>
                    <a:lnTo>
                      <a:pt x="600479" y="710774"/>
                    </a:lnTo>
                    <a:cubicBezTo>
                      <a:pt x="598965" y="713432"/>
                      <a:pt x="596693" y="715923"/>
                      <a:pt x="593664" y="718080"/>
                    </a:cubicBezTo>
                    <a:lnTo>
                      <a:pt x="560434" y="741735"/>
                    </a:lnTo>
                    <a:cubicBezTo>
                      <a:pt x="548317" y="750360"/>
                      <a:pt x="528674" y="750360"/>
                      <a:pt x="516557" y="741735"/>
                    </a:cubicBezTo>
                    <a:lnTo>
                      <a:pt x="483327" y="718080"/>
                    </a:lnTo>
                    <a:cubicBezTo>
                      <a:pt x="480298" y="715924"/>
                      <a:pt x="478026" y="713433"/>
                      <a:pt x="476512" y="710774"/>
                    </a:cubicBezTo>
                    <a:lnTo>
                      <a:pt x="474557" y="703622"/>
                    </a:lnTo>
                    <a:lnTo>
                      <a:pt x="474240" y="703622"/>
                    </a:lnTo>
                    <a:cubicBezTo>
                      <a:pt x="474293" y="703429"/>
                      <a:pt x="474345" y="703235"/>
                      <a:pt x="474398" y="703042"/>
                    </a:cubicBezTo>
                    <a:cubicBezTo>
                      <a:pt x="474345" y="702849"/>
                      <a:pt x="474293" y="702656"/>
                      <a:pt x="474240" y="702463"/>
                    </a:cubicBezTo>
                    <a:cubicBezTo>
                      <a:pt x="474271" y="702349"/>
                      <a:pt x="474302" y="702236"/>
                      <a:pt x="474334" y="702122"/>
                    </a:cubicBezTo>
                    <a:lnTo>
                      <a:pt x="474650" y="702122"/>
                    </a:lnTo>
                    <a:lnTo>
                      <a:pt x="476512" y="695311"/>
                    </a:lnTo>
                    <a:cubicBezTo>
                      <a:pt x="478026" y="692652"/>
                      <a:pt x="480298" y="690161"/>
                      <a:pt x="483327" y="688005"/>
                    </a:cubicBezTo>
                    <a:lnTo>
                      <a:pt x="516557" y="664350"/>
                    </a:lnTo>
                    <a:cubicBezTo>
                      <a:pt x="522615" y="660038"/>
                      <a:pt x="530555" y="657881"/>
                      <a:pt x="538496" y="657881"/>
                    </a:cubicBezTo>
                    <a:close/>
                    <a:moveTo>
                      <a:pt x="348590" y="657881"/>
                    </a:moveTo>
                    <a:cubicBezTo>
                      <a:pt x="356530" y="657881"/>
                      <a:pt x="364470" y="660037"/>
                      <a:pt x="370529" y="664350"/>
                    </a:cubicBezTo>
                    <a:lnTo>
                      <a:pt x="403759" y="688005"/>
                    </a:lnTo>
                    <a:cubicBezTo>
                      <a:pt x="406788" y="690161"/>
                      <a:pt x="409060" y="692652"/>
                      <a:pt x="410574" y="695311"/>
                    </a:cubicBezTo>
                    <a:lnTo>
                      <a:pt x="412436" y="702122"/>
                    </a:lnTo>
                    <a:lnTo>
                      <a:pt x="412753" y="702122"/>
                    </a:lnTo>
                    <a:cubicBezTo>
                      <a:pt x="412784" y="702236"/>
                      <a:pt x="412815" y="702349"/>
                      <a:pt x="412846" y="702463"/>
                    </a:cubicBezTo>
                    <a:cubicBezTo>
                      <a:pt x="412793" y="702656"/>
                      <a:pt x="412740" y="702849"/>
                      <a:pt x="412687" y="703042"/>
                    </a:cubicBezTo>
                    <a:cubicBezTo>
                      <a:pt x="412740" y="703235"/>
                      <a:pt x="412793" y="703429"/>
                      <a:pt x="412846" y="703622"/>
                    </a:cubicBezTo>
                    <a:lnTo>
                      <a:pt x="412529" y="703622"/>
                    </a:lnTo>
                    <a:lnTo>
                      <a:pt x="410574" y="710774"/>
                    </a:lnTo>
                    <a:cubicBezTo>
                      <a:pt x="409060" y="713432"/>
                      <a:pt x="406788" y="715923"/>
                      <a:pt x="403759" y="718080"/>
                    </a:cubicBezTo>
                    <a:lnTo>
                      <a:pt x="370529" y="741735"/>
                    </a:lnTo>
                    <a:cubicBezTo>
                      <a:pt x="358413" y="750360"/>
                      <a:pt x="338768" y="750360"/>
                      <a:pt x="326652" y="741735"/>
                    </a:cubicBezTo>
                    <a:lnTo>
                      <a:pt x="293422" y="718080"/>
                    </a:lnTo>
                    <a:cubicBezTo>
                      <a:pt x="290393" y="715923"/>
                      <a:pt x="288121" y="713432"/>
                      <a:pt x="286607" y="710774"/>
                    </a:cubicBezTo>
                    <a:lnTo>
                      <a:pt x="284651" y="703622"/>
                    </a:lnTo>
                    <a:lnTo>
                      <a:pt x="284335" y="703622"/>
                    </a:lnTo>
                    <a:cubicBezTo>
                      <a:pt x="284388" y="703429"/>
                      <a:pt x="284440" y="703235"/>
                      <a:pt x="284493" y="703042"/>
                    </a:cubicBezTo>
                    <a:cubicBezTo>
                      <a:pt x="284440" y="702849"/>
                      <a:pt x="284388" y="702656"/>
                      <a:pt x="284335" y="702463"/>
                    </a:cubicBezTo>
                    <a:cubicBezTo>
                      <a:pt x="284366" y="702349"/>
                      <a:pt x="284397" y="702236"/>
                      <a:pt x="284428" y="702122"/>
                    </a:cubicBezTo>
                    <a:lnTo>
                      <a:pt x="284745" y="702122"/>
                    </a:lnTo>
                    <a:lnTo>
                      <a:pt x="286607" y="695311"/>
                    </a:lnTo>
                    <a:cubicBezTo>
                      <a:pt x="288121" y="692652"/>
                      <a:pt x="290393" y="690161"/>
                      <a:pt x="293422" y="688005"/>
                    </a:cubicBezTo>
                    <a:lnTo>
                      <a:pt x="326652" y="664350"/>
                    </a:lnTo>
                    <a:cubicBezTo>
                      <a:pt x="332710" y="660037"/>
                      <a:pt x="340650" y="657881"/>
                      <a:pt x="348590" y="657881"/>
                    </a:cubicBezTo>
                    <a:close/>
                    <a:moveTo>
                      <a:pt x="2487130" y="651294"/>
                    </a:moveTo>
                    <a:cubicBezTo>
                      <a:pt x="2489070" y="651673"/>
                      <a:pt x="2490806" y="652580"/>
                      <a:pt x="2491879" y="653923"/>
                    </a:cubicBezTo>
                    <a:lnTo>
                      <a:pt x="2497886" y="661446"/>
                    </a:lnTo>
                    <a:cubicBezTo>
                      <a:pt x="2500032" y="664133"/>
                      <a:pt x="2498712" y="667549"/>
                      <a:pt x="2494937" y="669076"/>
                    </a:cubicBezTo>
                    <a:lnTo>
                      <a:pt x="2484587" y="673266"/>
                    </a:lnTo>
                    <a:cubicBezTo>
                      <a:pt x="2480813" y="674793"/>
                      <a:pt x="2476014" y="673852"/>
                      <a:pt x="2473868" y="671166"/>
                    </a:cubicBezTo>
                    <a:lnTo>
                      <a:pt x="2467861" y="663643"/>
                    </a:lnTo>
                    <a:cubicBezTo>
                      <a:pt x="2465715" y="660957"/>
                      <a:pt x="2467035" y="657540"/>
                      <a:pt x="2470809" y="656013"/>
                    </a:cubicBezTo>
                    <a:lnTo>
                      <a:pt x="2481160" y="651824"/>
                    </a:lnTo>
                    <a:cubicBezTo>
                      <a:pt x="2483047" y="651061"/>
                      <a:pt x="2485191" y="650913"/>
                      <a:pt x="2487130" y="651294"/>
                    </a:cubicBezTo>
                    <a:close/>
                    <a:moveTo>
                      <a:pt x="1856499" y="651294"/>
                    </a:moveTo>
                    <a:cubicBezTo>
                      <a:pt x="1858439" y="651673"/>
                      <a:pt x="1860175" y="652580"/>
                      <a:pt x="1861249" y="653923"/>
                    </a:cubicBezTo>
                    <a:lnTo>
                      <a:pt x="1867256" y="661446"/>
                    </a:lnTo>
                    <a:cubicBezTo>
                      <a:pt x="1869402" y="664133"/>
                      <a:pt x="1868081" y="667549"/>
                      <a:pt x="1864307" y="669076"/>
                    </a:cubicBezTo>
                    <a:lnTo>
                      <a:pt x="1853956" y="673266"/>
                    </a:lnTo>
                    <a:cubicBezTo>
                      <a:pt x="1850183" y="674793"/>
                      <a:pt x="1845383" y="673852"/>
                      <a:pt x="1843238" y="671166"/>
                    </a:cubicBezTo>
                    <a:lnTo>
                      <a:pt x="1837230" y="663643"/>
                    </a:lnTo>
                    <a:cubicBezTo>
                      <a:pt x="1835085" y="660957"/>
                      <a:pt x="1836405" y="657540"/>
                      <a:pt x="1840179" y="656013"/>
                    </a:cubicBezTo>
                    <a:lnTo>
                      <a:pt x="1850530" y="651824"/>
                    </a:lnTo>
                    <a:cubicBezTo>
                      <a:pt x="1852417" y="651061"/>
                      <a:pt x="1854560" y="650913"/>
                      <a:pt x="1856499" y="651294"/>
                    </a:cubicBezTo>
                    <a:close/>
                    <a:moveTo>
                      <a:pt x="1225996" y="651294"/>
                    </a:moveTo>
                    <a:cubicBezTo>
                      <a:pt x="1227936" y="651673"/>
                      <a:pt x="1229672" y="652580"/>
                      <a:pt x="1230745" y="653923"/>
                    </a:cubicBezTo>
                    <a:lnTo>
                      <a:pt x="1236753" y="661446"/>
                    </a:lnTo>
                    <a:cubicBezTo>
                      <a:pt x="1238898" y="664133"/>
                      <a:pt x="1237578" y="667549"/>
                      <a:pt x="1233804" y="669076"/>
                    </a:cubicBezTo>
                    <a:lnTo>
                      <a:pt x="1223453" y="673266"/>
                    </a:lnTo>
                    <a:cubicBezTo>
                      <a:pt x="1219679" y="674793"/>
                      <a:pt x="1214880" y="673852"/>
                      <a:pt x="1212735" y="671166"/>
                    </a:cubicBezTo>
                    <a:lnTo>
                      <a:pt x="1206727" y="663643"/>
                    </a:lnTo>
                    <a:cubicBezTo>
                      <a:pt x="1204582" y="660957"/>
                      <a:pt x="1205902" y="657540"/>
                      <a:pt x="1209675" y="656013"/>
                    </a:cubicBezTo>
                    <a:lnTo>
                      <a:pt x="1220026" y="651824"/>
                    </a:lnTo>
                    <a:cubicBezTo>
                      <a:pt x="1221913" y="651061"/>
                      <a:pt x="1224057" y="650913"/>
                      <a:pt x="1225996" y="651294"/>
                    </a:cubicBezTo>
                    <a:close/>
                    <a:moveTo>
                      <a:pt x="596687" y="651294"/>
                    </a:moveTo>
                    <a:cubicBezTo>
                      <a:pt x="598626" y="651673"/>
                      <a:pt x="600362" y="652580"/>
                      <a:pt x="601435" y="653923"/>
                    </a:cubicBezTo>
                    <a:lnTo>
                      <a:pt x="607443" y="661446"/>
                    </a:lnTo>
                    <a:cubicBezTo>
                      <a:pt x="609589" y="664133"/>
                      <a:pt x="608269" y="667549"/>
                      <a:pt x="604494" y="669076"/>
                    </a:cubicBezTo>
                    <a:lnTo>
                      <a:pt x="594143" y="673266"/>
                    </a:lnTo>
                    <a:cubicBezTo>
                      <a:pt x="590370" y="674793"/>
                      <a:pt x="585571" y="673852"/>
                      <a:pt x="583425" y="671166"/>
                    </a:cubicBezTo>
                    <a:lnTo>
                      <a:pt x="577418" y="663643"/>
                    </a:lnTo>
                    <a:cubicBezTo>
                      <a:pt x="575272" y="660957"/>
                      <a:pt x="576592" y="657540"/>
                      <a:pt x="580366" y="656013"/>
                    </a:cubicBezTo>
                    <a:lnTo>
                      <a:pt x="590717" y="651824"/>
                    </a:lnTo>
                    <a:cubicBezTo>
                      <a:pt x="592604" y="651061"/>
                      <a:pt x="594747" y="650913"/>
                      <a:pt x="596687" y="651294"/>
                    </a:cubicBezTo>
                    <a:close/>
                    <a:moveTo>
                      <a:pt x="2524000" y="649031"/>
                    </a:moveTo>
                    <a:lnTo>
                      <a:pt x="2546487" y="649031"/>
                    </a:lnTo>
                    <a:lnTo>
                      <a:pt x="2561830" y="736399"/>
                    </a:lnTo>
                    <a:lnTo>
                      <a:pt x="2551774" y="739364"/>
                    </a:lnTo>
                    <a:lnTo>
                      <a:pt x="2524001" y="739364"/>
                    </a:lnTo>
                    <a:cubicBezTo>
                      <a:pt x="2513874" y="739364"/>
                      <a:pt x="2505664" y="733520"/>
                      <a:pt x="2505664" y="726311"/>
                    </a:cubicBezTo>
                    <a:lnTo>
                      <a:pt x="2505664" y="703622"/>
                    </a:lnTo>
                    <a:lnTo>
                      <a:pt x="2505664" y="702122"/>
                    </a:lnTo>
                    <a:lnTo>
                      <a:pt x="2505664" y="662083"/>
                    </a:lnTo>
                    <a:cubicBezTo>
                      <a:pt x="2505664" y="654875"/>
                      <a:pt x="2513874" y="649031"/>
                      <a:pt x="2524000" y="649031"/>
                    </a:cubicBezTo>
                    <a:close/>
                    <a:moveTo>
                      <a:pt x="1893370" y="649031"/>
                    </a:moveTo>
                    <a:lnTo>
                      <a:pt x="1921144" y="649031"/>
                    </a:lnTo>
                    <a:cubicBezTo>
                      <a:pt x="1931270" y="649031"/>
                      <a:pt x="1939480" y="654875"/>
                      <a:pt x="1939480" y="662083"/>
                    </a:cubicBezTo>
                    <a:lnTo>
                      <a:pt x="1939480" y="702122"/>
                    </a:lnTo>
                    <a:lnTo>
                      <a:pt x="1939480" y="703622"/>
                    </a:lnTo>
                    <a:lnTo>
                      <a:pt x="1939480" y="726311"/>
                    </a:lnTo>
                    <a:cubicBezTo>
                      <a:pt x="1939480" y="733520"/>
                      <a:pt x="1931270" y="739364"/>
                      <a:pt x="1921144" y="739364"/>
                    </a:cubicBezTo>
                    <a:lnTo>
                      <a:pt x="1893371" y="739364"/>
                    </a:lnTo>
                    <a:cubicBezTo>
                      <a:pt x="1883243" y="739364"/>
                      <a:pt x="1875033" y="733520"/>
                      <a:pt x="1875033" y="726311"/>
                    </a:cubicBezTo>
                    <a:lnTo>
                      <a:pt x="1875033" y="703622"/>
                    </a:lnTo>
                    <a:lnTo>
                      <a:pt x="1875033" y="702122"/>
                    </a:lnTo>
                    <a:lnTo>
                      <a:pt x="1875033" y="662083"/>
                    </a:lnTo>
                    <a:cubicBezTo>
                      <a:pt x="1875033" y="654875"/>
                      <a:pt x="1883243" y="649031"/>
                      <a:pt x="1893370" y="649031"/>
                    </a:cubicBezTo>
                    <a:close/>
                    <a:moveTo>
                      <a:pt x="1262867" y="649031"/>
                    </a:moveTo>
                    <a:lnTo>
                      <a:pt x="1290640" y="649031"/>
                    </a:lnTo>
                    <a:cubicBezTo>
                      <a:pt x="1300767" y="649031"/>
                      <a:pt x="1308977" y="654875"/>
                      <a:pt x="1308977" y="662083"/>
                    </a:cubicBezTo>
                    <a:lnTo>
                      <a:pt x="1308977" y="702122"/>
                    </a:lnTo>
                    <a:lnTo>
                      <a:pt x="1308977" y="703622"/>
                    </a:lnTo>
                    <a:lnTo>
                      <a:pt x="1308977" y="726311"/>
                    </a:lnTo>
                    <a:cubicBezTo>
                      <a:pt x="1308977" y="733520"/>
                      <a:pt x="1300767" y="739364"/>
                      <a:pt x="1290640" y="739364"/>
                    </a:cubicBezTo>
                    <a:lnTo>
                      <a:pt x="1262867" y="739364"/>
                    </a:lnTo>
                    <a:cubicBezTo>
                      <a:pt x="1252740" y="739364"/>
                      <a:pt x="1244530" y="733520"/>
                      <a:pt x="1244530" y="726311"/>
                    </a:cubicBezTo>
                    <a:lnTo>
                      <a:pt x="1244530" y="703622"/>
                    </a:lnTo>
                    <a:lnTo>
                      <a:pt x="1244530" y="702122"/>
                    </a:lnTo>
                    <a:lnTo>
                      <a:pt x="1244530" y="662083"/>
                    </a:lnTo>
                    <a:cubicBezTo>
                      <a:pt x="1244530" y="654875"/>
                      <a:pt x="1252740" y="649031"/>
                      <a:pt x="1262867" y="649031"/>
                    </a:cubicBezTo>
                    <a:close/>
                    <a:moveTo>
                      <a:pt x="633557" y="649031"/>
                    </a:moveTo>
                    <a:lnTo>
                      <a:pt x="661330" y="649031"/>
                    </a:lnTo>
                    <a:cubicBezTo>
                      <a:pt x="671457" y="649031"/>
                      <a:pt x="679667" y="654875"/>
                      <a:pt x="679667" y="662083"/>
                    </a:cubicBezTo>
                    <a:lnTo>
                      <a:pt x="679667" y="702122"/>
                    </a:lnTo>
                    <a:lnTo>
                      <a:pt x="679667" y="703622"/>
                    </a:lnTo>
                    <a:lnTo>
                      <a:pt x="679667" y="726311"/>
                    </a:lnTo>
                    <a:cubicBezTo>
                      <a:pt x="679667" y="733520"/>
                      <a:pt x="671457" y="739364"/>
                      <a:pt x="661330" y="739364"/>
                    </a:cubicBezTo>
                    <a:lnTo>
                      <a:pt x="633557" y="739364"/>
                    </a:lnTo>
                    <a:cubicBezTo>
                      <a:pt x="623430" y="739364"/>
                      <a:pt x="615220" y="733520"/>
                      <a:pt x="615220" y="726311"/>
                    </a:cubicBezTo>
                    <a:lnTo>
                      <a:pt x="615220" y="703622"/>
                    </a:lnTo>
                    <a:lnTo>
                      <a:pt x="615220" y="702122"/>
                    </a:lnTo>
                    <a:lnTo>
                      <a:pt x="615220" y="662083"/>
                    </a:lnTo>
                    <a:cubicBezTo>
                      <a:pt x="615220" y="654875"/>
                      <a:pt x="623430" y="649031"/>
                      <a:pt x="633557" y="649031"/>
                    </a:cubicBezTo>
                    <a:close/>
                    <a:moveTo>
                      <a:pt x="29939" y="649031"/>
                    </a:moveTo>
                    <a:lnTo>
                      <a:pt x="30827" y="649031"/>
                    </a:lnTo>
                    <a:cubicBezTo>
                      <a:pt x="40954" y="649031"/>
                      <a:pt x="49163" y="654875"/>
                      <a:pt x="49163" y="662083"/>
                    </a:cubicBezTo>
                    <a:lnTo>
                      <a:pt x="49163" y="702122"/>
                    </a:lnTo>
                    <a:lnTo>
                      <a:pt x="49163" y="703622"/>
                    </a:lnTo>
                    <a:lnTo>
                      <a:pt x="49163" y="726311"/>
                    </a:lnTo>
                    <a:cubicBezTo>
                      <a:pt x="49163" y="733520"/>
                      <a:pt x="40954" y="739364"/>
                      <a:pt x="30827" y="739364"/>
                    </a:cubicBezTo>
                    <a:lnTo>
                      <a:pt x="14075" y="739364"/>
                    </a:lnTo>
                    <a:close/>
                    <a:moveTo>
                      <a:pt x="2349328" y="646675"/>
                    </a:moveTo>
                    <a:cubicBezTo>
                      <a:pt x="2352342" y="646675"/>
                      <a:pt x="2355355" y="647492"/>
                      <a:pt x="2357654" y="649130"/>
                    </a:cubicBezTo>
                    <a:lnTo>
                      <a:pt x="2377388" y="663177"/>
                    </a:lnTo>
                    <a:cubicBezTo>
                      <a:pt x="2381986" y="666450"/>
                      <a:pt x="2381986" y="671757"/>
                      <a:pt x="2377387" y="675030"/>
                    </a:cubicBezTo>
                    <a:lnTo>
                      <a:pt x="2364776" y="684008"/>
                    </a:lnTo>
                    <a:cubicBezTo>
                      <a:pt x="2360178" y="687281"/>
                      <a:pt x="2352724" y="687281"/>
                      <a:pt x="2348125" y="684008"/>
                    </a:cubicBezTo>
                    <a:lnTo>
                      <a:pt x="2328391" y="669961"/>
                    </a:lnTo>
                    <a:cubicBezTo>
                      <a:pt x="2323793" y="666687"/>
                      <a:pt x="2323793" y="661380"/>
                      <a:pt x="2328391" y="658107"/>
                    </a:cubicBezTo>
                    <a:lnTo>
                      <a:pt x="2341002" y="649130"/>
                    </a:lnTo>
                    <a:cubicBezTo>
                      <a:pt x="2343302" y="647493"/>
                      <a:pt x="2346315" y="646675"/>
                      <a:pt x="2349328" y="646675"/>
                    </a:cubicBezTo>
                    <a:close/>
                    <a:moveTo>
                      <a:pt x="1718698" y="646675"/>
                    </a:moveTo>
                    <a:cubicBezTo>
                      <a:pt x="1721712" y="646675"/>
                      <a:pt x="1724724" y="647492"/>
                      <a:pt x="1727023" y="649130"/>
                    </a:cubicBezTo>
                    <a:lnTo>
                      <a:pt x="1746757" y="663177"/>
                    </a:lnTo>
                    <a:cubicBezTo>
                      <a:pt x="1751355" y="666450"/>
                      <a:pt x="1751355" y="671757"/>
                      <a:pt x="1746757" y="675030"/>
                    </a:cubicBezTo>
                    <a:lnTo>
                      <a:pt x="1734146" y="684008"/>
                    </a:lnTo>
                    <a:cubicBezTo>
                      <a:pt x="1729548" y="687281"/>
                      <a:pt x="1722093" y="687281"/>
                      <a:pt x="1717494" y="684008"/>
                    </a:cubicBezTo>
                    <a:lnTo>
                      <a:pt x="1697761" y="669961"/>
                    </a:lnTo>
                    <a:cubicBezTo>
                      <a:pt x="1693163" y="666687"/>
                      <a:pt x="1693163" y="661380"/>
                      <a:pt x="1697761" y="658107"/>
                    </a:cubicBezTo>
                    <a:lnTo>
                      <a:pt x="1710372" y="649130"/>
                    </a:lnTo>
                    <a:cubicBezTo>
                      <a:pt x="1712671" y="647493"/>
                      <a:pt x="1715684" y="646675"/>
                      <a:pt x="1718698" y="646675"/>
                    </a:cubicBezTo>
                    <a:close/>
                    <a:moveTo>
                      <a:pt x="1088194" y="646675"/>
                    </a:moveTo>
                    <a:cubicBezTo>
                      <a:pt x="1091208" y="646675"/>
                      <a:pt x="1094221" y="647492"/>
                      <a:pt x="1096520" y="649130"/>
                    </a:cubicBezTo>
                    <a:lnTo>
                      <a:pt x="1116253" y="663177"/>
                    </a:lnTo>
                    <a:cubicBezTo>
                      <a:pt x="1120852" y="666450"/>
                      <a:pt x="1120852" y="671757"/>
                      <a:pt x="1116253" y="675030"/>
                    </a:cubicBezTo>
                    <a:lnTo>
                      <a:pt x="1103643" y="684008"/>
                    </a:lnTo>
                    <a:cubicBezTo>
                      <a:pt x="1099044" y="687281"/>
                      <a:pt x="1091589" y="687281"/>
                      <a:pt x="1086991" y="684008"/>
                    </a:cubicBezTo>
                    <a:lnTo>
                      <a:pt x="1067258" y="669961"/>
                    </a:lnTo>
                    <a:cubicBezTo>
                      <a:pt x="1062660" y="666687"/>
                      <a:pt x="1062660" y="661380"/>
                      <a:pt x="1067258" y="658107"/>
                    </a:cubicBezTo>
                    <a:lnTo>
                      <a:pt x="1079869" y="649130"/>
                    </a:lnTo>
                    <a:cubicBezTo>
                      <a:pt x="1082167" y="647493"/>
                      <a:pt x="1085181" y="646675"/>
                      <a:pt x="1088194" y="646675"/>
                    </a:cubicBezTo>
                    <a:close/>
                    <a:moveTo>
                      <a:pt x="458885" y="646675"/>
                    </a:moveTo>
                    <a:cubicBezTo>
                      <a:pt x="461898" y="646675"/>
                      <a:pt x="464911" y="647492"/>
                      <a:pt x="467210" y="649130"/>
                    </a:cubicBezTo>
                    <a:lnTo>
                      <a:pt x="486944" y="663177"/>
                    </a:lnTo>
                    <a:cubicBezTo>
                      <a:pt x="491542" y="666450"/>
                      <a:pt x="491542" y="671757"/>
                      <a:pt x="486943" y="675030"/>
                    </a:cubicBezTo>
                    <a:lnTo>
                      <a:pt x="474333" y="684008"/>
                    </a:lnTo>
                    <a:cubicBezTo>
                      <a:pt x="469735" y="687281"/>
                      <a:pt x="462280" y="687281"/>
                      <a:pt x="457682" y="684008"/>
                    </a:cubicBezTo>
                    <a:lnTo>
                      <a:pt x="437948" y="669961"/>
                    </a:lnTo>
                    <a:cubicBezTo>
                      <a:pt x="433350" y="666687"/>
                      <a:pt x="433350" y="661380"/>
                      <a:pt x="437948" y="658107"/>
                    </a:cubicBezTo>
                    <a:lnTo>
                      <a:pt x="450559" y="649130"/>
                    </a:lnTo>
                    <a:cubicBezTo>
                      <a:pt x="452858" y="647493"/>
                      <a:pt x="455871" y="646675"/>
                      <a:pt x="458885" y="646675"/>
                    </a:cubicBezTo>
                    <a:close/>
                    <a:moveTo>
                      <a:pt x="2447212" y="635931"/>
                    </a:moveTo>
                    <a:cubicBezTo>
                      <a:pt x="2448881" y="635952"/>
                      <a:pt x="2450539" y="636426"/>
                      <a:pt x="2451791" y="637349"/>
                    </a:cubicBezTo>
                    <a:lnTo>
                      <a:pt x="2458654" y="642411"/>
                    </a:lnTo>
                    <a:cubicBezTo>
                      <a:pt x="2461156" y="644257"/>
                      <a:pt x="2461083" y="647197"/>
                      <a:pt x="2458491" y="648978"/>
                    </a:cubicBezTo>
                    <a:lnTo>
                      <a:pt x="2451380" y="653864"/>
                    </a:lnTo>
                    <a:cubicBezTo>
                      <a:pt x="2448787" y="655645"/>
                      <a:pt x="2444656" y="655593"/>
                      <a:pt x="2442154" y="653748"/>
                    </a:cubicBezTo>
                    <a:lnTo>
                      <a:pt x="2435290" y="648686"/>
                    </a:lnTo>
                    <a:cubicBezTo>
                      <a:pt x="2432788" y="646840"/>
                      <a:pt x="2432862" y="643899"/>
                      <a:pt x="2435454" y="642118"/>
                    </a:cubicBezTo>
                    <a:lnTo>
                      <a:pt x="2442564" y="637233"/>
                    </a:lnTo>
                    <a:cubicBezTo>
                      <a:pt x="2443861" y="636342"/>
                      <a:pt x="2445542" y="635910"/>
                      <a:pt x="2447212" y="635931"/>
                    </a:cubicBezTo>
                    <a:close/>
                    <a:moveTo>
                      <a:pt x="1816581" y="635931"/>
                    </a:moveTo>
                    <a:cubicBezTo>
                      <a:pt x="1818250" y="635952"/>
                      <a:pt x="1819909" y="636426"/>
                      <a:pt x="1821160" y="637349"/>
                    </a:cubicBezTo>
                    <a:lnTo>
                      <a:pt x="1828024" y="642411"/>
                    </a:lnTo>
                    <a:cubicBezTo>
                      <a:pt x="1830526" y="644257"/>
                      <a:pt x="1830453" y="647197"/>
                      <a:pt x="1827860" y="648978"/>
                    </a:cubicBezTo>
                    <a:lnTo>
                      <a:pt x="1820749" y="653864"/>
                    </a:lnTo>
                    <a:cubicBezTo>
                      <a:pt x="1818156" y="655645"/>
                      <a:pt x="1814026" y="655593"/>
                      <a:pt x="1811523" y="653748"/>
                    </a:cubicBezTo>
                    <a:lnTo>
                      <a:pt x="1804660" y="648686"/>
                    </a:lnTo>
                    <a:cubicBezTo>
                      <a:pt x="1802158" y="646840"/>
                      <a:pt x="1802231" y="643899"/>
                      <a:pt x="1804823" y="642118"/>
                    </a:cubicBezTo>
                    <a:lnTo>
                      <a:pt x="1811934" y="637233"/>
                    </a:lnTo>
                    <a:cubicBezTo>
                      <a:pt x="1813231" y="636342"/>
                      <a:pt x="1814911" y="635910"/>
                      <a:pt x="1816581" y="635931"/>
                    </a:cubicBezTo>
                    <a:close/>
                    <a:moveTo>
                      <a:pt x="1186078" y="635931"/>
                    </a:moveTo>
                    <a:cubicBezTo>
                      <a:pt x="1187747" y="635952"/>
                      <a:pt x="1189406" y="636426"/>
                      <a:pt x="1190657" y="637349"/>
                    </a:cubicBezTo>
                    <a:lnTo>
                      <a:pt x="1197520" y="642411"/>
                    </a:lnTo>
                    <a:cubicBezTo>
                      <a:pt x="1200023" y="644257"/>
                      <a:pt x="1199950" y="647197"/>
                      <a:pt x="1197357" y="648978"/>
                    </a:cubicBezTo>
                    <a:lnTo>
                      <a:pt x="1190246" y="653864"/>
                    </a:lnTo>
                    <a:cubicBezTo>
                      <a:pt x="1187653" y="655645"/>
                      <a:pt x="1183522" y="655593"/>
                      <a:pt x="1181020" y="653748"/>
                    </a:cubicBezTo>
                    <a:lnTo>
                      <a:pt x="1174156" y="648686"/>
                    </a:lnTo>
                    <a:cubicBezTo>
                      <a:pt x="1171655" y="646840"/>
                      <a:pt x="1171728" y="643899"/>
                      <a:pt x="1174320" y="642118"/>
                    </a:cubicBezTo>
                    <a:lnTo>
                      <a:pt x="1181431" y="637233"/>
                    </a:lnTo>
                    <a:cubicBezTo>
                      <a:pt x="1182727" y="636342"/>
                      <a:pt x="1184408" y="635910"/>
                      <a:pt x="1186078" y="635931"/>
                    </a:cubicBezTo>
                    <a:close/>
                    <a:moveTo>
                      <a:pt x="556768" y="635931"/>
                    </a:moveTo>
                    <a:cubicBezTo>
                      <a:pt x="558437" y="635952"/>
                      <a:pt x="560096" y="636426"/>
                      <a:pt x="561347" y="637349"/>
                    </a:cubicBezTo>
                    <a:lnTo>
                      <a:pt x="568210" y="642411"/>
                    </a:lnTo>
                    <a:cubicBezTo>
                      <a:pt x="570713" y="644257"/>
                      <a:pt x="570640" y="647197"/>
                      <a:pt x="568047" y="648978"/>
                    </a:cubicBezTo>
                    <a:lnTo>
                      <a:pt x="560936" y="653864"/>
                    </a:lnTo>
                    <a:cubicBezTo>
                      <a:pt x="558343" y="655645"/>
                      <a:pt x="554213" y="655593"/>
                      <a:pt x="551710" y="653748"/>
                    </a:cubicBezTo>
                    <a:lnTo>
                      <a:pt x="544847" y="648686"/>
                    </a:lnTo>
                    <a:cubicBezTo>
                      <a:pt x="542345" y="646840"/>
                      <a:pt x="542418" y="643899"/>
                      <a:pt x="545010" y="642118"/>
                    </a:cubicBezTo>
                    <a:lnTo>
                      <a:pt x="552121" y="637233"/>
                    </a:lnTo>
                    <a:cubicBezTo>
                      <a:pt x="553418" y="636342"/>
                      <a:pt x="555098" y="635910"/>
                      <a:pt x="556768" y="635931"/>
                    </a:cubicBezTo>
                    <a:close/>
                    <a:moveTo>
                      <a:pt x="2124655" y="635556"/>
                    </a:moveTo>
                    <a:cubicBezTo>
                      <a:pt x="2126496" y="635614"/>
                      <a:pt x="2128305" y="636172"/>
                      <a:pt x="2129647" y="637216"/>
                    </a:cubicBezTo>
                    <a:lnTo>
                      <a:pt x="2135408" y="641698"/>
                    </a:lnTo>
                    <a:cubicBezTo>
                      <a:pt x="2138092" y="643786"/>
                      <a:pt x="2137890" y="647027"/>
                      <a:pt x="2134956" y="648938"/>
                    </a:cubicBezTo>
                    <a:lnTo>
                      <a:pt x="2128661" y="653039"/>
                    </a:lnTo>
                    <a:cubicBezTo>
                      <a:pt x="2125728" y="654950"/>
                      <a:pt x="2121174" y="654805"/>
                      <a:pt x="2118490" y="652717"/>
                    </a:cubicBezTo>
                    <a:lnTo>
                      <a:pt x="2112729" y="648236"/>
                    </a:lnTo>
                    <a:cubicBezTo>
                      <a:pt x="2110046" y="646148"/>
                      <a:pt x="2110248" y="642906"/>
                      <a:pt x="2113180" y="640996"/>
                    </a:cubicBezTo>
                    <a:lnTo>
                      <a:pt x="2119476" y="636895"/>
                    </a:lnTo>
                    <a:cubicBezTo>
                      <a:pt x="2120942" y="635940"/>
                      <a:pt x="2122814" y="635498"/>
                      <a:pt x="2124655" y="635556"/>
                    </a:cubicBezTo>
                    <a:close/>
                    <a:moveTo>
                      <a:pt x="1494024" y="635556"/>
                    </a:moveTo>
                    <a:cubicBezTo>
                      <a:pt x="1495865" y="635614"/>
                      <a:pt x="1497675" y="636172"/>
                      <a:pt x="1499017" y="637216"/>
                    </a:cubicBezTo>
                    <a:lnTo>
                      <a:pt x="1504777" y="641698"/>
                    </a:lnTo>
                    <a:cubicBezTo>
                      <a:pt x="1507461" y="643786"/>
                      <a:pt x="1507259" y="647027"/>
                      <a:pt x="1504326" y="648938"/>
                    </a:cubicBezTo>
                    <a:lnTo>
                      <a:pt x="1498030" y="653039"/>
                    </a:lnTo>
                    <a:cubicBezTo>
                      <a:pt x="1495097" y="654950"/>
                      <a:pt x="1490544" y="654805"/>
                      <a:pt x="1487859" y="652717"/>
                    </a:cubicBezTo>
                    <a:lnTo>
                      <a:pt x="1482099" y="648236"/>
                    </a:lnTo>
                    <a:cubicBezTo>
                      <a:pt x="1479415" y="646148"/>
                      <a:pt x="1479617" y="642906"/>
                      <a:pt x="1482550" y="640996"/>
                    </a:cubicBezTo>
                    <a:lnTo>
                      <a:pt x="1488846" y="636895"/>
                    </a:lnTo>
                    <a:cubicBezTo>
                      <a:pt x="1490312" y="635940"/>
                      <a:pt x="1492184" y="635498"/>
                      <a:pt x="1494024" y="635556"/>
                    </a:cubicBezTo>
                    <a:close/>
                    <a:moveTo>
                      <a:pt x="863521" y="635556"/>
                    </a:moveTo>
                    <a:cubicBezTo>
                      <a:pt x="865362" y="635614"/>
                      <a:pt x="867172" y="636172"/>
                      <a:pt x="868514" y="637216"/>
                    </a:cubicBezTo>
                    <a:lnTo>
                      <a:pt x="874274" y="641698"/>
                    </a:lnTo>
                    <a:cubicBezTo>
                      <a:pt x="876958" y="643786"/>
                      <a:pt x="876756" y="647027"/>
                      <a:pt x="873823" y="648938"/>
                    </a:cubicBezTo>
                    <a:lnTo>
                      <a:pt x="867527" y="653039"/>
                    </a:lnTo>
                    <a:cubicBezTo>
                      <a:pt x="864594" y="654950"/>
                      <a:pt x="860040" y="654805"/>
                      <a:pt x="857356" y="652717"/>
                    </a:cubicBezTo>
                    <a:lnTo>
                      <a:pt x="851595" y="648236"/>
                    </a:lnTo>
                    <a:cubicBezTo>
                      <a:pt x="848911" y="646148"/>
                      <a:pt x="849114" y="642906"/>
                      <a:pt x="852046" y="640996"/>
                    </a:cubicBezTo>
                    <a:lnTo>
                      <a:pt x="858342" y="636895"/>
                    </a:lnTo>
                    <a:cubicBezTo>
                      <a:pt x="859809" y="635940"/>
                      <a:pt x="861681" y="635498"/>
                      <a:pt x="863521" y="635556"/>
                    </a:cubicBezTo>
                    <a:close/>
                    <a:moveTo>
                      <a:pt x="234211" y="635556"/>
                    </a:moveTo>
                    <a:cubicBezTo>
                      <a:pt x="236052" y="635614"/>
                      <a:pt x="237862" y="636172"/>
                      <a:pt x="239204" y="637216"/>
                    </a:cubicBezTo>
                    <a:lnTo>
                      <a:pt x="244964" y="641698"/>
                    </a:lnTo>
                    <a:cubicBezTo>
                      <a:pt x="247648" y="643786"/>
                      <a:pt x="247446" y="647027"/>
                      <a:pt x="244513" y="648938"/>
                    </a:cubicBezTo>
                    <a:lnTo>
                      <a:pt x="238217" y="653039"/>
                    </a:lnTo>
                    <a:cubicBezTo>
                      <a:pt x="235284" y="654950"/>
                      <a:pt x="230730" y="654805"/>
                      <a:pt x="228047" y="652717"/>
                    </a:cubicBezTo>
                    <a:lnTo>
                      <a:pt x="222286" y="648236"/>
                    </a:lnTo>
                    <a:cubicBezTo>
                      <a:pt x="219602" y="646148"/>
                      <a:pt x="219804" y="642906"/>
                      <a:pt x="222737" y="640996"/>
                    </a:cubicBezTo>
                    <a:lnTo>
                      <a:pt x="229032" y="636895"/>
                    </a:lnTo>
                    <a:cubicBezTo>
                      <a:pt x="230499" y="635940"/>
                      <a:pt x="232371" y="635498"/>
                      <a:pt x="234211" y="635556"/>
                    </a:cubicBezTo>
                    <a:close/>
                    <a:moveTo>
                      <a:pt x="2509319" y="626578"/>
                    </a:moveTo>
                    <a:cubicBezTo>
                      <a:pt x="2510988" y="626599"/>
                      <a:pt x="2512647" y="627073"/>
                      <a:pt x="2513898" y="627996"/>
                    </a:cubicBezTo>
                    <a:lnTo>
                      <a:pt x="2520761" y="633058"/>
                    </a:lnTo>
                    <a:cubicBezTo>
                      <a:pt x="2523264" y="634904"/>
                      <a:pt x="2523190" y="637844"/>
                      <a:pt x="2520598" y="639626"/>
                    </a:cubicBezTo>
                    <a:lnTo>
                      <a:pt x="2513487" y="644511"/>
                    </a:lnTo>
                    <a:cubicBezTo>
                      <a:pt x="2510894" y="646293"/>
                      <a:pt x="2506764" y="646241"/>
                      <a:pt x="2504261" y="644395"/>
                    </a:cubicBezTo>
                    <a:lnTo>
                      <a:pt x="2497398" y="639333"/>
                    </a:lnTo>
                    <a:cubicBezTo>
                      <a:pt x="2494895" y="637487"/>
                      <a:pt x="2494969" y="634547"/>
                      <a:pt x="2497561" y="632766"/>
                    </a:cubicBezTo>
                    <a:lnTo>
                      <a:pt x="2504672" y="627880"/>
                    </a:lnTo>
                    <a:cubicBezTo>
                      <a:pt x="2505969" y="626989"/>
                      <a:pt x="2507649" y="626557"/>
                      <a:pt x="2509319" y="626578"/>
                    </a:cubicBezTo>
                    <a:close/>
                    <a:moveTo>
                      <a:pt x="1878689" y="626578"/>
                    </a:moveTo>
                    <a:cubicBezTo>
                      <a:pt x="1880358" y="626599"/>
                      <a:pt x="1882016" y="627073"/>
                      <a:pt x="1883267" y="627996"/>
                    </a:cubicBezTo>
                    <a:lnTo>
                      <a:pt x="1890131" y="633058"/>
                    </a:lnTo>
                    <a:cubicBezTo>
                      <a:pt x="1892633" y="634904"/>
                      <a:pt x="1892560" y="637844"/>
                      <a:pt x="1889968" y="639626"/>
                    </a:cubicBezTo>
                    <a:lnTo>
                      <a:pt x="1882857" y="644511"/>
                    </a:lnTo>
                    <a:cubicBezTo>
                      <a:pt x="1880264" y="646293"/>
                      <a:pt x="1876134" y="646241"/>
                      <a:pt x="1873631" y="644395"/>
                    </a:cubicBezTo>
                    <a:lnTo>
                      <a:pt x="1866768" y="639333"/>
                    </a:lnTo>
                    <a:cubicBezTo>
                      <a:pt x="1864265" y="637487"/>
                      <a:pt x="1864338" y="634547"/>
                      <a:pt x="1866931" y="632766"/>
                    </a:cubicBezTo>
                    <a:lnTo>
                      <a:pt x="1874041" y="627880"/>
                    </a:lnTo>
                    <a:cubicBezTo>
                      <a:pt x="1875338" y="626989"/>
                      <a:pt x="1877019" y="626557"/>
                      <a:pt x="1878689" y="626578"/>
                    </a:cubicBezTo>
                    <a:close/>
                    <a:moveTo>
                      <a:pt x="1248185" y="626578"/>
                    </a:moveTo>
                    <a:cubicBezTo>
                      <a:pt x="1249855" y="626599"/>
                      <a:pt x="1251513" y="627073"/>
                      <a:pt x="1252764" y="627996"/>
                    </a:cubicBezTo>
                    <a:lnTo>
                      <a:pt x="1259628" y="633058"/>
                    </a:lnTo>
                    <a:cubicBezTo>
                      <a:pt x="1262130" y="634904"/>
                      <a:pt x="1262056" y="637844"/>
                      <a:pt x="1259464" y="639626"/>
                    </a:cubicBezTo>
                    <a:lnTo>
                      <a:pt x="1252353" y="644511"/>
                    </a:lnTo>
                    <a:cubicBezTo>
                      <a:pt x="1249761" y="646293"/>
                      <a:pt x="1245630" y="646241"/>
                      <a:pt x="1243127" y="644395"/>
                    </a:cubicBezTo>
                    <a:lnTo>
                      <a:pt x="1236264" y="639333"/>
                    </a:lnTo>
                    <a:cubicBezTo>
                      <a:pt x="1233762" y="637487"/>
                      <a:pt x="1233835" y="634547"/>
                      <a:pt x="1236428" y="632766"/>
                    </a:cubicBezTo>
                    <a:lnTo>
                      <a:pt x="1243538" y="627880"/>
                    </a:lnTo>
                    <a:cubicBezTo>
                      <a:pt x="1244835" y="626989"/>
                      <a:pt x="1246516" y="626557"/>
                      <a:pt x="1248185" y="626578"/>
                    </a:cubicBezTo>
                    <a:close/>
                    <a:moveTo>
                      <a:pt x="618876" y="626578"/>
                    </a:moveTo>
                    <a:cubicBezTo>
                      <a:pt x="620545" y="626599"/>
                      <a:pt x="622203" y="627073"/>
                      <a:pt x="623455" y="627996"/>
                    </a:cubicBezTo>
                    <a:lnTo>
                      <a:pt x="630318" y="633058"/>
                    </a:lnTo>
                    <a:cubicBezTo>
                      <a:pt x="632820" y="634904"/>
                      <a:pt x="632747" y="637844"/>
                      <a:pt x="630155" y="639626"/>
                    </a:cubicBezTo>
                    <a:lnTo>
                      <a:pt x="623044" y="644511"/>
                    </a:lnTo>
                    <a:cubicBezTo>
                      <a:pt x="620451" y="646293"/>
                      <a:pt x="616321" y="646241"/>
                      <a:pt x="613818" y="644395"/>
                    </a:cubicBezTo>
                    <a:lnTo>
                      <a:pt x="606955" y="639333"/>
                    </a:lnTo>
                    <a:cubicBezTo>
                      <a:pt x="604452" y="637487"/>
                      <a:pt x="604526" y="634547"/>
                      <a:pt x="607118" y="632766"/>
                    </a:cubicBezTo>
                    <a:lnTo>
                      <a:pt x="614229" y="627880"/>
                    </a:lnTo>
                    <a:cubicBezTo>
                      <a:pt x="615525" y="626989"/>
                      <a:pt x="617206" y="626557"/>
                      <a:pt x="618876" y="626578"/>
                    </a:cubicBezTo>
                    <a:close/>
                    <a:moveTo>
                      <a:pt x="2287666" y="618224"/>
                    </a:moveTo>
                    <a:cubicBezTo>
                      <a:pt x="2291946" y="618224"/>
                      <a:pt x="2296227" y="619387"/>
                      <a:pt x="2299492" y="621711"/>
                    </a:cubicBezTo>
                    <a:lnTo>
                      <a:pt x="2317405" y="634463"/>
                    </a:lnTo>
                    <a:cubicBezTo>
                      <a:pt x="2323937" y="639112"/>
                      <a:pt x="2323937" y="646651"/>
                      <a:pt x="2317405" y="651300"/>
                    </a:cubicBezTo>
                    <a:lnTo>
                      <a:pt x="2298578" y="664702"/>
                    </a:lnTo>
                    <a:cubicBezTo>
                      <a:pt x="2292048" y="669352"/>
                      <a:pt x="2281457" y="669351"/>
                      <a:pt x="2274926" y="664702"/>
                    </a:cubicBezTo>
                    <a:lnTo>
                      <a:pt x="2257013" y="651951"/>
                    </a:lnTo>
                    <a:cubicBezTo>
                      <a:pt x="2250482" y="647301"/>
                      <a:pt x="2250481" y="639763"/>
                      <a:pt x="2257013" y="635114"/>
                    </a:cubicBezTo>
                    <a:lnTo>
                      <a:pt x="2275841" y="621711"/>
                    </a:lnTo>
                    <a:cubicBezTo>
                      <a:pt x="2279106" y="619386"/>
                      <a:pt x="2283386" y="618224"/>
                      <a:pt x="2287666" y="618224"/>
                    </a:cubicBezTo>
                    <a:close/>
                    <a:moveTo>
                      <a:pt x="1657036" y="618224"/>
                    </a:moveTo>
                    <a:cubicBezTo>
                      <a:pt x="1661316" y="618224"/>
                      <a:pt x="1665596" y="619387"/>
                      <a:pt x="1668862" y="621711"/>
                    </a:cubicBezTo>
                    <a:lnTo>
                      <a:pt x="1686775" y="634463"/>
                    </a:lnTo>
                    <a:cubicBezTo>
                      <a:pt x="1693306" y="639112"/>
                      <a:pt x="1693306" y="646651"/>
                      <a:pt x="1686775" y="651300"/>
                    </a:cubicBezTo>
                    <a:lnTo>
                      <a:pt x="1667947" y="664702"/>
                    </a:lnTo>
                    <a:cubicBezTo>
                      <a:pt x="1661417" y="669352"/>
                      <a:pt x="1650827" y="669351"/>
                      <a:pt x="1644295" y="664702"/>
                    </a:cubicBezTo>
                    <a:lnTo>
                      <a:pt x="1626383" y="651951"/>
                    </a:lnTo>
                    <a:cubicBezTo>
                      <a:pt x="1619852" y="647301"/>
                      <a:pt x="1619851" y="639763"/>
                      <a:pt x="1626383" y="635114"/>
                    </a:cubicBezTo>
                    <a:lnTo>
                      <a:pt x="1645210" y="621711"/>
                    </a:lnTo>
                    <a:cubicBezTo>
                      <a:pt x="1648475" y="619386"/>
                      <a:pt x="1652756" y="618224"/>
                      <a:pt x="1657036" y="618224"/>
                    </a:cubicBezTo>
                    <a:close/>
                    <a:moveTo>
                      <a:pt x="1026532" y="618224"/>
                    </a:moveTo>
                    <a:cubicBezTo>
                      <a:pt x="1030813" y="618224"/>
                      <a:pt x="1035093" y="619387"/>
                      <a:pt x="1038358" y="621711"/>
                    </a:cubicBezTo>
                    <a:lnTo>
                      <a:pt x="1056271" y="634463"/>
                    </a:lnTo>
                    <a:cubicBezTo>
                      <a:pt x="1062803" y="639112"/>
                      <a:pt x="1062803" y="646651"/>
                      <a:pt x="1056271" y="651300"/>
                    </a:cubicBezTo>
                    <a:lnTo>
                      <a:pt x="1037444" y="664702"/>
                    </a:lnTo>
                    <a:cubicBezTo>
                      <a:pt x="1030913" y="669352"/>
                      <a:pt x="1020323" y="669351"/>
                      <a:pt x="1013792" y="664702"/>
                    </a:cubicBezTo>
                    <a:lnTo>
                      <a:pt x="995880" y="651951"/>
                    </a:lnTo>
                    <a:cubicBezTo>
                      <a:pt x="989348" y="647301"/>
                      <a:pt x="989348" y="639763"/>
                      <a:pt x="995880" y="635114"/>
                    </a:cubicBezTo>
                    <a:lnTo>
                      <a:pt x="1014707" y="621711"/>
                    </a:lnTo>
                    <a:cubicBezTo>
                      <a:pt x="1017972" y="619386"/>
                      <a:pt x="1022252" y="618224"/>
                      <a:pt x="1026532" y="618224"/>
                    </a:cubicBezTo>
                    <a:close/>
                    <a:moveTo>
                      <a:pt x="397223" y="618224"/>
                    </a:moveTo>
                    <a:cubicBezTo>
                      <a:pt x="401503" y="618224"/>
                      <a:pt x="405783" y="619387"/>
                      <a:pt x="409049" y="621711"/>
                    </a:cubicBezTo>
                    <a:lnTo>
                      <a:pt x="426962" y="634463"/>
                    </a:lnTo>
                    <a:cubicBezTo>
                      <a:pt x="433493" y="639112"/>
                      <a:pt x="433493" y="646651"/>
                      <a:pt x="426962" y="651300"/>
                    </a:cubicBezTo>
                    <a:lnTo>
                      <a:pt x="408135" y="664702"/>
                    </a:lnTo>
                    <a:cubicBezTo>
                      <a:pt x="401604" y="669352"/>
                      <a:pt x="391014" y="669351"/>
                      <a:pt x="384483" y="664702"/>
                    </a:cubicBezTo>
                    <a:lnTo>
                      <a:pt x="366570" y="651951"/>
                    </a:lnTo>
                    <a:cubicBezTo>
                      <a:pt x="360038" y="647301"/>
                      <a:pt x="360038" y="639763"/>
                      <a:pt x="366570" y="635114"/>
                    </a:cubicBezTo>
                    <a:lnTo>
                      <a:pt x="385397" y="621711"/>
                    </a:lnTo>
                    <a:cubicBezTo>
                      <a:pt x="388662" y="619386"/>
                      <a:pt x="392942" y="618224"/>
                      <a:pt x="397223" y="618224"/>
                    </a:cubicBezTo>
                    <a:close/>
                    <a:moveTo>
                      <a:pt x="1979950" y="616669"/>
                    </a:moveTo>
                    <a:lnTo>
                      <a:pt x="2024980" y="616669"/>
                    </a:lnTo>
                    <a:lnTo>
                      <a:pt x="2070013" y="616669"/>
                    </a:lnTo>
                    <a:cubicBezTo>
                      <a:pt x="2087656" y="616669"/>
                      <a:pt x="2101958" y="626850"/>
                      <a:pt x="2101958" y="639410"/>
                    </a:cubicBezTo>
                    <a:lnTo>
                      <a:pt x="2101958" y="673857"/>
                    </a:lnTo>
                    <a:cubicBezTo>
                      <a:pt x="2101958" y="686416"/>
                      <a:pt x="2087656" y="696598"/>
                      <a:pt x="2070013" y="696598"/>
                    </a:cubicBezTo>
                    <a:lnTo>
                      <a:pt x="2024980" y="696598"/>
                    </a:lnTo>
                    <a:lnTo>
                      <a:pt x="1979949" y="696598"/>
                    </a:lnTo>
                    <a:cubicBezTo>
                      <a:pt x="1962306" y="696598"/>
                      <a:pt x="1948003" y="686416"/>
                      <a:pt x="1948003" y="673857"/>
                    </a:cubicBezTo>
                    <a:cubicBezTo>
                      <a:pt x="1948003" y="662374"/>
                      <a:pt x="1948003" y="650892"/>
                      <a:pt x="1948003" y="639410"/>
                    </a:cubicBezTo>
                    <a:cubicBezTo>
                      <a:pt x="1948003" y="626850"/>
                      <a:pt x="1962306" y="616669"/>
                      <a:pt x="1979950" y="616669"/>
                    </a:cubicBezTo>
                    <a:close/>
                    <a:moveTo>
                      <a:pt x="1349446" y="616669"/>
                    </a:moveTo>
                    <a:lnTo>
                      <a:pt x="1394477" y="616669"/>
                    </a:lnTo>
                    <a:lnTo>
                      <a:pt x="1439383" y="616669"/>
                    </a:lnTo>
                    <a:cubicBezTo>
                      <a:pt x="1457026" y="616669"/>
                      <a:pt x="1471328" y="626850"/>
                      <a:pt x="1471328" y="639410"/>
                    </a:cubicBezTo>
                    <a:lnTo>
                      <a:pt x="1471328" y="673857"/>
                    </a:lnTo>
                    <a:cubicBezTo>
                      <a:pt x="1471328" y="686416"/>
                      <a:pt x="1457025" y="696598"/>
                      <a:pt x="1439383" y="696598"/>
                    </a:cubicBezTo>
                    <a:lnTo>
                      <a:pt x="1394477" y="696598"/>
                    </a:lnTo>
                    <a:lnTo>
                      <a:pt x="1394350" y="696598"/>
                    </a:lnTo>
                    <a:lnTo>
                      <a:pt x="1349446" y="696598"/>
                    </a:lnTo>
                    <a:cubicBezTo>
                      <a:pt x="1331803" y="696598"/>
                      <a:pt x="1317499" y="686416"/>
                      <a:pt x="1317499" y="673857"/>
                    </a:cubicBezTo>
                    <a:cubicBezTo>
                      <a:pt x="1317500" y="662374"/>
                      <a:pt x="1317500" y="650892"/>
                      <a:pt x="1317500" y="639410"/>
                    </a:cubicBezTo>
                    <a:cubicBezTo>
                      <a:pt x="1317500" y="626850"/>
                      <a:pt x="1331803" y="616669"/>
                      <a:pt x="1349446" y="616669"/>
                    </a:cubicBezTo>
                    <a:close/>
                    <a:moveTo>
                      <a:pt x="720137" y="616669"/>
                    </a:moveTo>
                    <a:lnTo>
                      <a:pt x="765167" y="616669"/>
                    </a:lnTo>
                    <a:lnTo>
                      <a:pt x="808879" y="616669"/>
                    </a:lnTo>
                    <a:cubicBezTo>
                      <a:pt x="826522" y="616669"/>
                      <a:pt x="840825" y="626850"/>
                      <a:pt x="840825" y="639410"/>
                    </a:cubicBezTo>
                    <a:lnTo>
                      <a:pt x="840825" y="673857"/>
                    </a:lnTo>
                    <a:cubicBezTo>
                      <a:pt x="840825" y="686416"/>
                      <a:pt x="826522" y="696598"/>
                      <a:pt x="808879" y="696598"/>
                    </a:cubicBezTo>
                    <a:lnTo>
                      <a:pt x="765167" y="696598"/>
                    </a:lnTo>
                    <a:lnTo>
                      <a:pt x="763846" y="696598"/>
                    </a:lnTo>
                    <a:lnTo>
                      <a:pt x="720136" y="696598"/>
                    </a:lnTo>
                    <a:cubicBezTo>
                      <a:pt x="702492" y="696598"/>
                      <a:pt x="688190" y="686416"/>
                      <a:pt x="688190" y="673857"/>
                    </a:cubicBezTo>
                    <a:cubicBezTo>
                      <a:pt x="688190" y="662374"/>
                      <a:pt x="688190" y="650892"/>
                      <a:pt x="688191" y="639410"/>
                    </a:cubicBezTo>
                    <a:cubicBezTo>
                      <a:pt x="688191" y="626850"/>
                      <a:pt x="702492" y="616669"/>
                      <a:pt x="720137" y="616669"/>
                    </a:cubicBezTo>
                    <a:close/>
                    <a:moveTo>
                      <a:pt x="89633" y="616669"/>
                    </a:moveTo>
                    <a:lnTo>
                      <a:pt x="134663" y="616669"/>
                    </a:lnTo>
                    <a:lnTo>
                      <a:pt x="179569" y="616669"/>
                    </a:lnTo>
                    <a:cubicBezTo>
                      <a:pt x="197212" y="616669"/>
                      <a:pt x="211515" y="626850"/>
                      <a:pt x="211515" y="639410"/>
                    </a:cubicBezTo>
                    <a:lnTo>
                      <a:pt x="211515" y="673857"/>
                    </a:lnTo>
                    <a:cubicBezTo>
                      <a:pt x="211515" y="686416"/>
                      <a:pt x="197212" y="696598"/>
                      <a:pt x="179569" y="696598"/>
                    </a:cubicBezTo>
                    <a:lnTo>
                      <a:pt x="134663" y="696598"/>
                    </a:lnTo>
                    <a:lnTo>
                      <a:pt x="134537" y="696598"/>
                    </a:lnTo>
                    <a:lnTo>
                      <a:pt x="89633" y="696598"/>
                    </a:lnTo>
                    <a:cubicBezTo>
                      <a:pt x="71989" y="696598"/>
                      <a:pt x="57686" y="686416"/>
                      <a:pt x="57686" y="673857"/>
                    </a:cubicBezTo>
                    <a:cubicBezTo>
                      <a:pt x="57687" y="662374"/>
                      <a:pt x="57687" y="650892"/>
                      <a:pt x="57687" y="639410"/>
                    </a:cubicBezTo>
                    <a:cubicBezTo>
                      <a:pt x="57687" y="626850"/>
                      <a:pt x="71989" y="616669"/>
                      <a:pt x="89633" y="616669"/>
                    </a:cubicBezTo>
                    <a:close/>
                    <a:moveTo>
                      <a:pt x="2397104" y="613510"/>
                    </a:moveTo>
                    <a:cubicBezTo>
                      <a:pt x="2400850" y="613510"/>
                      <a:pt x="2404597" y="614528"/>
                      <a:pt x="2407456" y="616562"/>
                    </a:cubicBezTo>
                    <a:lnTo>
                      <a:pt x="2423136" y="627725"/>
                    </a:lnTo>
                    <a:cubicBezTo>
                      <a:pt x="2428853" y="631795"/>
                      <a:pt x="2428853" y="638394"/>
                      <a:pt x="2423136" y="642464"/>
                    </a:cubicBezTo>
                    <a:lnTo>
                      <a:pt x="2403232" y="656632"/>
                    </a:lnTo>
                    <a:cubicBezTo>
                      <a:pt x="2397515" y="660703"/>
                      <a:pt x="2388245" y="660703"/>
                      <a:pt x="2382528" y="656632"/>
                    </a:cubicBezTo>
                    <a:lnTo>
                      <a:pt x="2366847" y="645470"/>
                    </a:lnTo>
                    <a:cubicBezTo>
                      <a:pt x="2361130" y="641400"/>
                      <a:pt x="2361130" y="634801"/>
                      <a:pt x="2366847" y="630731"/>
                    </a:cubicBezTo>
                    <a:lnTo>
                      <a:pt x="2386751" y="616562"/>
                    </a:lnTo>
                    <a:cubicBezTo>
                      <a:pt x="2389610" y="614527"/>
                      <a:pt x="2393357" y="613510"/>
                      <a:pt x="2397104" y="613510"/>
                    </a:cubicBezTo>
                    <a:close/>
                    <a:moveTo>
                      <a:pt x="1766473" y="613510"/>
                    </a:moveTo>
                    <a:cubicBezTo>
                      <a:pt x="1770219" y="613510"/>
                      <a:pt x="1773966" y="614528"/>
                      <a:pt x="1776825" y="616562"/>
                    </a:cubicBezTo>
                    <a:lnTo>
                      <a:pt x="1792505" y="627725"/>
                    </a:lnTo>
                    <a:cubicBezTo>
                      <a:pt x="1798223" y="631795"/>
                      <a:pt x="1798223" y="638394"/>
                      <a:pt x="1792505" y="642464"/>
                    </a:cubicBezTo>
                    <a:lnTo>
                      <a:pt x="1772602" y="656632"/>
                    </a:lnTo>
                    <a:cubicBezTo>
                      <a:pt x="1766884" y="660703"/>
                      <a:pt x="1757615" y="660703"/>
                      <a:pt x="1751897" y="656632"/>
                    </a:cubicBezTo>
                    <a:lnTo>
                      <a:pt x="1736217" y="645470"/>
                    </a:lnTo>
                    <a:cubicBezTo>
                      <a:pt x="1730499" y="641400"/>
                      <a:pt x="1730499" y="634801"/>
                      <a:pt x="1736217" y="630731"/>
                    </a:cubicBezTo>
                    <a:lnTo>
                      <a:pt x="1756120" y="616562"/>
                    </a:lnTo>
                    <a:cubicBezTo>
                      <a:pt x="1758979" y="614527"/>
                      <a:pt x="1762726" y="613510"/>
                      <a:pt x="1766473" y="613510"/>
                    </a:cubicBezTo>
                    <a:close/>
                    <a:moveTo>
                      <a:pt x="1135970" y="613510"/>
                    </a:moveTo>
                    <a:cubicBezTo>
                      <a:pt x="1139716" y="613510"/>
                      <a:pt x="1143463" y="614528"/>
                      <a:pt x="1146322" y="616562"/>
                    </a:cubicBezTo>
                    <a:lnTo>
                      <a:pt x="1162002" y="627725"/>
                    </a:lnTo>
                    <a:cubicBezTo>
                      <a:pt x="1167720" y="631795"/>
                      <a:pt x="1167720" y="638394"/>
                      <a:pt x="1162002" y="642464"/>
                    </a:cubicBezTo>
                    <a:lnTo>
                      <a:pt x="1142098" y="656632"/>
                    </a:lnTo>
                    <a:cubicBezTo>
                      <a:pt x="1136381" y="660703"/>
                      <a:pt x="1127112" y="660703"/>
                      <a:pt x="1121394" y="656632"/>
                    </a:cubicBezTo>
                    <a:lnTo>
                      <a:pt x="1105714" y="645470"/>
                    </a:lnTo>
                    <a:cubicBezTo>
                      <a:pt x="1099996" y="641400"/>
                      <a:pt x="1099996" y="634801"/>
                      <a:pt x="1105714" y="630731"/>
                    </a:cubicBezTo>
                    <a:lnTo>
                      <a:pt x="1125617" y="616562"/>
                    </a:lnTo>
                    <a:cubicBezTo>
                      <a:pt x="1128476" y="614527"/>
                      <a:pt x="1132223" y="613510"/>
                      <a:pt x="1135970" y="613510"/>
                    </a:cubicBezTo>
                    <a:close/>
                    <a:moveTo>
                      <a:pt x="506660" y="613510"/>
                    </a:moveTo>
                    <a:cubicBezTo>
                      <a:pt x="510407" y="613510"/>
                      <a:pt x="514153" y="614528"/>
                      <a:pt x="517012" y="616562"/>
                    </a:cubicBezTo>
                    <a:lnTo>
                      <a:pt x="532693" y="627725"/>
                    </a:lnTo>
                    <a:cubicBezTo>
                      <a:pt x="538410" y="631795"/>
                      <a:pt x="538410" y="638394"/>
                      <a:pt x="532692" y="642464"/>
                    </a:cubicBezTo>
                    <a:lnTo>
                      <a:pt x="512789" y="656632"/>
                    </a:lnTo>
                    <a:cubicBezTo>
                      <a:pt x="507071" y="660703"/>
                      <a:pt x="497802" y="660703"/>
                      <a:pt x="492084" y="656632"/>
                    </a:cubicBezTo>
                    <a:lnTo>
                      <a:pt x="476404" y="645470"/>
                    </a:lnTo>
                    <a:cubicBezTo>
                      <a:pt x="470686" y="641400"/>
                      <a:pt x="470686" y="634801"/>
                      <a:pt x="476404" y="630731"/>
                    </a:cubicBezTo>
                    <a:lnTo>
                      <a:pt x="496307" y="616562"/>
                    </a:lnTo>
                    <a:cubicBezTo>
                      <a:pt x="499167" y="614527"/>
                      <a:pt x="502913" y="613510"/>
                      <a:pt x="506660" y="613510"/>
                    </a:cubicBezTo>
                    <a:close/>
                    <a:moveTo>
                      <a:pt x="2538854" y="605566"/>
                    </a:moveTo>
                    <a:lnTo>
                      <a:pt x="2544420" y="637262"/>
                    </a:lnTo>
                    <a:lnTo>
                      <a:pt x="2543150" y="637397"/>
                    </a:lnTo>
                    <a:lnTo>
                      <a:pt x="2528598" y="629727"/>
                    </a:lnTo>
                    <a:cubicBezTo>
                      <a:pt x="2523292" y="626931"/>
                      <a:pt x="2522175" y="621602"/>
                      <a:pt x="2526103" y="617825"/>
                    </a:cubicBezTo>
                    <a:close/>
                    <a:moveTo>
                      <a:pt x="38446" y="600594"/>
                    </a:moveTo>
                    <a:lnTo>
                      <a:pt x="52678" y="608094"/>
                    </a:lnTo>
                    <a:cubicBezTo>
                      <a:pt x="57984" y="610890"/>
                      <a:pt x="59101" y="616219"/>
                      <a:pt x="55173" y="619996"/>
                    </a:cubicBezTo>
                    <a:lnTo>
                      <a:pt x="38923" y="635621"/>
                    </a:lnTo>
                    <a:lnTo>
                      <a:pt x="32169" y="636339"/>
                    </a:lnTo>
                    <a:close/>
                    <a:moveTo>
                      <a:pt x="1919565" y="598847"/>
                    </a:moveTo>
                    <a:cubicBezTo>
                      <a:pt x="1922592" y="598526"/>
                      <a:pt x="1925789" y="599027"/>
                      <a:pt x="1928442" y="600425"/>
                    </a:cubicBezTo>
                    <a:lnTo>
                      <a:pt x="1942994" y="608094"/>
                    </a:lnTo>
                    <a:cubicBezTo>
                      <a:pt x="1948300" y="610890"/>
                      <a:pt x="1949417" y="616219"/>
                      <a:pt x="1945489" y="619996"/>
                    </a:cubicBezTo>
                    <a:lnTo>
                      <a:pt x="1929239" y="635621"/>
                    </a:lnTo>
                    <a:cubicBezTo>
                      <a:pt x="1925312" y="639398"/>
                      <a:pt x="1917825" y="640193"/>
                      <a:pt x="1912519" y="637397"/>
                    </a:cubicBezTo>
                    <a:lnTo>
                      <a:pt x="1897967" y="629727"/>
                    </a:lnTo>
                    <a:cubicBezTo>
                      <a:pt x="1892662" y="626931"/>
                      <a:pt x="1891544" y="621602"/>
                      <a:pt x="1895473" y="617825"/>
                    </a:cubicBezTo>
                    <a:lnTo>
                      <a:pt x="1911723" y="602201"/>
                    </a:lnTo>
                    <a:cubicBezTo>
                      <a:pt x="1913686" y="600312"/>
                      <a:pt x="1916540" y="599169"/>
                      <a:pt x="1919565" y="598847"/>
                    </a:cubicBezTo>
                    <a:close/>
                    <a:moveTo>
                      <a:pt x="1289062" y="598847"/>
                    </a:moveTo>
                    <a:cubicBezTo>
                      <a:pt x="1292089" y="598526"/>
                      <a:pt x="1295286" y="599027"/>
                      <a:pt x="1297939" y="600425"/>
                    </a:cubicBezTo>
                    <a:lnTo>
                      <a:pt x="1312491" y="608094"/>
                    </a:lnTo>
                    <a:cubicBezTo>
                      <a:pt x="1317797" y="610890"/>
                      <a:pt x="1318914" y="616219"/>
                      <a:pt x="1314986" y="619996"/>
                    </a:cubicBezTo>
                    <a:lnTo>
                      <a:pt x="1298736" y="635621"/>
                    </a:lnTo>
                    <a:cubicBezTo>
                      <a:pt x="1294808" y="639398"/>
                      <a:pt x="1287322" y="640193"/>
                      <a:pt x="1282016" y="637397"/>
                    </a:cubicBezTo>
                    <a:lnTo>
                      <a:pt x="1267464" y="629727"/>
                    </a:lnTo>
                    <a:cubicBezTo>
                      <a:pt x="1262159" y="626931"/>
                      <a:pt x="1261041" y="621602"/>
                      <a:pt x="1264970" y="617825"/>
                    </a:cubicBezTo>
                    <a:lnTo>
                      <a:pt x="1281219" y="602201"/>
                    </a:lnTo>
                    <a:cubicBezTo>
                      <a:pt x="1283183" y="600312"/>
                      <a:pt x="1286037" y="599169"/>
                      <a:pt x="1289062" y="598847"/>
                    </a:cubicBezTo>
                    <a:close/>
                    <a:moveTo>
                      <a:pt x="659753" y="598847"/>
                    </a:moveTo>
                    <a:cubicBezTo>
                      <a:pt x="662779" y="598526"/>
                      <a:pt x="665976" y="599027"/>
                      <a:pt x="668629" y="600425"/>
                    </a:cubicBezTo>
                    <a:lnTo>
                      <a:pt x="683181" y="608094"/>
                    </a:lnTo>
                    <a:cubicBezTo>
                      <a:pt x="688487" y="610890"/>
                      <a:pt x="689604" y="616219"/>
                      <a:pt x="685676" y="619996"/>
                    </a:cubicBezTo>
                    <a:lnTo>
                      <a:pt x="669426" y="635621"/>
                    </a:lnTo>
                    <a:cubicBezTo>
                      <a:pt x="665498" y="639398"/>
                      <a:pt x="658013" y="640193"/>
                      <a:pt x="652706" y="637397"/>
                    </a:cubicBezTo>
                    <a:lnTo>
                      <a:pt x="638154" y="629727"/>
                    </a:lnTo>
                    <a:cubicBezTo>
                      <a:pt x="632848" y="626931"/>
                      <a:pt x="631731" y="621602"/>
                      <a:pt x="635660" y="617825"/>
                    </a:cubicBezTo>
                    <a:lnTo>
                      <a:pt x="651909" y="602201"/>
                    </a:lnTo>
                    <a:cubicBezTo>
                      <a:pt x="653873" y="600312"/>
                      <a:pt x="656727" y="599169"/>
                      <a:pt x="659753" y="598847"/>
                    </a:cubicBezTo>
                    <a:close/>
                    <a:moveTo>
                      <a:pt x="1989691" y="593895"/>
                    </a:moveTo>
                    <a:cubicBezTo>
                      <a:pt x="1991532" y="593953"/>
                      <a:pt x="1993342" y="594511"/>
                      <a:pt x="1994684" y="595555"/>
                    </a:cubicBezTo>
                    <a:lnTo>
                      <a:pt x="2000444" y="600036"/>
                    </a:lnTo>
                    <a:cubicBezTo>
                      <a:pt x="2003128" y="602125"/>
                      <a:pt x="2002926" y="605367"/>
                      <a:pt x="1999992" y="607277"/>
                    </a:cubicBezTo>
                    <a:lnTo>
                      <a:pt x="1993697" y="611378"/>
                    </a:lnTo>
                    <a:cubicBezTo>
                      <a:pt x="1990764" y="613289"/>
                      <a:pt x="1986210" y="613145"/>
                      <a:pt x="1983525" y="611057"/>
                    </a:cubicBezTo>
                    <a:lnTo>
                      <a:pt x="1977765" y="606575"/>
                    </a:lnTo>
                    <a:cubicBezTo>
                      <a:pt x="1975081" y="604487"/>
                      <a:pt x="1975283" y="601245"/>
                      <a:pt x="1978216" y="599334"/>
                    </a:cubicBezTo>
                    <a:lnTo>
                      <a:pt x="1984512" y="595234"/>
                    </a:lnTo>
                    <a:cubicBezTo>
                      <a:pt x="1985978" y="594279"/>
                      <a:pt x="1987850" y="593837"/>
                      <a:pt x="1989691" y="593895"/>
                    </a:cubicBezTo>
                    <a:close/>
                    <a:moveTo>
                      <a:pt x="1359188" y="593895"/>
                    </a:moveTo>
                    <a:cubicBezTo>
                      <a:pt x="1361029" y="593953"/>
                      <a:pt x="1362838" y="594511"/>
                      <a:pt x="1364180" y="595555"/>
                    </a:cubicBezTo>
                    <a:lnTo>
                      <a:pt x="1369940" y="600036"/>
                    </a:lnTo>
                    <a:cubicBezTo>
                      <a:pt x="1372625" y="602125"/>
                      <a:pt x="1372422" y="605367"/>
                      <a:pt x="1369489" y="607277"/>
                    </a:cubicBezTo>
                    <a:lnTo>
                      <a:pt x="1363194" y="611378"/>
                    </a:lnTo>
                    <a:cubicBezTo>
                      <a:pt x="1360261" y="613289"/>
                      <a:pt x="1355706" y="613145"/>
                      <a:pt x="1353022" y="611057"/>
                    </a:cubicBezTo>
                    <a:lnTo>
                      <a:pt x="1347262" y="606575"/>
                    </a:lnTo>
                    <a:cubicBezTo>
                      <a:pt x="1344578" y="604487"/>
                      <a:pt x="1344780" y="601245"/>
                      <a:pt x="1347713" y="599334"/>
                    </a:cubicBezTo>
                    <a:lnTo>
                      <a:pt x="1354009" y="595234"/>
                    </a:lnTo>
                    <a:cubicBezTo>
                      <a:pt x="1355475" y="594279"/>
                      <a:pt x="1357347" y="593837"/>
                      <a:pt x="1359188" y="593895"/>
                    </a:cubicBezTo>
                    <a:close/>
                    <a:moveTo>
                      <a:pt x="729878" y="593895"/>
                    </a:moveTo>
                    <a:cubicBezTo>
                      <a:pt x="731719" y="593953"/>
                      <a:pt x="733529" y="594511"/>
                      <a:pt x="734871" y="595555"/>
                    </a:cubicBezTo>
                    <a:lnTo>
                      <a:pt x="740630" y="600036"/>
                    </a:lnTo>
                    <a:cubicBezTo>
                      <a:pt x="743315" y="602125"/>
                      <a:pt x="743113" y="605367"/>
                      <a:pt x="740180" y="607277"/>
                    </a:cubicBezTo>
                    <a:lnTo>
                      <a:pt x="733884" y="611378"/>
                    </a:lnTo>
                    <a:cubicBezTo>
                      <a:pt x="730951" y="613289"/>
                      <a:pt x="726396" y="613145"/>
                      <a:pt x="723712" y="611057"/>
                    </a:cubicBezTo>
                    <a:lnTo>
                      <a:pt x="717953" y="606575"/>
                    </a:lnTo>
                    <a:cubicBezTo>
                      <a:pt x="715268" y="604487"/>
                      <a:pt x="715470" y="601245"/>
                      <a:pt x="718404" y="599334"/>
                    </a:cubicBezTo>
                    <a:lnTo>
                      <a:pt x="724699" y="595234"/>
                    </a:lnTo>
                    <a:cubicBezTo>
                      <a:pt x="726165" y="594279"/>
                      <a:pt x="728037" y="593837"/>
                      <a:pt x="729878" y="593895"/>
                    </a:cubicBezTo>
                    <a:close/>
                    <a:moveTo>
                      <a:pt x="99375" y="593895"/>
                    </a:moveTo>
                    <a:cubicBezTo>
                      <a:pt x="101216" y="593953"/>
                      <a:pt x="103025" y="594511"/>
                      <a:pt x="104368" y="595555"/>
                    </a:cubicBezTo>
                    <a:lnTo>
                      <a:pt x="110127" y="600036"/>
                    </a:lnTo>
                    <a:cubicBezTo>
                      <a:pt x="112811" y="602125"/>
                      <a:pt x="112609" y="605367"/>
                      <a:pt x="109676" y="607277"/>
                    </a:cubicBezTo>
                    <a:lnTo>
                      <a:pt x="103381" y="611378"/>
                    </a:lnTo>
                    <a:cubicBezTo>
                      <a:pt x="100447" y="613289"/>
                      <a:pt x="95893" y="613145"/>
                      <a:pt x="93209" y="611057"/>
                    </a:cubicBezTo>
                    <a:lnTo>
                      <a:pt x="87449" y="606575"/>
                    </a:lnTo>
                    <a:cubicBezTo>
                      <a:pt x="84765" y="604487"/>
                      <a:pt x="84967" y="601245"/>
                      <a:pt x="87901" y="599334"/>
                    </a:cubicBezTo>
                    <a:lnTo>
                      <a:pt x="94196" y="595234"/>
                    </a:lnTo>
                    <a:cubicBezTo>
                      <a:pt x="95662" y="594279"/>
                      <a:pt x="97534" y="593837"/>
                      <a:pt x="99375" y="593895"/>
                    </a:cubicBezTo>
                    <a:close/>
                    <a:moveTo>
                      <a:pt x="2067324" y="593894"/>
                    </a:moveTo>
                    <a:cubicBezTo>
                      <a:pt x="2069165" y="593952"/>
                      <a:pt x="2070975" y="594510"/>
                      <a:pt x="2072317" y="595554"/>
                    </a:cubicBezTo>
                    <a:lnTo>
                      <a:pt x="2078077" y="600036"/>
                    </a:lnTo>
                    <a:cubicBezTo>
                      <a:pt x="2080761" y="602124"/>
                      <a:pt x="2080559" y="605366"/>
                      <a:pt x="2077626" y="607276"/>
                    </a:cubicBezTo>
                    <a:lnTo>
                      <a:pt x="2071330" y="611377"/>
                    </a:lnTo>
                    <a:cubicBezTo>
                      <a:pt x="2068397" y="613288"/>
                      <a:pt x="2063843" y="613143"/>
                      <a:pt x="2061159" y="611056"/>
                    </a:cubicBezTo>
                    <a:lnTo>
                      <a:pt x="2055399" y="606575"/>
                    </a:lnTo>
                    <a:cubicBezTo>
                      <a:pt x="2052715" y="604486"/>
                      <a:pt x="2052917" y="601245"/>
                      <a:pt x="2055850" y="599334"/>
                    </a:cubicBezTo>
                    <a:lnTo>
                      <a:pt x="2062146" y="595233"/>
                    </a:lnTo>
                    <a:cubicBezTo>
                      <a:pt x="2063612" y="594278"/>
                      <a:pt x="2065484" y="593836"/>
                      <a:pt x="2067324" y="593894"/>
                    </a:cubicBezTo>
                    <a:close/>
                    <a:moveTo>
                      <a:pt x="1436694" y="593894"/>
                    </a:moveTo>
                    <a:cubicBezTo>
                      <a:pt x="1438535" y="593952"/>
                      <a:pt x="1440345" y="594510"/>
                      <a:pt x="1441687" y="595554"/>
                    </a:cubicBezTo>
                    <a:lnTo>
                      <a:pt x="1447447" y="600036"/>
                    </a:lnTo>
                    <a:cubicBezTo>
                      <a:pt x="1450131" y="602124"/>
                      <a:pt x="1449928" y="605366"/>
                      <a:pt x="1446995" y="607276"/>
                    </a:cubicBezTo>
                    <a:lnTo>
                      <a:pt x="1440700" y="611377"/>
                    </a:lnTo>
                    <a:cubicBezTo>
                      <a:pt x="1437766" y="613288"/>
                      <a:pt x="1433213" y="613143"/>
                      <a:pt x="1430529" y="611056"/>
                    </a:cubicBezTo>
                    <a:lnTo>
                      <a:pt x="1424768" y="606575"/>
                    </a:lnTo>
                    <a:cubicBezTo>
                      <a:pt x="1422085" y="604486"/>
                      <a:pt x="1422286" y="601245"/>
                      <a:pt x="1425220" y="599334"/>
                    </a:cubicBezTo>
                    <a:lnTo>
                      <a:pt x="1431515" y="595233"/>
                    </a:lnTo>
                    <a:cubicBezTo>
                      <a:pt x="1432982" y="594278"/>
                      <a:pt x="1434854" y="593836"/>
                      <a:pt x="1436694" y="593894"/>
                    </a:cubicBezTo>
                    <a:close/>
                    <a:moveTo>
                      <a:pt x="806191" y="593894"/>
                    </a:moveTo>
                    <a:cubicBezTo>
                      <a:pt x="808031" y="593952"/>
                      <a:pt x="809841" y="594510"/>
                      <a:pt x="811183" y="595554"/>
                    </a:cubicBezTo>
                    <a:lnTo>
                      <a:pt x="816943" y="600036"/>
                    </a:lnTo>
                    <a:cubicBezTo>
                      <a:pt x="819628" y="602124"/>
                      <a:pt x="819425" y="605366"/>
                      <a:pt x="816492" y="607276"/>
                    </a:cubicBezTo>
                    <a:lnTo>
                      <a:pt x="810197" y="611377"/>
                    </a:lnTo>
                    <a:cubicBezTo>
                      <a:pt x="807263" y="613288"/>
                      <a:pt x="802710" y="613143"/>
                      <a:pt x="800025" y="611056"/>
                    </a:cubicBezTo>
                    <a:lnTo>
                      <a:pt x="794265" y="606575"/>
                    </a:lnTo>
                    <a:cubicBezTo>
                      <a:pt x="791581" y="604486"/>
                      <a:pt x="791783" y="601245"/>
                      <a:pt x="794716" y="599334"/>
                    </a:cubicBezTo>
                    <a:lnTo>
                      <a:pt x="801011" y="595233"/>
                    </a:lnTo>
                    <a:cubicBezTo>
                      <a:pt x="802478" y="594278"/>
                      <a:pt x="804350" y="593836"/>
                      <a:pt x="806191" y="593894"/>
                    </a:cubicBezTo>
                    <a:close/>
                    <a:moveTo>
                      <a:pt x="176881" y="593894"/>
                    </a:moveTo>
                    <a:cubicBezTo>
                      <a:pt x="178721" y="593952"/>
                      <a:pt x="180531" y="594510"/>
                      <a:pt x="181873" y="595554"/>
                    </a:cubicBezTo>
                    <a:lnTo>
                      <a:pt x="187634" y="600036"/>
                    </a:lnTo>
                    <a:cubicBezTo>
                      <a:pt x="190318" y="602124"/>
                      <a:pt x="190115" y="605366"/>
                      <a:pt x="187182" y="607276"/>
                    </a:cubicBezTo>
                    <a:lnTo>
                      <a:pt x="180887" y="611377"/>
                    </a:lnTo>
                    <a:cubicBezTo>
                      <a:pt x="177953" y="613288"/>
                      <a:pt x="173400" y="613143"/>
                      <a:pt x="170716" y="611056"/>
                    </a:cubicBezTo>
                    <a:lnTo>
                      <a:pt x="164955" y="606575"/>
                    </a:lnTo>
                    <a:cubicBezTo>
                      <a:pt x="162272" y="604486"/>
                      <a:pt x="162474" y="601245"/>
                      <a:pt x="165407" y="599334"/>
                    </a:cubicBezTo>
                    <a:lnTo>
                      <a:pt x="171702" y="595233"/>
                    </a:lnTo>
                    <a:cubicBezTo>
                      <a:pt x="173168" y="594278"/>
                      <a:pt x="175040" y="593836"/>
                      <a:pt x="176881" y="593894"/>
                    </a:cubicBezTo>
                    <a:close/>
                    <a:moveTo>
                      <a:pt x="2332504" y="591903"/>
                    </a:moveTo>
                    <a:cubicBezTo>
                      <a:pt x="2335811" y="591945"/>
                      <a:pt x="2339094" y="592885"/>
                      <a:pt x="2341572" y="594712"/>
                    </a:cubicBezTo>
                    <a:lnTo>
                      <a:pt x="2363121" y="610605"/>
                    </a:lnTo>
                    <a:cubicBezTo>
                      <a:pt x="2368076" y="614260"/>
                      <a:pt x="2367931" y="620083"/>
                      <a:pt x="2362797" y="623611"/>
                    </a:cubicBezTo>
                    <a:lnTo>
                      <a:pt x="2348715" y="633286"/>
                    </a:lnTo>
                    <a:cubicBezTo>
                      <a:pt x="2343579" y="636814"/>
                      <a:pt x="2335400" y="636711"/>
                      <a:pt x="2330444" y="633056"/>
                    </a:cubicBezTo>
                    <a:lnTo>
                      <a:pt x="2308896" y="617163"/>
                    </a:lnTo>
                    <a:cubicBezTo>
                      <a:pt x="2303940" y="613508"/>
                      <a:pt x="2304085" y="607685"/>
                      <a:pt x="2309219" y="604157"/>
                    </a:cubicBezTo>
                    <a:lnTo>
                      <a:pt x="2323302" y="594482"/>
                    </a:lnTo>
                    <a:cubicBezTo>
                      <a:pt x="2325869" y="592718"/>
                      <a:pt x="2329198" y="591862"/>
                      <a:pt x="2332504" y="591903"/>
                    </a:cubicBezTo>
                    <a:close/>
                    <a:moveTo>
                      <a:pt x="1701873" y="591903"/>
                    </a:moveTo>
                    <a:cubicBezTo>
                      <a:pt x="1705180" y="591945"/>
                      <a:pt x="1708464" y="592885"/>
                      <a:pt x="1710942" y="594712"/>
                    </a:cubicBezTo>
                    <a:lnTo>
                      <a:pt x="1732490" y="610605"/>
                    </a:lnTo>
                    <a:cubicBezTo>
                      <a:pt x="1737446" y="614260"/>
                      <a:pt x="1737301" y="620083"/>
                      <a:pt x="1732167" y="623611"/>
                    </a:cubicBezTo>
                    <a:lnTo>
                      <a:pt x="1718084" y="633286"/>
                    </a:lnTo>
                    <a:cubicBezTo>
                      <a:pt x="1712949" y="636814"/>
                      <a:pt x="1704769" y="636711"/>
                      <a:pt x="1699813" y="633056"/>
                    </a:cubicBezTo>
                    <a:lnTo>
                      <a:pt x="1678266" y="617163"/>
                    </a:lnTo>
                    <a:cubicBezTo>
                      <a:pt x="1673310" y="613508"/>
                      <a:pt x="1673454" y="607685"/>
                      <a:pt x="1678589" y="604157"/>
                    </a:cubicBezTo>
                    <a:lnTo>
                      <a:pt x="1692671" y="594482"/>
                    </a:lnTo>
                    <a:cubicBezTo>
                      <a:pt x="1695239" y="592718"/>
                      <a:pt x="1698568" y="591862"/>
                      <a:pt x="1701873" y="591903"/>
                    </a:cubicBezTo>
                    <a:close/>
                    <a:moveTo>
                      <a:pt x="1071370" y="591903"/>
                    </a:moveTo>
                    <a:cubicBezTo>
                      <a:pt x="1074677" y="591945"/>
                      <a:pt x="1077961" y="592885"/>
                      <a:pt x="1080439" y="594712"/>
                    </a:cubicBezTo>
                    <a:lnTo>
                      <a:pt x="1101987" y="610605"/>
                    </a:lnTo>
                    <a:cubicBezTo>
                      <a:pt x="1106942" y="614260"/>
                      <a:pt x="1106797" y="620083"/>
                      <a:pt x="1101663" y="623611"/>
                    </a:cubicBezTo>
                    <a:lnTo>
                      <a:pt x="1087580" y="633286"/>
                    </a:lnTo>
                    <a:cubicBezTo>
                      <a:pt x="1082446" y="636814"/>
                      <a:pt x="1074266" y="636711"/>
                      <a:pt x="1069310" y="633056"/>
                    </a:cubicBezTo>
                    <a:lnTo>
                      <a:pt x="1047762" y="617163"/>
                    </a:lnTo>
                    <a:cubicBezTo>
                      <a:pt x="1042806" y="613508"/>
                      <a:pt x="1042951" y="607685"/>
                      <a:pt x="1048086" y="604157"/>
                    </a:cubicBezTo>
                    <a:lnTo>
                      <a:pt x="1062168" y="594482"/>
                    </a:lnTo>
                    <a:cubicBezTo>
                      <a:pt x="1064735" y="592718"/>
                      <a:pt x="1068064" y="591862"/>
                      <a:pt x="1071370" y="591903"/>
                    </a:cubicBezTo>
                    <a:close/>
                    <a:moveTo>
                      <a:pt x="442060" y="591903"/>
                    </a:moveTo>
                    <a:cubicBezTo>
                      <a:pt x="445367" y="591945"/>
                      <a:pt x="448651" y="592885"/>
                      <a:pt x="451129" y="594712"/>
                    </a:cubicBezTo>
                    <a:lnTo>
                      <a:pt x="472677" y="610605"/>
                    </a:lnTo>
                    <a:cubicBezTo>
                      <a:pt x="477633" y="614260"/>
                      <a:pt x="477487" y="620083"/>
                      <a:pt x="472354" y="623611"/>
                    </a:cubicBezTo>
                    <a:lnTo>
                      <a:pt x="458271" y="633286"/>
                    </a:lnTo>
                    <a:cubicBezTo>
                      <a:pt x="453136" y="636814"/>
                      <a:pt x="444956" y="636711"/>
                      <a:pt x="440001" y="633056"/>
                    </a:cubicBezTo>
                    <a:lnTo>
                      <a:pt x="418452" y="617163"/>
                    </a:lnTo>
                    <a:cubicBezTo>
                      <a:pt x="413497" y="613508"/>
                      <a:pt x="413641" y="607685"/>
                      <a:pt x="418776" y="604157"/>
                    </a:cubicBezTo>
                    <a:lnTo>
                      <a:pt x="432859" y="594482"/>
                    </a:lnTo>
                    <a:cubicBezTo>
                      <a:pt x="435425" y="592718"/>
                      <a:pt x="438755" y="591862"/>
                      <a:pt x="442060" y="591903"/>
                    </a:cubicBezTo>
                    <a:close/>
                    <a:moveTo>
                      <a:pt x="2021475" y="583118"/>
                    </a:moveTo>
                    <a:lnTo>
                      <a:pt x="2024980" y="583118"/>
                    </a:lnTo>
                    <a:lnTo>
                      <a:pt x="2032042" y="583118"/>
                    </a:lnTo>
                    <a:cubicBezTo>
                      <a:pt x="2038098" y="583118"/>
                      <a:pt x="2043007" y="586612"/>
                      <a:pt x="2043007" y="590923"/>
                    </a:cubicBezTo>
                    <a:cubicBezTo>
                      <a:pt x="2043007" y="594171"/>
                      <a:pt x="2043007" y="597420"/>
                      <a:pt x="2043007" y="600668"/>
                    </a:cubicBezTo>
                    <a:cubicBezTo>
                      <a:pt x="2043007" y="604979"/>
                      <a:pt x="2038098" y="608473"/>
                      <a:pt x="2032043" y="608473"/>
                    </a:cubicBezTo>
                    <a:lnTo>
                      <a:pt x="2024980" y="608473"/>
                    </a:lnTo>
                    <a:lnTo>
                      <a:pt x="2021475" y="608473"/>
                    </a:lnTo>
                    <a:cubicBezTo>
                      <a:pt x="2015420" y="608473"/>
                      <a:pt x="2010511" y="604979"/>
                      <a:pt x="2010511" y="600668"/>
                    </a:cubicBezTo>
                    <a:lnTo>
                      <a:pt x="2010511" y="590923"/>
                    </a:lnTo>
                    <a:cubicBezTo>
                      <a:pt x="2010511" y="586612"/>
                      <a:pt x="2015420" y="583118"/>
                      <a:pt x="2021475" y="583118"/>
                    </a:cubicBezTo>
                    <a:close/>
                    <a:moveTo>
                      <a:pt x="1390971" y="583118"/>
                    </a:moveTo>
                    <a:lnTo>
                      <a:pt x="1394350" y="583118"/>
                    </a:lnTo>
                    <a:lnTo>
                      <a:pt x="1401412" y="583118"/>
                    </a:lnTo>
                    <a:cubicBezTo>
                      <a:pt x="1407467" y="583118"/>
                      <a:pt x="1412376" y="586612"/>
                      <a:pt x="1412376" y="590923"/>
                    </a:cubicBezTo>
                    <a:cubicBezTo>
                      <a:pt x="1412377" y="594171"/>
                      <a:pt x="1412377" y="597420"/>
                      <a:pt x="1412377" y="600668"/>
                    </a:cubicBezTo>
                    <a:cubicBezTo>
                      <a:pt x="1412376" y="604979"/>
                      <a:pt x="1407467" y="608473"/>
                      <a:pt x="1401413" y="608473"/>
                    </a:cubicBezTo>
                    <a:lnTo>
                      <a:pt x="1394350" y="608473"/>
                    </a:lnTo>
                    <a:lnTo>
                      <a:pt x="1390972" y="608473"/>
                    </a:lnTo>
                    <a:cubicBezTo>
                      <a:pt x="1384917" y="608473"/>
                      <a:pt x="1380008" y="604979"/>
                      <a:pt x="1380008" y="600668"/>
                    </a:cubicBezTo>
                    <a:lnTo>
                      <a:pt x="1380008" y="590923"/>
                    </a:lnTo>
                    <a:cubicBezTo>
                      <a:pt x="1380008" y="586612"/>
                      <a:pt x="1384917" y="583118"/>
                      <a:pt x="1390971" y="583118"/>
                    </a:cubicBezTo>
                    <a:close/>
                    <a:moveTo>
                      <a:pt x="761662" y="583118"/>
                    </a:moveTo>
                    <a:lnTo>
                      <a:pt x="763846" y="583118"/>
                    </a:lnTo>
                    <a:lnTo>
                      <a:pt x="770909" y="583118"/>
                    </a:lnTo>
                    <a:cubicBezTo>
                      <a:pt x="776964" y="583118"/>
                      <a:pt x="781873" y="586612"/>
                      <a:pt x="781873" y="590923"/>
                    </a:cubicBezTo>
                    <a:cubicBezTo>
                      <a:pt x="781873" y="594171"/>
                      <a:pt x="781873" y="597420"/>
                      <a:pt x="781874" y="600668"/>
                    </a:cubicBezTo>
                    <a:cubicBezTo>
                      <a:pt x="781873" y="604979"/>
                      <a:pt x="776964" y="608473"/>
                      <a:pt x="770909" y="608473"/>
                    </a:cubicBezTo>
                    <a:lnTo>
                      <a:pt x="763846" y="608473"/>
                    </a:lnTo>
                    <a:lnTo>
                      <a:pt x="761663" y="608473"/>
                    </a:lnTo>
                    <a:cubicBezTo>
                      <a:pt x="755607" y="608473"/>
                      <a:pt x="750698" y="604979"/>
                      <a:pt x="750698" y="600668"/>
                    </a:cubicBezTo>
                    <a:lnTo>
                      <a:pt x="750698" y="590923"/>
                    </a:lnTo>
                    <a:cubicBezTo>
                      <a:pt x="750698" y="586612"/>
                      <a:pt x="755607" y="583118"/>
                      <a:pt x="761662" y="583118"/>
                    </a:cubicBezTo>
                    <a:close/>
                    <a:moveTo>
                      <a:pt x="131159" y="583118"/>
                    </a:moveTo>
                    <a:lnTo>
                      <a:pt x="134537" y="583118"/>
                    </a:lnTo>
                    <a:lnTo>
                      <a:pt x="141599" y="583118"/>
                    </a:lnTo>
                    <a:cubicBezTo>
                      <a:pt x="147655" y="583118"/>
                      <a:pt x="152564" y="586612"/>
                      <a:pt x="152564" y="590923"/>
                    </a:cubicBezTo>
                    <a:cubicBezTo>
                      <a:pt x="152564" y="594171"/>
                      <a:pt x="152564" y="597420"/>
                      <a:pt x="152564" y="600668"/>
                    </a:cubicBezTo>
                    <a:cubicBezTo>
                      <a:pt x="152564" y="604979"/>
                      <a:pt x="147655" y="608473"/>
                      <a:pt x="141599" y="608473"/>
                    </a:cubicBezTo>
                    <a:lnTo>
                      <a:pt x="134537" y="608473"/>
                    </a:lnTo>
                    <a:lnTo>
                      <a:pt x="131159" y="608473"/>
                    </a:lnTo>
                    <a:cubicBezTo>
                      <a:pt x="125103" y="608473"/>
                      <a:pt x="120194" y="604979"/>
                      <a:pt x="120194" y="600668"/>
                    </a:cubicBezTo>
                    <a:lnTo>
                      <a:pt x="120194" y="590923"/>
                    </a:lnTo>
                    <a:cubicBezTo>
                      <a:pt x="120194" y="586612"/>
                      <a:pt x="125103" y="583118"/>
                      <a:pt x="131159" y="583118"/>
                    </a:cubicBezTo>
                    <a:close/>
                    <a:moveTo>
                      <a:pt x="2356365" y="573489"/>
                    </a:moveTo>
                    <a:cubicBezTo>
                      <a:pt x="2358205" y="573548"/>
                      <a:pt x="2360015" y="574105"/>
                      <a:pt x="2361357" y="575149"/>
                    </a:cubicBezTo>
                    <a:lnTo>
                      <a:pt x="2367117" y="579631"/>
                    </a:lnTo>
                    <a:cubicBezTo>
                      <a:pt x="2369801" y="581719"/>
                      <a:pt x="2369599" y="584961"/>
                      <a:pt x="2366666" y="586871"/>
                    </a:cubicBezTo>
                    <a:lnTo>
                      <a:pt x="2360371" y="590972"/>
                    </a:lnTo>
                    <a:cubicBezTo>
                      <a:pt x="2357436" y="592883"/>
                      <a:pt x="2352884" y="592739"/>
                      <a:pt x="2350199" y="590651"/>
                    </a:cubicBezTo>
                    <a:lnTo>
                      <a:pt x="2344439" y="586170"/>
                    </a:lnTo>
                    <a:cubicBezTo>
                      <a:pt x="2341755" y="584081"/>
                      <a:pt x="2341958" y="580840"/>
                      <a:pt x="2344890" y="578929"/>
                    </a:cubicBezTo>
                    <a:lnTo>
                      <a:pt x="2351185" y="574828"/>
                    </a:lnTo>
                    <a:cubicBezTo>
                      <a:pt x="2352652" y="573873"/>
                      <a:pt x="2354524" y="573431"/>
                      <a:pt x="2356365" y="573489"/>
                    </a:cubicBezTo>
                    <a:close/>
                    <a:moveTo>
                      <a:pt x="1725734" y="573489"/>
                    </a:moveTo>
                    <a:cubicBezTo>
                      <a:pt x="1727575" y="573548"/>
                      <a:pt x="1729384" y="574105"/>
                      <a:pt x="1730726" y="575149"/>
                    </a:cubicBezTo>
                    <a:lnTo>
                      <a:pt x="1736487" y="579631"/>
                    </a:lnTo>
                    <a:cubicBezTo>
                      <a:pt x="1739171" y="581719"/>
                      <a:pt x="1738968" y="584961"/>
                      <a:pt x="1736035" y="586871"/>
                    </a:cubicBezTo>
                    <a:lnTo>
                      <a:pt x="1729740" y="590972"/>
                    </a:lnTo>
                    <a:cubicBezTo>
                      <a:pt x="1726806" y="592883"/>
                      <a:pt x="1722253" y="592739"/>
                      <a:pt x="1719569" y="590651"/>
                    </a:cubicBezTo>
                    <a:lnTo>
                      <a:pt x="1713809" y="586170"/>
                    </a:lnTo>
                    <a:cubicBezTo>
                      <a:pt x="1711125" y="584081"/>
                      <a:pt x="1711327" y="580840"/>
                      <a:pt x="1714260" y="578929"/>
                    </a:cubicBezTo>
                    <a:lnTo>
                      <a:pt x="1720555" y="574828"/>
                    </a:lnTo>
                    <a:cubicBezTo>
                      <a:pt x="1722022" y="573873"/>
                      <a:pt x="1723893" y="573431"/>
                      <a:pt x="1725734" y="573489"/>
                    </a:cubicBezTo>
                    <a:close/>
                    <a:moveTo>
                      <a:pt x="1095231" y="573489"/>
                    </a:moveTo>
                    <a:cubicBezTo>
                      <a:pt x="1097071" y="573548"/>
                      <a:pt x="1098881" y="574105"/>
                      <a:pt x="1100223" y="575149"/>
                    </a:cubicBezTo>
                    <a:lnTo>
                      <a:pt x="1105983" y="579631"/>
                    </a:lnTo>
                    <a:cubicBezTo>
                      <a:pt x="1108668" y="581719"/>
                      <a:pt x="1108465" y="584961"/>
                      <a:pt x="1105532" y="586871"/>
                    </a:cubicBezTo>
                    <a:lnTo>
                      <a:pt x="1099237" y="590972"/>
                    </a:lnTo>
                    <a:cubicBezTo>
                      <a:pt x="1096303" y="592883"/>
                      <a:pt x="1091749" y="592739"/>
                      <a:pt x="1089066" y="590651"/>
                    </a:cubicBezTo>
                    <a:lnTo>
                      <a:pt x="1083305" y="586170"/>
                    </a:lnTo>
                    <a:cubicBezTo>
                      <a:pt x="1080621" y="584081"/>
                      <a:pt x="1080823" y="580840"/>
                      <a:pt x="1083757" y="578929"/>
                    </a:cubicBezTo>
                    <a:lnTo>
                      <a:pt x="1090052" y="574828"/>
                    </a:lnTo>
                    <a:cubicBezTo>
                      <a:pt x="1091518" y="573873"/>
                      <a:pt x="1093390" y="573431"/>
                      <a:pt x="1095231" y="573489"/>
                    </a:cubicBezTo>
                    <a:close/>
                    <a:moveTo>
                      <a:pt x="465921" y="573489"/>
                    </a:moveTo>
                    <a:cubicBezTo>
                      <a:pt x="467762" y="573548"/>
                      <a:pt x="469571" y="574105"/>
                      <a:pt x="470913" y="575149"/>
                    </a:cubicBezTo>
                    <a:lnTo>
                      <a:pt x="476674" y="579631"/>
                    </a:lnTo>
                    <a:cubicBezTo>
                      <a:pt x="479358" y="581719"/>
                      <a:pt x="479156" y="584961"/>
                      <a:pt x="476222" y="586871"/>
                    </a:cubicBezTo>
                    <a:lnTo>
                      <a:pt x="469927" y="590972"/>
                    </a:lnTo>
                    <a:cubicBezTo>
                      <a:pt x="466993" y="592883"/>
                      <a:pt x="462440" y="592739"/>
                      <a:pt x="459756" y="590651"/>
                    </a:cubicBezTo>
                    <a:lnTo>
                      <a:pt x="453996" y="586170"/>
                    </a:lnTo>
                    <a:cubicBezTo>
                      <a:pt x="451311" y="584081"/>
                      <a:pt x="451514" y="580840"/>
                      <a:pt x="454447" y="578929"/>
                    </a:cubicBezTo>
                    <a:lnTo>
                      <a:pt x="460742" y="574828"/>
                    </a:lnTo>
                    <a:cubicBezTo>
                      <a:pt x="462209" y="573873"/>
                      <a:pt x="464081" y="573431"/>
                      <a:pt x="465921" y="573489"/>
                    </a:cubicBezTo>
                    <a:close/>
                    <a:moveTo>
                      <a:pt x="2185217" y="549243"/>
                    </a:moveTo>
                    <a:cubicBezTo>
                      <a:pt x="2190434" y="549243"/>
                      <a:pt x="2195651" y="550660"/>
                      <a:pt x="2199632" y="553493"/>
                    </a:cubicBezTo>
                    <a:lnTo>
                      <a:pt x="2263057" y="598644"/>
                    </a:lnTo>
                    <a:cubicBezTo>
                      <a:pt x="2271018" y="604311"/>
                      <a:pt x="2271018" y="613500"/>
                      <a:pt x="2263057" y="619167"/>
                    </a:cubicBezTo>
                    <a:lnTo>
                      <a:pt x="2205295" y="660286"/>
                    </a:lnTo>
                    <a:cubicBezTo>
                      <a:pt x="2197334" y="665952"/>
                      <a:pt x="2184427" y="665952"/>
                      <a:pt x="2176465" y="660285"/>
                    </a:cubicBezTo>
                    <a:lnTo>
                      <a:pt x="2113040" y="615135"/>
                    </a:lnTo>
                    <a:cubicBezTo>
                      <a:pt x="2105078" y="609467"/>
                      <a:pt x="2105078" y="600279"/>
                      <a:pt x="2113039" y="594612"/>
                    </a:cubicBezTo>
                    <a:lnTo>
                      <a:pt x="2170801" y="553493"/>
                    </a:lnTo>
                    <a:cubicBezTo>
                      <a:pt x="2174782" y="550660"/>
                      <a:pt x="2179999" y="549243"/>
                      <a:pt x="2185217" y="549243"/>
                    </a:cubicBezTo>
                    <a:close/>
                    <a:moveTo>
                      <a:pt x="1554587" y="549243"/>
                    </a:moveTo>
                    <a:cubicBezTo>
                      <a:pt x="1559804" y="549243"/>
                      <a:pt x="1565021" y="550660"/>
                      <a:pt x="1569001" y="553493"/>
                    </a:cubicBezTo>
                    <a:lnTo>
                      <a:pt x="1632427" y="598644"/>
                    </a:lnTo>
                    <a:cubicBezTo>
                      <a:pt x="1640388" y="604311"/>
                      <a:pt x="1640388" y="613500"/>
                      <a:pt x="1632427" y="619167"/>
                    </a:cubicBezTo>
                    <a:lnTo>
                      <a:pt x="1574664" y="660286"/>
                    </a:lnTo>
                    <a:cubicBezTo>
                      <a:pt x="1566703" y="665952"/>
                      <a:pt x="1553796" y="665952"/>
                      <a:pt x="1545834" y="660285"/>
                    </a:cubicBezTo>
                    <a:lnTo>
                      <a:pt x="1482409" y="615135"/>
                    </a:lnTo>
                    <a:cubicBezTo>
                      <a:pt x="1474448" y="609467"/>
                      <a:pt x="1474448" y="600279"/>
                      <a:pt x="1482409" y="594612"/>
                    </a:cubicBezTo>
                    <a:lnTo>
                      <a:pt x="1540171" y="553493"/>
                    </a:lnTo>
                    <a:cubicBezTo>
                      <a:pt x="1544151" y="550660"/>
                      <a:pt x="1549369" y="549243"/>
                      <a:pt x="1554587" y="549243"/>
                    </a:cubicBezTo>
                    <a:close/>
                    <a:moveTo>
                      <a:pt x="924083" y="549243"/>
                    </a:moveTo>
                    <a:cubicBezTo>
                      <a:pt x="929300" y="549243"/>
                      <a:pt x="934517" y="550660"/>
                      <a:pt x="938498" y="553493"/>
                    </a:cubicBezTo>
                    <a:lnTo>
                      <a:pt x="1001923" y="598644"/>
                    </a:lnTo>
                    <a:cubicBezTo>
                      <a:pt x="1009885" y="604311"/>
                      <a:pt x="1009885" y="613500"/>
                      <a:pt x="1001923" y="619167"/>
                    </a:cubicBezTo>
                    <a:lnTo>
                      <a:pt x="944161" y="660286"/>
                    </a:lnTo>
                    <a:cubicBezTo>
                      <a:pt x="936200" y="665952"/>
                      <a:pt x="923292" y="665952"/>
                      <a:pt x="915331" y="660285"/>
                    </a:cubicBezTo>
                    <a:lnTo>
                      <a:pt x="851906" y="615135"/>
                    </a:lnTo>
                    <a:cubicBezTo>
                      <a:pt x="843945" y="609467"/>
                      <a:pt x="843945" y="600279"/>
                      <a:pt x="851905" y="594612"/>
                    </a:cubicBezTo>
                    <a:lnTo>
                      <a:pt x="909667" y="553493"/>
                    </a:lnTo>
                    <a:cubicBezTo>
                      <a:pt x="913648" y="550660"/>
                      <a:pt x="918866" y="549243"/>
                      <a:pt x="924083" y="549243"/>
                    </a:cubicBezTo>
                    <a:close/>
                    <a:moveTo>
                      <a:pt x="294773" y="549243"/>
                    </a:moveTo>
                    <a:cubicBezTo>
                      <a:pt x="299990" y="549243"/>
                      <a:pt x="305208" y="550660"/>
                      <a:pt x="309188" y="553493"/>
                    </a:cubicBezTo>
                    <a:lnTo>
                      <a:pt x="372613" y="598644"/>
                    </a:lnTo>
                    <a:cubicBezTo>
                      <a:pt x="380575" y="604311"/>
                      <a:pt x="380575" y="613500"/>
                      <a:pt x="372613" y="619167"/>
                    </a:cubicBezTo>
                    <a:lnTo>
                      <a:pt x="314852" y="660286"/>
                    </a:lnTo>
                    <a:cubicBezTo>
                      <a:pt x="306891" y="665952"/>
                      <a:pt x="293983" y="665952"/>
                      <a:pt x="286021" y="660285"/>
                    </a:cubicBezTo>
                    <a:lnTo>
                      <a:pt x="222596" y="615135"/>
                    </a:lnTo>
                    <a:cubicBezTo>
                      <a:pt x="214635" y="609467"/>
                      <a:pt x="214635" y="600279"/>
                      <a:pt x="222596" y="594612"/>
                    </a:cubicBezTo>
                    <a:lnTo>
                      <a:pt x="280357" y="553493"/>
                    </a:lnTo>
                    <a:cubicBezTo>
                      <a:pt x="284338" y="550660"/>
                      <a:pt x="289556" y="549243"/>
                      <a:pt x="294773" y="549243"/>
                    </a:cubicBezTo>
                    <a:close/>
                    <a:moveTo>
                      <a:pt x="2426540" y="539215"/>
                    </a:moveTo>
                    <a:cubicBezTo>
                      <a:pt x="2429193" y="538948"/>
                      <a:pt x="2431907" y="538951"/>
                      <a:pt x="2434596" y="539239"/>
                    </a:cubicBezTo>
                    <a:cubicBezTo>
                      <a:pt x="2438179" y="539622"/>
                      <a:pt x="2441716" y="540513"/>
                      <a:pt x="2445001" y="541944"/>
                    </a:cubicBezTo>
                    <a:lnTo>
                      <a:pt x="2508379" y="569568"/>
                    </a:lnTo>
                    <a:cubicBezTo>
                      <a:pt x="2521519" y="575296"/>
                      <a:pt x="2525649" y="587522"/>
                      <a:pt x="2517603" y="596876"/>
                    </a:cubicBezTo>
                    <a:lnTo>
                      <a:pt x="2495537" y="622531"/>
                    </a:lnTo>
                    <a:cubicBezTo>
                      <a:pt x="2487491" y="631885"/>
                      <a:pt x="2470316" y="634825"/>
                      <a:pt x="2457176" y="629098"/>
                    </a:cubicBezTo>
                    <a:lnTo>
                      <a:pt x="2393798" y="601474"/>
                    </a:lnTo>
                    <a:cubicBezTo>
                      <a:pt x="2380658" y="595746"/>
                      <a:pt x="2376528" y="583520"/>
                      <a:pt x="2384573" y="574166"/>
                    </a:cubicBezTo>
                    <a:lnTo>
                      <a:pt x="2406640" y="548511"/>
                    </a:lnTo>
                    <a:cubicBezTo>
                      <a:pt x="2411166" y="543249"/>
                      <a:pt x="2418580" y="540017"/>
                      <a:pt x="2426540" y="539215"/>
                    </a:cubicBezTo>
                    <a:close/>
                    <a:moveTo>
                      <a:pt x="1795909" y="539215"/>
                    </a:moveTo>
                    <a:cubicBezTo>
                      <a:pt x="1798563" y="538948"/>
                      <a:pt x="1801277" y="538951"/>
                      <a:pt x="1803964" y="539239"/>
                    </a:cubicBezTo>
                    <a:cubicBezTo>
                      <a:pt x="1807548" y="539622"/>
                      <a:pt x="1811085" y="540513"/>
                      <a:pt x="1814370" y="541944"/>
                    </a:cubicBezTo>
                    <a:lnTo>
                      <a:pt x="1877748" y="569568"/>
                    </a:lnTo>
                    <a:cubicBezTo>
                      <a:pt x="1890888" y="575296"/>
                      <a:pt x="1895019" y="587522"/>
                      <a:pt x="1886973" y="596876"/>
                    </a:cubicBezTo>
                    <a:lnTo>
                      <a:pt x="1864906" y="622531"/>
                    </a:lnTo>
                    <a:cubicBezTo>
                      <a:pt x="1856860" y="631885"/>
                      <a:pt x="1839686" y="634825"/>
                      <a:pt x="1826545" y="629098"/>
                    </a:cubicBezTo>
                    <a:lnTo>
                      <a:pt x="1763168" y="601474"/>
                    </a:lnTo>
                    <a:cubicBezTo>
                      <a:pt x="1750027" y="595746"/>
                      <a:pt x="1745897" y="583520"/>
                      <a:pt x="1753943" y="574166"/>
                    </a:cubicBezTo>
                    <a:lnTo>
                      <a:pt x="1776010" y="548511"/>
                    </a:lnTo>
                    <a:cubicBezTo>
                      <a:pt x="1780535" y="543249"/>
                      <a:pt x="1787950" y="540017"/>
                      <a:pt x="1795909" y="539215"/>
                    </a:cubicBezTo>
                    <a:close/>
                    <a:moveTo>
                      <a:pt x="1165406" y="539215"/>
                    </a:moveTo>
                    <a:cubicBezTo>
                      <a:pt x="1168060" y="538948"/>
                      <a:pt x="1170773" y="538951"/>
                      <a:pt x="1173461" y="539239"/>
                    </a:cubicBezTo>
                    <a:cubicBezTo>
                      <a:pt x="1177045" y="539622"/>
                      <a:pt x="1180582" y="540513"/>
                      <a:pt x="1183867" y="541944"/>
                    </a:cubicBezTo>
                    <a:lnTo>
                      <a:pt x="1247245" y="569568"/>
                    </a:lnTo>
                    <a:cubicBezTo>
                      <a:pt x="1260385" y="575296"/>
                      <a:pt x="1264515" y="587522"/>
                      <a:pt x="1256470" y="596876"/>
                    </a:cubicBezTo>
                    <a:lnTo>
                      <a:pt x="1234403" y="622531"/>
                    </a:lnTo>
                    <a:cubicBezTo>
                      <a:pt x="1226357" y="631885"/>
                      <a:pt x="1209182" y="634825"/>
                      <a:pt x="1196041" y="629098"/>
                    </a:cubicBezTo>
                    <a:lnTo>
                      <a:pt x="1132665" y="601474"/>
                    </a:lnTo>
                    <a:cubicBezTo>
                      <a:pt x="1119524" y="595746"/>
                      <a:pt x="1115394" y="583520"/>
                      <a:pt x="1123440" y="574166"/>
                    </a:cubicBezTo>
                    <a:lnTo>
                      <a:pt x="1145506" y="548511"/>
                    </a:lnTo>
                    <a:cubicBezTo>
                      <a:pt x="1150032" y="543249"/>
                      <a:pt x="1157446" y="540017"/>
                      <a:pt x="1165406" y="539215"/>
                    </a:cubicBezTo>
                    <a:close/>
                    <a:moveTo>
                      <a:pt x="536097" y="539215"/>
                    </a:moveTo>
                    <a:cubicBezTo>
                      <a:pt x="538750" y="538948"/>
                      <a:pt x="541463" y="538951"/>
                      <a:pt x="544152" y="539239"/>
                    </a:cubicBezTo>
                    <a:cubicBezTo>
                      <a:pt x="547735" y="539622"/>
                      <a:pt x="551273" y="540513"/>
                      <a:pt x="554557" y="541944"/>
                    </a:cubicBezTo>
                    <a:lnTo>
                      <a:pt x="617935" y="569568"/>
                    </a:lnTo>
                    <a:cubicBezTo>
                      <a:pt x="631075" y="575296"/>
                      <a:pt x="635206" y="587522"/>
                      <a:pt x="627160" y="596876"/>
                    </a:cubicBezTo>
                    <a:lnTo>
                      <a:pt x="605094" y="622531"/>
                    </a:lnTo>
                    <a:cubicBezTo>
                      <a:pt x="597047" y="631885"/>
                      <a:pt x="579873" y="634825"/>
                      <a:pt x="566732" y="629098"/>
                    </a:cubicBezTo>
                    <a:lnTo>
                      <a:pt x="503355" y="601474"/>
                    </a:lnTo>
                    <a:cubicBezTo>
                      <a:pt x="490215" y="595746"/>
                      <a:pt x="486084" y="583520"/>
                      <a:pt x="494130" y="574166"/>
                    </a:cubicBezTo>
                    <a:lnTo>
                      <a:pt x="516196" y="548511"/>
                    </a:lnTo>
                    <a:cubicBezTo>
                      <a:pt x="520722" y="543249"/>
                      <a:pt x="528136" y="540017"/>
                      <a:pt x="536097" y="539215"/>
                    </a:cubicBezTo>
                    <a:close/>
                    <a:moveTo>
                      <a:pt x="2375826" y="533335"/>
                    </a:moveTo>
                    <a:cubicBezTo>
                      <a:pt x="2378612" y="533577"/>
                      <a:pt x="2381267" y="534576"/>
                      <a:pt x="2383133" y="536274"/>
                    </a:cubicBezTo>
                    <a:lnTo>
                      <a:pt x="2391139" y="543560"/>
                    </a:lnTo>
                    <a:cubicBezTo>
                      <a:pt x="2394870" y="546955"/>
                      <a:pt x="2394028" y="551860"/>
                      <a:pt x="2389258" y="554516"/>
                    </a:cubicBezTo>
                    <a:lnTo>
                      <a:pt x="2378476" y="560521"/>
                    </a:lnTo>
                    <a:cubicBezTo>
                      <a:pt x="2373706" y="563177"/>
                      <a:pt x="2366815" y="562578"/>
                      <a:pt x="2363084" y="559182"/>
                    </a:cubicBezTo>
                    <a:lnTo>
                      <a:pt x="2355077" y="551896"/>
                    </a:lnTo>
                    <a:cubicBezTo>
                      <a:pt x="2351347" y="548501"/>
                      <a:pt x="2352188" y="543595"/>
                      <a:pt x="2356958" y="540939"/>
                    </a:cubicBezTo>
                    <a:lnTo>
                      <a:pt x="2367741" y="534935"/>
                    </a:lnTo>
                    <a:cubicBezTo>
                      <a:pt x="2370126" y="533607"/>
                      <a:pt x="2373041" y="533093"/>
                      <a:pt x="2375826" y="533335"/>
                    </a:cubicBezTo>
                    <a:close/>
                    <a:moveTo>
                      <a:pt x="1745195" y="533335"/>
                    </a:moveTo>
                    <a:cubicBezTo>
                      <a:pt x="1747981" y="533577"/>
                      <a:pt x="1750637" y="534576"/>
                      <a:pt x="1752502" y="536274"/>
                    </a:cubicBezTo>
                    <a:lnTo>
                      <a:pt x="1760508" y="543560"/>
                    </a:lnTo>
                    <a:cubicBezTo>
                      <a:pt x="1764239" y="546955"/>
                      <a:pt x="1763397" y="551860"/>
                      <a:pt x="1758628" y="554516"/>
                    </a:cubicBezTo>
                    <a:lnTo>
                      <a:pt x="1747845" y="560521"/>
                    </a:lnTo>
                    <a:cubicBezTo>
                      <a:pt x="1743076" y="563177"/>
                      <a:pt x="1736185" y="562578"/>
                      <a:pt x="1732454" y="559182"/>
                    </a:cubicBezTo>
                    <a:lnTo>
                      <a:pt x="1724447" y="551896"/>
                    </a:lnTo>
                    <a:cubicBezTo>
                      <a:pt x="1720716" y="548501"/>
                      <a:pt x="1721558" y="543595"/>
                      <a:pt x="1726328" y="540939"/>
                    </a:cubicBezTo>
                    <a:lnTo>
                      <a:pt x="1737110" y="534935"/>
                    </a:lnTo>
                    <a:cubicBezTo>
                      <a:pt x="1739495" y="533607"/>
                      <a:pt x="1742410" y="533093"/>
                      <a:pt x="1745195" y="533335"/>
                    </a:cubicBezTo>
                    <a:close/>
                    <a:moveTo>
                      <a:pt x="1114692" y="533335"/>
                    </a:moveTo>
                    <a:cubicBezTo>
                      <a:pt x="1117478" y="533577"/>
                      <a:pt x="1120133" y="534576"/>
                      <a:pt x="1121998" y="536274"/>
                    </a:cubicBezTo>
                    <a:lnTo>
                      <a:pt x="1130005" y="543560"/>
                    </a:lnTo>
                    <a:cubicBezTo>
                      <a:pt x="1133737" y="546955"/>
                      <a:pt x="1132894" y="551860"/>
                      <a:pt x="1128124" y="554516"/>
                    </a:cubicBezTo>
                    <a:lnTo>
                      <a:pt x="1117341" y="560521"/>
                    </a:lnTo>
                    <a:cubicBezTo>
                      <a:pt x="1112572" y="563177"/>
                      <a:pt x="1105681" y="562578"/>
                      <a:pt x="1101950" y="559182"/>
                    </a:cubicBezTo>
                    <a:lnTo>
                      <a:pt x="1093944" y="551896"/>
                    </a:lnTo>
                    <a:cubicBezTo>
                      <a:pt x="1090213" y="548501"/>
                      <a:pt x="1091055" y="543595"/>
                      <a:pt x="1095825" y="540939"/>
                    </a:cubicBezTo>
                    <a:lnTo>
                      <a:pt x="1106607" y="534935"/>
                    </a:lnTo>
                    <a:cubicBezTo>
                      <a:pt x="1108992" y="533607"/>
                      <a:pt x="1111907" y="533093"/>
                      <a:pt x="1114692" y="533335"/>
                    </a:cubicBezTo>
                    <a:close/>
                    <a:moveTo>
                      <a:pt x="485383" y="533335"/>
                    </a:moveTo>
                    <a:cubicBezTo>
                      <a:pt x="488168" y="533577"/>
                      <a:pt x="490823" y="534576"/>
                      <a:pt x="492689" y="536274"/>
                    </a:cubicBezTo>
                    <a:lnTo>
                      <a:pt x="500695" y="543560"/>
                    </a:lnTo>
                    <a:cubicBezTo>
                      <a:pt x="504427" y="546955"/>
                      <a:pt x="503584" y="551860"/>
                      <a:pt x="498815" y="554516"/>
                    </a:cubicBezTo>
                    <a:lnTo>
                      <a:pt x="488032" y="560521"/>
                    </a:lnTo>
                    <a:cubicBezTo>
                      <a:pt x="483263" y="563177"/>
                      <a:pt x="476372" y="562578"/>
                      <a:pt x="472641" y="559182"/>
                    </a:cubicBezTo>
                    <a:lnTo>
                      <a:pt x="464634" y="551896"/>
                    </a:lnTo>
                    <a:cubicBezTo>
                      <a:pt x="460903" y="548501"/>
                      <a:pt x="461745" y="543595"/>
                      <a:pt x="466515" y="540939"/>
                    </a:cubicBezTo>
                    <a:lnTo>
                      <a:pt x="477297" y="534935"/>
                    </a:lnTo>
                    <a:cubicBezTo>
                      <a:pt x="479682" y="533607"/>
                      <a:pt x="482597" y="533093"/>
                      <a:pt x="485383" y="533335"/>
                    </a:cubicBezTo>
                    <a:close/>
                    <a:moveTo>
                      <a:pt x="2307999" y="533303"/>
                    </a:moveTo>
                    <a:cubicBezTo>
                      <a:pt x="2313521" y="533783"/>
                      <a:pt x="2318787" y="535763"/>
                      <a:pt x="2322486" y="539129"/>
                    </a:cubicBezTo>
                    <a:lnTo>
                      <a:pt x="2338361" y="553576"/>
                    </a:lnTo>
                    <a:cubicBezTo>
                      <a:pt x="2345758" y="560308"/>
                      <a:pt x="2344089" y="570034"/>
                      <a:pt x="2334633" y="575300"/>
                    </a:cubicBezTo>
                    <a:lnTo>
                      <a:pt x="2300567" y="594270"/>
                    </a:lnTo>
                    <a:cubicBezTo>
                      <a:pt x="2291110" y="599536"/>
                      <a:pt x="2277446" y="598347"/>
                      <a:pt x="2270049" y="591615"/>
                    </a:cubicBezTo>
                    <a:lnTo>
                      <a:pt x="2254173" y="577169"/>
                    </a:lnTo>
                    <a:cubicBezTo>
                      <a:pt x="2246776" y="570436"/>
                      <a:pt x="2248446" y="560710"/>
                      <a:pt x="2257902" y="555444"/>
                    </a:cubicBezTo>
                    <a:lnTo>
                      <a:pt x="2291968" y="536474"/>
                    </a:lnTo>
                    <a:cubicBezTo>
                      <a:pt x="2296696" y="533842"/>
                      <a:pt x="2302477" y="532822"/>
                      <a:pt x="2307999" y="533303"/>
                    </a:cubicBezTo>
                    <a:close/>
                    <a:moveTo>
                      <a:pt x="1677368" y="533303"/>
                    </a:moveTo>
                    <a:cubicBezTo>
                      <a:pt x="1682891" y="533783"/>
                      <a:pt x="1688156" y="535763"/>
                      <a:pt x="1691856" y="539129"/>
                    </a:cubicBezTo>
                    <a:lnTo>
                      <a:pt x="1707731" y="553576"/>
                    </a:lnTo>
                    <a:cubicBezTo>
                      <a:pt x="1715128" y="560308"/>
                      <a:pt x="1713459" y="570034"/>
                      <a:pt x="1704002" y="575300"/>
                    </a:cubicBezTo>
                    <a:lnTo>
                      <a:pt x="1669937" y="594270"/>
                    </a:lnTo>
                    <a:cubicBezTo>
                      <a:pt x="1660480" y="599536"/>
                      <a:pt x="1646816" y="598347"/>
                      <a:pt x="1639419" y="591615"/>
                    </a:cubicBezTo>
                    <a:lnTo>
                      <a:pt x="1623543" y="577169"/>
                    </a:lnTo>
                    <a:cubicBezTo>
                      <a:pt x="1616146" y="570436"/>
                      <a:pt x="1617815" y="560710"/>
                      <a:pt x="1627272" y="555444"/>
                    </a:cubicBezTo>
                    <a:lnTo>
                      <a:pt x="1661338" y="536474"/>
                    </a:lnTo>
                    <a:cubicBezTo>
                      <a:pt x="1666066" y="533842"/>
                      <a:pt x="1671846" y="532822"/>
                      <a:pt x="1677368" y="533303"/>
                    </a:cubicBezTo>
                    <a:close/>
                    <a:moveTo>
                      <a:pt x="1046865" y="533303"/>
                    </a:moveTo>
                    <a:cubicBezTo>
                      <a:pt x="1052388" y="533783"/>
                      <a:pt x="1057653" y="535763"/>
                      <a:pt x="1061352" y="539129"/>
                    </a:cubicBezTo>
                    <a:lnTo>
                      <a:pt x="1077227" y="553576"/>
                    </a:lnTo>
                    <a:cubicBezTo>
                      <a:pt x="1084625" y="560308"/>
                      <a:pt x="1082956" y="570034"/>
                      <a:pt x="1073499" y="575300"/>
                    </a:cubicBezTo>
                    <a:lnTo>
                      <a:pt x="1039433" y="594270"/>
                    </a:lnTo>
                    <a:cubicBezTo>
                      <a:pt x="1029976" y="599536"/>
                      <a:pt x="1016313" y="598347"/>
                      <a:pt x="1008915" y="591615"/>
                    </a:cubicBezTo>
                    <a:lnTo>
                      <a:pt x="993040" y="577169"/>
                    </a:lnTo>
                    <a:cubicBezTo>
                      <a:pt x="985643" y="570436"/>
                      <a:pt x="987312" y="560710"/>
                      <a:pt x="996768" y="555444"/>
                    </a:cubicBezTo>
                    <a:lnTo>
                      <a:pt x="1030834" y="536474"/>
                    </a:lnTo>
                    <a:cubicBezTo>
                      <a:pt x="1035563" y="533842"/>
                      <a:pt x="1041343" y="532822"/>
                      <a:pt x="1046865" y="533303"/>
                    </a:cubicBezTo>
                    <a:close/>
                    <a:moveTo>
                      <a:pt x="417556" y="533303"/>
                    </a:moveTo>
                    <a:cubicBezTo>
                      <a:pt x="423078" y="533783"/>
                      <a:pt x="428343" y="535763"/>
                      <a:pt x="432042" y="539129"/>
                    </a:cubicBezTo>
                    <a:lnTo>
                      <a:pt x="447917" y="553576"/>
                    </a:lnTo>
                    <a:cubicBezTo>
                      <a:pt x="455315" y="560308"/>
                      <a:pt x="453646" y="570034"/>
                      <a:pt x="444190" y="575300"/>
                    </a:cubicBezTo>
                    <a:lnTo>
                      <a:pt x="410124" y="594270"/>
                    </a:lnTo>
                    <a:cubicBezTo>
                      <a:pt x="400667" y="599536"/>
                      <a:pt x="387003" y="598347"/>
                      <a:pt x="379606" y="591615"/>
                    </a:cubicBezTo>
                    <a:lnTo>
                      <a:pt x="363730" y="577169"/>
                    </a:lnTo>
                    <a:cubicBezTo>
                      <a:pt x="356333" y="570436"/>
                      <a:pt x="358002" y="560710"/>
                      <a:pt x="367459" y="555444"/>
                    </a:cubicBezTo>
                    <a:lnTo>
                      <a:pt x="401525" y="536474"/>
                    </a:lnTo>
                    <a:cubicBezTo>
                      <a:pt x="406253" y="533842"/>
                      <a:pt x="412033" y="532822"/>
                      <a:pt x="417556" y="533303"/>
                    </a:cubicBezTo>
                    <a:close/>
                    <a:moveTo>
                      <a:pt x="2526084" y="532854"/>
                    </a:moveTo>
                    <a:lnTo>
                      <a:pt x="2532979" y="572118"/>
                    </a:lnTo>
                    <a:lnTo>
                      <a:pt x="2519574" y="563283"/>
                    </a:lnTo>
                    <a:cubicBezTo>
                      <a:pt x="2509740" y="556803"/>
                      <a:pt x="2509148" y="545874"/>
                      <a:pt x="2518253" y="538875"/>
                    </a:cubicBezTo>
                    <a:close/>
                    <a:moveTo>
                      <a:pt x="2102356" y="525521"/>
                    </a:moveTo>
                    <a:cubicBezTo>
                      <a:pt x="2105155" y="525521"/>
                      <a:pt x="2107953" y="526281"/>
                      <a:pt x="2110088" y="527801"/>
                    </a:cubicBezTo>
                    <a:lnTo>
                      <a:pt x="2141070" y="549856"/>
                    </a:lnTo>
                    <a:cubicBezTo>
                      <a:pt x="2145340" y="552896"/>
                      <a:pt x="2145340" y="557825"/>
                      <a:pt x="2141070" y="560864"/>
                    </a:cubicBezTo>
                    <a:lnTo>
                      <a:pt x="2097862" y="591622"/>
                    </a:lnTo>
                    <a:cubicBezTo>
                      <a:pt x="2093592" y="594662"/>
                      <a:pt x="2086669" y="594662"/>
                      <a:pt x="2082398" y="591622"/>
                    </a:cubicBezTo>
                    <a:lnTo>
                      <a:pt x="2051416" y="569567"/>
                    </a:lnTo>
                    <a:cubicBezTo>
                      <a:pt x="2047146" y="566528"/>
                      <a:pt x="2047146" y="561599"/>
                      <a:pt x="2051416" y="558559"/>
                    </a:cubicBezTo>
                    <a:lnTo>
                      <a:pt x="2094624" y="527801"/>
                    </a:lnTo>
                    <a:cubicBezTo>
                      <a:pt x="2096759" y="526281"/>
                      <a:pt x="2099557" y="525521"/>
                      <a:pt x="2102356" y="525521"/>
                    </a:cubicBezTo>
                    <a:close/>
                    <a:moveTo>
                      <a:pt x="1471725" y="525521"/>
                    </a:moveTo>
                    <a:cubicBezTo>
                      <a:pt x="1474524" y="525521"/>
                      <a:pt x="1477322" y="526281"/>
                      <a:pt x="1479457" y="527801"/>
                    </a:cubicBezTo>
                    <a:lnTo>
                      <a:pt x="1510440" y="549856"/>
                    </a:lnTo>
                    <a:cubicBezTo>
                      <a:pt x="1514710" y="552896"/>
                      <a:pt x="1514709" y="557825"/>
                      <a:pt x="1510440" y="560864"/>
                    </a:cubicBezTo>
                    <a:lnTo>
                      <a:pt x="1467232" y="591622"/>
                    </a:lnTo>
                    <a:cubicBezTo>
                      <a:pt x="1462961" y="594662"/>
                      <a:pt x="1456038" y="594662"/>
                      <a:pt x="1451768" y="591622"/>
                    </a:cubicBezTo>
                    <a:lnTo>
                      <a:pt x="1420785" y="569567"/>
                    </a:lnTo>
                    <a:cubicBezTo>
                      <a:pt x="1416516" y="566528"/>
                      <a:pt x="1416516" y="561599"/>
                      <a:pt x="1420785" y="558559"/>
                    </a:cubicBezTo>
                    <a:lnTo>
                      <a:pt x="1463993" y="527801"/>
                    </a:lnTo>
                    <a:cubicBezTo>
                      <a:pt x="1466128" y="526281"/>
                      <a:pt x="1468927" y="525521"/>
                      <a:pt x="1471725" y="525521"/>
                    </a:cubicBezTo>
                    <a:close/>
                    <a:moveTo>
                      <a:pt x="841221" y="525521"/>
                    </a:moveTo>
                    <a:cubicBezTo>
                      <a:pt x="844021" y="525521"/>
                      <a:pt x="846819" y="526281"/>
                      <a:pt x="848954" y="527801"/>
                    </a:cubicBezTo>
                    <a:lnTo>
                      <a:pt x="879936" y="549856"/>
                    </a:lnTo>
                    <a:cubicBezTo>
                      <a:pt x="884207" y="552896"/>
                      <a:pt x="884206" y="557825"/>
                      <a:pt x="879936" y="560864"/>
                    </a:cubicBezTo>
                    <a:lnTo>
                      <a:pt x="836728" y="591622"/>
                    </a:lnTo>
                    <a:cubicBezTo>
                      <a:pt x="832458" y="594662"/>
                      <a:pt x="825535" y="594662"/>
                      <a:pt x="821264" y="591622"/>
                    </a:cubicBezTo>
                    <a:lnTo>
                      <a:pt x="790282" y="569567"/>
                    </a:lnTo>
                    <a:cubicBezTo>
                      <a:pt x="786012" y="566528"/>
                      <a:pt x="786012" y="561599"/>
                      <a:pt x="790282" y="558559"/>
                    </a:cubicBezTo>
                    <a:lnTo>
                      <a:pt x="833489" y="527801"/>
                    </a:lnTo>
                    <a:cubicBezTo>
                      <a:pt x="835625" y="526281"/>
                      <a:pt x="838423" y="525521"/>
                      <a:pt x="841221" y="525521"/>
                    </a:cubicBezTo>
                    <a:close/>
                    <a:moveTo>
                      <a:pt x="211912" y="525521"/>
                    </a:moveTo>
                    <a:cubicBezTo>
                      <a:pt x="214711" y="525521"/>
                      <a:pt x="217509" y="526281"/>
                      <a:pt x="219644" y="527801"/>
                    </a:cubicBezTo>
                    <a:lnTo>
                      <a:pt x="250627" y="549856"/>
                    </a:lnTo>
                    <a:cubicBezTo>
                      <a:pt x="254897" y="552896"/>
                      <a:pt x="254896" y="557825"/>
                      <a:pt x="250627" y="560864"/>
                    </a:cubicBezTo>
                    <a:lnTo>
                      <a:pt x="207419" y="591622"/>
                    </a:lnTo>
                    <a:cubicBezTo>
                      <a:pt x="203149" y="594662"/>
                      <a:pt x="196225" y="594662"/>
                      <a:pt x="191955" y="591622"/>
                    </a:cubicBezTo>
                    <a:lnTo>
                      <a:pt x="160973" y="569567"/>
                    </a:lnTo>
                    <a:cubicBezTo>
                      <a:pt x="156702" y="566528"/>
                      <a:pt x="156702" y="561599"/>
                      <a:pt x="160973" y="558559"/>
                    </a:cubicBezTo>
                    <a:lnTo>
                      <a:pt x="204180" y="527801"/>
                    </a:lnTo>
                    <a:cubicBezTo>
                      <a:pt x="206315" y="526281"/>
                      <a:pt x="209114" y="525521"/>
                      <a:pt x="211912" y="525521"/>
                    </a:cubicBezTo>
                    <a:close/>
                    <a:moveTo>
                      <a:pt x="2493031" y="525468"/>
                    </a:moveTo>
                    <a:cubicBezTo>
                      <a:pt x="2494970" y="525849"/>
                      <a:pt x="2496707" y="526755"/>
                      <a:pt x="2497779" y="528098"/>
                    </a:cubicBezTo>
                    <a:lnTo>
                      <a:pt x="2503787" y="535622"/>
                    </a:lnTo>
                    <a:cubicBezTo>
                      <a:pt x="2505932" y="538308"/>
                      <a:pt x="2504612" y="541724"/>
                      <a:pt x="2500839" y="543251"/>
                    </a:cubicBezTo>
                    <a:lnTo>
                      <a:pt x="2490488" y="547440"/>
                    </a:lnTo>
                    <a:cubicBezTo>
                      <a:pt x="2486714" y="548967"/>
                      <a:pt x="2481914" y="548027"/>
                      <a:pt x="2479769" y="545341"/>
                    </a:cubicBezTo>
                    <a:lnTo>
                      <a:pt x="2473761" y="537818"/>
                    </a:lnTo>
                    <a:cubicBezTo>
                      <a:pt x="2471616" y="535132"/>
                      <a:pt x="2472936" y="531715"/>
                      <a:pt x="2476710" y="530188"/>
                    </a:cubicBezTo>
                    <a:lnTo>
                      <a:pt x="2487061" y="526000"/>
                    </a:lnTo>
                    <a:cubicBezTo>
                      <a:pt x="2488947" y="525236"/>
                      <a:pt x="2491090" y="525089"/>
                      <a:pt x="2493031" y="525468"/>
                    </a:cubicBezTo>
                    <a:close/>
                    <a:moveTo>
                      <a:pt x="1862400" y="525468"/>
                    </a:moveTo>
                    <a:cubicBezTo>
                      <a:pt x="1864340" y="525849"/>
                      <a:pt x="1866076" y="526755"/>
                      <a:pt x="1867149" y="528098"/>
                    </a:cubicBezTo>
                    <a:lnTo>
                      <a:pt x="1873156" y="535622"/>
                    </a:lnTo>
                    <a:cubicBezTo>
                      <a:pt x="1875302" y="538308"/>
                      <a:pt x="1873982" y="541724"/>
                      <a:pt x="1870208" y="543251"/>
                    </a:cubicBezTo>
                    <a:lnTo>
                      <a:pt x="1859857" y="547440"/>
                    </a:lnTo>
                    <a:cubicBezTo>
                      <a:pt x="1856083" y="548967"/>
                      <a:pt x="1851284" y="548027"/>
                      <a:pt x="1849138" y="545341"/>
                    </a:cubicBezTo>
                    <a:lnTo>
                      <a:pt x="1843131" y="537818"/>
                    </a:lnTo>
                    <a:cubicBezTo>
                      <a:pt x="1840985" y="535132"/>
                      <a:pt x="1842305" y="531715"/>
                      <a:pt x="1846079" y="530188"/>
                    </a:cubicBezTo>
                    <a:lnTo>
                      <a:pt x="1856431" y="526000"/>
                    </a:lnTo>
                    <a:cubicBezTo>
                      <a:pt x="1858317" y="525236"/>
                      <a:pt x="1860460" y="525089"/>
                      <a:pt x="1862400" y="525468"/>
                    </a:cubicBezTo>
                    <a:close/>
                    <a:moveTo>
                      <a:pt x="1231897" y="525468"/>
                    </a:moveTo>
                    <a:cubicBezTo>
                      <a:pt x="1233836" y="525849"/>
                      <a:pt x="1235572" y="526755"/>
                      <a:pt x="1236646" y="528098"/>
                    </a:cubicBezTo>
                    <a:lnTo>
                      <a:pt x="1242653" y="535622"/>
                    </a:lnTo>
                    <a:cubicBezTo>
                      <a:pt x="1244799" y="538308"/>
                      <a:pt x="1243479" y="541724"/>
                      <a:pt x="1239705" y="543251"/>
                    </a:cubicBezTo>
                    <a:lnTo>
                      <a:pt x="1229354" y="547440"/>
                    </a:lnTo>
                    <a:cubicBezTo>
                      <a:pt x="1225580" y="548967"/>
                      <a:pt x="1220781" y="548027"/>
                      <a:pt x="1218635" y="545341"/>
                    </a:cubicBezTo>
                    <a:lnTo>
                      <a:pt x="1212628" y="537818"/>
                    </a:lnTo>
                    <a:cubicBezTo>
                      <a:pt x="1210482" y="535132"/>
                      <a:pt x="1211802" y="531715"/>
                      <a:pt x="1215576" y="530188"/>
                    </a:cubicBezTo>
                    <a:lnTo>
                      <a:pt x="1225927" y="526000"/>
                    </a:lnTo>
                    <a:cubicBezTo>
                      <a:pt x="1227814" y="525236"/>
                      <a:pt x="1229956" y="525089"/>
                      <a:pt x="1231897" y="525468"/>
                    </a:cubicBezTo>
                    <a:close/>
                    <a:moveTo>
                      <a:pt x="602587" y="525468"/>
                    </a:moveTo>
                    <a:cubicBezTo>
                      <a:pt x="604527" y="525849"/>
                      <a:pt x="606263" y="526755"/>
                      <a:pt x="607336" y="528098"/>
                    </a:cubicBezTo>
                    <a:lnTo>
                      <a:pt x="613343" y="535622"/>
                    </a:lnTo>
                    <a:cubicBezTo>
                      <a:pt x="615489" y="538308"/>
                      <a:pt x="614169" y="541724"/>
                      <a:pt x="610395" y="543251"/>
                    </a:cubicBezTo>
                    <a:lnTo>
                      <a:pt x="600044" y="547440"/>
                    </a:lnTo>
                    <a:cubicBezTo>
                      <a:pt x="596270" y="548967"/>
                      <a:pt x="591471" y="548027"/>
                      <a:pt x="589326" y="545341"/>
                    </a:cubicBezTo>
                    <a:lnTo>
                      <a:pt x="583318" y="537818"/>
                    </a:lnTo>
                    <a:cubicBezTo>
                      <a:pt x="581172" y="535132"/>
                      <a:pt x="582493" y="531715"/>
                      <a:pt x="586266" y="530188"/>
                    </a:cubicBezTo>
                    <a:lnTo>
                      <a:pt x="596617" y="526000"/>
                    </a:lnTo>
                    <a:cubicBezTo>
                      <a:pt x="598504" y="525236"/>
                      <a:pt x="600647" y="525089"/>
                      <a:pt x="602587" y="525468"/>
                    </a:cubicBezTo>
                    <a:close/>
                    <a:moveTo>
                      <a:pt x="2155207" y="521901"/>
                    </a:moveTo>
                    <a:lnTo>
                      <a:pt x="2168202" y="521901"/>
                    </a:lnTo>
                    <a:cubicBezTo>
                      <a:pt x="2174258" y="521901"/>
                      <a:pt x="2179166" y="525396"/>
                      <a:pt x="2179166" y="529706"/>
                    </a:cubicBezTo>
                    <a:cubicBezTo>
                      <a:pt x="2179166" y="532955"/>
                      <a:pt x="2179166" y="536203"/>
                      <a:pt x="2179166" y="539451"/>
                    </a:cubicBezTo>
                    <a:cubicBezTo>
                      <a:pt x="2179166" y="543762"/>
                      <a:pt x="2174258" y="547257"/>
                      <a:pt x="2168202" y="547257"/>
                    </a:cubicBezTo>
                    <a:lnTo>
                      <a:pt x="2155207" y="547257"/>
                    </a:lnTo>
                    <a:cubicBezTo>
                      <a:pt x="2149152" y="547257"/>
                      <a:pt x="2144242" y="543762"/>
                      <a:pt x="2144242" y="539451"/>
                    </a:cubicBezTo>
                    <a:lnTo>
                      <a:pt x="2144242" y="529706"/>
                    </a:lnTo>
                    <a:cubicBezTo>
                      <a:pt x="2144242" y="525396"/>
                      <a:pt x="2149152" y="521901"/>
                      <a:pt x="2155207" y="521901"/>
                    </a:cubicBezTo>
                    <a:close/>
                    <a:moveTo>
                      <a:pt x="1524576" y="521901"/>
                    </a:moveTo>
                    <a:lnTo>
                      <a:pt x="1537571" y="521901"/>
                    </a:lnTo>
                    <a:cubicBezTo>
                      <a:pt x="1543627" y="521901"/>
                      <a:pt x="1548536" y="525396"/>
                      <a:pt x="1548536" y="529706"/>
                    </a:cubicBezTo>
                    <a:cubicBezTo>
                      <a:pt x="1548536" y="532955"/>
                      <a:pt x="1548536" y="536203"/>
                      <a:pt x="1548535" y="539451"/>
                    </a:cubicBezTo>
                    <a:cubicBezTo>
                      <a:pt x="1548536" y="543762"/>
                      <a:pt x="1543627" y="547257"/>
                      <a:pt x="1537571" y="547257"/>
                    </a:cubicBezTo>
                    <a:lnTo>
                      <a:pt x="1524577" y="547257"/>
                    </a:lnTo>
                    <a:cubicBezTo>
                      <a:pt x="1518521" y="547257"/>
                      <a:pt x="1513612" y="543762"/>
                      <a:pt x="1513612" y="539451"/>
                    </a:cubicBezTo>
                    <a:lnTo>
                      <a:pt x="1513612" y="529706"/>
                    </a:lnTo>
                    <a:cubicBezTo>
                      <a:pt x="1513612" y="525396"/>
                      <a:pt x="1518521" y="521901"/>
                      <a:pt x="1524576" y="521901"/>
                    </a:cubicBezTo>
                    <a:close/>
                    <a:moveTo>
                      <a:pt x="894073" y="521901"/>
                    </a:moveTo>
                    <a:lnTo>
                      <a:pt x="907067" y="521901"/>
                    </a:lnTo>
                    <a:cubicBezTo>
                      <a:pt x="913124" y="521901"/>
                      <a:pt x="918033" y="525396"/>
                      <a:pt x="918033" y="529706"/>
                    </a:cubicBezTo>
                    <a:cubicBezTo>
                      <a:pt x="918033" y="532955"/>
                      <a:pt x="918032" y="536203"/>
                      <a:pt x="918032" y="539451"/>
                    </a:cubicBezTo>
                    <a:cubicBezTo>
                      <a:pt x="918033" y="543762"/>
                      <a:pt x="913124" y="547257"/>
                      <a:pt x="907067" y="547257"/>
                    </a:cubicBezTo>
                    <a:lnTo>
                      <a:pt x="894074" y="547257"/>
                    </a:lnTo>
                    <a:cubicBezTo>
                      <a:pt x="888018" y="547257"/>
                      <a:pt x="883109" y="543762"/>
                      <a:pt x="883109" y="539451"/>
                    </a:cubicBezTo>
                    <a:lnTo>
                      <a:pt x="883109" y="529706"/>
                    </a:lnTo>
                    <a:cubicBezTo>
                      <a:pt x="883109" y="525396"/>
                      <a:pt x="888018" y="521901"/>
                      <a:pt x="894073" y="521901"/>
                    </a:cubicBezTo>
                    <a:close/>
                    <a:moveTo>
                      <a:pt x="264763" y="521901"/>
                    </a:moveTo>
                    <a:lnTo>
                      <a:pt x="277758" y="521901"/>
                    </a:lnTo>
                    <a:cubicBezTo>
                      <a:pt x="283814" y="521901"/>
                      <a:pt x="288723" y="525396"/>
                      <a:pt x="288723" y="529706"/>
                    </a:cubicBezTo>
                    <a:cubicBezTo>
                      <a:pt x="288723" y="532955"/>
                      <a:pt x="288723" y="536203"/>
                      <a:pt x="288723" y="539451"/>
                    </a:cubicBezTo>
                    <a:cubicBezTo>
                      <a:pt x="288723" y="543762"/>
                      <a:pt x="283814" y="547257"/>
                      <a:pt x="277758" y="547257"/>
                    </a:cubicBezTo>
                    <a:lnTo>
                      <a:pt x="264764" y="547257"/>
                    </a:lnTo>
                    <a:cubicBezTo>
                      <a:pt x="258708" y="547257"/>
                      <a:pt x="253799" y="543762"/>
                      <a:pt x="253799" y="539451"/>
                    </a:cubicBezTo>
                    <a:lnTo>
                      <a:pt x="253799" y="529706"/>
                    </a:lnTo>
                    <a:cubicBezTo>
                      <a:pt x="253799" y="525396"/>
                      <a:pt x="258708" y="521901"/>
                      <a:pt x="264763" y="521901"/>
                    </a:cubicBezTo>
                    <a:close/>
                    <a:moveTo>
                      <a:pt x="52987" y="517796"/>
                    </a:moveTo>
                    <a:lnTo>
                      <a:pt x="56563" y="518737"/>
                    </a:lnTo>
                    <a:lnTo>
                      <a:pt x="106346" y="551547"/>
                    </a:lnTo>
                    <a:cubicBezTo>
                      <a:pt x="116179" y="558027"/>
                      <a:pt x="116770" y="568956"/>
                      <a:pt x="107667" y="575956"/>
                    </a:cubicBezTo>
                    <a:lnTo>
                      <a:pt x="82699" y="595153"/>
                    </a:lnTo>
                    <a:cubicBezTo>
                      <a:pt x="73595" y="602153"/>
                      <a:pt x="58244" y="602574"/>
                      <a:pt x="48411" y="596093"/>
                    </a:cubicBezTo>
                    <a:lnTo>
                      <a:pt x="40188" y="590674"/>
                    </a:lnTo>
                    <a:close/>
                    <a:moveTo>
                      <a:pt x="1929461" y="514152"/>
                    </a:moveTo>
                    <a:cubicBezTo>
                      <a:pt x="1935666" y="513982"/>
                      <a:pt x="1941962" y="515496"/>
                      <a:pt x="1946878" y="518737"/>
                    </a:cubicBezTo>
                    <a:lnTo>
                      <a:pt x="1996662" y="551547"/>
                    </a:lnTo>
                    <a:cubicBezTo>
                      <a:pt x="2006496" y="558027"/>
                      <a:pt x="2007087" y="568956"/>
                      <a:pt x="1997983" y="575956"/>
                    </a:cubicBezTo>
                    <a:lnTo>
                      <a:pt x="1973015" y="595153"/>
                    </a:lnTo>
                    <a:cubicBezTo>
                      <a:pt x="1963912" y="602153"/>
                      <a:pt x="1948560" y="602574"/>
                      <a:pt x="1938727" y="596093"/>
                    </a:cubicBezTo>
                    <a:lnTo>
                      <a:pt x="1888943" y="563283"/>
                    </a:lnTo>
                    <a:cubicBezTo>
                      <a:pt x="1879109" y="556803"/>
                      <a:pt x="1878518" y="545874"/>
                      <a:pt x="1887622" y="538875"/>
                    </a:cubicBezTo>
                    <a:lnTo>
                      <a:pt x="1912590" y="519677"/>
                    </a:lnTo>
                    <a:cubicBezTo>
                      <a:pt x="1917142" y="516176"/>
                      <a:pt x="1923255" y="514321"/>
                      <a:pt x="1929461" y="514152"/>
                    </a:cubicBezTo>
                    <a:close/>
                    <a:moveTo>
                      <a:pt x="1298957" y="514152"/>
                    </a:moveTo>
                    <a:cubicBezTo>
                      <a:pt x="1305163" y="513982"/>
                      <a:pt x="1311458" y="515496"/>
                      <a:pt x="1316375" y="518737"/>
                    </a:cubicBezTo>
                    <a:lnTo>
                      <a:pt x="1366159" y="551547"/>
                    </a:lnTo>
                    <a:cubicBezTo>
                      <a:pt x="1375992" y="558027"/>
                      <a:pt x="1376583" y="568956"/>
                      <a:pt x="1367480" y="575956"/>
                    </a:cubicBezTo>
                    <a:lnTo>
                      <a:pt x="1342512" y="595153"/>
                    </a:lnTo>
                    <a:cubicBezTo>
                      <a:pt x="1333408" y="602153"/>
                      <a:pt x="1318057" y="602574"/>
                      <a:pt x="1308223" y="596093"/>
                    </a:cubicBezTo>
                    <a:lnTo>
                      <a:pt x="1258439" y="563283"/>
                    </a:lnTo>
                    <a:cubicBezTo>
                      <a:pt x="1248606" y="556803"/>
                      <a:pt x="1248015" y="545874"/>
                      <a:pt x="1257119" y="538875"/>
                    </a:cubicBezTo>
                    <a:lnTo>
                      <a:pt x="1282086" y="519677"/>
                    </a:lnTo>
                    <a:cubicBezTo>
                      <a:pt x="1286638" y="516176"/>
                      <a:pt x="1292752" y="514321"/>
                      <a:pt x="1298957" y="514152"/>
                    </a:cubicBezTo>
                    <a:close/>
                    <a:moveTo>
                      <a:pt x="669647" y="514152"/>
                    </a:moveTo>
                    <a:cubicBezTo>
                      <a:pt x="675853" y="513982"/>
                      <a:pt x="682149" y="515496"/>
                      <a:pt x="687066" y="518737"/>
                    </a:cubicBezTo>
                    <a:lnTo>
                      <a:pt x="736849" y="551547"/>
                    </a:lnTo>
                    <a:cubicBezTo>
                      <a:pt x="746682" y="558027"/>
                      <a:pt x="747274" y="568956"/>
                      <a:pt x="738170" y="575956"/>
                    </a:cubicBezTo>
                    <a:lnTo>
                      <a:pt x="713202" y="595153"/>
                    </a:lnTo>
                    <a:cubicBezTo>
                      <a:pt x="704099" y="602153"/>
                      <a:pt x="688748" y="602574"/>
                      <a:pt x="678914" y="596093"/>
                    </a:cubicBezTo>
                    <a:lnTo>
                      <a:pt x="629130" y="563283"/>
                    </a:lnTo>
                    <a:cubicBezTo>
                      <a:pt x="619297" y="556803"/>
                      <a:pt x="618705" y="545874"/>
                      <a:pt x="627809" y="538875"/>
                    </a:cubicBezTo>
                    <a:lnTo>
                      <a:pt x="652777" y="519677"/>
                    </a:lnTo>
                    <a:cubicBezTo>
                      <a:pt x="657329" y="516176"/>
                      <a:pt x="663443" y="514321"/>
                      <a:pt x="669647" y="514152"/>
                    </a:cubicBezTo>
                    <a:close/>
                    <a:moveTo>
                      <a:pt x="2316949" y="509722"/>
                    </a:moveTo>
                    <a:cubicBezTo>
                      <a:pt x="2318790" y="509781"/>
                      <a:pt x="2320600" y="510338"/>
                      <a:pt x="2321942" y="511382"/>
                    </a:cubicBezTo>
                    <a:lnTo>
                      <a:pt x="2327702" y="515864"/>
                    </a:lnTo>
                    <a:cubicBezTo>
                      <a:pt x="2330387" y="517952"/>
                      <a:pt x="2330185" y="521194"/>
                      <a:pt x="2327251" y="523104"/>
                    </a:cubicBezTo>
                    <a:lnTo>
                      <a:pt x="2320956" y="527205"/>
                    </a:lnTo>
                    <a:cubicBezTo>
                      <a:pt x="2318023" y="529116"/>
                      <a:pt x="2313468" y="528972"/>
                      <a:pt x="2310785" y="526884"/>
                    </a:cubicBezTo>
                    <a:lnTo>
                      <a:pt x="2305024" y="522402"/>
                    </a:lnTo>
                    <a:cubicBezTo>
                      <a:pt x="2302341" y="520314"/>
                      <a:pt x="2302543" y="517072"/>
                      <a:pt x="2305475" y="515162"/>
                    </a:cubicBezTo>
                    <a:lnTo>
                      <a:pt x="2311770" y="511061"/>
                    </a:lnTo>
                    <a:cubicBezTo>
                      <a:pt x="2313238" y="510105"/>
                      <a:pt x="2315109" y="509664"/>
                      <a:pt x="2316949" y="509722"/>
                    </a:cubicBezTo>
                    <a:close/>
                    <a:moveTo>
                      <a:pt x="1686319" y="509722"/>
                    </a:moveTo>
                    <a:cubicBezTo>
                      <a:pt x="1688160" y="509781"/>
                      <a:pt x="1689970" y="510338"/>
                      <a:pt x="1691311" y="511382"/>
                    </a:cubicBezTo>
                    <a:lnTo>
                      <a:pt x="1697072" y="515864"/>
                    </a:lnTo>
                    <a:cubicBezTo>
                      <a:pt x="1699756" y="517952"/>
                      <a:pt x="1699554" y="521194"/>
                      <a:pt x="1696620" y="523104"/>
                    </a:cubicBezTo>
                    <a:lnTo>
                      <a:pt x="1690325" y="527205"/>
                    </a:lnTo>
                    <a:cubicBezTo>
                      <a:pt x="1687392" y="529116"/>
                      <a:pt x="1682838" y="528972"/>
                      <a:pt x="1680154" y="526884"/>
                    </a:cubicBezTo>
                    <a:lnTo>
                      <a:pt x="1674394" y="522402"/>
                    </a:lnTo>
                    <a:cubicBezTo>
                      <a:pt x="1671709" y="520314"/>
                      <a:pt x="1671912" y="517072"/>
                      <a:pt x="1674845" y="515162"/>
                    </a:cubicBezTo>
                    <a:lnTo>
                      <a:pt x="1681140" y="511061"/>
                    </a:lnTo>
                    <a:cubicBezTo>
                      <a:pt x="1682608" y="510105"/>
                      <a:pt x="1684479" y="509664"/>
                      <a:pt x="1686319" y="509722"/>
                    </a:cubicBezTo>
                    <a:close/>
                    <a:moveTo>
                      <a:pt x="1055816" y="509722"/>
                    </a:moveTo>
                    <a:cubicBezTo>
                      <a:pt x="1057657" y="509781"/>
                      <a:pt x="1059466" y="510338"/>
                      <a:pt x="1060808" y="511382"/>
                    </a:cubicBezTo>
                    <a:lnTo>
                      <a:pt x="1066568" y="515864"/>
                    </a:lnTo>
                    <a:cubicBezTo>
                      <a:pt x="1069252" y="517952"/>
                      <a:pt x="1069050" y="521194"/>
                      <a:pt x="1066117" y="523104"/>
                    </a:cubicBezTo>
                    <a:lnTo>
                      <a:pt x="1059822" y="527205"/>
                    </a:lnTo>
                    <a:cubicBezTo>
                      <a:pt x="1056888" y="529116"/>
                      <a:pt x="1052335" y="528972"/>
                      <a:pt x="1049651" y="526884"/>
                    </a:cubicBezTo>
                    <a:lnTo>
                      <a:pt x="1043890" y="522402"/>
                    </a:lnTo>
                    <a:cubicBezTo>
                      <a:pt x="1041206" y="520314"/>
                      <a:pt x="1041408" y="517072"/>
                      <a:pt x="1044342" y="515162"/>
                    </a:cubicBezTo>
                    <a:lnTo>
                      <a:pt x="1050637" y="511061"/>
                    </a:lnTo>
                    <a:cubicBezTo>
                      <a:pt x="1052104" y="510105"/>
                      <a:pt x="1053976" y="509664"/>
                      <a:pt x="1055816" y="509722"/>
                    </a:cubicBezTo>
                    <a:close/>
                    <a:moveTo>
                      <a:pt x="426506" y="509722"/>
                    </a:moveTo>
                    <a:cubicBezTo>
                      <a:pt x="428347" y="509781"/>
                      <a:pt x="430157" y="510338"/>
                      <a:pt x="431499" y="511382"/>
                    </a:cubicBezTo>
                    <a:lnTo>
                      <a:pt x="437259" y="515864"/>
                    </a:lnTo>
                    <a:cubicBezTo>
                      <a:pt x="439943" y="517952"/>
                      <a:pt x="439741" y="521194"/>
                      <a:pt x="436808" y="523104"/>
                    </a:cubicBezTo>
                    <a:lnTo>
                      <a:pt x="430512" y="527205"/>
                    </a:lnTo>
                    <a:cubicBezTo>
                      <a:pt x="427579" y="529116"/>
                      <a:pt x="423025" y="528972"/>
                      <a:pt x="420342" y="526884"/>
                    </a:cubicBezTo>
                    <a:lnTo>
                      <a:pt x="414581" y="522402"/>
                    </a:lnTo>
                    <a:cubicBezTo>
                      <a:pt x="411897" y="520314"/>
                      <a:pt x="412099" y="517072"/>
                      <a:pt x="415032" y="515162"/>
                    </a:cubicBezTo>
                    <a:lnTo>
                      <a:pt x="421327" y="511061"/>
                    </a:lnTo>
                    <a:cubicBezTo>
                      <a:pt x="422795" y="510105"/>
                      <a:pt x="424666" y="509664"/>
                      <a:pt x="426506" y="509722"/>
                    </a:cubicBezTo>
                    <a:close/>
                    <a:moveTo>
                      <a:pt x="2130627" y="506321"/>
                    </a:moveTo>
                    <a:cubicBezTo>
                      <a:pt x="2132468" y="506379"/>
                      <a:pt x="2134277" y="506937"/>
                      <a:pt x="2135619" y="507982"/>
                    </a:cubicBezTo>
                    <a:lnTo>
                      <a:pt x="2141379" y="512463"/>
                    </a:lnTo>
                    <a:cubicBezTo>
                      <a:pt x="2144063" y="514551"/>
                      <a:pt x="2143861" y="517793"/>
                      <a:pt x="2140929" y="519703"/>
                    </a:cubicBezTo>
                    <a:lnTo>
                      <a:pt x="2134633" y="523804"/>
                    </a:lnTo>
                    <a:cubicBezTo>
                      <a:pt x="2131699" y="525714"/>
                      <a:pt x="2127146" y="525571"/>
                      <a:pt x="2124462" y="523483"/>
                    </a:cubicBezTo>
                    <a:lnTo>
                      <a:pt x="2118701" y="519001"/>
                    </a:lnTo>
                    <a:cubicBezTo>
                      <a:pt x="2116017" y="516913"/>
                      <a:pt x="2116219" y="513672"/>
                      <a:pt x="2119152" y="511761"/>
                    </a:cubicBezTo>
                    <a:lnTo>
                      <a:pt x="2125448" y="507660"/>
                    </a:lnTo>
                    <a:cubicBezTo>
                      <a:pt x="2126915" y="506705"/>
                      <a:pt x="2128786" y="506263"/>
                      <a:pt x="2130627" y="506321"/>
                    </a:cubicBezTo>
                    <a:close/>
                    <a:moveTo>
                      <a:pt x="1499996" y="506321"/>
                    </a:moveTo>
                    <a:cubicBezTo>
                      <a:pt x="1501837" y="506379"/>
                      <a:pt x="1503646" y="506937"/>
                      <a:pt x="1504988" y="507982"/>
                    </a:cubicBezTo>
                    <a:lnTo>
                      <a:pt x="1510749" y="512463"/>
                    </a:lnTo>
                    <a:cubicBezTo>
                      <a:pt x="1513433" y="514551"/>
                      <a:pt x="1513231" y="517793"/>
                      <a:pt x="1510298" y="519703"/>
                    </a:cubicBezTo>
                    <a:lnTo>
                      <a:pt x="1504002" y="523804"/>
                    </a:lnTo>
                    <a:cubicBezTo>
                      <a:pt x="1501068" y="525714"/>
                      <a:pt x="1496516" y="525571"/>
                      <a:pt x="1493831" y="523483"/>
                    </a:cubicBezTo>
                    <a:lnTo>
                      <a:pt x="1488070" y="519001"/>
                    </a:lnTo>
                    <a:cubicBezTo>
                      <a:pt x="1485387" y="516913"/>
                      <a:pt x="1485588" y="513672"/>
                      <a:pt x="1488521" y="511761"/>
                    </a:cubicBezTo>
                    <a:lnTo>
                      <a:pt x="1494817" y="507660"/>
                    </a:lnTo>
                    <a:cubicBezTo>
                      <a:pt x="1496284" y="506705"/>
                      <a:pt x="1498156" y="506263"/>
                      <a:pt x="1499996" y="506321"/>
                    </a:cubicBezTo>
                    <a:close/>
                    <a:moveTo>
                      <a:pt x="869493" y="506321"/>
                    </a:moveTo>
                    <a:cubicBezTo>
                      <a:pt x="871334" y="506379"/>
                      <a:pt x="873143" y="506937"/>
                      <a:pt x="874485" y="507982"/>
                    </a:cubicBezTo>
                    <a:lnTo>
                      <a:pt x="880245" y="512463"/>
                    </a:lnTo>
                    <a:cubicBezTo>
                      <a:pt x="882930" y="514551"/>
                      <a:pt x="882727" y="517793"/>
                      <a:pt x="879795" y="519703"/>
                    </a:cubicBezTo>
                    <a:lnTo>
                      <a:pt x="873499" y="523804"/>
                    </a:lnTo>
                    <a:cubicBezTo>
                      <a:pt x="870565" y="525714"/>
                      <a:pt x="866012" y="525571"/>
                      <a:pt x="863328" y="523483"/>
                    </a:cubicBezTo>
                    <a:lnTo>
                      <a:pt x="857567" y="519001"/>
                    </a:lnTo>
                    <a:cubicBezTo>
                      <a:pt x="854883" y="516913"/>
                      <a:pt x="855085" y="513672"/>
                      <a:pt x="858018" y="511761"/>
                    </a:cubicBezTo>
                    <a:lnTo>
                      <a:pt x="864314" y="507660"/>
                    </a:lnTo>
                    <a:cubicBezTo>
                      <a:pt x="865781" y="506705"/>
                      <a:pt x="867652" y="506263"/>
                      <a:pt x="869493" y="506321"/>
                    </a:cubicBezTo>
                    <a:close/>
                    <a:moveTo>
                      <a:pt x="240184" y="506321"/>
                    </a:moveTo>
                    <a:cubicBezTo>
                      <a:pt x="242025" y="506379"/>
                      <a:pt x="243834" y="506937"/>
                      <a:pt x="245175" y="507982"/>
                    </a:cubicBezTo>
                    <a:lnTo>
                      <a:pt x="250936" y="512463"/>
                    </a:lnTo>
                    <a:cubicBezTo>
                      <a:pt x="253620" y="514551"/>
                      <a:pt x="253418" y="517793"/>
                      <a:pt x="250485" y="519703"/>
                    </a:cubicBezTo>
                    <a:lnTo>
                      <a:pt x="244189" y="523804"/>
                    </a:lnTo>
                    <a:cubicBezTo>
                      <a:pt x="241256" y="525714"/>
                      <a:pt x="236702" y="525571"/>
                      <a:pt x="234018" y="523483"/>
                    </a:cubicBezTo>
                    <a:lnTo>
                      <a:pt x="228257" y="519001"/>
                    </a:lnTo>
                    <a:cubicBezTo>
                      <a:pt x="225574" y="516913"/>
                      <a:pt x="225775" y="513672"/>
                      <a:pt x="228708" y="511761"/>
                    </a:cubicBezTo>
                    <a:lnTo>
                      <a:pt x="235004" y="507660"/>
                    </a:lnTo>
                    <a:cubicBezTo>
                      <a:pt x="236471" y="506705"/>
                      <a:pt x="238343" y="506263"/>
                      <a:pt x="240184" y="506321"/>
                    </a:cubicBezTo>
                    <a:close/>
                    <a:moveTo>
                      <a:pt x="2456983" y="498155"/>
                    </a:moveTo>
                    <a:cubicBezTo>
                      <a:pt x="2459711" y="498284"/>
                      <a:pt x="2462369" y="499153"/>
                      <a:pt x="2464312" y="500733"/>
                    </a:cubicBezTo>
                    <a:lnTo>
                      <a:pt x="2474969" y="509400"/>
                    </a:lnTo>
                    <a:cubicBezTo>
                      <a:pt x="2478854" y="512560"/>
                      <a:pt x="2478405" y="517364"/>
                      <a:pt x="2473967" y="520130"/>
                    </a:cubicBezTo>
                    <a:lnTo>
                      <a:pt x="2458625" y="529689"/>
                    </a:lnTo>
                    <a:cubicBezTo>
                      <a:pt x="2454186" y="532455"/>
                      <a:pt x="2447437" y="532136"/>
                      <a:pt x="2443552" y="528976"/>
                    </a:cubicBezTo>
                    <a:lnTo>
                      <a:pt x="2432895" y="520309"/>
                    </a:lnTo>
                    <a:cubicBezTo>
                      <a:pt x="2429010" y="517149"/>
                      <a:pt x="2429459" y="512345"/>
                      <a:pt x="2433898" y="509580"/>
                    </a:cubicBezTo>
                    <a:lnTo>
                      <a:pt x="2449239" y="500020"/>
                    </a:lnTo>
                    <a:cubicBezTo>
                      <a:pt x="2451458" y="498637"/>
                      <a:pt x="2454256" y="498026"/>
                      <a:pt x="2456983" y="498155"/>
                    </a:cubicBezTo>
                    <a:close/>
                    <a:moveTo>
                      <a:pt x="1826353" y="498155"/>
                    </a:moveTo>
                    <a:cubicBezTo>
                      <a:pt x="1829081" y="498284"/>
                      <a:pt x="1831739" y="499153"/>
                      <a:pt x="1833682" y="500733"/>
                    </a:cubicBezTo>
                    <a:lnTo>
                      <a:pt x="1844338" y="509400"/>
                    </a:lnTo>
                    <a:cubicBezTo>
                      <a:pt x="1848224" y="512560"/>
                      <a:pt x="1847774" y="517364"/>
                      <a:pt x="1843336" y="520130"/>
                    </a:cubicBezTo>
                    <a:lnTo>
                      <a:pt x="1827994" y="529689"/>
                    </a:lnTo>
                    <a:cubicBezTo>
                      <a:pt x="1823556" y="532455"/>
                      <a:pt x="1816807" y="532136"/>
                      <a:pt x="1812921" y="528976"/>
                    </a:cubicBezTo>
                    <a:lnTo>
                      <a:pt x="1802265" y="520309"/>
                    </a:lnTo>
                    <a:cubicBezTo>
                      <a:pt x="1798379" y="517149"/>
                      <a:pt x="1798828" y="512345"/>
                      <a:pt x="1803267" y="509580"/>
                    </a:cubicBezTo>
                    <a:lnTo>
                      <a:pt x="1818608" y="500020"/>
                    </a:lnTo>
                    <a:cubicBezTo>
                      <a:pt x="1820828" y="498637"/>
                      <a:pt x="1823625" y="498026"/>
                      <a:pt x="1826353" y="498155"/>
                    </a:cubicBezTo>
                    <a:close/>
                    <a:moveTo>
                      <a:pt x="1195849" y="498155"/>
                    </a:moveTo>
                    <a:cubicBezTo>
                      <a:pt x="1198577" y="498284"/>
                      <a:pt x="1201235" y="499153"/>
                      <a:pt x="1203178" y="500733"/>
                    </a:cubicBezTo>
                    <a:lnTo>
                      <a:pt x="1213835" y="509400"/>
                    </a:lnTo>
                    <a:cubicBezTo>
                      <a:pt x="1217720" y="512560"/>
                      <a:pt x="1217271" y="517364"/>
                      <a:pt x="1212833" y="520130"/>
                    </a:cubicBezTo>
                    <a:lnTo>
                      <a:pt x="1197491" y="529689"/>
                    </a:lnTo>
                    <a:cubicBezTo>
                      <a:pt x="1193053" y="532455"/>
                      <a:pt x="1186304" y="532136"/>
                      <a:pt x="1182417" y="528976"/>
                    </a:cubicBezTo>
                    <a:lnTo>
                      <a:pt x="1171761" y="520309"/>
                    </a:lnTo>
                    <a:cubicBezTo>
                      <a:pt x="1167876" y="517149"/>
                      <a:pt x="1168325" y="512345"/>
                      <a:pt x="1172763" y="509580"/>
                    </a:cubicBezTo>
                    <a:lnTo>
                      <a:pt x="1188105" y="500020"/>
                    </a:lnTo>
                    <a:cubicBezTo>
                      <a:pt x="1190325" y="498637"/>
                      <a:pt x="1193122" y="498026"/>
                      <a:pt x="1195849" y="498155"/>
                    </a:cubicBezTo>
                    <a:close/>
                    <a:moveTo>
                      <a:pt x="566539" y="498155"/>
                    </a:moveTo>
                    <a:cubicBezTo>
                      <a:pt x="569267" y="498284"/>
                      <a:pt x="571926" y="499153"/>
                      <a:pt x="573869" y="500733"/>
                    </a:cubicBezTo>
                    <a:lnTo>
                      <a:pt x="584525" y="509400"/>
                    </a:lnTo>
                    <a:cubicBezTo>
                      <a:pt x="588411" y="512560"/>
                      <a:pt x="587962" y="517364"/>
                      <a:pt x="583523" y="520130"/>
                    </a:cubicBezTo>
                    <a:lnTo>
                      <a:pt x="568182" y="529689"/>
                    </a:lnTo>
                    <a:cubicBezTo>
                      <a:pt x="563743" y="532455"/>
                      <a:pt x="556994" y="532136"/>
                      <a:pt x="553108" y="528976"/>
                    </a:cubicBezTo>
                    <a:lnTo>
                      <a:pt x="542452" y="520309"/>
                    </a:lnTo>
                    <a:cubicBezTo>
                      <a:pt x="538567" y="517149"/>
                      <a:pt x="539015" y="512345"/>
                      <a:pt x="543454" y="509580"/>
                    </a:cubicBezTo>
                    <a:lnTo>
                      <a:pt x="558795" y="500020"/>
                    </a:lnTo>
                    <a:cubicBezTo>
                      <a:pt x="561015" y="498637"/>
                      <a:pt x="563812" y="498026"/>
                      <a:pt x="566539" y="498155"/>
                    </a:cubicBezTo>
                    <a:close/>
                    <a:moveTo>
                      <a:pt x="2151199" y="478006"/>
                    </a:moveTo>
                    <a:cubicBezTo>
                      <a:pt x="2154061" y="478006"/>
                      <a:pt x="2156923" y="478783"/>
                      <a:pt x="2159107" y="480338"/>
                    </a:cubicBezTo>
                    <a:lnTo>
                      <a:pt x="2180309" y="495431"/>
                    </a:lnTo>
                    <a:cubicBezTo>
                      <a:pt x="2184677" y="498540"/>
                      <a:pt x="2184677" y="503580"/>
                      <a:pt x="2180309" y="506689"/>
                    </a:cubicBezTo>
                    <a:lnTo>
                      <a:pt x="2170938" y="513360"/>
                    </a:lnTo>
                    <a:cubicBezTo>
                      <a:pt x="2166571" y="516469"/>
                      <a:pt x="2159490" y="516469"/>
                      <a:pt x="2155123" y="513360"/>
                    </a:cubicBezTo>
                    <a:lnTo>
                      <a:pt x="2133921" y="498267"/>
                    </a:lnTo>
                    <a:cubicBezTo>
                      <a:pt x="2129553" y="495158"/>
                      <a:pt x="2129553" y="490117"/>
                      <a:pt x="2133921" y="487009"/>
                    </a:cubicBezTo>
                    <a:lnTo>
                      <a:pt x="2143292" y="480338"/>
                    </a:lnTo>
                    <a:cubicBezTo>
                      <a:pt x="2145476" y="478783"/>
                      <a:pt x="2148338" y="478006"/>
                      <a:pt x="2151199" y="478006"/>
                    </a:cubicBezTo>
                    <a:close/>
                    <a:moveTo>
                      <a:pt x="1520569" y="478006"/>
                    </a:moveTo>
                    <a:cubicBezTo>
                      <a:pt x="1523431" y="478006"/>
                      <a:pt x="1526293" y="478783"/>
                      <a:pt x="1528477" y="480338"/>
                    </a:cubicBezTo>
                    <a:lnTo>
                      <a:pt x="1549679" y="495431"/>
                    </a:lnTo>
                    <a:cubicBezTo>
                      <a:pt x="1554047" y="498540"/>
                      <a:pt x="1554047" y="503580"/>
                      <a:pt x="1549679" y="506689"/>
                    </a:cubicBezTo>
                    <a:lnTo>
                      <a:pt x="1540307" y="513360"/>
                    </a:lnTo>
                    <a:cubicBezTo>
                      <a:pt x="1535941" y="516469"/>
                      <a:pt x="1528860" y="516469"/>
                      <a:pt x="1524493" y="513360"/>
                    </a:cubicBezTo>
                    <a:lnTo>
                      <a:pt x="1503290" y="498267"/>
                    </a:lnTo>
                    <a:cubicBezTo>
                      <a:pt x="1498923" y="495158"/>
                      <a:pt x="1498923" y="490117"/>
                      <a:pt x="1503290" y="487009"/>
                    </a:cubicBezTo>
                    <a:lnTo>
                      <a:pt x="1512662" y="480338"/>
                    </a:lnTo>
                    <a:cubicBezTo>
                      <a:pt x="1514845" y="478783"/>
                      <a:pt x="1517707" y="478006"/>
                      <a:pt x="1520569" y="478006"/>
                    </a:cubicBezTo>
                    <a:close/>
                    <a:moveTo>
                      <a:pt x="890066" y="478006"/>
                    </a:moveTo>
                    <a:cubicBezTo>
                      <a:pt x="892927" y="478006"/>
                      <a:pt x="895790" y="478783"/>
                      <a:pt x="897973" y="480338"/>
                    </a:cubicBezTo>
                    <a:lnTo>
                      <a:pt x="919176" y="495431"/>
                    </a:lnTo>
                    <a:cubicBezTo>
                      <a:pt x="923544" y="498540"/>
                      <a:pt x="923544" y="503580"/>
                      <a:pt x="919176" y="506689"/>
                    </a:cubicBezTo>
                    <a:lnTo>
                      <a:pt x="909805" y="513360"/>
                    </a:lnTo>
                    <a:cubicBezTo>
                      <a:pt x="905438" y="516469"/>
                      <a:pt x="898357" y="516469"/>
                      <a:pt x="893990" y="513360"/>
                    </a:cubicBezTo>
                    <a:lnTo>
                      <a:pt x="872787" y="498267"/>
                    </a:lnTo>
                    <a:cubicBezTo>
                      <a:pt x="868420" y="495158"/>
                      <a:pt x="868420" y="490117"/>
                      <a:pt x="872787" y="487009"/>
                    </a:cubicBezTo>
                    <a:lnTo>
                      <a:pt x="882159" y="480338"/>
                    </a:lnTo>
                    <a:cubicBezTo>
                      <a:pt x="884342" y="478783"/>
                      <a:pt x="887204" y="478006"/>
                      <a:pt x="890066" y="478006"/>
                    </a:cubicBezTo>
                    <a:close/>
                    <a:moveTo>
                      <a:pt x="260756" y="478006"/>
                    </a:moveTo>
                    <a:cubicBezTo>
                      <a:pt x="263617" y="478006"/>
                      <a:pt x="266480" y="478783"/>
                      <a:pt x="268664" y="480338"/>
                    </a:cubicBezTo>
                    <a:lnTo>
                      <a:pt x="289866" y="495431"/>
                    </a:lnTo>
                    <a:cubicBezTo>
                      <a:pt x="294234" y="498540"/>
                      <a:pt x="294234" y="503580"/>
                      <a:pt x="289866" y="506689"/>
                    </a:cubicBezTo>
                    <a:lnTo>
                      <a:pt x="280495" y="513360"/>
                    </a:lnTo>
                    <a:cubicBezTo>
                      <a:pt x="276128" y="516469"/>
                      <a:pt x="269047" y="516469"/>
                      <a:pt x="264680" y="513360"/>
                    </a:cubicBezTo>
                    <a:lnTo>
                      <a:pt x="243478" y="498267"/>
                    </a:lnTo>
                    <a:cubicBezTo>
                      <a:pt x="239110" y="495158"/>
                      <a:pt x="239110" y="490117"/>
                      <a:pt x="243478" y="487009"/>
                    </a:cubicBezTo>
                    <a:lnTo>
                      <a:pt x="252849" y="480338"/>
                    </a:lnTo>
                    <a:cubicBezTo>
                      <a:pt x="255033" y="478783"/>
                      <a:pt x="257894" y="478006"/>
                      <a:pt x="260756" y="478006"/>
                    </a:cubicBezTo>
                    <a:close/>
                    <a:moveTo>
                      <a:pt x="2249441" y="469603"/>
                    </a:moveTo>
                    <a:cubicBezTo>
                      <a:pt x="2252857" y="469603"/>
                      <a:pt x="2256273" y="470531"/>
                      <a:pt x="2258880" y="472387"/>
                    </a:cubicBezTo>
                    <a:lnTo>
                      <a:pt x="2296700" y="499309"/>
                    </a:lnTo>
                    <a:cubicBezTo>
                      <a:pt x="2301912" y="503020"/>
                      <a:pt x="2301912" y="509037"/>
                      <a:pt x="2296700" y="512747"/>
                    </a:cubicBezTo>
                    <a:lnTo>
                      <a:pt x="2241525" y="552025"/>
                    </a:lnTo>
                    <a:cubicBezTo>
                      <a:pt x="2236312" y="555735"/>
                      <a:pt x="2227861" y="555734"/>
                      <a:pt x="2222648" y="552024"/>
                    </a:cubicBezTo>
                    <a:lnTo>
                      <a:pt x="2184828" y="525102"/>
                    </a:lnTo>
                    <a:cubicBezTo>
                      <a:pt x="2179615" y="521391"/>
                      <a:pt x="2179615" y="515375"/>
                      <a:pt x="2184827" y="511664"/>
                    </a:cubicBezTo>
                    <a:lnTo>
                      <a:pt x="2240003" y="472387"/>
                    </a:lnTo>
                    <a:cubicBezTo>
                      <a:pt x="2242609" y="470532"/>
                      <a:pt x="2246025" y="469603"/>
                      <a:pt x="2249441" y="469603"/>
                    </a:cubicBezTo>
                    <a:close/>
                    <a:moveTo>
                      <a:pt x="1618811" y="469603"/>
                    </a:moveTo>
                    <a:cubicBezTo>
                      <a:pt x="1622227" y="469603"/>
                      <a:pt x="1625643" y="470531"/>
                      <a:pt x="1628249" y="472387"/>
                    </a:cubicBezTo>
                    <a:lnTo>
                      <a:pt x="1666070" y="499309"/>
                    </a:lnTo>
                    <a:cubicBezTo>
                      <a:pt x="1671282" y="503020"/>
                      <a:pt x="1671282" y="509037"/>
                      <a:pt x="1666070" y="512747"/>
                    </a:cubicBezTo>
                    <a:lnTo>
                      <a:pt x="1610894" y="552025"/>
                    </a:lnTo>
                    <a:cubicBezTo>
                      <a:pt x="1605682" y="555735"/>
                      <a:pt x="1597231" y="555734"/>
                      <a:pt x="1592018" y="552024"/>
                    </a:cubicBezTo>
                    <a:lnTo>
                      <a:pt x="1554198" y="525102"/>
                    </a:lnTo>
                    <a:cubicBezTo>
                      <a:pt x="1548984" y="521391"/>
                      <a:pt x="1548984" y="515375"/>
                      <a:pt x="1554197" y="511664"/>
                    </a:cubicBezTo>
                    <a:lnTo>
                      <a:pt x="1609373" y="472387"/>
                    </a:lnTo>
                    <a:cubicBezTo>
                      <a:pt x="1611979" y="470532"/>
                      <a:pt x="1615394" y="469603"/>
                      <a:pt x="1618811" y="469603"/>
                    </a:cubicBezTo>
                    <a:close/>
                    <a:moveTo>
                      <a:pt x="988307" y="469603"/>
                    </a:moveTo>
                    <a:cubicBezTo>
                      <a:pt x="991724" y="469603"/>
                      <a:pt x="995140" y="470531"/>
                      <a:pt x="997746" y="472387"/>
                    </a:cubicBezTo>
                    <a:lnTo>
                      <a:pt x="1035566" y="499309"/>
                    </a:lnTo>
                    <a:cubicBezTo>
                      <a:pt x="1040779" y="503020"/>
                      <a:pt x="1040779" y="509037"/>
                      <a:pt x="1035566" y="512747"/>
                    </a:cubicBezTo>
                    <a:lnTo>
                      <a:pt x="980391" y="552025"/>
                    </a:lnTo>
                    <a:cubicBezTo>
                      <a:pt x="975178" y="555735"/>
                      <a:pt x="966727" y="555734"/>
                      <a:pt x="961514" y="552024"/>
                    </a:cubicBezTo>
                    <a:lnTo>
                      <a:pt x="923694" y="525102"/>
                    </a:lnTo>
                    <a:cubicBezTo>
                      <a:pt x="918481" y="521391"/>
                      <a:pt x="918481" y="515375"/>
                      <a:pt x="923693" y="511664"/>
                    </a:cubicBezTo>
                    <a:lnTo>
                      <a:pt x="978869" y="472387"/>
                    </a:lnTo>
                    <a:cubicBezTo>
                      <a:pt x="981475" y="470532"/>
                      <a:pt x="984891" y="469603"/>
                      <a:pt x="988307" y="469603"/>
                    </a:cubicBezTo>
                    <a:close/>
                    <a:moveTo>
                      <a:pt x="358998" y="469603"/>
                    </a:moveTo>
                    <a:cubicBezTo>
                      <a:pt x="362414" y="469603"/>
                      <a:pt x="365830" y="470531"/>
                      <a:pt x="368436" y="472387"/>
                    </a:cubicBezTo>
                    <a:lnTo>
                      <a:pt x="406257" y="499309"/>
                    </a:lnTo>
                    <a:cubicBezTo>
                      <a:pt x="411469" y="503020"/>
                      <a:pt x="411469" y="509037"/>
                      <a:pt x="406257" y="512747"/>
                    </a:cubicBezTo>
                    <a:lnTo>
                      <a:pt x="351081" y="552025"/>
                    </a:lnTo>
                    <a:cubicBezTo>
                      <a:pt x="345868" y="555735"/>
                      <a:pt x="337417" y="555734"/>
                      <a:pt x="332204" y="552024"/>
                    </a:cubicBezTo>
                    <a:lnTo>
                      <a:pt x="294384" y="525102"/>
                    </a:lnTo>
                    <a:cubicBezTo>
                      <a:pt x="289171" y="521391"/>
                      <a:pt x="289171" y="515375"/>
                      <a:pt x="294384" y="511664"/>
                    </a:cubicBezTo>
                    <a:lnTo>
                      <a:pt x="349559" y="472387"/>
                    </a:lnTo>
                    <a:cubicBezTo>
                      <a:pt x="352166" y="470532"/>
                      <a:pt x="355581" y="469603"/>
                      <a:pt x="358998" y="469603"/>
                    </a:cubicBezTo>
                    <a:close/>
                    <a:moveTo>
                      <a:pt x="2457199" y="469353"/>
                    </a:moveTo>
                    <a:cubicBezTo>
                      <a:pt x="2459139" y="469733"/>
                      <a:pt x="2460875" y="470640"/>
                      <a:pt x="2461947" y="471983"/>
                    </a:cubicBezTo>
                    <a:lnTo>
                      <a:pt x="2467956" y="479506"/>
                    </a:lnTo>
                    <a:cubicBezTo>
                      <a:pt x="2470101" y="482193"/>
                      <a:pt x="2468781" y="485609"/>
                      <a:pt x="2465006" y="487136"/>
                    </a:cubicBezTo>
                    <a:lnTo>
                      <a:pt x="2454657" y="491325"/>
                    </a:lnTo>
                    <a:cubicBezTo>
                      <a:pt x="2450882" y="492852"/>
                      <a:pt x="2446083" y="491913"/>
                      <a:pt x="2443938" y="489226"/>
                    </a:cubicBezTo>
                    <a:lnTo>
                      <a:pt x="2437929" y="481702"/>
                    </a:lnTo>
                    <a:cubicBezTo>
                      <a:pt x="2435784" y="479016"/>
                      <a:pt x="2437104" y="475600"/>
                      <a:pt x="2440878" y="474073"/>
                    </a:cubicBezTo>
                    <a:lnTo>
                      <a:pt x="2451229" y="469884"/>
                    </a:lnTo>
                    <a:cubicBezTo>
                      <a:pt x="2453116" y="469120"/>
                      <a:pt x="2455259" y="468974"/>
                      <a:pt x="2457199" y="469353"/>
                    </a:cubicBezTo>
                    <a:close/>
                    <a:moveTo>
                      <a:pt x="1826568" y="469353"/>
                    </a:moveTo>
                    <a:cubicBezTo>
                      <a:pt x="1828509" y="469733"/>
                      <a:pt x="1830245" y="470640"/>
                      <a:pt x="1831317" y="471983"/>
                    </a:cubicBezTo>
                    <a:lnTo>
                      <a:pt x="1837325" y="479506"/>
                    </a:lnTo>
                    <a:cubicBezTo>
                      <a:pt x="1839471" y="482193"/>
                      <a:pt x="1838150" y="485609"/>
                      <a:pt x="1834376" y="487136"/>
                    </a:cubicBezTo>
                    <a:lnTo>
                      <a:pt x="1824026" y="491325"/>
                    </a:lnTo>
                    <a:cubicBezTo>
                      <a:pt x="1820252" y="492852"/>
                      <a:pt x="1815453" y="491913"/>
                      <a:pt x="1813307" y="489226"/>
                    </a:cubicBezTo>
                    <a:lnTo>
                      <a:pt x="1807299" y="481702"/>
                    </a:lnTo>
                    <a:cubicBezTo>
                      <a:pt x="1805154" y="479016"/>
                      <a:pt x="1806474" y="475600"/>
                      <a:pt x="1810248" y="474073"/>
                    </a:cubicBezTo>
                    <a:lnTo>
                      <a:pt x="1820598" y="469884"/>
                    </a:lnTo>
                    <a:cubicBezTo>
                      <a:pt x="1822486" y="469120"/>
                      <a:pt x="1824629" y="468974"/>
                      <a:pt x="1826568" y="469353"/>
                    </a:cubicBezTo>
                    <a:close/>
                    <a:moveTo>
                      <a:pt x="1196065" y="469353"/>
                    </a:moveTo>
                    <a:cubicBezTo>
                      <a:pt x="1198005" y="469733"/>
                      <a:pt x="1199741" y="470640"/>
                      <a:pt x="1200814" y="471983"/>
                    </a:cubicBezTo>
                    <a:lnTo>
                      <a:pt x="1206822" y="479506"/>
                    </a:lnTo>
                    <a:cubicBezTo>
                      <a:pt x="1208967" y="482193"/>
                      <a:pt x="1207647" y="485609"/>
                      <a:pt x="1203873" y="487136"/>
                    </a:cubicBezTo>
                    <a:lnTo>
                      <a:pt x="1193523" y="491325"/>
                    </a:lnTo>
                    <a:cubicBezTo>
                      <a:pt x="1189748" y="492852"/>
                      <a:pt x="1184949" y="491913"/>
                      <a:pt x="1182804" y="489226"/>
                    </a:cubicBezTo>
                    <a:lnTo>
                      <a:pt x="1176796" y="481702"/>
                    </a:lnTo>
                    <a:cubicBezTo>
                      <a:pt x="1174650" y="479016"/>
                      <a:pt x="1175971" y="475600"/>
                      <a:pt x="1179745" y="474073"/>
                    </a:cubicBezTo>
                    <a:lnTo>
                      <a:pt x="1190095" y="469884"/>
                    </a:lnTo>
                    <a:cubicBezTo>
                      <a:pt x="1191982" y="469120"/>
                      <a:pt x="1194126" y="468974"/>
                      <a:pt x="1196065" y="469353"/>
                    </a:cubicBezTo>
                    <a:close/>
                    <a:moveTo>
                      <a:pt x="566756" y="469353"/>
                    </a:moveTo>
                    <a:cubicBezTo>
                      <a:pt x="568695" y="469733"/>
                      <a:pt x="570431" y="470640"/>
                      <a:pt x="571504" y="471983"/>
                    </a:cubicBezTo>
                    <a:lnTo>
                      <a:pt x="577513" y="479506"/>
                    </a:lnTo>
                    <a:cubicBezTo>
                      <a:pt x="579658" y="482193"/>
                      <a:pt x="578337" y="485609"/>
                      <a:pt x="574563" y="487136"/>
                    </a:cubicBezTo>
                    <a:lnTo>
                      <a:pt x="564213" y="491325"/>
                    </a:lnTo>
                    <a:cubicBezTo>
                      <a:pt x="560438" y="492852"/>
                      <a:pt x="555640" y="491913"/>
                      <a:pt x="553495" y="489226"/>
                    </a:cubicBezTo>
                    <a:lnTo>
                      <a:pt x="547486" y="481702"/>
                    </a:lnTo>
                    <a:cubicBezTo>
                      <a:pt x="545341" y="479016"/>
                      <a:pt x="546661" y="475600"/>
                      <a:pt x="550435" y="474073"/>
                    </a:cubicBezTo>
                    <a:lnTo>
                      <a:pt x="560785" y="469884"/>
                    </a:lnTo>
                    <a:cubicBezTo>
                      <a:pt x="562673" y="469120"/>
                      <a:pt x="564816" y="468974"/>
                      <a:pt x="566756" y="469353"/>
                    </a:cubicBezTo>
                    <a:close/>
                    <a:moveTo>
                      <a:pt x="2513295" y="464098"/>
                    </a:moveTo>
                    <a:lnTo>
                      <a:pt x="2514016" y="464137"/>
                    </a:lnTo>
                    <a:lnTo>
                      <a:pt x="2522499" y="512443"/>
                    </a:lnTo>
                    <a:lnTo>
                      <a:pt x="2514372" y="515732"/>
                    </a:lnTo>
                    <a:cubicBezTo>
                      <a:pt x="2505568" y="519295"/>
                      <a:pt x="2494374" y="517102"/>
                      <a:pt x="2489370" y="510836"/>
                    </a:cubicBezTo>
                    <a:lnTo>
                      <a:pt x="2475355" y="493287"/>
                    </a:lnTo>
                    <a:cubicBezTo>
                      <a:pt x="2470350" y="487020"/>
                      <a:pt x="2473430" y="479051"/>
                      <a:pt x="2482233" y="475488"/>
                    </a:cubicBezTo>
                    <a:lnTo>
                      <a:pt x="2506378" y="465717"/>
                    </a:lnTo>
                    <a:cubicBezTo>
                      <a:pt x="2508579" y="464826"/>
                      <a:pt x="2510930" y="464295"/>
                      <a:pt x="2513295" y="464098"/>
                    </a:cubicBezTo>
                    <a:close/>
                    <a:moveTo>
                      <a:pt x="1882665" y="464098"/>
                    </a:moveTo>
                    <a:cubicBezTo>
                      <a:pt x="1885030" y="463900"/>
                      <a:pt x="1887411" y="464036"/>
                      <a:pt x="1889674" y="464479"/>
                    </a:cubicBezTo>
                    <a:cubicBezTo>
                      <a:pt x="1894198" y="465365"/>
                      <a:pt x="1898248" y="467480"/>
                      <a:pt x="1900751" y="470614"/>
                    </a:cubicBezTo>
                    <a:lnTo>
                      <a:pt x="1914765" y="488162"/>
                    </a:lnTo>
                    <a:cubicBezTo>
                      <a:pt x="1919770" y="494429"/>
                      <a:pt x="1916690" y="502398"/>
                      <a:pt x="1907886" y="505961"/>
                    </a:cubicBezTo>
                    <a:lnTo>
                      <a:pt x="1883742" y="515732"/>
                    </a:lnTo>
                    <a:cubicBezTo>
                      <a:pt x="1874938" y="519295"/>
                      <a:pt x="1863744" y="517102"/>
                      <a:pt x="1858739" y="510836"/>
                    </a:cubicBezTo>
                    <a:lnTo>
                      <a:pt x="1844724" y="493287"/>
                    </a:lnTo>
                    <a:cubicBezTo>
                      <a:pt x="1839719" y="487020"/>
                      <a:pt x="1842799" y="479051"/>
                      <a:pt x="1851603" y="475488"/>
                    </a:cubicBezTo>
                    <a:lnTo>
                      <a:pt x="1875748" y="465717"/>
                    </a:lnTo>
                    <a:cubicBezTo>
                      <a:pt x="1877949" y="464826"/>
                      <a:pt x="1880299" y="464295"/>
                      <a:pt x="1882665" y="464098"/>
                    </a:cubicBezTo>
                    <a:close/>
                    <a:moveTo>
                      <a:pt x="1252161" y="464098"/>
                    </a:moveTo>
                    <a:cubicBezTo>
                      <a:pt x="1254527" y="463900"/>
                      <a:pt x="1256908" y="464036"/>
                      <a:pt x="1259170" y="464479"/>
                    </a:cubicBezTo>
                    <a:cubicBezTo>
                      <a:pt x="1263695" y="465365"/>
                      <a:pt x="1267745" y="467480"/>
                      <a:pt x="1270247" y="470614"/>
                    </a:cubicBezTo>
                    <a:lnTo>
                      <a:pt x="1284262" y="488162"/>
                    </a:lnTo>
                    <a:cubicBezTo>
                      <a:pt x="1289266" y="494429"/>
                      <a:pt x="1286187" y="502398"/>
                      <a:pt x="1277383" y="505961"/>
                    </a:cubicBezTo>
                    <a:lnTo>
                      <a:pt x="1253239" y="515732"/>
                    </a:lnTo>
                    <a:cubicBezTo>
                      <a:pt x="1244434" y="519295"/>
                      <a:pt x="1233241" y="517102"/>
                      <a:pt x="1228236" y="510836"/>
                    </a:cubicBezTo>
                    <a:lnTo>
                      <a:pt x="1214221" y="493287"/>
                    </a:lnTo>
                    <a:cubicBezTo>
                      <a:pt x="1209216" y="487020"/>
                      <a:pt x="1212296" y="479051"/>
                      <a:pt x="1221099" y="475488"/>
                    </a:cubicBezTo>
                    <a:lnTo>
                      <a:pt x="1245245" y="465717"/>
                    </a:lnTo>
                    <a:cubicBezTo>
                      <a:pt x="1247446" y="464826"/>
                      <a:pt x="1249796" y="464295"/>
                      <a:pt x="1252161" y="464098"/>
                    </a:cubicBezTo>
                    <a:close/>
                    <a:moveTo>
                      <a:pt x="622852" y="464098"/>
                    </a:moveTo>
                    <a:cubicBezTo>
                      <a:pt x="625217" y="463900"/>
                      <a:pt x="627598" y="464036"/>
                      <a:pt x="629861" y="464479"/>
                    </a:cubicBezTo>
                    <a:cubicBezTo>
                      <a:pt x="634385" y="465365"/>
                      <a:pt x="638435" y="467480"/>
                      <a:pt x="640938" y="470614"/>
                    </a:cubicBezTo>
                    <a:lnTo>
                      <a:pt x="654952" y="488162"/>
                    </a:lnTo>
                    <a:cubicBezTo>
                      <a:pt x="659957" y="494429"/>
                      <a:pt x="656877" y="502398"/>
                      <a:pt x="648073" y="505961"/>
                    </a:cubicBezTo>
                    <a:lnTo>
                      <a:pt x="623929" y="515732"/>
                    </a:lnTo>
                    <a:cubicBezTo>
                      <a:pt x="615125" y="519295"/>
                      <a:pt x="603931" y="517102"/>
                      <a:pt x="598926" y="510836"/>
                    </a:cubicBezTo>
                    <a:lnTo>
                      <a:pt x="584911" y="493287"/>
                    </a:lnTo>
                    <a:cubicBezTo>
                      <a:pt x="579906" y="487020"/>
                      <a:pt x="582986" y="479051"/>
                      <a:pt x="591790" y="475488"/>
                    </a:cubicBezTo>
                    <a:lnTo>
                      <a:pt x="615935" y="465717"/>
                    </a:lnTo>
                    <a:cubicBezTo>
                      <a:pt x="618136" y="464826"/>
                      <a:pt x="620486" y="464295"/>
                      <a:pt x="622852" y="464098"/>
                    </a:cubicBezTo>
                    <a:close/>
                    <a:moveTo>
                      <a:pt x="2511666" y="450758"/>
                    </a:moveTo>
                    <a:lnTo>
                      <a:pt x="2511714" y="451031"/>
                    </a:lnTo>
                    <a:lnTo>
                      <a:pt x="2511652" y="450983"/>
                    </a:lnTo>
                    <a:close/>
                    <a:moveTo>
                      <a:pt x="1892946" y="438303"/>
                    </a:moveTo>
                    <a:cubicBezTo>
                      <a:pt x="1894788" y="438361"/>
                      <a:pt x="1896597" y="438919"/>
                      <a:pt x="1897939" y="439963"/>
                    </a:cubicBezTo>
                    <a:lnTo>
                      <a:pt x="1903699" y="444445"/>
                    </a:lnTo>
                    <a:cubicBezTo>
                      <a:pt x="1906383" y="446533"/>
                      <a:pt x="1906181" y="449774"/>
                      <a:pt x="1903248" y="451685"/>
                    </a:cubicBezTo>
                    <a:lnTo>
                      <a:pt x="1896952" y="455786"/>
                    </a:lnTo>
                    <a:cubicBezTo>
                      <a:pt x="1894019" y="457696"/>
                      <a:pt x="1889465" y="457552"/>
                      <a:pt x="1886781" y="455464"/>
                    </a:cubicBezTo>
                    <a:lnTo>
                      <a:pt x="1881021" y="450983"/>
                    </a:lnTo>
                    <a:cubicBezTo>
                      <a:pt x="1878336" y="448895"/>
                      <a:pt x="1878539" y="445653"/>
                      <a:pt x="1881472" y="443742"/>
                    </a:cubicBezTo>
                    <a:lnTo>
                      <a:pt x="1887768" y="439642"/>
                    </a:lnTo>
                    <a:cubicBezTo>
                      <a:pt x="1889235" y="438686"/>
                      <a:pt x="1891106" y="438245"/>
                      <a:pt x="1892946" y="438303"/>
                    </a:cubicBezTo>
                    <a:close/>
                    <a:moveTo>
                      <a:pt x="1262443" y="438303"/>
                    </a:moveTo>
                    <a:cubicBezTo>
                      <a:pt x="1264285" y="438361"/>
                      <a:pt x="1266094" y="438919"/>
                      <a:pt x="1267436" y="439963"/>
                    </a:cubicBezTo>
                    <a:lnTo>
                      <a:pt x="1273196" y="444445"/>
                    </a:lnTo>
                    <a:cubicBezTo>
                      <a:pt x="1275880" y="446533"/>
                      <a:pt x="1275678" y="449774"/>
                      <a:pt x="1272745" y="451685"/>
                    </a:cubicBezTo>
                    <a:lnTo>
                      <a:pt x="1266449" y="455786"/>
                    </a:lnTo>
                    <a:cubicBezTo>
                      <a:pt x="1263516" y="457696"/>
                      <a:pt x="1258962" y="457552"/>
                      <a:pt x="1256278" y="455464"/>
                    </a:cubicBezTo>
                    <a:lnTo>
                      <a:pt x="1250517" y="450983"/>
                    </a:lnTo>
                    <a:cubicBezTo>
                      <a:pt x="1247833" y="448895"/>
                      <a:pt x="1248036" y="445653"/>
                      <a:pt x="1250969" y="443742"/>
                    </a:cubicBezTo>
                    <a:lnTo>
                      <a:pt x="1257264" y="439642"/>
                    </a:lnTo>
                    <a:cubicBezTo>
                      <a:pt x="1258732" y="438686"/>
                      <a:pt x="1260602" y="438245"/>
                      <a:pt x="1262443" y="438303"/>
                    </a:cubicBezTo>
                    <a:close/>
                    <a:moveTo>
                      <a:pt x="633134" y="438303"/>
                    </a:moveTo>
                    <a:cubicBezTo>
                      <a:pt x="634975" y="438361"/>
                      <a:pt x="636784" y="438919"/>
                      <a:pt x="638126" y="439963"/>
                    </a:cubicBezTo>
                    <a:lnTo>
                      <a:pt x="643886" y="444445"/>
                    </a:lnTo>
                    <a:cubicBezTo>
                      <a:pt x="646571" y="446533"/>
                      <a:pt x="646368" y="449774"/>
                      <a:pt x="643435" y="451685"/>
                    </a:cubicBezTo>
                    <a:lnTo>
                      <a:pt x="637140" y="455786"/>
                    </a:lnTo>
                    <a:cubicBezTo>
                      <a:pt x="634206" y="457696"/>
                      <a:pt x="629653" y="457552"/>
                      <a:pt x="626968" y="455464"/>
                    </a:cubicBezTo>
                    <a:lnTo>
                      <a:pt x="621208" y="450983"/>
                    </a:lnTo>
                    <a:cubicBezTo>
                      <a:pt x="618524" y="448895"/>
                      <a:pt x="618726" y="445653"/>
                      <a:pt x="621659" y="443742"/>
                    </a:cubicBezTo>
                    <a:lnTo>
                      <a:pt x="627955" y="439642"/>
                    </a:lnTo>
                    <a:cubicBezTo>
                      <a:pt x="629422" y="438686"/>
                      <a:pt x="631293" y="438245"/>
                      <a:pt x="633134" y="438303"/>
                    </a:cubicBezTo>
                    <a:close/>
                    <a:moveTo>
                      <a:pt x="2482066" y="437788"/>
                    </a:moveTo>
                    <a:cubicBezTo>
                      <a:pt x="2484793" y="437917"/>
                      <a:pt x="2487452" y="438787"/>
                      <a:pt x="2489394" y="440367"/>
                    </a:cubicBezTo>
                    <a:lnTo>
                      <a:pt x="2500051" y="449034"/>
                    </a:lnTo>
                    <a:cubicBezTo>
                      <a:pt x="2503936" y="452193"/>
                      <a:pt x="2503488" y="456997"/>
                      <a:pt x="2499048" y="459763"/>
                    </a:cubicBezTo>
                    <a:lnTo>
                      <a:pt x="2483707" y="469323"/>
                    </a:lnTo>
                    <a:cubicBezTo>
                      <a:pt x="2479268" y="472089"/>
                      <a:pt x="2472520" y="471769"/>
                      <a:pt x="2468635" y="468610"/>
                    </a:cubicBezTo>
                    <a:lnTo>
                      <a:pt x="2457978" y="459943"/>
                    </a:lnTo>
                    <a:cubicBezTo>
                      <a:pt x="2454092" y="456783"/>
                      <a:pt x="2454541" y="451979"/>
                      <a:pt x="2458980" y="449213"/>
                    </a:cubicBezTo>
                    <a:lnTo>
                      <a:pt x="2474322" y="439654"/>
                    </a:lnTo>
                    <a:cubicBezTo>
                      <a:pt x="2476541" y="438271"/>
                      <a:pt x="2479338" y="437659"/>
                      <a:pt x="2482066" y="437788"/>
                    </a:cubicBezTo>
                    <a:close/>
                    <a:moveTo>
                      <a:pt x="1851435" y="437788"/>
                    </a:moveTo>
                    <a:cubicBezTo>
                      <a:pt x="1854163" y="437917"/>
                      <a:pt x="1856821" y="438787"/>
                      <a:pt x="1858763" y="440367"/>
                    </a:cubicBezTo>
                    <a:lnTo>
                      <a:pt x="1869420" y="449034"/>
                    </a:lnTo>
                    <a:cubicBezTo>
                      <a:pt x="1873306" y="452193"/>
                      <a:pt x="1872856" y="456997"/>
                      <a:pt x="1868418" y="459763"/>
                    </a:cubicBezTo>
                    <a:lnTo>
                      <a:pt x="1853077" y="469323"/>
                    </a:lnTo>
                    <a:cubicBezTo>
                      <a:pt x="1848638" y="472089"/>
                      <a:pt x="1841889" y="471769"/>
                      <a:pt x="1838004" y="468610"/>
                    </a:cubicBezTo>
                    <a:lnTo>
                      <a:pt x="1827347" y="459943"/>
                    </a:lnTo>
                    <a:cubicBezTo>
                      <a:pt x="1823462" y="456783"/>
                      <a:pt x="1823910" y="451979"/>
                      <a:pt x="1828349" y="449213"/>
                    </a:cubicBezTo>
                    <a:lnTo>
                      <a:pt x="1843691" y="439654"/>
                    </a:lnTo>
                    <a:cubicBezTo>
                      <a:pt x="1845910" y="438271"/>
                      <a:pt x="1848707" y="437659"/>
                      <a:pt x="1851435" y="437788"/>
                    </a:cubicBezTo>
                    <a:close/>
                    <a:moveTo>
                      <a:pt x="1220932" y="437788"/>
                    </a:moveTo>
                    <a:cubicBezTo>
                      <a:pt x="1223659" y="437917"/>
                      <a:pt x="1226317" y="438787"/>
                      <a:pt x="1228260" y="440367"/>
                    </a:cubicBezTo>
                    <a:lnTo>
                      <a:pt x="1238917" y="449034"/>
                    </a:lnTo>
                    <a:cubicBezTo>
                      <a:pt x="1242802" y="452193"/>
                      <a:pt x="1242353" y="456997"/>
                      <a:pt x="1237915" y="459763"/>
                    </a:cubicBezTo>
                    <a:lnTo>
                      <a:pt x="1222573" y="469323"/>
                    </a:lnTo>
                    <a:cubicBezTo>
                      <a:pt x="1218135" y="472089"/>
                      <a:pt x="1211386" y="471769"/>
                      <a:pt x="1207501" y="468610"/>
                    </a:cubicBezTo>
                    <a:lnTo>
                      <a:pt x="1196843" y="459943"/>
                    </a:lnTo>
                    <a:cubicBezTo>
                      <a:pt x="1192958" y="456783"/>
                      <a:pt x="1193407" y="451979"/>
                      <a:pt x="1197846" y="449213"/>
                    </a:cubicBezTo>
                    <a:lnTo>
                      <a:pt x="1213188" y="439654"/>
                    </a:lnTo>
                    <a:cubicBezTo>
                      <a:pt x="1215407" y="438271"/>
                      <a:pt x="1218204" y="437659"/>
                      <a:pt x="1220932" y="437788"/>
                    </a:cubicBezTo>
                    <a:close/>
                    <a:moveTo>
                      <a:pt x="591623" y="437788"/>
                    </a:moveTo>
                    <a:cubicBezTo>
                      <a:pt x="594350" y="437917"/>
                      <a:pt x="597008" y="438787"/>
                      <a:pt x="598951" y="440367"/>
                    </a:cubicBezTo>
                    <a:lnTo>
                      <a:pt x="609608" y="449034"/>
                    </a:lnTo>
                    <a:cubicBezTo>
                      <a:pt x="613493" y="452193"/>
                      <a:pt x="613044" y="456997"/>
                      <a:pt x="608605" y="459763"/>
                    </a:cubicBezTo>
                    <a:lnTo>
                      <a:pt x="593263" y="469323"/>
                    </a:lnTo>
                    <a:cubicBezTo>
                      <a:pt x="588825" y="472089"/>
                      <a:pt x="582076" y="471769"/>
                      <a:pt x="578191" y="468610"/>
                    </a:cubicBezTo>
                    <a:lnTo>
                      <a:pt x="567534" y="459943"/>
                    </a:lnTo>
                    <a:cubicBezTo>
                      <a:pt x="563649" y="456783"/>
                      <a:pt x="564097" y="451979"/>
                      <a:pt x="568536" y="449213"/>
                    </a:cubicBezTo>
                    <a:lnTo>
                      <a:pt x="583878" y="439654"/>
                    </a:lnTo>
                    <a:cubicBezTo>
                      <a:pt x="586097" y="438271"/>
                      <a:pt x="588894" y="437659"/>
                      <a:pt x="591623" y="437788"/>
                    </a:cubicBezTo>
                    <a:close/>
                    <a:moveTo>
                      <a:pt x="2333539" y="418472"/>
                    </a:moveTo>
                    <a:cubicBezTo>
                      <a:pt x="2340846" y="418472"/>
                      <a:pt x="2348153" y="420456"/>
                      <a:pt x="2353728" y="424425"/>
                    </a:cubicBezTo>
                    <a:lnTo>
                      <a:pt x="2422599" y="473451"/>
                    </a:lnTo>
                    <a:cubicBezTo>
                      <a:pt x="2433749" y="481388"/>
                      <a:pt x="2433749" y="494259"/>
                      <a:pt x="2422599" y="502196"/>
                    </a:cubicBezTo>
                    <a:lnTo>
                      <a:pt x="2392018" y="523964"/>
                    </a:lnTo>
                    <a:cubicBezTo>
                      <a:pt x="2380868" y="531903"/>
                      <a:pt x="2362788" y="531903"/>
                      <a:pt x="2351638" y="523964"/>
                    </a:cubicBezTo>
                    <a:lnTo>
                      <a:pt x="2282768" y="474939"/>
                    </a:lnTo>
                    <a:cubicBezTo>
                      <a:pt x="2271618" y="467001"/>
                      <a:pt x="2271618" y="454132"/>
                      <a:pt x="2282768" y="446194"/>
                    </a:cubicBezTo>
                    <a:lnTo>
                      <a:pt x="2313348" y="424425"/>
                    </a:lnTo>
                    <a:cubicBezTo>
                      <a:pt x="2318924" y="420456"/>
                      <a:pt x="2326232" y="418472"/>
                      <a:pt x="2333539" y="418472"/>
                    </a:cubicBezTo>
                    <a:close/>
                    <a:moveTo>
                      <a:pt x="1702908" y="418472"/>
                    </a:moveTo>
                    <a:cubicBezTo>
                      <a:pt x="1710215" y="418472"/>
                      <a:pt x="1717523" y="420456"/>
                      <a:pt x="1723098" y="424425"/>
                    </a:cubicBezTo>
                    <a:lnTo>
                      <a:pt x="1791968" y="473451"/>
                    </a:lnTo>
                    <a:cubicBezTo>
                      <a:pt x="1803118" y="481388"/>
                      <a:pt x="1803118" y="494259"/>
                      <a:pt x="1791968" y="502196"/>
                    </a:cubicBezTo>
                    <a:lnTo>
                      <a:pt x="1761387" y="523964"/>
                    </a:lnTo>
                    <a:cubicBezTo>
                      <a:pt x="1750237" y="531903"/>
                      <a:pt x="1732158" y="531903"/>
                      <a:pt x="1721008" y="523964"/>
                    </a:cubicBezTo>
                    <a:lnTo>
                      <a:pt x="1652138" y="474939"/>
                    </a:lnTo>
                    <a:cubicBezTo>
                      <a:pt x="1640987" y="467001"/>
                      <a:pt x="1640987" y="454132"/>
                      <a:pt x="1652138" y="446194"/>
                    </a:cubicBezTo>
                    <a:lnTo>
                      <a:pt x="1682718" y="424425"/>
                    </a:lnTo>
                    <a:cubicBezTo>
                      <a:pt x="1688293" y="420456"/>
                      <a:pt x="1695600" y="418472"/>
                      <a:pt x="1702908" y="418472"/>
                    </a:cubicBezTo>
                    <a:close/>
                    <a:moveTo>
                      <a:pt x="1072405" y="418472"/>
                    </a:moveTo>
                    <a:cubicBezTo>
                      <a:pt x="1079711" y="418472"/>
                      <a:pt x="1087019" y="420456"/>
                      <a:pt x="1092594" y="424425"/>
                    </a:cubicBezTo>
                    <a:lnTo>
                      <a:pt x="1161464" y="473451"/>
                    </a:lnTo>
                    <a:cubicBezTo>
                      <a:pt x="1172615" y="481388"/>
                      <a:pt x="1172615" y="494259"/>
                      <a:pt x="1161464" y="502196"/>
                    </a:cubicBezTo>
                    <a:lnTo>
                      <a:pt x="1130884" y="523964"/>
                    </a:lnTo>
                    <a:cubicBezTo>
                      <a:pt x="1119734" y="531903"/>
                      <a:pt x="1101655" y="531903"/>
                      <a:pt x="1090505" y="523964"/>
                    </a:cubicBezTo>
                    <a:lnTo>
                      <a:pt x="1021635" y="474939"/>
                    </a:lnTo>
                    <a:cubicBezTo>
                      <a:pt x="1010483" y="467001"/>
                      <a:pt x="1010484" y="454132"/>
                      <a:pt x="1021635" y="446194"/>
                    </a:cubicBezTo>
                    <a:lnTo>
                      <a:pt x="1052214" y="424425"/>
                    </a:lnTo>
                    <a:cubicBezTo>
                      <a:pt x="1057790" y="420456"/>
                      <a:pt x="1065097" y="418472"/>
                      <a:pt x="1072405" y="418472"/>
                    </a:cubicBezTo>
                    <a:close/>
                    <a:moveTo>
                      <a:pt x="443095" y="418472"/>
                    </a:moveTo>
                    <a:cubicBezTo>
                      <a:pt x="450402" y="418472"/>
                      <a:pt x="457710" y="420456"/>
                      <a:pt x="463284" y="424425"/>
                    </a:cubicBezTo>
                    <a:lnTo>
                      <a:pt x="532155" y="473451"/>
                    </a:lnTo>
                    <a:cubicBezTo>
                      <a:pt x="543305" y="481388"/>
                      <a:pt x="543305" y="494259"/>
                      <a:pt x="532155" y="502196"/>
                    </a:cubicBezTo>
                    <a:lnTo>
                      <a:pt x="501574" y="523964"/>
                    </a:lnTo>
                    <a:cubicBezTo>
                      <a:pt x="490424" y="531903"/>
                      <a:pt x="472345" y="531903"/>
                      <a:pt x="461195" y="523964"/>
                    </a:cubicBezTo>
                    <a:lnTo>
                      <a:pt x="392325" y="474939"/>
                    </a:lnTo>
                    <a:cubicBezTo>
                      <a:pt x="381173" y="467001"/>
                      <a:pt x="381174" y="454132"/>
                      <a:pt x="392325" y="446194"/>
                    </a:cubicBezTo>
                    <a:lnTo>
                      <a:pt x="422905" y="424425"/>
                    </a:lnTo>
                    <a:cubicBezTo>
                      <a:pt x="428480" y="420456"/>
                      <a:pt x="435788" y="418472"/>
                      <a:pt x="443095" y="418472"/>
                    </a:cubicBezTo>
                    <a:close/>
                    <a:moveTo>
                      <a:pt x="2024758" y="411276"/>
                    </a:moveTo>
                    <a:lnTo>
                      <a:pt x="2024980" y="411308"/>
                    </a:lnTo>
                    <a:lnTo>
                      <a:pt x="2024980" y="411276"/>
                    </a:lnTo>
                    <a:lnTo>
                      <a:pt x="2024982" y="411276"/>
                    </a:lnTo>
                    <a:cubicBezTo>
                      <a:pt x="2037060" y="411276"/>
                      <a:pt x="2049140" y="414557"/>
                      <a:pt x="2058356" y="421117"/>
                    </a:cubicBezTo>
                    <a:lnTo>
                      <a:pt x="2108908" y="457104"/>
                    </a:lnTo>
                    <a:cubicBezTo>
                      <a:pt x="2127340" y="470225"/>
                      <a:pt x="2127340" y="491499"/>
                      <a:pt x="2108908" y="504620"/>
                    </a:cubicBezTo>
                    <a:lnTo>
                      <a:pt x="2058356" y="540606"/>
                    </a:lnTo>
                    <a:cubicBezTo>
                      <a:pt x="2049139" y="547167"/>
                      <a:pt x="2037060" y="550447"/>
                      <a:pt x="2024982" y="550447"/>
                    </a:cubicBezTo>
                    <a:lnTo>
                      <a:pt x="2024980" y="550447"/>
                    </a:lnTo>
                    <a:lnTo>
                      <a:pt x="2024980" y="550417"/>
                    </a:lnTo>
                    <a:lnTo>
                      <a:pt x="2024758" y="550448"/>
                    </a:lnTo>
                    <a:cubicBezTo>
                      <a:pt x="2012678" y="550448"/>
                      <a:pt x="2000599" y="547167"/>
                      <a:pt x="1991383" y="540606"/>
                    </a:cubicBezTo>
                    <a:lnTo>
                      <a:pt x="1940830" y="504620"/>
                    </a:lnTo>
                    <a:cubicBezTo>
                      <a:pt x="1922398" y="491499"/>
                      <a:pt x="1922398" y="470225"/>
                      <a:pt x="1940830" y="457104"/>
                    </a:cubicBezTo>
                    <a:lnTo>
                      <a:pt x="1991383" y="421118"/>
                    </a:lnTo>
                    <a:cubicBezTo>
                      <a:pt x="2000599" y="414557"/>
                      <a:pt x="2012678" y="411276"/>
                      <a:pt x="2024758" y="411276"/>
                    </a:cubicBezTo>
                    <a:close/>
                    <a:moveTo>
                      <a:pt x="1394254" y="411276"/>
                    </a:moveTo>
                    <a:lnTo>
                      <a:pt x="1394350" y="411290"/>
                    </a:lnTo>
                    <a:lnTo>
                      <a:pt x="1394350" y="411276"/>
                    </a:lnTo>
                    <a:lnTo>
                      <a:pt x="1394351" y="411276"/>
                    </a:lnTo>
                    <a:cubicBezTo>
                      <a:pt x="1406430" y="411276"/>
                      <a:pt x="1418510" y="414557"/>
                      <a:pt x="1427726" y="421117"/>
                    </a:cubicBezTo>
                    <a:lnTo>
                      <a:pt x="1478278" y="457104"/>
                    </a:lnTo>
                    <a:cubicBezTo>
                      <a:pt x="1496710" y="470225"/>
                      <a:pt x="1496710" y="491499"/>
                      <a:pt x="1478278" y="504620"/>
                    </a:cubicBezTo>
                    <a:lnTo>
                      <a:pt x="1427725" y="540606"/>
                    </a:lnTo>
                    <a:cubicBezTo>
                      <a:pt x="1418509" y="547167"/>
                      <a:pt x="1406430" y="550447"/>
                      <a:pt x="1394351" y="550447"/>
                    </a:cubicBezTo>
                    <a:lnTo>
                      <a:pt x="1394350" y="550447"/>
                    </a:lnTo>
                    <a:lnTo>
                      <a:pt x="1394350" y="550434"/>
                    </a:lnTo>
                    <a:lnTo>
                      <a:pt x="1394254" y="550448"/>
                    </a:lnTo>
                    <a:cubicBezTo>
                      <a:pt x="1382175" y="550448"/>
                      <a:pt x="1370096" y="547167"/>
                      <a:pt x="1360879" y="540606"/>
                    </a:cubicBezTo>
                    <a:lnTo>
                      <a:pt x="1310327" y="504620"/>
                    </a:lnTo>
                    <a:cubicBezTo>
                      <a:pt x="1291895" y="491499"/>
                      <a:pt x="1291895" y="470225"/>
                      <a:pt x="1310327" y="457104"/>
                    </a:cubicBezTo>
                    <a:lnTo>
                      <a:pt x="1360879" y="421118"/>
                    </a:lnTo>
                    <a:cubicBezTo>
                      <a:pt x="1370096" y="414557"/>
                      <a:pt x="1382175" y="411276"/>
                      <a:pt x="1394254" y="411276"/>
                    </a:cubicBezTo>
                    <a:close/>
                    <a:moveTo>
                      <a:pt x="763846" y="411276"/>
                    </a:moveTo>
                    <a:lnTo>
                      <a:pt x="763847" y="411276"/>
                    </a:lnTo>
                    <a:lnTo>
                      <a:pt x="764396" y="411353"/>
                    </a:lnTo>
                    <a:lnTo>
                      <a:pt x="764944" y="411276"/>
                    </a:lnTo>
                    <a:lnTo>
                      <a:pt x="765167" y="411308"/>
                    </a:lnTo>
                    <a:lnTo>
                      <a:pt x="765167" y="411459"/>
                    </a:lnTo>
                    <a:lnTo>
                      <a:pt x="781609" y="413737"/>
                    </a:lnTo>
                    <a:cubicBezTo>
                      <a:pt x="787290" y="415377"/>
                      <a:pt x="792614" y="417837"/>
                      <a:pt x="797222" y="421117"/>
                    </a:cubicBezTo>
                    <a:lnTo>
                      <a:pt x="847775" y="457104"/>
                    </a:lnTo>
                    <a:cubicBezTo>
                      <a:pt x="866207" y="470225"/>
                      <a:pt x="866207" y="491499"/>
                      <a:pt x="847775" y="504620"/>
                    </a:cubicBezTo>
                    <a:lnTo>
                      <a:pt x="797222" y="540606"/>
                    </a:lnTo>
                    <a:cubicBezTo>
                      <a:pt x="792614" y="543887"/>
                      <a:pt x="787290" y="546347"/>
                      <a:pt x="781608" y="547987"/>
                    </a:cubicBezTo>
                    <a:lnTo>
                      <a:pt x="765167" y="550264"/>
                    </a:lnTo>
                    <a:lnTo>
                      <a:pt x="765167" y="550417"/>
                    </a:lnTo>
                    <a:lnTo>
                      <a:pt x="764944" y="550448"/>
                    </a:lnTo>
                    <a:lnTo>
                      <a:pt x="764395" y="550371"/>
                    </a:lnTo>
                    <a:lnTo>
                      <a:pt x="763847" y="550447"/>
                    </a:lnTo>
                    <a:lnTo>
                      <a:pt x="763846" y="550447"/>
                    </a:lnTo>
                    <a:lnTo>
                      <a:pt x="763846" y="550295"/>
                    </a:lnTo>
                    <a:lnTo>
                      <a:pt x="747184" y="547987"/>
                    </a:lnTo>
                    <a:cubicBezTo>
                      <a:pt x="741502" y="546347"/>
                      <a:pt x="736178" y="543887"/>
                      <a:pt x="731570" y="540606"/>
                    </a:cubicBezTo>
                    <a:lnTo>
                      <a:pt x="681017" y="504620"/>
                    </a:lnTo>
                    <a:cubicBezTo>
                      <a:pt x="662585" y="491499"/>
                      <a:pt x="662586" y="470225"/>
                      <a:pt x="681017" y="457104"/>
                    </a:cubicBezTo>
                    <a:lnTo>
                      <a:pt x="731570" y="421118"/>
                    </a:lnTo>
                    <a:cubicBezTo>
                      <a:pt x="736178" y="417837"/>
                      <a:pt x="741502" y="415377"/>
                      <a:pt x="747184" y="413737"/>
                    </a:cubicBezTo>
                    <a:lnTo>
                      <a:pt x="763846" y="411429"/>
                    </a:lnTo>
                    <a:close/>
                    <a:moveTo>
                      <a:pt x="134441" y="411276"/>
                    </a:moveTo>
                    <a:lnTo>
                      <a:pt x="134537" y="411290"/>
                    </a:lnTo>
                    <a:lnTo>
                      <a:pt x="134537" y="411276"/>
                    </a:lnTo>
                    <a:lnTo>
                      <a:pt x="134538" y="411276"/>
                    </a:lnTo>
                    <a:cubicBezTo>
                      <a:pt x="146617" y="411276"/>
                      <a:pt x="158697" y="414557"/>
                      <a:pt x="167912" y="421117"/>
                    </a:cubicBezTo>
                    <a:lnTo>
                      <a:pt x="218465" y="457104"/>
                    </a:lnTo>
                    <a:cubicBezTo>
                      <a:pt x="236897" y="470225"/>
                      <a:pt x="236897" y="491499"/>
                      <a:pt x="218465" y="504620"/>
                    </a:cubicBezTo>
                    <a:lnTo>
                      <a:pt x="167912" y="540606"/>
                    </a:lnTo>
                    <a:cubicBezTo>
                      <a:pt x="158696" y="547167"/>
                      <a:pt x="146617" y="550447"/>
                      <a:pt x="134538" y="550447"/>
                    </a:cubicBezTo>
                    <a:lnTo>
                      <a:pt x="134537" y="550447"/>
                    </a:lnTo>
                    <a:lnTo>
                      <a:pt x="134537" y="550434"/>
                    </a:lnTo>
                    <a:lnTo>
                      <a:pt x="134441" y="550448"/>
                    </a:lnTo>
                    <a:cubicBezTo>
                      <a:pt x="122362" y="550448"/>
                      <a:pt x="110283" y="547167"/>
                      <a:pt x="101067" y="540606"/>
                    </a:cubicBezTo>
                    <a:lnTo>
                      <a:pt x="54769" y="507649"/>
                    </a:lnTo>
                    <a:lnTo>
                      <a:pt x="65522" y="446421"/>
                    </a:lnTo>
                    <a:lnTo>
                      <a:pt x="101067" y="421118"/>
                    </a:lnTo>
                    <a:cubicBezTo>
                      <a:pt x="110283" y="414557"/>
                      <a:pt x="122362" y="411276"/>
                      <a:pt x="134441" y="411276"/>
                    </a:cubicBezTo>
                    <a:close/>
                    <a:moveTo>
                      <a:pt x="2186700" y="399511"/>
                    </a:moveTo>
                    <a:cubicBezTo>
                      <a:pt x="2193134" y="399511"/>
                      <a:pt x="2199568" y="401258"/>
                      <a:pt x="2204478" y="404753"/>
                    </a:cubicBezTo>
                    <a:lnTo>
                      <a:pt x="2242737" y="431988"/>
                    </a:lnTo>
                    <a:cubicBezTo>
                      <a:pt x="2252555" y="438977"/>
                      <a:pt x="2252555" y="450310"/>
                      <a:pt x="2242737" y="457299"/>
                    </a:cubicBezTo>
                    <a:lnTo>
                      <a:pt x="2207787" y="482177"/>
                    </a:lnTo>
                    <a:cubicBezTo>
                      <a:pt x="2197969" y="489167"/>
                      <a:pt x="2182050" y="489167"/>
                      <a:pt x="2172232" y="482177"/>
                    </a:cubicBezTo>
                    <a:lnTo>
                      <a:pt x="2133973" y="454942"/>
                    </a:lnTo>
                    <a:cubicBezTo>
                      <a:pt x="2124155" y="447953"/>
                      <a:pt x="2124155" y="436621"/>
                      <a:pt x="2133973" y="429632"/>
                    </a:cubicBezTo>
                    <a:lnTo>
                      <a:pt x="2168923" y="404753"/>
                    </a:lnTo>
                    <a:cubicBezTo>
                      <a:pt x="2173831" y="401259"/>
                      <a:pt x="2180266" y="399511"/>
                      <a:pt x="2186700" y="399511"/>
                    </a:cubicBezTo>
                    <a:close/>
                    <a:moveTo>
                      <a:pt x="1556069" y="399511"/>
                    </a:moveTo>
                    <a:cubicBezTo>
                      <a:pt x="1562504" y="399511"/>
                      <a:pt x="1568938" y="401258"/>
                      <a:pt x="1573848" y="404753"/>
                    </a:cubicBezTo>
                    <a:lnTo>
                      <a:pt x="1612106" y="431988"/>
                    </a:lnTo>
                    <a:cubicBezTo>
                      <a:pt x="1621924" y="438977"/>
                      <a:pt x="1621924" y="450310"/>
                      <a:pt x="1612106" y="457299"/>
                    </a:cubicBezTo>
                    <a:lnTo>
                      <a:pt x="1577157" y="482177"/>
                    </a:lnTo>
                    <a:cubicBezTo>
                      <a:pt x="1567339" y="489167"/>
                      <a:pt x="1551420" y="489167"/>
                      <a:pt x="1541602" y="482177"/>
                    </a:cubicBezTo>
                    <a:lnTo>
                      <a:pt x="1503343" y="454942"/>
                    </a:lnTo>
                    <a:cubicBezTo>
                      <a:pt x="1493524" y="447953"/>
                      <a:pt x="1493524" y="436621"/>
                      <a:pt x="1503343" y="429632"/>
                    </a:cubicBezTo>
                    <a:lnTo>
                      <a:pt x="1538292" y="404753"/>
                    </a:lnTo>
                    <a:cubicBezTo>
                      <a:pt x="1543201" y="401259"/>
                      <a:pt x="1549635" y="399511"/>
                      <a:pt x="1556069" y="399511"/>
                    </a:cubicBezTo>
                    <a:close/>
                    <a:moveTo>
                      <a:pt x="925566" y="399511"/>
                    </a:moveTo>
                    <a:cubicBezTo>
                      <a:pt x="932000" y="399511"/>
                      <a:pt x="938435" y="401258"/>
                      <a:pt x="943344" y="404753"/>
                    </a:cubicBezTo>
                    <a:lnTo>
                      <a:pt x="981603" y="431988"/>
                    </a:lnTo>
                    <a:cubicBezTo>
                      <a:pt x="991421" y="438977"/>
                      <a:pt x="991421" y="450310"/>
                      <a:pt x="981603" y="457299"/>
                    </a:cubicBezTo>
                    <a:lnTo>
                      <a:pt x="946653" y="482177"/>
                    </a:lnTo>
                    <a:cubicBezTo>
                      <a:pt x="936836" y="489167"/>
                      <a:pt x="920917" y="489167"/>
                      <a:pt x="911098" y="482177"/>
                    </a:cubicBezTo>
                    <a:lnTo>
                      <a:pt x="872839" y="454942"/>
                    </a:lnTo>
                    <a:cubicBezTo>
                      <a:pt x="863021" y="447953"/>
                      <a:pt x="863021" y="436621"/>
                      <a:pt x="872839" y="429632"/>
                    </a:cubicBezTo>
                    <a:lnTo>
                      <a:pt x="907788" y="404753"/>
                    </a:lnTo>
                    <a:cubicBezTo>
                      <a:pt x="912697" y="401259"/>
                      <a:pt x="919132" y="399511"/>
                      <a:pt x="925566" y="399511"/>
                    </a:cubicBezTo>
                    <a:close/>
                    <a:moveTo>
                      <a:pt x="296256" y="399511"/>
                    </a:moveTo>
                    <a:cubicBezTo>
                      <a:pt x="302691" y="399511"/>
                      <a:pt x="309125" y="401258"/>
                      <a:pt x="314034" y="404753"/>
                    </a:cubicBezTo>
                    <a:lnTo>
                      <a:pt x="352293" y="431988"/>
                    </a:lnTo>
                    <a:cubicBezTo>
                      <a:pt x="362111" y="438977"/>
                      <a:pt x="362111" y="450310"/>
                      <a:pt x="352293" y="457299"/>
                    </a:cubicBezTo>
                    <a:lnTo>
                      <a:pt x="317344" y="482177"/>
                    </a:lnTo>
                    <a:cubicBezTo>
                      <a:pt x="307526" y="489167"/>
                      <a:pt x="291607" y="489167"/>
                      <a:pt x="281789" y="482177"/>
                    </a:cubicBezTo>
                    <a:lnTo>
                      <a:pt x="243530" y="454942"/>
                    </a:lnTo>
                    <a:cubicBezTo>
                      <a:pt x="233711" y="447953"/>
                      <a:pt x="233711" y="436621"/>
                      <a:pt x="243530" y="429632"/>
                    </a:cubicBezTo>
                    <a:lnTo>
                      <a:pt x="278479" y="404753"/>
                    </a:lnTo>
                    <a:cubicBezTo>
                      <a:pt x="283388" y="401259"/>
                      <a:pt x="289823" y="399511"/>
                      <a:pt x="296256" y="399511"/>
                    </a:cubicBezTo>
                    <a:close/>
                    <a:moveTo>
                      <a:pt x="2095333" y="399000"/>
                    </a:moveTo>
                    <a:cubicBezTo>
                      <a:pt x="2098562" y="398910"/>
                      <a:pt x="2101840" y="399697"/>
                      <a:pt x="2104401" y="401382"/>
                    </a:cubicBezTo>
                    <a:lnTo>
                      <a:pt x="2121358" y="412539"/>
                    </a:lnTo>
                    <a:cubicBezTo>
                      <a:pt x="2126479" y="415909"/>
                      <a:pt x="2126792" y="421596"/>
                      <a:pt x="2122059" y="425242"/>
                    </a:cubicBezTo>
                    <a:lnTo>
                      <a:pt x="2111899" y="433066"/>
                    </a:lnTo>
                    <a:cubicBezTo>
                      <a:pt x="2107166" y="436712"/>
                      <a:pt x="2099176" y="436935"/>
                      <a:pt x="2094055" y="433565"/>
                    </a:cubicBezTo>
                    <a:lnTo>
                      <a:pt x="2077098" y="422408"/>
                    </a:lnTo>
                    <a:cubicBezTo>
                      <a:pt x="2071977" y="419038"/>
                      <a:pt x="2071663" y="413351"/>
                      <a:pt x="2076397" y="409705"/>
                    </a:cubicBezTo>
                    <a:lnTo>
                      <a:pt x="2086556" y="401881"/>
                    </a:lnTo>
                    <a:cubicBezTo>
                      <a:pt x="2088923" y="400059"/>
                      <a:pt x="2092104" y="399091"/>
                      <a:pt x="2095333" y="399000"/>
                    </a:cubicBezTo>
                    <a:close/>
                    <a:moveTo>
                      <a:pt x="1464703" y="399000"/>
                    </a:moveTo>
                    <a:cubicBezTo>
                      <a:pt x="1467932" y="398910"/>
                      <a:pt x="1471210" y="399697"/>
                      <a:pt x="1473770" y="401382"/>
                    </a:cubicBezTo>
                    <a:lnTo>
                      <a:pt x="1490727" y="412539"/>
                    </a:lnTo>
                    <a:cubicBezTo>
                      <a:pt x="1495848" y="415909"/>
                      <a:pt x="1496162" y="421596"/>
                      <a:pt x="1491428" y="425242"/>
                    </a:cubicBezTo>
                    <a:lnTo>
                      <a:pt x="1481269" y="433066"/>
                    </a:lnTo>
                    <a:cubicBezTo>
                      <a:pt x="1476536" y="436712"/>
                      <a:pt x="1468546" y="436935"/>
                      <a:pt x="1463424" y="433565"/>
                    </a:cubicBezTo>
                    <a:lnTo>
                      <a:pt x="1446468" y="422408"/>
                    </a:lnTo>
                    <a:cubicBezTo>
                      <a:pt x="1441347" y="419038"/>
                      <a:pt x="1441032" y="413351"/>
                      <a:pt x="1445766" y="409705"/>
                    </a:cubicBezTo>
                    <a:lnTo>
                      <a:pt x="1455926" y="401881"/>
                    </a:lnTo>
                    <a:cubicBezTo>
                      <a:pt x="1458293" y="400059"/>
                      <a:pt x="1461474" y="399091"/>
                      <a:pt x="1464703" y="399000"/>
                    </a:cubicBezTo>
                    <a:close/>
                    <a:moveTo>
                      <a:pt x="834199" y="399000"/>
                    </a:moveTo>
                    <a:cubicBezTo>
                      <a:pt x="837429" y="398910"/>
                      <a:pt x="840706" y="399697"/>
                      <a:pt x="843267" y="401382"/>
                    </a:cubicBezTo>
                    <a:lnTo>
                      <a:pt x="860224" y="412539"/>
                    </a:lnTo>
                    <a:cubicBezTo>
                      <a:pt x="865344" y="415909"/>
                      <a:pt x="865659" y="421596"/>
                      <a:pt x="860925" y="425242"/>
                    </a:cubicBezTo>
                    <a:lnTo>
                      <a:pt x="850765" y="433066"/>
                    </a:lnTo>
                    <a:cubicBezTo>
                      <a:pt x="846032" y="436712"/>
                      <a:pt x="838042" y="436935"/>
                      <a:pt x="832921" y="433565"/>
                    </a:cubicBezTo>
                    <a:lnTo>
                      <a:pt x="815964" y="422408"/>
                    </a:lnTo>
                    <a:cubicBezTo>
                      <a:pt x="810843" y="419038"/>
                      <a:pt x="810529" y="413351"/>
                      <a:pt x="815263" y="409705"/>
                    </a:cubicBezTo>
                    <a:lnTo>
                      <a:pt x="825422" y="401881"/>
                    </a:lnTo>
                    <a:cubicBezTo>
                      <a:pt x="827789" y="400059"/>
                      <a:pt x="830971" y="399091"/>
                      <a:pt x="834199" y="399000"/>
                    </a:cubicBezTo>
                    <a:close/>
                    <a:moveTo>
                      <a:pt x="204890" y="399000"/>
                    </a:moveTo>
                    <a:cubicBezTo>
                      <a:pt x="208119" y="398910"/>
                      <a:pt x="211397" y="399697"/>
                      <a:pt x="213957" y="401382"/>
                    </a:cubicBezTo>
                    <a:lnTo>
                      <a:pt x="230914" y="412539"/>
                    </a:lnTo>
                    <a:cubicBezTo>
                      <a:pt x="236035" y="415909"/>
                      <a:pt x="236349" y="421596"/>
                      <a:pt x="231615" y="425242"/>
                    </a:cubicBezTo>
                    <a:lnTo>
                      <a:pt x="221456" y="433066"/>
                    </a:lnTo>
                    <a:cubicBezTo>
                      <a:pt x="216722" y="436712"/>
                      <a:pt x="208733" y="436935"/>
                      <a:pt x="203611" y="433565"/>
                    </a:cubicBezTo>
                    <a:lnTo>
                      <a:pt x="186654" y="422408"/>
                    </a:lnTo>
                    <a:cubicBezTo>
                      <a:pt x="181534" y="419038"/>
                      <a:pt x="181219" y="413351"/>
                      <a:pt x="185954" y="409705"/>
                    </a:cubicBezTo>
                    <a:lnTo>
                      <a:pt x="196113" y="401881"/>
                    </a:lnTo>
                    <a:cubicBezTo>
                      <a:pt x="198480" y="400059"/>
                      <a:pt x="201660" y="399091"/>
                      <a:pt x="204890" y="399000"/>
                    </a:cubicBezTo>
                    <a:close/>
                    <a:moveTo>
                      <a:pt x="2343227" y="396641"/>
                    </a:moveTo>
                    <a:cubicBezTo>
                      <a:pt x="2345068" y="396700"/>
                      <a:pt x="2346877" y="397258"/>
                      <a:pt x="2348219" y="398301"/>
                    </a:cubicBezTo>
                    <a:lnTo>
                      <a:pt x="2353979" y="402783"/>
                    </a:lnTo>
                    <a:cubicBezTo>
                      <a:pt x="2356664" y="404871"/>
                      <a:pt x="2356462" y="408113"/>
                      <a:pt x="2353528" y="410023"/>
                    </a:cubicBezTo>
                    <a:lnTo>
                      <a:pt x="2347233" y="414124"/>
                    </a:lnTo>
                    <a:cubicBezTo>
                      <a:pt x="2344299" y="416035"/>
                      <a:pt x="2339746" y="415891"/>
                      <a:pt x="2337062" y="413803"/>
                    </a:cubicBezTo>
                    <a:lnTo>
                      <a:pt x="2331301" y="409321"/>
                    </a:lnTo>
                    <a:cubicBezTo>
                      <a:pt x="2328617" y="407233"/>
                      <a:pt x="2328819" y="403991"/>
                      <a:pt x="2331753" y="402081"/>
                    </a:cubicBezTo>
                    <a:lnTo>
                      <a:pt x="2338048" y="397980"/>
                    </a:lnTo>
                    <a:cubicBezTo>
                      <a:pt x="2339515" y="397025"/>
                      <a:pt x="2341386" y="396583"/>
                      <a:pt x="2343227" y="396641"/>
                    </a:cubicBezTo>
                    <a:close/>
                    <a:moveTo>
                      <a:pt x="1712596" y="396641"/>
                    </a:moveTo>
                    <a:cubicBezTo>
                      <a:pt x="1714437" y="396700"/>
                      <a:pt x="1716246" y="397258"/>
                      <a:pt x="1717588" y="398301"/>
                    </a:cubicBezTo>
                    <a:lnTo>
                      <a:pt x="1723349" y="402783"/>
                    </a:lnTo>
                    <a:cubicBezTo>
                      <a:pt x="1726033" y="404871"/>
                      <a:pt x="1725831" y="408113"/>
                      <a:pt x="1722897" y="410023"/>
                    </a:cubicBezTo>
                    <a:lnTo>
                      <a:pt x="1716602" y="414124"/>
                    </a:lnTo>
                    <a:cubicBezTo>
                      <a:pt x="1713668" y="416035"/>
                      <a:pt x="1709116" y="415891"/>
                      <a:pt x="1706431" y="413803"/>
                    </a:cubicBezTo>
                    <a:lnTo>
                      <a:pt x="1700671" y="409321"/>
                    </a:lnTo>
                    <a:cubicBezTo>
                      <a:pt x="1697986" y="407233"/>
                      <a:pt x="1698188" y="403991"/>
                      <a:pt x="1701122" y="402081"/>
                    </a:cubicBezTo>
                    <a:lnTo>
                      <a:pt x="1707417" y="397980"/>
                    </a:lnTo>
                    <a:cubicBezTo>
                      <a:pt x="1708884" y="397025"/>
                      <a:pt x="1710756" y="396583"/>
                      <a:pt x="1712596" y="396641"/>
                    </a:cubicBezTo>
                    <a:close/>
                    <a:moveTo>
                      <a:pt x="1082093" y="396641"/>
                    </a:moveTo>
                    <a:cubicBezTo>
                      <a:pt x="1083933" y="396700"/>
                      <a:pt x="1085743" y="397258"/>
                      <a:pt x="1087085" y="398301"/>
                    </a:cubicBezTo>
                    <a:lnTo>
                      <a:pt x="1092846" y="402783"/>
                    </a:lnTo>
                    <a:cubicBezTo>
                      <a:pt x="1095530" y="404871"/>
                      <a:pt x="1095328" y="408113"/>
                      <a:pt x="1092394" y="410023"/>
                    </a:cubicBezTo>
                    <a:lnTo>
                      <a:pt x="1086099" y="414124"/>
                    </a:lnTo>
                    <a:cubicBezTo>
                      <a:pt x="1083165" y="416035"/>
                      <a:pt x="1078612" y="415891"/>
                      <a:pt x="1075928" y="413803"/>
                    </a:cubicBezTo>
                    <a:lnTo>
                      <a:pt x="1070167" y="409321"/>
                    </a:lnTo>
                    <a:cubicBezTo>
                      <a:pt x="1067483" y="407233"/>
                      <a:pt x="1067685" y="403991"/>
                      <a:pt x="1070618" y="402081"/>
                    </a:cubicBezTo>
                    <a:lnTo>
                      <a:pt x="1076914" y="397980"/>
                    </a:lnTo>
                    <a:cubicBezTo>
                      <a:pt x="1078381" y="397025"/>
                      <a:pt x="1080252" y="396583"/>
                      <a:pt x="1082093" y="396641"/>
                    </a:cubicBezTo>
                    <a:close/>
                    <a:moveTo>
                      <a:pt x="452784" y="396641"/>
                    </a:moveTo>
                    <a:cubicBezTo>
                      <a:pt x="454624" y="396700"/>
                      <a:pt x="456434" y="397258"/>
                      <a:pt x="457775" y="398301"/>
                    </a:cubicBezTo>
                    <a:lnTo>
                      <a:pt x="463536" y="402783"/>
                    </a:lnTo>
                    <a:cubicBezTo>
                      <a:pt x="466220" y="404871"/>
                      <a:pt x="466019" y="408113"/>
                      <a:pt x="463084" y="410023"/>
                    </a:cubicBezTo>
                    <a:lnTo>
                      <a:pt x="456789" y="414124"/>
                    </a:lnTo>
                    <a:cubicBezTo>
                      <a:pt x="453855" y="416035"/>
                      <a:pt x="449302" y="415891"/>
                      <a:pt x="446618" y="413803"/>
                    </a:cubicBezTo>
                    <a:lnTo>
                      <a:pt x="440858" y="409321"/>
                    </a:lnTo>
                    <a:cubicBezTo>
                      <a:pt x="438174" y="407233"/>
                      <a:pt x="438375" y="403991"/>
                      <a:pt x="441309" y="402081"/>
                    </a:cubicBezTo>
                    <a:lnTo>
                      <a:pt x="447604" y="397980"/>
                    </a:lnTo>
                    <a:cubicBezTo>
                      <a:pt x="449071" y="397025"/>
                      <a:pt x="450943" y="396583"/>
                      <a:pt x="452784" y="396641"/>
                    </a:cubicBezTo>
                    <a:close/>
                    <a:moveTo>
                      <a:pt x="76562" y="383556"/>
                    </a:moveTo>
                    <a:lnTo>
                      <a:pt x="87910" y="391634"/>
                    </a:lnTo>
                    <a:cubicBezTo>
                      <a:pt x="95558" y="397078"/>
                      <a:pt x="95559" y="405906"/>
                      <a:pt x="87911" y="411349"/>
                    </a:cubicBezTo>
                    <a:lnTo>
                      <a:pt x="69362" y="424554"/>
                    </a:lnTo>
                    <a:close/>
                    <a:moveTo>
                      <a:pt x="2065525" y="382150"/>
                    </a:moveTo>
                    <a:cubicBezTo>
                      <a:pt x="2067613" y="382091"/>
                      <a:pt x="2069733" y="382600"/>
                      <a:pt x="2071390" y="383690"/>
                    </a:cubicBezTo>
                    <a:lnTo>
                      <a:pt x="2078497" y="388366"/>
                    </a:lnTo>
                    <a:cubicBezTo>
                      <a:pt x="2081809" y="390546"/>
                      <a:pt x="2082012" y="394224"/>
                      <a:pt x="2078951" y="396583"/>
                    </a:cubicBezTo>
                    <a:lnTo>
                      <a:pt x="2070418" y="403154"/>
                    </a:lnTo>
                    <a:cubicBezTo>
                      <a:pt x="2067356" y="405512"/>
                      <a:pt x="2062189" y="405656"/>
                      <a:pt x="2058876" y="403477"/>
                    </a:cubicBezTo>
                    <a:lnTo>
                      <a:pt x="2051768" y="398800"/>
                    </a:lnTo>
                    <a:cubicBezTo>
                      <a:pt x="2048456" y="396620"/>
                      <a:pt x="2048253" y="392942"/>
                      <a:pt x="2051315" y="390584"/>
                    </a:cubicBezTo>
                    <a:lnTo>
                      <a:pt x="2059848" y="384013"/>
                    </a:lnTo>
                    <a:cubicBezTo>
                      <a:pt x="2061379" y="382834"/>
                      <a:pt x="2063436" y="382208"/>
                      <a:pt x="2065525" y="382150"/>
                    </a:cubicBezTo>
                    <a:close/>
                    <a:moveTo>
                      <a:pt x="1434894" y="382150"/>
                    </a:moveTo>
                    <a:cubicBezTo>
                      <a:pt x="1436983" y="382091"/>
                      <a:pt x="1439102" y="382600"/>
                      <a:pt x="1440759" y="383690"/>
                    </a:cubicBezTo>
                    <a:lnTo>
                      <a:pt x="1447866" y="388366"/>
                    </a:lnTo>
                    <a:cubicBezTo>
                      <a:pt x="1451179" y="390546"/>
                      <a:pt x="1451382" y="394224"/>
                      <a:pt x="1448320" y="396583"/>
                    </a:cubicBezTo>
                    <a:lnTo>
                      <a:pt x="1439787" y="403154"/>
                    </a:lnTo>
                    <a:cubicBezTo>
                      <a:pt x="1436726" y="405512"/>
                      <a:pt x="1431558" y="405656"/>
                      <a:pt x="1428246" y="403477"/>
                    </a:cubicBezTo>
                    <a:lnTo>
                      <a:pt x="1421138" y="398800"/>
                    </a:lnTo>
                    <a:cubicBezTo>
                      <a:pt x="1417826" y="396620"/>
                      <a:pt x="1417622" y="392942"/>
                      <a:pt x="1420685" y="390584"/>
                    </a:cubicBezTo>
                    <a:lnTo>
                      <a:pt x="1429217" y="384013"/>
                    </a:lnTo>
                    <a:cubicBezTo>
                      <a:pt x="1430748" y="382834"/>
                      <a:pt x="1432805" y="382208"/>
                      <a:pt x="1434894" y="382150"/>
                    </a:cubicBezTo>
                    <a:close/>
                    <a:moveTo>
                      <a:pt x="804391" y="382150"/>
                    </a:moveTo>
                    <a:cubicBezTo>
                      <a:pt x="806479" y="382091"/>
                      <a:pt x="808599" y="382600"/>
                      <a:pt x="810256" y="383690"/>
                    </a:cubicBezTo>
                    <a:lnTo>
                      <a:pt x="817363" y="388366"/>
                    </a:lnTo>
                    <a:cubicBezTo>
                      <a:pt x="820675" y="390546"/>
                      <a:pt x="820879" y="394224"/>
                      <a:pt x="817817" y="396583"/>
                    </a:cubicBezTo>
                    <a:lnTo>
                      <a:pt x="809284" y="403154"/>
                    </a:lnTo>
                    <a:cubicBezTo>
                      <a:pt x="806222" y="405512"/>
                      <a:pt x="801055" y="405656"/>
                      <a:pt x="797742" y="403477"/>
                    </a:cubicBezTo>
                    <a:lnTo>
                      <a:pt x="790635" y="398800"/>
                    </a:lnTo>
                    <a:cubicBezTo>
                      <a:pt x="787323" y="396620"/>
                      <a:pt x="787119" y="392942"/>
                      <a:pt x="790181" y="390584"/>
                    </a:cubicBezTo>
                    <a:lnTo>
                      <a:pt x="798714" y="384013"/>
                    </a:lnTo>
                    <a:cubicBezTo>
                      <a:pt x="800245" y="382834"/>
                      <a:pt x="802301" y="382208"/>
                      <a:pt x="804391" y="382150"/>
                    </a:cubicBezTo>
                    <a:close/>
                    <a:moveTo>
                      <a:pt x="175081" y="382150"/>
                    </a:moveTo>
                    <a:cubicBezTo>
                      <a:pt x="177170" y="382091"/>
                      <a:pt x="179289" y="382600"/>
                      <a:pt x="180946" y="383690"/>
                    </a:cubicBezTo>
                    <a:lnTo>
                      <a:pt x="188053" y="388366"/>
                    </a:lnTo>
                    <a:cubicBezTo>
                      <a:pt x="191366" y="390546"/>
                      <a:pt x="191569" y="394224"/>
                      <a:pt x="188507" y="396583"/>
                    </a:cubicBezTo>
                    <a:lnTo>
                      <a:pt x="179974" y="403154"/>
                    </a:lnTo>
                    <a:cubicBezTo>
                      <a:pt x="176912" y="405512"/>
                      <a:pt x="171745" y="405656"/>
                      <a:pt x="168433" y="403477"/>
                    </a:cubicBezTo>
                    <a:lnTo>
                      <a:pt x="161325" y="398800"/>
                    </a:lnTo>
                    <a:cubicBezTo>
                      <a:pt x="158013" y="396620"/>
                      <a:pt x="157810" y="392942"/>
                      <a:pt x="160871" y="390584"/>
                    </a:cubicBezTo>
                    <a:lnTo>
                      <a:pt x="169404" y="384013"/>
                    </a:lnTo>
                    <a:cubicBezTo>
                      <a:pt x="170936" y="382834"/>
                      <a:pt x="172992" y="382208"/>
                      <a:pt x="175081" y="382150"/>
                    </a:cubicBezTo>
                    <a:close/>
                    <a:moveTo>
                      <a:pt x="2353077" y="374972"/>
                    </a:moveTo>
                    <a:cubicBezTo>
                      <a:pt x="2356967" y="374039"/>
                      <a:pt x="2361181" y="375527"/>
                      <a:pt x="2362493" y="378296"/>
                    </a:cubicBezTo>
                    <a:lnTo>
                      <a:pt x="2365305" y="384237"/>
                    </a:lnTo>
                    <a:cubicBezTo>
                      <a:pt x="2366615" y="387006"/>
                      <a:pt x="2364524" y="390007"/>
                      <a:pt x="2360634" y="390940"/>
                    </a:cubicBezTo>
                    <a:lnTo>
                      <a:pt x="2350150" y="393455"/>
                    </a:lnTo>
                    <a:cubicBezTo>
                      <a:pt x="2346261" y="394388"/>
                      <a:pt x="2342045" y="392899"/>
                      <a:pt x="2340735" y="390130"/>
                    </a:cubicBezTo>
                    <a:lnTo>
                      <a:pt x="2337922" y="384189"/>
                    </a:lnTo>
                    <a:cubicBezTo>
                      <a:pt x="2336612" y="381420"/>
                      <a:pt x="2338703" y="378419"/>
                      <a:pt x="2342593" y="377486"/>
                    </a:cubicBezTo>
                    <a:close/>
                    <a:moveTo>
                      <a:pt x="1722446" y="374972"/>
                    </a:moveTo>
                    <a:cubicBezTo>
                      <a:pt x="1726336" y="374039"/>
                      <a:pt x="1730551" y="375527"/>
                      <a:pt x="1731862" y="378296"/>
                    </a:cubicBezTo>
                    <a:lnTo>
                      <a:pt x="1734675" y="384237"/>
                    </a:lnTo>
                    <a:cubicBezTo>
                      <a:pt x="1735984" y="387006"/>
                      <a:pt x="1733894" y="390007"/>
                      <a:pt x="1730004" y="390940"/>
                    </a:cubicBezTo>
                    <a:lnTo>
                      <a:pt x="1719520" y="393455"/>
                    </a:lnTo>
                    <a:cubicBezTo>
                      <a:pt x="1715630" y="394388"/>
                      <a:pt x="1711415" y="392899"/>
                      <a:pt x="1710104" y="390130"/>
                    </a:cubicBezTo>
                    <a:lnTo>
                      <a:pt x="1707292" y="384189"/>
                    </a:lnTo>
                    <a:cubicBezTo>
                      <a:pt x="1705982" y="381420"/>
                      <a:pt x="1708073" y="378419"/>
                      <a:pt x="1711963" y="377486"/>
                    </a:cubicBezTo>
                    <a:close/>
                    <a:moveTo>
                      <a:pt x="1091943" y="374972"/>
                    </a:moveTo>
                    <a:cubicBezTo>
                      <a:pt x="1095833" y="374039"/>
                      <a:pt x="1100048" y="375527"/>
                      <a:pt x="1101359" y="378296"/>
                    </a:cubicBezTo>
                    <a:lnTo>
                      <a:pt x="1104171" y="384237"/>
                    </a:lnTo>
                    <a:cubicBezTo>
                      <a:pt x="1105481" y="387006"/>
                      <a:pt x="1103390" y="390007"/>
                      <a:pt x="1099500" y="390940"/>
                    </a:cubicBezTo>
                    <a:lnTo>
                      <a:pt x="1089017" y="393455"/>
                    </a:lnTo>
                    <a:cubicBezTo>
                      <a:pt x="1085127" y="394388"/>
                      <a:pt x="1080911" y="392899"/>
                      <a:pt x="1079601" y="390130"/>
                    </a:cubicBezTo>
                    <a:lnTo>
                      <a:pt x="1076789" y="384189"/>
                    </a:lnTo>
                    <a:cubicBezTo>
                      <a:pt x="1075479" y="381420"/>
                      <a:pt x="1077570" y="378419"/>
                      <a:pt x="1081459" y="377486"/>
                    </a:cubicBezTo>
                    <a:close/>
                    <a:moveTo>
                      <a:pt x="462634" y="374972"/>
                    </a:moveTo>
                    <a:cubicBezTo>
                      <a:pt x="466523" y="374039"/>
                      <a:pt x="470738" y="375527"/>
                      <a:pt x="472050" y="378296"/>
                    </a:cubicBezTo>
                    <a:lnTo>
                      <a:pt x="474862" y="384237"/>
                    </a:lnTo>
                    <a:cubicBezTo>
                      <a:pt x="476172" y="387006"/>
                      <a:pt x="474080" y="390007"/>
                      <a:pt x="470191" y="390940"/>
                    </a:cubicBezTo>
                    <a:lnTo>
                      <a:pt x="459707" y="393455"/>
                    </a:lnTo>
                    <a:cubicBezTo>
                      <a:pt x="455817" y="394388"/>
                      <a:pt x="451602" y="392899"/>
                      <a:pt x="450291" y="390130"/>
                    </a:cubicBezTo>
                    <a:lnTo>
                      <a:pt x="447479" y="384189"/>
                    </a:lnTo>
                    <a:cubicBezTo>
                      <a:pt x="446169" y="381420"/>
                      <a:pt x="448260" y="378419"/>
                      <a:pt x="452150" y="377486"/>
                    </a:cubicBezTo>
                    <a:close/>
                    <a:moveTo>
                      <a:pt x="1943406" y="372621"/>
                    </a:moveTo>
                    <a:cubicBezTo>
                      <a:pt x="1948418" y="372621"/>
                      <a:pt x="1953429" y="373982"/>
                      <a:pt x="1957253" y="376704"/>
                    </a:cubicBezTo>
                    <a:lnTo>
                      <a:pt x="1978227" y="391634"/>
                    </a:lnTo>
                    <a:cubicBezTo>
                      <a:pt x="1985875" y="397078"/>
                      <a:pt x="1985875" y="405906"/>
                      <a:pt x="1978227" y="411349"/>
                    </a:cubicBezTo>
                    <a:lnTo>
                      <a:pt x="1941425" y="437547"/>
                    </a:lnTo>
                    <a:cubicBezTo>
                      <a:pt x="1933778" y="442991"/>
                      <a:pt x="1921378" y="442991"/>
                      <a:pt x="1913731" y="437547"/>
                    </a:cubicBezTo>
                    <a:lnTo>
                      <a:pt x="1892757" y="422617"/>
                    </a:lnTo>
                    <a:cubicBezTo>
                      <a:pt x="1885109" y="417172"/>
                      <a:pt x="1885109" y="408345"/>
                      <a:pt x="1892757" y="402902"/>
                    </a:cubicBezTo>
                    <a:lnTo>
                      <a:pt x="1929559" y="376704"/>
                    </a:lnTo>
                    <a:cubicBezTo>
                      <a:pt x="1933383" y="373982"/>
                      <a:pt x="1938395" y="372621"/>
                      <a:pt x="1943406" y="372621"/>
                    </a:cubicBezTo>
                    <a:close/>
                    <a:moveTo>
                      <a:pt x="1312903" y="372621"/>
                    </a:moveTo>
                    <a:cubicBezTo>
                      <a:pt x="1317914" y="372621"/>
                      <a:pt x="1322926" y="373982"/>
                      <a:pt x="1326750" y="376704"/>
                    </a:cubicBezTo>
                    <a:lnTo>
                      <a:pt x="1347723" y="391634"/>
                    </a:lnTo>
                    <a:cubicBezTo>
                      <a:pt x="1355371" y="397078"/>
                      <a:pt x="1355372" y="405906"/>
                      <a:pt x="1347724" y="411349"/>
                    </a:cubicBezTo>
                    <a:lnTo>
                      <a:pt x="1310922" y="437547"/>
                    </a:lnTo>
                    <a:cubicBezTo>
                      <a:pt x="1303275" y="442991"/>
                      <a:pt x="1290875" y="442991"/>
                      <a:pt x="1283227" y="437547"/>
                    </a:cubicBezTo>
                    <a:lnTo>
                      <a:pt x="1262254" y="422617"/>
                    </a:lnTo>
                    <a:cubicBezTo>
                      <a:pt x="1254606" y="417172"/>
                      <a:pt x="1254606" y="408345"/>
                      <a:pt x="1262254" y="402902"/>
                    </a:cubicBezTo>
                    <a:lnTo>
                      <a:pt x="1299056" y="376704"/>
                    </a:lnTo>
                    <a:cubicBezTo>
                      <a:pt x="1302880" y="373982"/>
                      <a:pt x="1307891" y="372621"/>
                      <a:pt x="1312903" y="372621"/>
                    </a:cubicBezTo>
                    <a:close/>
                    <a:moveTo>
                      <a:pt x="683593" y="372621"/>
                    </a:moveTo>
                    <a:cubicBezTo>
                      <a:pt x="688605" y="372621"/>
                      <a:pt x="693616" y="373982"/>
                      <a:pt x="697440" y="376704"/>
                    </a:cubicBezTo>
                    <a:lnTo>
                      <a:pt x="718413" y="391634"/>
                    </a:lnTo>
                    <a:cubicBezTo>
                      <a:pt x="726062" y="397078"/>
                      <a:pt x="726062" y="405906"/>
                      <a:pt x="718414" y="411349"/>
                    </a:cubicBezTo>
                    <a:lnTo>
                      <a:pt x="681612" y="437547"/>
                    </a:lnTo>
                    <a:cubicBezTo>
                      <a:pt x="673965" y="442991"/>
                      <a:pt x="661565" y="442991"/>
                      <a:pt x="653917" y="437547"/>
                    </a:cubicBezTo>
                    <a:lnTo>
                      <a:pt x="632944" y="422617"/>
                    </a:lnTo>
                    <a:cubicBezTo>
                      <a:pt x="625297" y="417172"/>
                      <a:pt x="625297" y="408345"/>
                      <a:pt x="632944" y="402902"/>
                    </a:cubicBezTo>
                    <a:lnTo>
                      <a:pt x="669747" y="376704"/>
                    </a:lnTo>
                    <a:cubicBezTo>
                      <a:pt x="673570" y="373982"/>
                      <a:pt x="678581" y="372621"/>
                      <a:pt x="683593" y="372621"/>
                    </a:cubicBezTo>
                    <a:close/>
                    <a:moveTo>
                      <a:pt x="2420904" y="363228"/>
                    </a:moveTo>
                    <a:cubicBezTo>
                      <a:pt x="2423684" y="363228"/>
                      <a:pt x="2426464" y="363982"/>
                      <a:pt x="2428586" y="365492"/>
                    </a:cubicBezTo>
                    <a:lnTo>
                      <a:pt x="2488816" y="408368"/>
                    </a:lnTo>
                    <a:cubicBezTo>
                      <a:pt x="2493058" y="411389"/>
                      <a:pt x="2493058" y="416286"/>
                      <a:pt x="2488816" y="419306"/>
                    </a:cubicBezTo>
                    <a:lnTo>
                      <a:pt x="2437302" y="455977"/>
                    </a:lnTo>
                    <a:cubicBezTo>
                      <a:pt x="2433060" y="458997"/>
                      <a:pt x="2426180" y="458997"/>
                      <a:pt x="2421938" y="455977"/>
                    </a:cubicBezTo>
                    <a:lnTo>
                      <a:pt x="2361707" y="413100"/>
                    </a:lnTo>
                    <a:cubicBezTo>
                      <a:pt x="2357465" y="410080"/>
                      <a:pt x="2357465" y="405183"/>
                      <a:pt x="2361707" y="402164"/>
                    </a:cubicBezTo>
                    <a:lnTo>
                      <a:pt x="2413222" y="365492"/>
                    </a:lnTo>
                    <a:cubicBezTo>
                      <a:pt x="2415342" y="363983"/>
                      <a:pt x="2418123" y="363228"/>
                      <a:pt x="2420904" y="363228"/>
                    </a:cubicBezTo>
                    <a:close/>
                    <a:moveTo>
                      <a:pt x="1790273" y="363228"/>
                    </a:moveTo>
                    <a:cubicBezTo>
                      <a:pt x="1793053" y="363228"/>
                      <a:pt x="1795834" y="363982"/>
                      <a:pt x="1797955" y="365492"/>
                    </a:cubicBezTo>
                    <a:lnTo>
                      <a:pt x="1858186" y="408368"/>
                    </a:lnTo>
                    <a:cubicBezTo>
                      <a:pt x="1862428" y="411389"/>
                      <a:pt x="1862428" y="416286"/>
                      <a:pt x="1858186" y="419306"/>
                    </a:cubicBezTo>
                    <a:lnTo>
                      <a:pt x="1806671" y="455977"/>
                    </a:lnTo>
                    <a:cubicBezTo>
                      <a:pt x="1802429" y="458997"/>
                      <a:pt x="1795550" y="458997"/>
                      <a:pt x="1791307" y="455977"/>
                    </a:cubicBezTo>
                    <a:lnTo>
                      <a:pt x="1731076" y="413100"/>
                    </a:lnTo>
                    <a:cubicBezTo>
                      <a:pt x="1726834" y="410080"/>
                      <a:pt x="1726834" y="405183"/>
                      <a:pt x="1731076" y="402164"/>
                    </a:cubicBezTo>
                    <a:lnTo>
                      <a:pt x="1782591" y="365492"/>
                    </a:lnTo>
                    <a:cubicBezTo>
                      <a:pt x="1784712" y="363983"/>
                      <a:pt x="1787492" y="363228"/>
                      <a:pt x="1790273" y="363228"/>
                    </a:cubicBezTo>
                    <a:close/>
                    <a:moveTo>
                      <a:pt x="1159770" y="363228"/>
                    </a:moveTo>
                    <a:cubicBezTo>
                      <a:pt x="1162550" y="363228"/>
                      <a:pt x="1165331" y="363982"/>
                      <a:pt x="1167452" y="365492"/>
                    </a:cubicBezTo>
                    <a:lnTo>
                      <a:pt x="1227682" y="408368"/>
                    </a:lnTo>
                    <a:cubicBezTo>
                      <a:pt x="1231924" y="411389"/>
                      <a:pt x="1231924" y="416286"/>
                      <a:pt x="1227682" y="419306"/>
                    </a:cubicBezTo>
                    <a:lnTo>
                      <a:pt x="1176168" y="455977"/>
                    </a:lnTo>
                    <a:cubicBezTo>
                      <a:pt x="1171926" y="458997"/>
                      <a:pt x="1165047" y="458997"/>
                      <a:pt x="1160804" y="455977"/>
                    </a:cubicBezTo>
                    <a:lnTo>
                      <a:pt x="1100573" y="413100"/>
                    </a:lnTo>
                    <a:cubicBezTo>
                      <a:pt x="1096331" y="410080"/>
                      <a:pt x="1096331" y="405183"/>
                      <a:pt x="1100573" y="402164"/>
                    </a:cubicBezTo>
                    <a:lnTo>
                      <a:pt x="1152087" y="365492"/>
                    </a:lnTo>
                    <a:cubicBezTo>
                      <a:pt x="1154208" y="363983"/>
                      <a:pt x="1156989" y="363228"/>
                      <a:pt x="1159770" y="363228"/>
                    </a:cubicBezTo>
                    <a:close/>
                    <a:moveTo>
                      <a:pt x="530460" y="363228"/>
                    </a:moveTo>
                    <a:cubicBezTo>
                      <a:pt x="533240" y="363228"/>
                      <a:pt x="536021" y="363982"/>
                      <a:pt x="538142" y="365492"/>
                    </a:cubicBezTo>
                    <a:lnTo>
                      <a:pt x="598373" y="408368"/>
                    </a:lnTo>
                    <a:cubicBezTo>
                      <a:pt x="602615" y="411389"/>
                      <a:pt x="602615" y="416286"/>
                      <a:pt x="598373" y="419306"/>
                    </a:cubicBezTo>
                    <a:lnTo>
                      <a:pt x="546858" y="455977"/>
                    </a:lnTo>
                    <a:cubicBezTo>
                      <a:pt x="542616" y="458997"/>
                      <a:pt x="535737" y="458997"/>
                      <a:pt x="531494" y="455977"/>
                    </a:cubicBezTo>
                    <a:lnTo>
                      <a:pt x="471264" y="413100"/>
                    </a:lnTo>
                    <a:cubicBezTo>
                      <a:pt x="467021" y="410080"/>
                      <a:pt x="467021" y="405183"/>
                      <a:pt x="471264" y="402164"/>
                    </a:cubicBezTo>
                    <a:lnTo>
                      <a:pt x="522778" y="365492"/>
                    </a:lnTo>
                    <a:cubicBezTo>
                      <a:pt x="524899" y="363983"/>
                      <a:pt x="527680" y="363228"/>
                      <a:pt x="530460" y="363228"/>
                    </a:cubicBezTo>
                    <a:close/>
                    <a:moveTo>
                      <a:pt x="2337254" y="353280"/>
                    </a:moveTo>
                    <a:cubicBezTo>
                      <a:pt x="2339094" y="353338"/>
                      <a:pt x="2340904" y="353896"/>
                      <a:pt x="2342246" y="354939"/>
                    </a:cubicBezTo>
                    <a:lnTo>
                      <a:pt x="2348007" y="359422"/>
                    </a:lnTo>
                    <a:cubicBezTo>
                      <a:pt x="2350691" y="361510"/>
                      <a:pt x="2350488" y="364751"/>
                      <a:pt x="2347555" y="366662"/>
                    </a:cubicBezTo>
                    <a:lnTo>
                      <a:pt x="2341260" y="370762"/>
                    </a:lnTo>
                    <a:cubicBezTo>
                      <a:pt x="2338326" y="372673"/>
                      <a:pt x="2333773" y="372529"/>
                      <a:pt x="2331089" y="370441"/>
                    </a:cubicBezTo>
                    <a:lnTo>
                      <a:pt x="2325329" y="365960"/>
                    </a:lnTo>
                    <a:cubicBezTo>
                      <a:pt x="2322644" y="363871"/>
                      <a:pt x="2322847" y="360630"/>
                      <a:pt x="2325779" y="358719"/>
                    </a:cubicBezTo>
                    <a:lnTo>
                      <a:pt x="2332075" y="354619"/>
                    </a:lnTo>
                    <a:cubicBezTo>
                      <a:pt x="2333542" y="353663"/>
                      <a:pt x="2335413" y="353221"/>
                      <a:pt x="2337254" y="353280"/>
                    </a:cubicBezTo>
                    <a:close/>
                    <a:moveTo>
                      <a:pt x="1706624" y="353280"/>
                    </a:moveTo>
                    <a:cubicBezTo>
                      <a:pt x="1708464" y="353338"/>
                      <a:pt x="1710274" y="353896"/>
                      <a:pt x="1711615" y="354939"/>
                    </a:cubicBezTo>
                    <a:lnTo>
                      <a:pt x="1717376" y="359422"/>
                    </a:lnTo>
                    <a:cubicBezTo>
                      <a:pt x="1720060" y="361510"/>
                      <a:pt x="1719858" y="364751"/>
                      <a:pt x="1716925" y="366662"/>
                    </a:cubicBezTo>
                    <a:lnTo>
                      <a:pt x="1710629" y="370762"/>
                    </a:lnTo>
                    <a:cubicBezTo>
                      <a:pt x="1707696" y="372673"/>
                      <a:pt x="1703142" y="372529"/>
                      <a:pt x="1700458" y="370441"/>
                    </a:cubicBezTo>
                    <a:lnTo>
                      <a:pt x="1694698" y="365960"/>
                    </a:lnTo>
                    <a:cubicBezTo>
                      <a:pt x="1692014" y="363871"/>
                      <a:pt x="1692216" y="360630"/>
                      <a:pt x="1695149" y="358719"/>
                    </a:cubicBezTo>
                    <a:lnTo>
                      <a:pt x="1701445" y="354619"/>
                    </a:lnTo>
                    <a:cubicBezTo>
                      <a:pt x="1702911" y="353663"/>
                      <a:pt x="1704783" y="353221"/>
                      <a:pt x="1706624" y="353280"/>
                    </a:cubicBezTo>
                    <a:close/>
                    <a:moveTo>
                      <a:pt x="1076121" y="353280"/>
                    </a:moveTo>
                    <a:cubicBezTo>
                      <a:pt x="1077961" y="353338"/>
                      <a:pt x="1079770" y="353896"/>
                      <a:pt x="1081112" y="354939"/>
                    </a:cubicBezTo>
                    <a:lnTo>
                      <a:pt x="1086873" y="359422"/>
                    </a:lnTo>
                    <a:cubicBezTo>
                      <a:pt x="1089557" y="361510"/>
                      <a:pt x="1089355" y="364751"/>
                      <a:pt x="1086421" y="366662"/>
                    </a:cubicBezTo>
                    <a:lnTo>
                      <a:pt x="1080126" y="370762"/>
                    </a:lnTo>
                    <a:cubicBezTo>
                      <a:pt x="1077193" y="372673"/>
                      <a:pt x="1072639" y="372529"/>
                      <a:pt x="1069955" y="370441"/>
                    </a:cubicBezTo>
                    <a:lnTo>
                      <a:pt x="1064195" y="365960"/>
                    </a:lnTo>
                    <a:cubicBezTo>
                      <a:pt x="1061510" y="363871"/>
                      <a:pt x="1061713" y="360630"/>
                      <a:pt x="1064646" y="358719"/>
                    </a:cubicBezTo>
                    <a:lnTo>
                      <a:pt x="1070942" y="354619"/>
                    </a:lnTo>
                    <a:cubicBezTo>
                      <a:pt x="1072408" y="353663"/>
                      <a:pt x="1074280" y="353221"/>
                      <a:pt x="1076121" y="353280"/>
                    </a:cubicBezTo>
                    <a:close/>
                    <a:moveTo>
                      <a:pt x="446811" y="353280"/>
                    </a:moveTo>
                    <a:cubicBezTo>
                      <a:pt x="448651" y="353338"/>
                      <a:pt x="450461" y="353896"/>
                      <a:pt x="451803" y="354939"/>
                    </a:cubicBezTo>
                    <a:lnTo>
                      <a:pt x="457563" y="359422"/>
                    </a:lnTo>
                    <a:cubicBezTo>
                      <a:pt x="460247" y="361510"/>
                      <a:pt x="460045" y="364751"/>
                      <a:pt x="457111" y="366662"/>
                    </a:cubicBezTo>
                    <a:lnTo>
                      <a:pt x="450817" y="370762"/>
                    </a:lnTo>
                    <a:cubicBezTo>
                      <a:pt x="447883" y="372673"/>
                      <a:pt x="443329" y="372529"/>
                      <a:pt x="440646" y="370441"/>
                    </a:cubicBezTo>
                    <a:lnTo>
                      <a:pt x="434885" y="365960"/>
                    </a:lnTo>
                    <a:cubicBezTo>
                      <a:pt x="432201" y="363871"/>
                      <a:pt x="432403" y="360630"/>
                      <a:pt x="435336" y="358719"/>
                    </a:cubicBezTo>
                    <a:lnTo>
                      <a:pt x="441632" y="354619"/>
                    </a:lnTo>
                    <a:cubicBezTo>
                      <a:pt x="443099" y="353663"/>
                      <a:pt x="444970" y="353221"/>
                      <a:pt x="446811" y="353280"/>
                    </a:cubicBezTo>
                    <a:close/>
                    <a:moveTo>
                      <a:pt x="81968" y="352776"/>
                    </a:moveTo>
                    <a:lnTo>
                      <a:pt x="85046" y="355171"/>
                    </a:lnTo>
                    <a:cubicBezTo>
                      <a:pt x="87730" y="357259"/>
                      <a:pt x="87528" y="360500"/>
                      <a:pt x="84595" y="362411"/>
                    </a:cubicBezTo>
                    <a:lnTo>
                      <a:pt x="79718" y="365589"/>
                    </a:lnTo>
                    <a:close/>
                    <a:moveTo>
                      <a:pt x="1964609" y="349029"/>
                    </a:moveTo>
                    <a:cubicBezTo>
                      <a:pt x="1966450" y="349087"/>
                      <a:pt x="1968260" y="349645"/>
                      <a:pt x="1969601" y="350689"/>
                    </a:cubicBezTo>
                    <a:lnTo>
                      <a:pt x="1975362" y="355171"/>
                    </a:lnTo>
                    <a:cubicBezTo>
                      <a:pt x="1978047" y="357259"/>
                      <a:pt x="1977845" y="360500"/>
                      <a:pt x="1974912" y="362411"/>
                    </a:cubicBezTo>
                    <a:lnTo>
                      <a:pt x="1968616" y="366512"/>
                    </a:lnTo>
                    <a:cubicBezTo>
                      <a:pt x="1965682" y="368422"/>
                      <a:pt x="1961129" y="368278"/>
                      <a:pt x="1958444" y="366190"/>
                    </a:cubicBezTo>
                    <a:lnTo>
                      <a:pt x="1952684" y="361709"/>
                    </a:lnTo>
                    <a:cubicBezTo>
                      <a:pt x="1949999" y="359621"/>
                      <a:pt x="1950201" y="356379"/>
                      <a:pt x="1953135" y="354468"/>
                    </a:cubicBezTo>
                    <a:lnTo>
                      <a:pt x="1959431" y="350368"/>
                    </a:lnTo>
                    <a:cubicBezTo>
                      <a:pt x="1960898" y="349412"/>
                      <a:pt x="1962769" y="348970"/>
                      <a:pt x="1964609" y="349029"/>
                    </a:cubicBezTo>
                    <a:close/>
                    <a:moveTo>
                      <a:pt x="1334106" y="349029"/>
                    </a:moveTo>
                    <a:cubicBezTo>
                      <a:pt x="1335947" y="349087"/>
                      <a:pt x="1337757" y="349645"/>
                      <a:pt x="1339098" y="350689"/>
                    </a:cubicBezTo>
                    <a:lnTo>
                      <a:pt x="1344859" y="355171"/>
                    </a:lnTo>
                    <a:cubicBezTo>
                      <a:pt x="1347543" y="357259"/>
                      <a:pt x="1347341" y="360500"/>
                      <a:pt x="1344408" y="362411"/>
                    </a:cubicBezTo>
                    <a:lnTo>
                      <a:pt x="1338113" y="366512"/>
                    </a:lnTo>
                    <a:cubicBezTo>
                      <a:pt x="1335178" y="368422"/>
                      <a:pt x="1330626" y="368278"/>
                      <a:pt x="1327941" y="366190"/>
                    </a:cubicBezTo>
                    <a:lnTo>
                      <a:pt x="1322181" y="361709"/>
                    </a:lnTo>
                    <a:cubicBezTo>
                      <a:pt x="1319496" y="359621"/>
                      <a:pt x="1319698" y="356379"/>
                      <a:pt x="1322632" y="354468"/>
                    </a:cubicBezTo>
                    <a:lnTo>
                      <a:pt x="1328927" y="350368"/>
                    </a:lnTo>
                    <a:cubicBezTo>
                      <a:pt x="1330395" y="349412"/>
                      <a:pt x="1332266" y="348970"/>
                      <a:pt x="1334106" y="349029"/>
                    </a:cubicBezTo>
                    <a:close/>
                    <a:moveTo>
                      <a:pt x="704797" y="349029"/>
                    </a:moveTo>
                    <a:cubicBezTo>
                      <a:pt x="706637" y="349087"/>
                      <a:pt x="708447" y="349645"/>
                      <a:pt x="709789" y="350689"/>
                    </a:cubicBezTo>
                    <a:lnTo>
                      <a:pt x="715549" y="355171"/>
                    </a:lnTo>
                    <a:cubicBezTo>
                      <a:pt x="718233" y="357259"/>
                      <a:pt x="718032" y="360500"/>
                      <a:pt x="715098" y="362411"/>
                    </a:cubicBezTo>
                    <a:lnTo>
                      <a:pt x="708803" y="366512"/>
                    </a:lnTo>
                    <a:cubicBezTo>
                      <a:pt x="705869" y="368422"/>
                      <a:pt x="701316" y="368278"/>
                      <a:pt x="698631" y="366190"/>
                    </a:cubicBezTo>
                    <a:lnTo>
                      <a:pt x="692871" y="361709"/>
                    </a:lnTo>
                    <a:cubicBezTo>
                      <a:pt x="690187" y="359621"/>
                      <a:pt x="690389" y="356379"/>
                      <a:pt x="693322" y="354468"/>
                    </a:cubicBezTo>
                    <a:lnTo>
                      <a:pt x="699617" y="350368"/>
                    </a:lnTo>
                    <a:cubicBezTo>
                      <a:pt x="701085" y="349412"/>
                      <a:pt x="702956" y="348970"/>
                      <a:pt x="704797" y="349029"/>
                    </a:cubicBezTo>
                    <a:close/>
                    <a:moveTo>
                      <a:pt x="763846" y="347022"/>
                    </a:moveTo>
                    <a:lnTo>
                      <a:pt x="795258" y="366914"/>
                    </a:lnTo>
                    <a:cubicBezTo>
                      <a:pt x="798853" y="369473"/>
                      <a:pt x="798853" y="373622"/>
                      <a:pt x="795258" y="376181"/>
                    </a:cubicBezTo>
                    <a:lnTo>
                      <a:pt x="763846" y="396073"/>
                    </a:lnTo>
                    <a:lnTo>
                      <a:pt x="735902" y="376181"/>
                    </a:lnTo>
                    <a:cubicBezTo>
                      <a:pt x="732307" y="373622"/>
                      <a:pt x="732307" y="369473"/>
                      <a:pt x="735902" y="366914"/>
                    </a:cubicBezTo>
                    <a:close/>
                    <a:moveTo>
                      <a:pt x="1394350" y="346172"/>
                    </a:moveTo>
                    <a:lnTo>
                      <a:pt x="1425762" y="366914"/>
                    </a:lnTo>
                    <a:cubicBezTo>
                      <a:pt x="1429357" y="369473"/>
                      <a:pt x="1429357" y="373622"/>
                      <a:pt x="1425762" y="376181"/>
                    </a:cubicBezTo>
                    <a:lnTo>
                      <a:pt x="1394350" y="398541"/>
                    </a:lnTo>
                    <a:lnTo>
                      <a:pt x="1365212" y="376181"/>
                    </a:lnTo>
                    <a:cubicBezTo>
                      <a:pt x="1361617" y="373622"/>
                      <a:pt x="1361617" y="369473"/>
                      <a:pt x="1365212" y="366914"/>
                    </a:cubicBezTo>
                    <a:close/>
                    <a:moveTo>
                      <a:pt x="134537" y="346172"/>
                    </a:moveTo>
                    <a:lnTo>
                      <a:pt x="165949" y="366914"/>
                    </a:lnTo>
                    <a:cubicBezTo>
                      <a:pt x="169544" y="369473"/>
                      <a:pt x="169544" y="373622"/>
                      <a:pt x="165949" y="376181"/>
                    </a:cubicBezTo>
                    <a:lnTo>
                      <a:pt x="134537" y="398541"/>
                    </a:lnTo>
                    <a:lnTo>
                      <a:pt x="105399" y="376181"/>
                    </a:lnTo>
                    <a:cubicBezTo>
                      <a:pt x="101804" y="373622"/>
                      <a:pt x="101804" y="369473"/>
                      <a:pt x="105399" y="366914"/>
                    </a:cubicBezTo>
                    <a:close/>
                    <a:moveTo>
                      <a:pt x="2260750" y="345790"/>
                    </a:moveTo>
                    <a:cubicBezTo>
                      <a:pt x="2266309" y="345789"/>
                      <a:pt x="2271868" y="347299"/>
                      <a:pt x="2276109" y="350318"/>
                    </a:cubicBezTo>
                    <a:lnTo>
                      <a:pt x="2319100" y="380922"/>
                    </a:lnTo>
                    <a:cubicBezTo>
                      <a:pt x="2327583" y="386960"/>
                      <a:pt x="2327583" y="396750"/>
                      <a:pt x="2319100" y="402789"/>
                    </a:cubicBezTo>
                    <a:lnTo>
                      <a:pt x="2288906" y="424283"/>
                    </a:lnTo>
                    <a:cubicBezTo>
                      <a:pt x="2280423" y="430321"/>
                      <a:pt x="2266670" y="430321"/>
                      <a:pt x="2258187" y="424283"/>
                    </a:cubicBezTo>
                    <a:lnTo>
                      <a:pt x="2215196" y="393680"/>
                    </a:lnTo>
                    <a:cubicBezTo>
                      <a:pt x="2206713" y="387641"/>
                      <a:pt x="2206713" y="377851"/>
                      <a:pt x="2215196" y="371812"/>
                    </a:cubicBezTo>
                    <a:lnTo>
                      <a:pt x="2245391" y="350318"/>
                    </a:lnTo>
                    <a:cubicBezTo>
                      <a:pt x="2249632" y="347299"/>
                      <a:pt x="2255191" y="345790"/>
                      <a:pt x="2260750" y="345790"/>
                    </a:cubicBezTo>
                    <a:close/>
                    <a:moveTo>
                      <a:pt x="1630120" y="345790"/>
                    </a:moveTo>
                    <a:cubicBezTo>
                      <a:pt x="1635678" y="345789"/>
                      <a:pt x="1641238" y="347299"/>
                      <a:pt x="1645479" y="350318"/>
                    </a:cubicBezTo>
                    <a:lnTo>
                      <a:pt x="1688470" y="380922"/>
                    </a:lnTo>
                    <a:cubicBezTo>
                      <a:pt x="1696952" y="386960"/>
                      <a:pt x="1696952" y="396750"/>
                      <a:pt x="1688470" y="402789"/>
                    </a:cubicBezTo>
                    <a:lnTo>
                      <a:pt x="1658275" y="424283"/>
                    </a:lnTo>
                    <a:cubicBezTo>
                      <a:pt x="1649793" y="430321"/>
                      <a:pt x="1636039" y="430321"/>
                      <a:pt x="1627557" y="424283"/>
                    </a:cubicBezTo>
                    <a:lnTo>
                      <a:pt x="1584565" y="393680"/>
                    </a:lnTo>
                    <a:cubicBezTo>
                      <a:pt x="1576083" y="387641"/>
                      <a:pt x="1576083" y="377851"/>
                      <a:pt x="1584565" y="371812"/>
                    </a:cubicBezTo>
                    <a:lnTo>
                      <a:pt x="1614760" y="350318"/>
                    </a:lnTo>
                    <a:cubicBezTo>
                      <a:pt x="1619002" y="347299"/>
                      <a:pt x="1624561" y="345790"/>
                      <a:pt x="1630120" y="345790"/>
                    </a:cubicBezTo>
                    <a:close/>
                    <a:moveTo>
                      <a:pt x="999616" y="345790"/>
                    </a:moveTo>
                    <a:cubicBezTo>
                      <a:pt x="1005175" y="345789"/>
                      <a:pt x="1010734" y="347299"/>
                      <a:pt x="1014975" y="350318"/>
                    </a:cubicBezTo>
                    <a:lnTo>
                      <a:pt x="1057966" y="380922"/>
                    </a:lnTo>
                    <a:cubicBezTo>
                      <a:pt x="1066449" y="386960"/>
                      <a:pt x="1066449" y="396750"/>
                      <a:pt x="1057966" y="402789"/>
                    </a:cubicBezTo>
                    <a:lnTo>
                      <a:pt x="1027772" y="424283"/>
                    </a:lnTo>
                    <a:cubicBezTo>
                      <a:pt x="1019289" y="430321"/>
                      <a:pt x="1005536" y="430321"/>
                      <a:pt x="997053" y="424283"/>
                    </a:cubicBezTo>
                    <a:lnTo>
                      <a:pt x="954062" y="393680"/>
                    </a:lnTo>
                    <a:cubicBezTo>
                      <a:pt x="945580" y="387641"/>
                      <a:pt x="945580" y="377851"/>
                      <a:pt x="954062" y="371812"/>
                    </a:cubicBezTo>
                    <a:lnTo>
                      <a:pt x="984257" y="350318"/>
                    </a:lnTo>
                    <a:cubicBezTo>
                      <a:pt x="988499" y="347299"/>
                      <a:pt x="994057" y="345790"/>
                      <a:pt x="999616" y="345790"/>
                    </a:cubicBezTo>
                    <a:close/>
                    <a:moveTo>
                      <a:pt x="370307" y="345790"/>
                    </a:moveTo>
                    <a:cubicBezTo>
                      <a:pt x="375866" y="345789"/>
                      <a:pt x="381425" y="347299"/>
                      <a:pt x="385666" y="350318"/>
                    </a:cubicBezTo>
                    <a:lnTo>
                      <a:pt x="428656" y="380922"/>
                    </a:lnTo>
                    <a:cubicBezTo>
                      <a:pt x="437139" y="386960"/>
                      <a:pt x="437139" y="396750"/>
                      <a:pt x="428656" y="402789"/>
                    </a:cubicBezTo>
                    <a:lnTo>
                      <a:pt x="398462" y="424283"/>
                    </a:lnTo>
                    <a:cubicBezTo>
                      <a:pt x="389979" y="430321"/>
                      <a:pt x="376227" y="430321"/>
                      <a:pt x="367744" y="424283"/>
                    </a:cubicBezTo>
                    <a:lnTo>
                      <a:pt x="324753" y="393680"/>
                    </a:lnTo>
                    <a:cubicBezTo>
                      <a:pt x="316270" y="387641"/>
                      <a:pt x="316270" y="377851"/>
                      <a:pt x="324753" y="371812"/>
                    </a:cubicBezTo>
                    <a:lnTo>
                      <a:pt x="354948" y="350318"/>
                    </a:lnTo>
                    <a:cubicBezTo>
                      <a:pt x="359189" y="347299"/>
                      <a:pt x="364748" y="345790"/>
                      <a:pt x="370307" y="345790"/>
                    </a:cubicBezTo>
                    <a:close/>
                    <a:moveTo>
                      <a:pt x="2024980" y="344554"/>
                    </a:moveTo>
                    <a:lnTo>
                      <a:pt x="2056392" y="366914"/>
                    </a:lnTo>
                    <a:cubicBezTo>
                      <a:pt x="2059987" y="369473"/>
                      <a:pt x="2059987" y="373622"/>
                      <a:pt x="2056392" y="376181"/>
                    </a:cubicBezTo>
                    <a:lnTo>
                      <a:pt x="2024980" y="398541"/>
                    </a:lnTo>
                    <a:lnTo>
                      <a:pt x="2024980" y="397013"/>
                    </a:lnTo>
                    <a:lnTo>
                      <a:pt x="1995716" y="376181"/>
                    </a:lnTo>
                    <a:cubicBezTo>
                      <a:pt x="1992120" y="373622"/>
                      <a:pt x="1992120" y="369473"/>
                      <a:pt x="1995715" y="366914"/>
                    </a:cubicBezTo>
                    <a:lnTo>
                      <a:pt x="2024980" y="346082"/>
                    </a:lnTo>
                    <a:close/>
                    <a:moveTo>
                      <a:pt x="2365503" y="343106"/>
                    </a:moveTo>
                    <a:cubicBezTo>
                      <a:pt x="2367572" y="343171"/>
                      <a:pt x="2369606" y="343798"/>
                      <a:pt x="2371115" y="344973"/>
                    </a:cubicBezTo>
                    <a:lnTo>
                      <a:pt x="2390355" y="359941"/>
                    </a:lnTo>
                    <a:cubicBezTo>
                      <a:pt x="2393373" y="362288"/>
                      <a:pt x="2393146" y="365933"/>
                      <a:pt x="2389848" y="368081"/>
                    </a:cubicBezTo>
                    <a:lnTo>
                      <a:pt x="2382771" y="372690"/>
                    </a:lnTo>
                    <a:cubicBezTo>
                      <a:pt x="2379473" y="374838"/>
                      <a:pt x="2374354" y="374677"/>
                      <a:pt x="2371337" y="372329"/>
                    </a:cubicBezTo>
                    <a:lnTo>
                      <a:pt x="2352097" y="357360"/>
                    </a:lnTo>
                    <a:cubicBezTo>
                      <a:pt x="2349079" y="355013"/>
                      <a:pt x="2349307" y="351369"/>
                      <a:pt x="2352603" y="349221"/>
                    </a:cubicBezTo>
                    <a:lnTo>
                      <a:pt x="2359680" y="344611"/>
                    </a:lnTo>
                    <a:cubicBezTo>
                      <a:pt x="2361330" y="343537"/>
                      <a:pt x="2363433" y="343040"/>
                      <a:pt x="2365503" y="343106"/>
                    </a:cubicBezTo>
                    <a:close/>
                    <a:moveTo>
                      <a:pt x="1734872" y="343106"/>
                    </a:moveTo>
                    <a:cubicBezTo>
                      <a:pt x="1736942" y="343171"/>
                      <a:pt x="1738975" y="343798"/>
                      <a:pt x="1740484" y="344973"/>
                    </a:cubicBezTo>
                    <a:lnTo>
                      <a:pt x="1759725" y="359941"/>
                    </a:lnTo>
                    <a:cubicBezTo>
                      <a:pt x="1762742" y="362288"/>
                      <a:pt x="1762515" y="365933"/>
                      <a:pt x="1759217" y="368081"/>
                    </a:cubicBezTo>
                    <a:lnTo>
                      <a:pt x="1752140" y="372690"/>
                    </a:lnTo>
                    <a:cubicBezTo>
                      <a:pt x="1748843" y="374838"/>
                      <a:pt x="1743723" y="374677"/>
                      <a:pt x="1740707" y="372329"/>
                    </a:cubicBezTo>
                    <a:lnTo>
                      <a:pt x="1721466" y="357360"/>
                    </a:lnTo>
                    <a:cubicBezTo>
                      <a:pt x="1718448" y="355013"/>
                      <a:pt x="1718676" y="351369"/>
                      <a:pt x="1721973" y="349221"/>
                    </a:cubicBezTo>
                    <a:lnTo>
                      <a:pt x="1729050" y="344611"/>
                    </a:lnTo>
                    <a:cubicBezTo>
                      <a:pt x="1730699" y="343537"/>
                      <a:pt x="1732803" y="343040"/>
                      <a:pt x="1734872" y="343106"/>
                    </a:cubicBezTo>
                    <a:close/>
                    <a:moveTo>
                      <a:pt x="1104369" y="343106"/>
                    </a:moveTo>
                    <a:cubicBezTo>
                      <a:pt x="1106438" y="343171"/>
                      <a:pt x="1108472" y="343798"/>
                      <a:pt x="1109981" y="344973"/>
                    </a:cubicBezTo>
                    <a:lnTo>
                      <a:pt x="1129221" y="359941"/>
                    </a:lnTo>
                    <a:cubicBezTo>
                      <a:pt x="1132239" y="362288"/>
                      <a:pt x="1132012" y="365933"/>
                      <a:pt x="1128714" y="368081"/>
                    </a:cubicBezTo>
                    <a:lnTo>
                      <a:pt x="1121637" y="372690"/>
                    </a:lnTo>
                    <a:cubicBezTo>
                      <a:pt x="1118340" y="374838"/>
                      <a:pt x="1113220" y="374677"/>
                      <a:pt x="1110203" y="372329"/>
                    </a:cubicBezTo>
                    <a:lnTo>
                      <a:pt x="1090963" y="357360"/>
                    </a:lnTo>
                    <a:cubicBezTo>
                      <a:pt x="1087945" y="355013"/>
                      <a:pt x="1088172" y="351369"/>
                      <a:pt x="1091470" y="349221"/>
                    </a:cubicBezTo>
                    <a:lnTo>
                      <a:pt x="1098547" y="344611"/>
                    </a:lnTo>
                    <a:cubicBezTo>
                      <a:pt x="1100196" y="343537"/>
                      <a:pt x="1102300" y="343040"/>
                      <a:pt x="1104369" y="343106"/>
                    </a:cubicBezTo>
                    <a:close/>
                    <a:moveTo>
                      <a:pt x="475060" y="343106"/>
                    </a:moveTo>
                    <a:cubicBezTo>
                      <a:pt x="477129" y="343171"/>
                      <a:pt x="479163" y="343798"/>
                      <a:pt x="480671" y="344973"/>
                    </a:cubicBezTo>
                    <a:lnTo>
                      <a:pt x="499912" y="359941"/>
                    </a:lnTo>
                    <a:cubicBezTo>
                      <a:pt x="502929" y="362288"/>
                      <a:pt x="502702" y="365933"/>
                      <a:pt x="499405" y="368081"/>
                    </a:cubicBezTo>
                    <a:lnTo>
                      <a:pt x="492328" y="372690"/>
                    </a:lnTo>
                    <a:cubicBezTo>
                      <a:pt x="489030" y="374838"/>
                      <a:pt x="483910" y="374677"/>
                      <a:pt x="480894" y="372329"/>
                    </a:cubicBezTo>
                    <a:lnTo>
                      <a:pt x="461653" y="357360"/>
                    </a:lnTo>
                    <a:cubicBezTo>
                      <a:pt x="458635" y="355013"/>
                      <a:pt x="458862" y="351369"/>
                      <a:pt x="462160" y="349221"/>
                    </a:cubicBezTo>
                    <a:lnTo>
                      <a:pt x="469237" y="344611"/>
                    </a:lnTo>
                    <a:cubicBezTo>
                      <a:pt x="470886" y="343537"/>
                      <a:pt x="472990" y="343040"/>
                      <a:pt x="475060" y="343106"/>
                    </a:cubicBezTo>
                    <a:close/>
                    <a:moveTo>
                      <a:pt x="2423250" y="340526"/>
                    </a:moveTo>
                    <a:cubicBezTo>
                      <a:pt x="2425091" y="340585"/>
                      <a:pt x="2426901" y="341142"/>
                      <a:pt x="2428243" y="342186"/>
                    </a:cubicBezTo>
                    <a:lnTo>
                      <a:pt x="2434004" y="346668"/>
                    </a:lnTo>
                    <a:cubicBezTo>
                      <a:pt x="2436687" y="348756"/>
                      <a:pt x="2436486" y="351998"/>
                      <a:pt x="2433552" y="353909"/>
                    </a:cubicBezTo>
                    <a:lnTo>
                      <a:pt x="2427256" y="358009"/>
                    </a:lnTo>
                    <a:cubicBezTo>
                      <a:pt x="2424323" y="359919"/>
                      <a:pt x="2419769" y="359776"/>
                      <a:pt x="2417085" y="357688"/>
                    </a:cubicBezTo>
                    <a:lnTo>
                      <a:pt x="2411325" y="353206"/>
                    </a:lnTo>
                    <a:cubicBezTo>
                      <a:pt x="2408641" y="351118"/>
                      <a:pt x="2408843" y="347876"/>
                      <a:pt x="2411776" y="345965"/>
                    </a:cubicBezTo>
                    <a:lnTo>
                      <a:pt x="2418072" y="341865"/>
                    </a:lnTo>
                    <a:cubicBezTo>
                      <a:pt x="2419537" y="340910"/>
                      <a:pt x="2421410" y="340468"/>
                      <a:pt x="2423250" y="340526"/>
                    </a:cubicBezTo>
                    <a:close/>
                    <a:moveTo>
                      <a:pt x="1792620" y="340526"/>
                    </a:moveTo>
                    <a:cubicBezTo>
                      <a:pt x="1794461" y="340585"/>
                      <a:pt x="1796270" y="341142"/>
                      <a:pt x="1797613" y="342186"/>
                    </a:cubicBezTo>
                    <a:lnTo>
                      <a:pt x="1803373" y="346668"/>
                    </a:lnTo>
                    <a:cubicBezTo>
                      <a:pt x="1806057" y="348756"/>
                      <a:pt x="1805855" y="351998"/>
                      <a:pt x="1802921" y="353909"/>
                    </a:cubicBezTo>
                    <a:lnTo>
                      <a:pt x="1796625" y="358009"/>
                    </a:lnTo>
                    <a:cubicBezTo>
                      <a:pt x="1793693" y="359919"/>
                      <a:pt x="1789138" y="359776"/>
                      <a:pt x="1786454" y="357688"/>
                    </a:cubicBezTo>
                    <a:lnTo>
                      <a:pt x="1780694" y="353206"/>
                    </a:lnTo>
                    <a:cubicBezTo>
                      <a:pt x="1778010" y="351118"/>
                      <a:pt x="1778212" y="347876"/>
                      <a:pt x="1781145" y="345965"/>
                    </a:cubicBezTo>
                    <a:lnTo>
                      <a:pt x="1787441" y="341865"/>
                    </a:lnTo>
                    <a:cubicBezTo>
                      <a:pt x="1788907" y="340910"/>
                      <a:pt x="1790779" y="340468"/>
                      <a:pt x="1792620" y="340526"/>
                    </a:cubicBezTo>
                    <a:close/>
                    <a:moveTo>
                      <a:pt x="1162117" y="340526"/>
                    </a:moveTo>
                    <a:cubicBezTo>
                      <a:pt x="1163958" y="340585"/>
                      <a:pt x="1165767" y="341142"/>
                      <a:pt x="1167109" y="342186"/>
                    </a:cubicBezTo>
                    <a:lnTo>
                      <a:pt x="1172869" y="346668"/>
                    </a:lnTo>
                    <a:cubicBezTo>
                      <a:pt x="1175553" y="348756"/>
                      <a:pt x="1175352" y="351998"/>
                      <a:pt x="1172418" y="353909"/>
                    </a:cubicBezTo>
                    <a:lnTo>
                      <a:pt x="1166122" y="358009"/>
                    </a:lnTo>
                    <a:cubicBezTo>
                      <a:pt x="1163189" y="359919"/>
                      <a:pt x="1158635" y="359776"/>
                      <a:pt x="1155951" y="357688"/>
                    </a:cubicBezTo>
                    <a:lnTo>
                      <a:pt x="1150191" y="353206"/>
                    </a:lnTo>
                    <a:cubicBezTo>
                      <a:pt x="1147507" y="351118"/>
                      <a:pt x="1147709" y="347876"/>
                      <a:pt x="1150642" y="345965"/>
                    </a:cubicBezTo>
                    <a:lnTo>
                      <a:pt x="1156938" y="341865"/>
                    </a:lnTo>
                    <a:cubicBezTo>
                      <a:pt x="1158404" y="340910"/>
                      <a:pt x="1160276" y="340468"/>
                      <a:pt x="1162117" y="340526"/>
                    </a:cubicBezTo>
                    <a:close/>
                    <a:moveTo>
                      <a:pt x="532807" y="340526"/>
                    </a:moveTo>
                    <a:cubicBezTo>
                      <a:pt x="534648" y="340585"/>
                      <a:pt x="536458" y="341142"/>
                      <a:pt x="537800" y="342186"/>
                    </a:cubicBezTo>
                    <a:lnTo>
                      <a:pt x="543560" y="346668"/>
                    </a:lnTo>
                    <a:cubicBezTo>
                      <a:pt x="546243" y="348756"/>
                      <a:pt x="546042" y="351998"/>
                      <a:pt x="543108" y="353909"/>
                    </a:cubicBezTo>
                    <a:lnTo>
                      <a:pt x="536813" y="358009"/>
                    </a:lnTo>
                    <a:cubicBezTo>
                      <a:pt x="533880" y="359919"/>
                      <a:pt x="529326" y="359776"/>
                      <a:pt x="526642" y="357688"/>
                    </a:cubicBezTo>
                    <a:lnTo>
                      <a:pt x="520881" y="353206"/>
                    </a:lnTo>
                    <a:cubicBezTo>
                      <a:pt x="518198" y="351118"/>
                      <a:pt x="518400" y="347876"/>
                      <a:pt x="521333" y="345965"/>
                    </a:cubicBezTo>
                    <a:lnTo>
                      <a:pt x="527628" y="341865"/>
                    </a:lnTo>
                    <a:cubicBezTo>
                      <a:pt x="529094" y="340910"/>
                      <a:pt x="530967" y="340468"/>
                      <a:pt x="532807" y="340526"/>
                    </a:cubicBezTo>
                    <a:close/>
                    <a:moveTo>
                      <a:pt x="2139672" y="330589"/>
                    </a:moveTo>
                    <a:cubicBezTo>
                      <a:pt x="2143255" y="330589"/>
                      <a:pt x="2146838" y="331562"/>
                      <a:pt x="2149570" y="333508"/>
                    </a:cubicBezTo>
                    <a:lnTo>
                      <a:pt x="2189236" y="361744"/>
                    </a:lnTo>
                    <a:cubicBezTo>
                      <a:pt x="2194703" y="365636"/>
                      <a:pt x="2194703" y="371946"/>
                      <a:pt x="2189236" y="375837"/>
                    </a:cubicBezTo>
                    <a:lnTo>
                      <a:pt x="2147628" y="405456"/>
                    </a:lnTo>
                    <a:cubicBezTo>
                      <a:pt x="2142162" y="409348"/>
                      <a:pt x="2133298" y="409348"/>
                      <a:pt x="2127831" y="405456"/>
                    </a:cubicBezTo>
                    <a:lnTo>
                      <a:pt x="2088165" y="377220"/>
                    </a:lnTo>
                    <a:cubicBezTo>
                      <a:pt x="2082698" y="373329"/>
                      <a:pt x="2082698" y="367019"/>
                      <a:pt x="2088165" y="363127"/>
                    </a:cubicBezTo>
                    <a:lnTo>
                      <a:pt x="2129773" y="333508"/>
                    </a:lnTo>
                    <a:cubicBezTo>
                      <a:pt x="2132507" y="331562"/>
                      <a:pt x="2136089" y="330589"/>
                      <a:pt x="2139672" y="330589"/>
                    </a:cubicBezTo>
                    <a:close/>
                    <a:moveTo>
                      <a:pt x="1509041" y="330589"/>
                    </a:moveTo>
                    <a:cubicBezTo>
                      <a:pt x="1512624" y="330589"/>
                      <a:pt x="1516207" y="331562"/>
                      <a:pt x="1518940" y="333508"/>
                    </a:cubicBezTo>
                    <a:lnTo>
                      <a:pt x="1558606" y="361744"/>
                    </a:lnTo>
                    <a:cubicBezTo>
                      <a:pt x="1564073" y="365636"/>
                      <a:pt x="1564073" y="371946"/>
                      <a:pt x="1558606" y="375837"/>
                    </a:cubicBezTo>
                    <a:lnTo>
                      <a:pt x="1516998" y="405456"/>
                    </a:lnTo>
                    <a:cubicBezTo>
                      <a:pt x="1511532" y="409348"/>
                      <a:pt x="1502668" y="409348"/>
                      <a:pt x="1497201" y="405456"/>
                    </a:cubicBezTo>
                    <a:lnTo>
                      <a:pt x="1457535" y="377220"/>
                    </a:lnTo>
                    <a:cubicBezTo>
                      <a:pt x="1452068" y="373329"/>
                      <a:pt x="1452068" y="367019"/>
                      <a:pt x="1457535" y="363127"/>
                    </a:cubicBezTo>
                    <a:lnTo>
                      <a:pt x="1499143" y="333508"/>
                    </a:lnTo>
                    <a:cubicBezTo>
                      <a:pt x="1501876" y="331562"/>
                      <a:pt x="1505459" y="330589"/>
                      <a:pt x="1509041" y="330589"/>
                    </a:cubicBezTo>
                    <a:close/>
                    <a:moveTo>
                      <a:pt x="878538" y="330589"/>
                    </a:moveTo>
                    <a:cubicBezTo>
                      <a:pt x="882121" y="330589"/>
                      <a:pt x="885703" y="331562"/>
                      <a:pt x="888437" y="333508"/>
                    </a:cubicBezTo>
                    <a:lnTo>
                      <a:pt x="928102" y="361744"/>
                    </a:lnTo>
                    <a:cubicBezTo>
                      <a:pt x="933570" y="365636"/>
                      <a:pt x="933570" y="371946"/>
                      <a:pt x="928102" y="375837"/>
                    </a:cubicBezTo>
                    <a:lnTo>
                      <a:pt x="886495" y="405456"/>
                    </a:lnTo>
                    <a:cubicBezTo>
                      <a:pt x="881028" y="409348"/>
                      <a:pt x="872164" y="409348"/>
                      <a:pt x="866697" y="405456"/>
                    </a:cubicBezTo>
                    <a:lnTo>
                      <a:pt x="827031" y="377220"/>
                    </a:lnTo>
                    <a:cubicBezTo>
                      <a:pt x="821565" y="373329"/>
                      <a:pt x="821565" y="367019"/>
                      <a:pt x="827031" y="363127"/>
                    </a:cubicBezTo>
                    <a:lnTo>
                      <a:pt x="868640" y="333508"/>
                    </a:lnTo>
                    <a:cubicBezTo>
                      <a:pt x="871372" y="331562"/>
                      <a:pt x="874955" y="330589"/>
                      <a:pt x="878538" y="330589"/>
                    </a:cubicBezTo>
                    <a:close/>
                    <a:moveTo>
                      <a:pt x="249229" y="330589"/>
                    </a:moveTo>
                    <a:cubicBezTo>
                      <a:pt x="252811" y="330589"/>
                      <a:pt x="256394" y="331562"/>
                      <a:pt x="259127" y="333508"/>
                    </a:cubicBezTo>
                    <a:lnTo>
                      <a:pt x="298792" y="361744"/>
                    </a:lnTo>
                    <a:cubicBezTo>
                      <a:pt x="304260" y="365636"/>
                      <a:pt x="304260" y="371946"/>
                      <a:pt x="298792" y="375837"/>
                    </a:cubicBezTo>
                    <a:lnTo>
                      <a:pt x="257185" y="405456"/>
                    </a:lnTo>
                    <a:cubicBezTo>
                      <a:pt x="251718" y="409348"/>
                      <a:pt x="242854" y="409348"/>
                      <a:pt x="237388" y="405456"/>
                    </a:cubicBezTo>
                    <a:lnTo>
                      <a:pt x="197722" y="377220"/>
                    </a:lnTo>
                    <a:cubicBezTo>
                      <a:pt x="192255" y="373329"/>
                      <a:pt x="192255" y="367019"/>
                      <a:pt x="197722" y="363127"/>
                    </a:cubicBezTo>
                    <a:lnTo>
                      <a:pt x="239330" y="333508"/>
                    </a:lnTo>
                    <a:cubicBezTo>
                      <a:pt x="242063" y="331562"/>
                      <a:pt x="245646" y="330589"/>
                      <a:pt x="249229" y="330589"/>
                    </a:cubicBezTo>
                    <a:close/>
                    <a:moveTo>
                      <a:pt x="1990990" y="320975"/>
                    </a:moveTo>
                    <a:cubicBezTo>
                      <a:pt x="1992440" y="320975"/>
                      <a:pt x="1993891" y="321369"/>
                      <a:pt x="1994998" y="322157"/>
                    </a:cubicBezTo>
                    <a:lnTo>
                      <a:pt x="2012773" y="334810"/>
                    </a:lnTo>
                    <a:cubicBezTo>
                      <a:pt x="2014987" y="336386"/>
                      <a:pt x="2014987" y="338941"/>
                      <a:pt x="2012773" y="340517"/>
                    </a:cubicBezTo>
                    <a:lnTo>
                      <a:pt x="1996962" y="351772"/>
                    </a:lnTo>
                    <a:cubicBezTo>
                      <a:pt x="1994748" y="353348"/>
                      <a:pt x="1991158" y="353348"/>
                      <a:pt x="1988945" y="351772"/>
                    </a:cubicBezTo>
                    <a:lnTo>
                      <a:pt x="1971170" y="339119"/>
                    </a:lnTo>
                    <a:cubicBezTo>
                      <a:pt x="1968956" y="337544"/>
                      <a:pt x="1968956" y="334988"/>
                      <a:pt x="1971170" y="333412"/>
                    </a:cubicBezTo>
                    <a:lnTo>
                      <a:pt x="1986981" y="322157"/>
                    </a:lnTo>
                    <a:cubicBezTo>
                      <a:pt x="1988088" y="321369"/>
                      <a:pt x="1989539" y="320975"/>
                      <a:pt x="1990990" y="320975"/>
                    </a:cubicBezTo>
                    <a:close/>
                    <a:moveTo>
                      <a:pt x="1360486" y="320975"/>
                    </a:moveTo>
                    <a:cubicBezTo>
                      <a:pt x="1361937" y="320975"/>
                      <a:pt x="1363388" y="321369"/>
                      <a:pt x="1364495" y="322157"/>
                    </a:cubicBezTo>
                    <a:lnTo>
                      <a:pt x="1382270" y="334810"/>
                    </a:lnTo>
                    <a:cubicBezTo>
                      <a:pt x="1384483" y="336386"/>
                      <a:pt x="1384483" y="338941"/>
                      <a:pt x="1382270" y="340517"/>
                    </a:cubicBezTo>
                    <a:lnTo>
                      <a:pt x="1366459" y="351772"/>
                    </a:lnTo>
                    <a:cubicBezTo>
                      <a:pt x="1364245" y="353348"/>
                      <a:pt x="1360655" y="353348"/>
                      <a:pt x="1358442" y="351772"/>
                    </a:cubicBezTo>
                    <a:lnTo>
                      <a:pt x="1340667" y="339119"/>
                    </a:lnTo>
                    <a:cubicBezTo>
                      <a:pt x="1338453" y="337544"/>
                      <a:pt x="1338453" y="334988"/>
                      <a:pt x="1340667" y="333412"/>
                    </a:cubicBezTo>
                    <a:lnTo>
                      <a:pt x="1356478" y="322157"/>
                    </a:lnTo>
                    <a:cubicBezTo>
                      <a:pt x="1357584" y="321369"/>
                      <a:pt x="1359035" y="320975"/>
                      <a:pt x="1360486" y="320975"/>
                    </a:cubicBezTo>
                    <a:close/>
                    <a:moveTo>
                      <a:pt x="731176" y="320975"/>
                    </a:moveTo>
                    <a:cubicBezTo>
                      <a:pt x="732627" y="320975"/>
                      <a:pt x="734078" y="321369"/>
                      <a:pt x="735185" y="322157"/>
                    </a:cubicBezTo>
                    <a:lnTo>
                      <a:pt x="752960" y="334810"/>
                    </a:lnTo>
                    <a:cubicBezTo>
                      <a:pt x="755174" y="336386"/>
                      <a:pt x="755174" y="338941"/>
                      <a:pt x="752960" y="340517"/>
                    </a:cubicBezTo>
                    <a:lnTo>
                      <a:pt x="737149" y="351772"/>
                    </a:lnTo>
                    <a:cubicBezTo>
                      <a:pt x="734936" y="353348"/>
                      <a:pt x="731345" y="353348"/>
                      <a:pt x="729132" y="351772"/>
                    </a:cubicBezTo>
                    <a:lnTo>
                      <a:pt x="711357" y="339119"/>
                    </a:lnTo>
                    <a:cubicBezTo>
                      <a:pt x="709143" y="337544"/>
                      <a:pt x="709143" y="334988"/>
                      <a:pt x="711357" y="333412"/>
                    </a:cubicBezTo>
                    <a:lnTo>
                      <a:pt x="727167" y="322157"/>
                    </a:lnTo>
                    <a:cubicBezTo>
                      <a:pt x="728275" y="321369"/>
                      <a:pt x="729726" y="320975"/>
                      <a:pt x="731176" y="320975"/>
                    </a:cubicBezTo>
                    <a:close/>
                    <a:moveTo>
                      <a:pt x="100673" y="320975"/>
                    </a:moveTo>
                    <a:cubicBezTo>
                      <a:pt x="102124" y="320975"/>
                      <a:pt x="103575" y="321369"/>
                      <a:pt x="104682" y="322157"/>
                    </a:cubicBezTo>
                    <a:lnTo>
                      <a:pt x="122457" y="334810"/>
                    </a:lnTo>
                    <a:cubicBezTo>
                      <a:pt x="124670" y="336386"/>
                      <a:pt x="124670" y="338941"/>
                      <a:pt x="122457" y="340517"/>
                    </a:cubicBezTo>
                    <a:lnTo>
                      <a:pt x="106645" y="351772"/>
                    </a:lnTo>
                    <a:cubicBezTo>
                      <a:pt x="104432" y="353348"/>
                      <a:pt x="100842" y="353348"/>
                      <a:pt x="98628" y="351772"/>
                    </a:cubicBezTo>
                    <a:lnTo>
                      <a:pt x="83976" y="341342"/>
                    </a:lnTo>
                    <a:lnTo>
                      <a:pt x="86013" y="329739"/>
                    </a:lnTo>
                    <a:lnTo>
                      <a:pt x="96664" y="322157"/>
                    </a:lnTo>
                    <a:cubicBezTo>
                      <a:pt x="97771" y="321369"/>
                      <a:pt x="99222" y="320975"/>
                      <a:pt x="100673" y="320975"/>
                    </a:cubicBezTo>
                    <a:close/>
                    <a:moveTo>
                      <a:pt x="2487873" y="315278"/>
                    </a:moveTo>
                    <a:lnTo>
                      <a:pt x="2501933" y="395337"/>
                    </a:lnTo>
                    <a:lnTo>
                      <a:pt x="2490486" y="392046"/>
                    </a:lnTo>
                    <a:lnTo>
                      <a:pt x="2449394" y="363313"/>
                    </a:lnTo>
                    <a:cubicBezTo>
                      <a:pt x="2441470" y="357770"/>
                      <a:pt x="2441356" y="348706"/>
                      <a:pt x="2449140" y="343065"/>
                    </a:cubicBezTo>
                    <a:lnTo>
                      <a:pt x="2487204" y="315480"/>
                    </a:lnTo>
                    <a:close/>
                    <a:moveTo>
                      <a:pt x="1870743" y="311196"/>
                    </a:moveTo>
                    <a:cubicBezTo>
                      <a:pt x="1875890" y="311163"/>
                      <a:pt x="1881054" y="312529"/>
                      <a:pt x="1885017" y="315299"/>
                    </a:cubicBezTo>
                    <a:lnTo>
                      <a:pt x="1926109" y="344033"/>
                    </a:lnTo>
                    <a:cubicBezTo>
                      <a:pt x="1934033" y="349575"/>
                      <a:pt x="1934148" y="358639"/>
                      <a:pt x="1926363" y="364281"/>
                    </a:cubicBezTo>
                    <a:lnTo>
                      <a:pt x="1888299" y="391866"/>
                    </a:lnTo>
                    <a:cubicBezTo>
                      <a:pt x="1880515" y="397507"/>
                      <a:pt x="1867781" y="397588"/>
                      <a:pt x="1859856" y="392046"/>
                    </a:cubicBezTo>
                    <a:lnTo>
                      <a:pt x="1818764" y="363313"/>
                    </a:lnTo>
                    <a:cubicBezTo>
                      <a:pt x="1810839" y="357770"/>
                      <a:pt x="1810725" y="348706"/>
                      <a:pt x="1818510" y="343065"/>
                    </a:cubicBezTo>
                    <a:lnTo>
                      <a:pt x="1856574" y="315480"/>
                    </a:lnTo>
                    <a:cubicBezTo>
                      <a:pt x="1860466" y="312659"/>
                      <a:pt x="1865596" y="311229"/>
                      <a:pt x="1870743" y="311196"/>
                    </a:cubicBezTo>
                    <a:close/>
                    <a:moveTo>
                      <a:pt x="1240240" y="311196"/>
                    </a:moveTo>
                    <a:cubicBezTo>
                      <a:pt x="1245386" y="311163"/>
                      <a:pt x="1250551" y="312529"/>
                      <a:pt x="1254513" y="315299"/>
                    </a:cubicBezTo>
                    <a:lnTo>
                      <a:pt x="1295606" y="344033"/>
                    </a:lnTo>
                    <a:cubicBezTo>
                      <a:pt x="1303530" y="349575"/>
                      <a:pt x="1303645" y="358639"/>
                      <a:pt x="1295860" y="364281"/>
                    </a:cubicBezTo>
                    <a:lnTo>
                      <a:pt x="1257796" y="391866"/>
                    </a:lnTo>
                    <a:cubicBezTo>
                      <a:pt x="1250011" y="397507"/>
                      <a:pt x="1237278" y="397588"/>
                      <a:pt x="1229353" y="392046"/>
                    </a:cubicBezTo>
                    <a:lnTo>
                      <a:pt x="1188261" y="363313"/>
                    </a:lnTo>
                    <a:cubicBezTo>
                      <a:pt x="1180336" y="357770"/>
                      <a:pt x="1180222" y="348706"/>
                      <a:pt x="1188007" y="343065"/>
                    </a:cubicBezTo>
                    <a:lnTo>
                      <a:pt x="1226071" y="315480"/>
                    </a:lnTo>
                    <a:cubicBezTo>
                      <a:pt x="1229963" y="312659"/>
                      <a:pt x="1235092" y="311229"/>
                      <a:pt x="1240240" y="311196"/>
                    </a:cubicBezTo>
                    <a:close/>
                    <a:moveTo>
                      <a:pt x="610930" y="311196"/>
                    </a:moveTo>
                    <a:cubicBezTo>
                      <a:pt x="616077" y="311163"/>
                      <a:pt x="621242" y="312529"/>
                      <a:pt x="625204" y="315299"/>
                    </a:cubicBezTo>
                    <a:lnTo>
                      <a:pt x="666297" y="344033"/>
                    </a:lnTo>
                    <a:cubicBezTo>
                      <a:pt x="674221" y="349575"/>
                      <a:pt x="674335" y="358639"/>
                      <a:pt x="666551" y="364281"/>
                    </a:cubicBezTo>
                    <a:lnTo>
                      <a:pt x="628486" y="391866"/>
                    </a:lnTo>
                    <a:cubicBezTo>
                      <a:pt x="620702" y="397507"/>
                      <a:pt x="607968" y="397588"/>
                      <a:pt x="600042" y="392046"/>
                    </a:cubicBezTo>
                    <a:lnTo>
                      <a:pt x="558951" y="363313"/>
                    </a:lnTo>
                    <a:cubicBezTo>
                      <a:pt x="551026" y="357770"/>
                      <a:pt x="550912" y="348706"/>
                      <a:pt x="558697" y="343065"/>
                    </a:cubicBezTo>
                    <a:lnTo>
                      <a:pt x="596761" y="315480"/>
                    </a:lnTo>
                    <a:cubicBezTo>
                      <a:pt x="600653" y="312659"/>
                      <a:pt x="605783" y="311229"/>
                      <a:pt x="610930" y="311196"/>
                    </a:cubicBezTo>
                    <a:close/>
                    <a:moveTo>
                      <a:pt x="2218501" y="309559"/>
                    </a:moveTo>
                    <a:cubicBezTo>
                      <a:pt x="2220803" y="309559"/>
                      <a:pt x="2223106" y="310184"/>
                      <a:pt x="2224863" y="311435"/>
                    </a:cubicBezTo>
                    <a:lnTo>
                      <a:pt x="2250359" y="329584"/>
                    </a:lnTo>
                    <a:cubicBezTo>
                      <a:pt x="2253872" y="332085"/>
                      <a:pt x="2253872" y="336141"/>
                      <a:pt x="2250359" y="338643"/>
                    </a:cubicBezTo>
                    <a:lnTo>
                      <a:pt x="2220522" y="359882"/>
                    </a:lnTo>
                    <a:cubicBezTo>
                      <a:pt x="2217009" y="362383"/>
                      <a:pt x="2211311" y="362383"/>
                      <a:pt x="2207798" y="359882"/>
                    </a:cubicBezTo>
                    <a:lnTo>
                      <a:pt x="2182303" y="341733"/>
                    </a:lnTo>
                    <a:cubicBezTo>
                      <a:pt x="2178788" y="339231"/>
                      <a:pt x="2178788" y="335175"/>
                      <a:pt x="2182303" y="332674"/>
                    </a:cubicBezTo>
                    <a:lnTo>
                      <a:pt x="2212138" y="311435"/>
                    </a:lnTo>
                    <a:cubicBezTo>
                      <a:pt x="2213895" y="310185"/>
                      <a:pt x="2216198" y="309559"/>
                      <a:pt x="2218501" y="309559"/>
                    </a:cubicBezTo>
                    <a:close/>
                    <a:moveTo>
                      <a:pt x="1587870" y="309559"/>
                    </a:moveTo>
                    <a:cubicBezTo>
                      <a:pt x="1590173" y="309559"/>
                      <a:pt x="1592476" y="310184"/>
                      <a:pt x="1594233" y="311435"/>
                    </a:cubicBezTo>
                    <a:lnTo>
                      <a:pt x="1619728" y="329584"/>
                    </a:lnTo>
                    <a:cubicBezTo>
                      <a:pt x="1623242" y="332085"/>
                      <a:pt x="1623242" y="336141"/>
                      <a:pt x="1619728" y="338643"/>
                    </a:cubicBezTo>
                    <a:lnTo>
                      <a:pt x="1589892" y="359882"/>
                    </a:lnTo>
                    <a:cubicBezTo>
                      <a:pt x="1586378" y="362383"/>
                      <a:pt x="1580681" y="362383"/>
                      <a:pt x="1577168" y="359882"/>
                    </a:cubicBezTo>
                    <a:lnTo>
                      <a:pt x="1551672" y="341733"/>
                    </a:lnTo>
                    <a:cubicBezTo>
                      <a:pt x="1548158" y="339231"/>
                      <a:pt x="1548158" y="335175"/>
                      <a:pt x="1551672" y="332674"/>
                    </a:cubicBezTo>
                    <a:lnTo>
                      <a:pt x="1581508" y="311435"/>
                    </a:lnTo>
                    <a:cubicBezTo>
                      <a:pt x="1583264" y="310185"/>
                      <a:pt x="1585567" y="309559"/>
                      <a:pt x="1587870" y="309559"/>
                    </a:cubicBezTo>
                    <a:close/>
                    <a:moveTo>
                      <a:pt x="957367" y="309559"/>
                    </a:moveTo>
                    <a:cubicBezTo>
                      <a:pt x="959670" y="309559"/>
                      <a:pt x="961973" y="310184"/>
                      <a:pt x="963730" y="311435"/>
                    </a:cubicBezTo>
                    <a:lnTo>
                      <a:pt x="989225" y="329584"/>
                    </a:lnTo>
                    <a:cubicBezTo>
                      <a:pt x="992739" y="332085"/>
                      <a:pt x="992739" y="336141"/>
                      <a:pt x="989225" y="338643"/>
                    </a:cubicBezTo>
                    <a:lnTo>
                      <a:pt x="959388" y="359882"/>
                    </a:lnTo>
                    <a:cubicBezTo>
                      <a:pt x="955875" y="362383"/>
                      <a:pt x="950177" y="362383"/>
                      <a:pt x="946664" y="359882"/>
                    </a:cubicBezTo>
                    <a:lnTo>
                      <a:pt x="921168" y="341733"/>
                    </a:lnTo>
                    <a:cubicBezTo>
                      <a:pt x="917654" y="339231"/>
                      <a:pt x="917654" y="335175"/>
                      <a:pt x="921168" y="332674"/>
                    </a:cubicBezTo>
                    <a:lnTo>
                      <a:pt x="951005" y="311435"/>
                    </a:lnTo>
                    <a:cubicBezTo>
                      <a:pt x="952761" y="310185"/>
                      <a:pt x="955064" y="309559"/>
                      <a:pt x="957367" y="309559"/>
                    </a:cubicBezTo>
                    <a:close/>
                    <a:moveTo>
                      <a:pt x="328057" y="309559"/>
                    </a:moveTo>
                    <a:cubicBezTo>
                      <a:pt x="330360" y="309559"/>
                      <a:pt x="332663" y="310184"/>
                      <a:pt x="334420" y="311435"/>
                    </a:cubicBezTo>
                    <a:lnTo>
                      <a:pt x="359916" y="329584"/>
                    </a:lnTo>
                    <a:cubicBezTo>
                      <a:pt x="363429" y="332085"/>
                      <a:pt x="363429" y="336141"/>
                      <a:pt x="359916" y="338643"/>
                    </a:cubicBezTo>
                    <a:lnTo>
                      <a:pt x="330079" y="359882"/>
                    </a:lnTo>
                    <a:cubicBezTo>
                      <a:pt x="326565" y="362383"/>
                      <a:pt x="320868" y="362383"/>
                      <a:pt x="317354" y="359882"/>
                    </a:cubicBezTo>
                    <a:lnTo>
                      <a:pt x="291859" y="341733"/>
                    </a:lnTo>
                    <a:cubicBezTo>
                      <a:pt x="288344" y="339231"/>
                      <a:pt x="288344" y="335175"/>
                      <a:pt x="291859" y="332674"/>
                    </a:cubicBezTo>
                    <a:lnTo>
                      <a:pt x="321695" y="311435"/>
                    </a:lnTo>
                    <a:cubicBezTo>
                      <a:pt x="323452" y="310185"/>
                      <a:pt x="325755" y="309559"/>
                      <a:pt x="328057" y="309559"/>
                    </a:cubicBezTo>
                    <a:close/>
                    <a:moveTo>
                      <a:pt x="2413466" y="304865"/>
                    </a:moveTo>
                    <a:cubicBezTo>
                      <a:pt x="2416462" y="304890"/>
                      <a:pt x="2419443" y="305729"/>
                      <a:pt x="2421703" y="307376"/>
                    </a:cubicBezTo>
                    <a:lnTo>
                      <a:pt x="2431397" y="314441"/>
                    </a:lnTo>
                    <a:cubicBezTo>
                      <a:pt x="2435914" y="317734"/>
                      <a:pt x="2435827" y="323010"/>
                      <a:pt x="2431202" y="326225"/>
                    </a:cubicBezTo>
                    <a:lnTo>
                      <a:pt x="2405935" y="343793"/>
                    </a:lnTo>
                    <a:cubicBezTo>
                      <a:pt x="2401310" y="347008"/>
                      <a:pt x="2393899" y="346947"/>
                      <a:pt x="2389381" y="343654"/>
                    </a:cubicBezTo>
                    <a:lnTo>
                      <a:pt x="2379686" y="336588"/>
                    </a:lnTo>
                    <a:cubicBezTo>
                      <a:pt x="2375169" y="333296"/>
                      <a:pt x="2375256" y="328019"/>
                      <a:pt x="2379882" y="324803"/>
                    </a:cubicBezTo>
                    <a:lnTo>
                      <a:pt x="2405148" y="307237"/>
                    </a:lnTo>
                    <a:cubicBezTo>
                      <a:pt x="2407460" y="305628"/>
                      <a:pt x="2410470" y="304840"/>
                      <a:pt x="2413466" y="304865"/>
                    </a:cubicBezTo>
                    <a:close/>
                    <a:moveTo>
                      <a:pt x="1782835" y="304865"/>
                    </a:moveTo>
                    <a:cubicBezTo>
                      <a:pt x="1785831" y="304890"/>
                      <a:pt x="1788813" y="305729"/>
                      <a:pt x="1791072" y="307376"/>
                    </a:cubicBezTo>
                    <a:lnTo>
                      <a:pt x="1800767" y="314441"/>
                    </a:lnTo>
                    <a:cubicBezTo>
                      <a:pt x="1805284" y="317734"/>
                      <a:pt x="1805196" y="323010"/>
                      <a:pt x="1800571" y="326225"/>
                    </a:cubicBezTo>
                    <a:lnTo>
                      <a:pt x="1775305" y="343793"/>
                    </a:lnTo>
                    <a:cubicBezTo>
                      <a:pt x="1770680" y="347008"/>
                      <a:pt x="1763268" y="346947"/>
                      <a:pt x="1758750" y="343654"/>
                    </a:cubicBezTo>
                    <a:lnTo>
                      <a:pt x="1749055" y="336588"/>
                    </a:lnTo>
                    <a:cubicBezTo>
                      <a:pt x="1744538" y="333296"/>
                      <a:pt x="1744626" y="328019"/>
                      <a:pt x="1749251" y="324803"/>
                    </a:cubicBezTo>
                    <a:lnTo>
                      <a:pt x="1774517" y="307237"/>
                    </a:lnTo>
                    <a:cubicBezTo>
                      <a:pt x="1776830" y="305628"/>
                      <a:pt x="1779839" y="304840"/>
                      <a:pt x="1782835" y="304865"/>
                    </a:cubicBezTo>
                    <a:close/>
                    <a:moveTo>
                      <a:pt x="1152332" y="304865"/>
                    </a:moveTo>
                    <a:cubicBezTo>
                      <a:pt x="1155328" y="304890"/>
                      <a:pt x="1158310" y="305729"/>
                      <a:pt x="1160569" y="307376"/>
                    </a:cubicBezTo>
                    <a:lnTo>
                      <a:pt x="1170263" y="314441"/>
                    </a:lnTo>
                    <a:cubicBezTo>
                      <a:pt x="1174780" y="317734"/>
                      <a:pt x="1174693" y="323010"/>
                      <a:pt x="1170068" y="326225"/>
                    </a:cubicBezTo>
                    <a:lnTo>
                      <a:pt x="1144801" y="343793"/>
                    </a:lnTo>
                    <a:cubicBezTo>
                      <a:pt x="1140176" y="347008"/>
                      <a:pt x="1132764" y="346947"/>
                      <a:pt x="1128247" y="343654"/>
                    </a:cubicBezTo>
                    <a:lnTo>
                      <a:pt x="1118552" y="336588"/>
                    </a:lnTo>
                    <a:cubicBezTo>
                      <a:pt x="1114035" y="333296"/>
                      <a:pt x="1114123" y="328019"/>
                      <a:pt x="1118748" y="324803"/>
                    </a:cubicBezTo>
                    <a:lnTo>
                      <a:pt x="1144014" y="307237"/>
                    </a:lnTo>
                    <a:cubicBezTo>
                      <a:pt x="1146326" y="305628"/>
                      <a:pt x="1149336" y="304840"/>
                      <a:pt x="1152332" y="304865"/>
                    </a:cubicBezTo>
                    <a:close/>
                    <a:moveTo>
                      <a:pt x="523022" y="304865"/>
                    </a:moveTo>
                    <a:cubicBezTo>
                      <a:pt x="526018" y="304890"/>
                      <a:pt x="529000" y="305729"/>
                      <a:pt x="531259" y="307376"/>
                    </a:cubicBezTo>
                    <a:lnTo>
                      <a:pt x="540953" y="314441"/>
                    </a:lnTo>
                    <a:cubicBezTo>
                      <a:pt x="545470" y="317734"/>
                      <a:pt x="545384" y="323010"/>
                      <a:pt x="540758" y="326225"/>
                    </a:cubicBezTo>
                    <a:lnTo>
                      <a:pt x="515492" y="343793"/>
                    </a:lnTo>
                    <a:cubicBezTo>
                      <a:pt x="510867" y="347008"/>
                      <a:pt x="503455" y="346947"/>
                      <a:pt x="498937" y="343654"/>
                    </a:cubicBezTo>
                    <a:lnTo>
                      <a:pt x="489243" y="336588"/>
                    </a:lnTo>
                    <a:cubicBezTo>
                      <a:pt x="484726" y="333296"/>
                      <a:pt x="484813" y="328019"/>
                      <a:pt x="489438" y="324803"/>
                    </a:cubicBezTo>
                    <a:lnTo>
                      <a:pt x="514704" y="307237"/>
                    </a:lnTo>
                    <a:cubicBezTo>
                      <a:pt x="517017" y="305628"/>
                      <a:pt x="520026" y="304840"/>
                      <a:pt x="523022" y="304865"/>
                    </a:cubicBezTo>
                    <a:close/>
                    <a:moveTo>
                      <a:pt x="2005217" y="299715"/>
                    </a:moveTo>
                    <a:cubicBezTo>
                      <a:pt x="2007059" y="299774"/>
                      <a:pt x="2008868" y="300331"/>
                      <a:pt x="2010210" y="301375"/>
                    </a:cubicBezTo>
                    <a:lnTo>
                      <a:pt x="2015971" y="305857"/>
                    </a:lnTo>
                    <a:cubicBezTo>
                      <a:pt x="2018654" y="307945"/>
                      <a:pt x="2018452" y="311186"/>
                      <a:pt x="2015519" y="313098"/>
                    </a:cubicBezTo>
                    <a:lnTo>
                      <a:pt x="2009224" y="317198"/>
                    </a:lnTo>
                    <a:cubicBezTo>
                      <a:pt x="2006290" y="319109"/>
                      <a:pt x="2001736" y="318965"/>
                      <a:pt x="1999052" y="316876"/>
                    </a:cubicBezTo>
                    <a:lnTo>
                      <a:pt x="1993292" y="312395"/>
                    </a:lnTo>
                    <a:cubicBezTo>
                      <a:pt x="1990608" y="310307"/>
                      <a:pt x="1990810" y="307065"/>
                      <a:pt x="1993743" y="305155"/>
                    </a:cubicBezTo>
                    <a:lnTo>
                      <a:pt x="2000039" y="301054"/>
                    </a:lnTo>
                    <a:cubicBezTo>
                      <a:pt x="2001505" y="300099"/>
                      <a:pt x="2003377" y="299657"/>
                      <a:pt x="2005217" y="299715"/>
                    </a:cubicBezTo>
                    <a:close/>
                    <a:moveTo>
                      <a:pt x="1374714" y="299715"/>
                    </a:moveTo>
                    <a:cubicBezTo>
                      <a:pt x="1376555" y="299774"/>
                      <a:pt x="1378364" y="300331"/>
                      <a:pt x="1379707" y="301375"/>
                    </a:cubicBezTo>
                    <a:lnTo>
                      <a:pt x="1385467" y="305857"/>
                    </a:lnTo>
                    <a:cubicBezTo>
                      <a:pt x="1388151" y="307945"/>
                      <a:pt x="1387949" y="311186"/>
                      <a:pt x="1385016" y="313098"/>
                    </a:cubicBezTo>
                    <a:lnTo>
                      <a:pt x="1378720" y="317198"/>
                    </a:lnTo>
                    <a:cubicBezTo>
                      <a:pt x="1375786" y="319109"/>
                      <a:pt x="1371233" y="318965"/>
                      <a:pt x="1368549" y="316876"/>
                    </a:cubicBezTo>
                    <a:lnTo>
                      <a:pt x="1362789" y="312395"/>
                    </a:lnTo>
                    <a:cubicBezTo>
                      <a:pt x="1360105" y="310307"/>
                      <a:pt x="1360306" y="307065"/>
                      <a:pt x="1363240" y="305155"/>
                    </a:cubicBezTo>
                    <a:lnTo>
                      <a:pt x="1369536" y="301054"/>
                    </a:lnTo>
                    <a:cubicBezTo>
                      <a:pt x="1371002" y="300099"/>
                      <a:pt x="1372874" y="299657"/>
                      <a:pt x="1374714" y="299715"/>
                    </a:cubicBezTo>
                    <a:close/>
                    <a:moveTo>
                      <a:pt x="745404" y="299715"/>
                    </a:moveTo>
                    <a:cubicBezTo>
                      <a:pt x="747246" y="299774"/>
                      <a:pt x="749055" y="300331"/>
                      <a:pt x="750397" y="301375"/>
                    </a:cubicBezTo>
                    <a:lnTo>
                      <a:pt x="756157" y="305857"/>
                    </a:lnTo>
                    <a:cubicBezTo>
                      <a:pt x="758842" y="307945"/>
                      <a:pt x="758639" y="311186"/>
                      <a:pt x="755706" y="313098"/>
                    </a:cubicBezTo>
                    <a:lnTo>
                      <a:pt x="749410" y="317198"/>
                    </a:lnTo>
                    <a:cubicBezTo>
                      <a:pt x="746477" y="319109"/>
                      <a:pt x="741923" y="318965"/>
                      <a:pt x="739239" y="316876"/>
                    </a:cubicBezTo>
                    <a:lnTo>
                      <a:pt x="733479" y="312395"/>
                    </a:lnTo>
                    <a:cubicBezTo>
                      <a:pt x="730795" y="310307"/>
                      <a:pt x="730997" y="307065"/>
                      <a:pt x="733930" y="305155"/>
                    </a:cubicBezTo>
                    <a:lnTo>
                      <a:pt x="740227" y="301054"/>
                    </a:lnTo>
                    <a:cubicBezTo>
                      <a:pt x="741692" y="300099"/>
                      <a:pt x="743564" y="299657"/>
                      <a:pt x="745404" y="299715"/>
                    </a:cubicBezTo>
                    <a:close/>
                    <a:moveTo>
                      <a:pt x="114901" y="299715"/>
                    </a:moveTo>
                    <a:cubicBezTo>
                      <a:pt x="116743" y="299774"/>
                      <a:pt x="118552" y="300331"/>
                      <a:pt x="119894" y="301375"/>
                    </a:cubicBezTo>
                    <a:lnTo>
                      <a:pt x="125654" y="305857"/>
                    </a:lnTo>
                    <a:cubicBezTo>
                      <a:pt x="128338" y="307945"/>
                      <a:pt x="128135" y="311186"/>
                      <a:pt x="125203" y="313098"/>
                    </a:cubicBezTo>
                    <a:lnTo>
                      <a:pt x="118907" y="317198"/>
                    </a:lnTo>
                    <a:cubicBezTo>
                      <a:pt x="115973" y="319109"/>
                      <a:pt x="111420" y="318965"/>
                      <a:pt x="108736" y="316876"/>
                    </a:cubicBezTo>
                    <a:lnTo>
                      <a:pt x="102976" y="312395"/>
                    </a:lnTo>
                    <a:cubicBezTo>
                      <a:pt x="100292" y="310307"/>
                      <a:pt x="100493" y="307065"/>
                      <a:pt x="103427" y="305155"/>
                    </a:cubicBezTo>
                    <a:lnTo>
                      <a:pt x="109723" y="301054"/>
                    </a:lnTo>
                    <a:cubicBezTo>
                      <a:pt x="111189" y="300099"/>
                      <a:pt x="113061" y="299657"/>
                      <a:pt x="114901" y="299715"/>
                    </a:cubicBezTo>
                    <a:close/>
                    <a:moveTo>
                      <a:pt x="2084135" y="295137"/>
                    </a:moveTo>
                    <a:cubicBezTo>
                      <a:pt x="2086833" y="295137"/>
                      <a:pt x="2089532" y="295870"/>
                      <a:pt x="2091591" y="297336"/>
                    </a:cubicBezTo>
                    <a:lnTo>
                      <a:pt x="2121466" y="318603"/>
                    </a:lnTo>
                    <a:cubicBezTo>
                      <a:pt x="2125584" y="321535"/>
                      <a:pt x="2125584" y="326287"/>
                      <a:pt x="2121466" y="329219"/>
                    </a:cubicBezTo>
                    <a:lnTo>
                      <a:pt x="2081543" y="357639"/>
                    </a:lnTo>
                    <a:cubicBezTo>
                      <a:pt x="2077425" y="360570"/>
                      <a:pt x="2070748" y="360570"/>
                      <a:pt x="2066631" y="357639"/>
                    </a:cubicBezTo>
                    <a:lnTo>
                      <a:pt x="2036755" y="336371"/>
                    </a:lnTo>
                    <a:cubicBezTo>
                      <a:pt x="2032637" y="333440"/>
                      <a:pt x="2032637" y="328687"/>
                      <a:pt x="2036755" y="325756"/>
                    </a:cubicBezTo>
                    <a:lnTo>
                      <a:pt x="2076679" y="297336"/>
                    </a:lnTo>
                    <a:cubicBezTo>
                      <a:pt x="2078738" y="295870"/>
                      <a:pt x="2081436" y="295137"/>
                      <a:pt x="2084135" y="295137"/>
                    </a:cubicBezTo>
                    <a:close/>
                    <a:moveTo>
                      <a:pt x="1453504" y="295137"/>
                    </a:moveTo>
                    <a:cubicBezTo>
                      <a:pt x="1456202" y="295137"/>
                      <a:pt x="1458901" y="295870"/>
                      <a:pt x="1460960" y="297336"/>
                    </a:cubicBezTo>
                    <a:lnTo>
                      <a:pt x="1490836" y="318603"/>
                    </a:lnTo>
                    <a:cubicBezTo>
                      <a:pt x="1494954" y="321535"/>
                      <a:pt x="1494954" y="326287"/>
                      <a:pt x="1490836" y="329219"/>
                    </a:cubicBezTo>
                    <a:lnTo>
                      <a:pt x="1450912" y="357639"/>
                    </a:lnTo>
                    <a:cubicBezTo>
                      <a:pt x="1446794" y="360570"/>
                      <a:pt x="1440118" y="360570"/>
                      <a:pt x="1436000" y="357639"/>
                    </a:cubicBezTo>
                    <a:lnTo>
                      <a:pt x="1406124" y="336371"/>
                    </a:lnTo>
                    <a:cubicBezTo>
                      <a:pt x="1402007" y="333440"/>
                      <a:pt x="1402007" y="328687"/>
                      <a:pt x="1406124" y="325756"/>
                    </a:cubicBezTo>
                    <a:lnTo>
                      <a:pt x="1446048" y="297336"/>
                    </a:lnTo>
                    <a:cubicBezTo>
                      <a:pt x="1448107" y="295870"/>
                      <a:pt x="1450806" y="295137"/>
                      <a:pt x="1453504" y="295137"/>
                    </a:cubicBezTo>
                    <a:close/>
                    <a:moveTo>
                      <a:pt x="823001" y="295137"/>
                    </a:moveTo>
                    <a:cubicBezTo>
                      <a:pt x="825699" y="295137"/>
                      <a:pt x="828398" y="295870"/>
                      <a:pt x="830457" y="297336"/>
                    </a:cubicBezTo>
                    <a:lnTo>
                      <a:pt x="860332" y="318603"/>
                    </a:lnTo>
                    <a:cubicBezTo>
                      <a:pt x="864450" y="321535"/>
                      <a:pt x="864450" y="326287"/>
                      <a:pt x="860332" y="329219"/>
                    </a:cubicBezTo>
                    <a:lnTo>
                      <a:pt x="820408" y="357639"/>
                    </a:lnTo>
                    <a:cubicBezTo>
                      <a:pt x="816291" y="360570"/>
                      <a:pt x="809615" y="360570"/>
                      <a:pt x="805496" y="357639"/>
                    </a:cubicBezTo>
                    <a:lnTo>
                      <a:pt x="775621" y="336371"/>
                    </a:lnTo>
                    <a:cubicBezTo>
                      <a:pt x="771503" y="333440"/>
                      <a:pt x="771503" y="328687"/>
                      <a:pt x="775621" y="325756"/>
                    </a:cubicBezTo>
                    <a:lnTo>
                      <a:pt x="815545" y="297336"/>
                    </a:lnTo>
                    <a:cubicBezTo>
                      <a:pt x="817604" y="295870"/>
                      <a:pt x="820302" y="295137"/>
                      <a:pt x="823001" y="295137"/>
                    </a:cubicBezTo>
                    <a:close/>
                    <a:moveTo>
                      <a:pt x="193691" y="295137"/>
                    </a:moveTo>
                    <a:cubicBezTo>
                      <a:pt x="196390" y="295137"/>
                      <a:pt x="199089" y="295870"/>
                      <a:pt x="201147" y="297336"/>
                    </a:cubicBezTo>
                    <a:lnTo>
                      <a:pt x="231023" y="318603"/>
                    </a:lnTo>
                    <a:cubicBezTo>
                      <a:pt x="235141" y="321535"/>
                      <a:pt x="235141" y="326287"/>
                      <a:pt x="231023" y="329219"/>
                    </a:cubicBezTo>
                    <a:lnTo>
                      <a:pt x="191099" y="357639"/>
                    </a:lnTo>
                    <a:cubicBezTo>
                      <a:pt x="186981" y="360570"/>
                      <a:pt x="180305" y="360570"/>
                      <a:pt x="176187" y="357639"/>
                    </a:cubicBezTo>
                    <a:lnTo>
                      <a:pt x="146312" y="336371"/>
                    </a:lnTo>
                    <a:cubicBezTo>
                      <a:pt x="142193" y="333440"/>
                      <a:pt x="142193" y="328687"/>
                      <a:pt x="146312" y="325756"/>
                    </a:cubicBezTo>
                    <a:lnTo>
                      <a:pt x="186235" y="297336"/>
                    </a:lnTo>
                    <a:cubicBezTo>
                      <a:pt x="188294" y="295870"/>
                      <a:pt x="190992" y="295137"/>
                      <a:pt x="193691" y="295137"/>
                    </a:cubicBezTo>
                    <a:close/>
                    <a:moveTo>
                      <a:pt x="1900113" y="294614"/>
                    </a:moveTo>
                    <a:cubicBezTo>
                      <a:pt x="1901954" y="294672"/>
                      <a:pt x="1903764" y="295230"/>
                      <a:pt x="1905105" y="296274"/>
                    </a:cubicBezTo>
                    <a:lnTo>
                      <a:pt x="1910866" y="300755"/>
                    </a:lnTo>
                    <a:cubicBezTo>
                      <a:pt x="1913550" y="302844"/>
                      <a:pt x="1913349" y="306085"/>
                      <a:pt x="1910415" y="307996"/>
                    </a:cubicBezTo>
                    <a:lnTo>
                      <a:pt x="1904119" y="312097"/>
                    </a:lnTo>
                    <a:cubicBezTo>
                      <a:pt x="1901186" y="314008"/>
                      <a:pt x="1896632" y="313863"/>
                      <a:pt x="1893948" y="311775"/>
                    </a:cubicBezTo>
                    <a:lnTo>
                      <a:pt x="1888188" y="307294"/>
                    </a:lnTo>
                    <a:cubicBezTo>
                      <a:pt x="1885504" y="305206"/>
                      <a:pt x="1885706" y="301964"/>
                      <a:pt x="1888639" y="300054"/>
                    </a:cubicBezTo>
                    <a:lnTo>
                      <a:pt x="1894935" y="295953"/>
                    </a:lnTo>
                    <a:cubicBezTo>
                      <a:pt x="1896401" y="294997"/>
                      <a:pt x="1898273" y="294556"/>
                      <a:pt x="1900113" y="294614"/>
                    </a:cubicBezTo>
                    <a:close/>
                    <a:moveTo>
                      <a:pt x="1269610" y="294614"/>
                    </a:moveTo>
                    <a:cubicBezTo>
                      <a:pt x="1271451" y="294672"/>
                      <a:pt x="1273261" y="295230"/>
                      <a:pt x="1274602" y="296274"/>
                    </a:cubicBezTo>
                    <a:lnTo>
                      <a:pt x="1280363" y="300755"/>
                    </a:lnTo>
                    <a:cubicBezTo>
                      <a:pt x="1283047" y="302844"/>
                      <a:pt x="1282845" y="306085"/>
                      <a:pt x="1279912" y="307996"/>
                    </a:cubicBezTo>
                    <a:lnTo>
                      <a:pt x="1273616" y="312097"/>
                    </a:lnTo>
                    <a:cubicBezTo>
                      <a:pt x="1270683" y="314008"/>
                      <a:pt x="1266129" y="313863"/>
                      <a:pt x="1263445" y="311775"/>
                    </a:cubicBezTo>
                    <a:lnTo>
                      <a:pt x="1257685" y="307294"/>
                    </a:lnTo>
                    <a:cubicBezTo>
                      <a:pt x="1255001" y="305206"/>
                      <a:pt x="1255203" y="301964"/>
                      <a:pt x="1258136" y="300054"/>
                    </a:cubicBezTo>
                    <a:lnTo>
                      <a:pt x="1264432" y="295953"/>
                    </a:lnTo>
                    <a:cubicBezTo>
                      <a:pt x="1265898" y="294997"/>
                      <a:pt x="1267770" y="294556"/>
                      <a:pt x="1269610" y="294614"/>
                    </a:cubicBezTo>
                    <a:close/>
                    <a:moveTo>
                      <a:pt x="640300" y="294614"/>
                    </a:moveTo>
                    <a:cubicBezTo>
                      <a:pt x="642141" y="294672"/>
                      <a:pt x="643951" y="295230"/>
                      <a:pt x="645293" y="296274"/>
                    </a:cubicBezTo>
                    <a:lnTo>
                      <a:pt x="651053" y="300755"/>
                    </a:lnTo>
                    <a:cubicBezTo>
                      <a:pt x="653737" y="302844"/>
                      <a:pt x="653535" y="306085"/>
                      <a:pt x="650602" y="307996"/>
                    </a:cubicBezTo>
                    <a:lnTo>
                      <a:pt x="644307" y="312097"/>
                    </a:lnTo>
                    <a:cubicBezTo>
                      <a:pt x="641373" y="314008"/>
                      <a:pt x="636819" y="313863"/>
                      <a:pt x="634136" y="311775"/>
                    </a:cubicBezTo>
                    <a:lnTo>
                      <a:pt x="628375" y="307294"/>
                    </a:lnTo>
                    <a:cubicBezTo>
                      <a:pt x="625691" y="305206"/>
                      <a:pt x="625893" y="301964"/>
                      <a:pt x="628826" y="300054"/>
                    </a:cubicBezTo>
                    <a:lnTo>
                      <a:pt x="635122" y="295953"/>
                    </a:lnTo>
                    <a:cubicBezTo>
                      <a:pt x="636589" y="294997"/>
                      <a:pt x="638460" y="294556"/>
                      <a:pt x="640300" y="294614"/>
                    </a:cubicBezTo>
                    <a:close/>
                    <a:moveTo>
                      <a:pt x="1947538" y="293723"/>
                    </a:moveTo>
                    <a:cubicBezTo>
                      <a:pt x="1949422" y="293723"/>
                      <a:pt x="1951308" y="294235"/>
                      <a:pt x="1952746" y="295259"/>
                    </a:cubicBezTo>
                    <a:lnTo>
                      <a:pt x="1973286" y="309881"/>
                    </a:lnTo>
                    <a:cubicBezTo>
                      <a:pt x="1976163" y="311929"/>
                      <a:pt x="1976163" y="315249"/>
                      <a:pt x="1973286" y="317296"/>
                    </a:cubicBezTo>
                    <a:lnTo>
                      <a:pt x="1943483" y="338512"/>
                    </a:lnTo>
                    <a:cubicBezTo>
                      <a:pt x="1940606" y="340560"/>
                      <a:pt x="1935943" y="340560"/>
                      <a:pt x="1933066" y="338512"/>
                    </a:cubicBezTo>
                    <a:lnTo>
                      <a:pt x="1912526" y="323890"/>
                    </a:lnTo>
                    <a:cubicBezTo>
                      <a:pt x="1909649" y="321843"/>
                      <a:pt x="1909649" y="318522"/>
                      <a:pt x="1912526" y="316475"/>
                    </a:cubicBezTo>
                    <a:lnTo>
                      <a:pt x="1942329" y="295259"/>
                    </a:lnTo>
                    <a:cubicBezTo>
                      <a:pt x="1943767" y="294235"/>
                      <a:pt x="1945652" y="293723"/>
                      <a:pt x="1947538" y="293723"/>
                    </a:cubicBezTo>
                    <a:close/>
                    <a:moveTo>
                      <a:pt x="1317035" y="293723"/>
                    </a:moveTo>
                    <a:cubicBezTo>
                      <a:pt x="1318919" y="293723"/>
                      <a:pt x="1320804" y="294235"/>
                      <a:pt x="1322243" y="295259"/>
                    </a:cubicBezTo>
                    <a:lnTo>
                      <a:pt x="1342783" y="309881"/>
                    </a:lnTo>
                    <a:cubicBezTo>
                      <a:pt x="1345659" y="311929"/>
                      <a:pt x="1345659" y="315249"/>
                      <a:pt x="1342783" y="317296"/>
                    </a:cubicBezTo>
                    <a:lnTo>
                      <a:pt x="1312979" y="338512"/>
                    </a:lnTo>
                    <a:cubicBezTo>
                      <a:pt x="1310103" y="340560"/>
                      <a:pt x="1305439" y="340560"/>
                      <a:pt x="1302563" y="338512"/>
                    </a:cubicBezTo>
                    <a:lnTo>
                      <a:pt x="1282022" y="323890"/>
                    </a:lnTo>
                    <a:cubicBezTo>
                      <a:pt x="1279146" y="321843"/>
                      <a:pt x="1279146" y="318522"/>
                      <a:pt x="1282022" y="316475"/>
                    </a:cubicBezTo>
                    <a:lnTo>
                      <a:pt x="1311825" y="295259"/>
                    </a:lnTo>
                    <a:cubicBezTo>
                      <a:pt x="1313264" y="294235"/>
                      <a:pt x="1315149" y="293723"/>
                      <a:pt x="1317035" y="293723"/>
                    </a:cubicBezTo>
                    <a:close/>
                    <a:moveTo>
                      <a:pt x="687725" y="293723"/>
                    </a:moveTo>
                    <a:cubicBezTo>
                      <a:pt x="689609" y="293723"/>
                      <a:pt x="691495" y="294235"/>
                      <a:pt x="692932" y="295259"/>
                    </a:cubicBezTo>
                    <a:lnTo>
                      <a:pt x="713473" y="309881"/>
                    </a:lnTo>
                    <a:cubicBezTo>
                      <a:pt x="716350" y="311929"/>
                      <a:pt x="716350" y="315249"/>
                      <a:pt x="713473" y="317296"/>
                    </a:cubicBezTo>
                    <a:lnTo>
                      <a:pt x="683670" y="338512"/>
                    </a:lnTo>
                    <a:cubicBezTo>
                      <a:pt x="680793" y="340560"/>
                      <a:pt x="676130" y="340560"/>
                      <a:pt x="673254" y="338512"/>
                    </a:cubicBezTo>
                    <a:lnTo>
                      <a:pt x="652713" y="323890"/>
                    </a:lnTo>
                    <a:cubicBezTo>
                      <a:pt x="649836" y="321843"/>
                      <a:pt x="649836" y="318522"/>
                      <a:pt x="652712" y="316475"/>
                    </a:cubicBezTo>
                    <a:lnTo>
                      <a:pt x="682516" y="295259"/>
                    </a:lnTo>
                    <a:cubicBezTo>
                      <a:pt x="683954" y="294235"/>
                      <a:pt x="685839" y="293723"/>
                      <a:pt x="687725" y="293723"/>
                    </a:cubicBezTo>
                    <a:close/>
                    <a:moveTo>
                      <a:pt x="2044633" y="288662"/>
                    </a:moveTo>
                    <a:cubicBezTo>
                      <a:pt x="2046474" y="288721"/>
                      <a:pt x="2048283" y="289278"/>
                      <a:pt x="2049625" y="290323"/>
                    </a:cubicBezTo>
                    <a:lnTo>
                      <a:pt x="2055386" y="294804"/>
                    </a:lnTo>
                    <a:cubicBezTo>
                      <a:pt x="2058070" y="296892"/>
                      <a:pt x="2057868" y="300134"/>
                      <a:pt x="2054934" y="302044"/>
                    </a:cubicBezTo>
                    <a:lnTo>
                      <a:pt x="2048639" y="306145"/>
                    </a:lnTo>
                    <a:cubicBezTo>
                      <a:pt x="2045706" y="308056"/>
                      <a:pt x="2041152" y="307912"/>
                      <a:pt x="2038467" y="305824"/>
                    </a:cubicBezTo>
                    <a:lnTo>
                      <a:pt x="2032707" y="301342"/>
                    </a:lnTo>
                    <a:cubicBezTo>
                      <a:pt x="2030024" y="299254"/>
                      <a:pt x="2030226" y="296013"/>
                      <a:pt x="2033158" y="294102"/>
                    </a:cubicBezTo>
                    <a:lnTo>
                      <a:pt x="2039454" y="290001"/>
                    </a:lnTo>
                    <a:cubicBezTo>
                      <a:pt x="2040921" y="289046"/>
                      <a:pt x="2042793" y="288604"/>
                      <a:pt x="2044633" y="288662"/>
                    </a:cubicBezTo>
                    <a:close/>
                    <a:moveTo>
                      <a:pt x="1414003" y="288662"/>
                    </a:moveTo>
                    <a:cubicBezTo>
                      <a:pt x="1415844" y="288721"/>
                      <a:pt x="1417653" y="289278"/>
                      <a:pt x="1418995" y="290323"/>
                    </a:cubicBezTo>
                    <a:lnTo>
                      <a:pt x="1424756" y="294804"/>
                    </a:lnTo>
                    <a:cubicBezTo>
                      <a:pt x="1427439" y="296892"/>
                      <a:pt x="1427238" y="300134"/>
                      <a:pt x="1424304" y="302044"/>
                    </a:cubicBezTo>
                    <a:lnTo>
                      <a:pt x="1418008" y="306145"/>
                    </a:lnTo>
                    <a:cubicBezTo>
                      <a:pt x="1415076" y="308056"/>
                      <a:pt x="1410521" y="307912"/>
                      <a:pt x="1407837" y="305824"/>
                    </a:cubicBezTo>
                    <a:lnTo>
                      <a:pt x="1402077" y="301342"/>
                    </a:lnTo>
                    <a:cubicBezTo>
                      <a:pt x="1399393" y="299254"/>
                      <a:pt x="1399596" y="296013"/>
                      <a:pt x="1402528" y="294102"/>
                    </a:cubicBezTo>
                    <a:lnTo>
                      <a:pt x="1408824" y="290001"/>
                    </a:lnTo>
                    <a:cubicBezTo>
                      <a:pt x="1410291" y="289046"/>
                      <a:pt x="1412162" y="288604"/>
                      <a:pt x="1414003" y="288662"/>
                    </a:cubicBezTo>
                    <a:close/>
                    <a:moveTo>
                      <a:pt x="783499" y="288662"/>
                    </a:moveTo>
                    <a:cubicBezTo>
                      <a:pt x="785340" y="288721"/>
                      <a:pt x="787150" y="289278"/>
                      <a:pt x="788492" y="290323"/>
                    </a:cubicBezTo>
                    <a:lnTo>
                      <a:pt x="794252" y="294804"/>
                    </a:lnTo>
                    <a:cubicBezTo>
                      <a:pt x="796936" y="296892"/>
                      <a:pt x="796734" y="300134"/>
                      <a:pt x="793801" y="302044"/>
                    </a:cubicBezTo>
                    <a:lnTo>
                      <a:pt x="787505" y="306145"/>
                    </a:lnTo>
                    <a:cubicBezTo>
                      <a:pt x="784572" y="308056"/>
                      <a:pt x="780018" y="307912"/>
                      <a:pt x="777334" y="305824"/>
                    </a:cubicBezTo>
                    <a:lnTo>
                      <a:pt x="771574" y="301342"/>
                    </a:lnTo>
                    <a:cubicBezTo>
                      <a:pt x="768889" y="299254"/>
                      <a:pt x="769092" y="296013"/>
                      <a:pt x="772025" y="294102"/>
                    </a:cubicBezTo>
                    <a:lnTo>
                      <a:pt x="778320" y="290001"/>
                    </a:lnTo>
                    <a:cubicBezTo>
                      <a:pt x="779788" y="289046"/>
                      <a:pt x="781659" y="288604"/>
                      <a:pt x="783499" y="288662"/>
                    </a:cubicBezTo>
                    <a:close/>
                    <a:moveTo>
                      <a:pt x="154190" y="288662"/>
                    </a:moveTo>
                    <a:cubicBezTo>
                      <a:pt x="156031" y="288721"/>
                      <a:pt x="157840" y="289278"/>
                      <a:pt x="159183" y="290323"/>
                    </a:cubicBezTo>
                    <a:lnTo>
                      <a:pt x="164942" y="294804"/>
                    </a:lnTo>
                    <a:cubicBezTo>
                      <a:pt x="167626" y="296892"/>
                      <a:pt x="167425" y="300134"/>
                      <a:pt x="164491" y="302044"/>
                    </a:cubicBezTo>
                    <a:lnTo>
                      <a:pt x="158195" y="306145"/>
                    </a:lnTo>
                    <a:cubicBezTo>
                      <a:pt x="155263" y="308056"/>
                      <a:pt x="150708" y="307912"/>
                      <a:pt x="148024" y="305824"/>
                    </a:cubicBezTo>
                    <a:lnTo>
                      <a:pt x="142264" y="301342"/>
                    </a:lnTo>
                    <a:cubicBezTo>
                      <a:pt x="139580" y="299254"/>
                      <a:pt x="139782" y="296013"/>
                      <a:pt x="142715" y="294102"/>
                    </a:cubicBezTo>
                    <a:lnTo>
                      <a:pt x="149011" y="290001"/>
                    </a:lnTo>
                    <a:cubicBezTo>
                      <a:pt x="150478" y="289046"/>
                      <a:pt x="152349" y="288604"/>
                      <a:pt x="154190" y="288662"/>
                    </a:cubicBezTo>
                    <a:close/>
                    <a:moveTo>
                      <a:pt x="2482574" y="285104"/>
                    </a:moveTo>
                    <a:lnTo>
                      <a:pt x="2486166" y="305555"/>
                    </a:lnTo>
                    <a:lnTo>
                      <a:pt x="2465450" y="319957"/>
                    </a:lnTo>
                    <a:cubicBezTo>
                      <a:pt x="2462310" y="322141"/>
                      <a:pt x="2457279" y="322098"/>
                      <a:pt x="2454212" y="319864"/>
                    </a:cubicBezTo>
                    <a:lnTo>
                      <a:pt x="2447630" y="315067"/>
                    </a:lnTo>
                    <a:cubicBezTo>
                      <a:pt x="2444564" y="312831"/>
                      <a:pt x="2444623" y="309249"/>
                      <a:pt x="2447763" y="307066"/>
                    </a:cubicBezTo>
                    <a:lnTo>
                      <a:pt x="2477112" y="286661"/>
                    </a:lnTo>
                    <a:close/>
                    <a:moveTo>
                      <a:pt x="1852127" y="285051"/>
                    </a:moveTo>
                    <a:cubicBezTo>
                      <a:pt x="1854161" y="285069"/>
                      <a:pt x="1856186" y="285638"/>
                      <a:pt x="1857720" y="286755"/>
                    </a:cubicBezTo>
                    <a:lnTo>
                      <a:pt x="1864300" y="291552"/>
                    </a:lnTo>
                    <a:cubicBezTo>
                      <a:pt x="1867367" y="293788"/>
                      <a:pt x="1867308" y="297369"/>
                      <a:pt x="1864167" y="299553"/>
                    </a:cubicBezTo>
                    <a:lnTo>
                      <a:pt x="1834820" y="319957"/>
                    </a:lnTo>
                    <a:cubicBezTo>
                      <a:pt x="1831680" y="322141"/>
                      <a:pt x="1826649" y="322098"/>
                      <a:pt x="1823581" y="319864"/>
                    </a:cubicBezTo>
                    <a:lnTo>
                      <a:pt x="1817000" y="315067"/>
                    </a:lnTo>
                    <a:cubicBezTo>
                      <a:pt x="1813933" y="312831"/>
                      <a:pt x="1813992" y="309249"/>
                      <a:pt x="1817132" y="307066"/>
                    </a:cubicBezTo>
                    <a:lnTo>
                      <a:pt x="1846481" y="286661"/>
                    </a:lnTo>
                    <a:cubicBezTo>
                      <a:pt x="1848051" y="285570"/>
                      <a:pt x="1850094" y="285034"/>
                      <a:pt x="1852127" y="285051"/>
                    </a:cubicBezTo>
                    <a:close/>
                    <a:moveTo>
                      <a:pt x="1221624" y="285051"/>
                    </a:moveTo>
                    <a:cubicBezTo>
                      <a:pt x="1223657" y="285069"/>
                      <a:pt x="1225683" y="285638"/>
                      <a:pt x="1227216" y="286755"/>
                    </a:cubicBezTo>
                    <a:lnTo>
                      <a:pt x="1233797" y="291552"/>
                    </a:lnTo>
                    <a:cubicBezTo>
                      <a:pt x="1236864" y="293788"/>
                      <a:pt x="1236805" y="297369"/>
                      <a:pt x="1233664" y="299553"/>
                    </a:cubicBezTo>
                    <a:lnTo>
                      <a:pt x="1204317" y="319957"/>
                    </a:lnTo>
                    <a:cubicBezTo>
                      <a:pt x="1201176" y="322141"/>
                      <a:pt x="1196145" y="322098"/>
                      <a:pt x="1193077" y="319864"/>
                    </a:cubicBezTo>
                    <a:lnTo>
                      <a:pt x="1186497" y="315067"/>
                    </a:lnTo>
                    <a:cubicBezTo>
                      <a:pt x="1183430" y="312831"/>
                      <a:pt x="1183489" y="309249"/>
                      <a:pt x="1186629" y="307066"/>
                    </a:cubicBezTo>
                    <a:lnTo>
                      <a:pt x="1215977" y="286661"/>
                    </a:lnTo>
                    <a:cubicBezTo>
                      <a:pt x="1217548" y="285570"/>
                      <a:pt x="1219591" y="285034"/>
                      <a:pt x="1221624" y="285051"/>
                    </a:cubicBezTo>
                    <a:close/>
                    <a:moveTo>
                      <a:pt x="592315" y="285051"/>
                    </a:moveTo>
                    <a:cubicBezTo>
                      <a:pt x="594348" y="285069"/>
                      <a:pt x="596373" y="285638"/>
                      <a:pt x="597906" y="286755"/>
                    </a:cubicBezTo>
                    <a:lnTo>
                      <a:pt x="604488" y="291552"/>
                    </a:lnTo>
                    <a:cubicBezTo>
                      <a:pt x="607554" y="293788"/>
                      <a:pt x="607496" y="297369"/>
                      <a:pt x="604355" y="299553"/>
                    </a:cubicBezTo>
                    <a:lnTo>
                      <a:pt x="575007" y="319957"/>
                    </a:lnTo>
                    <a:cubicBezTo>
                      <a:pt x="571866" y="322141"/>
                      <a:pt x="566835" y="322098"/>
                      <a:pt x="563768" y="319864"/>
                    </a:cubicBezTo>
                    <a:lnTo>
                      <a:pt x="557187" y="315067"/>
                    </a:lnTo>
                    <a:cubicBezTo>
                      <a:pt x="554120" y="312831"/>
                      <a:pt x="554180" y="309249"/>
                      <a:pt x="557319" y="307066"/>
                    </a:cubicBezTo>
                    <a:lnTo>
                      <a:pt x="586668" y="286661"/>
                    </a:lnTo>
                    <a:cubicBezTo>
                      <a:pt x="588238" y="285570"/>
                      <a:pt x="590281" y="285034"/>
                      <a:pt x="592315" y="285051"/>
                    </a:cubicBezTo>
                    <a:close/>
                    <a:moveTo>
                      <a:pt x="2326761" y="261630"/>
                    </a:moveTo>
                    <a:cubicBezTo>
                      <a:pt x="2329532" y="261631"/>
                      <a:pt x="2332304" y="262383"/>
                      <a:pt x="2334419" y="263888"/>
                    </a:cubicBezTo>
                    <a:lnTo>
                      <a:pt x="2386206" y="300754"/>
                    </a:lnTo>
                    <a:cubicBezTo>
                      <a:pt x="2390435" y="303765"/>
                      <a:pt x="2390436" y="308646"/>
                      <a:pt x="2386206" y="311658"/>
                    </a:cubicBezTo>
                    <a:lnTo>
                      <a:pt x="2321491" y="357725"/>
                    </a:lnTo>
                    <a:cubicBezTo>
                      <a:pt x="2317262" y="360736"/>
                      <a:pt x="2310404" y="360736"/>
                      <a:pt x="2306174" y="357725"/>
                    </a:cubicBezTo>
                    <a:lnTo>
                      <a:pt x="2254387" y="320860"/>
                    </a:lnTo>
                    <a:cubicBezTo>
                      <a:pt x="2250157" y="317849"/>
                      <a:pt x="2250157" y="312967"/>
                      <a:pt x="2254387" y="309956"/>
                    </a:cubicBezTo>
                    <a:lnTo>
                      <a:pt x="2319101" y="263888"/>
                    </a:lnTo>
                    <a:cubicBezTo>
                      <a:pt x="2321217" y="262383"/>
                      <a:pt x="2323989" y="261630"/>
                      <a:pt x="2326761" y="261630"/>
                    </a:cubicBezTo>
                    <a:close/>
                    <a:moveTo>
                      <a:pt x="1696130" y="261630"/>
                    </a:moveTo>
                    <a:cubicBezTo>
                      <a:pt x="1698901" y="261631"/>
                      <a:pt x="1701673" y="262383"/>
                      <a:pt x="1703788" y="263888"/>
                    </a:cubicBezTo>
                    <a:lnTo>
                      <a:pt x="1755575" y="300754"/>
                    </a:lnTo>
                    <a:cubicBezTo>
                      <a:pt x="1759805" y="303765"/>
                      <a:pt x="1759806" y="308646"/>
                      <a:pt x="1755575" y="311658"/>
                    </a:cubicBezTo>
                    <a:lnTo>
                      <a:pt x="1690861" y="357725"/>
                    </a:lnTo>
                    <a:cubicBezTo>
                      <a:pt x="1686631" y="360736"/>
                      <a:pt x="1679773" y="360736"/>
                      <a:pt x="1675543" y="357725"/>
                    </a:cubicBezTo>
                    <a:lnTo>
                      <a:pt x="1623756" y="320860"/>
                    </a:lnTo>
                    <a:cubicBezTo>
                      <a:pt x="1619526" y="317849"/>
                      <a:pt x="1619526" y="312967"/>
                      <a:pt x="1623756" y="309956"/>
                    </a:cubicBezTo>
                    <a:lnTo>
                      <a:pt x="1688471" y="263888"/>
                    </a:lnTo>
                    <a:cubicBezTo>
                      <a:pt x="1690586" y="262383"/>
                      <a:pt x="1693358" y="261630"/>
                      <a:pt x="1696130" y="261630"/>
                    </a:cubicBezTo>
                    <a:close/>
                    <a:moveTo>
                      <a:pt x="1065627" y="261630"/>
                    </a:moveTo>
                    <a:cubicBezTo>
                      <a:pt x="1068398" y="261631"/>
                      <a:pt x="1071170" y="262383"/>
                      <a:pt x="1073285" y="263888"/>
                    </a:cubicBezTo>
                    <a:lnTo>
                      <a:pt x="1125072" y="300754"/>
                    </a:lnTo>
                    <a:cubicBezTo>
                      <a:pt x="1129302" y="303765"/>
                      <a:pt x="1129302" y="308646"/>
                      <a:pt x="1125072" y="311658"/>
                    </a:cubicBezTo>
                    <a:lnTo>
                      <a:pt x="1060357" y="357725"/>
                    </a:lnTo>
                    <a:cubicBezTo>
                      <a:pt x="1056127" y="360736"/>
                      <a:pt x="1049270" y="360736"/>
                      <a:pt x="1045040" y="357725"/>
                    </a:cubicBezTo>
                    <a:lnTo>
                      <a:pt x="993253" y="320860"/>
                    </a:lnTo>
                    <a:cubicBezTo>
                      <a:pt x="989023" y="317849"/>
                      <a:pt x="989023" y="312967"/>
                      <a:pt x="993253" y="309956"/>
                    </a:cubicBezTo>
                    <a:lnTo>
                      <a:pt x="1057968" y="263888"/>
                    </a:lnTo>
                    <a:cubicBezTo>
                      <a:pt x="1060083" y="262383"/>
                      <a:pt x="1062854" y="261630"/>
                      <a:pt x="1065627" y="261630"/>
                    </a:cubicBezTo>
                    <a:close/>
                    <a:moveTo>
                      <a:pt x="436317" y="261630"/>
                    </a:moveTo>
                    <a:cubicBezTo>
                      <a:pt x="439088" y="261631"/>
                      <a:pt x="441861" y="262383"/>
                      <a:pt x="443975" y="263888"/>
                    </a:cubicBezTo>
                    <a:lnTo>
                      <a:pt x="495762" y="300754"/>
                    </a:lnTo>
                    <a:cubicBezTo>
                      <a:pt x="499992" y="303765"/>
                      <a:pt x="499992" y="308646"/>
                      <a:pt x="495762" y="311658"/>
                    </a:cubicBezTo>
                    <a:lnTo>
                      <a:pt x="431048" y="357725"/>
                    </a:lnTo>
                    <a:cubicBezTo>
                      <a:pt x="426818" y="360736"/>
                      <a:pt x="419960" y="360736"/>
                      <a:pt x="415731" y="357725"/>
                    </a:cubicBezTo>
                    <a:lnTo>
                      <a:pt x="363943" y="320860"/>
                    </a:lnTo>
                    <a:cubicBezTo>
                      <a:pt x="359714" y="317849"/>
                      <a:pt x="359714" y="312967"/>
                      <a:pt x="363943" y="309956"/>
                    </a:cubicBezTo>
                    <a:lnTo>
                      <a:pt x="428658" y="263888"/>
                    </a:lnTo>
                    <a:cubicBezTo>
                      <a:pt x="430773" y="262383"/>
                      <a:pt x="433545" y="261630"/>
                      <a:pt x="436317" y="261630"/>
                    </a:cubicBezTo>
                    <a:close/>
                    <a:moveTo>
                      <a:pt x="2150422" y="259935"/>
                    </a:moveTo>
                    <a:cubicBezTo>
                      <a:pt x="2153193" y="259935"/>
                      <a:pt x="2155963" y="260688"/>
                      <a:pt x="2158077" y="262192"/>
                    </a:cubicBezTo>
                    <a:lnTo>
                      <a:pt x="2203082" y="294230"/>
                    </a:lnTo>
                    <a:cubicBezTo>
                      <a:pt x="2207310" y="297240"/>
                      <a:pt x="2207310" y="302119"/>
                      <a:pt x="2203082" y="305128"/>
                    </a:cubicBezTo>
                    <a:lnTo>
                      <a:pt x="2172408" y="326964"/>
                    </a:lnTo>
                    <a:cubicBezTo>
                      <a:pt x="2168181" y="329973"/>
                      <a:pt x="2161326" y="329973"/>
                      <a:pt x="2157099" y="326964"/>
                    </a:cubicBezTo>
                    <a:lnTo>
                      <a:pt x="2112093" y="294926"/>
                    </a:lnTo>
                    <a:cubicBezTo>
                      <a:pt x="2107866" y="291917"/>
                      <a:pt x="2107866" y="287038"/>
                      <a:pt x="2112093" y="284028"/>
                    </a:cubicBezTo>
                    <a:lnTo>
                      <a:pt x="2142767" y="262192"/>
                    </a:lnTo>
                    <a:cubicBezTo>
                      <a:pt x="2144881" y="260688"/>
                      <a:pt x="2147651" y="259935"/>
                      <a:pt x="2150422" y="259935"/>
                    </a:cubicBezTo>
                    <a:close/>
                    <a:moveTo>
                      <a:pt x="1519791" y="259935"/>
                    </a:moveTo>
                    <a:cubicBezTo>
                      <a:pt x="1522562" y="259935"/>
                      <a:pt x="1525333" y="260688"/>
                      <a:pt x="1527446" y="262192"/>
                    </a:cubicBezTo>
                    <a:lnTo>
                      <a:pt x="1572452" y="294230"/>
                    </a:lnTo>
                    <a:cubicBezTo>
                      <a:pt x="1576680" y="297240"/>
                      <a:pt x="1576680" y="302119"/>
                      <a:pt x="1572452" y="305128"/>
                    </a:cubicBezTo>
                    <a:lnTo>
                      <a:pt x="1541778" y="326964"/>
                    </a:lnTo>
                    <a:cubicBezTo>
                      <a:pt x="1537550" y="329973"/>
                      <a:pt x="1530696" y="329973"/>
                      <a:pt x="1526468" y="326964"/>
                    </a:cubicBezTo>
                    <a:lnTo>
                      <a:pt x="1481463" y="294926"/>
                    </a:lnTo>
                    <a:cubicBezTo>
                      <a:pt x="1477235" y="291917"/>
                      <a:pt x="1477235" y="287038"/>
                      <a:pt x="1481463" y="284028"/>
                    </a:cubicBezTo>
                    <a:lnTo>
                      <a:pt x="1512137" y="262192"/>
                    </a:lnTo>
                    <a:cubicBezTo>
                      <a:pt x="1514251" y="260688"/>
                      <a:pt x="1517021" y="259935"/>
                      <a:pt x="1519791" y="259935"/>
                    </a:cubicBezTo>
                    <a:close/>
                    <a:moveTo>
                      <a:pt x="889288" y="259935"/>
                    </a:moveTo>
                    <a:cubicBezTo>
                      <a:pt x="892059" y="259935"/>
                      <a:pt x="894829" y="260688"/>
                      <a:pt x="896943" y="262192"/>
                    </a:cubicBezTo>
                    <a:lnTo>
                      <a:pt x="941948" y="294230"/>
                    </a:lnTo>
                    <a:cubicBezTo>
                      <a:pt x="946176" y="297240"/>
                      <a:pt x="946176" y="302119"/>
                      <a:pt x="941948" y="305128"/>
                    </a:cubicBezTo>
                    <a:lnTo>
                      <a:pt x="911275" y="326964"/>
                    </a:lnTo>
                    <a:cubicBezTo>
                      <a:pt x="907046" y="329973"/>
                      <a:pt x="900192" y="329973"/>
                      <a:pt x="895965" y="326964"/>
                    </a:cubicBezTo>
                    <a:lnTo>
                      <a:pt x="850959" y="294926"/>
                    </a:lnTo>
                    <a:cubicBezTo>
                      <a:pt x="846731" y="291917"/>
                      <a:pt x="846731" y="287038"/>
                      <a:pt x="850959" y="284028"/>
                    </a:cubicBezTo>
                    <a:lnTo>
                      <a:pt x="881633" y="262192"/>
                    </a:lnTo>
                    <a:cubicBezTo>
                      <a:pt x="883747" y="260688"/>
                      <a:pt x="886517" y="259935"/>
                      <a:pt x="889288" y="259935"/>
                    </a:cubicBezTo>
                    <a:close/>
                    <a:moveTo>
                      <a:pt x="259978" y="259935"/>
                    </a:moveTo>
                    <a:cubicBezTo>
                      <a:pt x="262749" y="259935"/>
                      <a:pt x="265519" y="260688"/>
                      <a:pt x="267634" y="262192"/>
                    </a:cubicBezTo>
                    <a:lnTo>
                      <a:pt x="312639" y="294230"/>
                    </a:lnTo>
                    <a:cubicBezTo>
                      <a:pt x="316866" y="297240"/>
                      <a:pt x="316866" y="302119"/>
                      <a:pt x="312639" y="305128"/>
                    </a:cubicBezTo>
                    <a:lnTo>
                      <a:pt x="281965" y="326964"/>
                    </a:lnTo>
                    <a:cubicBezTo>
                      <a:pt x="277737" y="329973"/>
                      <a:pt x="270882" y="329973"/>
                      <a:pt x="266655" y="326964"/>
                    </a:cubicBezTo>
                    <a:lnTo>
                      <a:pt x="221649" y="294926"/>
                    </a:lnTo>
                    <a:cubicBezTo>
                      <a:pt x="217422" y="291917"/>
                      <a:pt x="217422" y="287038"/>
                      <a:pt x="221649" y="284028"/>
                    </a:cubicBezTo>
                    <a:lnTo>
                      <a:pt x="252324" y="262192"/>
                    </a:lnTo>
                    <a:cubicBezTo>
                      <a:pt x="254437" y="260688"/>
                      <a:pt x="257208" y="259935"/>
                      <a:pt x="259978" y="259935"/>
                    </a:cubicBezTo>
                    <a:close/>
                    <a:moveTo>
                      <a:pt x="2080458" y="258710"/>
                    </a:moveTo>
                    <a:cubicBezTo>
                      <a:pt x="2082757" y="258684"/>
                      <a:pt x="2085070" y="259283"/>
                      <a:pt x="2086852" y="260513"/>
                    </a:cubicBezTo>
                    <a:lnTo>
                      <a:pt x="2094499" y="265789"/>
                    </a:lnTo>
                    <a:cubicBezTo>
                      <a:pt x="2098061" y="268246"/>
                      <a:pt x="2098150" y="272296"/>
                      <a:pt x="2094697" y="274832"/>
                    </a:cubicBezTo>
                    <a:lnTo>
                      <a:pt x="2073870" y="290129"/>
                    </a:lnTo>
                    <a:cubicBezTo>
                      <a:pt x="2070417" y="292666"/>
                      <a:pt x="2064728" y="292729"/>
                      <a:pt x="2061165" y="290270"/>
                    </a:cubicBezTo>
                    <a:lnTo>
                      <a:pt x="2053519" y="284995"/>
                    </a:lnTo>
                    <a:cubicBezTo>
                      <a:pt x="2049955" y="282536"/>
                      <a:pt x="2049867" y="278487"/>
                      <a:pt x="2053320" y="275951"/>
                    </a:cubicBezTo>
                    <a:lnTo>
                      <a:pt x="2074147" y="260654"/>
                    </a:lnTo>
                    <a:cubicBezTo>
                      <a:pt x="2075874" y="259386"/>
                      <a:pt x="2078159" y="258736"/>
                      <a:pt x="2080458" y="258710"/>
                    </a:cubicBezTo>
                    <a:close/>
                    <a:moveTo>
                      <a:pt x="1449827" y="258710"/>
                    </a:moveTo>
                    <a:cubicBezTo>
                      <a:pt x="1452127" y="258684"/>
                      <a:pt x="1454440" y="259283"/>
                      <a:pt x="1456221" y="260513"/>
                    </a:cubicBezTo>
                    <a:lnTo>
                      <a:pt x="1463868" y="265789"/>
                    </a:lnTo>
                    <a:cubicBezTo>
                      <a:pt x="1467431" y="268246"/>
                      <a:pt x="1467520" y="272296"/>
                      <a:pt x="1464066" y="274832"/>
                    </a:cubicBezTo>
                    <a:lnTo>
                      <a:pt x="1443239" y="290129"/>
                    </a:lnTo>
                    <a:cubicBezTo>
                      <a:pt x="1439786" y="292666"/>
                      <a:pt x="1434097" y="292729"/>
                      <a:pt x="1430534" y="290270"/>
                    </a:cubicBezTo>
                    <a:lnTo>
                      <a:pt x="1422888" y="284995"/>
                    </a:lnTo>
                    <a:cubicBezTo>
                      <a:pt x="1419325" y="282536"/>
                      <a:pt x="1419236" y="278487"/>
                      <a:pt x="1422690" y="275951"/>
                    </a:cubicBezTo>
                    <a:lnTo>
                      <a:pt x="1443516" y="260654"/>
                    </a:lnTo>
                    <a:cubicBezTo>
                      <a:pt x="1445243" y="259386"/>
                      <a:pt x="1447529" y="258736"/>
                      <a:pt x="1449827" y="258710"/>
                    </a:cubicBezTo>
                    <a:close/>
                    <a:moveTo>
                      <a:pt x="819324" y="258710"/>
                    </a:moveTo>
                    <a:cubicBezTo>
                      <a:pt x="821623" y="258684"/>
                      <a:pt x="823936" y="259283"/>
                      <a:pt x="825718" y="260513"/>
                    </a:cubicBezTo>
                    <a:lnTo>
                      <a:pt x="833365" y="265789"/>
                    </a:lnTo>
                    <a:cubicBezTo>
                      <a:pt x="836927" y="268246"/>
                      <a:pt x="837017" y="272296"/>
                      <a:pt x="833563" y="274832"/>
                    </a:cubicBezTo>
                    <a:lnTo>
                      <a:pt x="812736" y="290129"/>
                    </a:lnTo>
                    <a:cubicBezTo>
                      <a:pt x="809283" y="292666"/>
                      <a:pt x="803594" y="292729"/>
                      <a:pt x="800031" y="290270"/>
                    </a:cubicBezTo>
                    <a:lnTo>
                      <a:pt x="792385" y="284995"/>
                    </a:lnTo>
                    <a:cubicBezTo>
                      <a:pt x="788822" y="282536"/>
                      <a:pt x="788732" y="278487"/>
                      <a:pt x="792187" y="275951"/>
                    </a:cubicBezTo>
                    <a:lnTo>
                      <a:pt x="813013" y="260654"/>
                    </a:lnTo>
                    <a:cubicBezTo>
                      <a:pt x="814740" y="259386"/>
                      <a:pt x="817025" y="258736"/>
                      <a:pt x="819324" y="258710"/>
                    </a:cubicBezTo>
                    <a:close/>
                    <a:moveTo>
                      <a:pt x="190015" y="258710"/>
                    </a:moveTo>
                    <a:cubicBezTo>
                      <a:pt x="192314" y="258684"/>
                      <a:pt x="194627" y="259283"/>
                      <a:pt x="196408" y="260513"/>
                    </a:cubicBezTo>
                    <a:lnTo>
                      <a:pt x="204055" y="265789"/>
                    </a:lnTo>
                    <a:cubicBezTo>
                      <a:pt x="207618" y="268246"/>
                      <a:pt x="207707" y="272296"/>
                      <a:pt x="204253" y="274832"/>
                    </a:cubicBezTo>
                    <a:lnTo>
                      <a:pt x="183427" y="290129"/>
                    </a:lnTo>
                    <a:cubicBezTo>
                      <a:pt x="179973" y="292666"/>
                      <a:pt x="174285" y="292729"/>
                      <a:pt x="170722" y="290270"/>
                    </a:cubicBezTo>
                    <a:lnTo>
                      <a:pt x="163075" y="284995"/>
                    </a:lnTo>
                    <a:cubicBezTo>
                      <a:pt x="159512" y="282536"/>
                      <a:pt x="159423" y="278487"/>
                      <a:pt x="162877" y="275951"/>
                    </a:cubicBezTo>
                    <a:lnTo>
                      <a:pt x="183703" y="260654"/>
                    </a:lnTo>
                    <a:cubicBezTo>
                      <a:pt x="185430" y="259386"/>
                      <a:pt x="187716" y="258736"/>
                      <a:pt x="190015" y="258710"/>
                    </a:cubicBezTo>
                    <a:close/>
                    <a:moveTo>
                      <a:pt x="98521" y="258519"/>
                    </a:moveTo>
                    <a:lnTo>
                      <a:pt x="112069" y="258519"/>
                    </a:lnTo>
                    <a:cubicBezTo>
                      <a:pt x="120839" y="258519"/>
                      <a:pt x="127947" y="263579"/>
                      <a:pt x="127947" y="269822"/>
                    </a:cubicBezTo>
                    <a:lnTo>
                      <a:pt x="127947" y="283218"/>
                    </a:lnTo>
                    <a:cubicBezTo>
                      <a:pt x="127948" y="289460"/>
                      <a:pt x="120839" y="294521"/>
                      <a:pt x="112070" y="294520"/>
                    </a:cubicBezTo>
                    <a:lnTo>
                      <a:pt x="92199" y="294520"/>
                    </a:lnTo>
                    <a:close/>
                    <a:moveTo>
                      <a:pt x="1974013" y="258518"/>
                    </a:moveTo>
                    <a:lnTo>
                      <a:pt x="2002386" y="258519"/>
                    </a:lnTo>
                    <a:cubicBezTo>
                      <a:pt x="2011155" y="258519"/>
                      <a:pt x="2018264" y="263579"/>
                      <a:pt x="2018264" y="269822"/>
                    </a:cubicBezTo>
                    <a:lnTo>
                      <a:pt x="2018264" y="283218"/>
                    </a:lnTo>
                    <a:cubicBezTo>
                      <a:pt x="2018265" y="289460"/>
                      <a:pt x="2011155" y="294521"/>
                      <a:pt x="2002386" y="294520"/>
                    </a:cubicBezTo>
                    <a:lnTo>
                      <a:pt x="1974013" y="294520"/>
                    </a:lnTo>
                    <a:cubicBezTo>
                      <a:pt x="1965245" y="294521"/>
                      <a:pt x="1958136" y="289460"/>
                      <a:pt x="1958136" y="283218"/>
                    </a:cubicBezTo>
                    <a:lnTo>
                      <a:pt x="1958136" y="269821"/>
                    </a:lnTo>
                    <a:cubicBezTo>
                      <a:pt x="1958136" y="263579"/>
                      <a:pt x="1965245" y="258519"/>
                      <a:pt x="1974013" y="258518"/>
                    </a:cubicBezTo>
                    <a:close/>
                    <a:moveTo>
                      <a:pt x="1343510" y="258518"/>
                    </a:moveTo>
                    <a:lnTo>
                      <a:pt x="1371882" y="258519"/>
                    </a:lnTo>
                    <a:cubicBezTo>
                      <a:pt x="1380652" y="258519"/>
                      <a:pt x="1387761" y="263579"/>
                      <a:pt x="1387761" y="269822"/>
                    </a:cubicBezTo>
                    <a:lnTo>
                      <a:pt x="1387761" y="283218"/>
                    </a:lnTo>
                    <a:cubicBezTo>
                      <a:pt x="1387761" y="289460"/>
                      <a:pt x="1380652" y="294521"/>
                      <a:pt x="1371883" y="294520"/>
                    </a:cubicBezTo>
                    <a:lnTo>
                      <a:pt x="1343510" y="294520"/>
                    </a:lnTo>
                    <a:cubicBezTo>
                      <a:pt x="1334741" y="294521"/>
                      <a:pt x="1327632" y="289460"/>
                      <a:pt x="1327632" y="283218"/>
                    </a:cubicBezTo>
                    <a:lnTo>
                      <a:pt x="1327632" y="269821"/>
                    </a:lnTo>
                    <a:cubicBezTo>
                      <a:pt x="1327632" y="263579"/>
                      <a:pt x="1334741" y="258519"/>
                      <a:pt x="1343510" y="258518"/>
                    </a:cubicBezTo>
                    <a:close/>
                    <a:moveTo>
                      <a:pt x="714200" y="258518"/>
                    </a:moveTo>
                    <a:lnTo>
                      <a:pt x="742573" y="258519"/>
                    </a:lnTo>
                    <a:cubicBezTo>
                      <a:pt x="751342" y="258519"/>
                      <a:pt x="758451" y="263579"/>
                      <a:pt x="758451" y="269822"/>
                    </a:cubicBezTo>
                    <a:lnTo>
                      <a:pt x="758451" y="283218"/>
                    </a:lnTo>
                    <a:cubicBezTo>
                      <a:pt x="758451" y="289460"/>
                      <a:pt x="751342" y="294521"/>
                      <a:pt x="742573" y="294520"/>
                    </a:cubicBezTo>
                    <a:lnTo>
                      <a:pt x="714200" y="294520"/>
                    </a:lnTo>
                    <a:cubicBezTo>
                      <a:pt x="705432" y="294521"/>
                      <a:pt x="698323" y="289460"/>
                      <a:pt x="698323" y="283218"/>
                    </a:cubicBezTo>
                    <a:lnTo>
                      <a:pt x="698323" y="269821"/>
                    </a:lnTo>
                    <a:cubicBezTo>
                      <a:pt x="698323" y="263579"/>
                      <a:pt x="705432" y="258519"/>
                      <a:pt x="714200" y="258518"/>
                    </a:cubicBezTo>
                    <a:close/>
                    <a:moveTo>
                      <a:pt x="2311052" y="224106"/>
                    </a:moveTo>
                    <a:cubicBezTo>
                      <a:pt x="2312722" y="224127"/>
                      <a:pt x="2314380" y="224601"/>
                      <a:pt x="2315631" y="225524"/>
                    </a:cubicBezTo>
                    <a:lnTo>
                      <a:pt x="2336348" y="240804"/>
                    </a:lnTo>
                    <a:cubicBezTo>
                      <a:pt x="2338851" y="242650"/>
                      <a:pt x="2338777" y="245590"/>
                      <a:pt x="2336185" y="247371"/>
                    </a:cubicBezTo>
                    <a:lnTo>
                      <a:pt x="2329074" y="252257"/>
                    </a:lnTo>
                    <a:cubicBezTo>
                      <a:pt x="2326482" y="254038"/>
                      <a:pt x="2322351" y="253986"/>
                      <a:pt x="2319849" y="252140"/>
                    </a:cubicBezTo>
                    <a:lnTo>
                      <a:pt x="2299131" y="236860"/>
                    </a:lnTo>
                    <a:cubicBezTo>
                      <a:pt x="2296630" y="235015"/>
                      <a:pt x="2296702" y="232075"/>
                      <a:pt x="2299295" y="230293"/>
                    </a:cubicBezTo>
                    <a:lnTo>
                      <a:pt x="2306406" y="225408"/>
                    </a:lnTo>
                    <a:cubicBezTo>
                      <a:pt x="2307702" y="224517"/>
                      <a:pt x="2309383" y="224085"/>
                      <a:pt x="2311052" y="224106"/>
                    </a:cubicBezTo>
                    <a:close/>
                    <a:moveTo>
                      <a:pt x="1680422" y="224106"/>
                    </a:moveTo>
                    <a:lnTo>
                      <a:pt x="1685001" y="225524"/>
                    </a:lnTo>
                    <a:lnTo>
                      <a:pt x="1705718" y="240804"/>
                    </a:lnTo>
                    <a:cubicBezTo>
                      <a:pt x="1708220" y="242650"/>
                      <a:pt x="1708147" y="245590"/>
                      <a:pt x="1705554" y="247371"/>
                    </a:cubicBezTo>
                    <a:lnTo>
                      <a:pt x="1698444" y="252257"/>
                    </a:lnTo>
                    <a:cubicBezTo>
                      <a:pt x="1695851" y="254038"/>
                      <a:pt x="1691720" y="253986"/>
                      <a:pt x="1689218" y="252140"/>
                    </a:cubicBezTo>
                    <a:lnTo>
                      <a:pt x="1668501" y="236860"/>
                    </a:lnTo>
                    <a:cubicBezTo>
                      <a:pt x="1665999" y="235015"/>
                      <a:pt x="1666071" y="232075"/>
                      <a:pt x="1668664" y="230293"/>
                    </a:cubicBezTo>
                    <a:lnTo>
                      <a:pt x="1675775" y="225408"/>
                    </a:lnTo>
                    <a:cubicBezTo>
                      <a:pt x="1677071" y="224517"/>
                      <a:pt x="1678752" y="224085"/>
                      <a:pt x="1680422" y="224106"/>
                    </a:cubicBezTo>
                    <a:close/>
                    <a:moveTo>
                      <a:pt x="1049918" y="224106"/>
                    </a:moveTo>
                    <a:cubicBezTo>
                      <a:pt x="1051588" y="224127"/>
                      <a:pt x="1053246" y="224601"/>
                      <a:pt x="1054497" y="225524"/>
                    </a:cubicBezTo>
                    <a:lnTo>
                      <a:pt x="1075215" y="240804"/>
                    </a:lnTo>
                    <a:cubicBezTo>
                      <a:pt x="1077717" y="242650"/>
                      <a:pt x="1077644" y="245590"/>
                      <a:pt x="1075051" y="247371"/>
                    </a:cubicBezTo>
                    <a:lnTo>
                      <a:pt x="1067940" y="252257"/>
                    </a:lnTo>
                    <a:cubicBezTo>
                      <a:pt x="1065348" y="254038"/>
                      <a:pt x="1061217" y="253986"/>
                      <a:pt x="1058715" y="252140"/>
                    </a:cubicBezTo>
                    <a:lnTo>
                      <a:pt x="1037998" y="236860"/>
                    </a:lnTo>
                    <a:cubicBezTo>
                      <a:pt x="1035495" y="235015"/>
                      <a:pt x="1035568" y="232075"/>
                      <a:pt x="1038161" y="230293"/>
                    </a:cubicBezTo>
                    <a:lnTo>
                      <a:pt x="1045272" y="225408"/>
                    </a:lnTo>
                    <a:cubicBezTo>
                      <a:pt x="1046568" y="224517"/>
                      <a:pt x="1048249" y="224085"/>
                      <a:pt x="1049918" y="224106"/>
                    </a:cubicBezTo>
                    <a:close/>
                    <a:moveTo>
                      <a:pt x="420608" y="224106"/>
                    </a:moveTo>
                    <a:lnTo>
                      <a:pt x="425187" y="225524"/>
                    </a:lnTo>
                    <a:lnTo>
                      <a:pt x="445905" y="240804"/>
                    </a:lnTo>
                    <a:cubicBezTo>
                      <a:pt x="448408" y="242650"/>
                      <a:pt x="448334" y="245590"/>
                      <a:pt x="445742" y="247371"/>
                    </a:cubicBezTo>
                    <a:lnTo>
                      <a:pt x="438630" y="252257"/>
                    </a:lnTo>
                    <a:cubicBezTo>
                      <a:pt x="436038" y="254038"/>
                      <a:pt x="431908" y="253986"/>
                      <a:pt x="429406" y="252140"/>
                    </a:cubicBezTo>
                    <a:lnTo>
                      <a:pt x="408688" y="236860"/>
                    </a:lnTo>
                    <a:cubicBezTo>
                      <a:pt x="406186" y="235015"/>
                      <a:pt x="406259" y="232075"/>
                      <a:pt x="408851" y="230293"/>
                    </a:cubicBezTo>
                    <a:lnTo>
                      <a:pt x="415962" y="225408"/>
                    </a:lnTo>
                    <a:cubicBezTo>
                      <a:pt x="417258" y="224517"/>
                      <a:pt x="418939" y="224085"/>
                      <a:pt x="420608" y="224106"/>
                    </a:cubicBezTo>
                    <a:close/>
                    <a:moveTo>
                      <a:pt x="2469749" y="212074"/>
                    </a:moveTo>
                    <a:lnTo>
                      <a:pt x="2471381" y="221367"/>
                    </a:lnTo>
                    <a:lnTo>
                      <a:pt x="2467861" y="216959"/>
                    </a:lnTo>
                    <a:close/>
                    <a:moveTo>
                      <a:pt x="2134629" y="211760"/>
                    </a:moveTo>
                    <a:cubicBezTo>
                      <a:pt x="2136437" y="211687"/>
                      <a:pt x="2138295" y="211865"/>
                      <a:pt x="2140107" y="212326"/>
                    </a:cubicBezTo>
                    <a:lnTo>
                      <a:pt x="2162273" y="217970"/>
                    </a:lnTo>
                    <a:cubicBezTo>
                      <a:pt x="2169523" y="219815"/>
                      <a:pt x="2173298" y="225495"/>
                      <a:pt x="2170705" y="230655"/>
                    </a:cubicBezTo>
                    <a:lnTo>
                      <a:pt x="2163594" y="244809"/>
                    </a:lnTo>
                    <a:cubicBezTo>
                      <a:pt x="2161002" y="249969"/>
                      <a:pt x="2153023" y="252657"/>
                      <a:pt x="2145774" y="250811"/>
                    </a:cubicBezTo>
                    <a:lnTo>
                      <a:pt x="2123607" y="245168"/>
                    </a:lnTo>
                    <a:cubicBezTo>
                      <a:pt x="2116358" y="243322"/>
                      <a:pt x="2112583" y="237642"/>
                      <a:pt x="2115176" y="232482"/>
                    </a:cubicBezTo>
                    <a:lnTo>
                      <a:pt x="2122287" y="218328"/>
                    </a:lnTo>
                    <a:cubicBezTo>
                      <a:pt x="2124231" y="214458"/>
                      <a:pt x="2129205" y="211979"/>
                      <a:pt x="2134629" y="211760"/>
                    </a:cubicBezTo>
                    <a:close/>
                    <a:moveTo>
                      <a:pt x="1503999" y="211760"/>
                    </a:moveTo>
                    <a:cubicBezTo>
                      <a:pt x="1505807" y="211687"/>
                      <a:pt x="1507664" y="211865"/>
                      <a:pt x="1509477" y="212326"/>
                    </a:cubicBezTo>
                    <a:lnTo>
                      <a:pt x="1531643" y="217970"/>
                    </a:lnTo>
                    <a:cubicBezTo>
                      <a:pt x="1538893" y="219815"/>
                      <a:pt x="1542668" y="225495"/>
                      <a:pt x="1540075" y="230655"/>
                    </a:cubicBezTo>
                    <a:lnTo>
                      <a:pt x="1532964" y="244809"/>
                    </a:lnTo>
                    <a:cubicBezTo>
                      <a:pt x="1530371" y="249969"/>
                      <a:pt x="1522393" y="252657"/>
                      <a:pt x="1515144" y="250811"/>
                    </a:cubicBezTo>
                    <a:lnTo>
                      <a:pt x="1492977" y="245168"/>
                    </a:lnTo>
                    <a:cubicBezTo>
                      <a:pt x="1485728" y="243322"/>
                      <a:pt x="1481953" y="237642"/>
                      <a:pt x="1484545" y="232482"/>
                    </a:cubicBezTo>
                    <a:lnTo>
                      <a:pt x="1491656" y="218328"/>
                    </a:lnTo>
                    <a:cubicBezTo>
                      <a:pt x="1493601" y="214458"/>
                      <a:pt x="1498575" y="211979"/>
                      <a:pt x="1503999" y="211760"/>
                    </a:cubicBezTo>
                    <a:close/>
                    <a:moveTo>
                      <a:pt x="873495" y="211760"/>
                    </a:moveTo>
                    <a:cubicBezTo>
                      <a:pt x="875303" y="211687"/>
                      <a:pt x="877161" y="211865"/>
                      <a:pt x="878974" y="212326"/>
                    </a:cubicBezTo>
                    <a:lnTo>
                      <a:pt x="901140" y="217970"/>
                    </a:lnTo>
                    <a:cubicBezTo>
                      <a:pt x="908389" y="219815"/>
                      <a:pt x="912164" y="225495"/>
                      <a:pt x="909572" y="230655"/>
                    </a:cubicBezTo>
                    <a:lnTo>
                      <a:pt x="902461" y="244809"/>
                    </a:lnTo>
                    <a:cubicBezTo>
                      <a:pt x="899868" y="249969"/>
                      <a:pt x="891890" y="252657"/>
                      <a:pt x="884640" y="250811"/>
                    </a:cubicBezTo>
                    <a:lnTo>
                      <a:pt x="862474" y="245168"/>
                    </a:lnTo>
                    <a:cubicBezTo>
                      <a:pt x="855224" y="243322"/>
                      <a:pt x="851449" y="237642"/>
                      <a:pt x="854042" y="232482"/>
                    </a:cubicBezTo>
                    <a:lnTo>
                      <a:pt x="861153" y="218328"/>
                    </a:lnTo>
                    <a:cubicBezTo>
                      <a:pt x="863098" y="214458"/>
                      <a:pt x="868072" y="211979"/>
                      <a:pt x="873495" y="211760"/>
                    </a:cubicBezTo>
                    <a:close/>
                    <a:moveTo>
                      <a:pt x="244186" y="211760"/>
                    </a:moveTo>
                    <a:cubicBezTo>
                      <a:pt x="245994" y="211687"/>
                      <a:pt x="247851" y="211865"/>
                      <a:pt x="249664" y="212326"/>
                    </a:cubicBezTo>
                    <a:lnTo>
                      <a:pt x="271830" y="217970"/>
                    </a:lnTo>
                    <a:cubicBezTo>
                      <a:pt x="279080" y="219815"/>
                      <a:pt x="282854" y="225495"/>
                      <a:pt x="280262" y="230655"/>
                    </a:cubicBezTo>
                    <a:lnTo>
                      <a:pt x="273151" y="244809"/>
                    </a:lnTo>
                    <a:cubicBezTo>
                      <a:pt x="270559" y="249969"/>
                      <a:pt x="262580" y="252657"/>
                      <a:pt x="255331" y="250811"/>
                    </a:cubicBezTo>
                    <a:lnTo>
                      <a:pt x="233164" y="245168"/>
                    </a:lnTo>
                    <a:cubicBezTo>
                      <a:pt x="225915" y="243322"/>
                      <a:pt x="222140" y="237642"/>
                      <a:pt x="224733" y="232482"/>
                    </a:cubicBezTo>
                    <a:lnTo>
                      <a:pt x="231844" y="218328"/>
                    </a:lnTo>
                    <a:cubicBezTo>
                      <a:pt x="233788" y="214458"/>
                      <a:pt x="238762" y="211979"/>
                      <a:pt x="244186" y="211760"/>
                    </a:cubicBezTo>
                    <a:close/>
                    <a:moveTo>
                      <a:pt x="2428939" y="211197"/>
                    </a:moveTo>
                    <a:cubicBezTo>
                      <a:pt x="2436879" y="211197"/>
                      <a:pt x="2444819" y="213354"/>
                      <a:pt x="2450877" y="217665"/>
                    </a:cubicBezTo>
                    <a:lnTo>
                      <a:pt x="2473567" y="233817"/>
                    </a:lnTo>
                    <a:lnTo>
                      <a:pt x="2480490" y="273234"/>
                    </a:lnTo>
                    <a:lnTo>
                      <a:pt x="2450877" y="294314"/>
                    </a:lnTo>
                    <a:cubicBezTo>
                      <a:pt x="2438761" y="302939"/>
                      <a:pt x="2419117" y="302939"/>
                      <a:pt x="2407001" y="294314"/>
                    </a:cubicBezTo>
                    <a:lnTo>
                      <a:pt x="2373771" y="270658"/>
                    </a:lnTo>
                    <a:lnTo>
                      <a:pt x="2365787" y="256938"/>
                    </a:lnTo>
                    <a:lnTo>
                      <a:pt x="2364684" y="256938"/>
                    </a:lnTo>
                    <a:lnTo>
                      <a:pt x="2365037" y="255647"/>
                    </a:lnTo>
                    <a:lnTo>
                      <a:pt x="2364684" y="255041"/>
                    </a:lnTo>
                    <a:lnTo>
                      <a:pt x="2364777" y="254701"/>
                    </a:lnTo>
                    <a:lnTo>
                      <a:pt x="2365295" y="254701"/>
                    </a:lnTo>
                    <a:lnTo>
                      <a:pt x="2366955" y="248627"/>
                    </a:lnTo>
                    <a:cubicBezTo>
                      <a:pt x="2368470" y="245968"/>
                      <a:pt x="2370742" y="243477"/>
                      <a:pt x="2373771" y="241321"/>
                    </a:cubicBezTo>
                    <a:lnTo>
                      <a:pt x="2407001" y="217666"/>
                    </a:lnTo>
                    <a:cubicBezTo>
                      <a:pt x="2413059" y="213354"/>
                      <a:pt x="2420999" y="211197"/>
                      <a:pt x="2428939" y="211197"/>
                    </a:cubicBezTo>
                    <a:close/>
                    <a:moveTo>
                      <a:pt x="2239033" y="211197"/>
                    </a:moveTo>
                    <a:cubicBezTo>
                      <a:pt x="2246974" y="211197"/>
                      <a:pt x="2254914" y="213353"/>
                      <a:pt x="2260972" y="217665"/>
                    </a:cubicBezTo>
                    <a:lnTo>
                      <a:pt x="2294202" y="241320"/>
                    </a:lnTo>
                    <a:lnTo>
                      <a:pt x="2301988" y="254701"/>
                    </a:lnTo>
                    <a:lnTo>
                      <a:pt x="2303197" y="254701"/>
                    </a:lnTo>
                    <a:cubicBezTo>
                      <a:pt x="2303228" y="254814"/>
                      <a:pt x="2303259" y="254928"/>
                      <a:pt x="2303289" y="255041"/>
                    </a:cubicBezTo>
                    <a:lnTo>
                      <a:pt x="2302738" y="255990"/>
                    </a:lnTo>
                    <a:lnTo>
                      <a:pt x="2303289" y="256938"/>
                    </a:lnTo>
                    <a:lnTo>
                      <a:pt x="2302186" y="256938"/>
                    </a:lnTo>
                    <a:lnTo>
                      <a:pt x="2294202" y="270658"/>
                    </a:lnTo>
                    <a:lnTo>
                      <a:pt x="2260972" y="294313"/>
                    </a:lnTo>
                    <a:cubicBezTo>
                      <a:pt x="2248856" y="302938"/>
                      <a:pt x="2229211" y="302938"/>
                      <a:pt x="2217096" y="294313"/>
                    </a:cubicBezTo>
                    <a:lnTo>
                      <a:pt x="2183865" y="270658"/>
                    </a:lnTo>
                    <a:lnTo>
                      <a:pt x="2175882" y="256938"/>
                    </a:lnTo>
                    <a:lnTo>
                      <a:pt x="2174778" y="256938"/>
                    </a:lnTo>
                    <a:lnTo>
                      <a:pt x="2175330" y="255990"/>
                    </a:lnTo>
                    <a:lnTo>
                      <a:pt x="2174778" y="255041"/>
                    </a:lnTo>
                    <a:cubicBezTo>
                      <a:pt x="2174809" y="254928"/>
                      <a:pt x="2174840" y="254814"/>
                      <a:pt x="2174871" y="254701"/>
                    </a:cubicBezTo>
                    <a:lnTo>
                      <a:pt x="2176080" y="254701"/>
                    </a:lnTo>
                    <a:lnTo>
                      <a:pt x="2183865" y="241320"/>
                    </a:lnTo>
                    <a:lnTo>
                      <a:pt x="2217096" y="217665"/>
                    </a:lnTo>
                    <a:cubicBezTo>
                      <a:pt x="2223154" y="213353"/>
                      <a:pt x="2231093" y="211197"/>
                      <a:pt x="2239033" y="211197"/>
                    </a:cubicBezTo>
                    <a:close/>
                    <a:moveTo>
                      <a:pt x="1798309" y="211197"/>
                    </a:moveTo>
                    <a:cubicBezTo>
                      <a:pt x="1806249" y="211197"/>
                      <a:pt x="1814189" y="213354"/>
                      <a:pt x="1820247" y="217665"/>
                    </a:cubicBezTo>
                    <a:lnTo>
                      <a:pt x="1853477" y="241321"/>
                    </a:lnTo>
                    <a:cubicBezTo>
                      <a:pt x="1856506" y="243477"/>
                      <a:pt x="1858778" y="245968"/>
                      <a:pt x="1860292" y="248627"/>
                    </a:cubicBezTo>
                    <a:lnTo>
                      <a:pt x="1861952" y="254701"/>
                    </a:lnTo>
                    <a:lnTo>
                      <a:pt x="1862471" y="254701"/>
                    </a:lnTo>
                    <a:cubicBezTo>
                      <a:pt x="1862502" y="254814"/>
                      <a:pt x="1862533" y="254928"/>
                      <a:pt x="1862564" y="255041"/>
                    </a:cubicBezTo>
                    <a:lnTo>
                      <a:pt x="1862211" y="255647"/>
                    </a:lnTo>
                    <a:lnTo>
                      <a:pt x="1862564" y="256938"/>
                    </a:lnTo>
                    <a:lnTo>
                      <a:pt x="1861461" y="256938"/>
                    </a:lnTo>
                    <a:lnTo>
                      <a:pt x="1853477" y="270658"/>
                    </a:lnTo>
                    <a:lnTo>
                      <a:pt x="1820247" y="294314"/>
                    </a:lnTo>
                    <a:cubicBezTo>
                      <a:pt x="1808130" y="302939"/>
                      <a:pt x="1788487" y="302939"/>
                      <a:pt x="1776370" y="294314"/>
                    </a:cubicBezTo>
                    <a:lnTo>
                      <a:pt x="1743140" y="270658"/>
                    </a:lnTo>
                    <a:lnTo>
                      <a:pt x="1735156" y="256938"/>
                    </a:lnTo>
                    <a:lnTo>
                      <a:pt x="1734053" y="256938"/>
                    </a:lnTo>
                    <a:lnTo>
                      <a:pt x="1734406" y="255647"/>
                    </a:lnTo>
                    <a:lnTo>
                      <a:pt x="1734053" y="255041"/>
                    </a:lnTo>
                    <a:cubicBezTo>
                      <a:pt x="1734084" y="254928"/>
                      <a:pt x="1734115" y="254814"/>
                      <a:pt x="1734146" y="254701"/>
                    </a:cubicBezTo>
                    <a:lnTo>
                      <a:pt x="1734665" y="254701"/>
                    </a:lnTo>
                    <a:lnTo>
                      <a:pt x="1736325" y="248627"/>
                    </a:lnTo>
                    <a:cubicBezTo>
                      <a:pt x="1737840" y="245968"/>
                      <a:pt x="1740111" y="243477"/>
                      <a:pt x="1743140" y="241321"/>
                    </a:cubicBezTo>
                    <a:lnTo>
                      <a:pt x="1776370" y="217666"/>
                    </a:lnTo>
                    <a:cubicBezTo>
                      <a:pt x="1782428" y="213354"/>
                      <a:pt x="1790368" y="211197"/>
                      <a:pt x="1798309" y="211197"/>
                    </a:cubicBezTo>
                    <a:close/>
                    <a:moveTo>
                      <a:pt x="1608403" y="211197"/>
                    </a:moveTo>
                    <a:cubicBezTo>
                      <a:pt x="1616343" y="211197"/>
                      <a:pt x="1624284" y="213353"/>
                      <a:pt x="1630341" y="217665"/>
                    </a:cubicBezTo>
                    <a:lnTo>
                      <a:pt x="1663572" y="241320"/>
                    </a:lnTo>
                    <a:lnTo>
                      <a:pt x="1671358" y="254701"/>
                    </a:lnTo>
                    <a:lnTo>
                      <a:pt x="1672566" y="254701"/>
                    </a:lnTo>
                    <a:cubicBezTo>
                      <a:pt x="1672597" y="254814"/>
                      <a:pt x="1672628" y="254928"/>
                      <a:pt x="1672659" y="255041"/>
                    </a:cubicBezTo>
                    <a:lnTo>
                      <a:pt x="1672107" y="255990"/>
                    </a:lnTo>
                    <a:lnTo>
                      <a:pt x="1672659" y="256938"/>
                    </a:lnTo>
                    <a:lnTo>
                      <a:pt x="1671556" y="256938"/>
                    </a:lnTo>
                    <a:lnTo>
                      <a:pt x="1663572" y="270658"/>
                    </a:lnTo>
                    <a:lnTo>
                      <a:pt x="1630341" y="294313"/>
                    </a:lnTo>
                    <a:cubicBezTo>
                      <a:pt x="1618225" y="302938"/>
                      <a:pt x="1598581" y="302938"/>
                      <a:pt x="1586465" y="294313"/>
                    </a:cubicBezTo>
                    <a:lnTo>
                      <a:pt x="1553235" y="270658"/>
                    </a:lnTo>
                    <a:lnTo>
                      <a:pt x="1545251" y="256938"/>
                    </a:lnTo>
                    <a:lnTo>
                      <a:pt x="1544148" y="256938"/>
                    </a:lnTo>
                    <a:lnTo>
                      <a:pt x="1544700" y="255990"/>
                    </a:lnTo>
                    <a:lnTo>
                      <a:pt x="1544148" y="255041"/>
                    </a:lnTo>
                    <a:cubicBezTo>
                      <a:pt x="1544179" y="254928"/>
                      <a:pt x="1544210" y="254814"/>
                      <a:pt x="1544241" y="254701"/>
                    </a:cubicBezTo>
                    <a:lnTo>
                      <a:pt x="1545449" y="254701"/>
                    </a:lnTo>
                    <a:lnTo>
                      <a:pt x="1553235" y="241320"/>
                    </a:lnTo>
                    <a:lnTo>
                      <a:pt x="1586465" y="217665"/>
                    </a:lnTo>
                    <a:cubicBezTo>
                      <a:pt x="1592523" y="213353"/>
                      <a:pt x="1600463" y="211197"/>
                      <a:pt x="1608403" y="211197"/>
                    </a:cubicBezTo>
                    <a:close/>
                    <a:moveTo>
                      <a:pt x="1167806" y="211197"/>
                    </a:moveTo>
                    <a:cubicBezTo>
                      <a:pt x="1175745" y="211197"/>
                      <a:pt x="1183685" y="213354"/>
                      <a:pt x="1189744" y="217665"/>
                    </a:cubicBezTo>
                    <a:lnTo>
                      <a:pt x="1222974" y="241321"/>
                    </a:lnTo>
                    <a:cubicBezTo>
                      <a:pt x="1226002" y="243477"/>
                      <a:pt x="1228274" y="245968"/>
                      <a:pt x="1229789" y="248627"/>
                    </a:cubicBezTo>
                    <a:lnTo>
                      <a:pt x="1231449" y="254701"/>
                    </a:lnTo>
                    <a:lnTo>
                      <a:pt x="1231968" y="254701"/>
                    </a:lnTo>
                    <a:cubicBezTo>
                      <a:pt x="1231999" y="254814"/>
                      <a:pt x="1232030" y="254928"/>
                      <a:pt x="1232060" y="255041"/>
                    </a:cubicBezTo>
                    <a:lnTo>
                      <a:pt x="1231708" y="255647"/>
                    </a:lnTo>
                    <a:lnTo>
                      <a:pt x="1232060" y="256938"/>
                    </a:lnTo>
                    <a:lnTo>
                      <a:pt x="1230957" y="256938"/>
                    </a:lnTo>
                    <a:lnTo>
                      <a:pt x="1222974" y="270658"/>
                    </a:lnTo>
                    <a:lnTo>
                      <a:pt x="1189744" y="294314"/>
                    </a:lnTo>
                    <a:cubicBezTo>
                      <a:pt x="1177627" y="302939"/>
                      <a:pt x="1157983" y="302939"/>
                      <a:pt x="1145867" y="294314"/>
                    </a:cubicBezTo>
                    <a:lnTo>
                      <a:pt x="1112637" y="270658"/>
                    </a:lnTo>
                    <a:lnTo>
                      <a:pt x="1104653" y="256938"/>
                    </a:lnTo>
                    <a:lnTo>
                      <a:pt x="1103550" y="256938"/>
                    </a:lnTo>
                    <a:lnTo>
                      <a:pt x="1103903" y="255647"/>
                    </a:lnTo>
                    <a:lnTo>
                      <a:pt x="1103550" y="255041"/>
                    </a:lnTo>
                    <a:lnTo>
                      <a:pt x="1103643" y="254701"/>
                    </a:lnTo>
                    <a:lnTo>
                      <a:pt x="1104162" y="254701"/>
                    </a:lnTo>
                    <a:lnTo>
                      <a:pt x="1105821" y="248627"/>
                    </a:lnTo>
                    <a:cubicBezTo>
                      <a:pt x="1107336" y="245968"/>
                      <a:pt x="1109608" y="243477"/>
                      <a:pt x="1112637" y="241321"/>
                    </a:cubicBezTo>
                    <a:lnTo>
                      <a:pt x="1145867" y="217666"/>
                    </a:lnTo>
                    <a:cubicBezTo>
                      <a:pt x="1151925" y="213354"/>
                      <a:pt x="1159865" y="211197"/>
                      <a:pt x="1167806" y="211197"/>
                    </a:cubicBezTo>
                    <a:close/>
                    <a:moveTo>
                      <a:pt x="977900" y="211197"/>
                    </a:moveTo>
                    <a:cubicBezTo>
                      <a:pt x="985839" y="211197"/>
                      <a:pt x="993780" y="213353"/>
                      <a:pt x="999838" y="217665"/>
                    </a:cubicBezTo>
                    <a:lnTo>
                      <a:pt x="1033069" y="241320"/>
                    </a:lnTo>
                    <a:lnTo>
                      <a:pt x="1040854" y="254701"/>
                    </a:lnTo>
                    <a:lnTo>
                      <a:pt x="1042063" y="254701"/>
                    </a:lnTo>
                    <a:cubicBezTo>
                      <a:pt x="1042093" y="254814"/>
                      <a:pt x="1042124" y="254928"/>
                      <a:pt x="1042155" y="255041"/>
                    </a:cubicBezTo>
                    <a:lnTo>
                      <a:pt x="1041604" y="255990"/>
                    </a:lnTo>
                    <a:lnTo>
                      <a:pt x="1042155" y="256938"/>
                    </a:lnTo>
                    <a:lnTo>
                      <a:pt x="1041052" y="256938"/>
                    </a:lnTo>
                    <a:lnTo>
                      <a:pt x="1033069" y="270658"/>
                    </a:lnTo>
                    <a:lnTo>
                      <a:pt x="999838" y="294313"/>
                    </a:lnTo>
                    <a:cubicBezTo>
                      <a:pt x="987722" y="302938"/>
                      <a:pt x="968078" y="302938"/>
                      <a:pt x="955962" y="294313"/>
                    </a:cubicBezTo>
                    <a:lnTo>
                      <a:pt x="922731" y="270658"/>
                    </a:lnTo>
                    <a:lnTo>
                      <a:pt x="914747" y="256938"/>
                    </a:lnTo>
                    <a:lnTo>
                      <a:pt x="913644" y="256938"/>
                    </a:lnTo>
                    <a:lnTo>
                      <a:pt x="914196" y="255990"/>
                    </a:lnTo>
                    <a:lnTo>
                      <a:pt x="913644" y="255041"/>
                    </a:lnTo>
                    <a:cubicBezTo>
                      <a:pt x="913676" y="254928"/>
                      <a:pt x="913706" y="254814"/>
                      <a:pt x="913737" y="254701"/>
                    </a:cubicBezTo>
                    <a:lnTo>
                      <a:pt x="914945" y="254701"/>
                    </a:lnTo>
                    <a:lnTo>
                      <a:pt x="922731" y="241320"/>
                    </a:lnTo>
                    <a:lnTo>
                      <a:pt x="955962" y="217665"/>
                    </a:lnTo>
                    <a:cubicBezTo>
                      <a:pt x="962020" y="213353"/>
                      <a:pt x="969960" y="211197"/>
                      <a:pt x="977900" y="211197"/>
                    </a:cubicBezTo>
                    <a:close/>
                    <a:moveTo>
                      <a:pt x="538496" y="211197"/>
                    </a:moveTo>
                    <a:cubicBezTo>
                      <a:pt x="546436" y="211197"/>
                      <a:pt x="554376" y="213354"/>
                      <a:pt x="560434" y="217665"/>
                    </a:cubicBezTo>
                    <a:lnTo>
                      <a:pt x="593664" y="241321"/>
                    </a:lnTo>
                    <a:cubicBezTo>
                      <a:pt x="596693" y="243477"/>
                      <a:pt x="598965" y="245968"/>
                      <a:pt x="600479" y="248627"/>
                    </a:cubicBezTo>
                    <a:lnTo>
                      <a:pt x="602140" y="254701"/>
                    </a:lnTo>
                    <a:lnTo>
                      <a:pt x="602658" y="254701"/>
                    </a:lnTo>
                    <a:cubicBezTo>
                      <a:pt x="602689" y="254814"/>
                      <a:pt x="602720" y="254928"/>
                      <a:pt x="602751" y="255041"/>
                    </a:cubicBezTo>
                    <a:lnTo>
                      <a:pt x="602399" y="255647"/>
                    </a:lnTo>
                    <a:lnTo>
                      <a:pt x="602751" y="256938"/>
                    </a:lnTo>
                    <a:lnTo>
                      <a:pt x="601648" y="256938"/>
                    </a:lnTo>
                    <a:lnTo>
                      <a:pt x="593664" y="270658"/>
                    </a:lnTo>
                    <a:lnTo>
                      <a:pt x="560434" y="294314"/>
                    </a:lnTo>
                    <a:cubicBezTo>
                      <a:pt x="548317" y="302939"/>
                      <a:pt x="528674" y="302939"/>
                      <a:pt x="516557" y="294314"/>
                    </a:cubicBezTo>
                    <a:lnTo>
                      <a:pt x="483327" y="270658"/>
                    </a:lnTo>
                    <a:lnTo>
                      <a:pt x="475343" y="256938"/>
                    </a:lnTo>
                    <a:lnTo>
                      <a:pt x="474240" y="256938"/>
                    </a:lnTo>
                    <a:lnTo>
                      <a:pt x="474593" y="255647"/>
                    </a:lnTo>
                    <a:lnTo>
                      <a:pt x="474240" y="255041"/>
                    </a:lnTo>
                    <a:cubicBezTo>
                      <a:pt x="474271" y="254928"/>
                      <a:pt x="474302" y="254814"/>
                      <a:pt x="474334" y="254701"/>
                    </a:cubicBezTo>
                    <a:lnTo>
                      <a:pt x="474852" y="254701"/>
                    </a:lnTo>
                    <a:lnTo>
                      <a:pt x="476512" y="248627"/>
                    </a:lnTo>
                    <a:cubicBezTo>
                      <a:pt x="478026" y="245968"/>
                      <a:pt x="480298" y="243477"/>
                      <a:pt x="483327" y="241321"/>
                    </a:cubicBezTo>
                    <a:lnTo>
                      <a:pt x="516557" y="217666"/>
                    </a:lnTo>
                    <a:cubicBezTo>
                      <a:pt x="522615" y="213354"/>
                      <a:pt x="530555" y="211197"/>
                      <a:pt x="538496" y="211197"/>
                    </a:cubicBezTo>
                    <a:close/>
                    <a:moveTo>
                      <a:pt x="348590" y="211197"/>
                    </a:moveTo>
                    <a:cubicBezTo>
                      <a:pt x="356530" y="211197"/>
                      <a:pt x="364470" y="213353"/>
                      <a:pt x="370529" y="217665"/>
                    </a:cubicBezTo>
                    <a:lnTo>
                      <a:pt x="403759" y="241320"/>
                    </a:lnTo>
                    <a:lnTo>
                      <a:pt x="411544" y="254701"/>
                    </a:lnTo>
                    <a:lnTo>
                      <a:pt x="412753" y="254701"/>
                    </a:lnTo>
                    <a:cubicBezTo>
                      <a:pt x="412784" y="254814"/>
                      <a:pt x="412815" y="254928"/>
                      <a:pt x="412846" y="255041"/>
                    </a:cubicBezTo>
                    <a:lnTo>
                      <a:pt x="412295" y="255990"/>
                    </a:lnTo>
                    <a:lnTo>
                      <a:pt x="412846" y="256938"/>
                    </a:lnTo>
                    <a:lnTo>
                      <a:pt x="411743" y="256938"/>
                    </a:lnTo>
                    <a:lnTo>
                      <a:pt x="403759" y="270658"/>
                    </a:lnTo>
                    <a:lnTo>
                      <a:pt x="370529" y="294313"/>
                    </a:lnTo>
                    <a:cubicBezTo>
                      <a:pt x="358413" y="302938"/>
                      <a:pt x="338768" y="302938"/>
                      <a:pt x="326652" y="294313"/>
                    </a:cubicBezTo>
                    <a:lnTo>
                      <a:pt x="293422" y="270658"/>
                    </a:lnTo>
                    <a:lnTo>
                      <a:pt x="285438" y="256938"/>
                    </a:lnTo>
                    <a:lnTo>
                      <a:pt x="284335" y="256938"/>
                    </a:lnTo>
                    <a:lnTo>
                      <a:pt x="284887" y="255990"/>
                    </a:lnTo>
                    <a:lnTo>
                      <a:pt x="284335" y="255041"/>
                    </a:lnTo>
                    <a:cubicBezTo>
                      <a:pt x="284366" y="254928"/>
                      <a:pt x="284397" y="254814"/>
                      <a:pt x="284428" y="254701"/>
                    </a:cubicBezTo>
                    <a:lnTo>
                      <a:pt x="285636" y="254701"/>
                    </a:lnTo>
                    <a:lnTo>
                      <a:pt x="293422" y="241320"/>
                    </a:lnTo>
                    <a:lnTo>
                      <a:pt x="326652" y="217665"/>
                    </a:lnTo>
                    <a:cubicBezTo>
                      <a:pt x="332710" y="213353"/>
                      <a:pt x="340650" y="211197"/>
                      <a:pt x="348590" y="211197"/>
                    </a:cubicBezTo>
                    <a:close/>
                    <a:moveTo>
                      <a:pt x="1856499" y="204610"/>
                    </a:moveTo>
                    <a:cubicBezTo>
                      <a:pt x="1858439" y="204989"/>
                      <a:pt x="1860175" y="205896"/>
                      <a:pt x="1861249" y="207239"/>
                    </a:cubicBezTo>
                    <a:lnTo>
                      <a:pt x="1867256" y="214762"/>
                    </a:lnTo>
                    <a:cubicBezTo>
                      <a:pt x="1869402" y="217449"/>
                      <a:pt x="1868081" y="220864"/>
                      <a:pt x="1864307" y="222392"/>
                    </a:cubicBezTo>
                    <a:lnTo>
                      <a:pt x="1853956" y="226581"/>
                    </a:lnTo>
                    <a:cubicBezTo>
                      <a:pt x="1850183" y="228108"/>
                      <a:pt x="1845383" y="227168"/>
                      <a:pt x="1843238" y="224482"/>
                    </a:cubicBezTo>
                    <a:lnTo>
                      <a:pt x="1837230" y="216959"/>
                    </a:lnTo>
                    <a:cubicBezTo>
                      <a:pt x="1835085" y="214273"/>
                      <a:pt x="1836405" y="210856"/>
                      <a:pt x="1840179" y="209329"/>
                    </a:cubicBezTo>
                    <a:lnTo>
                      <a:pt x="1850530" y="205140"/>
                    </a:lnTo>
                    <a:cubicBezTo>
                      <a:pt x="1852417" y="204376"/>
                      <a:pt x="1854560" y="204229"/>
                      <a:pt x="1856499" y="204610"/>
                    </a:cubicBezTo>
                    <a:close/>
                    <a:moveTo>
                      <a:pt x="1225996" y="204610"/>
                    </a:moveTo>
                    <a:cubicBezTo>
                      <a:pt x="1227936" y="204989"/>
                      <a:pt x="1229672" y="205896"/>
                      <a:pt x="1230745" y="207239"/>
                    </a:cubicBezTo>
                    <a:lnTo>
                      <a:pt x="1236753" y="214762"/>
                    </a:lnTo>
                    <a:cubicBezTo>
                      <a:pt x="1238898" y="217449"/>
                      <a:pt x="1237578" y="220864"/>
                      <a:pt x="1233804" y="222392"/>
                    </a:cubicBezTo>
                    <a:lnTo>
                      <a:pt x="1223453" y="226581"/>
                    </a:lnTo>
                    <a:cubicBezTo>
                      <a:pt x="1219679" y="228108"/>
                      <a:pt x="1214880" y="227168"/>
                      <a:pt x="1212735" y="224482"/>
                    </a:cubicBezTo>
                    <a:lnTo>
                      <a:pt x="1206727" y="216959"/>
                    </a:lnTo>
                    <a:cubicBezTo>
                      <a:pt x="1204582" y="214273"/>
                      <a:pt x="1205902" y="210856"/>
                      <a:pt x="1209675" y="209329"/>
                    </a:cubicBezTo>
                    <a:lnTo>
                      <a:pt x="1220026" y="205140"/>
                    </a:lnTo>
                    <a:cubicBezTo>
                      <a:pt x="1221913" y="204376"/>
                      <a:pt x="1224057" y="204229"/>
                      <a:pt x="1225996" y="204610"/>
                    </a:cubicBezTo>
                    <a:close/>
                    <a:moveTo>
                      <a:pt x="596687" y="204610"/>
                    </a:moveTo>
                    <a:cubicBezTo>
                      <a:pt x="598626" y="204989"/>
                      <a:pt x="600362" y="205896"/>
                      <a:pt x="601435" y="207239"/>
                    </a:cubicBezTo>
                    <a:lnTo>
                      <a:pt x="607443" y="214762"/>
                    </a:lnTo>
                    <a:cubicBezTo>
                      <a:pt x="609589" y="217449"/>
                      <a:pt x="608269" y="220864"/>
                      <a:pt x="604494" y="222392"/>
                    </a:cubicBezTo>
                    <a:lnTo>
                      <a:pt x="594143" y="226581"/>
                    </a:lnTo>
                    <a:cubicBezTo>
                      <a:pt x="590370" y="228108"/>
                      <a:pt x="585571" y="227168"/>
                      <a:pt x="583425" y="224482"/>
                    </a:cubicBezTo>
                    <a:lnTo>
                      <a:pt x="577418" y="216959"/>
                    </a:lnTo>
                    <a:cubicBezTo>
                      <a:pt x="575272" y="214273"/>
                      <a:pt x="576592" y="210856"/>
                      <a:pt x="580366" y="209329"/>
                    </a:cubicBezTo>
                    <a:lnTo>
                      <a:pt x="590717" y="205140"/>
                    </a:lnTo>
                    <a:cubicBezTo>
                      <a:pt x="592604" y="204376"/>
                      <a:pt x="594747" y="204229"/>
                      <a:pt x="596687" y="204610"/>
                    </a:cubicBezTo>
                    <a:close/>
                    <a:moveTo>
                      <a:pt x="1893370" y="202346"/>
                    </a:moveTo>
                    <a:lnTo>
                      <a:pt x="1921144" y="202346"/>
                    </a:lnTo>
                    <a:cubicBezTo>
                      <a:pt x="1931270" y="202346"/>
                      <a:pt x="1939480" y="208190"/>
                      <a:pt x="1939480" y="215399"/>
                    </a:cubicBezTo>
                    <a:lnTo>
                      <a:pt x="1939480" y="254701"/>
                    </a:lnTo>
                    <a:lnTo>
                      <a:pt x="1939480" y="256938"/>
                    </a:lnTo>
                    <a:lnTo>
                      <a:pt x="1939480" y="278890"/>
                    </a:lnTo>
                    <a:cubicBezTo>
                      <a:pt x="1939480" y="286098"/>
                      <a:pt x="1931270" y="291943"/>
                      <a:pt x="1921144" y="291943"/>
                    </a:cubicBezTo>
                    <a:lnTo>
                      <a:pt x="1893371" y="291943"/>
                    </a:lnTo>
                    <a:cubicBezTo>
                      <a:pt x="1883243" y="291943"/>
                      <a:pt x="1875033" y="286098"/>
                      <a:pt x="1875033" y="278890"/>
                    </a:cubicBezTo>
                    <a:lnTo>
                      <a:pt x="1875033" y="256938"/>
                    </a:lnTo>
                    <a:lnTo>
                      <a:pt x="1875033" y="254701"/>
                    </a:lnTo>
                    <a:lnTo>
                      <a:pt x="1875033" y="215399"/>
                    </a:lnTo>
                    <a:cubicBezTo>
                      <a:pt x="1875033" y="208190"/>
                      <a:pt x="1883243" y="202346"/>
                      <a:pt x="1893370" y="202346"/>
                    </a:cubicBezTo>
                    <a:close/>
                    <a:moveTo>
                      <a:pt x="1262867" y="202346"/>
                    </a:moveTo>
                    <a:lnTo>
                      <a:pt x="1290640" y="202346"/>
                    </a:lnTo>
                    <a:cubicBezTo>
                      <a:pt x="1300767" y="202346"/>
                      <a:pt x="1308977" y="208190"/>
                      <a:pt x="1308977" y="215399"/>
                    </a:cubicBezTo>
                    <a:lnTo>
                      <a:pt x="1308977" y="254701"/>
                    </a:lnTo>
                    <a:lnTo>
                      <a:pt x="1308977" y="256938"/>
                    </a:lnTo>
                    <a:lnTo>
                      <a:pt x="1308977" y="278890"/>
                    </a:lnTo>
                    <a:cubicBezTo>
                      <a:pt x="1308977" y="286098"/>
                      <a:pt x="1300767" y="291943"/>
                      <a:pt x="1290640" y="291943"/>
                    </a:cubicBezTo>
                    <a:lnTo>
                      <a:pt x="1262867" y="291943"/>
                    </a:lnTo>
                    <a:cubicBezTo>
                      <a:pt x="1252740" y="291943"/>
                      <a:pt x="1244530" y="286098"/>
                      <a:pt x="1244530" y="278890"/>
                    </a:cubicBezTo>
                    <a:lnTo>
                      <a:pt x="1244530" y="256938"/>
                    </a:lnTo>
                    <a:lnTo>
                      <a:pt x="1244530" y="254701"/>
                    </a:lnTo>
                    <a:lnTo>
                      <a:pt x="1244530" y="215399"/>
                    </a:lnTo>
                    <a:cubicBezTo>
                      <a:pt x="1244530" y="208190"/>
                      <a:pt x="1252740" y="202346"/>
                      <a:pt x="1262867" y="202346"/>
                    </a:cubicBezTo>
                    <a:close/>
                    <a:moveTo>
                      <a:pt x="633557" y="202346"/>
                    </a:moveTo>
                    <a:lnTo>
                      <a:pt x="661330" y="202346"/>
                    </a:lnTo>
                    <a:cubicBezTo>
                      <a:pt x="671457" y="202346"/>
                      <a:pt x="679667" y="208190"/>
                      <a:pt x="679667" y="215399"/>
                    </a:cubicBezTo>
                    <a:lnTo>
                      <a:pt x="679667" y="254701"/>
                    </a:lnTo>
                    <a:lnTo>
                      <a:pt x="679667" y="256938"/>
                    </a:lnTo>
                    <a:lnTo>
                      <a:pt x="679667" y="278890"/>
                    </a:lnTo>
                    <a:cubicBezTo>
                      <a:pt x="679667" y="286098"/>
                      <a:pt x="671457" y="291943"/>
                      <a:pt x="661330" y="291943"/>
                    </a:cubicBezTo>
                    <a:lnTo>
                      <a:pt x="633557" y="291943"/>
                    </a:lnTo>
                    <a:cubicBezTo>
                      <a:pt x="623430" y="291943"/>
                      <a:pt x="615220" y="286098"/>
                      <a:pt x="615220" y="278890"/>
                    </a:cubicBezTo>
                    <a:lnTo>
                      <a:pt x="615220" y="256938"/>
                    </a:lnTo>
                    <a:lnTo>
                      <a:pt x="615220" y="254701"/>
                    </a:lnTo>
                    <a:lnTo>
                      <a:pt x="615220" y="215399"/>
                    </a:lnTo>
                    <a:cubicBezTo>
                      <a:pt x="615220" y="208190"/>
                      <a:pt x="623430" y="202346"/>
                      <a:pt x="633557" y="202346"/>
                    </a:cubicBezTo>
                    <a:close/>
                    <a:moveTo>
                      <a:pt x="2349328" y="199990"/>
                    </a:moveTo>
                    <a:cubicBezTo>
                      <a:pt x="2352342" y="199990"/>
                      <a:pt x="2355355" y="200808"/>
                      <a:pt x="2357654" y="202446"/>
                    </a:cubicBezTo>
                    <a:lnTo>
                      <a:pt x="2377388" y="216493"/>
                    </a:lnTo>
                    <a:cubicBezTo>
                      <a:pt x="2381986" y="219766"/>
                      <a:pt x="2381986" y="225073"/>
                      <a:pt x="2377387" y="228347"/>
                    </a:cubicBezTo>
                    <a:lnTo>
                      <a:pt x="2364776" y="237323"/>
                    </a:lnTo>
                    <a:cubicBezTo>
                      <a:pt x="2360178" y="240597"/>
                      <a:pt x="2352724" y="240597"/>
                      <a:pt x="2348125" y="237323"/>
                    </a:cubicBezTo>
                    <a:lnTo>
                      <a:pt x="2328391" y="223276"/>
                    </a:lnTo>
                    <a:cubicBezTo>
                      <a:pt x="2323793" y="220003"/>
                      <a:pt x="2323793" y="214696"/>
                      <a:pt x="2328391" y="211422"/>
                    </a:cubicBezTo>
                    <a:lnTo>
                      <a:pt x="2341002" y="202446"/>
                    </a:lnTo>
                    <a:cubicBezTo>
                      <a:pt x="2343302" y="200809"/>
                      <a:pt x="2346315" y="199990"/>
                      <a:pt x="2349328" y="199990"/>
                    </a:cubicBezTo>
                    <a:close/>
                    <a:moveTo>
                      <a:pt x="1718698" y="199990"/>
                    </a:moveTo>
                    <a:cubicBezTo>
                      <a:pt x="1721712" y="199990"/>
                      <a:pt x="1724724" y="200808"/>
                      <a:pt x="1727023" y="202446"/>
                    </a:cubicBezTo>
                    <a:lnTo>
                      <a:pt x="1746757" y="216493"/>
                    </a:lnTo>
                    <a:cubicBezTo>
                      <a:pt x="1751355" y="219766"/>
                      <a:pt x="1751355" y="225073"/>
                      <a:pt x="1746757" y="228347"/>
                    </a:cubicBezTo>
                    <a:lnTo>
                      <a:pt x="1734146" y="237323"/>
                    </a:lnTo>
                    <a:cubicBezTo>
                      <a:pt x="1729548" y="240597"/>
                      <a:pt x="1722093" y="240597"/>
                      <a:pt x="1717494" y="237323"/>
                    </a:cubicBezTo>
                    <a:lnTo>
                      <a:pt x="1697761" y="223276"/>
                    </a:lnTo>
                    <a:cubicBezTo>
                      <a:pt x="1693163" y="220003"/>
                      <a:pt x="1693163" y="214696"/>
                      <a:pt x="1697761" y="211422"/>
                    </a:cubicBezTo>
                    <a:lnTo>
                      <a:pt x="1710372" y="202446"/>
                    </a:lnTo>
                    <a:cubicBezTo>
                      <a:pt x="1712671" y="200809"/>
                      <a:pt x="1715684" y="199990"/>
                      <a:pt x="1718698" y="199990"/>
                    </a:cubicBezTo>
                    <a:close/>
                    <a:moveTo>
                      <a:pt x="1088194" y="199990"/>
                    </a:moveTo>
                    <a:cubicBezTo>
                      <a:pt x="1091208" y="199990"/>
                      <a:pt x="1094221" y="200808"/>
                      <a:pt x="1096520" y="202446"/>
                    </a:cubicBezTo>
                    <a:lnTo>
                      <a:pt x="1116253" y="216493"/>
                    </a:lnTo>
                    <a:cubicBezTo>
                      <a:pt x="1120852" y="219766"/>
                      <a:pt x="1120852" y="225073"/>
                      <a:pt x="1116253" y="228347"/>
                    </a:cubicBezTo>
                    <a:lnTo>
                      <a:pt x="1103643" y="237323"/>
                    </a:lnTo>
                    <a:cubicBezTo>
                      <a:pt x="1099044" y="240597"/>
                      <a:pt x="1091589" y="240597"/>
                      <a:pt x="1086991" y="237323"/>
                    </a:cubicBezTo>
                    <a:lnTo>
                      <a:pt x="1067258" y="223276"/>
                    </a:lnTo>
                    <a:cubicBezTo>
                      <a:pt x="1062660" y="220003"/>
                      <a:pt x="1062660" y="214696"/>
                      <a:pt x="1067258" y="211422"/>
                    </a:cubicBezTo>
                    <a:lnTo>
                      <a:pt x="1079869" y="202446"/>
                    </a:lnTo>
                    <a:cubicBezTo>
                      <a:pt x="1082167" y="200809"/>
                      <a:pt x="1085181" y="199990"/>
                      <a:pt x="1088194" y="199990"/>
                    </a:cubicBezTo>
                    <a:close/>
                    <a:moveTo>
                      <a:pt x="458885" y="199990"/>
                    </a:moveTo>
                    <a:cubicBezTo>
                      <a:pt x="461898" y="199990"/>
                      <a:pt x="464911" y="200808"/>
                      <a:pt x="467210" y="202446"/>
                    </a:cubicBezTo>
                    <a:lnTo>
                      <a:pt x="486944" y="216493"/>
                    </a:lnTo>
                    <a:cubicBezTo>
                      <a:pt x="491542" y="219766"/>
                      <a:pt x="491542" y="225073"/>
                      <a:pt x="486943" y="228347"/>
                    </a:cubicBezTo>
                    <a:lnTo>
                      <a:pt x="474333" y="237323"/>
                    </a:lnTo>
                    <a:cubicBezTo>
                      <a:pt x="469735" y="240597"/>
                      <a:pt x="462280" y="240597"/>
                      <a:pt x="457682" y="237323"/>
                    </a:cubicBezTo>
                    <a:lnTo>
                      <a:pt x="437948" y="223276"/>
                    </a:lnTo>
                    <a:cubicBezTo>
                      <a:pt x="433350" y="220003"/>
                      <a:pt x="433350" y="214696"/>
                      <a:pt x="437948" y="211422"/>
                    </a:cubicBezTo>
                    <a:lnTo>
                      <a:pt x="450559" y="202446"/>
                    </a:lnTo>
                    <a:cubicBezTo>
                      <a:pt x="452858" y="200809"/>
                      <a:pt x="455871" y="199990"/>
                      <a:pt x="458885" y="199990"/>
                    </a:cubicBezTo>
                    <a:close/>
                    <a:moveTo>
                      <a:pt x="2447212" y="189246"/>
                    </a:moveTo>
                    <a:cubicBezTo>
                      <a:pt x="2448881" y="189267"/>
                      <a:pt x="2450539" y="189742"/>
                      <a:pt x="2451791" y="190665"/>
                    </a:cubicBezTo>
                    <a:lnTo>
                      <a:pt x="2458654" y="195727"/>
                    </a:lnTo>
                    <a:cubicBezTo>
                      <a:pt x="2461156" y="197573"/>
                      <a:pt x="2461083" y="200513"/>
                      <a:pt x="2458491" y="202294"/>
                    </a:cubicBezTo>
                    <a:lnTo>
                      <a:pt x="2451380" y="207180"/>
                    </a:lnTo>
                    <a:cubicBezTo>
                      <a:pt x="2448787" y="208961"/>
                      <a:pt x="2444656" y="208909"/>
                      <a:pt x="2442154" y="207064"/>
                    </a:cubicBezTo>
                    <a:lnTo>
                      <a:pt x="2435290" y="202001"/>
                    </a:lnTo>
                    <a:cubicBezTo>
                      <a:pt x="2432788" y="200156"/>
                      <a:pt x="2432862" y="197215"/>
                      <a:pt x="2435454" y="195434"/>
                    </a:cubicBezTo>
                    <a:lnTo>
                      <a:pt x="2442564" y="190549"/>
                    </a:lnTo>
                    <a:cubicBezTo>
                      <a:pt x="2443861" y="189658"/>
                      <a:pt x="2445542" y="189225"/>
                      <a:pt x="2447212" y="189246"/>
                    </a:cubicBezTo>
                    <a:close/>
                    <a:moveTo>
                      <a:pt x="1816581" y="189246"/>
                    </a:moveTo>
                    <a:cubicBezTo>
                      <a:pt x="1818250" y="189267"/>
                      <a:pt x="1819909" y="189742"/>
                      <a:pt x="1821160" y="190665"/>
                    </a:cubicBezTo>
                    <a:lnTo>
                      <a:pt x="1828024" y="195727"/>
                    </a:lnTo>
                    <a:cubicBezTo>
                      <a:pt x="1830526" y="197573"/>
                      <a:pt x="1830453" y="200513"/>
                      <a:pt x="1827860" y="202294"/>
                    </a:cubicBezTo>
                    <a:lnTo>
                      <a:pt x="1820749" y="207180"/>
                    </a:lnTo>
                    <a:cubicBezTo>
                      <a:pt x="1818156" y="208961"/>
                      <a:pt x="1814026" y="208909"/>
                      <a:pt x="1811523" y="207064"/>
                    </a:cubicBezTo>
                    <a:lnTo>
                      <a:pt x="1804660" y="202001"/>
                    </a:lnTo>
                    <a:cubicBezTo>
                      <a:pt x="1802158" y="200156"/>
                      <a:pt x="1802231" y="197215"/>
                      <a:pt x="1804823" y="195434"/>
                    </a:cubicBezTo>
                    <a:lnTo>
                      <a:pt x="1811934" y="190549"/>
                    </a:lnTo>
                    <a:cubicBezTo>
                      <a:pt x="1813231" y="189658"/>
                      <a:pt x="1814911" y="189225"/>
                      <a:pt x="1816581" y="189246"/>
                    </a:cubicBezTo>
                    <a:close/>
                    <a:moveTo>
                      <a:pt x="1186078" y="189246"/>
                    </a:moveTo>
                    <a:cubicBezTo>
                      <a:pt x="1187747" y="189267"/>
                      <a:pt x="1189406" y="189742"/>
                      <a:pt x="1190657" y="190665"/>
                    </a:cubicBezTo>
                    <a:lnTo>
                      <a:pt x="1197520" y="195727"/>
                    </a:lnTo>
                    <a:cubicBezTo>
                      <a:pt x="1200023" y="197573"/>
                      <a:pt x="1199950" y="200513"/>
                      <a:pt x="1197357" y="202294"/>
                    </a:cubicBezTo>
                    <a:lnTo>
                      <a:pt x="1190246" y="207180"/>
                    </a:lnTo>
                    <a:cubicBezTo>
                      <a:pt x="1187653" y="208961"/>
                      <a:pt x="1183522" y="208909"/>
                      <a:pt x="1181020" y="207064"/>
                    </a:cubicBezTo>
                    <a:lnTo>
                      <a:pt x="1174156" y="202001"/>
                    </a:lnTo>
                    <a:cubicBezTo>
                      <a:pt x="1171655" y="200156"/>
                      <a:pt x="1171728" y="197215"/>
                      <a:pt x="1174320" y="195434"/>
                    </a:cubicBezTo>
                    <a:lnTo>
                      <a:pt x="1181431" y="190549"/>
                    </a:lnTo>
                    <a:cubicBezTo>
                      <a:pt x="1182727" y="189658"/>
                      <a:pt x="1184408" y="189225"/>
                      <a:pt x="1186078" y="189246"/>
                    </a:cubicBezTo>
                    <a:close/>
                    <a:moveTo>
                      <a:pt x="556768" y="189246"/>
                    </a:moveTo>
                    <a:cubicBezTo>
                      <a:pt x="558437" y="189267"/>
                      <a:pt x="560096" y="189742"/>
                      <a:pt x="561347" y="190665"/>
                    </a:cubicBezTo>
                    <a:lnTo>
                      <a:pt x="568210" y="195727"/>
                    </a:lnTo>
                    <a:cubicBezTo>
                      <a:pt x="570713" y="197573"/>
                      <a:pt x="570640" y="200513"/>
                      <a:pt x="568047" y="202294"/>
                    </a:cubicBezTo>
                    <a:lnTo>
                      <a:pt x="560936" y="207180"/>
                    </a:lnTo>
                    <a:cubicBezTo>
                      <a:pt x="558343" y="208961"/>
                      <a:pt x="554213" y="208909"/>
                      <a:pt x="551710" y="207064"/>
                    </a:cubicBezTo>
                    <a:lnTo>
                      <a:pt x="544847" y="202001"/>
                    </a:lnTo>
                    <a:cubicBezTo>
                      <a:pt x="542345" y="200156"/>
                      <a:pt x="542418" y="197215"/>
                      <a:pt x="545010" y="195434"/>
                    </a:cubicBezTo>
                    <a:lnTo>
                      <a:pt x="552121" y="190549"/>
                    </a:lnTo>
                    <a:cubicBezTo>
                      <a:pt x="553418" y="189658"/>
                      <a:pt x="555098" y="189225"/>
                      <a:pt x="556768" y="189246"/>
                    </a:cubicBezTo>
                    <a:close/>
                    <a:moveTo>
                      <a:pt x="2124655" y="188872"/>
                    </a:moveTo>
                    <a:cubicBezTo>
                      <a:pt x="2126496" y="188930"/>
                      <a:pt x="2128305" y="189488"/>
                      <a:pt x="2129647" y="190532"/>
                    </a:cubicBezTo>
                    <a:lnTo>
                      <a:pt x="2135408" y="195013"/>
                    </a:lnTo>
                    <a:cubicBezTo>
                      <a:pt x="2138092" y="197102"/>
                      <a:pt x="2137890" y="200343"/>
                      <a:pt x="2134956" y="202254"/>
                    </a:cubicBezTo>
                    <a:lnTo>
                      <a:pt x="2128661" y="206354"/>
                    </a:lnTo>
                    <a:cubicBezTo>
                      <a:pt x="2125728" y="208265"/>
                      <a:pt x="2121174" y="208121"/>
                      <a:pt x="2118490" y="206033"/>
                    </a:cubicBezTo>
                    <a:lnTo>
                      <a:pt x="2112729" y="201552"/>
                    </a:lnTo>
                    <a:cubicBezTo>
                      <a:pt x="2110046" y="199463"/>
                      <a:pt x="2110248" y="196222"/>
                      <a:pt x="2113180" y="194312"/>
                    </a:cubicBezTo>
                    <a:lnTo>
                      <a:pt x="2119476" y="190211"/>
                    </a:lnTo>
                    <a:cubicBezTo>
                      <a:pt x="2120942" y="189256"/>
                      <a:pt x="2122814" y="188814"/>
                      <a:pt x="2124655" y="188872"/>
                    </a:cubicBezTo>
                    <a:close/>
                    <a:moveTo>
                      <a:pt x="1494024" y="188872"/>
                    </a:moveTo>
                    <a:cubicBezTo>
                      <a:pt x="1495865" y="188930"/>
                      <a:pt x="1497675" y="189488"/>
                      <a:pt x="1499017" y="190532"/>
                    </a:cubicBezTo>
                    <a:lnTo>
                      <a:pt x="1504777" y="195013"/>
                    </a:lnTo>
                    <a:cubicBezTo>
                      <a:pt x="1507461" y="197102"/>
                      <a:pt x="1507259" y="200343"/>
                      <a:pt x="1504326" y="202254"/>
                    </a:cubicBezTo>
                    <a:lnTo>
                      <a:pt x="1498030" y="206354"/>
                    </a:lnTo>
                    <a:cubicBezTo>
                      <a:pt x="1495097" y="208265"/>
                      <a:pt x="1490544" y="208121"/>
                      <a:pt x="1487859" y="206033"/>
                    </a:cubicBezTo>
                    <a:lnTo>
                      <a:pt x="1482099" y="201552"/>
                    </a:lnTo>
                    <a:cubicBezTo>
                      <a:pt x="1479415" y="199463"/>
                      <a:pt x="1479617" y="196222"/>
                      <a:pt x="1482550" y="194312"/>
                    </a:cubicBezTo>
                    <a:lnTo>
                      <a:pt x="1488846" y="190211"/>
                    </a:lnTo>
                    <a:cubicBezTo>
                      <a:pt x="1490312" y="189256"/>
                      <a:pt x="1492184" y="188814"/>
                      <a:pt x="1494024" y="188872"/>
                    </a:cubicBezTo>
                    <a:close/>
                    <a:moveTo>
                      <a:pt x="863521" y="188872"/>
                    </a:moveTo>
                    <a:cubicBezTo>
                      <a:pt x="865362" y="188930"/>
                      <a:pt x="867172" y="189488"/>
                      <a:pt x="868514" y="190532"/>
                    </a:cubicBezTo>
                    <a:lnTo>
                      <a:pt x="874274" y="195013"/>
                    </a:lnTo>
                    <a:cubicBezTo>
                      <a:pt x="876958" y="197102"/>
                      <a:pt x="876756" y="200343"/>
                      <a:pt x="873823" y="202254"/>
                    </a:cubicBezTo>
                    <a:lnTo>
                      <a:pt x="867527" y="206354"/>
                    </a:lnTo>
                    <a:cubicBezTo>
                      <a:pt x="864594" y="208265"/>
                      <a:pt x="860040" y="208121"/>
                      <a:pt x="857356" y="206033"/>
                    </a:cubicBezTo>
                    <a:lnTo>
                      <a:pt x="851595" y="201552"/>
                    </a:lnTo>
                    <a:cubicBezTo>
                      <a:pt x="848911" y="199463"/>
                      <a:pt x="849114" y="196222"/>
                      <a:pt x="852046" y="194312"/>
                    </a:cubicBezTo>
                    <a:lnTo>
                      <a:pt x="858342" y="190211"/>
                    </a:lnTo>
                    <a:cubicBezTo>
                      <a:pt x="859809" y="189256"/>
                      <a:pt x="861681" y="188814"/>
                      <a:pt x="863521" y="188872"/>
                    </a:cubicBezTo>
                    <a:close/>
                    <a:moveTo>
                      <a:pt x="234211" y="188872"/>
                    </a:moveTo>
                    <a:cubicBezTo>
                      <a:pt x="236052" y="188930"/>
                      <a:pt x="237862" y="189488"/>
                      <a:pt x="239204" y="190532"/>
                    </a:cubicBezTo>
                    <a:lnTo>
                      <a:pt x="244964" y="195013"/>
                    </a:lnTo>
                    <a:cubicBezTo>
                      <a:pt x="247648" y="197102"/>
                      <a:pt x="247446" y="200343"/>
                      <a:pt x="244513" y="202254"/>
                    </a:cubicBezTo>
                    <a:lnTo>
                      <a:pt x="238217" y="206354"/>
                    </a:lnTo>
                    <a:cubicBezTo>
                      <a:pt x="235284" y="208265"/>
                      <a:pt x="230730" y="208121"/>
                      <a:pt x="228047" y="206033"/>
                    </a:cubicBezTo>
                    <a:lnTo>
                      <a:pt x="222286" y="201552"/>
                    </a:lnTo>
                    <a:cubicBezTo>
                      <a:pt x="219602" y="199463"/>
                      <a:pt x="219804" y="196222"/>
                      <a:pt x="222737" y="194312"/>
                    </a:cubicBezTo>
                    <a:lnTo>
                      <a:pt x="229032" y="190211"/>
                    </a:lnTo>
                    <a:cubicBezTo>
                      <a:pt x="230499" y="189256"/>
                      <a:pt x="232371" y="188814"/>
                      <a:pt x="234211" y="188872"/>
                    </a:cubicBezTo>
                    <a:close/>
                    <a:moveTo>
                      <a:pt x="1878689" y="179894"/>
                    </a:moveTo>
                    <a:cubicBezTo>
                      <a:pt x="1880358" y="179915"/>
                      <a:pt x="1882016" y="180389"/>
                      <a:pt x="1883267" y="181312"/>
                    </a:cubicBezTo>
                    <a:lnTo>
                      <a:pt x="1890131" y="186374"/>
                    </a:lnTo>
                    <a:cubicBezTo>
                      <a:pt x="1892633" y="188220"/>
                      <a:pt x="1892560" y="191160"/>
                      <a:pt x="1889968" y="192942"/>
                    </a:cubicBezTo>
                    <a:lnTo>
                      <a:pt x="1882857" y="197827"/>
                    </a:lnTo>
                    <a:cubicBezTo>
                      <a:pt x="1880264" y="199608"/>
                      <a:pt x="1876134" y="199557"/>
                      <a:pt x="1873631" y="197711"/>
                    </a:cubicBezTo>
                    <a:lnTo>
                      <a:pt x="1866768" y="192649"/>
                    </a:lnTo>
                    <a:cubicBezTo>
                      <a:pt x="1864265" y="190803"/>
                      <a:pt x="1864338" y="187863"/>
                      <a:pt x="1866931" y="186082"/>
                    </a:cubicBezTo>
                    <a:lnTo>
                      <a:pt x="1874041" y="181195"/>
                    </a:lnTo>
                    <a:cubicBezTo>
                      <a:pt x="1875338" y="180305"/>
                      <a:pt x="1877019" y="179873"/>
                      <a:pt x="1878689" y="179894"/>
                    </a:cubicBezTo>
                    <a:close/>
                    <a:moveTo>
                      <a:pt x="1248185" y="179894"/>
                    </a:moveTo>
                    <a:cubicBezTo>
                      <a:pt x="1249855" y="179915"/>
                      <a:pt x="1251513" y="180389"/>
                      <a:pt x="1252764" y="181312"/>
                    </a:cubicBezTo>
                    <a:lnTo>
                      <a:pt x="1259628" y="186374"/>
                    </a:lnTo>
                    <a:cubicBezTo>
                      <a:pt x="1262130" y="188220"/>
                      <a:pt x="1262056" y="191160"/>
                      <a:pt x="1259464" y="192942"/>
                    </a:cubicBezTo>
                    <a:lnTo>
                      <a:pt x="1252353" y="197827"/>
                    </a:lnTo>
                    <a:cubicBezTo>
                      <a:pt x="1249761" y="199608"/>
                      <a:pt x="1245630" y="199557"/>
                      <a:pt x="1243127" y="197711"/>
                    </a:cubicBezTo>
                    <a:lnTo>
                      <a:pt x="1236264" y="192649"/>
                    </a:lnTo>
                    <a:cubicBezTo>
                      <a:pt x="1233762" y="190803"/>
                      <a:pt x="1233835" y="187863"/>
                      <a:pt x="1236428" y="186082"/>
                    </a:cubicBezTo>
                    <a:lnTo>
                      <a:pt x="1243538" y="181195"/>
                    </a:lnTo>
                    <a:cubicBezTo>
                      <a:pt x="1244835" y="180305"/>
                      <a:pt x="1246516" y="179873"/>
                      <a:pt x="1248185" y="179894"/>
                    </a:cubicBezTo>
                    <a:close/>
                    <a:moveTo>
                      <a:pt x="618876" y="179894"/>
                    </a:moveTo>
                    <a:cubicBezTo>
                      <a:pt x="620545" y="179915"/>
                      <a:pt x="622203" y="180389"/>
                      <a:pt x="623455" y="181312"/>
                    </a:cubicBezTo>
                    <a:lnTo>
                      <a:pt x="630318" y="186374"/>
                    </a:lnTo>
                    <a:cubicBezTo>
                      <a:pt x="632820" y="188220"/>
                      <a:pt x="632747" y="191160"/>
                      <a:pt x="630155" y="192942"/>
                    </a:cubicBezTo>
                    <a:lnTo>
                      <a:pt x="623044" y="197827"/>
                    </a:lnTo>
                    <a:cubicBezTo>
                      <a:pt x="620451" y="199608"/>
                      <a:pt x="616321" y="199557"/>
                      <a:pt x="613818" y="197711"/>
                    </a:cubicBezTo>
                    <a:lnTo>
                      <a:pt x="606955" y="192649"/>
                    </a:lnTo>
                    <a:cubicBezTo>
                      <a:pt x="604452" y="190803"/>
                      <a:pt x="604526" y="187863"/>
                      <a:pt x="607118" y="186082"/>
                    </a:cubicBezTo>
                    <a:lnTo>
                      <a:pt x="614229" y="181195"/>
                    </a:lnTo>
                    <a:cubicBezTo>
                      <a:pt x="615525" y="180305"/>
                      <a:pt x="617206" y="179873"/>
                      <a:pt x="618876" y="179894"/>
                    </a:cubicBezTo>
                    <a:close/>
                    <a:moveTo>
                      <a:pt x="2287666" y="171540"/>
                    </a:moveTo>
                    <a:cubicBezTo>
                      <a:pt x="2291946" y="171540"/>
                      <a:pt x="2296227" y="172703"/>
                      <a:pt x="2299492" y="175027"/>
                    </a:cubicBezTo>
                    <a:lnTo>
                      <a:pt x="2317405" y="187778"/>
                    </a:lnTo>
                    <a:cubicBezTo>
                      <a:pt x="2323937" y="192428"/>
                      <a:pt x="2323937" y="199967"/>
                      <a:pt x="2317405" y="204616"/>
                    </a:cubicBezTo>
                    <a:lnTo>
                      <a:pt x="2298578" y="218018"/>
                    </a:lnTo>
                    <a:cubicBezTo>
                      <a:pt x="2292048" y="222667"/>
                      <a:pt x="2281457" y="222667"/>
                      <a:pt x="2274926" y="218018"/>
                    </a:cubicBezTo>
                    <a:lnTo>
                      <a:pt x="2257013" y="205266"/>
                    </a:lnTo>
                    <a:cubicBezTo>
                      <a:pt x="2250482" y="200617"/>
                      <a:pt x="2250481" y="193079"/>
                      <a:pt x="2257013" y="188429"/>
                    </a:cubicBezTo>
                    <a:lnTo>
                      <a:pt x="2275841" y="175027"/>
                    </a:lnTo>
                    <a:cubicBezTo>
                      <a:pt x="2279106" y="172702"/>
                      <a:pt x="2283386" y="171540"/>
                      <a:pt x="2287666" y="171540"/>
                    </a:cubicBezTo>
                    <a:close/>
                    <a:moveTo>
                      <a:pt x="1657036" y="171540"/>
                    </a:moveTo>
                    <a:cubicBezTo>
                      <a:pt x="1661316" y="171540"/>
                      <a:pt x="1665596" y="172703"/>
                      <a:pt x="1668862" y="175027"/>
                    </a:cubicBezTo>
                    <a:lnTo>
                      <a:pt x="1686775" y="187778"/>
                    </a:lnTo>
                    <a:cubicBezTo>
                      <a:pt x="1693306" y="192428"/>
                      <a:pt x="1693306" y="199967"/>
                      <a:pt x="1686775" y="204616"/>
                    </a:cubicBezTo>
                    <a:lnTo>
                      <a:pt x="1667947" y="218018"/>
                    </a:lnTo>
                    <a:cubicBezTo>
                      <a:pt x="1661417" y="222667"/>
                      <a:pt x="1650827" y="222667"/>
                      <a:pt x="1644295" y="218018"/>
                    </a:cubicBezTo>
                    <a:lnTo>
                      <a:pt x="1626383" y="205266"/>
                    </a:lnTo>
                    <a:cubicBezTo>
                      <a:pt x="1619852" y="200617"/>
                      <a:pt x="1619851" y="193079"/>
                      <a:pt x="1626383" y="188429"/>
                    </a:cubicBezTo>
                    <a:lnTo>
                      <a:pt x="1645210" y="175027"/>
                    </a:lnTo>
                    <a:cubicBezTo>
                      <a:pt x="1648475" y="172702"/>
                      <a:pt x="1652756" y="171540"/>
                      <a:pt x="1657036" y="171540"/>
                    </a:cubicBezTo>
                    <a:close/>
                    <a:moveTo>
                      <a:pt x="1026532" y="171540"/>
                    </a:moveTo>
                    <a:cubicBezTo>
                      <a:pt x="1030813" y="171540"/>
                      <a:pt x="1035093" y="172703"/>
                      <a:pt x="1038358" y="175027"/>
                    </a:cubicBezTo>
                    <a:lnTo>
                      <a:pt x="1056271" y="187778"/>
                    </a:lnTo>
                    <a:cubicBezTo>
                      <a:pt x="1062803" y="192428"/>
                      <a:pt x="1062803" y="199967"/>
                      <a:pt x="1056271" y="204616"/>
                    </a:cubicBezTo>
                    <a:lnTo>
                      <a:pt x="1037444" y="218018"/>
                    </a:lnTo>
                    <a:cubicBezTo>
                      <a:pt x="1030913" y="222667"/>
                      <a:pt x="1020323" y="222667"/>
                      <a:pt x="1013792" y="218018"/>
                    </a:cubicBezTo>
                    <a:lnTo>
                      <a:pt x="995880" y="205266"/>
                    </a:lnTo>
                    <a:cubicBezTo>
                      <a:pt x="989348" y="200617"/>
                      <a:pt x="989348" y="193079"/>
                      <a:pt x="995880" y="188429"/>
                    </a:cubicBezTo>
                    <a:lnTo>
                      <a:pt x="1014707" y="175027"/>
                    </a:lnTo>
                    <a:cubicBezTo>
                      <a:pt x="1017972" y="172702"/>
                      <a:pt x="1022252" y="171540"/>
                      <a:pt x="1026532" y="171540"/>
                    </a:cubicBezTo>
                    <a:close/>
                    <a:moveTo>
                      <a:pt x="397223" y="171540"/>
                    </a:moveTo>
                    <a:cubicBezTo>
                      <a:pt x="401503" y="171540"/>
                      <a:pt x="405783" y="172703"/>
                      <a:pt x="409049" y="175027"/>
                    </a:cubicBezTo>
                    <a:lnTo>
                      <a:pt x="426962" y="187778"/>
                    </a:lnTo>
                    <a:cubicBezTo>
                      <a:pt x="433493" y="192428"/>
                      <a:pt x="433493" y="199967"/>
                      <a:pt x="426962" y="204616"/>
                    </a:cubicBezTo>
                    <a:lnTo>
                      <a:pt x="408135" y="218018"/>
                    </a:lnTo>
                    <a:cubicBezTo>
                      <a:pt x="401604" y="222667"/>
                      <a:pt x="391014" y="222667"/>
                      <a:pt x="384483" y="218018"/>
                    </a:cubicBezTo>
                    <a:lnTo>
                      <a:pt x="366570" y="205266"/>
                    </a:lnTo>
                    <a:cubicBezTo>
                      <a:pt x="360038" y="200617"/>
                      <a:pt x="360038" y="193079"/>
                      <a:pt x="366570" y="188429"/>
                    </a:cubicBezTo>
                    <a:lnTo>
                      <a:pt x="385397" y="175027"/>
                    </a:lnTo>
                    <a:cubicBezTo>
                      <a:pt x="388662" y="172702"/>
                      <a:pt x="392942" y="171540"/>
                      <a:pt x="397223" y="171540"/>
                    </a:cubicBezTo>
                    <a:close/>
                    <a:moveTo>
                      <a:pt x="1979950" y="169984"/>
                    </a:moveTo>
                    <a:lnTo>
                      <a:pt x="2024980" y="169984"/>
                    </a:lnTo>
                    <a:lnTo>
                      <a:pt x="2024980" y="169985"/>
                    </a:lnTo>
                    <a:lnTo>
                      <a:pt x="2070013" y="169985"/>
                    </a:lnTo>
                    <a:cubicBezTo>
                      <a:pt x="2087656" y="169984"/>
                      <a:pt x="2101958" y="180166"/>
                      <a:pt x="2101958" y="192726"/>
                    </a:cubicBezTo>
                    <a:lnTo>
                      <a:pt x="2101958" y="227172"/>
                    </a:lnTo>
                    <a:cubicBezTo>
                      <a:pt x="2101958" y="239732"/>
                      <a:pt x="2087656" y="249914"/>
                      <a:pt x="2070013" y="249914"/>
                    </a:cubicBezTo>
                    <a:lnTo>
                      <a:pt x="2024980" y="249914"/>
                    </a:lnTo>
                    <a:lnTo>
                      <a:pt x="1979949" y="249914"/>
                    </a:lnTo>
                    <a:cubicBezTo>
                      <a:pt x="1962306" y="249914"/>
                      <a:pt x="1948003" y="239732"/>
                      <a:pt x="1948003" y="227172"/>
                    </a:cubicBezTo>
                    <a:cubicBezTo>
                      <a:pt x="1948003" y="215690"/>
                      <a:pt x="1948003" y="204208"/>
                      <a:pt x="1948003" y="192726"/>
                    </a:cubicBezTo>
                    <a:cubicBezTo>
                      <a:pt x="1948003" y="180166"/>
                      <a:pt x="1962306" y="169985"/>
                      <a:pt x="1979950" y="169984"/>
                    </a:cubicBezTo>
                    <a:close/>
                    <a:moveTo>
                      <a:pt x="1349446" y="169984"/>
                    </a:moveTo>
                    <a:lnTo>
                      <a:pt x="1394477" y="169984"/>
                    </a:lnTo>
                    <a:lnTo>
                      <a:pt x="1394477" y="169985"/>
                    </a:lnTo>
                    <a:lnTo>
                      <a:pt x="1439383" y="169985"/>
                    </a:lnTo>
                    <a:cubicBezTo>
                      <a:pt x="1457026" y="169984"/>
                      <a:pt x="1471328" y="180166"/>
                      <a:pt x="1471328" y="192726"/>
                    </a:cubicBezTo>
                    <a:lnTo>
                      <a:pt x="1471328" y="227172"/>
                    </a:lnTo>
                    <a:cubicBezTo>
                      <a:pt x="1471328" y="239732"/>
                      <a:pt x="1457025" y="249914"/>
                      <a:pt x="1439383" y="249914"/>
                    </a:cubicBezTo>
                    <a:lnTo>
                      <a:pt x="1394477" y="249914"/>
                    </a:lnTo>
                    <a:lnTo>
                      <a:pt x="1394350" y="249914"/>
                    </a:lnTo>
                    <a:lnTo>
                      <a:pt x="1349446" y="249914"/>
                    </a:lnTo>
                    <a:cubicBezTo>
                      <a:pt x="1331803" y="249914"/>
                      <a:pt x="1317499" y="239732"/>
                      <a:pt x="1317499" y="227172"/>
                    </a:cubicBezTo>
                    <a:cubicBezTo>
                      <a:pt x="1317500" y="215690"/>
                      <a:pt x="1317500" y="204208"/>
                      <a:pt x="1317500" y="192726"/>
                    </a:cubicBezTo>
                    <a:cubicBezTo>
                      <a:pt x="1317500" y="180166"/>
                      <a:pt x="1331803" y="169985"/>
                      <a:pt x="1349446" y="169984"/>
                    </a:cubicBezTo>
                    <a:close/>
                    <a:moveTo>
                      <a:pt x="720137" y="169984"/>
                    </a:moveTo>
                    <a:lnTo>
                      <a:pt x="765167" y="169984"/>
                    </a:lnTo>
                    <a:lnTo>
                      <a:pt x="765167" y="169985"/>
                    </a:lnTo>
                    <a:lnTo>
                      <a:pt x="808879" y="169985"/>
                    </a:lnTo>
                    <a:cubicBezTo>
                      <a:pt x="826522" y="169984"/>
                      <a:pt x="840825" y="180166"/>
                      <a:pt x="840825" y="192726"/>
                    </a:cubicBezTo>
                    <a:lnTo>
                      <a:pt x="840825" y="227172"/>
                    </a:lnTo>
                    <a:cubicBezTo>
                      <a:pt x="840825" y="239732"/>
                      <a:pt x="826522" y="249914"/>
                      <a:pt x="808879" y="249914"/>
                    </a:cubicBezTo>
                    <a:lnTo>
                      <a:pt x="765167" y="249914"/>
                    </a:lnTo>
                    <a:lnTo>
                      <a:pt x="763846" y="249914"/>
                    </a:lnTo>
                    <a:lnTo>
                      <a:pt x="720136" y="249914"/>
                    </a:lnTo>
                    <a:cubicBezTo>
                      <a:pt x="702492" y="249914"/>
                      <a:pt x="688190" y="239732"/>
                      <a:pt x="688190" y="227172"/>
                    </a:cubicBezTo>
                    <a:cubicBezTo>
                      <a:pt x="688190" y="215690"/>
                      <a:pt x="688190" y="204208"/>
                      <a:pt x="688191" y="192726"/>
                    </a:cubicBezTo>
                    <a:cubicBezTo>
                      <a:pt x="688191" y="180166"/>
                      <a:pt x="702492" y="169985"/>
                      <a:pt x="720137" y="169984"/>
                    </a:cubicBezTo>
                    <a:close/>
                    <a:moveTo>
                      <a:pt x="114070" y="169984"/>
                    </a:moveTo>
                    <a:lnTo>
                      <a:pt x="134663" y="169984"/>
                    </a:lnTo>
                    <a:lnTo>
                      <a:pt x="134663" y="169985"/>
                    </a:lnTo>
                    <a:lnTo>
                      <a:pt x="179569" y="169985"/>
                    </a:lnTo>
                    <a:cubicBezTo>
                      <a:pt x="197212" y="169984"/>
                      <a:pt x="211515" y="180166"/>
                      <a:pt x="211515" y="192726"/>
                    </a:cubicBezTo>
                    <a:lnTo>
                      <a:pt x="211515" y="227172"/>
                    </a:lnTo>
                    <a:cubicBezTo>
                      <a:pt x="211515" y="239732"/>
                      <a:pt x="197212" y="249914"/>
                      <a:pt x="179569" y="249914"/>
                    </a:cubicBezTo>
                    <a:lnTo>
                      <a:pt x="134663" y="249914"/>
                    </a:lnTo>
                    <a:lnTo>
                      <a:pt x="134537" y="249914"/>
                    </a:lnTo>
                    <a:lnTo>
                      <a:pt x="100032" y="249914"/>
                    </a:lnTo>
                    <a:close/>
                    <a:moveTo>
                      <a:pt x="2397104" y="166826"/>
                    </a:moveTo>
                    <a:cubicBezTo>
                      <a:pt x="2400850" y="166826"/>
                      <a:pt x="2404597" y="167844"/>
                      <a:pt x="2407456" y="169878"/>
                    </a:cubicBezTo>
                    <a:lnTo>
                      <a:pt x="2423136" y="181040"/>
                    </a:lnTo>
                    <a:cubicBezTo>
                      <a:pt x="2428853" y="185111"/>
                      <a:pt x="2428853" y="191709"/>
                      <a:pt x="2423136" y="195780"/>
                    </a:cubicBezTo>
                    <a:lnTo>
                      <a:pt x="2403232" y="209948"/>
                    </a:lnTo>
                    <a:cubicBezTo>
                      <a:pt x="2397515" y="214018"/>
                      <a:pt x="2388245" y="214018"/>
                      <a:pt x="2382528" y="209948"/>
                    </a:cubicBezTo>
                    <a:lnTo>
                      <a:pt x="2366847" y="198786"/>
                    </a:lnTo>
                    <a:cubicBezTo>
                      <a:pt x="2361130" y="194716"/>
                      <a:pt x="2361130" y="188117"/>
                      <a:pt x="2366847" y="184047"/>
                    </a:cubicBezTo>
                    <a:lnTo>
                      <a:pt x="2386751" y="169878"/>
                    </a:lnTo>
                    <a:cubicBezTo>
                      <a:pt x="2389610" y="167843"/>
                      <a:pt x="2393357" y="166826"/>
                      <a:pt x="2397104" y="166826"/>
                    </a:cubicBezTo>
                    <a:close/>
                    <a:moveTo>
                      <a:pt x="1766473" y="166826"/>
                    </a:moveTo>
                    <a:cubicBezTo>
                      <a:pt x="1770219" y="166826"/>
                      <a:pt x="1773966" y="167844"/>
                      <a:pt x="1776825" y="169878"/>
                    </a:cubicBezTo>
                    <a:lnTo>
                      <a:pt x="1792505" y="181040"/>
                    </a:lnTo>
                    <a:cubicBezTo>
                      <a:pt x="1798223" y="185111"/>
                      <a:pt x="1798223" y="191709"/>
                      <a:pt x="1792505" y="195780"/>
                    </a:cubicBezTo>
                    <a:lnTo>
                      <a:pt x="1772602" y="209948"/>
                    </a:lnTo>
                    <a:cubicBezTo>
                      <a:pt x="1766884" y="214018"/>
                      <a:pt x="1757615" y="214018"/>
                      <a:pt x="1751897" y="209948"/>
                    </a:cubicBezTo>
                    <a:lnTo>
                      <a:pt x="1736217" y="198786"/>
                    </a:lnTo>
                    <a:cubicBezTo>
                      <a:pt x="1730499" y="194716"/>
                      <a:pt x="1730499" y="188117"/>
                      <a:pt x="1736217" y="184047"/>
                    </a:cubicBezTo>
                    <a:lnTo>
                      <a:pt x="1756120" y="169878"/>
                    </a:lnTo>
                    <a:cubicBezTo>
                      <a:pt x="1758979" y="167843"/>
                      <a:pt x="1762726" y="166826"/>
                      <a:pt x="1766473" y="166826"/>
                    </a:cubicBezTo>
                    <a:close/>
                    <a:moveTo>
                      <a:pt x="1135970" y="166826"/>
                    </a:moveTo>
                    <a:cubicBezTo>
                      <a:pt x="1139716" y="166826"/>
                      <a:pt x="1143463" y="167844"/>
                      <a:pt x="1146322" y="169878"/>
                    </a:cubicBezTo>
                    <a:lnTo>
                      <a:pt x="1162002" y="181040"/>
                    </a:lnTo>
                    <a:cubicBezTo>
                      <a:pt x="1167720" y="185111"/>
                      <a:pt x="1167720" y="191709"/>
                      <a:pt x="1162002" y="195780"/>
                    </a:cubicBezTo>
                    <a:lnTo>
                      <a:pt x="1142098" y="209948"/>
                    </a:lnTo>
                    <a:cubicBezTo>
                      <a:pt x="1136381" y="214018"/>
                      <a:pt x="1127112" y="214018"/>
                      <a:pt x="1121394" y="209948"/>
                    </a:cubicBezTo>
                    <a:lnTo>
                      <a:pt x="1105714" y="198786"/>
                    </a:lnTo>
                    <a:cubicBezTo>
                      <a:pt x="1099996" y="194716"/>
                      <a:pt x="1099996" y="188117"/>
                      <a:pt x="1105714" y="184047"/>
                    </a:cubicBezTo>
                    <a:lnTo>
                      <a:pt x="1125617" y="169878"/>
                    </a:lnTo>
                    <a:cubicBezTo>
                      <a:pt x="1128476" y="167843"/>
                      <a:pt x="1132223" y="166826"/>
                      <a:pt x="1135970" y="166826"/>
                    </a:cubicBezTo>
                    <a:close/>
                    <a:moveTo>
                      <a:pt x="506660" y="166826"/>
                    </a:moveTo>
                    <a:cubicBezTo>
                      <a:pt x="510407" y="166826"/>
                      <a:pt x="514153" y="167844"/>
                      <a:pt x="517012" y="169878"/>
                    </a:cubicBezTo>
                    <a:lnTo>
                      <a:pt x="532693" y="181040"/>
                    </a:lnTo>
                    <a:cubicBezTo>
                      <a:pt x="538410" y="185111"/>
                      <a:pt x="538410" y="191709"/>
                      <a:pt x="532692" y="195780"/>
                    </a:cubicBezTo>
                    <a:lnTo>
                      <a:pt x="512789" y="209948"/>
                    </a:lnTo>
                    <a:cubicBezTo>
                      <a:pt x="507071" y="214018"/>
                      <a:pt x="497802" y="214018"/>
                      <a:pt x="492084" y="209948"/>
                    </a:cubicBezTo>
                    <a:lnTo>
                      <a:pt x="476404" y="198786"/>
                    </a:lnTo>
                    <a:cubicBezTo>
                      <a:pt x="470686" y="194716"/>
                      <a:pt x="470686" y="188117"/>
                      <a:pt x="476404" y="184047"/>
                    </a:cubicBezTo>
                    <a:lnTo>
                      <a:pt x="496307" y="169878"/>
                    </a:lnTo>
                    <a:cubicBezTo>
                      <a:pt x="499167" y="167843"/>
                      <a:pt x="502913" y="166826"/>
                      <a:pt x="506660" y="166826"/>
                    </a:cubicBezTo>
                    <a:close/>
                    <a:moveTo>
                      <a:pt x="1919565" y="152163"/>
                    </a:moveTo>
                    <a:cubicBezTo>
                      <a:pt x="1922592" y="151842"/>
                      <a:pt x="1925789" y="152343"/>
                      <a:pt x="1928442" y="153741"/>
                    </a:cubicBezTo>
                    <a:lnTo>
                      <a:pt x="1942994" y="161410"/>
                    </a:lnTo>
                    <a:cubicBezTo>
                      <a:pt x="1948300" y="164206"/>
                      <a:pt x="1949417" y="169535"/>
                      <a:pt x="1945489" y="173312"/>
                    </a:cubicBezTo>
                    <a:lnTo>
                      <a:pt x="1929239" y="188936"/>
                    </a:lnTo>
                    <a:cubicBezTo>
                      <a:pt x="1925312" y="192714"/>
                      <a:pt x="1917825" y="193509"/>
                      <a:pt x="1912519" y="190713"/>
                    </a:cubicBezTo>
                    <a:lnTo>
                      <a:pt x="1897967" y="183043"/>
                    </a:lnTo>
                    <a:cubicBezTo>
                      <a:pt x="1892662" y="180247"/>
                      <a:pt x="1891544" y="174918"/>
                      <a:pt x="1895473" y="171141"/>
                    </a:cubicBezTo>
                    <a:lnTo>
                      <a:pt x="1911723" y="155516"/>
                    </a:lnTo>
                    <a:cubicBezTo>
                      <a:pt x="1913686" y="153628"/>
                      <a:pt x="1916540" y="152485"/>
                      <a:pt x="1919565" y="152163"/>
                    </a:cubicBezTo>
                    <a:close/>
                    <a:moveTo>
                      <a:pt x="1289062" y="152163"/>
                    </a:moveTo>
                    <a:cubicBezTo>
                      <a:pt x="1292089" y="151842"/>
                      <a:pt x="1295286" y="152343"/>
                      <a:pt x="1297939" y="153741"/>
                    </a:cubicBezTo>
                    <a:lnTo>
                      <a:pt x="1312491" y="161410"/>
                    </a:lnTo>
                    <a:cubicBezTo>
                      <a:pt x="1317797" y="164206"/>
                      <a:pt x="1318914" y="169535"/>
                      <a:pt x="1314986" y="173312"/>
                    </a:cubicBezTo>
                    <a:lnTo>
                      <a:pt x="1298736" y="188936"/>
                    </a:lnTo>
                    <a:cubicBezTo>
                      <a:pt x="1294808" y="192714"/>
                      <a:pt x="1287322" y="193509"/>
                      <a:pt x="1282016" y="190713"/>
                    </a:cubicBezTo>
                    <a:lnTo>
                      <a:pt x="1267464" y="183043"/>
                    </a:lnTo>
                    <a:cubicBezTo>
                      <a:pt x="1262159" y="180247"/>
                      <a:pt x="1261041" y="174918"/>
                      <a:pt x="1264970" y="171141"/>
                    </a:cubicBezTo>
                    <a:lnTo>
                      <a:pt x="1281219" y="155516"/>
                    </a:lnTo>
                    <a:cubicBezTo>
                      <a:pt x="1283183" y="153628"/>
                      <a:pt x="1286037" y="152485"/>
                      <a:pt x="1289062" y="152163"/>
                    </a:cubicBezTo>
                    <a:close/>
                    <a:moveTo>
                      <a:pt x="659753" y="152163"/>
                    </a:moveTo>
                    <a:cubicBezTo>
                      <a:pt x="662779" y="151842"/>
                      <a:pt x="665976" y="152343"/>
                      <a:pt x="668629" y="153741"/>
                    </a:cubicBezTo>
                    <a:lnTo>
                      <a:pt x="683181" y="161410"/>
                    </a:lnTo>
                    <a:cubicBezTo>
                      <a:pt x="688487" y="164206"/>
                      <a:pt x="689604" y="169535"/>
                      <a:pt x="685676" y="173312"/>
                    </a:cubicBezTo>
                    <a:lnTo>
                      <a:pt x="669426" y="188936"/>
                    </a:lnTo>
                    <a:cubicBezTo>
                      <a:pt x="665498" y="192714"/>
                      <a:pt x="658013" y="193509"/>
                      <a:pt x="652706" y="190713"/>
                    </a:cubicBezTo>
                    <a:lnTo>
                      <a:pt x="638154" y="183043"/>
                    </a:lnTo>
                    <a:cubicBezTo>
                      <a:pt x="632848" y="180247"/>
                      <a:pt x="631731" y="174918"/>
                      <a:pt x="635660" y="171141"/>
                    </a:cubicBezTo>
                    <a:lnTo>
                      <a:pt x="651909" y="155516"/>
                    </a:lnTo>
                    <a:cubicBezTo>
                      <a:pt x="653873" y="153628"/>
                      <a:pt x="656727" y="152485"/>
                      <a:pt x="659753" y="152163"/>
                    </a:cubicBezTo>
                    <a:close/>
                    <a:moveTo>
                      <a:pt x="1989691" y="147211"/>
                    </a:moveTo>
                    <a:cubicBezTo>
                      <a:pt x="1991532" y="147269"/>
                      <a:pt x="1993342" y="147827"/>
                      <a:pt x="1994684" y="148871"/>
                    </a:cubicBezTo>
                    <a:lnTo>
                      <a:pt x="2000444" y="153352"/>
                    </a:lnTo>
                    <a:cubicBezTo>
                      <a:pt x="2003128" y="155441"/>
                      <a:pt x="2002926" y="158682"/>
                      <a:pt x="1999992" y="160593"/>
                    </a:cubicBezTo>
                    <a:lnTo>
                      <a:pt x="1993697" y="164694"/>
                    </a:lnTo>
                    <a:cubicBezTo>
                      <a:pt x="1990764" y="166604"/>
                      <a:pt x="1986210" y="166461"/>
                      <a:pt x="1983525" y="164372"/>
                    </a:cubicBezTo>
                    <a:lnTo>
                      <a:pt x="1977765" y="159891"/>
                    </a:lnTo>
                    <a:cubicBezTo>
                      <a:pt x="1975081" y="157803"/>
                      <a:pt x="1975283" y="154561"/>
                      <a:pt x="1978216" y="152650"/>
                    </a:cubicBezTo>
                    <a:lnTo>
                      <a:pt x="1984512" y="148549"/>
                    </a:lnTo>
                    <a:cubicBezTo>
                      <a:pt x="1985978" y="147594"/>
                      <a:pt x="1987850" y="147153"/>
                      <a:pt x="1989691" y="147211"/>
                    </a:cubicBezTo>
                    <a:close/>
                    <a:moveTo>
                      <a:pt x="1359188" y="147211"/>
                    </a:moveTo>
                    <a:cubicBezTo>
                      <a:pt x="1361029" y="147269"/>
                      <a:pt x="1362838" y="147827"/>
                      <a:pt x="1364180" y="148871"/>
                    </a:cubicBezTo>
                    <a:lnTo>
                      <a:pt x="1369940" y="153352"/>
                    </a:lnTo>
                    <a:cubicBezTo>
                      <a:pt x="1372625" y="155441"/>
                      <a:pt x="1372422" y="158682"/>
                      <a:pt x="1369489" y="160593"/>
                    </a:cubicBezTo>
                    <a:lnTo>
                      <a:pt x="1363194" y="164694"/>
                    </a:lnTo>
                    <a:cubicBezTo>
                      <a:pt x="1360261" y="166604"/>
                      <a:pt x="1355706" y="166461"/>
                      <a:pt x="1353022" y="164372"/>
                    </a:cubicBezTo>
                    <a:lnTo>
                      <a:pt x="1347262" y="159891"/>
                    </a:lnTo>
                    <a:cubicBezTo>
                      <a:pt x="1344578" y="157803"/>
                      <a:pt x="1344780" y="154561"/>
                      <a:pt x="1347713" y="152650"/>
                    </a:cubicBezTo>
                    <a:lnTo>
                      <a:pt x="1354009" y="148549"/>
                    </a:lnTo>
                    <a:cubicBezTo>
                      <a:pt x="1355475" y="147594"/>
                      <a:pt x="1357347" y="147153"/>
                      <a:pt x="1359188" y="147211"/>
                    </a:cubicBezTo>
                    <a:close/>
                    <a:moveTo>
                      <a:pt x="729878" y="147211"/>
                    </a:moveTo>
                    <a:cubicBezTo>
                      <a:pt x="731719" y="147269"/>
                      <a:pt x="733529" y="147827"/>
                      <a:pt x="734871" y="148871"/>
                    </a:cubicBezTo>
                    <a:lnTo>
                      <a:pt x="740630" y="153352"/>
                    </a:lnTo>
                    <a:cubicBezTo>
                      <a:pt x="743315" y="155441"/>
                      <a:pt x="743113" y="158682"/>
                      <a:pt x="740180" y="160593"/>
                    </a:cubicBezTo>
                    <a:lnTo>
                      <a:pt x="733884" y="164694"/>
                    </a:lnTo>
                    <a:cubicBezTo>
                      <a:pt x="730951" y="166604"/>
                      <a:pt x="726396" y="166461"/>
                      <a:pt x="723712" y="164372"/>
                    </a:cubicBezTo>
                    <a:lnTo>
                      <a:pt x="717953" y="159891"/>
                    </a:lnTo>
                    <a:cubicBezTo>
                      <a:pt x="715268" y="157803"/>
                      <a:pt x="715470" y="154561"/>
                      <a:pt x="718404" y="152650"/>
                    </a:cubicBezTo>
                    <a:lnTo>
                      <a:pt x="724699" y="148549"/>
                    </a:lnTo>
                    <a:cubicBezTo>
                      <a:pt x="726165" y="147594"/>
                      <a:pt x="728037" y="147153"/>
                      <a:pt x="729878" y="147211"/>
                    </a:cubicBezTo>
                    <a:close/>
                    <a:moveTo>
                      <a:pt x="2067324" y="147210"/>
                    </a:moveTo>
                    <a:cubicBezTo>
                      <a:pt x="2069165" y="147268"/>
                      <a:pt x="2070975" y="147826"/>
                      <a:pt x="2072317" y="148870"/>
                    </a:cubicBezTo>
                    <a:lnTo>
                      <a:pt x="2078077" y="153352"/>
                    </a:lnTo>
                    <a:cubicBezTo>
                      <a:pt x="2080761" y="155440"/>
                      <a:pt x="2080559" y="158681"/>
                      <a:pt x="2077626" y="160592"/>
                    </a:cubicBezTo>
                    <a:lnTo>
                      <a:pt x="2071330" y="164693"/>
                    </a:lnTo>
                    <a:cubicBezTo>
                      <a:pt x="2068397" y="166603"/>
                      <a:pt x="2063843" y="166460"/>
                      <a:pt x="2061159" y="164372"/>
                    </a:cubicBezTo>
                    <a:lnTo>
                      <a:pt x="2055399" y="159890"/>
                    </a:lnTo>
                    <a:cubicBezTo>
                      <a:pt x="2052715" y="157802"/>
                      <a:pt x="2052917" y="154560"/>
                      <a:pt x="2055850" y="152650"/>
                    </a:cubicBezTo>
                    <a:lnTo>
                      <a:pt x="2062146" y="148549"/>
                    </a:lnTo>
                    <a:cubicBezTo>
                      <a:pt x="2063612" y="147594"/>
                      <a:pt x="2065484" y="147152"/>
                      <a:pt x="2067324" y="147210"/>
                    </a:cubicBezTo>
                    <a:close/>
                    <a:moveTo>
                      <a:pt x="1436694" y="147210"/>
                    </a:moveTo>
                    <a:cubicBezTo>
                      <a:pt x="1438535" y="147268"/>
                      <a:pt x="1440345" y="147826"/>
                      <a:pt x="1441687" y="148870"/>
                    </a:cubicBezTo>
                    <a:lnTo>
                      <a:pt x="1447447" y="153352"/>
                    </a:lnTo>
                    <a:cubicBezTo>
                      <a:pt x="1450131" y="155440"/>
                      <a:pt x="1449928" y="158681"/>
                      <a:pt x="1446995" y="160592"/>
                    </a:cubicBezTo>
                    <a:lnTo>
                      <a:pt x="1440700" y="164693"/>
                    </a:lnTo>
                    <a:cubicBezTo>
                      <a:pt x="1437766" y="166603"/>
                      <a:pt x="1433213" y="166460"/>
                      <a:pt x="1430529" y="164372"/>
                    </a:cubicBezTo>
                    <a:lnTo>
                      <a:pt x="1424768" y="159890"/>
                    </a:lnTo>
                    <a:cubicBezTo>
                      <a:pt x="1422085" y="157802"/>
                      <a:pt x="1422286" y="154560"/>
                      <a:pt x="1425220" y="152650"/>
                    </a:cubicBezTo>
                    <a:lnTo>
                      <a:pt x="1431515" y="148549"/>
                    </a:lnTo>
                    <a:cubicBezTo>
                      <a:pt x="1432982" y="147594"/>
                      <a:pt x="1434854" y="147152"/>
                      <a:pt x="1436694" y="147210"/>
                    </a:cubicBezTo>
                    <a:close/>
                    <a:moveTo>
                      <a:pt x="806191" y="147210"/>
                    </a:moveTo>
                    <a:cubicBezTo>
                      <a:pt x="808031" y="147268"/>
                      <a:pt x="809841" y="147826"/>
                      <a:pt x="811183" y="148870"/>
                    </a:cubicBezTo>
                    <a:lnTo>
                      <a:pt x="816943" y="153352"/>
                    </a:lnTo>
                    <a:cubicBezTo>
                      <a:pt x="819628" y="155440"/>
                      <a:pt x="819425" y="158681"/>
                      <a:pt x="816492" y="160592"/>
                    </a:cubicBezTo>
                    <a:lnTo>
                      <a:pt x="810197" y="164693"/>
                    </a:lnTo>
                    <a:cubicBezTo>
                      <a:pt x="807263" y="166603"/>
                      <a:pt x="802710" y="166460"/>
                      <a:pt x="800025" y="164372"/>
                    </a:cubicBezTo>
                    <a:lnTo>
                      <a:pt x="794265" y="159890"/>
                    </a:lnTo>
                    <a:cubicBezTo>
                      <a:pt x="791581" y="157802"/>
                      <a:pt x="791783" y="154560"/>
                      <a:pt x="794716" y="152650"/>
                    </a:cubicBezTo>
                    <a:lnTo>
                      <a:pt x="801011" y="148549"/>
                    </a:lnTo>
                    <a:cubicBezTo>
                      <a:pt x="802478" y="147594"/>
                      <a:pt x="804350" y="147152"/>
                      <a:pt x="806191" y="147210"/>
                    </a:cubicBezTo>
                    <a:close/>
                    <a:moveTo>
                      <a:pt x="176881" y="147210"/>
                    </a:moveTo>
                    <a:cubicBezTo>
                      <a:pt x="178721" y="147268"/>
                      <a:pt x="180531" y="147826"/>
                      <a:pt x="181873" y="148870"/>
                    </a:cubicBezTo>
                    <a:lnTo>
                      <a:pt x="187634" y="153352"/>
                    </a:lnTo>
                    <a:cubicBezTo>
                      <a:pt x="190318" y="155440"/>
                      <a:pt x="190115" y="158681"/>
                      <a:pt x="187182" y="160592"/>
                    </a:cubicBezTo>
                    <a:lnTo>
                      <a:pt x="180887" y="164693"/>
                    </a:lnTo>
                    <a:cubicBezTo>
                      <a:pt x="177953" y="166603"/>
                      <a:pt x="173400" y="166460"/>
                      <a:pt x="170716" y="164372"/>
                    </a:cubicBezTo>
                    <a:lnTo>
                      <a:pt x="164955" y="159890"/>
                    </a:lnTo>
                    <a:cubicBezTo>
                      <a:pt x="162272" y="157802"/>
                      <a:pt x="162474" y="154560"/>
                      <a:pt x="165407" y="152650"/>
                    </a:cubicBezTo>
                    <a:lnTo>
                      <a:pt x="171702" y="148549"/>
                    </a:lnTo>
                    <a:cubicBezTo>
                      <a:pt x="173168" y="147594"/>
                      <a:pt x="175040" y="147152"/>
                      <a:pt x="176881" y="147210"/>
                    </a:cubicBezTo>
                    <a:close/>
                    <a:moveTo>
                      <a:pt x="2332504" y="145219"/>
                    </a:moveTo>
                    <a:cubicBezTo>
                      <a:pt x="2335811" y="145261"/>
                      <a:pt x="2339094" y="146200"/>
                      <a:pt x="2341572" y="148028"/>
                    </a:cubicBezTo>
                    <a:lnTo>
                      <a:pt x="2363121" y="163921"/>
                    </a:lnTo>
                    <a:cubicBezTo>
                      <a:pt x="2368076" y="167576"/>
                      <a:pt x="2367931" y="173399"/>
                      <a:pt x="2362797" y="176926"/>
                    </a:cubicBezTo>
                    <a:lnTo>
                      <a:pt x="2348715" y="186602"/>
                    </a:lnTo>
                    <a:cubicBezTo>
                      <a:pt x="2343579" y="190130"/>
                      <a:pt x="2335400" y="190027"/>
                      <a:pt x="2330444" y="186372"/>
                    </a:cubicBezTo>
                    <a:lnTo>
                      <a:pt x="2308896" y="170479"/>
                    </a:lnTo>
                    <a:cubicBezTo>
                      <a:pt x="2303940" y="166824"/>
                      <a:pt x="2304085" y="161001"/>
                      <a:pt x="2309219" y="157473"/>
                    </a:cubicBezTo>
                    <a:lnTo>
                      <a:pt x="2323302" y="147797"/>
                    </a:lnTo>
                    <a:cubicBezTo>
                      <a:pt x="2325869" y="146033"/>
                      <a:pt x="2329198" y="145177"/>
                      <a:pt x="2332504" y="145219"/>
                    </a:cubicBezTo>
                    <a:close/>
                    <a:moveTo>
                      <a:pt x="1701873" y="145219"/>
                    </a:moveTo>
                    <a:cubicBezTo>
                      <a:pt x="1705180" y="145261"/>
                      <a:pt x="1708464" y="146200"/>
                      <a:pt x="1710942" y="148028"/>
                    </a:cubicBezTo>
                    <a:lnTo>
                      <a:pt x="1732490" y="163921"/>
                    </a:lnTo>
                    <a:cubicBezTo>
                      <a:pt x="1737446" y="167576"/>
                      <a:pt x="1737301" y="173399"/>
                      <a:pt x="1732167" y="176926"/>
                    </a:cubicBezTo>
                    <a:lnTo>
                      <a:pt x="1718084" y="186602"/>
                    </a:lnTo>
                    <a:cubicBezTo>
                      <a:pt x="1712949" y="190130"/>
                      <a:pt x="1704769" y="190027"/>
                      <a:pt x="1699813" y="186372"/>
                    </a:cubicBezTo>
                    <a:lnTo>
                      <a:pt x="1678266" y="170479"/>
                    </a:lnTo>
                    <a:cubicBezTo>
                      <a:pt x="1673310" y="166824"/>
                      <a:pt x="1673454" y="161001"/>
                      <a:pt x="1678589" y="157473"/>
                    </a:cubicBezTo>
                    <a:lnTo>
                      <a:pt x="1692671" y="147797"/>
                    </a:lnTo>
                    <a:cubicBezTo>
                      <a:pt x="1695239" y="146033"/>
                      <a:pt x="1698568" y="145177"/>
                      <a:pt x="1701873" y="145219"/>
                    </a:cubicBezTo>
                    <a:close/>
                    <a:moveTo>
                      <a:pt x="1071370" y="145219"/>
                    </a:moveTo>
                    <a:cubicBezTo>
                      <a:pt x="1074677" y="145261"/>
                      <a:pt x="1077961" y="146200"/>
                      <a:pt x="1080439" y="148028"/>
                    </a:cubicBezTo>
                    <a:lnTo>
                      <a:pt x="1101987" y="163921"/>
                    </a:lnTo>
                    <a:cubicBezTo>
                      <a:pt x="1106942" y="167576"/>
                      <a:pt x="1106797" y="173399"/>
                      <a:pt x="1101663" y="176926"/>
                    </a:cubicBezTo>
                    <a:lnTo>
                      <a:pt x="1087580" y="186602"/>
                    </a:lnTo>
                    <a:cubicBezTo>
                      <a:pt x="1082446" y="190130"/>
                      <a:pt x="1074266" y="190027"/>
                      <a:pt x="1069310" y="186372"/>
                    </a:cubicBezTo>
                    <a:lnTo>
                      <a:pt x="1047762" y="170479"/>
                    </a:lnTo>
                    <a:cubicBezTo>
                      <a:pt x="1042806" y="166824"/>
                      <a:pt x="1042951" y="161001"/>
                      <a:pt x="1048086" y="157473"/>
                    </a:cubicBezTo>
                    <a:lnTo>
                      <a:pt x="1062168" y="147797"/>
                    </a:lnTo>
                    <a:cubicBezTo>
                      <a:pt x="1064735" y="146033"/>
                      <a:pt x="1068064" y="145177"/>
                      <a:pt x="1071370" y="145219"/>
                    </a:cubicBezTo>
                    <a:close/>
                    <a:moveTo>
                      <a:pt x="442060" y="145219"/>
                    </a:moveTo>
                    <a:cubicBezTo>
                      <a:pt x="445367" y="145261"/>
                      <a:pt x="448651" y="146200"/>
                      <a:pt x="451129" y="148028"/>
                    </a:cubicBezTo>
                    <a:lnTo>
                      <a:pt x="472677" y="163921"/>
                    </a:lnTo>
                    <a:cubicBezTo>
                      <a:pt x="477633" y="167576"/>
                      <a:pt x="477487" y="173399"/>
                      <a:pt x="472354" y="176926"/>
                    </a:cubicBezTo>
                    <a:lnTo>
                      <a:pt x="458271" y="186602"/>
                    </a:lnTo>
                    <a:cubicBezTo>
                      <a:pt x="453136" y="190130"/>
                      <a:pt x="444956" y="190027"/>
                      <a:pt x="440001" y="186372"/>
                    </a:cubicBezTo>
                    <a:lnTo>
                      <a:pt x="418452" y="170479"/>
                    </a:lnTo>
                    <a:cubicBezTo>
                      <a:pt x="413497" y="166824"/>
                      <a:pt x="413641" y="161001"/>
                      <a:pt x="418776" y="157473"/>
                    </a:cubicBezTo>
                    <a:lnTo>
                      <a:pt x="432859" y="147797"/>
                    </a:lnTo>
                    <a:cubicBezTo>
                      <a:pt x="435425" y="146033"/>
                      <a:pt x="438755" y="145177"/>
                      <a:pt x="442060" y="145219"/>
                    </a:cubicBezTo>
                    <a:close/>
                    <a:moveTo>
                      <a:pt x="2021475" y="136433"/>
                    </a:moveTo>
                    <a:lnTo>
                      <a:pt x="2024980" y="136433"/>
                    </a:lnTo>
                    <a:lnTo>
                      <a:pt x="2032042" y="136433"/>
                    </a:lnTo>
                    <a:cubicBezTo>
                      <a:pt x="2038098" y="136433"/>
                      <a:pt x="2043007" y="139928"/>
                      <a:pt x="2043007" y="144239"/>
                    </a:cubicBezTo>
                    <a:cubicBezTo>
                      <a:pt x="2043007" y="147487"/>
                      <a:pt x="2043007" y="150735"/>
                      <a:pt x="2043007" y="153984"/>
                    </a:cubicBezTo>
                    <a:cubicBezTo>
                      <a:pt x="2043007" y="158294"/>
                      <a:pt x="2038098" y="161789"/>
                      <a:pt x="2032043" y="161789"/>
                    </a:cubicBezTo>
                    <a:lnTo>
                      <a:pt x="2024980" y="161789"/>
                    </a:lnTo>
                    <a:lnTo>
                      <a:pt x="2021475" y="161789"/>
                    </a:lnTo>
                    <a:cubicBezTo>
                      <a:pt x="2015420" y="161789"/>
                      <a:pt x="2010511" y="158295"/>
                      <a:pt x="2010511" y="153984"/>
                    </a:cubicBezTo>
                    <a:lnTo>
                      <a:pt x="2010511" y="144238"/>
                    </a:lnTo>
                    <a:cubicBezTo>
                      <a:pt x="2010511" y="139927"/>
                      <a:pt x="2015420" y="136433"/>
                      <a:pt x="2021475" y="136433"/>
                    </a:cubicBezTo>
                    <a:close/>
                    <a:moveTo>
                      <a:pt x="1390971" y="136433"/>
                    </a:moveTo>
                    <a:lnTo>
                      <a:pt x="1394350" y="136433"/>
                    </a:lnTo>
                    <a:lnTo>
                      <a:pt x="1401412" y="136433"/>
                    </a:lnTo>
                    <a:cubicBezTo>
                      <a:pt x="1407467" y="136433"/>
                      <a:pt x="1412376" y="139928"/>
                      <a:pt x="1412376" y="144239"/>
                    </a:cubicBezTo>
                    <a:cubicBezTo>
                      <a:pt x="1412377" y="147487"/>
                      <a:pt x="1412377" y="150735"/>
                      <a:pt x="1412377" y="153984"/>
                    </a:cubicBezTo>
                    <a:cubicBezTo>
                      <a:pt x="1412376" y="158294"/>
                      <a:pt x="1407467" y="161789"/>
                      <a:pt x="1401413" y="161789"/>
                    </a:cubicBezTo>
                    <a:lnTo>
                      <a:pt x="1394350" y="161789"/>
                    </a:lnTo>
                    <a:lnTo>
                      <a:pt x="1390972" y="161789"/>
                    </a:lnTo>
                    <a:cubicBezTo>
                      <a:pt x="1384917" y="161789"/>
                      <a:pt x="1380008" y="158295"/>
                      <a:pt x="1380008" y="153984"/>
                    </a:cubicBezTo>
                    <a:lnTo>
                      <a:pt x="1380008" y="144238"/>
                    </a:lnTo>
                    <a:cubicBezTo>
                      <a:pt x="1380008" y="139927"/>
                      <a:pt x="1384917" y="136433"/>
                      <a:pt x="1390971" y="136433"/>
                    </a:cubicBezTo>
                    <a:close/>
                    <a:moveTo>
                      <a:pt x="761662" y="136433"/>
                    </a:moveTo>
                    <a:lnTo>
                      <a:pt x="763846" y="136433"/>
                    </a:lnTo>
                    <a:lnTo>
                      <a:pt x="770909" y="136433"/>
                    </a:lnTo>
                    <a:cubicBezTo>
                      <a:pt x="776964" y="136433"/>
                      <a:pt x="781873" y="139928"/>
                      <a:pt x="781873" y="144239"/>
                    </a:cubicBezTo>
                    <a:cubicBezTo>
                      <a:pt x="781873" y="147487"/>
                      <a:pt x="781873" y="150735"/>
                      <a:pt x="781874" y="153984"/>
                    </a:cubicBezTo>
                    <a:cubicBezTo>
                      <a:pt x="781873" y="158294"/>
                      <a:pt x="776964" y="161789"/>
                      <a:pt x="770909" y="161789"/>
                    </a:cubicBezTo>
                    <a:lnTo>
                      <a:pt x="763846" y="161789"/>
                    </a:lnTo>
                    <a:lnTo>
                      <a:pt x="761663" y="161789"/>
                    </a:lnTo>
                    <a:cubicBezTo>
                      <a:pt x="755607" y="161789"/>
                      <a:pt x="750698" y="158295"/>
                      <a:pt x="750698" y="153984"/>
                    </a:cubicBezTo>
                    <a:lnTo>
                      <a:pt x="750698" y="144238"/>
                    </a:lnTo>
                    <a:cubicBezTo>
                      <a:pt x="750698" y="139927"/>
                      <a:pt x="755607" y="136433"/>
                      <a:pt x="761662" y="136433"/>
                    </a:cubicBezTo>
                    <a:close/>
                    <a:moveTo>
                      <a:pt x="131159" y="136433"/>
                    </a:moveTo>
                    <a:lnTo>
                      <a:pt x="134537" y="136433"/>
                    </a:lnTo>
                    <a:lnTo>
                      <a:pt x="141599" y="136433"/>
                    </a:lnTo>
                    <a:cubicBezTo>
                      <a:pt x="147655" y="136433"/>
                      <a:pt x="152564" y="139928"/>
                      <a:pt x="152564" y="144239"/>
                    </a:cubicBezTo>
                    <a:cubicBezTo>
                      <a:pt x="152564" y="147487"/>
                      <a:pt x="152564" y="150735"/>
                      <a:pt x="152564" y="153984"/>
                    </a:cubicBezTo>
                    <a:cubicBezTo>
                      <a:pt x="152564" y="158294"/>
                      <a:pt x="147655" y="161789"/>
                      <a:pt x="141599" y="161789"/>
                    </a:cubicBezTo>
                    <a:lnTo>
                      <a:pt x="134537" y="161789"/>
                    </a:lnTo>
                    <a:lnTo>
                      <a:pt x="131159" y="161789"/>
                    </a:lnTo>
                    <a:cubicBezTo>
                      <a:pt x="125103" y="161789"/>
                      <a:pt x="120194" y="158295"/>
                      <a:pt x="120194" y="153984"/>
                    </a:cubicBezTo>
                    <a:lnTo>
                      <a:pt x="120194" y="144238"/>
                    </a:lnTo>
                    <a:cubicBezTo>
                      <a:pt x="120194" y="139927"/>
                      <a:pt x="125103" y="136433"/>
                      <a:pt x="131159" y="136433"/>
                    </a:cubicBezTo>
                    <a:close/>
                    <a:moveTo>
                      <a:pt x="2356365" y="126805"/>
                    </a:moveTo>
                    <a:cubicBezTo>
                      <a:pt x="2358205" y="126863"/>
                      <a:pt x="2360015" y="127421"/>
                      <a:pt x="2361357" y="128465"/>
                    </a:cubicBezTo>
                    <a:lnTo>
                      <a:pt x="2367117" y="132946"/>
                    </a:lnTo>
                    <a:cubicBezTo>
                      <a:pt x="2369801" y="135035"/>
                      <a:pt x="2369599" y="138276"/>
                      <a:pt x="2366666" y="140187"/>
                    </a:cubicBezTo>
                    <a:lnTo>
                      <a:pt x="2360371" y="144288"/>
                    </a:lnTo>
                    <a:cubicBezTo>
                      <a:pt x="2357436" y="146198"/>
                      <a:pt x="2352884" y="146055"/>
                      <a:pt x="2350199" y="143966"/>
                    </a:cubicBezTo>
                    <a:lnTo>
                      <a:pt x="2344439" y="139485"/>
                    </a:lnTo>
                    <a:cubicBezTo>
                      <a:pt x="2341755" y="137397"/>
                      <a:pt x="2341958" y="134156"/>
                      <a:pt x="2344890" y="132245"/>
                    </a:cubicBezTo>
                    <a:lnTo>
                      <a:pt x="2351185" y="128144"/>
                    </a:lnTo>
                    <a:cubicBezTo>
                      <a:pt x="2352652" y="127189"/>
                      <a:pt x="2354524" y="126747"/>
                      <a:pt x="2356365" y="126805"/>
                    </a:cubicBezTo>
                    <a:close/>
                    <a:moveTo>
                      <a:pt x="1725734" y="126805"/>
                    </a:moveTo>
                    <a:cubicBezTo>
                      <a:pt x="1727575" y="126863"/>
                      <a:pt x="1729384" y="127421"/>
                      <a:pt x="1730726" y="128465"/>
                    </a:cubicBezTo>
                    <a:lnTo>
                      <a:pt x="1736487" y="132946"/>
                    </a:lnTo>
                    <a:cubicBezTo>
                      <a:pt x="1739171" y="135035"/>
                      <a:pt x="1738968" y="138276"/>
                      <a:pt x="1736035" y="140187"/>
                    </a:cubicBezTo>
                    <a:lnTo>
                      <a:pt x="1729740" y="144288"/>
                    </a:lnTo>
                    <a:cubicBezTo>
                      <a:pt x="1726806" y="146198"/>
                      <a:pt x="1722253" y="146055"/>
                      <a:pt x="1719569" y="143966"/>
                    </a:cubicBezTo>
                    <a:lnTo>
                      <a:pt x="1713809" y="139485"/>
                    </a:lnTo>
                    <a:cubicBezTo>
                      <a:pt x="1711125" y="137397"/>
                      <a:pt x="1711327" y="134156"/>
                      <a:pt x="1714260" y="132245"/>
                    </a:cubicBezTo>
                    <a:lnTo>
                      <a:pt x="1720555" y="128144"/>
                    </a:lnTo>
                    <a:cubicBezTo>
                      <a:pt x="1722022" y="127189"/>
                      <a:pt x="1723893" y="126747"/>
                      <a:pt x="1725734" y="126805"/>
                    </a:cubicBezTo>
                    <a:close/>
                    <a:moveTo>
                      <a:pt x="1095231" y="126805"/>
                    </a:moveTo>
                    <a:cubicBezTo>
                      <a:pt x="1097071" y="126863"/>
                      <a:pt x="1098881" y="127421"/>
                      <a:pt x="1100223" y="128465"/>
                    </a:cubicBezTo>
                    <a:lnTo>
                      <a:pt x="1105983" y="132946"/>
                    </a:lnTo>
                    <a:cubicBezTo>
                      <a:pt x="1108668" y="135035"/>
                      <a:pt x="1108465" y="138276"/>
                      <a:pt x="1105532" y="140187"/>
                    </a:cubicBezTo>
                    <a:lnTo>
                      <a:pt x="1099237" y="144288"/>
                    </a:lnTo>
                    <a:cubicBezTo>
                      <a:pt x="1096303" y="146198"/>
                      <a:pt x="1091749" y="146055"/>
                      <a:pt x="1089066" y="143966"/>
                    </a:cubicBezTo>
                    <a:lnTo>
                      <a:pt x="1083305" y="139485"/>
                    </a:lnTo>
                    <a:cubicBezTo>
                      <a:pt x="1080621" y="137397"/>
                      <a:pt x="1080823" y="134156"/>
                      <a:pt x="1083757" y="132245"/>
                    </a:cubicBezTo>
                    <a:lnTo>
                      <a:pt x="1090052" y="128144"/>
                    </a:lnTo>
                    <a:cubicBezTo>
                      <a:pt x="1091518" y="127189"/>
                      <a:pt x="1093390" y="126747"/>
                      <a:pt x="1095231" y="126805"/>
                    </a:cubicBezTo>
                    <a:close/>
                    <a:moveTo>
                      <a:pt x="465921" y="126805"/>
                    </a:moveTo>
                    <a:cubicBezTo>
                      <a:pt x="467762" y="126863"/>
                      <a:pt x="469571" y="127421"/>
                      <a:pt x="470913" y="128465"/>
                    </a:cubicBezTo>
                    <a:lnTo>
                      <a:pt x="476674" y="132946"/>
                    </a:lnTo>
                    <a:cubicBezTo>
                      <a:pt x="479358" y="135035"/>
                      <a:pt x="479156" y="138276"/>
                      <a:pt x="476222" y="140187"/>
                    </a:cubicBezTo>
                    <a:lnTo>
                      <a:pt x="469927" y="144288"/>
                    </a:lnTo>
                    <a:cubicBezTo>
                      <a:pt x="466993" y="146198"/>
                      <a:pt x="462440" y="146055"/>
                      <a:pt x="459756" y="143966"/>
                    </a:cubicBezTo>
                    <a:lnTo>
                      <a:pt x="453996" y="139485"/>
                    </a:lnTo>
                    <a:cubicBezTo>
                      <a:pt x="451311" y="137397"/>
                      <a:pt x="451514" y="134156"/>
                      <a:pt x="454447" y="132245"/>
                    </a:cubicBezTo>
                    <a:lnTo>
                      <a:pt x="460742" y="128144"/>
                    </a:lnTo>
                    <a:cubicBezTo>
                      <a:pt x="462209" y="127189"/>
                      <a:pt x="464081" y="126747"/>
                      <a:pt x="465921" y="126805"/>
                    </a:cubicBezTo>
                    <a:close/>
                    <a:moveTo>
                      <a:pt x="2185217" y="102559"/>
                    </a:moveTo>
                    <a:cubicBezTo>
                      <a:pt x="2190434" y="102559"/>
                      <a:pt x="2195651" y="103976"/>
                      <a:pt x="2199632" y="106809"/>
                    </a:cubicBezTo>
                    <a:lnTo>
                      <a:pt x="2263057" y="151960"/>
                    </a:lnTo>
                    <a:cubicBezTo>
                      <a:pt x="2271018" y="157627"/>
                      <a:pt x="2271018" y="166815"/>
                      <a:pt x="2263057" y="172482"/>
                    </a:cubicBezTo>
                    <a:lnTo>
                      <a:pt x="2205295" y="213601"/>
                    </a:lnTo>
                    <a:cubicBezTo>
                      <a:pt x="2197334" y="219268"/>
                      <a:pt x="2184427" y="219268"/>
                      <a:pt x="2176465" y="213601"/>
                    </a:cubicBezTo>
                    <a:lnTo>
                      <a:pt x="2113040" y="168450"/>
                    </a:lnTo>
                    <a:cubicBezTo>
                      <a:pt x="2105078" y="162783"/>
                      <a:pt x="2105078" y="153595"/>
                      <a:pt x="2113039" y="147928"/>
                    </a:cubicBezTo>
                    <a:lnTo>
                      <a:pt x="2170801" y="106809"/>
                    </a:lnTo>
                    <a:cubicBezTo>
                      <a:pt x="2174782" y="103976"/>
                      <a:pt x="2179999" y="102559"/>
                      <a:pt x="2185217" y="102559"/>
                    </a:cubicBezTo>
                    <a:close/>
                    <a:moveTo>
                      <a:pt x="1554587" y="102559"/>
                    </a:moveTo>
                    <a:cubicBezTo>
                      <a:pt x="1559804" y="102559"/>
                      <a:pt x="1565021" y="103976"/>
                      <a:pt x="1569001" y="106809"/>
                    </a:cubicBezTo>
                    <a:lnTo>
                      <a:pt x="1632427" y="151960"/>
                    </a:lnTo>
                    <a:cubicBezTo>
                      <a:pt x="1640388" y="157627"/>
                      <a:pt x="1640388" y="166815"/>
                      <a:pt x="1632427" y="172482"/>
                    </a:cubicBezTo>
                    <a:lnTo>
                      <a:pt x="1574664" y="213601"/>
                    </a:lnTo>
                    <a:cubicBezTo>
                      <a:pt x="1566703" y="219268"/>
                      <a:pt x="1553796" y="219268"/>
                      <a:pt x="1545834" y="213601"/>
                    </a:cubicBezTo>
                    <a:lnTo>
                      <a:pt x="1482409" y="168450"/>
                    </a:lnTo>
                    <a:cubicBezTo>
                      <a:pt x="1474448" y="162783"/>
                      <a:pt x="1474448" y="153595"/>
                      <a:pt x="1482409" y="147928"/>
                    </a:cubicBezTo>
                    <a:lnTo>
                      <a:pt x="1540171" y="106809"/>
                    </a:lnTo>
                    <a:cubicBezTo>
                      <a:pt x="1544151" y="103976"/>
                      <a:pt x="1549369" y="102559"/>
                      <a:pt x="1554587" y="102559"/>
                    </a:cubicBezTo>
                    <a:close/>
                    <a:moveTo>
                      <a:pt x="924083" y="102559"/>
                    </a:moveTo>
                    <a:cubicBezTo>
                      <a:pt x="929300" y="102559"/>
                      <a:pt x="934517" y="103976"/>
                      <a:pt x="938498" y="106809"/>
                    </a:cubicBezTo>
                    <a:lnTo>
                      <a:pt x="1001923" y="151960"/>
                    </a:lnTo>
                    <a:cubicBezTo>
                      <a:pt x="1009885" y="157627"/>
                      <a:pt x="1009885" y="166815"/>
                      <a:pt x="1001923" y="172482"/>
                    </a:cubicBezTo>
                    <a:lnTo>
                      <a:pt x="944161" y="213601"/>
                    </a:lnTo>
                    <a:cubicBezTo>
                      <a:pt x="936200" y="219268"/>
                      <a:pt x="923292" y="219268"/>
                      <a:pt x="915331" y="213601"/>
                    </a:cubicBezTo>
                    <a:lnTo>
                      <a:pt x="851906" y="168450"/>
                    </a:lnTo>
                    <a:cubicBezTo>
                      <a:pt x="843945" y="162783"/>
                      <a:pt x="843945" y="153595"/>
                      <a:pt x="851905" y="147928"/>
                    </a:cubicBezTo>
                    <a:lnTo>
                      <a:pt x="909667" y="106809"/>
                    </a:lnTo>
                    <a:cubicBezTo>
                      <a:pt x="913648" y="103976"/>
                      <a:pt x="918866" y="102559"/>
                      <a:pt x="924083" y="102559"/>
                    </a:cubicBezTo>
                    <a:close/>
                    <a:moveTo>
                      <a:pt x="294773" y="102559"/>
                    </a:moveTo>
                    <a:cubicBezTo>
                      <a:pt x="299990" y="102559"/>
                      <a:pt x="305208" y="103976"/>
                      <a:pt x="309188" y="106809"/>
                    </a:cubicBezTo>
                    <a:lnTo>
                      <a:pt x="372613" y="151960"/>
                    </a:lnTo>
                    <a:cubicBezTo>
                      <a:pt x="380575" y="157627"/>
                      <a:pt x="380575" y="166815"/>
                      <a:pt x="372613" y="172482"/>
                    </a:cubicBezTo>
                    <a:lnTo>
                      <a:pt x="314852" y="213601"/>
                    </a:lnTo>
                    <a:cubicBezTo>
                      <a:pt x="306891" y="219268"/>
                      <a:pt x="293983" y="219268"/>
                      <a:pt x="286021" y="213601"/>
                    </a:cubicBezTo>
                    <a:lnTo>
                      <a:pt x="222596" y="168450"/>
                    </a:lnTo>
                    <a:cubicBezTo>
                      <a:pt x="214635" y="162783"/>
                      <a:pt x="214635" y="153595"/>
                      <a:pt x="222596" y="147928"/>
                    </a:cubicBezTo>
                    <a:lnTo>
                      <a:pt x="280357" y="106809"/>
                    </a:lnTo>
                    <a:cubicBezTo>
                      <a:pt x="284338" y="103976"/>
                      <a:pt x="289556" y="102559"/>
                      <a:pt x="294773" y="102559"/>
                    </a:cubicBezTo>
                    <a:close/>
                    <a:moveTo>
                      <a:pt x="2426540" y="92531"/>
                    </a:moveTo>
                    <a:cubicBezTo>
                      <a:pt x="2429193" y="92264"/>
                      <a:pt x="2431907" y="92267"/>
                      <a:pt x="2434596" y="92555"/>
                    </a:cubicBezTo>
                    <a:cubicBezTo>
                      <a:pt x="2438179" y="92938"/>
                      <a:pt x="2441716" y="93828"/>
                      <a:pt x="2445001" y="95260"/>
                    </a:cubicBezTo>
                    <a:lnTo>
                      <a:pt x="2449585" y="97258"/>
                    </a:lnTo>
                    <a:lnTo>
                      <a:pt x="2464688" y="183258"/>
                    </a:lnTo>
                    <a:lnTo>
                      <a:pt x="2457176" y="182413"/>
                    </a:lnTo>
                    <a:lnTo>
                      <a:pt x="2393798" y="154789"/>
                    </a:lnTo>
                    <a:cubicBezTo>
                      <a:pt x="2380658" y="149062"/>
                      <a:pt x="2376528" y="136836"/>
                      <a:pt x="2384573" y="127481"/>
                    </a:cubicBezTo>
                    <a:lnTo>
                      <a:pt x="2406640" y="101827"/>
                    </a:lnTo>
                    <a:cubicBezTo>
                      <a:pt x="2411166" y="96565"/>
                      <a:pt x="2418580" y="93333"/>
                      <a:pt x="2426540" y="92531"/>
                    </a:cubicBezTo>
                    <a:close/>
                    <a:moveTo>
                      <a:pt x="1795909" y="92531"/>
                    </a:moveTo>
                    <a:cubicBezTo>
                      <a:pt x="1798563" y="92264"/>
                      <a:pt x="1801277" y="92267"/>
                      <a:pt x="1803964" y="92555"/>
                    </a:cubicBezTo>
                    <a:cubicBezTo>
                      <a:pt x="1807548" y="92938"/>
                      <a:pt x="1811085" y="93828"/>
                      <a:pt x="1814370" y="95260"/>
                    </a:cubicBezTo>
                    <a:lnTo>
                      <a:pt x="1877748" y="122884"/>
                    </a:lnTo>
                    <a:cubicBezTo>
                      <a:pt x="1890888" y="128611"/>
                      <a:pt x="1895019" y="140837"/>
                      <a:pt x="1886973" y="150192"/>
                    </a:cubicBezTo>
                    <a:lnTo>
                      <a:pt x="1864906" y="175847"/>
                    </a:lnTo>
                    <a:cubicBezTo>
                      <a:pt x="1856860" y="185201"/>
                      <a:pt x="1839686" y="188141"/>
                      <a:pt x="1826545" y="182413"/>
                    </a:cubicBezTo>
                    <a:lnTo>
                      <a:pt x="1763168" y="154789"/>
                    </a:lnTo>
                    <a:cubicBezTo>
                      <a:pt x="1750027" y="149062"/>
                      <a:pt x="1745897" y="136836"/>
                      <a:pt x="1753943" y="127481"/>
                    </a:cubicBezTo>
                    <a:lnTo>
                      <a:pt x="1776010" y="101827"/>
                    </a:lnTo>
                    <a:cubicBezTo>
                      <a:pt x="1780535" y="96565"/>
                      <a:pt x="1787950" y="93333"/>
                      <a:pt x="1795909" y="92531"/>
                    </a:cubicBezTo>
                    <a:close/>
                    <a:moveTo>
                      <a:pt x="1165406" y="92531"/>
                    </a:moveTo>
                    <a:cubicBezTo>
                      <a:pt x="1168060" y="92264"/>
                      <a:pt x="1170773" y="92267"/>
                      <a:pt x="1173461" y="92555"/>
                    </a:cubicBezTo>
                    <a:cubicBezTo>
                      <a:pt x="1177045" y="92938"/>
                      <a:pt x="1180582" y="93828"/>
                      <a:pt x="1183867" y="95260"/>
                    </a:cubicBezTo>
                    <a:lnTo>
                      <a:pt x="1247245" y="122884"/>
                    </a:lnTo>
                    <a:cubicBezTo>
                      <a:pt x="1260385" y="128611"/>
                      <a:pt x="1264515" y="140837"/>
                      <a:pt x="1256470" y="150192"/>
                    </a:cubicBezTo>
                    <a:lnTo>
                      <a:pt x="1234403" y="175847"/>
                    </a:lnTo>
                    <a:cubicBezTo>
                      <a:pt x="1226357" y="185201"/>
                      <a:pt x="1209182" y="188141"/>
                      <a:pt x="1196041" y="182413"/>
                    </a:cubicBezTo>
                    <a:lnTo>
                      <a:pt x="1132665" y="154789"/>
                    </a:lnTo>
                    <a:cubicBezTo>
                      <a:pt x="1119524" y="149062"/>
                      <a:pt x="1115394" y="136836"/>
                      <a:pt x="1123440" y="127481"/>
                    </a:cubicBezTo>
                    <a:lnTo>
                      <a:pt x="1145506" y="101827"/>
                    </a:lnTo>
                    <a:cubicBezTo>
                      <a:pt x="1150032" y="96565"/>
                      <a:pt x="1157446" y="93333"/>
                      <a:pt x="1165406" y="92531"/>
                    </a:cubicBezTo>
                    <a:close/>
                    <a:moveTo>
                      <a:pt x="536097" y="92531"/>
                    </a:moveTo>
                    <a:cubicBezTo>
                      <a:pt x="538750" y="92264"/>
                      <a:pt x="541463" y="92267"/>
                      <a:pt x="544152" y="92555"/>
                    </a:cubicBezTo>
                    <a:cubicBezTo>
                      <a:pt x="547735" y="92938"/>
                      <a:pt x="551273" y="93828"/>
                      <a:pt x="554557" y="95260"/>
                    </a:cubicBezTo>
                    <a:lnTo>
                      <a:pt x="617935" y="122884"/>
                    </a:lnTo>
                    <a:cubicBezTo>
                      <a:pt x="631075" y="128611"/>
                      <a:pt x="635206" y="140837"/>
                      <a:pt x="627160" y="150192"/>
                    </a:cubicBezTo>
                    <a:lnTo>
                      <a:pt x="605094" y="175847"/>
                    </a:lnTo>
                    <a:cubicBezTo>
                      <a:pt x="597047" y="185201"/>
                      <a:pt x="579873" y="188141"/>
                      <a:pt x="566732" y="182413"/>
                    </a:cubicBezTo>
                    <a:lnTo>
                      <a:pt x="503355" y="154789"/>
                    </a:lnTo>
                    <a:cubicBezTo>
                      <a:pt x="490215" y="149062"/>
                      <a:pt x="486084" y="136836"/>
                      <a:pt x="494130" y="127481"/>
                    </a:cubicBezTo>
                    <a:lnTo>
                      <a:pt x="516196" y="101827"/>
                    </a:lnTo>
                    <a:cubicBezTo>
                      <a:pt x="520722" y="96565"/>
                      <a:pt x="528136" y="93333"/>
                      <a:pt x="536097" y="92531"/>
                    </a:cubicBezTo>
                    <a:close/>
                    <a:moveTo>
                      <a:pt x="2375826" y="86651"/>
                    </a:moveTo>
                    <a:cubicBezTo>
                      <a:pt x="2378612" y="86893"/>
                      <a:pt x="2381267" y="87892"/>
                      <a:pt x="2383133" y="89589"/>
                    </a:cubicBezTo>
                    <a:lnTo>
                      <a:pt x="2391139" y="96875"/>
                    </a:lnTo>
                    <a:cubicBezTo>
                      <a:pt x="2394870" y="100271"/>
                      <a:pt x="2394028" y="105176"/>
                      <a:pt x="2389258" y="107832"/>
                    </a:cubicBezTo>
                    <a:lnTo>
                      <a:pt x="2378476" y="113837"/>
                    </a:lnTo>
                    <a:cubicBezTo>
                      <a:pt x="2373706" y="116493"/>
                      <a:pt x="2366815" y="115893"/>
                      <a:pt x="2363084" y="112498"/>
                    </a:cubicBezTo>
                    <a:lnTo>
                      <a:pt x="2355077" y="105212"/>
                    </a:lnTo>
                    <a:cubicBezTo>
                      <a:pt x="2351347" y="101817"/>
                      <a:pt x="2352188" y="96911"/>
                      <a:pt x="2356958" y="94255"/>
                    </a:cubicBezTo>
                    <a:lnTo>
                      <a:pt x="2367741" y="88251"/>
                    </a:lnTo>
                    <a:cubicBezTo>
                      <a:pt x="2370126" y="86923"/>
                      <a:pt x="2373041" y="86409"/>
                      <a:pt x="2375826" y="86651"/>
                    </a:cubicBezTo>
                    <a:close/>
                    <a:moveTo>
                      <a:pt x="1745195" y="86651"/>
                    </a:moveTo>
                    <a:cubicBezTo>
                      <a:pt x="1747981" y="86893"/>
                      <a:pt x="1750637" y="87892"/>
                      <a:pt x="1752502" y="89589"/>
                    </a:cubicBezTo>
                    <a:lnTo>
                      <a:pt x="1760508" y="96875"/>
                    </a:lnTo>
                    <a:cubicBezTo>
                      <a:pt x="1764239" y="100271"/>
                      <a:pt x="1763397" y="105176"/>
                      <a:pt x="1758628" y="107832"/>
                    </a:cubicBezTo>
                    <a:lnTo>
                      <a:pt x="1747845" y="113837"/>
                    </a:lnTo>
                    <a:cubicBezTo>
                      <a:pt x="1743076" y="116493"/>
                      <a:pt x="1736185" y="115893"/>
                      <a:pt x="1732454" y="112498"/>
                    </a:cubicBezTo>
                    <a:lnTo>
                      <a:pt x="1724447" y="105212"/>
                    </a:lnTo>
                    <a:cubicBezTo>
                      <a:pt x="1720716" y="101817"/>
                      <a:pt x="1721558" y="96911"/>
                      <a:pt x="1726328" y="94255"/>
                    </a:cubicBezTo>
                    <a:lnTo>
                      <a:pt x="1737110" y="88251"/>
                    </a:lnTo>
                    <a:cubicBezTo>
                      <a:pt x="1739495" y="86923"/>
                      <a:pt x="1742410" y="86409"/>
                      <a:pt x="1745195" y="86651"/>
                    </a:cubicBezTo>
                    <a:close/>
                    <a:moveTo>
                      <a:pt x="1114692" y="86651"/>
                    </a:moveTo>
                    <a:cubicBezTo>
                      <a:pt x="1117478" y="86893"/>
                      <a:pt x="1120133" y="87892"/>
                      <a:pt x="1121998" y="89589"/>
                    </a:cubicBezTo>
                    <a:lnTo>
                      <a:pt x="1130005" y="96875"/>
                    </a:lnTo>
                    <a:cubicBezTo>
                      <a:pt x="1133737" y="100271"/>
                      <a:pt x="1132894" y="105176"/>
                      <a:pt x="1128124" y="107832"/>
                    </a:cubicBezTo>
                    <a:lnTo>
                      <a:pt x="1117341" y="113837"/>
                    </a:lnTo>
                    <a:cubicBezTo>
                      <a:pt x="1112572" y="116493"/>
                      <a:pt x="1105681" y="115893"/>
                      <a:pt x="1101950" y="112498"/>
                    </a:cubicBezTo>
                    <a:lnTo>
                      <a:pt x="1093944" y="105212"/>
                    </a:lnTo>
                    <a:cubicBezTo>
                      <a:pt x="1090213" y="101817"/>
                      <a:pt x="1091055" y="96911"/>
                      <a:pt x="1095825" y="94255"/>
                    </a:cubicBezTo>
                    <a:lnTo>
                      <a:pt x="1106607" y="88251"/>
                    </a:lnTo>
                    <a:cubicBezTo>
                      <a:pt x="1108992" y="86923"/>
                      <a:pt x="1111907" y="86409"/>
                      <a:pt x="1114692" y="86651"/>
                    </a:cubicBezTo>
                    <a:close/>
                    <a:moveTo>
                      <a:pt x="485383" y="86651"/>
                    </a:moveTo>
                    <a:cubicBezTo>
                      <a:pt x="488168" y="86893"/>
                      <a:pt x="490823" y="87892"/>
                      <a:pt x="492689" y="89589"/>
                    </a:cubicBezTo>
                    <a:lnTo>
                      <a:pt x="500695" y="96875"/>
                    </a:lnTo>
                    <a:cubicBezTo>
                      <a:pt x="504427" y="100271"/>
                      <a:pt x="503584" y="105176"/>
                      <a:pt x="498815" y="107832"/>
                    </a:cubicBezTo>
                    <a:lnTo>
                      <a:pt x="488032" y="113837"/>
                    </a:lnTo>
                    <a:cubicBezTo>
                      <a:pt x="483263" y="116493"/>
                      <a:pt x="476372" y="115893"/>
                      <a:pt x="472641" y="112498"/>
                    </a:cubicBezTo>
                    <a:lnTo>
                      <a:pt x="464634" y="105212"/>
                    </a:lnTo>
                    <a:cubicBezTo>
                      <a:pt x="460903" y="101817"/>
                      <a:pt x="461745" y="96911"/>
                      <a:pt x="466515" y="94255"/>
                    </a:cubicBezTo>
                    <a:lnTo>
                      <a:pt x="477297" y="88251"/>
                    </a:lnTo>
                    <a:cubicBezTo>
                      <a:pt x="479682" y="86923"/>
                      <a:pt x="482597" y="86409"/>
                      <a:pt x="485383" y="86651"/>
                    </a:cubicBezTo>
                    <a:close/>
                    <a:moveTo>
                      <a:pt x="2307999" y="86618"/>
                    </a:moveTo>
                    <a:cubicBezTo>
                      <a:pt x="2313521" y="87099"/>
                      <a:pt x="2318787" y="89079"/>
                      <a:pt x="2322486" y="92445"/>
                    </a:cubicBezTo>
                    <a:lnTo>
                      <a:pt x="2338361" y="106891"/>
                    </a:lnTo>
                    <a:cubicBezTo>
                      <a:pt x="2345758" y="113623"/>
                      <a:pt x="2344089" y="123350"/>
                      <a:pt x="2334633" y="128616"/>
                    </a:cubicBezTo>
                    <a:lnTo>
                      <a:pt x="2300567" y="147585"/>
                    </a:lnTo>
                    <a:cubicBezTo>
                      <a:pt x="2291110" y="152851"/>
                      <a:pt x="2277446" y="151663"/>
                      <a:pt x="2270049" y="144931"/>
                    </a:cubicBezTo>
                    <a:lnTo>
                      <a:pt x="2254173" y="130484"/>
                    </a:lnTo>
                    <a:cubicBezTo>
                      <a:pt x="2246776" y="123752"/>
                      <a:pt x="2248446" y="114026"/>
                      <a:pt x="2257902" y="108760"/>
                    </a:cubicBezTo>
                    <a:lnTo>
                      <a:pt x="2291968" y="89790"/>
                    </a:lnTo>
                    <a:cubicBezTo>
                      <a:pt x="2296696" y="87157"/>
                      <a:pt x="2302477" y="86138"/>
                      <a:pt x="2307999" y="86618"/>
                    </a:cubicBezTo>
                    <a:close/>
                    <a:moveTo>
                      <a:pt x="1677368" y="86618"/>
                    </a:moveTo>
                    <a:cubicBezTo>
                      <a:pt x="1682891" y="87099"/>
                      <a:pt x="1688156" y="89079"/>
                      <a:pt x="1691856" y="92445"/>
                    </a:cubicBezTo>
                    <a:lnTo>
                      <a:pt x="1707731" y="106891"/>
                    </a:lnTo>
                    <a:cubicBezTo>
                      <a:pt x="1715128" y="113623"/>
                      <a:pt x="1713459" y="123350"/>
                      <a:pt x="1704002" y="128616"/>
                    </a:cubicBezTo>
                    <a:lnTo>
                      <a:pt x="1669937" y="147585"/>
                    </a:lnTo>
                    <a:cubicBezTo>
                      <a:pt x="1660480" y="152851"/>
                      <a:pt x="1646816" y="151663"/>
                      <a:pt x="1639419" y="144931"/>
                    </a:cubicBezTo>
                    <a:lnTo>
                      <a:pt x="1623543" y="130484"/>
                    </a:lnTo>
                    <a:cubicBezTo>
                      <a:pt x="1616146" y="123752"/>
                      <a:pt x="1617815" y="114026"/>
                      <a:pt x="1627272" y="108760"/>
                    </a:cubicBezTo>
                    <a:lnTo>
                      <a:pt x="1661338" y="89790"/>
                    </a:lnTo>
                    <a:cubicBezTo>
                      <a:pt x="1666066" y="87157"/>
                      <a:pt x="1671846" y="86138"/>
                      <a:pt x="1677368" y="86618"/>
                    </a:cubicBezTo>
                    <a:close/>
                    <a:moveTo>
                      <a:pt x="1046865" y="86618"/>
                    </a:moveTo>
                    <a:cubicBezTo>
                      <a:pt x="1052388" y="87099"/>
                      <a:pt x="1057653" y="89079"/>
                      <a:pt x="1061352" y="92445"/>
                    </a:cubicBezTo>
                    <a:lnTo>
                      <a:pt x="1077227" y="106891"/>
                    </a:lnTo>
                    <a:cubicBezTo>
                      <a:pt x="1084625" y="113623"/>
                      <a:pt x="1082956" y="123350"/>
                      <a:pt x="1073499" y="128616"/>
                    </a:cubicBezTo>
                    <a:lnTo>
                      <a:pt x="1039433" y="147585"/>
                    </a:lnTo>
                    <a:cubicBezTo>
                      <a:pt x="1029976" y="152851"/>
                      <a:pt x="1016313" y="151663"/>
                      <a:pt x="1008915" y="144931"/>
                    </a:cubicBezTo>
                    <a:lnTo>
                      <a:pt x="993040" y="130484"/>
                    </a:lnTo>
                    <a:cubicBezTo>
                      <a:pt x="985643" y="123752"/>
                      <a:pt x="987312" y="114026"/>
                      <a:pt x="996768" y="108760"/>
                    </a:cubicBezTo>
                    <a:lnTo>
                      <a:pt x="1030834" y="89790"/>
                    </a:lnTo>
                    <a:cubicBezTo>
                      <a:pt x="1035563" y="87157"/>
                      <a:pt x="1041343" y="86138"/>
                      <a:pt x="1046865" y="86618"/>
                    </a:cubicBezTo>
                    <a:close/>
                    <a:moveTo>
                      <a:pt x="417556" y="86618"/>
                    </a:moveTo>
                    <a:cubicBezTo>
                      <a:pt x="423078" y="87099"/>
                      <a:pt x="428343" y="89079"/>
                      <a:pt x="432042" y="92445"/>
                    </a:cubicBezTo>
                    <a:lnTo>
                      <a:pt x="447917" y="106891"/>
                    </a:lnTo>
                    <a:cubicBezTo>
                      <a:pt x="455315" y="113623"/>
                      <a:pt x="453646" y="123350"/>
                      <a:pt x="444190" y="128616"/>
                    </a:cubicBezTo>
                    <a:lnTo>
                      <a:pt x="410124" y="147585"/>
                    </a:lnTo>
                    <a:cubicBezTo>
                      <a:pt x="400667" y="152851"/>
                      <a:pt x="387003" y="151663"/>
                      <a:pt x="379606" y="144931"/>
                    </a:cubicBezTo>
                    <a:lnTo>
                      <a:pt x="363730" y="130484"/>
                    </a:lnTo>
                    <a:cubicBezTo>
                      <a:pt x="356333" y="123752"/>
                      <a:pt x="358002" y="114026"/>
                      <a:pt x="367459" y="108760"/>
                    </a:cubicBezTo>
                    <a:lnTo>
                      <a:pt x="401525" y="89790"/>
                    </a:lnTo>
                    <a:cubicBezTo>
                      <a:pt x="406253" y="87157"/>
                      <a:pt x="412033" y="86138"/>
                      <a:pt x="417556" y="86618"/>
                    </a:cubicBezTo>
                    <a:close/>
                    <a:moveTo>
                      <a:pt x="2102356" y="78837"/>
                    </a:moveTo>
                    <a:cubicBezTo>
                      <a:pt x="2105155" y="78837"/>
                      <a:pt x="2107953" y="79597"/>
                      <a:pt x="2110088" y="81117"/>
                    </a:cubicBezTo>
                    <a:lnTo>
                      <a:pt x="2141070" y="103172"/>
                    </a:lnTo>
                    <a:cubicBezTo>
                      <a:pt x="2145340" y="106212"/>
                      <a:pt x="2145340" y="111140"/>
                      <a:pt x="2141070" y="114180"/>
                    </a:cubicBezTo>
                    <a:lnTo>
                      <a:pt x="2097862" y="144938"/>
                    </a:lnTo>
                    <a:cubicBezTo>
                      <a:pt x="2093592" y="147977"/>
                      <a:pt x="2086669" y="147978"/>
                      <a:pt x="2082398" y="144938"/>
                    </a:cubicBezTo>
                    <a:lnTo>
                      <a:pt x="2051416" y="122883"/>
                    </a:lnTo>
                    <a:cubicBezTo>
                      <a:pt x="2047146" y="119843"/>
                      <a:pt x="2047146" y="114915"/>
                      <a:pt x="2051416" y="111875"/>
                    </a:cubicBezTo>
                    <a:lnTo>
                      <a:pt x="2094624" y="81117"/>
                    </a:lnTo>
                    <a:cubicBezTo>
                      <a:pt x="2096759" y="79597"/>
                      <a:pt x="2099557" y="78837"/>
                      <a:pt x="2102356" y="78837"/>
                    </a:cubicBezTo>
                    <a:close/>
                    <a:moveTo>
                      <a:pt x="1471725" y="78837"/>
                    </a:moveTo>
                    <a:cubicBezTo>
                      <a:pt x="1474524" y="78837"/>
                      <a:pt x="1477322" y="79597"/>
                      <a:pt x="1479457" y="81117"/>
                    </a:cubicBezTo>
                    <a:lnTo>
                      <a:pt x="1510440" y="103172"/>
                    </a:lnTo>
                    <a:cubicBezTo>
                      <a:pt x="1514710" y="106212"/>
                      <a:pt x="1514709" y="111140"/>
                      <a:pt x="1510440" y="114180"/>
                    </a:cubicBezTo>
                    <a:lnTo>
                      <a:pt x="1467232" y="144938"/>
                    </a:lnTo>
                    <a:cubicBezTo>
                      <a:pt x="1462961" y="147977"/>
                      <a:pt x="1456038" y="147978"/>
                      <a:pt x="1451768" y="144938"/>
                    </a:cubicBezTo>
                    <a:lnTo>
                      <a:pt x="1420785" y="122883"/>
                    </a:lnTo>
                    <a:cubicBezTo>
                      <a:pt x="1416516" y="119843"/>
                      <a:pt x="1416516" y="114915"/>
                      <a:pt x="1420785" y="111875"/>
                    </a:cubicBezTo>
                    <a:lnTo>
                      <a:pt x="1463993" y="81117"/>
                    </a:lnTo>
                    <a:cubicBezTo>
                      <a:pt x="1466128" y="79597"/>
                      <a:pt x="1468927" y="78837"/>
                      <a:pt x="1471725" y="78837"/>
                    </a:cubicBezTo>
                    <a:close/>
                    <a:moveTo>
                      <a:pt x="841221" y="78837"/>
                    </a:moveTo>
                    <a:cubicBezTo>
                      <a:pt x="844021" y="78837"/>
                      <a:pt x="846819" y="79597"/>
                      <a:pt x="848954" y="81117"/>
                    </a:cubicBezTo>
                    <a:lnTo>
                      <a:pt x="879936" y="103172"/>
                    </a:lnTo>
                    <a:cubicBezTo>
                      <a:pt x="884207" y="106212"/>
                      <a:pt x="884206" y="111140"/>
                      <a:pt x="879936" y="114180"/>
                    </a:cubicBezTo>
                    <a:lnTo>
                      <a:pt x="836728" y="144938"/>
                    </a:lnTo>
                    <a:cubicBezTo>
                      <a:pt x="832458" y="147977"/>
                      <a:pt x="825535" y="147978"/>
                      <a:pt x="821264" y="144938"/>
                    </a:cubicBezTo>
                    <a:lnTo>
                      <a:pt x="790282" y="122883"/>
                    </a:lnTo>
                    <a:cubicBezTo>
                      <a:pt x="786012" y="119843"/>
                      <a:pt x="786012" y="114915"/>
                      <a:pt x="790282" y="111875"/>
                    </a:cubicBezTo>
                    <a:lnTo>
                      <a:pt x="833489" y="81117"/>
                    </a:lnTo>
                    <a:cubicBezTo>
                      <a:pt x="835625" y="79597"/>
                      <a:pt x="838423" y="78837"/>
                      <a:pt x="841221" y="78837"/>
                    </a:cubicBezTo>
                    <a:close/>
                    <a:moveTo>
                      <a:pt x="211912" y="78837"/>
                    </a:moveTo>
                    <a:cubicBezTo>
                      <a:pt x="214711" y="78837"/>
                      <a:pt x="217509" y="79597"/>
                      <a:pt x="219644" y="81117"/>
                    </a:cubicBezTo>
                    <a:lnTo>
                      <a:pt x="250627" y="103172"/>
                    </a:lnTo>
                    <a:cubicBezTo>
                      <a:pt x="254897" y="106212"/>
                      <a:pt x="254896" y="111140"/>
                      <a:pt x="250627" y="114180"/>
                    </a:cubicBezTo>
                    <a:lnTo>
                      <a:pt x="207419" y="144938"/>
                    </a:lnTo>
                    <a:cubicBezTo>
                      <a:pt x="203149" y="147977"/>
                      <a:pt x="196225" y="147978"/>
                      <a:pt x="191955" y="144938"/>
                    </a:cubicBezTo>
                    <a:lnTo>
                      <a:pt x="160973" y="122883"/>
                    </a:lnTo>
                    <a:cubicBezTo>
                      <a:pt x="156702" y="119843"/>
                      <a:pt x="156702" y="114915"/>
                      <a:pt x="160973" y="111875"/>
                    </a:cubicBezTo>
                    <a:lnTo>
                      <a:pt x="204180" y="81117"/>
                    </a:lnTo>
                    <a:cubicBezTo>
                      <a:pt x="206315" y="79597"/>
                      <a:pt x="209114" y="78837"/>
                      <a:pt x="211912" y="78837"/>
                    </a:cubicBezTo>
                    <a:close/>
                    <a:moveTo>
                      <a:pt x="1862400" y="78784"/>
                    </a:moveTo>
                    <a:cubicBezTo>
                      <a:pt x="1864340" y="79164"/>
                      <a:pt x="1866076" y="80071"/>
                      <a:pt x="1867149" y="81414"/>
                    </a:cubicBezTo>
                    <a:lnTo>
                      <a:pt x="1873156" y="88938"/>
                    </a:lnTo>
                    <a:cubicBezTo>
                      <a:pt x="1875302" y="91623"/>
                      <a:pt x="1873982" y="95040"/>
                      <a:pt x="1870208" y="96567"/>
                    </a:cubicBezTo>
                    <a:lnTo>
                      <a:pt x="1859857" y="100756"/>
                    </a:lnTo>
                    <a:cubicBezTo>
                      <a:pt x="1856083" y="102283"/>
                      <a:pt x="1851284" y="101343"/>
                      <a:pt x="1849138" y="98657"/>
                    </a:cubicBezTo>
                    <a:lnTo>
                      <a:pt x="1843131" y="91134"/>
                    </a:lnTo>
                    <a:cubicBezTo>
                      <a:pt x="1840985" y="88448"/>
                      <a:pt x="1842305" y="85031"/>
                      <a:pt x="1846079" y="83504"/>
                    </a:cubicBezTo>
                    <a:lnTo>
                      <a:pt x="1856431" y="79315"/>
                    </a:lnTo>
                    <a:cubicBezTo>
                      <a:pt x="1858317" y="78552"/>
                      <a:pt x="1860460" y="78404"/>
                      <a:pt x="1862400" y="78784"/>
                    </a:cubicBezTo>
                    <a:close/>
                    <a:moveTo>
                      <a:pt x="1231897" y="78784"/>
                    </a:moveTo>
                    <a:cubicBezTo>
                      <a:pt x="1233836" y="79164"/>
                      <a:pt x="1235572" y="80071"/>
                      <a:pt x="1236646" y="81414"/>
                    </a:cubicBezTo>
                    <a:lnTo>
                      <a:pt x="1242653" y="88938"/>
                    </a:lnTo>
                    <a:cubicBezTo>
                      <a:pt x="1244799" y="91623"/>
                      <a:pt x="1243479" y="95040"/>
                      <a:pt x="1239705" y="96567"/>
                    </a:cubicBezTo>
                    <a:lnTo>
                      <a:pt x="1229354" y="100756"/>
                    </a:lnTo>
                    <a:cubicBezTo>
                      <a:pt x="1225580" y="102283"/>
                      <a:pt x="1220781" y="101343"/>
                      <a:pt x="1218635" y="98657"/>
                    </a:cubicBezTo>
                    <a:lnTo>
                      <a:pt x="1212628" y="91134"/>
                    </a:lnTo>
                    <a:cubicBezTo>
                      <a:pt x="1210482" y="88448"/>
                      <a:pt x="1211802" y="85031"/>
                      <a:pt x="1215576" y="83504"/>
                    </a:cubicBezTo>
                    <a:lnTo>
                      <a:pt x="1225927" y="79315"/>
                    </a:lnTo>
                    <a:cubicBezTo>
                      <a:pt x="1227814" y="78552"/>
                      <a:pt x="1229956" y="78404"/>
                      <a:pt x="1231897" y="78784"/>
                    </a:cubicBezTo>
                    <a:close/>
                    <a:moveTo>
                      <a:pt x="602587" y="78784"/>
                    </a:moveTo>
                    <a:cubicBezTo>
                      <a:pt x="604527" y="79164"/>
                      <a:pt x="606263" y="80071"/>
                      <a:pt x="607336" y="81414"/>
                    </a:cubicBezTo>
                    <a:lnTo>
                      <a:pt x="613343" y="88938"/>
                    </a:lnTo>
                    <a:cubicBezTo>
                      <a:pt x="615489" y="91623"/>
                      <a:pt x="614169" y="95040"/>
                      <a:pt x="610395" y="96567"/>
                    </a:cubicBezTo>
                    <a:lnTo>
                      <a:pt x="600044" y="100756"/>
                    </a:lnTo>
                    <a:cubicBezTo>
                      <a:pt x="596270" y="102283"/>
                      <a:pt x="591471" y="101343"/>
                      <a:pt x="589326" y="98657"/>
                    </a:cubicBezTo>
                    <a:lnTo>
                      <a:pt x="583318" y="91134"/>
                    </a:lnTo>
                    <a:cubicBezTo>
                      <a:pt x="581172" y="88448"/>
                      <a:pt x="582493" y="85031"/>
                      <a:pt x="586266" y="83504"/>
                    </a:cubicBezTo>
                    <a:lnTo>
                      <a:pt x="596617" y="79315"/>
                    </a:lnTo>
                    <a:cubicBezTo>
                      <a:pt x="598504" y="78552"/>
                      <a:pt x="600647" y="78404"/>
                      <a:pt x="602587" y="78784"/>
                    </a:cubicBezTo>
                    <a:close/>
                    <a:moveTo>
                      <a:pt x="2155207" y="75217"/>
                    </a:moveTo>
                    <a:lnTo>
                      <a:pt x="2168202" y="75217"/>
                    </a:lnTo>
                    <a:cubicBezTo>
                      <a:pt x="2174258" y="75217"/>
                      <a:pt x="2179166" y="78711"/>
                      <a:pt x="2179166" y="83022"/>
                    </a:cubicBezTo>
                    <a:cubicBezTo>
                      <a:pt x="2179166" y="86271"/>
                      <a:pt x="2179166" y="89519"/>
                      <a:pt x="2179166" y="92767"/>
                    </a:cubicBezTo>
                    <a:cubicBezTo>
                      <a:pt x="2179166" y="97078"/>
                      <a:pt x="2174258" y="100572"/>
                      <a:pt x="2168202" y="100572"/>
                    </a:cubicBezTo>
                    <a:lnTo>
                      <a:pt x="2155207" y="100573"/>
                    </a:lnTo>
                    <a:cubicBezTo>
                      <a:pt x="2149152" y="100573"/>
                      <a:pt x="2144242" y="97078"/>
                      <a:pt x="2144242" y="92767"/>
                    </a:cubicBezTo>
                    <a:lnTo>
                      <a:pt x="2144242" y="83022"/>
                    </a:lnTo>
                    <a:cubicBezTo>
                      <a:pt x="2144242" y="78711"/>
                      <a:pt x="2149152" y="75217"/>
                      <a:pt x="2155207" y="75217"/>
                    </a:cubicBezTo>
                    <a:close/>
                    <a:moveTo>
                      <a:pt x="1524576" y="75217"/>
                    </a:moveTo>
                    <a:lnTo>
                      <a:pt x="1537571" y="75217"/>
                    </a:lnTo>
                    <a:cubicBezTo>
                      <a:pt x="1543627" y="75217"/>
                      <a:pt x="1548536" y="78711"/>
                      <a:pt x="1548536" y="83022"/>
                    </a:cubicBezTo>
                    <a:cubicBezTo>
                      <a:pt x="1548536" y="86271"/>
                      <a:pt x="1548536" y="89519"/>
                      <a:pt x="1548535" y="92767"/>
                    </a:cubicBezTo>
                    <a:cubicBezTo>
                      <a:pt x="1548536" y="97078"/>
                      <a:pt x="1543627" y="100572"/>
                      <a:pt x="1537571" y="100572"/>
                    </a:cubicBezTo>
                    <a:lnTo>
                      <a:pt x="1524577" y="100573"/>
                    </a:lnTo>
                    <a:cubicBezTo>
                      <a:pt x="1518521" y="100573"/>
                      <a:pt x="1513612" y="97078"/>
                      <a:pt x="1513612" y="92767"/>
                    </a:cubicBezTo>
                    <a:lnTo>
                      <a:pt x="1513612" y="83022"/>
                    </a:lnTo>
                    <a:cubicBezTo>
                      <a:pt x="1513612" y="78711"/>
                      <a:pt x="1518521" y="75217"/>
                      <a:pt x="1524576" y="75217"/>
                    </a:cubicBezTo>
                    <a:close/>
                    <a:moveTo>
                      <a:pt x="894073" y="75217"/>
                    </a:moveTo>
                    <a:lnTo>
                      <a:pt x="907067" y="75217"/>
                    </a:lnTo>
                    <a:cubicBezTo>
                      <a:pt x="913124" y="75217"/>
                      <a:pt x="918033" y="78711"/>
                      <a:pt x="918033" y="83022"/>
                    </a:cubicBezTo>
                    <a:cubicBezTo>
                      <a:pt x="918033" y="86271"/>
                      <a:pt x="918032" y="89519"/>
                      <a:pt x="918032" y="92767"/>
                    </a:cubicBezTo>
                    <a:cubicBezTo>
                      <a:pt x="918033" y="97078"/>
                      <a:pt x="913124" y="100572"/>
                      <a:pt x="907067" y="100572"/>
                    </a:cubicBezTo>
                    <a:lnTo>
                      <a:pt x="894074" y="100573"/>
                    </a:lnTo>
                    <a:cubicBezTo>
                      <a:pt x="888018" y="100573"/>
                      <a:pt x="883109" y="97078"/>
                      <a:pt x="883109" y="92767"/>
                    </a:cubicBezTo>
                    <a:lnTo>
                      <a:pt x="883109" y="83022"/>
                    </a:lnTo>
                    <a:cubicBezTo>
                      <a:pt x="883109" y="78711"/>
                      <a:pt x="888018" y="75217"/>
                      <a:pt x="894073" y="75217"/>
                    </a:cubicBezTo>
                    <a:close/>
                    <a:moveTo>
                      <a:pt x="264763" y="75217"/>
                    </a:moveTo>
                    <a:lnTo>
                      <a:pt x="277758" y="75217"/>
                    </a:lnTo>
                    <a:cubicBezTo>
                      <a:pt x="283814" y="75217"/>
                      <a:pt x="288723" y="78711"/>
                      <a:pt x="288723" y="83022"/>
                    </a:cubicBezTo>
                    <a:cubicBezTo>
                      <a:pt x="288723" y="86271"/>
                      <a:pt x="288723" y="89519"/>
                      <a:pt x="288723" y="92767"/>
                    </a:cubicBezTo>
                    <a:cubicBezTo>
                      <a:pt x="288723" y="97078"/>
                      <a:pt x="283814" y="100572"/>
                      <a:pt x="277758" y="100572"/>
                    </a:cubicBezTo>
                    <a:lnTo>
                      <a:pt x="264764" y="100573"/>
                    </a:lnTo>
                    <a:cubicBezTo>
                      <a:pt x="258708" y="100573"/>
                      <a:pt x="253799" y="97078"/>
                      <a:pt x="253799" y="92767"/>
                    </a:cubicBezTo>
                    <a:lnTo>
                      <a:pt x="253799" y="83022"/>
                    </a:lnTo>
                    <a:cubicBezTo>
                      <a:pt x="253799" y="78711"/>
                      <a:pt x="258708" y="75217"/>
                      <a:pt x="264763" y="75217"/>
                    </a:cubicBezTo>
                    <a:close/>
                    <a:moveTo>
                      <a:pt x="1929461" y="67468"/>
                    </a:moveTo>
                    <a:cubicBezTo>
                      <a:pt x="1935666" y="67297"/>
                      <a:pt x="1941962" y="68812"/>
                      <a:pt x="1946878" y="72052"/>
                    </a:cubicBezTo>
                    <a:lnTo>
                      <a:pt x="1996662" y="104862"/>
                    </a:lnTo>
                    <a:cubicBezTo>
                      <a:pt x="2006496" y="111343"/>
                      <a:pt x="2007087" y="122272"/>
                      <a:pt x="1997983" y="129272"/>
                    </a:cubicBezTo>
                    <a:lnTo>
                      <a:pt x="1973015" y="148469"/>
                    </a:lnTo>
                    <a:cubicBezTo>
                      <a:pt x="1963912" y="155469"/>
                      <a:pt x="1948560" y="155890"/>
                      <a:pt x="1938727" y="149409"/>
                    </a:cubicBezTo>
                    <a:lnTo>
                      <a:pt x="1888943" y="116599"/>
                    </a:lnTo>
                    <a:cubicBezTo>
                      <a:pt x="1879109" y="110118"/>
                      <a:pt x="1878518" y="99190"/>
                      <a:pt x="1887622" y="92191"/>
                    </a:cubicBezTo>
                    <a:lnTo>
                      <a:pt x="1912590" y="72992"/>
                    </a:lnTo>
                    <a:cubicBezTo>
                      <a:pt x="1917142" y="69492"/>
                      <a:pt x="1923255" y="67637"/>
                      <a:pt x="1929461" y="67468"/>
                    </a:cubicBezTo>
                    <a:close/>
                    <a:moveTo>
                      <a:pt x="1298957" y="67468"/>
                    </a:moveTo>
                    <a:cubicBezTo>
                      <a:pt x="1305163" y="67297"/>
                      <a:pt x="1311458" y="68812"/>
                      <a:pt x="1316375" y="72052"/>
                    </a:cubicBezTo>
                    <a:lnTo>
                      <a:pt x="1366159" y="104862"/>
                    </a:lnTo>
                    <a:cubicBezTo>
                      <a:pt x="1375992" y="111343"/>
                      <a:pt x="1376583" y="122272"/>
                      <a:pt x="1367480" y="129272"/>
                    </a:cubicBezTo>
                    <a:lnTo>
                      <a:pt x="1342512" y="148469"/>
                    </a:lnTo>
                    <a:cubicBezTo>
                      <a:pt x="1333408" y="155469"/>
                      <a:pt x="1318057" y="155890"/>
                      <a:pt x="1308223" y="149409"/>
                    </a:cubicBezTo>
                    <a:lnTo>
                      <a:pt x="1258439" y="116599"/>
                    </a:lnTo>
                    <a:cubicBezTo>
                      <a:pt x="1248606" y="110118"/>
                      <a:pt x="1248015" y="99190"/>
                      <a:pt x="1257119" y="92191"/>
                    </a:cubicBezTo>
                    <a:lnTo>
                      <a:pt x="1282086" y="72992"/>
                    </a:lnTo>
                    <a:cubicBezTo>
                      <a:pt x="1286638" y="69492"/>
                      <a:pt x="1292752" y="67637"/>
                      <a:pt x="1298957" y="67468"/>
                    </a:cubicBezTo>
                    <a:close/>
                    <a:moveTo>
                      <a:pt x="669647" y="67468"/>
                    </a:moveTo>
                    <a:cubicBezTo>
                      <a:pt x="675853" y="67297"/>
                      <a:pt x="682149" y="68812"/>
                      <a:pt x="687066" y="72052"/>
                    </a:cubicBezTo>
                    <a:lnTo>
                      <a:pt x="736849" y="104862"/>
                    </a:lnTo>
                    <a:cubicBezTo>
                      <a:pt x="746682" y="111343"/>
                      <a:pt x="747274" y="122272"/>
                      <a:pt x="738170" y="129272"/>
                    </a:cubicBezTo>
                    <a:lnTo>
                      <a:pt x="713202" y="148469"/>
                    </a:lnTo>
                    <a:cubicBezTo>
                      <a:pt x="704099" y="155469"/>
                      <a:pt x="688748" y="155890"/>
                      <a:pt x="678914" y="149409"/>
                    </a:cubicBezTo>
                    <a:lnTo>
                      <a:pt x="629130" y="116599"/>
                    </a:lnTo>
                    <a:cubicBezTo>
                      <a:pt x="619297" y="110118"/>
                      <a:pt x="618705" y="99190"/>
                      <a:pt x="627809" y="92191"/>
                    </a:cubicBezTo>
                    <a:lnTo>
                      <a:pt x="652777" y="72992"/>
                    </a:lnTo>
                    <a:cubicBezTo>
                      <a:pt x="657329" y="69492"/>
                      <a:pt x="663443" y="67637"/>
                      <a:pt x="669647" y="67468"/>
                    </a:cubicBezTo>
                    <a:close/>
                    <a:moveTo>
                      <a:pt x="2316949" y="63038"/>
                    </a:moveTo>
                    <a:cubicBezTo>
                      <a:pt x="2318790" y="63096"/>
                      <a:pt x="2320600" y="63654"/>
                      <a:pt x="2321942" y="64698"/>
                    </a:cubicBezTo>
                    <a:lnTo>
                      <a:pt x="2327702" y="69180"/>
                    </a:lnTo>
                    <a:cubicBezTo>
                      <a:pt x="2330387" y="71268"/>
                      <a:pt x="2330185" y="74509"/>
                      <a:pt x="2327251" y="76420"/>
                    </a:cubicBezTo>
                    <a:lnTo>
                      <a:pt x="2320956" y="80521"/>
                    </a:lnTo>
                    <a:cubicBezTo>
                      <a:pt x="2318023" y="82432"/>
                      <a:pt x="2313468" y="82287"/>
                      <a:pt x="2310785" y="80199"/>
                    </a:cubicBezTo>
                    <a:lnTo>
                      <a:pt x="2305024" y="75718"/>
                    </a:lnTo>
                    <a:cubicBezTo>
                      <a:pt x="2302341" y="73629"/>
                      <a:pt x="2302543" y="70388"/>
                      <a:pt x="2305475" y="68477"/>
                    </a:cubicBezTo>
                    <a:lnTo>
                      <a:pt x="2311770" y="64377"/>
                    </a:lnTo>
                    <a:cubicBezTo>
                      <a:pt x="2313238" y="63421"/>
                      <a:pt x="2315109" y="62980"/>
                      <a:pt x="2316949" y="63038"/>
                    </a:cubicBezTo>
                    <a:close/>
                    <a:moveTo>
                      <a:pt x="1686319" y="63038"/>
                    </a:moveTo>
                    <a:cubicBezTo>
                      <a:pt x="1688160" y="63096"/>
                      <a:pt x="1689970" y="63654"/>
                      <a:pt x="1691311" y="64698"/>
                    </a:cubicBezTo>
                    <a:lnTo>
                      <a:pt x="1697072" y="69180"/>
                    </a:lnTo>
                    <a:cubicBezTo>
                      <a:pt x="1699756" y="71268"/>
                      <a:pt x="1699554" y="74509"/>
                      <a:pt x="1696620" y="76420"/>
                    </a:cubicBezTo>
                    <a:lnTo>
                      <a:pt x="1690325" y="80521"/>
                    </a:lnTo>
                    <a:cubicBezTo>
                      <a:pt x="1687392" y="82432"/>
                      <a:pt x="1682838" y="82287"/>
                      <a:pt x="1680154" y="80199"/>
                    </a:cubicBezTo>
                    <a:lnTo>
                      <a:pt x="1674394" y="75718"/>
                    </a:lnTo>
                    <a:cubicBezTo>
                      <a:pt x="1671709" y="73629"/>
                      <a:pt x="1671912" y="70388"/>
                      <a:pt x="1674845" y="68477"/>
                    </a:cubicBezTo>
                    <a:lnTo>
                      <a:pt x="1681140" y="64377"/>
                    </a:lnTo>
                    <a:cubicBezTo>
                      <a:pt x="1682608" y="63421"/>
                      <a:pt x="1684479" y="62980"/>
                      <a:pt x="1686319" y="63038"/>
                    </a:cubicBezTo>
                    <a:close/>
                    <a:moveTo>
                      <a:pt x="1055816" y="63038"/>
                    </a:moveTo>
                    <a:cubicBezTo>
                      <a:pt x="1057657" y="63096"/>
                      <a:pt x="1059466" y="63654"/>
                      <a:pt x="1060808" y="64698"/>
                    </a:cubicBezTo>
                    <a:lnTo>
                      <a:pt x="1066568" y="69180"/>
                    </a:lnTo>
                    <a:cubicBezTo>
                      <a:pt x="1069252" y="71268"/>
                      <a:pt x="1069050" y="74509"/>
                      <a:pt x="1066117" y="76420"/>
                    </a:cubicBezTo>
                    <a:lnTo>
                      <a:pt x="1059822" y="80521"/>
                    </a:lnTo>
                    <a:cubicBezTo>
                      <a:pt x="1056888" y="82432"/>
                      <a:pt x="1052335" y="82287"/>
                      <a:pt x="1049651" y="80199"/>
                    </a:cubicBezTo>
                    <a:lnTo>
                      <a:pt x="1043890" y="75718"/>
                    </a:lnTo>
                    <a:cubicBezTo>
                      <a:pt x="1041206" y="73629"/>
                      <a:pt x="1041408" y="70388"/>
                      <a:pt x="1044342" y="68477"/>
                    </a:cubicBezTo>
                    <a:lnTo>
                      <a:pt x="1050637" y="64377"/>
                    </a:lnTo>
                    <a:cubicBezTo>
                      <a:pt x="1052104" y="63421"/>
                      <a:pt x="1053976" y="62980"/>
                      <a:pt x="1055816" y="63038"/>
                    </a:cubicBezTo>
                    <a:close/>
                    <a:moveTo>
                      <a:pt x="426506" y="63038"/>
                    </a:moveTo>
                    <a:cubicBezTo>
                      <a:pt x="428347" y="63096"/>
                      <a:pt x="430157" y="63654"/>
                      <a:pt x="431499" y="64698"/>
                    </a:cubicBezTo>
                    <a:lnTo>
                      <a:pt x="437259" y="69180"/>
                    </a:lnTo>
                    <a:cubicBezTo>
                      <a:pt x="439943" y="71268"/>
                      <a:pt x="439741" y="74509"/>
                      <a:pt x="436808" y="76420"/>
                    </a:cubicBezTo>
                    <a:lnTo>
                      <a:pt x="430512" y="80521"/>
                    </a:lnTo>
                    <a:cubicBezTo>
                      <a:pt x="427579" y="82432"/>
                      <a:pt x="423025" y="82287"/>
                      <a:pt x="420342" y="80199"/>
                    </a:cubicBezTo>
                    <a:lnTo>
                      <a:pt x="414581" y="75718"/>
                    </a:lnTo>
                    <a:cubicBezTo>
                      <a:pt x="411897" y="73629"/>
                      <a:pt x="412099" y="70388"/>
                      <a:pt x="415032" y="68477"/>
                    </a:cubicBezTo>
                    <a:lnTo>
                      <a:pt x="421327" y="64377"/>
                    </a:lnTo>
                    <a:cubicBezTo>
                      <a:pt x="422795" y="63421"/>
                      <a:pt x="424666" y="62980"/>
                      <a:pt x="426506" y="63038"/>
                    </a:cubicBezTo>
                    <a:close/>
                    <a:moveTo>
                      <a:pt x="2130627" y="59637"/>
                    </a:moveTo>
                    <a:cubicBezTo>
                      <a:pt x="2132468" y="59695"/>
                      <a:pt x="2134277" y="60253"/>
                      <a:pt x="2135619" y="61297"/>
                    </a:cubicBezTo>
                    <a:lnTo>
                      <a:pt x="2141379" y="65779"/>
                    </a:lnTo>
                    <a:cubicBezTo>
                      <a:pt x="2144063" y="67867"/>
                      <a:pt x="2143861" y="71108"/>
                      <a:pt x="2140929" y="73019"/>
                    </a:cubicBezTo>
                    <a:lnTo>
                      <a:pt x="2134633" y="77120"/>
                    </a:lnTo>
                    <a:cubicBezTo>
                      <a:pt x="2131699" y="79030"/>
                      <a:pt x="2127146" y="78886"/>
                      <a:pt x="2124462" y="76799"/>
                    </a:cubicBezTo>
                    <a:lnTo>
                      <a:pt x="2118701" y="72317"/>
                    </a:lnTo>
                    <a:cubicBezTo>
                      <a:pt x="2116017" y="70229"/>
                      <a:pt x="2116219" y="66987"/>
                      <a:pt x="2119152" y="65076"/>
                    </a:cubicBezTo>
                    <a:lnTo>
                      <a:pt x="2125448" y="60976"/>
                    </a:lnTo>
                    <a:cubicBezTo>
                      <a:pt x="2126915" y="60021"/>
                      <a:pt x="2128786" y="59579"/>
                      <a:pt x="2130627" y="59637"/>
                    </a:cubicBezTo>
                    <a:close/>
                    <a:moveTo>
                      <a:pt x="1499996" y="59637"/>
                    </a:moveTo>
                    <a:cubicBezTo>
                      <a:pt x="1501837" y="59695"/>
                      <a:pt x="1503646" y="60253"/>
                      <a:pt x="1504988" y="61297"/>
                    </a:cubicBezTo>
                    <a:lnTo>
                      <a:pt x="1510749" y="65779"/>
                    </a:lnTo>
                    <a:cubicBezTo>
                      <a:pt x="1513433" y="67867"/>
                      <a:pt x="1513231" y="71108"/>
                      <a:pt x="1510298" y="73019"/>
                    </a:cubicBezTo>
                    <a:lnTo>
                      <a:pt x="1504002" y="77120"/>
                    </a:lnTo>
                    <a:cubicBezTo>
                      <a:pt x="1501068" y="79030"/>
                      <a:pt x="1496516" y="78886"/>
                      <a:pt x="1493831" y="76799"/>
                    </a:cubicBezTo>
                    <a:lnTo>
                      <a:pt x="1488070" y="72317"/>
                    </a:lnTo>
                    <a:cubicBezTo>
                      <a:pt x="1485387" y="70229"/>
                      <a:pt x="1485588" y="66987"/>
                      <a:pt x="1488521" y="65076"/>
                    </a:cubicBezTo>
                    <a:lnTo>
                      <a:pt x="1494817" y="60976"/>
                    </a:lnTo>
                    <a:cubicBezTo>
                      <a:pt x="1496284" y="60021"/>
                      <a:pt x="1498156" y="59579"/>
                      <a:pt x="1499996" y="59637"/>
                    </a:cubicBezTo>
                    <a:close/>
                    <a:moveTo>
                      <a:pt x="869493" y="59637"/>
                    </a:moveTo>
                    <a:cubicBezTo>
                      <a:pt x="871334" y="59695"/>
                      <a:pt x="873143" y="60253"/>
                      <a:pt x="874485" y="61297"/>
                    </a:cubicBezTo>
                    <a:lnTo>
                      <a:pt x="880245" y="65779"/>
                    </a:lnTo>
                    <a:cubicBezTo>
                      <a:pt x="882930" y="67867"/>
                      <a:pt x="882727" y="71108"/>
                      <a:pt x="879795" y="73019"/>
                    </a:cubicBezTo>
                    <a:lnTo>
                      <a:pt x="873499" y="77120"/>
                    </a:lnTo>
                    <a:cubicBezTo>
                      <a:pt x="870565" y="79030"/>
                      <a:pt x="866012" y="78886"/>
                      <a:pt x="863328" y="76799"/>
                    </a:cubicBezTo>
                    <a:lnTo>
                      <a:pt x="857567" y="72317"/>
                    </a:lnTo>
                    <a:cubicBezTo>
                      <a:pt x="854883" y="70229"/>
                      <a:pt x="855085" y="66987"/>
                      <a:pt x="858018" y="65076"/>
                    </a:cubicBezTo>
                    <a:lnTo>
                      <a:pt x="864314" y="60976"/>
                    </a:lnTo>
                    <a:cubicBezTo>
                      <a:pt x="865781" y="60021"/>
                      <a:pt x="867652" y="59579"/>
                      <a:pt x="869493" y="59637"/>
                    </a:cubicBezTo>
                    <a:close/>
                    <a:moveTo>
                      <a:pt x="240184" y="59637"/>
                    </a:moveTo>
                    <a:cubicBezTo>
                      <a:pt x="242025" y="59695"/>
                      <a:pt x="243834" y="60253"/>
                      <a:pt x="245175" y="61297"/>
                    </a:cubicBezTo>
                    <a:lnTo>
                      <a:pt x="250936" y="65779"/>
                    </a:lnTo>
                    <a:cubicBezTo>
                      <a:pt x="253620" y="67867"/>
                      <a:pt x="253418" y="71108"/>
                      <a:pt x="250485" y="73019"/>
                    </a:cubicBezTo>
                    <a:lnTo>
                      <a:pt x="244189" y="77120"/>
                    </a:lnTo>
                    <a:cubicBezTo>
                      <a:pt x="241256" y="79030"/>
                      <a:pt x="236702" y="78886"/>
                      <a:pt x="234018" y="76799"/>
                    </a:cubicBezTo>
                    <a:lnTo>
                      <a:pt x="228257" y="72317"/>
                    </a:lnTo>
                    <a:cubicBezTo>
                      <a:pt x="225574" y="70229"/>
                      <a:pt x="225775" y="66987"/>
                      <a:pt x="228708" y="65076"/>
                    </a:cubicBezTo>
                    <a:lnTo>
                      <a:pt x="235004" y="60976"/>
                    </a:lnTo>
                    <a:cubicBezTo>
                      <a:pt x="236471" y="60021"/>
                      <a:pt x="238343" y="59579"/>
                      <a:pt x="240184" y="59637"/>
                    </a:cubicBezTo>
                    <a:close/>
                    <a:moveTo>
                      <a:pt x="2442598" y="57475"/>
                    </a:moveTo>
                    <a:lnTo>
                      <a:pt x="2446985" y="82454"/>
                    </a:lnTo>
                    <a:lnTo>
                      <a:pt x="2443552" y="82291"/>
                    </a:lnTo>
                    <a:lnTo>
                      <a:pt x="2432895" y="73625"/>
                    </a:lnTo>
                    <a:cubicBezTo>
                      <a:pt x="2429010" y="70465"/>
                      <a:pt x="2429459" y="65661"/>
                      <a:pt x="2433898" y="62896"/>
                    </a:cubicBezTo>
                    <a:close/>
                    <a:moveTo>
                      <a:pt x="1826353" y="51470"/>
                    </a:moveTo>
                    <a:cubicBezTo>
                      <a:pt x="1829081" y="51599"/>
                      <a:pt x="1831739" y="52469"/>
                      <a:pt x="1833682" y="54049"/>
                    </a:cubicBezTo>
                    <a:lnTo>
                      <a:pt x="1844338" y="62716"/>
                    </a:lnTo>
                    <a:cubicBezTo>
                      <a:pt x="1848224" y="65875"/>
                      <a:pt x="1847774" y="70680"/>
                      <a:pt x="1843336" y="73446"/>
                    </a:cubicBezTo>
                    <a:lnTo>
                      <a:pt x="1827994" y="83005"/>
                    </a:lnTo>
                    <a:cubicBezTo>
                      <a:pt x="1823556" y="85771"/>
                      <a:pt x="1816807" y="85452"/>
                      <a:pt x="1812921" y="82291"/>
                    </a:cubicBezTo>
                    <a:lnTo>
                      <a:pt x="1802265" y="73625"/>
                    </a:lnTo>
                    <a:cubicBezTo>
                      <a:pt x="1798379" y="70465"/>
                      <a:pt x="1798828" y="65661"/>
                      <a:pt x="1803267" y="62896"/>
                    </a:cubicBezTo>
                    <a:lnTo>
                      <a:pt x="1818608" y="53336"/>
                    </a:lnTo>
                    <a:cubicBezTo>
                      <a:pt x="1820828" y="51953"/>
                      <a:pt x="1823625" y="51342"/>
                      <a:pt x="1826353" y="51470"/>
                    </a:cubicBezTo>
                    <a:close/>
                    <a:moveTo>
                      <a:pt x="1195849" y="51470"/>
                    </a:moveTo>
                    <a:cubicBezTo>
                      <a:pt x="1198577" y="51599"/>
                      <a:pt x="1201235" y="52469"/>
                      <a:pt x="1203178" y="54049"/>
                    </a:cubicBezTo>
                    <a:lnTo>
                      <a:pt x="1213835" y="62716"/>
                    </a:lnTo>
                    <a:cubicBezTo>
                      <a:pt x="1217720" y="65875"/>
                      <a:pt x="1217271" y="70680"/>
                      <a:pt x="1212833" y="73446"/>
                    </a:cubicBezTo>
                    <a:lnTo>
                      <a:pt x="1197491" y="83005"/>
                    </a:lnTo>
                    <a:cubicBezTo>
                      <a:pt x="1193053" y="85771"/>
                      <a:pt x="1186304" y="85452"/>
                      <a:pt x="1182417" y="82291"/>
                    </a:cubicBezTo>
                    <a:lnTo>
                      <a:pt x="1171761" y="73625"/>
                    </a:lnTo>
                    <a:cubicBezTo>
                      <a:pt x="1167876" y="70465"/>
                      <a:pt x="1168325" y="65661"/>
                      <a:pt x="1172763" y="62896"/>
                    </a:cubicBezTo>
                    <a:lnTo>
                      <a:pt x="1188105" y="53336"/>
                    </a:lnTo>
                    <a:cubicBezTo>
                      <a:pt x="1190325" y="51953"/>
                      <a:pt x="1193122" y="51342"/>
                      <a:pt x="1195849" y="51470"/>
                    </a:cubicBezTo>
                    <a:close/>
                    <a:moveTo>
                      <a:pt x="566539" y="51470"/>
                    </a:moveTo>
                    <a:cubicBezTo>
                      <a:pt x="569267" y="51599"/>
                      <a:pt x="571926" y="52469"/>
                      <a:pt x="573869" y="54049"/>
                    </a:cubicBezTo>
                    <a:lnTo>
                      <a:pt x="584525" y="62716"/>
                    </a:lnTo>
                    <a:cubicBezTo>
                      <a:pt x="588411" y="65875"/>
                      <a:pt x="587962" y="70680"/>
                      <a:pt x="583523" y="73446"/>
                    </a:cubicBezTo>
                    <a:lnTo>
                      <a:pt x="568182" y="83005"/>
                    </a:lnTo>
                    <a:cubicBezTo>
                      <a:pt x="563743" y="85771"/>
                      <a:pt x="556994" y="85452"/>
                      <a:pt x="553108" y="82291"/>
                    </a:cubicBezTo>
                    <a:lnTo>
                      <a:pt x="542452" y="73625"/>
                    </a:lnTo>
                    <a:cubicBezTo>
                      <a:pt x="538567" y="70465"/>
                      <a:pt x="539015" y="65661"/>
                      <a:pt x="543454" y="62896"/>
                    </a:cubicBezTo>
                    <a:lnTo>
                      <a:pt x="558795" y="53336"/>
                    </a:lnTo>
                    <a:cubicBezTo>
                      <a:pt x="561015" y="51953"/>
                      <a:pt x="563812" y="51342"/>
                      <a:pt x="566539" y="51470"/>
                    </a:cubicBezTo>
                    <a:close/>
                    <a:moveTo>
                      <a:pt x="2438428" y="33729"/>
                    </a:moveTo>
                    <a:lnTo>
                      <a:pt x="2438858" y="36182"/>
                    </a:lnTo>
                    <a:lnTo>
                      <a:pt x="2437929" y="35018"/>
                    </a:lnTo>
                    <a:close/>
                    <a:moveTo>
                      <a:pt x="2151199" y="31322"/>
                    </a:moveTo>
                    <a:cubicBezTo>
                      <a:pt x="2154061" y="31322"/>
                      <a:pt x="2156923" y="32099"/>
                      <a:pt x="2159107" y="33653"/>
                    </a:cubicBezTo>
                    <a:lnTo>
                      <a:pt x="2180309" y="48746"/>
                    </a:lnTo>
                    <a:cubicBezTo>
                      <a:pt x="2184677" y="51856"/>
                      <a:pt x="2184677" y="56896"/>
                      <a:pt x="2180309" y="60005"/>
                    </a:cubicBezTo>
                    <a:lnTo>
                      <a:pt x="2170938" y="66676"/>
                    </a:lnTo>
                    <a:cubicBezTo>
                      <a:pt x="2166571" y="69785"/>
                      <a:pt x="2159490" y="69785"/>
                      <a:pt x="2155123" y="66676"/>
                    </a:cubicBezTo>
                    <a:lnTo>
                      <a:pt x="2133921" y="51583"/>
                    </a:lnTo>
                    <a:cubicBezTo>
                      <a:pt x="2129553" y="48473"/>
                      <a:pt x="2129553" y="43433"/>
                      <a:pt x="2133921" y="40325"/>
                    </a:cubicBezTo>
                    <a:lnTo>
                      <a:pt x="2143292" y="33653"/>
                    </a:lnTo>
                    <a:cubicBezTo>
                      <a:pt x="2145476" y="32099"/>
                      <a:pt x="2148338" y="31322"/>
                      <a:pt x="2151199" y="31322"/>
                    </a:cubicBezTo>
                    <a:close/>
                    <a:moveTo>
                      <a:pt x="1520569" y="31322"/>
                    </a:moveTo>
                    <a:cubicBezTo>
                      <a:pt x="1523431" y="31322"/>
                      <a:pt x="1526293" y="32099"/>
                      <a:pt x="1528477" y="33653"/>
                    </a:cubicBezTo>
                    <a:lnTo>
                      <a:pt x="1549679" y="48746"/>
                    </a:lnTo>
                    <a:cubicBezTo>
                      <a:pt x="1554047" y="51856"/>
                      <a:pt x="1554047" y="56896"/>
                      <a:pt x="1549679" y="60005"/>
                    </a:cubicBezTo>
                    <a:lnTo>
                      <a:pt x="1540307" y="66676"/>
                    </a:lnTo>
                    <a:cubicBezTo>
                      <a:pt x="1535941" y="69785"/>
                      <a:pt x="1528860" y="69785"/>
                      <a:pt x="1524493" y="66676"/>
                    </a:cubicBezTo>
                    <a:lnTo>
                      <a:pt x="1503290" y="51583"/>
                    </a:lnTo>
                    <a:cubicBezTo>
                      <a:pt x="1498923" y="48473"/>
                      <a:pt x="1498923" y="43433"/>
                      <a:pt x="1503290" y="40325"/>
                    </a:cubicBezTo>
                    <a:lnTo>
                      <a:pt x="1512662" y="33653"/>
                    </a:lnTo>
                    <a:cubicBezTo>
                      <a:pt x="1514845" y="32099"/>
                      <a:pt x="1517707" y="31322"/>
                      <a:pt x="1520569" y="31322"/>
                    </a:cubicBezTo>
                    <a:close/>
                    <a:moveTo>
                      <a:pt x="890066" y="31322"/>
                    </a:moveTo>
                    <a:cubicBezTo>
                      <a:pt x="892927" y="31322"/>
                      <a:pt x="895790" y="32099"/>
                      <a:pt x="897973" y="33653"/>
                    </a:cubicBezTo>
                    <a:lnTo>
                      <a:pt x="919176" y="48746"/>
                    </a:lnTo>
                    <a:cubicBezTo>
                      <a:pt x="923544" y="51856"/>
                      <a:pt x="923544" y="56896"/>
                      <a:pt x="919176" y="60005"/>
                    </a:cubicBezTo>
                    <a:lnTo>
                      <a:pt x="909805" y="66676"/>
                    </a:lnTo>
                    <a:cubicBezTo>
                      <a:pt x="905438" y="69785"/>
                      <a:pt x="898357" y="69785"/>
                      <a:pt x="893990" y="66676"/>
                    </a:cubicBezTo>
                    <a:lnTo>
                      <a:pt x="872787" y="51583"/>
                    </a:lnTo>
                    <a:cubicBezTo>
                      <a:pt x="868420" y="48473"/>
                      <a:pt x="868420" y="43433"/>
                      <a:pt x="872787" y="40325"/>
                    </a:cubicBezTo>
                    <a:lnTo>
                      <a:pt x="882159" y="33653"/>
                    </a:lnTo>
                    <a:cubicBezTo>
                      <a:pt x="884342" y="32099"/>
                      <a:pt x="887204" y="31322"/>
                      <a:pt x="890066" y="31322"/>
                    </a:cubicBezTo>
                    <a:close/>
                    <a:moveTo>
                      <a:pt x="260756" y="31322"/>
                    </a:moveTo>
                    <a:cubicBezTo>
                      <a:pt x="263617" y="31322"/>
                      <a:pt x="266480" y="32099"/>
                      <a:pt x="268664" y="33653"/>
                    </a:cubicBezTo>
                    <a:lnTo>
                      <a:pt x="289866" y="48746"/>
                    </a:lnTo>
                    <a:cubicBezTo>
                      <a:pt x="294234" y="51856"/>
                      <a:pt x="294234" y="56896"/>
                      <a:pt x="289866" y="60005"/>
                    </a:cubicBezTo>
                    <a:lnTo>
                      <a:pt x="280495" y="66676"/>
                    </a:lnTo>
                    <a:cubicBezTo>
                      <a:pt x="276128" y="69785"/>
                      <a:pt x="269047" y="69785"/>
                      <a:pt x="264680" y="66676"/>
                    </a:cubicBezTo>
                    <a:lnTo>
                      <a:pt x="243478" y="51583"/>
                    </a:lnTo>
                    <a:cubicBezTo>
                      <a:pt x="239110" y="48473"/>
                      <a:pt x="239110" y="43433"/>
                      <a:pt x="243478" y="40325"/>
                    </a:cubicBezTo>
                    <a:lnTo>
                      <a:pt x="252849" y="33653"/>
                    </a:lnTo>
                    <a:cubicBezTo>
                      <a:pt x="255033" y="32099"/>
                      <a:pt x="257894" y="31322"/>
                      <a:pt x="260756" y="31322"/>
                    </a:cubicBezTo>
                    <a:close/>
                    <a:moveTo>
                      <a:pt x="2249441" y="22919"/>
                    </a:moveTo>
                    <a:cubicBezTo>
                      <a:pt x="2252857" y="22919"/>
                      <a:pt x="2256273" y="23847"/>
                      <a:pt x="2258880" y="25703"/>
                    </a:cubicBezTo>
                    <a:lnTo>
                      <a:pt x="2296700" y="52625"/>
                    </a:lnTo>
                    <a:cubicBezTo>
                      <a:pt x="2301912" y="56336"/>
                      <a:pt x="2301912" y="62352"/>
                      <a:pt x="2296700" y="66063"/>
                    </a:cubicBezTo>
                    <a:lnTo>
                      <a:pt x="2241525" y="105340"/>
                    </a:lnTo>
                    <a:cubicBezTo>
                      <a:pt x="2236312" y="109051"/>
                      <a:pt x="2227861" y="109050"/>
                      <a:pt x="2222648" y="105340"/>
                    </a:cubicBezTo>
                    <a:lnTo>
                      <a:pt x="2184828" y="78417"/>
                    </a:lnTo>
                    <a:cubicBezTo>
                      <a:pt x="2179615" y="74706"/>
                      <a:pt x="2179615" y="68691"/>
                      <a:pt x="2184827" y="64980"/>
                    </a:cubicBezTo>
                    <a:lnTo>
                      <a:pt x="2240003" y="25703"/>
                    </a:lnTo>
                    <a:cubicBezTo>
                      <a:pt x="2242609" y="23847"/>
                      <a:pt x="2246025" y="22919"/>
                      <a:pt x="2249441" y="22919"/>
                    </a:cubicBezTo>
                    <a:close/>
                    <a:moveTo>
                      <a:pt x="1618811" y="22919"/>
                    </a:moveTo>
                    <a:cubicBezTo>
                      <a:pt x="1622227" y="22919"/>
                      <a:pt x="1625643" y="23847"/>
                      <a:pt x="1628249" y="25703"/>
                    </a:cubicBezTo>
                    <a:lnTo>
                      <a:pt x="1666070" y="52625"/>
                    </a:lnTo>
                    <a:cubicBezTo>
                      <a:pt x="1671282" y="56336"/>
                      <a:pt x="1671282" y="62352"/>
                      <a:pt x="1666070" y="66063"/>
                    </a:cubicBezTo>
                    <a:lnTo>
                      <a:pt x="1610894" y="105340"/>
                    </a:lnTo>
                    <a:cubicBezTo>
                      <a:pt x="1605682" y="109051"/>
                      <a:pt x="1597231" y="109050"/>
                      <a:pt x="1592018" y="105340"/>
                    </a:cubicBezTo>
                    <a:lnTo>
                      <a:pt x="1554198" y="78417"/>
                    </a:lnTo>
                    <a:cubicBezTo>
                      <a:pt x="1548984" y="74706"/>
                      <a:pt x="1548984" y="68691"/>
                      <a:pt x="1554197" y="64980"/>
                    </a:cubicBezTo>
                    <a:lnTo>
                      <a:pt x="1609373" y="25703"/>
                    </a:lnTo>
                    <a:cubicBezTo>
                      <a:pt x="1611979" y="23847"/>
                      <a:pt x="1615394" y="22919"/>
                      <a:pt x="1618811" y="22919"/>
                    </a:cubicBezTo>
                    <a:close/>
                    <a:moveTo>
                      <a:pt x="988307" y="22919"/>
                    </a:moveTo>
                    <a:cubicBezTo>
                      <a:pt x="991724" y="22919"/>
                      <a:pt x="995140" y="23847"/>
                      <a:pt x="997746" y="25703"/>
                    </a:cubicBezTo>
                    <a:lnTo>
                      <a:pt x="1035566" y="52625"/>
                    </a:lnTo>
                    <a:cubicBezTo>
                      <a:pt x="1040779" y="56336"/>
                      <a:pt x="1040779" y="62352"/>
                      <a:pt x="1035566" y="66063"/>
                    </a:cubicBezTo>
                    <a:lnTo>
                      <a:pt x="980391" y="105340"/>
                    </a:lnTo>
                    <a:cubicBezTo>
                      <a:pt x="975178" y="109051"/>
                      <a:pt x="966727" y="109050"/>
                      <a:pt x="961514" y="105340"/>
                    </a:cubicBezTo>
                    <a:lnTo>
                      <a:pt x="923694" y="78417"/>
                    </a:lnTo>
                    <a:cubicBezTo>
                      <a:pt x="918481" y="74706"/>
                      <a:pt x="918481" y="68691"/>
                      <a:pt x="923693" y="64980"/>
                    </a:cubicBezTo>
                    <a:lnTo>
                      <a:pt x="978869" y="25703"/>
                    </a:lnTo>
                    <a:cubicBezTo>
                      <a:pt x="981475" y="23847"/>
                      <a:pt x="984891" y="22919"/>
                      <a:pt x="988307" y="22919"/>
                    </a:cubicBezTo>
                    <a:close/>
                    <a:moveTo>
                      <a:pt x="358998" y="22919"/>
                    </a:moveTo>
                    <a:cubicBezTo>
                      <a:pt x="362414" y="22919"/>
                      <a:pt x="365830" y="23847"/>
                      <a:pt x="368436" y="25703"/>
                    </a:cubicBezTo>
                    <a:lnTo>
                      <a:pt x="406257" y="52625"/>
                    </a:lnTo>
                    <a:cubicBezTo>
                      <a:pt x="411469" y="56336"/>
                      <a:pt x="411469" y="62352"/>
                      <a:pt x="406257" y="66063"/>
                    </a:cubicBezTo>
                    <a:lnTo>
                      <a:pt x="351081" y="105340"/>
                    </a:lnTo>
                    <a:cubicBezTo>
                      <a:pt x="345868" y="109051"/>
                      <a:pt x="337417" y="109050"/>
                      <a:pt x="332204" y="105340"/>
                    </a:cubicBezTo>
                    <a:lnTo>
                      <a:pt x="294384" y="78417"/>
                    </a:lnTo>
                    <a:cubicBezTo>
                      <a:pt x="289171" y="74706"/>
                      <a:pt x="289171" y="68691"/>
                      <a:pt x="294384" y="64980"/>
                    </a:cubicBezTo>
                    <a:lnTo>
                      <a:pt x="349559" y="25703"/>
                    </a:lnTo>
                    <a:cubicBezTo>
                      <a:pt x="352166" y="23847"/>
                      <a:pt x="355581" y="22919"/>
                      <a:pt x="358998" y="22919"/>
                    </a:cubicBezTo>
                    <a:close/>
                    <a:moveTo>
                      <a:pt x="1826568" y="22669"/>
                    </a:moveTo>
                    <a:cubicBezTo>
                      <a:pt x="1828509" y="23049"/>
                      <a:pt x="1830245" y="23955"/>
                      <a:pt x="1831317" y="25299"/>
                    </a:cubicBezTo>
                    <a:lnTo>
                      <a:pt x="1837325" y="32822"/>
                    </a:lnTo>
                    <a:cubicBezTo>
                      <a:pt x="1839471" y="35509"/>
                      <a:pt x="1838150" y="38924"/>
                      <a:pt x="1834376" y="40452"/>
                    </a:cubicBezTo>
                    <a:lnTo>
                      <a:pt x="1824026" y="44641"/>
                    </a:lnTo>
                    <a:cubicBezTo>
                      <a:pt x="1820252" y="46168"/>
                      <a:pt x="1815453" y="45228"/>
                      <a:pt x="1813307" y="42542"/>
                    </a:cubicBezTo>
                    <a:lnTo>
                      <a:pt x="1807299" y="35018"/>
                    </a:lnTo>
                    <a:cubicBezTo>
                      <a:pt x="1805154" y="32332"/>
                      <a:pt x="1806474" y="28916"/>
                      <a:pt x="1810248" y="27389"/>
                    </a:cubicBezTo>
                    <a:lnTo>
                      <a:pt x="1820598" y="23200"/>
                    </a:lnTo>
                    <a:cubicBezTo>
                      <a:pt x="1822486" y="22436"/>
                      <a:pt x="1824629" y="22290"/>
                      <a:pt x="1826568" y="22669"/>
                    </a:cubicBezTo>
                    <a:close/>
                    <a:moveTo>
                      <a:pt x="1196065" y="22669"/>
                    </a:moveTo>
                    <a:cubicBezTo>
                      <a:pt x="1198005" y="23049"/>
                      <a:pt x="1199741" y="23955"/>
                      <a:pt x="1200814" y="25299"/>
                    </a:cubicBezTo>
                    <a:lnTo>
                      <a:pt x="1206822" y="32822"/>
                    </a:lnTo>
                    <a:cubicBezTo>
                      <a:pt x="1208967" y="35509"/>
                      <a:pt x="1207647" y="38924"/>
                      <a:pt x="1203873" y="40452"/>
                    </a:cubicBezTo>
                    <a:lnTo>
                      <a:pt x="1193523" y="44641"/>
                    </a:lnTo>
                    <a:cubicBezTo>
                      <a:pt x="1189748" y="46168"/>
                      <a:pt x="1184949" y="45228"/>
                      <a:pt x="1182804" y="42542"/>
                    </a:cubicBezTo>
                    <a:lnTo>
                      <a:pt x="1176796" y="35018"/>
                    </a:lnTo>
                    <a:cubicBezTo>
                      <a:pt x="1174650" y="32332"/>
                      <a:pt x="1175971" y="28916"/>
                      <a:pt x="1179745" y="27389"/>
                    </a:cubicBezTo>
                    <a:lnTo>
                      <a:pt x="1190095" y="23200"/>
                    </a:lnTo>
                    <a:cubicBezTo>
                      <a:pt x="1191982" y="22436"/>
                      <a:pt x="1194126" y="22290"/>
                      <a:pt x="1196065" y="22669"/>
                    </a:cubicBezTo>
                    <a:close/>
                    <a:moveTo>
                      <a:pt x="566756" y="22669"/>
                    </a:moveTo>
                    <a:cubicBezTo>
                      <a:pt x="568695" y="23049"/>
                      <a:pt x="570431" y="23955"/>
                      <a:pt x="571504" y="25299"/>
                    </a:cubicBezTo>
                    <a:lnTo>
                      <a:pt x="577513" y="32822"/>
                    </a:lnTo>
                    <a:cubicBezTo>
                      <a:pt x="579658" y="35509"/>
                      <a:pt x="578337" y="38924"/>
                      <a:pt x="574563" y="40452"/>
                    </a:cubicBezTo>
                    <a:lnTo>
                      <a:pt x="564213" y="44641"/>
                    </a:lnTo>
                    <a:cubicBezTo>
                      <a:pt x="560438" y="46168"/>
                      <a:pt x="555640" y="45228"/>
                      <a:pt x="553495" y="42542"/>
                    </a:cubicBezTo>
                    <a:lnTo>
                      <a:pt x="547486" y="35018"/>
                    </a:lnTo>
                    <a:cubicBezTo>
                      <a:pt x="545341" y="32332"/>
                      <a:pt x="546661" y="28916"/>
                      <a:pt x="550435" y="27389"/>
                    </a:cubicBezTo>
                    <a:lnTo>
                      <a:pt x="560785" y="23200"/>
                    </a:lnTo>
                    <a:cubicBezTo>
                      <a:pt x="562673" y="22436"/>
                      <a:pt x="564816" y="22290"/>
                      <a:pt x="566756" y="22669"/>
                    </a:cubicBezTo>
                    <a:close/>
                    <a:moveTo>
                      <a:pt x="1882665" y="17413"/>
                    </a:moveTo>
                    <a:cubicBezTo>
                      <a:pt x="1885030" y="17216"/>
                      <a:pt x="1887411" y="17352"/>
                      <a:pt x="1889674" y="17795"/>
                    </a:cubicBezTo>
                    <a:cubicBezTo>
                      <a:pt x="1894198" y="18681"/>
                      <a:pt x="1898248" y="20796"/>
                      <a:pt x="1900751" y="23930"/>
                    </a:cubicBezTo>
                    <a:lnTo>
                      <a:pt x="1914765" y="41478"/>
                    </a:lnTo>
                    <a:cubicBezTo>
                      <a:pt x="1919770" y="47745"/>
                      <a:pt x="1916690" y="55714"/>
                      <a:pt x="1907886" y="59276"/>
                    </a:cubicBezTo>
                    <a:lnTo>
                      <a:pt x="1883742" y="69048"/>
                    </a:lnTo>
                    <a:cubicBezTo>
                      <a:pt x="1874938" y="72610"/>
                      <a:pt x="1863744" y="70418"/>
                      <a:pt x="1858739" y="64151"/>
                    </a:cubicBezTo>
                    <a:lnTo>
                      <a:pt x="1844724" y="46603"/>
                    </a:lnTo>
                    <a:cubicBezTo>
                      <a:pt x="1839719" y="40336"/>
                      <a:pt x="1842799" y="32367"/>
                      <a:pt x="1851603" y="28804"/>
                    </a:cubicBezTo>
                    <a:lnTo>
                      <a:pt x="1875748" y="19033"/>
                    </a:lnTo>
                    <a:cubicBezTo>
                      <a:pt x="1877949" y="18142"/>
                      <a:pt x="1880299" y="17611"/>
                      <a:pt x="1882665" y="17413"/>
                    </a:cubicBezTo>
                    <a:close/>
                    <a:moveTo>
                      <a:pt x="1252161" y="17413"/>
                    </a:moveTo>
                    <a:cubicBezTo>
                      <a:pt x="1254527" y="17216"/>
                      <a:pt x="1256908" y="17352"/>
                      <a:pt x="1259170" y="17795"/>
                    </a:cubicBezTo>
                    <a:cubicBezTo>
                      <a:pt x="1263695" y="18681"/>
                      <a:pt x="1267745" y="20796"/>
                      <a:pt x="1270247" y="23930"/>
                    </a:cubicBezTo>
                    <a:lnTo>
                      <a:pt x="1284262" y="41478"/>
                    </a:lnTo>
                    <a:cubicBezTo>
                      <a:pt x="1289266" y="47745"/>
                      <a:pt x="1286187" y="55714"/>
                      <a:pt x="1277383" y="59276"/>
                    </a:cubicBezTo>
                    <a:lnTo>
                      <a:pt x="1253239" y="69048"/>
                    </a:lnTo>
                    <a:cubicBezTo>
                      <a:pt x="1244434" y="72610"/>
                      <a:pt x="1233241" y="70418"/>
                      <a:pt x="1228236" y="64151"/>
                    </a:cubicBezTo>
                    <a:lnTo>
                      <a:pt x="1214221" y="46603"/>
                    </a:lnTo>
                    <a:cubicBezTo>
                      <a:pt x="1209216" y="40336"/>
                      <a:pt x="1212296" y="32367"/>
                      <a:pt x="1221099" y="28804"/>
                    </a:cubicBezTo>
                    <a:lnTo>
                      <a:pt x="1245245" y="19033"/>
                    </a:lnTo>
                    <a:cubicBezTo>
                      <a:pt x="1247446" y="18142"/>
                      <a:pt x="1249796" y="17611"/>
                      <a:pt x="1252161" y="17413"/>
                    </a:cubicBezTo>
                    <a:close/>
                    <a:moveTo>
                      <a:pt x="622852" y="17413"/>
                    </a:moveTo>
                    <a:cubicBezTo>
                      <a:pt x="625217" y="17216"/>
                      <a:pt x="627598" y="17352"/>
                      <a:pt x="629861" y="17795"/>
                    </a:cubicBezTo>
                    <a:cubicBezTo>
                      <a:pt x="634385" y="18681"/>
                      <a:pt x="638435" y="20796"/>
                      <a:pt x="640938" y="23930"/>
                    </a:cubicBezTo>
                    <a:lnTo>
                      <a:pt x="654952" y="41478"/>
                    </a:lnTo>
                    <a:cubicBezTo>
                      <a:pt x="659957" y="47745"/>
                      <a:pt x="656877" y="55714"/>
                      <a:pt x="648073" y="59276"/>
                    </a:cubicBezTo>
                    <a:lnTo>
                      <a:pt x="623929" y="69048"/>
                    </a:lnTo>
                    <a:cubicBezTo>
                      <a:pt x="615125" y="72610"/>
                      <a:pt x="603931" y="70418"/>
                      <a:pt x="598926" y="64151"/>
                    </a:cubicBezTo>
                    <a:lnTo>
                      <a:pt x="584911" y="46603"/>
                    </a:lnTo>
                    <a:cubicBezTo>
                      <a:pt x="579906" y="40336"/>
                      <a:pt x="582986" y="32367"/>
                      <a:pt x="591790" y="28804"/>
                    </a:cubicBezTo>
                    <a:lnTo>
                      <a:pt x="615935" y="19033"/>
                    </a:lnTo>
                    <a:cubicBezTo>
                      <a:pt x="618136" y="18142"/>
                      <a:pt x="620486" y="17611"/>
                      <a:pt x="622852" y="17413"/>
                    </a:cubicBezTo>
                    <a:close/>
                    <a:moveTo>
                      <a:pt x="2408885" y="0"/>
                    </a:moveTo>
                    <a:lnTo>
                      <a:pt x="2432504" y="0"/>
                    </a:lnTo>
                    <a:lnTo>
                      <a:pt x="2434136" y="9292"/>
                    </a:lnTo>
                    <a:lnTo>
                      <a:pt x="2421938" y="9292"/>
                    </a:lnTo>
                    <a:close/>
                    <a:moveTo>
                      <a:pt x="2282768" y="0"/>
                    </a:moveTo>
                    <a:lnTo>
                      <a:pt x="2384997" y="0"/>
                    </a:lnTo>
                    <a:lnTo>
                      <a:pt x="2422599" y="26767"/>
                    </a:lnTo>
                    <a:cubicBezTo>
                      <a:pt x="2433749" y="34704"/>
                      <a:pt x="2433749" y="47574"/>
                      <a:pt x="2422599" y="55512"/>
                    </a:cubicBezTo>
                    <a:lnTo>
                      <a:pt x="2392018" y="77280"/>
                    </a:lnTo>
                    <a:cubicBezTo>
                      <a:pt x="2380868" y="85218"/>
                      <a:pt x="2362788" y="85218"/>
                      <a:pt x="2351638" y="77280"/>
                    </a:cubicBezTo>
                    <a:lnTo>
                      <a:pt x="2282768" y="28255"/>
                    </a:lnTo>
                    <a:close/>
                    <a:moveTo>
                      <a:pt x="2133973" y="0"/>
                    </a:moveTo>
                    <a:lnTo>
                      <a:pt x="2242737" y="0"/>
                    </a:lnTo>
                    <a:lnTo>
                      <a:pt x="2242737" y="10614"/>
                    </a:lnTo>
                    <a:lnTo>
                      <a:pt x="2207787" y="35493"/>
                    </a:lnTo>
                    <a:cubicBezTo>
                      <a:pt x="2197969" y="42482"/>
                      <a:pt x="2182050" y="42482"/>
                      <a:pt x="2172232" y="35493"/>
                    </a:cubicBezTo>
                    <a:lnTo>
                      <a:pt x="2133973" y="8258"/>
                    </a:lnTo>
                    <a:close/>
                    <a:moveTo>
                      <a:pt x="1955468" y="0"/>
                    </a:moveTo>
                    <a:lnTo>
                      <a:pt x="2094272" y="0"/>
                    </a:lnTo>
                    <a:lnTo>
                      <a:pt x="2108908" y="10419"/>
                    </a:lnTo>
                    <a:cubicBezTo>
                      <a:pt x="2127340" y="23540"/>
                      <a:pt x="2127340" y="44814"/>
                      <a:pt x="2108908" y="57936"/>
                    </a:cubicBezTo>
                    <a:lnTo>
                      <a:pt x="2058356" y="93922"/>
                    </a:lnTo>
                    <a:cubicBezTo>
                      <a:pt x="2049139" y="100483"/>
                      <a:pt x="2037060" y="103763"/>
                      <a:pt x="2024982" y="103763"/>
                    </a:cubicBezTo>
                    <a:lnTo>
                      <a:pt x="2024980" y="103763"/>
                    </a:lnTo>
                    <a:lnTo>
                      <a:pt x="2024980" y="103732"/>
                    </a:lnTo>
                    <a:lnTo>
                      <a:pt x="2024758" y="103763"/>
                    </a:lnTo>
                    <a:cubicBezTo>
                      <a:pt x="2012678" y="103763"/>
                      <a:pt x="2000599" y="100483"/>
                      <a:pt x="1991383" y="93922"/>
                    </a:cubicBezTo>
                    <a:lnTo>
                      <a:pt x="1940830" y="57936"/>
                    </a:lnTo>
                    <a:cubicBezTo>
                      <a:pt x="1922398" y="44815"/>
                      <a:pt x="1922398" y="23541"/>
                      <a:pt x="1940830" y="10420"/>
                    </a:cubicBezTo>
                    <a:close/>
                    <a:moveTo>
                      <a:pt x="1881289" y="0"/>
                    </a:moveTo>
                    <a:lnTo>
                      <a:pt x="1903560" y="0"/>
                    </a:lnTo>
                    <a:lnTo>
                      <a:pt x="1903248" y="5001"/>
                    </a:lnTo>
                    <a:lnTo>
                      <a:pt x="1896952" y="9102"/>
                    </a:lnTo>
                    <a:cubicBezTo>
                      <a:pt x="1894019" y="11012"/>
                      <a:pt x="1889465" y="10868"/>
                      <a:pt x="1886781" y="8780"/>
                    </a:cubicBezTo>
                    <a:lnTo>
                      <a:pt x="1881021" y="4299"/>
                    </a:lnTo>
                    <a:close/>
                    <a:moveTo>
                      <a:pt x="1832408" y="0"/>
                    </a:moveTo>
                    <a:lnTo>
                      <a:pt x="1866531" y="0"/>
                    </a:lnTo>
                    <a:lnTo>
                      <a:pt x="1869420" y="2350"/>
                    </a:lnTo>
                    <a:cubicBezTo>
                      <a:pt x="1873306" y="5509"/>
                      <a:pt x="1872856" y="10313"/>
                      <a:pt x="1868418" y="13079"/>
                    </a:cubicBezTo>
                    <a:lnTo>
                      <a:pt x="1853077" y="22639"/>
                    </a:lnTo>
                    <a:cubicBezTo>
                      <a:pt x="1848638" y="25405"/>
                      <a:pt x="1841889" y="25085"/>
                      <a:pt x="1838004" y="21926"/>
                    </a:cubicBezTo>
                    <a:lnTo>
                      <a:pt x="1827347" y="13259"/>
                    </a:lnTo>
                    <a:cubicBezTo>
                      <a:pt x="1823462" y="10099"/>
                      <a:pt x="1823910" y="5295"/>
                      <a:pt x="1828349" y="2529"/>
                    </a:cubicBezTo>
                    <a:close/>
                    <a:moveTo>
                      <a:pt x="1778254" y="0"/>
                    </a:moveTo>
                    <a:lnTo>
                      <a:pt x="1819725" y="0"/>
                    </a:lnTo>
                    <a:lnTo>
                      <a:pt x="1806671" y="9292"/>
                    </a:lnTo>
                    <a:cubicBezTo>
                      <a:pt x="1802429" y="12312"/>
                      <a:pt x="1795550" y="12312"/>
                      <a:pt x="1791307" y="9292"/>
                    </a:cubicBezTo>
                    <a:close/>
                    <a:moveTo>
                      <a:pt x="1652138" y="0"/>
                    </a:moveTo>
                    <a:lnTo>
                      <a:pt x="1754367" y="0"/>
                    </a:lnTo>
                    <a:lnTo>
                      <a:pt x="1791968" y="26767"/>
                    </a:lnTo>
                    <a:cubicBezTo>
                      <a:pt x="1803118" y="34704"/>
                      <a:pt x="1803118" y="47574"/>
                      <a:pt x="1791968" y="55512"/>
                    </a:cubicBezTo>
                    <a:lnTo>
                      <a:pt x="1761387" y="77280"/>
                    </a:lnTo>
                    <a:cubicBezTo>
                      <a:pt x="1750237" y="85218"/>
                      <a:pt x="1732158" y="85218"/>
                      <a:pt x="1721008" y="77280"/>
                    </a:cubicBezTo>
                    <a:lnTo>
                      <a:pt x="1652138" y="28255"/>
                    </a:lnTo>
                    <a:close/>
                    <a:moveTo>
                      <a:pt x="1503343" y="0"/>
                    </a:moveTo>
                    <a:lnTo>
                      <a:pt x="1612106" y="0"/>
                    </a:lnTo>
                    <a:lnTo>
                      <a:pt x="1612106" y="10614"/>
                    </a:lnTo>
                    <a:lnTo>
                      <a:pt x="1577157" y="35493"/>
                    </a:lnTo>
                    <a:cubicBezTo>
                      <a:pt x="1567339" y="42482"/>
                      <a:pt x="1551420" y="42482"/>
                      <a:pt x="1541602" y="35493"/>
                    </a:cubicBezTo>
                    <a:lnTo>
                      <a:pt x="1503343" y="8258"/>
                    </a:lnTo>
                    <a:close/>
                    <a:moveTo>
                      <a:pt x="1324965" y="0"/>
                    </a:moveTo>
                    <a:lnTo>
                      <a:pt x="1463642" y="0"/>
                    </a:lnTo>
                    <a:lnTo>
                      <a:pt x="1478278" y="10419"/>
                    </a:lnTo>
                    <a:cubicBezTo>
                      <a:pt x="1496710" y="23540"/>
                      <a:pt x="1496710" y="44814"/>
                      <a:pt x="1478278" y="57936"/>
                    </a:cubicBezTo>
                    <a:lnTo>
                      <a:pt x="1427725" y="93922"/>
                    </a:lnTo>
                    <a:cubicBezTo>
                      <a:pt x="1418509" y="100483"/>
                      <a:pt x="1406430" y="103763"/>
                      <a:pt x="1394351" y="103763"/>
                    </a:cubicBezTo>
                    <a:lnTo>
                      <a:pt x="1394350" y="103763"/>
                    </a:lnTo>
                    <a:lnTo>
                      <a:pt x="1394350" y="103750"/>
                    </a:lnTo>
                    <a:lnTo>
                      <a:pt x="1394254" y="103763"/>
                    </a:lnTo>
                    <a:cubicBezTo>
                      <a:pt x="1382175" y="103763"/>
                      <a:pt x="1370096" y="100483"/>
                      <a:pt x="1360879" y="93922"/>
                    </a:cubicBezTo>
                    <a:lnTo>
                      <a:pt x="1310327" y="57936"/>
                    </a:lnTo>
                    <a:cubicBezTo>
                      <a:pt x="1291895" y="44815"/>
                      <a:pt x="1291895" y="23541"/>
                      <a:pt x="1310327" y="10420"/>
                    </a:cubicBezTo>
                    <a:close/>
                    <a:moveTo>
                      <a:pt x="1250786" y="0"/>
                    </a:moveTo>
                    <a:lnTo>
                      <a:pt x="1273057" y="0"/>
                    </a:lnTo>
                    <a:lnTo>
                      <a:pt x="1272745" y="5001"/>
                    </a:lnTo>
                    <a:lnTo>
                      <a:pt x="1266449" y="9102"/>
                    </a:lnTo>
                    <a:cubicBezTo>
                      <a:pt x="1263516" y="11012"/>
                      <a:pt x="1258962" y="10868"/>
                      <a:pt x="1256278" y="8780"/>
                    </a:cubicBezTo>
                    <a:lnTo>
                      <a:pt x="1250517" y="4299"/>
                    </a:lnTo>
                    <a:close/>
                    <a:moveTo>
                      <a:pt x="1201905" y="0"/>
                    </a:moveTo>
                    <a:lnTo>
                      <a:pt x="1236028" y="0"/>
                    </a:lnTo>
                    <a:lnTo>
                      <a:pt x="1238917" y="2350"/>
                    </a:lnTo>
                    <a:cubicBezTo>
                      <a:pt x="1242802" y="5509"/>
                      <a:pt x="1242353" y="10313"/>
                      <a:pt x="1237915" y="13079"/>
                    </a:cubicBezTo>
                    <a:lnTo>
                      <a:pt x="1222573" y="22639"/>
                    </a:lnTo>
                    <a:cubicBezTo>
                      <a:pt x="1218135" y="25405"/>
                      <a:pt x="1211386" y="25085"/>
                      <a:pt x="1207501" y="21926"/>
                    </a:cubicBezTo>
                    <a:lnTo>
                      <a:pt x="1196843" y="13259"/>
                    </a:lnTo>
                    <a:cubicBezTo>
                      <a:pt x="1192958" y="10099"/>
                      <a:pt x="1193407" y="5295"/>
                      <a:pt x="1197846" y="2529"/>
                    </a:cubicBezTo>
                    <a:close/>
                    <a:moveTo>
                      <a:pt x="1147751" y="0"/>
                    </a:moveTo>
                    <a:lnTo>
                      <a:pt x="1189221" y="0"/>
                    </a:lnTo>
                    <a:lnTo>
                      <a:pt x="1176168" y="9292"/>
                    </a:lnTo>
                    <a:cubicBezTo>
                      <a:pt x="1171926" y="12312"/>
                      <a:pt x="1165047" y="12312"/>
                      <a:pt x="1160804" y="9292"/>
                    </a:cubicBezTo>
                    <a:close/>
                    <a:moveTo>
                      <a:pt x="1021635" y="0"/>
                    </a:moveTo>
                    <a:lnTo>
                      <a:pt x="1123863" y="0"/>
                    </a:lnTo>
                    <a:lnTo>
                      <a:pt x="1161464" y="26767"/>
                    </a:lnTo>
                    <a:cubicBezTo>
                      <a:pt x="1172615" y="34704"/>
                      <a:pt x="1172615" y="47574"/>
                      <a:pt x="1161464" y="55512"/>
                    </a:cubicBezTo>
                    <a:lnTo>
                      <a:pt x="1130884" y="77280"/>
                    </a:lnTo>
                    <a:cubicBezTo>
                      <a:pt x="1119734" y="85218"/>
                      <a:pt x="1101655" y="85218"/>
                      <a:pt x="1090505" y="77280"/>
                    </a:cubicBezTo>
                    <a:lnTo>
                      <a:pt x="1021635" y="28255"/>
                    </a:lnTo>
                    <a:close/>
                    <a:moveTo>
                      <a:pt x="872839" y="0"/>
                    </a:moveTo>
                    <a:lnTo>
                      <a:pt x="981603" y="0"/>
                    </a:lnTo>
                    <a:lnTo>
                      <a:pt x="981603" y="10614"/>
                    </a:lnTo>
                    <a:lnTo>
                      <a:pt x="946653" y="35493"/>
                    </a:lnTo>
                    <a:cubicBezTo>
                      <a:pt x="936836" y="42482"/>
                      <a:pt x="920917" y="42482"/>
                      <a:pt x="911098" y="35493"/>
                    </a:cubicBezTo>
                    <a:lnTo>
                      <a:pt x="872839" y="8258"/>
                    </a:lnTo>
                    <a:close/>
                    <a:moveTo>
                      <a:pt x="695655" y="0"/>
                    </a:moveTo>
                    <a:lnTo>
                      <a:pt x="833139" y="0"/>
                    </a:lnTo>
                    <a:lnTo>
                      <a:pt x="847775" y="10419"/>
                    </a:lnTo>
                    <a:cubicBezTo>
                      <a:pt x="866207" y="23540"/>
                      <a:pt x="866207" y="44814"/>
                      <a:pt x="847775" y="57936"/>
                    </a:cubicBezTo>
                    <a:lnTo>
                      <a:pt x="797222" y="93922"/>
                    </a:lnTo>
                    <a:cubicBezTo>
                      <a:pt x="792614" y="97202"/>
                      <a:pt x="787290" y="99663"/>
                      <a:pt x="781608" y="101303"/>
                    </a:cubicBezTo>
                    <a:lnTo>
                      <a:pt x="765167" y="103580"/>
                    </a:lnTo>
                    <a:lnTo>
                      <a:pt x="765167" y="103732"/>
                    </a:lnTo>
                    <a:lnTo>
                      <a:pt x="764944" y="103763"/>
                    </a:lnTo>
                    <a:lnTo>
                      <a:pt x="764395" y="103687"/>
                    </a:lnTo>
                    <a:lnTo>
                      <a:pt x="763847" y="103763"/>
                    </a:lnTo>
                    <a:lnTo>
                      <a:pt x="763846" y="103763"/>
                    </a:lnTo>
                    <a:lnTo>
                      <a:pt x="763846" y="103611"/>
                    </a:lnTo>
                    <a:lnTo>
                      <a:pt x="747184" y="101303"/>
                    </a:lnTo>
                    <a:cubicBezTo>
                      <a:pt x="741502" y="99663"/>
                      <a:pt x="736178" y="97203"/>
                      <a:pt x="731570" y="93922"/>
                    </a:cubicBezTo>
                    <a:lnTo>
                      <a:pt x="681017" y="57936"/>
                    </a:lnTo>
                    <a:cubicBezTo>
                      <a:pt x="662585" y="44815"/>
                      <a:pt x="662586" y="23541"/>
                      <a:pt x="681017" y="10420"/>
                    </a:cubicBezTo>
                    <a:close/>
                    <a:moveTo>
                      <a:pt x="621476" y="0"/>
                    </a:moveTo>
                    <a:lnTo>
                      <a:pt x="643747" y="0"/>
                    </a:lnTo>
                    <a:lnTo>
                      <a:pt x="643435" y="5001"/>
                    </a:lnTo>
                    <a:lnTo>
                      <a:pt x="637140" y="9102"/>
                    </a:lnTo>
                    <a:cubicBezTo>
                      <a:pt x="634206" y="11012"/>
                      <a:pt x="629653" y="10868"/>
                      <a:pt x="626968" y="8780"/>
                    </a:cubicBezTo>
                    <a:lnTo>
                      <a:pt x="621208" y="4299"/>
                    </a:lnTo>
                    <a:close/>
                    <a:moveTo>
                      <a:pt x="572595" y="0"/>
                    </a:moveTo>
                    <a:lnTo>
                      <a:pt x="606719" y="0"/>
                    </a:lnTo>
                    <a:lnTo>
                      <a:pt x="609608" y="2350"/>
                    </a:lnTo>
                    <a:cubicBezTo>
                      <a:pt x="613493" y="5509"/>
                      <a:pt x="613044" y="10313"/>
                      <a:pt x="608605" y="13079"/>
                    </a:cubicBezTo>
                    <a:lnTo>
                      <a:pt x="593263" y="22639"/>
                    </a:lnTo>
                    <a:cubicBezTo>
                      <a:pt x="588825" y="25405"/>
                      <a:pt x="582076" y="25085"/>
                      <a:pt x="578191" y="21926"/>
                    </a:cubicBezTo>
                    <a:lnTo>
                      <a:pt x="567534" y="13259"/>
                    </a:lnTo>
                    <a:cubicBezTo>
                      <a:pt x="563649" y="10099"/>
                      <a:pt x="564097" y="5295"/>
                      <a:pt x="568536" y="2529"/>
                    </a:cubicBezTo>
                    <a:close/>
                    <a:moveTo>
                      <a:pt x="518441" y="0"/>
                    </a:moveTo>
                    <a:lnTo>
                      <a:pt x="559912" y="0"/>
                    </a:lnTo>
                    <a:lnTo>
                      <a:pt x="546858" y="9292"/>
                    </a:lnTo>
                    <a:cubicBezTo>
                      <a:pt x="542616" y="12312"/>
                      <a:pt x="535737" y="12312"/>
                      <a:pt x="531494" y="9292"/>
                    </a:cubicBezTo>
                    <a:close/>
                    <a:moveTo>
                      <a:pt x="392325" y="0"/>
                    </a:moveTo>
                    <a:lnTo>
                      <a:pt x="494553" y="0"/>
                    </a:lnTo>
                    <a:lnTo>
                      <a:pt x="532155" y="26767"/>
                    </a:lnTo>
                    <a:cubicBezTo>
                      <a:pt x="543305" y="34704"/>
                      <a:pt x="543305" y="47574"/>
                      <a:pt x="532155" y="55512"/>
                    </a:cubicBezTo>
                    <a:lnTo>
                      <a:pt x="501574" y="77280"/>
                    </a:lnTo>
                    <a:cubicBezTo>
                      <a:pt x="490424" y="85218"/>
                      <a:pt x="472345" y="85218"/>
                      <a:pt x="461195" y="77280"/>
                    </a:cubicBezTo>
                    <a:lnTo>
                      <a:pt x="392325" y="28255"/>
                    </a:lnTo>
                    <a:close/>
                    <a:moveTo>
                      <a:pt x="243530" y="0"/>
                    </a:moveTo>
                    <a:lnTo>
                      <a:pt x="352293" y="0"/>
                    </a:lnTo>
                    <a:lnTo>
                      <a:pt x="352293" y="10614"/>
                    </a:lnTo>
                    <a:lnTo>
                      <a:pt x="317344" y="35493"/>
                    </a:lnTo>
                    <a:cubicBezTo>
                      <a:pt x="307526" y="42482"/>
                      <a:pt x="291607" y="42482"/>
                      <a:pt x="281789" y="35493"/>
                    </a:cubicBezTo>
                    <a:lnTo>
                      <a:pt x="243530" y="8258"/>
                    </a:lnTo>
                    <a:close/>
                    <a:moveTo>
                      <a:pt x="143922" y="0"/>
                    </a:moveTo>
                    <a:lnTo>
                      <a:pt x="203829" y="0"/>
                    </a:lnTo>
                    <a:lnTo>
                      <a:pt x="218465" y="10419"/>
                    </a:lnTo>
                    <a:cubicBezTo>
                      <a:pt x="236897" y="23540"/>
                      <a:pt x="236897" y="44814"/>
                      <a:pt x="218465" y="57936"/>
                    </a:cubicBezTo>
                    <a:lnTo>
                      <a:pt x="167912" y="93922"/>
                    </a:lnTo>
                    <a:cubicBezTo>
                      <a:pt x="158696" y="100483"/>
                      <a:pt x="146617" y="103763"/>
                      <a:pt x="134538" y="103763"/>
                    </a:cubicBezTo>
                    <a:lnTo>
                      <a:pt x="134537" y="103763"/>
                    </a:lnTo>
                    <a:lnTo>
                      <a:pt x="134537" y="103750"/>
                    </a:lnTo>
                    <a:lnTo>
                      <a:pt x="134441" y="103763"/>
                    </a:lnTo>
                    <a:lnTo>
                      <a:pt x="126130" y="101312"/>
                    </a:lnTo>
                    <a:close/>
                  </a:path>
                </a:pathLst>
              </a:custGeom>
              <a:pattFill prst="lgConfetti">
                <a:fgClr>
                  <a:srgbClr val="ED7D31">
                    <a:lumMod val="60000"/>
                    <a:lumOff val="40000"/>
                  </a:srgbClr>
                </a:fgClr>
                <a:bgClr>
                  <a:sysClr val="window" lastClr="FFFFFF">
                    <a:lumMod val="85000"/>
                  </a:sysClr>
                </a:bgClr>
              </a:pattFill>
              <a:ln w="3175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pic>
        <p:nvPicPr>
          <p:cNvPr id="110" name="図 109">
            <a:extLst>
              <a:ext uri="{FF2B5EF4-FFF2-40B4-BE49-F238E27FC236}">
                <a16:creationId xmlns:a16="http://schemas.microsoft.com/office/drawing/2014/main" id="{3B652F4A-9012-4895-9607-C5F31B08D8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27922" y="2929084"/>
            <a:ext cx="2536156" cy="999831"/>
          </a:xfrm>
          <a:prstGeom prst="rect">
            <a:avLst/>
          </a:prstGeom>
        </p:spPr>
      </p:pic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0A6FE38B-7671-48C5-A89F-94234C88AEC3}"/>
              </a:ext>
            </a:extLst>
          </p:cNvPr>
          <p:cNvGrpSpPr/>
          <p:nvPr/>
        </p:nvGrpSpPr>
        <p:grpSpPr>
          <a:xfrm>
            <a:off x="8135875" y="2206465"/>
            <a:ext cx="3212029" cy="1260742"/>
            <a:chOff x="2070099" y="4479241"/>
            <a:chExt cx="4597401" cy="1804510"/>
          </a:xfrm>
        </p:grpSpPr>
        <p:sp>
          <p:nvSpPr>
            <p:cNvPr id="112" name="正方形/長方形 111">
              <a:extLst>
                <a:ext uri="{FF2B5EF4-FFF2-40B4-BE49-F238E27FC236}">
                  <a16:creationId xmlns:a16="http://schemas.microsoft.com/office/drawing/2014/main" id="{34FBC7A9-F7FC-40E3-BA9F-A96F24BBBF4A}"/>
                </a:ext>
              </a:extLst>
            </p:cNvPr>
            <p:cNvSpPr/>
            <p:nvPr/>
          </p:nvSpPr>
          <p:spPr>
            <a:xfrm>
              <a:off x="5193050" y="5354274"/>
              <a:ext cx="1020932" cy="818640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13" name="グループ化 112">
              <a:extLst>
                <a:ext uri="{FF2B5EF4-FFF2-40B4-BE49-F238E27FC236}">
                  <a16:creationId xmlns:a16="http://schemas.microsoft.com/office/drawing/2014/main" id="{2A92A61B-BAAC-4E19-B4B7-44CA8E7B1CC3}"/>
                </a:ext>
              </a:extLst>
            </p:cNvPr>
            <p:cNvGrpSpPr/>
            <p:nvPr/>
          </p:nvGrpSpPr>
          <p:grpSpPr>
            <a:xfrm>
              <a:off x="3586736" y="4864744"/>
              <a:ext cx="1309688" cy="254955"/>
              <a:chOff x="5181600" y="3698321"/>
              <a:chExt cx="1309688" cy="254955"/>
            </a:xfrm>
          </p:grpSpPr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C510DD69-B879-426C-BD6F-E3A83F47757E}"/>
                  </a:ext>
                </a:extLst>
              </p:cNvPr>
              <p:cNvSpPr/>
              <p:nvPr/>
            </p:nvSpPr>
            <p:spPr>
              <a:xfrm>
                <a:off x="5181600" y="3791350"/>
                <a:ext cx="1309688" cy="161926"/>
              </a:xfrm>
              <a:custGeom>
                <a:avLst/>
                <a:gdLst>
                  <a:gd name="connsiteX0" fmla="*/ 0 w 1309688"/>
                  <a:gd name="connsiteY0" fmla="*/ 0 h 161926"/>
                  <a:gd name="connsiteX1" fmla="*/ 1048174 w 1309688"/>
                  <a:gd name="connsiteY1" fmla="*/ 0 h 161926"/>
                  <a:gd name="connsiteX2" fmla="*/ 1309688 w 1309688"/>
                  <a:gd name="connsiteY2" fmla="*/ 161926 h 161926"/>
                  <a:gd name="connsiteX3" fmla="*/ 0 w 1309688"/>
                  <a:gd name="connsiteY3" fmla="*/ 161926 h 16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9688" h="161926">
                    <a:moveTo>
                      <a:pt x="0" y="0"/>
                    </a:moveTo>
                    <a:lnTo>
                      <a:pt x="1048174" y="0"/>
                    </a:lnTo>
                    <a:lnTo>
                      <a:pt x="1309688" y="161926"/>
                    </a:lnTo>
                    <a:lnTo>
                      <a:pt x="0" y="161926"/>
                    </a:lnTo>
                    <a:close/>
                  </a:path>
                </a:pathLst>
              </a:custGeom>
              <a:pattFill prst="dashHorz">
                <a:fgClr>
                  <a:srgbClr val="ED7D31">
                    <a:lumMod val="50000"/>
                  </a:srgbClr>
                </a:fgClr>
                <a:bgClr>
                  <a:srgbClr val="6633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E3279E65-732E-4F0E-A954-7923517FE139}"/>
                  </a:ext>
                </a:extLst>
              </p:cNvPr>
              <p:cNvSpPr/>
              <p:nvPr/>
            </p:nvSpPr>
            <p:spPr>
              <a:xfrm flipV="1">
                <a:off x="5181600" y="3698321"/>
                <a:ext cx="1085850" cy="63563"/>
              </a:xfrm>
              <a:custGeom>
                <a:avLst/>
                <a:gdLst>
                  <a:gd name="connsiteX0" fmla="*/ 0 w 1085850"/>
                  <a:gd name="connsiteY0" fmla="*/ 63563 h 63563"/>
                  <a:gd name="connsiteX1" fmla="*/ 1085850 w 1085850"/>
                  <a:gd name="connsiteY1" fmla="*/ 63563 h 63563"/>
                  <a:gd name="connsiteX2" fmla="*/ 1054372 w 1085850"/>
                  <a:gd name="connsiteY2" fmla="*/ 0 h 63563"/>
                  <a:gd name="connsiteX3" fmla="*/ 0 w 1085850"/>
                  <a:gd name="connsiteY3" fmla="*/ 0 h 6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5850" h="63563">
                    <a:moveTo>
                      <a:pt x="0" y="63563"/>
                    </a:moveTo>
                    <a:lnTo>
                      <a:pt x="1085850" y="63563"/>
                    </a:lnTo>
                    <a:lnTo>
                      <a:pt x="1054372" y="0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dashHorz">
                <a:fgClr>
                  <a:srgbClr val="ED7D31">
                    <a:lumMod val="50000"/>
                  </a:srgbClr>
                </a:fgClr>
                <a:bgClr>
                  <a:srgbClr val="6633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12154513-816E-4F97-969A-FEA65CAC5062}"/>
                  </a:ext>
                </a:extLst>
              </p:cNvPr>
              <p:cNvSpPr/>
              <p:nvPr/>
            </p:nvSpPr>
            <p:spPr>
              <a:xfrm flipV="1">
                <a:off x="5181600" y="3754310"/>
                <a:ext cx="1054894" cy="45719"/>
              </a:xfrm>
              <a:custGeom>
                <a:avLst/>
                <a:gdLst>
                  <a:gd name="connsiteX0" fmla="*/ 0 w 1054894"/>
                  <a:gd name="connsiteY0" fmla="*/ 45719 h 45719"/>
                  <a:gd name="connsiteX1" fmla="*/ 1054894 w 1054894"/>
                  <a:gd name="connsiteY1" fmla="*/ 45719 h 45719"/>
                  <a:gd name="connsiteX2" fmla="*/ 1054894 w 1054894"/>
                  <a:gd name="connsiteY2" fmla="*/ 0 h 45719"/>
                  <a:gd name="connsiteX3" fmla="*/ 0 w 1054894"/>
                  <a:gd name="connsiteY3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4894" h="45719">
                    <a:moveTo>
                      <a:pt x="0" y="45719"/>
                    </a:moveTo>
                    <a:lnTo>
                      <a:pt x="1054894" y="45719"/>
                    </a:lnTo>
                    <a:lnTo>
                      <a:pt x="105489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4" name="グループ化 113">
              <a:extLst>
                <a:ext uri="{FF2B5EF4-FFF2-40B4-BE49-F238E27FC236}">
                  <a16:creationId xmlns:a16="http://schemas.microsoft.com/office/drawing/2014/main" id="{1090F231-E46B-4103-BC8C-C8627F350B6B}"/>
                </a:ext>
              </a:extLst>
            </p:cNvPr>
            <p:cNvGrpSpPr/>
            <p:nvPr/>
          </p:nvGrpSpPr>
          <p:grpSpPr>
            <a:xfrm>
              <a:off x="5443538" y="5541645"/>
              <a:ext cx="1223962" cy="678654"/>
              <a:chOff x="5443538" y="5541645"/>
              <a:chExt cx="1223962" cy="678654"/>
            </a:xfrm>
          </p:grpSpPr>
          <p:sp>
            <p:nvSpPr>
              <p:cNvPr id="181" name="正方形/長方形 180">
                <a:extLst>
                  <a:ext uri="{FF2B5EF4-FFF2-40B4-BE49-F238E27FC236}">
                    <a16:creationId xmlns:a16="http://schemas.microsoft.com/office/drawing/2014/main" id="{DCCE27AD-14AE-4936-9CB6-49A018778EEA}"/>
                  </a:ext>
                </a:extLst>
              </p:cNvPr>
              <p:cNvSpPr/>
              <p:nvPr/>
            </p:nvSpPr>
            <p:spPr>
              <a:xfrm>
                <a:off x="5595938" y="5865019"/>
                <a:ext cx="895350" cy="332659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" name="正方形/長方形 181">
                <a:extLst>
                  <a:ext uri="{FF2B5EF4-FFF2-40B4-BE49-F238E27FC236}">
                    <a16:creationId xmlns:a16="http://schemas.microsoft.com/office/drawing/2014/main" id="{8EF1BAC4-C649-4444-B0A4-05492879A326}"/>
                  </a:ext>
                </a:extLst>
              </p:cNvPr>
              <p:cNvSpPr/>
              <p:nvPr/>
            </p:nvSpPr>
            <p:spPr>
              <a:xfrm>
                <a:off x="5595938" y="5833746"/>
                <a:ext cx="895350" cy="66992"/>
              </a:xfrm>
              <a:prstGeom prst="rect">
                <a:avLst/>
              </a:prstGeom>
              <a:pattFill prst="dkHorz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3" name="正方形/長方形 182">
                <a:extLst>
                  <a:ext uri="{FF2B5EF4-FFF2-40B4-BE49-F238E27FC236}">
                    <a16:creationId xmlns:a16="http://schemas.microsoft.com/office/drawing/2014/main" id="{B43206D8-7DE7-4119-9802-0A54F88E40ED}"/>
                  </a:ext>
                </a:extLst>
              </p:cNvPr>
              <p:cNvSpPr/>
              <p:nvPr/>
            </p:nvSpPr>
            <p:spPr>
              <a:xfrm>
                <a:off x="5595938" y="5681663"/>
                <a:ext cx="895350" cy="161925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4" name="四角形: 上の 2 つの角を丸める 183">
                <a:extLst>
                  <a:ext uri="{FF2B5EF4-FFF2-40B4-BE49-F238E27FC236}">
                    <a16:creationId xmlns:a16="http://schemas.microsoft.com/office/drawing/2014/main" id="{4EF8A8E9-6AAB-4CBE-9AEF-D7F0739D5D27}"/>
                  </a:ext>
                </a:extLst>
              </p:cNvPr>
              <p:cNvSpPr/>
              <p:nvPr/>
            </p:nvSpPr>
            <p:spPr>
              <a:xfrm>
                <a:off x="5550694" y="6174580"/>
                <a:ext cx="1000125" cy="45719"/>
              </a:xfrm>
              <a:prstGeom prst="round2SameRect">
                <a:avLst/>
              </a:prstGeom>
              <a:pattFill prst="lgConfetti">
                <a:fgClr>
                  <a:sysClr val="window" lastClr="FFFFFF">
                    <a:lumMod val="85000"/>
                  </a:sysClr>
                </a:fgClr>
                <a:bgClr>
                  <a:sysClr val="window" lastClr="FFFFFF">
                    <a:lumMod val="6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5" name="正方形/長方形 184">
                <a:extLst>
                  <a:ext uri="{FF2B5EF4-FFF2-40B4-BE49-F238E27FC236}">
                    <a16:creationId xmlns:a16="http://schemas.microsoft.com/office/drawing/2014/main" id="{BFB916FF-01BC-48BE-8614-9F2503E25B9B}"/>
                  </a:ext>
                </a:extLst>
              </p:cNvPr>
              <p:cNvSpPr/>
              <p:nvPr/>
            </p:nvSpPr>
            <p:spPr>
              <a:xfrm>
                <a:off x="5576888" y="5681663"/>
                <a:ext cx="34991" cy="492918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6" name="正方形/長方形 185">
                <a:extLst>
                  <a:ext uri="{FF2B5EF4-FFF2-40B4-BE49-F238E27FC236}">
                    <a16:creationId xmlns:a16="http://schemas.microsoft.com/office/drawing/2014/main" id="{06136E3F-4197-4A0B-ABC0-6CC9861B6953}"/>
                  </a:ext>
                </a:extLst>
              </p:cNvPr>
              <p:cNvSpPr/>
              <p:nvPr/>
            </p:nvSpPr>
            <p:spPr>
              <a:xfrm>
                <a:off x="5723173" y="5681663"/>
                <a:ext cx="34991" cy="492918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7" name="正方形/長方形 186">
                <a:extLst>
                  <a:ext uri="{FF2B5EF4-FFF2-40B4-BE49-F238E27FC236}">
                    <a16:creationId xmlns:a16="http://schemas.microsoft.com/office/drawing/2014/main" id="{B0745844-6119-4582-80C8-8FFF30139BF7}"/>
                  </a:ext>
                </a:extLst>
              </p:cNvPr>
              <p:cNvSpPr/>
              <p:nvPr/>
            </p:nvSpPr>
            <p:spPr>
              <a:xfrm>
                <a:off x="6205711" y="5681663"/>
                <a:ext cx="34991" cy="492918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8" name="正方形/長方形 187">
                <a:extLst>
                  <a:ext uri="{FF2B5EF4-FFF2-40B4-BE49-F238E27FC236}">
                    <a16:creationId xmlns:a16="http://schemas.microsoft.com/office/drawing/2014/main" id="{2CDFDC63-6C53-4CE0-AC47-0FC2A8FCF0DD}"/>
                  </a:ext>
                </a:extLst>
              </p:cNvPr>
              <p:cNvSpPr/>
              <p:nvPr/>
            </p:nvSpPr>
            <p:spPr>
              <a:xfrm>
                <a:off x="6347197" y="5681663"/>
                <a:ext cx="34991" cy="492918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9" name="正方形/長方形 188">
                <a:extLst>
                  <a:ext uri="{FF2B5EF4-FFF2-40B4-BE49-F238E27FC236}">
                    <a16:creationId xmlns:a16="http://schemas.microsoft.com/office/drawing/2014/main" id="{871B7C3B-4030-4DE5-A9B9-5B0F6AC6B6AD}"/>
                  </a:ext>
                </a:extLst>
              </p:cNvPr>
              <p:cNvSpPr/>
              <p:nvPr/>
            </p:nvSpPr>
            <p:spPr>
              <a:xfrm>
                <a:off x="6483272" y="5681663"/>
                <a:ext cx="34991" cy="492918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0" name="正方形/長方形 189">
                <a:extLst>
                  <a:ext uri="{FF2B5EF4-FFF2-40B4-BE49-F238E27FC236}">
                    <a16:creationId xmlns:a16="http://schemas.microsoft.com/office/drawing/2014/main" id="{50C06ACB-7E5F-4D05-87C8-E618F1374FE2}"/>
                  </a:ext>
                </a:extLst>
              </p:cNvPr>
              <p:cNvSpPr/>
              <p:nvPr/>
            </p:nvSpPr>
            <p:spPr>
              <a:xfrm>
                <a:off x="5869458" y="5681663"/>
                <a:ext cx="34991" cy="492918"/>
              </a:xfrm>
              <a:prstGeom prst="rect">
                <a:avLst/>
              </a:pr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91" name="グループ化 190">
                <a:extLst>
                  <a:ext uri="{FF2B5EF4-FFF2-40B4-BE49-F238E27FC236}">
                    <a16:creationId xmlns:a16="http://schemas.microsoft.com/office/drawing/2014/main" id="{A1BE9D54-FCDE-4BE4-AD23-5F1EE47D6664}"/>
                  </a:ext>
                </a:extLst>
              </p:cNvPr>
              <p:cNvGrpSpPr/>
              <p:nvPr/>
            </p:nvGrpSpPr>
            <p:grpSpPr>
              <a:xfrm>
                <a:off x="5888478" y="6099861"/>
                <a:ext cx="336110" cy="75212"/>
                <a:chOff x="5912724" y="6045516"/>
                <a:chExt cx="309482" cy="129063"/>
              </a:xfrm>
              <a:solidFill>
                <a:sysClr val="window" lastClr="FFFFFF">
                  <a:lumMod val="75000"/>
                </a:sysClr>
              </a:solidFill>
            </p:grpSpPr>
            <p:sp>
              <p:nvSpPr>
                <p:cNvPr id="193" name="正方形/長方形 192">
                  <a:extLst>
                    <a:ext uri="{FF2B5EF4-FFF2-40B4-BE49-F238E27FC236}">
                      <a16:creationId xmlns:a16="http://schemas.microsoft.com/office/drawing/2014/main" id="{7C57D25B-7DDD-4512-B790-742BE9CC9D0D}"/>
                    </a:ext>
                  </a:extLst>
                </p:cNvPr>
                <p:cNvSpPr/>
                <p:nvPr/>
              </p:nvSpPr>
              <p:spPr>
                <a:xfrm>
                  <a:off x="5912724" y="6128860"/>
                  <a:ext cx="309482" cy="45719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4" name="正方形/長方形 193">
                  <a:extLst>
                    <a:ext uri="{FF2B5EF4-FFF2-40B4-BE49-F238E27FC236}">
                      <a16:creationId xmlns:a16="http://schemas.microsoft.com/office/drawing/2014/main" id="{8FE1B882-D2A0-4D1F-B79B-2843809EEAFF}"/>
                    </a:ext>
                  </a:extLst>
                </p:cNvPr>
                <p:cNvSpPr/>
                <p:nvPr/>
              </p:nvSpPr>
              <p:spPr>
                <a:xfrm>
                  <a:off x="5912724" y="6088379"/>
                  <a:ext cx="309482" cy="45719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5" name="正方形/長方形 194">
                  <a:extLst>
                    <a:ext uri="{FF2B5EF4-FFF2-40B4-BE49-F238E27FC236}">
                      <a16:creationId xmlns:a16="http://schemas.microsoft.com/office/drawing/2014/main" id="{5396C68A-237F-4303-B28F-5211682C56CE}"/>
                    </a:ext>
                  </a:extLst>
                </p:cNvPr>
                <p:cNvSpPr/>
                <p:nvPr/>
              </p:nvSpPr>
              <p:spPr>
                <a:xfrm>
                  <a:off x="5912724" y="6045516"/>
                  <a:ext cx="309482" cy="45719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92" name="台形 191">
                <a:extLst>
                  <a:ext uri="{FF2B5EF4-FFF2-40B4-BE49-F238E27FC236}">
                    <a16:creationId xmlns:a16="http://schemas.microsoft.com/office/drawing/2014/main" id="{F3B9E105-9CBA-4DC7-A2A2-3088AE209C1F}"/>
                  </a:ext>
                </a:extLst>
              </p:cNvPr>
              <p:cNvSpPr/>
              <p:nvPr/>
            </p:nvSpPr>
            <p:spPr>
              <a:xfrm>
                <a:off x="5443538" y="5541645"/>
                <a:ext cx="1223962" cy="161925"/>
              </a:xfrm>
              <a:prstGeom prst="trapezoid">
                <a:avLst>
                  <a:gd name="adj" fmla="val 51471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5" name="グループ化 114">
              <a:extLst>
                <a:ext uri="{FF2B5EF4-FFF2-40B4-BE49-F238E27FC236}">
                  <a16:creationId xmlns:a16="http://schemas.microsoft.com/office/drawing/2014/main" id="{F209D8C2-D389-44F4-8717-1D116C5134BD}"/>
                </a:ext>
              </a:extLst>
            </p:cNvPr>
            <p:cNvGrpSpPr/>
            <p:nvPr/>
          </p:nvGrpSpPr>
          <p:grpSpPr>
            <a:xfrm>
              <a:off x="5021046" y="5050904"/>
              <a:ext cx="1496410" cy="333134"/>
              <a:chOff x="5181600" y="3698321"/>
              <a:chExt cx="1309688" cy="333134"/>
            </a:xfrm>
          </p:grpSpPr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1BDAA06D-61DF-479A-838C-6C1AC33B27F0}"/>
                  </a:ext>
                </a:extLst>
              </p:cNvPr>
              <p:cNvSpPr/>
              <p:nvPr/>
            </p:nvSpPr>
            <p:spPr>
              <a:xfrm>
                <a:off x="5181600" y="3791350"/>
                <a:ext cx="1309688" cy="161926"/>
              </a:xfrm>
              <a:custGeom>
                <a:avLst/>
                <a:gdLst>
                  <a:gd name="connsiteX0" fmla="*/ 0 w 1309688"/>
                  <a:gd name="connsiteY0" fmla="*/ 0 h 161926"/>
                  <a:gd name="connsiteX1" fmla="*/ 1048174 w 1309688"/>
                  <a:gd name="connsiteY1" fmla="*/ 0 h 161926"/>
                  <a:gd name="connsiteX2" fmla="*/ 1309688 w 1309688"/>
                  <a:gd name="connsiteY2" fmla="*/ 161926 h 161926"/>
                  <a:gd name="connsiteX3" fmla="*/ 0 w 1309688"/>
                  <a:gd name="connsiteY3" fmla="*/ 161926 h 16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9688" h="161926">
                    <a:moveTo>
                      <a:pt x="0" y="0"/>
                    </a:moveTo>
                    <a:lnTo>
                      <a:pt x="1048174" y="0"/>
                    </a:lnTo>
                    <a:lnTo>
                      <a:pt x="1309688" y="161926"/>
                    </a:lnTo>
                    <a:lnTo>
                      <a:pt x="0" y="161926"/>
                    </a:lnTo>
                    <a:close/>
                  </a:path>
                </a:pathLst>
              </a:custGeom>
              <a:pattFill prst="dashHorz">
                <a:fgClr>
                  <a:srgbClr val="ED7D31">
                    <a:lumMod val="50000"/>
                  </a:srgbClr>
                </a:fgClr>
                <a:bgClr>
                  <a:srgbClr val="6633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FEEA71CB-11B9-4ACB-9442-A611B52BDCD5}"/>
                  </a:ext>
                </a:extLst>
              </p:cNvPr>
              <p:cNvSpPr/>
              <p:nvPr/>
            </p:nvSpPr>
            <p:spPr>
              <a:xfrm flipV="1">
                <a:off x="5181600" y="3698321"/>
                <a:ext cx="1085850" cy="63563"/>
              </a:xfrm>
              <a:custGeom>
                <a:avLst/>
                <a:gdLst>
                  <a:gd name="connsiteX0" fmla="*/ 0 w 1085850"/>
                  <a:gd name="connsiteY0" fmla="*/ 63563 h 63563"/>
                  <a:gd name="connsiteX1" fmla="*/ 1085850 w 1085850"/>
                  <a:gd name="connsiteY1" fmla="*/ 63563 h 63563"/>
                  <a:gd name="connsiteX2" fmla="*/ 1054372 w 1085850"/>
                  <a:gd name="connsiteY2" fmla="*/ 0 h 63563"/>
                  <a:gd name="connsiteX3" fmla="*/ 0 w 1085850"/>
                  <a:gd name="connsiteY3" fmla="*/ 0 h 6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5850" h="63563">
                    <a:moveTo>
                      <a:pt x="0" y="63563"/>
                    </a:moveTo>
                    <a:lnTo>
                      <a:pt x="1085850" y="63563"/>
                    </a:lnTo>
                    <a:lnTo>
                      <a:pt x="1054372" y="0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dashHorz">
                <a:fgClr>
                  <a:srgbClr val="ED7D31">
                    <a:lumMod val="50000"/>
                  </a:srgbClr>
                </a:fgClr>
                <a:bgClr>
                  <a:srgbClr val="6633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911A438D-B1DD-4FAB-AA9F-90FE52EC249B}"/>
                  </a:ext>
                </a:extLst>
              </p:cNvPr>
              <p:cNvSpPr/>
              <p:nvPr/>
            </p:nvSpPr>
            <p:spPr>
              <a:xfrm flipV="1">
                <a:off x="5181600" y="3754310"/>
                <a:ext cx="1054894" cy="45719"/>
              </a:xfrm>
              <a:custGeom>
                <a:avLst/>
                <a:gdLst>
                  <a:gd name="connsiteX0" fmla="*/ 0 w 1054894"/>
                  <a:gd name="connsiteY0" fmla="*/ 45719 h 45719"/>
                  <a:gd name="connsiteX1" fmla="*/ 1054894 w 1054894"/>
                  <a:gd name="connsiteY1" fmla="*/ 45719 h 45719"/>
                  <a:gd name="connsiteX2" fmla="*/ 1054894 w 1054894"/>
                  <a:gd name="connsiteY2" fmla="*/ 0 h 45719"/>
                  <a:gd name="connsiteX3" fmla="*/ 0 w 1054894"/>
                  <a:gd name="connsiteY3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4894" h="45719">
                    <a:moveTo>
                      <a:pt x="0" y="45719"/>
                    </a:moveTo>
                    <a:lnTo>
                      <a:pt x="1054894" y="45719"/>
                    </a:lnTo>
                    <a:lnTo>
                      <a:pt x="105489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2A7D7345-3161-44AB-996B-AEE20E710975}"/>
                  </a:ext>
                </a:extLst>
              </p:cNvPr>
              <p:cNvSpPr/>
              <p:nvPr/>
            </p:nvSpPr>
            <p:spPr>
              <a:xfrm flipV="1">
                <a:off x="5181600" y="3958778"/>
                <a:ext cx="1266825" cy="72677"/>
              </a:xfrm>
              <a:custGeom>
                <a:avLst/>
                <a:gdLst>
                  <a:gd name="connsiteX0" fmla="*/ 0 w 1309688"/>
                  <a:gd name="connsiteY0" fmla="*/ 0 h 161926"/>
                  <a:gd name="connsiteX1" fmla="*/ 1048174 w 1309688"/>
                  <a:gd name="connsiteY1" fmla="*/ 0 h 161926"/>
                  <a:gd name="connsiteX2" fmla="*/ 1309688 w 1309688"/>
                  <a:gd name="connsiteY2" fmla="*/ 161926 h 161926"/>
                  <a:gd name="connsiteX3" fmla="*/ 0 w 1309688"/>
                  <a:gd name="connsiteY3" fmla="*/ 161926 h 16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9688" h="161926">
                    <a:moveTo>
                      <a:pt x="0" y="0"/>
                    </a:moveTo>
                    <a:lnTo>
                      <a:pt x="1048174" y="0"/>
                    </a:lnTo>
                    <a:lnTo>
                      <a:pt x="1309688" y="161926"/>
                    </a:lnTo>
                    <a:lnTo>
                      <a:pt x="0" y="161926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16" name="台形 115">
              <a:extLst>
                <a:ext uri="{FF2B5EF4-FFF2-40B4-BE49-F238E27FC236}">
                  <a16:creationId xmlns:a16="http://schemas.microsoft.com/office/drawing/2014/main" id="{82BB5930-A14C-4CEE-A40C-52CC2B5DEE4D}"/>
                </a:ext>
              </a:extLst>
            </p:cNvPr>
            <p:cNvSpPr/>
            <p:nvPr/>
          </p:nvSpPr>
          <p:spPr>
            <a:xfrm>
              <a:off x="2744389" y="6015102"/>
              <a:ext cx="2728940" cy="205198"/>
            </a:xfrm>
            <a:prstGeom prst="trapezoid">
              <a:avLst/>
            </a:prstGeom>
            <a:pattFill prst="lgConfetti">
              <a:fgClr>
                <a:sysClr val="window" lastClr="FFFFFF">
                  <a:lumMod val="85000"/>
                </a:sysClr>
              </a:fgClr>
              <a:bgClr>
                <a:sysClr val="window" lastClr="FFFFFF">
                  <a:lumMod val="6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BF58178F-4B65-4FDA-A05D-3D4BAD09A94A}"/>
                </a:ext>
              </a:extLst>
            </p:cNvPr>
            <p:cNvSpPr/>
            <p:nvPr/>
          </p:nvSpPr>
          <p:spPr>
            <a:xfrm>
              <a:off x="2334217" y="6091633"/>
              <a:ext cx="3423947" cy="192118"/>
            </a:xfrm>
            <a:custGeom>
              <a:avLst/>
              <a:gdLst>
                <a:gd name="connsiteX0" fmla="*/ 9874364 w 10040421"/>
                <a:gd name="connsiteY0" fmla="*/ 307386 h 653829"/>
                <a:gd name="connsiteX1" fmla="*/ 9874364 w 10040421"/>
                <a:gd name="connsiteY1" fmla="*/ 591524 h 653829"/>
                <a:gd name="connsiteX2" fmla="*/ 9963115 w 10040421"/>
                <a:gd name="connsiteY2" fmla="*/ 591524 h 653829"/>
                <a:gd name="connsiteX3" fmla="*/ 9963115 w 10040421"/>
                <a:gd name="connsiteY3" fmla="*/ 307386 h 653829"/>
                <a:gd name="connsiteX4" fmla="*/ 9708312 w 10040421"/>
                <a:gd name="connsiteY4" fmla="*/ 307386 h 653829"/>
                <a:gd name="connsiteX5" fmla="*/ 9708312 w 10040421"/>
                <a:gd name="connsiteY5" fmla="*/ 591524 h 653829"/>
                <a:gd name="connsiteX6" fmla="*/ 9797058 w 10040421"/>
                <a:gd name="connsiteY6" fmla="*/ 591524 h 653829"/>
                <a:gd name="connsiteX7" fmla="*/ 9797058 w 10040421"/>
                <a:gd name="connsiteY7" fmla="*/ 307386 h 653829"/>
                <a:gd name="connsiteX8" fmla="*/ 9542260 w 10040421"/>
                <a:gd name="connsiteY8" fmla="*/ 307386 h 653829"/>
                <a:gd name="connsiteX9" fmla="*/ 9542260 w 10040421"/>
                <a:gd name="connsiteY9" fmla="*/ 591524 h 653829"/>
                <a:gd name="connsiteX10" fmla="*/ 9631006 w 10040421"/>
                <a:gd name="connsiteY10" fmla="*/ 591524 h 653829"/>
                <a:gd name="connsiteX11" fmla="*/ 9631006 w 10040421"/>
                <a:gd name="connsiteY11" fmla="*/ 307386 h 653829"/>
                <a:gd name="connsiteX12" fmla="*/ 9376208 w 10040421"/>
                <a:gd name="connsiteY12" fmla="*/ 307386 h 653829"/>
                <a:gd name="connsiteX13" fmla="*/ 9376208 w 10040421"/>
                <a:gd name="connsiteY13" fmla="*/ 591524 h 653829"/>
                <a:gd name="connsiteX14" fmla="*/ 9464954 w 10040421"/>
                <a:gd name="connsiteY14" fmla="*/ 591524 h 653829"/>
                <a:gd name="connsiteX15" fmla="*/ 9464954 w 10040421"/>
                <a:gd name="connsiteY15" fmla="*/ 307386 h 653829"/>
                <a:gd name="connsiteX16" fmla="*/ 9210156 w 10040421"/>
                <a:gd name="connsiteY16" fmla="*/ 307386 h 653829"/>
                <a:gd name="connsiteX17" fmla="*/ 9210156 w 10040421"/>
                <a:gd name="connsiteY17" fmla="*/ 591524 h 653829"/>
                <a:gd name="connsiteX18" fmla="*/ 9298902 w 10040421"/>
                <a:gd name="connsiteY18" fmla="*/ 591524 h 653829"/>
                <a:gd name="connsiteX19" fmla="*/ 9298902 w 10040421"/>
                <a:gd name="connsiteY19" fmla="*/ 307386 h 653829"/>
                <a:gd name="connsiteX20" fmla="*/ 9044104 w 10040421"/>
                <a:gd name="connsiteY20" fmla="*/ 307386 h 653829"/>
                <a:gd name="connsiteX21" fmla="*/ 9044104 w 10040421"/>
                <a:gd name="connsiteY21" fmla="*/ 591524 h 653829"/>
                <a:gd name="connsiteX22" fmla="*/ 9132850 w 10040421"/>
                <a:gd name="connsiteY22" fmla="*/ 591524 h 653829"/>
                <a:gd name="connsiteX23" fmla="*/ 9132850 w 10040421"/>
                <a:gd name="connsiteY23" fmla="*/ 307386 h 653829"/>
                <a:gd name="connsiteX24" fmla="*/ 8878052 w 10040421"/>
                <a:gd name="connsiteY24" fmla="*/ 307386 h 653829"/>
                <a:gd name="connsiteX25" fmla="*/ 8878052 w 10040421"/>
                <a:gd name="connsiteY25" fmla="*/ 591524 h 653829"/>
                <a:gd name="connsiteX26" fmla="*/ 8966798 w 10040421"/>
                <a:gd name="connsiteY26" fmla="*/ 591524 h 653829"/>
                <a:gd name="connsiteX27" fmla="*/ 8966798 w 10040421"/>
                <a:gd name="connsiteY27" fmla="*/ 307386 h 653829"/>
                <a:gd name="connsiteX28" fmla="*/ 8712000 w 10040421"/>
                <a:gd name="connsiteY28" fmla="*/ 307386 h 653829"/>
                <a:gd name="connsiteX29" fmla="*/ 8712000 w 10040421"/>
                <a:gd name="connsiteY29" fmla="*/ 591524 h 653829"/>
                <a:gd name="connsiteX30" fmla="*/ 8800746 w 10040421"/>
                <a:gd name="connsiteY30" fmla="*/ 591524 h 653829"/>
                <a:gd name="connsiteX31" fmla="*/ 8800746 w 10040421"/>
                <a:gd name="connsiteY31" fmla="*/ 307386 h 653829"/>
                <a:gd name="connsiteX32" fmla="*/ 8545948 w 10040421"/>
                <a:gd name="connsiteY32" fmla="*/ 307386 h 653829"/>
                <a:gd name="connsiteX33" fmla="*/ 8545948 w 10040421"/>
                <a:gd name="connsiteY33" fmla="*/ 591524 h 653829"/>
                <a:gd name="connsiteX34" fmla="*/ 8634694 w 10040421"/>
                <a:gd name="connsiteY34" fmla="*/ 591524 h 653829"/>
                <a:gd name="connsiteX35" fmla="*/ 8634694 w 10040421"/>
                <a:gd name="connsiteY35" fmla="*/ 307386 h 653829"/>
                <a:gd name="connsiteX36" fmla="*/ 8379896 w 10040421"/>
                <a:gd name="connsiteY36" fmla="*/ 307386 h 653829"/>
                <a:gd name="connsiteX37" fmla="*/ 8379896 w 10040421"/>
                <a:gd name="connsiteY37" fmla="*/ 591524 h 653829"/>
                <a:gd name="connsiteX38" fmla="*/ 8468642 w 10040421"/>
                <a:gd name="connsiteY38" fmla="*/ 591524 h 653829"/>
                <a:gd name="connsiteX39" fmla="*/ 8468642 w 10040421"/>
                <a:gd name="connsiteY39" fmla="*/ 307386 h 653829"/>
                <a:gd name="connsiteX40" fmla="*/ 8213844 w 10040421"/>
                <a:gd name="connsiteY40" fmla="*/ 307386 h 653829"/>
                <a:gd name="connsiteX41" fmla="*/ 8213844 w 10040421"/>
                <a:gd name="connsiteY41" fmla="*/ 591524 h 653829"/>
                <a:gd name="connsiteX42" fmla="*/ 8302590 w 10040421"/>
                <a:gd name="connsiteY42" fmla="*/ 591524 h 653829"/>
                <a:gd name="connsiteX43" fmla="*/ 8302590 w 10040421"/>
                <a:gd name="connsiteY43" fmla="*/ 307386 h 653829"/>
                <a:gd name="connsiteX44" fmla="*/ 8047793 w 10040421"/>
                <a:gd name="connsiteY44" fmla="*/ 307386 h 653829"/>
                <a:gd name="connsiteX45" fmla="*/ 8047793 w 10040421"/>
                <a:gd name="connsiteY45" fmla="*/ 591524 h 653829"/>
                <a:gd name="connsiteX46" fmla="*/ 8136538 w 10040421"/>
                <a:gd name="connsiteY46" fmla="*/ 591524 h 653829"/>
                <a:gd name="connsiteX47" fmla="*/ 8136538 w 10040421"/>
                <a:gd name="connsiteY47" fmla="*/ 307386 h 653829"/>
                <a:gd name="connsiteX48" fmla="*/ 7881741 w 10040421"/>
                <a:gd name="connsiteY48" fmla="*/ 307386 h 653829"/>
                <a:gd name="connsiteX49" fmla="*/ 7881741 w 10040421"/>
                <a:gd name="connsiteY49" fmla="*/ 591524 h 653829"/>
                <a:gd name="connsiteX50" fmla="*/ 7970487 w 10040421"/>
                <a:gd name="connsiteY50" fmla="*/ 591524 h 653829"/>
                <a:gd name="connsiteX51" fmla="*/ 7970487 w 10040421"/>
                <a:gd name="connsiteY51" fmla="*/ 307386 h 653829"/>
                <a:gd name="connsiteX52" fmla="*/ 7715689 w 10040421"/>
                <a:gd name="connsiteY52" fmla="*/ 307386 h 653829"/>
                <a:gd name="connsiteX53" fmla="*/ 7715689 w 10040421"/>
                <a:gd name="connsiteY53" fmla="*/ 591524 h 653829"/>
                <a:gd name="connsiteX54" fmla="*/ 7804435 w 10040421"/>
                <a:gd name="connsiteY54" fmla="*/ 591524 h 653829"/>
                <a:gd name="connsiteX55" fmla="*/ 7804435 w 10040421"/>
                <a:gd name="connsiteY55" fmla="*/ 307386 h 653829"/>
                <a:gd name="connsiteX56" fmla="*/ 7549637 w 10040421"/>
                <a:gd name="connsiteY56" fmla="*/ 307386 h 653829"/>
                <a:gd name="connsiteX57" fmla="*/ 7549637 w 10040421"/>
                <a:gd name="connsiteY57" fmla="*/ 591524 h 653829"/>
                <a:gd name="connsiteX58" fmla="*/ 7638383 w 10040421"/>
                <a:gd name="connsiteY58" fmla="*/ 591524 h 653829"/>
                <a:gd name="connsiteX59" fmla="*/ 7638383 w 10040421"/>
                <a:gd name="connsiteY59" fmla="*/ 307386 h 653829"/>
                <a:gd name="connsiteX60" fmla="*/ 7383585 w 10040421"/>
                <a:gd name="connsiteY60" fmla="*/ 307386 h 653829"/>
                <a:gd name="connsiteX61" fmla="*/ 7383585 w 10040421"/>
                <a:gd name="connsiteY61" fmla="*/ 591524 h 653829"/>
                <a:gd name="connsiteX62" fmla="*/ 7472331 w 10040421"/>
                <a:gd name="connsiteY62" fmla="*/ 591524 h 653829"/>
                <a:gd name="connsiteX63" fmla="*/ 7472331 w 10040421"/>
                <a:gd name="connsiteY63" fmla="*/ 307386 h 653829"/>
                <a:gd name="connsiteX64" fmla="*/ 7217533 w 10040421"/>
                <a:gd name="connsiteY64" fmla="*/ 307386 h 653829"/>
                <a:gd name="connsiteX65" fmla="*/ 7217533 w 10040421"/>
                <a:gd name="connsiteY65" fmla="*/ 591524 h 653829"/>
                <a:gd name="connsiteX66" fmla="*/ 7306279 w 10040421"/>
                <a:gd name="connsiteY66" fmla="*/ 591524 h 653829"/>
                <a:gd name="connsiteX67" fmla="*/ 7306279 w 10040421"/>
                <a:gd name="connsiteY67" fmla="*/ 307386 h 653829"/>
                <a:gd name="connsiteX68" fmla="*/ 7051481 w 10040421"/>
                <a:gd name="connsiteY68" fmla="*/ 307386 h 653829"/>
                <a:gd name="connsiteX69" fmla="*/ 7051481 w 10040421"/>
                <a:gd name="connsiteY69" fmla="*/ 591524 h 653829"/>
                <a:gd name="connsiteX70" fmla="*/ 7140227 w 10040421"/>
                <a:gd name="connsiteY70" fmla="*/ 591524 h 653829"/>
                <a:gd name="connsiteX71" fmla="*/ 7140227 w 10040421"/>
                <a:gd name="connsiteY71" fmla="*/ 307386 h 653829"/>
                <a:gd name="connsiteX72" fmla="*/ 6885429 w 10040421"/>
                <a:gd name="connsiteY72" fmla="*/ 307386 h 653829"/>
                <a:gd name="connsiteX73" fmla="*/ 6885429 w 10040421"/>
                <a:gd name="connsiteY73" fmla="*/ 591524 h 653829"/>
                <a:gd name="connsiteX74" fmla="*/ 6974175 w 10040421"/>
                <a:gd name="connsiteY74" fmla="*/ 591524 h 653829"/>
                <a:gd name="connsiteX75" fmla="*/ 6974175 w 10040421"/>
                <a:gd name="connsiteY75" fmla="*/ 307386 h 653829"/>
                <a:gd name="connsiteX76" fmla="*/ 6719377 w 10040421"/>
                <a:gd name="connsiteY76" fmla="*/ 307386 h 653829"/>
                <a:gd name="connsiteX77" fmla="*/ 6719377 w 10040421"/>
                <a:gd name="connsiteY77" fmla="*/ 591524 h 653829"/>
                <a:gd name="connsiteX78" fmla="*/ 6808123 w 10040421"/>
                <a:gd name="connsiteY78" fmla="*/ 591524 h 653829"/>
                <a:gd name="connsiteX79" fmla="*/ 6808123 w 10040421"/>
                <a:gd name="connsiteY79" fmla="*/ 307386 h 653829"/>
                <a:gd name="connsiteX80" fmla="*/ 6553325 w 10040421"/>
                <a:gd name="connsiteY80" fmla="*/ 307386 h 653829"/>
                <a:gd name="connsiteX81" fmla="*/ 6553325 w 10040421"/>
                <a:gd name="connsiteY81" fmla="*/ 591524 h 653829"/>
                <a:gd name="connsiteX82" fmla="*/ 6642071 w 10040421"/>
                <a:gd name="connsiteY82" fmla="*/ 591524 h 653829"/>
                <a:gd name="connsiteX83" fmla="*/ 6642071 w 10040421"/>
                <a:gd name="connsiteY83" fmla="*/ 307386 h 653829"/>
                <a:gd name="connsiteX84" fmla="*/ 6387273 w 10040421"/>
                <a:gd name="connsiteY84" fmla="*/ 307386 h 653829"/>
                <a:gd name="connsiteX85" fmla="*/ 6387273 w 10040421"/>
                <a:gd name="connsiteY85" fmla="*/ 591524 h 653829"/>
                <a:gd name="connsiteX86" fmla="*/ 6476019 w 10040421"/>
                <a:gd name="connsiteY86" fmla="*/ 591524 h 653829"/>
                <a:gd name="connsiteX87" fmla="*/ 6476019 w 10040421"/>
                <a:gd name="connsiteY87" fmla="*/ 307386 h 653829"/>
                <a:gd name="connsiteX88" fmla="*/ 6221221 w 10040421"/>
                <a:gd name="connsiteY88" fmla="*/ 307386 h 653829"/>
                <a:gd name="connsiteX89" fmla="*/ 6221221 w 10040421"/>
                <a:gd name="connsiteY89" fmla="*/ 591524 h 653829"/>
                <a:gd name="connsiteX90" fmla="*/ 6309967 w 10040421"/>
                <a:gd name="connsiteY90" fmla="*/ 591524 h 653829"/>
                <a:gd name="connsiteX91" fmla="*/ 6309967 w 10040421"/>
                <a:gd name="connsiteY91" fmla="*/ 307386 h 653829"/>
                <a:gd name="connsiteX92" fmla="*/ 6055169 w 10040421"/>
                <a:gd name="connsiteY92" fmla="*/ 307386 h 653829"/>
                <a:gd name="connsiteX93" fmla="*/ 6055169 w 10040421"/>
                <a:gd name="connsiteY93" fmla="*/ 591524 h 653829"/>
                <a:gd name="connsiteX94" fmla="*/ 6143915 w 10040421"/>
                <a:gd name="connsiteY94" fmla="*/ 591524 h 653829"/>
                <a:gd name="connsiteX95" fmla="*/ 6143915 w 10040421"/>
                <a:gd name="connsiteY95" fmla="*/ 307386 h 653829"/>
                <a:gd name="connsiteX96" fmla="*/ 5889117 w 10040421"/>
                <a:gd name="connsiteY96" fmla="*/ 307386 h 653829"/>
                <a:gd name="connsiteX97" fmla="*/ 5889117 w 10040421"/>
                <a:gd name="connsiteY97" fmla="*/ 591524 h 653829"/>
                <a:gd name="connsiteX98" fmla="*/ 5977863 w 10040421"/>
                <a:gd name="connsiteY98" fmla="*/ 591524 h 653829"/>
                <a:gd name="connsiteX99" fmla="*/ 5977863 w 10040421"/>
                <a:gd name="connsiteY99" fmla="*/ 307386 h 653829"/>
                <a:gd name="connsiteX100" fmla="*/ 5723065 w 10040421"/>
                <a:gd name="connsiteY100" fmla="*/ 307386 h 653829"/>
                <a:gd name="connsiteX101" fmla="*/ 5723065 w 10040421"/>
                <a:gd name="connsiteY101" fmla="*/ 591524 h 653829"/>
                <a:gd name="connsiteX102" fmla="*/ 5811811 w 10040421"/>
                <a:gd name="connsiteY102" fmla="*/ 591524 h 653829"/>
                <a:gd name="connsiteX103" fmla="*/ 5811811 w 10040421"/>
                <a:gd name="connsiteY103" fmla="*/ 307386 h 653829"/>
                <a:gd name="connsiteX104" fmla="*/ 5557013 w 10040421"/>
                <a:gd name="connsiteY104" fmla="*/ 307386 h 653829"/>
                <a:gd name="connsiteX105" fmla="*/ 5557013 w 10040421"/>
                <a:gd name="connsiteY105" fmla="*/ 591524 h 653829"/>
                <a:gd name="connsiteX106" fmla="*/ 5645759 w 10040421"/>
                <a:gd name="connsiteY106" fmla="*/ 591524 h 653829"/>
                <a:gd name="connsiteX107" fmla="*/ 5645759 w 10040421"/>
                <a:gd name="connsiteY107" fmla="*/ 307386 h 653829"/>
                <a:gd name="connsiteX108" fmla="*/ 5390961 w 10040421"/>
                <a:gd name="connsiteY108" fmla="*/ 307386 h 653829"/>
                <a:gd name="connsiteX109" fmla="*/ 5390961 w 10040421"/>
                <a:gd name="connsiteY109" fmla="*/ 591524 h 653829"/>
                <a:gd name="connsiteX110" fmla="*/ 5479707 w 10040421"/>
                <a:gd name="connsiteY110" fmla="*/ 591524 h 653829"/>
                <a:gd name="connsiteX111" fmla="*/ 5479707 w 10040421"/>
                <a:gd name="connsiteY111" fmla="*/ 307386 h 653829"/>
                <a:gd name="connsiteX112" fmla="*/ 5224909 w 10040421"/>
                <a:gd name="connsiteY112" fmla="*/ 307386 h 653829"/>
                <a:gd name="connsiteX113" fmla="*/ 5224909 w 10040421"/>
                <a:gd name="connsiteY113" fmla="*/ 591524 h 653829"/>
                <a:gd name="connsiteX114" fmla="*/ 5313655 w 10040421"/>
                <a:gd name="connsiteY114" fmla="*/ 591524 h 653829"/>
                <a:gd name="connsiteX115" fmla="*/ 5313655 w 10040421"/>
                <a:gd name="connsiteY115" fmla="*/ 307386 h 653829"/>
                <a:gd name="connsiteX116" fmla="*/ 5058857 w 10040421"/>
                <a:gd name="connsiteY116" fmla="*/ 307386 h 653829"/>
                <a:gd name="connsiteX117" fmla="*/ 5058857 w 10040421"/>
                <a:gd name="connsiteY117" fmla="*/ 591524 h 653829"/>
                <a:gd name="connsiteX118" fmla="*/ 5147603 w 10040421"/>
                <a:gd name="connsiteY118" fmla="*/ 591524 h 653829"/>
                <a:gd name="connsiteX119" fmla="*/ 5147603 w 10040421"/>
                <a:gd name="connsiteY119" fmla="*/ 307386 h 653829"/>
                <a:gd name="connsiteX120" fmla="*/ 4892805 w 10040421"/>
                <a:gd name="connsiteY120" fmla="*/ 307386 h 653829"/>
                <a:gd name="connsiteX121" fmla="*/ 4892805 w 10040421"/>
                <a:gd name="connsiteY121" fmla="*/ 591524 h 653829"/>
                <a:gd name="connsiteX122" fmla="*/ 4981551 w 10040421"/>
                <a:gd name="connsiteY122" fmla="*/ 591524 h 653829"/>
                <a:gd name="connsiteX123" fmla="*/ 4981551 w 10040421"/>
                <a:gd name="connsiteY123" fmla="*/ 307386 h 653829"/>
                <a:gd name="connsiteX124" fmla="*/ 4726753 w 10040421"/>
                <a:gd name="connsiteY124" fmla="*/ 307386 h 653829"/>
                <a:gd name="connsiteX125" fmla="*/ 4726753 w 10040421"/>
                <a:gd name="connsiteY125" fmla="*/ 591524 h 653829"/>
                <a:gd name="connsiteX126" fmla="*/ 4815499 w 10040421"/>
                <a:gd name="connsiteY126" fmla="*/ 591524 h 653829"/>
                <a:gd name="connsiteX127" fmla="*/ 4815499 w 10040421"/>
                <a:gd name="connsiteY127" fmla="*/ 307386 h 653829"/>
                <a:gd name="connsiteX128" fmla="*/ 4560701 w 10040421"/>
                <a:gd name="connsiteY128" fmla="*/ 307386 h 653829"/>
                <a:gd name="connsiteX129" fmla="*/ 4560701 w 10040421"/>
                <a:gd name="connsiteY129" fmla="*/ 591524 h 653829"/>
                <a:gd name="connsiteX130" fmla="*/ 4649447 w 10040421"/>
                <a:gd name="connsiteY130" fmla="*/ 591524 h 653829"/>
                <a:gd name="connsiteX131" fmla="*/ 4649447 w 10040421"/>
                <a:gd name="connsiteY131" fmla="*/ 307386 h 653829"/>
                <a:gd name="connsiteX132" fmla="*/ 4394649 w 10040421"/>
                <a:gd name="connsiteY132" fmla="*/ 307386 h 653829"/>
                <a:gd name="connsiteX133" fmla="*/ 4394649 w 10040421"/>
                <a:gd name="connsiteY133" fmla="*/ 591524 h 653829"/>
                <a:gd name="connsiteX134" fmla="*/ 4483395 w 10040421"/>
                <a:gd name="connsiteY134" fmla="*/ 591524 h 653829"/>
                <a:gd name="connsiteX135" fmla="*/ 4483395 w 10040421"/>
                <a:gd name="connsiteY135" fmla="*/ 307386 h 653829"/>
                <a:gd name="connsiteX136" fmla="*/ 4228597 w 10040421"/>
                <a:gd name="connsiteY136" fmla="*/ 307386 h 653829"/>
                <a:gd name="connsiteX137" fmla="*/ 4228597 w 10040421"/>
                <a:gd name="connsiteY137" fmla="*/ 591524 h 653829"/>
                <a:gd name="connsiteX138" fmla="*/ 4317343 w 10040421"/>
                <a:gd name="connsiteY138" fmla="*/ 591524 h 653829"/>
                <a:gd name="connsiteX139" fmla="*/ 4317343 w 10040421"/>
                <a:gd name="connsiteY139" fmla="*/ 307386 h 653829"/>
                <a:gd name="connsiteX140" fmla="*/ 4062545 w 10040421"/>
                <a:gd name="connsiteY140" fmla="*/ 307386 h 653829"/>
                <a:gd name="connsiteX141" fmla="*/ 4062545 w 10040421"/>
                <a:gd name="connsiteY141" fmla="*/ 591524 h 653829"/>
                <a:gd name="connsiteX142" fmla="*/ 4151291 w 10040421"/>
                <a:gd name="connsiteY142" fmla="*/ 591524 h 653829"/>
                <a:gd name="connsiteX143" fmla="*/ 4151291 w 10040421"/>
                <a:gd name="connsiteY143" fmla="*/ 307386 h 653829"/>
                <a:gd name="connsiteX144" fmla="*/ 3896501 w 10040421"/>
                <a:gd name="connsiteY144" fmla="*/ 307386 h 653829"/>
                <a:gd name="connsiteX145" fmla="*/ 3896501 w 10040421"/>
                <a:gd name="connsiteY145" fmla="*/ 591524 h 653829"/>
                <a:gd name="connsiteX146" fmla="*/ 3985239 w 10040421"/>
                <a:gd name="connsiteY146" fmla="*/ 591524 h 653829"/>
                <a:gd name="connsiteX147" fmla="*/ 3985239 w 10040421"/>
                <a:gd name="connsiteY147" fmla="*/ 307386 h 653829"/>
                <a:gd name="connsiteX148" fmla="*/ 3730449 w 10040421"/>
                <a:gd name="connsiteY148" fmla="*/ 307386 h 653829"/>
                <a:gd name="connsiteX149" fmla="*/ 3730449 w 10040421"/>
                <a:gd name="connsiteY149" fmla="*/ 591524 h 653829"/>
                <a:gd name="connsiteX150" fmla="*/ 3819195 w 10040421"/>
                <a:gd name="connsiteY150" fmla="*/ 591524 h 653829"/>
                <a:gd name="connsiteX151" fmla="*/ 3819195 w 10040421"/>
                <a:gd name="connsiteY151" fmla="*/ 307386 h 653829"/>
                <a:gd name="connsiteX152" fmla="*/ 3564398 w 10040421"/>
                <a:gd name="connsiteY152" fmla="*/ 307386 h 653829"/>
                <a:gd name="connsiteX153" fmla="*/ 3564398 w 10040421"/>
                <a:gd name="connsiteY153" fmla="*/ 591524 h 653829"/>
                <a:gd name="connsiteX154" fmla="*/ 3653144 w 10040421"/>
                <a:gd name="connsiteY154" fmla="*/ 591524 h 653829"/>
                <a:gd name="connsiteX155" fmla="*/ 3653144 w 10040421"/>
                <a:gd name="connsiteY155" fmla="*/ 307386 h 653829"/>
                <a:gd name="connsiteX156" fmla="*/ 3398347 w 10040421"/>
                <a:gd name="connsiteY156" fmla="*/ 307386 h 653829"/>
                <a:gd name="connsiteX157" fmla="*/ 3398347 w 10040421"/>
                <a:gd name="connsiteY157" fmla="*/ 591524 h 653829"/>
                <a:gd name="connsiteX158" fmla="*/ 3487092 w 10040421"/>
                <a:gd name="connsiteY158" fmla="*/ 591524 h 653829"/>
                <a:gd name="connsiteX159" fmla="*/ 3487092 w 10040421"/>
                <a:gd name="connsiteY159" fmla="*/ 307386 h 653829"/>
                <a:gd name="connsiteX160" fmla="*/ 3232296 w 10040421"/>
                <a:gd name="connsiteY160" fmla="*/ 307386 h 653829"/>
                <a:gd name="connsiteX161" fmla="*/ 3232296 w 10040421"/>
                <a:gd name="connsiteY161" fmla="*/ 591524 h 653829"/>
                <a:gd name="connsiteX162" fmla="*/ 3321040 w 10040421"/>
                <a:gd name="connsiteY162" fmla="*/ 591524 h 653829"/>
                <a:gd name="connsiteX163" fmla="*/ 3321040 w 10040421"/>
                <a:gd name="connsiteY163" fmla="*/ 307386 h 653829"/>
                <a:gd name="connsiteX164" fmla="*/ 3066244 w 10040421"/>
                <a:gd name="connsiteY164" fmla="*/ 307386 h 653829"/>
                <a:gd name="connsiteX165" fmla="*/ 3066244 w 10040421"/>
                <a:gd name="connsiteY165" fmla="*/ 591524 h 653829"/>
                <a:gd name="connsiteX166" fmla="*/ 3154990 w 10040421"/>
                <a:gd name="connsiteY166" fmla="*/ 591524 h 653829"/>
                <a:gd name="connsiteX167" fmla="*/ 3154990 w 10040421"/>
                <a:gd name="connsiteY167" fmla="*/ 307386 h 653829"/>
                <a:gd name="connsiteX168" fmla="*/ 2900192 w 10040421"/>
                <a:gd name="connsiteY168" fmla="*/ 307386 h 653829"/>
                <a:gd name="connsiteX169" fmla="*/ 2900192 w 10040421"/>
                <a:gd name="connsiteY169" fmla="*/ 591524 h 653829"/>
                <a:gd name="connsiteX170" fmla="*/ 2988938 w 10040421"/>
                <a:gd name="connsiteY170" fmla="*/ 591524 h 653829"/>
                <a:gd name="connsiteX171" fmla="*/ 2988938 w 10040421"/>
                <a:gd name="connsiteY171" fmla="*/ 307386 h 653829"/>
                <a:gd name="connsiteX172" fmla="*/ 2734140 w 10040421"/>
                <a:gd name="connsiteY172" fmla="*/ 307386 h 653829"/>
                <a:gd name="connsiteX173" fmla="*/ 2734140 w 10040421"/>
                <a:gd name="connsiteY173" fmla="*/ 591524 h 653829"/>
                <a:gd name="connsiteX174" fmla="*/ 2822886 w 10040421"/>
                <a:gd name="connsiteY174" fmla="*/ 591524 h 653829"/>
                <a:gd name="connsiteX175" fmla="*/ 2822886 w 10040421"/>
                <a:gd name="connsiteY175" fmla="*/ 307386 h 653829"/>
                <a:gd name="connsiteX176" fmla="*/ 2568087 w 10040421"/>
                <a:gd name="connsiteY176" fmla="*/ 307386 h 653829"/>
                <a:gd name="connsiteX177" fmla="*/ 2568087 w 10040421"/>
                <a:gd name="connsiteY177" fmla="*/ 591524 h 653829"/>
                <a:gd name="connsiteX178" fmla="*/ 2656833 w 10040421"/>
                <a:gd name="connsiteY178" fmla="*/ 591524 h 653829"/>
                <a:gd name="connsiteX179" fmla="*/ 2656833 w 10040421"/>
                <a:gd name="connsiteY179" fmla="*/ 307386 h 653829"/>
                <a:gd name="connsiteX180" fmla="*/ 2402035 w 10040421"/>
                <a:gd name="connsiteY180" fmla="*/ 307386 h 653829"/>
                <a:gd name="connsiteX181" fmla="*/ 2402035 w 10040421"/>
                <a:gd name="connsiteY181" fmla="*/ 591524 h 653829"/>
                <a:gd name="connsiteX182" fmla="*/ 2490781 w 10040421"/>
                <a:gd name="connsiteY182" fmla="*/ 591524 h 653829"/>
                <a:gd name="connsiteX183" fmla="*/ 2490781 w 10040421"/>
                <a:gd name="connsiteY183" fmla="*/ 307386 h 653829"/>
                <a:gd name="connsiteX184" fmla="*/ 2235983 w 10040421"/>
                <a:gd name="connsiteY184" fmla="*/ 307386 h 653829"/>
                <a:gd name="connsiteX185" fmla="*/ 2235983 w 10040421"/>
                <a:gd name="connsiteY185" fmla="*/ 591524 h 653829"/>
                <a:gd name="connsiteX186" fmla="*/ 2324728 w 10040421"/>
                <a:gd name="connsiteY186" fmla="*/ 591524 h 653829"/>
                <a:gd name="connsiteX187" fmla="*/ 2324728 w 10040421"/>
                <a:gd name="connsiteY187" fmla="*/ 307386 h 653829"/>
                <a:gd name="connsiteX188" fmla="*/ 2069930 w 10040421"/>
                <a:gd name="connsiteY188" fmla="*/ 307386 h 653829"/>
                <a:gd name="connsiteX189" fmla="*/ 2069930 w 10040421"/>
                <a:gd name="connsiteY189" fmla="*/ 591524 h 653829"/>
                <a:gd name="connsiteX190" fmla="*/ 2158677 w 10040421"/>
                <a:gd name="connsiteY190" fmla="*/ 591524 h 653829"/>
                <a:gd name="connsiteX191" fmla="*/ 2158677 w 10040421"/>
                <a:gd name="connsiteY191" fmla="*/ 307386 h 653829"/>
                <a:gd name="connsiteX192" fmla="*/ 1903879 w 10040421"/>
                <a:gd name="connsiteY192" fmla="*/ 307386 h 653829"/>
                <a:gd name="connsiteX193" fmla="*/ 1903879 w 10040421"/>
                <a:gd name="connsiteY193" fmla="*/ 591524 h 653829"/>
                <a:gd name="connsiteX194" fmla="*/ 1992624 w 10040421"/>
                <a:gd name="connsiteY194" fmla="*/ 591524 h 653829"/>
                <a:gd name="connsiteX195" fmla="*/ 1992624 w 10040421"/>
                <a:gd name="connsiteY195" fmla="*/ 307386 h 653829"/>
                <a:gd name="connsiteX196" fmla="*/ 1737825 w 10040421"/>
                <a:gd name="connsiteY196" fmla="*/ 307386 h 653829"/>
                <a:gd name="connsiteX197" fmla="*/ 1737825 w 10040421"/>
                <a:gd name="connsiteY197" fmla="*/ 591524 h 653829"/>
                <a:gd name="connsiteX198" fmla="*/ 1826572 w 10040421"/>
                <a:gd name="connsiteY198" fmla="*/ 591524 h 653829"/>
                <a:gd name="connsiteX199" fmla="*/ 1826572 w 10040421"/>
                <a:gd name="connsiteY199" fmla="*/ 307386 h 653829"/>
                <a:gd name="connsiteX200" fmla="*/ 1571773 w 10040421"/>
                <a:gd name="connsiteY200" fmla="*/ 307386 h 653829"/>
                <a:gd name="connsiteX201" fmla="*/ 1571773 w 10040421"/>
                <a:gd name="connsiteY201" fmla="*/ 591524 h 653829"/>
                <a:gd name="connsiteX202" fmla="*/ 1660518 w 10040421"/>
                <a:gd name="connsiteY202" fmla="*/ 591524 h 653829"/>
                <a:gd name="connsiteX203" fmla="*/ 1660518 w 10040421"/>
                <a:gd name="connsiteY203" fmla="*/ 307386 h 653829"/>
                <a:gd name="connsiteX204" fmla="*/ 1405720 w 10040421"/>
                <a:gd name="connsiteY204" fmla="*/ 307386 h 653829"/>
                <a:gd name="connsiteX205" fmla="*/ 1405720 w 10040421"/>
                <a:gd name="connsiteY205" fmla="*/ 591524 h 653829"/>
                <a:gd name="connsiteX206" fmla="*/ 1494467 w 10040421"/>
                <a:gd name="connsiteY206" fmla="*/ 591524 h 653829"/>
                <a:gd name="connsiteX207" fmla="*/ 1494467 w 10040421"/>
                <a:gd name="connsiteY207" fmla="*/ 307386 h 653829"/>
                <a:gd name="connsiteX208" fmla="*/ 1239667 w 10040421"/>
                <a:gd name="connsiteY208" fmla="*/ 307386 h 653829"/>
                <a:gd name="connsiteX209" fmla="*/ 1239667 w 10040421"/>
                <a:gd name="connsiteY209" fmla="*/ 591524 h 653829"/>
                <a:gd name="connsiteX210" fmla="*/ 1328415 w 10040421"/>
                <a:gd name="connsiteY210" fmla="*/ 591524 h 653829"/>
                <a:gd name="connsiteX211" fmla="*/ 1328415 w 10040421"/>
                <a:gd name="connsiteY211" fmla="*/ 307386 h 653829"/>
                <a:gd name="connsiteX212" fmla="*/ 1073616 w 10040421"/>
                <a:gd name="connsiteY212" fmla="*/ 307386 h 653829"/>
                <a:gd name="connsiteX213" fmla="*/ 1073616 w 10040421"/>
                <a:gd name="connsiteY213" fmla="*/ 591524 h 653829"/>
                <a:gd name="connsiteX214" fmla="*/ 1162361 w 10040421"/>
                <a:gd name="connsiteY214" fmla="*/ 591524 h 653829"/>
                <a:gd name="connsiteX215" fmla="*/ 1162361 w 10040421"/>
                <a:gd name="connsiteY215" fmla="*/ 307386 h 653829"/>
                <a:gd name="connsiteX216" fmla="*/ 907564 w 10040421"/>
                <a:gd name="connsiteY216" fmla="*/ 307386 h 653829"/>
                <a:gd name="connsiteX217" fmla="*/ 907564 w 10040421"/>
                <a:gd name="connsiteY217" fmla="*/ 591524 h 653829"/>
                <a:gd name="connsiteX218" fmla="*/ 996311 w 10040421"/>
                <a:gd name="connsiteY218" fmla="*/ 591524 h 653829"/>
                <a:gd name="connsiteX219" fmla="*/ 996311 w 10040421"/>
                <a:gd name="connsiteY219" fmla="*/ 307386 h 653829"/>
                <a:gd name="connsiteX220" fmla="*/ 741512 w 10040421"/>
                <a:gd name="connsiteY220" fmla="*/ 307386 h 653829"/>
                <a:gd name="connsiteX221" fmla="*/ 741512 w 10040421"/>
                <a:gd name="connsiteY221" fmla="*/ 591524 h 653829"/>
                <a:gd name="connsiteX222" fmla="*/ 830258 w 10040421"/>
                <a:gd name="connsiteY222" fmla="*/ 591524 h 653829"/>
                <a:gd name="connsiteX223" fmla="*/ 830258 w 10040421"/>
                <a:gd name="connsiteY223" fmla="*/ 307386 h 653829"/>
                <a:gd name="connsiteX224" fmla="*/ 575461 w 10040421"/>
                <a:gd name="connsiteY224" fmla="*/ 307386 h 653829"/>
                <a:gd name="connsiteX225" fmla="*/ 575461 w 10040421"/>
                <a:gd name="connsiteY225" fmla="*/ 591524 h 653829"/>
                <a:gd name="connsiteX226" fmla="*/ 664206 w 10040421"/>
                <a:gd name="connsiteY226" fmla="*/ 591524 h 653829"/>
                <a:gd name="connsiteX227" fmla="*/ 664206 w 10040421"/>
                <a:gd name="connsiteY227" fmla="*/ 307386 h 653829"/>
                <a:gd name="connsiteX228" fmla="*/ 409409 w 10040421"/>
                <a:gd name="connsiteY228" fmla="*/ 307386 h 653829"/>
                <a:gd name="connsiteX229" fmla="*/ 409409 w 10040421"/>
                <a:gd name="connsiteY229" fmla="*/ 591524 h 653829"/>
                <a:gd name="connsiteX230" fmla="*/ 498155 w 10040421"/>
                <a:gd name="connsiteY230" fmla="*/ 591524 h 653829"/>
                <a:gd name="connsiteX231" fmla="*/ 498155 w 10040421"/>
                <a:gd name="connsiteY231" fmla="*/ 307386 h 653829"/>
                <a:gd name="connsiteX232" fmla="*/ 243357 w 10040421"/>
                <a:gd name="connsiteY232" fmla="*/ 307386 h 653829"/>
                <a:gd name="connsiteX233" fmla="*/ 243357 w 10040421"/>
                <a:gd name="connsiteY233" fmla="*/ 591524 h 653829"/>
                <a:gd name="connsiteX234" fmla="*/ 332103 w 10040421"/>
                <a:gd name="connsiteY234" fmla="*/ 591524 h 653829"/>
                <a:gd name="connsiteX235" fmla="*/ 332103 w 10040421"/>
                <a:gd name="connsiteY235" fmla="*/ 307386 h 653829"/>
                <a:gd name="connsiteX236" fmla="*/ 77306 w 10040421"/>
                <a:gd name="connsiteY236" fmla="*/ 307386 h 653829"/>
                <a:gd name="connsiteX237" fmla="*/ 77306 w 10040421"/>
                <a:gd name="connsiteY237" fmla="*/ 591524 h 653829"/>
                <a:gd name="connsiteX238" fmla="*/ 166051 w 10040421"/>
                <a:gd name="connsiteY238" fmla="*/ 591524 h 653829"/>
                <a:gd name="connsiteX239" fmla="*/ 166051 w 10040421"/>
                <a:gd name="connsiteY239" fmla="*/ 307386 h 653829"/>
                <a:gd name="connsiteX240" fmla="*/ 9874364 w 10040421"/>
                <a:gd name="connsiteY240" fmla="*/ 160737 h 653829"/>
                <a:gd name="connsiteX241" fmla="*/ 9874364 w 10040421"/>
                <a:gd name="connsiteY241" fmla="*/ 246468 h 653829"/>
                <a:gd name="connsiteX242" fmla="*/ 9963115 w 10040421"/>
                <a:gd name="connsiteY242" fmla="*/ 246468 h 653829"/>
                <a:gd name="connsiteX243" fmla="*/ 9963115 w 10040421"/>
                <a:gd name="connsiteY243" fmla="*/ 160737 h 653829"/>
                <a:gd name="connsiteX244" fmla="*/ 9708312 w 10040421"/>
                <a:gd name="connsiteY244" fmla="*/ 160737 h 653829"/>
                <a:gd name="connsiteX245" fmla="*/ 9708312 w 10040421"/>
                <a:gd name="connsiteY245" fmla="*/ 246468 h 653829"/>
                <a:gd name="connsiteX246" fmla="*/ 9797058 w 10040421"/>
                <a:gd name="connsiteY246" fmla="*/ 246468 h 653829"/>
                <a:gd name="connsiteX247" fmla="*/ 9797058 w 10040421"/>
                <a:gd name="connsiteY247" fmla="*/ 160737 h 653829"/>
                <a:gd name="connsiteX248" fmla="*/ 9542260 w 10040421"/>
                <a:gd name="connsiteY248" fmla="*/ 160737 h 653829"/>
                <a:gd name="connsiteX249" fmla="*/ 9542260 w 10040421"/>
                <a:gd name="connsiteY249" fmla="*/ 246468 h 653829"/>
                <a:gd name="connsiteX250" fmla="*/ 9631006 w 10040421"/>
                <a:gd name="connsiteY250" fmla="*/ 246468 h 653829"/>
                <a:gd name="connsiteX251" fmla="*/ 9631006 w 10040421"/>
                <a:gd name="connsiteY251" fmla="*/ 160737 h 653829"/>
                <a:gd name="connsiteX252" fmla="*/ 9376208 w 10040421"/>
                <a:gd name="connsiteY252" fmla="*/ 160737 h 653829"/>
                <a:gd name="connsiteX253" fmla="*/ 9376208 w 10040421"/>
                <a:gd name="connsiteY253" fmla="*/ 246468 h 653829"/>
                <a:gd name="connsiteX254" fmla="*/ 9464954 w 10040421"/>
                <a:gd name="connsiteY254" fmla="*/ 246468 h 653829"/>
                <a:gd name="connsiteX255" fmla="*/ 9464954 w 10040421"/>
                <a:gd name="connsiteY255" fmla="*/ 160737 h 653829"/>
                <a:gd name="connsiteX256" fmla="*/ 9210156 w 10040421"/>
                <a:gd name="connsiteY256" fmla="*/ 160737 h 653829"/>
                <a:gd name="connsiteX257" fmla="*/ 9210156 w 10040421"/>
                <a:gd name="connsiteY257" fmla="*/ 246468 h 653829"/>
                <a:gd name="connsiteX258" fmla="*/ 9298902 w 10040421"/>
                <a:gd name="connsiteY258" fmla="*/ 246468 h 653829"/>
                <a:gd name="connsiteX259" fmla="*/ 9298902 w 10040421"/>
                <a:gd name="connsiteY259" fmla="*/ 160737 h 653829"/>
                <a:gd name="connsiteX260" fmla="*/ 9044104 w 10040421"/>
                <a:gd name="connsiteY260" fmla="*/ 160737 h 653829"/>
                <a:gd name="connsiteX261" fmla="*/ 9044104 w 10040421"/>
                <a:gd name="connsiteY261" fmla="*/ 246468 h 653829"/>
                <a:gd name="connsiteX262" fmla="*/ 9132850 w 10040421"/>
                <a:gd name="connsiteY262" fmla="*/ 246468 h 653829"/>
                <a:gd name="connsiteX263" fmla="*/ 9132850 w 10040421"/>
                <a:gd name="connsiteY263" fmla="*/ 160737 h 653829"/>
                <a:gd name="connsiteX264" fmla="*/ 8878052 w 10040421"/>
                <a:gd name="connsiteY264" fmla="*/ 160737 h 653829"/>
                <a:gd name="connsiteX265" fmla="*/ 8878052 w 10040421"/>
                <a:gd name="connsiteY265" fmla="*/ 246468 h 653829"/>
                <a:gd name="connsiteX266" fmla="*/ 8966798 w 10040421"/>
                <a:gd name="connsiteY266" fmla="*/ 246468 h 653829"/>
                <a:gd name="connsiteX267" fmla="*/ 8966798 w 10040421"/>
                <a:gd name="connsiteY267" fmla="*/ 160737 h 653829"/>
                <a:gd name="connsiteX268" fmla="*/ 8712000 w 10040421"/>
                <a:gd name="connsiteY268" fmla="*/ 160737 h 653829"/>
                <a:gd name="connsiteX269" fmla="*/ 8712000 w 10040421"/>
                <a:gd name="connsiteY269" fmla="*/ 246468 h 653829"/>
                <a:gd name="connsiteX270" fmla="*/ 8800746 w 10040421"/>
                <a:gd name="connsiteY270" fmla="*/ 246468 h 653829"/>
                <a:gd name="connsiteX271" fmla="*/ 8800746 w 10040421"/>
                <a:gd name="connsiteY271" fmla="*/ 160737 h 653829"/>
                <a:gd name="connsiteX272" fmla="*/ 8545948 w 10040421"/>
                <a:gd name="connsiteY272" fmla="*/ 160737 h 653829"/>
                <a:gd name="connsiteX273" fmla="*/ 8545948 w 10040421"/>
                <a:gd name="connsiteY273" fmla="*/ 246468 h 653829"/>
                <a:gd name="connsiteX274" fmla="*/ 8634694 w 10040421"/>
                <a:gd name="connsiteY274" fmla="*/ 246468 h 653829"/>
                <a:gd name="connsiteX275" fmla="*/ 8634694 w 10040421"/>
                <a:gd name="connsiteY275" fmla="*/ 160737 h 653829"/>
                <a:gd name="connsiteX276" fmla="*/ 8379896 w 10040421"/>
                <a:gd name="connsiteY276" fmla="*/ 160737 h 653829"/>
                <a:gd name="connsiteX277" fmla="*/ 8379896 w 10040421"/>
                <a:gd name="connsiteY277" fmla="*/ 246468 h 653829"/>
                <a:gd name="connsiteX278" fmla="*/ 8468642 w 10040421"/>
                <a:gd name="connsiteY278" fmla="*/ 246468 h 653829"/>
                <a:gd name="connsiteX279" fmla="*/ 8468642 w 10040421"/>
                <a:gd name="connsiteY279" fmla="*/ 160737 h 653829"/>
                <a:gd name="connsiteX280" fmla="*/ 8213844 w 10040421"/>
                <a:gd name="connsiteY280" fmla="*/ 160737 h 653829"/>
                <a:gd name="connsiteX281" fmla="*/ 8213844 w 10040421"/>
                <a:gd name="connsiteY281" fmla="*/ 246468 h 653829"/>
                <a:gd name="connsiteX282" fmla="*/ 8302590 w 10040421"/>
                <a:gd name="connsiteY282" fmla="*/ 246468 h 653829"/>
                <a:gd name="connsiteX283" fmla="*/ 8302590 w 10040421"/>
                <a:gd name="connsiteY283" fmla="*/ 160737 h 653829"/>
                <a:gd name="connsiteX284" fmla="*/ 8047793 w 10040421"/>
                <a:gd name="connsiteY284" fmla="*/ 160737 h 653829"/>
                <a:gd name="connsiteX285" fmla="*/ 8047793 w 10040421"/>
                <a:gd name="connsiteY285" fmla="*/ 246468 h 653829"/>
                <a:gd name="connsiteX286" fmla="*/ 8136538 w 10040421"/>
                <a:gd name="connsiteY286" fmla="*/ 246468 h 653829"/>
                <a:gd name="connsiteX287" fmla="*/ 8136538 w 10040421"/>
                <a:gd name="connsiteY287" fmla="*/ 160737 h 653829"/>
                <a:gd name="connsiteX288" fmla="*/ 7881741 w 10040421"/>
                <a:gd name="connsiteY288" fmla="*/ 160737 h 653829"/>
                <a:gd name="connsiteX289" fmla="*/ 7881741 w 10040421"/>
                <a:gd name="connsiteY289" fmla="*/ 246468 h 653829"/>
                <a:gd name="connsiteX290" fmla="*/ 7970487 w 10040421"/>
                <a:gd name="connsiteY290" fmla="*/ 246468 h 653829"/>
                <a:gd name="connsiteX291" fmla="*/ 7970487 w 10040421"/>
                <a:gd name="connsiteY291" fmla="*/ 160737 h 653829"/>
                <a:gd name="connsiteX292" fmla="*/ 7715689 w 10040421"/>
                <a:gd name="connsiteY292" fmla="*/ 160737 h 653829"/>
                <a:gd name="connsiteX293" fmla="*/ 7715689 w 10040421"/>
                <a:gd name="connsiteY293" fmla="*/ 246468 h 653829"/>
                <a:gd name="connsiteX294" fmla="*/ 7804435 w 10040421"/>
                <a:gd name="connsiteY294" fmla="*/ 246468 h 653829"/>
                <a:gd name="connsiteX295" fmla="*/ 7804435 w 10040421"/>
                <a:gd name="connsiteY295" fmla="*/ 160737 h 653829"/>
                <a:gd name="connsiteX296" fmla="*/ 7549637 w 10040421"/>
                <a:gd name="connsiteY296" fmla="*/ 160737 h 653829"/>
                <a:gd name="connsiteX297" fmla="*/ 7549637 w 10040421"/>
                <a:gd name="connsiteY297" fmla="*/ 246468 h 653829"/>
                <a:gd name="connsiteX298" fmla="*/ 7638383 w 10040421"/>
                <a:gd name="connsiteY298" fmla="*/ 246468 h 653829"/>
                <a:gd name="connsiteX299" fmla="*/ 7638383 w 10040421"/>
                <a:gd name="connsiteY299" fmla="*/ 160737 h 653829"/>
                <a:gd name="connsiteX300" fmla="*/ 7383585 w 10040421"/>
                <a:gd name="connsiteY300" fmla="*/ 160737 h 653829"/>
                <a:gd name="connsiteX301" fmla="*/ 7383585 w 10040421"/>
                <a:gd name="connsiteY301" fmla="*/ 246468 h 653829"/>
                <a:gd name="connsiteX302" fmla="*/ 7472331 w 10040421"/>
                <a:gd name="connsiteY302" fmla="*/ 246468 h 653829"/>
                <a:gd name="connsiteX303" fmla="*/ 7472331 w 10040421"/>
                <a:gd name="connsiteY303" fmla="*/ 160737 h 653829"/>
                <a:gd name="connsiteX304" fmla="*/ 7217533 w 10040421"/>
                <a:gd name="connsiteY304" fmla="*/ 160737 h 653829"/>
                <a:gd name="connsiteX305" fmla="*/ 7217533 w 10040421"/>
                <a:gd name="connsiteY305" fmla="*/ 246468 h 653829"/>
                <a:gd name="connsiteX306" fmla="*/ 7306279 w 10040421"/>
                <a:gd name="connsiteY306" fmla="*/ 246468 h 653829"/>
                <a:gd name="connsiteX307" fmla="*/ 7306279 w 10040421"/>
                <a:gd name="connsiteY307" fmla="*/ 160737 h 653829"/>
                <a:gd name="connsiteX308" fmla="*/ 7051481 w 10040421"/>
                <a:gd name="connsiteY308" fmla="*/ 160737 h 653829"/>
                <a:gd name="connsiteX309" fmla="*/ 7051481 w 10040421"/>
                <a:gd name="connsiteY309" fmla="*/ 246468 h 653829"/>
                <a:gd name="connsiteX310" fmla="*/ 7140227 w 10040421"/>
                <a:gd name="connsiteY310" fmla="*/ 246468 h 653829"/>
                <a:gd name="connsiteX311" fmla="*/ 7140227 w 10040421"/>
                <a:gd name="connsiteY311" fmla="*/ 160737 h 653829"/>
                <a:gd name="connsiteX312" fmla="*/ 6885429 w 10040421"/>
                <a:gd name="connsiteY312" fmla="*/ 160737 h 653829"/>
                <a:gd name="connsiteX313" fmla="*/ 6885429 w 10040421"/>
                <a:gd name="connsiteY313" fmla="*/ 246468 h 653829"/>
                <a:gd name="connsiteX314" fmla="*/ 6974175 w 10040421"/>
                <a:gd name="connsiteY314" fmla="*/ 246468 h 653829"/>
                <a:gd name="connsiteX315" fmla="*/ 6974175 w 10040421"/>
                <a:gd name="connsiteY315" fmla="*/ 160737 h 653829"/>
                <a:gd name="connsiteX316" fmla="*/ 6719377 w 10040421"/>
                <a:gd name="connsiteY316" fmla="*/ 160737 h 653829"/>
                <a:gd name="connsiteX317" fmla="*/ 6719377 w 10040421"/>
                <a:gd name="connsiteY317" fmla="*/ 246468 h 653829"/>
                <a:gd name="connsiteX318" fmla="*/ 6808123 w 10040421"/>
                <a:gd name="connsiteY318" fmla="*/ 246468 h 653829"/>
                <a:gd name="connsiteX319" fmla="*/ 6808123 w 10040421"/>
                <a:gd name="connsiteY319" fmla="*/ 160737 h 653829"/>
                <a:gd name="connsiteX320" fmla="*/ 6553325 w 10040421"/>
                <a:gd name="connsiteY320" fmla="*/ 160737 h 653829"/>
                <a:gd name="connsiteX321" fmla="*/ 6553325 w 10040421"/>
                <a:gd name="connsiteY321" fmla="*/ 246468 h 653829"/>
                <a:gd name="connsiteX322" fmla="*/ 6642071 w 10040421"/>
                <a:gd name="connsiteY322" fmla="*/ 246468 h 653829"/>
                <a:gd name="connsiteX323" fmla="*/ 6642071 w 10040421"/>
                <a:gd name="connsiteY323" fmla="*/ 160737 h 653829"/>
                <a:gd name="connsiteX324" fmla="*/ 6387273 w 10040421"/>
                <a:gd name="connsiteY324" fmla="*/ 160737 h 653829"/>
                <a:gd name="connsiteX325" fmla="*/ 6387273 w 10040421"/>
                <a:gd name="connsiteY325" fmla="*/ 246468 h 653829"/>
                <a:gd name="connsiteX326" fmla="*/ 6476019 w 10040421"/>
                <a:gd name="connsiteY326" fmla="*/ 246468 h 653829"/>
                <a:gd name="connsiteX327" fmla="*/ 6476019 w 10040421"/>
                <a:gd name="connsiteY327" fmla="*/ 160737 h 653829"/>
                <a:gd name="connsiteX328" fmla="*/ 6221221 w 10040421"/>
                <a:gd name="connsiteY328" fmla="*/ 160737 h 653829"/>
                <a:gd name="connsiteX329" fmla="*/ 6221221 w 10040421"/>
                <a:gd name="connsiteY329" fmla="*/ 246468 h 653829"/>
                <a:gd name="connsiteX330" fmla="*/ 6309967 w 10040421"/>
                <a:gd name="connsiteY330" fmla="*/ 246468 h 653829"/>
                <a:gd name="connsiteX331" fmla="*/ 6309967 w 10040421"/>
                <a:gd name="connsiteY331" fmla="*/ 160737 h 653829"/>
                <a:gd name="connsiteX332" fmla="*/ 6055169 w 10040421"/>
                <a:gd name="connsiteY332" fmla="*/ 160737 h 653829"/>
                <a:gd name="connsiteX333" fmla="*/ 6055169 w 10040421"/>
                <a:gd name="connsiteY333" fmla="*/ 246468 h 653829"/>
                <a:gd name="connsiteX334" fmla="*/ 6143915 w 10040421"/>
                <a:gd name="connsiteY334" fmla="*/ 246468 h 653829"/>
                <a:gd name="connsiteX335" fmla="*/ 6143915 w 10040421"/>
                <a:gd name="connsiteY335" fmla="*/ 160737 h 653829"/>
                <a:gd name="connsiteX336" fmla="*/ 5889117 w 10040421"/>
                <a:gd name="connsiteY336" fmla="*/ 160737 h 653829"/>
                <a:gd name="connsiteX337" fmla="*/ 5889117 w 10040421"/>
                <a:gd name="connsiteY337" fmla="*/ 246468 h 653829"/>
                <a:gd name="connsiteX338" fmla="*/ 5977863 w 10040421"/>
                <a:gd name="connsiteY338" fmla="*/ 246468 h 653829"/>
                <a:gd name="connsiteX339" fmla="*/ 5977863 w 10040421"/>
                <a:gd name="connsiteY339" fmla="*/ 160737 h 653829"/>
                <a:gd name="connsiteX340" fmla="*/ 5723065 w 10040421"/>
                <a:gd name="connsiteY340" fmla="*/ 160737 h 653829"/>
                <a:gd name="connsiteX341" fmla="*/ 5723065 w 10040421"/>
                <a:gd name="connsiteY341" fmla="*/ 246468 h 653829"/>
                <a:gd name="connsiteX342" fmla="*/ 5811811 w 10040421"/>
                <a:gd name="connsiteY342" fmla="*/ 246468 h 653829"/>
                <a:gd name="connsiteX343" fmla="*/ 5811811 w 10040421"/>
                <a:gd name="connsiteY343" fmla="*/ 160737 h 653829"/>
                <a:gd name="connsiteX344" fmla="*/ 5557013 w 10040421"/>
                <a:gd name="connsiteY344" fmla="*/ 160737 h 653829"/>
                <a:gd name="connsiteX345" fmla="*/ 5557013 w 10040421"/>
                <a:gd name="connsiteY345" fmla="*/ 246468 h 653829"/>
                <a:gd name="connsiteX346" fmla="*/ 5645759 w 10040421"/>
                <a:gd name="connsiteY346" fmla="*/ 246468 h 653829"/>
                <a:gd name="connsiteX347" fmla="*/ 5645759 w 10040421"/>
                <a:gd name="connsiteY347" fmla="*/ 160737 h 653829"/>
                <a:gd name="connsiteX348" fmla="*/ 5390961 w 10040421"/>
                <a:gd name="connsiteY348" fmla="*/ 160737 h 653829"/>
                <a:gd name="connsiteX349" fmla="*/ 5390961 w 10040421"/>
                <a:gd name="connsiteY349" fmla="*/ 246468 h 653829"/>
                <a:gd name="connsiteX350" fmla="*/ 5479707 w 10040421"/>
                <a:gd name="connsiteY350" fmla="*/ 246468 h 653829"/>
                <a:gd name="connsiteX351" fmla="*/ 5479707 w 10040421"/>
                <a:gd name="connsiteY351" fmla="*/ 160737 h 653829"/>
                <a:gd name="connsiteX352" fmla="*/ 5224909 w 10040421"/>
                <a:gd name="connsiteY352" fmla="*/ 160737 h 653829"/>
                <a:gd name="connsiteX353" fmla="*/ 5224909 w 10040421"/>
                <a:gd name="connsiteY353" fmla="*/ 246468 h 653829"/>
                <a:gd name="connsiteX354" fmla="*/ 5313655 w 10040421"/>
                <a:gd name="connsiteY354" fmla="*/ 246468 h 653829"/>
                <a:gd name="connsiteX355" fmla="*/ 5313655 w 10040421"/>
                <a:gd name="connsiteY355" fmla="*/ 160737 h 653829"/>
                <a:gd name="connsiteX356" fmla="*/ 5058857 w 10040421"/>
                <a:gd name="connsiteY356" fmla="*/ 160737 h 653829"/>
                <a:gd name="connsiteX357" fmla="*/ 5058857 w 10040421"/>
                <a:gd name="connsiteY357" fmla="*/ 246468 h 653829"/>
                <a:gd name="connsiteX358" fmla="*/ 5147603 w 10040421"/>
                <a:gd name="connsiteY358" fmla="*/ 246468 h 653829"/>
                <a:gd name="connsiteX359" fmla="*/ 5147603 w 10040421"/>
                <a:gd name="connsiteY359" fmla="*/ 160737 h 653829"/>
                <a:gd name="connsiteX360" fmla="*/ 4892805 w 10040421"/>
                <a:gd name="connsiteY360" fmla="*/ 160737 h 653829"/>
                <a:gd name="connsiteX361" fmla="*/ 4892805 w 10040421"/>
                <a:gd name="connsiteY361" fmla="*/ 246468 h 653829"/>
                <a:gd name="connsiteX362" fmla="*/ 4981551 w 10040421"/>
                <a:gd name="connsiteY362" fmla="*/ 246468 h 653829"/>
                <a:gd name="connsiteX363" fmla="*/ 4981551 w 10040421"/>
                <a:gd name="connsiteY363" fmla="*/ 160737 h 653829"/>
                <a:gd name="connsiteX364" fmla="*/ 4726753 w 10040421"/>
                <a:gd name="connsiteY364" fmla="*/ 160737 h 653829"/>
                <a:gd name="connsiteX365" fmla="*/ 4726753 w 10040421"/>
                <a:gd name="connsiteY365" fmla="*/ 246468 h 653829"/>
                <a:gd name="connsiteX366" fmla="*/ 4815499 w 10040421"/>
                <a:gd name="connsiteY366" fmla="*/ 246468 h 653829"/>
                <a:gd name="connsiteX367" fmla="*/ 4815499 w 10040421"/>
                <a:gd name="connsiteY367" fmla="*/ 160737 h 653829"/>
                <a:gd name="connsiteX368" fmla="*/ 4560701 w 10040421"/>
                <a:gd name="connsiteY368" fmla="*/ 160737 h 653829"/>
                <a:gd name="connsiteX369" fmla="*/ 4560701 w 10040421"/>
                <a:gd name="connsiteY369" fmla="*/ 246468 h 653829"/>
                <a:gd name="connsiteX370" fmla="*/ 4649447 w 10040421"/>
                <a:gd name="connsiteY370" fmla="*/ 246468 h 653829"/>
                <a:gd name="connsiteX371" fmla="*/ 4649447 w 10040421"/>
                <a:gd name="connsiteY371" fmla="*/ 160737 h 653829"/>
                <a:gd name="connsiteX372" fmla="*/ 4394649 w 10040421"/>
                <a:gd name="connsiteY372" fmla="*/ 160737 h 653829"/>
                <a:gd name="connsiteX373" fmla="*/ 4394649 w 10040421"/>
                <a:gd name="connsiteY373" fmla="*/ 246468 h 653829"/>
                <a:gd name="connsiteX374" fmla="*/ 4483395 w 10040421"/>
                <a:gd name="connsiteY374" fmla="*/ 246468 h 653829"/>
                <a:gd name="connsiteX375" fmla="*/ 4483395 w 10040421"/>
                <a:gd name="connsiteY375" fmla="*/ 160737 h 653829"/>
                <a:gd name="connsiteX376" fmla="*/ 4228597 w 10040421"/>
                <a:gd name="connsiteY376" fmla="*/ 160737 h 653829"/>
                <a:gd name="connsiteX377" fmla="*/ 4228597 w 10040421"/>
                <a:gd name="connsiteY377" fmla="*/ 246468 h 653829"/>
                <a:gd name="connsiteX378" fmla="*/ 4317343 w 10040421"/>
                <a:gd name="connsiteY378" fmla="*/ 246468 h 653829"/>
                <a:gd name="connsiteX379" fmla="*/ 4317343 w 10040421"/>
                <a:gd name="connsiteY379" fmla="*/ 160737 h 653829"/>
                <a:gd name="connsiteX380" fmla="*/ 4062545 w 10040421"/>
                <a:gd name="connsiteY380" fmla="*/ 160737 h 653829"/>
                <a:gd name="connsiteX381" fmla="*/ 4062545 w 10040421"/>
                <a:gd name="connsiteY381" fmla="*/ 246468 h 653829"/>
                <a:gd name="connsiteX382" fmla="*/ 4151291 w 10040421"/>
                <a:gd name="connsiteY382" fmla="*/ 246468 h 653829"/>
                <a:gd name="connsiteX383" fmla="*/ 4151291 w 10040421"/>
                <a:gd name="connsiteY383" fmla="*/ 160737 h 653829"/>
                <a:gd name="connsiteX384" fmla="*/ 3896501 w 10040421"/>
                <a:gd name="connsiteY384" fmla="*/ 160737 h 653829"/>
                <a:gd name="connsiteX385" fmla="*/ 3896501 w 10040421"/>
                <a:gd name="connsiteY385" fmla="*/ 246468 h 653829"/>
                <a:gd name="connsiteX386" fmla="*/ 3985239 w 10040421"/>
                <a:gd name="connsiteY386" fmla="*/ 246468 h 653829"/>
                <a:gd name="connsiteX387" fmla="*/ 3985239 w 10040421"/>
                <a:gd name="connsiteY387" fmla="*/ 160737 h 653829"/>
                <a:gd name="connsiteX388" fmla="*/ 3730449 w 10040421"/>
                <a:gd name="connsiteY388" fmla="*/ 160737 h 653829"/>
                <a:gd name="connsiteX389" fmla="*/ 3730449 w 10040421"/>
                <a:gd name="connsiteY389" fmla="*/ 246468 h 653829"/>
                <a:gd name="connsiteX390" fmla="*/ 3819195 w 10040421"/>
                <a:gd name="connsiteY390" fmla="*/ 246468 h 653829"/>
                <a:gd name="connsiteX391" fmla="*/ 3819195 w 10040421"/>
                <a:gd name="connsiteY391" fmla="*/ 160737 h 653829"/>
                <a:gd name="connsiteX392" fmla="*/ 3564398 w 10040421"/>
                <a:gd name="connsiteY392" fmla="*/ 160737 h 653829"/>
                <a:gd name="connsiteX393" fmla="*/ 3564398 w 10040421"/>
                <a:gd name="connsiteY393" fmla="*/ 246468 h 653829"/>
                <a:gd name="connsiteX394" fmla="*/ 3653144 w 10040421"/>
                <a:gd name="connsiteY394" fmla="*/ 246468 h 653829"/>
                <a:gd name="connsiteX395" fmla="*/ 3653144 w 10040421"/>
                <a:gd name="connsiteY395" fmla="*/ 160737 h 653829"/>
                <a:gd name="connsiteX396" fmla="*/ 3398347 w 10040421"/>
                <a:gd name="connsiteY396" fmla="*/ 160737 h 653829"/>
                <a:gd name="connsiteX397" fmla="*/ 3398347 w 10040421"/>
                <a:gd name="connsiteY397" fmla="*/ 246468 h 653829"/>
                <a:gd name="connsiteX398" fmla="*/ 3487092 w 10040421"/>
                <a:gd name="connsiteY398" fmla="*/ 246468 h 653829"/>
                <a:gd name="connsiteX399" fmla="*/ 3487092 w 10040421"/>
                <a:gd name="connsiteY399" fmla="*/ 160737 h 653829"/>
                <a:gd name="connsiteX400" fmla="*/ 3232296 w 10040421"/>
                <a:gd name="connsiteY400" fmla="*/ 160737 h 653829"/>
                <a:gd name="connsiteX401" fmla="*/ 3232296 w 10040421"/>
                <a:gd name="connsiteY401" fmla="*/ 246468 h 653829"/>
                <a:gd name="connsiteX402" fmla="*/ 3321040 w 10040421"/>
                <a:gd name="connsiteY402" fmla="*/ 246468 h 653829"/>
                <a:gd name="connsiteX403" fmla="*/ 3321040 w 10040421"/>
                <a:gd name="connsiteY403" fmla="*/ 160737 h 653829"/>
                <a:gd name="connsiteX404" fmla="*/ 3066244 w 10040421"/>
                <a:gd name="connsiteY404" fmla="*/ 160737 h 653829"/>
                <a:gd name="connsiteX405" fmla="*/ 3066244 w 10040421"/>
                <a:gd name="connsiteY405" fmla="*/ 246468 h 653829"/>
                <a:gd name="connsiteX406" fmla="*/ 3154990 w 10040421"/>
                <a:gd name="connsiteY406" fmla="*/ 246468 h 653829"/>
                <a:gd name="connsiteX407" fmla="*/ 3154990 w 10040421"/>
                <a:gd name="connsiteY407" fmla="*/ 160737 h 653829"/>
                <a:gd name="connsiteX408" fmla="*/ 2900192 w 10040421"/>
                <a:gd name="connsiteY408" fmla="*/ 160737 h 653829"/>
                <a:gd name="connsiteX409" fmla="*/ 2900192 w 10040421"/>
                <a:gd name="connsiteY409" fmla="*/ 246468 h 653829"/>
                <a:gd name="connsiteX410" fmla="*/ 2988938 w 10040421"/>
                <a:gd name="connsiteY410" fmla="*/ 246468 h 653829"/>
                <a:gd name="connsiteX411" fmla="*/ 2988938 w 10040421"/>
                <a:gd name="connsiteY411" fmla="*/ 160737 h 653829"/>
                <a:gd name="connsiteX412" fmla="*/ 2734140 w 10040421"/>
                <a:gd name="connsiteY412" fmla="*/ 160737 h 653829"/>
                <a:gd name="connsiteX413" fmla="*/ 2734140 w 10040421"/>
                <a:gd name="connsiteY413" fmla="*/ 246468 h 653829"/>
                <a:gd name="connsiteX414" fmla="*/ 2822886 w 10040421"/>
                <a:gd name="connsiteY414" fmla="*/ 246468 h 653829"/>
                <a:gd name="connsiteX415" fmla="*/ 2822886 w 10040421"/>
                <a:gd name="connsiteY415" fmla="*/ 160737 h 653829"/>
                <a:gd name="connsiteX416" fmla="*/ 2568087 w 10040421"/>
                <a:gd name="connsiteY416" fmla="*/ 160737 h 653829"/>
                <a:gd name="connsiteX417" fmla="*/ 2568087 w 10040421"/>
                <a:gd name="connsiteY417" fmla="*/ 246468 h 653829"/>
                <a:gd name="connsiteX418" fmla="*/ 2656833 w 10040421"/>
                <a:gd name="connsiteY418" fmla="*/ 246468 h 653829"/>
                <a:gd name="connsiteX419" fmla="*/ 2656833 w 10040421"/>
                <a:gd name="connsiteY419" fmla="*/ 160737 h 653829"/>
                <a:gd name="connsiteX420" fmla="*/ 2402035 w 10040421"/>
                <a:gd name="connsiteY420" fmla="*/ 160737 h 653829"/>
                <a:gd name="connsiteX421" fmla="*/ 2402035 w 10040421"/>
                <a:gd name="connsiteY421" fmla="*/ 246468 h 653829"/>
                <a:gd name="connsiteX422" fmla="*/ 2490781 w 10040421"/>
                <a:gd name="connsiteY422" fmla="*/ 246468 h 653829"/>
                <a:gd name="connsiteX423" fmla="*/ 2490781 w 10040421"/>
                <a:gd name="connsiteY423" fmla="*/ 160737 h 653829"/>
                <a:gd name="connsiteX424" fmla="*/ 2235983 w 10040421"/>
                <a:gd name="connsiteY424" fmla="*/ 160737 h 653829"/>
                <a:gd name="connsiteX425" fmla="*/ 2235983 w 10040421"/>
                <a:gd name="connsiteY425" fmla="*/ 246468 h 653829"/>
                <a:gd name="connsiteX426" fmla="*/ 2324728 w 10040421"/>
                <a:gd name="connsiteY426" fmla="*/ 246468 h 653829"/>
                <a:gd name="connsiteX427" fmla="*/ 2324728 w 10040421"/>
                <a:gd name="connsiteY427" fmla="*/ 160737 h 653829"/>
                <a:gd name="connsiteX428" fmla="*/ 2069930 w 10040421"/>
                <a:gd name="connsiteY428" fmla="*/ 160737 h 653829"/>
                <a:gd name="connsiteX429" fmla="*/ 2069930 w 10040421"/>
                <a:gd name="connsiteY429" fmla="*/ 246468 h 653829"/>
                <a:gd name="connsiteX430" fmla="*/ 2158677 w 10040421"/>
                <a:gd name="connsiteY430" fmla="*/ 246468 h 653829"/>
                <a:gd name="connsiteX431" fmla="*/ 2158677 w 10040421"/>
                <a:gd name="connsiteY431" fmla="*/ 160737 h 653829"/>
                <a:gd name="connsiteX432" fmla="*/ 1903879 w 10040421"/>
                <a:gd name="connsiteY432" fmla="*/ 160737 h 653829"/>
                <a:gd name="connsiteX433" fmla="*/ 1903879 w 10040421"/>
                <a:gd name="connsiteY433" fmla="*/ 246468 h 653829"/>
                <a:gd name="connsiteX434" fmla="*/ 1992624 w 10040421"/>
                <a:gd name="connsiteY434" fmla="*/ 246468 h 653829"/>
                <a:gd name="connsiteX435" fmla="*/ 1992624 w 10040421"/>
                <a:gd name="connsiteY435" fmla="*/ 160737 h 653829"/>
                <a:gd name="connsiteX436" fmla="*/ 1737825 w 10040421"/>
                <a:gd name="connsiteY436" fmla="*/ 160737 h 653829"/>
                <a:gd name="connsiteX437" fmla="*/ 1737825 w 10040421"/>
                <a:gd name="connsiteY437" fmla="*/ 246468 h 653829"/>
                <a:gd name="connsiteX438" fmla="*/ 1826572 w 10040421"/>
                <a:gd name="connsiteY438" fmla="*/ 246468 h 653829"/>
                <a:gd name="connsiteX439" fmla="*/ 1826572 w 10040421"/>
                <a:gd name="connsiteY439" fmla="*/ 160737 h 653829"/>
                <a:gd name="connsiteX440" fmla="*/ 1571773 w 10040421"/>
                <a:gd name="connsiteY440" fmla="*/ 160737 h 653829"/>
                <a:gd name="connsiteX441" fmla="*/ 1571773 w 10040421"/>
                <a:gd name="connsiteY441" fmla="*/ 246468 h 653829"/>
                <a:gd name="connsiteX442" fmla="*/ 1660518 w 10040421"/>
                <a:gd name="connsiteY442" fmla="*/ 246468 h 653829"/>
                <a:gd name="connsiteX443" fmla="*/ 1660518 w 10040421"/>
                <a:gd name="connsiteY443" fmla="*/ 160737 h 653829"/>
                <a:gd name="connsiteX444" fmla="*/ 1405720 w 10040421"/>
                <a:gd name="connsiteY444" fmla="*/ 160737 h 653829"/>
                <a:gd name="connsiteX445" fmla="*/ 1405720 w 10040421"/>
                <a:gd name="connsiteY445" fmla="*/ 246468 h 653829"/>
                <a:gd name="connsiteX446" fmla="*/ 1494467 w 10040421"/>
                <a:gd name="connsiteY446" fmla="*/ 246468 h 653829"/>
                <a:gd name="connsiteX447" fmla="*/ 1494467 w 10040421"/>
                <a:gd name="connsiteY447" fmla="*/ 160737 h 653829"/>
                <a:gd name="connsiteX448" fmla="*/ 1239667 w 10040421"/>
                <a:gd name="connsiteY448" fmla="*/ 160737 h 653829"/>
                <a:gd name="connsiteX449" fmla="*/ 1239667 w 10040421"/>
                <a:gd name="connsiteY449" fmla="*/ 246468 h 653829"/>
                <a:gd name="connsiteX450" fmla="*/ 1328415 w 10040421"/>
                <a:gd name="connsiteY450" fmla="*/ 246468 h 653829"/>
                <a:gd name="connsiteX451" fmla="*/ 1328415 w 10040421"/>
                <a:gd name="connsiteY451" fmla="*/ 160737 h 653829"/>
                <a:gd name="connsiteX452" fmla="*/ 1073616 w 10040421"/>
                <a:gd name="connsiteY452" fmla="*/ 160737 h 653829"/>
                <a:gd name="connsiteX453" fmla="*/ 1073616 w 10040421"/>
                <a:gd name="connsiteY453" fmla="*/ 246468 h 653829"/>
                <a:gd name="connsiteX454" fmla="*/ 1162361 w 10040421"/>
                <a:gd name="connsiteY454" fmla="*/ 246468 h 653829"/>
                <a:gd name="connsiteX455" fmla="*/ 1162361 w 10040421"/>
                <a:gd name="connsiteY455" fmla="*/ 160737 h 653829"/>
                <a:gd name="connsiteX456" fmla="*/ 907564 w 10040421"/>
                <a:gd name="connsiteY456" fmla="*/ 160737 h 653829"/>
                <a:gd name="connsiteX457" fmla="*/ 907564 w 10040421"/>
                <a:gd name="connsiteY457" fmla="*/ 246468 h 653829"/>
                <a:gd name="connsiteX458" fmla="*/ 996311 w 10040421"/>
                <a:gd name="connsiteY458" fmla="*/ 246468 h 653829"/>
                <a:gd name="connsiteX459" fmla="*/ 996311 w 10040421"/>
                <a:gd name="connsiteY459" fmla="*/ 160737 h 653829"/>
                <a:gd name="connsiteX460" fmla="*/ 741512 w 10040421"/>
                <a:gd name="connsiteY460" fmla="*/ 160737 h 653829"/>
                <a:gd name="connsiteX461" fmla="*/ 741512 w 10040421"/>
                <a:gd name="connsiteY461" fmla="*/ 246468 h 653829"/>
                <a:gd name="connsiteX462" fmla="*/ 830258 w 10040421"/>
                <a:gd name="connsiteY462" fmla="*/ 246468 h 653829"/>
                <a:gd name="connsiteX463" fmla="*/ 830258 w 10040421"/>
                <a:gd name="connsiteY463" fmla="*/ 160737 h 653829"/>
                <a:gd name="connsiteX464" fmla="*/ 575461 w 10040421"/>
                <a:gd name="connsiteY464" fmla="*/ 160737 h 653829"/>
                <a:gd name="connsiteX465" fmla="*/ 575461 w 10040421"/>
                <a:gd name="connsiteY465" fmla="*/ 246468 h 653829"/>
                <a:gd name="connsiteX466" fmla="*/ 664206 w 10040421"/>
                <a:gd name="connsiteY466" fmla="*/ 246468 h 653829"/>
                <a:gd name="connsiteX467" fmla="*/ 664206 w 10040421"/>
                <a:gd name="connsiteY467" fmla="*/ 160737 h 653829"/>
                <a:gd name="connsiteX468" fmla="*/ 409409 w 10040421"/>
                <a:gd name="connsiteY468" fmla="*/ 160737 h 653829"/>
                <a:gd name="connsiteX469" fmla="*/ 409409 w 10040421"/>
                <a:gd name="connsiteY469" fmla="*/ 246468 h 653829"/>
                <a:gd name="connsiteX470" fmla="*/ 498155 w 10040421"/>
                <a:gd name="connsiteY470" fmla="*/ 246468 h 653829"/>
                <a:gd name="connsiteX471" fmla="*/ 498155 w 10040421"/>
                <a:gd name="connsiteY471" fmla="*/ 160737 h 653829"/>
                <a:gd name="connsiteX472" fmla="*/ 243357 w 10040421"/>
                <a:gd name="connsiteY472" fmla="*/ 160737 h 653829"/>
                <a:gd name="connsiteX473" fmla="*/ 243357 w 10040421"/>
                <a:gd name="connsiteY473" fmla="*/ 246468 h 653829"/>
                <a:gd name="connsiteX474" fmla="*/ 332103 w 10040421"/>
                <a:gd name="connsiteY474" fmla="*/ 246468 h 653829"/>
                <a:gd name="connsiteX475" fmla="*/ 332103 w 10040421"/>
                <a:gd name="connsiteY475" fmla="*/ 160737 h 653829"/>
                <a:gd name="connsiteX476" fmla="*/ 77306 w 10040421"/>
                <a:gd name="connsiteY476" fmla="*/ 160737 h 653829"/>
                <a:gd name="connsiteX477" fmla="*/ 77306 w 10040421"/>
                <a:gd name="connsiteY477" fmla="*/ 246468 h 653829"/>
                <a:gd name="connsiteX478" fmla="*/ 166051 w 10040421"/>
                <a:gd name="connsiteY478" fmla="*/ 246468 h 653829"/>
                <a:gd name="connsiteX479" fmla="*/ 166051 w 10040421"/>
                <a:gd name="connsiteY479" fmla="*/ 160737 h 653829"/>
                <a:gd name="connsiteX480" fmla="*/ 38653 w 10040421"/>
                <a:gd name="connsiteY480" fmla="*/ 0 h 653829"/>
                <a:gd name="connsiteX481" fmla="*/ 77306 w 10040421"/>
                <a:gd name="connsiteY481" fmla="*/ 18814 h 653829"/>
                <a:gd name="connsiteX482" fmla="*/ 77306 w 10040421"/>
                <a:gd name="connsiteY482" fmla="*/ 99819 h 653829"/>
                <a:gd name="connsiteX483" fmla="*/ 166051 w 10040421"/>
                <a:gd name="connsiteY483" fmla="*/ 99819 h 653829"/>
                <a:gd name="connsiteX484" fmla="*/ 166051 w 10040421"/>
                <a:gd name="connsiteY484" fmla="*/ 18814 h 653829"/>
                <a:gd name="connsiteX485" fmla="*/ 204705 w 10040421"/>
                <a:gd name="connsiteY485" fmla="*/ 0 h 653829"/>
                <a:gd name="connsiteX486" fmla="*/ 243357 w 10040421"/>
                <a:gd name="connsiteY486" fmla="*/ 18814 h 653829"/>
                <a:gd name="connsiteX487" fmla="*/ 243357 w 10040421"/>
                <a:gd name="connsiteY487" fmla="*/ 99819 h 653829"/>
                <a:gd name="connsiteX488" fmla="*/ 332103 w 10040421"/>
                <a:gd name="connsiteY488" fmla="*/ 99819 h 653829"/>
                <a:gd name="connsiteX489" fmla="*/ 332103 w 10040421"/>
                <a:gd name="connsiteY489" fmla="*/ 18814 h 653829"/>
                <a:gd name="connsiteX490" fmla="*/ 370756 w 10040421"/>
                <a:gd name="connsiteY490" fmla="*/ 0 h 653829"/>
                <a:gd name="connsiteX491" fmla="*/ 409409 w 10040421"/>
                <a:gd name="connsiteY491" fmla="*/ 18814 h 653829"/>
                <a:gd name="connsiteX492" fmla="*/ 409409 w 10040421"/>
                <a:gd name="connsiteY492" fmla="*/ 99819 h 653829"/>
                <a:gd name="connsiteX493" fmla="*/ 498155 w 10040421"/>
                <a:gd name="connsiteY493" fmla="*/ 99819 h 653829"/>
                <a:gd name="connsiteX494" fmla="*/ 498155 w 10040421"/>
                <a:gd name="connsiteY494" fmla="*/ 18814 h 653829"/>
                <a:gd name="connsiteX495" fmla="*/ 536808 w 10040421"/>
                <a:gd name="connsiteY495" fmla="*/ 0 h 653829"/>
                <a:gd name="connsiteX496" fmla="*/ 575461 w 10040421"/>
                <a:gd name="connsiteY496" fmla="*/ 18814 h 653829"/>
                <a:gd name="connsiteX497" fmla="*/ 575461 w 10040421"/>
                <a:gd name="connsiteY497" fmla="*/ 99819 h 653829"/>
                <a:gd name="connsiteX498" fmla="*/ 664206 w 10040421"/>
                <a:gd name="connsiteY498" fmla="*/ 99819 h 653829"/>
                <a:gd name="connsiteX499" fmla="*/ 664206 w 10040421"/>
                <a:gd name="connsiteY499" fmla="*/ 18814 h 653829"/>
                <a:gd name="connsiteX500" fmla="*/ 702860 w 10040421"/>
                <a:gd name="connsiteY500" fmla="*/ 0 h 653829"/>
                <a:gd name="connsiteX501" fmla="*/ 741512 w 10040421"/>
                <a:gd name="connsiteY501" fmla="*/ 18814 h 653829"/>
                <a:gd name="connsiteX502" fmla="*/ 741512 w 10040421"/>
                <a:gd name="connsiteY502" fmla="*/ 99819 h 653829"/>
                <a:gd name="connsiteX503" fmla="*/ 830258 w 10040421"/>
                <a:gd name="connsiteY503" fmla="*/ 99819 h 653829"/>
                <a:gd name="connsiteX504" fmla="*/ 830258 w 10040421"/>
                <a:gd name="connsiteY504" fmla="*/ 18814 h 653829"/>
                <a:gd name="connsiteX505" fmla="*/ 868911 w 10040421"/>
                <a:gd name="connsiteY505" fmla="*/ 0 h 653829"/>
                <a:gd name="connsiteX506" fmla="*/ 907564 w 10040421"/>
                <a:gd name="connsiteY506" fmla="*/ 18814 h 653829"/>
                <a:gd name="connsiteX507" fmla="*/ 907564 w 10040421"/>
                <a:gd name="connsiteY507" fmla="*/ 99819 h 653829"/>
                <a:gd name="connsiteX508" fmla="*/ 996311 w 10040421"/>
                <a:gd name="connsiteY508" fmla="*/ 99819 h 653829"/>
                <a:gd name="connsiteX509" fmla="*/ 996311 w 10040421"/>
                <a:gd name="connsiteY509" fmla="*/ 18814 h 653829"/>
                <a:gd name="connsiteX510" fmla="*/ 1034963 w 10040421"/>
                <a:gd name="connsiteY510" fmla="*/ 0 h 653829"/>
                <a:gd name="connsiteX511" fmla="*/ 1073616 w 10040421"/>
                <a:gd name="connsiteY511" fmla="*/ 18814 h 653829"/>
                <a:gd name="connsiteX512" fmla="*/ 1073616 w 10040421"/>
                <a:gd name="connsiteY512" fmla="*/ 99819 h 653829"/>
                <a:gd name="connsiteX513" fmla="*/ 1162361 w 10040421"/>
                <a:gd name="connsiteY513" fmla="*/ 99819 h 653829"/>
                <a:gd name="connsiteX514" fmla="*/ 1162361 w 10040421"/>
                <a:gd name="connsiteY514" fmla="*/ 18814 h 653829"/>
                <a:gd name="connsiteX515" fmla="*/ 1201015 w 10040421"/>
                <a:gd name="connsiteY515" fmla="*/ 0 h 653829"/>
                <a:gd name="connsiteX516" fmla="*/ 1239667 w 10040421"/>
                <a:gd name="connsiteY516" fmla="*/ 18814 h 653829"/>
                <a:gd name="connsiteX517" fmla="*/ 1239667 w 10040421"/>
                <a:gd name="connsiteY517" fmla="*/ 99819 h 653829"/>
                <a:gd name="connsiteX518" fmla="*/ 1328415 w 10040421"/>
                <a:gd name="connsiteY518" fmla="*/ 99819 h 653829"/>
                <a:gd name="connsiteX519" fmla="*/ 1328415 w 10040421"/>
                <a:gd name="connsiteY519" fmla="*/ 18814 h 653829"/>
                <a:gd name="connsiteX520" fmla="*/ 1367067 w 10040421"/>
                <a:gd name="connsiteY520" fmla="*/ 0 h 653829"/>
                <a:gd name="connsiteX521" fmla="*/ 1405720 w 10040421"/>
                <a:gd name="connsiteY521" fmla="*/ 18814 h 653829"/>
                <a:gd name="connsiteX522" fmla="*/ 1405720 w 10040421"/>
                <a:gd name="connsiteY522" fmla="*/ 99819 h 653829"/>
                <a:gd name="connsiteX523" fmla="*/ 1494467 w 10040421"/>
                <a:gd name="connsiteY523" fmla="*/ 99819 h 653829"/>
                <a:gd name="connsiteX524" fmla="*/ 1494467 w 10040421"/>
                <a:gd name="connsiteY524" fmla="*/ 18814 h 653829"/>
                <a:gd name="connsiteX525" fmla="*/ 1533119 w 10040421"/>
                <a:gd name="connsiteY525" fmla="*/ 0 h 653829"/>
                <a:gd name="connsiteX526" fmla="*/ 1571773 w 10040421"/>
                <a:gd name="connsiteY526" fmla="*/ 18814 h 653829"/>
                <a:gd name="connsiteX527" fmla="*/ 1571773 w 10040421"/>
                <a:gd name="connsiteY527" fmla="*/ 99819 h 653829"/>
                <a:gd name="connsiteX528" fmla="*/ 1660518 w 10040421"/>
                <a:gd name="connsiteY528" fmla="*/ 99819 h 653829"/>
                <a:gd name="connsiteX529" fmla="*/ 1660518 w 10040421"/>
                <a:gd name="connsiteY529" fmla="*/ 18814 h 653829"/>
                <a:gd name="connsiteX530" fmla="*/ 1699173 w 10040421"/>
                <a:gd name="connsiteY530" fmla="*/ 0 h 653829"/>
                <a:gd name="connsiteX531" fmla="*/ 1737825 w 10040421"/>
                <a:gd name="connsiteY531" fmla="*/ 18814 h 653829"/>
                <a:gd name="connsiteX532" fmla="*/ 1737825 w 10040421"/>
                <a:gd name="connsiteY532" fmla="*/ 99819 h 653829"/>
                <a:gd name="connsiteX533" fmla="*/ 1826572 w 10040421"/>
                <a:gd name="connsiteY533" fmla="*/ 99819 h 653829"/>
                <a:gd name="connsiteX534" fmla="*/ 1826572 w 10040421"/>
                <a:gd name="connsiteY534" fmla="*/ 18814 h 653829"/>
                <a:gd name="connsiteX535" fmla="*/ 1865225 w 10040421"/>
                <a:gd name="connsiteY535" fmla="*/ 0 h 653829"/>
                <a:gd name="connsiteX536" fmla="*/ 1903879 w 10040421"/>
                <a:gd name="connsiteY536" fmla="*/ 18814 h 653829"/>
                <a:gd name="connsiteX537" fmla="*/ 1903879 w 10040421"/>
                <a:gd name="connsiteY537" fmla="*/ 99819 h 653829"/>
                <a:gd name="connsiteX538" fmla="*/ 1992624 w 10040421"/>
                <a:gd name="connsiteY538" fmla="*/ 99819 h 653829"/>
                <a:gd name="connsiteX539" fmla="*/ 1992624 w 10040421"/>
                <a:gd name="connsiteY539" fmla="*/ 18814 h 653829"/>
                <a:gd name="connsiteX540" fmla="*/ 2031277 w 10040421"/>
                <a:gd name="connsiteY540" fmla="*/ 0 h 653829"/>
                <a:gd name="connsiteX541" fmla="*/ 2069930 w 10040421"/>
                <a:gd name="connsiteY541" fmla="*/ 18814 h 653829"/>
                <a:gd name="connsiteX542" fmla="*/ 2069930 w 10040421"/>
                <a:gd name="connsiteY542" fmla="*/ 99819 h 653829"/>
                <a:gd name="connsiteX543" fmla="*/ 2158677 w 10040421"/>
                <a:gd name="connsiteY543" fmla="*/ 99819 h 653829"/>
                <a:gd name="connsiteX544" fmla="*/ 2158677 w 10040421"/>
                <a:gd name="connsiteY544" fmla="*/ 18814 h 653829"/>
                <a:gd name="connsiteX545" fmla="*/ 2197329 w 10040421"/>
                <a:gd name="connsiteY545" fmla="*/ 0 h 653829"/>
                <a:gd name="connsiteX546" fmla="*/ 2235983 w 10040421"/>
                <a:gd name="connsiteY546" fmla="*/ 18814 h 653829"/>
                <a:gd name="connsiteX547" fmla="*/ 2235983 w 10040421"/>
                <a:gd name="connsiteY547" fmla="*/ 99819 h 653829"/>
                <a:gd name="connsiteX548" fmla="*/ 2324728 w 10040421"/>
                <a:gd name="connsiteY548" fmla="*/ 99819 h 653829"/>
                <a:gd name="connsiteX549" fmla="*/ 2324728 w 10040421"/>
                <a:gd name="connsiteY549" fmla="*/ 18814 h 653829"/>
                <a:gd name="connsiteX550" fmla="*/ 2363382 w 10040421"/>
                <a:gd name="connsiteY550" fmla="*/ 0 h 653829"/>
                <a:gd name="connsiteX551" fmla="*/ 2402035 w 10040421"/>
                <a:gd name="connsiteY551" fmla="*/ 18814 h 653829"/>
                <a:gd name="connsiteX552" fmla="*/ 2402035 w 10040421"/>
                <a:gd name="connsiteY552" fmla="*/ 99819 h 653829"/>
                <a:gd name="connsiteX553" fmla="*/ 2490781 w 10040421"/>
                <a:gd name="connsiteY553" fmla="*/ 99819 h 653829"/>
                <a:gd name="connsiteX554" fmla="*/ 2490781 w 10040421"/>
                <a:gd name="connsiteY554" fmla="*/ 18814 h 653829"/>
                <a:gd name="connsiteX555" fmla="*/ 2529435 w 10040421"/>
                <a:gd name="connsiteY555" fmla="*/ 0 h 653829"/>
                <a:gd name="connsiteX556" fmla="*/ 2568087 w 10040421"/>
                <a:gd name="connsiteY556" fmla="*/ 18814 h 653829"/>
                <a:gd name="connsiteX557" fmla="*/ 2568087 w 10040421"/>
                <a:gd name="connsiteY557" fmla="*/ 99819 h 653829"/>
                <a:gd name="connsiteX558" fmla="*/ 2656833 w 10040421"/>
                <a:gd name="connsiteY558" fmla="*/ 99819 h 653829"/>
                <a:gd name="connsiteX559" fmla="*/ 2656833 w 10040421"/>
                <a:gd name="connsiteY559" fmla="*/ 18814 h 653829"/>
                <a:gd name="connsiteX560" fmla="*/ 2695487 w 10040421"/>
                <a:gd name="connsiteY560" fmla="*/ 0 h 653829"/>
                <a:gd name="connsiteX561" fmla="*/ 2734140 w 10040421"/>
                <a:gd name="connsiteY561" fmla="*/ 18814 h 653829"/>
                <a:gd name="connsiteX562" fmla="*/ 2734140 w 10040421"/>
                <a:gd name="connsiteY562" fmla="*/ 99819 h 653829"/>
                <a:gd name="connsiteX563" fmla="*/ 2822886 w 10040421"/>
                <a:gd name="connsiteY563" fmla="*/ 99819 h 653829"/>
                <a:gd name="connsiteX564" fmla="*/ 2822886 w 10040421"/>
                <a:gd name="connsiteY564" fmla="*/ 18814 h 653829"/>
                <a:gd name="connsiteX565" fmla="*/ 2861538 w 10040421"/>
                <a:gd name="connsiteY565" fmla="*/ 0 h 653829"/>
                <a:gd name="connsiteX566" fmla="*/ 2900192 w 10040421"/>
                <a:gd name="connsiteY566" fmla="*/ 18814 h 653829"/>
                <a:gd name="connsiteX567" fmla="*/ 2900192 w 10040421"/>
                <a:gd name="connsiteY567" fmla="*/ 99819 h 653829"/>
                <a:gd name="connsiteX568" fmla="*/ 2988938 w 10040421"/>
                <a:gd name="connsiteY568" fmla="*/ 99819 h 653829"/>
                <a:gd name="connsiteX569" fmla="*/ 2988938 w 10040421"/>
                <a:gd name="connsiteY569" fmla="*/ 18814 h 653829"/>
                <a:gd name="connsiteX570" fmla="*/ 3027591 w 10040421"/>
                <a:gd name="connsiteY570" fmla="*/ 0 h 653829"/>
                <a:gd name="connsiteX571" fmla="*/ 3066244 w 10040421"/>
                <a:gd name="connsiteY571" fmla="*/ 18814 h 653829"/>
                <a:gd name="connsiteX572" fmla="*/ 3066244 w 10040421"/>
                <a:gd name="connsiteY572" fmla="*/ 99819 h 653829"/>
                <a:gd name="connsiteX573" fmla="*/ 3154990 w 10040421"/>
                <a:gd name="connsiteY573" fmla="*/ 99819 h 653829"/>
                <a:gd name="connsiteX574" fmla="*/ 3154990 w 10040421"/>
                <a:gd name="connsiteY574" fmla="*/ 18814 h 653829"/>
                <a:gd name="connsiteX575" fmla="*/ 3193643 w 10040421"/>
                <a:gd name="connsiteY575" fmla="*/ 0 h 653829"/>
                <a:gd name="connsiteX576" fmla="*/ 3232296 w 10040421"/>
                <a:gd name="connsiteY576" fmla="*/ 18814 h 653829"/>
                <a:gd name="connsiteX577" fmla="*/ 3232296 w 10040421"/>
                <a:gd name="connsiteY577" fmla="*/ 99819 h 653829"/>
                <a:gd name="connsiteX578" fmla="*/ 3321040 w 10040421"/>
                <a:gd name="connsiteY578" fmla="*/ 99819 h 653829"/>
                <a:gd name="connsiteX579" fmla="*/ 3321040 w 10040421"/>
                <a:gd name="connsiteY579" fmla="*/ 18814 h 653829"/>
                <a:gd name="connsiteX580" fmla="*/ 3359693 w 10040421"/>
                <a:gd name="connsiteY580" fmla="*/ 0 h 653829"/>
                <a:gd name="connsiteX581" fmla="*/ 3398347 w 10040421"/>
                <a:gd name="connsiteY581" fmla="*/ 18814 h 653829"/>
                <a:gd name="connsiteX582" fmla="*/ 3398347 w 10040421"/>
                <a:gd name="connsiteY582" fmla="*/ 99819 h 653829"/>
                <a:gd name="connsiteX583" fmla="*/ 3487092 w 10040421"/>
                <a:gd name="connsiteY583" fmla="*/ 99819 h 653829"/>
                <a:gd name="connsiteX584" fmla="*/ 3487092 w 10040421"/>
                <a:gd name="connsiteY584" fmla="*/ 18814 h 653829"/>
                <a:gd name="connsiteX585" fmla="*/ 3525745 w 10040421"/>
                <a:gd name="connsiteY585" fmla="*/ 0 h 653829"/>
                <a:gd name="connsiteX586" fmla="*/ 3564398 w 10040421"/>
                <a:gd name="connsiteY586" fmla="*/ 18814 h 653829"/>
                <a:gd name="connsiteX587" fmla="*/ 3564398 w 10040421"/>
                <a:gd name="connsiteY587" fmla="*/ 99819 h 653829"/>
                <a:gd name="connsiteX588" fmla="*/ 3653144 w 10040421"/>
                <a:gd name="connsiteY588" fmla="*/ 99819 h 653829"/>
                <a:gd name="connsiteX589" fmla="*/ 3653144 w 10040421"/>
                <a:gd name="connsiteY589" fmla="*/ 18814 h 653829"/>
                <a:gd name="connsiteX590" fmla="*/ 3691796 w 10040421"/>
                <a:gd name="connsiteY590" fmla="*/ 0 h 653829"/>
                <a:gd name="connsiteX591" fmla="*/ 3730449 w 10040421"/>
                <a:gd name="connsiteY591" fmla="*/ 18814 h 653829"/>
                <a:gd name="connsiteX592" fmla="*/ 3730449 w 10040421"/>
                <a:gd name="connsiteY592" fmla="*/ 99819 h 653829"/>
                <a:gd name="connsiteX593" fmla="*/ 3819195 w 10040421"/>
                <a:gd name="connsiteY593" fmla="*/ 99819 h 653829"/>
                <a:gd name="connsiteX594" fmla="*/ 3819195 w 10040421"/>
                <a:gd name="connsiteY594" fmla="*/ 18814 h 653829"/>
                <a:gd name="connsiteX595" fmla="*/ 3857848 w 10040421"/>
                <a:gd name="connsiteY595" fmla="*/ 0 h 653829"/>
                <a:gd name="connsiteX596" fmla="*/ 3896501 w 10040421"/>
                <a:gd name="connsiteY596" fmla="*/ 18814 h 653829"/>
                <a:gd name="connsiteX597" fmla="*/ 3896501 w 10040421"/>
                <a:gd name="connsiteY597" fmla="*/ 99819 h 653829"/>
                <a:gd name="connsiteX598" fmla="*/ 3985239 w 10040421"/>
                <a:gd name="connsiteY598" fmla="*/ 99819 h 653829"/>
                <a:gd name="connsiteX599" fmla="*/ 3985239 w 10040421"/>
                <a:gd name="connsiteY599" fmla="*/ 18814 h 653829"/>
                <a:gd name="connsiteX600" fmla="*/ 4023892 w 10040421"/>
                <a:gd name="connsiteY600" fmla="*/ 0 h 653829"/>
                <a:gd name="connsiteX601" fmla="*/ 4062545 w 10040421"/>
                <a:gd name="connsiteY601" fmla="*/ 18814 h 653829"/>
                <a:gd name="connsiteX602" fmla="*/ 4062545 w 10040421"/>
                <a:gd name="connsiteY602" fmla="*/ 99819 h 653829"/>
                <a:gd name="connsiteX603" fmla="*/ 4151291 w 10040421"/>
                <a:gd name="connsiteY603" fmla="*/ 99819 h 653829"/>
                <a:gd name="connsiteX604" fmla="*/ 4151291 w 10040421"/>
                <a:gd name="connsiteY604" fmla="*/ 18814 h 653829"/>
                <a:gd name="connsiteX605" fmla="*/ 4189944 w 10040421"/>
                <a:gd name="connsiteY605" fmla="*/ 0 h 653829"/>
                <a:gd name="connsiteX606" fmla="*/ 4228597 w 10040421"/>
                <a:gd name="connsiteY606" fmla="*/ 18814 h 653829"/>
                <a:gd name="connsiteX607" fmla="*/ 4228597 w 10040421"/>
                <a:gd name="connsiteY607" fmla="*/ 99819 h 653829"/>
                <a:gd name="connsiteX608" fmla="*/ 4317343 w 10040421"/>
                <a:gd name="connsiteY608" fmla="*/ 99819 h 653829"/>
                <a:gd name="connsiteX609" fmla="*/ 4317343 w 10040421"/>
                <a:gd name="connsiteY609" fmla="*/ 18814 h 653829"/>
                <a:gd name="connsiteX610" fmla="*/ 4355996 w 10040421"/>
                <a:gd name="connsiteY610" fmla="*/ 0 h 653829"/>
                <a:gd name="connsiteX611" fmla="*/ 4394649 w 10040421"/>
                <a:gd name="connsiteY611" fmla="*/ 18814 h 653829"/>
                <a:gd name="connsiteX612" fmla="*/ 4394649 w 10040421"/>
                <a:gd name="connsiteY612" fmla="*/ 99819 h 653829"/>
                <a:gd name="connsiteX613" fmla="*/ 4483395 w 10040421"/>
                <a:gd name="connsiteY613" fmla="*/ 99819 h 653829"/>
                <a:gd name="connsiteX614" fmla="*/ 4483395 w 10040421"/>
                <a:gd name="connsiteY614" fmla="*/ 18814 h 653829"/>
                <a:gd name="connsiteX615" fmla="*/ 4522048 w 10040421"/>
                <a:gd name="connsiteY615" fmla="*/ 0 h 653829"/>
                <a:gd name="connsiteX616" fmla="*/ 4560701 w 10040421"/>
                <a:gd name="connsiteY616" fmla="*/ 18814 h 653829"/>
                <a:gd name="connsiteX617" fmla="*/ 4560701 w 10040421"/>
                <a:gd name="connsiteY617" fmla="*/ 99819 h 653829"/>
                <a:gd name="connsiteX618" fmla="*/ 4649447 w 10040421"/>
                <a:gd name="connsiteY618" fmla="*/ 99819 h 653829"/>
                <a:gd name="connsiteX619" fmla="*/ 4649447 w 10040421"/>
                <a:gd name="connsiteY619" fmla="*/ 18814 h 653829"/>
                <a:gd name="connsiteX620" fmla="*/ 4688100 w 10040421"/>
                <a:gd name="connsiteY620" fmla="*/ 0 h 653829"/>
                <a:gd name="connsiteX621" fmla="*/ 4726753 w 10040421"/>
                <a:gd name="connsiteY621" fmla="*/ 18814 h 653829"/>
                <a:gd name="connsiteX622" fmla="*/ 4726753 w 10040421"/>
                <a:gd name="connsiteY622" fmla="*/ 99819 h 653829"/>
                <a:gd name="connsiteX623" fmla="*/ 4815499 w 10040421"/>
                <a:gd name="connsiteY623" fmla="*/ 99819 h 653829"/>
                <a:gd name="connsiteX624" fmla="*/ 4815499 w 10040421"/>
                <a:gd name="connsiteY624" fmla="*/ 18814 h 653829"/>
                <a:gd name="connsiteX625" fmla="*/ 4854152 w 10040421"/>
                <a:gd name="connsiteY625" fmla="*/ 0 h 653829"/>
                <a:gd name="connsiteX626" fmla="*/ 4892805 w 10040421"/>
                <a:gd name="connsiteY626" fmla="*/ 18814 h 653829"/>
                <a:gd name="connsiteX627" fmla="*/ 4892805 w 10040421"/>
                <a:gd name="connsiteY627" fmla="*/ 99819 h 653829"/>
                <a:gd name="connsiteX628" fmla="*/ 4981551 w 10040421"/>
                <a:gd name="connsiteY628" fmla="*/ 99819 h 653829"/>
                <a:gd name="connsiteX629" fmla="*/ 4981551 w 10040421"/>
                <a:gd name="connsiteY629" fmla="*/ 18814 h 653829"/>
                <a:gd name="connsiteX630" fmla="*/ 5020204 w 10040421"/>
                <a:gd name="connsiteY630" fmla="*/ 0 h 653829"/>
                <a:gd name="connsiteX631" fmla="*/ 5058857 w 10040421"/>
                <a:gd name="connsiteY631" fmla="*/ 18814 h 653829"/>
                <a:gd name="connsiteX632" fmla="*/ 5058857 w 10040421"/>
                <a:gd name="connsiteY632" fmla="*/ 99819 h 653829"/>
                <a:gd name="connsiteX633" fmla="*/ 5147603 w 10040421"/>
                <a:gd name="connsiteY633" fmla="*/ 99819 h 653829"/>
                <a:gd name="connsiteX634" fmla="*/ 5147603 w 10040421"/>
                <a:gd name="connsiteY634" fmla="*/ 18814 h 653829"/>
                <a:gd name="connsiteX635" fmla="*/ 5186256 w 10040421"/>
                <a:gd name="connsiteY635" fmla="*/ 0 h 653829"/>
                <a:gd name="connsiteX636" fmla="*/ 5224909 w 10040421"/>
                <a:gd name="connsiteY636" fmla="*/ 18814 h 653829"/>
                <a:gd name="connsiteX637" fmla="*/ 5224909 w 10040421"/>
                <a:gd name="connsiteY637" fmla="*/ 99819 h 653829"/>
                <a:gd name="connsiteX638" fmla="*/ 5313655 w 10040421"/>
                <a:gd name="connsiteY638" fmla="*/ 99819 h 653829"/>
                <a:gd name="connsiteX639" fmla="*/ 5313655 w 10040421"/>
                <a:gd name="connsiteY639" fmla="*/ 18814 h 653829"/>
                <a:gd name="connsiteX640" fmla="*/ 5352308 w 10040421"/>
                <a:gd name="connsiteY640" fmla="*/ 0 h 653829"/>
                <a:gd name="connsiteX641" fmla="*/ 5390961 w 10040421"/>
                <a:gd name="connsiteY641" fmla="*/ 18814 h 653829"/>
                <a:gd name="connsiteX642" fmla="*/ 5390961 w 10040421"/>
                <a:gd name="connsiteY642" fmla="*/ 99819 h 653829"/>
                <a:gd name="connsiteX643" fmla="*/ 5479707 w 10040421"/>
                <a:gd name="connsiteY643" fmla="*/ 99819 h 653829"/>
                <a:gd name="connsiteX644" fmla="*/ 5479707 w 10040421"/>
                <a:gd name="connsiteY644" fmla="*/ 18814 h 653829"/>
                <a:gd name="connsiteX645" fmla="*/ 5518360 w 10040421"/>
                <a:gd name="connsiteY645" fmla="*/ 0 h 653829"/>
                <a:gd name="connsiteX646" fmla="*/ 5557013 w 10040421"/>
                <a:gd name="connsiteY646" fmla="*/ 18814 h 653829"/>
                <a:gd name="connsiteX647" fmla="*/ 5557013 w 10040421"/>
                <a:gd name="connsiteY647" fmla="*/ 99819 h 653829"/>
                <a:gd name="connsiteX648" fmla="*/ 5645759 w 10040421"/>
                <a:gd name="connsiteY648" fmla="*/ 99819 h 653829"/>
                <a:gd name="connsiteX649" fmla="*/ 5645759 w 10040421"/>
                <a:gd name="connsiteY649" fmla="*/ 18814 h 653829"/>
                <a:gd name="connsiteX650" fmla="*/ 5684412 w 10040421"/>
                <a:gd name="connsiteY650" fmla="*/ 0 h 653829"/>
                <a:gd name="connsiteX651" fmla="*/ 5723065 w 10040421"/>
                <a:gd name="connsiteY651" fmla="*/ 18814 h 653829"/>
                <a:gd name="connsiteX652" fmla="*/ 5723065 w 10040421"/>
                <a:gd name="connsiteY652" fmla="*/ 99819 h 653829"/>
                <a:gd name="connsiteX653" fmla="*/ 5811811 w 10040421"/>
                <a:gd name="connsiteY653" fmla="*/ 99819 h 653829"/>
                <a:gd name="connsiteX654" fmla="*/ 5811811 w 10040421"/>
                <a:gd name="connsiteY654" fmla="*/ 18814 h 653829"/>
                <a:gd name="connsiteX655" fmla="*/ 5850464 w 10040421"/>
                <a:gd name="connsiteY655" fmla="*/ 0 h 653829"/>
                <a:gd name="connsiteX656" fmla="*/ 5889117 w 10040421"/>
                <a:gd name="connsiteY656" fmla="*/ 18814 h 653829"/>
                <a:gd name="connsiteX657" fmla="*/ 5889117 w 10040421"/>
                <a:gd name="connsiteY657" fmla="*/ 99819 h 653829"/>
                <a:gd name="connsiteX658" fmla="*/ 5977863 w 10040421"/>
                <a:gd name="connsiteY658" fmla="*/ 99819 h 653829"/>
                <a:gd name="connsiteX659" fmla="*/ 5977863 w 10040421"/>
                <a:gd name="connsiteY659" fmla="*/ 18814 h 653829"/>
                <a:gd name="connsiteX660" fmla="*/ 6016516 w 10040421"/>
                <a:gd name="connsiteY660" fmla="*/ 0 h 653829"/>
                <a:gd name="connsiteX661" fmla="*/ 6055169 w 10040421"/>
                <a:gd name="connsiteY661" fmla="*/ 18814 h 653829"/>
                <a:gd name="connsiteX662" fmla="*/ 6055169 w 10040421"/>
                <a:gd name="connsiteY662" fmla="*/ 99819 h 653829"/>
                <a:gd name="connsiteX663" fmla="*/ 6143915 w 10040421"/>
                <a:gd name="connsiteY663" fmla="*/ 99819 h 653829"/>
                <a:gd name="connsiteX664" fmla="*/ 6143915 w 10040421"/>
                <a:gd name="connsiteY664" fmla="*/ 18814 h 653829"/>
                <a:gd name="connsiteX665" fmla="*/ 6182568 w 10040421"/>
                <a:gd name="connsiteY665" fmla="*/ 0 h 653829"/>
                <a:gd name="connsiteX666" fmla="*/ 6221221 w 10040421"/>
                <a:gd name="connsiteY666" fmla="*/ 18814 h 653829"/>
                <a:gd name="connsiteX667" fmla="*/ 6221221 w 10040421"/>
                <a:gd name="connsiteY667" fmla="*/ 99819 h 653829"/>
                <a:gd name="connsiteX668" fmla="*/ 6309967 w 10040421"/>
                <a:gd name="connsiteY668" fmla="*/ 99819 h 653829"/>
                <a:gd name="connsiteX669" fmla="*/ 6309967 w 10040421"/>
                <a:gd name="connsiteY669" fmla="*/ 18814 h 653829"/>
                <a:gd name="connsiteX670" fmla="*/ 6348620 w 10040421"/>
                <a:gd name="connsiteY670" fmla="*/ 0 h 653829"/>
                <a:gd name="connsiteX671" fmla="*/ 6387273 w 10040421"/>
                <a:gd name="connsiteY671" fmla="*/ 18814 h 653829"/>
                <a:gd name="connsiteX672" fmla="*/ 6387273 w 10040421"/>
                <a:gd name="connsiteY672" fmla="*/ 99819 h 653829"/>
                <a:gd name="connsiteX673" fmla="*/ 6476019 w 10040421"/>
                <a:gd name="connsiteY673" fmla="*/ 99819 h 653829"/>
                <a:gd name="connsiteX674" fmla="*/ 6476019 w 10040421"/>
                <a:gd name="connsiteY674" fmla="*/ 18814 h 653829"/>
                <a:gd name="connsiteX675" fmla="*/ 6514672 w 10040421"/>
                <a:gd name="connsiteY675" fmla="*/ 0 h 653829"/>
                <a:gd name="connsiteX676" fmla="*/ 6553325 w 10040421"/>
                <a:gd name="connsiteY676" fmla="*/ 18814 h 653829"/>
                <a:gd name="connsiteX677" fmla="*/ 6553325 w 10040421"/>
                <a:gd name="connsiteY677" fmla="*/ 99819 h 653829"/>
                <a:gd name="connsiteX678" fmla="*/ 6642071 w 10040421"/>
                <a:gd name="connsiteY678" fmla="*/ 99819 h 653829"/>
                <a:gd name="connsiteX679" fmla="*/ 6642071 w 10040421"/>
                <a:gd name="connsiteY679" fmla="*/ 18814 h 653829"/>
                <a:gd name="connsiteX680" fmla="*/ 6680724 w 10040421"/>
                <a:gd name="connsiteY680" fmla="*/ 0 h 653829"/>
                <a:gd name="connsiteX681" fmla="*/ 6719377 w 10040421"/>
                <a:gd name="connsiteY681" fmla="*/ 18814 h 653829"/>
                <a:gd name="connsiteX682" fmla="*/ 6719377 w 10040421"/>
                <a:gd name="connsiteY682" fmla="*/ 99819 h 653829"/>
                <a:gd name="connsiteX683" fmla="*/ 6808123 w 10040421"/>
                <a:gd name="connsiteY683" fmla="*/ 99819 h 653829"/>
                <a:gd name="connsiteX684" fmla="*/ 6808123 w 10040421"/>
                <a:gd name="connsiteY684" fmla="*/ 18814 h 653829"/>
                <a:gd name="connsiteX685" fmla="*/ 6846776 w 10040421"/>
                <a:gd name="connsiteY685" fmla="*/ 0 h 653829"/>
                <a:gd name="connsiteX686" fmla="*/ 6885429 w 10040421"/>
                <a:gd name="connsiteY686" fmla="*/ 18814 h 653829"/>
                <a:gd name="connsiteX687" fmla="*/ 6885429 w 10040421"/>
                <a:gd name="connsiteY687" fmla="*/ 99819 h 653829"/>
                <a:gd name="connsiteX688" fmla="*/ 6974175 w 10040421"/>
                <a:gd name="connsiteY688" fmla="*/ 99819 h 653829"/>
                <a:gd name="connsiteX689" fmla="*/ 6974175 w 10040421"/>
                <a:gd name="connsiteY689" fmla="*/ 18814 h 653829"/>
                <a:gd name="connsiteX690" fmla="*/ 7012828 w 10040421"/>
                <a:gd name="connsiteY690" fmla="*/ 0 h 653829"/>
                <a:gd name="connsiteX691" fmla="*/ 7051481 w 10040421"/>
                <a:gd name="connsiteY691" fmla="*/ 18814 h 653829"/>
                <a:gd name="connsiteX692" fmla="*/ 7051481 w 10040421"/>
                <a:gd name="connsiteY692" fmla="*/ 99819 h 653829"/>
                <a:gd name="connsiteX693" fmla="*/ 7140227 w 10040421"/>
                <a:gd name="connsiteY693" fmla="*/ 99819 h 653829"/>
                <a:gd name="connsiteX694" fmla="*/ 7140227 w 10040421"/>
                <a:gd name="connsiteY694" fmla="*/ 18814 h 653829"/>
                <a:gd name="connsiteX695" fmla="*/ 7178880 w 10040421"/>
                <a:gd name="connsiteY695" fmla="*/ 0 h 653829"/>
                <a:gd name="connsiteX696" fmla="*/ 7217533 w 10040421"/>
                <a:gd name="connsiteY696" fmla="*/ 18814 h 653829"/>
                <a:gd name="connsiteX697" fmla="*/ 7217533 w 10040421"/>
                <a:gd name="connsiteY697" fmla="*/ 99819 h 653829"/>
                <a:gd name="connsiteX698" fmla="*/ 7306279 w 10040421"/>
                <a:gd name="connsiteY698" fmla="*/ 99819 h 653829"/>
                <a:gd name="connsiteX699" fmla="*/ 7306279 w 10040421"/>
                <a:gd name="connsiteY699" fmla="*/ 18814 h 653829"/>
                <a:gd name="connsiteX700" fmla="*/ 7344932 w 10040421"/>
                <a:gd name="connsiteY700" fmla="*/ 0 h 653829"/>
                <a:gd name="connsiteX701" fmla="*/ 7383585 w 10040421"/>
                <a:gd name="connsiteY701" fmla="*/ 18814 h 653829"/>
                <a:gd name="connsiteX702" fmla="*/ 7383585 w 10040421"/>
                <a:gd name="connsiteY702" fmla="*/ 99819 h 653829"/>
                <a:gd name="connsiteX703" fmla="*/ 7472331 w 10040421"/>
                <a:gd name="connsiteY703" fmla="*/ 99819 h 653829"/>
                <a:gd name="connsiteX704" fmla="*/ 7472331 w 10040421"/>
                <a:gd name="connsiteY704" fmla="*/ 18814 h 653829"/>
                <a:gd name="connsiteX705" fmla="*/ 7510984 w 10040421"/>
                <a:gd name="connsiteY705" fmla="*/ 0 h 653829"/>
                <a:gd name="connsiteX706" fmla="*/ 7549637 w 10040421"/>
                <a:gd name="connsiteY706" fmla="*/ 18814 h 653829"/>
                <a:gd name="connsiteX707" fmla="*/ 7549637 w 10040421"/>
                <a:gd name="connsiteY707" fmla="*/ 99819 h 653829"/>
                <a:gd name="connsiteX708" fmla="*/ 7638383 w 10040421"/>
                <a:gd name="connsiteY708" fmla="*/ 99819 h 653829"/>
                <a:gd name="connsiteX709" fmla="*/ 7638383 w 10040421"/>
                <a:gd name="connsiteY709" fmla="*/ 18814 h 653829"/>
                <a:gd name="connsiteX710" fmla="*/ 7677036 w 10040421"/>
                <a:gd name="connsiteY710" fmla="*/ 0 h 653829"/>
                <a:gd name="connsiteX711" fmla="*/ 7715689 w 10040421"/>
                <a:gd name="connsiteY711" fmla="*/ 18814 h 653829"/>
                <a:gd name="connsiteX712" fmla="*/ 7715689 w 10040421"/>
                <a:gd name="connsiteY712" fmla="*/ 99819 h 653829"/>
                <a:gd name="connsiteX713" fmla="*/ 7804435 w 10040421"/>
                <a:gd name="connsiteY713" fmla="*/ 99819 h 653829"/>
                <a:gd name="connsiteX714" fmla="*/ 7804435 w 10040421"/>
                <a:gd name="connsiteY714" fmla="*/ 18814 h 653829"/>
                <a:gd name="connsiteX715" fmla="*/ 7843088 w 10040421"/>
                <a:gd name="connsiteY715" fmla="*/ 0 h 653829"/>
                <a:gd name="connsiteX716" fmla="*/ 7881741 w 10040421"/>
                <a:gd name="connsiteY716" fmla="*/ 18814 h 653829"/>
                <a:gd name="connsiteX717" fmla="*/ 7881741 w 10040421"/>
                <a:gd name="connsiteY717" fmla="*/ 99819 h 653829"/>
                <a:gd name="connsiteX718" fmla="*/ 7970487 w 10040421"/>
                <a:gd name="connsiteY718" fmla="*/ 99819 h 653829"/>
                <a:gd name="connsiteX719" fmla="*/ 7970487 w 10040421"/>
                <a:gd name="connsiteY719" fmla="*/ 18814 h 653829"/>
                <a:gd name="connsiteX720" fmla="*/ 8009140 w 10040421"/>
                <a:gd name="connsiteY720" fmla="*/ 0 h 653829"/>
                <a:gd name="connsiteX721" fmla="*/ 8047793 w 10040421"/>
                <a:gd name="connsiteY721" fmla="*/ 18814 h 653829"/>
                <a:gd name="connsiteX722" fmla="*/ 8047793 w 10040421"/>
                <a:gd name="connsiteY722" fmla="*/ 99819 h 653829"/>
                <a:gd name="connsiteX723" fmla="*/ 8136538 w 10040421"/>
                <a:gd name="connsiteY723" fmla="*/ 99819 h 653829"/>
                <a:gd name="connsiteX724" fmla="*/ 8136538 w 10040421"/>
                <a:gd name="connsiteY724" fmla="*/ 18814 h 653829"/>
                <a:gd name="connsiteX725" fmla="*/ 8175192 w 10040421"/>
                <a:gd name="connsiteY725" fmla="*/ 0 h 653829"/>
                <a:gd name="connsiteX726" fmla="*/ 8213844 w 10040421"/>
                <a:gd name="connsiteY726" fmla="*/ 18814 h 653829"/>
                <a:gd name="connsiteX727" fmla="*/ 8213844 w 10040421"/>
                <a:gd name="connsiteY727" fmla="*/ 99819 h 653829"/>
                <a:gd name="connsiteX728" fmla="*/ 8302590 w 10040421"/>
                <a:gd name="connsiteY728" fmla="*/ 99819 h 653829"/>
                <a:gd name="connsiteX729" fmla="*/ 8302590 w 10040421"/>
                <a:gd name="connsiteY729" fmla="*/ 18814 h 653829"/>
                <a:gd name="connsiteX730" fmla="*/ 8341244 w 10040421"/>
                <a:gd name="connsiteY730" fmla="*/ 0 h 653829"/>
                <a:gd name="connsiteX731" fmla="*/ 8379896 w 10040421"/>
                <a:gd name="connsiteY731" fmla="*/ 18814 h 653829"/>
                <a:gd name="connsiteX732" fmla="*/ 8379896 w 10040421"/>
                <a:gd name="connsiteY732" fmla="*/ 99819 h 653829"/>
                <a:gd name="connsiteX733" fmla="*/ 8468642 w 10040421"/>
                <a:gd name="connsiteY733" fmla="*/ 99819 h 653829"/>
                <a:gd name="connsiteX734" fmla="*/ 8468642 w 10040421"/>
                <a:gd name="connsiteY734" fmla="*/ 18814 h 653829"/>
                <a:gd name="connsiteX735" fmla="*/ 8507296 w 10040421"/>
                <a:gd name="connsiteY735" fmla="*/ 0 h 653829"/>
                <a:gd name="connsiteX736" fmla="*/ 8545948 w 10040421"/>
                <a:gd name="connsiteY736" fmla="*/ 18814 h 653829"/>
                <a:gd name="connsiteX737" fmla="*/ 8545948 w 10040421"/>
                <a:gd name="connsiteY737" fmla="*/ 99819 h 653829"/>
                <a:gd name="connsiteX738" fmla="*/ 8634694 w 10040421"/>
                <a:gd name="connsiteY738" fmla="*/ 99819 h 653829"/>
                <a:gd name="connsiteX739" fmla="*/ 8634694 w 10040421"/>
                <a:gd name="connsiteY739" fmla="*/ 18814 h 653829"/>
                <a:gd name="connsiteX740" fmla="*/ 8673348 w 10040421"/>
                <a:gd name="connsiteY740" fmla="*/ 0 h 653829"/>
                <a:gd name="connsiteX741" fmla="*/ 8712000 w 10040421"/>
                <a:gd name="connsiteY741" fmla="*/ 18814 h 653829"/>
                <a:gd name="connsiteX742" fmla="*/ 8712000 w 10040421"/>
                <a:gd name="connsiteY742" fmla="*/ 99819 h 653829"/>
                <a:gd name="connsiteX743" fmla="*/ 8800746 w 10040421"/>
                <a:gd name="connsiteY743" fmla="*/ 99819 h 653829"/>
                <a:gd name="connsiteX744" fmla="*/ 8800746 w 10040421"/>
                <a:gd name="connsiteY744" fmla="*/ 18814 h 653829"/>
                <a:gd name="connsiteX745" fmla="*/ 8839400 w 10040421"/>
                <a:gd name="connsiteY745" fmla="*/ 0 h 653829"/>
                <a:gd name="connsiteX746" fmla="*/ 8878052 w 10040421"/>
                <a:gd name="connsiteY746" fmla="*/ 18814 h 653829"/>
                <a:gd name="connsiteX747" fmla="*/ 8878052 w 10040421"/>
                <a:gd name="connsiteY747" fmla="*/ 99819 h 653829"/>
                <a:gd name="connsiteX748" fmla="*/ 8966798 w 10040421"/>
                <a:gd name="connsiteY748" fmla="*/ 99819 h 653829"/>
                <a:gd name="connsiteX749" fmla="*/ 8966798 w 10040421"/>
                <a:gd name="connsiteY749" fmla="*/ 18814 h 653829"/>
                <a:gd name="connsiteX750" fmla="*/ 9005452 w 10040421"/>
                <a:gd name="connsiteY750" fmla="*/ 0 h 653829"/>
                <a:gd name="connsiteX751" fmla="*/ 9044104 w 10040421"/>
                <a:gd name="connsiteY751" fmla="*/ 18814 h 653829"/>
                <a:gd name="connsiteX752" fmla="*/ 9044104 w 10040421"/>
                <a:gd name="connsiteY752" fmla="*/ 99819 h 653829"/>
                <a:gd name="connsiteX753" fmla="*/ 9132850 w 10040421"/>
                <a:gd name="connsiteY753" fmla="*/ 99819 h 653829"/>
                <a:gd name="connsiteX754" fmla="*/ 9132850 w 10040421"/>
                <a:gd name="connsiteY754" fmla="*/ 18814 h 653829"/>
                <a:gd name="connsiteX755" fmla="*/ 9171504 w 10040421"/>
                <a:gd name="connsiteY755" fmla="*/ 0 h 653829"/>
                <a:gd name="connsiteX756" fmla="*/ 9210156 w 10040421"/>
                <a:gd name="connsiteY756" fmla="*/ 18814 h 653829"/>
                <a:gd name="connsiteX757" fmla="*/ 9210156 w 10040421"/>
                <a:gd name="connsiteY757" fmla="*/ 99819 h 653829"/>
                <a:gd name="connsiteX758" fmla="*/ 9298902 w 10040421"/>
                <a:gd name="connsiteY758" fmla="*/ 99819 h 653829"/>
                <a:gd name="connsiteX759" fmla="*/ 9298902 w 10040421"/>
                <a:gd name="connsiteY759" fmla="*/ 18814 h 653829"/>
                <a:gd name="connsiteX760" fmla="*/ 9337556 w 10040421"/>
                <a:gd name="connsiteY760" fmla="*/ 0 h 653829"/>
                <a:gd name="connsiteX761" fmla="*/ 9376208 w 10040421"/>
                <a:gd name="connsiteY761" fmla="*/ 18814 h 653829"/>
                <a:gd name="connsiteX762" fmla="*/ 9376208 w 10040421"/>
                <a:gd name="connsiteY762" fmla="*/ 99819 h 653829"/>
                <a:gd name="connsiteX763" fmla="*/ 9464954 w 10040421"/>
                <a:gd name="connsiteY763" fmla="*/ 99819 h 653829"/>
                <a:gd name="connsiteX764" fmla="*/ 9464954 w 10040421"/>
                <a:gd name="connsiteY764" fmla="*/ 18814 h 653829"/>
                <a:gd name="connsiteX765" fmla="*/ 9503608 w 10040421"/>
                <a:gd name="connsiteY765" fmla="*/ 0 h 653829"/>
                <a:gd name="connsiteX766" fmla="*/ 9542260 w 10040421"/>
                <a:gd name="connsiteY766" fmla="*/ 18814 h 653829"/>
                <a:gd name="connsiteX767" fmla="*/ 9542260 w 10040421"/>
                <a:gd name="connsiteY767" fmla="*/ 99819 h 653829"/>
                <a:gd name="connsiteX768" fmla="*/ 9631006 w 10040421"/>
                <a:gd name="connsiteY768" fmla="*/ 99819 h 653829"/>
                <a:gd name="connsiteX769" fmla="*/ 9631006 w 10040421"/>
                <a:gd name="connsiteY769" fmla="*/ 18814 h 653829"/>
                <a:gd name="connsiteX770" fmla="*/ 9669660 w 10040421"/>
                <a:gd name="connsiteY770" fmla="*/ 0 h 653829"/>
                <a:gd name="connsiteX771" fmla="*/ 9708312 w 10040421"/>
                <a:gd name="connsiteY771" fmla="*/ 18814 h 653829"/>
                <a:gd name="connsiteX772" fmla="*/ 9708312 w 10040421"/>
                <a:gd name="connsiteY772" fmla="*/ 99819 h 653829"/>
                <a:gd name="connsiteX773" fmla="*/ 9797058 w 10040421"/>
                <a:gd name="connsiteY773" fmla="*/ 99819 h 653829"/>
                <a:gd name="connsiteX774" fmla="*/ 9797058 w 10040421"/>
                <a:gd name="connsiteY774" fmla="*/ 18814 h 653829"/>
                <a:gd name="connsiteX775" fmla="*/ 9835712 w 10040421"/>
                <a:gd name="connsiteY775" fmla="*/ 0 h 653829"/>
                <a:gd name="connsiteX776" fmla="*/ 9874364 w 10040421"/>
                <a:gd name="connsiteY776" fmla="*/ 18814 h 653829"/>
                <a:gd name="connsiteX777" fmla="*/ 9874364 w 10040421"/>
                <a:gd name="connsiteY777" fmla="*/ 99819 h 653829"/>
                <a:gd name="connsiteX778" fmla="*/ 9963115 w 10040421"/>
                <a:gd name="connsiteY778" fmla="*/ 99819 h 653829"/>
                <a:gd name="connsiteX779" fmla="*/ 9963115 w 10040421"/>
                <a:gd name="connsiteY779" fmla="*/ 18814 h 653829"/>
                <a:gd name="connsiteX780" fmla="*/ 10001767 w 10040421"/>
                <a:gd name="connsiteY780" fmla="*/ 0 h 653829"/>
                <a:gd name="connsiteX781" fmla="*/ 10040421 w 10040421"/>
                <a:gd name="connsiteY781" fmla="*/ 18814 h 653829"/>
                <a:gd name="connsiteX782" fmla="*/ 10040421 w 10040421"/>
                <a:gd name="connsiteY782" fmla="*/ 653829 h 653829"/>
                <a:gd name="connsiteX783" fmla="*/ 9963115 w 10040421"/>
                <a:gd name="connsiteY783" fmla="*/ 653829 h 653829"/>
                <a:gd name="connsiteX784" fmla="*/ 9963115 w 10040421"/>
                <a:gd name="connsiteY784" fmla="*/ 652442 h 653829"/>
                <a:gd name="connsiteX785" fmla="*/ 9874364 w 10040421"/>
                <a:gd name="connsiteY785" fmla="*/ 652442 h 653829"/>
                <a:gd name="connsiteX786" fmla="*/ 9874364 w 10040421"/>
                <a:gd name="connsiteY786" fmla="*/ 653829 h 653829"/>
                <a:gd name="connsiteX787" fmla="*/ 9797058 w 10040421"/>
                <a:gd name="connsiteY787" fmla="*/ 653829 h 653829"/>
                <a:gd name="connsiteX788" fmla="*/ 9797058 w 10040421"/>
                <a:gd name="connsiteY788" fmla="*/ 652442 h 653829"/>
                <a:gd name="connsiteX789" fmla="*/ 9708312 w 10040421"/>
                <a:gd name="connsiteY789" fmla="*/ 652442 h 653829"/>
                <a:gd name="connsiteX790" fmla="*/ 9708312 w 10040421"/>
                <a:gd name="connsiteY790" fmla="*/ 653829 h 653829"/>
                <a:gd name="connsiteX791" fmla="*/ 9631006 w 10040421"/>
                <a:gd name="connsiteY791" fmla="*/ 653829 h 653829"/>
                <a:gd name="connsiteX792" fmla="*/ 9631006 w 10040421"/>
                <a:gd name="connsiteY792" fmla="*/ 652442 h 653829"/>
                <a:gd name="connsiteX793" fmla="*/ 9542260 w 10040421"/>
                <a:gd name="connsiteY793" fmla="*/ 652442 h 653829"/>
                <a:gd name="connsiteX794" fmla="*/ 9542260 w 10040421"/>
                <a:gd name="connsiteY794" fmla="*/ 653829 h 653829"/>
                <a:gd name="connsiteX795" fmla="*/ 9464954 w 10040421"/>
                <a:gd name="connsiteY795" fmla="*/ 653829 h 653829"/>
                <a:gd name="connsiteX796" fmla="*/ 9464954 w 10040421"/>
                <a:gd name="connsiteY796" fmla="*/ 652442 h 653829"/>
                <a:gd name="connsiteX797" fmla="*/ 9376208 w 10040421"/>
                <a:gd name="connsiteY797" fmla="*/ 652442 h 653829"/>
                <a:gd name="connsiteX798" fmla="*/ 9376208 w 10040421"/>
                <a:gd name="connsiteY798" fmla="*/ 653829 h 653829"/>
                <a:gd name="connsiteX799" fmla="*/ 9298902 w 10040421"/>
                <a:gd name="connsiteY799" fmla="*/ 653829 h 653829"/>
                <a:gd name="connsiteX800" fmla="*/ 9298902 w 10040421"/>
                <a:gd name="connsiteY800" fmla="*/ 652442 h 653829"/>
                <a:gd name="connsiteX801" fmla="*/ 9210156 w 10040421"/>
                <a:gd name="connsiteY801" fmla="*/ 652442 h 653829"/>
                <a:gd name="connsiteX802" fmla="*/ 9210156 w 10040421"/>
                <a:gd name="connsiteY802" fmla="*/ 653829 h 653829"/>
                <a:gd name="connsiteX803" fmla="*/ 9132850 w 10040421"/>
                <a:gd name="connsiteY803" fmla="*/ 653829 h 653829"/>
                <a:gd name="connsiteX804" fmla="*/ 9132850 w 10040421"/>
                <a:gd name="connsiteY804" fmla="*/ 652442 h 653829"/>
                <a:gd name="connsiteX805" fmla="*/ 9044104 w 10040421"/>
                <a:gd name="connsiteY805" fmla="*/ 652442 h 653829"/>
                <a:gd name="connsiteX806" fmla="*/ 9044104 w 10040421"/>
                <a:gd name="connsiteY806" fmla="*/ 653829 h 653829"/>
                <a:gd name="connsiteX807" fmla="*/ 8966798 w 10040421"/>
                <a:gd name="connsiteY807" fmla="*/ 653829 h 653829"/>
                <a:gd name="connsiteX808" fmla="*/ 8966798 w 10040421"/>
                <a:gd name="connsiteY808" fmla="*/ 652442 h 653829"/>
                <a:gd name="connsiteX809" fmla="*/ 8878052 w 10040421"/>
                <a:gd name="connsiteY809" fmla="*/ 652442 h 653829"/>
                <a:gd name="connsiteX810" fmla="*/ 8878052 w 10040421"/>
                <a:gd name="connsiteY810" fmla="*/ 653829 h 653829"/>
                <a:gd name="connsiteX811" fmla="*/ 8800746 w 10040421"/>
                <a:gd name="connsiteY811" fmla="*/ 653829 h 653829"/>
                <a:gd name="connsiteX812" fmla="*/ 8800746 w 10040421"/>
                <a:gd name="connsiteY812" fmla="*/ 652442 h 653829"/>
                <a:gd name="connsiteX813" fmla="*/ 8712000 w 10040421"/>
                <a:gd name="connsiteY813" fmla="*/ 652442 h 653829"/>
                <a:gd name="connsiteX814" fmla="*/ 8712000 w 10040421"/>
                <a:gd name="connsiteY814" fmla="*/ 653829 h 653829"/>
                <a:gd name="connsiteX815" fmla="*/ 8634694 w 10040421"/>
                <a:gd name="connsiteY815" fmla="*/ 653829 h 653829"/>
                <a:gd name="connsiteX816" fmla="*/ 8634694 w 10040421"/>
                <a:gd name="connsiteY816" fmla="*/ 652442 h 653829"/>
                <a:gd name="connsiteX817" fmla="*/ 8545948 w 10040421"/>
                <a:gd name="connsiteY817" fmla="*/ 652442 h 653829"/>
                <a:gd name="connsiteX818" fmla="*/ 8545948 w 10040421"/>
                <a:gd name="connsiteY818" fmla="*/ 653829 h 653829"/>
                <a:gd name="connsiteX819" fmla="*/ 8468642 w 10040421"/>
                <a:gd name="connsiteY819" fmla="*/ 653829 h 653829"/>
                <a:gd name="connsiteX820" fmla="*/ 8468642 w 10040421"/>
                <a:gd name="connsiteY820" fmla="*/ 652442 h 653829"/>
                <a:gd name="connsiteX821" fmla="*/ 8379896 w 10040421"/>
                <a:gd name="connsiteY821" fmla="*/ 652442 h 653829"/>
                <a:gd name="connsiteX822" fmla="*/ 8379896 w 10040421"/>
                <a:gd name="connsiteY822" fmla="*/ 653829 h 653829"/>
                <a:gd name="connsiteX823" fmla="*/ 8302590 w 10040421"/>
                <a:gd name="connsiteY823" fmla="*/ 653829 h 653829"/>
                <a:gd name="connsiteX824" fmla="*/ 8302590 w 10040421"/>
                <a:gd name="connsiteY824" fmla="*/ 652442 h 653829"/>
                <a:gd name="connsiteX825" fmla="*/ 8213844 w 10040421"/>
                <a:gd name="connsiteY825" fmla="*/ 652442 h 653829"/>
                <a:gd name="connsiteX826" fmla="*/ 8213844 w 10040421"/>
                <a:gd name="connsiteY826" fmla="*/ 653829 h 653829"/>
                <a:gd name="connsiteX827" fmla="*/ 8136538 w 10040421"/>
                <a:gd name="connsiteY827" fmla="*/ 653829 h 653829"/>
                <a:gd name="connsiteX828" fmla="*/ 8136538 w 10040421"/>
                <a:gd name="connsiteY828" fmla="*/ 652442 h 653829"/>
                <a:gd name="connsiteX829" fmla="*/ 8047793 w 10040421"/>
                <a:gd name="connsiteY829" fmla="*/ 652442 h 653829"/>
                <a:gd name="connsiteX830" fmla="*/ 8047793 w 10040421"/>
                <a:gd name="connsiteY830" fmla="*/ 653829 h 653829"/>
                <a:gd name="connsiteX831" fmla="*/ 7970487 w 10040421"/>
                <a:gd name="connsiteY831" fmla="*/ 653829 h 653829"/>
                <a:gd name="connsiteX832" fmla="*/ 7970487 w 10040421"/>
                <a:gd name="connsiteY832" fmla="*/ 652442 h 653829"/>
                <a:gd name="connsiteX833" fmla="*/ 7881741 w 10040421"/>
                <a:gd name="connsiteY833" fmla="*/ 652442 h 653829"/>
                <a:gd name="connsiteX834" fmla="*/ 7881741 w 10040421"/>
                <a:gd name="connsiteY834" fmla="*/ 653829 h 653829"/>
                <a:gd name="connsiteX835" fmla="*/ 7804435 w 10040421"/>
                <a:gd name="connsiteY835" fmla="*/ 653829 h 653829"/>
                <a:gd name="connsiteX836" fmla="*/ 7804435 w 10040421"/>
                <a:gd name="connsiteY836" fmla="*/ 652442 h 653829"/>
                <a:gd name="connsiteX837" fmla="*/ 7715689 w 10040421"/>
                <a:gd name="connsiteY837" fmla="*/ 652442 h 653829"/>
                <a:gd name="connsiteX838" fmla="*/ 7715689 w 10040421"/>
                <a:gd name="connsiteY838" fmla="*/ 653829 h 653829"/>
                <a:gd name="connsiteX839" fmla="*/ 7638383 w 10040421"/>
                <a:gd name="connsiteY839" fmla="*/ 653829 h 653829"/>
                <a:gd name="connsiteX840" fmla="*/ 7638383 w 10040421"/>
                <a:gd name="connsiteY840" fmla="*/ 652442 h 653829"/>
                <a:gd name="connsiteX841" fmla="*/ 7549637 w 10040421"/>
                <a:gd name="connsiteY841" fmla="*/ 652442 h 653829"/>
                <a:gd name="connsiteX842" fmla="*/ 7549637 w 10040421"/>
                <a:gd name="connsiteY842" fmla="*/ 653829 h 653829"/>
                <a:gd name="connsiteX843" fmla="*/ 7472331 w 10040421"/>
                <a:gd name="connsiteY843" fmla="*/ 653829 h 653829"/>
                <a:gd name="connsiteX844" fmla="*/ 7472331 w 10040421"/>
                <a:gd name="connsiteY844" fmla="*/ 652442 h 653829"/>
                <a:gd name="connsiteX845" fmla="*/ 7383585 w 10040421"/>
                <a:gd name="connsiteY845" fmla="*/ 652442 h 653829"/>
                <a:gd name="connsiteX846" fmla="*/ 7383585 w 10040421"/>
                <a:gd name="connsiteY846" fmla="*/ 653829 h 653829"/>
                <a:gd name="connsiteX847" fmla="*/ 7306279 w 10040421"/>
                <a:gd name="connsiteY847" fmla="*/ 653829 h 653829"/>
                <a:gd name="connsiteX848" fmla="*/ 7306279 w 10040421"/>
                <a:gd name="connsiteY848" fmla="*/ 652442 h 653829"/>
                <a:gd name="connsiteX849" fmla="*/ 7217533 w 10040421"/>
                <a:gd name="connsiteY849" fmla="*/ 652442 h 653829"/>
                <a:gd name="connsiteX850" fmla="*/ 7217533 w 10040421"/>
                <a:gd name="connsiteY850" fmla="*/ 653829 h 653829"/>
                <a:gd name="connsiteX851" fmla="*/ 7140227 w 10040421"/>
                <a:gd name="connsiteY851" fmla="*/ 653829 h 653829"/>
                <a:gd name="connsiteX852" fmla="*/ 7140227 w 10040421"/>
                <a:gd name="connsiteY852" fmla="*/ 652442 h 653829"/>
                <a:gd name="connsiteX853" fmla="*/ 7051481 w 10040421"/>
                <a:gd name="connsiteY853" fmla="*/ 652442 h 653829"/>
                <a:gd name="connsiteX854" fmla="*/ 7051481 w 10040421"/>
                <a:gd name="connsiteY854" fmla="*/ 653829 h 653829"/>
                <a:gd name="connsiteX855" fmla="*/ 6974175 w 10040421"/>
                <a:gd name="connsiteY855" fmla="*/ 653829 h 653829"/>
                <a:gd name="connsiteX856" fmla="*/ 6974175 w 10040421"/>
                <a:gd name="connsiteY856" fmla="*/ 652442 h 653829"/>
                <a:gd name="connsiteX857" fmla="*/ 6885429 w 10040421"/>
                <a:gd name="connsiteY857" fmla="*/ 652442 h 653829"/>
                <a:gd name="connsiteX858" fmla="*/ 6885429 w 10040421"/>
                <a:gd name="connsiteY858" fmla="*/ 653829 h 653829"/>
                <a:gd name="connsiteX859" fmla="*/ 6808123 w 10040421"/>
                <a:gd name="connsiteY859" fmla="*/ 653829 h 653829"/>
                <a:gd name="connsiteX860" fmla="*/ 6808123 w 10040421"/>
                <a:gd name="connsiteY860" fmla="*/ 652442 h 653829"/>
                <a:gd name="connsiteX861" fmla="*/ 6719377 w 10040421"/>
                <a:gd name="connsiteY861" fmla="*/ 652442 h 653829"/>
                <a:gd name="connsiteX862" fmla="*/ 6719377 w 10040421"/>
                <a:gd name="connsiteY862" fmla="*/ 653829 h 653829"/>
                <a:gd name="connsiteX863" fmla="*/ 6642071 w 10040421"/>
                <a:gd name="connsiteY863" fmla="*/ 653829 h 653829"/>
                <a:gd name="connsiteX864" fmla="*/ 6642071 w 10040421"/>
                <a:gd name="connsiteY864" fmla="*/ 652442 h 653829"/>
                <a:gd name="connsiteX865" fmla="*/ 6553325 w 10040421"/>
                <a:gd name="connsiteY865" fmla="*/ 652442 h 653829"/>
                <a:gd name="connsiteX866" fmla="*/ 6553325 w 10040421"/>
                <a:gd name="connsiteY866" fmla="*/ 653829 h 653829"/>
                <a:gd name="connsiteX867" fmla="*/ 6476019 w 10040421"/>
                <a:gd name="connsiteY867" fmla="*/ 653829 h 653829"/>
                <a:gd name="connsiteX868" fmla="*/ 6476019 w 10040421"/>
                <a:gd name="connsiteY868" fmla="*/ 652442 h 653829"/>
                <a:gd name="connsiteX869" fmla="*/ 6387273 w 10040421"/>
                <a:gd name="connsiteY869" fmla="*/ 652442 h 653829"/>
                <a:gd name="connsiteX870" fmla="*/ 6387273 w 10040421"/>
                <a:gd name="connsiteY870" fmla="*/ 653829 h 653829"/>
                <a:gd name="connsiteX871" fmla="*/ 6309967 w 10040421"/>
                <a:gd name="connsiteY871" fmla="*/ 653829 h 653829"/>
                <a:gd name="connsiteX872" fmla="*/ 6309967 w 10040421"/>
                <a:gd name="connsiteY872" fmla="*/ 652442 h 653829"/>
                <a:gd name="connsiteX873" fmla="*/ 6221221 w 10040421"/>
                <a:gd name="connsiteY873" fmla="*/ 652442 h 653829"/>
                <a:gd name="connsiteX874" fmla="*/ 6221221 w 10040421"/>
                <a:gd name="connsiteY874" fmla="*/ 653829 h 653829"/>
                <a:gd name="connsiteX875" fmla="*/ 6143915 w 10040421"/>
                <a:gd name="connsiteY875" fmla="*/ 653829 h 653829"/>
                <a:gd name="connsiteX876" fmla="*/ 6143915 w 10040421"/>
                <a:gd name="connsiteY876" fmla="*/ 652442 h 653829"/>
                <a:gd name="connsiteX877" fmla="*/ 6055169 w 10040421"/>
                <a:gd name="connsiteY877" fmla="*/ 652442 h 653829"/>
                <a:gd name="connsiteX878" fmla="*/ 6055169 w 10040421"/>
                <a:gd name="connsiteY878" fmla="*/ 653829 h 653829"/>
                <a:gd name="connsiteX879" fmla="*/ 5977863 w 10040421"/>
                <a:gd name="connsiteY879" fmla="*/ 653829 h 653829"/>
                <a:gd name="connsiteX880" fmla="*/ 5977863 w 10040421"/>
                <a:gd name="connsiteY880" fmla="*/ 652442 h 653829"/>
                <a:gd name="connsiteX881" fmla="*/ 5889117 w 10040421"/>
                <a:gd name="connsiteY881" fmla="*/ 652442 h 653829"/>
                <a:gd name="connsiteX882" fmla="*/ 5889117 w 10040421"/>
                <a:gd name="connsiteY882" fmla="*/ 653829 h 653829"/>
                <a:gd name="connsiteX883" fmla="*/ 5811811 w 10040421"/>
                <a:gd name="connsiteY883" fmla="*/ 653829 h 653829"/>
                <a:gd name="connsiteX884" fmla="*/ 5811811 w 10040421"/>
                <a:gd name="connsiteY884" fmla="*/ 652442 h 653829"/>
                <a:gd name="connsiteX885" fmla="*/ 5723065 w 10040421"/>
                <a:gd name="connsiteY885" fmla="*/ 652442 h 653829"/>
                <a:gd name="connsiteX886" fmla="*/ 5723065 w 10040421"/>
                <a:gd name="connsiteY886" fmla="*/ 653829 h 653829"/>
                <a:gd name="connsiteX887" fmla="*/ 5645759 w 10040421"/>
                <a:gd name="connsiteY887" fmla="*/ 653829 h 653829"/>
                <a:gd name="connsiteX888" fmla="*/ 5645759 w 10040421"/>
                <a:gd name="connsiteY888" fmla="*/ 652442 h 653829"/>
                <a:gd name="connsiteX889" fmla="*/ 5557013 w 10040421"/>
                <a:gd name="connsiteY889" fmla="*/ 652442 h 653829"/>
                <a:gd name="connsiteX890" fmla="*/ 5557013 w 10040421"/>
                <a:gd name="connsiteY890" fmla="*/ 653829 h 653829"/>
                <a:gd name="connsiteX891" fmla="*/ 5479707 w 10040421"/>
                <a:gd name="connsiteY891" fmla="*/ 653829 h 653829"/>
                <a:gd name="connsiteX892" fmla="*/ 5479707 w 10040421"/>
                <a:gd name="connsiteY892" fmla="*/ 652442 h 653829"/>
                <a:gd name="connsiteX893" fmla="*/ 5390961 w 10040421"/>
                <a:gd name="connsiteY893" fmla="*/ 652442 h 653829"/>
                <a:gd name="connsiteX894" fmla="*/ 5390961 w 10040421"/>
                <a:gd name="connsiteY894" fmla="*/ 653829 h 653829"/>
                <a:gd name="connsiteX895" fmla="*/ 5313655 w 10040421"/>
                <a:gd name="connsiteY895" fmla="*/ 653829 h 653829"/>
                <a:gd name="connsiteX896" fmla="*/ 5313655 w 10040421"/>
                <a:gd name="connsiteY896" fmla="*/ 652442 h 653829"/>
                <a:gd name="connsiteX897" fmla="*/ 5224909 w 10040421"/>
                <a:gd name="connsiteY897" fmla="*/ 652442 h 653829"/>
                <a:gd name="connsiteX898" fmla="*/ 5224909 w 10040421"/>
                <a:gd name="connsiteY898" fmla="*/ 653829 h 653829"/>
                <a:gd name="connsiteX899" fmla="*/ 5147603 w 10040421"/>
                <a:gd name="connsiteY899" fmla="*/ 653829 h 653829"/>
                <a:gd name="connsiteX900" fmla="*/ 5147603 w 10040421"/>
                <a:gd name="connsiteY900" fmla="*/ 652442 h 653829"/>
                <a:gd name="connsiteX901" fmla="*/ 5058857 w 10040421"/>
                <a:gd name="connsiteY901" fmla="*/ 652442 h 653829"/>
                <a:gd name="connsiteX902" fmla="*/ 5058857 w 10040421"/>
                <a:gd name="connsiteY902" fmla="*/ 653829 h 653829"/>
                <a:gd name="connsiteX903" fmla="*/ 4981551 w 10040421"/>
                <a:gd name="connsiteY903" fmla="*/ 653829 h 653829"/>
                <a:gd name="connsiteX904" fmla="*/ 4981551 w 10040421"/>
                <a:gd name="connsiteY904" fmla="*/ 652442 h 653829"/>
                <a:gd name="connsiteX905" fmla="*/ 4892805 w 10040421"/>
                <a:gd name="connsiteY905" fmla="*/ 652442 h 653829"/>
                <a:gd name="connsiteX906" fmla="*/ 4892805 w 10040421"/>
                <a:gd name="connsiteY906" fmla="*/ 653829 h 653829"/>
                <a:gd name="connsiteX907" fmla="*/ 4815499 w 10040421"/>
                <a:gd name="connsiteY907" fmla="*/ 653829 h 653829"/>
                <a:gd name="connsiteX908" fmla="*/ 4815499 w 10040421"/>
                <a:gd name="connsiteY908" fmla="*/ 652442 h 653829"/>
                <a:gd name="connsiteX909" fmla="*/ 4726753 w 10040421"/>
                <a:gd name="connsiteY909" fmla="*/ 652442 h 653829"/>
                <a:gd name="connsiteX910" fmla="*/ 4726753 w 10040421"/>
                <a:gd name="connsiteY910" fmla="*/ 653829 h 653829"/>
                <a:gd name="connsiteX911" fmla="*/ 4649447 w 10040421"/>
                <a:gd name="connsiteY911" fmla="*/ 653829 h 653829"/>
                <a:gd name="connsiteX912" fmla="*/ 4649447 w 10040421"/>
                <a:gd name="connsiteY912" fmla="*/ 652442 h 653829"/>
                <a:gd name="connsiteX913" fmla="*/ 4560701 w 10040421"/>
                <a:gd name="connsiteY913" fmla="*/ 652442 h 653829"/>
                <a:gd name="connsiteX914" fmla="*/ 4560701 w 10040421"/>
                <a:gd name="connsiteY914" fmla="*/ 653829 h 653829"/>
                <a:gd name="connsiteX915" fmla="*/ 4483395 w 10040421"/>
                <a:gd name="connsiteY915" fmla="*/ 653829 h 653829"/>
                <a:gd name="connsiteX916" fmla="*/ 4483395 w 10040421"/>
                <a:gd name="connsiteY916" fmla="*/ 652442 h 653829"/>
                <a:gd name="connsiteX917" fmla="*/ 4394649 w 10040421"/>
                <a:gd name="connsiteY917" fmla="*/ 652442 h 653829"/>
                <a:gd name="connsiteX918" fmla="*/ 4394649 w 10040421"/>
                <a:gd name="connsiteY918" fmla="*/ 653829 h 653829"/>
                <a:gd name="connsiteX919" fmla="*/ 4317343 w 10040421"/>
                <a:gd name="connsiteY919" fmla="*/ 653829 h 653829"/>
                <a:gd name="connsiteX920" fmla="*/ 4317343 w 10040421"/>
                <a:gd name="connsiteY920" fmla="*/ 652442 h 653829"/>
                <a:gd name="connsiteX921" fmla="*/ 4228597 w 10040421"/>
                <a:gd name="connsiteY921" fmla="*/ 652442 h 653829"/>
                <a:gd name="connsiteX922" fmla="*/ 4228597 w 10040421"/>
                <a:gd name="connsiteY922" fmla="*/ 653829 h 653829"/>
                <a:gd name="connsiteX923" fmla="*/ 4151291 w 10040421"/>
                <a:gd name="connsiteY923" fmla="*/ 653829 h 653829"/>
                <a:gd name="connsiteX924" fmla="*/ 4151291 w 10040421"/>
                <a:gd name="connsiteY924" fmla="*/ 652442 h 653829"/>
                <a:gd name="connsiteX925" fmla="*/ 4062545 w 10040421"/>
                <a:gd name="connsiteY925" fmla="*/ 652442 h 653829"/>
                <a:gd name="connsiteX926" fmla="*/ 4062545 w 10040421"/>
                <a:gd name="connsiteY926" fmla="*/ 653829 h 653829"/>
                <a:gd name="connsiteX927" fmla="*/ 3985239 w 10040421"/>
                <a:gd name="connsiteY927" fmla="*/ 653829 h 653829"/>
                <a:gd name="connsiteX928" fmla="*/ 3985239 w 10040421"/>
                <a:gd name="connsiteY928" fmla="*/ 652442 h 653829"/>
                <a:gd name="connsiteX929" fmla="*/ 3896501 w 10040421"/>
                <a:gd name="connsiteY929" fmla="*/ 652442 h 653829"/>
                <a:gd name="connsiteX930" fmla="*/ 3896501 w 10040421"/>
                <a:gd name="connsiteY930" fmla="*/ 653829 h 653829"/>
                <a:gd name="connsiteX931" fmla="*/ 3819195 w 10040421"/>
                <a:gd name="connsiteY931" fmla="*/ 653829 h 653829"/>
                <a:gd name="connsiteX932" fmla="*/ 3819195 w 10040421"/>
                <a:gd name="connsiteY932" fmla="*/ 652442 h 653829"/>
                <a:gd name="connsiteX933" fmla="*/ 3730449 w 10040421"/>
                <a:gd name="connsiteY933" fmla="*/ 652442 h 653829"/>
                <a:gd name="connsiteX934" fmla="*/ 3730449 w 10040421"/>
                <a:gd name="connsiteY934" fmla="*/ 653829 h 653829"/>
                <a:gd name="connsiteX935" fmla="*/ 3653144 w 10040421"/>
                <a:gd name="connsiteY935" fmla="*/ 653829 h 653829"/>
                <a:gd name="connsiteX936" fmla="*/ 3653144 w 10040421"/>
                <a:gd name="connsiteY936" fmla="*/ 652442 h 653829"/>
                <a:gd name="connsiteX937" fmla="*/ 3564398 w 10040421"/>
                <a:gd name="connsiteY937" fmla="*/ 652442 h 653829"/>
                <a:gd name="connsiteX938" fmla="*/ 3564398 w 10040421"/>
                <a:gd name="connsiteY938" fmla="*/ 653829 h 653829"/>
                <a:gd name="connsiteX939" fmla="*/ 3487092 w 10040421"/>
                <a:gd name="connsiteY939" fmla="*/ 653829 h 653829"/>
                <a:gd name="connsiteX940" fmla="*/ 3487092 w 10040421"/>
                <a:gd name="connsiteY940" fmla="*/ 652442 h 653829"/>
                <a:gd name="connsiteX941" fmla="*/ 3398347 w 10040421"/>
                <a:gd name="connsiteY941" fmla="*/ 652442 h 653829"/>
                <a:gd name="connsiteX942" fmla="*/ 3398347 w 10040421"/>
                <a:gd name="connsiteY942" fmla="*/ 653829 h 653829"/>
                <a:gd name="connsiteX943" fmla="*/ 3321040 w 10040421"/>
                <a:gd name="connsiteY943" fmla="*/ 653829 h 653829"/>
                <a:gd name="connsiteX944" fmla="*/ 3321040 w 10040421"/>
                <a:gd name="connsiteY944" fmla="*/ 652442 h 653829"/>
                <a:gd name="connsiteX945" fmla="*/ 3232296 w 10040421"/>
                <a:gd name="connsiteY945" fmla="*/ 652442 h 653829"/>
                <a:gd name="connsiteX946" fmla="*/ 3232296 w 10040421"/>
                <a:gd name="connsiteY946" fmla="*/ 653829 h 653829"/>
                <a:gd name="connsiteX947" fmla="*/ 3154990 w 10040421"/>
                <a:gd name="connsiteY947" fmla="*/ 653829 h 653829"/>
                <a:gd name="connsiteX948" fmla="*/ 3154990 w 10040421"/>
                <a:gd name="connsiteY948" fmla="*/ 652442 h 653829"/>
                <a:gd name="connsiteX949" fmla="*/ 3066244 w 10040421"/>
                <a:gd name="connsiteY949" fmla="*/ 652442 h 653829"/>
                <a:gd name="connsiteX950" fmla="*/ 3066244 w 10040421"/>
                <a:gd name="connsiteY950" fmla="*/ 653829 h 653829"/>
                <a:gd name="connsiteX951" fmla="*/ 2988938 w 10040421"/>
                <a:gd name="connsiteY951" fmla="*/ 653829 h 653829"/>
                <a:gd name="connsiteX952" fmla="*/ 2988938 w 10040421"/>
                <a:gd name="connsiteY952" fmla="*/ 652442 h 653829"/>
                <a:gd name="connsiteX953" fmla="*/ 2900192 w 10040421"/>
                <a:gd name="connsiteY953" fmla="*/ 652442 h 653829"/>
                <a:gd name="connsiteX954" fmla="*/ 2900192 w 10040421"/>
                <a:gd name="connsiteY954" fmla="*/ 653829 h 653829"/>
                <a:gd name="connsiteX955" fmla="*/ 2822886 w 10040421"/>
                <a:gd name="connsiteY955" fmla="*/ 653829 h 653829"/>
                <a:gd name="connsiteX956" fmla="*/ 2822886 w 10040421"/>
                <a:gd name="connsiteY956" fmla="*/ 652442 h 653829"/>
                <a:gd name="connsiteX957" fmla="*/ 2734140 w 10040421"/>
                <a:gd name="connsiteY957" fmla="*/ 652442 h 653829"/>
                <a:gd name="connsiteX958" fmla="*/ 2734140 w 10040421"/>
                <a:gd name="connsiteY958" fmla="*/ 653829 h 653829"/>
                <a:gd name="connsiteX959" fmla="*/ 2656833 w 10040421"/>
                <a:gd name="connsiteY959" fmla="*/ 653829 h 653829"/>
                <a:gd name="connsiteX960" fmla="*/ 2656833 w 10040421"/>
                <a:gd name="connsiteY960" fmla="*/ 652442 h 653829"/>
                <a:gd name="connsiteX961" fmla="*/ 2568087 w 10040421"/>
                <a:gd name="connsiteY961" fmla="*/ 652442 h 653829"/>
                <a:gd name="connsiteX962" fmla="*/ 2568087 w 10040421"/>
                <a:gd name="connsiteY962" fmla="*/ 653829 h 653829"/>
                <a:gd name="connsiteX963" fmla="*/ 2490781 w 10040421"/>
                <a:gd name="connsiteY963" fmla="*/ 653829 h 653829"/>
                <a:gd name="connsiteX964" fmla="*/ 2490781 w 10040421"/>
                <a:gd name="connsiteY964" fmla="*/ 652442 h 653829"/>
                <a:gd name="connsiteX965" fmla="*/ 2402035 w 10040421"/>
                <a:gd name="connsiteY965" fmla="*/ 652442 h 653829"/>
                <a:gd name="connsiteX966" fmla="*/ 2402035 w 10040421"/>
                <a:gd name="connsiteY966" fmla="*/ 653829 h 653829"/>
                <a:gd name="connsiteX967" fmla="*/ 2324728 w 10040421"/>
                <a:gd name="connsiteY967" fmla="*/ 653829 h 653829"/>
                <a:gd name="connsiteX968" fmla="*/ 2324728 w 10040421"/>
                <a:gd name="connsiteY968" fmla="*/ 652442 h 653829"/>
                <a:gd name="connsiteX969" fmla="*/ 2235983 w 10040421"/>
                <a:gd name="connsiteY969" fmla="*/ 652442 h 653829"/>
                <a:gd name="connsiteX970" fmla="*/ 2235983 w 10040421"/>
                <a:gd name="connsiteY970" fmla="*/ 653829 h 653829"/>
                <a:gd name="connsiteX971" fmla="*/ 2158677 w 10040421"/>
                <a:gd name="connsiteY971" fmla="*/ 653829 h 653829"/>
                <a:gd name="connsiteX972" fmla="*/ 2158677 w 10040421"/>
                <a:gd name="connsiteY972" fmla="*/ 652442 h 653829"/>
                <a:gd name="connsiteX973" fmla="*/ 2069930 w 10040421"/>
                <a:gd name="connsiteY973" fmla="*/ 652442 h 653829"/>
                <a:gd name="connsiteX974" fmla="*/ 2069930 w 10040421"/>
                <a:gd name="connsiteY974" fmla="*/ 653829 h 653829"/>
                <a:gd name="connsiteX975" fmla="*/ 1992624 w 10040421"/>
                <a:gd name="connsiteY975" fmla="*/ 653829 h 653829"/>
                <a:gd name="connsiteX976" fmla="*/ 1992624 w 10040421"/>
                <a:gd name="connsiteY976" fmla="*/ 652442 h 653829"/>
                <a:gd name="connsiteX977" fmla="*/ 1903879 w 10040421"/>
                <a:gd name="connsiteY977" fmla="*/ 652442 h 653829"/>
                <a:gd name="connsiteX978" fmla="*/ 1903879 w 10040421"/>
                <a:gd name="connsiteY978" fmla="*/ 653829 h 653829"/>
                <a:gd name="connsiteX979" fmla="*/ 1826572 w 10040421"/>
                <a:gd name="connsiteY979" fmla="*/ 653829 h 653829"/>
                <a:gd name="connsiteX980" fmla="*/ 1826572 w 10040421"/>
                <a:gd name="connsiteY980" fmla="*/ 652442 h 653829"/>
                <a:gd name="connsiteX981" fmla="*/ 1737825 w 10040421"/>
                <a:gd name="connsiteY981" fmla="*/ 652442 h 653829"/>
                <a:gd name="connsiteX982" fmla="*/ 1737825 w 10040421"/>
                <a:gd name="connsiteY982" fmla="*/ 653829 h 653829"/>
                <a:gd name="connsiteX983" fmla="*/ 1660518 w 10040421"/>
                <a:gd name="connsiteY983" fmla="*/ 653829 h 653829"/>
                <a:gd name="connsiteX984" fmla="*/ 1660518 w 10040421"/>
                <a:gd name="connsiteY984" fmla="*/ 652442 h 653829"/>
                <a:gd name="connsiteX985" fmla="*/ 1571773 w 10040421"/>
                <a:gd name="connsiteY985" fmla="*/ 652442 h 653829"/>
                <a:gd name="connsiteX986" fmla="*/ 1571773 w 10040421"/>
                <a:gd name="connsiteY986" fmla="*/ 653829 h 653829"/>
                <a:gd name="connsiteX987" fmla="*/ 1494467 w 10040421"/>
                <a:gd name="connsiteY987" fmla="*/ 653829 h 653829"/>
                <a:gd name="connsiteX988" fmla="*/ 1494467 w 10040421"/>
                <a:gd name="connsiteY988" fmla="*/ 652442 h 653829"/>
                <a:gd name="connsiteX989" fmla="*/ 1405720 w 10040421"/>
                <a:gd name="connsiteY989" fmla="*/ 652442 h 653829"/>
                <a:gd name="connsiteX990" fmla="*/ 1405720 w 10040421"/>
                <a:gd name="connsiteY990" fmla="*/ 653829 h 653829"/>
                <a:gd name="connsiteX991" fmla="*/ 1328415 w 10040421"/>
                <a:gd name="connsiteY991" fmla="*/ 653829 h 653829"/>
                <a:gd name="connsiteX992" fmla="*/ 1328415 w 10040421"/>
                <a:gd name="connsiteY992" fmla="*/ 652442 h 653829"/>
                <a:gd name="connsiteX993" fmla="*/ 1239667 w 10040421"/>
                <a:gd name="connsiteY993" fmla="*/ 652442 h 653829"/>
                <a:gd name="connsiteX994" fmla="*/ 1239667 w 10040421"/>
                <a:gd name="connsiteY994" fmla="*/ 653829 h 653829"/>
                <a:gd name="connsiteX995" fmla="*/ 1162361 w 10040421"/>
                <a:gd name="connsiteY995" fmla="*/ 653829 h 653829"/>
                <a:gd name="connsiteX996" fmla="*/ 1162361 w 10040421"/>
                <a:gd name="connsiteY996" fmla="*/ 652442 h 653829"/>
                <a:gd name="connsiteX997" fmla="*/ 1073616 w 10040421"/>
                <a:gd name="connsiteY997" fmla="*/ 652442 h 653829"/>
                <a:gd name="connsiteX998" fmla="*/ 1073616 w 10040421"/>
                <a:gd name="connsiteY998" fmla="*/ 653829 h 653829"/>
                <a:gd name="connsiteX999" fmla="*/ 996311 w 10040421"/>
                <a:gd name="connsiteY999" fmla="*/ 653829 h 653829"/>
                <a:gd name="connsiteX1000" fmla="*/ 996311 w 10040421"/>
                <a:gd name="connsiteY1000" fmla="*/ 652442 h 653829"/>
                <a:gd name="connsiteX1001" fmla="*/ 907564 w 10040421"/>
                <a:gd name="connsiteY1001" fmla="*/ 652442 h 653829"/>
                <a:gd name="connsiteX1002" fmla="*/ 907564 w 10040421"/>
                <a:gd name="connsiteY1002" fmla="*/ 653829 h 653829"/>
                <a:gd name="connsiteX1003" fmla="*/ 830258 w 10040421"/>
                <a:gd name="connsiteY1003" fmla="*/ 653829 h 653829"/>
                <a:gd name="connsiteX1004" fmla="*/ 830258 w 10040421"/>
                <a:gd name="connsiteY1004" fmla="*/ 652442 h 653829"/>
                <a:gd name="connsiteX1005" fmla="*/ 741512 w 10040421"/>
                <a:gd name="connsiteY1005" fmla="*/ 652442 h 653829"/>
                <a:gd name="connsiteX1006" fmla="*/ 741512 w 10040421"/>
                <a:gd name="connsiteY1006" fmla="*/ 653829 h 653829"/>
                <a:gd name="connsiteX1007" fmla="*/ 664206 w 10040421"/>
                <a:gd name="connsiteY1007" fmla="*/ 653829 h 653829"/>
                <a:gd name="connsiteX1008" fmla="*/ 664206 w 10040421"/>
                <a:gd name="connsiteY1008" fmla="*/ 652442 h 653829"/>
                <a:gd name="connsiteX1009" fmla="*/ 575461 w 10040421"/>
                <a:gd name="connsiteY1009" fmla="*/ 652442 h 653829"/>
                <a:gd name="connsiteX1010" fmla="*/ 575461 w 10040421"/>
                <a:gd name="connsiteY1010" fmla="*/ 653829 h 653829"/>
                <a:gd name="connsiteX1011" fmla="*/ 498155 w 10040421"/>
                <a:gd name="connsiteY1011" fmla="*/ 653829 h 653829"/>
                <a:gd name="connsiteX1012" fmla="*/ 498155 w 10040421"/>
                <a:gd name="connsiteY1012" fmla="*/ 652442 h 653829"/>
                <a:gd name="connsiteX1013" fmla="*/ 409409 w 10040421"/>
                <a:gd name="connsiteY1013" fmla="*/ 652442 h 653829"/>
                <a:gd name="connsiteX1014" fmla="*/ 409409 w 10040421"/>
                <a:gd name="connsiteY1014" fmla="*/ 653829 h 653829"/>
                <a:gd name="connsiteX1015" fmla="*/ 332103 w 10040421"/>
                <a:gd name="connsiteY1015" fmla="*/ 653829 h 653829"/>
                <a:gd name="connsiteX1016" fmla="*/ 332103 w 10040421"/>
                <a:gd name="connsiteY1016" fmla="*/ 652442 h 653829"/>
                <a:gd name="connsiteX1017" fmla="*/ 243357 w 10040421"/>
                <a:gd name="connsiteY1017" fmla="*/ 652442 h 653829"/>
                <a:gd name="connsiteX1018" fmla="*/ 243357 w 10040421"/>
                <a:gd name="connsiteY1018" fmla="*/ 653829 h 653829"/>
                <a:gd name="connsiteX1019" fmla="*/ 166051 w 10040421"/>
                <a:gd name="connsiteY1019" fmla="*/ 653829 h 653829"/>
                <a:gd name="connsiteX1020" fmla="*/ 166051 w 10040421"/>
                <a:gd name="connsiteY1020" fmla="*/ 652442 h 653829"/>
                <a:gd name="connsiteX1021" fmla="*/ 77306 w 10040421"/>
                <a:gd name="connsiteY1021" fmla="*/ 652442 h 653829"/>
                <a:gd name="connsiteX1022" fmla="*/ 77306 w 10040421"/>
                <a:gd name="connsiteY1022" fmla="*/ 653829 h 653829"/>
                <a:gd name="connsiteX1023" fmla="*/ 0 w 10040421"/>
                <a:gd name="connsiteY1023" fmla="*/ 653829 h 653829"/>
                <a:gd name="connsiteX1024" fmla="*/ 0 w 10040421"/>
                <a:gd name="connsiteY1024" fmla="*/ 18814 h 65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</a:cxnLst>
              <a:rect l="l" t="t" r="r" b="b"/>
              <a:pathLst>
                <a:path w="10040421" h="653829">
                  <a:moveTo>
                    <a:pt x="9874364" y="307386"/>
                  </a:moveTo>
                  <a:lnTo>
                    <a:pt x="9874364" y="591524"/>
                  </a:lnTo>
                  <a:lnTo>
                    <a:pt x="9963115" y="591524"/>
                  </a:lnTo>
                  <a:lnTo>
                    <a:pt x="9963115" y="307386"/>
                  </a:lnTo>
                  <a:close/>
                  <a:moveTo>
                    <a:pt x="9708312" y="307386"/>
                  </a:moveTo>
                  <a:lnTo>
                    <a:pt x="9708312" y="591524"/>
                  </a:lnTo>
                  <a:lnTo>
                    <a:pt x="9797058" y="591524"/>
                  </a:lnTo>
                  <a:lnTo>
                    <a:pt x="9797058" y="307386"/>
                  </a:lnTo>
                  <a:close/>
                  <a:moveTo>
                    <a:pt x="9542260" y="307386"/>
                  </a:moveTo>
                  <a:lnTo>
                    <a:pt x="9542260" y="591524"/>
                  </a:lnTo>
                  <a:lnTo>
                    <a:pt x="9631006" y="591524"/>
                  </a:lnTo>
                  <a:lnTo>
                    <a:pt x="9631006" y="307386"/>
                  </a:lnTo>
                  <a:close/>
                  <a:moveTo>
                    <a:pt x="9376208" y="307386"/>
                  </a:moveTo>
                  <a:lnTo>
                    <a:pt x="9376208" y="591524"/>
                  </a:lnTo>
                  <a:lnTo>
                    <a:pt x="9464954" y="591524"/>
                  </a:lnTo>
                  <a:lnTo>
                    <a:pt x="9464954" y="307386"/>
                  </a:lnTo>
                  <a:close/>
                  <a:moveTo>
                    <a:pt x="9210156" y="307386"/>
                  </a:moveTo>
                  <a:lnTo>
                    <a:pt x="9210156" y="591524"/>
                  </a:lnTo>
                  <a:lnTo>
                    <a:pt x="9298902" y="591524"/>
                  </a:lnTo>
                  <a:lnTo>
                    <a:pt x="9298902" y="307386"/>
                  </a:lnTo>
                  <a:close/>
                  <a:moveTo>
                    <a:pt x="9044104" y="307386"/>
                  </a:moveTo>
                  <a:lnTo>
                    <a:pt x="9044104" y="591524"/>
                  </a:lnTo>
                  <a:lnTo>
                    <a:pt x="9132850" y="591524"/>
                  </a:lnTo>
                  <a:lnTo>
                    <a:pt x="9132850" y="307386"/>
                  </a:lnTo>
                  <a:close/>
                  <a:moveTo>
                    <a:pt x="8878052" y="307386"/>
                  </a:moveTo>
                  <a:lnTo>
                    <a:pt x="8878052" y="591524"/>
                  </a:lnTo>
                  <a:lnTo>
                    <a:pt x="8966798" y="591524"/>
                  </a:lnTo>
                  <a:lnTo>
                    <a:pt x="8966798" y="307386"/>
                  </a:lnTo>
                  <a:close/>
                  <a:moveTo>
                    <a:pt x="8712000" y="307386"/>
                  </a:moveTo>
                  <a:lnTo>
                    <a:pt x="8712000" y="591524"/>
                  </a:lnTo>
                  <a:lnTo>
                    <a:pt x="8800746" y="591524"/>
                  </a:lnTo>
                  <a:lnTo>
                    <a:pt x="8800746" y="307386"/>
                  </a:lnTo>
                  <a:close/>
                  <a:moveTo>
                    <a:pt x="8545948" y="307386"/>
                  </a:moveTo>
                  <a:lnTo>
                    <a:pt x="8545948" y="591524"/>
                  </a:lnTo>
                  <a:lnTo>
                    <a:pt x="8634694" y="591524"/>
                  </a:lnTo>
                  <a:lnTo>
                    <a:pt x="8634694" y="307386"/>
                  </a:lnTo>
                  <a:close/>
                  <a:moveTo>
                    <a:pt x="8379896" y="307386"/>
                  </a:moveTo>
                  <a:lnTo>
                    <a:pt x="8379896" y="591524"/>
                  </a:lnTo>
                  <a:lnTo>
                    <a:pt x="8468642" y="591524"/>
                  </a:lnTo>
                  <a:lnTo>
                    <a:pt x="8468642" y="307386"/>
                  </a:lnTo>
                  <a:close/>
                  <a:moveTo>
                    <a:pt x="8213844" y="307386"/>
                  </a:moveTo>
                  <a:lnTo>
                    <a:pt x="8213844" y="591524"/>
                  </a:lnTo>
                  <a:lnTo>
                    <a:pt x="8302590" y="591524"/>
                  </a:lnTo>
                  <a:lnTo>
                    <a:pt x="8302590" y="307386"/>
                  </a:lnTo>
                  <a:close/>
                  <a:moveTo>
                    <a:pt x="8047793" y="307386"/>
                  </a:moveTo>
                  <a:lnTo>
                    <a:pt x="8047793" y="591524"/>
                  </a:lnTo>
                  <a:lnTo>
                    <a:pt x="8136538" y="591524"/>
                  </a:lnTo>
                  <a:lnTo>
                    <a:pt x="8136538" y="307386"/>
                  </a:lnTo>
                  <a:close/>
                  <a:moveTo>
                    <a:pt x="7881741" y="307386"/>
                  </a:moveTo>
                  <a:lnTo>
                    <a:pt x="7881741" y="591524"/>
                  </a:lnTo>
                  <a:lnTo>
                    <a:pt x="7970487" y="591524"/>
                  </a:lnTo>
                  <a:lnTo>
                    <a:pt x="7970487" y="307386"/>
                  </a:lnTo>
                  <a:close/>
                  <a:moveTo>
                    <a:pt x="7715689" y="307386"/>
                  </a:moveTo>
                  <a:lnTo>
                    <a:pt x="7715689" y="591524"/>
                  </a:lnTo>
                  <a:lnTo>
                    <a:pt x="7804435" y="591524"/>
                  </a:lnTo>
                  <a:lnTo>
                    <a:pt x="7804435" y="307386"/>
                  </a:lnTo>
                  <a:close/>
                  <a:moveTo>
                    <a:pt x="7549637" y="307386"/>
                  </a:moveTo>
                  <a:lnTo>
                    <a:pt x="7549637" y="591524"/>
                  </a:lnTo>
                  <a:lnTo>
                    <a:pt x="7638383" y="591524"/>
                  </a:lnTo>
                  <a:lnTo>
                    <a:pt x="7638383" y="307386"/>
                  </a:lnTo>
                  <a:close/>
                  <a:moveTo>
                    <a:pt x="7383585" y="307386"/>
                  </a:moveTo>
                  <a:lnTo>
                    <a:pt x="7383585" y="591524"/>
                  </a:lnTo>
                  <a:lnTo>
                    <a:pt x="7472331" y="591524"/>
                  </a:lnTo>
                  <a:lnTo>
                    <a:pt x="7472331" y="307386"/>
                  </a:lnTo>
                  <a:close/>
                  <a:moveTo>
                    <a:pt x="7217533" y="307386"/>
                  </a:moveTo>
                  <a:lnTo>
                    <a:pt x="7217533" y="591524"/>
                  </a:lnTo>
                  <a:lnTo>
                    <a:pt x="7306279" y="591524"/>
                  </a:lnTo>
                  <a:lnTo>
                    <a:pt x="7306279" y="307386"/>
                  </a:lnTo>
                  <a:close/>
                  <a:moveTo>
                    <a:pt x="7051481" y="307386"/>
                  </a:moveTo>
                  <a:lnTo>
                    <a:pt x="7051481" y="591524"/>
                  </a:lnTo>
                  <a:lnTo>
                    <a:pt x="7140227" y="591524"/>
                  </a:lnTo>
                  <a:lnTo>
                    <a:pt x="7140227" y="307386"/>
                  </a:lnTo>
                  <a:close/>
                  <a:moveTo>
                    <a:pt x="6885429" y="307386"/>
                  </a:moveTo>
                  <a:lnTo>
                    <a:pt x="6885429" y="591524"/>
                  </a:lnTo>
                  <a:lnTo>
                    <a:pt x="6974175" y="591524"/>
                  </a:lnTo>
                  <a:lnTo>
                    <a:pt x="6974175" y="307386"/>
                  </a:lnTo>
                  <a:close/>
                  <a:moveTo>
                    <a:pt x="6719377" y="307386"/>
                  </a:moveTo>
                  <a:lnTo>
                    <a:pt x="6719377" y="591524"/>
                  </a:lnTo>
                  <a:lnTo>
                    <a:pt x="6808123" y="591524"/>
                  </a:lnTo>
                  <a:lnTo>
                    <a:pt x="6808123" y="307386"/>
                  </a:lnTo>
                  <a:close/>
                  <a:moveTo>
                    <a:pt x="6553325" y="307386"/>
                  </a:moveTo>
                  <a:lnTo>
                    <a:pt x="6553325" y="591524"/>
                  </a:lnTo>
                  <a:lnTo>
                    <a:pt x="6642071" y="591524"/>
                  </a:lnTo>
                  <a:lnTo>
                    <a:pt x="6642071" y="307386"/>
                  </a:lnTo>
                  <a:close/>
                  <a:moveTo>
                    <a:pt x="6387273" y="307386"/>
                  </a:moveTo>
                  <a:lnTo>
                    <a:pt x="6387273" y="591524"/>
                  </a:lnTo>
                  <a:lnTo>
                    <a:pt x="6476019" y="591524"/>
                  </a:lnTo>
                  <a:lnTo>
                    <a:pt x="6476019" y="307386"/>
                  </a:lnTo>
                  <a:close/>
                  <a:moveTo>
                    <a:pt x="6221221" y="307386"/>
                  </a:moveTo>
                  <a:lnTo>
                    <a:pt x="6221221" y="591524"/>
                  </a:lnTo>
                  <a:lnTo>
                    <a:pt x="6309967" y="591524"/>
                  </a:lnTo>
                  <a:lnTo>
                    <a:pt x="6309967" y="307386"/>
                  </a:lnTo>
                  <a:close/>
                  <a:moveTo>
                    <a:pt x="6055169" y="307386"/>
                  </a:moveTo>
                  <a:lnTo>
                    <a:pt x="6055169" y="591524"/>
                  </a:lnTo>
                  <a:lnTo>
                    <a:pt x="6143915" y="591524"/>
                  </a:lnTo>
                  <a:lnTo>
                    <a:pt x="6143915" y="307386"/>
                  </a:lnTo>
                  <a:close/>
                  <a:moveTo>
                    <a:pt x="5889117" y="307386"/>
                  </a:moveTo>
                  <a:lnTo>
                    <a:pt x="5889117" y="591524"/>
                  </a:lnTo>
                  <a:lnTo>
                    <a:pt x="5977863" y="591524"/>
                  </a:lnTo>
                  <a:lnTo>
                    <a:pt x="5977863" y="307386"/>
                  </a:lnTo>
                  <a:close/>
                  <a:moveTo>
                    <a:pt x="5723065" y="307386"/>
                  </a:moveTo>
                  <a:lnTo>
                    <a:pt x="5723065" y="591524"/>
                  </a:lnTo>
                  <a:lnTo>
                    <a:pt x="5811811" y="591524"/>
                  </a:lnTo>
                  <a:lnTo>
                    <a:pt x="5811811" y="307386"/>
                  </a:lnTo>
                  <a:close/>
                  <a:moveTo>
                    <a:pt x="5557013" y="307386"/>
                  </a:moveTo>
                  <a:lnTo>
                    <a:pt x="5557013" y="591524"/>
                  </a:lnTo>
                  <a:lnTo>
                    <a:pt x="5645759" y="591524"/>
                  </a:lnTo>
                  <a:lnTo>
                    <a:pt x="5645759" y="307386"/>
                  </a:lnTo>
                  <a:close/>
                  <a:moveTo>
                    <a:pt x="5390961" y="307386"/>
                  </a:moveTo>
                  <a:lnTo>
                    <a:pt x="5390961" y="591524"/>
                  </a:lnTo>
                  <a:lnTo>
                    <a:pt x="5479707" y="591524"/>
                  </a:lnTo>
                  <a:lnTo>
                    <a:pt x="5479707" y="307386"/>
                  </a:lnTo>
                  <a:close/>
                  <a:moveTo>
                    <a:pt x="5224909" y="307386"/>
                  </a:moveTo>
                  <a:lnTo>
                    <a:pt x="5224909" y="591524"/>
                  </a:lnTo>
                  <a:lnTo>
                    <a:pt x="5313655" y="591524"/>
                  </a:lnTo>
                  <a:lnTo>
                    <a:pt x="5313655" y="307386"/>
                  </a:lnTo>
                  <a:close/>
                  <a:moveTo>
                    <a:pt x="5058857" y="307386"/>
                  </a:moveTo>
                  <a:lnTo>
                    <a:pt x="5058857" y="591524"/>
                  </a:lnTo>
                  <a:lnTo>
                    <a:pt x="5147603" y="591524"/>
                  </a:lnTo>
                  <a:lnTo>
                    <a:pt x="5147603" y="307386"/>
                  </a:lnTo>
                  <a:close/>
                  <a:moveTo>
                    <a:pt x="4892805" y="307386"/>
                  </a:moveTo>
                  <a:lnTo>
                    <a:pt x="4892805" y="591524"/>
                  </a:lnTo>
                  <a:lnTo>
                    <a:pt x="4981551" y="591524"/>
                  </a:lnTo>
                  <a:lnTo>
                    <a:pt x="4981551" y="307386"/>
                  </a:lnTo>
                  <a:close/>
                  <a:moveTo>
                    <a:pt x="4726753" y="307386"/>
                  </a:moveTo>
                  <a:lnTo>
                    <a:pt x="4726753" y="591524"/>
                  </a:lnTo>
                  <a:lnTo>
                    <a:pt x="4815499" y="591524"/>
                  </a:lnTo>
                  <a:lnTo>
                    <a:pt x="4815499" y="307386"/>
                  </a:lnTo>
                  <a:close/>
                  <a:moveTo>
                    <a:pt x="4560701" y="307386"/>
                  </a:moveTo>
                  <a:lnTo>
                    <a:pt x="4560701" y="591524"/>
                  </a:lnTo>
                  <a:lnTo>
                    <a:pt x="4649447" y="591524"/>
                  </a:lnTo>
                  <a:lnTo>
                    <a:pt x="4649447" y="307386"/>
                  </a:lnTo>
                  <a:close/>
                  <a:moveTo>
                    <a:pt x="4394649" y="307386"/>
                  </a:moveTo>
                  <a:lnTo>
                    <a:pt x="4394649" y="591524"/>
                  </a:lnTo>
                  <a:lnTo>
                    <a:pt x="4483395" y="591524"/>
                  </a:lnTo>
                  <a:lnTo>
                    <a:pt x="4483395" y="307386"/>
                  </a:lnTo>
                  <a:close/>
                  <a:moveTo>
                    <a:pt x="4228597" y="307386"/>
                  </a:moveTo>
                  <a:lnTo>
                    <a:pt x="4228597" y="591524"/>
                  </a:lnTo>
                  <a:lnTo>
                    <a:pt x="4317343" y="591524"/>
                  </a:lnTo>
                  <a:lnTo>
                    <a:pt x="4317343" y="307386"/>
                  </a:lnTo>
                  <a:close/>
                  <a:moveTo>
                    <a:pt x="4062545" y="307386"/>
                  </a:moveTo>
                  <a:lnTo>
                    <a:pt x="4062545" y="591524"/>
                  </a:lnTo>
                  <a:lnTo>
                    <a:pt x="4151291" y="591524"/>
                  </a:lnTo>
                  <a:lnTo>
                    <a:pt x="4151291" y="307386"/>
                  </a:lnTo>
                  <a:close/>
                  <a:moveTo>
                    <a:pt x="3896501" y="307386"/>
                  </a:moveTo>
                  <a:lnTo>
                    <a:pt x="3896501" y="591524"/>
                  </a:lnTo>
                  <a:lnTo>
                    <a:pt x="3985239" y="591524"/>
                  </a:lnTo>
                  <a:lnTo>
                    <a:pt x="3985239" y="307386"/>
                  </a:lnTo>
                  <a:close/>
                  <a:moveTo>
                    <a:pt x="3730449" y="307386"/>
                  </a:moveTo>
                  <a:lnTo>
                    <a:pt x="3730449" y="591524"/>
                  </a:lnTo>
                  <a:lnTo>
                    <a:pt x="3819195" y="591524"/>
                  </a:lnTo>
                  <a:lnTo>
                    <a:pt x="3819195" y="307386"/>
                  </a:lnTo>
                  <a:close/>
                  <a:moveTo>
                    <a:pt x="3564398" y="307386"/>
                  </a:moveTo>
                  <a:lnTo>
                    <a:pt x="3564398" y="591524"/>
                  </a:lnTo>
                  <a:lnTo>
                    <a:pt x="3653144" y="591524"/>
                  </a:lnTo>
                  <a:lnTo>
                    <a:pt x="3653144" y="307386"/>
                  </a:lnTo>
                  <a:close/>
                  <a:moveTo>
                    <a:pt x="3398347" y="307386"/>
                  </a:moveTo>
                  <a:lnTo>
                    <a:pt x="3398347" y="591524"/>
                  </a:lnTo>
                  <a:lnTo>
                    <a:pt x="3487092" y="591524"/>
                  </a:lnTo>
                  <a:lnTo>
                    <a:pt x="3487092" y="307386"/>
                  </a:lnTo>
                  <a:close/>
                  <a:moveTo>
                    <a:pt x="3232296" y="307386"/>
                  </a:moveTo>
                  <a:lnTo>
                    <a:pt x="3232296" y="591524"/>
                  </a:lnTo>
                  <a:lnTo>
                    <a:pt x="3321040" y="591524"/>
                  </a:lnTo>
                  <a:lnTo>
                    <a:pt x="3321040" y="307386"/>
                  </a:lnTo>
                  <a:close/>
                  <a:moveTo>
                    <a:pt x="3066244" y="307386"/>
                  </a:moveTo>
                  <a:lnTo>
                    <a:pt x="3066244" y="591524"/>
                  </a:lnTo>
                  <a:lnTo>
                    <a:pt x="3154990" y="591524"/>
                  </a:lnTo>
                  <a:lnTo>
                    <a:pt x="3154990" y="307386"/>
                  </a:lnTo>
                  <a:close/>
                  <a:moveTo>
                    <a:pt x="2900192" y="307386"/>
                  </a:moveTo>
                  <a:lnTo>
                    <a:pt x="2900192" y="591524"/>
                  </a:lnTo>
                  <a:lnTo>
                    <a:pt x="2988938" y="591524"/>
                  </a:lnTo>
                  <a:lnTo>
                    <a:pt x="2988938" y="307386"/>
                  </a:lnTo>
                  <a:close/>
                  <a:moveTo>
                    <a:pt x="2734140" y="307386"/>
                  </a:moveTo>
                  <a:lnTo>
                    <a:pt x="2734140" y="591524"/>
                  </a:lnTo>
                  <a:lnTo>
                    <a:pt x="2822886" y="591524"/>
                  </a:lnTo>
                  <a:lnTo>
                    <a:pt x="2822886" y="307386"/>
                  </a:lnTo>
                  <a:close/>
                  <a:moveTo>
                    <a:pt x="2568087" y="307386"/>
                  </a:moveTo>
                  <a:lnTo>
                    <a:pt x="2568087" y="591524"/>
                  </a:lnTo>
                  <a:lnTo>
                    <a:pt x="2656833" y="591524"/>
                  </a:lnTo>
                  <a:lnTo>
                    <a:pt x="2656833" y="307386"/>
                  </a:lnTo>
                  <a:close/>
                  <a:moveTo>
                    <a:pt x="2402035" y="307386"/>
                  </a:moveTo>
                  <a:lnTo>
                    <a:pt x="2402035" y="591524"/>
                  </a:lnTo>
                  <a:lnTo>
                    <a:pt x="2490781" y="591524"/>
                  </a:lnTo>
                  <a:lnTo>
                    <a:pt x="2490781" y="307386"/>
                  </a:lnTo>
                  <a:close/>
                  <a:moveTo>
                    <a:pt x="2235983" y="307386"/>
                  </a:moveTo>
                  <a:lnTo>
                    <a:pt x="2235983" y="591524"/>
                  </a:lnTo>
                  <a:lnTo>
                    <a:pt x="2324728" y="591524"/>
                  </a:lnTo>
                  <a:lnTo>
                    <a:pt x="2324728" y="307386"/>
                  </a:lnTo>
                  <a:close/>
                  <a:moveTo>
                    <a:pt x="2069930" y="307386"/>
                  </a:moveTo>
                  <a:lnTo>
                    <a:pt x="2069930" y="591524"/>
                  </a:lnTo>
                  <a:lnTo>
                    <a:pt x="2158677" y="591524"/>
                  </a:lnTo>
                  <a:lnTo>
                    <a:pt x="2158677" y="307386"/>
                  </a:lnTo>
                  <a:close/>
                  <a:moveTo>
                    <a:pt x="1903879" y="307386"/>
                  </a:moveTo>
                  <a:lnTo>
                    <a:pt x="1903879" y="591524"/>
                  </a:lnTo>
                  <a:lnTo>
                    <a:pt x="1992624" y="591524"/>
                  </a:lnTo>
                  <a:lnTo>
                    <a:pt x="1992624" y="307386"/>
                  </a:lnTo>
                  <a:close/>
                  <a:moveTo>
                    <a:pt x="1737825" y="307386"/>
                  </a:moveTo>
                  <a:lnTo>
                    <a:pt x="1737825" y="591524"/>
                  </a:lnTo>
                  <a:lnTo>
                    <a:pt x="1826572" y="591524"/>
                  </a:lnTo>
                  <a:lnTo>
                    <a:pt x="1826572" y="307386"/>
                  </a:lnTo>
                  <a:close/>
                  <a:moveTo>
                    <a:pt x="1571773" y="307386"/>
                  </a:moveTo>
                  <a:lnTo>
                    <a:pt x="1571773" y="591524"/>
                  </a:lnTo>
                  <a:lnTo>
                    <a:pt x="1660518" y="591524"/>
                  </a:lnTo>
                  <a:lnTo>
                    <a:pt x="1660518" y="307386"/>
                  </a:lnTo>
                  <a:close/>
                  <a:moveTo>
                    <a:pt x="1405720" y="307386"/>
                  </a:moveTo>
                  <a:lnTo>
                    <a:pt x="1405720" y="591524"/>
                  </a:lnTo>
                  <a:lnTo>
                    <a:pt x="1494467" y="591524"/>
                  </a:lnTo>
                  <a:lnTo>
                    <a:pt x="1494467" y="307386"/>
                  </a:lnTo>
                  <a:close/>
                  <a:moveTo>
                    <a:pt x="1239667" y="307386"/>
                  </a:moveTo>
                  <a:lnTo>
                    <a:pt x="1239667" y="591524"/>
                  </a:lnTo>
                  <a:lnTo>
                    <a:pt x="1328415" y="591524"/>
                  </a:lnTo>
                  <a:lnTo>
                    <a:pt x="1328415" y="307386"/>
                  </a:lnTo>
                  <a:close/>
                  <a:moveTo>
                    <a:pt x="1073616" y="307386"/>
                  </a:moveTo>
                  <a:lnTo>
                    <a:pt x="1073616" y="591524"/>
                  </a:lnTo>
                  <a:lnTo>
                    <a:pt x="1162361" y="591524"/>
                  </a:lnTo>
                  <a:lnTo>
                    <a:pt x="1162361" y="307386"/>
                  </a:lnTo>
                  <a:close/>
                  <a:moveTo>
                    <a:pt x="907564" y="307386"/>
                  </a:moveTo>
                  <a:lnTo>
                    <a:pt x="907564" y="591524"/>
                  </a:lnTo>
                  <a:lnTo>
                    <a:pt x="996311" y="591524"/>
                  </a:lnTo>
                  <a:lnTo>
                    <a:pt x="996311" y="307386"/>
                  </a:lnTo>
                  <a:close/>
                  <a:moveTo>
                    <a:pt x="741512" y="307386"/>
                  </a:moveTo>
                  <a:lnTo>
                    <a:pt x="741512" y="591524"/>
                  </a:lnTo>
                  <a:lnTo>
                    <a:pt x="830258" y="591524"/>
                  </a:lnTo>
                  <a:lnTo>
                    <a:pt x="830258" y="307386"/>
                  </a:lnTo>
                  <a:close/>
                  <a:moveTo>
                    <a:pt x="575461" y="307386"/>
                  </a:moveTo>
                  <a:lnTo>
                    <a:pt x="575461" y="591524"/>
                  </a:lnTo>
                  <a:lnTo>
                    <a:pt x="664206" y="591524"/>
                  </a:lnTo>
                  <a:lnTo>
                    <a:pt x="664206" y="307386"/>
                  </a:lnTo>
                  <a:close/>
                  <a:moveTo>
                    <a:pt x="409409" y="307386"/>
                  </a:moveTo>
                  <a:lnTo>
                    <a:pt x="409409" y="591524"/>
                  </a:lnTo>
                  <a:lnTo>
                    <a:pt x="498155" y="591524"/>
                  </a:lnTo>
                  <a:lnTo>
                    <a:pt x="498155" y="307386"/>
                  </a:lnTo>
                  <a:close/>
                  <a:moveTo>
                    <a:pt x="243357" y="307386"/>
                  </a:moveTo>
                  <a:lnTo>
                    <a:pt x="243357" y="591524"/>
                  </a:lnTo>
                  <a:lnTo>
                    <a:pt x="332103" y="591524"/>
                  </a:lnTo>
                  <a:lnTo>
                    <a:pt x="332103" y="307386"/>
                  </a:lnTo>
                  <a:close/>
                  <a:moveTo>
                    <a:pt x="77306" y="307386"/>
                  </a:moveTo>
                  <a:lnTo>
                    <a:pt x="77306" y="591524"/>
                  </a:lnTo>
                  <a:lnTo>
                    <a:pt x="166051" y="591524"/>
                  </a:lnTo>
                  <a:lnTo>
                    <a:pt x="166051" y="307386"/>
                  </a:lnTo>
                  <a:close/>
                  <a:moveTo>
                    <a:pt x="9874364" y="160737"/>
                  </a:moveTo>
                  <a:lnTo>
                    <a:pt x="9874364" y="246468"/>
                  </a:lnTo>
                  <a:lnTo>
                    <a:pt x="9963115" y="246468"/>
                  </a:lnTo>
                  <a:lnTo>
                    <a:pt x="9963115" y="160737"/>
                  </a:lnTo>
                  <a:close/>
                  <a:moveTo>
                    <a:pt x="9708312" y="160737"/>
                  </a:moveTo>
                  <a:lnTo>
                    <a:pt x="9708312" y="246468"/>
                  </a:lnTo>
                  <a:lnTo>
                    <a:pt x="9797058" y="246468"/>
                  </a:lnTo>
                  <a:lnTo>
                    <a:pt x="9797058" y="160737"/>
                  </a:lnTo>
                  <a:close/>
                  <a:moveTo>
                    <a:pt x="9542260" y="160737"/>
                  </a:moveTo>
                  <a:lnTo>
                    <a:pt x="9542260" y="246468"/>
                  </a:lnTo>
                  <a:lnTo>
                    <a:pt x="9631006" y="246468"/>
                  </a:lnTo>
                  <a:lnTo>
                    <a:pt x="9631006" y="160737"/>
                  </a:lnTo>
                  <a:close/>
                  <a:moveTo>
                    <a:pt x="9376208" y="160737"/>
                  </a:moveTo>
                  <a:lnTo>
                    <a:pt x="9376208" y="246468"/>
                  </a:lnTo>
                  <a:lnTo>
                    <a:pt x="9464954" y="246468"/>
                  </a:lnTo>
                  <a:lnTo>
                    <a:pt x="9464954" y="160737"/>
                  </a:lnTo>
                  <a:close/>
                  <a:moveTo>
                    <a:pt x="9210156" y="160737"/>
                  </a:moveTo>
                  <a:lnTo>
                    <a:pt x="9210156" y="246468"/>
                  </a:lnTo>
                  <a:lnTo>
                    <a:pt x="9298902" y="246468"/>
                  </a:lnTo>
                  <a:lnTo>
                    <a:pt x="9298902" y="160737"/>
                  </a:lnTo>
                  <a:close/>
                  <a:moveTo>
                    <a:pt x="9044104" y="160737"/>
                  </a:moveTo>
                  <a:lnTo>
                    <a:pt x="9044104" y="246468"/>
                  </a:lnTo>
                  <a:lnTo>
                    <a:pt x="9132850" y="246468"/>
                  </a:lnTo>
                  <a:lnTo>
                    <a:pt x="9132850" y="160737"/>
                  </a:lnTo>
                  <a:close/>
                  <a:moveTo>
                    <a:pt x="8878052" y="160737"/>
                  </a:moveTo>
                  <a:lnTo>
                    <a:pt x="8878052" y="246468"/>
                  </a:lnTo>
                  <a:lnTo>
                    <a:pt x="8966798" y="246468"/>
                  </a:lnTo>
                  <a:lnTo>
                    <a:pt x="8966798" y="160737"/>
                  </a:lnTo>
                  <a:close/>
                  <a:moveTo>
                    <a:pt x="8712000" y="160737"/>
                  </a:moveTo>
                  <a:lnTo>
                    <a:pt x="8712000" y="246468"/>
                  </a:lnTo>
                  <a:lnTo>
                    <a:pt x="8800746" y="246468"/>
                  </a:lnTo>
                  <a:lnTo>
                    <a:pt x="8800746" y="160737"/>
                  </a:lnTo>
                  <a:close/>
                  <a:moveTo>
                    <a:pt x="8545948" y="160737"/>
                  </a:moveTo>
                  <a:lnTo>
                    <a:pt x="8545948" y="246468"/>
                  </a:lnTo>
                  <a:lnTo>
                    <a:pt x="8634694" y="246468"/>
                  </a:lnTo>
                  <a:lnTo>
                    <a:pt x="8634694" y="160737"/>
                  </a:lnTo>
                  <a:close/>
                  <a:moveTo>
                    <a:pt x="8379896" y="160737"/>
                  </a:moveTo>
                  <a:lnTo>
                    <a:pt x="8379896" y="246468"/>
                  </a:lnTo>
                  <a:lnTo>
                    <a:pt x="8468642" y="246468"/>
                  </a:lnTo>
                  <a:lnTo>
                    <a:pt x="8468642" y="160737"/>
                  </a:lnTo>
                  <a:close/>
                  <a:moveTo>
                    <a:pt x="8213844" y="160737"/>
                  </a:moveTo>
                  <a:lnTo>
                    <a:pt x="8213844" y="246468"/>
                  </a:lnTo>
                  <a:lnTo>
                    <a:pt x="8302590" y="246468"/>
                  </a:lnTo>
                  <a:lnTo>
                    <a:pt x="8302590" y="160737"/>
                  </a:lnTo>
                  <a:close/>
                  <a:moveTo>
                    <a:pt x="8047793" y="160737"/>
                  </a:moveTo>
                  <a:lnTo>
                    <a:pt x="8047793" y="246468"/>
                  </a:lnTo>
                  <a:lnTo>
                    <a:pt x="8136538" y="246468"/>
                  </a:lnTo>
                  <a:lnTo>
                    <a:pt x="8136538" y="160737"/>
                  </a:lnTo>
                  <a:close/>
                  <a:moveTo>
                    <a:pt x="7881741" y="160737"/>
                  </a:moveTo>
                  <a:lnTo>
                    <a:pt x="7881741" y="246468"/>
                  </a:lnTo>
                  <a:lnTo>
                    <a:pt x="7970487" y="246468"/>
                  </a:lnTo>
                  <a:lnTo>
                    <a:pt x="7970487" y="160737"/>
                  </a:lnTo>
                  <a:close/>
                  <a:moveTo>
                    <a:pt x="7715689" y="160737"/>
                  </a:moveTo>
                  <a:lnTo>
                    <a:pt x="7715689" y="246468"/>
                  </a:lnTo>
                  <a:lnTo>
                    <a:pt x="7804435" y="246468"/>
                  </a:lnTo>
                  <a:lnTo>
                    <a:pt x="7804435" y="160737"/>
                  </a:lnTo>
                  <a:close/>
                  <a:moveTo>
                    <a:pt x="7549637" y="160737"/>
                  </a:moveTo>
                  <a:lnTo>
                    <a:pt x="7549637" y="246468"/>
                  </a:lnTo>
                  <a:lnTo>
                    <a:pt x="7638383" y="246468"/>
                  </a:lnTo>
                  <a:lnTo>
                    <a:pt x="7638383" y="160737"/>
                  </a:lnTo>
                  <a:close/>
                  <a:moveTo>
                    <a:pt x="7383585" y="160737"/>
                  </a:moveTo>
                  <a:lnTo>
                    <a:pt x="7383585" y="246468"/>
                  </a:lnTo>
                  <a:lnTo>
                    <a:pt x="7472331" y="246468"/>
                  </a:lnTo>
                  <a:lnTo>
                    <a:pt x="7472331" y="160737"/>
                  </a:lnTo>
                  <a:close/>
                  <a:moveTo>
                    <a:pt x="7217533" y="160737"/>
                  </a:moveTo>
                  <a:lnTo>
                    <a:pt x="7217533" y="246468"/>
                  </a:lnTo>
                  <a:lnTo>
                    <a:pt x="7306279" y="246468"/>
                  </a:lnTo>
                  <a:lnTo>
                    <a:pt x="7306279" y="160737"/>
                  </a:lnTo>
                  <a:close/>
                  <a:moveTo>
                    <a:pt x="7051481" y="160737"/>
                  </a:moveTo>
                  <a:lnTo>
                    <a:pt x="7051481" y="246468"/>
                  </a:lnTo>
                  <a:lnTo>
                    <a:pt x="7140227" y="246468"/>
                  </a:lnTo>
                  <a:lnTo>
                    <a:pt x="7140227" y="160737"/>
                  </a:lnTo>
                  <a:close/>
                  <a:moveTo>
                    <a:pt x="6885429" y="160737"/>
                  </a:moveTo>
                  <a:lnTo>
                    <a:pt x="6885429" y="246468"/>
                  </a:lnTo>
                  <a:lnTo>
                    <a:pt x="6974175" y="246468"/>
                  </a:lnTo>
                  <a:lnTo>
                    <a:pt x="6974175" y="160737"/>
                  </a:lnTo>
                  <a:close/>
                  <a:moveTo>
                    <a:pt x="6719377" y="160737"/>
                  </a:moveTo>
                  <a:lnTo>
                    <a:pt x="6719377" y="246468"/>
                  </a:lnTo>
                  <a:lnTo>
                    <a:pt x="6808123" y="246468"/>
                  </a:lnTo>
                  <a:lnTo>
                    <a:pt x="6808123" y="160737"/>
                  </a:lnTo>
                  <a:close/>
                  <a:moveTo>
                    <a:pt x="6553325" y="160737"/>
                  </a:moveTo>
                  <a:lnTo>
                    <a:pt x="6553325" y="246468"/>
                  </a:lnTo>
                  <a:lnTo>
                    <a:pt x="6642071" y="246468"/>
                  </a:lnTo>
                  <a:lnTo>
                    <a:pt x="6642071" y="160737"/>
                  </a:lnTo>
                  <a:close/>
                  <a:moveTo>
                    <a:pt x="6387273" y="160737"/>
                  </a:moveTo>
                  <a:lnTo>
                    <a:pt x="6387273" y="246468"/>
                  </a:lnTo>
                  <a:lnTo>
                    <a:pt x="6476019" y="246468"/>
                  </a:lnTo>
                  <a:lnTo>
                    <a:pt x="6476019" y="160737"/>
                  </a:lnTo>
                  <a:close/>
                  <a:moveTo>
                    <a:pt x="6221221" y="160737"/>
                  </a:moveTo>
                  <a:lnTo>
                    <a:pt x="6221221" y="246468"/>
                  </a:lnTo>
                  <a:lnTo>
                    <a:pt x="6309967" y="246468"/>
                  </a:lnTo>
                  <a:lnTo>
                    <a:pt x="6309967" y="160737"/>
                  </a:lnTo>
                  <a:close/>
                  <a:moveTo>
                    <a:pt x="6055169" y="160737"/>
                  </a:moveTo>
                  <a:lnTo>
                    <a:pt x="6055169" y="246468"/>
                  </a:lnTo>
                  <a:lnTo>
                    <a:pt x="6143915" y="246468"/>
                  </a:lnTo>
                  <a:lnTo>
                    <a:pt x="6143915" y="160737"/>
                  </a:lnTo>
                  <a:close/>
                  <a:moveTo>
                    <a:pt x="5889117" y="160737"/>
                  </a:moveTo>
                  <a:lnTo>
                    <a:pt x="5889117" y="246468"/>
                  </a:lnTo>
                  <a:lnTo>
                    <a:pt x="5977863" y="246468"/>
                  </a:lnTo>
                  <a:lnTo>
                    <a:pt x="5977863" y="160737"/>
                  </a:lnTo>
                  <a:close/>
                  <a:moveTo>
                    <a:pt x="5723065" y="160737"/>
                  </a:moveTo>
                  <a:lnTo>
                    <a:pt x="5723065" y="246468"/>
                  </a:lnTo>
                  <a:lnTo>
                    <a:pt x="5811811" y="246468"/>
                  </a:lnTo>
                  <a:lnTo>
                    <a:pt x="5811811" y="160737"/>
                  </a:lnTo>
                  <a:close/>
                  <a:moveTo>
                    <a:pt x="5557013" y="160737"/>
                  </a:moveTo>
                  <a:lnTo>
                    <a:pt x="5557013" y="246468"/>
                  </a:lnTo>
                  <a:lnTo>
                    <a:pt x="5645759" y="246468"/>
                  </a:lnTo>
                  <a:lnTo>
                    <a:pt x="5645759" y="160737"/>
                  </a:lnTo>
                  <a:close/>
                  <a:moveTo>
                    <a:pt x="5390961" y="160737"/>
                  </a:moveTo>
                  <a:lnTo>
                    <a:pt x="5390961" y="246468"/>
                  </a:lnTo>
                  <a:lnTo>
                    <a:pt x="5479707" y="246468"/>
                  </a:lnTo>
                  <a:lnTo>
                    <a:pt x="5479707" y="160737"/>
                  </a:lnTo>
                  <a:close/>
                  <a:moveTo>
                    <a:pt x="5224909" y="160737"/>
                  </a:moveTo>
                  <a:lnTo>
                    <a:pt x="5224909" y="246468"/>
                  </a:lnTo>
                  <a:lnTo>
                    <a:pt x="5313655" y="246468"/>
                  </a:lnTo>
                  <a:lnTo>
                    <a:pt x="5313655" y="160737"/>
                  </a:lnTo>
                  <a:close/>
                  <a:moveTo>
                    <a:pt x="5058857" y="160737"/>
                  </a:moveTo>
                  <a:lnTo>
                    <a:pt x="5058857" y="246468"/>
                  </a:lnTo>
                  <a:lnTo>
                    <a:pt x="5147603" y="246468"/>
                  </a:lnTo>
                  <a:lnTo>
                    <a:pt x="5147603" y="160737"/>
                  </a:lnTo>
                  <a:close/>
                  <a:moveTo>
                    <a:pt x="4892805" y="160737"/>
                  </a:moveTo>
                  <a:lnTo>
                    <a:pt x="4892805" y="246468"/>
                  </a:lnTo>
                  <a:lnTo>
                    <a:pt x="4981551" y="246468"/>
                  </a:lnTo>
                  <a:lnTo>
                    <a:pt x="4981551" y="160737"/>
                  </a:lnTo>
                  <a:close/>
                  <a:moveTo>
                    <a:pt x="4726753" y="160737"/>
                  </a:moveTo>
                  <a:lnTo>
                    <a:pt x="4726753" y="246468"/>
                  </a:lnTo>
                  <a:lnTo>
                    <a:pt x="4815499" y="246468"/>
                  </a:lnTo>
                  <a:lnTo>
                    <a:pt x="4815499" y="160737"/>
                  </a:lnTo>
                  <a:close/>
                  <a:moveTo>
                    <a:pt x="4560701" y="160737"/>
                  </a:moveTo>
                  <a:lnTo>
                    <a:pt x="4560701" y="246468"/>
                  </a:lnTo>
                  <a:lnTo>
                    <a:pt x="4649447" y="246468"/>
                  </a:lnTo>
                  <a:lnTo>
                    <a:pt x="4649447" y="160737"/>
                  </a:lnTo>
                  <a:close/>
                  <a:moveTo>
                    <a:pt x="4394649" y="160737"/>
                  </a:moveTo>
                  <a:lnTo>
                    <a:pt x="4394649" y="246468"/>
                  </a:lnTo>
                  <a:lnTo>
                    <a:pt x="4483395" y="246468"/>
                  </a:lnTo>
                  <a:lnTo>
                    <a:pt x="4483395" y="160737"/>
                  </a:lnTo>
                  <a:close/>
                  <a:moveTo>
                    <a:pt x="4228597" y="160737"/>
                  </a:moveTo>
                  <a:lnTo>
                    <a:pt x="4228597" y="246468"/>
                  </a:lnTo>
                  <a:lnTo>
                    <a:pt x="4317343" y="246468"/>
                  </a:lnTo>
                  <a:lnTo>
                    <a:pt x="4317343" y="160737"/>
                  </a:lnTo>
                  <a:close/>
                  <a:moveTo>
                    <a:pt x="4062545" y="160737"/>
                  </a:moveTo>
                  <a:lnTo>
                    <a:pt x="4062545" y="246468"/>
                  </a:lnTo>
                  <a:lnTo>
                    <a:pt x="4151291" y="246468"/>
                  </a:lnTo>
                  <a:lnTo>
                    <a:pt x="4151291" y="160737"/>
                  </a:lnTo>
                  <a:close/>
                  <a:moveTo>
                    <a:pt x="3896501" y="160737"/>
                  </a:moveTo>
                  <a:lnTo>
                    <a:pt x="3896501" y="246468"/>
                  </a:lnTo>
                  <a:lnTo>
                    <a:pt x="3985239" y="246468"/>
                  </a:lnTo>
                  <a:lnTo>
                    <a:pt x="3985239" y="160737"/>
                  </a:lnTo>
                  <a:close/>
                  <a:moveTo>
                    <a:pt x="3730449" y="160737"/>
                  </a:moveTo>
                  <a:lnTo>
                    <a:pt x="3730449" y="246468"/>
                  </a:lnTo>
                  <a:lnTo>
                    <a:pt x="3819195" y="246468"/>
                  </a:lnTo>
                  <a:lnTo>
                    <a:pt x="3819195" y="160737"/>
                  </a:lnTo>
                  <a:close/>
                  <a:moveTo>
                    <a:pt x="3564398" y="160737"/>
                  </a:moveTo>
                  <a:lnTo>
                    <a:pt x="3564398" y="246468"/>
                  </a:lnTo>
                  <a:lnTo>
                    <a:pt x="3653144" y="246468"/>
                  </a:lnTo>
                  <a:lnTo>
                    <a:pt x="3653144" y="160737"/>
                  </a:lnTo>
                  <a:close/>
                  <a:moveTo>
                    <a:pt x="3398347" y="160737"/>
                  </a:moveTo>
                  <a:lnTo>
                    <a:pt x="3398347" y="246468"/>
                  </a:lnTo>
                  <a:lnTo>
                    <a:pt x="3487092" y="246468"/>
                  </a:lnTo>
                  <a:lnTo>
                    <a:pt x="3487092" y="160737"/>
                  </a:lnTo>
                  <a:close/>
                  <a:moveTo>
                    <a:pt x="3232296" y="160737"/>
                  </a:moveTo>
                  <a:lnTo>
                    <a:pt x="3232296" y="246468"/>
                  </a:lnTo>
                  <a:lnTo>
                    <a:pt x="3321040" y="246468"/>
                  </a:lnTo>
                  <a:lnTo>
                    <a:pt x="3321040" y="160737"/>
                  </a:lnTo>
                  <a:close/>
                  <a:moveTo>
                    <a:pt x="3066244" y="160737"/>
                  </a:moveTo>
                  <a:lnTo>
                    <a:pt x="3066244" y="246468"/>
                  </a:lnTo>
                  <a:lnTo>
                    <a:pt x="3154990" y="246468"/>
                  </a:lnTo>
                  <a:lnTo>
                    <a:pt x="3154990" y="160737"/>
                  </a:lnTo>
                  <a:close/>
                  <a:moveTo>
                    <a:pt x="2900192" y="160737"/>
                  </a:moveTo>
                  <a:lnTo>
                    <a:pt x="2900192" y="246468"/>
                  </a:lnTo>
                  <a:lnTo>
                    <a:pt x="2988938" y="246468"/>
                  </a:lnTo>
                  <a:lnTo>
                    <a:pt x="2988938" y="160737"/>
                  </a:lnTo>
                  <a:close/>
                  <a:moveTo>
                    <a:pt x="2734140" y="160737"/>
                  </a:moveTo>
                  <a:lnTo>
                    <a:pt x="2734140" y="246468"/>
                  </a:lnTo>
                  <a:lnTo>
                    <a:pt x="2822886" y="246468"/>
                  </a:lnTo>
                  <a:lnTo>
                    <a:pt x="2822886" y="160737"/>
                  </a:lnTo>
                  <a:close/>
                  <a:moveTo>
                    <a:pt x="2568087" y="160737"/>
                  </a:moveTo>
                  <a:lnTo>
                    <a:pt x="2568087" y="246468"/>
                  </a:lnTo>
                  <a:lnTo>
                    <a:pt x="2656833" y="246468"/>
                  </a:lnTo>
                  <a:lnTo>
                    <a:pt x="2656833" y="160737"/>
                  </a:lnTo>
                  <a:close/>
                  <a:moveTo>
                    <a:pt x="2402035" y="160737"/>
                  </a:moveTo>
                  <a:lnTo>
                    <a:pt x="2402035" y="246468"/>
                  </a:lnTo>
                  <a:lnTo>
                    <a:pt x="2490781" y="246468"/>
                  </a:lnTo>
                  <a:lnTo>
                    <a:pt x="2490781" y="160737"/>
                  </a:lnTo>
                  <a:close/>
                  <a:moveTo>
                    <a:pt x="2235983" y="160737"/>
                  </a:moveTo>
                  <a:lnTo>
                    <a:pt x="2235983" y="246468"/>
                  </a:lnTo>
                  <a:lnTo>
                    <a:pt x="2324728" y="246468"/>
                  </a:lnTo>
                  <a:lnTo>
                    <a:pt x="2324728" y="160737"/>
                  </a:lnTo>
                  <a:close/>
                  <a:moveTo>
                    <a:pt x="2069930" y="160737"/>
                  </a:moveTo>
                  <a:lnTo>
                    <a:pt x="2069930" y="246468"/>
                  </a:lnTo>
                  <a:lnTo>
                    <a:pt x="2158677" y="246468"/>
                  </a:lnTo>
                  <a:lnTo>
                    <a:pt x="2158677" y="160737"/>
                  </a:lnTo>
                  <a:close/>
                  <a:moveTo>
                    <a:pt x="1903879" y="160737"/>
                  </a:moveTo>
                  <a:lnTo>
                    <a:pt x="1903879" y="246468"/>
                  </a:lnTo>
                  <a:lnTo>
                    <a:pt x="1992624" y="246468"/>
                  </a:lnTo>
                  <a:lnTo>
                    <a:pt x="1992624" y="160737"/>
                  </a:lnTo>
                  <a:close/>
                  <a:moveTo>
                    <a:pt x="1737825" y="160737"/>
                  </a:moveTo>
                  <a:lnTo>
                    <a:pt x="1737825" y="246468"/>
                  </a:lnTo>
                  <a:lnTo>
                    <a:pt x="1826572" y="246468"/>
                  </a:lnTo>
                  <a:lnTo>
                    <a:pt x="1826572" y="160737"/>
                  </a:lnTo>
                  <a:close/>
                  <a:moveTo>
                    <a:pt x="1571773" y="160737"/>
                  </a:moveTo>
                  <a:lnTo>
                    <a:pt x="1571773" y="246468"/>
                  </a:lnTo>
                  <a:lnTo>
                    <a:pt x="1660518" y="246468"/>
                  </a:lnTo>
                  <a:lnTo>
                    <a:pt x="1660518" y="160737"/>
                  </a:lnTo>
                  <a:close/>
                  <a:moveTo>
                    <a:pt x="1405720" y="160737"/>
                  </a:moveTo>
                  <a:lnTo>
                    <a:pt x="1405720" y="246468"/>
                  </a:lnTo>
                  <a:lnTo>
                    <a:pt x="1494467" y="246468"/>
                  </a:lnTo>
                  <a:lnTo>
                    <a:pt x="1494467" y="160737"/>
                  </a:lnTo>
                  <a:close/>
                  <a:moveTo>
                    <a:pt x="1239667" y="160737"/>
                  </a:moveTo>
                  <a:lnTo>
                    <a:pt x="1239667" y="246468"/>
                  </a:lnTo>
                  <a:lnTo>
                    <a:pt x="1328415" y="246468"/>
                  </a:lnTo>
                  <a:lnTo>
                    <a:pt x="1328415" y="160737"/>
                  </a:lnTo>
                  <a:close/>
                  <a:moveTo>
                    <a:pt x="1073616" y="160737"/>
                  </a:moveTo>
                  <a:lnTo>
                    <a:pt x="1073616" y="246468"/>
                  </a:lnTo>
                  <a:lnTo>
                    <a:pt x="1162361" y="246468"/>
                  </a:lnTo>
                  <a:lnTo>
                    <a:pt x="1162361" y="160737"/>
                  </a:lnTo>
                  <a:close/>
                  <a:moveTo>
                    <a:pt x="907564" y="160737"/>
                  </a:moveTo>
                  <a:lnTo>
                    <a:pt x="907564" y="246468"/>
                  </a:lnTo>
                  <a:lnTo>
                    <a:pt x="996311" y="246468"/>
                  </a:lnTo>
                  <a:lnTo>
                    <a:pt x="996311" y="160737"/>
                  </a:lnTo>
                  <a:close/>
                  <a:moveTo>
                    <a:pt x="741512" y="160737"/>
                  </a:moveTo>
                  <a:lnTo>
                    <a:pt x="741512" y="246468"/>
                  </a:lnTo>
                  <a:lnTo>
                    <a:pt x="830258" y="246468"/>
                  </a:lnTo>
                  <a:lnTo>
                    <a:pt x="830258" y="160737"/>
                  </a:lnTo>
                  <a:close/>
                  <a:moveTo>
                    <a:pt x="575461" y="160737"/>
                  </a:moveTo>
                  <a:lnTo>
                    <a:pt x="575461" y="246468"/>
                  </a:lnTo>
                  <a:lnTo>
                    <a:pt x="664206" y="246468"/>
                  </a:lnTo>
                  <a:lnTo>
                    <a:pt x="664206" y="160737"/>
                  </a:lnTo>
                  <a:close/>
                  <a:moveTo>
                    <a:pt x="409409" y="160737"/>
                  </a:moveTo>
                  <a:lnTo>
                    <a:pt x="409409" y="246468"/>
                  </a:lnTo>
                  <a:lnTo>
                    <a:pt x="498155" y="246468"/>
                  </a:lnTo>
                  <a:lnTo>
                    <a:pt x="498155" y="160737"/>
                  </a:lnTo>
                  <a:close/>
                  <a:moveTo>
                    <a:pt x="243357" y="160737"/>
                  </a:moveTo>
                  <a:lnTo>
                    <a:pt x="243357" y="246468"/>
                  </a:lnTo>
                  <a:lnTo>
                    <a:pt x="332103" y="246468"/>
                  </a:lnTo>
                  <a:lnTo>
                    <a:pt x="332103" y="160737"/>
                  </a:lnTo>
                  <a:close/>
                  <a:moveTo>
                    <a:pt x="77306" y="160737"/>
                  </a:moveTo>
                  <a:lnTo>
                    <a:pt x="77306" y="246468"/>
                  </a:lnTo>
                  <a:lnTo>
                    <a:pt x="166051" y="246468"/>
                  </a:lnTo>
                  <a:lnTo>
                    <a:pt x="166051" y="160737"/>
                  </a:lnTo>
                  <a:close/>
                  <a:moveTo>
                    <a:pt x="38653" y="0"/>
                  </a:moveTo>
                  <a:lnTo>
                    <a:pt x="77306" y="18814"/>
                  </a:lnTo>
                  <a:lnTo>
                    <a:pt x="77306" y="99819"/>
                  </a:lnTo>
                  <a:lnTo>
                    <a:pt x="166051" y="99819"/>
                  </a:lnTo>
                  <a:lnTo>
                    <a:pt x="166051" y="18814"/>
                  </a:lnTo>
                  <a:lnTo>
                    <a:pt x="204705" y="0"/>
                  </a:lnTo>
                  <a:lnTo>
                    <a:pt x="243357" y="18814"/>
                  </a:lnTo>
                  <a:lnTo>
                    <a:pt x="243357" y="99819"/>
                  </a:lnTo>
                  <a:lnTo>
                    <a:pt x="332103" y="99819"/>
                  </a:lnTo>
                  <a:lnTo>
                    <a:pt x="332103" y="18814"/>
                  </a:lnTo>
                  <a:lnTo>
                    <a:pt x="370756" y="0"/>
                  </a:lnTo>
                  <a:lnTo>
                    <a:pt x="409409" y="18814"/>
                  </a:lnTo>
                  <a:lnTo>
                    <a:pt x="409409" y="99819"/>
                  </a:lnTo>
                  <a:lnTo>
                    <a:pt x="498155" y="99819"/>
                  </a:lnTo>
                  <a:lnTo>
                    <a:pt x="498155" y="18814"/>
                  </a:lnTo>
                  <a:lnTo>
                    <a:pt x="536808" y="0"/>
                  </a:lnTo>
                  <a:lnTo>
                    <a:pt x="575461" y="18814"/>
                  </a:lnTo>
                  <a:lnTo>
                    <a:pt x="575461" y="99819"/>
                  </a:lnTo>
                  <a:lnTo>
                    <a:pt x="664206" y="99819"/>
                  </a:lnTo>
                  <a:lnTo>
                    <a:pt x="664206" y="18814"/>
                  </a:lnTo>
                  <a:lnTo>
                    <a:pt x="702860" y="0"/>
                  </a:lnTo>
                  <a:lnTo>
                    <a:pt x="741512" y="18814"/>
                  </a:lnTo>
                  <a:lnTo>
                    <a:pt x="741512" y="99819"/>
                  </a:lnTo>
                  <a:lnTo>
                    <a:pt x="830258" y="99819"/>
                  </a:lnTo>
                  <a:lnTo>
                    <a:pt x="830258" y="18814"/>
                  </a:lnTo>
                  <a:lnTo>
                    <a:pt x="868911" y="0"/>
                  </a:lnTo>
                  <a:lnTo>
                    <a:pt x="907564" y="18814"/>
                  </a:lnTo>
                  <a:lnTo>
                    <a:pt x="907564" y="99819"/>
                  </a:lnTo>
                  <a:lnTo>
                    <a:pt x="996311" y="99819"/>
                  </a:lnTo>
                  <a:lnTo>
                    <a:pt x="996311" y="18814"/>
                  </a:lnTo>
                  <a:lnTo>
                    <a:pt x="1034963" y="0"/>
                  </a:lnTo>
                  <a:lnTo>
                    <a:pt x="1073616" y="18814"/>
                  </a:lnTo>
                  <a:lnTo>
                    <a:pt x="1073616" y="99819"/>
                  </a:lnTo>
                  <a:lnTo>
                    <a:pt x="1162361" y="99819"/>
                  </a:lnTo>
                  <a:lnTo>
                    <a:pt x="1162361" y="18814"/>
                  </a:lnTo>
                  <a:lnTo>
                    <a:pt x="1201015" y="0"/>
                  </a:lnTo>
                  <a:lnTo>
                    <a:pt x="1239667" y="18814"/>
                  </a:lnTo>
                  <a:lnTo>
                    <a:pt x="1239667" y="99819"/>
                  </a:lnTo>
                  <a:lnTo>
                    <a:pt x="1328415" y="99819"/>
                  </a:lnTo>
                  <a:lnTo>
                    <a:pt x="1328415" y="18814"/>
                  </a:lnTo>
                  <a:lnTo>
                    <a:pt x="1367067" y="0"/>
                  </a:lnTo>
                  <a:lnTo>
                    <a:pt x="1405720" y="18814"/>
                  </a:lnTo>
                  <a:lnTo>
                    <a:pt x="1405720" y="99819"/>
                  </a:lnTo>
                  <a:lnTo>
                    <a:pt x="1494467" y="99819"/>
                  </a:lnTo>
                  <a:lnTo>
                    <a:pt x="1494467" y="18814"/>
                  </a:lnTo>
                  <a:lnTo>
                    <a:pt x="1533119" y="0"/>
                  </a:lnTo>
                  <a:lnTo>
                    <a:pt x="1571773" y="18814"/>
                  </a:lnTo>
                  <a:lnTo>
                    <a:pt x="1571773" y="99819"/>
                  </a:lnTo>
                  <a:lnTo>
                    <a:pt x="1660518" y="99819"/>
                  </a:lnTo>
                  <a:lnTo>
                    <a:pt x="1660518" y="18814"/>
                  </a:lnTo>
                  <a:lnTo>
                    <a:pt x="1699173" y="0"/>
                  </a:lnTo>
                  <a:lnTo>
                    <a:pt x="1737825" y="18814"/>
                  </a:lnTo>
                  <a:lnTo>
                    <a:pt x="1737825" y="99819"/>
                  </a:lnTo>
                  <a:lnTo>
                    <a:pt x="1826572" y="99819"/>
                  </a:lnTo>
                  <a:lnTo>
                    <a:pt x="1826572" y="18814"/>
                  </a:lnTo>
                  <a:lnTo>
                    <a:pt x="1865225" y="0"/>
                  </a:lnTo>
                  <a:lnTo>
                    <a:pt x="1903879" y="18814"/>
                  </a:lnTo>
                  <a:lnTo>
                    <a:pt x="1903879" y="99819"/>
                  </a:lnTo>
                  <a:lnTo>
                    <a:pt x="1992624" y="99819"/>
                  </a:lnTo>
                  <a:lnTo>
                    <a:pt x="1992624" y="18814"/>
                  </a:lnTo>
                  <a:lnTo>
                    <a:pt x="2031277" y="0"/>
                  </a:lnTo>
                  <a:lnTo>
                    <a:pt x="2069930" y="18814"/>
                  </a:lnTo>
                  <a:lnTo>
                    <a:pt x="2069930" y="99819"/>
                  </a:lnTo>
                  <a:lnTo>
                    <a:pt x="2158677" y="99819"/>
                  </a:lnTo>
                  <a:lnTo>
                    <a:pt x="2158677" y="18814"/>
                  </a:lnTo>
                  <a:lnTo>
                    <a:pt x="2197329" y="0"/>
                  </a:lnTo>
                  <a:lnTo>
                    <a:pt x="2235983" y="18814"/>
                  </a:lnTo>
                  <a:lnTo>
                    <a:pt x="2235983" y="99819"/>
                  </a:lnTo>
                  <a:lnTo>
                    <a:pt x="2324728" y="99819"/>
                  </a:lnTo>
                  <a:lnTo>
                    <a:pt x="2324728" y="18814"/>
                  </a:lnTo>
                  <a:lnTo>
                    <a:pt x="2363382" y="0"/>
                  </a:lnTo>
                  <a:lnTo>
                    <a:pt x="2402035" y="18814"/>
                  </a:lnTo>
                  <a:lnTo>
                    <a:pt x="2402035" y="99819"/>
                  </a:lnTo>
                  <a:lnTo>
                    <a:pt x="2490781" y="99819"/>
                  </a:lnTo>
                  <a:lnTo>
                    <a:pt x="2490781" y="18814"/>
                  </a:lnTo>
                  <a:lnTo>
                    <a:pt x="2529435" y="0"/>
                  </a:lnTo>
                  <a:lnTo>
                    <a:pt x="2568087" y="18814"/>
                  </a:lnTo>
                  <a:lnTo>
                    <a:pt x="2568087" y="99819"/>
                  </a:lnTo>
                  <a:lnTo>
                    <a:pt x="2656833" y="99819"/>
                  </a:lnTo>
                  <a:lnTo>
                    <a:pt x="2656833" y="18814"/>
                  </a:lnTo>
                  <a:lnTo>
                    <a:pt x="2695487" y="0"/>
                  </a:lnTo>
                  <a:lnTo>
                    <a:pt x="2734140" y="18814"/>
                  </a:lnTo>
                  <a:lnTo>
                    <a:pt x="2734140" y="99819"/>
                  </a:lnTo>
                  <a:lnTo>
                    <a:pt x="2822886" y="99819"/>
                  </a:lnTo>
                  <a:lnTo>
                    <a:pt x="2822886" y="18814"/>
                  </a:lnTo>
                  <a:lnTo>
                    <a:pt x="2861538" y="0"/>
                  </a:lnTo>
                  <a:lnTo>
                    <a:pt x="2900192" y="18814"/>
                  </a:lnTo>
                  <a:lnTo>
                    <a:pt x="2900192" y="99819"/>
                  </a:lnTo>
                  <a:lnTo>
                    <a:pt x="2988938" y="99819"/>
                  </a:lnTo>
                  <a:lnTo>
                    <a:pt x="2988938" y="18814"/>
                  </a:lnTo>
                  <a:lnTo>
                    <a:pt x="3027591" y="0"/>
                  </a:lnTo>
                  <a:lnTo>
                    <a:pt x="3066244" y="18814"/>
                  </a:lnTo>
                  <a:lnTo>
                    <a:pt x="3066244" y="99819"/>
                  </a:lnTo>
                  <a:lnTo>
                    <a:pt x="3154990" y="99819"/>
                  </a:lnTo>
                  <a:lnTo>
                    <a:pt x="3154990" y="18814"/>
                  </a:lnTo>
                  <a:lnTo>
                    <a:pt x="3193643" y="0"/>
                  </a:lnTo>
                  <a:lnTo>
                    <a:pt x="3232296" y="18814"/>
                  </a:lnTo>
                  <a:lnTo>
                    <a:pt x="3232296" y="99819"/>
                  </a:lnTo>
                  <a:lnTo>
                    <a:pt x="3321040" y="99819"/>
                  </a:lnTo>
                  <a:lnTo>
                    <a:pt x="3321040" y="18814"/>
                  </a:lnTo>
                  <a:lnTo>
                    <a:pt x="3359693" y="0"/>
                  </a:lnTo>
                  <a:lnTo>
                    <a:pt x="3398347" y="18814"/>
                  </a:lnTo>
                  <a:lnTo>
                    <a:pt x="3398347" y="99819"/>
                  </a:lnTo>
                  <a:lnTo>
                    <a:pt x="3487092" y="99819"/>
                  </a:lnTo>
                  <a:lnTo>
                    <a:pt x="3487092" y="18814"/>
                  </a:lnTo>
                  <a:lnTo>
                    <a:pt x="3525745" y="0"/>
                  </a:lnTo>
                  <a:lnTo>
                    <a:pt x="3564398" y="18814"/>
                  </a:lnTo>
                  <a:lnTo>
                    <a:pt x="3564398" y="99819"/>
                  </a:lnTo>
                  <a:lnTo>
                    <a:pt x="3653144" y="99819"/>
                  </a:lnTo>
                  <a:lnTo>
                    <a:pt x="3653144" y="18814"/>
                  </a:lnTo>
                  <a:lnTo>
                    <a:pt x="3691796" y="0"/>
                  </a:lnTo>
                  <a:lnTo>
                    <a:pt x="3730449" y="18814"/>
                  </a:lnTo>
                  <a:lnTo>
                    <a:pt x="3730449" y="99819"/>
                  </a:lnTo>
                  <a:lnTo>
                    <a:pt x="3819195" y="99819"/>
                  </a:lnTo>
                  <a:lnTo>
                    <a:pt x="3819195" y="18814"/>
                  </a:lnTo>
                  <a:lnTo>
                    <a:pt x="3857848" y="0"/>
                  </a:lnTo>
                  <a:lnTo>
                    <a:pt x="3896501" y="18814"/>
                  </a:lnTo>
                  <a:lnTo>
                    <a:pt x="3896501" y="99819"/>
                  </a:lnTo>
                  <a:lnTo>
                    <a:pt x="3985239" y="99819"/>
                  </a:lnTo>
                  <a:lnTo>
                    <a:pt x="3985239" y="18814"/>
                  </a:lnTo>
                  <a:lnTo>
                    <a:pt x="4023892" y="0"/>
                  </a:lnTo>
                  <a:lnTo>
                    <a:pt x="4062545" y="18814"/>
                  </a:lnTo>
                  <a:lnTo>
                    <a:pt x="4062545" y="99819"/>
                  </a:lnTo>
                  <a:lnTo>
                    <a:pt x="4151291" y="99819"/>
                  </a:lnTo>
                  <a:lnTo>
                    <a:pt x="4151291" y="18814"/>
                  </a:lnTo>
                  <a:lnTo>
                    <a:pt x="4189944" y="0"/>
                  </a:lnTo>
                  <a:lnTo>
                    <a:pt x="4228597" y="18814"/>
                  </a:lnTo>
                  <a:lnTo>
                    <a:pt x="4228597" y="99819"/>
                  </a:lnTo>
                  <a:lnTo>
                    <a:pt x="4317343" y="99819"/>
                  </a:lnTo>
                  <a:lnTo>
                    <a:pt x="4317343" y="18814"/>
                  </a:lnTo>
                  <a:lnTo>
                    <a:pt x="4355996" y="0"/>
                  </a:lnTo>
                  <a:lnTo>
                    <a:pt x="4394649" y="18814"/>
                  </a:lnTo>
                  <a:lnTo>
                    <a:pt x="4394649" y="99819"/>
                  </a:lnTo>
                  <a:lnTo>
                    <a:pt x="4483395" y="99819"/>
                  </a:lnTo>
                  <a:lnTo>
                    <a:pt x="4483395" y="18814"/>
                  </a:lnTo>
                  <a:lnTo>
                    <a:pt x="4522048" y="0"/>
                  </a:lnTo>
                  <a:lnTo>
                    <a:pt x="4560701" y="18814"/>
                  </a:lnTo>
                  <a:lnTo>
                    <a:pt x="4560701" y="99819"/>
                  </a:lnTo>
                  <a:lnTo>
                    <a:pt x="4649447" y="99819"/>
                  </a:lnTo>
                  <a:lnTo>
                    <a:pt x="4649447" y="18814"/>
                  </a:lnTo>
                  <a:lnTo>
                    <a:pt x="4688100" y="0"/>
                  </a:lnTo>
                  <a:lnTo>
                    <a:pt x="4726753" y="18814"/>
                  </a:lnTo>
                  <a:lnTo>
                    <a:pt x="4726753" y="99819"/>
                  </a:lnTo>
                  <a:lnTo>
                    <a:pt x="4815499" y="99819"/>
                  </a:lnTo>
                  <a:lnTo>
                    <a:pt x="4815499" y="18814"/>
                  </a:lnTo>
                  <a:lnTo>
                    <a:pt x="4854152" y="0"/>
                  </a:lnTo>
                  <a:lnTo>
                    <a:pt x="4892805" y="18814"/>
                  </a:lnTo>
                  <a:lnTo>
                    <a:pt x="4892805" y="99819"/>
                  </a:lnTo>
                  <a:lnTo>
                    <a:pt x="4981551" y="99819"/>
                  </a:lnTo>
                  <a:lnTo>
                    <a:pt x="4981551" y="18814"/>
                  </a:lnTo>
                  <a:lnTo>
                    <a:pt x="5020204" y="0"/>
                  </a:lnTo>
                  <a:lnTo>
                    <a:pt x="5058857" y="18814"/>
                  </a:lnTo>
                  <a:lnTo>
                    <a:pt x="5058857" y="99819"/>
                  </a:lnTo>
                  <a:lnTo>
                    <a:pt x="5147603" y="99819"/>
                  </a:lnTo>
                  <a:lnTo>
                    <a:pt x="5147603" y="18814"/>
                  </a:lnTo>
                  <a:lnTo>
                    <a:pt x="5186256" y="0"/>
                  </a:lnTo>
                  <a:lnTo>
                    <a:pt x="5224909" y="18814"/>
                  </a:lnTo>
                  <a:lnTo>
                    <a:pt x="5224909" y="99819"/>
                  </a:lnTo>
                  <a:lnTo>
                    <a:pt x="5313655" y="99819"/>
                  </a:lnTo>
                  <a:lnTo>
                    <a:pt x="5313655" y="18814"/>
                  </a:lnTo>
                  <a:lnTo>
                    <a:pt x="5352308" y="0"/>
                  </a:lnTo>
                  <a:lnTo>
                    <a:pt x="5390961" y="18814"/>
                  </a:lnTo>
                  <a:lnTo>
                    <a:pt x="5390961" y="99819"/>
                  </a:lnTo>
                  <a:lnTo>
                    <a:pt x="5479707" y="99819"/>
                  </a:lnTo>
                  <a:lnTo>
                    <a:pt x="5479707" y="18814"/>
                  </a:lnTo>
                  <a:lnTo>
                    <a:pt x="5518360" y="0"/>
                  </a:lnTo>
                  <a:lnTo>
                    <a:pt x="5557013" y="18814"/>
                  </a:lnTo>
                  <a:lnTo>
                    <a:pt x="5557013" y="99819"/>
                  </a:lnTo>
                  <a:lnTo>
                    <a:pt x="5645759" y="99819"/>
                  </a:lnTo>
                  <a:lnTo>
                    <a:pt x="5645759" y="18814"/>
                  </a:lnTo>
                  <a:lnTo>
                    <a:pt x="5684412" y="0"/>
                  </a:lnTo>
                  <a:lnTo>
                    <a:pt x="5723065" y="18814"/>
                  </a:lnTo>
                  <a:lnTo>
                    <a:pt x="5723065" y="99819"/>
                  </a:lnTo>
                  <a:lnTo>
                    <a:pt x="5811811" y="99819"/>
                  </a:lnTo>
                  <a:lnTo>
                    <a:pt x="5811811" y="18814"/>
                  </a:lnTo>
                  <a:lnTo>
                    <a:pt x="5850464" y="0"/>
                  </a:lnTo>
                  <a:lnTo>
                    <a:pt x="5889117" y="18814"/>
                  </a:lnTo>
                  <a:lnTo>
                    <a:pt x="5889117" y="99819"/>
                  </a:lnTo>
                  <a:lnTo>
                    <a:pt x="5977863" y="99819"/>
                  </a:lnTo>
                  <a:lnTo>
                    <a:pt x="5977863" y="18814"/>
                  </a:lnTo>
                  <a:lnTo>
                    <a:pt x="6016516" y="0"/>
                  </a:lnTo>
                  <a:lnTo>
                    <a:pt x="6055169" y="18814"/>
                  </a:lnTo>
                  <a:lnTo>
                    <a:pt x="6055169" y="99819"/>
                  </a:lnTo>
                  <a:lnTo>
                    <a:pt x="6143915" y="99819"/>
                  </a:lnTo>
                  <a:lnTo>
                    <a:pt x="6143915" y="18814"/>
                  </a:lnTo>
                  <a:lnTo>
                    <a:pt x="6182568" y="0"/>
                  </a:lnTo>
                  <a:lnTo>
                    <a:pt x="6221221" y="18814"/>
                  </a:lnTo>
                  <a:lnTo>
                    <a:pt x="6221221" y="99819"/>
                  </a:lnTo>
                  <a:lnTo>
                    <a:pt x="6309967" y="99819"/>
                  </a:lnTo>
                  <a:lnTo>
                    <a:pt x="6309967" y="18814"/>
                  </a:lnTo>
                  <a:lnTo>
                    <a:pt x="6348620" y="0"/>
                  </a:lnTo>
                  <a:lnTo>
                    <a:pt x="6387273" y="18814"/>
                  </a:lnTo>
                  <a:lnTo>
                    <a:pt x="6387273" y="99819"/>
                  </a:lnTo>
                  <a:lnTo>
                    <a:pt x="6476019" y="99819"/>
                  </a:lnTo>
                  <a:lnTo>
                    <a:pt x="6476019" y="18814"/>
                  </a:lnTo>
                  <a:lnTo>
                    <a:pt x="6514672" y="0"/>
                  </a:lnTo>
                  <a:lnTo>
                    <a:pt x="6553325" y="18814"/>
                  </a:lnTo>
                  <a:lnTo>
                    <a:pt x="6553325" y="99819"/>
                  </a:lnTo>
                  <a:lnTo>
                    <a:pt x="6642071" y="99819"/>
                  </a:lnTo>
                  <a:lnTo>
                    <a:pt x="6642071" y="18814"/>
                  </a:lnTo>
                  <a:lnTo>
                    <a:pt x="6680724" y="0"/>
                  </a:lnTo>
                  <a:lnTo>
                    <a:pt x="6719377" y="18814"/>
                  </a:lnTo>
                  <a:lnTo>
                    <a:pt x="6719377" y="99819"/>
                  </a:lnTo>
                  <a:lnTo>
                    <a:pt x="6808123" y="99819"/>
                  </a:lnTo>
                  <a:lnTo>
                    <a:pt x="6808123" y="18814"/>
                  </a:lnTo>
                  <a:lnTo>
                    <a:pt x="6846776" y="0"/>
                  </a:lnTo>
                  <a:lnTo>
                    <a:pt x="6885429" y="18814"/>
                  </a:lnTo>
                  <a:lnTo>
                    <a:pt x="6885429" y="99819"/>
                  </a:lnTo>
                  <a:lnTo>
                    <a:pt x="6974175" y="99819"/>
                  </a:lnTo>
                  <a:lnTo>
                    <a:pt x="6974175" y="18814"/>
                  </a:lnTo>
                  <a:lnTo>
                    <a:pt x="7012828" y="0"/>
                  </a:lnTo>
                  <a:lnTo>
                    <a:pt x="7051481" y="18814"/>
                  </a:lnTo>
                  <a:lnTo>
                    <a:pt x="7051481" y="99819"/>
                  </a:lnTo>
                  <a:lnTo>
                    <a:pt x="7140227" y="99819"/>
                  </a:lnTo>
                  <a:lnTo>
                    <a:pt x="7140227" y="18814"/>
                  </a:lnTo>
                  <a:lnTo>
                    <a:pt x="7178880" y="0"/>
                  </a:lnTo>
                  <a:lnTo>
                    <a:pt x="7217533" y="18814"/>
                  </a:lnTo>
                  <a:lnTo>
                    <a:pt x="7217533" y="99819"/>
                  </a:lnTo>
                  <a:lnTo>
                    <a:pt x="7306279" y="99819"/>
                  </a:lnTo>
                  <a:lnTo>
                    <a:pt x="7306279" y="18814"/>
                  </a:lnTo>
                  <a:lnTo>
                    <a:pt x="7344932" y="0"/>
                  </a:lnTo>
                  <a:lnTo>
                    <a:pt x="7383585" y="18814"/>
                  </a:lnTo>
                  <a:lnTo>
                    <a:pt x="7383585" y="99819"/>
                  </a:lnTo>
                  <a:lnTo>
                    <a:pt x="7472331" y="99819"/>
                  </a:lnTo>
                  <a:lnTo>
                    <a:pt x="7472331" y="18814"/>
                  </a:lnTo>
                  <a:lnTo>
                    <a:pt x="7510984" y="0"/>
                  </a:lnTo>
                  <a:lnTo>
                    <a:pt x="7549637" y="18814"/>
                  </a:lnTo>
                  <a:lnTo>
                    <a:pt x="7549637" y="99819"/>
                  </a:lnTo>
                  <a:lnTo>
                    <a:pt x="7638383" y="99819"/>
                  </a:lnTo>
                  <a:lnTo>
                    <a:pt x="7638383" y="18814"/>
                  </a:lnTo>
                  <a:lnTo>
                    <a:pt x="7677036" y="0"/>
                  </a:lnTo>
                  <a:lnTo>
                    <a:pt x="7715689" y="18814"/>
                  </a:lnTo>
                  <a:lnTo>
                    <a:pt x="7715689" y="99819"/>
                  </a:lnTo>
                  <a:lnTo>
                    <a:pt x="7804435" y="99819"/>
                  </a:lnTo>
                  <a:lnTo>
                    <a:pt x="7804435" y="18814"/>
                  </a:lnTo>
                  <a:lnTo>
                    <a:pt x="7843088" y="0"/>
                  </a:lnTo>
                  <a:lnTo>
                    <a:pt x="7881741" y="18814"/>
                  </a:lnTo>
                  <a:lnTo>
                    <a:pt x="7881741" y="99819"/>
                  </a:lnTo>
                  <a:lnTo>
                    <a:pt x="7970487" y="99819"/>
                  </a:lnTo>
                  <a:lnTo>
                    <a:pt x="7970487" y="18814"/>
                  </a:lnTo>
                  <a:lnTo>
                    <a:pt x="8009140" y="0"/>
                  </a:lnTo>
                  <a:lnTo>
                    <a:pt x="8047793" y="18814"/>
                  </a:lnTo>
                  <a:lnTo>
                    <a:pt x="8047793" y="99819"/>
                  </a:lnTo>
                  <a:lnTo>
                    <a:pt x="8136538" y="99819"/>
                  </a:lnTo>
                  <a:lnTo>
                    <a:pt x="8136538" y="18814"/>
                  </a:lnTo>
                  <a:lnTo>
                    <a:pt x="8175192" y="0"/>
                  </a:lnTo>
                  <a:lnTo>
                    <a:pt x="8213844" y="18814"/>
                  </a:lnTo>
                  <a:lnTo>
                    <a:pt x="8213844" y="99819"/>
                  </a:lnTo>
                  <a:lnTo>
                    <a:pt x="8302590" y="99819"/>
                  </a:lnTo>
                  <a:lnTo>
                    <a:pt x="8302590" y="18814"/>
                  </a:lnTo>
                  <a:lnTo>
                    <a:pt x="8341244" y="0"/>
                  </a:lnTo>
                  <a:lnTo>
                    <a:pt x="8379896" y="18814"/>
                  </a:lnTo>
                  <a:lnTo>
                    <a:pt x="8379896" y="99819"/>
                  </a:lnTo>
                  <a:lnTo>
                    <a:pt x="8468642" y="99819"/>
                  </a:lnTo>
                  <a:lnTo>
                    <a:pt x="8468642" y="18814"/>
                  </a:lnTo>
                  <a:lnTo>
                    <a:pt x="8507296" y="0"/>
                  </a:lnTo>
                  <a:lnTo>
                    <a:pt x="8545948" y="18814"/>
                  </a:lnTo>
                  <a:lnTo>
                    <a:pt x="8545948" y="99819"/>
                  </a:lnTo>
                  <a:lnTo>
                    <a:pt x="8634694" y="99819"/>
                  </a:lnTo>
                  <a:lnTo>
                    <a:pt x="8634694" y="18814"/>
                  </a:lnTo>
                  <a:lnTo>
                    <a:pt x="8673348" y="0"/>
                  </a:lnTo>
                  <a:lnTo>
                    <a:pt x="8712000" y="18814"/>
                  </a:lnTo>
                  <a:lnTo>
                    <a:pt x="8712000" y="99819"/>
                  </a:lnTo>
                  <a:lnTo>
                    <a:pt x="8800746" y="99819"/>
                  </a:lnTo>
                  <a:lnTo>
                    <a:pt x="8800746" y="18814"/>
                  </a:lnTo>
                  <a:lnTo>
                    <a:pt x="8839400" y="0"/>
                  </a:lnTo>
                  <a:lnTo>
                    <a:pt x="8878052" y="18814"/>
                  </a:lnTo>
                  <a:lnTo>
                    <a:pt x="8878052" y="99819"/>
                  </a:lnTo>
                  <a:lnTo>
                    <a:pt x="8966798" y="99819"/>
                  </a:lnTo>
                  <a:lnTo>
                    <a:pt x="8966798" y="18814"/>
                  </a:lnTo>
                  <a:lnTo>
                    <a:pt x="9005452" y="0"/>
                  </a:lnTo>
                  <a:lnTo>
                    <a:pt x="9044104" y="18814"/>
                  </a:lnTo>
                  <a:lnTo>
                    <a:pt x="9044104" y="99819"/>
                  </a:lnTo>
                  <a:lnTo>
                    <a:pt x="9132850" y="99819"/>
                  </a:lnTo>
                  <a:lnTo>
                    <a:pt x="9132850" y="18814"/>
                  </a:lnTo>
                  <a:lnTo>
                    <a:pt x="9171504" y="0"/>
                  </a:lnTo>
                  <a:lnTo>
                    <a:pt x="9210156" y="18814"/>
                  </a:lnTo>
                  <a:lnTo>
                    <a:pt x="9210156" y="99819"/>
                  </a:lnTo>
                  <a:lnTo>
                    <a:pt x="9298902" y="99819"/>
                  </a:lnTo>
                  <a:lnTo>
                    <a:pt x="9298902" y="18814"/>
                  </a:lnTo>
                  <a:lnTo>
                    <a:pt x="9337556" y="0"/>
                  </a:lnTo>
                  <a:lnTo>
                    <a:pt x="9376208" y="18814"/>
                  </a:lnTo>
                  <a:lnTo>
                    <a:pt x="9376208" y="99819"/>
                  </a:lnTo>
                  <a:lnTo>
                    <a:pt x="9464954" y="99819"/>
                  </a:lnTo>
                  <a:lnTo>
                    <a:pt x="9464954" y="18814"/>
                  </a:lnTo>
                  <a:lnTo>
                    <a:pt x="9503608" y="0"/>
                  </a:lnTo>
                  <a:lnTo>
                    <a:pt x="9542260" y="18814"/>
                  </a:lnTo>
                  <a:lnTo>
                    <a:pt x="9542260" y="99819"/>
                  </a:lnTo>
                  <a:lnTo>
                    <a:pt x="9631006" y="99819"/>
                  </a:lnTo>
                  <a:lnTo>
                    <a:pt x="9631006" y="18814"/>
                  </a:lnTo>
                  <a:lnTo>
                    <a:pt x="9669660" y="0"/>
                  </a:lnTo>
                  <a:lnTo>
                    <a:pt x="9708312" y="18814"/>
                  </a:lnTo>
                  <a:lnTo>
                    <a:pt x="9708312" y="99819"/>
                  </a:lnTo>
                  <a:lnTo>
                    <a:pt x="9797058" y="99819"/>
                  </a:lnTo>
                  <a:lnTo>
                    <a:pt x="9797058" y="18814"/>
                  </a:lnTo>
                  <a:lnTo>
                    <a:pt x="9835712" y="0"/>
                  </a:lnTo>
                  <a:lnTo>
                    <a:pt x="9874364" y="18814"/>
                  </a:lnTo>
                  <a:lnTo>
                    <a:pt x="9874364" y="99819"/>
                  </a:lnTo>
                  <a:lnTo>
                    <a:pt x="9963115" y="99819"/>
                  </a:lnTo>
                  <a:lnTo>
                    <a:pt x="9963115" y="18814"/>
                  </a:lnTo>
                  <a:lnTo>
                    <a:pt x="10001767" y="0"/>
                  </a:lnTo>
                  <a:lnTo>
                    <a:pt x="10040421" y="18814"/>
                  </a:lnTo>
                  <a:lnTo>
                    <a:pt x="10040421" y="653829"/>
                  </a:lnTo>
                  <a:lnTo>
                    <a:pt x="9963115" y="653829"/>
                  </a:lnTo>
                  <a:lnTo>
                    <a:pt x="9963115" y="652442"/>
                  </a:lnTo>
                  <a:lnTo>
                    <a:pt x="9874364" y="652442"/>
                  </a:lnTo>
                  <a:lnTo>
                    <a:pt x="9874364" y="653829"/>
                  </a:lnTo>
                  <a:lnTo>
                    <a:pt x="9797058" y="653829"/>
                  </a:lnTo>
                  <a:lnTo>
                    <a:pt x="9797058" y="652442"/>
                  </a:lnTo>
                  <a:lnTo>
                    <a:pt x="9708312" y="652442"/>
                  </a:lnTo>
                  <a:lnTo>
                    <a:pt x="9708312" y="653829"/>
                  </a:lnTo>
                  <a:lnTo>
                    <a:pt x="9631006" y="653829"/>
                  </a:lnTo>
                  <a:lnTo>
                    <a:pt x="9631006" y="652442"/>
                  </a:lnTo>
                  <a:lnTo>
                    <a:pt x="9542260" y="652442"/>
                  </a:lnTo>
                  <a:lnTo>
                    <a:pt x="9542260" y="653829"/>
                  </a:lnTo>
                  <a:lnTo>
                    <a:pt x="9464954" y="653829"/>
                  </a:lnTo>
                  <a:lnTo>
                    <a:pt x="9464954" y="652442"/>
                  </a:lnTo>
                  <a:lnTo>
                    <a:pt x="9376208" y="652442"/>
                  </a:lnTo>
                  <a:lnTo>
                    <a:pt x="9376208" y="653829"/>
                  </a:lnTo>
                  <a:lnTo>
                    <a:pt x="9298902" y="653829"/>
                  </a:lnTo>
                  <a:lnTo>
                    <a:pt x="9298902" y="652442"/>
                  </a:lnTo>
                  <a:lnTo>
                    <a:pt x="9210156" y="652442"/>
                  </a:lnTo>
                  <a:lnTo>
                    <a:pt x="9210156" y="653829"/>
                  </a:lnTo>
                  <a:lnTo>
                    <a:pt x="9132850" y="653829"/>
                  </a:lnTo>
                  <a:lnTo>
                    <a:pt x="9132850" y="652442"/>
                  </a:lnTo>
                  <a:lnTo>
                    <a:pt x="9044104" y="652442"/>
                  </a:lnTo>
                  <a:lnTo>
                    <a:pt x="9044104" y="653829"/>
                  </a:lnTo>
                  <a:lnTo>
                    <a:pt x="8966798" y="653829"/>
                  </a:lnTo>
                  <a:lnTo>
                    <a:pt x="8966798" y="652442"/>
                  </a:lnTo>
                  <a:lnTo>
                    <a:pt x="8878052" y="652442"/>
                  </a:lnTo>
                  <a:lnTo>
                    <a:pt x="8878052" y="653829"/>
                  </a:lnTo>
                  <a:lnTo>
                    <a:pt x="8800746" y="653829"/>
                  </a:lnTo>
                  <a:lnTo>
                    <a:pt x="8800746" y="652442"/>
                  </a:lnTo>
                  <a:lnTo>
                    <a:pt x="8712000" y="652442"/>
                  </a:lnTo>
                  <a:lnTo>
                    <a:pt x="8712000" y="653829"/>
                  </a:lnTo>
                  <a:lnTo>
                    <a:pt x="8634694" y="653829"/>
                  </a:lnTo>
                  <a:lnTo>
                    <a:pt x="8634694" y="652442"/>
                  </a:lnTo>
                  <a:lnTo>
                    <a:pt x="8545948" y="652442"/>
                  </a:lnTo>
                  <a:lnTo>
                    <a:pt x="8545948" y="653829"/>
                  </a:lnTo>
                  <a:lnTo>
                    <a:pt x="8468642" y="653829"/>
                  </a:lnTo>
                  <a:lnTo>
                    <a:pt x="8468642" y="652442"/>
                  </a:lnTo>
                  <a:lnTo>
                    <a:pt x="8379896" y="652442"/>
                  </a:lnTo>
                  <a:lnTo>
                    <a:pt x="8379896" y="653829"/>
                  </a:lnTo>
                  <a:lnTo>
                    <a:pt x="8302590" y="653829"/>
                  </a:lnTo>
                  <a:lnTo>
                    <a:pt x="8302590" y="652442"/>
                  </a:lnTo>
                  <a:lnTo>
                    <a:pt x="8213844" y="652442"/>
                  </a:lnTo>
                  <a:lnTo>
                    <a:pt x="8213844" y="653829"/>
                  </a:lnTo>
                  <a:lnTo>
                    <a:pt x="8136538" y="653829"/>
                  </a:lnTo>
                  <a:lnTo>
                    <a:pt x="8136538" y="652442"/>
                  </a:lnTo>
                  <a:lnTo>
                    <a:pt x="8047793" y="652442"/>
                  </a:lnTo>
                  <a:lnTo>
                    <a:pt x="8047793" y="653829"/>
                  </a:lnTo>
                  <a:lnTo>
                    <a:pt x="7970487" y="653829"/>
                  </a:lnTo>
                  <a:lnTo>
                    <a:pt x="7970487" y="652442"/>
                  </a:lnTo>
                  <a:lnTo>
                    <a:pt x="7881741" y="652442"/>
                  </a:lnTo>
                  <a:lnTo>
                    <a:pt x="7881741" y="653829"/>
                  </a:lnTo>
                  <a:lnTo>
                    <a:pt x="7804435" y="653829"/>
                  </a:lnTo>
                  <a:lnTo>
                    <a:pt x="7804435" y="652442"/>
                  </a:lnTo>
                  <a:lnTo>
                    <a:pt x="7715689" y="652442"/>
                  </a:lnTo>
                  <a:lnTo>
                    <a:pt x="7715689" y="653829"/>
                  </a:lnTo>
                  <a:lnTo>
                    <a:pt x="7638383" y="653829"/>
                  </a:lnTo>
                  <a:lnTo>
                    <a:pt x="7638383" y="652442"/>
                  </a:lnTo>
                  <a:lnTo>
                    <a:pt x="7549637" y="652442"/>
                  </a:lnTo>
                  <a:lnTo>
                    <a:pt x="7549637" y="653829"/>
                  </a:lnTo>
                  <a:lnTo>
                    <a:pt x="7472331" y="653829"/>
                  </a:lnTo>
                  <a:lnTo>
                    <a:pt x="7472331" y="652442"/>
                  </a:lnTo>
                  <a:lnTo>
                    <a:pt x="7383585" y="652442"/>
                  </a:lnTo>
                  <a:lnTo>
                    <a:pt x="7383585" y="653829"/>
                  </a:lnTo>
                  <a:lnTo>
                    <a:pt x="7306279" y="653829"/>
                  </a:lnTo>
                  <a:lnTo>
                    <a:pt x="7306279" y="652442"/>
                  </a:lnTo>
                  <a:lnTo>
                    <a:pt x="7217533" y="652442"/>
                  </a:lnTo>
                  <a:lnTo>
                    <a:pt x="7217533" y="653829"/>
                  </a:lnTo>
                  <a:lnTo>
                    <a:pt x="7140227" y="653829"/>
                  </a:lnTo>
                  <a:lnTo>
                    <a:pt x="7140227" y="652442"/>
                  </a:lnTo>
                  <a:lnTo>
                    <a:pt x="7051481" y="652442"/>
                  </a:lnTo>
                  <a:lnTo>
                    <a:pt x="7051481" y="653829"/>
                  </a:lnTo>
                  <a:lnTo>
                    <a:pt x="6974175" y="653829"/>
                  </a:lnTo>
                  <a:lnTo>
                    <a:pt x="6974175" y="652442"/>
                  </a:lnTo>
                  <a:lnTo>
                    <a:pt x="6885429" y="652442"/>
                  </a:lnTo>
                  <a:lnTo>
                    <a:pt x="6885429" y="653829"/>
                  </a:lnTo>
                  <a:lnTo>
                    <a:pt x="6808123" y="653829"/>
                  </a:lnTo>
                  <a:lnTo>
                    <a:pt x="6808123" y="652442"/>
                  </a:lnTo>
                  <a:lnTo>
                    <a:pt x="6719377" y="652442"/>
                  </a:lnTo>
                  <a:lnTo>
                    <a:pt x="6719377" y="653829"/>
                  </a:lnTo>
                  <a:lnTo>
                    <a:pt x="6642071" y="653829"/>
                  </a:lnTo>
                  <a:lnTo>
                    <a:pt x="6642071" y="652442"/>
                  </a:lnTo>
                  <a:lnTo>
                    <a:pt x="6553325" y="652442"/>
                  </a:lnTo>
                  <a:lnTo>
                    <a:pt x="6553325" y="653829"/>
                  </a:lnTo>
                  <a:lnTo>
                    <a:pt x="6476019" y="653829"/>
                  </a:lnTo>
                  <a:lnTo>
                    <a:pt x="6476019" y="652442"/>
                  </a:lnTo>
                  <a:lnTo>
                    <a:pt x="6387273" y="652442"/>
                  </a:lnTo>
                  <a:lnTo>
                    <a:pt x="6387273" y="653829"/>
                  </a:lnTo>
                  <a:lnTo>
                    <a:pt x="6309967" y="653829"/>
                  </a:lnTo>
                  <a:lnTo>
                    <a:pt x="6309967" y="652442"/>
                  </a:lnTo>
                  <a:lnTo>
                    <a:pt x="6221221" y="652442"/>
                  </a:lnTo>
                  <a:lnTo>
                    <a:pt x="6221221" y="653829"/>
                  </a:lnTo>
                  <a:lnTo>
                    <a:pt x="6143915" y="653829"/>
                  </a:lnTo>
                  <a:lnTo>
                    <a:pt x="6143915" y="652442"/>
                  </a:lnTo>
                  <a:lnTo>
                    <a:pt x="6055169" y="652442"/>
                  </a:lnTo>
                  <a:lnTo>
                    <a:pt x="6055169" y="653829"/>
                  </a:lnTo>
                  <a:lnTo>
                    <a:pt x="5977863" y="653829"/>
                  </a:lnTo>
                  <a:lnTo>
                    <a:pt x="5977863" y="652442"/>
                  </a:lnTo>
                  <a:lnTo>
                    <a:pt x="5889117" y="652442"/>
                  </a:lnTo>
                  <a:lnTo>
                    <a:pt x="5889117" y="653829"/>
                  </a:lnTo>
                  <a:lnTo>
                    <a:pt x="5811811" y="653829"/>
                  </a:lnTo>
                  <a:lnTo>
                    <a:pt x="5811811" y="652442"/>
                  </a:lnTo>
                  <a:lnTo>
                    <a:pt x="5723065" y="652442"/>
                  </a:lnTo>
                  <a:lnTo>
                    <a:pt x="5723065" y="653829"/>
                  </a:lnTo>
                  <a:lnTo>
                    <a:pt x="5645759" y="653829"/>
                  </a:lnTo>
                  <a:lnTo>
                    <a:pt x="5645759" y="652442"/>
                  </a:lnTo>
                  <a:lnTo>
                    <a:pt x="5557013" y="652442"/>
                  </a:lnTo>
                  <a:lnTo>
                    <a:pt x="5557013" y="653829"/>
                  </a:lnTo>
                  <a:lnTo>
                    <a:pt x="5479707" y="653829"/>
                  </a:lnTo>
                  <a:lnTo>
                    <a:pt x="5479707" y="652442"/>
                  </a:lnTo>
                  <a:lnTo>
                    <a:pt x="5390961" y="652442"/>
                  </a:lnTo>
                  <a:lnTo>
                    <a:pt x="5390961" y="653829"/>
                  </a:lnTo>
                  <a:lnTo>
                    <a:pt x="5313655" y="653829"/>
                  </a:lnTo>
                  <a:lnTo>
                    <a:pt x="5313655" y="652442"/>
                  </a:lnTo>
                  <a:lnTo>
                    <a:pt x="5224909" y="652442"/>
                  </a:lnTo>
                  <a:lnTo>
                    <a:pt x="5224909" y="653829"/>
                  </a:lnTo>
                  <a:lnTo>
                    <a:pt x="5147603" y="653829"/>
                  </a:lnTo>
                  <a:lnTo>
                    <a:pt x="5147603" y="652442"/>
                  </a:lnTo>
                  <a:lnTo>
                    <a:pt x="5058857" y="652442"/>
                  </a:lnTo>
                  <a:lnTo>
                    <a:pt x="5058857" y="653829"/>
                  </a:lnTo>
                  <a:lnTo>
                    <a:pt x="4981551" y="653829"/>
                  </a:lnTo>
                  <a:lnTo>
                    <a:pt x="4981551" y="652442"/>
                  </a:lnTo>
                  <a:lnTo>
                    <a:pt x="4892805" y="652442"/>
                  </a:lnTo>
                  <a:lnTo>
                    <a:pt x="4892805" y="653829"/>
                  </a:lnTo>
                  <a:lnTo>
                    <a:pt x="4815499" y="653829"/>
                  </a:lnTo>
                  <a:lnTo>
                    <a:pt x="4815499" y="652442"/>
                  </a:lnTo>
                  <a:lnTo>
                    <a:pt x="4726753" y="652442"/>
                  </a:lnTo>
                  <a:lnTo>
                    <a:pt x="4726753" y="653829"/>
                  </a:lnTo>
                  <a:lnTo>
                    <a:pt x="4649447" y="653829"/>
                  </a:lnTo>
                  <a:lnTo>
                    <a:pt x="4649447" y="652442"/>
                  </a:lnTo>
                  <a:lnTo>
                    <a:pt x="4560701" y="652442"/>
                  </a:lnTo>
                  <a:lnTo>
                    <a:pt x="4560701" y="653829"/>
                  </a:lnTo>
                  <a:lnTo>
                    <a:pt x="4483395" y="653829"/>
                  </a:lnTo>
                  <a:lnTo>
                    <a:pt x="4483395" y="652442"/>
                  </a:lnTo>
                  <a:lnTo>
                    <a:pt x="4394649" y="652442"/>
                  </a:lnTo>
                  <a:lnTo>
                    <a:pt x="4394649" y="653829"/>
                  </a:lnTo>
                  <a:lnTo>
                    <a:pt x="4317343" y="653829"/>
                  </a:lnTo>
                  <a:lnTo>
                    <a:pt x="4317343" y="652442"/>
                  </a:lnTo>
                  <a:lnTo>
                    <a:pt x="4228597" y="652442"/>
                  </a:lnTo>
                  <a:lnTo>
                    <a:pt x="4228597" y="653829"/>
                  </a:lnTo>
                  <a:lnTo>
                    <a:pt x="4151291" y="653829"/>
                  </a:lnTo>
                  <a:lnTo>
                    <a:pt x="4151291" y="652442"/>
                  </a:lnTo>
                  <a:lnTo>
                    <a:pt x="4062545" y="652442"/>
                  </a:lnTo>
                  <a:lnTo>
                    <a:pt x="4062545" y="653829"/>
                  </a:lnTo>
                  <a:lnTo>
                    <a:pt x="3985239" y="653829"/>
                  </a:lnTo>
                  <a:lnTo>
                    <a:pt x="3985239" y="652442"/>
                  </a:lnTo>
                  <a:lnTo>
                    <a:pt x="3896501" y="652442"/>
                  </a:lnTo>
                  <a:lnTo>
                    <a:pt x="3896501" y="653829"/>
                  </a:lnTo>
                  <a:lnTo>
                    <a:pt x="3819195" y="653829"/>
                  </a:lnTo>
                  <a:lnTo>
                    <a:pt x="3819195" y="652442"/>
                  </a:lnTo>
                  <a:lnTo>
                    <a:pt x="3730449" y="652442"/>
                  </a:lnTo>
                  <a:lnTo>
                    <a:pt x="3730449" y="653829"/>
                  </a:lnTo>
                  <a:lnTo>
                    <a:pt x="3653144" y="653829"/>
                  </a:lnTo>
                  <a:lnTo>
                    <a:pt x="3653144" y="652442"/>
                  </a:lnTo>
                  <a:lnTo>
                    <a:pt x="3564398" y="652442"/>
                  </a:lnTo>
                  <a:lnTo>
                    <a:pt x="3564398" y="653829"/>
                  </a:lnTo>
                  <a:lnTo>
                    <a:pt x="3487092" y="653829"/>
                  </a:lnTo>
                  <a:lnTo>
                    <a:pt x="3487092" y="652442"/>
                  </a:lnTo>
                  <a:lnTo>
                    <a:pt x="3398347" y="652442"/>
                  </a:lnTo>
                  <a:lnTo>
                    <a:pt x="3398347" y="653829"/>
                  </a:lnTo>
                  <a:lnTo>
                    <a:pt x="3321040" y="653829"/>
                  </a:lnTo>
                  <a:lnTo>
                    <a:pt x="3321040" y="652442"/>
                  </a:lnTo>
                  <a:lnTo>
                    <a:pt x="3232296" y="652442"/>
                  </a:lnTo>
                  <a:lnTo>
                    <a:pt x="3232296" y="653829"/>
                  </a:lnTo>
                  <a:lnTo>
                    <a:pt x="3154990" y="653829"/>
                  </a:lnTo>
                  <a:lnTo>
                    <a:pt x="3154990" y="652442"/>
                  </a:lnTo>
                  <a:lnTo>
                    <a:pt x="3066244" y="652442"/>
                  </a:lnTo>
                  <a:lnTo>
                    <a:pt x="3066244" y="653829"/>
                  </a:lnTo>
                  <a:lnTo>
                    <a:pt x="2988938" y="653829"/>
                  </a:lnTo>
                  <a:lnTo>
                    <a:pt x="2988938" y="652442"/>
                  </a:lnTo>
                  <a:lnTo>
                    <a:pt x="2900192" y="652442"/>
                  </a:lnTo>
                  <a:lnTo>
                    <a:pt x="2900192" y="653829"/>
                  </a:lnTo>
                  <a:lnTo>
                    <a:pt x="2822886" y="653829"/>
                  </a:lnTo>
                  <a:lnTo>
                    <a:pt x="2822886" y="652442"/>
                  </a:lnTo>
                  <a:lnTo>
                    <a:pt x="2734140" y="652442"/>
                  </a:lnTo>
                  <a:lnTo>
                    <a:pt x="2734140" y="653829"/>
                  </a:lnTo>
                  <a:lnTo>
                    <a:pt x="2656833" y="653829"/>
                  </a:lnTo>
                  <a:lnTo>
                    <a:pt x="2656833" y="652442"/>
                  </a:lnTo>
                  <a:lnTo>
                    <a:pt x="2568087" y="652442"/>
                  </a:lnTo>
                  <a:lnTo>
                    <a:pt x="2568087" y="653829"/>
                  </a:lnTo>
                  <a:lnTo>
                    <a:pt x="2490781" y="653829"/>
                  </a:lnTo>
                  <a:lnTo>
                    <a:pt x="2490781" y="652442"/>
                  </a:lnTo>
                  <a:lnTo>
                    <a:pt x="2402035" y="652442"/>
                  </a:lnTo>
                  <a:lnTo>
                    <a:pt x="2402035" y="653829"/>
                  </a:lnTo>
                  <a:lnTo>
                    <a:pt x="2324728" y="653829"/>
                  </a:lnTo>
                  <a:lnTo>
                    <a:pt x="2324728" y="652442"/>
                  </a:lnTo>
                  <a:lnTo>
                    <a:pt x="2235983" y="652442"/>
                  </a:lnTo>
                  <a:lnTo>
                    <a:pt x="2235983" y="653829"/>
                  </a:lnTo>
                  <a:lnTo>
                    <a:pt x="2158677" y="653829"/>
                  </a:lnTo>
                  <a:lnTo>
                    <a:pt x="2158677" y="652442"/>
                  </a:lnTo>
                  <a:lnTo>
                    <a:pt x="2069930" y="652442"/>
                  </a:lnTo>
                  <a:lnTo>
                    <a:pt x="2069930" y="653829"/>
                  </a:lnTo>
                  <a:lnTo>
                    <a:pt x="1992624" y="653829"/>
                  </a:lnTo>
                  <a:lnTo>
                    <a:pt x="1992624" y="652442"/>
                  </a:lnTo>
                  <a:lnTo>
                    <a:pt x="1903879" y="652442"/>
                  </a:lnTo>
                  <a:lnTo>
                    <a:pt x="1903879" y="653829"/>
                  </a:lnTo>
                  <a:lnTo>
                    <a:pt x="1826572" y="653829"/>
                  </a:lnTo>
                  <a:lnTo>
                    <a:pt x="1826572" y="652442"/>
                  </a:lnTo>
                  <a:lnTo>
                    <a:pt x="1737825" y="652442"/>
                  </a:lnTo>
                  <a:lnTo>
                    <a:pt x="1737825" y="653829"/>
                  </a:lnTo>
                  <a:lnTo>
                    <a:pt x="1660518" y="653829"/>
                  </a:lnTo>
                  <a:lnTo>
                    <a:pt x="1660518" y="652442"/>
                  </a:lnTo>
                  <a:lnTo>
                    <a:pt x="1571773" y="652442"/>
                  </a:lnTo>
                  <a:lnTo>
                    <a:pt x="1571773" y="653829"/>
                  </a:lnTo>
                  <a:lnTo>
                    <a:pt x="1494467" y="653829"/>
                  </a:lnTo>
                  <a:lnTo>
                    <a:pt x="1494467" y="652442"/>
                  </a:lnTo>
                  <a:lnTo>
                    <a:pt x="1405720" y="652442"/>
                  </a:lnTo>
                  <a:lnTo>
                    <a:pt x="1405720" y="653829"/>
                  </a:lnTo>
                  <a:lnTo>
                    <a:pt x="1328415" y="653829"/>
                  </a:lnTo>
                  <a:lnTo>
                    <a:pt x="1328415" y="652442"/>
                  </a:lnTo>
                  <a:lnTo>
                    <a:pt x="1239667" y="652442"/>
                  </a:lnTo>
                  <a:lnTo>
                    <a:pt x="1239667" y="653829"/>
                  </a:lnTo>
                  <a:lnTo>
                    <a:pt x="1162361" y="653829"/>
                  </a:lnTo>
                  <a:lnTo>
                    <a:pt x="1162361" y="652442"/>
                  </a:lnTo>
                  <a:lnTo>
                    <a:pt x="1073616" y="652442"/>
                  </a:lnTo>
                  <a:lnTo>
                    <a:pt x="1073616" y="653829"/>
                  </a:lnTo>
                  <a:lnTo>
                    <a:pt x="996311" y="653829"/>
                  </a:lnTo>
                  <a:lnTo>
                    <a:pt x="996311" y="652442"/>
                  </a:lnTo>
                  <a:lnTo>
                    <a:pt x="907564" y="652442"/>
                  </a:lnTo>
                  <a:lnTo>
                    <a:pt x="907564" y="653829"/>
                  </a:lnTo>
                  <a:lnTo>
                    <a:pt x="830258" y="653829"/>
                  </a:lnTo>
                  <a:lnTo>
                    <a:pt x="830258" y="652442"/>
                  </a:lnTo>
                  <a:lnTo>
                    <a:pt x="741512" y="652442"/>
                  </a:lnTo>
                  <a:lnTo>
                    <a:pt x="741512" y="653829"/>
                  </a:lnTo>
                  <a:lnTo>
                    <a:pt x="664206" y="653829"/>
                  </a:lnTo>
                  <a:lnTo>
                    <a:pt x="664206" y="652442"/>
                  </a:lnTo>
                  <a:lnTo>
                    <a:pt x="575461" y="652442"/>
                  </a:lnTo>
                  <a:lnTo>
                    <a:pt x="575461" y="653829"/>
                  </a:lnTo>
                  <a:lnTo>
                    <a:pt x="498155" y="653829"/>
                  </a:lnTo>
                  <a:lnTo>
                    <a:pt x="498155" y="652442"/>
                  </a:lnTo>
                  <a:lnTo>
                    <a:pt x="409409" y="652442"/>
                  </a:lnTo>
                  <a:lnTo>
                    <a:pt x="409409" y="653829"/>
                  </a:lnTo>
                  <a:lnTo>
                    <a:pt x="332103" y="653829"/>
                  </a:lnTo>
                  <a:lnTo>
                    <a:pt x="332103" y="652442"/>
                  </a:lnTo>
                  <a:lnTo>
                    <a:pt x="243357" y="652442"/>
                  </a:lnTo>
                  <a:lnTo>
                    <a:pt x="243357" y="653829"/>
                  </a:lnTo>
                  <a:lnTo>
                    <a:pt x="166051" y="653829"/>
                  </a:lnTo>
                  <a:lnTo>
                    <a:pt x="166051" y="652442"/>
                  </a:lnTo>
                  <a:lnTo>
                    <a:pt x="77306" y="652442"/>
                  </a:lnTo>
                  <a:lnTo>
                    <a:pt x="77306" y="653829"/>
                  </a:lnTo>
                  <a:lnTo>
                    <a:pt x="0" y="653829"/>
                  </a:lnTo>
                  <a:lnTo>
                    <a:pt x="0" y="18814"/>
                  </a:lnTo>
                  <a:close/>
                </a:path>
              </a:pathLst>
            </a:custGeom>
            <a:solidFill>
              <a:srgbClr val="FFC000">
                <a:lumMod val="60000"/>
                <a:lumOff val="40000"/>
              </a:srgbClr>
            </a:solidFill>
            <a:ln w="3175" cap="flat" cmpd="sng" algn="ctr">
              <a:solidFill>
                <a:srgbClr val="FFC000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18" name="正方形/長方形 117">
              <a:extLst>
                <a:ext uri="{FF2B5EF4-FFF2-40B4-BE49-F238E27FC236}">
                  <a16:creationId xmlns:a16="http://schemas.microsoft.com/office/drawing/2014/main" id="{ADBD5EA3-D390-4630-9C72-E0E456DE45F8}"/>
                </a:ext>
              </a:extLst>
            </p:cNvPr>
            <p:cNvSpPr/>
            <p:nvPr/>
          </p:nvSpPr>
          <p:spPr>
            <a:xfrm>
              <a:off x="2953131" y="5324476"/>
              <a:ext cx="2295144" cy="553692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19" name="正方形/長方形 118">
              <a:extLst>
                <a:ext uri="{FF2B5EF4-FFF2-40B4-BE49-F238E27FC236}">
                  <a16:creationId xmlns:a16="http://schemas.microsoft.com/office/drawing/2014/main" id="{1A326CDD-1C91-4329-826B-56A01BDE1139}"/>
                </a:ext>
              </a:extLst>
            </p:cNvPr>
            <p:cNvSpPr/>
            <p:nvPr/>
          </p:nvSpPr>
          <p:spPr>
            <a:xfrm>
              <a:off x="2953131" y="5527676"/>
              <a:ext cx="2295144" cy="127957"/>
            </a:xfrm>
            <a:prstGeom prst="rect">
              <a:avLst/>
            </a:prstGeom>
            <a:pattFill prst="dk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20" name="グループ化 119">
              <a:extLst>
                <a:ext uri="{FF2B5EF4-FFF2-40B4-BE49-F238E27FC236}">
                  <a16:creationId xmlns:a16="http://schemas.microsoft.com/office/drawing/2014/main" id="{A4267F85-BBA1-4DB0-9424-857A2612B95F}"/>
                </a:ext>
              </a:extLst>
            </p:cNvPr>
            <p:cNvGrpSpPr/>
            <p:nvPr/>
          </p:nvGrpSpPr>
          <p:grpSpPr>
            <a:xfrm>
              <a:off x="2953131" y="5505703"/>
              <a:ext cx="2295144" cy="160658"/>
              <a:chOff x="2953131" y="5420657"/>
              <a:chExt cx="2295144" cy="263551"/>
            </a:xfrm>
            <a:solidFill>
              <a:srgbClr val="663300"/>
            </a:solidFill>
          </p:grpSpPr>
          <p:sp>
            <p:nvSpPr>
              <p:cNvPr id="175" name="正方形/長方形 174">
                <a:extLst>
                  <a:ext uri="{FF2B5EF4-FFF2-40B4-BE49-F238E27FC236}">
                    <a16:creationId xmlns:a16="http://schemas.microsoft.com/office/drawing/2014/main" id="{4FBA5D4D-56AF-41C3-8D75-EC08BF0729CE}"/>
                  </a:ext>
                </a:extLst>
              </p:cNvPr>
              <p:cNvSpPr/>
              <p:nvPr/>
            </p:nvSpPr>
            <p:spPr>
              <a:xfrm>
                <a:off x="2953131" y="5638489"/>
                <a:ext cx="2295144" cy="45719"/>
              </a:xfrm>
              <a:prstGeom prst="rect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" name="正方形/長方形 175">
                <a:extLst>
                  <a:ext uri="{FF2B5EF4-FFF2-40B4-BE49-F238E27FC236}">
                    <a16:creationId xmlns:a16="http://schemas.microsoft.com/office/drawing/2014/main" id="{10CB9AC0-EE72-4BE8-A72C-9C15E0AC9EE4}"/>
                  </a:ext>
                </a:extLst>
              </p:cNvPr>
              <p:cNvSpPr/>
              <p:nvPr/>
            </p:nvSpPr>
            <p:spPr>
              <a:xfrm>
                <a:off x="2953131" y="5420657"/>
                <a:ext cx="2295144" cy="45719"/>
              </a:xfrm>
              <a:prstGeom prst="rect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21" name="正方形/長方形 120">
              <a:extLst>
                <a:ext uri="{FF2B5EF4-FFF2-40B4-BE49-F238E27FC236}">
                  <a16:creationId xmlns:a16="http://schemas.microsoft.com/office/drawing/2014/main" id="{F50B2A91-34FD-46D8-AC77-627805C9090F}"/>
                </a:ext>
              </a:extLst>
            </p:cNvPr>
            <p:cNvSpPr/>
            <p:nvPr/>
          </p:nvSpPr>
          <p:spPr>
            <a:xfrm>
              <a:off x="2571750" y="5365750"/>
              <a:ext cx="2962275" cy="45719"/>
            </a:xfrm>
            <a:prstGeom prst="rect">
              <a:avLst/>
            </a:prstGeom>
            <a:pattFill prst="dkVert">
              <a:fgClr>
                <a:sysClr val="windowText" lastClr="000000"/>
              </a:fgClr>
              <a:bgClr>
                <a:srgbClr val="ED7D31">
                  <a:lumMod val="75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2" name="台形 121">
              <a:extLst>
                <a:ext uri="{FF2B5EF4-FFF2-40B4-BE49-F238E27FC236}">
                  <a16:creationId xmlns:a16="http://schemas.microsoft.com/office/drawing/2014/main" id="{CD2280BC-98A9-4F2D-96C5-559050B6AE76}"/>
                </a:ext>
              </a:extLst>
            </p:cNvPr>
            <p:cNvSpPr/>
            <p:nvPr/>
          </p:nvSpPr>
          <p:spPr>
            <a:xfrm flipV="1">
              <a:off x="2070099" y="5203824"/>
              <a:ext cx="3963989" cy="180976"/>
            </a:xfrm>
            <a:prstGeom prst="trapezoid">
              <a:avLst>
                <a:gd name="adj" fmla="val 256495"/>
              </a:avLst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3" name="フリーフォーム: 図形 122">
              <a:extLst>
                <a:ext uri="{FF2B5EF4-FFF2-40B4-BE49-F238E27FC236}">
                  <a16:creationId xmlns:a16="http://schemas.microsoft.com/office/drawing/2014/main" id="{E05B1B0F-F52C-44BA-A70A-0B5B1A1312CD}"/>
                </a:ext>
              </a:extLst>
            </p:cNvPr>
            <p:cNvSpPr/>
            <p:nvPr/>
          </p:nvSpPr>
          <p:spPr>
            <a:xfrm flipV="1">
              <a:off x="2070099" y="5162551"/>
              <a:ext cx="3963989" cy="161925"/>
            </a:xfrm>
            <a:custGeom>
              <a:avLst/>
              <a:gdLst>
                <a:gd name="connsiteX0" fmla="*/ 725231 w 3963989"/>
                <a:gd name="connsiteY0" fmla="*/ 161925 h 161925"/>
                <a:gd name="connsiteX1" fmla="*/ 3238759 w 3963989"/>
                <a:gd name="connsiteY1" fmla="*/ 161925 h 161925"/>
                <a:gd name="connsiteX2" fmla="*/ 3359723 w 3963989"/>
                <a:gd name="connsiteY2" fmla="*/ 120650 h 161925"/>
                <a:gd name="connsiteX3" fmla="*/ 3963989 w 3963989"/>
                <a:gd name="connsiteY3" fmla="*/ 120650 h 161925"/>
                <a:gd name="connsiteX4" fmla="*/ 3371851 w 3963989"/>
                <a:gd name="connsiteY4" fmla="*/ 0 h 161925"/>
                <a:gd name="connsiteX5" fmla="*/ 592138 w 3963989"/>
                <a:gd name="connsiteY5" fmla="*/ 0 h 161925"/>
                <a:gd name="connsiteX6" fmla="*/ 0 w 3963989"/>
                <a:gd name="connsiteY6" fmla="*/ 120650 h 161925"/>
                <a:gd name="connsiteX7" fmla="*/ 604268 w 3963989"/>
                <a:gd name="connsiteY7" fmla="*/ 1206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3989" h="161925">
                  <a:moveTo>
                    <a:pt x="725231" y="161925"/>
                  </a:moveTo>
                  <a:lnTo>
                    <a:pt x="3238759" y="161925"/>
                  </a:lnTo>
                  <a:lnTo>
                    <a:pt x="3359723" y="120650"/>
                  </a:lnTo>
                  <a:lnTo>
                    <a:pt x="3963989" y="120650"/>
                  </a:lnTo>
                  <a:lnTo>
                    <a:pt x="3371851" y="0"/>
                  </a:lnTo>
                  <a:lnTo>
                    <a:pt x="592138" y="0"/>
                  </a:lnTo>
                  <a:lnTo>
                    <a:pt x="0" y="120650"/>
                  </a:lnTo>
                  <a:lnTo>
                    <a:pt x="604268" y="120650"/>
                  </a:lnTo>
                  <a:close/>
                </a:path>
              </a:pathLst>
            </a:custGeom>
            <a:pattFill prst="dashHorz">
              <a:fgClr>
                <a:srgbClr val="ED7D31">
                  <a:lumMod val="50000"/>
                </a:srgbClr>
              </a:fgClr>
              <a:bgClr>
                <a:srgbClr val="6633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24" name="グループ化 123">
              <a:extLst>
                <a:ext uri="{FF2B5EF4-FFF2-40B4-BE49-F238E27FC236}">
                  <a16:creationId xmlns:a16="http://schemas.microsoft.com/office/drawing/2014/main" id="{3A0A9068-9817-47B0-9FAD-BA0456163784}"/>
                </a:ext>
              </a:extLst>
            </p:cNvPr>
            <p:cNvGrpSpPr/>
            <p:nvPr/>
          </p:nvGrpSpPr>
          <p:grpSpPr>
            <a:xfrm>
              <a:off x="2927492" y="5407082"/>
              <a:ext cx="2351739" cy="469764"/>
              <a:chOff x="2927492" y="5407082"/>
              <a:chExt cx="2312465" cy="433141"/>
            </a:xfrm>
          </p:grpSpPr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87D666C9-23B6-4C87-BBB3-B0D38B700A46}"/>
                  </a:ext>
                </a:extLst>
              </p:cNvPr>
              <p:cNvSpPr/>
              <p:nvPr/>
            </p:nvSpPr>
            <p:spPr>
              <a:xfrm>
                <a:off x="2927492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D6220ECF-39C3-4C84-96A6-8CADA5808B3F}"/>
                  </a:ext>
                </a:extLst>
              </p:cNvPr>
              <p:cNvSpPr/>
              <p:nvPr/>
            </p:nvSpPr>
            <p:spPr>
              <a:xfrm>
                <a:off x="3176428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431BB4E2-4DC8-4613-ABB0-2E933787F631}"/>
                  </a:ext>
                </a:extLst>
              </p:cNvPr>
              <p:cNvSpPr/>
              <p:nvPr/>
            </p:nvSpPr>
            <p:spPr>
              <a:xfrm>
                <a:off x="3425364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517133CD-7AB3-4CE0-82AA-374269489512}"/>
                  </a:ext>
                </a:extLst>
              </p:cNvPr>
              <p:cNvSpPr/>
              <p:nvPr/>
            </p:nvSpPr>
            <p:spPr>
              <a:xfrm>
                <a:off x="3674300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47387D7A-98FE-4A39-AE82-C40DBAD919D8}"/>
                  </a:ext>
                </a:extLst>
              </p:cNvPr>
              <p:cNvSpPr/>
              <p:nvPr/>
            </p:nvSpPr>
            <p:spPr>
              <a:xfrm>
                <a:off x="3923236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FB0CD53C-DD7F-4220-98CB-2EB28225D673}"/>
                  </a:ext>
                </a:extLst>
              </p:cNvPr>
              <p:cNvSpPr/>
              <p:nvPr/>
            </p:nvSpPr>
            <p:spPr>
              <a:xfrm>
                <a:off x="4172172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B0E32A88-FCE1-4FB6-8816-E61C1AD4AD66}"/>
                  </a:ext>
                </a:extLst>
              </p:cNvPr>
              <p:cNvSpPr/>
              <p:nvPr/>
            </p:nvSpPr>
            <p:spPr>
              <a:xfrm>
                <a:off x="4421108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9BEC72B8-B0E0-40A8-9F3E-7F9E6E6026AE}"/>
                  </a:ext>
                </a:extLst>
              </p:cNvPr>
              <p:cNvSpPr/>
              <p:nvPr/>
            </p:nvSpPr>
            <p:spPr>
              <a:xfrm>
                <a:off x="4670044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4F0A1B3C-D9AD-496D-A12B-B89B39A43D16}"/>
                  </a:ext>
                </a:extLst>
              </p:cNvPr>
              <p:cNvSpPr/>
              <p:nvPr/>
            </p:nvSpPr>
            <p:spPr>
              <a:xfrm>
                <a:off x="4918980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89FC0FE6-F9F5-452D-BD9B-2790B247917E}"/>
                  </a:ext>
                </a:extLst>
              </p:cNvPr>
              <p:cNvSpPr/>
              <p:nvPr/>
            </p:nvSpPr>
            <p:spPr>
              <a:xfrm>
                <a:off x="5167912" y="5407082"/>
                <a:ext cx="72045" cy="433141"/>
              </a:xfrm>
              <a:custGeom>
                <a:avLst/>
                <a:gdLst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222251 h 847725"/>
                  <a:gd name="connsiteX14" fmla="*/ 41905 w 141004"/>
                  <a:gd name="connsiteY14" fmla="*/ 75253 h 847725"/>
                  <a:gd name="connsiteX15" fmla="*/ 29582 w 141004"/>
                  <a:gd name="connsiteY15" fmla="*/ 71461 h 847725"/>
                  <a:gd name="connsiteX16" fmla="*/ 21205 w 141004"/>
                  <a:gd name="connsiteY16" fmla="*/ 56436 h 847725"/>
                  <a:gd name="connsiteX17" fmla="*/ 21205 w 141004"/>
                  <a:gd name="connsiteY17" fmla="*/ 48790 h 847725"/>
                  <a:gd name="connsiteX18" fmla="*/ 10506 w 141004"/>
                  <a:gd name="connsiteY18" fmla="*/ 45497 h 847725"/>
                  <a:gd name="connsiteX19" fmla="*/ 0 w 141004"/>
                  <a:gd name="connsiteY19" fmla="*/ 26652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5754 w 141004"/>
                  <a:gd name="connsiteY12" fmla="*/ 222251 h 847725"/>
                  <a:gd name="connsiteX13" fmla="*/ 41905 w 141004"/>
                  <a:gd name="connsiteY13" fmla="*/ 75253 h 847725"/>
                  <a:gd name="connsiteX14" fmla="*/ 29582 w 141004"/>
                  <a:gd name="connsiteY14" fmla="*/ 71461 h 847725"/>
                  <a:gd name="connsiteX15" fmla="*/ 21205 w 141004"/>
                  <a:gd name="connsiteY15" fmla="*/ 56436 h 847725"/>
                  <a:gd name="connsiteX16" fmla="*/ 21205 w 141004"/>
                  <a:gd name="connsiteY16" fmla="*/ 48790 h 847725"/>
                  <a:gd name="connsiteX17" fmla="*/ 10506 w 141004"/>
                  <a:gd name="connsiteY17" fmla="*/ 45497 h 847725"/>
                  <a:gd name="connsiteX18" fmla="*/ 0 w 141004"/>
                  <a:gd name="connsiteY18" fmla="*/ 26652 h 847725"/>
                  <a:gd name="connsiteX19" fmla="*/ 0 w 141004"/>
                  <a:gd name="connsiteY19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197716 h 847725"/>
                  <a:gd name="connsiteX10" fmla="*/ 99729 w 141004"/>
                  <a:gd name="connsiteY10" fmla="*/ 847725 h 847725"/>
                  <a:gd name="connsiteX11" fmla="*/ 45754 w 141004"/>
                  <a:gd name="connsiteY11" fmla="*/ 847725 h 847725"/>
                  <a:gd name="connsiteX12" fmla="*/ 41905 w 141004"/>
                  <a:gd name="connsiteY12" fmla="*/ 75253 h 847725"/>
                  <a:gd name="connsiteX13" fmla="*/ 29582 w 141004"/>
                  <a:gd name="connsiteY13" fmla="*/ 71461 h 847725"/>
                  <a:gd name="connsiteX14" fmla="*/ 21205 w 141004"/>
                  <a:gd name="connsiteY14" fmla="*/ 56436 h 847725"/>
                  <a:gd name="connsiteX15" fmla="*/ 21205 w 141004"/>
                  <a:gd name="connsiteY15" fmla="*/ 48790 h 847725"/>
                  <a:gd name="connsiteX16" fmla="*/ 10506 w 141004"/>
                  <a:gd name="connsiteY16" fmla="*/ 45497 h 847725"/>
                  <a:gd name="connsiteX17" fmla="*/ 0 w 141004"/>
                  <a:gd name="connsiteY17" fmla="*/ 26652 h 847725"/>
                  <a:gd name="connsiteX18" fmla="*/ 0 w 141004"/>
                  <a:gd name="connsiteY18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197716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100 w 141004"/>
                  <a:gd name="connsiteY8" fmla="*/ 207241 h 847725"/>
                  <a:gd name="connsiteX9" fmla="*/ 99729 w 141004"/>
                  <a:gd name="connsiteY9" fmla="*/ 847725 h 847725"/>
                  <a:gd name="connsiteX10" fmla="*/ 45754 w 141004"/>
                  <a:gd name="connsiteY10" fmla="*/ 847725 h 847725"/>
                  <a:gd name="connsiteX11" fmla="*/ 41905 w 141004"/>
                  <a:gd name="connsiteY11" fmla="*/ 75253 h 847725"/>
                  <a:gd name="connsiteX12" fmla="*/ 29582 w 141004"/>
                  <a:gd name="connsiteY12" fmla="*/ 71461 h 847725"/>
                  <a:gd name="connsiteX13" fmla="*/ 21205 w 141004"/>
                  <a:gd name="connsiteY13" fmla="*/ 56436 h 847725"/>
                  <a:gd name="connsiteX14" fmla="*/ 21205 w 141004"/>
                  <a:gd name="connsiteY14" fmla="*/ 48790 h 847725"/>
                  <a:gd name="connsiteX15" fmla="*/ 10506 w 141004"/>
                  <a:gd name="connsiteY15" fmla="*/ 45497 h 847725"/>
                  <a:gd name="connsiteX16" fmla="*/ 0 w 141004"/>
                  <a:gd name="connsiteY16" fmla="*/ 26652 h 847725"/>
                  <a:gd name="connsiteX17" fmla="*/ 0 w 141004"/>
                  <a:gd name="connsiteY17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5754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9729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  <a:gd name="connsiteX0" fmla="*/ 0 w 141004"/>
                  <a:gd name="connsiteY0" fmla="*/ 0 h 847725"/>
                  <a:gd name="connsiteX1" fmla="*/ 141004 w 141004"/>
                  <a:gd name="connsiteY1" fmla="*/ 0 h 847725"/>
                  <a:gd name="connsiteX2" fmla="*/ 141004 w 141004"/>
                  <a:gd name="connsiteY2" fmla="*/ 26652 h 847725"/>
                  <a:gd name="connsiteX3" fmla="*/ 130498 w 141004"/>
                  <a:gd name="connsiteY3" fmla="*/ 45497 h 847725"/>
                  <a:gd name="connsiteX4" fmla="*/ 119799 w 141004"/>
                  <a:gd name="connsiteY4" fmla="*/ 48790 h 847725"/>
                  <a:gd name="connsiteX5" fmla="*/ 119799 w 141004"/>
                  <a:gd name="connsiteY5" fmla="*/ 56437 h 847725"/>
                  <a:gd name="connsiteX6" fmla="*/ 111424 w 141004"/>
                  <a:gd name="connsiteY6" fmla="*/ 71462 h 847725"/>
                  <a:gd name="connsiteX7" fmla="*/ 99100 w 141004"/>
                  <a:gd name="connsiteY7" fmla="*/ 75254 h 847725"/>
                  <a:gd name="connsiteX8" fmla="*/ 96554 w 141004"/>
                  <a:gd name="connsiteY8" fmla="*/ 847725 h 847725"/>
                  <a:gd name="connsiteX9" fmla="*/ 42579 w 141004"/>
                  <a:gd name="connsiteY9" fmla="*/ 847725 h 847725"/>
                  <a:gd name="connsiteX10" fmla="*/ 41905 w 141004"/>
                  <a:gd name="connsiteY10" fmla="*/ 75253 h 847725"/>
                  <a:gd name="connsiteX11" fmla="*/ 29582 w 141004"/>
                  <a:gd name="connsiteY11" fmla="*/ 71461 h 847725"/>
                  <a:gd name="connsiteX12" fmla="*/ 21205 w 141004"/>
                  <a:gd name="connsiteY12" fmla="*/ 56436 h 847725"/>
                  <a:gd name="connsiteX13" fmla="*/ 21205 w 141004"/>
                  <a:gd name="connsiteY13" fmla="*/ 48790 h 847725"/>
                  <a:gd name="connsiteX14" fmla="*/ 10506 w 141004"/>
                  <a:gd name="connsiteY14" fmla="*/ 45497 h 847725"/>
                  <a:gd name="connsiteX15" fmla="*/ 0 w 141004"/>
                  <a:gd name="connsiteY15" fmla="*/ 26652 h 847725"/>
                  <a:gd name="connsiteX16" fmla="*/ 0 w 141004"/>
                  <a:gd name="connsiteY16" fmla="*/ 0 h 84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004" h="847725">
                    <a:moveTo>
                      <a:pt x="0" y="0"/>
                    </a:moveTo>
                    <a:lnTo>
                      <a:pt x="141004" y="0"/>
                    </a:lnTo>
                    <a:lnTo>
                      <a:pt x="141004" y="26652"/>
                    </a:lnTo>
                    <a:cubicBezTo>
                      <a:pt x="141004" y="34011"/>
                      <a:pt x="136990" y="40674"/>
                      <a:pt x="130498" y="45497"/>
                    </a:cubicBezTo>
                    <a:lnTo>
                      <a:pt x="119799" y="48790"/>
                    </a:lnTo>
                    <a:lnTo>
                      <a:pt x="119799" y="56437"/>
                    </a:lnTo>
                    <a:cubicBezTo>
                      <a:pt x="119799" y="62305"/>
                      <a:pt x="116599" y="67617"/>
                      <a:pt x="111424" y="71462"/>
                    </a:cubicBezTo>
                    <a:lnTo>
                      <a:pt x="99100" y="75254"/>
                    </a:lnTo>
                    <a:cubicBezTo>
                      <a:pt x="99310" y="332744"/>
                      <a:pt x="96344" y="590235"/>
                      <a:pt x="96554" y="847725"/>
                    </a:cubicBezTo>
                    <a:lnTo>
                      <a:pt x="42579" y="847725"/>
                    </a:lnTo>
                    <a:cubicBezTo>
                      <a:pt x="42354" y="590234"/>
                      <a:pt x="42130" y="332744"/>
                      <a:pt x="41905" y="75253"/>
                    </a:cubicBezTo>
                    <a:lnTo>
                      <a:pt x="29582" y="71461"/>
                    </a:lnTo>
                    <a:cubicBezTo>
                      <a:pt x="24406" y="67616"/>
                      <a:pt x="21205" y="62304"/>
                      <a:pt x="21205" y="56436"/>
                    </a:cubicBezTo>
                    <a:lnTo>
                      <a:pt x="21205" y="48790"/>
                    </a:lnTo>
                    <a:lnTo>
                      <a:pt x="10506" y="45497"/>
                    </a:lnTo>
                    <a:cubicBezTo>
                      <a:pt x="4015" y="40674"/>
                      <a:pt x="0" y="34011"/>
                      <a:pt x="0" y="2665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5" name="グループ化 124">
              <a:extLst>
                <a:ext uri="{FF2B5EF4-FFF2-40B4-BE49-F238E27FC236}">
                  <a16:creationId xmlns:a16="http://schemas.microsoft.com/office/drawing/2014/main" id="{88B80633-BD86-466C-B02E-61DC97B5FC19}"/>
                </a:ext>
              </a:extLst>
            </p:cNvPr>
            <p:cNvGrpSpPr/>
            <p:nvPr/>
          </p:nvGrpSpPr>
          <p:grpSpPr>
            <a:xfrm>
              <a:off x="2960226" y="5487800"/>
              <a:ext cx="2232824" cy="33162"/>
              <a:chOff x="2943370" y="2297668"/>
              <a:chExt cx="2232824" cy="59770"/>
            </a:xfrm>
            <a:pattFill prst="wdUpDiag">
              <a:fgClr>
                <a:srgbClr val="FFC000">
                  <a:lumMod val="75000"/>
                </a:srgbClr>
              </a:fgClr>
              <a:bgClr>
                <a:srgbClr val="ED7D31">
                  <a:lumMod val="75000"/>
                </a:srgbClr>
              </a:bgClr>
            </a:pattFill>
          </p:grpSpPr>
          <p:sp>
            <p:nvSpPr>
              <p:cNvPr id="161" name="月 160">
                <a:extLst>
                  <a:ext uri="{FF2B5EF4-FFF2-40B4-BE49-F238E27FC236}">
                    <a16:creationId xmlns:a16="http://schemas.microsoft.com/office/drawing/2014/main" id="{EAD75742-A052-438E-B76B-1161B4C2683B}"/>
                  </a:ext>
                </a:extLst>
              </p:cNvPr>
              <p:cNvSpPr/>
              <p:nvPr/>
            </p:nvSpPr>
            <p:spPr>
              <a:xfrm rot="16200000">
                <a:off x="3190505" y="2050533"/>
                <a:ext cx="59769" cy="554040"/>
              </a:xfrm>
              <a:prstGeom prst="moon">
                <a:avLst>
                  <a:gd name="adj" fmla="val 42033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2" name="月 161">
                <a:extLst>
                  <a:ext uri="{FF2B5EF4-FFF2-40B4-BE49-F238E27FC236}">
                    <a16:creationId xmlns:a16="http://schemas.microsoft.com/office/drawing/2014/main" id="{7A03FFF5-CD06-4320-8CE3-A57FEA83569B}"/>
                  </a:ext>
                </a:extLst>
              </p:cNvPr>
              <p:cNvSpPr/>
              <p:nvPr/>
            </p:nvSpPr>
            <p:spPr>
              <a:xfrm rot="16200000">
                <a:off x="3750100" y="2050533"/>
                <a:ext cx="59769" cy="554040"/>
              </a:xfrm>
              <a:prstGeom prst="moon">
                <a:avLst>
                  <a:gd name="adj" fmla="val 42033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3" name="月 162">
                <a:extLst>
                  <a:ext uri="{FF2B5EF4-FFF2-40B4-BE49-F238E27FC236}">
                    <a16:creationId xmlns:a16="http://schemas.microsoft.com/office/drawing/2014/main" id="{58AE32DD-2913-4D0F-A220-45DCD5725AD2}"/>
                  </a:ext>
                </a:extLst>
              </p:cNvPr>
              <p:cNvSpPr/>
              <p:nvPr/>
            </p:nvSpPr>
            <p:spPr>
              <a:xfrm rot="16200000">
                <a:off x="4309694" y="2050534"/>
                <a:ext cx="59769" cy="554040"/>
              </a:xfrm>
              <a:prstGeom prst="moon">
                <a:avLst>
                  <a:gd name="adj" fmla="val 42033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4" name="月 163">
                <a:extLst>
                  <a:ext uri="{FF2B5EF4-FFF2-40B4-BE49-F238E27FC236}">
                    <a16:creationId xmlns:a16="http://schemas.microsoft.com/office/drawing/2014/main" id="{5D28FDAA-721D-42B0-9773-64077DF58EED}"/>
                  </a:ext>
                </a:extLst>
              </p:cNvPr>
              <p:cNvSpPr/>
              <p:nvPr/>
            </p:nvSpPr>
            <p:spPr>
              <a:xfrm rot="16200000">
                <a:off x="4869289" y="2050534"/>
                <a:ext cx="59769" cy="554040"/>
              </a:xfrm>
              <a:prstGeom prst="moon">
                <a:avLst>
                  <a:gd name="adj" fmla="val 42033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126" name="正方形/長方形 125">
              <a:extLst>
                <a:ext uri="{FF2B5EF4-FFF2-40B4-BE49-F238E27FC236}">
                  <a16:creationId xmlns:a16="http://schemas.microsoft.com/office/drawing/2014/main" id="{8D0ADF15-C623-408D-B5BD-ECFE00FB5946}"/>
                </a:ext>
              </a:extLst>
            </p:cNvPr>
            <p:cNvSpPr/>
            <p:nvPr/>
          </p:nvSpPr>
          <p:spPr>
            <a:xfrm>
              <a:off x="2953131" y="5910263"/>
              <a:ext cx="2295144" cy="103636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7" name="正方形/長方形 126">
              <a:extLst>
                <a:ext uri="{FF2B5EF4-FFF2-40B4-BE49-F238E27FC236}">
                  <a16:creationId xmlns:a16="http://schemas.microsoft.com/office/drawing/2014/main" id="{26BC0D44-D260-46F4-9ABF-1C7E3A041788}"/>
                </a:ext>
              </a:extLst>
            </p:cNvPr>
            <p:cNvSpPr/>
            <p:nvPr/>
          </p:nvSpPr>
          <p:spPr>
            <a:xfrm>
              <a:off x="2960225" y="5900738"/>
              <a:ext cx="45719" cy="113161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8" name="正方形/長方形 127">
              <a:extLst>
                <a:ext uri="{FF2B5EF4-FFF2-40B4-BE49-F238E27FC236}">
                  <a16:creationId xmlns:a16="http://schemas.microsoft.com/office/drawing/2014/main" id="{E339A7F7-1E68-4118-9AE9-1ABDCEAC44FE}"/>
                </a:ext>
              </a:extLst>
            </p:cNvPr>
            <p:cNvSpPr/>
            <p:nvPr/>
          </p:nvSpPr>
          <p:spPr>
            <a:xfrm>
              <a:off x="5200982" y="5900738"/>
              <a:ext cx="45719" cy="113161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29" name="正方形/長方形 128">
              <a:extLst>
                <a:ext uri="{FF2B5EF4-FFF2-40B4-BE49-F238E27FC236}">
                  <a16:creationId xmlns:a16="http://schemas.microsoft.com/office/drawing/2014/main" id="{50B64737-06F3-44ED-B039-6CEDFFE8A9FE}"/>
                </a:ext>
              </a:extLst>
            </p:cNvPr>
            <p:cNvSpPr/>
            <p:nvPr/>
          </p:nvSpPr>
          <p:spPr>
            <a:xfrm>
              <a:off x="3324081" y="5900738"/>
              <a:ext cx="45719" cy="113161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0" name="正方形/長方形 129">
              <a:extLst>
                <a:ext uri="{FF2B5EF4-FFF2-40B4-BE49-F238E27FC236}">
                  <a16:creationId xmlns:a16="http://schemas.microsoft.com/office/drawing/2014/main" id="{B4A4146D-B492-4410-8705-1FC9BC1E4AB4}"/>
                </a:ext>
              </a:extLst>
            </p:cNvPr>
            <p:cNvSpPr/>
            <p:nvPr/>
          </p:nvSpPr>
          <p:spPr>
            <a:xfrm>
              <a:off x="4791407" y="5900738"/>
              <a:ext cx="45719" cy="113161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1" name="正方形/長方形 130">
              <a:extLst>
                <a:ext uri="{FF2B5EF4-FFF2-40B4-BE49-F238E27FC236}">
                  <a16:creationId xmlns:a16="http://schemas.microsoft.com/office/drawing/2014/main" id="{80EF4C71-0094-43DE-B5A7-9ED0BE60E304}"/>
                </a:ext>
              </a:extLst>
            </p:cNvPr>
            <p:cNvSpPr/>
            <p:nvPr/>
          </p:nvSpPr>
          <p:spPr>
            <a:xfrm>
              <a:off x="3669362" y="5900738"/>
              <a:ext cx="45719" cy="113161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2" name="正方形/長方形 131">
              <a:extLst>
                <a:ext uri="{FF2B5EF4-FFF2-40B4-BE49-F238E27FC236}">
                  <a16:creationId xmlns:a16="http://schemas.microsoft.com/office/drawing/2014/main" id="{E71CCF41-415E-4F8A-92B8-24A00DD2149D}"/>
                </a:ext>
              </a:extLst>
            </p:cNvPr>
            <p:cNvSpPr/>
            <p:nvPr/>
          </p:nvSpPr>
          <p:spPr>
            <a:xfrm>
              <a:off x="4026550" y="5900738"/>
              <a:ext cx="45719" cy="113161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3" name="正方形/長方形 132">
              <a:extLst>
                <a:ext uri="{FF2B5EF4-FFF2-40B4-BE49-F238E27FC236}">
                  <a16:creationId xmlns:a16="http://schemas.microsoft.com/office/drawing/2014/main" id="{8D5E8A32-CCAC-4FD4-A77B-370C99E6FEDC}"/>
                </a:ext>
              </a:extLst>
            </p:cNvPr>
            <p:cNvSpPr/>
            <p:nvPr/>
          </p:nvSpPr>
          <p:spPr>
            <a:xfrm>
              <a:off x="4395644" y="5900738"/>
              <a:ext cx="45719" cy="113161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4" name="正方形/長方形 133">
              <a:extLst>
                <a:ext uri="{FF2B5EF4-FFF2-40B4-BE49-F238E27FC236}">
                  <a16:creationId xmlns:a16="http://schemas.microsoft.com/office/drawing/2014/main" id="{B55FF853-9504-4473-828E-A1EE1EF74622}"/>
                </a:ext>
              </a:extLst>
            </p:cNvPr>
            <p:cNvSpPr/>
            <p:nvPr/>
          </p:nvSpPr>
          <p:spPr>
            <a:xfrm>
              <a:off x="2655475" y="5868166"/>
              <a:ext cx="2890456" cy="45720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39F8EDDA-0AB0-46F8-A21E-F59C00736172}"/>
                </a:ext>
              </a:extLst>
            </p:cNvPr>
            <p:cNvSpPr/>
            <p:nvPr/>
          </p:nvSpPr>
          <p:spPr>
            <a:xfrm rot="5400000">
              <a:off x="4057481" y="4382052"/>
              <a:ext cx="76918" cy="2880931"/>
            </a:xfrm>
            <a:custGeom>
              <a:avLst/>
              <a:gdLst>
                <a:gd name="connsiteX0" fmla="*/ 83086 w 151351"/>
                <a:gd name="connsiteY0" fmla="*/ 130951 h 4228361"/>
                <a:gd name="connsiteX1" fmla="*/ 132625 w 151351"/>
                <a:gd name="connsiteY1" fmla="*/ 130951 h 4228361"/>
                <a:gd name="connsiteX2" fmla="*/ 132625 w 151351"/>
                <a:gd name="connsiteY2" fmla="*/ 34595 h 4228361"/>
                <a:gd name="connsiteX3" fmla="*/ 83086 w 151351"/>
                <a:gd name="connsiteY3" fmla="*/ 34595 h 4228361"/>
                <a:gd name="connsiteX4" fmla="*/ 83086 w 151351"/>
                <a:gd name="connsiteY4" fmla="*/ 261893 h 4228361"/>
                <a:gd name="connsiteX5" fmla="*/ 132625 w 151351"/>
                <a:gd name="connsiteY5" fmla="*/ 261893 h 4228361"/>
                <a:gd name="connsiteX6" fmla="*/ 132625 w 151351"/>
                <a:gd name="connsiteY6" fmla="*/ 165543 h 4228361"/>
                <a:gd name="connsiteX7" fmla="*/ 83086 w 151351"/>
                <a:gd name="connsiteY7" fmla="*/ 165543 h 4228361"/>
                <a:gd name="connsiteX8" fmla="*/ 83086 w 151351"/>
                <a:gd name="connsiteY8" fmla="*/ 392836 h 4228361"/>
                <a:gd name="connsiteX9" fmla="*/ 132625 w 151351"/>
                <a:gd name="connsiteY9" fmla="*/ 392836 h 4228361"/>
                <a:gd name="connsiteX10" fmla="*/ 132625 w 151351"/>
                <a:gd name="connsiteY10" fmla="*/ 296485 h 4228361"/>
                <a:gd name="connsiteX11" fmla="*/ 83086 w 151351"/>
                <a:gd name="connsiteY11" fmla="*/ 296485 h 4228361"/>
                <a:gd name="connsiteX12" fmla="*/ 83086 w 151351"/>
                <a:gd name="connsiteY12" fmla="*/ 523778 h 4228361"/>
                <a:gd name="connsiteX13" fmla="*/ 132625 w 151351"/>
                <a:gd name="connsiteY13" fmla="*/ 523778 h 4228361"/>
                <a:gd name="connsiteX14" fmla="*/ 132625 w 151351"/>
                <a:gd name="connsiteY14" fmla="*/ 427428 h 4228361"/>
                <a:gd name="connsiteX15" fmla="*/ 83086 w 151351"/>
                <a:gd name="connsiteY15" fmla="*/ 427428 h 4228361"/>
                <a:gd name="connsiteX16" fmla="*/ 83086 w 151351"/>
                <a:gd name="connsiteY16" fmla="*/ 654721 h 4228361"/>
                <a:gd name="connsiteX17" fmla="*/ 132625 w 151351"/>
                <a:gd name="connsiteY17" fmla="*/ 654721 h 4228361"/>
                <a:gd name="connsiteX18" fmla="*/ 132625 w 151351"/>
                <a:gd name="connsiteY18" fmla="*/ 558370 h 4228361"/>
                <a:gd name="connsiteX19" fmla="*/ 83086 w 151351"/>
                <a:gd name="connsiteY19" fmla="*/ 558370 h 4228361"/>
                <a:gd name="connsiteX20" fmla="*/ 83086 w 151351"/>
                <a:gd name="connsiteY20" fmla="*/ 785664 h 4228361"/>
                <a:gd name="connsiteX21" fmla="*/ 132625 w 151351"/>
                <a:gd name="connsiteY21" fmla="*/ 785664 h 4228361"/>
                <a:gd name="connsiteX22" fmla="*/ 132625 w 151351"/>
                <a:gd name="connsiteY22" fmla="*/ 689313 h 4228361"/>
                <a:gd name="connsiteX23" fmla="*/ 83086 w 151351"/>
                <a:gd name="connsiteY23" fmla="*/ 689313 h 4228361"/>
                <a:gd name="connsiteX24" fmla="*/ 83086 w 151351"/>
                <a:gd name="connsiteY24" fmla="*/ 916606 h 4228361"/>
                <a:gd name="connsiteX25" fmla="*/ 132625 w 151351"/>
                <a:gd name="connsiteY25" fmla="*/ 916606 h 4228361"/>
                <a:gd name="connsiteX26" fmla="*/ 132625 w 151351"/>
                <a:gd name="connsiteY26" fmla="*/ 820256 h 4228361"/>
                <a:gd name="connsiteX27" fmla="*/ 83086 w 151351"/>
                <a:gd name="connsiteY27" fmla="*/ 820256 h 4228361"/>
                <a:gd name="connsiteX28" fmla="*/ 83086 w 151351"/>
                <a:gd name="connsiteY28" fmla="*/ 1047549 h 4228361"/>
                <a:gd name="connsiteX29" fmla="*/ 132625 w 151351"/>
                <a:gd name="connsiteY29" fmla="*/ 1047549 h 4228361"/>
                <a:gd name="connsiteX30" fmla="*/ 132625 w 151351"/>
                <a:gd name="connsiteY30" fmla="*/ 951198 h 4228361"/>
                <a:gd name="connsiteX31" fmla="*/ 83086 w 151351"/>
                <a:gd name="connsiteY31" fmla="*/ 951198 h 4228361"/>
                <a:gd name="connsiteX32" fmla="*/ 83086 w 151351"/>
                <a:gd name="connsiteY32" fmla="*/ 1178492 h 4228361"/>
                <a:gd name="connsiteX33" fmla="*/ 132625 w 151351"/>
                <a:gd name="connsiteY33" fmla="*/ 1178492 h 4228361"/>
                <a:gd name="connsiteX34" fmla="*/ 132625 w 151351"/>
                <a:gd name="connsiteY34" fmla="*/ 1082141 h 4228361"/>
                <a:gd name="connsiteX35" fmla="*/ 83086 w 151351"/>
                <a:gd name="connsiteY35" fmla="*/ 1082141 h 4228361"/>
                <a:gd name="connsiteX36" fmla="*/ 83086 w 151351"/>
                <a:gd name="connsiteY36" fmla="*/ 1309435 h 4228361"/>
                <a:gd name="connsiteX37" fmla="*/ 132625 w 151351"/>
                <a:gd name="connsiteY37" fmla="*/ 1309435 h 4228361"/>
                <a:gd name="connsiteX38" fmla="*/ 132625 w 151351"/>
                <a:gd name="connsiteY38" fmla="*/ 1213084 h 4228361"/>
                <a:gd name="connsiteX39" fmla="*/ 83086 w 151351"/>
                <a:gd name="connsiteY39" fmla="*/ 1213084 h 4228361"/>
                <a:gd name="connsiteX40" fmla="*/ 83086 w 151351"/>
                <a:gd name="connsiteY40" fmla="*/ 1440377 h 4228361"/>
                <a:gd name="connsiteX41" fmla="*/ 132625 w 151351"/>
                <a:gd name="connsiteY41" fmla="*/ 1440377 h 4228361"/>
                <a:gd name="connsiteX42" fmla="*/ 132625 w 151351"/>
                <a:gd name="connsiteY42" fmla="*/ 1344027 h 4228361"/>
                <a:gd name="connsiteX43" fmla="*/ 83086 w 151351"/>
                <a:gd name="connsiteY43" fmla="*/ 1344027 h 4228361"/>
                <a:gd name="connsiteX44" fmla="*/ 83086 w 151351"/>
                <a:gd name="connsiteY44" fmla="*/ 1571320 h 4228361"/>
                <a:gd name="connsiteX45" fmla="*/ 132625 w 151351"/>
                <a:gd name="connsiteY45" fmla="*/ 1571320 h 4228361"/>
                <a:gd name="connsiteX46" fmla="*/ 132625 w 151351"/>
                <a:gd name="connsiteY46" fmla="*/ 1474969 h 4228361"/>
                <a:gd name="connsiteX47" fmla="*/ 83086 w 151351"/>
                <a:gd name="connsiteY47" fmla="*/ 1474969 h 4228361"/>
                <a:gd name="connsiteX48" fmla="*/ 83086 w 151351"/>
                <a:gd name="connsiteY48" fmla="*/ 1702263 h 4228361"/>
                <a:gd name="connsiteX49" fmla="*/ 132625 w 151351"/>
                <a:gd name="connsiteY49" fmla="*/ 1702263 h 4228361"/>
                <a:gd name="connsiteX50" fmla="*/ 132625 w 151351"/>
                <a:gd name="connsiteY50" fmla="*/ 1605912 h 4228361"/>
                <a:gd name="connsiteX51" fmla="*/ 83086 w 151351"/>
                <a:gd name="connsiteY51" fmla="*/ 1605912 h 4228361"/>
                <a:gd name="connsiteX52" fmla="*/ 83086 w 151351"/>
                <a:gd name="connsiteY52" fmla="*/ 1833205 h 4228361"/>
                <a:gd name="connsiteX53" fmla="*/ 132625 w 151351"/>
                <a:gd name="connsiteY53" fmla="*/ 1833205 h 4228361"/>
                <a:gd name="connsiteX54" fmla="*/ 132625 w 151351"/>
                <a:gd name="connsiteY54" fmla="*/ 1736855 h 4228361"/>
                <a:gd name="connsiteX55" fmla="*/ 83086 w 151351"/>
                <a:gd name="connsiteY55" fmla="*/ 1736855 h 4228361"/>
                <a:gd name="connsiteX56" fmla="*/ 83086 w 151351"/>
                <a:gd name="connsiteY56" fmla="*/ 1964148 h 4228361"/>
                <a:gd name="connsiteX57" fmla="*/ 132625 w 151351"/>
                <a:gd name="connsiteY57" fmla="*/ 1964148 h 4228361"/>
                <a:gd name="connsiteX58" fmla="*/ 132625 w 151351"/>
                <a:gd name="connsiteY58" fmla="*/ 1867797 h 4228361"/>
                <a:gd name="connsiteX59" fmla="*/ 83086 w 151351"/>
                <a:gd name="connsiteY59" fmla="*/ 1867797 h 4228361"/>
                <a:gd name="connsiteX60" fmla="*/ 83086 w 151351"/>
                <a:gd name="connsiteY60" fmla="*/ 2095091 h 4228361"/>
                <a:gd name="connsiteX61" fmla="*/ 132625 w 151351"/>
                <a:gd name="connsiteY61" fmla="*/ 2095091 h 4228361"/>
                <a:gd name="connsiteX62" fmla="*/ 132625 w 151351"/>
                <a:gd name="connsiteY62" fmla="*/ 1998740 h 4228361"/>
                <a:gd name="connsiteX63" fmla="*/ 83086 w 151351"/>
                <a:gd name="connsiteY63" fmla="*/ 1998740 h 4228361"/>
                <a:gd name="connsiteX64" fmla="*/ 83085 w 151351"/>
                <a:gd name="connsiteY64" fmla="*/ 2229627 h 4228361"/>
                <a:gd name="connsiteX65" fmla="*/ 132624 w 151351"/>
                <a:gd name="connsiteY65" fmla="*/ 2229627 h 4228361"/>
                <a:gd name="connsiteX66" fmla="*/ 132624 w 151351"/>
                <a:gd name="connsiteY66" fmla="*/ 2133272 h 4228361"/>
                <a:gd name="connsiteX67" fmla="*/ 83085 w 151351"/>
                <a:gd name="connsiteY67" fmla="*/ 2133272 h 4228361"/>
                <a:gd name="connsiteX68" fmla="*/ 83085 w 151351"/>
                <a:gd name="connsiteY68" fmla="*/ 2360570 h 4228361"/>
                <a:gd name="connsiteX69" fmla="*/ 132624 w 151351"/>
                <a:gd name="connsiteY69" fmla="*/ 2360570 h 4228361"/>
                <a:gd name="connsiteX70" fmla="*/ 132624 w 151351"/>
                <a:gd name="connsiteY70" fmla="*/ 2264219 h 4228361"/>
                <a:gd name="connsiteX71" fmla="*/ 83085 w 151351"/>
                <a:gd name="connsiteY71" fmla="*/ 2264219 h 4228361"/>
                <a:gd name="connsiteX72" fmla="*/ 83085 w 151351"/>
                <a:gd name="connsiteY72" fmla="*/ 2491513 h 4228361"/>
                <a:gd name="connsiteX73" fmla="*/ 132624 w 151351"/>
                <a:gd name="connsiteY73" fmla="*/ 2491513 h 4228361"/>
                <a:gd name="connsiteX74" fmla="*/ 132624 w 151351"/>
                <a:gd name="connsiteY74" fmla="*/ 2395162 h 4228361"/>
                <a:gd name="connsiteX75" fmla="*/ 83085 w 151351"/>
                <a:gd name="connsiteY75" fmla="*/ 2395162 h 4228361"/>
                <a:gd name="connsiteX76" fmla="*/ 83085 w 151351"/>
                <a:gd name="connsiteY76" fmla="*/ 2622455 h 4228361"/>
                <a:gd name="connsiteX77" fmla="*/ 132624 w 151351"/>
                <a:gd name="connsiteY77" fmla="*/ 2622455 h 4228361"/>
                <a:gd name="connsiteX78" fmla="*/ 132624 w 151351"/>
                <a:gd name="connsiteY78" fmla="*/ 2526105 h 4228361"/>
                <a:gd name="connsiteX79" fmla="*/ 83085 w 151351"/>
                <a:gd name="connsiteY79" fmla="*/ 2526105 h 4228361"/>
                <a:gd name="connsiteX80" fmla="*/ 83085 w 151351"/>
                <a:gd name="connsiteY80" fmla="*/ 2753398 h 4228361"/>
                <a:gd name="connsiteX81" fmla="*/ 132624 w 151351"/>
                <a:gd name="connsiteY81" fmla="*/ 2753398 h 4228361"/>
                <a:gd name="connsiteX82" fmla="*/ 132624 w 151351"/>
                <a:gd name="connsiteY82" fmla="*/ 2657047 h 4228361"/>
                <a:gd name="connsiteX83" fmla="*/ 83085 w 151351"/>
                <a:gd name="connsiteY83" fmla="*/ 2657047 h 4228361"/>
                <a:gd name="connsiteX84" fmla="*/ 83085 w 151351"/>
                <a:gd name="connsiteY84" fmla="*/ 2884341 h 4228361"/>
                <a:gd name="connsiteX85" fmla="*/ 132624 w 151351"/>
                <a:gd name="connsiteY85" fmla="*/ 2884341 h 4228361"/>
                <a:gd name="connsiteX86" fmla="*/ 132624 w 151351"/>
                <a:gd name="connsiteY86" fmla="*/ 2787990 h 4228361"/>
                <a:gd name="connsiteX87" fmla="*/ 83085 w 151351"/>
                <a:gd name="connsiteY87" fmla="*/ 2787990 h 4228361"/>
                <a:gd name="connsiteX88" fmla="*/ 83085 w 151351"/>
                <a:gd name="connsiteY88" fmla="*/ 3015283 h 4228361"/>
                <a:gd name="connsiteX89" fmla="*/ 132624 w 151351"/>
                <a:gd name="connsiteY89" fmla="*/ 3015283 h 4228361"/>
                <a:gd name="connsiteX90" fmla="*/ 132624 w 151351"/>
                <a:gd name="connsiteY90" fmla="*/ 2918933 h 4228361"/>
                <a:gd name="connsiteX91" fmla="*/ 83085 w 151351"/>
                <a:gd name="connsiteY91" fmla="*/ 2918933 h 4228361"/>
                <a:gd name="connsiteX92" fmla="*/ 83085 w 151351"/>
                <a:gd name="connsiteY92" fmla="*/ 3146226 h 4228361"/>
                <a:gd name="connsiteX93" fmla="*/ 132624 w 151351"/>
                <a:gd name="connsiteY93" fmla="*/ 3146226 h 4228361"/>
                <a:gd name="connsiteX94" fmla="*/ 132624 w 151351"/>
                <a:gd name="connsiteY94" fmla="*/ 3049875 h 4228361"/>
                <a:gd name="connsiteX95" fmla="*/ 83085 w 151351"/>
                <a:gd name="connsiteY95" fmla="*/ 3049875 h 4228361"/>
                <a:gd name="connsiteX96" fmla="*/ 83085 w 151351"/>
                <a:gd name="connsiteY96" fmla="*/ 3277169 h 4228361"/>
                <a:gd name="connsiteX97" fmla="*/ 132624 w 151351"/>
                <a:gd name="connsiteY97" fmla="*/ 3277169 h 4228361"/>
                <a:gd name="connsiteX98" fmla="*/ 132624 w 151351"/>
                <a:gd name="connsiteY98" fmla="*/ 3180818 h 4228361"/>
                <a:gd name="connsiteX99" fmla="*/ 83085 w 151351"/>
                <a:gd name="connsiteY99" fmla="*/ 3180818 h 4228361"/>
                <a:gd name="connsiteX100" fmla="*/ 83085 w 151351"/>
                <a:gd name="connsiteY100" fmla="*/ 3408112 h 4228361"/>
                <a:gd name="connsiteX101" fmla="*/ 132624 w 151351"/>
                <a:gd name="connsiteY101" fmla="*/ 3408112 h 4228361"/>
                <a:gd name="connsiteX102" fmla="*/ 132624 w 151351"/>
                <a:gd name="connsiteY102" fmla="*/ 3311761 h 4228361"/>
                <a:gd name="connsiteX103" fmla="*/ 83085 w 151351"/>
                <a:gd name="connsiteY103" fmla="*/ 3311761 h 4228361"/>
                <a:gd name="connsiteX104" fmla="*/ 83085 w 151351"/>
                <a:gd name="connsiteY104" fmla="*/ 3539054 h 4228361"/>
                <a:gd name="connsiteX105" fmla="*/ 132624 w 151351"/>
                <a:gd name="connsiteY105" fmla="*/ 3539054 h 4228361"/>
                <a:gd name="connsiteX106" fmla="*/ 132624 w 151351"/>
                <a:gd name="connsiteY106" fmla="*/ 3442704 h 4228361"/>
                <a:gd name="connsiteX107" fmla="*/ 83085 w 151351"/>
                <a:gd name="connsiteY107" fmla="*/ 3442704 h 4228361"/>
                <a:gd name="connsiteX108" fmla="*/ 83085 w 151351"/>
                <a:gd name="connsiteY108" fmla="*/ 3669997 h 4228361"/>
                <a:gd name="connsiteX109" fmla="*/ 132624 w 151351"/>
                <a:gd name="connsiteY109" fmla="*/ 3669997 h 4228361"/>
                <a:gd name="connsiteX110" fmla="*/ 132624 w 151351"/>
                <a:gd name="connsiteY110" fmla="*/ 3573646 h 4228361"/>
                <a:gd name="connsiteX111" fmla="*/ 83085 w 151351"/>
                <a:gd name="connsiteY111" fmla="*/ 3573646 h 4228361"/>
                <a:gd name="connsiteX112" fmla="*/ 83085 w 151351"/>
                <a:gd name="connsiteY112" fmla="*/ 3800940 h 4228361"/>
                <a:gd name="connsiteX113" fmla="*/ 132624 w 151351"/>
                <a:gd name="connsiteY113" fmla="*/ 3800940 h 4228361"/>
                <a:gd name="connsiteX114" fmla="*/ 132624 w 151351"/>
                <a:gd name="connsiteY114" fmla="*/ 3704589 h 4228361"/>
                <a:gd name="connsiteX115" fmla="*/ 83085 w 151351"/>
                <a:gd name="connsiteY115" fmla="*/ 3704589 h 4228361"/>
                <a:gd name="connsiteX116" fmla="*/ 83085 w 151351"/>
                <a:gd name="connsiteY116" fmla="*/ 3931882 h 4228361"/>
                <a:gd name="connsiteX117" fmla="*/ 132624 w 151351"/>
                <a:gd name="connsiteY117" fmla="*/ 3931882 h 4228361"/>
                <a:gd name="connsiteX118" fmla="*/ 132624 w 151351"/>
                <a:gd name="connsiteY118" fmla="*/ 3835532 h 4228361"/>
                <a:gd name="connsiteX119" fmla="*/ 83085 w 151351"/>
                <a:gd name="connsiteY119" fmla="*/ 3835532 h 4228361"/>
                <a:gd name="connsiteX120" fmla="*/ 83085 w 151351"/>
                <a:gd name="connsiteY120" fmla="*/ 4062825 h 4228361"/>
                <a:gd name="connsiteX121" fmla="*/ 132624 w 151351"/>
                <a:gd name="connsiteY121" fmla="*/ 4062825 h 4228361"/>
                <a:gd name="connsiteX122" fmla="*/ 132624 w 151351"/>
                <a:gd name="connsiteY122" fmla="*/ 3966474 h 4228361"/>
                <a:gd name="connsiteX123" fmla="*/ 83085 w 151351"/>
                <a:gd name="connsiteY123" fmla="*/ 3966474 h 4228361"/>
                <a:gd name="connsiteX124" fmla="*/ 83085 w 151351"/>
                <a:gd name="connsiteY124" fmla="*/ 4193768 h 4228361"/>
                <a:gd name="connsiteX125" fmla="*/ 132624 w 151351"/>
                <a:gd name="connsiteY125" fmla="*/ 4193768 h 4228361"/>
                <a:gd name="connsiteX126" fmla="*/ 132624 w 151351"/>
                <a:gd name="connsiteY126" fmla="*/ 4097417 h 4228361"/>
                <a:gd name="connsiteX127" fmla="*/ 83085 w 151351"/>
                <a:gd name="connsiteY127" fmla="*/ 4097417 h 4228361"/>
                <a:gd name="connsiteX128" fmla="*/ 18725 w 151351"/>
                <a:gd name="connsiteY128" fmla="*/ 261893 h 4228361"/>
                <a:gd name="connsiteX129" fmla="*/ 64363 w 151351"/>
                <a:gd name="connsiteY129" fmla="*/ 261893 h 4228361"/>
                <a:gd name="connsiteX130" fmla="*/ 64363 w 151351"/>
                <a:gd name="connsiteY130" fmla="*/ 34595 h 4228361"/>
                <a:gd name="connsiteX131" fmla="*/ 18725 w 151351"/>
                <a:gd name="connsiteY131" fmla="*/ 34595 h 4228361"/>
                <a:gd name="connsiteX132" fmla="*/ 18725 w 151351"/>
                <a:gd name="connsiteY132" fmla="*/ 523778 h 4228361"/>
                <a:gd name="connsiteX133" fmla="*/ 64363 w 151351"/>
                <a:gd name="connsiteY133" fmla="*/ 523778 h 4228361"/>
                <a:gd name="connsiteX134" fmla="*/ 64363 w 151351"/>
                <a:gd name="connsiteY134" fmla="*/ 296485 h 4228361"/>
                <a:gd name="connsiteX135" fmla="*/ 18725 w 151351"/>
                <a:gd name="connsiteY135" fmla="*/ 296485 h 4228361"/>
                <a:gd name="connsiteX136" fmla="*/ 18725 w 151351"/>
                <a:gd name="connsiteY136" fmla="*/ 785664 h 4228361"/>
                <a:gd name="connsiteX137" fmla="*/ 64363 w 151351"/>
                <a:gd name="connsiteY137" fmla="*/ 785664 h 4228361"/>
                <a:gd name="connsiteX138" fmla="*/ 64363 w 151351"/>
                <a:gd name="connsiteY138" fmla="*/ 558370 h 4228361"/>
                <a:gd name="connsiteX139" fmla="*/ 18725 w 151351"/>
                <a:gd name="connsiteY139" fmla="*/ 558370 h 4228361"/>
                <a:gd name="connsiteX140" fmla="*/ 18725 w 151351"/>
                <a:gd name="connsiteY140" fmla="*/ 1047549 h 4228361"/>
                <a:gd name="connsiteX141" fmla="*/ 64363 w 151351"/>
                <a:gd name="connsiteY141" fmla="*/ 1047549 h 4228361"/>
                <a:gd name="connsiteX142" fmla="*/ 64363 w 151351"/>
                <a:gd name="connsiteY142" fmla="*/ 820256 h 4228361"/>
                <a:gd name="connsiteX143" fmla="*/ 18725 w 151351"/>
                <a:gd name="connsiteY143" fmla="*/ 820256 h 4228361"/>
                <a:gd name="connsiteX144" fmla="*/ 18725 w 151351"/>
                <a:gd name="connsiteY144" fmla="*/ 1309435 h 4228361"/>
                <a:gd name="connsiteX145" fmla="*/ 64363 w 151351"/>
                <a:gd name="connsiteY145" fmla="*/ 1309435 h 4228361"/>
                <a:gd name="connsiteX146" fmla="*/ 64363 w 151351"/>
                <a:gd name="connsiteY146" fmla="*/ 1082141 h 4228361"/>
                <a:gd name="connsiteX147" fmla="*/ 18725 w 151351"/>
                <a:gd name="connsiteY147" fmla="*/ 1082141 h 4228361"/>
                <a:gd name="connsiteX148" fmla="*/ 18725 w 151351"/>
                <a:gd name="connsiteY148" fmla="*/ 1571320 h 4228361"/>
                <a:gd name="connsiteX149" fmla="*/ 64363 w 151351"/>
                <a:gd name="connsiteY149" fmla="*/ 1571320 h 4228361"/>
                <a:gd name="connsiteX150" fmla="*/ 64363 w 151351"/>
                <a:gd name="connsiteY150" fmla="*/ 1344027 h 4228361"/>
                <a:gd name="connsiteX151" fmla="*/ 18725 w 151351"/>
                <a:gd name="connsiteY151" fmla="*/ 1344027 h 4228361"/>
                <a:gd name="connsiteX152" fmla="*/ 18725 w 151351"/>
                <a:gd name="connsiteY152" fmla="*/ 1833205 h 4228361"/>
                <a:gd name="connsiteX153" fmla="*/ 64363 w 151351"/>
                <a:gd name="connsiteY153" fmla="*/ 1833205 h 4228361"/>
                <a:gd name="connsiteX154" fmla="*/ 64363 w 151351"/>
                <a:gd name="connsiteY154" fmla="*/ 1605912 h 4228361"/>
                <a:gd name="connsiteX155" fmla="*/ 18725 w 151351"/>
                <a:gd name="connsiteY155" fmla="*/ 1605912 h 4228361"/>
                <a:gd name="connsiteX156" fmla="*/ 18725 w 151351"/>
                <a:gd name="connsiteY156" fmla="*/ 2095091 h 4228361"/>
                <a:gd name="connsiteX157" fmla="*/ 64363 w 151351"/>
                <a:gd name="connsiteY157" fmla="*/ 2095091 h 4228361"/>
                <a:gd name="connsiteX158" fmla="*/ 64363 w 151351"/>
                <a:gd name="connsiteY158" fmla="*/ 1867797 h 4228361"/>
                <a:gd name="connsiteX159" fmla="*/ 18725 w 151351"/>
                <a:gd name="connsiteY159" fmla="*/ 1867797 h 4228361"/>
                <a:gd name="connsiteX160" fmla="*/ 18724 w 151351"/>
                <a:gd name="connsiteY160" fmla="*/ 2360570 h 4228361"/>
                <a:gd name="connsiteX161" fmla="*/ 64362 w 151351"/>
                <a:gd name="connsiteY161" fmla="*/ 2360570 h 4228361"/>
                <a:gd name="connsiteX162" fmla="*/ 64362 w 151351"/>
                <a:gd name="connsiteY162" fmla="*/ 2133272 h 4228361"/>
                <a:gd name="connsiteX163" fmla="*/ 18724 w 151351"/>
                <a:gd name="connsiteY163" fmla="*/ 2133272 h 4228361"/>
                <a:gd name="connsiteX164" fmla="*/ 18724 w 151351"/>
                <a:gd name="connsiteY164" fmla="*/ 2622455 h 4228361"/>
                <a:gd name="connsiteX165" fmla="*/ 64362 w 151351"/>
                <a:gd name="connsiteY165" fmla="*/ 2622455 h 4228361"/>
                <a:gd name="connsiteX166" fmla="*/ 64362 w 151351"/>
                <a:gd name="connsiteY166" fmla="*/ 2395162 h 4228361"/>
                <a:gd name="connsiteX167" fmla="*/ 18724 w 151351"/>
                <a:gd name="connsiteY167" fmla="*/ 2395162 h 4228361"/>
                <a:gd name="connsiteX168" fmla="*/ 18724 w 151351"/>
                <a:gd name="connsiteY168" fmla="*/ 2884341 h 4228361"/>
                <a:gd name="connsiteX169" fmla="*/ 64362 w 151351"/>
                <a:gd name="connsiteY169" fmla="*/ 2884341 h 4228361"/>
                <a:gd name="connsiteX170" fmla="*/ 64362 w 151351"/>
                <a:gd name="connsiteY170" fmla="*/ 2657047 h 4228361"/>
                <a:gd name="connsiteX171" fmla="*/ 18724 w 151351"/>
                <a:gd name="connsiteY171" fmla="*/ 2657047 h 4228361"/>
                <a:gd name="connsiteX172" fmla="*/ 18724 w 151351"/>
                <a:gd name="connsiteY172" fmla="*/ 3146226 h 4228361"/>
                <a:gd name="connsiteX173" fmla="*/ 64362 w 151351"/>
                <a:gd name="connsiteY173" fmla="*/ 3146226 h 4228361"/>
                <a:gd name="connsiteX174" fmla="*/ 64362 w 151351"/>
                <a:gd name="connsiteY174" fmla="*/ 2918933 h 4228361"/>
                <a:gd name="connsiteX175" fmla="*/ 18724 w 151351"/>
                <a:gd name="connsiteY175" fmla="*/ 2918933 h 4228361"/>
                <a:gd name="connsiteX176" fmla="*/ 18724 w 151351"/>
                <a:gd name="connsiteY176" fmla="*/ 3408112 h 4228361"/>
                <a:gd name="connsiteX177" fmla="*/ 64362 w 151351"/>
                <a:gd name="connsiteY177" fmla="*/ 3408112 h 4228361"/>
                <a:gd name="connsiteX178" fmla="*/ 64362 w 151351"/>
                <a:gd name="connsiteY178" fmla="*/ 3180818 h 4228361"/>
                <a:gd name="connsiteX179" fmla="*/ 18724 w 151351"/>
                <a:gd name="connsiteY179" fmla="*/ 3180818 h 4228361"/>
                <a:gd name="connsiteX180" fmla="*/ 18724 w 151351"/>
                <a:gd name="connsiteY180" fmla="*/ 3669997 h 4228361"/>
                <a:gd name="connsiteX181" fmla="*/ 64362 w 151351"/>
                <a:gd name="connsiteY181" fmla="*/ 3669997 h 4228361"/>
                <a:gd name="connsiteX182" fmla="*/ 64362 w 151351"/>
                <a:gd name="connsiteY182" fmla="*/ 3442704 h 4228361"/>
                <a:gd name="connsiteX183" fmla="*/ 18724 w 151351"/>
                <a:gd name="connsiteY183" fmla="*/ 3442704 h 4228361"/>
                <a:gd name="connsiteX184" fmla="*/ 18724 w 151351"/>
                <a:gd name="connsiteY184" fmla="*/ 3931882 h 4228361"/>
                <a:gd name="connsiteX185" fmla="*/ 64362 w 151351"/>
                <a:gd name="connsiteY185" fmla="*/ 3931882 h 4228361"/>
                <a:gd name="connsiteX186" fmla="*/ 64362 w 151351"/>
                <a:gd name="connsiteY186" fmla="*/ 3704589 h 4228361"/>
                <a:gd name="connsiteX187" fmla="*/ 18724 w 151351"/>
                <a:gd name="connsiteY187" fmla="*/ 3704589 h 4228361"/>
                <a:gd name="connsiteX188" fmla="*/ 18724 w 151351"/>
                <a:gd name="connsiteY188" fmla="*/ 4193768 h 4228361"/>
                <a:gd name="connsiteX189" fmla="*/ 64362 w 151351"/>
                <a:gd name="connsiteY189" fmla="*/ 4193768 h 4228361"/>
                <a:gd name="connsiteX190" fmla="*/ 64362 w 151351"/>
                <a:gd name="connsiteY190" fmla="*/ 3966474 h 4228361"/>
                <a:gd name="connsiteX191" fmla="*/ 18724 w 151351"/>
                <a:gd name="connsiteY191" fmla="*/ 3966474 h 4228361"/>
                <a:gd name="connsiteX192" fmla="*/ 0 w 151351"/>
                <a:gd name="connsiteY192" fmla="*/ 4228361 h 4228361"/>
                <a:gd name="connsiteX193" fmla="*/ 1 w 151351"/>
                <a:gd name="connsiteY193" fmla="*/ 2098678 h 4228361"/>
                <a:gd name="connsiteX194" fmla="*/ 1 w 151351"/>
                <a:gd name="connsiteY194" fmla="*/ 2098678 h 4228361"/>
                <a:gd name="connsiteX195" fmla="*/ 2 w 151351"/>
                <a:gd name="connsiteY195" fmla="*/ 0 h 4228361"/>
                <a:gd name="connsiteX196" fmla="*/ 18725 w 151351"/>
                <a:gd name="connsiteY196" fmla="*/ 0 h 4228361"/>
                <a:gd name="connsiteX197" fmla="*/ 18725 w 151351"/>
                <a:gd name="connsiteY197" fmla="*/ 3 h 4228361"/>
                <a:gd name="connsiteX198" fmla="*/ 64363 w 151351"/>
                <a:gd name="connsiteY198" fmla="*/ 3 h 4228361"/>
                <a:gd name="connsiteX199" fmla="*/ 64363 w 151351"/>
                <a:gd name="connsiteY199" fmla="*/ 0 h 4228361"/>
                <a:gd name="connsiteX200" fmla="*/ 83086 w 151351"/>
                <a:gd name="connsiteY200" fmla="*/ 0 h 4228361"/>
                <a:gd name="connsiteX201" fmla="*/ 83086 w 151351"/>
                <a:gd name="connsiteY201" fmla="*/ 3 h 4228361"/>
                <a:gd name="connsiteX202" fmla="*/ 132625 w 151351"/>
                <a:gd name="connsiteY202" fmla="*/ 3 h 4228361"/>
                <a:gd name="connsiteX203" fmla="*/ 132625 w 151351"/>
                <a:gd name="connsiteY203" fmla="*/ 0 h 4228361"/>
                <a:gd name="connsiteX204" fmla="*/ 151348 w 151351"/>
                <a:gd name="connsiteY204" fmla="*/ 0 h 4228361"/>
                <a:gd name="connsiteX205" fmla="*/ 151348 w 151351"/>
                <a:gd name="connsiteY205" fmla="*/ 130951 h 4228361"/>
                <a:gd name="connsiteX206" fmla="*/ 151348 w 151351"/>
                <a:gd name="connsiteY206" fmla="*/ 165543 h 4228361"/>
                <a:gd name="connsiteX207" fmla="*/ 151348 w 151351"/>
                <a:gd name="connsiteY207" fmla="*/ 392836 h 4228361"/>
                <a:gd name="connsiteX208" fmla="*/ 151349 w 151351"/>
                <a:gd name="connsiteY208" fmla="*/ 392836 h 4228361"/>
                <a:gd name="connsiteX209" fmla="*/ 151349 w 151351"/>
                <a:gd name="connsiteY209" fmla="*/ 427428 h 4228361"/>
                <a:gd name="connsiteX210" fmla="*/ 151348 w 151351"/>
                <a:gd name="connsiteY210" fmla="*/ 427428 h 4228361"/>
                <a:gd name="connsiteX211" fmla="*/ 151348 w 151351"/>
                <a:gd name="connsiteY211" fmla="*/ 523778 h 4228361"/>
                <a:gd name="connsiteX212" fmla="*/ 151348 w 151351"/>
                <a:gd name="connsiteY212" fmla="*/ 558370 h 4228361"/>
                <a:gd name="connsiteX213" fmla="*/ 151348 w 151351"/>
                <a:gd name="connsiteY213" fmla="*/ 654721 h 4228361"/>
                <a:gd name="connsiteX214" fmla="*/ 151349 w 151351"/>
                <a:gd name="connsiteY214" fmla="*/ 654721 h 4228361"/>
                <a:gd name="connsiteX215" fmla="*/ 151349 w 151351"/>
                <a:gd name="connsiteY215" fmla="*/ 689313 h 4228361"/>
                <a:gd name="connsiteX216" fmla="*/ 151348 w 151351"/>
                <a:gd name="connsiteY216" fmla="*/ 689313 h 4228361"/>
                <a:gd name="connsiteX217" fmla="*/ 151348 w 151351"/>
                <a:gd name="connsiteY217" fmla="*/ 785664 h 4228361"/>
                <a:gd name="connsiteX218" fmla="*/ 151348 w 151351"/>
                <a:gd name="connsiteY218" fmla="*/ 820256 h 4228361"/>
                <a:gd name="connsiteX219" fmla="*/ 151348 w 151351"/>
                <a:gd name="connsiteY219" fmla="*/ 916606 h 4228361"/>
                <a:gd name="connsiteX220" fmla="*/ 151349 w 151351"/>
                <a:gd name="connsiteY220" fmla="*/ 916606 h 4228361"/>
                <a:gd name="connsiteX221" fmla="*/ 151349 w 151351"/>
                <a:gd name="connsiteY221" fmla="*/ 951198 h 4228361"/>
                <a:gd name="connsiteX222" fmla="*/ 151348 w 151351"/>
                <a:gd name="connsiteY222" fmla="*/ 951198 h 4228361"/>
                <a:gd name="connsiteX223" fmla="*/ 151348 w 151351"/>
                <a:gd name="connsiteY223" fmla="*/ 1047549 h 4228361"/>
                <a:gd name="connsiteX224" fmla="*/ 151348 w 151351"/>
                <a:gd name="connsiteY224" fmla="*/ 1082141 h 4228361"/>
                <a:gd name="connsiteX225" fmla="*/ 151348 w 151351"/>
                <a:gd name="connsiteY225" fmla="*/ 1178492 h 4228361"/>
                <a:gd name="connsiteX226" fmla="*/ 151350 w 151351"/>
                <a:gd name="connsiteY226" fmla="*/ 1178492 h 4228361"/>
                <a:gd name="connsiteX227" fmla="*/ 151350 w 151351"/>
                <a:gd name="connsiteY227" fmla="*/ 1213084 h 4228361"/>
                <a:gd name="connsiteX228" fmla="*/ 151348 w 151351"/>
                <a:gd name="connsiteY228" fmla="*/ 1213084 h 4228361"/>
                <a:gd name="connsiteX229" fmla="*/ 151348 w 151351"/>
                <a:gd name="connsiteY229" fmla="*/ 1309435 h 4228361"/>
                <a:gd name="connsiteX230" fmla="*/ 151350 w 151351"/>
                <a:gd name="connsiteY230" fmla="*/ 1309435 h 4228361"/>
                <a:gd name="connsiteX231" fmla="*/ 151350 w 151351"/>
                <a:gd name="connsiteY231" fmla="*/ 1344027 h 4228361"/>
                <a:gd name="connsiteX232" fmla="*/ 151348 w 151351"/>
                <a:gd name="connsiteY232" fmla="*/ 1344027 h 4228361"/>
                <a:gd name="connsiteX233" fmla="*/ 151348 w 151351"/>
                <a:gd name="connsiteY233" fmla="*/ 1440377 h 4228361"/>
                <a:gd name="connsiteX234" fmla="*/ 151350 w 151351"/>
                <a:gd name="connsiteY234" fmla="*/ 1440377 h 4228361"/>
                <a:gd name="connsiteX235" fmla="*/ 151350 w 151351"/>
                <a:gd name="connsiteY235" fmla="*/ 1474969 h 4228361"/>
                <a:gd name="connsiteX236" fmla="*/ 151348 w 151351"/>
                <a:gd name="connsiteY236" fmla="*/ 1474969 h 4228361"/>
                <a:gd name="connsiteX237" fmla="*/ 151348 w 151351"/>
                <a:gd name="connsiteY237" fmla="*/ 1571320 h 4228361"/>
                <a:gd name="connsiteX238" fmla="*/ 151350 w 151351"/>
                <a:gd name="connsiteY238" fmla="*/ 1571320 h 4228361"/>
                <a:gd name="connsiteX239" fmla="*/ 151350 w 151351"/>
                <a:gd name="connsiteY239" fmla="*/ 1605912 h 4228361"/>
                <a:gd name="connsiteX240" fmla="*/ 151348 w 151351"/>
                <a:gd name="connsiteY240" fmla="*/ 1605912 h 4228361"/>
                <a:gd name="connsiteX241" fmla="*/ 151348 w 151351"/>
                <a:gd name="connsiteY241" fmla="*/ 1702263 h 4228361"/>
                <a:gd name="connsiteX242" fmla="*/ 151350 w 151351"/>
                <a:gd name="connsiteY242" fmla="*/ 1702263 h 4228361"/>
                <a:gd name="connsiteX243" fmla="*/ 151350 w 151351"/>
                <a:gd name="connsiteY243" fmla="*/ 1736855 h 4228361"/>
                <a:gd name="connsiteX244" fmla="*/ 151348 w 151351"/>
                <a:gd name="connsiteY244" fmla="*/ 1736855 h 4228361"/>
                <a:gd name="connsiteX245" fmla="*/ 151348 w 151351"/>
                <a:gd name="connsiteY245" fmla="*/ 1833205 h 4228361"/>
                <a:gd name="connsiteX246" fmla="*/ 151350 w 151351"/>
                <a:gd name="connsiteY246" fmla="*/ 1833205 h 4228361"/>
                <a:gd name="connsiteX247" fmla="*/ 151350 w 151351"/>
                <a:gd name="connsiteY247" fmla="*/ 1867797 h 4228361"/>
                <a:gd name="connsiteX248" fmla="*/ 151348 w 151351"/>
                <a:gd name="connsiteY248" fmla="*/ 1867797 h 4228361"/>
                <a:gd name="connsiteX249" fmla="*/ 151348 w 151351"/>
                <a:gd name="connsiteY249" fmla="*/ 1964148 h 4228361"/>
                <a:gd name="connsiteX250" fmla="*/ 151351 w 151351"/>
                <a:gd name="connsiteY250" fmla="*/ 1964148 h 4228361"/>
                <a:gd name="connsiteX251" fmla="*/ 151351 w 151351"/>
                <a:gd name="connsiteY251" fmla="*/ 1998740 h 4228361"/>
                <a:gd name="connsiteX252" fmla="*/ 151348 w 151351"/>
                <a:gd name="connsiteY252" fmla="*/ 1998740 h 4228361"/>
                <a:gd name="connsiteX253" fmla="*/ 151348 w 151351"/>
                <a:gd name="connsiteY253" fmla="*/ 2095091 h 4228361"/>
                <a:gd name="connsiteX254" fmla="*/ 151351 w 151351"/>
                <a:gd name="connsiteY254" fmla="*/ 2095091 h 4228361"/>
                <a:gd name="connsiteX255" fmla="*/ 151351 w 151351"/>
                <a:gd name="connsiteY255" fmla="*/ 2129683 h 4228361"/>
                <a:gd name="connsiteX256" fmla="*/ 151348 w 151351"/>
                <a:gd name="connsiteY256" fmla="*/ 2129683 h 4228361"/>
                <a:gd name="connsiteX257" fmla="*/ 151348 w 151351"/>
                <a:gd name="connsiteY257" fmla="*/ 2129684 h 4228361"/>
                <a:gd name="connsiteX258" fmla="*/ 151347 w 151351"/>
                <a:gd name="connsiteY258" fmla="*/ 2129684 h 4228361"/>
                <a:gd name="connsiteX259" fmla="*/ 151347 w 151351"/>
                <a:gd name="connsiteY259" fmla="*/ 2229627 h 4228361"/>
                <a:gd name="connsiteX260" fmla="*/ 151347 w 151351"/>
                <a:gd name="connsiteY260" fmla="*/ 2264219 h 4228361"/>
                <a:gd name="connsiteX261" fmla="*/ 151347 w 151351"/>
                <a:gd name="connsiteY261" fmla="*/ 2491513 h 4228361"/>
                <a:gd name="connsiteX262" fmla="*/ 151348 w 151351"/>
                <a:gd name="connsiteY262" fmla="*/ 2491513 h 4228361"/>
                <a:gd name="connsiteX263" fmla="*/ 151348 w 151351"/>
                <a:gd name="connsiteY263" fmla="*/ 2526105 h 4228361"/>
                <a:gd name="connsiteX264" fmla="*/ 151347 w 151351"/>
                <a:gd name="connsiteY264" fmla="*/ 2526105 h 4228361"/>
                <a:gd name="connsiteX265" fmla="*/ 151347 w 151351"/>
                <a:gd name="connsiteY265" fmla="*/ 2622455 h 4228361"/>
                <a:gd name="connsiteX266" fmla="*/ 151347 w 151351"/>
                <a:gd name="connsiteY266" fmla="*/ 2657047 h 4228361"/>
                <a:gd name="connsiteX267" fmla="*/ 151347 w 151351"/>
                <a:gd name="connsiteY267" fmla="*/ 2753398 h 4228361"/>
                <a:gd name="connsiteX268" fmla="*/ 151348 w 151351"/>
                <a:gd name="connsiteY268" fmla="*/ 2753398 h 4228361"/>
                <a:gd name="connsiteX269" fmla="*/ 151348 w 151351"/>
                <a:gd name="connsiteY269" fmla="*/ 2787990 h 4228361"/>
                <a:gd name="connsiteX270" fmla="*/ 151347 w 151351"/>
                <a:gd name="connsiteY270" fmla="*/ 2787990 h 4228361"/>
                <a:gd name="connsiteX271" fmla="*/ 151347 w 151351"/>
                <a:gd name="connsiteY271" fmla="*/ 2884341 h 4228361"/>
                <a:gd name="connsiteX272" fmla="*/ 151347 w 151351"/>
                <a:gd name="connsiteY272" fmla="*/ 2918933 h 4228361"/>
                <a:gd name="connsiteX273" fmla="*/ 151347 w 151351"/>
                <a:gd name="connsiteY273" fmla="*/ 3015283 h 4228361"/>
                <a:gd name="connsiteX274" fmla="*/ 151348 w 151351"/>
                <a:gd name="connsiteY274" fmla="*/ 3015283 h 4228361"/>
                <a:gd name="connsiteX275" fmla="*/ 151348 w 151351"/>
                <a:gd name="connsiteY275" fmla="*/ 3049875 h 4228361"/>
                <a:gd name="connsiteX276" fmla="*/ 151347 w 151351"/>
                <a:gd name="connsiteY276" fmla="*/ 3049875 h 4228361"/>
                <a:gd name="connsiteX277" fmla="*/ 151347 w 151351"/>
                <a:gd name="connsiteY277" fmla="*/ 3146226 h 4228361"/>
                <a:gd name="connsiteX278" fmla="*/ 151347 w 151351"/>
                <a:gd name="connsiteY278" fmla="*/ 3180818 h 4228361"/>
                <a:gd name="connsiteX279" fmla="*/ 151347 w 151351"/>
                <a:gd name="connsiteY279" fmla="*/ 3277169 h 4228361"/>
                <a:gd name="connsiteX280" fmla="*/ 151349 w 151351"/>
                <a:gd name="connsiteY280" fmla="*/ 3277169 h 4228361"/>
                <a:gd name="connsiteX281" fmla="*/ 151349 w 151351"/>
                <a:gd name="connsiteY281" fmla="*/ 3311761 h 4228361"/>
                <a:gd name="connsiteX282" fmla="*/ 151347 w 151351"/>
                <a:gd name="connsiteY282" fmla="*/ 3311761 h 4228361"/>
                <a:gd name="connsiteX283" fmla="*/ 151347 w 151351"/>
                <a:gd name="connsiteY283" fmla="*/ 3408112 h 4228361"/>
                <a:gd name="connsiteX284" fmla="*/ 151349 w 151351"/>
                <a:gd name="connsiteY284" fmla="*/ 3408112 h 4228361"/>
                <a:gd name="connsiteX285" fmla="*/ 151349 w 151351"/>
                <a:gd name="connsiteY285" fmla="*/ 3442704 h 4228361"/>
                <a:gd name="connsiteX286" fmla="*/ 151347 w 151351"/>
                <a:gd name="connsiteY286" fmla="*/ 3442704 h 4228361"/>
                <a:gd name="connsiteX287" fmla="*/ 151347 w 151351"/>
                <a:gd name="connsiteY287" fmla="*/ 3539054 h 4228361"/>
                <a:gd name="connsiteX288" fmla="*/ 151349 w 151351"/>
                <a:gd name="connsiteY288" fmla="*/ 3539054 h 4228361"/>
                <a:gd name="connsiteX289" fmla="*/ 151349 w 151351"/>
                <a:gd name="connsiteY289" fmla="*/ 3573646 h 4228361"/>
                <a:gd name="connsiteX290" fmla="*/ 151347 w 151351"/>
                <a:gd name="connsiteY290" fmla="*/ 3573646 h 4228361"/>
                <a:gd name="connsiteX291" fmla="*/ 151347 w 151351"/>
                <a:gd name="connsiteY291" fmla="*/ 3669997 h 4228361"/>
                <a:gd name="connsiteX292" fmla="*/ 151349 w 151351"/>
                <a:gd name="connsiteY292" fmla="*/ 3669997 h 4228361"/>
                <a:gd name="connsiteX293" fmla="*/ 151349 w 151351"/>
                <a:gd name="connsiteY293" fmla="*/ 3704589 h 4228361"/>
                <a:gd name="connsiteX294" fmla="*/ 151347 w 151351"/>
                <a:gd name="connsiteY294" fmla="*/ 3704589 h 4228361"/>
                <a:gd name="connsiteX295" fmla="*/ 151347 w 151351"/>
                <a:gd name="connsiteY295" fmla="*/ 3800940 h 4228361"/>
                <a:gd name="connsiteX296" fmla="*/ 151349 w 151351"/>
                <a:gd name="connsiteY296" fmla="*/ 3800940 h 4228361"/>
                <a:gd name="connsiteX297" fmla="*/ 151349 w 151351"/>
                <a:gd name="connsiteY297" fmla="*/ 3835532 h 4228361"/>
                <a:gd name="connsiteX298" fmla="*/ 151347 w 151351"/>
                <a:gd name="connsiteY298" fmla="*/ 3835532 h 4228361"/>
                <a:gd name="connsiteX299" fmla="*/ 151347 w 151351"/>
                <a:gd name="connsiteY299" fmla="*/ 3931882 h 4228361"/>
                <a:gd name="connsiteX300" fmla="*/ 151349 w 151351"/>
                <a:gd name="connsiteY300" fmla="*/ 3931882 h 4228361"/>
                <a:gd name="connsiteX301" fmla="*/ 151349 w 151351"/>
                <a:gd name="connsiteY301" fmla="*/ 3966474 h 4228361"/>
                <a:gd name="connsiteX302" fmla="*/ 151347 w 151351"/>
                <a:gd name="connsiteY302" fmla="*/ 3966474 h 4228361"/>
                <a:gd name="connsiteX303" fmla="*/ 151347 w 151351"/>
                <a:gd name="connsiteY303" fmla="*/ 4062825 h 4228361"/>
                <a:gd name="connsiteX304" fmla="*/ 151350 w 151351"/>
                <a:gd name="connsiteY304" fmla="*/ 4062825 h 4228361"/>
                <a:gd name="connsiteX305" fmla="*/ 151350 w 151351"/>
                <a:gd name="connsiteY305" fmla="*/ 4097417 h 4228361"/>
                <a:gd name="connsiteX306" fmla="*/ 151347 w 151351"/>
                <a:gd name="connsiteY306" fmla="*/ 4097417 h 4228361"/>
                <a:gd name="connsiteX307" fmla="*/ 151347 w 151351"/>
                <a:gd name="connsiteY307" fmla="*/ 4193768 h 4228361"/>
                <a:gd name="connsiteX308" fmla="*/ 151350 w 151351"/>
                <a:gd name="connsiteY308" fmla="*/ 4193768 h 4228361"/>
                <a:gd name="connsiteX309" fmla="*/ 151350 w 151351"/>
                <a:gd name="connsiteY309" fmla="*/ 4228360 h 4228361"/>
                <a:gd name="connsiteX310" fmla="*/ 151347 w 151351"/>
                <a:gd name="connsiteY310" fmla="*/ 4228360 h 4228361"/>
                <a:gd name="connsiteX311" fmla="*/ 151347 w 151351"/>
                <a:gd name="connsiteY311" fmla="*/ 4228361 h 4228361"/>
                <a:gd name="connsiteX312" fmla="*/ 132624 w 151351"/>
                <a:gd name="connsiteY312" fmla="*/ 4228361 h 4228361"/>
                <a:gd name="connsiteX313" fmla="*/ 132624 w 151351"/>
                <a:gd name="connsiteY313" fmla="*/ 4228360 h 4228361"/>
                <a:gd name="connsiteX314" fmla="*/ 83085 w 151351"/>
                <a:gd name="connsiteY314" fmla="*/ 4228360 h 4228361"/>
                <a:gd name="connsiteX315" fmla="*/ 83085 w 151351"/>
                <a:gd name="connsiteY315" fmla="*/ 4228361 h 4228361"/>
                <a:gd name="connsiteX316" fmla="*/ 64362 w 151351"/>
                <a:gd name="connsiteY316" fmla="*/ 4228361 h 4228361"/>
                <a:gd name="connsiteX317" fmla="*/ 64362 w 151351"/>
                <a:gd name="connsiteY317" fmla="*/ 4228360 h 4228361"/>
                <a:gd name="connsiteX318" fmla="*/ 18724 w 151351"/>
                <a:gd name="connsiteY318" fmla="*/ 4228360 h 4228361"/>
                <a:gd name="connsiteX319" fmla="*/ 18724 w 151351"/>
                <a:gd name="connsiteY319" fmla="*/ 4228361 h 422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</a:cxnLst>
              <a:rect l="l" t="t" r="r" b="b"/>
              <a:pathLst>
                <a:path w="151351" h="4228361">
                  <a:moveTo>
                    <a:pt x="83086" y="130951"/>
                  </a:moveTo>
                  <a:lnTo>
                    <a:pt x="132625" y="130951"/>
                  </a:lnTo>
                  <a:lnTo>
                    <a:pt x="132625" y="34595"/>
                  </a:lnTo>
                  <a:lnTo>
                    <a:pt x="83086" y="34595"/>
                  </a:lnTo>
                  <a:close/>
                  <a:moveTo>
                    <a:pt x="83086" y="261893"/>
                  </a:moveTo>
                  <a:lnTo>
                    <a:pt x="132625" y="261893"/>
                  </a:lnTo>
                  <a:lnTo>
                    <a:pt x="132625" y="165543"/>
                  </a:lnTo>
                  <a:lnTo>
                    <a:pt x="83086" y="165543"/>
                  </a:lnTo>
                  <a:close/>
                  <a:moveTo>
                    <a:pt x="83086" y="392836"/>
                  </a:moveTo>
                  <a:lnTo>
                    <a:pt x="132625" y="392836"/>
                  </a:lnTo>
                  <a:lnTo>
                    <a:pt x="132625" y="296485"/>
                  </a:lnTo>
                  <a:lnTo>
                    <a:pt x="83086" y="296485"/>
                  </a:lnTo>
                  <a:close/>
                  <a:moveTo>
                    <a:pt x="83086" y="523778"/>
                  </a:moveTo>
                  <a:lnTo>
                    <a:pt x="132625" y="523778"/>
                  </a:lnTo>
                  <a:lnTo>
                    <a:pt x="132625" y="427428"/>
                  </a:lnTo>
                  <a:lnTo>
                    <a:pt x="83086" y="427428"/>
                  </a:lnTo>
                  <a:close/>
                  <a:moveTo>
                    <a:pt x="83086" y="654721"/>
                  </a:moveTo>
                  <a:lnTo>
                    <a:pt x="132625" y="654721"/>
                  </a:lnTo>
                  <a:lnTo>
                    <a:pt x="132625" y="558370"/>
                  </a:lnTo>
                  <a:lnTo>
                    <a:pt x="83086" y="558370"/>
                  </a:lnTo>
                  <a:close/>
                  <a:moveTo>
                    <a:pt x="83086" y="785664"/>
                  </a:moveTo>
                  <a:lnTo>
                    <a:pt x="132625" y="785664"/>
                  </a:lnTo>
                  <a:lnTo>
                    <a:pt x="132625" y="689313"/>
                  </a:lnTo>
                  <a:lnTo>
                    <a:pt x="83086" y="689313"/>
                  </a:lnTo>
                  <a:close/>
                  <a:moveTo>
                    <a:pt x="83086" y="916606"/>
                  </a:moveTo>
                  <a:lnTo>
                    <a:pt x="132625" y="916606"/>
                  </a:lnTo>
                  <a:lnTo>
                    <a:pt x="132625" y="820256"/>
                  </a:lnTo>
                  <a:lnTo>
                    <a:pt x="83086" y="820256"/>
                  </a:lnTo>
                  <a:close/>
                  <a:moveTo>
                    <a:pt x="83086" y="1047549"/>
                  </a:moveTo>
                  <a:lnTo>
                    <a:pt x="132625" y="1047549"/>
                  </a:lnTo>
                  <a:lnTo>
                    <a:pt x="132625" y="951198"/>
                  </a:lnTo>
                  <a:lnTo>
                    <a:pt x="83086" y="951198"/>
                  </a:lnTo>
                  <a:close/>
                  <a:moveTo>
                    <a:pt x="83086" y="1178492"/>
                  </a:moveTo>
                  <a:lnTo>
                    <a:pt x="132625" y="1178492"/>
                  </a:lnTo>
                  <a:lnTo>
                    <a:pt x="132625" y="1082141"/>
                  </a:lnTo>
                  <a:lnTo>
                    <a:pt x="83086" y="1082141"/>
                  </a:lnTo>
                  <a:close/>
                  <a:moveTo>
                    <a:pt x="83086" y="1309435"/>
                  </a:moveTo>
                  <a:lnTo>
                    <a:pt x="132625" y="1309435"/>
                  </a:lnTo>
                  <a:lnTo>
                    <a:pt x="132625" y="1213084"/>
                  </a:lnTo>
                  <a:lnTo>
                    <a:pt x="83086" y="1213084"/>
                  </a:lnTo>
                  <a:close/>
                  <a:moveTo>
                    <a:pt x="83086" y="1440377"/>
                  </a:moveTo>
                  <a:lnTo>
                    <a:pt x="132625" y="1440377"/>
                  </a:lnTo>
                  <a:lnTo>
                    <a:pt x="132625" y="1344027"/>
                  </a:lnTo>
                  <a:lnTo>
                    <a:pt x="83086" y="1344027"/>
                  </a:lnTo>
                  <a:close/>
                  <a:moveTo>
                    <a:pt x="83086" y="1571320"/>
                  </a:moveTo>
                  <a:lnTo>
                    <a:pt x="132625" y="1571320"/>
                  </a:lnTo>
                  <a:lnTo>
                    <a:pt x="132625" y="1474969"/>
                  </a:lnTo>
                  <a:lnTo>
                    <a:pt x="83086" y="1474969"/>
                  </a:lnTo>
                  <a:close/>
                  <a:moveTo>
                    <a:pt x="83086" y="1702263"/>
                  </a:moveTo>
                  <a:lnTo>
                    <a:pt x="132625" y="1702263"/>
                  </a:lnTo>
                  <a:lnTo>
                    <a:pt x="132625" y="1605912"/>
                  </a:lnTo>
                  <a:lnTo>
                    <a:pt x="83086" y="1605912"/>
                  </a:lnTo>
                  <a:close/>
                  <a:moveTo>
                    <a:pt x="83086" y="1833205"/>
                  </a:moveTo>
                  <a:lnTo>
                    <a:pt x="132625" y="1833205"/>
                  </a:lnTo>
                  <a:lnTo>
                    <a:pt x="132625" y="1736855"/>
                  </a:lnTo>
                  <a:lnTo>
                    <a:pt x="83086" y="1736855"/>
                  </a:lnTo>
                  <a:close/>
                  <a:moveTo>
                    <a:pt x="83086" y="1964148"/>
                  </a:moveTo>
                  <a:lnTo>
                    <a:pt x="132625" y="1964148"/>
                  </a:lnTo>
                  <a:lnTo>
                    <a:pt x="132625" y="1867797"/>
                  </a:lnTo>
                  <a:lnTo>
                    <a:pt x="83086" y="1867797"/>
                  </a:lnTo>
                  <a:close/>
                  <a:moveTo>
                    <a:pt x="83086" y="2095091"/>
                  </a:moveTo>
                  <a:lnTo>
                    <a:pt x="132625" y="2095091"/>
                  </a:lnTo>
                  <a:lnTo>
                    <a:pt x="132625" y="1998740"/>
                  </a:lnTo>
                  <a:lnTo>
                    <a:pt x="83086" y="1998740"/>
                  </a:lnTo>
                  <a:close/>
                  <a:moveTo>
                    <a:pt x="83085" y="2229627"/>
                  </a:moveTo>
                  <a:lnTo>
                    <a:pt x="132624" y="2229627"/>
                  </a:lnTo>
                  <a:lnTo>
                    <a:pt x="132624" y="2133272"/>
                  </a:lnTo>
                  <a:lnTo>
                    <a:pt x="83085" y="2133272"/>
                  </a:lnTo>
                  <a:close/>
                  <a:moveTo>
                    <a:pt x="83085" y="2360570"/>
                  </a:moveTo>
                  <a:lnTo>
                    <a:pt x="132624" y="2360570"/>
                  </a:lnTo>
                  <a:lnTo>
                    <a:pt x="132624" y="2264219"/>
                  </a:lnTo>
                  <a:lnTo>
                    <a:pt x="83085" y="2264219"/>
                  </a:lnTo>
                  <a:close/>
                  <a:moveTo>
                    <a:pt x="83085" y="2491513"/>
                  </a:moveTo>
                  <a:lnTo>
                    <a:pt x="132624" y="2491513"/>
                  </a:lnTo>
                  <a:lnTo>
                    <a:pt x="132624" y="2395162"/>
                  </a:lnTo>
                  <a:lnTo>
                    <a:pt x="83085" y="2395162"/>
                  </a:lnTo>
                  <a:close/>
                  <a:moveTo>
                    <a:pt x="83085" y="2622455"/>
                  </a:moveTo>
                  <a:lnTo>
                    <a:pt x="132624" y="2622455"/>
                  </a:lnTo>
                  <a:lnTo>
                    <a:pt x="132624" y="2526105"/>
                  </a:lnTo>
                  <a:lnTo>
                    <a:pt x="83085" y="2526105"/>
                  </a:lnTo>
                  <a:close/>
                  <a:moveTo>
                    <a:pt x="83085" y="2753398"/>
                  </a:moveTo>
                  <a:lnTo>
                    <a:pt x="132624" y="2753398"/>
                  </a:lnTo>
                  <a:lnTo>
                    <a:pt x="132624" y="2657047"/>
                  </a:lnTo>
                  <a:lnTo>
                    <a:pt x="83085" y="2657047"/>
                  </a:lnTo>
                  <a:close/>
                  <a:moveTo>
                    <a:pt x="83085" y="2884341"/>
                  </a:moveTo>
                  <a:lnTo>
                    <a:pt x="132624" y="2884341"/>
                  </a:lnTo>
                  <a:lnTo>
                    <a:pt x="132624" y="2787990"/>
                  </a:lnTo>
                  <a:lnTo>
                    <a:pt x="83085" y="2787990"/>
                  </a:lnTo>
                  <a:close/>
                  <a:moveTo>
                    <a:pt x="83085" y="3015283"/>
                  </a:moveTo>
                  <a:lnTo>
                    <a:pt x="132624" y="3015283"/>
                  </a:lnTo>
                  <a:lnTo>
                    <a:pt x="132624" y="2918933"/>
                  </a:lnTo>
                  <a:lnTo>
                    <a:pt x="83085" y="2918933"/>
                  </a:lnTo>
                  <a:close/>
                  <a:moveTo>
                    <a:pt x="83085" y="3146226"/>
                  </a:moveTo>
                  <a:lnTo>
                    <a:pt x="132624" y="3146226"/>
                  </a:lnTo>
                  <a:lnTo>
                    <a:pt x="132624" y="3049875"/>
                  </a:lnTo>
                  <a:lnTo>
                    <a:pt x="83085" y="3049875"/>
                  </a:lnTo>
                  <a:close/>
                  <a:moveTo>
                    <a:pt x="83085" y="3277169"/>
                  </a:moveTo>
                  <a:lnTo>
                    <a:pt x="132624" y="3277169"/>
                  </a:lnTo>
                  <a:lnTo>
                    <a:pt x="132624" y="3180818"/>
                  </a:lnTo>
                  <a:lnTo>
                    <a:pt x="83085" y="3180818"/>
                  </a:lnTo>
                  <a:close/>
                  <a:moveTo>
                    <a:pt x="83085" y="3408112"/>
                  </a:moveTo>
                  <a:lnTo>
                    <a:pt x="132624" y="3408112"/>
                  </a:lnTo>
                  <a:lnTo>
                    <a:pt x="132624" y="3311761"/>
                  </a:lnTo>
                  <a:lnTo>
                    <a:pt x="83085" y="3311761"/>
                  </a:lnTo>
                  <a:close/>
                  <a:moveTo>
                    <a:pt x="83085" y="3539054"/>
                  </a:moveTo>
                  <a:lnTo>
                    <a:pt x="132624" y="3539054"/>
                  </a:lnTo>
                  <a:lnTo>
                    <a:pt x="132624" y="3442704"/>
                  </a:lnTo>
                  <a:lnTo>
                    <a:pt x="83085" y="3442704"/>
                  </a:lnTo>
                  <a:close/>
                  <a:moveTo>
                    <a:pt x="83085" y="3669997"/>
                  </a:moveTo>
                  <a:lnTo>
                    <a:pt x="132624" y="3669997"/>
                  </a:lnTo>
                  <a:lnTo>
                    <a:pt x="132624" y="3573646"/>
                  </a:lnTo>
                  <a:lnTo>
                    <a:pt x="83085" y="3573646"/>
                  </a:lnTo>
                  <a:close/>
                  <a:moveTo>
                    <a:pt x="83085" y="3800940"/>
                  </a:moveTo>
                  <a:lnTo>
                    <a:pt x="132624" y="3800940"/>
                  </a:lnTo>
                  <a:lnTo>
                    <a:pt x="132624" y="3704589"/>
                  </a:lnTo>
                  <a:lnTo>
                    <a:pt x="83085" y="3704589"/>
                  </a:lnTo>
                  <a:close/>
                  <a:moveTo>
                    <a:pt x="83085" y="3931882"/>
                  </a:moveTo>
                  <a:lnTo>
                    <a:pt x="132624" y="3931882"/>
                  </a:lnTo>
                  <a:lnTo>
                    <a:pt x="132624" y="3835532"/>
                  </a:lnTo>
                  <a:lnTo>
                    <a:pt x="83085" y="3835532"/>
                  </a:lnTo>
                  <a:close/>
                  <a:moveTo>
                    <a:pt x="83085" y="4062825"/>
                  </a:moveTo>
                  <a:lnTo>
                    <a:pt x="132624" y="4062825"/>
                  </a:lnTo>
                  <a:lnTo>
                    <a:pt x="132624" y="3966474"/>
                  </a:lnTo>
                  <a:lnTo>
                    <a:pt x="83085" y="3966474"/>
                  </a:lnTo>
                  <a:close/>
                  <a:moveTo>
                    <a:pt x="83085" y="4193768"/>
                  </a:moveTo>
                  <a:lnTo>
                    <a:pt x="132624" y="4193768"/>
                  </a:lnTo>
                  <a:lnTo>
                    <a:pt x="132624" y="4097417"/>
                  </a:lnTo>
                  <a:lnTo>
                    <a:pt x="83085" y="4097417"/>
                  </a:lnTo>
                  <a:close/>
                  <a:moveTo>
                    <a:pt x="18725" y="261893"/>
                  </a:moveTo>
                  <a:lnTo>
                    <a:pt x="64363" y="261893"/>
                  </a:lnTo>
                  <a:lnTo>
                    <a:pt x="64363" y="34595"/>
                  </a:lnTo>
                  <a:lnTo>
                    <a:pt x="18725" y="34595"/>
                  </a:lnTo>
                  <a:close/>
                  <a:moveTo>
                    <a:pt x="18725" y="523778"/>
                  </a:moveTo>
                  <a:lnTo>
                    <a:pt x="64363" y="523778"/>
                  </a:lnTo>
                  <a:lnTo>
                    <a:pt x="64363" y="296485"/>
                  </a:lnTo>
                  <a:lnTo>
                    <a:pt x="18725" y="296485"/>
                  </a:lnTo>
                  <a:close/>
                  <a:moveTo>
                    <a:pt x="18725" y="785664"/>
                  </a:moveTo>
                  <a:lnTo>
                    <a:pt x="64363" y="785664"/>
                  </a:lnTo>
                  <a:lnTo>
                    <a:pt x="64363" y="558370"/>
                  </a:lnTo>
                  <a:lnTo>
                    <a:pt x="18725" y="558370"/>
                  </a:lnTo>
                  <a:close/>
                  <a:moveTo>
                    <a:pt x="18725" y="1047549"/>
                  </a:moveTo>
                  <a:lnTo>
                    <a:pt x="64363" y="1047549"/>
                  </a:lnTo>
                  <a:lnTo>
                    <a:pt x="64363" y="820256"/>
                  </a:lnTo>
                  <a:lnTo>
                    <a:pt x="18725" y="820256"/>
                  </a:lnTo>
                  <a:close/>
                  <a:moveTo>
                    <a:pt x="18725" y="1309435"/>
                  </a:moveTo>
                  <a:lnTo>
                    <a:pt x="64363" y="1309435"/>
                  </a:lnTo>
                  <a:lnTo>
                    <a:pt x="64363" y="1082141"/>
                  </a:lnTo>
                  <a:lnTo>
                    <a:pt x="18725" y="1082141"/>
                  </a:lnTo>
                  <a:close/>
                  <a:moveTo>
                    <a:pt x="18725" y="1571320"/>
                  </a:moveTo>
                  <a:lnTo>
                    <a:pt x="64363" y="1571320"/>
                  </a:lnTo>
                  <a:lnTo>
                    <a:pt x="64363" y="1344027"/>
                  </a:lnTo>
                  <a:lnTo>
                    <a:pt x="18725" y="1344027"/>
                  </a:lnTo>
                  <a:close/>
                  <a:moveTo>
                    <a:pt x="18725" y="1833205"/>
                  </a:moveTo>
                  <a:lnTo>
                    <a:pt x="64363" y="1833205"/>
                  </a:lnTo>
                  <a:lnTo>
                    <a:pt x="64363" y="1605912"/>
                  </a:lnTo>
                  <a:lnTo>
                    <a:pt x="18725" y="1605912"/>
                  </a:lnTo>
                  <a:close/>
                  <a:moveTo>
                    <a:pt x="18725" y="2095091"/>
                  </a:moveTo>
                  <a:lnTo>
                    <a:pt x="64363" y="2095091"/>
                  </a:lnTo>
                  <a:lnTo>
                    <a:pt x="64363" y="1867797"/>
                  </a:lnTo>
                  <a:lnTo>
                    <a:pt x="18725" y="1867797"/>
                  </a:lnTo>
                  <a:close/>
                  <a:moveTo>
                    <a:pt x="18724" y="2360570"/>
                  </a:moveTo>
                  <a:lnTo>
                    <a:pt x="64362" y="2360570"/>
                  </a:lnTo>
                  <a:lnTo>
                    <a:pt x="64362" y="2133272"/>
                  </a:lnTo>
                  <a:lnTo>
                    <a:pt x="18724" y="2133272"/>
                  </a:lnTo>
                  <a:close/>
                  <a:moveTo>
                    <a:pt x="18724" y="2622455"/>
                  </a:moveTo>
                  <a:lnTo>
                    <a:pt x="64362" y="2622455"/>
                  </a:lnTo>
                  <a:lnTo>
                    <a:pt x="64362" y="2395162"/>
                  </a:lnTo>
                  <a:lnTo>
                    <a:pt x="18724" y="2395162"/>
                  </a:lnTo>
                  <a:close/>
                  <a:moveTo>
                    <a:pt x="18724" y="2884341"/>
                  </a:moveTo>
                  <a:lnTo>
                    <a:pt x="64362" y="2884341"/>
                  </a:lnTo>
                  <a:lnTo>
                    <a:pt x="64362" y="2657047"/>
                  </a:lnTo>
                  <a:lnTo>
                    <a:pt x="18724" y="2657047"/>
                  </a:lnTo>
                  <a:close/>
                  <a:moveTo>
                    <a:pt x="18724" y="3146226"/>
                  </a:moveTo>
                  <a:lnTo>
                    <a:pt x="64362" y="3146226"/>
                  </a:lnTo>
                  <a:lnTo>
                    <a:pt x="64362" y="2918933"/>
                  </a:lnTo>
                  <a:lnTo>
                    <a:pt x="18724" y="2918933"/>
                  </a:lnTo>
                  <a:close/>
                  <a:moveTo>
                    <a:pt x="18724" y="3408112"/>
                  </a:moveTo>
                  <a:lnTo>
                    <a:pt x="64362" y="3408112"/>
                  </a:lnTo>
                  <a:lnTo>
                    <a:pt x="64362" y="3180818"/>
                  </a:lnTo>
                  <a:lnTo>
                    <a:pt x="18724" y="3180818"/>
                  </a:lnTo>
                  <a:close/>
                  <a:moveTo>
                    <a:pt x="18724" y="3669997"/>
                  </a:moveTo>
                  <a:lnTo>
                    <a:pt x="64362" y="3669997"/>
                  </a:lnTo>
                  <a:lnTo>
                    <a:pt x="64362" y="3442704"/>
                  </a:lnTo>
                  <a:lnTo>
                    <a:pt x="18724" y="3442704"/>
                  </a:lnTo>
                  <a:close/>
                  <a:moveTo>
                    <a:pt x="18724" y="3931882"/>
                  </a:moveTo>
                  <a:lnTo>
                    <a:pt x="64362" y="3931882"/>
                  </a:lnTo>
                  <a:lnTo>
                    <a:pt x="64362" y="3704589"/>
                  </a:lnTo>
                  <a:lnTo>
                    <a:pt x="18724" y="3704589"/>
                  </a:lnTo>
                  <a:close/>
                  <a:moveTo>
                    <a:pt x="18724" y="4193768"/>
                  </a:moveTo>
                  <a:lnTo>
                    <a:pt x="64362" y="4193768"/>
                  </a:lnTo>
                  <a:lnTo>
                    <a:pt x="64362" y="3966474"/>
                  </a:lnTo>
                  <a:lnTo>
                    <a:pt x="18724" y="3966474"/>
                  </a:lnTo>
                  <a:close/>
                  <a:moveTo>
                    <a:pt x="0" y="4228361"/>
                  </a:moveTo>
                  <a:lnTo>
                    <a:pt x="1" y="2098678"/>
                  </a:lnTo>
                  <a:lnTo>
                    <a:pt x="1" y="2098678"/>
                  </a:lnTo>
                  <a:lnTo>
                    <a:pt x="2" y="0"/>
                  </a:lnTo>
                  <a:lnTo>
                    <a:pt x="18725" y="0"/>
                  </a:lnTo>
                  <a:lnTo>
                    <a:pt x="18725" y="3"/>
                  </a:lnTo>
                  <a:lnTo>
                    <a:pt x="64363" y="3"/>
                  </a:lnTo>
                  <a:lnTo>
                    <a:pt x="64363" y="0"/>
                  </a:lnTo>
                  <a:lnTo>
                    <a:pt x="83086" y="0"/>
                  </a:lnTo>
                  <a:lnTo>
                    <a:pt x="83086" y="3"/>
                  </a:lnTo>
                  <a:lnTo>
                    <a:pt x="132625" y="3"/>
                  </a:lnTo>
                  <a:lnTo>
                    <a:pt x="132625" y="0"/>
                  </a:lnTo>
                  <a:lnTo>
                    <a:pt x="151348" y="0"/>
                  </a:lnTo>
                  <a:lnTo>
                    <a:pt x="151348" y="130951"/>
                  </a:lnTo>
                  <a:lnTo>
                    <a:pt x="151348" y="165543"/>
                  </a:lnTo>
                  <a:lnTo>
                    <a:pt x="151348" y="392836"/>
                  </a:lnTo>
                  <a:lnTo>
                    <a:pt x="151349" y="392836"/>
                  </a:lnTo>
                  <a:lnTo>
                    <a:pt x="151349" y="427428"/>
                  </a:lnTo>
                  <a:lnTo>
                    <a:pt x="151348" y="427428"/>
                  </a:lnTo>
                  <a:lnTo>
                    <a:pt x="151348" y="523778"/>
                  </a:lnTo>
                  <a:lnTo>
                    <a:pt x="151348" y="558370"/>
                  </a:lnTo>
                  <a:lnTo>
                    <a:pt x="151348" y="654721"/>
                  </a:lnTo>
                  <a:lnTo>
                    <a:pt x="151349" y="654721"/>
                  </a:lnTo>
                  <a:lnTo>
                    <a:pt x="151349" y="689313"/>
                  </a:lnTo>
                  <a:lnTo>
                    <a:pt x="151348" y="689313"/>
                  </a:lnTo>
                  <a:lnTo>
                    <a:pt x="151348" y="785664"/>
                  </a:lnTo>
                  <a:lnTo>
                    <a:pt x="151348" y="820256"/>
                  </a:lnTo>
                  <a:lnTo>
                    <a:pt x="151348" y="916606"/>
                  </a:lnTo>
                  <a:lnTo>
                    <a:pt x="151349" y="916606"/>
                  </a:lnTo>
                  <a:lnTo>
                    <a:pt x="151349" y="951198"/>
                  </a:lnTo>
                  <a:lnTo>
                    <a:pt x="151348" y="951198"/>
                  </a:lnTo>
                  <a:lnTo>
                    <a:pt x="151348" y="1047549"/>
                  </a:lnTo>
                  <a:lnTo>
                    <a:pt x="151348" y="1082141"/>
                  </a:lnTo>
                  <a:lnTo>
                    <a:pt x="151348" y="1178492"/>
                  </a:lnTo>
                  <a:lnTo>
                    <a:pt x="151350" y="1178492"/>
                  </a:lnTo>
                  <a:lnTo>
                    <a:pt x="151350" y="1213084"/>
                  </a:lnTo>
                  <a:lnTo>
                    <a:pt x="151348" y="1213084"/>
                  </a:lnTo>
                  <a:lnTo>
                    <a:pt x="151348" y="1309435"/>
                  </a:lnTo>
                  <a:lnTo>
                    <a:pt x="151350" y="1309435"/>
                  </a:lnTo>
                  <a:lnTo>
                    <a:pt x="151350" y="1344027"/>
                  </a:lnTo>
                  <a:lnTo>
                    <a:pt x="151348" y="1344027"/>
                  </a:lnTo>
                  <a:lnTo>
                    <a:pt x="151348" y="1440377"/>
                  </a:lnTo>
                  <a:lnTo>
                    <a:pt x="151350" y="1440377"/>
                  </a:lnTo>
                  <a:lnTo>
                    <a:pt x="151350" y="1474969"/>
                  </a:lnTo>
                  <a:lnTo>
                    <a:pt x="151348" y="1474969"/>
                  </a:lnTo>
                  <a:lnTo>
                    <a:pt x="151348" y="1571320"/>
                  </a:lnTo>
                  <a:lnTo>
                    <a:pt x="151350" y="1571320"/>
                  </a:lnTo>
                  <a:lnTo>
                    <a:pt x="151350" y="1605912"/>
                  </a:lnTo>
                  <a:lnTo>
                    <a:pt x="151348" y="1605912"/>
                  </a:lnTo>
                  <a:lnTo>
                    <a:pt x="151348" y="1702263"/>
                  </a:lnTo>
                  <a:lnTo>
                    <a:pt x="151350" y="1702263"/>
                  </a:lnTo>
                  <a:lnTo>
                    <a:pt x="151350" y="1736855"/>
                  </a:lnTo>
                  <a:lnTo>
                    <a:pt x="151348" y="1736855"/>
                  </a:lnTo>
                  <a:lnTo>
                    <a:pt x="151348" y="1833205"/>
                  </a:lnTo>
                  <a:lnTo>
                    <a:pt x="151350" y="1833205"/>
                  </a:lnTo>
                  <a:lnTo>
                    <a:pt x="151350" y="1867797"/>
                  </a:lnTo>
                  <a:lnTo>
                    <a:pt x="151348" y="1867797"/>
                  </a:lnTo>
                  <a:lnTo>
                    <a:pt x="151348" y="1964148"/>
                  </a:lnTo>
                  <a:lnTo>
                    <a:pt x="151351" y="1964148"/>
                  </a:lnTo>
                  <a:lnTo>
                    <a:pt x="151351" y="1998740"/>
                  </a:lnTo>
                  <a:lnTo>
                    <a:pt x="151348" y="1998740"/>
                  </a:lnTo>
                  <a:lnTo>
                    <a:pt x="151348" y="2095091"/>
                  </a:lnTo>
                  <a:lnTo>
                    <a:pt x="151351" y="2095091"/>
                  </a:lnTo>
                  <a:lnTo>
                    <a:pt x="151351" y="2129683"/>
                  </a:lnTo>
                  <a:lnTo>
                    <a:pt x="151348" y="2129683"/>
                  </a:lnTo>
                  <a:lnTo>
                    <a:pt x="151348" y="2129684"/>
                  </a:lnTo>
                  <a:lnTo>
                    <a:pt x="151347" y="2129684"/>
                  </a:lnTo>
                  <a:lnTo>
                    <a:pt x="151347" y="2229627"/>
                  </a:lnTo>
                  <a:lnTo>
                    <a:pt x="151347" y="2264219"/>
                  </a:lnTo>
                  <a:lnTo>
                    <a:pt x="151347" y="2491513"/>
                  </a:lnTo>
                  <a:lnTo>
                    <a:pt x="151348" y="2491513"/>
                  </a:lnTo>
                  <a:lnTo>
                    <a:pt x="151348" y="2526105"/>
                  </a:lnTo>
                  <a:lnTo>
                    <a:pt x="151347" y="2526105"/>
                  </a:lnTo>
                  <a:lnTo>
                    <a:pt x="151347" y="2622455"/>
                  </a:lnTo>
                  <a:lnTo>
                    <a:pt x="151347" y="2657047"/>
                  </a:lnTo>
                  <a:lnTo>
                    <a:pt x="151347" y="2753398"/>
                  </a:lnTo>
                  <a:lnTo>
                    <a:pt x="151348" y="2753398"/>
                  </a:lnTo>
                  <a:lnTo>
                    <a:pt x="151348" y="2787990"/>
                  </a:lnTo>
                  <a:lnTo>
                    <a:pt x="151347" y="2787990"/>
                  </a:lnTo>
                  <a:lnTo>
                    <a:pt x="151347" y="2884341"/>
                  </a:lnTo>
                  <a:lnTo>
                    <a:pt x="151347" y="2918933"/>
                  </a:lnTo>
                  <a:lnTo>
                    <a:pt x="151347" y="3015283"/>
                  </a:lnTo>
                  <a:lnTo>
                    <a:pt x="151348" y="3015283"/>
                  </a:lnTo>
                  <a:lnTo>
                    <a:pt x="151348" y="3049875"/>
                  </a:lnTo>
                  <a:lnTo>
                    <a:pt x="151347" y="3049875"/>
                  </a:lnTo>
                  <a:lnTo>
                    <a:pt x="151347" y="3146226"/>
                  </a:lnTo>
                  <a:lnTo>
                    <a:pt x="151347" y="3180818"/>
                  </a:lnTo>
                  <a:lnTo>
                    <a:pt x="151347" y="3277169"/>
                  </a:lnTo>
                  <a:lnTo>
                    <a:pt x="151349" y="3277169"/>
                  </a:lnTo>
                  <a:lnTo>
                    <a:pt x="151349" y="3311761"/>
                  </a:lnTo>
                  <a:lnTo>
                    <a:pt x="151347" y="3311761"/>
                  </a:lnTo>
                  <a:lnTo>
                    <a:pt x="151347" y="3408112"/>
                  </a:lnTo>
                  <a:lnTo>
                    <a:pt x="151349" y="3408112"/>
                  </a:lnTo>
                  <a:lnTo>
                    <a:pt x="151349" y="3442704"/>
                  </a:lnTo>
                  <a:lnTo>
                    <a:pt x="151347" y="3442704"/>
                  </a:lnTo>
                  <a:lnTo>
                    <a:pt x="151347" y="3539054"/>
                  </a:lnTo>
                  <a:lnTo>
                    <a:pt x="151349" y="3539054"/>
                  </a:lnTo>
                  <a:lnTo>
                    <a:pt x="151349" y="3573646"/>
                  </a:lnTo>
                  <a:lnTo>
                    <a:pt x="151347" y="3573646"/>
                  </a:lnTo>
                  <a:lnTo>
                    <a:pt x="151347" y="3669997"/>
                  </a:lnTo>
                  <a:lnTo>
                    <a:pt x="151349" y="3669997"/>
                  </a:lnTo>
                  <a:lnTo>
                    <a:pt x="151349" y="3704589"/>
                  </a:lnTo>
                  <a:lnTo>
                    <a:pt x="151347" y="3704589"/>
                  </a:lnTo>
                  <a:lnTo>
                    <a:pt x="151347" y="3800940"/>
                  </a:lnTo>
                  <a:lnTo>
                    <a:pt x="151349" y="3800940"/>
                  </a:lnTo>
                  <a:lnTo>
                    <a:pt x="151349" y="3835532"/>
                  </a:lnTo>
                  <a:lnTo>
                    <a:pt x="151347" y="3835532"/>
                  </a:lnTo>
                  <a:lnTo>
                    <a:pt x="151347" y="3931882"/>
                  </a:lnTo>
                  <a:lnTo>
                    <a:pt x="151349" y="3931882"/>
                  </a:lnTo>
                  <a:lnTo>
                    <a:pt x="151349" y="3966474"/>
                  </a:lnTo>
                  <a:lnTo>
                    <a:pt x="151347" y="3966474"/>
                  </a:lnTo>
                  <a:lnTo>
                    <a:pt x="151347" y="4062825"/>
                  </a:lnTo>
                  <a:lnTo>
                    <a:pt x="151350" y="4062825"/>
                  </a:lnTo>
                  <a:lnTo>
                    <a:pt x="151350" y="4097417"/>
                  </a:lnTo>
                  <a:lnTo>
                    <a:pt x="151347" y="4097417"/>
                  </a:lnTo>
                  <a:lnTo>
                    <a:pt x="151347" y="4193768"/>
                  </a:lnTo>
                  <a:lnTo>
                    <a:pt x="151350" y="4193768"/>
                  </a:lnTo>
                  <a:lnTo>
                    <a:pt x="151350" y="4228360"/>
                  </a:lnTo>
                  <a:lnTo>
                    <a:pt x="151347" y="4228360"/>
                  </a:lnTo>
                  <a:lnTo>
                    <a:pt x="151347" y="4228361"/>
                  </a:lnTo>
                  <a:lnTo>
                    <a:pt x="132624" y="4228361"/>
                  </a:lnTo>
                  <a:lnTo>
                    <a:pt x="132624" y="4228360"/>
                  </a:lnTo>
                  <a:lnTo>
                    <a:pt x="83085" y="4228360"/>
                  </a:lnTo>
                  <a:lnTo>
                    <a:pt x="83085" y="4228361"/>
                  </a:lnTo>
                  <a:lnTo>
                    <a:pt x="64362" y="4228361"/>
                  </a:lnTo>
                  <a:lnTo>
                    <a:pt x="64362" y="4228360"/>
                  </a:lnTo>
                  <a:lnTo>
                    <a:pt x="18724" y="4228360"/>
                  </a:lnTo>
                  <a:lnTo>
                    <a:pt x="18724" y="4228361"/>
                  </a:lnTo>
                  <a:close/>
                </a:path>
              </a:pathLst>
            </a:custGeom>
            <a:solidFill>
              <a:srgbClr val="ED7D31">
                <a:lumMod val="5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36" name="グループ化 135">
              <a:extLst>
                <a:ext uri="{FF2B5EF4-FFF2-40B4-BE49-F238E27FC236}">
                  <a16:creationId xmlns:a16="http://schemas.microsoft.com/office/drawing/2014/main" id="{F7510842-2B89-4D2E-B872-FF3A923D8F49}"/>
                </a:ext>
              </a:extLst>
            </p:cNvPr>
            <p:cNvGrpSpPr/>
            <p:nvPr/>
          </p:nvGrpSpPr>
          <p:grpSpPr>
            <a:xfrm>
              <a:off x="2953132" y="4479241"/>
              <a:ext cx="2298727" cy="690152"/>
              <a:chOff x="2953132" y="4492856"/>
              <a:chExt cx="2298727" cy="690152"/>
            </a:xfrm>
          </p:grpSpPr>
          <p:grpSp>
            <p:nvGrpSpPr>
              <p:cNvPr id="137" name="グループ化 136">
                <a:extLst>
                  <a:ext uri="{FF2B5EF4-FFF2-40B4-BE49-F238E27FC236}">
                    <a16:creationId xmlns:a16="http://schemas.microsoft.com/office/drawing/2014/main" id="{1A75387E-25B9-4A0D-8E5D-B4E979DCDF00}"/>
                  </a:ext>
                </a:extLst>
              </p:cNvPr>
              <p:cNvGrpSpPr/>
              <p:nvPr/>
            </p:nvGrpSpPr>
            <p:grpSpPr>
              <a:xfrm>
                <a:off x="2953132" y="4492856"/>
                <a:ext cx="1155727" cy="690152"/>
                <a:chOff x="2953132" y="1293793"/>
                <a:chExt cx="1155727" cy="690152"/>
              </a:xfrm>
            </p:grpSpPr>
            <p:grpSp>
              <p:nvGrpSpPr>
                <p:cNvPr id="150" name="グループ化 149">
                  <a:extLst>
                    <a:ext uri="{FF2B5EF4-FFF2-40B4-BE49-F238E27FC236}">
                      <a16:creationId xmlns:a16="http://schemas.microsoft.com/office/drawing/2014/main" id="{89C6F788-F1E6-40C8-9CB9-83EA191AF158}"/>
                    </a:ext>
                  </a:extLst>
                </p:cNvPr>
                <p:cNvGrpSpPr/>
                <p:nvPr/>
              </p:nvGrpSpPr>
              <p:grpSpPr>
                <a:xfrm>
                  <a:off x="3365165" y="1293793"/>
                  <a:ext cx="331657" cy="386376"/>
                  <a:chOff x="4430255" y="1232033"/>
                  <a:chExt cx="331657" cy="409473"/>
                </a:xfrm>
              </p:grpSpPr>
              <p:sp>
                <p:nvSpPr>
                  <p:cNvPr id="159" name="フリーフォーム: 図形 158">
                    <a:extLst>
                      <a:ext uri="{FF2B5EF4-FFF2-40B4-BE49-F238E27FC236}">
                        <a16:creationId xmlns:a16="http://schemas.microsoft.com/office/drawing/2014/main" id="{85DFEC83-BAF7-4B81-AAA3-2BC730AA13B8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465692" y="1196596"/>
                    <a:ext cx="260784" cy="331657"/>
                  </a:xfrm>
                  <a:custGeom>
                    <a:avLst/>
                    <a:gdLst>
                      <a:gd name="connsiteX0" fmla="*/ 45719 w 260784"/>
                      <a:gd name="connsiteY0" fmla="*/ 211933 h 331657"/>
                      <a:gd name="connsiteX1" fmla="*/ 34289 w 260784"/>
                      <a:gd name="connsiteY1" fmla="*/ 331657 h 331657"/>
                      <a:gd name="connsiteX2" fmla="*/ 11430 w 260784"/>
                      <a:gd name="connsiteY2" fmla="*/ 331657 h 331657"/>
                      <a:gd name="connsiteX3" fmla="*/ 0 w 260784"/>
                      <a:gd name="connsiteY3" fmla="*/ 211933 h 331657"/>
                      <a:gd name="connsiteX4" fmla="*/ 45719 w 260784"/>
                      <a:gd name="connsiteY4" fmla="*/ 119724 h 331657"/>
                      <a:gd name="connsiteX5" fmla="*/ 0 w 260784"/>
                      <a:gd name="connsiteY5" fmla="*/ 119724 h 331657"/>
                      <a:gd name="connsiteX6" fmla="*/ 11430 w 260784"/>
                      <a:gd name="connsiteY6" fmla="*/ 0 h 331657"/>
                      <a:gd name="connsiteX7" fmla="*/ 34289 w 260784"/>
                      <a:gd name="connsiteY7" fmla="*/ 0 h 331657"/>
                      <a:gd name="connsiteX8" fmla="*/ 260784 w 260784"/>
                      <a:gd name="connsiteY8" fmla="*/ 284044 h 331657"/>
                      <a:gd name="connsiteX9" fmla="*/ 216017 w 260784"/>
                      <a:gd name="connsiteY9" fmla="*/ 296040 h 331657"/>
                      <a:gd name="connsiteX10" fmla="*/ 53219 w 260784"/>
                      <a:gd name="connsiteY10" fmla="*/ 202048 h 331657"/>
                      <a:gd name="connsiteX11" fmla="*/ 69605 w 260784"/>
                      <a:gd name="connsiteY11" fmla="*/ 173667 h 331657"/>
                      <a:gd name="connsiteX12" fmla="*/ 260784 w 260784"/>
                      <a:gd name="connsiteY12" fmla="*/ 55885 h 331657"/>
                      <a:gd name="connsiteX13" fmla="*/ 69605 w 260784"/>
                      <a:gd name="connsiteY13" fmla="*/ 166263 h 331657"/>
                      <a:gd name="connsiteX14" fmla="*/ 53219 w 260784"/>
                      <a:gd name="connsiteY14" fmla="*/ 137881 h 331657"/>
                      <a:gd name="connsiteX15" fmla="*/ 216017 w 260784"/>
                      <a:gd name="connsiteY15" fmla="*/ 43890 h 331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60784" h="331657">
                        <a:moveTo>
                          <a:pt x="45719" y="211933"/>
                        </a:moveTo>
                        <a:lnTo>
                          <a:pt x="34289" y="331657"/>
                        </a:lnTo>
                        <a:lnTo>
                          <a:pt x="11430" y="331657"/>
                        </a:lnTo>
                        <a:lnTo>
                          <a:pt x="0" y="211933"/>
                        </a:lnTo>
                        <a:close/>
                        <a:moveTo>
                          <a:pt x="45719" y="119724"/>
                        </a:moveTo>
                        <a:lnTo>
                          <a:pt x="0" y="119724"/>
                        </a:lnTo>
                        <a:lnTo>
                          <a:pt x="11430" y="0"/>
                        </a:lnTo>
                        <a:lnTo>
                          <a:pt x="34289" y="0"/>
                        </a:lnTo>
                        <a:close/>
                        <a:moveTo>
                          <a:pt x="260784" y="284044"/>
                        </a:moveTo>
                        <a:lnTo>
                          <a:pt x="216017" y="296040"/>
                        </a:lnTo>
                        <a:lnTo>
                          <a:pt x="53219" y="202048"/>
                        </a:lnTo>
                        <a:lnTo>
                          <a:pt x="69605" y="173667"/>
                        </a:lnTo>
                        <a:close/>
                        <a:moveTo>
                          <a:pt x="260784" y="55885"/>
                        </a:moveTo>
                        <a:lnTo>
                          <a:pt x="69605" y="166263"/>
                        </a:lnTo>
                        <a:lnTo>
                          <a:pt x="53219" y="137881"/>
                        </a:lnTo>
                        <a:lnTo>
                          <a:pt x="216017" y="4389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75000"/>
                      <a:lumOff val="2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0" name="フリーフォーム: 図形 159">
                    <a:extLst>
                      <a:ext uri="{FF2B5EF4-FFF2-40B4-BE49-F238E27FC236}">
                        <a16:creationId xmlns:a16="http://schemas.microsoft.com/office/drawing/2014/main" id="{A9C0E52D-B509-4A53-AF02-6C28E67EC120}"/>
                      </a:ext>
                    </a:extLst>
                  </p:cNvPr>
                  <p:cNvSpPr/>
                  <p:nvPr/>
                </p:nvSpPr>
                <p:spPr>
                  <a:xfrm>
                    <a:off x="4452765" y="1336658"/>
                    <a:ext cx="294048" cy="304848"/>
                  </a:xfrm>
                  <a:custGeom>
                    <a:avLst/>
                    <a:gdLst>
                      <a:gd name="connsiteX0" fmla="*/ 141072 w 294048"/>
                      <a:gd name="connsiteY0" fmla="*/ 0 h 304848"/>
                      <a:gd name="connsiteX1" fmla="*/ 189888 w 294048"/>
                      <a:gd name="connsiteY1" fmla="*/ 71438 h 304848"/>
                      <a:gd name="connsiteX2" fmla="*/ 188961 w 294048"/>
                      <a:gd name="connsiteY2" fmla="*/ 78159 h 304848"/>
                      <a:gd name="connsiteX3" fmla="*/ 202984 w 294048"/>
                      <a:gd name="connsiteY3" fmla="*/ 74016 h 304848"/>
                      <a:gd name="connsiteX4" fmla="*/ 251800 w 294048"/>
                      <a:gd name="connsiteY4" fmla="*/ 145454 h 304848"/>
                      <a:gd name="connsiteX5" fmla="*/ 247964 w 294048"/>
                      <a:gd name="connsiteY5" fmla="*/ 173261 h 304848"/>
                      <a:gd name="connsiteX6" fmla="*/ 247738 w 294048"/>
                      <a:gd name="connsiteY6" fmla="*/ 173752 h 304848"/>
                      <a:gd name="connsiteX7" fmla="*/ 255158 w 294048"/>
                      <a:gd name="connsiteY7" fmla="*/ 171817 h 304848"/>
                      <a:gd name="connsiteX8" fmla="*/ 274421 w 294048"/>
                      <a:gd name="connsiteY8" fmla="*/ 176456 h 304848"/>
                      <a:gd name="connsiteX9" fmla="*/ 280978 w 294048"/>
                      <a:gd name="connsiteY9" fmla="*/ 262731 h 304848"/>
                      <a:gd name="connsiteX10" fmla="*/ 202983 w 294048"/>
                      <a:gd name="connsiteY10" fmla="*/ 300190 h 304848"/>
                      <a:gd name="connsiteX11" fmla="*/ 185845 w 294048"/>
                      <a:gd name="connsiteY11" fmla="*/ 239915 h 304848"/>
                      <a:gd name="connsiteX12" fmla="*/ 196049 w 294048"/>
                      <a:gd name="connsiteY12" fmla="*/ 214843 h 304848"/>
                      <a:gd name="connsiteX13" fmla="*/ 183983 w 294048"/>
                      <a:gd name="connsiteY13" fmla="*/ 211278 h 304848"/>
                      <a:gd name="connsiteX14" fmla="*/ 154168 w 294048"/>
                      <a:gd name="connsiteY14" fmla="*/ 145454 h 304848"/>
                      <a:gd name="connsiteX15" fmla="*/ 155096 w 294048"/>
                      <a:gd name="connsiteY15" fmla="*/ 138733 h 304848"/>
                      <a:gd name="connsiteX16" fmla="*/ 141072 w 294048"/>
                      <a:gd name="connsiteY16" fmla="*/ 142876 h 304848"/>
                      <a:gd name="connsiteX17" fmla="*/ 127048 w 294048"/>
                      <a:gd name="connsiteY17" fmla="*/ 138733 h 304848"/>
                      <a:gd name="connsiteX18" fmla="*/ 127975 w 294048"/>
                      <a:gd name="connsiteY18" fmla="*/ 145454 h 304848"/>
                      <a:gd name="connsiteX19" fmla="*/ 98161 w 294048"/>
                      <a:gd name="connsiteY19" fmla="*/ 211278 h 304848"/>
                      <a:gd name="connsiteX20" fmla="*/ 96056 w 294048"/>
                      <a:gd name="connsiteY20" fmla="*/ 211900 h 304848"/>
                      <a:gd name="connsiteX21" fmla="*/ 97622 w 294048"/>
                      <a:gd name="connsiteY21" fmla="*/ 213915 h 304848"/>
                      <a:gd name="connsiteX22" fmla="*/ 91065 w 294048"/>
                      <a:gd name="connsiteY22" fmla="*/ 300190 h 304848"/>
                      <a:gd name="connsiteX23" fmla="*/ 13070 w 294048"/>
                      <a:gd name="connsiteY23" fmla="*/ 262731 h 304848"/>
                      <a:gd name="connsiteX24" fmla="*/ 19627 w 294048"/>
                      <a:gd name="connsiteY24" fmla="*/ 176456 h 304848"/>
                      <a:gd name="connsiteX25" fmla="*/ 34138 w 294048"/>
                      <a:gd name="connsiteY25" fmla="*/ 172961 h 304848"/>
                      <a:gd name="connsiteX26" fmla="*/ 30343 w 294048"/>
                      <a:gd name="connsiteY26" fmla="*/ 145454 h 304848"/>
                      <a:gd name="connsiteX27" fmla="*/ 79159 w 294048"/>
                      <a:gd name="connsiteY27" fmla="*/ 74016 h 304848"/>
                      <a:gd name="connsiteX28" fmla="*/ 93184 w 294048"/>
                      <a:gd name="connsiteY28" fmla="*/ 78160 h 304848"/>
                      <a:gd name="connsiteX29" fmla="*/ 92256 w 294048"/>
                      <a:gd name="connsiteY29" fmla="*/ 71438 h 304848"/>
                      <a:gd name="connsiteX30" fmla="*/ 141072 w 294048"/>
                      <a:gd name="connsiteY30" fmla="*/ 0 h 304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94048" h="304848">
                        <a:moveTo>
                          <a:pt x="141072" y="0"/>
                        </a:moveTo>
                        <a:cubicBezTo>
                          <a:pt x="168032" y="0"/>
                          <a:pt x="189888" y="31984"/>
                          <a:pt x="189888" y="71438"/>
                        </a:cubicBezTo>
                        <a:lnTo>
                          <a:pt x="188961" y="78159"/>
                        </a:lnTo>
                        <a:lnTo>
                          <a:pt x="202984" y="74016"/>
                        </a:lnTo>
                        <a:cubicBezTo>
                          <a:pt x="229944" y="74016"/>
                          <a:pt x="251800" y="106000"/>
                          <a:pt x="251800" y="145454"/>
                        </a:cubicBezTo>
                        <a:cubicBezTo>
                          <a:pt x="251800" y="155318"/>
                          <a:pt x="250434" y="164714"/>
                          <a:pt x="247964" y="173261"/>
                        </a:cubicBezTo>
                        <a:lnTo>
                          <a:pt x="247738" y="173752"/>
                        </a:lnTo>
                        <a:lnTo>
                          <a:pt x="255158" y="171817"/>
                        </a:lnTo>
                        <a:cubicBezTo>
                          <a:pt x="262024" y="171607"/>
                          <a:pt x="268584" y="173086"/>
                          <a:pt x="274421" y="176456"/>
                        </a:cubicBezTo>
                        <a:cubicBezTo>
                          <a:pt x="297769" y="189936"/>
                          <a:pt x="300705" y="228563"/>
                          <a:pt x="280978" y="262731"/>
                        </a:cubicBezTo>
                        <a:cubicBezTo>
                          <a:pt x="261251" y="296899"/>
                          <a:pt x="226331" y="313670"/>
                          <a:pt x="202983" y="300190"/>
                        </a:cubicBezTo>
                        <a:cubicBezTo>
                          <a:pt x="185472" y="290080"/>
                          <a:pt x="179443" y="265825"/>
                          <a:pt x="185845" y="239915"/>
                        </a:cubicBezTo>
                        <a:lnTo>
                          <a:pt x="196049" y="214843"/>
                        </a:lnTo>
                        <a:lnTo>
                          <a:pt x="183983" y="211278"/>
                        </a:lnTo>
                        <a:cubicBezTo>
                          <a:pt x="166462" y="200433"/>
                          <a:pt x="154168" y="175045"/>
                          <a:pt x="154168" y="145454"/>
                        </a:cubicBezTo>
                        <a:lnTo>
                          <a:pt x="155096" y="138733"/>
                        </a:lnTo>
                        <a:lnTo>
                          <a:pt x="141072" y="142876"/>
                        </a:lnTo>
                        <a:lnTo>
                          <a:pt x="127048" y="138733"/>
                        </a:lnTo>
                        <a:lnTo>
                          <a:pt x="127975" y="145454"/>
                        </a:lnTo>
                        <a:cubicBezTo>
                          <a:pt x="127975" y="175045"/>
                          <a:pt x="115681" y="200433"/>
                          <a:pt x="98161" y="211278"/>
                        </a:cubicBezTo>
                        <a:lnTo>
                          <a:pt x="96056" y="211900"/>
                        </a:lnTo>
                        <a:lnTo>
                          <a:pt x="97622" y="213915"/>
                        </a:lnTo>
                        <a:cubicBezTo>
                          <a:pt x="117349" y="248083"/>
                          <a:pt x="114413" y="286710"/>
                          <a:pt x="91065" y="300190"/>
                        </a:cubicBezTo>
                        <a:cubicBezTo>
                          <a:pt x="67717" y="313670"/>
                          <a:pt x="32797" y="296899"/>
                          <a:pt x="13070" y="262731"/>
                        </a:cubicBezTo>
                        <a:cubicBezTo>
                          <a:pt x="-6657" y="228563"/>
                          <a:pt x="-3721" y="189936"/>
                          <a:pt x="19627" y="176456"/>
                        </a:cubicBezTo>
                        <a:lnTo>
                          <a:pt x="34138" y="172961"/>
                        </a:lnTo>
                        <a:lnTo>
                          <a:pt x="30343" y="145454"/>
                        </a:lnTo>
                        <a:cubicBezTo>
                          <a:pt x="30343" y="106000"/>
                          <a:pt x="52199" y="74016"/>
                          <a:pt x="79159" y="74016"/>
                        </a:cubicBezTo>
                        <a:lnTo>
                          <a:pt x="93184" y="78160"/>
                        </a:lnTo>
                        <a:lnTo>
                          <a:pt x="92256" y="71438"/>
                        </a:lnTo>
                        <a:cubicBezTo>
                          <a:pt x="92256" y="31984"/>
                          <a:pt x="114112" y="0"/>
                          <a:pt x="141072" y="0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51" name="台形 150">
                  <a:extLst>
                    <a:ext uri="{FF2B5EF4-FFF2-40B4-BE49-F238E27FC236}">
                      <a16:creationId xmlns:a16="http://schemas.microsoft.com/office/drawing/2014/main" id="{9F79FCB2-005F-4EC8-A980-92AA12BF0818}"/>
                    </a:ext>
                  </a:extLst>
                </p:cNvPr>
                <p:cNvSpPr/>
                <p:nvPr/>
              </p:nvSpPr>
              <p:spPr>
                <a:xfrm>
                  <a:off x="3217290" y="1633513"/>
                  <a:ext cx="637954" cy="277754"/>
                </a:xfrm>
                <a:prstGeom prst="trapezoid">
                  <a:avLst>
                    <a:gd name="adj" fmla="val 115476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52" name="グループ化 151">
                  <a:extLst>
                    <a:ext uri="{FF2B5EF4-FFF2-40B4-BE49-F238E27FC236}">
                      <a16:creationId xmlns:a16="http://schemas.microsoft.com/office/drawing/2014/main" id="{4A9857A8-5374-43FE-8378-85D24F7AC75A}"/>
                    </a:ext>
                  </a:extLst>
                </p:cNvPr>
                <p:cNvGrpSpPr/>
                <p:nvPr/>
              </p:nvGrpSpPr>
              <p:grpSpPr>
                <a:xfrm>
                  <a:off x="2953132" y="1473200"/>
                  <a:ext cx="1155727" cy="510745"/>
                  <a:chOff x="2953132" y="1473200"/>
                  <a:chExt cx="1155727" cy="510745"/>
                </a:xfrm>
              </p:grpSpPr>
              <p:sp>
                <p:nvSpPr>
                  <p:cNvPr id="153" name="フリーフォーム: 図形 152">
                    <a:extLst>
                      <a:ext uri="{FF2B5EF4-FFF2-40B4-BE49-F238E27FC236}">
                        <a16:creationId xmlns:a16="http://schemas.microsoft.com/office/drawing/2014/main" id="{3874BFC9-D8BB-461C-9EBB-8DFAF966D5B9}"/>
                      </a:ext>
                    </a:extLst>
                  </p:cNvPr>
                  <p:cNvSpPr/>
                  <p:nvPr/>
                </p:nvSpPr>
                <p:spPr>
                  <a:xfrm>
                    <a:off x="3099185" y="1584291"/>
                    <a:ext cx="867978" cy="354966"/>
                  </a:xfrm>
                  <a:custGeom>
                    <a:avLst/>
                    <a:gdLst>
                      <a:gd name="connsiteX0" fmla="*/ 11430 w 867978"/>
                      <a:gd name="connsiteY0" fmla="*/ 309247 h 354966"/>
                      <a:gd name="connsiteX1" fmla="*/ 856548 w 867978"/>
                      <a:gd name="connsiteY1" fmla="*/ 309247 h 354966"/>
                      <a:gd name="connsiteX2" fmla="*/ 867978 w 867978"/>
                      <a:gd name="connsiteY2" fmla="*/ 354966 h 354966"/>
                      <a:gd name="connsiteX3" fmla="*/ 0 w 867978"/>
                      <a:gd name="connsiteY3" fmla="*/ 354966 h 354966"/>
                      <a:gd name="connsiteX4" fmla="*/ 407904 w 867978"/>
                      <a:gd name="connsiteY4" fmla="*/ 0 h 354966"/>
                      <a:gd name="connsiteX5" fmla="*/ 463165 w 867978"/>
                      <a:gd name="connsiteY5" fmla="*/ 0 h 354966"/>
                      <a:gd name="connsiteX6" fmla="*/ 463165 w 867978"/>
                      <a:gd name="connsiteY6" fmla="*/ 227776 h 354966"/>
                      <a:gd name="connsiteX7" fmla="*/ 706037 w 867978"/>
                      <a:gd name="connsiteY7" fmla="*/ 227776 h 354966"/>
                      <a:gd name="connsiteX8" fmla="*/ 720340 w 867978"/>
                      <a:gd name="connsiteY8" fmla="*/ 284990 h 354966"/>
                      <a:gd name="connsiteX9" fmla="*/ 147638 w 867978"/>
                      <a:gd name="connsiteY9" fmla="*/ 284990 h 354966"/>
                      <a:gd name="connsiteX10" fmla="*/ 161942 w 867978"/>
                      <a:gd name="connsiteY10" fmla="*/ 227776 h 354966"/>
                      <a:gd name="connsiteX11" fmla="*/ 407904 w 867978"/>
                      <a:gd name="connsiteY11" fmla="*/ 227776 h 354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67978" h="354966">
                        <a:moveTo>
                          <a:pt x="11430" y="309247"/>
                        </a:moveTo>
                        <a:lnTo>
                          <a:pt x="856548" y="309247"/>
                        </a:lnTo>
                        <a:lnTo>
                          <a:pt x="867978" y="354966"/>
                        </a:lnTo>
                        <a:lnTo>
                          <a:pt x="0" y="354966"/>
                        </a:lnTo>
                        <a:close/>
                        <a:moveTo>
                          <a:pt x="407904" y="0"/>
                        </a:moveTo>
                        <a:lnTo>
                          <a:pt x="463165" y="0"/>
                        </a:lnTo>
                        <a:lnTo>
                          <a:pt x="463165" y="227776"/>
                        </a:lnTo>
                        <a:lnTo>
                          <a:pt x="706037" y="227776"/>
                        </a:lnTo>
                        <a:lnTo>
                          <a:pt x="720340" y="284990"/>
                        </a:lnTo>
                        <a:lnTo>
                          <a:pt x="147638" y="284990"/>
                        </a:lnTo>
                        <a:lnTo>
                          <a:pt x="161942" y="227776"/>
                        </a:lnTo>
                        <a:lnTo>
                          <a:pt x="407904" y="227776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4" name="台形 153">
                    <a:extLst>
                      <a:ext uri="{FF2B5EF4-FFF2-40B4-BE49-F238E27FC236}">
                        <a16:creationId xmlns:a16="http://schemas.microsoft.com/office/drawing/2014/main" id="{2C8DE6C1-9C2D-400C-B46C-8682602EAFAD}"/>
                      </a:ext>
                    </a:extLst>
                  </p:cNvPr>
                  <p:cNvSpPr/>
                  <p:nvPr/>
                </p:nvSpPr>
                <p:spPr>
                  <a:xfrm>
                    <a:off x="3099185" y="1912589"/>
                    <a:ext cx="867978" cy="45719"/>
                  </a:xfrm>
                  <a:prstGeom prst="trapezoid">
                    <a:avLst/>
                  </a:prstGeom>
                  <a:solidFill>
                    <a:srgbClr val="6633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5" name="フリーフォーム: 図形 154">
                    <a:extLst>
                      <a:ext uri="{FF2B5EF4-FFF2-40B4-BE49-F238E27FC236}">
                        <a16:creationId xmlns:a16="http://schemas.microsoft.com/office/drawing/2014/main" id="{2CEC656F-36FF-47B9-AD98-A9F477BDBC2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131343" y="1610655"/>
                    <a:ext cx="808803" cy="356621"/>
                  </a:xfrm>
                  <a:custGeom>
                    <a:avLst/>
                    <a:gdLst>
                      <a:gd name="connsiteX0" fmla="*/ 425097 w 808803"/>
                      <a:gd name="connsiteY0" fmla="*/ 356621 h 356621"/>
                      <a:gd name="connsiteX1" fmla="*/ 383784 w 808803"/>
                      <a:gd name="connsiteY1" fmla="*/ 356621 h 356621"/>
                      <a:gd name="connsiteX2" fmla="*/ 383394 w 808803"/>
                      <a:gd name="connsiteY2" fmla="*/ 355864 h 356621"/>
                      <a:gd name="connsiteX3" fmla="*/ 197069 w 808803"/>
                      <a:gd name="connsiteY3" fmla="*/ 150775 h 356621"/>
                      <a:gd name="connsiteX4" fmla="*/ 39655 w 808803"/>
                      <a:gd name="connsiteY4" fmla="*/ 24678 h 356621"/>
                      <a:gd name="connsiteX5" fmla="*/ 0 w 808803"/>
                      <a:gd name="connsiteY5" fmla="*/ 0 h 356621"/>
                      <a:gd name="connsiteX6" fmla="*/ 100504 w 808803"/>
                      <a:gd name="connsiteY6" fmla="*/ 0 h 356621"/>
                      <a:gd name="connsiteX7" fmla="*/ 127332 w 808803"/>
                      <a:gd name="connsiteY7" fmla="*/ 17530 h 356621"/>
                      <a:gd name="connsiteX8" fmla="*/ 210478 w 808803"/>
                      <a:gd name="connsiteY8" fmla="*/ 82892 h 356621"/>
                      <a:gd name="connsiteX9" fmla="*/ 308620 w 808803"/>
                      <a:gd name="connsiteY9" fmla="*/ 174677 h 356621"/>
                      <a:gd name="connsiteX10" fmla="*/ 373033 w 808803"/>
                      <a:gd name="connsiteY10" fmla="*/ 248476 h 356621"/>
                      <a:gd name="connsiteX11" fmla="*/ 373033 w 808803"/>
                      <a:gd name="connsiteY11" fmla="*/ 225124 h 356621"/>
                      <a:gd name="connsiteX12" fmla="*/ 409773 w 808803"/>
                      <a:gd name="connsiteY12" fmla="*/ 188384 h 356621"/>
                      <a:gd name="connsiteX13" fmla="*/ 446513 w 808803"/>
                      <a:gd name="connsiteY13" fmla="*/ 225124 h 356621"/>
                      <a:gd name="connsiteX14" fmla="*/ 446513 w 808803"/>
                      <a:gd name="connsiteY14" fmla="*/ 236306 h 356621"/>
                      <a:gd name="connsiteX15" fmla="*/ 500303 w 808803"/>
                      <a:gd name="connsiteY15" fmla="*/ 174677 h 356621"/>
                      <a:gd name="connsiteX16" fmla="*/ 598444 w 808803"/>
                      <a:gd name="connsiteY16" fmla="*/ 82892 h 356621"/>
                      <a:gd name="connsiteX17" fmla="*/ 681591 w 808803"/>
                      <a:gd name="connsiteY17" fmla="*/ 17530 h 356621"/>
                      <a:gd name="connsiteX18" fmla="*/ 708420 w 808803"/>
                      <a:gd name="connsiteY18" fmla="*/ 0 h 356621"/>
                      <a:gd name="connsiteX19" fmla="*/ 808803 w 808803"/>
                      <a:gd name="connsiteY19" fmla="*/ 0 h 356621"/>
                      <a:gd name="connsiteX20" fmla="*/ 778966 w 808803"/>
                      <a:gd name="connsiteY20" fmla="*/ 18265 h 356621"/>
                      <a:gd name="connsiteX21" fmla="*/ 611855 w 808803"/>
                      <a:gd name="connsiteY21" fmla="*/ 150775 h 356621"/>
                      <a:gd name="connsiteX22" fmla="*/ 425529 w 808803"/>
                      <a:gd name="connsiteY22" fmla="*/ 355864 h 35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08803" h="356621">
                        <a:moveTo>
                          <a:pt x="425097" y="356621"/>
                        </a:moveTo>
                        <a:lnTo>
                          <a:pt x="383784" y="356621"/>
                        </a:lnTo>
                        <a:lnTo>
                          <a:pt x="383394" y="355864"/>
                        </a:lnTo>
                        <a:cubicBezTo>
                          <a:pt x="335106" y="290238"/>
                          <a:pt x="269679" y="217759"/>
                          <a:pt x="197069" y="150775"/>
                        </a:cubicBezTo>
                        <a:cubicBezTo>
                          <a:pt x="142612" y="100537"/>
                          <a:pt x="88499" y="57435"/>
                          <a:pt x="39655" y="24678"/>
                        </a:cubicBezTo>
                        <a:lnTo>
                          <a:pt x="0" y="0"/>
                        </a:lnTo>
                        <a:lnTo>
                          <a:pt x="100504" y="0"/>
                        </a:lnTo>
                        <a:lnTo>
                          <a:pt x="127332" y="17530"/>
                        </a:lnTo>
                        <a:cubicBezTo>
                          <a:pt x="154126" y="36832"/>
                          <a:pt x="182074" y="58728"/>
                          <a:pt x="210478" y="82892"/>
                        </a:cubicBezTo>
                        <a:cubicBezTo>
                          <a:pt x="245984" y="113098"/>
                          <a:pt x="279050" y="144169"/>
                          <a:pt x="308620" y="174677"/>
                        </a:cubicBezTo>
                        <a:lnTo>
                          <a:pt x="373033" y="248476"/>
                        </a:lnTo>
                        <a:lnTo>
                          <a:pt x="373033" y="225124"/>
                        </a:lnTo>
                        <a:lnTo>
                          <a:pt x="409773" y="188384"/>
                        </a:lnTo>
                        <a:lnTo>
                          <a:pt x="446513" y="225124"/>
                        </a:lnTo>
                        <a:lnTo>
                          <a:pt x="446513" y="236306"/>
                        </a:lnTo>
                        <a:lnTo>
                          <a:pt x="500303" y="174677"/>
                        </a:lnTo>
                        <a:cubicBezTo>
                          <a:pt x="529873" y="144169"/>
                          <a:pt x="562939" y="113098"/>
                          <a:pt x="598444" y="82892"/>
                        </a:cubicBezTo>
                        <a:cubicBezTo>
                          <a:pt x="626849" y="58728"/>
                          <a:pt x="654798" y="36831"/>
                          <a:pt x="681591" y="17530"/>
                        </a:cubicBezTo>
                        <a:lnTo>
                          <a:pt x="708420" y="0"/>
                        </a:lnTo>
                        <a:lnTo>
                          <a:pt x="808803" y="0"/>
                        </a:lnTo>
                        <a:lnTo>
                          <a:pt x="778966" y="18265"/>
                        </a:lnTo>
                        <a:cubicBezTo>
                          <a:pt x="727638" y="51720"/>
                          <a:pt x="669942" y="97188"/>
                          <a:pt x="611855" y="150775"/>
                        </a:cubicBezTo>
                        <a:cubicBezTo>
                          <a:pt x="539244" y="217759"/>
                          <a:pt x="473816" y="290238"/>
                          <a:pt x="425529" y="355864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56" name="グループ化 155">
                    <a:extLst>
                      <a:ext uri="{FF2B5EF4-FFF2-40B4-BE49-F238E27FC236}">
                        <a16:creationId xmlns:a16="http://schemas.microsoft.com/office/drawing/2014/main" id="{EC5825FA-84D8-4A4D-A91B-7EF5FE350DC5}"/>
                      </a:ext>
                    </a:extLst>
                  </p:cNvPr>
                  <p:cNvGrpSpPr/>
                  <p:nvPr/>
                </p:nvGrpSpPr>
                <p:grpSpPr>
                  <a:xfrm>
                    <a:off x="2953132" y="1473200"/>
                    <a:ext cx="1155727" cy="510745"/>
                    <a:chOff x="2953132" y="1473200"/>
                    <a:chExt cx="1155727" cy="510745"/>
                  </a:xfrm>
                </p:grpSpPr>
                <p:sp>
                  <p:nvSpPr>
                    <p:cNvPr id="157" name="フリーフォーム: 図形 156">
                      <a:extLst>
                        <a:ext uri="{FF2B5EF4-FFF2-40B4-BE49-F238E27FC236}">
                          <a16:creationId xmlns:a16="http://schemas.microsoft.com/office/drawing/2014/main" id="{6983AA45-D512-45F8-9574-14D12AE4C587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006721" y="1521615"/>
                      <a:ext cx="1048548" cy="462330"/>
                    </a:xfrm>
                    <a:custGeom>
                      <a:avLst/>
                      <a:gdLst>
                        <a:gd name="connsiteX0" fmla="*/ 632982 w 1204332"/>
                        <a:gd name="connsiteY0" fmla="*/ 531019 h 531019"/>
                        <a:gd name="connsiteX1" fmla="*/ 571466 w 1204332"/>
                        <a:gd name="connsiteY1" fmla="*/ 531019 h 531019"/>
                        <a:gd name="connsiteX2" fmla="*/ 570885 w 1204332"/>
                        <a:gd name="connsiteY2" fmla="*/ 529891 h 531019"/>
                        <a:gd name="connsiteX3" fmla="*/ 293442 w 1204332"/>
                        <a:gd name="connsiteY3" fmla="*/ 224508 h 531019"/>
                        <a:gd name="connsiteX4" fmla="*/ 59047 w 1204332"/>
                        <a:gd name="connsiteY4" fmla="*/ 36746 h 531019"/>
                        <a:gd name="connsiteX5" fmla="*/ 0 w 1204332"/>
                        <a:gd name="connsiteY5" fmla="*/ 0 h 531019"/>
                        <a:gd name="connsiteX6" fmla="*/ 149653 w 1204332"/>
                        <a:gd name="connsiteY6" fmla="*/ 0 h 531019"/>
                        <a:gd name="connsiteX7" fmla="*/ 189601 w 1204332"/>
                        <a:gd name="connsiteY7" fmla="*/ 26103 h 531019"/>
                        <a:gd name="connsiteX8" fmla="*/ 313409 w 1204332"/>
                        <a:gd name="connsiteY8" fmla="*/ 123429 h 531019"/>
                        <a:gd name="connsiteX9" fmla="*/ 574445 w 1204332"/>
                        <a:gd name="connsiteY9" fmla="*/ 391742 h 531019"/>
                        <a:gd name="connsiteX10" fmla="*/ 602256 w 1204332"/>
                        <a:gd name="connsiteY10" fmla="*/ 431826 h 531019"/>
                        <a:gd name="connsiteX11" fmla="*/ 630067 w 1204332"/>
                        <a:gd name="connsiteY11" fmla="*/ 391742 h 531019"/>
                        <a:gd name="connsiteX12" fmla="*/ 891102 w 1204332"/>
                        <a:gd name="connsiteY12" fmla="*/ 123429 h 531019"/>
                        <a:gd name="connsiteX13" fmla="*/ 1014910 w 1204332"/>
                        <a:gd name="connsiteY13" fmla="*/ 26102 h 531019"/>
                        <a:gd name="connsiteX14" fmla="*/ 1054858 w 1204332"/>
                        <a:gd name="connsiteY14" fmla="*/ 0 h 531019"/>
                        <a:gd name="connsiteX15" fmla="*/ 1204332 w 1204332"/>
                        <a:gd name="connsiteY15" fmla="*/ 0 h 531019"/>
                        <a:gd name="connsiteX16" fmla="*/ 1159903 w 1204332"/>
                        <a:gd name="connsiteY16" fmla="*/ 27197 h 531019"/>
                        <a:gd name="connsiteX17" fmla="*/ 911070 w 1204332"/>
                        <a:gd name="connsiteY17" fmla="*/ 224508 h 531019"/>
                        <a:gd name="connsiteX18" fmla="*/ 633626 w 1204332"/>
                        <a:gd name="connsiteY18" fmla="*/ 529891 h 531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204332" h="531019">
                          <a:moveTo>
                            <a:pt x="632982" y="531019"/>
                          </a:moveTo>
                          <a:lnTo>
                            <a:pt x="571466" y="531019"/>
                          </a:lnTo>
                          <a:lnTo>
                            <a:pt x="570885" y="529891"/>
                          </a:lnTo>
                          <a:cubicBezTo>
                            <a:pt x="498983" y="432172"/>
                            <a:pt x="401560" y="324250"/>
                            <a:pt x="293442" y="224508"/>
                          </a:cubicBezTo>
                          <a:cubicBezTo>
                            <a:pt x="212354" y="149703"/>
                            <a:pt x="131778" y="85523"/>
                            <a:pt x="59047" y="36746"/>
                          </a:cubicBezTo>
                          <a:lnTo>
                            <a:pt x="0" y="0"/>
                          </a:lnTo>
                          <a:lnTo>
                            <a:pt x="149653" y="0"/>
                          </a:lnTo>
                          <a:lnTo>
                            <a:pt x="189601" y="26103"/>
                          </a:lnTo>
                          <a:cubicBezTo>
                            <a:pt x="229498" y="54844"/>
                            <a:pt x="271114" y="87447"/>
                            <a:pt x="313409" y="123429"/>
                          </a:cubicBezTo>
                          <a:cubicBezTo>
                            <a:pt x="419147" y="213384"/>
                            <a:pt x="510354" y="308488"/>
                            <a:pt x="574445" y="391742"/>
                          </a:cubicBezTo>
                          <a:lnTo>
                            <a:pt x="602256" y="431826"/>
                          </a:lnTo>
                          <a:lnTo>
                            <a:pt x="630067" y="391742"/>
                          </a:lnTo>
                          <a:cubicBezTo>
                            <a:pt x="694157" y="308488"/>
                            <a:pt x="785364" y="213384"/>
                            <a:pt x="891102" y="123429"/>
                          </a:cubicBezTo>
                          <a:cubicBezTo>
                            <a:pt x="933397" y="87447"/>
                            <a:pt x="975013" y="54843"/>
                            <a:pt x="1014910" y="26102"/>
                          </a:cubicBezTo>
                          <a:lnTo>
                            <a:pt x="1054858" y="0"/>
                          </a:lnTo>
                          <a:lnTo>
                            <a:pt x="1204332" y="0"/>
                          </a:lnTo>
                          <a:lnTo>
                            <a:pt x="1159903" y="27197"/>
                          </a:lnTo>
                          <a:cubicBezTo>
                            <a:pt x="1083475" y="77012"/>
                            <a:pt x="997564" y="144716"/>
                            <a:pt x="911070" y="224508"/>
                          </a:cubicBezTo>
                          <a:cubicBezTo>
                            <a:pt x="802951" y="324249"/>
                            <a:pt x="705527" y="432172"/>
                            <a:pt x="633626" y="529891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8" name="フリーフォーム: 図形 157">
                      <a:extLst>
                        <a:ext uri="{FF2B5EF4-FFF2-40B4-BE49-F238E27FC236}">
                          <a16:creationId xmlns:a16="http://schemas.microsoft.com/office/drawing/2014/main" id="{4206D37C-FFEC-4D0A-ABD2-9933B14581AA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2953132" y="1473200"/>
                      <a:ext cx="1155727" cy="509588"/>
                    </a:xfrm>
                    <a:custGeom>
                      <a:avLst/>
                      <a:gdLst>
                        <a:gd name="connsiteX0" fmla="*/ 632982 w 1204332"/>
                        <a:gd name="connsiteY0" fmla="*/ 531019 h 531019"/>
                        <a:gd name="connsiteX1" fmla="*/ 571466 w 1204332"/>
                        <a:gd name="connsiteY1" fmla="*/ 531019 h 531019"/>
                        <a:gd name="connsiteX2" fmla="*/ 570885 w 1204332"/>
                        <a:gd name="connsiteY2" fmla="*/ 529891 h 531019"/>
                        <a:gd name="connsiteX3" fmla="*/ 293442 w 1204332"/>
                        <a:gd name="connsiteY3" fmla="*/ 224508 h 531019"/>
                        <a:gd name="connsiteX4" fmla="*/ 59047 w 1204332"/>
                        <a:gd name="connsiteY4" fmla="*/ 36746 h 531019"/>
                        <a:gd name="connsiteX5" fmla="*/ 0 w 1204332"/>
                        <a:gd name="connsiteY5" fmla="*/ 0 h 531019"/>
                        <a:gd name="connsiteX6" fmla="*/ 149653 w 1204332"/>
                        <a:gd name="connsiteY6" fmla="*/ 0 h 531019"/>
                        <a:gd name="connsiteX7" fmla="*/ 189601 w 1204332"/>
                        <a:gd name="connsiteY7" fmla="*/ 26103 h 531019"/>
                        <a:gd name="connsiteX8" fmla="*/ 313409 w 1204332"/>
                        <a:gd name="connsiteY8" fmla="*/ 123429 h 531019"/>
                        <a:gd name="connsiteX9" fmla="*/ 574445 w 1204332"/>
                        <a:gd name="connsiteY9" fmla="*/ 391742 h 531019"/>
                        <a:gd name="connsiteX10" fmla="*/ 602256 w 1204332"/>
                        <a:gd name="connsiteY10" fmla="*/ 431826 h 531019"/>
                        <a:gd name="connsiteX11" fmla="*/ 630067 w 1204332"/>
                        <a:gd name="connsiteY11" fmla="*/ 391742 h 531019"/>
                        <a:gd name="connsiteX12" fmla="*/ 891102 w 1204332"/>
                        <a:gd name="connsiteY12" fmla="*/ 123429 h 531019"/>
                        <a:gd name="connsiteX13" fmla="*/ 1014910 w 1204332"/>
                        <a:gd name="connsiteY13" fmla="*/ 26102 h 531019"/>
                        <a:gd name="connsiteX14" fmla="*/ 1054858 w 1204332"/>
                        <a:gd name="connsiteY14" fmla="*/ 0 h 531019"/>
                        <a:gd name="connsiteX15" fmla="*/ 1204332 w 1204332"/>
                        <a:gd name="connsiteY15" fmla="*/ 0 h 531019"/>
                        <a:gd name="connsiteX16" fmla="*/ 1159903 w 1204332"/>
                        <a:gd name="connsiteY16" fmla="*/ 27197 h 531019"/>
                        <a:gd name="connsiteX17" fmla="*/ 911070 w 1204332"/>
                        <a:gd name="connsiteY17" fmla="*/ 224508 h 531019"/>
                        <a:gd name="connsiteX18" fmla="*/ 633626 w 1204332"/>
                        <a:gd name="connsiteY18" fmla="*/ 529891 h 531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204332" h="531019">
                          <a:moveTo>
                            <a:pt x="632982" y="531019"/>
                          </a:moveTo>
                          <a:lnTo>
                            <a:pt x="571466" y="531019"/>
                          </a:lnTo>
                          <a:lnTo>
                            <a:pt x="570885" y="529891"/>
                          </a:lnTo>
                          <a:cubicBezTo>
                            <a:pt x="498983" y="432172"/>
                            <a:pt x="401560" y="324250"/>
                            <a:pt x="293442" y="224508"/>
                          </a:cubicBezTo>
                          <a:cubicBezTo>
                            <a:pt x="212354" y="149703"/>
                            <a:pt x="131778" y="85523"/>
                            <a:pt x="59047" y="36746"/>
                          </a:cubicBezTo>
                          <a:lnTo>
                            <a:pt x="0" y="0"/>
                          </a:lnTo>
                          <a:lnTo>
                            <a:pt x="149653" y="0"/>
                          </a:lnTo>
                          <a:lnTo>
                            <a:pt x="189601" y="26103"/>
                          </a:lnTo>
                          <a:cubicBezTo>
                            <a:pt x="229498" y="54844"/>
                            <a:pt x="271114" y="87447"/>
                            <a:pt x="313409" y="123429"/>
                          </a:cubicBezTo>
                          <a:cubicBezTo>
                            <a:pt x="419147" y="213384"/>
                            <a:pt x="510354" y="308488"/>
                            <a:pt x="574445" y="391742"/>
                          </a:cubicBezTo>
                          <a:lnTo>
                            <a:pt x="602256" y="431826"/>
                          </a:lnTo>
                          <a:lnTo>
                            <a:pt x="630067" y="391742"/>
                          </a:lnTo>
                          <a:cubicBezTo>
                            <a:pt x="694157" y="308488"/>
                            <a:pt x="785364" y="213384"/>
                            <a:pt x="891102" y="123429"/>
                          </a:cubicBezTo>
                          <a:cubicBezTo>
                            <a:pt x="933397" y="87447"/>
                            <a:pt x="975013" y="54843"/>
                            <a:pt x="1014910" y="26102"/>
                          </a:cubicBezTo>
                          <a:lnTo>
                            <a:pt x="1054858" y="0"/>
                          </a:lnTo>
                          <a:lnTo>
                            <a:pt x="1204332" y="0"/>
                          </a:lnTo>
                          <a:lnTo>
                            <a:pt x="1159903" y="27197"/>
                          </a:lnTo>
                          <a:cubicBezTo>
                            <a:pt x="1083475" y="77012"/>
                            <a:pt x="997564" y="144716"/>
                            <a:pt x="911070" y="224508"/>
                          </a:cubicBezTo>
                          <a:cubicBezTo>
                            <a:pt x="802951" y="324249"/>
                            <a:pt x="705527" y="432172"/>
                            <a:pt x="633626" y="529891"/>
                          </a:cubicBez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38" name="グループ化 137">
                <a:extLst>
                  <a:ext uri="{FF2B5EF4-FFF2-40B4-BE49-F238E27FC236}">
                    <a16:creationId xmlns:a16="http://schemas.microsoft.com/office/drawing/2014/main" id="{8D87B188-BCAE-4389-841F-3B5312E1D86E}"/>
                  </a:ext>
                </a:extLst>
              </p:cNvPr>
              <p:cNvGrpSpPr/>
              <p:nvPr/>
            </p:nvGrpSpPr>
            <p:grpSpPr>
              <a:xfrm>
                <a:off x="4096132" y="4492856"/>
                <a:ext cx="1155727" cy="690152"/>
                <a:chOff x="2953132" y="1293793"/>
                <a:chExt cx="1155727" cy="690152"/>
              </a:xfrm>
            </p:grpSpPr>
            <p:grpSp>
              <p:nvGrpSpPr>
                <p:cNvPr id="139" name="グループ化 138">
                  <a:extLst>
                    <a:ext uri="{FF2B5EF4-FFF2-40B4-BE49-F238E27FC236}">
                      <a16:creationId xmlns:a16="http://schemas.microsoft.com/office/drawing/2014/main" id="{79CC98A6-F34A-426D-BB8E-E17A266AA955}"/>
                    </a:ext>
                  </a:extLst>
                </p:cNvPr>
                <p:cNvGrpSpPr/>
                <p:nvPr/>
              </p:nvGrpSpPr>
              <p:grpSpPr>
                <a:xfrm>
                  <a:off x="3365165" y="1293793"/>
                  <a:ext cx="331657" cy="386376"/>
                  <a:chOff x="4430255" y="1232033"/>
                  <a:chExt cx="331657" cy="409473"/>
                </a:xfrm>
              </p:grpSpPr>
              <p:sp>
                <p:nvSpPr>
                  <p:cNvPr id="148" name="フリーフォーム: 図形 147">
                    <a:extLst>
                      <a:ext uri="{FF2B5EF4-FFF2-40B4-BE49-F238E27FC236}">
                        <a16:creationId xmlns:a16="http://schemas.microsoft.com/office/drawing/2014/main" id="{7027EEDD-9A84-4EBA-AF25-E45595928656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465692" y="1196596"/>
                    <a:ext cx="260784" cy="331657"/>
                  </a:xfrm>
                  <a:custGeom>
                    <a:avLst/>
                    <a:gdLst>
                      <a:gd name="connsiteX0" fmla="*/ 45719 w 260784"/>
                      <a:gd name="connsiteY0" fmla="*/ 211933 h 331657"/>
                      <a:gd name="connsiteX1" fmla="*/ 34289 w 260784"/>
                      <a:gd name="connsiteY1" fmla="*/ 331657 h 331657"/>
                      <a:gd name="connsiteX2" fmla="*/ 11430 w 260784"/>
                      <a:gd name="connsiteY2" fmla="*/ 331657 h 331657"/>
                      <a:gd name="connsiteX3" fmla="*/ 0 w 260784"/>
                      <a:gd name="connsiteY3" fmla="*/ 211933 h 331657"/>
                      <a:gd name="connsiteX4" fmla="*/ 45719 w 260784"/>
                      <a:gd name="connsiteY4" fmla="*/ 119724 h 331657"/>
                      <a:gd name="connsiteX5" fmla="*/ 0 w 260784"/>
                      <a:gd name="connsiteY5" fmla="*/ 119724 h 331657"/>
                      <a:gd name="connsiteX6" fmla="*/ 11430 w 260784"/>
                      <a:gd name="connsiteY6" fmla="*/ 0 h 331657"/>
                      <a:gd name="connsiteX7" fmla="*/ 34289 w 260784"/>
                      <a:gd name="connsiteY7" fmla="*/ 0 h 331657"/>
                      <a:gd name="connsiteX8" fmla="*/ 260784 w 260784"/>
                      <a:gd name="connsiteY8" fmla="*/ 284044 h 331657"/>
                      <a:gd name="connsiteX9" fmla="*/ 216017 w 260784"/>
                      <a:gd name="connsiteY9" fmla="*/ 296040 h 331657"/>
                      <a:gd name="connsiteX10" fmla="*/ 53219 w 260784"/>
                      <a:gd name="connsiteY10" fmla="*/ 202048 h 331657"/>
                      <a:gd name="connsiteX11" fmla="*/ 69605 w 260784"/>
                      <a:gd name="connsiteY11" fmla="*/ 173667 h 331657"/>
                      <a:gd name="connsiteX12" fmla="*/ 260784 w 260784"/>
                      <a:gd name="connsiteY12" fmla="*/ 55885 h 331657"/>
                      <a:gd name="connsiteX13" fmla="*/ 69605 w 260784"/>
                      <a:gd name="connsiteY13" fmla="*/ 166263 h 331657"/>
                      <a:gd name="connsiteX14" fmla="*/ 53219 w 260784"/>
                      <a:gd name="connsiteY14" fmla="*/ 137881 h 331657"/>
                      <a:gd name="connsiteX15" fmla="*/ 216017 w 260784"/>
                      <a:gd name="connsiteY15" fmla="*/ 43890 h 331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60784" h="331657">
                        <a:moveTo>
                          <a:pt x="45719" y="211933"/>
                        </a:moveTo>
                        <a:lnTo>
                          <a:pt x="34289" y="331657"/>
                        </a:lnTo>
                        <a:lnTo>
                          <a:pt x="11430" y="331657"/>
                        </a:lnTo>
                        <a:lnTo>
                          <a:pt x="0" y="211933"/>
                        </a:lnTo>
                        <a:close/>
                        <a:moveTo>
                          <a:pt x="45719" y="119724"/>
                        </a:moveTo>
                        <a:lnTo>
                          <a:pt x="0" y="119724"/>
                        </a:lnTo>
                        <a:lnTo>
                          <a:pt x="11430" y="0"/>
                        </a:lnTo>
                        <a:lnTo>
                          <a:pt x="34289" y="0"/>
                        </a:lnTo>
                        <a:close/>
                        <a:moveTo>
                          <a:pt x="260784" y="284044"/>
                        </a:moveTo>
                        <a:lnTo>
                          <a:pt x="216017" y="296040"/>
                        </a:lnTo>
                        <a:lnTo>
                          <a:pt x="53219" y="202048"/>
                        </a:lnTo>
                        <a:lnTo>
                          <a:pt x="69605" y="173667"/>
                        </a:lnTo>
                        <a:close/>
                        <a:moveTo>
                          <a:pt x="260784" y="55885"/>
                        </a:moveTo>
                        <a:lnTo>
                          <a:pt x="69605" y="166263"/>
                        </a:lnTo>
                        <a:lnTo>
                          <a:pt x="53219" y="137881"/>
                        </a:lnTo>
                        <a:lnTo>
                          <a:pt x="216017" y="4389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75000"/>
                      <a:lumOff val="2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9" name="フリーフォーム: 図形 148">
                    <a:extLst>
                      <a:ext uri="{FF2B5EF4-FFF2-40B4-BE49-F238E27FC236}">
                        <a16:creationId xmlns:a16="http://schemas.microsoft.com/office/drawing/2014/main" id="{1C907883-8008-475B-95BF-6FF0807F6E95}"/>
                      </a:ext>
                    </a:extLst>
                  </p:cNvPr>
                  <p:cNvSpPr/>
                  <p:nvPr/>
                </p:nvSpPr>
                <p:spPr>
                  <a:xfrm>
                    <a:off x="4452765" y="1336658"/>
                    <a:ext cx="294048" cy="304848"/>
                  </a:xfrm>
                  <a:custGeom>
                    <a:avLst/>
                    <a:gdLst>
                      <a:gd name="connsiteX0" fmla="*/ 141072 w 294048"/>
                      <a:gd name="connsiteY0" fmla="*/ 0 h 304848"/>
                      <a:gd name="connsiteX1" fmla="*/ 189888 w 294048"/>
                      <a:gd name="connsiteY1" fmla="*/ 71438 h 304848"/>
                      <a:gd name="connsiteX2" fmla="*/ 188961 w 294048"/>
                      <a:gd name="connsiteY2" fmla="*/ 78159 h 304848"/>
                      <a:gd name="connsiteX3" fmla="*/ 202984 w 294048"/>
                      <a:gd name="connsiteY3" fmla="*/ 74016 h 304848"/>
                      <a:gd name="connsiteX4" fmla="*/ 251800 w 294048"/>
                      <a:gd name="connsiteY4" fmla="*/ 145454 h 304848"/>
                      <a:gd name="connsiteX5" fmla="*/ 247964 w 294048"/>
                      <a:gd name="connsiteY5" fmla="*/ 173261 h 304848"/>
                      <a:gd name="connsiteX6" fmla="*/ 247738 w 294048"/>
                      <a:gd name="connsiteY6" fmla="*/ 173752 h 304848"/>
                      <a:gd name="connsiteX7" fmla="*/ 255158 w 294048"/>
                      <a:gd name="connsiteY7" fmla="*/ 171817 h 304848"/>
                      <a:gd name="connsiteX8" fmla="*/ 274421 w 294048"/>
                      <a:gd name="connsiteY8" fmla="*/ 176456 h 304848"/>
                      <a:gd name="connsiteX9" fmla="*/ 280978 w 294048"/>
                      <a:gd name="connsiteY9" fmla="*/ 262731 h 304848"/>
                      <a:gd name="connsiteX10" fmla="*/ 202983 w 294048"/>
                      <a:gd name="connsiteY10" fmla="*/ 300190 h 304848"/>
                      <a:gd name="connsiteX11" fmla="*/ 185845 w 294048"/>
                      <a:gd name="connsiteY11" fmla="*/ 239915 h 304848"/>
                      <a:gd name="connsiteX12" fmla="*/ 196049 w 294048"/>
                      <a:gd name="connsiteY12" fmla="*/ 214843 h 304848"/>
                      <a:gd name="connsiteX13" fmla="*/ 183983 w 294048"/>
                      <a:gd name="connsiteY13" fmla="*/ 211278 h 304848"/>
                      <a:gd name="connsiteX14" fmla="*/ 154168 w 294048"/>
                      <a:gd name="connsiteY14" fmla="*/ 145454 h 304848"/>
                      <a:gd name="connsiteX15" fmla="*/ 155096 w 294048"/>
                      <a:gd name="connsiteY15" fmla="*/ 138733 h 304848"/>
                      <a:gd name="connsiteX16" fmla="*/ 141072 w 294048"/>
                      <a:gd name="connsiteY16" fmla="*/ 142876 h 304848"/>
                      <a:gd name="connsiteX17" fmla="*/ 127048 w 294048"/>
                      <a:gd name="connsiteY17" fmla="*/ 138733 h 304848"/>
                      <a:gd name="connsiteX18" fmla="*/ 127975 w 294048"/>
                      <a:gd name="connsiteY18" fmla="*/ 145454 h 304848"/>
                      <a:gd name="connsiteX19" fmla="*/ 98161 w 294048"/>
                      <a:gd name="connsiteY19" fmla="*/ 211278 h 304848"/>
                      <a:gd name="connsiteX20" fmla="*/ 96056 w 294048"/>
                      <a:gd name="connsiteY20" fmla="*/ 211900 h 304848"/>
                      <a:gd name="connsiteX21" fmla="*/ 97622 w 294048"/>
                      <a:gd name="connsiteY21" fmla="*/ 213915 h 304848"/>
                      <a:gd name="connsiteX22" fmla="*/ 91065 w 294048"/>
                      <a:gd name="connsiteY22" fmla="*/ 300190 h 304848"/>
                      <a:gd name="connsiteX23" fmla="*/ 13070 w 294048"/>
                      <a:gd name="connsiteY23" fmla="*/ 262731 h 304848"/>
                      <a:gd name="connsiteX24" fmla="*/ 19627 w 294048"/>
                      <a:gd name="connsiteY24" fmla="*/ 176456 h 304848"/>
                      <a:gd name="connsiteX25" fmla="*/ 34138 w 294048"/>
                      <a:gd name="connsiteY25" fmla="*/ 172961 h 304848"/>
                      <a:gd name="connsiteX26" fmla="*/ 30343 w 294048"/>
                      <a:gd name="connsiteY26" fmla="*/ 145454 h 304848"/>
                      <a:gd name="connsiteX27" fmla="*/ 79159 w 294048"/>
                      <a:gd name="connsiteY27" fmla="*/ 74016 h 304848"/>
                      <a:gd name="connsiteX28" fmla="*/ 93184 w 294048"/>
                      <a:gd name="connsiteY28" fmla="*/ 78160 h 304848"/>
                      <a:gd name="connsiteX29" fmla="*/ 92256 w 294048"/>
                      <a:gd name="connsiteY29" fmla="*/ 71438 h 304848"/>
                      <a:gd name="connsiteX30" fmla="*/ 141072 w 294048"/>
                      <a:gd name="connsiteY30" fmla="*/ 0 h 304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94048" h="304848">
                        <a:moveTo>
                          <a:pt x="141072" y="0"/>
                        </a:moveTo>
                        <a:cubicBezTo>
                          <a:pt x="168032" y="0"/>
                          <a:pt x="189888" y="31984"/>
                          <a:pt x="189888" y="71438"/>
                        </a:cubicBezTo>
                        <a:lnTo>
                          <a:pt x="188961" y="78159"/>
                        </a:lnTo>
                        <a:lnTo>
                          <a:pt x="202984" y="74016"/>
                        </a:lnTo>
                        <a:cubicBezTo>
                          <a:pt x="229944" y="74016"/>
                          <a:pt x="251800" y="106000"/>
                          <a:pt x="251800" y="145454"/>
                        </a:cubicBezTo>
                        <a:cubicBezTo>
                          <a:pt x="251800" y="155318"/>
                          <a:pt x="250434" y="164714"/>
                          <a:pt x="247964" y="173261"/>
                        </a:cubicBezTo>
                        <a:lnTo>
                          <a:pt x="247738" y="173752"/>
                        </a:lnTo>
                        <a:lnTo>
                          <a:pt x="255158" y="171817"/>
                        </a:lnTo>
                        <a:cubicBezTo>
                          <a:pt x="262024" y="171607"/>
                          <a:pt x="268584" y="173086"/>
                          <a:pt x="274421" y="176456"/>
                        </a:cubicBezTo>
                        <a:cubicBezTo>
                          <a:pt x="297769" y="189936"/>
                          <a:pt x="300705" y="228563"/>
                          <a:pt x="280978" y="262731"/>
                        </a:cubicBezTo>
                        <a:cubicBezTo>
                          <a:pt x="261251" y="296899"/>
                          <a:pt x="226331" y="313670"/>
                          <a:pt x="202983" y="300190"/>
                        </a:cubicBezTo>
                        <a:cubicBezTo>
                          <a:pt x="185472" y="290080"/>
                          <a:pt x="179443" y="265825"/>
                          <a:pt x="185845" y="239915"/>
                        </a:cubicBezTo>
                        <a:lnTo>
                          <a:pt x="196049" y="214843"/>
                        </a:lnTo>
                        <a:lnTo>
                          <a:pt x="183983" y="211278"/>
                        </a:lnTo>
                        <a:cubicBezTo>
                          <a:pt x="166462" y="200433"/>
                          <a:pt x="154168" y="175045"/>
                          <a:pt x="154168" y="145454"/>
                        </a:cubicBezTo>
                        <a:lnTo>
                          <a:pt x="155096" y="138733"/>
                        </a:lnTo>
                        <a:lnTo>
                          <a:pt x="141072" y="142876"/>
                        </a:lnTo>
                        <a:lnTo>
                          <a:pt x="127048" y="138733"/>
                        </a:lnTo>
                        <a:lnTo>
                          <a:pt x="127975" y="145454"/>
                        </a:lnTo>
                        <a:cubicBezTo>
                          <a:pt x="127975" y="175045"/>
                          <a:pt x="115681" y="200433"/>
                          <a:pt x="98161" y="211278"/>
                        </a:cubicBezTo>
                        <a:lnTo>
                          <a:pt x="96056" y="211900"/>
                        </a:lnTo>
                        <a:lnTo>
                          <a:pt x="97622" y="213915"/>
                        </a:lnTo>
                        <a:cubicBezTo>
                          <a:pt x="117349" y="248083"/>
                          <a:pt x="114413" y="286710"/>
                          <a:pt x="91065" y="300190"/>
                        </a:cubicBezTo>
                        <a:cubicBezTo>
                          <a:pt x="67717" y="313670"/>
                          <a:pt x="32797" y="296899"/>
                          <a:pt x="13070" y="262731"/>
                        </a:cubicBezTo>
                        <a:cubicBezTo>
                          <a:pt x="-6657" y="228563"/>
                          <a:pt x="-3721" y="189936"/>
                          <a:pt x="19627" y="176456"/>
                        </a:cubicBezTo>
                        <a:lnTo>
                          <a:pt x="34138" y="172961"/>
                        </a:lnTo>
                        <a:lnTo>
                          <a:pt x="30343" y="145454"/>
                        </a:lnTo>
                        <a:cubicBezTo>
                          <a:pt x="30343" y="106000"/>
                          <a:pt x="52199" y="74016"/>
                          <a:pt x="79159" y="74016"/>
                        </a:cubicBezTo>
                        <a:lnTo>
                          <a:pt x="93184" y="78160"/>
                        </a:lnTo>
                        <a:lnTo>
                          <a:pt x="92256" y="71438"/>
                        </a:lnTo>
                        <a:cubicBezTo>
                          <a:pt x="92256" y="31984"/>
                          <a:pt x="114112" y="0"/>
                          <a:pt x="141072" y="0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40" name="台形 139">
                  <a:extLst>
                    <a:ext uri="{FF2B5EF4-FFF2-40B4-BE49-F238E27FC236}">
                      <a16:creationId xmlns:a16="http://schemas.microsoft.com/office/drawing/2014/main" id="{6F67BEA0-E813-4FBB-871E-F87F01C89C0A}"/>
                    </a:ext>
                  </a:extLst>
                </p:cNvPr>
                <p:cNvSpPr/>
                <p:nvPr/>
              </p:nvSpPr>
              <p:spPr>
                <a:xfrm>
                  <a:off x="3217290" y="1633513"/>
                  <a:ext cx="637954" cy="277754"/>
                </a:xfrm>
                <a:prstGeom prst="trapezoid">
                  <a:avLst>
                    <a:gd name="adj" fmla="val 115476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41" name="グループ化 140">
                  <a:extLst>
                    <a:ext uri="{FF2B5EF4-FFF2-40B4-BE49-F238E27FC236}">
                      <a16:creationId xmlns:a16="http://schemas.microsoft.com/office/drawing/2014/main" id="{2924C9FE-09A3-4877-B7C0-EB7F281932AD}"/>
                    </a:ext>
                  </a:extLst>
                </p:cNvPr>
                <p:cNvGrpSpPr/>
                <p:nvPr/>
              </p:nvGrpSpPr>
              <p:grpSpPr>
                <a:xfrm>
                  <a:off x="2953132" y="1473200"/>
                  <a:ext cx="1155727" cy="510745"/>
                  <a:chOff x="2953132" y="1473200"/>
                  <a:chExt cx="1155727" cy="510745"/>
                </a:xfrm>
              </p:grpSpPr>
              <p:sp>
                <p:nvSpPr>
                  <p:cNvPr id="142" name="フリーフォーム: 図形 141">
                    <a:extLst>
                      <a:ext uri="{FF2B5EF4-FFF2-40B4-BE49-F238E27FC236}">
                        <a16:creationId xmlns:a16="http://schemas.microsoft.com/office/drawing/2014/main" id="{E99B634D-5C73-49F9-949D-F5FA5F54BF36}"/>
                      </a:ext>
                    </a:extLst>
                  </p:cNvPr>
                  <p:cNvSpPr/>
                  <p:nvPr/>
                </p:nvSpPr>
                <p:spPr>
                  <a:xfrm>
                    <a:off x="3099185" y="1584291"/>
                    <a:ext cx="867978" cy="354966"/>
                  </a:xfrm>
                  <a:custGeom>
                    <a:avLst/>
                    <a:gdLst>
                      <a:gd name="connsiteX0" fmla="*/ 11430 w 867978"/>
                      <a:gd name="connsiteY0" fmla="*/ 309247 h 354966"/>
                      <a:gd name="connsiteX1" fmla="*/ 856548 w 867978"/>
                      <a:gd name="connsiteY1" fmla="*/ 309247 h 354966"/>
                      <a:gd name="connsiteX2" fmla="*/ 867978 w 867978"/>
                      <a:gd name="connsiteY2" fmla="*/ 354966 h 354966"/>
                      <a:gd name="connsiteX3" fmla="*/ 0 w 867978"/>
                      <a:gd name="connsiteY3" fmla="*/ 354966 h 354966"/>
                      <a:gd name="connsiteX4" fmla="*/ 407904 w 867978"/>
                      <a:gd name="connsiteY4" fmla="*/ 0 h 354966"/>
                      <a:gd name="connsiteX5" fmla="*/ 463165 w 867978"/>
                      <a:gd name="connsiteY5" fmla="*/ 0 h 354966"/>
                      <a:gd name="connsiteX6" fmla="*/ 463165 w 867978"/>
                      <a:gd name="connsiteY6" fmla="*/ 227776 h 354966"/>
                      <a:gd name="connsiteX7" fmla="*/ 706037 w 867978"/>
                      <a:gd name="connsiteY7" fmla="*/ 227776 h 354966"/>
                      <a:gd name="connsiteX8" fmla="*/ 720340 w 867978"/>
                      <a:gd name="connsiteY8" fmla="*/ 284990 h 354966"/>
                      <a:gd name="connsiteX9" fmla="*/ 147638 w 867978"/>
                      <a:gd name="connsiteY9" fmla="*/ 284990 h 354966"/>
                      <a:gd name="connsiteX10" fmla="*/ 161942 w 867978"/>
                      <a:gd name="connsiteY10" fmla="*/ 227776 h 354966"/>
                      <a:gd name="connsiteX11" fmla="*/ 407904 w 867978"/>
                      <a:gd name="connsiteY11" fmla="*/ 227776 h 354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67978" h="354966">
                        <a:moveTo>
                          <a:pt x="11430" y="309247"/>
                        </a:moveTo>
                        <a:lnTo>
                          <a:pt x="856548" y="309247"/>
                        </a:lnTo>
                        <a:lnTo>
                          <a:pt x="867978" y="354966"/>
                        </a:lnTo>
                        <a:lnTo>
                          <a:pt x="0" y="354966"/>
                        </a:lnTo>
                        <a:close/>
                        <a:moveTo>
                          <a:pt x="407904" y="0"/>
                        </a:moveTo>
                        <a:lnTo>
                          <a:pt x="463165" y="0"/>
                        </a:lnTo>
                        <a:lnTo>
                          <a:pt x="463165" y="227776"/>
                        </a:lnTo>
                        <a:lnTo>
                          <a:pt x="706037" y="227776"/>
                        </a:lnTo>
                        <a:lnTo>
                          <a:pt x="720340" y="284990"/>
                        </a:lnTo>
                        <a:lnTo>
                          <a:pt x="147638" y="284990"/>
                        </a:lnTo>
                        <a:lnTo>
                          <a:pt x="161942" y="227776"/>
                        </a:lnTo>
                        <a:lnTo>
                          <a:pt x="407904" y="227776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3" name="台形 142">
                    <a:extLst>
                      <a:ext uri="{FF2B5EF4-FFF2-40B4-BE49-F238E27FC236}">
                        <a16:creationId xmlns:a16="http://schemas.microsoft.com/office/drawing/2014/main" id="{1060DE8B-DBD4-432B-914F-9AF8D6161489}"/>
                      </a:ext>
                    </a:extLst>
                  </p:cNvPr>
                  <p:cNvSpPr/>
                  <p:nvPr/>
                </p:nvSpPr>
                <p:spPr>
                  <a:xfrm>
                    <a:off x="3099185" y="1912589"/>
                    <a:ext cx="867978" cy="45719"/>
                  </a:xfrm>
                  <a:prstGeom prst="trapezoid">
                    <a:avLst/>
                  </a:prstGeom>
                  <a:solidFill>
                    <a:srgbClr val="6633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44" name="フリーフォーム: 図形 143">
                    <a:extLst>
                      <a:ext uri="{FF2B5EF4-FFF2-40B4-BE49-F238E27FC236}">
                        <a16:creationId xmlns:a16="http://schemas.microsoft.com/office/drawing/2014/main" id="{3071B5E6-EEFD-4DC5-B1AB-074253B08135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131343" y="1610655"/>
                    <a:ext cx="808803" cy="356621"/>
                  </a:xfrm>
                  <a:custGeom>
                    <a:avLst/>
                    <a:gdLst>
                      <a:gd name="connsiteX0" fmla="*/ 425097 w 808803"/>
                      <a:gd name="connsiteY0" fmla="*/ 356621 h 356621"/>
                      <a:gd name="connsiteX1" fmla="*/ 383784 w 808803"/>
                      <a:gd name="connsiteY1" fmla="*/ 356621 h 356621"/>
                      <a:gd name="connsiteX2" fmla="*/ 383394 w 808803"/>
                      <a:gd name="connsiteY2" fmla="*/ 355864 h 356621"/>
                      <a:gd name="connsiteX3" fmla="*/ 197069 w 808803"/>
                      <a:gd name="connsiteY3" fmla="*/ 150775 h 356621"/>
                      <a:gd name="connsiteX4" fmla="*/ 39655 w 808803"/>
                      <a:gd name="connsiteY4" fmla="*/ 24678 h 356621"/>
                      <a:gd name="connsiteX5" fmla="*/ 0 w 808803"/>
                      <a:gd name="connsiteY5" fmla="*/ 0 h 356621"/>
                      <a:gd name="connsiteX6" fmla="*/ 100504 w 808803"/>
                      <a:gd name="connsiteY6" fmla="*/ 0 h 356621"/>
                      <a:gd name="connsiteX7" fmla="*/ 127332 w 808803"/>
                      <a:gd name="connsiteY7" fmla="*/ 17530 h 356621"/>
                      <a:gd name="connsiteX8" fmla="*/ 210478 w 808803"/>
                      <a:gd name="connsiteY8" fmla="*/ 82892 h 356621"/>
                      <a:gd name="connsiteX9" fmla="*/ 308620 w 808803"/>
                      <a:gd name="connsiteY9" fmla="*/ 174677 h 356621"/>
                      <a:gd name="connsiteX10" fmla="*/ 373033 w 808803"/>
                      <a:gd name="connsiteY10" fmla="*/ 248476 h 356621"/>
                      <a:gd name="connsiteX11" fmla="*/ 373033 w 808803"/>
                      <a:gd name="connsiteY11" fmla="*/ 225124 h 356621"/>
                      <a:gd name="connsiteX12" fmla="*/ 409773 w 808803"/>
                      <a:gd name="connsiteY12" fmla="*/ 188384 h 356621"/>
                      <a:gd name="connsiteX13" fmla="*/ 446513 w 808803"/>
                      <a:gd name="connsiteY13" fmla="*/ 225124 h 356621"/>
                      <a:gd name="connsiteX14" fmla="*/ 446513 w 808803"/>
                      <a:gd name="connsiteY14" fmla="*/ 236306 h 356621"/>
                      <a:gd name="connsiteX15" fmla="*/ 500303 w 808803"/>
                      <a:gd name="connsiteY15" fmla="*/ 174677 h 356621"/>
                      <a:gd name="connsiteX16" fmla="*/ 598444 w 808803"/>
                      <a:gd name="connsiteY16" fmla="*/ 82892 h 356621"/>
                      <a:gd name="connsiteX17" fmla="*/ 681591 w 808803"/>
                      <a:gd name="connsiteY17" fmla="*/ 17530 h 356621"/>
                      <a:gd name="connsiteX18" fmla="*/ 708420 w 808803"/>
                      <a:gd name="connsiteY18" fmla="*/ 0 h 356621"/>
                      <a:gd name="connsiteX19" fmla="*/ 808803 w 808803"/>
                      <a:gd name="connsiteY19" fmla="*/ 0 h 356621"/>
                      <a:gd name="connsiteX20" fmla="*/ 778966 w 808803"/>
                      <a:gd name="connsiteY20" fmla="*/ 18265 h 356621"/>
                      <a:gd name="connsiteX21" fmla="*/ 611855 w 808803"/>
                      <a:gd name="connsiteY21" fmla="*/ 150775 h 356621"/>
                      <a:gd name="connsiteX22" fmla="*/ 425529 w 808803"/>
                      <a:gd name="connsiteY22" fmla="*/ 355864 h 35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08803" h="356621">
                        <a:moveTo>
                          <a:pt x="425097" y="356621"/>
                        </a:moveTo>
                        <a:lnTo>
                          <a:pt x="383784" y="356621"/>
                        </a:lnTo>
                        <a:lnTo>
                          <a:pt x="383394" y="355864"/>
                        </a:lnTo>
                        <a:cubicBezTo>
                          <a:pt x="335106" y="290238"/>
                          <a:pt x="269679" y="217759"/>
                          <a:pt x="197069" y="150775"/>
                        </a:cubicBezTo>
                        <a:cubicBezTo>
                          <a:pt x="142612" y="100537"/>
                          <a:pt x="88499" y="57435"/>
                          <a:pt x="39655" y="24678"/>
                        </a:cubicBezTo>
                        <a:lnTo>
                          <a:pt x="0" y="0"/>
                        </a:lnTo>
                        <a:lnTo>
                          <a:pt x="100504" y="0"/>
                        </a:lnTo>
                        <a:lnTo>
                          <a:pt x="127332" y="17530"/>
                        </a:lnTo>
                        <a:cubicBezTo>
                          <a:pt x="154126" y="36832"/>
                          <a:pt x="182074" y="58728"/>
                          <a:pt x="210478" y="82892"/>
                        </a:cubicBezTo>
                        <a:cubicBezTo>
                          <a:pt x="245984" y="113098"/>
                          <a:pt x="279050" y="144169"/>
                          <a:pt x="308620" y="174677"/>
                        </a:cubicBezTo>
                        <a:lnTo>
                          <a:pt x="373033" y="248476"/>
                        </a:lnTo>
                        <a:lnTo>
                          <a:pt x="373033" y="225124"/>
                        </a:lnTo>
                        <a:lnTo>
                          <a:pt x="409773" y="188384"/>
                        </a:lnTo>
                        <a:lnTo>
                          <a:pt x="446513" y="225124"/>
                        </a:lnTo>
                        <a:lnTo>
                          <a:pt x="446513" y="236306"/>
                        </a:lnTo>
                        <a:lnTo>
                          <a:pt x="500303" y="174677"/>
                        </a:lnTo>
                        <a:cubicBezTo>
                          <a:pt x="529873" y="144169"/>
                          <a:pt x="562939" y="113098"/>
                          <a:pt x="598444" y="82892"/>
                        </a:cubicBezTo>
                        <a:cubicBezTo>
                          <a:pt x="626849" y="58728"/>
                          <a:pt x="654798" y="36831"/>
                          <a:pt x="681591" y="17530"/>
                        </a:cubicBezTo>
                        <a:lnTo>
                          <a:pt x="708420" y="0"/>
                        </a:lnTo>
                        <a:lnTo>
                          <a:pt x="808803" y="0"/>
                        </a:lnTo>
                        <a:lnTo>
                          <a:pt x="778966" y="18265"/>
                        </a:lnTo>
                        <a:cubicBezTo>
                          <a:pt x="727638" y="51720"/>
                          <a:pt x="669942" y="97188"/>
                          <a:pt x="611855" y="150775"/>
                        </a:cubicBezTo>
                        <a:cubicBezTo>
                          <a:pt x="539244" y="217759"/>
                          <a:pt x="473816" y="290238"/>
                          <a:pt x="425529" y="355864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45" name="グループ化 144">
                    <a:extLst>
                      <a:ext uri="{FF2B5EF4-FFF2-40B4-BE49-F238E27FC236}">
                        <a16:creationId xmlns:a16="http://schemas.microsoft.com/office/drawing/2014/main" id="{BBCFDFAE-FE78-4A92-AB9C-06ED46454554}"/>
                      </a:ext>
                    </a:extLst>
                  </p:cNvPr>
                  <p:cNvGrpSpPr/>
                  <p:nvPr/>
                </p:nvGrpSpPr>
                <p:grpSpPr>
                  <a:xfrm>
                    <a:off x="2953132" y="1473200"/>
                    <a:ext cx="1155727" cy="510745"/>
                    <a:chOff x="2953132" y="1473200"/>
                    <a:chExt cx="1155727" cy="510745"/>
                  </a:xfrm>
                </p:grpSpPr>
                <p:sp>
                  <p:nvSpPr>
                    <p:cNvPr id="146" name="フリーフォーム: 図形 145">
                      <a:extLst>
                        <a:ext uri="{FF2B5EF4-FFF2-40B4-BE49-F238E27FC236}">
                          <a16:creationId xmlns:a16="http://schemas.microsoft.com/office/drawing/2014/main" id="{54BBAE7C-6D38-4000-A567-ED9E90890555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006721" y="1521615"/>
                      <a:ext cx="1048548" cy="462330"/>
                    </a:xfrm>
                    <a:custGeom>
                      <a:avLst/>
                      <a:gdLst>
                        <a:gd name="connsiteX0" fmla="*/ 632982 w 1204332"/>
                        <a:gd name="connsiteY0" fmla="*/ 531019 h 531019"/>
                        <a:gd name="connsiteX1" fmla="*/ 571466 w 1204332"/>
                        <a:gd name="connsiteY1" fmla="*/ 531019 h 531019"/>
                        <a:gd name="connsiteX2" fmla="*/ 570885 w 1204332"/>
                        <a:gd name="connsiteY2" fmla="*/ 529891 h 531019"/>
                        <a:gd name="connsiteX3" fmla="*/ 293442 w 1204332"/>
                        <a:gd name="connsiteY3" fmla="*/ 224508 h 531019"/>
                        <a:gd name="connsiteX4" fmla="*/ 59047 w 1204332"/>
                        <a:gd name="connsiteY4" fmla="*/ 36746 h 531019"/>
                        <a:gd name="connsiteX5" fmla="*/ 0 w 1204332"/>
                        <a:gd name="connsiteY5" fmla="*/ 0 h 531019"/>
                        <a:gd name="connsiteX6" fmla="*/ 149653 w 1204332"/>
                        <a:gd name="connsiteY6" fmla="*/ 0 h 531019"/>
                        <a:gd name="connsiteX7" fmla="*/ 189601 w 1204332"/>
                        <a:gd name="connsiteY7" fmla="*/ 26103 h 531019"/>
                        <a:gd name="connsiteX8" fmla="*/ 313409 w 1204332"/>
                        <a:gd name="connsiteY8" fmla="*/ 123429 h 531019"/>
                        <a:gd name="connsiteX9" fmla="*/ 574445 w 1204332"/>
                        <a:gd name="connsiteY9" fmla="*/ 391742 h 531019"/>
                        <a:gd name="connsiteX10" fmla="*/ 602256 w 1204332"/>
                        <a:gd name="connsiteY10" fmla="*/ 431826 h 531019"/>
                        <a:gd name="connsiteX11" fmla="*/ 630067 w 1204332"/>
                        <a:gd name="connsiteY11" fmla="*/ 391742 h 531019"/>
                        <a:gd name="connsiteX12" fmla="*/ 891102 w 1204332"/>
                        <a:gd name="connsiteY12" fmla="*/ 123429 h 531019"/>
                        <a:gd name="connsiteX13" fmla="*/ 1014910 w 1204332"/>
                        <a:gd name="connsiteY13" fmla="*/ 26102 h 531019"/>
                        <a:gd name="connsiteX14" fmla="*/ 1054858 w 1204332"/>
                        <a:gd name="connsiteY14" fmla="*/ 0 h 531019"/>
                        <a:gd name="connsiteX15" fmla="*/ 1204332 w 1204332"/>
                        <a:gd name="connsiteY15" fmla="*/ 0 h 531019"/>
                        <a:gd name="connsiteX16" fmla="*/ 1159903 w 1204332"/>
                        <a:gd name="connsiteY16" fmla="*/ 27197 h 531019"/>
                        <a:gd name="connsiteX17" fmla="*/ 911070 w 1204332"/>
                        <a:gd name="connsiteY17" fmla="*/ 224508 h 531019"/>
                        <a:gd name="connsiteX18" fmla="*/ 633626 w 1204332"/>
                        <a:gd name="connsiteY18" fmla="*/ 529891 h 531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204332" h="531019">
                          <a:moveTo>
                            <a:pt x="632982" y="531019"/>
                          </a:moveTo>
                          <a:lnTo>
                            <a:pt x="571466" y="531019"/>
                          </a:lnTo>
                          <a:lnTo>
                            <a:pt x="570885" y="529891"/>
                          </a:lnTo>
                          <a:cubicBezTo>
                            <a:pt x="498983" y="432172"/>
                            <a:pt x="401560" y="324250"/>
                            <a:pt x="293442" y="224508"/>
                          </a:cubicBezTo>
                          <a:cubicBezTo>
                            <a:pt x="212354" y="149703"/>
                            <a:pt x="131778" y="85523"/>
                            <a:pt x="59047" y="36746"/>
                          </a:cubicBezTo>
                          <a:lnTo>
                            <a:pt x="0" y="0"/>
                          </a:lnTo>
                          <a:lnTo>
                            <a:pt x="149653" y="0"/>
                          </a:lnTo>
                          <a:lnTo>
                            <a:pt x="189601" y="26103"/>
                          </a:lnTo>
                          <a:cubicBezTo>
                            <a:pt x="229498" y="54844"/>
                            <a:pt x="271114" y="87447"/>
                            <a:pt x="313409" y="123429"/>
                          </a:cubicBezTo>
                          <a:cubicBezTo>
                            <a:pt x="419147" y="213384"/>
                            <a:pt x="510354" y="308488"/>
                            <a:pt x="574445" y="391742"/>
                          </a:cubicBezTo>
                          <a:lnTo>
                            <a:pt x="602256" y="431826"/>
                          </a:lnTo>
                          <a:lnTo>
                            <a:pt x="630067" y="391742"/>
                          </a:lnTo>
                          <a:cubicBezTo>
                            <a:pt x="694157" y="308488"/>
                            <a:pt x="785364" y="213384"/>
                            <a:pt x="891102" y="123429"/>
                          </a:cubicBezTo>
                          <a:cubicBezTo>
                            <a:pt x="933397" y="87447"/>
                            <a:pt x="975013" y="54843"/>
                            <a:pt x="1014910" y="26102"/>
                          </a:cubicBezTo>
                          <a:lnTo>
                            <a:pt x="1054858" y="0"/>
                          </a:lnTo>
                          <a:lnTo>
                            <a:pt x="1204332" y="0"/>
                          </a:lnTo>
                          <a:lnTo>
                            <a:pt x="1159903" y="27197"/>
                          </a:lnTo>
                          <a:cubicBezTo>
                            <a:pt x="1083475" y="77012"/>
                            <a:pt x="997564" y="144716"/>
                            <a:pt x="911070" y="224508"/>
                          </a:cubicBezTo>
                          <a:cubicBezTo>
                            <a:pt x="802951" y="324249"/>
                            <a:pt x="705527" y="432172"/>
                            <a:pt x="633626" y="529891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7" name="フリーフォーム: 図形 146">
                      <a:extLst>
                        <a:ext uri="{FF2B5EF4-FFF2-40B4-BE49-F238E27FC236}">
                          <a16:creationId xmlns:a16="http://schemas.microsoft.com/office/drawing/2014/main" id="{39264222-3D15-4F68-90A4-3216B1A2C314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2953132" y="1473200"/>
                      <a:ext cx="1155727" cy="509588"/>
                    </a:xfrm>
                    <a:custGeom>
                      <a:avLst/>
                      <a:gdLst>
                        <a:gd name="connsiteX0" fmla="*/ 632982 w 1204332"/>
                        <a:gd name="connsiteY0" fmla="*/ 531019 h 531019"/>
                        <a:gd name="connsiteX1" fmla="*/ 571466 w 1204332"/>
                        <a:gd name="connsiteY1" fmla="*/ 531019 h 531019"/>
                        <a:gd name="connsiteX2" fmla="*/ 570885 w 1204332"/>
                        <a:gd name="connsiteY2" fmla="*/ 529891 h 531019"/>
                        <a:gd name="connsiteX3" fmla="*/ 293442 w 1204332"/>
                        <a:gd name="connsiteY3" fmla="*/ 224508 h 531019"/>
                        <a:gd name="connsiteX4" fmla="*/ 59047 w 1204332"/>
                        <a:gd name="connsiteY4" fmla="*/ 36746 h 531019"/>
                        <a:gd name="connsiteX5" fmla="*/ 0 w 1204332"/>
                        <a:gd name="connsiteY5" fmla="*/ 0 h 531019"/>
                        <a:gd name="connsiteX6" fmla="*/ 149653 w 1204332"/>
                        <a:gd name="connsiteY6" fmla="*/ 0 h 531019"/>
                        <a:gd name="connsiteX7" fmla="*/ 189601 w 1204332"/>
                        <a:gd name="connsiteY7" fmla="*/ 26103 h 531019"/>
                        <a:gd name="connsiteX8" fmla="*/ 313409 w 1204332"/>
                        <a:gd name="connsiteY8" fmla="*/ 123429 h 531019"/>
                        <a:gd name="connsiteX9" fmla="*/ 574445 w 1204332"/>
                        <a:gd name="connsiteY9" fmla="*/ 391742 h 531019"/>
                        <a:gd name="connsiteX10" fmla="*/ 602256 w 1204332"/>
                        <a:gd name="connsiteY10" fmla="*/ 431826 h 531019"/>
                        <a:gd name="connsiteX11" fmla="*/ 630067 w 1204332"/>
                        <a:gd name="connsiteY11" fmla="*/ 391742 h 531019"/>
                        <a:gd name="connsiteX12" fmla="*/ 891102 w 1204332"/>
                        <a:gd name="connsiteY12" fmla="*/ 123429 h 531019"/>
                        <a:gd name="connsiteX13" fmla="*/ 1014910 w 1204332"/>
                        <a:gd name="connsiteY13" fmla="*/ 26102 h 531019"/>
                        <a:gd name="connsiteX14" fmla="*/ 1054858 w 1204332"/>
                        <a:gd name="connsiteY14" fmla="*/ 0 h 531019"/>
                        <a:gd name="connsiteX15" fmla="*/ 1204332 w 1204332"/>
                        <a:gd name="connsiteY15" fmla="*/ 0 h 531019"/>
                        <a:gd name="connsiteX16" fmla="*/ 1159903 w 1204332"/>
                        <a:gd name="connsiteY16" fmla="*/ 27197 h 531019"/>
                        <a:gd name="connsiteX17" fmla="*/ 911070 w 1204332"/>
                        <a:gd name="connsiteY17" fmla="*/ 224508 h 531019"/>
                        <a:gd name="connsiteX18" fmla="*/ 633626 w 1204332"/>
                        <a:gd name="connsiteY18" fmla="*/ 529891 h 531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204332" h="531019">
                          <a:moveTo>
                            <a:pt x="632982" y="531019"/>
                          </a:moveTo>
                          <a:lnTo>
                            <a:pt x="571466" y="531019"/>
                          </a:lnTo>
                          <a:lnTo>
                            <a:pt x="570885" y="529891"/>
                          </a:lnTo>
                          <a:cubicBezTo>
                            <a:pt x="498983" y="432172"/>
                            <a:pt x="401560" y="324250"/>
                            <a:pt x="293442" y="224508"/>
                          </a:cubicBezTo>
                          <a:cubicBezTo>
                            <a:pt x="212354" y="149703"/>
                            <a:pt x="131778" y="85523"/>
                            <a:pt x="59047" y="36746"/>
                          </a:cubicBezTo>
                          <a:lnTo>
                            <a:pt x="0" y="0"/>
                          </a:lnTo>
                          <a:lnTo>
                            <a:pt x="149653" y="0"/>
                          </a:lnTo>
                          <a:lnTo>
                            <a:pt x="189601" y="26103"/>
                          </a:lnTo>
                          <a:cubicBezTo>
                            <a:pt x="229498" y="54844"/>
                            <a:pt x="271114" y="87447"/>
                            <a:pt x="313409" y="123429"/>
                          </a:cubicBezTo>
                          <a:cubicBezTo>
                            <a:pt x="419147" y="213384"/>
                            <a:pt x="510354" y="308488"/>
                            <a:pt x="574445" y="391742"/>
                          </a:cubicBezTo>
                          <a:lnTo>
                            <a:pt x="602256" y="431826"/>
                          </a:lnTo>
                          <a:lnTo>
                            <a:pt x="630067" y="391742"/>
                          </a:lnTo>
                          <a:cubicBezTo>
                            <a:pt x="694157" y="308488"/>
                            <a:pt x="785364" y="213384"/>
                            <a:pt x="891102" y="123429"/>
                          </a:cubicBezTo>
                          <a:cubicBezTo>
                            <a:pt x="933397" y="87447"/>
                            <a:pt x="975013" y="54843"/>
                            <a:pt x="1014910" y="26102"/>
                          </a:cubicBezTo>
                          <a:lnTo>
                            <a:pt x="1054858" y="0"/>
                          </a:lnTo>
                          <a:lnTo>
                            <a:pt x="1204332" y="0"/>
                          </a:lnTo>
                          <a:lnTo>
                            <a:pt x="1159903" y="27197"/>
                          </a:lnTo>
                          <a:cubicBezTo>
                            <a:pt x="1083475" y="77012"/>
                            <a:pt x="997564" y="144716"/>
                            <a:pt x="911070" y="224508"/>
                          </a:cubicBezTo>
                          <a:cubicBezTo>
                            <a:pt x="802951" y="324249"/>
                            <a:pt x="705527" y="432172"/>
                            <a:pt x="633626" y="529891"/>
                          </a:cubicBez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2495753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グループ化 83">
            <a:extLst>
              <a:ext uri="{FF2B5EF4-FFF2-40B4-BE49-F238E27FC236}">
                <a16:creationId xmlns:a16="http://schemas.microsoft.com/office/drawing/2014/main" id="{BAFB4CB6-FB1C-451E-A358-F18B2716837B}"/>
              </a:ext>
            </a:extLst>
          </p:cNvPr>
          <p:cNvGrpSpPr/>
          <p:nvPr/>
        </p:nvGrpSpPr>
        <p:grpSpPr>
          <a:xfrm>
            <a:off x="0" y="1133745"/>
            <a:ext cx="4295800" cy="5724255"/>
            <a:chOff x="0" y="1133745"/>
            <a:chExt cx="3485709" cy="5724255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4FE716AA-0506-4C25-96C3-C158509C1708}"/>
                </a:ext>
              </a:extLst>
            </p:cNvPr>
            <p:cNvSpPr/>
            <p:nvPr/>
          </p:nvSpPr>
          <p:spPr bwMode="auto">
            <a:xfrm rot="16200000">
              <a:off x="1027323" y="4399613"/>
              <a:ext cx="1431064" cy="3485709"/>
            </a:xfrm>
            <a:prstGeom prst="rect">
              <a:avLst/>
            </a:prstGeom>
            <a:solidFill>
              <a:srgbClr val="66FF66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正方形/長方形 3">
              <a:extLst>
                <a:ext uri="{FF2B5EF4-FFF2-40B4-BE49-F238E27FC236}">
                  <a16:creationId xmlns:a16="http://schemas.microsoft.com/office/drawing/2014/main" id="{4D7D9614-7F13-40D9-8CB2-03075CFBE399}"/>
                </a:ext>
              </a:extLst>
            </p:cNvPr>
            <p:cNvSpPr/>
            <p:nvPr/>
          </p:nvSpPr>
          <p:spPr bwMode="auto">
            <a:xfrm rot="16200000">
              <a:off x="1027323" y="2968550"/>
              <a:ext cx="1431064" cy="3485709"/>
            </a:xfrm>
            <a:prstGeom prst="rect">
              <a:avLst/>
            </a:prstGeom>
            <a:solidFill>
              <a:srgbClr val="00CC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正方形/長方形 4">
              <a:extLst>
                <a:ext uri="{FF2B5EF4-FFF2-40B4-BE49-F238E27FC236}">
                  <a16:creationId xmlns:a16="http://schemas.microsoft.com/office/drawing/2014/main" id="{F8E24B65-F697-4819-98EC-B1A9ADDF08EF}"/>
                </a:ext>
              </a:extLst>
            </p:cNvPr>
            <p:cNvSpPr/>
            <p:nvPr/>
          </p:nvSpPr>
          <p:spPr bwMode="auto">
            <a:xfrm rot="16200000">
              <a:off x="1027323" y="1537486"/>
              <a:ext cx="1431064" cy="3485709"/>
            </a:xfrm>
            <a:prstGeom prst="rect">
              <a:avLst/>
            </a:prstGeom>
            <a:solidFill>
              <a:srgbClr val="0080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正方形/長方形 5">
              <a:extLst>
                <a:ext uri="{FF2B5EF4-FFF2-40B4-BE49-F238E27FC236}">
                  <a16:creationId xmlns:a16="http://schemas.microsoft.com/office/drawing/2014/main" id="{42C48158-7C4C-451A-ACC8-5E1EE3895F22}"/>
                </a:ext>
              </a:extLst>
            </p:cNvPr>
            <p:cNvSpPr/>
            <p:nvPr/>
          </p:nvSpPr>
          <p:spPr bwMode="auto">
            <a:xfrm rot="16200000">
              <a:off x="1027323" y="106422"/>
              <a:ext cx="1431064" cy="3485709"/>
            </a:xfrm>
            <a:prstGeom prst="rect">
              <a:avLst/>
            </a:prstGeom>
            <a:solidFill>
              <a:srgbClr val="0033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85" name="グループ化 84">
            <a:extLst>
              <a:ext uri="{FF2B5EF4-FFF2-40B4-BE49-F238E27FC236}">
                <a16:creationId xmlns:a16="http://schemas.microsoft.com/office/drawing/2014/main" id="{0C8BF965-148C-4621-9A52-C9B6FAC6DC2D}"/>
              </a:ext>
            </a:extLst>
          </p:cNvPr>
          <p:cNvGrpSpPr/>
          <p:nvPr/>
        </p:nvGrpSpPr>
        <p:grpSpPr>
          <a:xfrm>
            <a:off x="4260910" y="1133744"/>
            <a:ext cx="7931089" cy="5724256"/>
            <a:chOff x="3485710" y="1133744"/>
            <a:chExt cx="8706290" cy="5724256"/>
          </a:xfrm>
        </p:grpSpPr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BE174F5D-62AA-4EFB-A985-8E0A0864F037}"/>
                </a:ext>
              </a:extLst>
            </p:cNvPr>
            <p:cNvSpPr/>
            <p:nvPr/>
          </p:nvSpPr>
          <p:spPr bwMode="auto">
            <a:xfrm rot="16200000">
              <a:off x="7123323" y="1789323"/>
              <a:ext cx="1431064" cy="8706290"/>
            </a:xfrm>
            <a:prstGeom prst="rect">
              <a:avLst/>
            </a:prstGeom>
            <a:solidFill>
              <a:srgbClr val="66FF66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正方形/長方形 23">
              <a:extLst>
                <a:ext uri="{FF2B5EF4-FFF2-40B4-BE49-F238E27FC236}">
                  <a16:creationId xmlns:a16="http://schemas.microsoft.com/office/drawing/2014/main" id="{6D209FFA-0BC6-47EF-9FAF-F463C71B3B5B}"/>
                </a:ext>
              </a:extLst>
            </p:cNvPr>
            <p:cNvSpPr/>
            <p:nvPr/>
          </p:nvSpPr>
          <p:spPr bwMode="auto">
            <a:xfrm rot="16200000">
              <a:off x="7123323" y="358260"/>
              <a:ext cx="1431064" cy="8706290"/>
            </a:xfrm>
            <a:prstGeom prst="rect">
              <a:avLst/>
            </a:prstGeom>
            <a:solidFill>
              <a:srgbClr val="00CC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正方形/長方形 24">
              <a:extLst>
                <a:ext uri="{FF2B5EF4-FFF2-40B4-BE49-F238E27FC236}">
                  <a16:creationId xmlns:a16="http://schemas.microsoft.com/office/drawing/2014/main" id="{0EBC208E-1ED9-44ED-845C-52B07C983788}"/>
                </a:ext>
              </a:extLst>
            </p:cNvPr>
            <p:cNvSpPr/>
            <p:nvPr/>
          </p:nvSpPr>
          <p:spPr bwMode="auto">
            <a:xfrm rot="16200000">
              <a:off x="7123323" y="-1072805"/>
              <a:ext cx="1431064" cy="8706290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正方形/長方形 30">
              <a:extLst>
                <a:ext uri="{FF2B5EF4-FFF2-40B4-BE49-F238E27FC236}">
                  <a16:creationId xmlns:a16="http://schemas.microsoft.com/office/drawing/2014/main" id="{04AB9444-ECDD-4972-B768-0FDDF1FE2480}"/>
                </a:ext>
              </a:extLst>
            </p:cNvPr>
            <p:cNvSpPr/>
            <p:nvPr/>
          </p:nvSpPr>
          <p:spPr bwMode="auto">
            <a:xfrm rot="16200000">
              <a:off x="7123323" y="-2503869"/>
              <a:ext cx="1431064" cy="8706290"/>
            </a:xfrm>
            <a:prstGeom prst="rect">
              <a:avLst/>
            </a:prstGeom>
            <a:solidFill>
              <a:srgbClr val="0033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6F48D27D-FF1C-4691-A5EC-828BADBB1FF9}"/>
              </a:ext>
            </a:extLst>
          </p:cNvPr>
          <p:cNvSpPr txBox="1"/>
          <p:nvPr/>
        </p:nvSpPr>
        <p:spPr>
          <a:xfrm>
            <a:off x="1290067" y="1616500"/>
            <a:ext cx="27911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９～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10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51FCD0F1-D3E3-4E24-81EE-9FD297A9E1EA}"/>
              </a:ext>
            </a:extLst>
          </p:cNvPr>
          <p:cNvSpPr txBox="1"/>
          <p:nvPr/>
        </p:nvSpPr>
        <p:spPr>
          <a:xfrm>
            <a:off x="1495249" y="4419016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F9DE7395-93EA-4F10-BD7B-243BB13F1DC5}"/>
              </a:ext>
            </a:extLst>
          </p:cNvPr>
          <p:cNvSpPr txBox="1"/>
          <p:nvPr/>
        </p:nvSpPr>
        <p:spPr>
          <a:xfrm>
            <a:off x="1439946" y="5913580"/>
            <a:ext cx="24913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～２問正解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FA723CD1-913F-48AE-B9AF-B9F11208178C}"/>
              </a:ext>
            </a:extLst>
          </p:cNvPr>
          <p:cNvSpPr txBox="1"/>
          <p:nvPr/>
        </p:nvSpPr>
        <p:spPr>
          <a:xfrm>
            <a:off x="1495251" y="2987951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6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8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10845FFF-A708-4301-94D9-1EC9A9AE1388}"/>
              </a:ext>
            </a:extLst>
          </p:cNvPr>
          <p:cNvSpPr txBox="1"/>
          <p:nvPr/>
        </p:nvSpPr>
        <p:spPr>
          <a:xfrm>
            <a:off x="1290065" y="1616500"/>
            <a:ext cx="27911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９～</a:t>
            </a:r>
            <a:r>
              <a:rPr kumimoji="1" lang="en-US" altLang="ja-JP" sz="3200" b="1" dirty="0">
                <a:latin typeface="+mj-ea"/>
                <a:ea typeface="+mj-ea"/>
              </a:rPr>
              <a:t>10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96BF84A2-91C2-47A4-B87B-9AE3E18DD7AE}"/>
              </a:ext>
            </a:extLst>
          </p:cNvPr>
          <p:cNvSpPr txBox="1"/>
          <p:nvPr/>
        </p:nvSpPr>
        <p:spPr>
          <a:xfrm>
            <a:off x="1495247" y="4419016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3</a:t>
            </a:r>
            <a:r>
              <a:rPr kumimoji="1" lang="ja-JP" altLang="en-US" sz="3200" b="1" dirty="0"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atin typeface="+mj-ea"/>
                <a:ea typeface="+mj-ea"/>
              </a:rPr>
              <a:t>5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58524795-C678-452F-8D69-BBCB6F1E26A0}"/>
              </a:ext>
            </a:extLst>
          </p:cNvPr>
          <p:cNvSpPr txBox="1"/>
          <p:nvPr/>
        </p:nvSpPr>
        <p:spPr>
          <a:xfrm>
            <a:off x="1439944" y="5913580"/>
            <a:ext cx="24913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0</a:t>
            </a:r>
            <a:r>
              <a:rPr kumimoji="1" lang="ja-JP" altLang="en-US" sz="3200" b="1" dirty="0">
                <a:latin typeface="+mj-ea"/>
                <a:ea typeface="+mj-ea"/>
              </a:rPr>
              <a:t>～２問正解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3F56F0AC-002A-46FD-A5A0-24A104C71E2E}"/>
              </a:ext>
            </a:extLst>
          </p:cNvPr>
          <p:cNvSpPr txBox="1"/>
          <p:nvPr/>
        </p:nvSpPr>
        <p:spPr>
          <a:xfrm>
            <a:off x="1495249" y="2987951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6</a:t>
            </a:r>
            <a:r>
              <a:rPr kumimoji="1" lang="ja-JP" altLang="en-US" sz="3200" b="1" dirty="0"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atin typeface="+mj-ea"/>
                <a:ea typeface="+mj-ea"/>
              </a:rPr>
              <a:t>8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438C5066-7EA5-4F92-85B8-28A8A772EBF1}"/>
              </a:ext>
            </a:extLst>
          </p:cNvPr>
          <p:cNvSpPr txBox="1"/>
          <p:nvPr/>
        </p:nvSpPr>
        <p:spPr>
          <a:xfrm>
            <a:off x="2412941" y="262379"/>
            <a:ext cx="73661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4000" b="1" dirty="0">
                <a:solidFill>
                  <a:schemeClr val="bg1"/>
                </a:solidFill>
                <a:latin typeface="+mj-ea"/>
                <a:ea typeface="+mj-ea"/>
              </a:rPr>
              <a:t>あなたは何問正解できたかな？</a:t>
            </a:r>
          </a:p>
        </p:txBody>
      </p:sp>
      <p:grpSp>
        <p:nvGrpSpPr>
          <p:cNvPr id="48" name="Group 295">
            <a:extLst>
              <a:ext uri="{FF2B5EF4-FFF2-40B4-BE49-F238E27FC236}">
                <a16:creationId xmlns:a16="http://schemas.microsoft.com/office/drawing/2014/main" id="{5090636A-4E28-4091-85C1-94EFB6C31030}"/>
              </a:ext>
            </a:extLst>
          </p:cNvPr>
          <p:cNvGrpSpPr>
            <a:grpSpLocks/>
          </p:cNvGrpSpPr>
          <p:nvPr/>
        </p:nvGrpSpPr>
        <p:grpSpPr bwMode="auto">
          <a:xfrm>
            <a:off x="163037" y="2713592"/>
            <a:ext cx="1101982" cy="1101980"/>
            <a:chOff x="1516" y="601"/>
            <a:chExt cx="850" cy="850"/>
          </a:xfrm>
        </p:grpSpPr>
        <p:sp>
          <p:nvSpPr>
            <p:cNvPr id="72" name="Oval 24">
              <a:extLst>
                <a:ext uri="{FF2B5EF4-FFF2-40B4-BE49-F238E27FC236}">
                  <a16:creationId xmlns:a16="http://schemas.microsoft.com/office/drawing/2014/main" id="{57CEF509-2F3A-447E-ADCD-739BC01ED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601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3" name="Oval 25">
              <a:extLst>
                <a:ext uri="{FF2B5EF4-FFF2-40B4-BE49-F238E27FC236}">
                  <a16:creationId xmlns:a16="http://schemas.microsoft.com/office/drawing/2014/main" id="{8A195893-B297-4487-B783-F53BB4022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618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tint val="60392"/>
                    <a:invGamma/>
                  </a:srgbClr>
                </a:gs>
                <a:gs pos="100000">
                  <a:srgbClr val="FF993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4" name="Oval 26">
              <a:extLst>
                <a:ext uri="{FF2B5EF4-FFF2-40B4-BE49-F238E27FC236}">
                  <a16:creationId xmlns:a16="http://schemas.microsoft.com/office/drawing/2014/main" id="{7D0BFFFF-6E63-4368-8159-D12ECEE11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663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grpSp>
          <p:nvGrpSpPr>
            <p:cNvPr id="75" name="Group 27">
              <a:extLst>
                <a:ext uri="{FF2B5EF4-FFF2-40B4-BE49-F238E27FC236}">
                  <a16:creationId xmlns:a16="http://schemas.microsoft.com/office/drawing/2014/main" id="{D28135D9-42C1-4CFB-BE51-7BCFF60BC4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15" y="935"/>
              <a:ext cx="136" cy="182"/>
              <a:chOff x="535" y="935"/>
              <a:chExt cx="136" cy="182"/>
            </a:xfrm>
          </p:grpSpPr>
          <p:sp>
            <p:nvSpPr>
              <p:cNvPr id="82" name="Oval 28">
                <a:extLst>
                  <a:ext uri="{FF2B5EF4-FFF2-40B4-BE49-F238E27FC236}">
                    <a16:creationId xmlns:a16="http://schemas.microsoft.com/office/drawing/2014/main" id="{6B256AD2-18A6-4B37-BA03-9129260A3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935"/>
                <a:ext cx="136" cy="18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83" name="Oval 29">
                <a:extLst>
                  <a:ext uri="{FF2B5EF4-FFF2-40B4-BE49-F238E27FC236}">
                    <a16:creationId xmlns:a16="http://schemas.microsoft.com/office/drawing/2014/main" id="{3262F79F-2B92-4E2A-95EB-90DF88A05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935"/>
                <a:ext cx="90" cy="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grpSp>
          <p:nvGrpSpPr>
            <p:cNvPr id="76" name="Group 30">
              <a:extLst>
                <a:ext uri="{FF2B5EF4-FFF2-40B4-BE49-F238E27FC236}">
                  <a16:creationId xmlns:a16="http://schemas.microsoft.com/office/drawing/2014/main" id="{CABD5B8C-D22E-405B-AB9B-39735882AB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2" y="935"/>
              <a:ext cx="136" cy="182"/>
              <a:chOff x="535" y="935"/>
              <a:chExt cx="136" cy="182"/>
            </a:xfrm>
          </p:grpSpPr>
          <p:sp>
            <p:nvSpPr>
              <p:cNvPr id="80" name="Oval 31">
                <a:extLst>
                  <a:ext uri="{FF2B5EF4-FFF2-40B4-BE49-F238E27FC236}">
                    <a16:creationId xmlns:a16="http://schemas.microsoft.com/office/drawing/2014/main" id="{0574F519-ACBA-4922-B1C0-AC4B8CEFC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935"/>
                <a:ext cx="136" cy="18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81" name="Oval 32">
                <a:extLst>
                  <a:ext uri="{FF2B5EF4-FFF2-40B4-BE49-F238E27FC236}">
                    <a16:creationId xmlns:a16="http://schemas.microsoft.com/office/drawing/2014/main" id="{1B11BC23-0F0C-4EDC-AF3E-104155325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935"/>
                <a:ext cx="90" cy="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grpSp>
          <p:nvGrpSpPr>
            <p:cNvPr id="77" name="Group 33">
              <a:extLst>
                <a:ext uri="{FF2B5EF4-FFF2-40B4-BE49-F238E27FC236}">
                  <a16:creationId xmlns:a16="http://schemas.microsoft.com/office/drawing/2014/main" id="{9D31A94D-EEEE-4556-8D29-A82EA3F9FD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5" y="1207"/>
              <a:ext cx="272" cy="91"/>
              <a:chOff x="580" y="1207"/>
              <a:chExt cx="363" cy="182"/>
            </a:xfrm>
          </p:grpSpPr>
          <p:sp>
            <p:nvSpPr>
              <p:cNvPr id="78" name="AutoShape 34">
                <a:extLst>
                  <a:ext uri="{FF2B5EF4-FFF2-40B4-BE49-F238E27FC236}">
                    <a16:creationId xmlns:a16="http://schemas.microsoft.com/office/drawing/2014/main" id="{9A2073F5-B7AC-414B-8C8D-793D8238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1" y="1116"/>
                <a:ext cx="182" cy="363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333333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79" name="Freeform 35">
                <a:extLst>
                  <a:ext uri="{FF2B5EF4-FFF2-40B4-BE49-F238E27FC236}">
                    <a16:creationId xmlns:a16="http://schemas.microsoft.com/office/drawing/2014/main" id="{DC025AFB-6589-4E29-AE14-3E71C558C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298"/>
                <a:ext cx="272" cy="91"/>
              </a:xfrm>
              <a:custGeom>
                <a:avLst/>
                <a:gdLst>
                  <a:gd name="T0" fmla="*/ 136 w 272"/>
                  <a:gd name="T1" fmla="*/ 136 h 136"/>
                  <a:gd name="T2" fmla="*/ 0 w 272"/>
                  <a:gd name="T3" fmla="*/ 45 h 136"/>
                  <a:gd name="T4" fmla="*/ 136 w 272"/>
                  <a:gd name="T5" fmla="*/ 0 h 136"/>
                  <a:gd name="T6" fmla="*/ 272 w 272"/>
                  <a:gd name="T7" fmla="*/ 45 h 136"/>
                  <a:gd name="T8" fmla="*/ 136 w 272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36">
                    <a:moveTo>
                      <a:pt x="136" y="136"/>
                    </a:moveTo>
                    <a:cubicBezTo>
                      <a:pt x="91" y="136"/>
                      <a:pt x="0" y="68"/>
                      <a:pt x="0" y="45"/>
                    </a:cubicBezTo>
                    <a:cubicBezTo>
                      <a:pt x="0" y="22"/>
                      <a:pt x="91" y="0"/>
                      <a:pt x="136" y="0"/>
                    </a:cubicBezTo>
                    <a:cubicBezTo>
                      <a:pt x="181" y="0"/>
                      <a:pt x="272" y="22"/>
                      <a:pt x="272" y="45"/>
                    </a:cubicBezTo>
                    <a:cubicBezTo>
                      <a:pt x="272" y="68"/>
                      <a:pt x="181" y="136"/>
                      <a:pt x="136" y="136"/>
                    </a:cubicBezTo>
                    <a:close/>
                  </a:path>
                </a:pathLst>
              </a:custGeom>
              <a:solidFill>
                <a:srgbClr val="FF99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</p:grpSp>
      <p:grpSp>
        <p:nvGrpSpPr>
          <p:cNvPr id="49" name="Group 296">
            <a:extLst>
              <a:ext uri="{FF2B5EF4-FFF2-40B4-BE49-F238E27FC236}">
                <a16:creationId xmlns:a16="http://schemas.microsoft.com/office/drawing/2014/main" id="{07AFAF32-1478-463E-A3B5-0FF8CB9D54F8}"/>
              </a:ext>
            </a:extLst>
          </p:cNvPr>
          <p:cNvGrpSpPr>
            <a:grpSpLocks/>
          </p:cNvGrpSpPr>
          <p:nvPr/>
        </p:nvGrpSpPr>
        <p:grpSpPr bwMode="auto">
          <a:xfrm>
            <a:off x="163198" y="1314451"/>
            <a:ext cx="1101982" cy="1101980"/>
            <a:chOff x="336" y="601"/>
            <a:chExt cx="850" cy="850"/>
          </a:xfrm>
        </p:grpSpPr>
        <p:sp>
          <p:nvSpPr>
            <p:cNvPr id="64" name="Oval 2">
              <a:extLst>
                <a:ext uri="{FF2B5EF4-FFF2-40B4-BE49-F238E27FC236}">
                  <a16:creationId xmlns:a16="http://schemas.microsoft.com/office/drawing/2014/main" id="{10E0DE91-0B53-4FDC-9EAB-365CAF0D3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601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5" name="Oval 19">
              <a:extLst>
                <a:ext uri="{FF2B5EF4-FFF2-40B4-BE49-F238E27FC236}">
                  <a16:creationId xmlns:a16="http://schemas.microsoft.com/office/drawing/2014/main" id="{642269AA-17E8-4993-AC81-D9631A632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" y="618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FF0000">
                    <a:gamma/>
                    <a:tint val="60392"/>
                    <a:invGamma/>
                  </a:srgbClr>
                </a:gs>
                <a:gs pos="100000">
                  <a:srgbClr val="FF00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6" name="Oval 20">
              <a:extLst>
                <a:ext uri="{FF2B5EF4-FFF2-40B4-BE49-F238E27FC236}">
                  <a16:creationId xmlns:a16="http://schemas.microsoft.com/office/drawing/2014/main" id="{748333F7-5BB6-413C-BF5B-C5E43369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63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grpSp>
          <p:nvGrpSpPr>
            <p:cNvPr id="67" name="Group 21">
              <a:extLst>
                <a:ext uri="{FF2B5EF4-FFF2-40B4-BE49-F238E27FC236}">
                  <a16:creationId xmlns:a16="http://schemas.microsoft.com/office/drawing/2014/main" id="{617B86A0-CC68-4F19-AD7E-DDCC111CBC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" y="1177"/>
              <a:ext cx="453" cy="212"/>
              <a:chOff x="580" y="1207"/>
              <a:chExt cx="363" cy="182"/>
            </a:xfrm>
          </p:grpSpPr>
          <p:sp>
            <p:nvSpPr>
              <p:cNvPr id="70" name="AutoShape 22">
                <a:extLst>
                  <a:ext uri="{FF2B5EF4-FFF2-40B4-BE49-F238E27FC236}">
                    <a16:creationId xmlns:a16="http://schemas.microsoft.com/office/drawing/2014/main" id="{27ADA8BD-B854-4F5C-A9C9-F5D986382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1" y="1116"/>
                <a:ext cx="182" cy="363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333333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71" name="Freeform 23">
                <a:extLst>
                  <a:ext uri="{FF2B5EF4-FFF2-40B4-BE49-F238E27FC236}">
                    <a16:creationId xmlns:a16="http://schemas.microsoft.com/office/drawing/2014/main" id="{FF3DB245-640E-4A6A-9A6F-84FFB476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298"/>
                <a:ext cx="272" cy="91"/>
              </a:xfrm>
              <a:custGeom>
                <a:avLst/>
                <a:gdLst>
                  <a:gd name="T0" fmla="*/ 136 w 272"/>
                  <a:gd name="T1" fmla="*/ 136 h 136"/>
                  <a:gd name="T2" fmla="*/ 0 w 272"/>
                  <a:gd name="T3" fmla="*/ 45 h 136"/>
                  <a:gd name="T4" fmla="*/ 136 w 272"/>
                  <a:gd name="T5" fmla="*/ 0 h 136"/>
                  <a:gd name="T6" fmla="*/ 272 w 272"/>
                  <a:gd name="T7" fmla="*/ 45 h 136"/>
                  <a:gd name="T8" fmla="*/ 136 w 272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36">
                    <a:moveTo>
                      <a:pt x="136" y="136"/>
                    </a:moveTo>
                    <a:cubicBezTo>
                      <a:pt x="91" y="136"/>
                      <a:pt x="0" y="68"/>
                      <a:pt x="0" y="45"/>
                    </a:cubicBezTo>
                    <a:cubicBezTo>
                      <a:pt x="0" y="22"/>
                      <a:pt x="91" y="0"/>
                      <a:pt x="136" y="0"/>
                    </a:cubicBezTo>
                    <a:cubicBezTo>
                      <a:pt x="181" y="0"/>
                      <a:pt x="272" y="22"/>
                      <a:pt x="272" y="45"/>
                    </a:cubicBezTo>
                    <a:cubicBezTo>
                      <a:pt x="272" y="68"/>
                      <a:pt x="181" y="136"/>
                      <a:pt x="136" y="136"/>
                    </a:cubicBezTo>
                    <a:close/>
                  </a:path>
                </a:pathLst>
              </a:custGeom>
              <a:solidFill>
                <a:srgbClr val="FF99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sp>
          <p:nvSpPr>
            <p:cNvPr id="68" name="AutoShape 36">
              <a:extLst>
                <a:ext uri="{FF2B5EF4-FFF2-40B4-BE49-F238E27FC236}">
                  <a16:creationId xmlns:a16="http://schemas.microsoft.com/office/drawing/2014/main" id="{CA092FF4-4D7D-4C8F-A87C-CE8998B8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" y="890"/>
              <a:ext cx="272" cy="272"/>
            </a:xfrm>
            <a:custGeom>
              <a:avLst/>
              <a:gdLst>
                <a:gd name="G0" fmla="+- 8146 0 0"/>
                <a:gd name="G1" fmla="+- -11686764 0 0"/>
                <a:gd name="G2" fmla="+- 0 0 -11686764"/>
                <a:gd name="T0" fmla="*/ 0 256 1"/>
                <a:gd name="T1" fmla="*/ 180 256 1"/>
                <a:gd name="G3" fmla="+- -11686764 T0 T1"/>
                <a:gd name="T2" fmla="*/ 0 256 1"/>
                <a:gd name="T3" fmla="*/ 90 256 1"/>
                <a:gd name="G4" fmla="+- -11686764 T2 T3"/>
                <a:gd name="G5" fmla="*/ G4 2 1"/>
                <a:gd name="T4" fmla="*/ 90 256 1"/>
                <a:gd name="T5" fmla="*/ 0 256 1"/>
                <a:gd name="G6" fmla="+- -11686764 T4 T5"/>
                <a:gd name="G7" fmla="*/ G6 2 1"/>
                <a:gd name="G8" fmla="abs -11686764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46"/>
                <a:gd name="G18" fmla="*/ 8146 1 2"/>
                <a:gd name="G19" fmla="+- G18 5400 0"/>
                <a:gd name="G20" fmla="cos G19 -11686764"/>
                <a:gd name="G21" fmla="sin G19 -11686764"/>
                <a:gd name="G22" fmla="+- G20 10800 0"/>
                <a:gd name="G23" fmla="+- G21 10800 0"/>
                <a:gd name="G24" fmla="+- 10800 0 G20"/>
                <a:gd name="G25" fmla="+- 8146 10800 0"/>
                <a:gd name="G26" fmla="?: G9 G17 G25"/>
                <a:gd name="G27" fmla="?: G9 0 21600"/>
                <a:gd name="G28" fmla="cos 10800 -11686764"/>
                <a:gd name="G29" fmla="sin 10800 -11686764"/>
                <a:gd name="G30" fmla="sin 8146 -11686764"/>
                <a:gd name="G31" fmla="+- G28 10800 0"/>
                <a:gd name="G32" fmla="+- G29 10800 0"/>
                <a:gd name="G33" fmla="+- G30 10800 0"/>
                <a:gd name="G34" fmla="?: G4 0 G31"/>
                <a:gd name="G35" fmla="?: -11686764 G34 0"/>
                <a:gd name="G36" fmla="?: G6 G35 G31"/>
                <a:gd name="G37" fmla="+- 21600 0 G36"/>
                <a:gd name="G38" fmla="?: G4 0 G33"/>
                <a:gd name="G39" fmla="?: -11686764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331 w 21600"/>
                <a:gd name="T15" fmla="*/ 10523 h 21600"/>
                <a:gd name="T16" fmla="*/ 10800 w 21600"/>
                <a:gd name="T17" fmla="*/ 2654 h 21600"/>
                <a:gd name="T18" fmla="*/ 20269 w 21600"/>
                <a:gd name="T19" fmla="*/ 10523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2657" y="10562"/>
                  </a:moveTo>
                  <a:cubicBezTo>
                    <a:pt x="2786" y="6157"/>
                    <a:pt x="6393" y="2654"/>
                    <a:pt x="10800" y="2654"/>
                  </a:cubicBezTo>
                  <a:cubicBezTo>
                    <a:pt x="15206" y="2654"/>
                    <a:pt x="18813" y="6157"/>
                    <a:pt x="18942" y="10562"/>
                  </a:cubicBezTo>
                  <a:lnTo>
                    <a:pt x="21595" y="10484"/>
                  </a:lnTo>
                  <a:cubicBezTo>
                    <a:pt x="21424" y="4645"/>
                    <a:pt x="16641" y="0"/>
                    <a:pt x="10799" y="0"/>
                  </a:cubicBezTo>
                  <a:cubicBezTo>
                    <a:pt x="4958" y="0"/>
                    <a:pt x="175" y="4645"/>
                    <a:pt x="4" y="104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9" name="AutoShape 37">
              <a:extLst>
                <a:ext uri="{FF2B5EF4-FFF2-40B4-BE49-F238E27FC236}">
                  <a16:creationId xmlns:a16="http://schemas.microsoft.com/office/drawing/2014/main" id="{3F395874-36A3-49BF-A792-506D304DC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890"/>
              <a:ext cx="272" cy="272"/>
            </a:xfrm>
            <a:custGeom>
              <a:avLst/>
              <a:gdLst>
                <a:gd name="G0" fmla="+- 8146 0 0"/>
                <a:gd name="G1" fmla="+- -11686764 0 0"/>
                <a:gd name="G2" fmla="+- 0 0 -11686764"/>
                <a:gd name="T0" fmla="*/ 0 256 1"/>
                <a:gd name="T1" fmla="*/ 180 256 1"/>
                <a:gd name="G3" fmla="+- -11686764 T0 T1"/>
                <a:gd name="T2" fmla="*/ 0 256 1"/>
                <a:gd name="T3" fmla="*/ 90 256 1"/>
                <a:gd name="G4" fmla="+- -11686764 T2 T3"/>
                <a:gd name="G5" fmla="*/ G4 2 1"/>
                <a:gd name="T4" fmla="*/ 90 256 1"/>
                <a:gd name="T5" fmla="*/ 0 256 1"/>
                <a:gd name="G6" fmla="+- -11686764 T4 T5"/>
                <a:gd name="G7" fmla="*/ G6 2 1"/>
                <a:gd name="G8" fmla="abs -11686764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46"/>
                <a:gd name="G18" fmla="*/ 8146 1 2"/>
                <a:gd name="G19" fmla="+- G18 5400 0"/>
                <a:gd name="G20" fmla="cos G19 -11686764"/>
                <a:gd name="G21" fmla="sin G19 -11686764"/>
                <a:gd name="G22" fmla="+- G20 10800 0"/>
                <a:gd name="G23" fmla="+- G21 10800 0"/>
                <a:gd name="G24" fmla="+- 10800 0 G20"/>
                <a:gd name="G25" fmla="+- 8146 10800 0"/>
                <a:gd name="G26" fmla="?: G9 G17 G25"/>
                <a:gd name="G27" fmla="?: G9 0 21600"/>
                <a:gd name="G28" fmla="cos 10800 -11686764"/>
                <a:gd name="G29" fmla="sin 10800 -11686764"/>
                <a:gd name="G30" fmla="sin 8146 -11686764"/>
                <a:gd name="G31" fmla="+- G28 10800 0"/>
                <a:gd name="G32" fmla="+- G29 10800 0"/>
                <a:gd name="G33" fmla="+- G30 10800 0"/>
                <a:gd name="G34" fmla="?: G4 0 G31"/>
                <a:gd name="G35" fmla="?: -11686764 G34 0"/>
                <a:gd name="G36" fmla="?: G6 G35 G31"/>
                <a:gd name="G37" fmla="+- 21600 0 G36"/>
                <a:gd name="G38" fmla="?: G4 0 G33"/>
                <a:gd name="G39" fmla="?: -11686764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331 w 21600"/>
                <a:gd name="T15" fmla="*/ 10523 h 21600"/>
                <a:gd name="T16" fmla="*/ 10800 w 21600"/>
                <a:gd name="T17" fmla="*/ 2654 h 21600"/>
                <a:gd name="T18" fmla="*/ 20269 w 21600"/>
                <a:gd name="T19" fmla="*/ 10523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2657" y="10562"/>
                  </a:moveTo>
                  <a:cubicBezTo>
                    <a:pt x="2786" y="6157"/>
                    <a:pt x="6393" y="2654"/>
                    <a:pt x="10800" y="2654"/>
                  </a:cubicBezTo>
                  <a:cubicBezTo>
                    <a:pt x="15206" y="2654"/>
                    <a:pt x="18813" y="6157"/>
                    <a:pt x="18942" y="10562"/>
                  </a:cubicBezTo>
                  <a:lnTo>
                    <a:pt x="21595" y="10484"/>
                  </a:lnTo>
                  <a:cubicBezTo>
                    <a:pt x="21424" y="4645"/>
                    <a:pt x="16641" y="0"/>
                    <a:pt x="10799" y="0"/>
                  </a:cubicBezTo>
                  <a:cubicBezTo>
                    <a:pt x="4958" y="0"/>
                    <a:pt x="175" y="4645"/>
                    <a:pt x="4" y="104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grpSp>
        <p:nvGrpSpPr>
          <p:cNvPr id="50" name="Group 294">
            <a:extLst>
              <a:ext uri="{FF2B5EF4-FFF2-40B4-BE49-F238E27FC236}">
                <a16:creationId xmlns:a16="http://schemas.microsoft.com/office/drawing/2014/main" id="{1BA796D7-29FD-444A-A7EA-AC5435C6EAB6}"/>
              </a:ext>
            </a:extLst>
          </p:cNvPr>
          <p:cNvGrpSpPr>
            <a:grpSpLocks/>
          </p:cNvGrpSpPr>
          <p:nvPr/>
        </p:nvGrpSpPr>
        <p:grpSpPr bwMode="auto">
          <a:xfrm>
            <a:off x="158267" y="4171560"/>
            <a:ext cx="1101982" cy="1101980"/>
            <a:chOff x="3891" y="584"/>
            <a:chExt cx="850" cy="850"/>
          </a:xfrm>
        </p:grpSpPr>
        <p:sp>
          <p:nvSpPr>
            <p:cNvPr id="58" name="Oval 47">
              <a:extLst>
                <a:ext uri="{FF2B5EF4-FFF2-40B4-BE49-F238E27FC236}">
                  <a16:creationId xmlns:a16="http://schemas.microsoft.com/office/drawing/2014/main" id="{55180997-CC01-4303-A965-03ADE34F4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584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9" name="Oval 48">
              <a:extLst>
                <a:ext uri="{FF2B5EF4-FFF2-40B4-BE49-F238E27FC236}">
                  <a16:creationId xmlns:a16="http://schemas.microsoft.com/office/drawing/2014/main" id="{F96136CD-0B99-43FF-A888-39360B7B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601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0066FF">
                    <a:gamma/>
                    <a:tint val="60392"/>
                    <a:invGamma/>
                  </a:srgbClr>
                </a:gs>
                <a:gs pos="100000">
                  <a:srgbClr val="0066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0" name="Oval 49">
              <a:extLst>
                <a:ext uri="{FF2B5EF4-FFF2-40B4-BE49-F238E27FC236}">
                  <a16:creationId xmlns:a16="http://schemas.microsoft.com/office/drawing/2014/main" id="{3848B230-345B-4AFA-A38A-72EC6DB9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646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1" name="Oval 56">
              <a:extLst>
                <a:ext uri="{FF2B5EF4-FFF2-40B4-BE49-F238E27FC236}">
                  <a16:creationId xmlns:a16="http://schemas.microsoft.com/office/drawing/2014/main" id="{43B9E93E-83A0-48FF-A114-A782C316B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981"/>
              <a:ext cx="227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2" name="Oval 57">
              <a:extLst>
                <a:ext uri="{FF2B5EF4-FFF2-40B4-BE49-F238E27FC236}">
                  <a16:creationId xmlns:a16="http://schemas.microsoft.com/office/drawing/2014/main" id="{58C58FA4-CC27-4105-B4D6-5D802C7DD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981"/>
              <a:ext cx="227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3" name="AutoShape 58">
              <a:extLst>
                <a:ext uri="{FF2B5EF4-FFF2-40B4-BE49-F238E27FC236}">
                  <a16:creationId xmlns:a16="http://schemas.microsoft.com/office/drawing/2014/main" id="{1B612D39-F907-4981-B298-25B4E06C8A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0">
              <a:off x="4300" y="1207"/>
              <a:ext cx="44" cy="136"/>
            </a:xfrm>
            <a:prstGeom prst="moon">
              <a:avLst>
                <a:gd name="adj" fmla="val 33329"/>
              </a:avLst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grpSp>
        <p:nvGrpSpPr>
          <p:cNvPr id="51" name="Group 293">
            <a:extLst>
              <a:ext uri="{FF2B5EF4-FFF2-40B4-BE49-F238E27FC236}">
                <a16:creationId xmlns:a16="http://schemas.microsoft.com/office/drawing/2014/main" id="{642315FC-FF74-4C80-ADA9-13365827C36A}"/>
              </a:ext>
            </a:extLst>
          </p:cNvPr>
          <p:cNvGrpSpPr>
            <a:grpSpLocks/>
          </p:cNvGrpSpPr>
          <p:nvPr/>
        </p:nvGrpSpPr>
        <p:grpSpPr bwMode="auto">
          <a:xfrm>
            <a:off x="158265" y="5602622"/>
            <a:ext cx="1101982" cy="1101980"/>
            <a:chOff x="5037" y="618"/>
            <a:chExt cx="850" cy="850"/>
          </a:xfrm>
        </p:grpSpPr>
        <p:sp>
          <p:nvSpPr>
            <p:cNvPr id="52" name="Oval 50">
              <a:extLst>
                <a:ext uri="{FF2B5EF4-FFF2-40B4-BE49-F238E27FC236}">
                  <a16:creationId xmlns:a16="http://schemas.microsoft.com/office/drawing/2014/main" id="{37EFBB98-CA32-4C08-AAF2-9E644A38F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" y="618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3" name="Oval 51">
              <a:extLst>
                <a:ext uri="{FF2B5EF4-FFF2-40B4-BE49-F238E27FC236}">
                  <a16:creationId xmlns:a16="http://schemas.microsoft.com/office/drawing/2014/main" id="{D2A4C80C-8EDD-407D-977B-DE7D5FA4A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" y="635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CC0099">
                    <a:gamma/>
                    <a:tint val="60392"/>
                    <a:invGamma/>
                  </a:srgbClr>
                </a:gs>
                <a:gs pos="100000">
                  <a:srgbClr val="CC0099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4" name="Oval 52">
              <a:extLst>
                <a:ext uri="{FF2B5EF4-FFF2-40B4-BE49-F238E27FC236}">
                  <a16:creationId xmlns:a16="http://schemas.microsoft.com/office/drawing/2014/main" id="{32594763-E411-4E37-898B-EB45CBD17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" y="680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622BF974-45CE-41BC-91D4-EF12121B0CCF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207" y="935"/>
              <a:ext cx="182" cy="182"/>
            </a:xfrm>
            <a:custGeom>
              <a:avLst/>
              <a:gdLst>
                <a:gd name="T0" fmla="*/ 272 w 726"/>
                <a:gd name="T1" fmla="*/ 0 h 726"/>
                <a:gd name="T2" fmla="*/ 272 w 726"/>
                <a:gd name="T3" fmla="*/ 272 h 726"/>
                <a:gd name="T4" fmla="*/ 0 w 726"/>
                <a:gd name="T5" fmla="*/ 272 h 726"/>
                <a:gd name="T6" fmla="*/ 0 w 726"/>
                <a:gd name="T7" fmla="*/ 453 h 726"/>
                <a:gd name="T8" fmla="*/ 272 w 726"/>
                <a:gd name="T9" fmla="*/ 453 h 726"/>
                <a:gd name="T10" fmla="*/ 272 w 726"/>
                <a:gd name="T11" fmla="*/ 726 h 726"/>
                <a:gd name="T12" fmla="*/ 454 w 726"/>
                <a:gd name="T13" fmla="*/ 726 h 726"/>
                <a:gd name="T14" fmla="*/ 454 w 726"/>
                <a:gd name="T15" fmla="*/ 453 h 726"/>
                <a:gd name="T16" fmla="*/ 726 w 726"/>
                <a:gd name="T17" fmla="*/ 453 h 726"/>
                <a:gd name="T18" fmla="*/ 726 w 726"/>
                <a:gd name="T19" fmla="*/ 272 h 726"/>
                <a:gd name="T20" fmla="*/ 454 w 726"/>
                <a:gd name="T21" fmla="*/ 272 h 726"/>
                <a:gd name="T22" fmla="*/ 454 w 726"/>
                <a:gd name="T23" fmla="*/ 0 h 726"/>
                <a:gd name="T24" fmla="*/ 272 w 726"/>
                <a:gd name="T2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6">
                  <a:moveTo>
                    <a:pt x="272" y="0"/>
                  </a:moveTo>
                  <a:lnTo>
                    <a:pt x="272" y="272"/>
                  </a:lnTo>
                  <a:lnTo>
                    <a:pt x="0" y="272"/>
                  </a:lnTo>
                  <a:lnTo>
                    <a:pt x="0" y="453"/>
                  </a:lnTo>
                  <a:lnTo>
                    <a:pt x="272" y="453"/>
                  </a:lnTo>
                  <a:lnTo>
                    <a:pt x="272" y="726"/>
                  </a:lnTo>
                  <a:lnTo>
                    <a:pt x="454" y="726"/>
                  </a:lnTo>
                  <a:lnTo>
                    <a:pt x="454" y="453"/>
                  </a:lnTo>
                  <a:lnTo>
                    <a:pt x="726" y="453"/>
                  </a:lnTo>
                  <a:lnTo>
                    <a:pt x="726" y="272"/>
                  </a:lnTo>
                  <a:lnTo>
                    <a:pt x="454" y="272"/>
                  </a:lnTo>
                  <a:lnTo>
                    <a:pt x="454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4942544-48D1-450E-B56F-6BF051BC1BA5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524" y="935"/>
              <a:ext cx="182" cy="182"/>
            </a:xfrm>
            <a:custGeom>
              <a:avLst/>
              <a:gdLst>
                <a:gd name="T0" fmla="*/ 272 w 726"/>
                <a:gd name="T1" fmla="*/ 0 h 726"/>
                <a:gd name="T2" fmla="*/ 272 w 726"/>
                <a:gd name="T3" fmla="*/ 272 h 726"/>
                <a:gd name="T4" fmla="*/ 0 w 726"/>
                <a:gd name="T5" fmla="*/ 272 h 726"/>
                <a:gd name="T6" fmla="*/ 0 w 726"/>
                <a:gd name="T7" fmla="*/ 453 h 726"/>
                <a:gd name="T8" fmla="*/ 272 w 726"/>
                <a:gd name="T9" fmla="*/ 453 h 726"/>
                <a:gd name="T10" fmla="*/ 272 w 726"/>
                <a:gd name="T11" fmla="*/ 726 h 726"/>
                <a:gd name="T12" fmla="*/ 454 w 726"/>
                <a:gd name="T13" fmla="*/ 726 h 726"/>
                <a:gd name="T14" fmla="*/ 454 w 726"/>
                <a:gd name="T15" fmla="*/ 453 h 726"/>
                <a:gd name="T16" fmla="*/ 726 w 726"/>
                <a:gd name="T17" fmla="*/ 453 h 726"/>
                <a:gd name="T18" fmla="*/ 726 w 726"/>
                <a:gd name="T19" fmla="*/ 272 h 726"/>
                <a:gd name="T20" fmla="*/ 454 w 726"/>
                <a:gd name="T21" fmla="*/ 272 h 726"/>
                <a:gd name="T22" fmla="*/ 454 w 726"/>
                <a:gd name="T23" fmla="*/ 0 h 726"/>
                <a:gd name="T24" fmla="*/ 272 w 726"/>
                <a:gd name="T2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6">
                  <a:moveTo>
                    <a:pt x="272" y="0"/>
                  </a:moveTo>
                  <a:lnTo>
                    <a:pt x="272" y="272"/>
                  </a:lnTo>
                  <a:lnTo>
                    <a:pt x="0" y="272"/>
                  </a:lnTo>
                  <a:lnTo>
                    <a:pt x="0" y="453"/>
                  </a:lnTo>
                  <a:lnTo>
                    <a:pt x="272" y="453"/>
                  </a:lnTo>
                  <a:lnTo>
                    <a:pt x="272" y="726"/>
                  </a:lnTo>
                  <a:lnTo>
                    <a:pt x="454" y="726"/>
                  </a:lnTo>
                  <a:lnTo>
                    <a:pt x="454" y="453"/>
                  </a:lnTo>
                  <a:lnTo>
                    <a:pt x="726" y="453"/>
                  </a:lnTo>
                  <a:lnTo>
                    <a:pt x="726" y="272"/>
                  </a:lnTo>
                  <a:lnTo>
                    <a:pt x="454" y="272"/>
                  </a:lnTo>
                  <a:lnTo>
                    <a:pt x="454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7" name="AutoShape 59">
              <a:extLst>
                <a:ext uri="{FF2B5EF4-FFF2-40B4-BE49-F238E27FC236}">
                  <a16:creationId xmlns:a16="http://schemas.microsoft.com/office/drawing/2014/main" id="{3804AE37-BD2F-466E-88F0-4A9F042C1F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0">
              <a:off x="5456" y="1049"/>
              <a:ext cx="45" cy="453"/>
            </a:xfrm>
            <a:prstGeom prst="moon">
              <a:avLst>
                <a:gd name="adj" fmla="val 33329"/>
              </a:avLst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BEFD7C91-E9A9-4BBF-925B-4929D4AB2E28}"/>
              </a:ext>
            </a:extLst>
          </p:cNvPr>
          <p:cNvSpPr txBox="1"/>
          <p:nvPr/>
        </p:nvSpPr>
        <p:spPr>
          <a:xfrm>
            <a:off x="4648435" y="1573053"/>
            <a:ext cx="63401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すごい！あなたは日本地図博士！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927F6FBD-56CC-4730-85BA-96172244485B}"/>
              </a:ext>
            </a:extLst>
          </p:cNvPr>
          <p:cNvSpPr txBox="1"/>
          <p:nvPr/>
        </p:nvSpPr>
        <p:spPr>
          <a:xfrm>
            <a:off x="4648435" y="2984465"/>
            <a:ext cx="34676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よく知ってるね！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0C695CD9-76E1-43AE-BD12-21470886AACD}"/>
              </a:ext>
            </a:extLst>
          </p:cNvPr>
          <p:cNvSpPr txBox="1"/>
          <p:nvPr/>
        </p:nvSpPr>
        <p:spPr>
          <a:xfrm>
            <a:off x="4648435" y="4406865"/>
            <a:ext cx="2236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あと一息！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E7010F4E-7D96-43D0-A92D-EE78C9078EA8}"/>
              </a:ext>
            </a:extLst>
          </p:cNvPr>
          <p:cNvSpPr txBox="1"/>
          <p:nvPr/>
        </p:nvSpPr>
        <p:spPr>
          <a:xfrm>
            <a:off x="4648435" y="5880065"/>
            <a:ext cx="55194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うーん、もうちょっと・・・</a:t>
            </a:r>
          </a:p>
        </p:txBody>
      </p:sp>
    </p:spTree>
    <p:extLst>
      <p:ext uri="{BB962C8B-B14F-4D97-AF65-F5344CB8AC3E}">
        <p14:creationId xmlns:p14="http://schemas.microsoft.com/office/powerpoint/2010/main" val="10140823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1200000">
        <p15:prstTrans prst="drape"/>
      </p:transition>
    </mc:Choice>
    <mc:Fallback xmlns="">
      <p:transition spd="slow" advClick="0" advTm="1200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１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D0E90361-3C96-40E1-964F-7B1FBFEF7C90}"/>
              </a:ext>
            </a:extLst>
          </p:cNvPr>
          <p:cNvGrpSpPr/>
          <p:nvPr/>
        </p:nvGrpSpPr>
        <p:grpSpPr>
          <a:xfrm>
            <a:off x="4453317" y="1763815"/>
            <a:ext cx="3285365" cy="3256621"/>
            <a:chOff x="4453317" y="1763815"/>
            <a:chExt cx="3285365" cy="3256621"/>
          </a:xfrm>
        </p:grpSpPr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1AC31EF0-56F3-45D2-A841-97987F1E3775}"/>
                </a:ext>
              </a:extLst>
            </p:cNvPr>
            <p:cNvSpPr txBox="1"/>
            <p:nvPr/>
          </p:nvSpPr>
          <p:spPr>
            <a:xfrm>
              <a:off x="5787904" y="4374105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城</a:t>
              </a:r>
            </a:p>
          </p:txBody>
        </p:sp>
        <p:grpSp>
          <p:nvGrpSpPr>
            <p:cNvPr id="109" name="グループ化 108">
              <a:extLst>
                <a:ext uri="{FF2B5EF4-FFF2-40B4-BE49-F238E27FC236}">
                  <a16:creationId xmlns:a16="http://schemas.microsoft.com/office/drawing/2014/main" id="{CBEFB5B3-4762-49A3-B3D7-EED8314CED72}"/>
                </a:ext>
              </a:extLst>
            </p:cNvPr>
            <p:cNvGrpSpPr/>
            <p:nvPr/>
          </p:nvGrpSpPr>
          <p:grpSpPr>
            <a:xfrm>
              <a:off x="4453317" y="1763815"/>
              <a:ext cx="3285365" cy="2238524"/>
              <a:chOff x="4464937" y="3001664"/>
              <a:chExt cx="3878964" cy="2642980"/>
            </a:xfrm>
          </p:grpSpPr>
          <p:sp>
            <p:nvSpPr>
              <p:cNvPr id="110" name="正方形/長方形 109">
                <a:extLst>
                  <a:ext uri="{FF2B5EF4-FFF2-40B4-BE49-F238E27FC236}">
                    <a16:creationId xmlns:a16="http://schemas.microsoft.com/office/drawing/2014/main" id="{B673E528-D566-4137-B1ED-D25B367670D8}"/>
                  </a:ext>
                </a:extLst>
              </p:cNvPr>
              <p:cNvSpPr/>
              <p:nvPr/>
            </p:nvSpPr>
            <p:spPr>
              <a:xfrm>
                <a:off x="6411711" y="3885643"/>
                <a:ext cx="1573315" cy="477162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1" name="正方形/長方形 110">
                <a:extLst>
                  <a:ext uri="{FF2B5EF4-FFF2-40B4-BE49-F238E27FC236}">
                    <a16:creationId xmlns:a16="http://schemas.microsoft.com/office/drawing/2014/main" id="{B505FC99-72A0-44D8-9696-3B9807CC8D18}"/>
                  </a:ext>
                </a:extLst>
              </p:cNvPr>
              <p:cNvSpPr/>
              <p:nvPr/>
            </p:nvSpPr>
            <p:spPr>
              <a:xfrm>
                <a:off x="6543703" y="3493698"/>
                <a:ext cx="1359874" cy="265746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2" name="正方形/長方形 111">
                <a:extLst>
                  <a:ext uri="{FF2B5EF4-FFF2-40B4-BE49-F238E27FC236}">
                    <a16:creationId xmlns:a16="http://schemas.microsoft.com/office/drawing/2014/main" id="{F3BE8941-F6BA-4E47-ACDC-840C34773636}"/>
                  </a:ext>
                </a:extLst>
              </p:cNvPr>
              <p:cNvSpPr/>
              <p:nvPr/>
            </p:nvSpPr>
            <p:spPr>
              <a:xfrm>
                <a:off x="6287642" y="4443719"/>
                <a:ext cx="1821452" cy="635762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3" name="台形 112">
                <a:extLst>
                  <a:ext uri="{FF2B5EF4-FFF2-40B4-BE49-F238E27FC236}">
                    <a16:creationId xmlns:a16="http://schemas.microsoft.com/office/drawing/2014/main" id="{0B6C99F5-287B-4EC4-AEFF-504D4FA89BAB}"/>
                  </a:ext>
                </a:extLst>
              </p:cNvPr>
              <p:cNvSpPr/>
              <p:nvPr/>
            </p:nvSpPr>
            <p:spPr>
              <a:xfrm rot="10800000">
                <a:off x="6251925" y="4407379"/>
                <a:ext cx="1904901" cy="69392"/>
              </a:xfrm>
              <a:prstGeom prst="trapezoid">
                <a:avLst>
                  <a:gd name="adj" fmla="val 64257"/>
                </a:avLst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" name="台形 113">
                <a:extLst>
                  <a:ext uri="{FF2B5EF4-FFF2-40B4-BE49-F238E27FC236}">
                    <a16:creationId xmlns:a16="http://schemas.microsoft.com/office/drawing/2014/main" id="{29B996E1-BD3A-4180-86E7-F9A35156B486}"/>
                  </a:ext>
                </a:extLst>
              </p:cNvPr>
              <p:cNvSpPr/>
              <p:nvPr/>
            </p:nvSpPr>
            <p:spPr>
              <a:xfrm>
                <a:off x="6072679" y="4312194"/>
                <a:ext cx="2271222" cy="164556"/>
              </a:xfrm>
              <a:prstGeom prst="trapezoid">
                <a:avLst>
                  <a:gd name="adj" fmla="val 112325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" name="台形 114">
                <a:extLst>
                  <a:ext uri="{FF2B5EF4-FFF2-40B4-BE49-F238E27FC236}">
                    <a16:creationId xmlns:a16="http://schemas.microsoft.com/office/drawing/2014/main" id="{C7761E93-AC71-4518-BA7A-E387FD49C5D2}"/>
                  </a:ext>
                </a:extLst>
              </p:cNvPr>
              <p:cNvSpPr/>
              <p:nvPr/>
            </p:nvSpPr>
            <p:spPr>
              <a:xfrm>
                <a:off x="6072686" y="5081876"/>
                <a:ext cx="2232891" cy="562768"/>
              </a:xfrm>
              <a:prstGeom prst="trapezoid">
                <a:avLst>
                  <a:gd name="adj" fmla="val 30062"/>
                </a:avLst>
              </a:prstGeom>
              <a:solidFill>
                <a:sysClr val="window" lastClr="FFFFFF">
                  <a:lumMod val="6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87AC329C-E086-4898-86C0-A45B8F910638}"/>
                  </a:ext>
                </a:extLst>
              </p:cNvPr>
              <p:cNvSpPr/>
              <p:nvPr/>
            </p:nvSpPr>
            <p:spPr>
              <a:xfrm>
                <a:off x="6070950" y="5080678"/>
                <a:ext cx="2232892" cy="562769"/>
              </a:xfrm>
              <a:custGeom>
                <a:avLst/>
                <a:gdLst>
                  <a:gd name="connsiteX0" fmla="*/ 2579052 w 3394273"/>
                  <a:gd name="connsiteY0" fmla="*/ 852687 h 855479"/>
                  <a:gd name="connsiteX1" fmla="*/ 2594650 w 3394273"/>
                  <a:gd name="connsiteY1" fmla="*/ 853665 h 855479"/>
                  <a:gd name="connsiteX2" fmla="*/ 2601419 w 3394273"/>
                  <a:gd name="connsiteY2" fmla="*/ 855478 h 855479"/>
                  <a:gd name="connsiteX3" fmla="*/ 2572920 w 3394273"/>
                  <a:gd name="connsiteY3" fmla="*/ 855478 h 855479"/>
                  <a:gd name="connsiteX4" fmla="*/ 4121 w 3394273"/>
                  <a:gd name="connsiteY4" fmla="*/ 841774 h 855479"/>
                  <a:gd name="connsiteX5" fmla="*/ 5924 w 3394273"/>
                  <a:gd name="connsiteY5" fmla="*/ 855479 h 855479"/>
                  <a:gd name="connsiteX6" fmla="*/ 0 w 3394273"/>
                  <a:gd name="connsiteY6" fmla="*/ 855479 h 855479"/>
                  <a:gd name="connsiteX7" fmla="*/ 99536 w 3394273"/>
                  <a:gd name="connsiteY7" fmla="*/ 813404 h 855479"/>
                  <a:gd name="connsiteX8" fmla="*/ 119947 w 3394273"/>
                  <a:gd name="connsiteY8" fmla="*/ 814682 h 855479"/>
                  <a:gd name="connsiteX9" fmla="*/ 260728 w 3394273"/>
                  <a:gd name="connsiteY9" fmla="*/ 852405 h 855479"/>
                  <a:gd name="connsiteX10" fmla="*/ 266915 w 3394273"/>
                  <a:gd name="connsiteY10" fmla="*/ 855478 h 855479"/>
                  <a:gd name="connsiteX11" fmla="*/ 55697 w 3394273"/>
                  <a:gd name="connsiteY11" fmla="*/ 855478 h 855479"/>
                  <a:gd name="connsiteX12" fmla="*/ 56871 w 3394273"/>
                  <a:gd name="connsiteY12" fmla="*/ 851100 h 855479"/>
                  <a:gd name="connsiteX13" fmla="*/ 99536 w 3394273"/>
                  <a:gd name="connsiteY13" fmla="*/ 813404 h 855479"/>
                  <a:gd name="connsiteX14" fmla="*/ 967957 w 3394273"/>
                  <a:gd name="connsiteY14" fmla="*/ 808784 h 855479"/>
                  <a:gd name="connsiteX15" fmla="*/ 991223 w 3394273"/>
                  <a:gd name="connsiteY15" fmla="*/ 810242 h 855479"/>
                  <a:gd name="connsiteX16" fmla="*/ 1090459 w 3394273"/>
                  <a:gd name="connsiteY16" fmla="*/ 836833 h 855479"/>
                  <a:gd name="connsiteX17" fmla="*/ 1111337 w 3394273"/>
                  <a:gd name="connsiteY17" fmla="*/ 847203 h 855479"/>
                  <a:gd name="connsiteX18" fmla="*/ 1118535 w 3394273"/>
                  <a:gd name="connsiteY18" fmla="*/ 855479 h 855479"/>
                  <a:gd name="connsiteX19" fmla="*/ 918327 w 3394273"/>
                  <a:gd name="connsiteY19" fmla="*/ 855479 h 855479"/>
                  <a:gd name="connsiteX20" fmla="*/ 919325 w 3394273"/>
                  <a:gd name="connsiteY20" fmla="*/ 851754 h 855479"/>
                  <a:gd name="connsiteX21" fmla="*/ 967957 w 3394273"/>
                  <a:gd name="connsiteY21" fmla="*/ 808784 h 855479"/>
                  <a:gd name="connsiteX22" fmla="*/ 395578 w 3394273"/>
                  <a:gd name="connsiteY22" fmla="*/ 808783 h 855479"/>
                  <a:gd name="connsiteX23" fmla="*/ 418845 w 3394273"/>
                  <a:gd name="connsiteY23" fmla="*/ 810241 h 855479"/>
                  <a:gd name="connsiteX24" fmla="*/ 518077 w 3394273"/>
                  <a:gd name="connsiteY24" fmla="*/ 836833 h 855479"/>
                  <a:gd name="connsiteX25" fmla="*/ 538956 w 3394273"/>
                  <a:gd name="connsiteY25" fmla="*/ 847203 h 855479"/>
                  <a:gd name="connsiteX26" fmla="*/ 546153 w 3394273"/>
                  <a:gd name="connsiteY26" fmla="*/ 855479 h 855479"/>
                  <a:gd name="connsiteX27" fmla="*/ 345948 w 3394273"/>
                  <a:gd name="connsiteY27" fmla="*/ 855479 h 855479"/>
                  <a:gd name="connsiteX28" fmla="*/ 346947 w 3394273"/>
                  <a:gd name="connsiteY28" fmla="*/ 851752 h 855479"/>
                  <a:gd name="connsiteX29" fmla="*/ 395578 w 3394273"/>
                  <a:gd name="connsiteY29" fmla="*/ 808783 h 855479"/>
                  <a:gd name="connsiteX30" fmla="*/ 3092877 w 3394273"/>
                  <a:gd name="connsiteY30" fmla="*/ 790472 h 855479"/>
                  <a:gd name="connsiteX31" fmla="*/ 3109577 w 3394273"/>
                  <a:gd name="connsiteY31" fmla="*/ 791519 h 855479"/>
                  <a:gd name="connsiteX32" fmla="*/ 3180806 w 3394273"/>
                  <a:gd name="connsiteY32" fmla="*/ 810604 h 855479"/>
                  <a:gd name="connsiteX33" fmla="*/ 3206393 w 3394273"/>
                  <a:gd name="connsiteY33" fmla="*/ 830237 h 855479"/>
                  <a:gd name="connsiteX34" fmla="*/ 3209715 w 3394273"/>
                  <a:gd name="connsiteY34" fmla="*/ 855479 h 855479"/>
                  <a:gd name="connsiteX35" fmla="*/ 3048816 w 3394273"/>
                  <a:gd name="connsiteY35" fmla="*/ 855478 h 855479"/>
                  <a:gd name="connsiteX36" fmla="*/ 3057970 w 3394273"/>
                  <a:gd name="connsiteY36" fmla="*/ 821314 h 855479"/>
                  <a:gd name="connsiteX37" fmla="*/ 3092877 w 3394273"/>
                  <a:gd name="connsiteY37" fmla="*/ 790472 h 855479"/>
                  <a:gd name="connsiteX38" fmla="*/ 2082000 w 3394273"/>
                  <a:gd name="connsiteY38" fmla="*/ 789958 h 855479"/>
                  <a:gd name="connsiteX39" fmla="*/ 2100316 w 3394273"/>
                  <a:gd name="connsiteY39" fmla="*/ 791106 h 855479"/>
                  <a:gd name="connsiteX40" fmla="*/ 2239214 w 3394273"/>
                  <a:gd name="connsiteY40" fmla="*/ 828324 h 855479"/>
                  <a:gd name="connsiteX41" fmla="*/ 2267276 w 3394273"/>
                  <a:gd name="connsiteY41" fmla="*/ 849856 h 855479"/>
                  <a:gd name="connsiteX42" fmla="*/ 2268016 w 3394273"/>
                  <a:gd name="connsiteY42" fmla="*/ 855478 h 855479"/>
                  <a:gd name="connsiteX43" fmla="*/ 2035222 w 3394273"/>
                  <a:gd name="connsiteY43" fmla="*/ 855479 h 855479"/>
                  <a:gd name="connsiteX44" fmla="*/ 2043714 w 3394273"/>
                  <a:gd name="connsiteY44" fmla="*/ 823785 h 855479"/>
                  <a:gd name="connsiteX45" fmla="*/ 2082000 w 3394273"/>
                  <a:gd name="connsiteY45" fmla="*/ 789958 h 855479"/>
                  <a:gd name="connsiteX46" fmla="*/ 804555 w 3394273"/>
                  <a:gd name="connsiteY46" fmla="*/ 762953 h 855479"/>
                  <a:gd name="connsiteX47" fmla="*/ 819731 w 3394273"/>
                  <a:gd name="connsiteY47" fmla="*/ 763904 h 855479"/>
                  <a:gd name="connsiteX48" fmla="*/ 875217 w 3394273"/>
                  <a:gd name="connsiteY48" fmla="*/ 778772 h 855479"/>
                  <a:gd name="connsiteX49" fmla="*/ 902294 w 3394273"/>
                  <a:gd name="connsiteY49" fmla="*/ 825671 h 855479"/>
                  <a:gd name="connsiteX50" fmla="*/ 894307 w 3394273"/>
                  <a:gd name="connsiteY50" fmla="*/ 855478 h 855479"/>
                  <a:gd name="connsiteX51" fmla="*/ 755550 w 3394273"/>
                  <a:gd name="connsiteY51" fmla="*/ 855478 h 855479"/>
                  <a:gd name="connsiteX52" fmla="*/ 772832 w 3394273"/>
                  <a:gd name="connsiteY52" fmla="*/ 790982 h 855479"/>
                  <a:gd name="connsiteX53" fmla="*/ 804555 w 3394273"/>
                  <a:gd name="connsiteY53" fmla="*/ 762953 h 855479"/>
                  <a:gd name="connsiteX54" fmla="*/ 1896597 w 3394273"/>
                  <a:gd name="connsiteY54" fmla="*/ 749953 h 855479"/>
                  <a:gd name="connsiteX55" fmla="*/ 1912195 w 3394273"/>
                  <a:gd name="connsiteY55" fmla="*/ 750929 h 855479"/>
                  <a:gd name="connsiteX56" fmla="*/ 1969218 w 3394273"/>
                  <a:gd name="connsiteY56" fmla="*/ 766209 h 855479"/>
                  <a:gd name="connsiteX57" fmla="*/ 1997046 w 3394273"/>
                  <a:gd name="connsiteY57" fmla="*/ 814409 h 855479"/>
                  <a:gd name="connsiteX58" fmla="*/ 1986041 w 3394273"/>
                  <a:gd name="connsiteY58" fmla="*/ 855479 h 855479"/>
                  <a:gd name="connsiteX59" fmla="*/ 1850676 w 3394273"/>
                  <a:gd name="connsiteY59" fmla="*/ 855479 h 855479"/>
                  <a:gd name="connsiteX60" fmla="*/ 1848292 w 3394273"/>
                  <a:gd name="connsiteY60" fmla="*/ 837365 h 855479"/>
                  <a:gd name="connsiteX61" fmla="*/ 1863995 w 3394273"/>
                  <a:gd name="connsiteY61" fmla="*/ 778759 h 855479"/>
                  <a:gd name="connsiteX62" fmla="*/ 1896597 w 3394273"/>
                  <a:gd name="connsiteY62" fmla="*/ 749953 h 855479"/>
                  <a:gd name="connsiteX63" fmla="*/ 2368824 w 3394273"/>
                  <a:gd name="connsiteY63" fmla="*/ 730998 h 855479"/>
                  <a:gd name="connsiteX64" fmla="*/ 2392090 w 3394273"/>
                  <a:gd name="connsiteY64" fmla="*/ 732456 h 855479"/>
                  <a:gd name="connsiteX65" fmla="*/ 2491326 w 3394273"/>
                  <a:gd name="connsiteY65" fmla="*/ 759046 h 855479"/>
                  <a:gd name="connsiteX66" fmla="*/ 2532837 w 3394273"/>
                  <a:gd name="connsiteY66" fmla="*/ 830945 h 855479"/>
                  <a:gd name="connsiteX67" fmla="*/ 2526263 w 3394273"/>
                  <a:gd name="connsiteY67" fmla="*/ 855479 h 855479"/>
                  <a:gd name="connsiteX68" fmla="*/ 2298350 w 3394273"/>
                  <a:gd name="connsiteY68" fmla="*/ 855478 h 855479"/>
                  <a:gd name="connsiteX69" fmla="*/ 2320191 w 3394273"/>
                  <a:gd name="connsiteY69" fmla="*/ 773966 h 855479"/>
                  <a:gd name="connsiteX70" fmla="*/ 2368824 w 3394273"/>
                  <a:gd name="connsiteY70" fmla="*/ 730998 h 855479"/>
                  <a:gd name="connsiteX71" fmla="*/ 1397242 w 3394273"/>
                  <a:gd name="connsiteY71" fmla="*/ 706049 h 855479"/>
                  <a:gd name="connsiteX72" fmla="*/ 1420509 w 3394273"/>
                  <a:gd name="connsiteY72" fmla="*/ 707507 h 855479"/>
                  <a:gd name="connsiteX73" fmla="*/ 1519745 w 3394273"/>
                  <a:gd name="connsiteY73" fmla="*/ 734098 h 855479"/>
                  <a:gd name="connsiteX74" fmla="*/ 1561256 w 3394273"/>
                  <a:gd name="connsiteY74" fmla="*/ 805996 h 855479"/>
                  <a:gd name="connsiteX75" fmla="*/ 1547997 w 3394273"/>
                  <a:gd name="connsiteY75" fmla="*/ 855479 h 855479"/>
                  <a:gd name="connsiteX76" fmla="*/ 1328637 w 3394273"/>
                  <a:gd name="connsiteY76" fmla="*/ 855479 h 855479"/>
                  <a:gd name="connsiteX77" fmla="*/ 1325819 w 3394273"/>
                  <a:gd name="connsiteY77" fmla="*/ 834078 h 855479"/>
                  <a:gd name="connsiteX78" fmla="*/ 1348610 w 3394273"/>
                  <a:gd name="connsiteY78" fmla="*/ 749018 h 855479"/>
                  <a:gd name="connsiteX79" fmla="*/ 1397242 w 3394273"/>
                  <a:gd name="connsiteY79" fmla="*/ 706049 h 855479"/>
                  <a:gd name="connsiteX80" fmla="*/ 646783 w 3394273"/>
                  <a:gd name="connsiteY80" fmla="*/ 700579 h 855479"/>
                  <a:gd name="connsiteX81" fmla="*/ 661960 w 3394273"/>
                  <a:gd name="connsiteY81" fmla="*/ 701530 h 855479"/>
                  <a:gd name="connsiteX82" fmla="*/ 717445 w 3394273"/>
                  <a:gd name="connsiteY82" fmla="*/ 716397 h 855479"/>
                  <a:gd name="connsiteX83" fmla="*/ 744522 w 3394273"/>
                  <a:gd name="connsiteY83" fmla="*/ 763296 h 855479"/>
                  <a:gd name="connsiteX84" fmla="*/ 719822 w 3394273"/>
                  <a:gd name="connsiteY84" fmla="*/ 855478 h 855479"/>
                  <a:gd name="connsiteX85" fmla="*/ 591747 w 3394273"/>
                  <a:gd name="connsiteY85" fmla="*/ 855479 h 855479"/>
                  <a:gd name="connsiteX86" fmla="*/ 588228 w 3394273"/>
                  <a:gd name="connsiteY86" fmla="*/ 828749 h 855479"/>
                  <a:gd name="connsiteX87" fmla="*/ 615061 w 3394273"/>
                  <a:gd name="connsiteY87" fmla="*/ 728607 h 855479"/>
                  <a:gd name="connsiteX88" fmla="*/ 646783 w 3394273"/>
                  <a:gd name="connsiteY88" fmla="*/ 700579 h 855479"/>
                  <a:gd name="connsiteX89" fmla="*/ 3112923 w 3394273"/>
                  <a:gd name="connsiteY89" fmla="*/ 693413 h 855479"/>
                  <a:gd name="connsiteX90" fmla="*/ 3221087 w 3394273"/>
                  <a:gd name="connsiteY90" fmla="*/ 722395 h 855479"/>
                  <a:gd name="connsiteX91" fmla="*/ 3235638 w 3394273"/>
                  <a:gd name="connsiteY91" fmla="*/ 747597 h 855479"/>
                  <a:gd name="connsiteX92" fmla="*/ 3227649 w 3394273"/>
                  <a:gd name="connsiteY92" fmla="*/ 777413 h 855479"/>
                  <a:gd name="connsiteX93" fmla="*/ 3202447 w 3394273"/>
                  <a:gd name="connsiteY93" fmla="*/ 791962 h 855479"/>
                  <a:gd name="connsiteX94" fmla="*/ 3094282 w 3394273"/>
                  <a:gd name="connsiteY94" fmla="*/ 762980 h 855479"/>
                  <a:gd name="connsiteX95" fmla="*/ 3079732 w 3394273"/>
                  <a:gd name="connsiteY95" fmla="*/ 737778 h 855479"/>
                  <a:gd name="connsiteX96" fmla="*/ 3087721 w 3394273"/>
                  <a:gd name="connsiteY96" fmla="*/ 707963 h 855479"/>
                  <a:gd name="connsiteX97" fmla="*/ 3112923 w 3394273"/>
                  <a:gd name="connsiteY97" fmla="*/ 693413 h 855479"/>
                  <a:gd name="connsiteX98" fmla="*/ 260910 w 3394273"/>
                  <a:gd name="connsiteY98" fmla="*/ 688312 h 855479"/>
                  <a:gd name="connsiteX99" fmla="*/ 276507 w 3394273"/>
                  <a:gd name="connsiteY99" fmla="*/ 689289 h 855479"/>
                  <a:gd name="connsiteX100" fmla="*/ 333530 w 3394273"/>
                  <a:gd name="connsiteY100" fmla="*/ 704568 h 855479"/>
                  <a:gd name="connsiteX101" fmla="*/ 361359 w 3394273"/>
                  <a:gd name="connsiteY101" fmla="*/ 752768 h 855479"/>
                  <a:gd name="connsiteX102" fmla="*/ 345654 w 3394273"/>
                  <a:gd name="connsiteY102" fmla="*/ 811375 h 855479"/>
                  <a:gd name="connsiteX103" fmla="*/ 297454 w 3394273"/>
                  <a:gd name="connsiteY103" fmla="*/ 839203 h 855479"/>
                  <a:gd name="connsiteX104" fmla="*/ 240433 w 3394273"/>
                  <a:gd name="connsiteY104" fmla="*/ 823924 h 855479"/>
                  <a:gd name="connsiteX105" fmla="*/ 212604 w 3394273"/>
                  <a:gd name="connsiteY105" fmla="*/ 775724 h 855479"/>
                  <a:gd name="connsiteX106" fmla="*/ 228307 w 3394273"/>
                  <a:gd name="connsiteY106" fmla="*/ 717117 h 855479"/>
                  <a:gd name="connsiteX107" fmla="*/ 260910 w 3394273"/>
                  <a:gd name="connsiteY107" fmla="*/ 688312 h 855479"/>
                  <a:gd name="connsiteX108" fmla="*/ 2882501 w 3394273"/>
                  <a:gd name="connsiteY108" fmla="*/ 679632 h 855479"/>
                  <a:gd name="connsiteX109" fmla="*/ 2905766 w 3394273"/>
                  <a:gd name="connsiteY109" fmla="*/ 681089 h 855479"/>
                  <a:gd name="connsiteX110" fmla="*/ 3005003 w 3394273"/>
                  <a:gd name="connsiteY110" fmla="*/ 707679 h 855479"/>
                  <a:gd name="connsiteX111" fmla="*/ 3046513 w 3394273"/>
                  <a:gd name="connsiteY111" fmla="*/ 779579 h 855479"/>
                  <a:gd name="connsiteX112" fmla="*/ 3026176 w 3394273"/>
                  <a:gd name="connsiteY112" fmla="*/ 855479 h 855479"/>
                  <a:gd name="connsiteX113" fmla="*/ 2819786 w 3394273"/>
                  <a:gd name="connsiteY113" fmla="*/ 855479 h 855479"/>
                  <a:gd name="connsiteX114" fmla="*/ 2816941 w 3394273"/>
                  <a:gd name="connsiteY114" fmla="*/ 852207 h 855479"/>
                  <a:gd name="connsiteX115" fmla="*/ 2811076 w 3394273"/>
                  <a:gd name="connsiteY115" fmla="*/ 807660 h 855479"/>
                  <a:gd name="connsiteX116" fmla="*/ 2833868 w 3394273"/>
                  <a:gd name="connsiteY116" fmla="*/ 722600 h 855479"/>
                  <a:gd name="connsiteX117" fmla="*/ 2882501 w 3394273"/>
                  <a:gd name="connsiteY117" fmla="*/ 679632 h 855479"/>
                  <a:gd name="connsiteX118" fmla="*/ 3333801 w 3394273"/>
                  <a:gd name="connsiteY118" fmla="*/ 675961 h 855479"/>
                  <a:gd name="connsiteX119" fmla="*/ 3340431 w 3394273"/>
                  <a:gd name="connsiteY119" fmla="*/ 676376 h 855479"/>
                  <a:gd name="connsiteX120" fmla="*/ 3394273 w 3394273"/>
                  <a:gd name="connsiteY120" fmla="*/ 855479 h 855479"/>
                  <a:gd name="connsiteX121" fmla="*/ 3274279 w 3394273"/>
                  <a:gd name="connsiteY121" fmla="*/ 855478 h 855479"/>
                  <a:gd name="connsiteX122" fmla="*/ 3268241 w 3394273"/>
                  <a:gd name="connsiteY122" fmla="*/ 848536 h 855479"/>
                  <a:gd name="connsiteX123" fmla="*/ 3262377 w 3394273"/>
                  <a:gd name="connsiteY123" fmla="*/ 803989 h 855479"/>
                  <a:gd name="connsiteX124" fmla="*/ 3285168 w 3394273"/>
                  <a:gd name="connsiteY124" fmla="*/ 718930 h 855479"/>
                  <a:gd name="connsiteX125" fmla="*/ 3333801 w 3394273"/>
                  <a:gd name="connsiteY125" fmla="*/ 675961 h 855479"/>
                  <a:gd name="connsiteX126" fmla="*/ 2220535 w 3394273"/>
                  <a:gd name="connsiteY126" fmla="*/ 657494 h 855479"/>
                  <a:gd name="connsiteX127" fmla="*/ 2233995 w 3394273"/>
                  <a:gd name="connsiteY127" fmla="*/ 658338 h 855479"/>
                  <a:gd name="connsiteX128" fmla="*/ 2291408 w 3394273"/>
                  <a:gd name="connsiteY128" fmla="*/ 673721 h 855479"/>
                  <a:gd name="connsiteX129" fmla="*/ 2315424 w 3394273"/>
                  <a:gd name="connsiteY129" fmla="*/ 715319 h 855479"/>
                  <a:gd name="connsiteX130" fmla="*/ 2302238 w 3394273"/>
                  <a:gd name="connsiteY130" fmla="*/ 764530 h 855479"/>
                  <a:gd name="connsiteX131" fmla="*/ 2260641 w 3394273"/>
                  <a:gd name="connsiteY131" fmla="*/ 788546 h 855479"/>
                  <a:gd name="connsiteX132" fmla="*/ 2203228 w 3394273"/>
                  <a:gd name="connsiteY132" fmla="*/ 773162 h 855479"/>
                  <a:gd name="connsiteX133" fmla="*/ 2179213 w 3394273"/>
                  <a:gd name="connsiteY133" fmla="*/ 731565 h 855479"/>
                  <a:gd name="connsiteX134" fmla="*/ 2192399 w 3394273"/>
                  <a:gd name="connsiteY134" fmla="*/ 682354 h 855479"/>
                  <a:gd name="connsiteX135" fmla="*/ 2220535 w 3394273"/>
                  <a:gd name="connsiteY135" fmla="*/ 657494 h 855479"/>
                  <a:gd name="connsiteX136" fmla="*/ 473720 w 3394273"/>
                  <a:gd name="connsiteY136" fmla="*/ 647952 h 855479"/>
                  <a:gd name="connsiteX137" fmla="*/ 489316 w 3394273"/>
                  <a:gd name="connsiteY137" fmla="*/ 648929 h 855479"/>
                  <a:gd name="connsiteX138" fmla="*/ 546336 w 3394273"/>
                  <a:gd name="connsiteY138" fmla="*/ 664208 h 855479"/>
                  <a:gd name="connsiteX139" fmla="*/ 574164 w 3394273"/>
                  <a:gd name="connsiteY139" fmla="*/ 712408 h 855479"/>
                  <a:gd name="connsiteX140" fmla="*/ 558460 w 3394273"/>
                  <a:gd name="connsiteY140" fmla="*/ 771015 h 855479"/>
                  <a:gd name="connsiteX141" fmla="*/ 510260 w 3394273"/>
                  <a:gd name="connsiteY141" fmla="*/ 798843 h 855479"/>
                  <a:gd name="connsiteX142" fmla="*/ 453241 w 3394273"/>
                  <a:gd name="connsiteY142" fmla="*/ 783564 h 855479"/>
                  <a:gd name="connsiteX143" fmla="*/ 425413 w 3394273"/>
                  <a:gd name="connsiteY143" fmla="*/ 735364 h 855479"/>
                  <a:gd name="connsiteX144" fmla="*/ 441115 w 3394273"/>
                  <a:gd name="connsiteY144" fmla="*/ 676758 h 855479"/>
                  <a:gd name="connsiteX145" fmla="*/ 473720 w 3394273"/>
                  <a:gd name="connsiteY145" fmla="*/ 647952 h 855479"/>
                  <a:gd name="connsiteX146" fmla="*/ 1682683 w 3394273"/>
                  <a:gd name="connsiteY146" fmla="*/ 641501 h 855479"/>
                  <a:gd name="connsiteX147" fmla="*/ 1705538 w 3394273"/>
                  <a:gd name="connsiteY147" fmla="*/ 642934 h 855479"/>
                  <a:gd name="connsiteX148" fmla="*/ 1791234 w 3394273"/>
                  <a:gd name="connsiteY148" fmla="*/ 665895 h 855479"/>
                  <a:gd name="connsiteX149" fmla="*/ 1832011 w 3394273"/>
                  <a:gd name="connsiteY149" fmla="*/ 736525 h 855479"/>
                  <a:gd name="connsiteX150" fmla="*/ 1809622 w 3394273"/>
                  <a:gd name="connsiteY150" fmla="*/ 820082 h 855479"/>
                  <a:gd name="connsiteX151" fmla="*/ 1782753 w 3394273"/>
                  <a:gd name="connsiteY151" fmla="*/ 855098 h 855479"/>
                  <a:gd name="connsiteX152" fmla="*/ 1781650 w 3394273"/>
                  <a:gd name="connsiteY152" fmla="*/ 855479 h 855479"/>
                  <a:gd name="connsiteX153" fmla="*/ 1718910 w 3394273"/>
                  <a:gd name="connsiteY153" fmla="*/ 855478 h 855479"/>
                  <a:gd name="connsiteX154" fmla="*/ 1653297 w 3394273"/>
                  <a:gd name="connsiteY154" fmla="*/ 837898 h 855479"/>
                  <a:gd name="connsiteX155" fmla="*/ 1612520 w 3394273"/>
                  <a:gd name="connsiteY155" fmla="*/ 767268 h 855479"/>
                  <a:gd name="connsiteX156" fmla="*/ 1634909 w 3394273"/>
                  <a:gd name="connsiteY156" fmla="*/ 683712 h 855479"/>
                  <a:gd name="connsiteX157" fmla="*/ 1682683 w 3394273"/>
                  <a:gd name="connsiteY157" fmla="*/ 641501 h 855479"/>
                  <a:gd name="connsiteX158" fmla="*/ 103139 w 3394273"/>
                  <a:gd name="connsiteY158" fmla="*/ 633275 h 855479"/>
                  <a:gd name="connsiteX159" fmla="*/ 118737 w 3394273"/>
                  <a:gd name="connsiteY159" fmla="*/ 634252 h 855479"/>
                  <a:gd name="connsiteX160" fmla="*/ 175759 w 3394273"/>
                  <a:gd name="connsiteY160" fmla="*/ 649532 h 855479"/>
                  <a:gd name="connsiteX161" fmla="*/ 203587 w 3394273"/>
                  <a:gd name="connsiteY161" fmla="*/ 697732 h 855479"/>
                  <a:gd name="connsiteX162" fmla="*/ 187884 w 3394273"/>
                  <a:gd name="connsiteY162" fmla="*/ 756337 h 855479"/>
                  <a:gd name="connsiteX163" fmla="*/ 139683 w 3394273"/>
                  <a:gd name="connsiteY163" fmla="*/ 784165 h 855479"/>
                  <a:gd name="connsiteX164" fmla="*/ 82662 w 3394273"/>
                  <a:gd name="connsiteY164" fmla="*/ 768887 h 855479"/>
                  <a:gd name="connsiteX165" fmla="*/ 54833 w 3394273"/>
                  <a:gd name="connsiteY165" fmla="*/ 720686 h 855479"/>
                  <a:gd name="connsiteX166" fmla="*/ 70535 w 3394273"/>
                  <a:gd name="connsiteY166" fmla="*/ 662080 h 855479"/>
                  <a:gd name="connsiteX167" fmla="*/ 103139 w 3394273"/>
                  <a:gd name="connsiteY167" fmla="*/ 633275 h 855479"/>
                  <a:gd name="connsiteX168" fmla="*/ 1158751 w 3394273"/>
                  <a:gd name="connsiteY168" fmla="*/ 632666 h 855479"/>
                  <a:gd name="connsiteX169" fmla="*/ 1182016 w 3394273"/>
                  <a:gd name="connsiteY169" fmla="*/ 634125 h 855479"/>
                  <a:gd name="connsiteX170" fmla="*/ 1281253 w 3394273"/>
                  <a:gd name="connsiteY170" fmla="*/ 660715 h 855479"/>
                  <a:gd name="connsiteX171" fmla="*/ 1322763 w 3394273"/>
                  <a:gd name="connsiteY171" fmla="*/ 732613 h 855479"/>
                  <a:gd name="connsiteX172" fmla="*/ 1299971 w 3394273"/>
                  <a:gd name="connsiteY172" fmla="*/ 817674 h 855479"/>
                  <a:gd name="connsiteX173" fmla="*/ 1272620 w 3394273"/>
                  <a:gd name="connsiteY173" fmla="*/ 853319 h 855479"/>
                  <a:gd name="connsiteX174" fmla="*/ 1266346 w 3394273"/>
                  <a:gd name="connsiteY174" fmla="*/ 855479 h 855479"/>
                  <a:gd name="connsiteX175" fmla="*/ 1214244 w 3394273"/>
                  <a:gd name="connsiteY175" fmla="*/ 855479 h 855479"/>
                  <a:gd name="connsiteX176" fmla="*/ 1128836 w 3394273"/>
                  <a:gd name="connsiteY176" fmla="*/ 832594 h 855479"/>
                  <a:gd name="connsiteX177" fmla="*/ 1087326 w 3394273"/>
                  <a:gd name="connsiteY177" fmla="*/ 760695 h 855479"/>
                  <a:gd name="connsiteX178" fmla="*/ 1110118 w 3394273"/>
                  <a:gd name="connsiteY178" fmla="*/ 675635 h 855479"/>
                  <a:gd name="connsiteX179" fmla="*/ 1158751 w 3394273"/>
                  <a:gd name="connsiteY179" fmla="*/ 632666 h 855479"/>
                  <a:gd name="connsiteX180" fmla="*/ 2633000 w 3394273"/>
                  <a:gd name="connsiteY180" fmla="*/ 624594 h 855479"/>
                  <a:gd name="connsiteX181" fmla="*/ 2656266 w 3394273"/>
                  <a:gd name="connsiteY181" fmla="*/ 626052 h 855479"/>
                  <a:gd name="connsiteX182" fmla="*/ 2755502 w 3394273"/>
                  <a:gd name="connsiteY182" fmla="*/ 652643 h 855479"/>
                  <a:gd name="connsiteX183" fmla="*/ 2797013 w 3394273"/>
                  <a:gd name="connsiteY183" fmla="*/ 724540 h 855479"/>
                  <a:gd name="connsiteX184" fmla="*/ 2774221 w 3394273"/>
                  <a:gd name="connsiteY184" fmla="*/ 809601 h 855479"/>
                  <a:gd name="connsiteX185" fmla="*/ 2702322 w 3394273"/>
                  <a:gd name="connsiteY185" fmla="*/ 851111 h 855479"/>
                  <a:gd name="connsiteX186" fmla="*/ 2603086 w 3394273"/>
                  <a:gd name="connsiteY186" fmla="*/ 824521 h 855479"/>
                  <a:gd name="connsiteX187" fmla="*/ 2561575 w 3394273"/>
                  <a:gd name="connsiteY187" fmla="*/ 752622 h 855479"/>
                  <a:gd name="connsiteX188" fmla="*/ 2584367 w 3394273"/>
                  <a:gd name="connsiteY188" fmla="*/ 667563 h 855479"/>
                  <a:gd name="connsiteX189" fmla="*/ 2633000 w 3394273"/>
                  <a:gd name="connsiteY189" fmla="*/ 624594 h 855479"/>
                  <a:gd name="connsiteX190" fmla="*/ 1418526 w 3394273"/>
                  <a:gd name="connsiteY190" fmla="*/ 591411 h 855479"/>
                  <a:gd name="connsiteX191" fmla="*/ 1526690 w 3394273"/>
                  <a:gd name="connsiteY191" fmla="*/ 620395 h 855479"/>
                  <a:gd name="connsiteX192" fmla="*/ 1541241 w 3394273"/>
                  <a:gd name="connsiteY192" fmla="*/ 645596 h 855479"/>
                  <a:gd name="connsiteX193" fmla="*/ 1533252 w 3394273"/>
                  <a:gd name="connsiteY193" fmla="*/ 675411 h 855479"/>
                  <a:gd name="connsiteX194" fmla="*/ 1508050 w 3394273"/>
                  <a:gd name="connsiteY194" fmla="*/ 689961 h 855479"/>
                  <a:gd name="connsiteX195" fmla="*/ 1399886 w 3394273"/>
                  <a:gd name="connsiteY195" fmla="*/ 660978 h 855479"/>
                  <a:gd name="connsiteX196" fmla="*/ 1385336 w 3394273"/>
                  <a:gd name="connsiteY196" fmla="*/ 635777 h 855479"/>
                  <a:gd name="connsiteX197" fmla="*/ 1393324 w 3394273"/>
                  <a:gd name="connsiteY197" fmla="*/ 605962 h 855479"/>
                  <a:gd name="connsiteX198" fmla="*/ 1418526 w 3394273"/>
                  <a:gd name="connsiteY198" fmla="*/ 591411 h 855479"/>
                  <a:gd name="connsiteX199" fmla="*/ 2465309 w 3394273"/>
                  <a:gd name="connsiteY199" fmla="*/ 584843 h 855479"/>
                  <a:gd name="connsiteX200" fmla="*/ 2480906 w 3394273"/>
                  <a:gd name="connsiteY200" fmla="*/ 585820 h 855479"/>
                  <a:gd name="connsiteX201" fmla="*/ 2537929 w 3394273"/>
                  <a:gd name="connsiteY201" fmla="*/ 601099 h 855479"/>
                  <a:gd name="connsiteX202" fmla="*/ 2565758 w 3394273"/>
                  <a:gd name="connsiteY202" fmla="*/ 649299 h 855479"/>
                  <a:gd name="connsiteX203" fmla="*/ 2550054 w 3394273"/>
                  <a:gd name="connsiteY203" fmla="*/ 707905 h 855479"/>
                  <a:gd name="connsiteX204" fmla="*/ 2501853 w 3394273"/>
                  <a:gd name="connsiteY204" fmla="*/ 735734 h 855479"/>
                  <a:gd name="connsiteX205" fmla="*/ 2444831 w 3394273"/>
                  <a:gd name="connsiteY205" fmla="*/ 720455 h 855479"/>
                  <a:gd name="connsiteX206" fmla="*/ 2417003 w 3394273"/>
                  <a:gd name="connsiteY206" fmla="*/ 672255 h 855479"/>
                  <a:gd name="connsiteX207" fmla="*/ 2432706 w 3394273"/>
                  <a:gd name="connsiteY207" fmla="*/ 613649 h 855479"/>
                  <a:gd name="connsiteX208" fmla="*/ 2465309 w 3394273"/>
                  <a:gd name="connsiteY208" fmla="*/ 584843 h 855479"/>
                  <a:gd name="connsiteX209" fmla="*/ 931265 w 3394273"/>
                  <a:gd name="connsiteY209" fmla="*/ 566622 h 855479"/>
                  <a:gd name="connsiteX210" fmla="*/ 954531 w 3394273"/>
                  <a:gd name="connsiteY210" fmla="*/ 568081 h 855479"/>
                  <a:gd name="connsiteX211" fmla="*/ 1053768 w 3394273"/>
                  <a:gd name="connsiteY211" fmla="*/ 594671 h 855479"/>
                  <a:gd name="connsiteX212" fmla="*/ 1095278 w 3394273"/>
                  <a:gd name="connsiteY212" fmla="*/ 666570 h 855479"/>
                  <a:gd name="connsiteX213" fmla="*/ 1072486 w 3394273"/>
                  <a:gd name="connsiteY213" fmla="*/ 751630 h 855479"/>
                  <a:gd name="connsiteX214" fmla="*/ 1000588 w 3394273"/>
                  <a:gd name="connsiteY214" fmla="*/ 793140 h 855479"/>
                  <a:gd name="connsiteX215" fmla="*/ 901352 w 3394273"/>
                  <a:gd name="connsiteY215" fmla="*/ 766550 h 855479"/>
                  <a:gd name="connsiteX216" fmla="*/ 859841 w 3394273"/>
                  <a:gd name="connsiteY216" fmla="*/ 694652 h 855479"/>
                  <a:gd name="connsiteX217" fmla="*/ 882632 w 3394273"/>
                  <a:gd name="connsiteY217" fmla="*/ 609591 h 855479"/>
                  <a:gd name="connsiteX218" fmla="*/ 931265 w 3394273"/>
                  <a:gd name="connsiteY218" fmla="*/ 566622 h 855479"/>
                  <a:gd name="connsiteX219" fmla="*/ 741560 w 3394273"/>
                  <a:gd name="connsiteY219" fmla="*/ 541548 h 855479"/>
                  <a:gd name="connsiteX220" fmla="*/ 757156 w 3394273"/>
                  <a:gd name="connsiteY220" fmla="*/ 542525 h 855479"/>
                  <a:gd name="connsiteX221" fmla="*/ 814179 w 3394273"/>
                  <a:gd name="connsiteY221" fmla="*/ 557804 h 855479"/>
                  <a:gd name="connsiteX222" fmla="*/ 842008 w 3394273"/>
                  <a:gd name="connsiteY222" fmla="*/ 606005 h 855479"/>
                  <a:gd name="connsiteX223" fmla="*/ 826304 w 3394273"/>
                  <a:gd name="connsiteY223" fmla="*/ 664610 h 855479"/>
                  <a:gd name="connsiteX224" fmla="*/ 778105 w 3394273"/>
                  <a:gd name="connsiteY224" fmla="*/ 692439 h 855479"/>
                  <a:gd name="connsiteX225" fmla="*/ 721082 w 3394273"/>
                  <a:gd name="connsiteY225" fmla="*/ 677159 h 855479"/>
                  <a:gd name="connsiteX226" fmla="*/ 693253 w 3394273"/>
                  <a:gd name="connsiteY226" fmla="*/ 628959 h 855479"/>
                  <a:gd name="connsiteX227" fmla="*/ 708957 w 3394273"/>
                  <a:gd name="connsiteY227" fmla="*/ 570353 h 855479"/>
                  <a:gd name="connsiteX228" fmla="*/ 741560 w 3394273"/>
                  <a:gd name="connsiteY228" fmla="*/ 541548 h 855479"/>
                  <a:gd name="connsiteX229" fmla="*/ 2017120 w 3394273"/>
                  <a:gd name="connsiteY229" fmla="*/ 535559 h 855479"/>
                  <a:gd name="connsiteX230" fmla="*/ 2040387 w 3394273"/>
                  <a:gd name="connsiteY230" fmla="*/ 537017 h 855479"/>
                  <a:gd name="connsiteX231" fmla="*/ 2139623 w 3394273"/>
                  <a:gd name="connsiteY231" fmla="*/ 563608 h 855479"/>
                  <a:gd name="connsiteX232" fmla="*/ 2181134 w 3394273"/>
                  <a:gd name="connsiteY232" fmla="*/ 635505 h 855479"/>
                  <a:gd name="connsiteX233" fmla="*/ 2158343 w 3394273"/>
                  <a:gd name="connsiteY233" fmla="*/ 720565 h 855479"/>
                  <a:gd name="connsiteX234" fmla="*/ 2086444 w 3394273"/>
                  <a:gd name="connsiteY234" fmla="*/ 762076 h 855479"/>
                  <a:gd name="connsiteX235" fmla="*/ 1987207 w 3394273"/>
                  <a:gd name="connsiteY235" fmla="*/ 735486 h 855479"/>
                  <a:gd name="connsiteX236" fmla="*/ 1945696 w 3394273"/>
                  <a:gd name="connsiteY236" fmla="*/ 663587 h 855479"/>
                  <a:gd name="connsiteX237" fmla="*/ 1968488 w 3394273"/>
                  <a:gd name="connsiteY237" fmla="*/ 578527 h 855479"/>
                  <a:gd name="connsiteX238" fmla="*/ 2017120 w 3394273"/>
                  <a:gd name="connsiteY238" fmla="*/ 535559 h 855479"/>
                  <a:gd name="connsiteX239" fmla="*/ 2747832 w 3394273"/>
                  <a:gd name="connsiteY239" fmla="*/ 493115 h 855479"/>
                  <a:gd name="connsiteX240" fmla="*/ 2763429 w 3394273"/>
                  <a:gd name="connsiteY240" fmla="*/ 494093 h 855479"/>
                  <a:gd name="connsiteX241" fmla="*/ 2820451 w 3394273"/>
                  <a:gd name="connsiteY241" fmla="*/ 509372 h 855479"/>
                  <a:gd name="connsiteX242" fmla="*/ 2848279 w 3394273"/>
                  <a:gd name="connsiteY242" fmla="*/ 557572 h 855479"/>
                  <a:gd name="connsiteX243" fmla="*/ 2832576 w 3394273"/>
                  <a:gd name="connsiteY243" fmla="*/ 616178 h 855479"/>
                  <a:gd name="connsiteX244" fmla="*/ 2784376 w 3394273"/>
                  <a:gd name="connsiteY244" fmla="*/ 644006 h 855479"/>
                  <a:gd name="connsiteX245" fmla="*/ 2727353 w 3394273"/>
                  <a:gd name="connsiteY245" fmla="*/ 628727 h 855479"/>
                  <a:gd name="connsiteX246" fmla="*/ 2699525 w 3394273"/>
                  <a:gd name="connsiteY246" fmla="*/ 580527 h 855479"/>
                  <a:gd name="connsiteX247" fmla="*/ 2715229 w 3394273"/>
                  <a:gd name="connsiteY247" fmla="*/ 521921 h 855479"/>
                  <a:gd name="connsiteX248" fmla="*/ 2747832 w 3394273"/>
                  <a:gd name="connsiteY248" fmla="*/ 493115 h 855479"/>
                  <a:gd name="connsiteX249" fmla="*/ 2942914 w 3394273"/>
                  <a:gd name="connsiteY249" fmla="*/ 487036 h 855479"/>
                  <a:gd name="connsiteX250" fmla="*/ 2958090 w 3394273"/>
                  <a:gd name="connsiteY250" fmla="*/ 487987 h 855479"/>
                  <a:gd name="connsiteX251" fmla="*/ 3013575 w 3394273"/>
                  <a:gd name="connsiteY251" fmla="*/ 502854 h 855479"/>
                  <a:gd name="connsiteX252" fmla="*/ 3040652 w 3394273"/>
                  <a:gd name="connsiteY252" fmla="*/ 549753 h 855479"/>
                  <a:gd name="connsiteX253" fmla="*/ 3013819 w 3394273"/>
                  <a:gd name="connsiteY253" fmla="*/ 649894 h 855479"/>
                  <a:gd name="connsiteX254" fmla="*/ 2966920 w 3394273"/>
                  <a:gd name="connsiteY254" fmla="*/ 676971 h 855479"/>
                  <a:gd name="connsiteX255" fmla="*/ 2911435 w 3394273"/>
                  <a:gd name="connsiteY255" fmla="*/ 662104 h 855479"/>
                  <a:gd name="connsiteX256" fmla="*/ 2884358 w 3394273"/>
                  <a:gd name="connsiteY256" fmla="*/ 615205 h 855479"/>
                  <a:gd name="connsiteX257" fmla="*/ 2911191 w 3394273"/>
                  <a:gd name="connsiteY257" fmla="*/ 515064 h 855479"/>
                  <a:gd name="connsiteX258" fmla="*/ 2942914 w 3394273"/>
                  <a:gd name="connsiteY258" fmla="*/ 487036 h 855479"/>
                  <a:gd name="connsiteX259" fmla="*/ 1255385 w 3394273"/>
                  <a:gd name="connsiteY259" fmla="*/ 479331 h 855479"/>
                  <a:gd name="connsiteX260" fmla="*/ 1272085 w 3394273"/>
                  <a:gd name="connsiteY260" fmla="*/ 480378 h 855479"/>
                  <a:gd name="connsiteX261" fmla="*/ 1343314 w 3394273"/>
                  <a:gd name="connsiteY261" fmla="*/ 499464 h 855479"/>
                  <a:gd name="connsiteX262" fmla="*/ 1373109 w 3394273"/>
                  <a:gd name="connsiteY262" fmla="*/ 551071 h 855479"/>
                  <a:gd name="connsiteX263" fmla="*/ 1356750 w 3394273"/>
                  <a:gd name="connsiteY263" fmla="*/ 612125 h 855479"/>
                  <a:gd name="connsiteX264" fmla="*/ 1305143 w 3394273"/>
                  <a:gd name="connsiteY264" fmla="*/ 641921 h 855479"/>
                  <a:gd name="connsiteX265" fmla="*/ 1233914 w 3394273"/>
                  <a:gd name="connsiteY265" fmla="*/ 622835 h 855479"/>
                  <a:gd name="connsiteX266" fmla="*/ 1204118 w 3394273"/>
                  <a:gd name="connsiteY266" fmla="*/ 571228 h 855479"/>
                  <a:gd name="connsiteX267" fmla="*/ 1220478 w 3394273"/>
                  <a:gd name="connsiteY267" fmla="*/ 510174 h 855479"/>
                  <a:gd name="connsiteX268" fmla="*/ 1255385 w 3394273"/>
                  <a:gd name="connsiteY268" fmla="*/ 479331 h 855479"/>
                  <a:gd name="connsiteX269" fmla="*/ 244512 w 3394273"/>
                  <a:gd name="connsiteY269" fmla="*/ 478819 h 855479"/>
                  <a:gd name="connsiteX270" fmla="*/ 262828 w 3394273"/>
                  <a:gd name="connsiteY270" fmla="*/ 479966 h 855479"/>
                  <a:gd name="connsiteX271" fmla="*/ 401726 w 3394273"/>
                  <a:gd name="connsiteY271" fmla="*/ 517184 h 855479"/>
                  <a:gd name="connsiteX272" fmla="*/ 434404 w 3394273"/>
                  <a:gd name="connsiteY272" fmla="*/ 573785 h 855479"/>
                  <a:gd name="connsiteX273" fmla="*/ 416462 w 3394273"/>
                  <a:gd name="connsiteY273" fmla="*/ 640748 h 855479"/>
                  <a:gd name="connsiteX274" fmla="*/ 359861 w 3394273"/>
                  <a:gd name="connsiteY274" fmla="*/ 673427 h 855479"/>
                  <a:gd name="connsiteX275" fmla="*/ 220963 w 3394273"/>
                  <a:gd name="connsiteY275" fmla="*/ 636210 h 855479"/>
                  <a:gd name="connsiteX276" fmla="*/ 188283 w 3394273"/>
                  <a:gd name="connsiteY276" fmla="*/ 579608 h 855479"/>
                  <a:gd name="connsiteX277" fmla="*/ 206225 w 3394273"/>
                  <a:gd name="connsiteY277" fmla="*/ 512645 h 855479"/>
                  <a:gd name="connsiteX278" fmla="*/ 244512 w 3394273"/>
                  <a:gd name="connsiteY278" fmla="*/ 478819 h 855479"/>
                  <a:gd name="connsiteX279" fmla="*/ 3132000 w 3394273"/>
                  <a:gd name="connsiteY279" fmla="*/ 463153 h 855479"/>
                  <a:gd name="connsiteX280" fmla="*/ 3155267 w 3394273"/>
                  <a:gd name="connsiteY280" fmla="*/ 464611 h 855479"/>
                  <a:gd name="connsiteX281" fmla="*/ 3254502 w 3394273"/>
                  <a:gd name="connsiteY281" fmla="*/ 491201 h 855479"/>
                  <a:gd name="connsiteX282" fmla="*/ 3296014 w 3394273"/>
                  <a:gd name="connsiteY282" fmla="*/ 563100 h 855479"/>
                  <a:gd name="connsiteX283" fmla="*/ 3273222 w 3394273"/>
                  <a:gd name="connsiteY283" fmla="*/ 648160 h 855479"/>
                  <a:gd name="connsiteX284" fmla="*/ 3201322 w 3394273"/>
                  <a:gd name="connsiteY284" fmla="*/ 689670 h 855479"/>
                  <a:gd name="connsiteX285" fmla="*/ 3102087 w 3394273"/>
                  <a:gd name="connsiteY285" fmla="*/ 663080 h 855479"/>
                  <a:gd name="connsiteX286" fmla="*/ 3060575 w 3394273"/>
                  <a:gd name="connsiteY286" fmla="*/ 591181 h 855479"/>
                  <a:gd name="connsiteX287" fmla="*/ 3083368 w 3394273"/>
                  <a:gd name="connsiteY287" fmla="*/ 506122 h 855479"/>
                  <a:gd name="connsiteX288" fmla="*/ 3132000 w 3394273"/>
                  <a:gd name="connsiteY288" fmla="*/ 463153 h 855479"/>
                  <a:gd name="connsiteX289" fmla="*/ 121218 w 3394273"/>
                  <a:gd name="connsiteY289" fmla="*/ 452253 h 855479"/>
                  <a:gd name="connsiteX290" fmla="*/ 131730 w 3394273"/>
                  <a:gd name="connsiteY290" fmla="*/ 455069 h 855479"/>
                  <a:gd name="connsiteX291" fmla="*/ 159558 w 3394273"/>
                  <a:gd name="connsiteY291" fmla="*/ 503269 h 855479"/>
                  <a:gd name="connsiteX292" fmla="*/ 143854 w 3394273"/>
                  <a:gd name="connsiteY292" fmla="*/ 561874 h 855479"/>
                  <a:gd name="connsiteX293" fmla="*/ 95655 w 3394273"/>
                  <a:gd name="connsiteY293" fmla="*/ 589703 h 855479"/>
                  <a:gd name="connsiteX294" fmla="*/ 81073 w 3394273"/>
                  <a:gd name="connsiteY294" fmla="*/ 585796 h 855479"/>
                  <a:gd name="connsiteX295" fmla="*/ 1767072 w 3394273"/>
                  <a:gd name="connsiteY295" fmla="*/ 425024 h 855479"/>
                  <a:gd name="connsiteX296" fmla="*/ 1789927 w 3394273"/>
                  <a:gd name="connsiteY296" fmla="*/ 426456 h 855479"/>
                  <a:gd name="connsiteX297" fmla="*/ 1875623 w 3394273"/>
                  <a:gd name="connsiteY297" fmla="*/ 449418 h 855479"/>
                  <a:gd name="connsiteX298" fmla="*/ 1916400 w 3394273"/>
                  <a:gd name="connsiteY298" fmla="*/ 520047 h 855479"/>
                  <a:gd name="connsiteX299" fmla="*/ 1894011 w 3394273"/>
                  <a:gd name="connsiteY299" fmla="*/ 603605 h 855479"/>
                  <a:gd name="connsiteX300" fmla="*/ 1823382 w 3394273"/>
                  <a:gd name="connsiteY300" fmla="*/ 644383 h 855479"/>
                  <a:gd name="connsiteX301" fmla="*/ 1737686 w 3394273"/>
                  <a:gd name="connsiteY301" fmla="*/ 621421 h 855479"/>
                  <a:gd name="connsiteX302" fmla="*/ 1696909 w 3394273"/>
                  <a:gd name="connsiteY302" fmla="*/ 550791 h 855479"/>
                  <a:gd name="connsiteX303" fmla="*/ 1719298 w 3394273"/>
                  <a:gd name="connsiteY303" fmla="*/ 467234 h 855479"/>
                  <a:gd name="connsiteX304" fmla="*/ 1767072 w 3394273"/>
                  <a:gd name="connsiteY304" fmla="*/ 425024 h 855479"/>
                  <a:gd name="connsiteX305" fmla="*/ 531331 w 3394273"/>
                  <a:gd name="connsiteY305" fmla="*/ 419857 h 855479"/>
                  <a:gd name="connsiteX306" fmla="*/ 554597 w 3394273"/>
                  <a:gd name="connsiteY306" fmla="*/ 421316 h 855479"/>
                  <a:gd name="connsiteX307" fmla="*/ 653834 w 3394273"/>
                  <a:gd name="connsiteY307" fmla="*/ 447907 h 855479"/>
                  <a:gd name="connsiteX308" fmla="*/ 695345 w 3394273"/>
                  <a:gd name="connsiteY308" fmla="*/ 519804 h 855479"/>
                  <a:gd name="connsiteX309" fmla="*/ 672553 w 3394273"/>
                  <a:gd name="connsiteY309" fmla="*/ 604864 h 855479"/>
                  <a:gd name="connsiteX310" fmla="*/ 600654 w 3394273"/>
                  <a:gd name="connsiteY310" fmla="*/ 646374 h 855479"/>
                  <a:gd name="connsiteX311" fmla="*/ 501418 w 3394273"/>
                  <a:gd name="connsiteY311" fmla="*/ 619784 h 855479"/>
                  <a:gd name="connsiteX312" fmla="*/ 459911 w 3394273"/>
                  <a:gd name="connsiteY312" fmla="*/ 547887 h 855479"/>
                  <a:gd name="connsiteX313" fmla="*/ 482702 w 3394273"/>
                  <a:gd name="connsiteY313" fmla="*/ 462826 h 855479"/>
                  <a:gd name="connsiteX314" fmla="*/ 531331 w 3394273"/>
                  <a:gd name="connsiteY314" fmla="*/ 419857 h 855479"/>
                  <a:gd name="connsiteX315" fmla="*/ 2269759 w 3394273"/>
                  <a:gd name="connsiteY315" fmla="*/ 419123 h 855479"/>
                  <a:gd name="connsiteX316" fmla="*/ 2293025 w 3394273"/>
                  <a:gd name="connsiteY316" fmla="*/ 420582 h 855479"/>
                  <a:gd name="connsiteX317" fmla="*/ 2392261 w 3394273"/>
                  <a:gd name="connsiteY317" fmla="*/ 447173 h 855479"/>
                  <a:gd name="connsiteX318" fmla="*/ 2433772 w 3394273"/>
                  <a:gd name="connsiteY318" fmla="*/ 519070 h 855479"/>
                  <a:gd name="connsiteX319" fmla="*/ 2410980 w 3394273"/>
                  <a:gd name="connsiteY319" fmla="*/ 604131 h 855479"/>
                  <a:gd name="connsiteX320" fmla="*/ 2339081 w 3394273"/>
                  <a:gd name="connsiteY320" fmla="*/ 645640 h 855479"/>
                  <a:gd name="connsiteX321" fmla="*/ 2239846 w 3394273"/>
                  <a:gd name="connsiteY321" fmla="*/ 619050 h 855479"/>
                  <a:gd name="connsiteX322" fmla="*/ 2198335 w 3394273"/>
                  <a:gd name="connsiteY322" fmla="*/ 547153 h 855479"/>
                  <a:gd name="connsiteX323" fmla="*/ 2221126 w 3394273"/>
                  <a:gd name="connsiteY323" fmla="*/ 462092 h 855479"/>
                  <a:gd name="connsiteX324" fmla="*/ 2269759 w 3394273"/>
                  <a:gd name="connsiteY324" fmla="*/ 419123 h 855479"/>
                  <a:gd name="connsiteX325" fmla="*/ 1275431 w 3394273"/>
                  <a:gd name="connsiteY325" fmla="*/ 382272 h 855479"/>
                  <a:gd name="connsiteX326" fmla="*/ 1383596 w 3394273"/>
                  <a:gd name="connsiteY326" fmla="*/ 411255 h 855479"/>
                  <a:gd name="connsiteX327" fmla="*/ 1398146 w 3394273"/>
                  <a:gd name="connsiteY327" fmla="*/ 436457 h 855479"/>
                  <a:gd name="connsiteX328" fmla="*/ 1390157 w 3394273"/>
                  <a:gd name="connsiteY328" fmla="*/ 466272 h 855479"/>
                  <a:gd name="connsiteX329" fmla="*/ 1364955 w 3394273"/>
                  <a:gd name="connsiteY329" fmla="*/ 480822 h 855479"/>
                  <a:gd name="connsiteX330" fmla="*/ 1256791 w 3394273"/>
                  <a:gd name="connsiteY330" fmla="*/ 451839 h 855479"/>
                  <a:gd name="connsiteX331" fmla="*/ 1242240 w 3394273"/>
                  <a:gd name="connsiteY331" fmla="*/ 426637 h 855479"/>
                  <a:gd name="connsiteX332" fmla="*/ 1250229 w 3394273"/>
                  <a:gd name="connsiteY332" fmla="*/ 396822 h 855479"/>
                  <a:gd name="connsiteX333" fmla="*/ 1275431 w 3394273"/>
                  <a:gd name="connsiteY333" fmla="*/ 382272 h 855479"/>
                  <a:gd name="connsiteX334" fmla="*/ 1045008 w 3394273"/>
                  <a:gd name="connsiteY334" fmla="*/ 368491 h 855479"/>
                  <a:gd name="connsiteX335" fmla="*/ 1068274 w 3394273"/>
                  <a:gd name="connsiteY335" fmla="*/ 369950 h 855479"/>
                  <a:gd name="connsiteX336" fmla="*/ 1167509 w 3394273"/>
                  <a:gd name="connsiteY336" fmla="*/ 396540 h 855479"/>
                  <a:gd name="connsiteX337" fmla="*/ 1209021 w 3394273"/>
                  <a:gd name="connsiteY337" fmla="*/ 468438 h 855479"/>
                  <a:gd name="connsiteX338" fmla="*/ 1186230 w 3394273"/>
                  <a:gd name="connsiteY338" fmla="*/ 553498 h 855479"/>
                  <a:gd name="connsiteX339" fmla="*/ 1114330 w 3394273"/>
                  <a:gd name="connsiteY339" fmla="*/ 595008 h 855479"/>
                  <a:gd name="connsiteX340" fmla="*/ 1015095 w 3394273"/>
                  <a:gd name="connsiteY340" fmla="*/ 568418 h 855479"/>
                  <a:gd name="connsiteX341" fmla="*/ 973584 w 3394273"/>
                  <a:gd name="connsiteY341" fmla="*/ 496520 h 855479"/>
                  <a:gd name="connsiteX342" fmla="*/ 996376 w 3394273"/>
                  <a:gd name="connsiteY342" fmla="*/ 411460 h 855479"/>
                  <a:gd name="connsiteX343" fmla="*/ 1045008 w 3394273"/>
                  <a:gd name="connsiteY343" fmla="*/ 368491 h 855479"/>
                  <a:gd name="connsiteX344" fmla="*/ 1496308 w 3394273"/>
                  <a:gd name="connsiteY344" fmla="*/ 364821 h 855479"/>
                  <a:gd name="connsiteX345" fmla="*/ 1519575 w 3394273"/>
                  <a:gd name="connsiteY345" fmla="*/ 366278 h 855479"/>
                  <a:gd name="connsiteX346" fmla="*/ 1618810 w 3394273"/>
                  <a:gd name="connsiteY346" fmla="*/ 392868 h 855479"/>
                  <a:gd name="connsiteX347" fmla="*/ 1660322 w 3394273"/>
                  <a:gd name="connsiteY347" fmla="*/ 464767 h 855479"/>
                  <a:gd name="connsiteX348" fmla="*/ 1637530 w 3394273"/>
                  <a:gd name="connsiteY348" fmla="*/ 549827 h 855479"/>
                  <a:gd name="connsiteX349" fmla="*/ 1565631 w 3394273"/>
                  <a:gd name="connsiteY349" fmla="*/ 591339 h 855479"/>
                  <a:gd name="connsiteX350" fmla="*/ 1466395 w 3394273"/>
                  <a:gd name="connsiteY350" fmla="*/ 564747 h 855479"/>
                  <a:gd name="connsiteX351" fmla="*/ 1424884 w 3394273"/>
                  <a:gd name="connsiteY351" fmla="*/ 492850 h 855479"/>
                  <a:gd name="connsiteX352" fmla="*/ 1447676 w 3394273"/>
                  <a:gd name="connsiteY352" fmla="*/ 407789 h 855479"/>
                  <a:gd name="connsiteX353" fmla="*/ 1496308 w 3394273"/>
                  <a:gd name="connsiteY353" fmla="*/ 364821 h 855479"/>
                  <a:gd name="connsiteX354" fmla="*/ 2537603 w 3394273"/>
                  <a:gd name="connsiteY354" fmla="*/ 364087 h 855479"/>
                  <a:gd name="connsiteX355" fmla="*/ 2560869 w 3394273"/>
                  <a:gd name="connsiteY355" fmla="*/ 365545 h 855479"/>
                  <a:gd name="connsiteX356" fmla="*/ 2660105 w 3394273"/>
                  <a:gd name="connsiteY356" fmla="*/ 392136 h 855479"/>
                  <a:gd name="connsiteX357" fmla="*/ 2701616 w 3394273"/>
                  <a:gd name="connsiteY357" fmla="*/ 464034 h 855479"/>
                  <a:gd name="connsiteX358" fmla="*/ 2678825 w 3394273"/>
                  <a:gd name="connsiteY358" fmla="*/ 549094 h 855479"/>
                  <a:gd name="connsiteX359" fmla="*/ 2606925 w 3394273"/>
                  <a:gd name="connsiteY359" fmla="*/ 590604 h 855479"/>
                  <a:gd name="connsiteX360" fmla="*/ 2507690 w 3394273"/>
                  <a:gd name="connsiteY360" fmla="*/ 564014 h 855479"/>
                  <a:gd name="connsiteX361" fmla="*/ 2466179 w 3394273"/>
                  <a:gd name="connsiteY361" fmla="*/ 492115 h 855479"/>
                  <a:gd name="connsiteX362" fmla="*/ 2488971 w 3394273"/>
                  <a:gd name="connsiteY362" fmla="*/ 407056 h 855479"/>
                  <a:gd name="connsiteX363" fmla="*/ 2537603 w 3394273"/>
                  <a:gd name="connsiteY363" fmla="*/ 364087 h 855479"/>
                  <a:gd name="connsiteX364" fmla="*/ 383047 w 3394273"/>
                  <a:gd name="connsiteY364" fmla="*/ 346354 h 855479"/>
                  <a:gd name="connsiteX365" fmla="*/ 396507 w 3394273"/>
                  <a:gd name="connsiteY365" fmla="*/ 347198 h 855479"/>
                  <a:gd name="connsiteX366" fmla="*/ 453920 w 3394273"/>
                  <a:gd name="connsiteY366" fmla="*/ 362581 h 855479"/>
                  <a:gd name="connsiteX367" fmla="*/ 477936 w 3394273"/>
                  <a:gd name="connsiteY367" fmla="*/ 404178 h 855479"/>
                  <a:gd name="connsiteX368" fmla="*/ 464750 w 3394273"/>
                  <a:gd name="connsiteY368" fmla="*/ 453390 h 855479"/>
                  <a:gd name="connsiteX369" fmla="*/ 423152 w 3394273"/>
                  <a:gd name="connsiteY369" fmla="*/ 477406 h 855479"/>
                  <a:gd name="connsiteX370" fmla="*/ 365739 w 3394273"/>
                  <a:gd name="connsiteY370" fmla="*/ 462021 h 855479"/>
                  <a:gd name="connsiteX371" fmla="*/ 341723 w 3394273"/>
                  <a:gd name="connsiteY371" fmla="*/ 420425 h 855479"/>
                  <a:gd name="connsiteX372" fmla="*/ 354910 w 3394273"/>
                  <a:gd name="connsiteY372" fmla="*/ 371213 h 855479"/>
                  <a:gd name="connsiteX373" fmla="*/ 383047 w 3394273"/>
                  <a:gd name="connsiteY373" fmla="*/ 346354 h 855479"/>
                  <a:gd name="connsiteX374" fmla="*/ 2064269 w 3394273"/>
                  <a:gd name="connsiteY374" fmla="*/ 314951 h 855479"/>
                  <a:gd name="connsiteX375" fmla="*/ 2087125 w 3394273"/>
                  <a:gd name="connsiteY375" fmla="*/ 316383 h 855479"/>
                  <a:gd name="connsiteX376" fmla="*/ 2172821 w 3394273"/>
                  <a:gd name="connsiteY376" fmla="*/ 339345 h 855479"/>
                  <a:gd name="connsiteX377" fmla="*/ 2213598 w 3394273"/>
                  <a:gd name="connsiteY377" fmla="*/ 409974 h 855479"/>
                  <a:gd name="connsiteX378" fmla="*/ 2191210 w 3394273"/>
                  <a:gd name="connsiteY378" fmla="*/ 493532 h 855479"/>
                  <a:gd name="connsiteX379" fmla="*/ 2120580 w 3394273"/>
                  <a:gd name="connsiteY379" fmla="*/ 534310 h 855479"/>
                  <a:gd name="connsiteX380" fmla="*/ 2034884 w 3394273"/>
                  <a:gd name="connsiteY380" fmla="*/ 511347 h 855479"/>
                  <a:gd name="connsiteX381" fmla="*/ 1994108 w 3394273"/>
                  <a:gd name="connsiteY381" fmla="*/ 440718 h 855479"/>
                  <a:gd name="connsiteX382" fmla="*/ 2016496 w 3394273"/>
                  <a:gd name="connsiteY382" fmla="*/ 357159 h 855479"/>
                  <a:gd name="connsiteX383" fmla="*/ 2064269 w 3394273"/>
                  <a:gd name="connsiteY383" fmla="*/ 314951 h 855479"/>
                  <a:gd name="connsiteX384" fmla="*/ 795507 w 3394273"/>
                  <a:gd name="connsiteY384" fmla="*/ 313453 h 855479"/>
                  <a:gd name="connsiteX385" fmla="*/ 818773 w 3394273"/>
                  <a:gd name="connsiteY385" fmla="*/ 314912 h 855479"/>
                  <a:gd name="connsiteX386" fmla="*/ 918010 w 3394273"/>
                  <a:gd name="connsiteY386" fmla="*/ 341502 h 855479"/>
                  <a:gd name="connsiteX387" fmla="*/ 959521 w 3394273"/>
                  <a:gd name="connsiteY387" fmla="*/ 413400 h 855479"/>
                  <a:gd name="connsiteX388" fmla="*/ 936729 w 3394273"/>
                  <a:gd name="connsiteY388" fmla="*/ 498460 h 855479"/>
                  <a:gd name="connsiteX389" fmla="*/ 864830 w 3394273"/>
                  <a:gd name="connsiteY389" fmla="*/ 539971 h 855479"/>
                  <a:gd name="connsiteX390" fmla="*/ 765594 w 3394273"/>
                  <a:gd name="connsiteY390" fmla="*/ 513380 h 855479"/>
                  <a:gd name="connsiteX391" fmla="*/ 724083 w 3394273"/>
                  <a:gd name="connsiteY391" fmla="*/ 441483 h 855479"/>
                  <a:gd name="connsiteX392" fmla="*/ 746875 w 3394273"/>
                  <a:gd name="connsiteY392" fmla="*/ 356422 h 855479"/>
                  <a:gd name="connsiteX393" fmla="*/ 795507 w 3394273"/>
                  <a:gd name="connsiteY393" fmla="*/ 313453 h 855479"/>
                  <a:gd name="connsiteX394" fmla="*/ 3204649 w 3394273"/>
                  <a:gd name="connsiteY394" fmla="*/ 300702 h 855479"/>
                  <a:gd name="connsiteX395" fmla="*/ 3219926 w 3394273"/>
                  <a:gd name="connsiteY395" fmla="*/ 301659 h 855479"/>
                  <a:gd name="connsiteX396" fmla="*/ 3228472 w 3394273"/>
                  <a:gd name="connsiteY396" fmla="*/ 303948 h 855479"/>
                  <a:gd name="connsiteX397" fmla="*/ 3274139 w 3394273"/>
                  <a:gd name="connsiteY397" fmla="*/ 455857 h 855479"/>
                  <a:gd name="connsiteX398" fmla="*/ 3185008 w 3394273"/>
                  <a:gd name="connsiteY398" fmla="*/ 431975 h 855479"/>
                  <a:gd name="connsiteX399" fmla="*/ 3157752 w 3394273"/>
                  <a:gd name="connsiteY399" fmla="*/ 384767 h 855479"/>
                  <a:gd name="connsiteX400" fmla="*/ 3172717 w 3394273"/>
                  <a:gd name="connsiteY400" fmla="*/ 328915 h 855479"/>
                  <a:gd name="connsiteX401" fmla="*/ 3204649 w 3394273"/>
                  <a:gd name="connsiteY401" fmla="*/ 300702 h 855479"/>
                  <a:gd name="connsiteX402" fmla="*/ 1850980 w 3394273"/>
                  <a:gd name="connsiteY402" fmla="*/ 299122 h 855479"/>
                  <a:gd name="connsiteX403" fmla="*/ 1929517 w 3394273"/>
                  <a:gd name="connsiteY403" fmla="*/ 320166 h 855479"/>
                  <a:gd name="connsiteX404" fmla="*/ 1953210 w 3394273"/>
                  <a:gd name="connsiteY404" fmla="*/ 361203 h 855479"/>
                  <a:gd name="connsiteX405" fmla="*/ 1940201 w 3394273"/>
                  <a:gd name="connsiteY405" fmla="*/ 409753 h 855479"/>
                  <a:gd name="connsiteX406" fmla="*/ 1899164 w 3394273"/>
                  <a:gd name="connsiteY406" fmla="*/ 433446 h 855479"/>
                  <a:gd name="connsiteX407" fmla="*/ 1820626 w 3394273"/>
                  <a:gd name="connsiteY407" fmla="*/ 412402 h 855479"/>
                  <a:gd name="connsiteX408" fmla="*/ 1796933 w 3394273"/>
                  <a:gd name="connsiteY408" fmla="*/ 371364 h 855479"/>
                  <a:gd name="connsiteX409" fmla="*/ 1809942 w 3394273"/>
                  <a:gd name="connsiteY409" fmla="*/ 322815 h 855479"/>
                  <a:gd name="connsiteX410" fmla="*/ 1850980 w 3394273"/>
                  <a:gd name="connsiteY410" fmla="*/ 299122 h 855479"/>
                  <a:gd name="connsiteX411" fmla="*/ 627818 w 3394273"/>
                  <a:gd name="connsiteY411" fmla="*/ 273702 h 855479"/>
                  <a:gd name="connsiteX412" fmla="*/ 643414 w 3394273"/>
                  <a:gd name="connsiteY412" fmla="*/ 274679 h 855479"/>
                  <a:gd name="connsiteX413" fmla="*/ 700436 w 3394273"/>
                  <a:gd name="connsiteY413" fmla="*/ 289959 h 855479"/>
                  <a:gd name="connsiteX414" fmla="*/ 728266 w 3394273"/>
                  <a:gd name="connsiteY414" fmla="*/ 338159 h 855479"/>
                  <a:gd name="connsiteX415" fmla="*/ 712562 w 3394273"/>
                  <a:gd name="connsiteY415" fmla="*/ 396765 h 855479"/>
                  <a:gd name="connsiteX416" fmla="*/ 664361 w 3394273"/>
                  <a:gd name="connsiteY416" fmla="*/ 424594 h 855479"/>
                  <a:gd name="connsiteX417" fmla="*/ 607339 w 3394273"/>
                  <a:gd name="connsiteY417" fmla="*/ 409315 h 855479"/>
                  <a:gd name="connsiteX418" fmla="*/ 579511 w 3394273"/>
                  <a:gd name="connsiteY418" fmla="*/ 361115 h 855479"/>
                  <a:gd name="connsiteX419" fmla="*/ 595214 w 3394273"/>
                  <a:gd name="connsiteY419" fmla="*/ 302508 h 855479"/>
                  <a:gd name="connsiteX420" fmla="*/ 627818 w 3394273"/>
                  <a:gd name="connsiteY420" fmla="*/ 273702 h 855479"/>
                  <a:gd name="connsiteX421" fmla="*/ 2575960 w 3394273"/>
                  <a:gd name="connsiteY421" fmla="*/ 256461 h 855479"/>
                  <a:gd name="connsiteX422" fmla="*/ 2655039 w 3394273"/>
                  <a:gd name="connsiteY422" fmla="*/ 277650 h 855479"/>
                  <a:gd name="connsiteX423" fmla="*/ 2673331 w 3394273"/>
                  <a:gd name="connsiteY423" fmla="*/ 309335 h 855479"/>
                  <a:gd name="connsiteX424" fmla="*/ 2663288 w 3394273"/>
                  <a:gd name="connsiteY424" fmla="*/ 346820 h 855479"/>
                  <a:gd name="connsiteX425" fmla="*/ 2631603 w 3394273"/>
                  <a:gd name="connsiteY425" fmla="*/ 365114 h 855479"/>
                  <a:gd name="connsiteX426" fmla="*/ 2552525 w 3394273"/>
                  <a:gd name="connsiteY426" fmla="*/ 343925 h 855479"/>
                  <a:gd name="connsiteX427" fmla="*/ 2534232 w 3394273"/>
                  <a:gd name="connsiteY427" fmla="*/ 312240 h 855479"/>
                  <a:gd name="connsiteX428" fmla="*/ 2544275 w 3394273"/>
                  <a:gd name="connsiteY428" fmla="*/ 274755 h 855479"/>
                  <a:gd name="connsiteX429" fmla="*/ 2575960 w 3394273"/>
                  <a:gd name="connsiteY429" fmla="*/ 256461 h 855479"/>
                  <a:gd name="connsiteX430" fmla="*/ 2959115 w 3394273"/>
                  <a:gd name="connsiteY430" fmla="*/ 256426 h 855479"/>
                  <a:gd name="connsiteX431" fmla="*/ 2982382 w 3394273"/>
                  <a:gd name="connsiteY431" fmla="*/ 257884 h 855479"/>
                  <a:gd name="connsiteX432" fmla="*/ 3081618 w 3394273"/>
                  <a:gd name="connsiteY432" fmla="*/ 284474 h 855479"/>
                  <a:gd name="connsiteX433" fmla="*/ 3123129 w 3394273"/>
                  <a:gd name="connsiteY433" fmla="*/ 356372 h 855479"/>
                  <a:gd name="connsiteX434" fmla="*/ 3100337 w 3394273"/>
                  <a:gd name="connsiteY434" fmla="*/ 441433 h 855479"/>
                  <a:gd name="connsiteX435" fmla="*/ 3028438 w 3394273"/>
                  <a:gd name="connsiteY435" fmla="*/ 482943 h 855479"/>
                  <a:gd name="connsiteX436" fmla="*/ 2929202 w 3394273"/>
                  <a:gd name="connsiteY436" fmla="*/ 456353 h 855479"/>
                  <a:gd name="connsiteX437" fmla="*/ 2887691 w 3394273"/>
                  <a:gd name="connsiteY437" fmla="*/ 384455 h 855479"/>
                  <a:gd name="connsiteX438" fmla="*/ 2910483 w 3394273"/>
                  <a:gd name="connsiteY438" fmla="*/ 299395 h 855479"/>
                  <a:gd name="connsiteX439" fmla="*/ 2959115 w 3394273"/>
                  <a:gd name="connsiteY439" fmla="*/ 256426 h 855479"/>
                  <a:gd name="connsiteX440" fmla="*/ 1531761 w 3394273"/>
                  <a:gd name="connsiteY440" fmla="*/ 255811 h 855479"/>
                  <a:gd name="connsiteX441" fmla="*/ 1563791 w 3394273"/>
                  <a:gd name="connsiteY441" fmla="*/ 264394 h 855479"/>
                  <a:gd name="connsiteX442" fmla="*/ 1579423 w 3394273"/>
                  <a:gd name="connsiteY442" fmla="*/ 291468 h 855479"/>
                  <a:gd name="connsiteX443" fmla="*/ 1570339 w 3394273"/>
                  <a:gd name="connsiteY443" fmla="*/ 325367 h 855479"/>
                  <a:gd name="connsiteX444" fmla="*/ 1543265 w 3394273"/>
                  <a:gd name="connsiteY444" fmla="*/ 340998 h 855479"/>
                  <a:gd name="connsiteX445" fmla="*/ 1511235 w 3394273"/>
                  <a:gd name="connsiteY445" fmla="*/ 332416 h 855479"/>
                  <a:gd name="connsiteX446" fmla="*/ 1495604 w 3394273"/>
                  <a:gd name="connsiteY446" fmla="*/ 305343 h 855479"/>
                  <a:gd name="connsiteX447" fmla="*/ 1504687 w 3394273"/>
                  <a:gd name="connsiteY447" fmla="*/ 271443 h 855479"/>
                  <a:gd name="connsiteX448" fmla="*/ 1531761 w 3394273"/>
                  <a:gd name="connsiteY448" fmla="*/ 255811 h 855479"/>
                  <a:gd name="connsiteX449" fmla="*/ 1650034 w 3394273"/>
                  <a:gd name="connsiteY449" fmla="*/ 247002 h 855479"/>
                  <a:gd name="connsiteX450" fmla="*/ 1757243 w 3394273"/>
                  <a:gd name="connsiteY450" fmla="*/ 275729 h 855479"/>
                  <a:gd name="connsiteX451" fmla="*/ 1778877 w 3394273"/>
                  <a:gd name="connsiteY451" fmla="*/ 313200 h 855479"/>
                  <a:gd name="connsiteX452" fmla="*/ 1766999 w 3394273"/>
                  <a:gd name="connsiteY452" fmla="*/ 357530 h 855479"/>
                  <a:gd name="connsiteX453" fmla="*/ 1729528 w 3394273"/>
                  <a:gd name="connsiteY453" fmla="*/ 379164 h 855479"/>
                  <a:gd name="connsiteX454" fmla="*/ 1622319 w 3394273"/>
                  <a:gd name="connsiteY454" fmla="*/ 350437 h 855479"/>
                  <a:gd name="connsiteX455" fmla="*/ 1600686 w 3394273"/>
                  <a:gd name="connsiteY455" fmla="*/ 312967 h 855479"/>
                  <a:gd name="connsiteX456" fmla="*/ 1612563 w 3394273"/>
                  <a:gd name="connsiteY456" fmla="*/ 268635 h 855479"/>
                  <a:gd name="connsiteX457" fmla="*/ 1650034 w 3394273"/>
                  <a:gd name="connsiteY457" fmla="*/ 247002 h 855479"/>
                  <a:gd name="connsiteX458" fmla="*/ 2733745 w 3394273"/>
                  <a:gd name="connsiteY458" fmla="*/ 242987 h 855479"/>
                  <a:gd name="connsiteX459" fmla="*/ 2750697 w 3394273"/>
                  <a:gd name="connsiteY459" fmla="*/ 244049 h 855479"/>
                  <a:gd name="connsiteX460" fmla="*/ 2844082 w 3394273"/>
                  <a:gd name="connsiteY460" fmla="*/ 269071 h 855479"/>
                  <a:gd name="connsiteX461" fmla="*/ 2874326 w 3394273"/>
                  <a:gd name="connsiteY461" fmla="*/ 321459 h 855479"/>
                  <a:gd name="connsiteX462" fmla="*/ 2857719 w 3394273"/>
                  <a:gd name="connsiteY462" fmla="*/ 383438 h 855479"/>
                  <a:gd name="connsiteX463" fmla="*/ 2805332 w 3394273"/>
                  <a:gd name="connsiteY463" fmla="*/ 413683 h 855479"/>
                  <a:gd name="connsiteX464" fmla="*/ 2711949 w 3394273"/>
                  <a:gd name="connsiteY464" fmla="*/ 388662 h 855479"/>
                  <a:gd name="connsiteX465" fmla="*/ 2681702 w 3394273"/>
                  <a:gd name="connsiteY465" fmla="*/ 336275 h 855479"/>
                  <a:gd name="connsiteX466" fmla="*/ 2698310 w 3394273"/>
                  <a:gd name="connsiteY466" fmla="*/ 274295 h 855479"/>
                  <a:gd name="connsiteX467" fmla="*/ 2733745 w 3394273"/>
                  <a:gd name="connsiteY467" fmla="*/ 242987 h 855479"/>
                  <a:gd name="connsiteX468" fmla="*/ 1999549 w 3394273"/>
                  <a:gd name="connsiteY468" fmla="*/ 227416 h 855479"/>
                  <a:gd name="connsiteX469" fmla="*/ 2030032 w 3394273"/>
                  <a:gd name="connsiteY469" fmla="*/ 235584 h 855479"/>
                  <a:gd name="connsiteX470" fmla="*/ 2044909 w 3394273"/>
                  <a:gd name="connsiteY470" fmla="*/ 261350 h 855479"/>
                  <a:gd name="connsiteX471" fmla="*/ 2035288 w 3394273"/>
                  <a:gd name="connsiteY471" fmla="*/ 297257 h 855479"/>
                  <a:gd name="connsiteX472" fmla="*/ 2009522 w 3394273"/>
                  <a:gd name="connsiteY472" fmla="*/ 312132 h 855479"/>
                  <a:gd name="connsiteX473" fmla="*/ 1979037 w 3394273"/>
                  <a:gd name="connsiteY473" fmla="*/ 303963 h 855479"/>
                  <a:gd name="connsiteX474" fmla="*/ 1964160 w 3394273"/>
                  <a:gd name="connsiteY474" fmla="*/ 278197 h 855479"/>
                  <a:gd name="connsiteX475" fmla="*/ 1973780 w 3394273"/>
                  <a:gd name="connsiteY475" fmla="*/ 242293 h 855479"/>
                  <a:gd name="connsiteX476" fmla="*/ 1999549 w 3394273"/>
                  <a:gd name="connsiteY476" fmla="*/ 227416 h 855479"/>
                  <a:gd name="connsiteX477" fmla="*/ 189524 w 3394273"/>
                  <a:gd name="connsiteY477" fmla="*/ 225038 h 855479"/>
                  <a:gd name="connsiteX478" fmla="*/ 202899 w 3394273"/>
                  <a:gd name="connsiteY478" fmla="*/ 225876 h 855479"/>
                  <a:gd name="connsiteX479" fmla="*/ 302135 w 3394273"/>
                  <a:gd name="connsiteY479" fmla="*/ 252467 h 855479"/>
                  <a:gd name="connsiteX480" fmla="*/ 343646 w 3394273"/>
                  <a:gd name="connsiteY480" fmla="*/ 324365 h 855479"/>
                  <a:gd name="connsiteX481" fmla="*/ 320855 w 3394273"/>
                  <a:gd name="connsiteY481" fmla="*/ 409425 h 855479"/>
                  <a:gd name="connsiteX482" fmla="*/ 248956 w 3394273"/>
                  <a:gd name="connsiteY482" fmla="*/ 450937 h 855479"/>
                  <a:gd name="connsiteX483" fmla="*/ 149720 w 3394273"/>
                  <a:gd name="connsiteY483" fmla="*/ 424345 h 855479"/>
                  <a:gd name="connsiteX484" fmla="*/ 132221 w 3394273"/>
                  <a:gd name="connsiteY484" fmla="*/ 415654 h 855479"/>
                  <a:gd name="connsiteX485" fmla="*/ 2399868 w 3394273"/>
                  <a:gd name="connsiteY485" fmla="*/ 205459 h 855479"/>
                  <a:gd name="connsiteX486" fmla="*/ 2415045 w 3394273"/>
                  <a:gd name="connsiteY486" fmla="*/ 206411 h 855479"/>
                  <a:gd name="connsiteX487" fmla="*/ 2470530 w 3394273"/>
                  <a:gd name="connsiteY487" fmla="*/ 221278 h 855479"/>
                  <a:gd name="connsiteX488" fmla="*/ 2497608 w 3394273"/>
                  <a:gd name="connsiteY488" fmla="*/ 268176 h 855479"/>
                  <a:gd name="connsiteX489" fmla="*/ 2470775 w 3394273"/>
                  <a:gd name="connsiteY489" fmla="*/ 368317 h 855479"/>
                  <a:gd name="connsiteX490" fmla="*/ 2423876 w 3394273"/>
                  <a:gd name="connsiteY490" fmla="*/ 395395 h 855479"/>
                  <a:gd name="connsiteX491" fmla="*/ 2368391 w 3394273"/>
                  <a:gd name="connsiteY491" fmla="*/ 380527 h 855479"/>
                  <a:gd name="connsiteX492" fmla="*/ 2341314 w 3394273"/>
                  <a:gd name="connsiteY492" fmla="*/ 333628 h 855479"/>
                  <a:gd name="connsiteX493" fmla="*/ 2368147 w 3394273"/>
                  <a:gd name="connsiteY493" fmla="*/ 233487 h 855479"/>
                  <a:gd name="connsiteX494" fmla="*/ 2399868 w 3394273"/>
                  <a:gd name="connsiteY494" fmla="*/ 205459 h 855479"/>
                  <a:gd name="connsiteX495" fmla="*/ 1276762 w 3394273"/>
                  <a:gd name="connsiteY495" fmla="*/ 189858 h 855479"/>
                  <a:gd name="connsiteX496" fmla="*/ 1295261 w 3394273"/>
                  <a:gd name="connsiteY496" fmla="*/ 191017 h 855479"/>
                  <a:gd name="connsiteX497" fmla="*/ 1420463 w 3394273"/>
                  <a:gd name="connsiteY497" fmla="*/ 224564 h 855479"/>
                  <a:gd name="connsiteX498" fmla="*/ 1453469 w 3394273"/>
                  <a:gd name="connsiteY498" fmla="*/ 281733 h 855479"/>
                  <a:gd name="connsiteX499" fmla="*/ 1435347 w 3394273"/>
                  <a:gd name="connsiteY499" fmla="*/ 349367 h 855479"/>
                  <a:gd name="connsiteX500" fmla="*/ 1378178 w 3394273"/>
                  <a:gd name="connsiteY500" fmla="*/ 382374 h 855479"/>
                  <a:gd name="connsiteX501" fmla="*/ 1252976 w 3394273"/>
                  <a:gd name="connsiteY501" fmla="*/ 348826 h 855479"/>
                  <a:gd name="connsiteX502" fmla="*/ 1219969 w 3394273"/>
                  <a:gd name="connsiteY502" fmla="*/ 291658 h 855479"/>
                  <a:gd name="connsiteX503" fmla="*/ 1238092 w 3394273"/>
                  <a:gd name="connsiteY503" fmla="*/ 224023 h 855479"/>
                  <a:gd name="connsiteX504" fmla="*/ 1276762 w 3394273"/>
                  <a:gd name="connsiteY504" fmla="*/ 189858 h 855479"/>
                  <a:gd name="connsiteX505" fmla="*/ 910339 w 3394273"/>
                  <a:gd name="connsiteY505" fmla="*/ 181975 h 855479"/>
                  <a:gd name="connsiteX506" fmla="*/ 925937 w 3394273"/>
                  <a:gd name="connsiteY506" fmla="*/ 182953 h 855479"/>
                  <a:gd name="connsiteX507" fmla="*/ 982959 w 3394273"/>
                  <a:gd name="connsiteY507" fmla="*/ 198232 h 855479"/>
                  <a:gd name="connsiteX508" fmla="*/ 1010787 w 3394273"/>
                  <a:gd name="connsiteY508" fmla="*/ 246432 h 855479"/>
                  <a:gd name="connsiteX509" fmla="*/ 995084 w 3394273"/>
                  <a:gd name="connsiteY509" fmla="*/ 305037 h 855479"/>
                  <a:gd name="connsiteX510" fmla="*/ 946884 w 3394273"/>
                  <a:gd name="connsiteY510" fmla="*/ 332865 h 855479"/>
                  <a:gd name="connsiteX511" fmla="*/ 889861 w 3394273"/>
                  <a:gd name="connsiteY511" fmla="*/ 317587 h 855479"/>
                  <a:gd name="connsiteX512" fmla="*/ 862033 w 3394273"/>
                  <a:gd name="connsiteY512" fmla="*/ 269386 h 855479"/>
                  <a:gd name="connsiteX513" fmla="*/ 877737 w 3394273"/>
                  <a:gd name="connsiteY513" fmla="*/ 210781 h 855479"/>
                  <a:gd name="connsiteX514" fmla="*/ 910339 w 3394273"/>
                  <a:gd name="connsiteY514" fmla="*/ 181975 h 855479"/>
                  <a:gd name="connsiteX515" fmla="*/ 1105422 w 3394273"/>
                  <a:gd name="connsiteY515" fmla="*/ 175895 h 855479"/>
                  <a:gd name="connsiteX516" fmla="*/ 1120598 w 3394273"/>
                  <a:gd name="connsiteY516" fmla="*/ 176847 h 855479"/>
                  <a:gd name="connsiteX517" fmla="*/ 1176083 w 3394273"/>
                  <a:gd name="connsiteY517" fmla="*/ 191714 h 855479"/>
                  <a:gd name="connsiteX518" fmla="*/ 1203160 w 3394273"/>
                  <a:gd name="connsiteY518" fmla="*/ 238613 h 855479"/>
                  <a:gd name="connsiteX519" fmla="*/ 1176327 w 3394273"/>
                  <a:gd name="connsiteY519" fmla="*/ 338753 h 855479"/>
                  <a:gd name="connsiteX520" fmla="*/ 1129428 w 3394273"/>
                  <a:gd name="connsiteY520" fmla="*/ 365831 h 855479"/>
                  <a:gd name="connsiteX521" fmla="*/ 1073943 w 3394273"/>
                  <a:gd name="connsiteY521" fmla="*/ 350963 h 855479"/>
                  <a:gd name="connsiteX522" fmla="*/ 1046865 w 3394273"/>
                  <a:gd name="connsiteY522" fmla="*/ 304064 h 855479"/>
                  <a:gd name="connsiteX523" fmla="*/ 1073699 w 3394273"/>
                  <a:gd name="connsiteY523" fmla="*/ 203924 h 855479"/>
                  <a:gd name="connsiteX524" fmla="*/ 1105422 w 3394273"/>
                  <a:gd name="connsiteY524" fmla="*/ 175895 h 855479"/>
                  <a:gd name="connsiteX525" fmla="*/ 2242097 w 3394273"/>
                  <a:gd name="connsiteY525" fmla="*/ 143085 h 855479"/>
                  <a:gd name="connsiteX526" fmla="*/ 2257273 w 3394273"/>
                  <a:gd name="connsiteY526" fmla="*/ 144036 h 855479"/>
                  <a:gd name="connsiteX527" fmla="*/ 2312759 w 3394273"/>
                  <a:gd name="connsiteY527" fmla="*/ 158903 h 855479"/>
                  <a:gd name="connsiteX528" fmla="*/ 2339835 w 3394273"/>
                  <a:gd name="connsiteY528" fmla="*/ 205802 h 855479"/>
                  <a:gd name="connsiteX529" fmla="*/ 2313003 w 3394273"/>
                  <a:gd name="connsiteY529" fmla="*/ 305943 h 855479"/>
                  <a:gd name="connsiteX530" fmla="*/ 2266104 w 3394273"/>
                  <a:gd name="connsiteY530" fmla="*/ 333020 h 855479"/>
                  <a:gd name="connsiteX531" fmla="*/ 2210619 w 3394273"/>
                  <a:gd name="connsiteY531" fmla="*/ 318153 h 855479"/>
                  <a:gd name="connsiteX532" fmla="*/ 2183542 w 3394273"/>
                  <a:gd name="connsiteY532" fmla="*/ 271254 h 855479"/>
                  <a:gd name="connsiteX533" fmla="*/ 2210374 w 3394273"/>
                  <a:gd name="connsiteY533" fmla="*/ 171113 h 855479"/>
                  <a:gd name="connsiteX534" fmla="*/ 2242097 w 3394273"/>
                  <a:gd name="connsiteY534" fmla="*/ 143085 h 855479"/>
                  <a:gd name="connsiteX535" fmla="*/ 1856219 w 3394273"/>
                  <a:gd name="connsiteY535" fmla="*/ 130818 h 855479"/>
                  <a:gd name="connsiteX536" fmla="*/ 1871817 w 3394273"/>
                  <a:gd name="connsiteY536" fmla="*/ 131794 h 855479"/>
                  <a:gd name="connsiteX537" fmla="*/ 1928839 w 3394273"/>
                  <a:gd name="connsiteY537" fmla="*/ 147075 h 855479"/>
                  <a:gd name="connsiteX538" fmla="*/ 1956669 w 3394273"/>
                  <a:gd name="connsiteY538" fmla="*/ 195275 h 855479"/>
                  <a:gd name="connsiteX539" fmla="*/ 1940965 w 3394273"/>
                  <a:gd name="connsiteY539" fmla="*/ 253880 h 855479"/>
                  <a:gd name="connsiteX540" fmla="*/ 1892764 w 3394273"/>
                  <a:gd name="connsiteY540" fmla="*/ 281709 h 855479"/>
                  <a:gd name="connsiteX541" fmla="*/ 1835742 w 3394273"/>
                  <a:gd name="connsiteY541" fmla="*/ 266429 h 855479"/>
                  <a:gd name="connsiteX542" fmla="*/ 1807913 w 3394273"/>
                  <a:gd name="connsiteY542" fmla="*/ 218230 h 855479"/>
                  <a:gd name="connsiteX543" fmla="*/ 1823617 w 3394273"/>
                  <a:gd name="connsiteY543" fmla="*/ 159624 h 855479"/>
                  <a:gd name="connsiteX544" fmla="*/ 1856219 w 3394273"/>
                  <a:gd name="connsiteY544" fmla="*/ 130818 h 855479"/>
                  <a:gd name="connsiteX545" fmla="*/ 3008940 w 3394273"/>
                  <a:gd name="connsiteY545" fmla="*/ 130420 h 855479"/>
                  <a:gd name="connsiteX546" fmla="*/ 3147932 w 3394273"/>
                  <a:gd name="connsiteY546" fmla="*/ 167662 h 855479"/>
                  <a:gd name="connsiteX547" fmla="*/ 3168463 w 3394273"/>
                  <a:gd name="connsiteY547" fmla="*/ 203223 h 855479"/>
                  <a:gd name="connsiteX548" fmla="*/ 3157191 w 3394273"/>
                  <a:gd name="connsiteY548" fmla="*/ 245293 h 855479"/>
                  <a:gd name="connsiteX549" fmla="*/ 3121629 w 3394273"/>
                  <a:gd name="connsiteY549" fmla="*/ 265825 h 855479"/>
                  <a:gd name="connsiteX550" fmla="*/ 2982637 w 3394273"/>
                  <a:gd name="connsiteY550" fmla="*/ 228582 h 855479"/>
                  <a:gd name="connsiteX551" fmla="*/ 2962106 w 3394273"/>
                  <a:gd name="connsiteY551" fmla="*/ 193020 h 855479"/>
                  <a:gd name="connsiteX552" fmla="*/ 2973378 w 3394273"/>
                  <a:gd name="connsiteY552" fmla="*/ 150950 h 855479"/>
                  <a:gd name="connsiteX553" fmla="*/ 3008940 w 3394273"/>
                  <a:gd name="connsiteY553" fmla="*/ 130420 h 855479"/>
                  <a:gd name="connsiteX554" fmla="*/ 432270 w 3394273"/>
                  <a:gd name="connsiteY554" fmla="*/ 107983 h 855479"/>
                  <a:gd name="connsiteX555" fmla="*/ 455536 w 3394273"/>
                  <a:gd name="connsiteY555" fmla="*/ 109441 h 855479"/>
                  <a:gd name="connsiteX556" fmla="*/ 554768 w 3394273"/>
                  <a:gd name="connsiteY556" fmla="*/ 136031 h 855479"/>
                  <a:gd name="connsiteX557" fmla="*/ 596279 w 3394273"/>
                  <a:gd name="connsiteY557" fmla="*/ 207929 h 855479"/>
                  <a:gd name="connsiteX558" fmla="*/ 573487 w 3394273"/>
                  <a:gd name="connsiteY558" fmla="*/ 292990 h 855479"/>
                  <a:gd name="connsiteX559" fmla="*/ 501589 w 3394273"/>
                  <a:gd name="connsiteY559" fmla="*/ 334500 h 855479"/>
                  <a:gd name="connsiteX560" fmla="*/ 402358 w 3394273"/>
                  <a:gd name="connsiteY560" fmla="*/ 307910 h 855479"/>
                  <a:gd name="connsiteX561" fmla="*/ 360846 w 3394273"/>
                  <a:gd name="connsiteY561" fmla="*/ 236011 h 855479"/>
                  <a:gd name="connsiteX562" fmla="*/ 383637 w 3394273"/>
                  <a:gd name="connsiteY562" fmla="*/ 150952 h 855479"/>
                  <a:gd name="connsiteX563" fmla="*/ 432270 w 3394273"/>
                  <a:gd name="connsiteY563" fmla="*/ 107983 h 855479"/>
                  <a:gd name="connsiteX564" fmla="*/ 1344237 w 3394273"/>
                  <a:gd name="connsiteY564" fmla="*/ 96419 h 855479"/>
                  <a:gd name="connsiteX565" fmla="*/ 1375263 w 3394273"/>
                  <a:gd name="connsiteY565" fmla="*/ 104733 h 855479"/>
                  <a:gd name="connsiteX566" fmla="*/ 1390403 w 3394273"/>
                  <a:gd name="connsiteY566" fmla="*/ 130957 h 855479"/>
                  <a:gd name="connsiteX567" fmla="*/ 1378539 w 3394273"/>
                  <a:gd name="connsiteY567" fmla="*/ 175229 h 855479"/>
                  <a:gd name="connsiteX568" fmla="*/ 1352316 w 3394273"/>
                  <a:gd name="connsiteY568" fmla="*/ 190369 h 855479"/>
                  <a:gd name="connsiteX569" fmla="*/ 1321291 w 3394273"/>
                  <a:gd name="connsiteY569" fmla="*/ 182055 h 855479"/>
                  <a:gd name="connsiteX570" fmla="*/ 1306151 w 3394273"/>
                  <a:gd name="connsiteY570" fmla="*/ 155832 h 855479"/>
                  <a:gd name="connsiteX571" fmla="*/ 1318014 w 3394273"/>
                  <a:gd name="connsiteY571" fmla="*/ 111560 h 855479"/>
                  <a:gd name="connsiteX572" fmla="*/ 1344237 w 3394273"/>
                  <a:gd name="connsiteY572" fmla="*/ 96419 h 855479"/>
                  <a:gd name="connsiteX573" fmla="*/ 2762174 w 3394273"/>
                  <a:gd name="connsiteY573" fmla="*/ 94335 h 855479"/>
                  <a:gd name="connsiteX574" fmla="*/ 2775931 w 3394273"/>
                  <a:gd name="connsiteY574" fmla="*/ 95197 h 855479"/>
                  <a:gd name="connsiteX575" fmla="*/ 2887083 w 3394273"/>
                  <a:gd name="connsiteY575" fmla="*/ 124980 h 855479"/>
                  <a:gd name="connsiteX576" fmla="*/ 2911628 w 3394273"/>
                  <a:gd name="connsiteY576" fmla="*/ 167495 h 855479"/>
                  <a:gd name="connsiteX577" fmla="*/ 2898152 w 3394273"/>
                  <a:gd name="connsiteY577" fmla="*/ 217793 h 855479"/>
                  <a:gd name="connsiteX578" fmla="*/ 2855637 w 3394273"/>
                  <a:gd name="connsiteY578" fmla="*/ 242338 h 855479"/>
                  <a:gd name="connsiteX579" fmla="*/ 2744485 w 3394273"/>
                  <a:gd name="connsiteY579" fmla="*/ 212555 h 855479"/>
                  <a:gd name="connsiteX580" fmla="*/ 2719940 w 3394273"/>
                  <a:gd name="connsiteY580" fmla="*/ 170041 h 855479"/>
                  <a:gd name="connsiteX581" fmla="*/ 2733417 w 3394273"/>
                  <a:gd name="connsiteY581" fmla="*/ 119743 h 855479"/>
                  <a:gd name="connsiteX582" fmla="*/ 2762174 w 3394273"/>
                  <a:gd name="connsiteY582" fmla="*/ 94335 h 855479"/>
                  <a:gd name="connsiteX583" fmla="*/ 683274 w 3394273"/>
                  <a:gd name="connsiteY583" fmla="*/ 88855 h 855479"/>
                  <a:gd name="connsiteX584" fmla="*/ 702017 w 3394273"/>
                  <a:gd name="connsiteY584" fmla="*/ 90030 h 855479"/>
                  <a:gd name="connsiteX585" fmla="*/ 823299 w 3394273"/>
                  <a:gd name="connsiteY585" fmla="*/ 122526 h 855479"/>
                  <a:gd name="connsiteX586" fmla="*/ 856741 w 3394273"/>
                  <a:gd name="connsiteY586" fmla="*/ 180448 h 855479"/>
                  <a:gd name="connsiteX587" fmla="*/ 838379 w 3394273"/>
                  <a:gd name="connsiteY587" fmla="*/ 248976 h 855479"/>
                  <a:gd name="connsiteX588" fmla="*/ 780456 w 3394273"/>
                  <a:gd name="connsiteY588" fmla="*/ 282417 h 855479"/>
                  <a:gd name="connsiteX589" fmla="*/ 659175 w 3394273"/>
                  <a:gd name="connsiteY589" fmla="*/ 249921 h 855479"/>
                  <a:gd name="connsiteX590" fmla="*/ 625733 w 3394273"/>
                  <a:gd name="connsiteY590" fmla="*/ 191998 h 855479"/>
                  <a:gd name="connsiteX591" fmla="*/ 644095 w 3394273"/>
                  <a:gd name="connsiteY591" fmla="*/ 123470 h 855479"/>
                  <a:gd name="connsiteX592" fmla="*/ 683274 w 3394273"/>
                  <a:gd name="connsiteY592" fmla="*/ 88855 h 855479"/>
                  <a:gd name="connsiteX593" fmla="*/ 2083358 w 3394273"/>
                  <a:gd name="connsiteY593" fmla="*/ 86375 h 855479"/>
                  <a:gd name="connsiteX594" fmla="*/ 2098955 w 3394273"/>
                  <a:gd name="connsiteY594" fmla="*/ 87353 h 855479"/>
                  <a:gd name="connsiteX595" fmla="*/ 2155978 w 3394273"/>
                  <a:gd name="connsiteY595" fmla="*/ 102631 h 855479"/>
                  <a:gd name="connsiteX596" fmla="*/ 2183806 w 3394273"/>
                  <a:gd name="connsiteY596" fmla="*/ 150832 h 855479"/>
                  <a:gd name="connsiteX597" fmla="*/ 2168103 w 3394273"/>
                  <a:gd name="connsiteY597" fmla="*/ 209437 h 855479"/>
                  <a:gd name="connsiteX598" fmla="*/ 2119902 w 3394273"/>
                  <a:gd name="connsiteY598" fmla="*/ 237266 h 855479"/>
                  <a:gd name="connsiteX599" fmla="*/ 2062880 w 3394273"/>
                  <a:gd name="connsiteY599" fmla="*/ 221987 h 855479"/>
                  <a:gd name="connsiteX600" fmla="*/ 2035052 w 3394273"/>
                  <a:gd name="connsiteY600" fmla="*/ 173787 h 855479"/>
                  <a:gd name="connsiteX601" fmla="*/ 2050754 w 3394273"/>
                  <a:gd name="connsiteY601" fmla="*/ 115181 h 855479"/>
                  <a:gd name="connsiteX602" fmla="*/ 2083358 w 3394273"/>
                  <a:gd name="connsiteY602" fmla="*/ 86375 h 855479"/>
                  <a:gd name="connsiteX603" fmla="*/ 1174498 w 3394273"/>
                  <a:gd name="connsiteY603" fmla="*/ 78798 h 855479"/>
                  <a:gd name="connsiteX604" fmla="*/ 1229274 w 3394273"/>
                  <a:gd name="connsiteY604" fmla="*/ 93475 h 855479"/>
                  <a:gd name="connsiteX605" fmla="*/ 1246396 w 3394273"/>
                  <a:gd name="connsiteY605" fmla="*/ 123132 h 855479"/>
                  <a:gd name="connsiteX606" fmla="*/ 1236996 w 3394273"/>
                  <a:gd name="connsiteY606" fmla="*/ 158220 h 855479"/>
                  <a:gd name="connsiteX607" fmla="*/ 1207337 w 3394273"/>
                  <a:gd name="connsiteY607" fmla="*/ 175343 h 855479"/>
                  <a:gd name="connsiteX608" fmla="*/ 1152562 w 3394273"/>
                  <a:gd name="connsiteY608" fmla="*/ 160666 h 855479"/>
                  <a:gd name="connsiteX609" fmla="*/ 1135438 w 3394273"/>
                  <a:gd name="connsiteY609" fmla="*/ 131008 h 855479"/>
                  <a:gd name="connsiteX610" fmla="*/ 1144840 w 3394273"/>
                  <a:gd name="connsiteY610" fmla="*/ 95921 h 855479"/>
                  <a:gd name="connsiteX611" fmla="*/ 1174498 w 3394273"/>
                  <a:gd name="connsiteY611" fmla="*/ 78798 h 855479"/>
                  <a:gd name="connsiteX612" fmla="*/ 1698449 w 3394273"/>
                  <a:gd name="connsiteY612" fmla="*/ 75781 h 855479"/>
                  <a:gd name="connsiteX613" fmla="*/ 1714046 w 3394273"/>
                  <a:gd name="connsiteY613" fmla="*/ 76758 h 855479"/>
                  <a:gd name="connsiteX614" fmla="*/ 1771068 w 3394273"/>
                  <a:gd name="connsiteY614" fmla="*/ 92038 h 855479"/>
                  <a:gd name="connsiteX615" fmla="*/ 1798896 w 3394273"/>
                  <a:gd name="connsiteY615" fmla="*/ 140237 h 855479"/>
                  <a:gd name="connsiteX616" fmla="*/ 1783193 w 3394273"/>
                  <a:gd name="connsiteY616" fmla="*/ 198842 h 855479"/>
                  <a:gd name="connsiteX617" fmla="*/ 1734993 w 3394273"/>
                  <a:gd name="connsiteY617" fmla="*/ 226673 h 855479"/>
                  <a:gd name="connsiteX618" fmla="*/ 1677971 w 3394273"/>
                  <a:gd name="connsiteY618" fmla="*/ 211392 h 855479"/>
                  <a:gd name="connsiteX619" fmla="*/ 1650141 w 3394273"/>
                  <a:gd name="connsiteY619" fmla="*/ 163192 h 855479"/>
                  <a:gd name="connsiteX620" fmla="*/ 1665845 w 3394273"/>
                  <a:gd name="connsiteY620" fmla="*/ 104587 h 855479"/>
                  <a:gd name="connsiteX621" fmla="*/ 1698449 w 3394273"/>
                  <a:gd name="connsiteY621" fmla="*/ 75781 h 855479"/>
                  <a:gd name="connsiteX622" fmla="*/ 942749 w 3394273"/>
                  <a:gd name="connsiteY622" fmla="*/ 40028 h 855479"/>
                  <a:gd name="connsiteX623" fmla="*/ 956058 w 3394273"/>
                  <a:gd name="connsiteY623" fmla="*/ 40862 h 855479"/>
                  <a:gd name="connsiteX624" fmla="*/ 1052594 w 3394273"/>
                  <a:gd name="connsiteY624" fmla="*/ 66729 h 855479"/>
                  <a:gd name="connsiteX625" fmla="*/ 1076340 w 3394273"/>
                  <a:gd name="connsiteY625" fmla="*/ 107856 h 855479"/>
                  <a:gd name="connsiteX626" fmla="*/ 1063302 w 3394273"/>
                  <a:gd name="connsiteY626" fmla="*/ 156514 h 855479"/>
                  <a:gd name="connsiteX627" fmla="*/ 1022174 w 3394273"/>
                  <a:gd name="connsiteY627" fmla="*/ 180258 h 855479"/>
                  <a:gd name="connsiteX628" fmla="*/ 925637 w 3394273"/>
                  <a:gd name="connsiteY628" fmla="*/ 154391 h 855479"/>
                  <a:gd name="connsiteX629" fmla="*/ 901893 w 3394273"/>
                  <a:gd name="connsiteY629" fmla="*/ 113264 h 855479"/>
                  <a:gd name="connsiteX630" fmla="*/ 914930 w 3394273"/>
                  <a:gd name="connsiteY630" fmla="*/ 64608 h 855479"/>
                  <a:gd name="connsiteX631" fmla="*/ 942749 w 3394273"/>
                  <a:gd name="connsiteY631" fmla="*/ 40028 h 855479"/>
                  <a:gd name="connsiteX632" fmla="*/ 3013840 w 3394273"/>
                  <a:gd name="connsiteY632" fmla="*/ 33918 h 855479"/>
                  <a:gd name="connsiteX633" fmla="*/ 3122005 w 3394273"/>
                  <a:gd name="connsiteY633" fmla="*/ 62900 h 855479"/>
                  <a:gd name="connsiteX634" fmla="*/ 3136555 w 3394273"/>
                  <a:gd name="connsiteY634" fmla="*/ 88102 h 855479"/>
                  <a:gd name="connsiteX635" fmla="*/ 3128567 w 3394273"/>
                  <a:gd name="connsiteY635" fmla="*/ 117917 h 855479"/>
                  <a:gd name="connsiteX636" fmla="*/ 3103364 w 3394273"/>
                  <a:gd name="connsiteY636" fmla="*/ 132467 h 855479"/>
                  <a:gd name="connsiteX637" fmla="*/ 2995201 w 3394273"/>
                  <a:gd name="connsiteY637" fmla="*/ 103485 h 855479"/>
                  <a:gd name="connsiteX638" fmla="*/ 2980650 w 3394273"/>
                  <a:gd name="connsiteY638" fmla="*/ 78283 h 855479"/>
                  <a:gd name="connsiteX639" fmla="*/ 2988639 w 3394273"/>
                  <a:gd name="connsiteY639" fmla="*/ 48468 h 855479"/>
                  <a:gd name="connsiteX640" fmla="*/ 3013840 w 3394273"/>
                  <a:gd name="connsiteY640" fmla="*/ 33918 h 855479"/>
                  <a:gd name="connsiteX641" fmla="*/ 1495541 w 3394273"/>
                  <a:gd name="connsiteY641" fmla="*/ 15028 h 855479"/>
                  <a:gd name="connsiteX642" fmla="*/ 1518396 w 3394273"/>
                  <a:gd name="connsiteY642" fmla="*/ 16460 h 855479"/>
                  <a:gd name="connsiteX643" fmla="*/ 1604092 w 3394273"/>
                  <a:gd name="connsiteY643" fmla="*/ 39423 h 855479"/>
                  <a:gd name="connsiteX644" fmla="*/ 1644870 w 3394273"/>
                  <a:gd name="connsiteY644" fmla="*/ 110051 h 855479"/>
                  <a:gd name="connsiteX645" fmla="*/ 1622481 w 3394273"/>
                  <a:gd name="connsiteY645" fmla="*/ 193610 h 855479"/>
                  <a:gd name="connsiteX646" fmla="*/ 1551852 w 3394273"/>
                  <a:gd name="connsiteY646" fmla="*/ 234387 h 855479"/>
                  <a:gd name="connsiteX647" fmla="*/ 1466156 w 3394273"/>
                  <a:gd name="connsiteY647" fmla="*/ 211425 h 855479"/>
                  <a:gd name="connsiteX648" fmla="*/ 1425378 w 3394273"/>
                  <a:gd name="connsiteY648" fmla="*/ 140796 h 855479"/>
                  <a:gd name="connsiteX649" fmla="*/ 1447767 w 3394273"/>
                  <a:gd name="connsiteY649" fmla="*/ 57238 h 855479"/>
                  <a:gd name="connsiteX650" fmla="*/ 1495541 w 3394273"/>
                  <a:gd name="connsiteY650" fmla="*/ 15028 h 855479"/>
                  <a:gd name="connsiteX651" fmla="*/ 2526578 w 3394273"/>
                  <a:gd name="connsiteY651" fmla="*/ 9128 h 855479"/>
                  <a:gd name="connsiteX652" fmla="*/ 2549845 w 3394273"/>
                  <a:gd name="connsiteY652" fmla="*/ 10587 h 855479"/>
                  <a:gd name="connsiteX653" fmla="*/ 2649082 w 3394273"/>
                  <a:gd name="connsiteY653" fmla="*/ 37177 h 855479"/>
                  <a:gd name="connsiteX654" fmla="*/ 2690592 w 3394273"/>
                  <a:gd name="connsiteY654" fmla="*/ 109076 h 855479"/>
                  <a:gd name="connsiteX655" fmla="*/ 2667801 w 3394273"/>
                  <a:gd name="connsiteY655" fmla="*/ 194135 h 855479"/>
                  <a:gd name="connsiteX656" fmla="*/ 2595902 w 3394273"/>
                  <a:gd name="connsiteY656" fmla="*/ 235646 h 855479"/>
                  <a:gd name="connsiteX657" fmla="*/ 2496666 w 3394273"/>
                  <a:gd name="connsiteY657" fmla="*/ 209056 h 855479"/>
                  <a:gd name="connsiteX658" fmla="*/ 2455155 w 3394273"/>
                  <a:gd name="connsiteY658" fmla="*/ 137157 h 855479"/>
                  <a:gd name="connsiteX659" fmla="*/ 2477946 w 3394273"/>
                  <a:gd name="connsiteY659" fmla="*/ 52097 h 855479"/>
                  <a:gd name="connsiteX660" fmla="*/ 2526578 w 3394273"/>
                  <a:gd name="connsiteY660" fmla="*/ 9128 h 855479"/>
                  <a:gd name="connsiteX661" fmla="*/ 255154 w 3394273"/>
                  <a:gd name="connsiteY661" fmla="*/ 6721 h 855479"/>
                  <a:gd name="connsiteX662" fmla="*/ 335332 w 3394273"/>
                  <a:gd name="connsiteY662" fmla="*/ 28205 h 855479"/>
                  <a:gd name="connsiteX663" fmla="*/ 376110 w 3394273"/>
                  <a:gd name="connsiteY663" fmla="*/ 98834 h 855479"/>
                  <a:gd name="connsiteX664" fmla="*/ 353720 w 3394273"/>
                  <a:gd name="connsiteY664" fmla="*/ 182391 h 855479"/>
                  <a:gd name="connsiteX665" fmla="*/ 283092 w 3394273"/>
                  <a:gd name="connsiteY665" fmla="*/ 223169 h 855479"/>
                  <a:gd name="connsiteX666" fmla="*/ 197396 w 3394273"/>
                  <a:gd name="connsiteY666" fmla="*/ 200207 h 855479"/>
                  <a:gd name="connsiteX667" fmla="*/ 197042 w 3394273"/>
                  <a:gd name="connsiteY667" fmla="*/ 200031 h 855479"/>
                  <a:gd name="connsiteX668" fmla="*/ 3137099 w 3394273"/>
                  <a:gd name="connsiteY668" fmla="*/ 1 h 855479"/>
                  <a:gd name="connsiteX669" fmla="*/ 3146075 w 3394273"/>
                  <a:gd name="connsiteY669" fmla="*/ 29859 h 855479"/>
                  <a:gd name="connsiteX670" fmla="*/ 3061709 w 3394273"/>
                  <a:gd name="connsiteY670" fmla="*/ 7253 h 855479"/>
                  <a:gd name="connsiteX671" fmla="*/ 3047106 w 3394273"/>
                  <a:gd name="connsiteY671" fmla="*/ 1 h 855479"/>
                  <a:gd name="connsiteX672" fmla="*/ 1354120 w 3394273"/>
                  <a:gd name="connsiteY672" fmla="*/ 1 h 855479"/>
                  <a:gd name="connsiteX673" fmla="*/ 1423697 w 3394273"/>
                  <a:gd name="connsiteY673" fmla="*/ 1 h 855479"/>
                  <a:gd name="connsiteX674" fmla="*/ 1424955 w 3394273"/>
                  <a:gd name="connsiteY674" fmla="*/ 965 h 855479"/>
                  <a:gd name="connsiteX675" fmla="*/ 1427093 w 3394273"/>
                  <a:gd name="connsiteY675" fmla="*/ 17213 h 855479"/>
                  <a:gd name="connsiteX676" fmla="*/ 1415231 w 3394273"/>
                  <a:gd name="connsiteY676" fmla="*/ 61485 h 855479"/>
                  <a:gd name="connsiteX677" fmla="*/ 1389007 w 3394273"/>
                  <a:gd name="connsiteY677" fmla="*/ 76626 h 855479"/>
                  <a:gd name="connsiteX678" fmla="*/ 1357983 w 3394273"/>
                  <a:gd name="connsiteY678" fmla="*/ 68313 h 855479"/>
                  <a:gd name="connsiteX679" fmla="*/ 1342842 w 3394273"/>
                  <a:gd name="connsiteY679" fmla="*/ 42089 h 855479"/>
                  <a:gd name="connsiteX680" fmla="*/ 2803111 w 3394273"/>
                  <a:gd name="connsiteY680" fmla="*/ 0 h 855479"/>
                  <a:gd name="connsiteX681" fmla="*/ 2966702 w 3394273"/>
                  <a:gd name="connsiteY681" fmla="*/ 1 h 855479"/>
                  <a:gd name="connsiteX682" fmla="*/ 2952064 w 3394273"/>
                  <a:gd name="connsiteY682" fmla="*/ 54631 h 855479"/>
                  <a:gd name="connsiteX683" fmla="*/ 2900457 w 3394273"/>
                  <a:gd name="connsiteY683" fmla="*/ 84426 h 855479"/>
                  <a:gd name="connsiteX684" fmla="*/ 2829227 w 3394273"/>
                  <a:gd name="connsiteY684" fmla="*/ 65340 h 855479"/>
                  <a:gd name="connsiteX685" fmla="*/ 2799432 w 3394273"/>
                  <a:gd name="connsiteY685" fmla="*/ 13733 h 855479"/>
                  <a:gd name="connsiteX686" fmla="*/ 2778477 w 3394273"/>
                  <a:gd name="connsiteY686" fmla="*/ 0 h 855479"/>
                  <a:gd name="connsiteX687" fmla="*/ 2754191 w 3394273"/>
                  <a:gd name="connsiteY687" fmla="*/ 31650 h 855479"/>
                  <a:gd name="connsiteX688" fmla="*/ 2709644 w 3394273"/>
                  <a:gd name="connsiteY688" fmla="*/ 37514 h 855479"/>
                  <a:gd name="connsiteX689" fmla="*/ 2610408 w 3394273"/>
                  <a:gd name="connsiteY689" fmla="*/ 10924 h 855479"/>
                  <a:gd name="connsiteX690" fmla="*/ 2589530 w 3394273"/>
                  <a:gd name="connsiteY690" fmla="*/ 554 h 855479"/>
                  <a:gd name="connsiteX691" fmla="*/ 2589049 w 3394273"/>
                  <a:gd name="connsiteY691" fmla="*/ 1 h 855479"/>
                  <a:gd name="connsiteX692" fmla="*/ 1611878 w 3394273"/>
                  <a:gd name="connsiteY692" fmla="*/ 0 h 855479"/>
                  <a:gd name="connsiteX693" fmla="*/ 1740338 w 3394273"/>
                  <a:gd name="connsiteY693" fmla="*/ 0 h 855479"/>
                  <a:gd name="connsiteX694" fmla="*/ 1739164 w 3394273"/>
                  <a:gd name="connsiteY694" fmla="*/ 4382 h 855479"/>
                  <a:gd name="connsiteX695" fmla="*/ 1690963 w 3394273"/>
                  <a:gd name="connsiteY695" fmla="*/ 32210 h 855479"/>
                  <a:gd name="connsiteX696" fmla="*/ 1633941 w 3394273"/>
                  <a:gd name="connsiteY696" fmla="*/ 16931 h 855479"/>
                  <a:gd name="connsiteX697" fmla="*/ 1316683 w 3394273"/>
                  <a:gd name="connsiteY697" fmla="*/ 0 h 855479"/>
                  <a:gd name="connsiteX698" fmla="*/ 1302858 w 3394273"/>
                  <a:gd name="connsiteY698" fmla="*/ 51596 h 855479"/>
                  <a:gd name="connsiteX699" fmla="*/ 1251251 w 3394273"/>
                  <a:gd name="connsiteY699" fmla="*/ 81392 h 855479"/>
                  <a:gd name="connsiteX700" fmla="*/ 1180022 w 3394273"/>
                  <a:gd name="connsiteY700" fmla="*/ 62306 h 855479"/>
                  <a:gd name="connsiteX701" fmla="*/ 1150225 w 3394273"/>
                  <a:gd name="connsiteY701" fmla="*/ 10698 h 855479"/>
                  <a:gd name="connsiteX702" fmla="*/ 1153091 w 3394273"/>
                  <a:gd name="connsiteY702" fmla="*/ 1 h 855479"/>
                  <a:gd name="connsiteX703" fmla="*/ 945319 w 3394273"/>
                  <a:gd name="connsiteY703" fmla="*/ 0 h 855479"/>
                  <a:gd name="connsiteX704" fmla="*/ 1126941 w 3394273"/>
                  <a:gd name="connsiteY704" fmla="*/ 1 h 855479"/>
                  <a:gd name="connsiteX705" fmla="*/ 1104985 w 3394273"/>
                  <a:gd name="connsiteY705" fmla="*/ 28616 h 855479"/>
                  <a:gd name="connsiteX706" fmla="*/ 1060438 w 3394273"/>
                  <a:gd name="connsiteY706" fmla="*/ 34479 h 855479"/>
                  <a:gd name="connsiteX707" fmla="*/ 961202 w 3394273"/>
                  <a:gd name="connsiteY707" fmla="*/ 7889 h 855479"/>
                  <a:gd name="connsiteX708" fmla="*/ 407681 w 3394273"/>
                  <a:gd name="connsiteY708" fmla="*/ 0 h 855479"/>
                  <a:gd name="connsiteX709" fmla="*/ 630540 w 3394273"/>
                  <a:gd name="connsiteY709" fmla="*/ 1 h 855479"/>
                  <a:gd name="connsiteX710" fmla="*/ 618661 w 3394273"/>
                  <a:gd name="connsiteY710" fmla="*/ 44336 h 855479"/>
                  <a:gd name="connsiteX711" fmla="*/ 546762 w 3394273"/>
                  <a:gd name="connsiteY711" fmla="*/ 85845 h 855479"/>
                  <a:gd name="connsiteX712" fmla="*/ 447527 w 3394273"/>
                  <a:gd name="connsiteY712" fmla="*/ 59255 h 855479"/>
                  <a:gd name="connsiteX713" fmla="*/ 411881 w 3394273"/>
                  <a:gd name="connsiteY713" fmla="*/ 31903 h 855479"/>
                  <a:gd name="connsiteX714" fmla="*/ 2408337 w 3394273"/>
                  <a:gd name="connsiteY714" fmla="*/ 0 h 855479"/>
                  <a:gd name="connsiteX715" fmla="*/ 2409494 w 3394273"/>
                  <a:gd name="connsiteY715" fmla="*/ 310 h 855479"/>
                  <a:gd name="connsiteX716" fmla="*/ 2437322 w 3394273"/>
                  <a:gd name="connsiteY716" fmla="*/ 48510 h 855479"/>
                  <a:gd name="connsiteX717" fmla="*/ 2421619 w 3394273"/>
                  <a:gd name="connsiteY717" fmla="*/ 107117 h 855479"/>
                  <a:gd name="connsiteX718" fmla="*/ 2373418 w 3394273"/>
                  <a:gd name="connsiteY718" fmla="*/ 134945 h 855479"/>
                  <a:gd name="connsiteX719" fmla="*/ 2316395 w 3394273"/>
                  <a:gd name="connsiteY719" fmla="*/ 119665 h 855479"/>
                  <a:gd name="connsiteX720" fmla="*/ 2288567 w 3394273"/>
                  <a:gd name="connsiteY720" fmla="*/ 71466 h 855479"/>
                  <a:gd name="connsiteX721" fmla="*/ 2304271 w 3394273"/>
                  <a:gd name="connsiteY721" fmla="*/ 12859 h 855479"/>
                  <a:gd name="connsiteX722" fmla="*/ 2312301 w 3394273"/>
                  <a:gd name="connsiteY722" fmla="*/ 0 h 855479"/>
                  <a:gd name="connsiteX723" fmla="*/ 2280560 w 3394273"/>
                  <a:gd name="connsiteY723" fmla="*/ 0 h 855479"/>
                  <a:gd name="connsiteX724" fmla="*/ 2267867 w 3394273"/>
                  <a:gd name="connsiteY724" fmla="*/ 47370 h 855479"/>
                  <a:gd name="connsiteX725" fmla="*/ 2195968 w 3394273"/>
                  <a:gd name="connsiteY725" fmla="*/ 88880 h 855479"/>
                  <a:gd name="connsiteX726" fmla="*/ 2096732 w 3394273"/>
                  <a:gd name="connsiteY726" fmla="*/ 62290 h 855479"/>
                  <a:gd name="connsiteX727" fmla="*/ 2061086 w 3394273"/>
                  <a:gd name="connsiteY727" fmla="*/ 34938 h 855479"/>
                  <a:gd name="connsiteX728" fmla="*/ 2056486 w 3394273"/>
                  <a:gd name="connsiteY728" fmla="*/ 1 h 855479"/>
                  <a:gd name="connsiteX729" fmla="*/ 1789518 w 3394273"/>
                  <a:gd name="connsiteY729" fmla="*/ 0 h 855479"/>
                  <a:gd name="connsiteX730" fmla="*/ 2027570 w 3394273"/>
                  <a:gd name="connsiteY730" fmla="*/ 1 h 855479"/>
                  <a:gd name="connsiteX731" fmla="*/ 2029715 w 3394273"/>
                  <a:gd name="connsiteY731" fmla="*/ 16292 h 855479"/>
                  <a:gd name="connsiteX732" fmla="*/ 2011772 w 3394273"/>
                  <a:gd name="connsiteY732" fmla="*/ 83254 h 855479"/>
                  <a:gd name="connsiteX733" fmla="*/ 1955170 w 3394273"/>
                  <a:gd name="connsiteY733" fmla="*/ 115933 h 855479"/>
                  <a:gd name="connsiteX734" fmla="*/ 1816272 w 3394273"/>
                  <a:gd name="connsiteY734" fmla="*/ 78716 h 855479"/>
                  <a:gd name="connsiteX735" fmla="*/ 1783593 w 3394273"/>
                  <a:gd name="connsiteY735" fmla="*/ 22114 h 855479"/>
                  <a:gd name="connsiteX736" fmla="*/ 782981 w 3394273"/>
                  <a:gd name="connsiteY736" fmla="*/ 0 h 855479"/>
                  <a:gd name="connsiteX737" fmla="*/ 876869 w 3394273"/>
                  <a:gd name="connsiteY737" fmla="*/ 25158 h 855479"/>
                  <a:gd name="connsiteX738" fmla="*/ 888881 w 3394273"/>
                  <a:gd name="connsiteY738" fmla="*/ 45961 h 855479"/>
                  <a:gd name="connsiteX739" fmla="*/ 882285 w 3394273"/>
                  <a:gd name="connsiteY739" fmla="*/ 70573 h 855479"/>
                  <a:gd name="connsiteX740" fmla="*/ 861482 w 3394273"/>
                  <a:gd name="connsiteY740" fmla="*/ 82584 h 855479"/>
                  <a:gd name="connsiteX741" fmla="*/ 689750 w 3394273"/>
                  <a:gd name="connsiteY741" fmla="*/ 36567 h 855479"/>
                  <a:gd name="connsiteX742" fmla="*/ 677738 w 3394273"/>
                  <a:gd name="connsiteY742" fmla="*/ 15764 h 855479"/>
                  <a:gd name="connsiteX743" fmla="*/ 681962 w 3394273"/>
                  <a:gd name="connsiteY743" fmla="*/ 0 h 85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</a:cxnLst>
                <a:rect l="l" t="t" r="r" b="b"/>
                <a:pathLst>
                  <a:path w="3394273" h="855479">
                    <a:moveTo>
                      <a:pt x="2579052" y="852687"/>
                    </a:moveTo>
                    <a:cubicBezTo>
                      <a:pt x="2584116" y="851983"/>
                      <a:pt x="2589401" y="852258"/>
                      <a:pt x="2594650" y="853665"/>
                    </a:cubicBezTo>
                    <a:lnTo>
                      <a:pt x="2601419" y="855478"/>
                    </a:lnTo>
                    <a:lnTo>
                      <a:pt x="2572920" y="855478"/>
                    </a:lnTo>
                    <a:close/>
                    <a:moveTo>
                      <a:pt x="4121" y="841774"/>
                    </a:moveTo>
                    <a:lnTo>
                      <a:pt x="5924" y="855479"/>
                    </a:lnTo>
                    <a:lnTo>
                      <a:pt x="0" y="855479"/>
                    </a:lnTo>
                    <a:close/>
                    <a:moveTo>
                      <a:pt x="99536" y="813404"/>
                    </a:moveTo>
                    <a:cubicBezTo>
                      <a:pt x="106162" y="812481"/>
                      <a:pt x="113078" y="812843"/>
                      <a:pt x="119947" y="814682"/>
                    </a:cubicBezTo>
                    <a:lnTo>
                      <a:pt x="260728" y="852405"/>
                    </a:lnTo>
                    <a:lnTo>
                      <a:pt x="266915" y="855478"/>
                    </a:lnTo>
                    <a:lnTo>
                      <a:pt x="55697" y="855478"/>
                    </a:lnTo>
                    <a:lnTo>
                      <a:pt x="56871" y="851100"/>
                    </a:lnTo>
                    <a:cubicBezTo>
                      <a:pt x="62393" y="830495"/>
                      <a:pt x="79657" y="816171"/>
                      <a:pt x="99536" y="813404"/>
                    </a:cubicBezTo>
                    <a:close/>
                    <a:moveTo>
                      <a:pt x="967957" y="808784"/>
                    </a:moveTo>
                    <a:cubicBezTo>
                      <a:pt x="975510" y="807732"/>
                      <a:pt x="983394" y="808144"/>
                      <a:pt x="991223" y="810242"/>
                    </a:cubicBezTo>
                    <a:lnTo>
                      <a:pt x="1090459" y="836833"/>
                    </a:lnTo>
                    <a:cubicBezTo>
                      <a:pt x="1098289" y="838931"/>
                      <a:pt x="1105322" y="842515"/>
                      <a:pt x="1111337" y="847203"/>
                    </a:cubicBezTo>
                    <a:lnTo>
                      <a:pt x="1118535" y="855479"/>
                    </a:lnTo>
                    <a:lnTo>
                      <a:pt x="918327" y="855479"/>
                    </a:lnTo>
                    <a:lnTo>
                      <a:pt x="919325" y="851754"/>
                    </a:lnTo>
                    <a:cubicBezTo>
                      <a:pt x="925618" y="828265"/>
                      <a:pt x="945298" y="811939"/>
                      <a:pt x="967957" y="808784"/>
                    </a:cubicBezTo>
                    <a:close/>
                    <a:moveTo>
                      <a:pt x="395578" y="808783"/>
                    </a:moveTo>
                    <a:cubicBezTo>
                      <a:pt x="403132" y="807731"/>
                      <a:pt x="411016" y="808144"/>
                      <a:pt x="418845" y="810241"/>
                    </a:cubicBezTo>
                    <a:lnTo>
                      <a:pt x="518077" y="836833"/>
                    </a:lnTo>
                    <a:cubicBezTo>
                      <a:pt x="525906" y="838930"/>
                      <a:pt x="532940" y="842515"/>
                      <a:pt x="538956" y="847203"/>
                    </a:cubicBezTo>
                    <a:lnTo>
                      <a:pt x="546153" y="855479"/>
                    </a:lnTo>
                    <a:lnTo>
                      <a:pt x="345948" y="855479"/>
                    </a:lnTo>
                    <a:lnTo>
                      <a:pt x="346947" y="851752"/>
                    </a:lnTo>
                    <a:cubicBezTo>
                      <a:pt x="353241" y="828264"/>
                      <a:pt x="372921" y="811938"/>
                      <a:pt x="395578" y="808783"/>
                    </a:cubicBezTo>
                    <a:close/>
                    <a:moveTo>
                      <a:pt x="3092877" y="790472"/>
                    </a:moveTo>
                    <a:cubicBezTo>
                      <a:pt x="3098298" y="789716"/>
                      <a:pt x="3103957" y="790013"/>
                      <a:pt x="3109577" y="791519"/>
                    </a:cubicBezTo>
                    <a:lnTo>
                      <a:pt x="3180806" y="810604"/>
                    </a:lnTo>
                    <a:cubicBezTo>
                      <a:pt x="3192046" y="813615"/>
                      <a:pt x="3201000" y="820898"/>
                      <a:pt x="3206393" y="830237"/>
                    </a:cubicBezTo>
                    <a:lnTo>
                      <a:pt x="3209715" y="855479"/>
                    </a:lnTo>
                    <a:lnTo>
                      <a:pt x="3048816" y="855478"/>
                    </a:lnTo>
                    <a:lnTo>
                      <a:pt x="3057970" y="821314"/>
                    </a:lnTo>
                    <a:cubicBezTo>
                      <a:pt x="3062487" y="804455"/>
                      <a:pt x="3076613" y="792736"/>
                      <a:pt x="3092877" y="790472"/>
                    </a:cubicBezTo>
                    <a:close/>
                    <a:moveTo>
                      <a:pt x="2082000" y="789958"/>
                    </a:moveTo>
                    <a:cubicBezTo>
                      <a:pt x="2087946" y="789131"/>
                      <a:pt x="2094152" y="789454"/>
                      <a:pt x="2100316" y="791106"/>
                    </a:cubicBezTo>
                    <a:lnTo>
                      <a:pt x="2239214" y="828324"/>
                    </a:lnTo>
                    <a:cubicBezTo>
                      <a:pt x="2251541" y="831627"/>
                      <a:pt x="2261363" y="839614"/>
                      <a:pt x="2267276" y="849856"/>
                    </a:cubicBezTo>
                    <a:lnTo>
                      <a:pt x="2268016" y="855478"/>
                    </a:lnTo>
                    <a:lnTo>
                      <a:pt x="2035222" y="855479"/>
                    </a:lnTo>
                    <a:lnTo>
                      <a:pt x="2043714" y="823785"/>
                    </a:lnTo>
                    <a:cubicBezTo>
                      <a:pt x="2048669" y="805294"/>
                      <a:pt x="2064161" y="792442"/>
                      <a:pt x="2082000" y="789958"/>
                    </a:cubicBezTo>
                    <a:close/>
                    <a:moveTo>
                      <a:pt x="804555" y="762953"/>
                    </a:moveTo>
                    <a:cubicBezTo>
                      <a:pt x="809483" y="762268"/>
                      <a:pt x="814625" y="762536"/>
                      <a:pt x="819731" y="763904"/>
                    </a:cubicBezTo>
                    <a:lnTo>
                      <a:pt x="875217" y="778772"/>
                    </a:lnTo>
                    <a:cubicBezTo>
                      <a:pt x="895644" y="784245"/>
                      <a:pt x="907767" y="805242"/>
                      <a:pt x="902294" y="825671"/>
                    </a:cubicBezTo>
                    <a:lnTo>
                      <a:pt x="894307" y="855478"/>
                    </a:lnTo>
                    <a:lnTo>
                      <a:pt x="755550" y="855478"/>
                    </a:lnTo>
                    <a:lnTo>
                      <a:pt x="772832" y="790982"/>
                    </a:lnTo>
                    <a:cubicBezTo>
                      <a:pt x="776938" y="775660"/>
                      <a:pt x="789775" y="765011"/>
                      <a:pt x="804555" y="762953"/>
                    </a:cubicBezTo>
                    <a:close/>
                    <a:moveTo>
                      <a:pt x="1896597" y="749953"/>
                    </a:moveTo>
                    <a:cubicBezTo>
                      <a:pt x="1901660" y="749248"/>
                      <a:pt x="1906946" y="749523"/>
                      <a:pt x="1912195" y="750929"/>
                    </a:cubicBezTo>
                    <a:lnTo>
                      <a:pt x="1969218" y="766209"/>
                    </a:lnTo>
                    <a:cubicBezTo>
                      <a:pt x="1990212" y="771834"/>
                      <a:pt x="2002671" y="793415"/>
                      <a:pt x="1997046" y="814409"/>
                    </a:cubicBezTo>
                    <a:lnTo>
                      <a:pt x="1986041" y="855479"/>
                    </a:lnTo>
                    <a:lnTo>
                      <a:pt x="1850676" y="855479"/>
                    </a:lnTo>
                    <a:lnTo>
                      <a:pt x="1848292" y="837365"/>
                    </a:lnTo>
                    <a:lnTo>
                      <a:pt x="1863995" y="778759"/>
                    </a:lnTo>
                    <a:cubicBezTo>
                      <a:pt x="1868214" y="763012"/>
                      <a:pt x="1881407" y="752068"/>
                      <a:pt x="1896597" y="749953"/>
                    </a:cubicBezTo>
                    <a:close/>
                    <a:moveTo>
                      <a:pt x="2368824" y="730998"/>
                    </a:moveTo>
                    <a:cubicBezTo>
                      <a:pt x="2376376" y="729946"/>
                      <a:pt x="2384261" y="730358"/>
                      <a:pt x="2392090" y="732456"/>
                    </a:cubicBezTo>
                    <a:lnTo>
                      <a:pt x="2491326" y="759046"/>
                    </a:lnTo>
                    <a:cubicBezTo>
                      <a:pt x="2522643" y="767437"/>
                      <a:pt x="2541228" y="799627"/>
                      <a:pt x="2532837" y="830945"/>
                    </a:cubicBezTo>
                    <a:lnTo>
                      <a:pt x="2526263" y="855479"/>
                    </a:lnTo>
                    <a:lnTo>
                      <a:pt x="2298350" y="855478"/>
                    </a:lnTo>
                    <a:lnTo>
                      <a:pt x="2320191" y="773966"/>
                    </a:lnTo>
                    <a:cubicBezTo>
                      <a:pt x="2326485" y="750478"/>
                      <a:pt x="2346165" y="734153"/>
                      <a:pt x="2368824" y="730998"/>
                    </a:cubicBezTo>
                    <a:close/>
                    <a:moveTo>
                      <a:pt x="1397242" y="706049"/>
                    </a:moveTo>
                    <a:cubicBezTo>
                      <a:pt x="1404796" y="704998"/>
                      <a:pt x="1412680" y="705410"/>
                      <a:pt x="1420509" y="707507"/>
                    </a:cubicBezTo>
                    <a:lnTo>
                      <a:pt x="1519745" y="734098"/>
                    </a:lnTo>
                    <a:cubicBezTo>
                      <a:pt x="1551062" y="742489"/>
                      <a:pt x="1569647" y="774679"/>
                      <a:pt x="1561256" y="805996"/>
                    </a:cubicBezTo>
                    <a:lnTo>
                      <a:pt x="1547997" y="855479"/>
                    </a:lnTo>
                    <a:lnTo>
                      <a:pt x="1328637" y="855479"/>
                    </a:lnTo>
                    <a:lnTo>
                      <a:pt x="1325819" y="834078"/>
                    </a:lnTo>
                    <a:lnTo>
                      <a:pt x="1348610" y="749018"/>
                    </a:lnTo>
                    <a:cubicBezTo>
                      <a:pt x="1354904" y="725530"/>
                      <a:pt x="1374584" y="709204"/>
                      <a:pt x="1397242" y="706049"/>
                    </a:cubicBezTo>
                    <a:close/>
                    <a:moveTo>
                      <a:pt x="646783" y="700579"/>
                    </a:moveTo>
                    <a:cubicBezTo>
                      <a:pt x="651709" y="699893"/>
                      <a:pt x="656852" y="700161"/>
                      <a:pt x="661960" y="701530"/>
                    </a:cubicBezTo>
                    <a:lnTo>
                      <a:pt x="717445" y="716397"/>
                    </a:lnTo>
                    <a:cubicBezTo>
                      <a:pt x="737873" y="721872"/>
                      <a:pt x="749996" y="742868"/>
                      <a:pt x="744522" y="763296"/>
                    </a:cubicBezTo>
                    <a:lnTo>
                      <a:pt x="719822" y="855478"/>
                    </a:lnTo>
                    <a:lnTo>
                      <a:pt x="591747" y="855479"/>
                    </a:lnTo>
                    <a:lnTo>
                      <a:pt x="588228" y="828749"/>
                    </a:lnTo>
                    <a:lnTo>
                      <a:pt x="615061" y="728607"/>
                    </a:lnTo>
                    <a:cubicBezTo>
                      <a:pt x="619166" y="713287"/>
                      <a:pt x="632003" y="702637"/>
                      <a:pt x="646783" y="700579"/>
                    </a:cubicBezTo>
                    <a:close/>
                    <a:moveTo>
                      <a:pt x="3112923" y="693413"/>
                    </a:moveTo>
                    <a:lnTo>
                      <a:pt x="3221087" y="722395"/>
                    </a:lnTo>
                    <a:cubicBezTo>
                      <a:pt x="3232065" y="725337"/>
                      <a:pt x="3238579" y="736621"/>
                      <a:pt x="3235638" y="747597"/>
                    </a:cubicBezTo>
                    <a:lnTo>
                      <a:pt x="3227649" y="777413"/>
                    </a:lnTo>
                    <a:cubicBezTo>
                      <a:pt x="3224708" y="788389"/>
                      <a:pt x="3213424" y="794904"/>
                      <a:pt x="3202447" y="791962"/>
                    </a:cubicBezTo>
                    <a:lnTo>
                      <a:pt x="3094282" y="762980"/>
                    </a:lnTo>
                    <a:cubicBezTo>
                      <a:pt x="3083306" y="760038"/>
                      <a:pt x="3076791" y="748755"/>
                      <a:pt x="3079732" y="737778"/>
                    </a:cubicBezTo>
                    <a:lnTo>
                      <a:pt x="3087721" y="707963"/>
                    </a:lnTo>
                    <a:cubicBezTo>
                      <a:pt x="3090662" y="696985"/>
                      <a:pt x="3101946" y="690472"/>
                      <a:pt x="3112923" y="693413"/>
                    </a:cubicBezTo>
                    <a:close/>
                    <a:moveTo>
                      <a:pt x="260910" y="688312"/>
                    </a:moveTo>
                    <a:cubicBezTo>
                      <a:pt x="265975" y="687607"/>
                      <a:pt x="271259" y="687883"/>
                      <a:pt x="276507" y="689289"/>
                    </a:cubicBezTo>
                    <a:lnTo>
                      <a:pt x="333530" y="704568"/>
                    </a:lnTo>
                    <a:cubicBezTo>
                      <a:pt x="354524" y="710194"/>
                      <a:pt x="366984" y="731774"/>
                      <a:pt x="361359" y="752768"/>
                    </a:cubicBezTo>
                    <a:lnTo>
                      <a:pt x="345654" y="811375"/>
                    </a:lnTo>
                    <a:cubicBezTo>
                      <a:pt x="340030" y="832369"/>
                      <a:pt x="318449" y="844828"/>
                      <a:pt x="297454" y="839203"/>
                    </a:cubicBezTo>
                    <a:lnTo>
                      <a:pt x="240433" y="823924"/>
                    </a:lnTo>
                    <a:cubicBezTo>
                      <a:pt x="219438" y="818298"/>
                      <a:pt x="206980" y="796718"/>
                      <a:pt x="212604" y="775724"/>
                    </a:cubicBezTo>
                    <a:lnTo>
                      <a:pt x="228307" y="717117"/>
                    </a:lnTo>
                    <a:cubicBezTo>
                      <a:pt x="232526" y="701372"/>
                      <a:pt x="245720" y="690427"/>
                      <a:pt x="260910" y="688312"/>
                    </a:cubicBezTo>
                    <a:close/>
                    <a:moveTo>
                      <a:pt x="2882501" y="679632"/>
                    </a:moveTo>
                    <a:cubicBezTo>
                      <a:pt x="2890054" y="678580"/>
                      <a:pt x="2897937" y="678992"/>
                      <a:pt x="2905766" y="681089"/>
                    </a:cubicBezTo>
                    <a:lnTo>
                      <a:pt x="3005003" y="707679"/>
                    </a:lnTo>
                    <a:cubicBezTo>
                      <a:pt x="3036320" y="716071"/>
                      <a:pt x="3054905" y="748261"/>
                      <a:pt x="3046513" y="779579"/>
                    </a:cubicBezTo>
                    <a:lnTo>
                      <a:pt x="3026176" y="855479"/>
                    </a:lnTo>
                    <a:lnTo>
                      <a:pt x="2819786" y="855479"/>
                    </a:lnTo>
                    <a:lnTo>
                      <a:pt x="2816941" y="852207"/>
                    </a:lnTo>
                    <a:cubicBezTo>
                      <a:pt x="2809429" y="839196"/>
                      <a:pt x="2806880" y="823319"/>
                      <a:pt x="2811076" y="807660"/>
                    </a:cubicBezTo>
                    <a:lnTo>
                      <a:pt x="2833868" y="722600"/>
                    </a:lnTo>
                    <a:cubicBezTo>
                      <a:pt x="2840161" y="699112"/>
                      <a:pt x="2859842" y="682787"/>
                      <a:pt x="2882501" y="679632"/>
                    </a:cubicBezTo>
                    <a:close/>
                    <a:moveTo>
                      <a:pt x="3333801" y="675961"/>
                    </a:moveTo>
                    <a:lnTo>
                      <a:pt x="3340431" y="676376"/>
                    </a:lnTo>
                    <a:lnTo>
                      <a:pt x="3394273" y="855479"/>
                    </a:lnTo>
                    <a:lnTo>
                      <a:pt x="3274279" y="855478"/>
                    </a:lnTo>
                    <a:lnTo>
                      <a:pt x="3268241" y="848536"/>
                    </a:lnTo>
                    <a:cubicBezTo>
                      <a:pt x="3260730" y="835525"/>
                      <a:pt x="3258181" y="819648"/>
                      <a:pt x="3262377" y="803989"/>
                    </a:cubicBezTo>
                    <a:lnTo>
                      <a:pt x="3285168" y="718930"/>
                    </a:lnTo>
                    <a:cubicBezTo>
                      <a:pt x="3291462" y="695442"/>
                      <a:pt x="3311142" y="679115"/>
                      <a:pt x="3333801" y="675961"/>
                    </a:cubicBezTo>
                    <a:close/>
                    <a:moveTo>
                      <a:pt x="2220535" y="657494"/>
                    </a:moveTo>
                    <a:cubicBezTo>
                      <a:pt x="2224905" y="656887"/>
                      <a:pt x="2229466" y="657124"/>
                      <a:pt x="2233995" y="658338"/>
                    </a:cubicBezTo>
                    <a:lnTo>
                      <a:pt x="2291408" y="673721"/>
                    </a:lnTo>
                    <a:cubicBezTo>
                      <a:pt x="2309526" y="678576"/>
                      <a:pt x="2320278" y="697201"/>
                      <a:pt x="2315424" y="715319"/>
                    </a:cubicBezTo>
                    <a:lnTo>
                      <a:pt x="2302238" y="764530"/>
                    </a:lnTo>
                    <a:cubicBezTo>
                      <a:pt x="2297383" y="782647"/>
                      <a:pt x="2278758" y="793400"/>
                      <a:pt x="2260641" y="788546"/>
                    </a:cubicBezTo>
                    <a:lnTo>
                      <a:pt x="2203228" y="773162"/>
                    </a:lnTo>
                    <a:cubicBezTo>
                      <a:pt x="2185110" y="768307"/>
                      <a:pt x="2174358" y="749683"/>
                      <a:pt x="2179213" y="731565"/>
                    </a:cubicBezTo>
                    <a:lnTo>
                      <a:pt x="2192399" y="682354"/>
                    </a:lnTo>
                    <a:cubicBezTo>
                      <a:pt x="2196040" y="668765"/>
                      <a:pt x="2207425" y="659320"/>
                      <a:pt x="2220535" y="657494"/>
                    </a:cubicBezTo>
                    <a:close/>
                    <a:moveTo>
                      <a:pt x="473720" y="647952"/>
                    </a:moveTo>
                    <a:cubicBezTo>
                      <a:pt x="478783" y="647247"/>
                      <a:pt x="484069" y="647523"/>
                      <a:pt x="489316" y="648929"/>
                    </a:cubicBezTo>
                    <a:lnTo>
                      <a:pt x="546336" y="664208"/>
                    </a:lnTo>
                    <a:cubicBezTo>
                      <a:pt x="567330" y="669834"/>
                      <a:pt x="579789" y="691414"/>
                      <a:pt x="574164" y="712408"/>
                    </a:cubicBezTo>
                    <a:lnTo>
                      <a:pt x="558460" y="771015"/>
                    </a:lnTo>
                    <a:cubicBezTo>
                      <a:pt x="552835" y="792009"/>
                      <a:pt x="531255" y="804468"/>
                      <a:pt x="510260" y="798843"/>
                    </a:cubicBezTo>
                    <a:lnTo>
                      <a:pt x="453241" y="783564"/>
                    </a:lnTo>
                    <a:cubicBezTo>
                      <a:pt x="432247" y="777938"/>
                      <a:pt x="419788" y="756358"/>
                      <a:pt x="425413" y="735364"/>
                    </a:cubicBezTo>
                    <a:lnTo>
                      <a:pt x="441115" y="676758"/>
                    </a:lnTo>
                    <a:cubicBezTo>
                      <a:pt x="445336" y="661012"/>
                      <a:pt x="458530" y="650067"/>
                      <a:pt x="473720" y="647952"/>
                    </a:cubicBezTo>
                    <a:close/>
                    <a:moveTo>
                      <a:pt x="1682683" y="641501"/>
                    </a:moveTo>
                    <a:cubicBezTo>
                      <a:pt x="1690102" y="640468"/>
                      <a:pt x="1697847" y="640872"/>
                      <a:pt x="1705538" y="642934"/>
                    </a:cubicBezTo>
                    <a:lnTo>
                      <a:pt x="1791234" y="665895"/>
                    </a:lnTo>
                    <a:cubicBezTo>
                      <a:pt x="1821997" y="674139"/>
                      <a:pt x="1840254" y="705761"/>
                      <a:pt x="1832011" y="736525"/>
                    </a:cubicBezTo>
                    <a:lnTo>
                      <a:pt x="1809622" y="820082"/>
                    </a:lnTo>
                    <a:cubicBezTo>
                      <a:pt x="1805500" y="835465"/>
                      <a:pt x="1795534" y="847720"/>
                      <a:pt x="1782753" y="855098"/>
                    </a:cubicBezTo>
                    <a:lnTo>
                      <a:pt x="1781650" y="855479"/>
                    </a:lnTo>
                    <a:lnTo>
                      <a:pt x="1718910" y="855478"/>
                    </a:lnTo>
                    <a:lnTo>
                      <a:pt x="1653297" y="837898"/>
                    </a:lnTo>
                    <a:cubicBezTo>
                      <a:pt x="1622534" y="829654"/>
                      <a:pt x="1604277" y="798033"/>
                      <a:pt x="1612520" y="767268"/>
                    </a:cubicBezTo>
                    <a:lnTo>
                      <a:pt x="1634909" y="683712"/>
                    </a:lnTo>
                    <a:cubicBezTo>
                      <a:pt x="1641092" y="660638"/>
                      <a:pt x="1660424" y="644601"/>
                      <a:pt x="1682683" y="641501"/>
                    </a:cubicBezTo>
                    <a:close/>
                    <a:moveTo>
                      <a:pt x="103139" y="633275"/>
                    </a:moveTo>
                    <a:cubicBezTo>
                      <a:pt x="108204" y="632569"/>
                      <a:pt x="113488" y="632846"/>
                      <a:pt x="118737" y="634252"/>
                    </a:cubicBezTo>
                    <a:lnTo>
                      <a:pt x="175759" y="649532"/>
                    </a:lnTo>
                    <a:cubicBezTo>
                      <a:pt x="196753" y="655156"/>
                      <a:pt x="209212" y="676737"/>
                      <a:pt x="203587" y="697732"/>
                    </a:cubicBezTo>
                    <a:lnTo>
                      <a:pt x="187884" y="756337"/>
                    </a:lnTo>
                    <a:cubicBezTo>
                      <a:pt x="182258" y="777332"/>
                      <a:pt x="160678" y="789792"/>
                      <a:pt x="139683" y="784165"/>
                    </a:cubicBezTo>
                    <a:lnTo>
                      <a:pt x="82662" y="768887"/>
                    </a:lnTo>
                    <a:cubicBezTo>
                      <a:pt x="61666" y="763261"/>
                      <a:pt x="49207" y="741681"/>
                      <a:pt x="54833" y="720686"/>
                    </a:cubicBezTo>
                    <a:lnTo>
                      <a:pt x="70535" y="662080"/>
                    </a:lnTo>
                    <a:cubicBezTo>
                      <a:pt x="74755" y="646334"/>
                      <a:pt x="87950" y="635389"/>
                      <a:pt x="103139" y="633275"/>
                    </a:cubicBezTo>
                    <a:close/>
                    <a:moveTo>
                      <a:pt x="1158751" y="632666"/>
                    </a:moveTo>
                    <a:cubicBezTo>
                      <a:pt x="1166303" y="631615"/>
                      <a:pt x="1174187" y="632027"/>
                      <a:pt x="1182016" y="634125"/>
                    </a:cubicBezTo>
                    <a:lnTo>
                      <a:pt x="1281253" y="660715"/>
                    </a:lnTo>
                    <a:cubicBezTo>
                      <a:pt x="1312570" y="669106"/>
                      <a:pt x="1331155" y="701296"/>
                      <a:pt x="1322763" y="732613"/>
                    </a:cubicBezTo>
                    <a:lnTo>
                      <a:pt x="1299971" y="817674"/>
                    </a:lnTo>
                    <a:cubicBezTo>
                      <a:pt x="1295776" y="833333"/>
                      <a:pt x="1285631" y="845808"/>
                      <a:pt x="1272620" y="853319"/>
                    </a:cubicBezTo>
                    <a:lnTo>
                      <a:pt x="1266346" y="855479"/>
                    </a:lnTo>
                    <a:lnTo>
                      <a:pt x="1214244" y="855479"/>
                    </a:lnTo>
                    <a:lnTo>
                      <a:pt x="1128836" y="832594"/>
                    </a:lnTo>
                    <a:cubicBezTo>
                      <a:pt x="1097519" y="824203"/>
                      <a:pt x="1078934" y="792013"/>
                      <a:pt x="1087326" y="760695"/>
                    </a:cubicBezTo>
                    <a:lnTo>
                      <a:pt x="1110118" y="675635"/>
                    </a:lnTo>
                    <a:cubicBezTo>
                      <a:pt x="1116411" y="652148"/>
                      <a:pt x="1136091" y="635822"/>
                      <a:pt x="1158751" y="632666"/>
                    </a:cubicBezTo>
                    <a:close/>
                    <a:moveTo>
                      <a:pt x="2633000" y="624594"/>
                    </a:moveTo>
                    <a:cubicBezTo>
                      <a:pt x="2640553" y="623542"/>
                      <a:pt x="2648437" y="623955"/>
                      <a:pt x="2656266" y="626052"/>
                    </a:cubicBezTo>
                    <a:lnTo>
                      <a:pt x="2755502" y="652643"/>
                    </a:lnTo>
                    <a:cubicBezTo>
                      <a:pt x="2786819" y="661033"/>
                      <a:pt x="2805404" y="693223"/>
                      <a:pt x="2797013" y="724540"/>
                    </a:cubicBezTo>
                    <a:lnTo>
                      <a:pt x="2774221" y="809601"/>
                    </a:lnTo>
                    <a:cubicBezTo>
                      <a:pt x="2765830" y="840918"/>
                      <a:pt x="2733640" y="859503"/>
                      <a:pt x="2702322" y="851111"/>
                    </a:cubicBezTo>
                    <a:lnTo>
                      <a:pt x="2603086" y="824521"/>
                    </a:lnTo>
                    <a:cubicBezTo>
                      <a:pt x="2571769" y="816130"/>
                      <a:pt x="2553185" y="783940"/>
                      <a:pt x="2561575" y="752622"/>
                    </a:cubicBezTo>
                    <a:lnTo>
                      <a:pt x="2584367" y="667563"/>
                    </a:lnTo>
                    <a:cubicBezTo>
                      <a:pt x="2590661" y="644075"/>
                      <a:pt x="2610341" y="627749"/>
                      <a:pt x="2633000" y="624594"/>
                    </a:cubicBezTo>
                    <a:close/>
                    <a:moveTo>
                      <a:pt x="1418526" y="591411"/>
                    </a:moveTo>
                    <a:lnTo>
                      <a:pt x="1526690" y="620395"/>
                    </a:lnTo>
                    <a:cubicBezTo>
                      <a:pt x="1537668" y="623335"/>
                      <a:pt x="1544182" y="634619"/>
                      <a:pt x="1541241" y="645596"/>
                    </a:cubicBezTo>
                    <a:lnTo>
                      <a:pt x="1533252" y="675411"/>
                    </a:lnTo>
                    <a:cubicBezTo>
                      <a:pt x="1530310" y="686388"/>
                      <a:pt x="1519028" y="692902"/>
                      <a:pt x="1508050" y="689961"/>
                    </a:cubicBezTo>
                    <a:lnTo>
                      <a:pt x="1399886" y="660978"/>
                    </a:lnTo>
                    <a:cubicBezTo>
                      <a:pt x="1388909" y="658037"/>
                      <a:pt x="1382394" y="646755"/>
                      <a:pt x="1385336" y="635777"/>
                    </a:cubicBezTo>
                    <a:lnTo>
                      <a:pt x="1393324" y="605962"/>
                    </a:lnTo>
                    <a:cubicBezTo>
                      <a:pt x="1396266" y="594985"/>
                      <a:pt x="1407549" y="588471"/>
                      <a:pt x="1418526" y="591411"/>
                    </a:cubicBezTo>
                    <a:close/>
                    <a:moveTo>
                      <a:pt x="2465309" y="584843"/>
                    </a:moveTo>
                    <a:cubicBezTo>
                      <a:pt x="2470373" y="584137"/>
                      <a:pt x="2475658" y="584414"/>
                      <a:pt x="2480906" y="585820"/>
                    </a:cubicBezTo>
                    <a:lnTo>
                      <a:pt x="2537929" y="601099"/>
                    </a:lnTo>
                    <a:cubicBezTo>
                      <a:pt x="2558923" y="606725"/>
                      <a:pt x="2571382" y="628306"/>
                      <a:pt x="2565758" y="649299"/>
                    </a:cubicBezTo>
                    <a:lnTo>
                      <a:pt x="2550054" y="707905"/>
                    </a:lnTo>
                    <a:cubicBezTo>
                      <a:pt x="2544429" y="728900"/>
                      <a:pt x="2522849" y="741359"/>
                      <a:pt x="2501853" y="735734"/>
                    </a:cubicBezTo>
                    <a:lnTo>
                      <a:pt x="2444831" y="720455"/>
                    </a:lnTo>
                    <a:cubicBezTo>
                      <a:pt x="2423837" y="714829"/>
                      <a:pt x="2411378" y="693248"/>
                      <a:pt x="2417003" y="672255"/>
                    </a:cubicBezTo>
                    <a:lnTo>
                      <a:pt x="2432706" y="613649"/>
                    </a:lnTo>
                    <a:cubicBezTo>
                      <a:pt x="2436925" y="597903"/>
                      <a:pt x="2450119" y="586958"/>
                      <a:pt x="2465309" y="584843"/>
                    </a:cubicBezTo>
                    <a:close/>
                    <a:moveTo>
                      <a:pt x="931265" y="566622"/>
                    </a:moveTo>
                    <a:cubicBezTo>
                      <a:pt x="938818" y="565571"/>
                      <a:pt x="946703" y="565983"/>
                      <a:pt x="954531" y="568081"/>
                    </a:cubicBezTo>
                    <a:lnTo>
                      <a:pt x="1053768" y="594671"/>
                    </a:lnTo>
                    <a:cubicBezTo>
                      <a:pt x="1085085" y="603062"/>
                      <a:pt x="1103670" y="635252"/>
                      <a:pt x="1095278" y="666570"/>
                    </a:cubicBezTo>
                    <a:lnTo>
                      <a:pt x="1072486" y="751630"/>
                    </a:lnTo>
                    <a:cubicBezTo>
                      <a:pt x="1064095" y="782947"/>
                      <a:pt x="1031905" y="801531"/>
                      <a:pt x="1000588" y="793140"/>
                    </a:cubicBezTo>
                    <a:lnTo>
                      <a:pt x="901352" y="766550"/>
                    </a:lnTo>
                    <a:cubicBezTo>
                      <a:pt x="870034" y="758159"/>
                      <a:pt x="851450" y="725969"/>
                      <a:pt x="859841" y="694652"/>
                    </a:cubicBezTo>
                    <a:lnTo>
                      <a:pt x="882632" y="609591"/>
                    </a:lnTo>
                    <a:cubicBezTo>
                      <a:pt x="888926" y="586104"/>
                      <a:pt x="908606" y="569777"/>
                      <a:pt x="931265" y="566622"/>
                    </a:cubicBezTo>
                    <a:close/>
                    <a:moveTo>
                      <a:pt x="741560" y="541548"/>
                    </a:moveTo>
                    <a:cubicBezTo>
                      <a:pt x="746623" y="540842"/>
                      <a:pt x="751909" y="541118"/>
                      <a:pt x="757156" y="542525"/>
                    </a:cubicBezTo>
                    <a:lnTo>
                      <a:pt x="814179" y="557804"/>
                    </a:lnTo>
                    <a:cubicBezTo>
                      <a:pt x="835174" y="563429"/>
                      <a:pt x="847633" y="585010"/>
                      <a:pt x="842008" y="606005"/>
                    </a:cubicBezTo>
                    <a:lnTo>
                      <a:pt x="826304" y="664610"/>
                    </a:lnTo>
                    <a:cubicBezTo>
                      <a:pt x="820679" y="685605"/>
                      <a:pt x="799099" y="698064"/>
                      <a:pt x="778105" y="692439"/>
                    </a:cubicBezTo>
                    <a:lnTo>
                      <a:pt x="721082" y="677159"/>
                    </a:lnTo>
                    <a:cubicBezTo>
                      <a:pt x="700087" y="671534"/>
                      <a:pt x="687628" y="649954"/>
                      <a:pt x="693253" y="628959"/>
                    </a:cubicBezTo>
                    <a:lnTo>
                      <a:pt x="708957" y="570353"/>
                    </a:lnTo>
                    <a:cubicBezTo>
                      <a:pt x="713176" y="554606"/>
                      <a:pt x="726369" y="543663"/>
                      <a:pt x="741560" y="541548"/>
                    </a:cubicBezTo>
                    <a:close/>
                    <a:moveTo>
                      <a:pt x="2017120" y="535559"/>
                    </a:moveTo>
                    <a:cubicBezTo>
                      <a:pt x="2024674" y="534508"/>
                      <a:pt x="2032558" y="534920"/>
                      <a:pt x="2040387" y="537017"/>
                    </a:cubicBezTo>
                    <a:lnTo>
                      <a:pt x="2139623" y="563608"/>
                    </a:lnTo>
                    <a:cubicBezTo>
                      <a:pt x="2170941" y="571998"/>
                      <a:pt x="2189526" y="604188"/>
                      <a:pt x="2181134" y="635505"/>
                    </a:cubicBezTo>
                    <a:lnTo>
                      <a:pt x="2158343" y="720565"/>
                    </a:lnTo>
                    <a:cubicBezTo>
                      <a:pt x="2149951" y="751883"/>
                      <a:pt x="2117761" y="770468"/>
                      <a:pt x="2086444" y="762076"/>
                    </a:cubicBezTo>
                    <a:lnTo>
                      <a:pt x="1987207" y="735486"/>
                    </a:lnTo>
                    <a:cubicBezTo>
                      <a:pt x="1955890" y="727095"/>
                      <a:pt x="1937305" y="694905"/>
                      <a:pt x="1945696" y="663587"/>
                    </a:cubicBezTo>
                    <a:lnTo>
                      <a:pt x="1968488" y="578527"/>
                    </a:lnTo>
                    <a:cubicBezTo>
                      <a:pt x="1974782" y="555039"/>
                      <a:pt x="1994462" y="538714"/>
                      <a:pt x="2017120" y="535559"/>
                    </a:cubicBezTo>
                    <a:close/>
                    <a:moveTo>
                      <a:pt x="2747832" y="493115"/>
                    </a:moveTo>
                    <a:cubicBezTo>
                      <a:pt x="2752895" y="492411"/>
                      <a:pt x="2758180" y="492686"/>
                      <a:pt x="2763429" y="494093"/>
                    </a:cubicBezTo>
                    <a:lnTo>
                      <a:pt x="2820451" y="509372"/>
                    </a:lnTo>
                    <a:cubicBezTo>
                      <a:pt x="2841446" y="514997"/>
                      <a:pt x="2853905" y="536577"/>
                      <a:pt x="2848279" y="557572"/>
                    </a:cubicBezTo>
                    <a:lnTo>
                      <a:pt x="2832576" y="616178"/>
                    </a:lnTo>
                    <a:cubicBezTo>
                      <a:pt x="2826950" y="637173"/>
                      <a:pt x="2805370" y="649632"/>
                      <a:pt x="2784376" y="644006"/>
                    </a:cubicBezTo>
                    <a:lnTo>
                      <a:pt x="2727353" y="628727"/>
                    </a:lnTo>
                    <a:cubicBezTo>
                      <a:pt x="2706359" y="623102"/>
                      <a:pt x="2693900" y="601522"/>
                      <a:pt x="2699525" y="580527"/>
                    </a:cubicBezTo>
                    <a:lnTo>
                      <a:pt x="2715229" y="521921"/>
                    </a:lnTo>
                    <a:cubicBezTo>
                      <a:pt x="2719447" y="506175"/>
                      <a:pt x="2732641" y="495230"/>
                      <a:pt x="2747832" y="493115"/>
                    </a:cubicBezTo>
                    <a:close/>
                    <a:moveTo>
                      <a:pt x="2942914" y="487036"/>
                    </a:moveTo>
                    <a:cubicBezTo>
                      <a:pt x="2947840" y="486349"/>
                      <a:pt x="2952982" y="486618"/>
                      <a:pt x="2958090" y="487987"/>
                    </a:cubicBezTo>
                    <a:lnTo>
                      <a:pt x="3013575" y="502854"/>
                    </a:lnTo>
                    <a:cubicBezTo>
                      <a:pt x="3034003" y="508328"/>
                      <a:pt x="3046126" y="529325"/>
                      <a:pt x="3040652" y="549753"/>
                    </a:cubicBezTo>
                    <a:lnTo>
                      <a:pt x="3013819" y="649894"/>
                    </a:lnTo>
                    <a:cubicBezTo>
                      <a:pt x="3008346" y="670322"/>
                      <a:pt x="2987349" y="682444"/>
                      <a:pt x="2966920" y="676971"/>
                    </a:cubicBezTo>
                    <a:lnTo>
                      <a:pt x="2911435" y="662104"/>
                    </a:lnTo>
                    <a:cubicBezTo>
                      <a:pt x="2891007" y="656630"/>
                      <a:pt x="2878885" y="635633"/>
                      <a:pt x="2884358" y="615205"/>
                    </a:cubicBezTo>
                    <a:lnTo>
                      <a:pt x="2911191" y="515064"/>
                    </a:lnTo>
                    <a:cubicBezTo>
                      <a:pt x="2915296" y="499743"/>
                      <a:pt x="2928134" y="489093"/>
                      <a:pt x="2942914" y="487036"/>
                    </a:cubicBezTo>
                    <a:close/>
                    <a:moveTo>
                      <a:pt x="1255385" y="479331"/>
                    </a:moveTo>
                    <a:cubicBezTo>
                      <a:pt x="1260806" y="478577"/>
                      <a:pt x="1266465" y="478872"/>
                      <a:pt x="1272085" y="480378"/>
                    </a:cubicBezTo>
                    <a:lnTo>
                      <a:pt x="1343314" y="499464"/>
                    </a:lnTo>
                    <a:cubicBezTo>
                      <a:pt x="1365793" y="505487"/>
                      <a:pt x="1379133" y="528592"/>
                      <a:pt x="1373109" y="551071"/>
                    </a:cubicBezTo>
                    <a:lnTo>
                      <a:pt x="1356750" y="612125"/>
                    </a:lnTo>
                    <a:cubicBezTo>
                      <a:pt x="1350727" y="634604"/>
                      <a:pt x="1327622" y="647944"/>
                      <a:pt x="1305143" y="641921"/>
                    </a:cubicBezTo>
                    <a:lnTo>
                      <a:pt x="1233914" y="622835"/>
                    </a:lnTo>
                    <a:cubicBezTo>
                      <a:pt x="1211435" y="616812"/>
                      <a:pt x="1198095" y="593707"/>
                      <a:pt x="1204118" y="571228"/>
                    </a:cubicBezTo>
                    <a:lnTo>
                      <a:pt x="1220478" y="510174"/>
                    </a:lnTo>
                    <a:cubicBezTo>
                      <a:pt x="1224995" y="493314"/>
                      <a:pt x="1239120" y="481596"/>
                      <a:pt x="1255385" y="479331"/>
                    </a:cubicBezTo>
                    <a:close/>
                    <a:moveTo>
                      <a:pt x="244512" y="478819"/>
                    </a:moveTo>
                    <a:cubicBezTo>
                      <a:pt x="250458" y="477990"/>
                      <a:pt x="256663" y="478314"/>
                      <a:pt x="262828" y="479966"/>
                    </a:cubicBezTo>
                    <a:lnTo>
                      <a:pt x="401726" y="517184"/>
                    </a:lnTo>
                    <a:cubicBezTo>
                      <a:pt x="426380" y="523790"/>
                      <a:pt x="441011" y="549131"/>
                      <a:pt x="434404" y="573785"/>
                    </a:cubicBezTo>
                    <a:lnTo>
                      <a:pt x="416462" y="640748"/>
                    </a:lnTo>
                    <a:cubicBezTo>
                      <a:pt x="409855" y="665402"/>
                      <a:pt x="384515" y="680033"/>
                      <a:pt x="359861" y="673427"/>
                    </a:cubicBezTo>
                    <a:lnTo>
                      <a:pt x="220963" y="636210"/>
                    </a:lnTo>
                    <a:cubicBezTo>
                      <a:pt x="196308" y="629603"/>
                      <a:pt x="181677" y="604262"/>
                      <a:pt x="188283" y="579608"/>
                    </a:cubicBezTo>
                    <a:lnTo>
                      <a:pt x="206225" y="512645"/>
                    </a:lnTo>
                    <a:cubicBezTo>
                      <a:pt x="211181" y="494154"/>
                      <a:pt x="226673" y="481301"/>
                      <a:pt x="244512" y="478819"/>
                    </a:cubicBezTo>
                    <a:close/>
                    <a:moveTo>
                      <a:pt x="3132000" y="463153"/>
                    </a:moveTo>
                    <a:cubicBezTo>
                      <a:pt x="3139554" y="462101"/>
                      <a:pt x="3147437" y="462513"/>
                      <a:pt x="3155267" y="464611"/>
                    </a:cubicBezTo>
                    <a:lnTo>
                      <a:pt x="3254502" y="491201"/>
                    </a:lnTo>
                    <a:cubicBezTo>
                      <a:pt x="3285820" y="499593"/>
                      <a:pt x="3304405" y="531783"/>
                      <a:pt x="3296014" y="563100"/>
                    </a:cubicBezTo>
                    <a:lnTo>
                      <a:pt x="3273222" y="648160"/>
                    </a:lnTo>
                    <a:cubicBezTo>
                      <a:pt x="3264830" y="679477"/>
                      <a:pt x="3232641" y="698062"/>
                      <a:pt x="3201322" y="689670"/>
                    </a:cubicBezTo>
                    <a:lnTo>
                      <a:pt x="3102087" y="663080"/>
                    </a:lnTo>
                    <a:cubicBezTo>
                      <a:pt x="3070770" y="654689"/>
                      <a:pt x="3052184" y="622498"/>
                      <a:pt x="3060575" y="591181"/>
                    </a:cubicBezTo>
                    <a:lnTo>
                      <a:pt x="3083368" y="506122"/>
                    </a:lnTo>
                    <a:cubicBezTo>
                      <a:pt x="3089662" y="482634"/>
                      <a:pt x="3109341" y="466308"/>
                      <a:pt x="3132000" y="463153"/>
                    </a:cubicBezTo>
                    <a:close/>
                    <a:moveTo>
                      <a:pt x="121218" y="452253"/>
                    </a:moveTo>
                    <a:lnTo>
                      <a:pt x="131730" y="455069"/>
                    </a:lnTo>
                    <a:cubicBezTo>
                      <a:pt x="152724" y="460695"/>
                      <a:pt x="165184" y="482275"/>
                      <a:pt x="159558" y="503269"/>
                    </a:cubicBezTo>
                    <a:lnTo>
                      <a:pt x="143854" y="561874"/>
                    </a:lnTo>
                    <a:cubicBezTo>
                      <a:pt x="138229" y="582869"/>
                      <a:pt x="116649" y="595328"/>
                      <a:pt x="95655" y="589703"/>
                    </a:cubicBezTo>
                    <a:lnTo>
                      <a:pt x="81073" y="585796"/>
                    </a:lnTo>
                    <a:close/>
                    <a:moveTo>
                      <a:pt x="1767072" y="425024"/>
                    </a:moveTo>
                    <a:cubicBezTo>
                      <a:pt x="1774491" y="423990"/>
                      <a:pt x="1782236" y="424395"/>
                      <a:pt x="1789927" y="426456"/>
                    </a:cubicBezTo>
                    <a:lnTo>
                      <a:pt x="1875623" y="449418"/>
                    </a:lnTo>
                    <a:cubicBezTo>
                      <a:pt x="1906387" y="457662"/>
                      <a:pt x="1924643" y="489283"/>
                      <a:pt x="1916400" y="520047"/>
                    </a:cubicBezTo>
                    <a:lnTo>
                      <a:pt x="1894011" y="603605"/>
                    </a:lnTo>
                    <a:cubicBezTo>
                      <a:pt x="1885768" y="634369"/>
                      <a:pt x="1854146" y="652626"/>
                      <a:pt x="1823382" y="644383"/>
                    </a:cubicBezTo>
                    <a:lnTo>
                      <a:pt x="1737686" y="621421"/>
                    </a:lnTo>
                    <a:cubicBezTo>
                      <a:pt x="1706923" y="613177"/>
                      <a:pt x="1688666" y="581556"/>
                      <a:pt x="1696909" y="550791"/>
                    </a:cubicBezTo>
                    <a:lnTo>
                      <a:pt x="1719298" y="467234"/>
                    </a:lnTo>
                    <a:cubicBezTo>
                      <a:pt x="1725481" y="444161"/>
                      <a:pt x="1744813" y="428124"/>
                      <a:pt x="1767072" y="425024"/>
                    </a:cubicBezTo>
                    <a:close/>
                    <a:moveTo>
                      <a:pt x="531331" y="419857"/>
                    </a:moveTo>
                    <a:cubicBezTo>
                      <a:pt x="538885" y="418806"/>
                      <a:pt x="546768" y="419218"/>
                      <a:pt x="554597" y="421316"/>
                    </a:cubicBezTo>
                    <a:lnTo>
                      <a:pt x="653834" y="447907"/>
                    </a:lnTo>
                    <a:cubicBezTo>
                      <a:pt x="685151" y="456297"/>
                      <a:pt x="703736" y="488487"/>
                      <a:pt x="695345" y="519804"/>
                    </a:cubicBezTo>
                    <a:lnTo>
                      <a:pt x="672553" y="604864"/>
                    </a:lnTo>
                    <a:cubicBezTo>
                      <a:pt x="664161" y="636182"/>
                      <a:pt x="631971" y="654767"/>
                      <a:pt x="600654" y="646374"/>
                    </a:cubicBezTo>
                    <a:lnTo>
                      <a:pt x="501418" y="619784"/>
                    </a:lnTo>
                    <a:cubicBezTo>
                      <a:pt x="470104" y="611393"/>
                      <a:pt x="451520" y="579204"/>
                      <a:pt x="459911" y="547887"/>
                    </a:cubicBezTo>
                    <a:lnTo>
                      <a:pt x="482702" y="462826"/>
                    </a:lnTo>
                    <a:cubicBezTo>
                      <a:pt x="488997" y="439338"/>
                      <a:pt x="508673" y="423012"/>
                      <a:pt x="531331" y="419857"/>
                    </a:cubicBezTo>
                    <a:close/>
                    <a:moveTo>
                      <a:pt x="2269759" y="419123"/>
                    </a:moveTo>
                    <a:cubicBezTo>
                      <a:pt x="2277311" y="418072"/>
                      <a:pt x="2285196" y="418483"/>
                      <a:pt x="2293025" y="420582"/>
                    </a:cubicBezTo>
                    <a:lnTo>
                      <a:pt x="2392261" y="447173"/>
                    </a:lnTo>
                    <a:cubicBezTo>
                      <a:pt x="2423578" y="455564"/>
                      <a:pt x="2442163" y="487753"/>
                      <a:pt x="2433772" y="519070"/>
                    </a:cubicBezTo>
                    <a:lnTo>
                      <a:pt x="2410980" y="604131"/>
                    </a:lnTo>
                    <a:cubicBezTo>
                      <a:pt x="2402588" y="635448"/>
                      <a:pt x="2370399" y="654033"/>
                      <a:pt x="2339081" y="645640"/>
                    </a:cubicBezTo>
                    <a:lnTo>
                      <a:pt x="2239846" y="619050"/>
                    </a:lnTo>
                    <a:cubicBezTo>
                      <a:pt x="2208528" y="610659"/>
                      <a:pt x="2189943" y="578470"/>
                      <a:pt x="2198335" y="547153"/>
                    </a:cubicBezTo>
                    <a:lnTo>
                      <a:pt x="2221126" y="462092"/>
                    </a:lnTo>
                    <a:cubicBezTo>
                      <a:pt x="2227420" y="438604"/>
                      <a:pt x="2247100" y="422278"/>
                      <a:pt x="2269759" y="419123"/>
                    </a:cubicBezTo>
                    <a:close/>
                    <a:moveTo>
                      <a:pt x="1275431" y="382272"/>
                    </a:moveTo>
                    <a:lnTo>
                      <a:pt x="1383596" y="411255"/>
                    </a:lnTo>
                    <a:cubicBezTo>
                      <a:pt x="1394572" y="414196"/>
                      <a:pt x="1401087" y="425480"/>
                      <a:pt x="1398146" y="436457"/>
                    </a:cubicBezTo>
                    <a:lnTo>
                      <a:pt x="1390157" y="466272"/>
                    </a:lnTo>
                    <a:cubicBezTo>
                      <a:pt x="1387215" y="477250"/>
                      <a:pt x="1375932" y="483763"/>
                      <a:pt x="1364955" y="480822"/>
                    </a:cubicBezTo>
                    <a:lnTo>
                      <a:pt x="1256791" y="451839"/>
                    </a:lnTo>
                    <a:cubicBezTo>
                      <a:pt x="1245813" y="448898"/>
                      <a:pt x="1239298" y="437615"/>
                      <a:pt x="1242240" y="426637"/>
                    </a:cubicBezTo>
                    <a:lnTo>
                      <a:pt x="1250229" y="396822"/>
                    </a:lnTo>
                    <a:cubicBezTo>
                      <a:pt x="1253170" y="385845"/>
                      <a:pt x="1264454" y="379331"/>
                      <a:pt x="1275431" y="382272"/>
                    </a:cubicBezTo>
                    <a:close/>
                    <a:moveTo>
                      <a:pt x="1045008" y="368491"/>
                    </a:moveTo>
                    <a:cubicBezTo>
                      <a:pt x="1052561" y="367440"/>
                      <a:pt x="1060445" y="367852"/>
                      <a:pt x="1068274" y="369950"/>
                    </a:cubicBezTo>
                    <a:lnTo>
                      <a:pt x="1167509" y="396540"/>
                    </a:lnTo>
                    <a:cubicBezTo>
                      <a:pt x="1198828" y="404931"/>
                      <a:pt x="1217412" y="437121"/>
                      <a:pt x="1209021" y="468438"/>
                    </a:cubicBezTo>
                    <a:lnTo>
                      <a:pt x="1186230" y="553498"/>
                    </a:lnTo>
                    <a:cubicBezTo>
                      <a:pt x="1177837" y="584815"/>
                      <a:pt x="1145647" y="603401"/>
                      <a:pt x="1114330" y="595008"/>
                    </a:cubicBezTo>
                    <a:lnTo>
                      <a:pt x="1015095" y="568418"/>
                    </a:lnTo>
                    <a:cubicBezTo>
                      <a:pt x="983777" y="560027"/>
                      <a:pt x="965192" y="527837"/>
                      <a:pt x="973584" y="496520"/>
                    </a:cubicBezTo>
                    <a:lnTo>
                      <a:pt x="996376" y="411460"/>
                    </a:lnTo>
                    <a:cubicBezTo>
                      <a:pt x="1002668" y="387971"/>
                      <a:pt x="1022349" y="371646"/>
                      <a:pt x="1045008" y="368491"/>
                    </a:cubicBezTo>
                    <a:close/>
                    <a:moveTo>
                      <a:pt x="1496308" y="364821"/>
                    </a:moveTo>
                    <a:cubicBezTo>
                      <a:pt x="1503861" y="363769"/>
                      <a:pt x="1511745" y="364180"/>
                      <a:pt x="1519575" y="366278"/>
                    </a:cubicBezTo>
                    <a:lnTo>
                      <a:pt x="1618810" y="392868"/>
                    </a:lnTo>
                    <a:cubicBezTo>
                      <a:pt x="1650128" y="401260"/>
                      <a:pt x="1668713" y="433450"/>
                      <a:pt x="1660322" y="464767"/>
                    </a:cubicBezTo>
                    <a:lnTo>
                      <a:pt x="1637530" y="549827"/>
                    </a:lnTo>
                    <a:cubicBezTo>
                      <a:pt x="1629139" y="581145"/>
                      <a:pt x="1596949" y="599730"/>
                      <a:pt x="1565631" y="591339"/>
                    </a:cubicBezTo>
                    <a:lnTo>
                      <a:pt x="1466395" y="564747"/>
                    </a:lnTo>
                    <a:cubicBezTo>
                      <a:pt x="1435077" y="556356"/>
                      <a:pt x="1416493" y="524167"/>
                      <a:pt x="1424884" y="492850"/>
                    </a:cubicBezTo>
                    <a:lnTo>
                      <a:pt x="1447676" y="407789"/>
                    </a:lnTo>
                    <a:cubicBezTo>
                      <a:pt x="1453970" y="384301"/>
                      <a:pt x="1473650" y="367975"/>
                      <a:pt x="1496308" y="364821"/>
                    </a:cubicBezTo>
                    <a:close/>
                    <a:moveTo>
                      <a:pt x="2537603" y="364087"/>
                    </a:moveTo>
                    <a:cubicBezTo>
                      <a:pt x="2545156" y="363034"/>
                      <a:pt x="2553039" y="363448"/>
                      <a:pt x="2560869" y="365545"/>
                    </a:cubicBezTo>
                    <a:lnTo>
                      <a:pt x="2660105" y="392136"/>
                    </a:lnTo>
                    <a:cubicBezTo>
                      <a:pt x="2691423" y="400527"/>
                      <a:pt x="2710008" y="432717"/>
                      <a:pt x="2701616" y="464034"/>
                    </a:cubicBezTo>
                    <a:lnTo>
                      <a:pt x="2678825" y="549094"/>
                    </a:lnTo>
                    <a:cubicBezTo>
                      <a:pt x="2670433" y="580411"/>
                      <a:pt x="2638243" y="598996"/>
                      <a:pt x="2606925" y="590604"/>
                    </a:cubicBezTo>
                    <a:lnTo>
                      <a:pt x="2507690" y="564014"/>
                    </a:lnTo>
                    <a:cubicBezTo>
                      <a:pt x="2476372" y="555623"/>
                      <a:pt x="2457787" y="523433"/>
                      <a:pt x="2466179" y="492115"/>
                    </a:cubicBezTo>
                    <a:lnTo>
                      <a:pt x="2488971" y="407056"/>
                    </a:lnTo>
                    <a:cubicBezTo>
                      <a:pt x="2495264" y="383567"/>
                      <a:pt x="2514944" y="367242"/>
                      <a:pt x="2537603" y="364087"/>
                    </a:cubicBezTo>
                    <a:close/>
                    <a:moveTo>
                      <a:pt x="383047" y="346354"/>
                    </a:moveTo>
                    <a:cubicBezTo>
                      <a:pt x="387417" y="345746"/>
                      <a:pt x="391978" y="345983"/>
                      <a:pt x="396507" y="347198"/>
                    </a:cubicBezTo>
                    <a:lnTo>
                      <a:pt x="453920" y="362581"/>
                    </a:lnTo>
                    <a:cubicBezTo>
                      <a:pt x="472038" y="367435"/>
                      <a:pt x="482791" y="386060"/>
                      <a:pt x="477936" y="404178"/>
                    </a:cubicBezTo>
                    <a:lnTo>
                      <a:pt x="464750" y="453390"/>
                    </a:lnTo>
                    <a:cubicBezTo>
                      <a:pt x="459895" y="471507"/>
                      <a:pt x="441270" y="482261"/>
                      <a:pt x="423152" y="477406"/>
                    </a:cubicBezTo>
                    <a:lnTo>
                      <a:pt x="365739" y="462021"/>
                    </a:lnTo>
                    <a:cubicBezTo>
                      <a:pt x="347622" y="457168"/>
                      <a:pt x="336869" y="438543"/>
                      <a:pt x="341723" y="420425"/>
                    </a:cubicBezTo>
                    <a:lnTo>
                      <a:pt x="354910" y="371213"/>
                    </a:lnTo>
                    <a:cubicBezTo>
                      <a:pt x="358551" y="357625"/>
                      <a:pt x="369936" y="348179"/>
                      <a:pt x="383047" y="346354"/>
                    </a:cubicBezTo>
                    <a:close/>
                    <a:moveTo>
                      <a:pt x="2064269" y="314951"/>
                    </a:moveTo>
                    <a:cubicBezTo>
                      <a:pt x="2071690" y="313917"/>
                      <a:pt x="2079434" y="314321"/>
                      <a:pt x="2087125" y="316383"/>
                    </a:cubicBezTo>
                    <a:lnTo>
                      <a:pt x="2172821" y="339345"/>
                    </a:lnTo>
                    <a:cubicBezTo>
                      <a:pt x="2203585" y="347588"/>
                      <a:pt x="2221841" y="379210"/>
                      <a:pt x="2213598" y="409974"/>
                    </a:cubicBezTo>
                    <a:lnTo>
                      <a:pt x="2191210" y="493532"/>
                    </a:lnTo>
                    <a:cubicBezTo>
                      <a:pt x="2182966" y="524295"/>
                      <a:pt x="2151345" y="542553"/>
                      <a:pt x="2120580" y="534310"/>
                    </a:cubicBezTo>
                    <a:lnTo>
                      <a:pt x="2034884" y="511347"/>
                    </a:lnTo>
                    <a:cubicBezTo>
                      <a:pt x="2004120" y="503104"/>
                      <a:pt x="1985863" y="471483"/>
                      <a:pt x="1994108" y="440718"/>
                    </a:cubicBezTo>
                    <a:lnTo>
                      <a:pt x="2016496" y="357159"/>
                    </a:lnTo>
                    <a:cubicBezTo>
                      <a:pt x="2022678" y="334087"/>
                      <a:pt x="2042011" y="318049"/>
                      <a:pt x="2064269" y="314951"/>
                    </a:cubicBezTo>
                    <a:close/>
                    <a:moveTo>
                      <a:pt x="795507" y="313453"/>
                    </a:moveTo>
                    <a:cubicBezTo>
                      <a:pt x="803061" y="312401"/>
                      <a:pt x="810945" y="312814"/>
                      <a:pt x="818773" y="314912"/>
                    </a:cubicBezTo>
                    <a:lnTo>
                      <a:pt x="918010" y="341502"/>
                    </a:lnTo>
                    <a:cubicBezTo>
                      <a:pt x="949327" y="349893"/>
                      <a:pt x="967912" y="382082"/>
                      <a:pt x="959521" y="413400"/>
                    </a:cubicBezTo>
                    <a:lnTo>
                      <a:pt x="936729" y="498460"/>
                    </a:lnTo>
                    <a:cubicBezTo>
                      <a:pt x="928337" y="529778"/>
                      <a:pt x="896147" y="548363"/>
                      <a:pt x="864830" y="539971"/>
                    </a:cubicBezTo>
                    <a:lnTo>
                      <a:pt x="765594" y="513380"/>
                    </a:lnTo>
                    <a:cubicBezTo>
                      <a:pt x="734277" y="504989"/>
                      <a:pt x="715692" y="472800"/>
                      <a:pt x="724083" y="441483"/>
                    </a:cubicBezTo>
                    <a:lnTo>
                      <a:pt x="746875" y="356422"/>
                    </a:lnTo>
                    <a:cubicBezTo>
                      <a:pt x="753169" y="332934"/>
                      <a:pt x="772848" y="316609"/>
                      <a:pt x="795507" y="313453"/>
                    </a:cubicBezTo>
                    <a:close/>
                    <a:moveTo>
                      <a:pt x="3204649" y="300702"/>
                    </a:moveTo>
                    <a:cubicBezTo>
                      <a:pt x="3209609" y="300011"/>
                      <a:pt x="3214785" y="300281"/>
                      <a:pt x="3219926" y="301659"/>
                    </a:cubicBezTo>
                    <a:lnTo>
                      <a:pt x="3228472" y="303948"/>
                    </a:lnTo>
                    <a:lnTo>
                      <a:pt x="3274139" y="455857"/>
                    </a:lnTo>
                    <a:lnTo>
                      <a:pt x="3185008" y="431975"/>
                    </a:lnTo>
                    <a:cubicBezTo>
                      <a:pt x="3164445" y="426465"/>
                      <a:pt x="3152243" y="405329"/>
                      <a:pt x="3157752" y="384767"/>
                    </a:cubicBezTo>
                    <a:lnTo>
                      <a:pt x="3172717" y="328915"/>
                    </a:lnTo>
                    <a:cubicBezTo>
                      <a:pt x="3176850" y="313493"/>
                      <a:pt x="3189772" y="302774"/>
                      <a:pt x="3204649" y="300702"/>
                    </a:cubicBezTo>
                    <a:close/>
                    <a:moveTo>
                      <a:pt x="1850980" y="299122"/>
                    </a:moveTo>
                    <a:lnTo>
                      <a:pt x="1929517" y="320166"/>
                    </a:lnTo>
                    <a:cubicBezTo>
                      <a:pt x="1947393" y="324956"/>
                      <a:pt x="1958000" y="343329"/>
                      <a:pt x="1953210" y="361203"/>
                    </a:cubicBezTo>
                    <a:lnTo>
                      <a:pt x="1940201" y="409753"/>
                    </a:lnTo>
                    <a:cubicBezTo>
                      <a:pt x="1935412" y="427628"/>
                      <a:pt x="1917039" y="438236"/>
                      <a:pt x="1899164" y="433446"/>
                    </a:cubicBezTo>
                    <a:lnTo>
                      <a:pt x="1820626" y="412402"/>
                    </a:lnTo>
                    <a:cubicBezTo>
                      <a:pt x="1802751" y="407612"/>
                      <a:pt x="1792144" y="389240"/>
                      <a:pt x="1796933" y="371364"/>
                    </a:cubicBezTo>
                    <a:lnTo>
                      <a:pt x="1809942" y="322815"/>
                    </a:lnTo>
                    <a:cubicBezTo>
                      <a:pt x="1814732" y="304940"/>
                      <a:pt x="1833104" y="294332"/>
                      <a:pt x="1850980" y="299122"/>
                    </a:cubicBezTo>
                    <a:close/>
                    <a:moveTo>
                      <a:pt x="627818" y="273702"/>
                    </a:moveTo>
                    <a:cubicBezTo>
                      <a:pt x="632880" y="272997"/>
                      <a:pt x="638165" y="273273"/>
                      <a:pt x="643414" y="274679"/>
                    </a:cubicBezTo>
                    <a:lnTo>
                      <a:pt x="700436" y="289959"/>
                    </a:lnTo>
                    <a:cubicBezTo>
                      <a:pt x="721432" y="295585"/>
                      <a:pt x="733891" y="317165"/>
                      <a:pt x="728266" y="338159"/>
                    </a:cubicBezTo>
                    <a:lnTo>
                      <a:pt x="712562" y="396765"/>
                    </a:lnTo>
                    <a:cubicBezTo>
                      <a:pt x="706937" y="417760"/>
                      <a:pt x="685356" y="430219"/>
                      <a:pt x="664361" y="424594"/>
                    </a:cubicBezTo>
                    <a:lnTo>
                      <a:pt x="607339" y="409315"/>
                    </a:lnTo>
                    <a:cubicBezTo>
                      <a:pt x="586345" y="403688"/>
                      <a:pt x="573885" y="382109"/>
                      <a:pt x="579511" y="361115"/>
                    </a:cubicBezTo>
                    <a:lnTo>
                      <a:pt x="595214" y="302508"/>
                    </a:lnTo>
                    <a:cubicBezTo>
                      <a:pt x="599433" y="286762"/>
                      <a:pt x="612626" y="275817"/>
                      <a:pt x="627818" y="273702"/>
                    </a:cubicBezTo>
                    <a:close/>
                    <a:moveTo>
                      <a:pt x="2575960" y="256461"/>
                    </a:moveTo>
                    <a:lnTo>
                      <a:pt x="2655039" y="277650"/>
                    </a:lnTo>
                    <a:cubicBezTo>
                      <a:pt x="2668840" y="281348"/>
                      <a:pt x="2677030" y="295533"/>
                      <a:pt x="2673331" y="309335"/>
                    </a:cubicBezTo>
                    <a:lnTo>
                      <a:pt x="2663288" y="346820"/>
                    </a:lnTo>
                    <a:cubicBezTo>
                      <a:pt x="2659590" y="360622"/>
                      <a:pt x="2645404" y="368812"/>
                      <a:pt x="2631603" y="365114"/>
                    </a:cubicBezTo>
                    <a:lnTo>
                      <a:pt x="2552525" y="343925"/>
                    </a:lnTo>
                    <a:cubicBezTo>
                      <a:pt x="2538723" y="340227"/>
                      <a:pt x="2530534" y="326042"/>
                      <a:pt x="2534232" y="312240"/>
                    </a:cubicBezTo>
                    <a:lnTo>
                      <a:pt x="2544275" y="274755"/>
                    </a:lnTo>
                    <a:cubicBezTo>
                      <a:pt x="2547974" y="260953"/>
                      <a:pt x="2562159" y="252763"/>
                      <a:pt x="2575960" y="256461"/>
                    </a:cubicBezTo>
                    <a:close/>
                    <a:moveTo>
                      <a:pt x="2959115" y="256426"/>
                    </a:moveTo>
                    <a:cubicBezTo>
                      <a:pt x="2966669" y="255375"/>
                      <a:pt x="2974553" y="255786"/>
                      <a:pt x="2982382" y="257884"/>
                    </a:cubicBezTo>
                    <a:lnTo>
                      <a:pt x="3081618" y="284474"/>
                    </a:lnTo>
                    <a:cubicBezTo>
                      <a:pt x="3112935" y="292866"/>
                      <a:pt x="3131520" y="325055"/>
                      <a:pt x="3123129" y="356372"/>
                    </a:cubicBezTo>
                    <a:lnTo>
                      <a:pt x="3100337" y="441433"/>
                    </a:lnTo>
                    <a:cubicBezTo>
                      <a:pt x="3091945" y="472751"/>
                      <a:pt x="3059755" y="491336"/>
                      <a:pt x="3028438" y="482943"/>
                    </a:cubicBezTo>
                    <a:lnTo>
                      <a:pt x="2929202" y="456353"/>
                    </a:lnTo>
                    <a:cubicBezTo>
                      <a:pt x="2897885" y="447962"/>
                      <a:pt x="2879300" y="415771"/>
                      <a:pt x="2887691" y="384455"/>
                    </a:cubicBezTo>
                    <a:lnTo>
                      <a:pt x="2910483" y="299395"/>
                    </a:lnTo>
                    <a:cubicBezTo>
                      <a:pt x="2916777" y="275906"/>
                      <a:pt x="2936457" y="259581"/>
                      <a:pt x="2959115" y="256426"/>
                    </a:cubicBezTo>
                    <a:close/>
                    <a:moveTo>
                      <a:pt x="1531761" y="255811"/>
                    </a:moveTo>
                    <a:lnTo>
                      <a:pt x="1563791" y="264394"/>
                    </a:lnTo>
                    <a:cubicBezTo>
                      <a:pt x="1575584" y="267554"/>
                      <a:pt x="1582582" y="279675"/>
                      <a:pt x="1579423" y="291468"/>
                    </a:cubicBezTo>
                    <a:lnTo>
                      <a:pt x="1570339" y="325367"/>
                    </a:lnTo>
                    <a:cubicBezTo>
                      <a:pt x="1567179" y="337160"/>
                      <a:pt x="1555058" y="344158"/>
                      <a:pt x="1543265" y="340998"/>
                    </a:cubicBezTo>
                    <a:lnTo>
                      <a:pt x="1511235" y="332416"/>
                    </a:lnTo>
                    <a:cubicBezTo>
                      <a:pt x="1499442" y="329256"/>
                      <a:pt x="1492443" y="317136"/>
                      <a:pt x="1495604" y="305343"/>
                    </a:cubicBezTo>
                    <a:lnTo>
                      <a:pt x="1504687" y="271443"/>
                    </a:lnTo>
                    <a:cubicBezTo>
                      <a:pt x="1507848" y="259650"/>
                      <a:pt x="1519968" y="252651"/>
                      <a:pt x="1531761" y="255811"/>
                    </a:cubicBezTo>
                    <a:close/>
                    <a:moveTo>
                      <a:pt x="1650034" y="247002"/>
                    </a:moveTo>
                    <a:lnTo>
                      <a:pt x="1757243" y="275729"/>
                    </a:lnTo>
                    <a:cubicBezTo>
                      <a:pt x="1773564" y="280102"/>
                      <a:pt x="1783250" y="296879"/>
                      <a:pt x="1778877" y="313200"/>
                    </a:cubicBezTo>
                    <a:lnTo>
                      <a:pt x="1766999" y="357530"/>
                    </a:lnTo>
                    <a:cubicBezTo>
                      <a:pt x="1762626" y="373851"/>
                      <a:pt x="1745849" y="383536"/>
                      <a:pt x="1729528" y="379164"/>
                    </a:cubicBezTo>
                    <a:lnTo>
                      <a:pt x="1622319" y="350437"/>
                    </a:lnTo>
                    <a:cubicBezTo>
                      <a:pt x="1605999" y="346064"/>
                      <a:pt x="1596313" y="329287"/>
                      <a:pt x="1600686" y="312967"/>
                    </a:cubicBezTo>
                    <a:lnTo>
                      <a:pt x="1612563" y="268635"/>
                    </a:lnTo>
                    <a:cubicBezTo>
                      <a:pt x="1616936" y="252315"/>
                      <a:pt x="1633713" y="242628"/>
                      <a:pt x="1650034" y="247002"/>
                    </a:cubicBezTo>
                    <a:close/>
                    <a:moveTo>
                      <a:pt x="2733745" y="242987"/>
                    </a:moveTo>
                    <a:cubicBezTo>
                      <a:pt x="2739248" y="242221"/>
                      <a:pt x="2744993" y="242521"/>
                      <a:pt x="2750697" y="244049"/>
                    </a:cubicBezTo>
                    <a:lnTo>
                      <a:pt x="2844082" y="269071"/>
                    </a:lnTo>
                    <a:cubicBezTo>
                      <a:pt x="2866899" y="275185"/>
                      <a:pt x="2880441" y="298641"/>
                      <a:pt x="2874326" y="321459"/>
                    </a:cubicBezTo>
                    <a:lnTo>
                      <a:pt x="2857719" y="383438"/>
                    </a:lnTo>
                    <a:cubicBezTo>
                      <a:pt x="2851606" y="406255"/>
                      <a:pt x="2828151" y="419797"/>
                      <a:pt x="2805332" y="413683"/>
                    </a:cubicBezTo>
                    <a:lnTo>
                      <a:pt x="2711949" y="388662"/>
                    </a:lnTo>
                    <a:cubicBezTo>
                      <a:pt x="2689130" y="382547"/>
                      <a:pt x="2675588" y="359092"/>
                      <a:pt x="2681702" y="336275"/>
                    </a:cubicBezTo>
                    <a:lnTo>
                      <a:pt x="2698310" y="274295"/>
                    </a:lnTo>
                    <a:cubicBezTo>
                      <a:pt x="2702895" y="257182"/>
                      <a:pt x="2717235" y="245286"/>
                      <a:pt x="2733745" y="242987"/>
                    </a:cubicBezTo>
                    <a:close/>
                    <a:moveTo>
                      <a:pt x="1999549" y="227416"/>
                    </a:moveTo>
                    <a:lnTo>
                      <a:pt x="2030032" y="235584"/>
                    </a:lnTo>
                    <a:cubicBezTo>
                      <a:pt x="2041257" y="238592"/>
                      <a:pt x="2047916" y="250127"/>
                      <a:pt x="2044909" y="261350"/>
                    </a:cubicBezTo>
                    <a:lnTo>
                      <a:pt x="2035288" y="297257"/>
                    </a:lnTo>
                    <a:cubicBezTo>
                      <a:pt x="2032281" y="308480"/>
                      <a:pt x="2020746" y="315139"/>
                      <a:pt x="2009522" y="312132"/>
                    </a:cubicBezTo>
                    <a:lnTo>
                      <a:pt x="1979037" y="303963"/>
                    </a:lnTo>
                    <a:cubicBezTo>
                      <a:pt x="1967813" y="300957"/>
                      <a:pt x="1961152" y="289421"/>
                      <a:pt x="1964160" y="278197"/>
                    </a:cubicBezTo>
                    <a:lnTo>
                      <a:pt x="1973780" y="242293"/>
                    </a:lnTo>
                    <a:cubicBezTo>
                      <a:pt x="1976788" y="231069"/>
                      <a:pt x="1988324" y="224408"/>
                      <a:pt x="1999549" y="227416"/>
                    </a:cubicBezTo>
                    <a:close/>
                    <a:moveTo>
                      <a:pt x="189524" y="225038"/>
                    </a:moveTo>
                    <a:lnTo>
                      <a:pt x="202899" y="225876"/>
                    </a:lnTo>
                    <a:lnTo>
                      <a:pt x="302135" y="252467"/>
                    </a:lnTo>
                    <a:cubicBezTo>
                      <a:pt x="333453" y="260858"/>
                      <a:pt x="352037" y="293048"/>
                      <a:pt x="343646" y="324365"/>
                    </a:cubicBezTo>
                    <a:lnTo>
                      <a:pt x="320855" y="409425"/>
                    </a:lnTo>
                    <a:cubicBezTo>
                      <a:pt x="312463" y="440743"/>
                      <a:pt x="280274" y="459327"/>
                      <a:pt x="248956" y="450937"/>
                    </a:cubicBezTo>
                    <a:lnTo>
                      <a:pt x="149720" y="424345"/>
                    </a:lnTo>
                    <a:lnTo>
                      <a:pt x="132221" y="415654"/>
                    </a:lnTo>
                    <a:close/>
                    <a:moveTo>
                      <a:pt x="2399868" y="205459"/>
                    </a:moveTo>
                    <a:cubicBezTo>
                      <a:pt x="2404796" y="204773"/>
                      <a:pt x="2409939" y="205041"/>
                      <a:pt x="2415045" y="206411"/>
                    </a:cubicBezTo>
                    <a:lnTo>
                      <a:pt x="2470530" y="221278"/>
                    </a:lnTo>
                    <a:cubicBezTo>
                      <a:pt x="2490958" y="226752"/>
                      <a:pt x="2503082" y="247749"/>
                      <a:pt x="2497608" y="268176"/>
                    </a:cubicBezTo>
                    <a:lnTo>
                      <a:pt x="2470775" y="368317"/>
                    </a:lnTo>
                    <a:cubicBezTo>
                      <a:pt x="2465302" y="388745"/>
                      <a:pt x="2444304" y="400868"/>
                      <a:pt x="2423876" y="395395"/>
                    </a:cubicBezTo>
                    <a:lnTo>
                      <a:pt x="2368391" y="380527"/>
                    </a:lnTo>
                    <a:cubicBezTo>
                      <a:pt x="2347963" y="375054"/>
                      <a:pt x="2335840" y="354057"/>
                      <a:pt x="2341314" y="333628"/>
                    </a:cubicBezTo>
                    <a:lnTo>
                      <a:pt x="2368147" y="233487"/>
                    </a:lnTo>
                    <a:cubicBezTo>
                      <a:pt x="2372253" y="218167"/>
                      <a:pt x="2385089" y="207517"/>
                      <a:pt x="2399868" y="205459"/>
                    </a:cubicBezTo>
                    <a:close/>
                    <a:moveTo>
                      <a:pt x="1276762" y="189858"/>
                    </a:moveTo>
                    <a:cubicBezTo>
                      <a:pt x="1282767" y="189022"/>
                      <a:pt x="1289036" y="189350"/>
                      <a:pt x="1295261" y="191017"/>
                    </a:cubicBezTo>
                    <a:lnTo>
                      <a:pt x="1420463" y="224564"/>
                    </a:lnTo>
                    <a:cubicBezTo>
                      <a:pt x="1445364" y="231238"/>
                      <a:pt x="1460141" y="256832"/>
                      <a:pt x="1453469" y="281733"/>
                    </a:cubicBezTo>
                    <a:lnTo>
                      <a:pt x="1435347" y="349367"/>
                    </a:lnTo>
                    <a:cubicBezTo>
                      <a:pt x="1428675" y="374268"/>
                      <a:pt x="1403080" y="389046"/>
                      <a:pt x="1378178" y="382374"/>
                    </a:cubicBezTo>
                    <a:lnTo>
                      <a:pt x="1252976" y="348826"/>
                    </a:lnTo>
                    <a:cubicBezTo>
                      <a:pt x="1228075" y="342154"/>
                      <a:pt x="1213297" y="316559"/>
                      <a:pt x="1219969" y="291658"/>
                    </a:cubicBezTo>
                    <a:lnTo>
                      <a:pt x="1238092" y="224023"/>
                    </a:lnTo>
                    <a:cubicBezTo>
                      <a:pt x="1243096" y="205348"/>
                      <a:pt x="1258745" y="192367"/>
                      <a:pt x="1276762" y="189858"/>
                    </a:cubicBezTo>
                    <a:close/>
                    <a:moveTo>
                      <a:pt x="910339" y="181975"/>
                    </a:moveTo>
                    <a:cubicBezTo>
                      <a:pt x="915403" y="181270"/>
                      <a:pt x="920688" y="181546"/>
                      <a:pt x="925937" y="182953"/>
                    </a:cubicBezTo>
                    <a:lnTo>
                      <a:pt x="982959" y="198232"/>
                    </a:lnTo>
                    <a:cubicBezTo>
                      <a:pt x="1003953" y="203857"/>
                      <a:pt x="1016413" y="225437"/>
                      <a:pt x="1010787" y="246432"/>
                    </a:cubicBezTo>
                    <a:lnTo>
                      <a:pt x="995084" y="305037"/>
                    </a:lnTo>
                    <a:cubicBezTo>
                      <a:pt x="989458" y="326032"/>
                      <a:pt x="967878" y="338492"/>
                      <a:pt x="946884" y="332865"/>
                    </a:cubicBezTo>
                    <a:lnTo>
                      <a:pt x="889861" y="317587"/>
                    </a:lnTo>
                    <a:cubicBezTo>
                      <a:pt x="868867" y="311962"/>
                      <a:pt x="856408" y="290381"/>
                      <a:pt x="862033" y="269386"/>
                    </a:cubicBezTo>
                    <a:lnTo>
                      <a:pt x="877737" y="210781"/>
                    </a:lnTo>
                    <a:cubicBezTo>
                      <a:pt x="881956" y="195035"/>
                      <a:pt x="895149" y="184090"/>
                      <a:pt x="910339" y="181975"/>
                    </a:cubicBezTo>
                    <a:close/>
                    <a:moveTo>
                      <a:pt x="1105422" y="175895"/>
                    </a:moveTo>
                    <a:cubicBezTo>
                      <a:pt x="1110348" y="175209"/>
                      <a:pt x="1115491" y="175478"/>
                      <a:pt x="1120598" y="176847"/>
                    </a:cubicBezTo>
                    <a:lnTo>
                      <a:pt x="1176083" y="191714"/>
                    </a:lnTo>
                    <a:cubicBezTo>
                      <a:pt x="1196511" y="197187"/>
                      <a:pt x="1208632" y="218184"/>
                      <a:pt x="1203160" y="238613"/>
                    </a:cubicBezTo>
                    <a:lnTo>
                      <a:pt x="1176327" y="338753"/>
                    </a:lnTo>
                    <a:cubicBezTo>
                      <a:pt x="1170852" y="359181"/>
                      <a:pt x="1149855" y="371304"/>
                      <a:pt x="1129428" y="365831"/>
                    </a:cubicBezTo>
                    <a:lnTo>
                      <a:pt x="1073943" y="350963"/>
                    </a:lnTo>
                    <a:cubicBezTo>
                      <a:pt x="1053515" y="345490"/>
                      <a:pt x="1041392" y="324493"/>
                      <a:pt x="1046865" y="304064"/>
                    </a:cubicBezTo>
                    <a:lnTo>
                      <a:pt x="1073699" y="203924"/>
                    </a:lnTo>
                    <a:cubicBezTo>
                      <a:pt x="1077804" y="188602"/>
                      <a:pt x="1090641" y="177953"/>
                      <a:pt x="1105422" y="175895"/>
                    </a:cubicBezTo>
                    <a:close/>
                    <a:moveTo>
                      <a:pt x="2242097" y="143085"/>
                    </a:moveTo>
                    <a:cubicBezTo>
                      <a:pt x="2247024" y="142399"/>
                      <a:pt x="2252166" y="142667"/>
                      <a:pt x="2257273" y="144036"/>
                    </a:cubicBezTo>
                    <a:lnTo>
                      <a:pt x="2312759" y="158903"/>
                    </a:lnTo>
                    <a:cubicBezTo>
                      <a:pt x="2333186" y="164377"/>
                      <a:pt x="2345310" y="185374"/>
                      <a:pt x="2339835" y="205802"/>
                    </a:cubicBezTo>
                    <a:lnTo>
                      <a:pt x="2313003" y="305943"/>
                    </a:lnTo>
                    <a:cubicBezTo>
                      <a:pt x="2307530" y="326371"/>
                      <a:pt x="2286532" y="338494"/>
                      <a:pt x="2266104" y="333020"/>
                    </a:cubicBezTo>
                    <a:lnTo>
                      <a:pt x="2210619" y="318153"/>
                    </a:lnTo>
                    <a:cubicBezTo>
                      <a:pt x="2190190" y="312679"/>
                      <a:pt x="2178069" y="291682"/>
                      <a:pt x="2183542" y="271254"/>
                    </a:cubicBezTo>
                    <a:lnTo>
                      <a:pt x="2210374" y="171113"/>
                    </a:lnTo>
                    <a:cubicBezTo>
                      <a:pt x="2214479" y="155793"/>
                      <a:pt x="2227317" y="145142"/>
                      <a:pt x="2242097" y="143085"/>
                    </a:cubicBezTo>
                    <a:close/>
                    <a:moveTo>
                      <a:pt x="1856219" y="130818"/>
                    </a:moveTo>
                    <a:cubicBezTo>
                      <a:pt x="1861283" y="130113"/>
                      <a:pt x="1866568" y="130388"/>
                      <a:pt x="1871817" y="131794"/>
                    </a:cubicBezTo>
                    <a:lnTo>
                      <a:pt x="1928839" y="147075"/>
                    </a:lnTo>
                    <a:cubicBezTo>
                      <a:pt x="1949834" y="152700"/>
                      <a:pt x="1962294" y="174280"/>
                      <a:pt x="1956669" y="195275"/>
                    </a:cubicBezTo>
                    <a:lnTo>
                      <a:pt x="1940965" y="253880"/>
                    </a:lnTo>
                    <a:cubicBezTo>
                      <a:pt x="1935339" y="274876"/>
                      <a:pt x="1913759" y="287334"/>
                      <a:pt x="1892764" y="281709"/>
                    </a:cubicBezTo>
                    <a:lnTo>
                      <a:pt x="1835742" y="266429"/>
                    </a:lnTo>
                    <a:cubicBezTo>
                      <a:pt x="1814748" y="260804"/>
                      <a:pt x="1802288" y="239224"/>
                      <a:pt x="1807913" y="218230"/>
                    </a:cubicBezTo>
                    <a:lnTo>
                      <a:pt x="1823617" y="159624"/>
                    </a:lnTo>
                    <a:cubicBezTo>
                      <a:pt x="1827836" y="143878"/>
                      <a:pt x="1841029" y="132933"/>
                      <a:pt x="1856219" y="130818"/>
                    </a:cubicBezTo>
                    <a:close/>
                    <a:moveTo>
                      <a:pt x="3008940" y="130420"/>
                    </a:moveTo>
                    <a:lnTo>
                      <a:pt x="3147932" y="167662"/>
                    </a:lnTo>
                    <a:cubicBezTo>
                      <a:pt x="3163421" y="171813"/>
                      <a:pt x="3172614" y="187733"/>
                      <a:pt x="3168463" y="203223"/>
                    </a:cubicBezTo>
                    <a:lnTo>
                      <a:pt x="3157191" y="245293"/>
                    </a:lnTo>
                    <a:cubicBezTo>
                      <a:pt x="3153040" y="260783"/>
                      <a:pt x="3137119" y="269975"/>
                      <a:pt x="3121629" y="265825"/>
                    </a:cubicBezTo>
                    <a:lnTo>
                      <a:pt x="2982637" y="228582"/>
                    </a:lnTo>
                    <a:cubicBezTo>
                      <a:pt x="2967147" y="224431"/>
                      <a:pt x="2957955" y="208510"/>
                      <a:pt x="2962106" y="193020"/>
                    </a:cubicBezTo>
                    <a:lnTo>
                      <a:pt x="2973378" y="150950"/>
                    </a:lnTo>
                    <a:cubicBezTo>
                      <a:pt x="2977529" y="135461"/>
                      <a:pt x="2993449" y="126269"/>
                      <a:pt x="3008940" y="130420"/>
                    </a:cubicBezTo>
                    <a:close/>
                    <a:moveTo>
                      <a:pt x="432270" y="107983"/>
                    </a:moveTo>
                    <a:cubicBezTo>
                      <a:pt x="439822" y="106931"/>
                      <a:pt x="447707" y="107343"/>
                      <a:pt x="455536" y="109441"/>
                    </a:cubicBezTo>
                    <a:lnTo>
                      <a:pt x="554768" y="136031"/>
                    </a:lnTo>
                    <a:cubicBezTo>
                      <a:pt x="586085" y="144423"/>
                      <a:pt x="604671" y="176612"/>
                      <a:pt x="596279" y="207929"/>
                    </a:cubicBezTo>
                    <a:lnTo>
                      <a:pt x="573487" y="292990"/>
                    </a:lnTo>
                    <a:cubicBezTo>
                      <a:pt x="565096" y="324308"/>
                      <a:pt x="532906" y="342893"/>
                      <a:pt x="501589" y="334500"/>
                    </a:cubicBezTo>
                    <a:lnTo>
                      <a:pt x="402358" y="307910"/>
                    </a:lnTo>
                    <a:cubicBezTo>
                      <a:pt x="371040" y="299519"/>
                      <a:pt x="352454" y="267329"/>
                      <a:pt x="360846" y="236011"/>
                    </a:cubicBezTo>
                    <a:lnTo>
                      <a:pt x="383637" y="150952"/>
                    </a:lnTo>
                    <a:cubicBezTo>
                      <a:pt x="389931" y="127464"/>
                      <a:pt x="409611" y="111138"/>
                      <a:pt x="432270" y="107983"/>
                    </a:cubicBezTo>
                    <a:close/>
                    <a:moveTo>
                      <a:pt x="1344237" y="96419"/>
                    </a:moveTo>
                    <a:lnTo>
                      <a:pt x="1375263" y="104733"/>
                    </a:lnTo>
                    <a:cubicBezTo>
                      <a:pt x="1386686" y="107793"/>
                      <a:pt x="1393464" y="119534"/>
                      <a:pt x="1390403" y="130957"/>
                    </a:cubicBezTo>
                    <a:lnTo>
                      <a:pt x="1378539" y="175229"/>
                    </a:lnTo>
                    <a:cubicBezTo>
                      <a:pt x="1375480" y="186651"/>
                      <a:pt x="1363740" y="193429"/>
                      <a:pt x="1352316" y="190369"/>
                    </a:cubicBezTo>
                    <a:lnTo>
                      <a:pt x="1321291" y="182055"/>
                    </a:lnTo>
                    <a:cubicBezTo>
                      <a:pt x="1309870" y="178995"/>
                      <a:pt x="1303091" y="167254"/>
                      <a:pt x="1306151" y="155832"/>
                    </a:cubicBezTo>
                    <a:lnTo>
                      <a:pt x="1318014" y="111560"/>
                    </a:lnTo>
                    <a:cubicBezTo>
                      <a:pt x="1321075" y="100137"/>
                      <a:pt x="1332815" y="93359"/>
                      <a:pt x="1344237" y="96419"/>
                    </a:cubicBezTo>
                    <a:close/>
                    <a:moveTo>
                      <a:pt x="2762174" y="94335"/>
                    </a:moveTo>
                    <a:cubicBezTo>
                      <a:pt x="2766640" y="93714"/>
                      <a:pt x="2771302" y="93957"/>
                      <a:pt x="2775931" y="95197"/>
                    </a:cubicBezTo>
                    <a:lnTo>
                      <a:pt x="2887083" y="124980"/>
                    </a:lnTo>
                    <a:cubicBezTo>
                      <a:pt x="2905601" y="129942"/>
                      <a:pt x="2916591" y="148977"/>
                      <a:pt x="2911628" y="167495"/>
                    </a:cubicBezTo>
                    <a:lnTo>
                      <a:pt x="2898152" y="217793"/>
                    </a:lnTo>
                    <a:cubicBezTo>
                      <a:pt x="2893189" y="236311"/>
                      <a:pt x="2874155" y="247300"/>
                      <a:pt x="2855637" y="242338"/>
                    </a:cubicBezTo>
                    <a:lnTo>
                      <a:pt x="2744485" y="212555"/>
                    </a:lnTo>
                    <a:cubicBezTo>
                      <a:pt x="2725966" y="207594"/>
                      <a:pt x="2714977" y="188559"/>
                      <a:pt x="2719940" y="170041"/>
                    </a:cubicBezTo>
                    <a:lnTo>
                      <a:pt x="2733417" y="119743"/>
                    </a:lnTo>
                    <a:cubicBezTo>
                      <a:pt x="2737138" y="105854"/>
                      <a:pt x="2748776" y="96200"/>
                      <a:pt x="2762174" y="94335"/>
                    </a:cubicBezTo>
                    <a:close/>
                    <a:moveTo>
                      <a:pt x="683274" y="88855"/>
                    </a:moveTo>
                    <a:cubicBezTo>
                      <a:pt x="689359" y="88007"/>
                      <a:pt x="695709" y="88340"/>
                      <a:pt x="702017" y="90030"/>
                    </a:cubicBezTo>
                    <a:lnTo>
                      <a:pt x="823299" y="122526"/>
                    </a:lnTo>
                    <a:cubicBezTo>
                      <a:pt x="848527" y="129287"/>
                      <a:pt x="863501" y="155220"/>
                      <a:pt x="856741" y="180448"/>
                    </a:cubicBezTo>
                    <a:lnTo>
                      <a:pt x="838379" y="248976"/>
                    </a:lnTo>
                    <a:cubicBezTo>
                      <a:pt x="831619" y="274205"/>
                      <a:pt x="805686" y="289177"/>
                      <a:pt x="780456" y="282417"/>
                    </a:cubicBezTo>
                    <a:lnTo>
                      <a:pt x="659175" y="249921"/>
                    </a:lnTo>
                    <a:cubicBezTo>
                      <a:pt x="633945" y="243159"/>
                      <a:pt x="618973" y="217227"/>
                      <a:pt x="625733" y="191998"/>
                    </a:cubicBezTo>
                    <a:lnTo>
                      <a:pt x="644095" y="123470"/>
                    </a:lnTo>
                    <a:cubicBezTo>
                      <a:pt x="649165" y="104548"/>
                      <a:pt x="665020" y="91397"/>
                      <a:pt x="683274" y="88855"/>
                    </a:cubicBezTo>
                    <a:close/>
                    <a:moveTo>
                      <a:pt x="2083358" y="86375"/>
                    </a:moveTo>
                    <a:cubicBezTo>
                      <a:pt x="2088421" y="85670"/>
                      <a:pt x="2093705" y="85946"/>
                      <a:pt x="2098955" y="87353"/>
                    </a:cubicBezTo>
                    <a:lnTo>
                      <a:pt x="2155978" y="102631"/>
                    </a:lnTo>
                    <a:cubicBezTo>
                      <a:pt x="2176972" y="108257"/>
                      <a:pt x="2189430" y="129837"/>
                      <a:pt x="2183806" y="150832"/>
                    </a:cubicBezTo>
                    <a:lnTo>
                      <a:pt x="2168103" y="209437"/>
                    </a:lnTo>
                    <a:cubicBezTo>
                      <a:pt x="2162477" y="230432"/>
                      <a:pt x="2140897" y="242891"/>
                      <a:pt x="2119902" y="237266"/>
                    </a:cubicBezTo>
                    <a:lnTo>
                      <a:pt x="2062880" y="221987"/>
                    </a:lnTo>
                    <a:cubicBezTo>
                      <a:pt x="2041886" y="216361"/>
                      <a:pt x="2029426" y="194781"/>
                      <a:pt x="2035052" y="173787"/>
                    </a:cubicBezTo>
                    <a:lnTo>
                      <a:pt x="2050754" y="115181"/>
                    </a:lnTo>
                    <a:cubicBezTo>
                      <a:pt x="2054974" y="99435"/>
                      <a:pt x="2068167" y="88489"/>
                      <a:pt x="2083358" y="86375"/>
                    </a:cubicBezTo>
                    <a:close/>
                    <a:moveTo>
                      <a:pt x="1174498" y="78798"/>
                    </a:moveTo>
                    <a:lnTo>
                      <a:pt x="1229274" y="93475"/>
                    </a:lnTo>
                    <a:cubicBezTo>
                      <a:pt x="1242191" y="96936"/>
                      <a:pt x="1249858" y="110215"/>
                      <a:pt x="1246396" y="123132"/>
                    </a:cubicBezTo>
                    <a:lnTo>
                      <a:pt x="1236996" y="158220"/>
                    </a:lnTo>
                    <a:cubicBezTo>
                      <a:pt x="1233533" y="171138"/>
                      <a:pt x="1220256" y="178805"/>
                      <a:pt x="1207337" y="175343"/>
                    </a:cubicBezTo>
                    <a:lnTo>
                      <a:pt x="1152562" y="160666"/>
                    </a:lnTo>
                    <a:cubicBezTo>
                      <a:pt x="1139643" y="157205"/>
                      <a:pt x="1131977" y="143925"/>
                      <a:pt x="1135438" y="131008"/>
                    </a:cubicBezTo>
                    <a:lnTo>
                      <a:pt x="1144840" y="95921"/>
                    </a:lnTo>
                    <a:cubicBezTo>
                      <a:pt x="1148301" y="83003"/>
                      <a:pt x="1161580" y="75337"/>
                      <a:pt x="1174498" y="78798"/>
                    </a:cubicBezTo>
                    <a:close/>
                    <a:moveTo>
                      <a:pt x="1698449" y="75781"/>
                    </a:moveTo>
                    <a:cubicBezTo>
                      <a:pt x="1703512" y="75076"/>
                      <a:pt x="1708797" y="75351"/>
                      <a:pt x="1714046" y="76758"/>
                    </a:cubicBezTo>
                    <a:lnTo>
                      <a:pt x="1771068" y="92038"/>
                    </a:lnTo>
                    <a:cubicBezTo>
                      <a:pt x="1792062" y="97663"/>
                      <a:pt x="1804522" y="119243"/>
                      <a:pt x="1798896" y="140237"/>
                    </a:cubicBezTo>
                    <a:lnTo>
                      <a:pt x="1783193" y="198842"/>
                    </a:lnTo>
                    <a:cubicBezTo>
                      <a:pt x="1777567" y="219839"/>
                      <a:pt x="1755987" y="232297"/>
                      <a:pt x="1734993" y="226673"/>
                    </a:cubicBezTo>
                    <a:lnTo>
                      <a:pt x="1677971" y="211392"/>
                    </a:lnTo>
                    <a:cubicBezTo>
                      <a:pt x="1656976" y="205767"/>
                      <a:pt x="1644516" y="184186"/>
                      <a:pt x="1650141" y="163192"/>
                    </a:cubicBezTo>
                    <a:lnTo>
                      <a:pt x="1665845" y="104587"/>
                    </a:lnTo>
                    <a:cubicBezTo>
                      <a:pt x="1670064" y="88841"/>
                      <a:pt x="1683258" y="77896"/>
                      <a:pt x="1698449" y="75781"/>
                    </a:cubicBezTo>
                    <a:close/>
                    <a:moveTo>
                      <a:pt x="942749" y="40028"/>
                    </a:moveTo>
                    <a:cubicBezTo>
                      <a:pt x="947070" y="39427"/>
                      <a:pt x="951580" y="39662"/>
                      <a:pt x="956058" y="40862"/>
                    </a:cubicBezTo>
                    <a:lnTo>
                      <a:pt x="1052594" y="66729"/>
                    </a:lnTo>
                    <a:cubicBezTo>
                      <a:pt x="1070508" y="71529"/>
                      <a:pt x="1081139" y="89943"/>
                      <a:pt x="1076340" y="107856"/>
                    </a:cubicBezTo>
                    <a:lnTo>
                      <a:pt x="1063302" y="156514"/>
                    </a:lnTo>
                    <a:cubicBezTo>
                      <a:pt x="1058502" y="174427"/>
                      <a:pt x="1040088" y="185058"/>
                      <a:pt x="1022174" y="180258"/>
                    </a:cubicBezTo>
                    <a:lnTo>
                      <a:pt x="925637" y="154391"/>
                    </a:lnTo>
                    <a:cubicBezTo>
                      <a:pt x="907724" y="149591"/>
                      <a:pt x="897093" y="131177"/>
                      <a:pt x="901893" y="113264"/>
                    </a:cubicBezTo>
                    <a:lnTo>
                      <a:pt x="914930" y="64608"/>
                    </a:lnTo>
                    <a:cubicBezTo>
                      <a:pt x="918531" y="51172"/>
                      <a:pt x="929788" y="41833"/>
                      <a:pt x="942749" y="40028"/>
                    </a:cubicBezTo>
                    <a:close/>
                    <a:moveTo>
                      <a:pt x="3013840" y="33918"/>
                    </a:moveTo>
                    <a:lnTo>
                      <a:pt x="3122005" y="62900"/>
                    </a:lnTo>
                    <a:cubicBezTo>
                      <a:pt x="3132982" y="65842"/>
                      <a:pt x="3139496" y="77125"/>
                      <a:pt x="3136555" y="88102"/>
                    </a:cubicBezTo>
                    <a:lnTo>
                      <a:pt x="3128567" y="117917"/>
                    </a:lnTo>
                    <a:cubicBezTo>
                      <a:pt x="3125624" y="128895"/>
                      <a:pt x="3114341" y="135408"/>
                      <a:pt x="3103364" y="132467"/>
                    </a:cubicBezTo>
                    <a:lnTo>
                      <a:pt x="2995201" y="103485"/>
                    </a:lnTo>
                    <a:cubicBezTo>
                      <a:pt x="2984222" y="100543"/>
                      <a:pt x="2977709" y="89260"/>
                      <a:pt x="2980650" y="78283"/>
                    </a:cubicBezTo>
                    <a:lnTo>
                      <a:pt x="2988639" y="48468"/>
                    </a:lnTo>
                    <a:cubicBezTo>
                      <a:pt x="2991580" y="37491"/>
                      <a:pt x="3002863" y="30976"/>
                      <a:pt x="3013840" y="33918"/>
                    </a:cubicBezTo>
                    <a:close/>
                    <a:moveTo>
                      <a:pt x="1495541" y="15028"/>
                    </a:moveTo>
                    <a:cubicBezTo>
                      <a:pt x="1502962" y="13995"/>
                      <a:pt x="1510706" y="14400"/>
                      <a:pt x="1518396" y="16460"/>
                    </a:cubicBezTo>
                    <a:lnTo>
                      <a:pt x="1604092" y="39423"/>
                    </a:lnTo>
                    <a:cubicBezTo>
                      <a:pt x="1634856" y="47666"/>
                      <a:pt x="1653113" y="79287"/>
                      <a:pt x="1644870" y="110051"/>
                    </a:cubicBezTo>
                    <a:lnTo>
                      <a:pt x="1622481" y="193610"/>
                    </a:lnTo>
                    <a:cubicBezTo>
                      <a:pt x="1614237" y="224373"/>
                      <a:pt x="1582615" y="242630"/>
                      <a:pt x="1551852" y="234387"/>
                    </a:cubicBezTo>
                    <a:lnTo>
                      <a:pt x="1466156" y="211425"/>
                    </a:lnTo>
                    <a:cubicBezTo>
                      <a:pt x="1435392" y="203182"/>
                      <a:pt x="1417135" y="171560"/>
                      <a:pt x="1425378" y="140796"/>
                    </a:cubicBezTo>
                    <a:lnTo>
                      <a:pt x="1447767" y="57238"/>
                    </a:lnTo>
                    <a:cubicBezTo>
                      <a:pt x="1453950" y="34165"/>
                      <a:pt x="1473282" y="18128"/>
                      <a:pt x="1495541" y="15028"/>
                    </a:cubicBezTo>
                    <a:close/>
                    <a:moveTo>
                      <a:pt x="2526578" y="9128"/>
                    </a:moveTo>
                    <a:cubicBezTo>
                      <a:pt x="2534132" y="8076"/>
                      <a:pt x="2542016" y="8489"/>
                      <a:pt x="2549845" y="10587"/>
                    </a:cubicBezTo>
                    <a:lnTo>
                      <a:pt x="2649082" y="37177"/>
                    </a:lnTo>
                    <a:cubicBezTo>
                      <a:pt x="2680399" y="45569"/>
                      <a:pt x="2698984" y="77759"/>
                      <a:pt x="2690592" y="109076"/>
                    </a:cubicBezTo>
                    <a:lnTo>
                      <a:pt x="2667801" y="194135"/>
                    </a:lnTo>
                    <a:cubicBezTo>
                      <a:pt x="2659408" y="225453"/>
                      <a:pt x="2627219" y="244037"/>
                      <a:pt x="2595902" y="235646"/>
                    </a:cubicBezTo>
                    <a:lnTo>
                      <a:pt x="2496666" y="209056"/>
                    </a:lnTo>
                    <a:cubicBezTo>
                      <a:pt x="2465349" y="200664"/>
                      <a:pt x="2446764" y="168475"/>
                      <a:pt x="2455155" y="137157"/>
                    </a:cubicBezTo>
                    <a:lnTo>
                      <a:pt x="2477946" y="52097"/>
                    </a:lnTo>
                    <a:cubicBezTo>
                      <a:pt x="2484241" y="28609"/>
                      <a:pt x="2503920" y="12283"/>
                      <a:pt x="2526578" y="9128"/>
                    </a:cubicBezTo>
                    <a:close/>
                    <a:moveTo>
                      <a:pt x="255154" y="6721"/>
                    </a:moveTo>
                    <a:lnTo>
                      <a:pt x="335332" y="28205"/>
                    </a:lnTo>
                    <a:cubicBezTo>
                      <a:pt x="366097" y="36447"/>
                      <a:pt x="384353" y="68070"/>
                      <a:pt x="376110" y="98834"/>
                    </a:cubicBezTo>
                    <a:lnTo>
                      <a:pt x="353720" y="182391"/>
                    </a:lnTo>
                    <a:cubicBezTo>
                      <a:pt x="345477" y="213155"/>
                      <a:pt x="313856" y="231413"/>
                      <a:pt x="283092" y="223169"/>
                    </a:cubicBezTo>
                    <a:lnTo>
                      <a:pt x="197396" y="200207"/>
                    </a:lnTo>
                    <a:lnTo>
                      <a:pt x="197042" y="200031"/>
                    </a:lnTo>
                    <a:close/>
                    <a:moveTo>
                      <a:pt x="3137099" y="1"/>
                    </a:moveTo>
                    <a:lnTo>
                      <a:pt x="3146075" y="29859"/>
                    </a:lnTo>
                    <a:lnTo>
                      <a:pt x="3061709" y="7253"/>
                    </a:lnTo>
                    <a:lnTo>
                      <a:pt x="3047106" y="1"/>
                    </a:lnTo>
                    <a:close/>
                    <a:moveTo>
                      <a:pt x="1354120" y="1"/>
                    </a:moveTo>
                    <a:lnTo>
                      <a:pt x="1423697" y="1"/>
                    </a:lnTo>
                    <a:lnTo>
                      <a:pt x="1424955" y="965"/>
                    </a:lnTo>
                    <a:cubicBezTo>
                      <a:pt x="1427695" y="5712"/>
                      <a:pt x="1428624" y="11502"/>
                      <a:pt x="1427093" y="17213"/>
                    </a:cubicBezTo>
                    <a:lnTo>
                      <a:pt x="1415231" y="61485"/>
                    </a:lnTo>
                    <a:cubicBezTo>
                      <a:pt x="1412170" y="72908"/>
                      <a:pt x="1400429" y="79687"/>
                      <a:pt x="1389007" y="76626"/>
                    </a:cubicBezTo>
                    <a:lnTo>
                      <a:pt x="1357983" y="68313"/>
                    </a:lnTo>
                    <a:cubicBezTo>
                      <a:pt x="1346560" y="65252"/>
                      <a:pt x="1339782" y="53511"/>
                      <a:pt x="1342842" y="42089"/>
                    </a:cubicBezTo>
                    <a:close/>
                    <a:moveTo>
                      <a:pt x="2803111" y="0"/>
                    </a:moveTo>
                    <a:lnTo>
                      <a:pt x="2966702" y="1"/>
                    </a:lnTo>
                    <a:lnTo>
                      <a:pt x="2952064" y="54631"/>
                    </a:lnTo>
                    <a:cubicBezTo>
                      <a:pt x="2946041" y="77110"/>
                      <a:pt x="2922936" y="90450"/>
                      <a:pt x="2900457" y="84426"/>
                    </a:cubicBezTo>
                    <a:lnTo>
                      <a:pt x="2829227" y="65340"/>
                    </a:lnTo>
                    <a:cubicBezTo>
                      <a:pt x="2806749" y="59318"/>
                      <a:pt x="2793409" y="36212"/>
                      <a:pt x="2799432" y="13733"/>
                    </a:cubicBezTo>
                    <a:close/>
                    <a:moveTo>
                      <a:pt x="2778477" y="0"/>
                    </a:moveTo>
                    <a:lnTo>
                      <a:pt x="2754191" y="31650"/>
                    </a:lnTo>
                    <a:cubicBezTo>
                      <a:pt x="2741179" y="39162"/>
                      <a:pt x="2725302" y="41711"/>
                      <a:pt x="2709644" y="37514"/>
                    </a:cubicBezTo>
                    <a:lnTo>
                      <a:pt x="2610408" y="10924"/>
                    </a:lnTo>
                    <a:cubicBezTo>
                      <a:pt x="2602579" y="8826"/>
                      <a:pt x="2595545" y="5242"/>
                      <a:pt x="2589530" y="554"/>
                    </a:cubicBezTo>
                    <a:lnTo>
                      <a:pt x="2589049" y="1"/>
                    </a:lnTo>
                    <a:close/>
                    <a:moveTo>
                      <a:pt x="1611878" y="0"/>
                    </a:moveTo>
                    <a:lnTo>
                      <a:pt x="1740338" y="0"/>
                    </a:lnTo>
                    <a:lnTo>
                      <a:pt x="1739164" y="4382"/>
                    </a:lnTo>
                    <a:cubicBezTo>
                      <a:pt x="1733539" y="25375"/>
                      <a:pt x="1711958" y="37835"/>
                      <a:pt x="1690963" y="32210"/>
                    </a:cubicBezTo>
                    <a:lnTo>
                      <a:pt x="1633941" y="16931"/>
                    </a:lnTo>
                    <a:close/>
                    <a:moveTo>
                      <a:pt x="1316683" y="0"/>
                    </a:moveTo>
                    <a:lnTo>
                      <a:pt x="1302858" y="51596"/>
                    </a:lnTo>
                    <a:cubicBezTo>
                      <a:pt x="1296834" y="74075"/>
                      <a:pt x="1273730" y="87415"/>
                      <a:pt x="1251251" y="81392"/>
                    </a:cubicBezTo>
                    <a:lnTo>
                      <a:pt x="1180022" y="62306"/>
                    </a:lnTo>
                    <a:cubicBezTo>
                      <a:pt x="1157542" y="56282"/>
                      <a:pt x="1144202" y="33178"/>
                      <a:pt x="1150225" y="10698"/>
                    </a:cubicBezTo>
                    <a:lnTo>
                      <a:pt x="1153091" y="1"/>
                    </a:lnTo>
                    <a:close/>
                    <a:moveTo>
                      <a:pt x="945319" y="0"/>
                    </a:moveTo>
                    <a:lnTo>
                      <a:pt x="1126941" y="1"/>
                    </a:lnTo>
                    <a:lnTo>
                      <a:pt x="1104985" y="28616"/>
                    </a:lnTo>
                    <a:cubicBezTo>
                      <a:pt x="1091973" y="36127"/>
                      <a:pt x="1076097" y="38676"/>
                      <a:pt x="1060438" y="34479"/>
                    </a:cubicBezTo>
                    <a:lnTo>
                      <a:pt x="961202" y="7889"/>
                    </a:lnTo>
                    <a:close/>
                    <a:moveTo>
                      <a:pt x="407681" y="0"/>
                    </a:moveTo>
                    <a:lnTo>
                      <a:pt x="630540" y="1"/>
                    </a:lnTo>
                    <a:lnTo>
                      <a:pt x="618661" y="44336"/>
                    </a:lnTo>
                    <a:cubicBezTo>
                      <a:pt x="610269" y="75654"/>
                      <a:pt x="578080" y="94238"/>
                      <a:pt x="546762" y="85845"/>
                    </a:cubicBezTo>
                    <a:lnTo>
                      <a:pt x="447527" y="59255"/>
                    </a:lnTo>
                    <a:cubicBezTo>
                      <a:pt x="431868" y="55059"/>
                      <a:pt x="419392" y="44914"/>
                      <a:pt x="411881" y="31903"/>
                    </a:cubicBezTo>
                    <a:close/>
                    <a:moveTo>
                      <a:pt x="2408337" y="0"/>
                    </a:moveTo>
                    <a:lnTo>
                      <a:pt x="2409494" y="310"/>
                    </a:lnTo>
                    <a:cubicBezTo>
                      <a:pt x="2430488" y="5936"/>
                      <a:pt x="2442947" y="27515"/>
                      <a:pt x="2437322" y="48510"/>
                    </a:cubicBezTo>
                    <a:lnTo>
                      <a:pt x="2421619" y="107117"/>
                    </a:lnTo>
                    <a:cubicBezTo>
                      <a:pt x="2415992" y="128111"/>
                      <a:pt x="2394413" y="140570"/>
                      <a:pt x="2373418" y="134945"/>
                    </a:cubicBezTo>
                    <a:lnTo>
                      <a:pt x="2316395" y="119665"/>
                    </a:lnTo>
                    <a:cubicBezTo>
                      <a:pt x="2295401" y="114040"/>
                      <a:pt x="2282943" y="92460"/>
                      <a:pt x="2288567" y="71466"/>
                    </a:cubicBezTo>
                    <a:lnTo>
                      <a:pt x="2304271" y="12859"/>
                    </a:lnTo>
                    <a:lnTo>
                      <a:pt x="2312301" y="0"/>
                    </a:lnTo>
                    <a:close/>
                    <a:moveTo>
                      <a:pt x="2280560" y="0"/>
                    </a:moveTo>
                    <a:lnTo>
                      <a:pt x="2267867" y="47370"/>
                    </a:lnTo>
                    <a:cubicBezTo>
                      <a:pt x="2259474" y="78688"/>
                      <a:pt x="2227285" y="97273"/>
                      <a:pt x="2195968" y="88880"/>
                    </a:cubicBezTo>
                    <a:lnTo>
                      <a:pt x="2096732" y="62290"/>
                    </a:lnTo>
                    <a:cubicBezTo>
                      <a:pt x="2081074" y="58095"/>
                      <a:pt x="2068597" y="47949"/>
                      <a:pt x="2061086" y="34938"/>
                    </a:cubicBezTo>
                    <a:lnTo>
                      <a:pt x="2056486" y="1"/>
                    </a:lnTo>
                    <a:close/>
                    <a:moveTo>
                      <a:pt x="1789518" y="0"/>
                    </a:moveTo>
                    <a:lnTo>
                      <a:pt x="2027570" y="1"/>
                    </a:lnTo>
                    <a:lnTo>
                      <a:pt x="2029715" y="16292"/>
                    </a:lnTo>
                    <a:lnTo>
                      <a:pt x="2011772" y="83254"/>
                    </a:lnTo>
                    <a:cubicBezTo>
                      <a:pt x="2005166" y="107909"/>
                      <a:pt x="1979825" y="122540"/>
                      <a:pt x="1955170" y="115933"/>
                    </a:cubicBezTo>
                    <a:lnTo>
                      <a:pt x="1816272" y="78716"/>
                    </a:lnTo>
                    <a:cubicBezTo>
                      <a:pt x="1791618" y="72110"/>
                      <a:pt x="1776987" y="46768"/>
                      <a:pt x="1783593" y="22114"/>
                    </a:cubicBezTo>
                    <a:close/>
                    <a:moveTo>
                      <a:pt x="782981" y="0"/>
                    </a:moveTo>
                    <a:lnTo>
                      <a:pt x="876869" y="25158"/>
                    </a:lnTo>
                    <a:cubicBezTo>
                      <a:pt x="885931" y="27586"/>
                      <a:pt x="891308" y="36899"/>
                      <a:pt x="888881" y="45961"/>
                    </a:cubicBezTo>
                    <a:lnTo>
                      <a:pt x="882285" y="70573"/>
                    </a:lnTo>
                    <a:cubicBezTo>
                      <a:pt x="879857" y="79634"/>
                      <a:pt x="870543" y="85012"/>
                      <a:pt x="861482" y="82584"/>
                    </a:cubicBezTo>
                    <a:lnTo>
                      <a:pt x="689750" y="36567"/>
                    </a:lnTo>
                    <a:cubicBezTo>
                      <a:pt x="680687" y="34140"/>
                      <a:pt x="675310" y="24826"/>
                      <a:pt x="677738" y="15764"/>
                    </a:cubicBezTo>
                    <a:lnTo>
                      <a:pt x="681962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17" name="グループ化 116">
                <a:extLst>
                  <a:ext uri="{FF2B5EF4-FFF2-40B4-BE49-F238E27FC236}">
                    <a16:creationId xmlns:a16="http://schemas.microsoft.com/office/drawing/2014/main" id="{26356045-A5BA-46C6-AC39-9110467E763B}"/>
                  </a:ext>
                </a:extLst>
              </p:cNvPr>
              <p:cNvGrpSpPr/>
              <p:nvPr/>
            </p:nvGrpSpPr>
            <p:grpSpPr>
              <a:xfrm>
                <a:off x="4464937" y="4666378"/>
                <a:ext cx="1923946" cy="978266"/>
                <a:chOff x="4464937" y="4666378"/>
                <a:chExt cx="1923946" cy="978266"/>
              </a:xfrm>
            </p:grpSpPr>
            <p:sp>
              <p:nvSpPr>
                <p:cNvPr id="163" name="正方形/長方形 162">
                  <a:extLst>
                    <a:ext uri="{FF2B5EF4-FFF2-40B4-BE49-F238E27FC236}">
                      <a16:creationId xmlns:a16="http://schemas.microsoft.com/office/drawing/2014/main" id="{4E40CAA3-A3FB-4084-BD16-D7E30A61A517}"/>
                    </a:ext>
                  </a:extLst>
                </p:cNvPr>
                <p:cNvSpPr/>
                <p:nvPr/>
              </p:nvSpPr>
              <p:spPr>
                <a:xfrm>
                  <a:off x="5365628" y="4666378"/>
                  <a:ext cx="818613" cy="562769"/>
                </a:xfrm>
                <a:prstGeom prst="rect">
                  <a:avLst/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4" name="台形 163">
                  <a:extLst>
                    <a:ext uri="{FF2B5EF4-FFF2-40B4-BE49-F238E27FC236}">
                      <a16:creationId xmlns:a16="http://schemas.microsoft.com/office/drawing/2014/main" id="{A053CEF3-5CC4-419B-AFBC-E9052A31E44D}"/>
                    </a:ext>
                  </a:extLst>
                </p:cNvPr>
                <p:cNvSpPr/>
                <p:nvPr/>
              </p:nvSpPr>
              <p:spPr>
                <a:xfrm>
                  <a:off x="4467906" y="5230344"/>
                  <a:ext cx="1680868" cy="414300"/>
                </a:xfrm>
                <a:prstGeom prst="trapezoid">
                  <a:avLst>
                    <a:gd name="adj" fmla="val 165973"/>
                  </a:avLst>
                </a:prstGeom>
                <a:solidFill>
                  <a:sysClr val="window" lastClr="FFFFFF">
                    <a:lumMod val="65000"/>
                  </a:sys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5" name="フリーフォーム: 図形 164">
                  <a:extLst>
                    <a:ext uri="{FF2B5EF4-FFF2-40B4-BE49-F238E27FC236}">
                      <a16:creationId xmlns:a16="http://schemas.microsoft.com/office/drawing/2014/main" id="{A8EF1243-B3E2-42BD-BEF5-66CF6FA6368C}"/>
                    </a:ext>
                  </a:extLst>
                </p:cNvPr>
                <p:cNvSpPr/>
                <p:nvPr/>
              </p:nvSpPr>
              <p:spPr>
                <a:xfrm>
                  <a:off x="4464937" y="5230344"/>
                  <a:ext cx="1676894" cy="413103"/>
                </a:xfrm>
                <a:custGeom>
                  <a:avLst/>
                  <a:gdLst>
                    <a:gd name="connsiteX0" fmla="*/ 1440792 w 1676894"/>
                    <a:gd name="connsiteY0" fmla="*/ 411267 h 413103"/>
                    <a:gd name="connsiteX1" fmla="*/ 1451053 w 1676894"/>
                    <a:gd name="connsiteY1" fmla="*/ 411910 h 413103"/>
                    <a:gd name="connsiteX2" fmla="*/ 1455506 w 1676894"/>
                    <a:gd name="connsiteY2" fmla="*/ 413103 h 413103"/>
                    <a:gd name="connsiteX3" fmla="*/ 1436758 w 1676894"/>
                    <a:gd name="connsiteY3" fmla="*/ 413103 h 413103"/>
                    <a:gd name="connsiteX4" fmla="*/ 40258 w 1676894"/>
                    <a:gd name="connsiteY4" fmla="*/ 388848 h 413103"/>
                    <a:gd name="connsiteX5" fmla="*/ 84998 w 1676894"/>
                    <a:gd name="connsiteY5" fmla="*/ 400837 h 413103"/>
                    <a:gd name="connsiteX6" fmla="*/ 98734 w 1676894"/>
                    <a:gd name="connsiteY6" fmla="*/ 407659 h 413103"/>
                    <a:gd name="connsiteX7" fmla="*/ 103468 w 1676894"/>
                    <a:gd name="connsiteY7" fmla="*/ 413103 h 413103"/>
                    <a:gd name="connsiteX8" fmla="*/ 0 w 1676894"/>
                    <a:gd name="connsiteY8" fmla="*/ 413103 h 413103"/>
                    <a:gd name="connsiteX9" fmla="*/ 380948 w 1676894"/>
                    <a:gd name="connsiteY9" fmla="*/ 382385 h 413103"/>
                    <a:gd name="connsiteX10" fmla="*/ 396253 w 1676894"/>
                    <a:gd name="connsiteY10" fmla="*/ 383344 h 413103"/>
                    <a:gd name="connsiteX11" fmla="*/ 461535 w 1676894"/>
                    <a:gd name="connsiteY11" fmla="*/ 400837 h 413103"/>
                    <a:gd name="connsiteX12" fmla="*/ 475269 w 1676894"/>
                    <a:gd name="connsiteY12" fmla="*/ 407659 h 413103"/>
                    <a:gd name="connsiteX13" fmla="*/ 480004 w 1676894"/>
                    <a:gd name="connsiteY13" fmla="*/ 413103 h 413103"/>
                    <a:gd name="connsiteX14" fmla="*/ 348299 w 1676894"/>
                    <a:gd name="connsiteY14" fmla="*/ 413103 h 413103"/>
                    <a:gd name="connsiteX15" fmla="*/ 348956 w 1676894"/>
                    <a:gd name="connsiteY15" fmla="*/ 410653 h 413103"/>
                    <a:gd name="connsiteX16" fmla="*/ 380948 w 1676894"/>
                    <a:gd name="connsiteY16" fmla="*/ 382385 h 413103"/>
                    <a:gd name="connsiteX17" fmla="*/ 1113811 w 1676894"/>
                    <a:gd name="connsiteY17" fmla="*/ 370001 h 413103"/>
                    <a:gd name="connsiteX18" fmla="*/ 1125860 w 1676894"/>
                    <a:gd name="connsiteY18" fmla="*/ 370756 h 413103"/>
                    <a:gd name="connsiteX19" fmla="*/ 1217233 w 1676894"/>
                    <a:gd name="connsiteY19" fmla="*/ 395240 h 413103"/>
                    <a:gd name="connsiteX20" fmla="*/ 1235693 w 1676894"/>
                    <a:gd name="connsiteY20" fmla="*/ 409404 h 413103"/>
                    <a:gd name="connsiteX21" fmla="*/ 1236180 w 1676894"/>
                    <a:gd name="connsiteY21" fmla="*/ 413103 h 413103"/>
                    <a:gd name="connsiteX22" fmla="*/ 1083039 w 1676894"/>
                    <a:gd name="connsiteY22" fmla="*/ 413103 h 413103"/>
                    <a:gd name="connsiteX23" fmla="*/ 1088625 w 1676894"/>
                    <a:gd name="connsiteY23" fmla="*/ 392254 h 413103"/>
                    <a:gd name="connsiteX24" fmla="*/ 1113811 w 1676894"/>
                    <a:gd name="connsiteY24" fmla="*/ 370001 h 413103"/>
                    <a:gd name="connsiteX25" fmla="*/ 1597772 w 1676894"/>
                    <a:gd name="connsiteY25" fmla="*/ 365431 h 413103"/>
                    <a:gd name="connsiteX26" fmla="*/ 1676894 w 1676894"/>
                    <a:gd name="connsiteY26" fmla="*/ 413103 h 413103"/>
                    <a:gd name="connsiteX27" fmla="*/ 1599157 w 1676894"/>
                    <a:gd name="connsiteY27" fmla="*/ 413103 h 413103"/>
                    <a:gd name="connsiteX28" fmla="*/ 1597286 w 1676894"/>
                    <a:gd name="connsiteY28" fmla="*/ 410951 h 413103"/>
                    <a:gd name="connsiteX29" fmla="*/ 1593427 w 1676894"/>
                    <a:gd name="connsiteY29" fmla="*/ 381646 h 413103"/>
                    <a:gd name="connsiteX30" fmla="*/ 273455 w 1676894"/>
                    <a:gd name="connsiteY30" fmla="*/ 352236 h 413103"/>
                    <a:gd name="connsiteX31" fmla="*/ 283439 w 1676894"/>
                    <a:gd name="connsiteY31" fmla="*/ 352861 h 413103"/>
                    <a:gd name="connsiteX32" fmla="*/ 319940 w 1676894"/>
                    <a:gd name="connsiteY32" fmla="*/ 362642 h 413103"/>
                    <a:gd name="connsiteX33" fmla="*/ 337752 w 1676894"/>
                    <a:gd name="connsiteY33" fmla="*/ 393494 h 413103"/>
                    <a:gd name="connsiteX34" fmla="*/ 332498 w 1676894"/>
                    <a:gd name="connsiteY34" fmla="*/ 413103 h 413103"/>
                    <a:gd name="connsiteX35" fmla="*/ 241218 w 1676894"/>
                    <a:gd name="connsiteY35" fmla="*/ 413103 h 413103"/>
                    <a:gd name="connsiteX36" fmla="*/ 252587 w 1676894"/>
                    <a:gd name="connsiteY36" fmla="*/ 370674 h 413103"/>
                    <a:gd name="connsiteX37" fmla="*/ 273455 w 1676894"/>
                    <a:gd name="connsiteY37" fmla="*/ 352236 h 413103"/>
                    <a:gd name="connsiteX38" fmla="*/ 991845 w 1676894"/>
                    <a:gd name="connsiteY38" fmla="*/ 343684 h 413103"/>
                    <a:gd name="connsiteX39" fmla="*/ 1002106 w 1676894"/>
                    <a:gd name="connsiteY39" fmla="*/ 344326 h 413103"/>
                    <a:gd name="connsiteX40" fmla="*/ 1039619 w 1676894"/>
                    <a:gd name="connsiteY40" fmla="*/ 354378 h 413103"/>
                    <a:gd name="connsiteX41" fmla="*/ 1057925 w 1676894"/>
                    <a:gd name="connsiteY41" fmla="*/ 386086 h 413103"/>
                    <a:gd name="connsiteX42" fmla="*/ 1050685 w 1676894"/>
                    <a:gd name="connsiteY42" fmla="*/ 413103 h 413103"/>
                    <a:gd name="connsiteX43" fmla="*/ 961637 w 1676894"/>
                    <a:gd name="connsiteY43" fmla="*/ 413103 h 413103"/>
                    <a:gd name="connsiteX44" fmla="*/ 960068 w 1676894"/>
                    <a:gd name="connsiteY44" fmla="*/ 401187 h 413103"/>
                    <a:gd name="connsiteX45" fmla="*/ 970399 w 1676894"/>
                    <a:gd name="connsiteY45" fmla="*/ 362634 h 413103"/>
                    <a:gd name="connsiteX46" fmla="*/ 991845 w 1676894"/>
                    <a:gd name="connsiteY46" fmla="*/ 343684 h 413103"/>
                    <a:gd name="connsiteX47" fmla="*/ 115288 w 1676894"/>
                    <a:gd name="connsiteY47" fmla="*/ 343641 h 413103"/>
                    <a:gd name="connsiteX48" fmla="*/ 111564 w 1676894"/>
                    <a:gd name="connsiteY48" fmla="*/ 357539 h 413103"/>
                    <a:gd name="connsiteX49" fmla="*/ 79856 w 1676894"/>
                    <a:gd name="connsiteY49" fmla="*/ 375846 h 413103"/>
                    <a:gd name="connsiteX50" fmla="*/ 67384 w 1676894"/>
                    <a:gd name="connsiteY50" fmla="*/ 372504 h 413103"/>
                    <a:gd name="connsiteX51" fmla="*/ 1302496 w 1676894"/>
                    <a:gd name="connsiteY51" fmla="*/ 331215 h 413103"/>
                    <a:gd name="connsiteX52" fmla="*/ 1317801 w 1676894"/>
                    <a:gd name="connsiteY52" fmla="*/ 332174 h 413103"/>
                    <a:gd name="connsiteX53" fmla="*/ 1383083 w 1676894"/>
                    <a:gd name="connsiteY53" fmla="*/ 349666 h 413103"/>
                    <a:gd name="connsiteX54" fmla="*/ 1410390 w 1676894"/>
                    <a:gd name="connsiteY54" fmla="*/ 396964 h 413103"/>
                    <a:gd name="connsiteX55" fmla="*/ 1406066 w 1676894"/>
                    <a:gd name="connsiteY55" fmla="*/ 413103 h 413103"/>
                    <a:gd name="connsiteX56" fmla="*/ 1256135 w 1676894"/>
                    <a:gd name="connsiteY56" fmla="*/ 413103 h 413103"/>
                    <a:gd name="connsiteX57" fmla="*/ 1270503 w 1676894"/>
                    <a:gd name="connsiteY57" fmla="*/ 359481 h 413103"/>
                    <a:gd name="connsiteX58" fmla="*/ 1302496 w 1676894"/>
                    <a:gd name="connsiteY58" fmla="*/ 331215 h 413103"/>
                    <a:gd name="connsiteX59" fmla="*/ 663349 w 1676894"/>
                    <a:gd name="connsiteY59" fmla="*/ 314802 h 413103"/>
                    <a:gd name="connsiteX60" fmla="*/ 678655 w 1676894"/>
                    <a:gd name="connsiteY60" fmla="*/ 315761 h 413103"/>
                    <a:gd name="connsiteX61" fmla="*/ 743937 w 1676894"/>
                    <a:gd name="connsiteY61" fmla="*/ 333254 h 413103"/>
                    <a:gd name="connsiteX62" fmla="*/ 771244 w 1676894"/>
                    <a:gd name="connsiteY62" fmla="*/ 380551 h 413103"/>
                    <a:gd name="connsiteX63" fmla="*/ 762522 w 1676894"/>
                    <a:gd name="connsiteY63" fmla="*/ 413103 h 413103"/>
                    <a:gd name="connsiteX64" fmla="*/ 618218 w 1676894"/>
                    <a:gd name="connsiteY64" fmla="*/ 413103 h 413103"/>
                    <a:gd name="connsiteX65" fmla="*/ 616364 w 1676894"/>
                    <a:gd name="connsiteY65" fmla="*/ 399025 h 413103"/>
                    <a:gd name="connsiteX66" fmla="*/ 631357 w 1676894"/>
                    <a:gd name="connsiteY66" fmla="*/ 343069 h 413103"/>
                    <a:gd name="connsiteX67" fmla="*/ 663349 w 1676894"/>
                    <a:gd name="connsiteY67" fmla="*/ 314802 h 413103"/>
                    <a:gd name="connsiteX68" fmla="*/ 169667 w 1676894"/>
                    <a:gd name="connsiteY68" fmla="*/ 311204 h 413103"/>
                    <a:gd name="connsiteX69" fmla="*/ 179651 w 1676894"/>
                    <a:gd name="connsiteY69" fmla="*/ 311829 h 413103"/>
                    <a:gd name="connsiteX70" fmla="*/ 216151 w 1676894"/>
                    <a:gd name="connsiteY70" fmla="*/ 321609 h 413103"/>
                    <a:gd name="connsiteX71" fmla="*/ 233963 w 1676894"/>
                    <a:gd name="connsiteY71" fmla="*/ 352461 h 413103"/>
                    <a:gd name="connsiteX72" fmla="*/ 217715 w 1676894"/>
                    <a:gd name="connsiteY72" fmla="*/ 413103 h 413103"/>
                    <a:gd name="connsiteX73" fmla="*/ 133462 w 1676894"/>
                    <a:gd name="connsiteY73" fmla="*/ 413103 h 413103"/>
                    <a:gd name="connsiteX74" fmla="*/ 131147 w 1676894"/>
                    <a:gd name="connsiteY74" fmla="*/ 395519 h 413103"/>
                    <a:gd name="connsiteX75" fmla="*/ 148798 w 1676894"/>
                    <a:gd name="connsiteY75" fmla="*/ 329642 h 413103"/>
                    <a:gd name="connsiteX76" fmla="*/ 154997 w 1676894"/>
                    <a:gd name="connsiteY76" fmla="*/ 319716 h 413103"/>
                    <a:gd name="connsiteX77" fmla="*/ 167454 w 1676894"/>
                    <a:gd name="connsiteY77" fmla="*/ 312211 h 413103"/>
                    <a:gd name="connsiteX78" fmla="*/ 1204945 w 1676894"/>
                    <a:gd name="connsiteY78" fmla="*/ 282861 h 413103"/>
                    <a:gd name="connsiteX79" fmla="*/ 1213800 w 1676894"/>
                    <a:gd name="connsiteY79" fmla="*/ 283416 h 413103"/>
                    <a:gd name="connsiteX80" fmla="*/ 1251568 w 1676894"/>
                    <a:gd name="connsiteY80" fmla="*/ 293535 h 413103"/>
                    <a:gd name="connsiteX81" fmla="*/ 1267367 w 1676894"/>
                    <a:gd name="connsiteY81" fmla="*/ 320900 h 413103"/>
                    <a:gd name="connsiteX82" fmla="*/ 1258693 w 1676894"/>
                    <a:gd name="connsiteY82" fmla="*/ 353273 h 413103"/>
                    <a:gd name="connsiteX83" fmla="*/ 1231329 w 1676894"/>
                    <a:gd name="connsiteY83" fmla="*/ 369072 h 413103"/>
                    <a:gd name="connsiteX84" fmla="*/ 1193560 w 1676894"/>
                    <a:gd name="connsiteY84" fmla="*/ 358952 h 413103"/>
                    <a:gd name="connsiteX85" fmla="*/ 1177762 w 1676894"/>
                    <a:gd name="connsiteY85" fmla="*/ 331588 h 413103"/>
                    <a:gd name="connsiteX86" fmla="*/ 1186436 w 1676894"/>
                    <a:gd name="connsiteY86" fmla="*/ 299215 h 413103"/>
                    <a:gd name="connsiteX87" fmla="*/ 1204945 w 1676894"/>
                    <a:gd name="connsiteY87" fmla="*/ 282861 h 413103"/>
                    <a:gd name="connsiteX88" fmla="*/ 1451789 w 1676894"/>
                    <a:gd name="connsiteY88" fmla="*/ 277475 h 413103"/>
                    <a:gd name="connsiteX89" fmla="*/ 1577192 w 1676894"/>
                    <a:gd name="connsiteY89" fmla="*/ 353032 h 413103"/>
                    <a:gd name="connsiteX90" fmla="*/ 1569183 w 1676894"/>
                    <a:gd name="connsiteY90" fmla="*/ 382923 h 413103"/>
                    <a:gd name="connsiteX91" fmla="*/ 1521884 w 1676894"/>
                    <a:gd name="connsiteY91" fmla="*/ 410230 h 413103"/>
                    <a:gd name="connsiteX92" fmla="*/ 1456603 w 1676894"/>
                    <a:gd name="connsiteY92" fmla="*/ 392738 h 413103"/>
                    <a:gd name="connsiteX93" fmla="*/ 1429295 w 1676894"/>
                    <a:gd name="connsiteY93" fmla="*/ 345440 h 413103"/>
                    <a:gd name="connsiteX94" fmla="*/ 1444289 w 1676894"/>
                    <a:gd name="connsiteY94" fmla="*/ 289484 h 413103"/>
                    <a:gd name="connsiteX95" fmla="*/ 851124 w 1676894"/>
                    <a:gd name="connsiteY95" fmla="*/ 272340 h 413103"/>
                    <a:gd name="connsiteX96" fmla="*/ 866159 w 1676894"/>
                    <a:gd name="connsiteY96" fmla="*/ 273282 h 413103"/>
                    <a:gd name="connsiteX97" fmla="*/ 922533 w 1676894"/>
                    <a:gd name="connsiteY97" fmla="*/ 288387 h 413103"/>
                    <a:gd name="connsiteX98" fmla="*/ 949358 w 1676894"/>
                    <a:gd name="connsiteY98" fmla="*/ 334850 h 413103"/>
                    <a:gd name="connsiteX99" fmla="*/ 934630 w 1676894"/>
                    <a:gd name="connsiteY99" fmla="*/ 389818 h 413103"/>
                    <a:gd name="connsiteX100" fmla="*/ 916954 w 1676894"/>
                    <a:gd name="connsiteY100" fmla="*/ 412853 h 413103"/>
                    <a:gd name="connsiteX101" fmla="*/ 916229 w 1676894"/>
                    <a:gd name="connsiteY101" fmla="*/ 413103 h 413103"/>
                    <a:gd name="connsiteX102" fmla="*/ 874956 w 1676894"/>
                    <a:gd name="connsiteY102" fmla="*/ 413103 h 413103"/>
                    <a:gd name="connsiteX103" fmla="*/ 831793 w 1676894"/>
                    <a:gd name="connsiteY103" fmla="*/ 401538 h 413103"/>
                    <a:gd name="connsiteX104" fmla="*/ 804968 w 1676894"/>
                    <a:gd name="connsiteY104" fmla="*/ 355074 h 413103"/>
                    <a:gd name="connsiteX105" fmla="*/ 819696 w 1676894"/>
                    <a:gd name="connsiteY105" fmla="*/ 300108 h 413103"/>
                    <a:gd name="connsiteX106" fmla="*/ 851124 w 1676894"/>
                    <a:gd name="connsiteY106" fmla="*/ 272340 h 413103"/>
                    <a:gd name="connsiteX107" fmla="*/ 506460 w 1676894"/>
                    <a:gd name="connsiteY107" fmla="*/ 266528 h 413103"/>
                    <a:gd name="connsiteX108" fmla="*/ 521765 w 1676894"/>
                    <a:gd name="connsiteY108" fmla="*/ 267488 h 413103"/>
                    <a:gd name="connsiteX109" fmla="*/ 587047 w 1676894"/>
                    <a:gd name="connsiteY109" fmla="*/ 284980 h 413103"/>
                    <a:gd name="connsiteX110" fmla="*/ 614354 w 1676894"/>
                    <a:gd name="connsiteY110" fmla="*/ 332277 h 413103"/>
                    <a:gd name="connsiteX111" fmla="*/ 599360 w 1676894"/>
                    <a:gd name="connsiteY111" fmla="*/ 388234 h 413103"/>
                    <a:gd name="connsiteX112" fmla="*/ 581368 w 1676894"/>
                    <a:gd name="connsiteY112" fmla="*/ 411682 h 413103"/>
                    <a:gd name="connsiteX113" fmla="*/ 577240 w 1676894"/>
                    <a:gd name="connsiteY113" fmla="*/ 413103 h 413103"/>
                    <a:gd name="connsiteX114" fmla="*/ 542966 w 1676894"/>
                    <a:gd name="connsiteY114" fmla="*/ 413103 h 413103"/>
                    <a:gd name="connsiteX115" fmla="*/ 486781 w 1676894"/>
                    <a:gd name="connsiteY115" fmla="*/ 398049 h 413103"/>
                    <a:gd name="connsiteX116" fmla="*/ 459474 w 1676894"/>
                    <a:gd name="connsiteY116" fmla="*/ 350750 h 413103"/>
                    <a:gd name="connsiteX117" fmla="*/ 474467 w 1676894"/>
                    <a:gd name="connsiteY117" fmla="*/ 294795 h 413103"/>
                    <a:gd name="connsiteX118" fmla="*/ 506460 w 1676894"/>
                    <a:gd name="connsiteY118" fmla="*/ 266528 h 413103"/>
                    <a:gd name="connsiteX119" fmla="*/ 677351 w 1676894"/>
                    <a:gd name="connsiteY119" fmla="*/ 239389 h 413103"/>
                    <a:gd name="connsiteX120" fmla="*/ 748505 w 1676894"/>
                    <a:gd name="connsiteY120" fmla="*/ 258455 h 413103"/>
                    <a:gd name="connsiteX121" fmla="*/ 758078 w 1676894"/>
                    <a:gd name="connsiteY121" fmla="*/ 275034 h 413103"/>
                    <a:gd name="connsiteX122" fmla="*/ 752822 w 1676894"/>
                    <a:gd name="connsiteY122" fmla="*/ 294647 h 413103"/>
                    <a:gd name="connsiteX123" fmla="*/ 736243 w 1676894"/>
                    <a:gd name="connsiteY123" fmla="*/ 304219 h 413103"/>
                    <a:gd name="connsiteX124" fmla="*/ 665089 w 1676894"/>
                    <a:gd name="connsiteY124" fmla="*/ 285153 h 413103"/>
                    <a:gd name="connsiteX125" fmla="*/ 655517 w 1676894"/>
                    <a:gd name="connsiteY125" fmla="*/ 268574 h 413103"/>
                    <a:gd name="connsiteX126" fmla="*/ 660772 w 1676894"/>
                    <a:gd name="connsiteY126" fmla="*/ 248961 h 413103"/>
                    <a:gd name="connsiteX127" fmla="*/ 677351 w 1676894"/>
                    <a:gd name="connsiteY127" fmla="*/ 239389 h 413103"/>
                    <a:gd name="connsiteX128" fmla="*/ 1365968 w 1676894"/>
                    <a:gd name="connsiteY128" fmla="*/ 235068 h 413103"/>
                    <a:gd name="connsiteX129" fmla="*/ 1376228 w 1676894"/>
                    <a:gd name="connsiteY129" fmla="*/ 235711 h 413103"/>
                    <a:gd name="connsiteX130" fmla="*/ 1387471 w 1676894"/>
                    <a:gd name="connsiteY130" fmla="*/ 238723 h 413103"/>
                    <a:gd name="connsiteX131" fmla="*/ 1430346 w 1676894"/>
                    <a:gd name="connsiteY131" fmla="*/ 264556 h 413103"/>
                    <a:gd name="connsiteX132" fmla="*/ 1432047 w 1676894"/>
                    <a:gd name="connsiteY132" fmla="*/ 277470 h 413103"/>
                    <a:gd name="connsiteX133" fmla="*/ 1421716 w 1676894"/>
                    <a:gd name="connsiteY133" fmla="*/ 316023 h 413103"/>
                    <a:gd name="connsiteX134" fmla="*/ 1390008 w 1676894"/>
                    <a:gd name="connsiteY134" fmla="*/ 334330 h 413103"/>
                    <a:gd name="connsiteX135" fmla="*/ 1352496 w 1676894"/>
                    <a:gd name="connsiteY135" fmla="*/ 324279 h 413103"/>
                    <a:gd name="connsiteX136" fmla="*/ 1334190 w 1676894"/>
                    <a:gd name="connsiteY136" fmla="*/ 292571 h 413103"/>
                    <a:gd name="connsiteX137" fmla="*/ 1344520 w 1676894"/>
                    <a:gd name="connsiteY137" fmla="*/ 254018 h 413103"/>
                    <a:gd name="connsiteX138" fmla="*/ 1365968 w 1676894"/>
                    <a:gd name="connsiteY138" fmla="*/ 235068 h 413103"/>
                    <a:gd name="connsiteX139" fmla="*/ 296204 w 1676894"/>
                    <a:gd name="connsiteY139" fmla="*/ 234638 h 413103"/>
                    <a:gd name="connsiteX140" fmla="*/ 298094 w 1676894"/>
                    <a:gd name="connsiteY140" fmla="*/ 248989 h 413103"/>
                    <a:gd name="connsiteX141" fmla="*/ 287763 w 1676894"/>
                    <a:gd name="connsiteY141" fmla="*/ 287542 h 413103"/>
                    <a:gd name="connsiteX142" fmla="*/ 256056 w 1676894"/>
                    <a:gd name="connsiteY142" fmla="*/ 305849 h 413103"/>
                    <a:gd name="connsiteX143" fmla="*/ 218543 w 1676894"/>
                    <a:gd name="connsiteY143" fmla="*/ 295797 h 413103"/>
                    <a:gd name="connsiteX144" fmla="*/ 208054 w 1676894"/>
                    <a:gd name="connsiteY144" fmla="*/ 287749 h 413103"/>
                    <a:gd name="connsiteX145" fmla="*/ 356810 w 1676894"/>
                    <a:gd name="connsiteY145" fmla="*/ 223081 h 413103"/>
                    <a:gd name="connsiteX146" fmla="*/ 372116 w 1676894"/>
                    <a:gd name="connsiteY146" fmla="*/ 224041 h 413103"/>
                    <a:gd name="connsiteX147" fmla="*/ 437398 w 1676894"/>
                    <a:gd name="connsiteY147" fmla="*/ 241533 h 413103"/>
                    <a:gd name="connsiteX148" fmla="*/ 464705 w 1676894"/>
                    <a:gd name="connsiteY148" fmla="*/ 288831 h 413103"/>
                    <a:gd name="connsiteX149" fmla="*/ 449711 w 1676894"/>
                    <a:gd name="connsiteY149" fmla="*/ 344787 h 413103"/>
                    <a:gd name="connsiteX150" fmla="*/ 402414 w 1676894"/>
                    <a:gd name="connsiteY150" fmla="*/ 372094 h 413103"/>
                    <a:gd name="connsiteX151" fmla="*/ 337132 w 1676894"/>
                    <a:gd name="connsiteY151" fmla="*/ 354602 h 413103"/>
                    <a:gd name="connsiteX152" fmla="*/ 309825 w 1676894"/>
                    <a:gd name="connsiteY152" fmla="*/ 307305 h 413103"/>
                    <a:gd name="connsiteX153" fmla="*/ 324818 w 1676894"/>
                    <a:gd name="connsiteY153" fmla="*/ 251348 h 413103"/>
                    <a:gd name="connsiteX154" fmla="*/ 356810 w 1676894"/>
                    <a:gd name="connsiteY154" fmla="*/ 223081 h 413103"/>
                    <a:gd name="connsiteX155" fmla="*/ 1071130 w 1676894"/>
                    <a:gd name="connsiteY155" fmla="*/ 202647 h 413103"/>
                    <a:gd name="connsiteX156" fmla="*/ 1086436 w 1676894"/>
                    <a:gd name="connsiteY156" fmla="*/ 203606 h 413103"/>
                    <a:gd name="connsiteX157" fmla="*/ 1151718 w 1676894"/>
                    <a:gd name="connsiteY157" fmla="*/ 221099 h 413103"/>
                    <a:gd name="connsiteX158" fmla="*/ 1179026 w 1676894"/>
                    <a:gd name="connsiteY158" fmla="*/ 268395 h 413103"/>
                    <a:gd name="connsiteX159" fmla="*/ 1164033 w 1676894"/>
                    <a:gd name="connsiteY159" fmla="*/ 324351 h 413103"/>
                    <a:gd name="connsiteX160" fmla="*/ 1116735 w 1676894"/>
                    <a:gd name="connsiteY160" fmla="*/ 351659 h 413103"/>
                    <a:gd name="connsiteX161" fmla="*/ 1051452 w 1676894"/>
                    <a:gd name="connsiteY161" fmla="*/ 334167 h 413103"/>
                    <a:gd name="connsiteX162" fmla="*/ 1024145 w 1676894"/>
                    <a:gd name="connsiteY162" fmla="*/ 286869 h 413103"/>
                    <a:gd name="connsiteX163" fmla="*/ 1039138 w 1676894"/>
                    <a:gd name="connsiteY163" fmla="*/ 230913 h 413103"/>
                    <a:gd name="connsiteX164" fmla="*/ 1071130 w 1676894"/>
                    <a:gd name="connsiteY164" fmla="*/ 202647 h 413103"/>
                    <a:gd name="connsiteX165" fmla="*/ 570030 w 1676894"/>
                    <a:gd name="connsiteY165" fmla="*/ 165658 h 413103"/>
                    <a:gd name="connsiteX166" fmla="*/ 581016 w 1676894"/>
                    <a:gd name="connsiteY166" fmla="*/ 166346 h 413103"/>
                    <a:gd name="connsiteX167" fmla="*/ 627873 w 1676894"/>
                    <a:gd name="connsiteY167" fmla="*/ 178902 h 413103"/>
                    <a:gd name="connsiteX168" fmla="*/ 647474 w 1676894"/>
                    <a:gd name="connsiteY168" fmla="*/ 212851 h 413103"/>
                    <a:gd name="connsiteX169" fmla="*/ 636712 w 1676894"/>
                    <a:gd name="connsiteY169" fmla="*/ 253015 h 413103"/>
                    <a:gd name="connsiteX170" fmla="*/ 602763 w 1676894"/>
                    <a:gd name="connsiteY170" fmla="*/ 272616 h 413103"/>
                    <a:gd name="connsiteX171" fmla="*/ 555905 w 1676894"/>
                    <a:gd name="connsiteY171" fmla="*/ 260061 h 413103"/>
                    <a:gd name="connsiteX172" fmla="*/ 536304 w 1676894"/>
                    <a:gd name="connsiteY172" fmla="*/ 226111 h 413103"/>
                    <a:gd name="connsiteX173" fmla="*/ 547067 w 1676894"/>
                    <a:gd name="connsiteY173" fmla="*/ 185948 h 413103"/>
                    <a:gd name="connsiteX174" fmla="*/ 570030 w 1676894"/>
                    <a:gd name="connsiteY174" fmla="*/ 165658 h 413103"/>
                    <a:gd name="connsiteX175" fmla="*/ 1216829 w 1676894"/>
                    <a:gd name="connsiteY175" fmla="*/ 135910 h 413103"/>
                    <a:gd name="connsiteX176" fmla="*/ 1340268 w 1676894"/>
                    <a:gd name="connsiteY176" fmla="*/ 210283 h 413103"/>
                    <a:gd name="connsiteX177" fmla="*/ 1330228 w 1676894"/>
                    <a:gd name="connsiteY177" fmla="*/ 247756 h 413103"/>
                    <a:gd name="connsiteX178" fmla="*/ 1282930 w 1676894"/>
                    <a:gd name="connsiteY178" fmla="*/ 275063 h 413103"/>
                    <a:gd name="connsiteX179" fmla="*/ 1217649 w 1676894"/>
                    <a:gd name="connsiteY179" fmla="*/ 257571 h 413103"/>
                    <a:gd name="connsiteX180" fmla="*/ 1190341 w 1676894"/>
                    <a:gd name="connsiteY180" fmla="*/ 210274 h 413103"/>
                    <a:gd name="connsiteX181" fmla="*/ 1205334 w 1676894"/>
                    <a:gd name="connsiteY181" fmla="*/ 154317 h 413103"/>
                    <a:gd name="connsiteX182" fmla="*/ 906639 w 1676894"/>
                    <a:gd name="connsiteY182" fmla="*/ 129932 h 413103"/>
                    <a:gd name="connsiteX183" fmla="*/ 921674 w 1676894"/>
                    <a:gd name="connsiteY183" fmla="*/ 130874 h 413103"/>
                    <a:gd name="connsiteX184" fmla="*/ 978048 w 1676894"/>
                    <a:gd name="connsiteY184" fmla="*/ 145980 h 413103"/>
                    <a:gd name="connsiteX185" fmla="*/ 1004873 w 1676894"/>
                    <a:gd name="connsiteY185" fmla="*/ 192442 h 413103"/>
                    <a:gd name="connsiteX186" fmla="*/ 990144 w 1676894"/>
                    <a:gd name="connsiteY186" fmla="*/ 247410 h 413103"/>
                    <a:gd name="connsiteX187" fmla="*/ 943682 w 1676894"/>
                    <a:gd name="connsiteY187" fmla="*/ 274236 h 413103"/>
                    <a:gd name="connsiteX188" fmla="*/ 887307 w 1676894"/>
                    <a:gd name="connsiteY188" fmla="*/ 259130 h 413103"/>
                    <a:gd name="connsiteX189" fmla="*/ 860483 w 1676894"/>
                    <a:gd name="connsiteY189" fmla="*/ 212667 h 413103"/>
                    <a:gd name="connsiteX190" fmla="*/ 875211 w 1676894"/>
                    <a:gd name="connsiteY190" fmla="*/ 157700 h 413103"/>
                    <a:gd name="connsiteX191" fmla="*/ 906639 w 1676894"/>
                    <a:gd name="connsiteY191" fmla="*/ 129932 h 413103"/>
                    <a:gd name="connsiteX192" fmla="*/ 504515 w 1676894"/>
                    <a:gd name="connsiteY192" fmla="*/ 109129 h 413103"/>
                    <a:gd name="connsiteX193" fmla="*/ 512221 w 1676894"/>
                    <a:gd name="connsiteY193" fmla="*/ 111194 h 413103"/>
                    <a:gd name="connsiteX194" fmla="*/ 539530 w 1676894"/>
                    <a:gd name="connsiteY194" fmla="*/ 158492 h 413103"/>
                    <a:gd name="connsiteX195" fmla="*/ 524537 w 1676894"/>
                    <a:gd name="connsiteY195" fmla="*/ 214448 h 413103"/>
                    <a:gd name="connsiteX196" fmla="*/ 477238 w 1676894"/>
                    <a:gd name="connsiteY196" fmla="*/ 241755 h 413103"/>
                    <a:gd name="connsiteX197" fmla="*/ 411957 w 1676894"/>
                    <a:gd name="connsiteY197" fmla="*/ 224263 h 413103"/>
                    <a:gd name="connsiteX198" fmla="*/ 388507 w 1676894"/>
                    <a:gd name="connsiteY198" fmla="*/ 206270 h 413103"/>
                    <a:gd name="connsiteX199" fmla="*/ 385184 w 1676894"/>
                    <a:gd name="connsiteY199" fmla="*/ 181027 h 413103"/>
                    <a:gd name="connsiteX200" fmla="*/ 583217 w 1676894"/>
                    <a:gd name="connsiteY200" fmla="*/ 101808 h 413103"/>
                    <a:gd name="connsiteX201" fmla="*/ 654372 w 1676894"/>
                    <a:gd name="connsiteY201" fmla="*/ 120875 h 413103"/>
                    <a:gd name="connsiteX202" fmla="*/ 663944 w 1676894"/>
                    <a:gd name="connsiteY202" fmla="*/ 137453 h 413103"/>
                    <a:gd name="connsiteX203" fmla="*/ 658688 w 1676894"/>
                    <a:gd name="connsiteY203" fmla="*/ 157067 h 413103"/>
                    <a:gd name="connsiteX204" fmla="*/ 642110 w 1676894"/>
                    <a:gd name="connsiteY204" fmla="*/ 166639 h 413103"/>
                    <a:gd name="connsiteX205" fmla="*/ 570955 w 1676894"/>
                    <a:gd name="connsiteY205" fmla="*/ 147572 h 413103"/>
                    <a:gd name="connsiteX206" fmla="*/ 561383 w 1676894"/>
                    <a:gd name="connsiteY206" fmla="*/ 130993 h 413103"/>
                    <a:gd name="connsiteX207" fmla="*/ 566638 w 1676894"/>
                    <a:gd name="connsiteY207" fmla="*/ 111380 h 413103"/>
                    <a:gd name="connsiteX208" fmla="*/ 583217 w 1676894"/>
                    <a:gd name="connsiteY208" fmla="*/ 101808 h 413103"/>
                    <a:gd name="connsiteX209" fmla="*/ 728519 w 1676894"/>
                    <a:gd name="connsiteY209" fmla="*/ 90328 h 413103"/>
                    <a:gd name="connsiteX210" fmla="*/ 743825 w 1676894"/>
                    <a:gd name="connsiteY210" fmla="*/ 91287 h 413103"/>
                    <a:gd name="connsiteX211" fmla="*/ 809106 w 1676894"/>
                    <a:gd name="connsiteY211" fmla="*/ 108779 h 413103"/>
                    <a:gd name="connsiteX212" fmla="*/ 836414 w 1676894"/>
                    <a:gd name="connsiteY212" fmla="*/ 156077 h 413103"/>
                    <a:gd name="connsiteX213" fmla="*/ 821421 w 1676894"/>
                    <a:gd name="connsiteY213" fmla="*/ 212033 h 413103"/>
                    <a:gd name="connsiteX214" fmla="*/ 774122 w 1676894"/>
                    <a:gd name="connsiteY214" fmla="*/ 239341 h 413103"/>
                    <a:gd name="connsiteX215" fmla="*/ 708841 w 1676894"/>
                    <a:gd name="connsiteY215" fmla="*/ 221848 h 413103"/>
                    <a:gd name="connsiteX216" fmla="*/ 681533 w 1676894"/>
                    <a:gd name="connsiteY216" fmla="*/ 174551 h 413103"/>
                    <a:gd name="connsiteX217" fmla="*/ 696527 w 1676894"/>
                    <a:gd name="connsiteY217" fmla="*/ 118594 h 413103"/>
                    <a:gd name="connsiteX218" fmla="*/ 728519 w 1676894"/>
                    <a:gd name="connsiteY218" fmla="*/ 90328 h 413103"/>
                    <a:gd name="connsiteX219" fmla="*/ 1093361 w 1676894"/>
                    <a:gd name="connsiteY219" fmla="*/ 61520 h 413103"/>
                    <a:gd name="connsiteX220" fmla="*/ 1199005 w 1676894"/>
                    <a:gd name="connsiteY220" fmla="*/ 125171 h 413103"/>
                    <a:gd name="connsiteX221" fmla="*/ 1185654 w 1676894"/>
                    <a:gd name="connsiteY221" fmla="*/ 175000 h 413103"/>
                    <a:gd name="connsiteX222" fmla="*/ 1139191 w 1676894"/>
                    <a:gd name="connsiteY222" fmla="*/ 201825 h 413103"/>
                    <a:gd name="connsiteX223" fmla="*/ 1082816 w 1676894"/>
                    <a:gd name="connsiteY223" fmla="*/ 186719 h 413103"/>
                    <a:gd name="connsiteX224" fmla="*/ 1055992 w 1676894"/>
                    <a:gd name="connsiteY224" fmla="*/ 140257 h 413103"/>
                    <a:gd name="connsiteX225" fmla="*/ 1070720 w 1676894"/>
                    <a:gd name="connsiteY225" fmla="*/ 85288 h 413103"/>
                    <a:gd name="connsiteX226" fmla="*/ 1082468 w 1676894"/>
                    <a:gd name="connsiteY226" fmla="*/ 66478 h 413103"/>
                    <a:gd name="connsiteX227" fmla="*/ 961837 w 1676894"/>
                    <a:gd name="connsiteY227" fmla="*/ 47109 h 413103"/>
                    <a:gd name="connsiteX228" fmla="*/ 1013502 w 1676894"/>
                    <a:gd name="connsiteY228" fmla="*/ 60953 h 413103"/>
                    <a:gd name="connsiteX229" fmla="*/ 1029088 w 1676894"/>
                    <a:gd name="connsiteY229" fmla="*/ 87948 h 413103"/>
                    <a:gd name="connsiteX230" fmla="*/ 1020530 w 1676894"/>
                    <a:gd name="connsiteY230" fmla="*/ 119886 h 413103"/>
                    <a:gd name="connsiteX231" fmla="*/ 993534 w 1676894"/>
                    <a:gd name="connsiteY231" fmla="*/ 135473 h 413103"/>
                    <a:gd name="connsiteX232" fmla="*/ 941869 w 1676894"/>
                    <a:gd name="connsiteY232" fmla="*/ 121629 h 413103"/>
                    <a:gd name="connsiteX233" fmla="*/ 926282 w 1676894"/>
                    <a:gd name="connsiteY233" fmla="*/ 94633 h 413103"/>
                    <a:gd name="connsiteX234" fmla="*/ 934840 w 1676894"/>
                    <a:gd name="connsiteY234" fmla="*/ 62695 h 413103"/>
                    <a:gd name="connsiteX235" fmla="*/ 961837 w 1676894"/>
                    <a:gd name="connsiteY235" fmla="*/ 47109 h 413103"/>
                    <a:gd name="connsiteX236" fmla="*/ 1037723 w 1676894"/>
                    <a:gd name="connsiteY236" fmla="*/ 27998 h 413103"/>
                    <a:gd name="connsiteX237" fmla="*/ 1078126 w 1676894"/>
                    <a:gd name="connsiteY237" fmla="*/ 52341 h 413103"/>
                    <a:gd name="connsiteX238" fmla="*/ 1076634 w 1676894"/>
                    <a:gd name="connsiteY238" fmla="*/ 54285 h 413103"/>
                    <a:gd name="connsiteX239" fmla="*/ 1066132 w 1676894"/>
                    <a:gd name="connsiteY239" fmla="*/ 55667 h 413103"/>
                    <a:gd name="connsiteX240" fmla="*/ 1046078 w 1676894"/>
                    <a:gd name="connsiteY240" fmla="*/ 50294 h 413103"/>
                    <a:gd name="connsiteX241" fmla="*/ 1036291 w 1676894"/>
                    <a:gd name="connsiteY241" fmla="*/ 33344 h 413103"/>
                    <a:gd name="connsiteX242" fmla="*/ 751841 w 1676894"/>
                    <a:gd name="connsiteY242" fmla="*/ 18617 h 413103"/>
                    <a:gd name="connsiteX243" fmla="*/ 772912 w 1676894"/>
                    <a:gd name="connsiteY243" fmla="*/ 24263 h 413103"/>
                    <a:gd name="connsiteX244" fmla="*/ 783195 w 1676894"/>
                    <a:gd name="connsiteY244" fmla="*/ 42074 h 413103"/>
                    <a:gd name="connsiteX245" fmla="*/ 777220 w 1676894"/>
                    <a:gd name="connsiteY245" fmla="*/ 64374 h 413103"/>
                    <a:gd name="connsiteX246" fmla="*/ 759409 w 1676894"/>
                    <a:gd name="connsiteY246" fmla="*/ 74657 h 413103"/>
                    <a:gd name="connsiteX247" fmla="*/ 738339 w 1676894"/>
                    <a:gd name="connsiteY247" fmla="*/ 69011 h 413103"/>
                    <a:gd name="connsiteX248" fmla="*/ 728056 w 1676894"/>
                    <a:gd name="connsiteY248" fmla="*/ 51201 h 413103"/>
                    <a:gd name="connsiteX249" fmla="*/ 734031 w 1676894"/>
                    <a:gd name="connsiteY249" fmla="*/ 28901 h 413103"/>
                    <a:gd name="connsiteX250" fmla="*/ 751841 w 1676894"/>
                    <a:gd name="connsiteY250" fmla="*/ 18617 h 413103"/>
                    <a:gd name="connsiteX251" fmla="*/ 829646 w 1676894"/>
                    <a:gd name="connsiteY251" fmla="*/ 12822 h 413103"/>
                    <a:gd name="connsiteX252" fmla="*/ 900173 w 1676894"/>
                    <a:gd name="connsiteY252" fmla="*/ 31720 h 413103"/>
                    <a:gd name="connsiteX253" fmla="*/ 914404 w 1676894"/>
                    <a:gd name="connsiteY253" fmla="*/ 56370 h 413103"/>
                    <a:gd name="connsiteX254" fmla="*/ 906591 w 1676894"/>
                    <a:gd name="connsiteY254" fmla="*/ 85532 h 413103"/>
                    <a:gd name="connsiteX255" fmla="*/ 881941 w 1676894"/>
                    <a:gd name="connsiteY255" fmla="*/ 99764 h 413103"/>
                    <a:gd name="connsiteX256" fmla="*/ 811414 w 1676894"/>
                    <a:gd name="connsiteY256" fmla="*/ 80866 h 413103"/>
                    <a:gd name="connsiteX257" fmla="*/ 797183 w 1676894"/>
                    <a:gd name="connsiteY257" fmla="*/ 56217 h 413103"/>
                    <a:gd name="connsiteX258" fmla="*/ 804996 w 1676894"/>
                    <a:gd name="connsiteY258" fmla="*/ 27053 h 413103"/>
                    <a:gd name="connsiteX259" fmla="*/ 829646 w 1676894"/>
                    <a:gd name="connsiteY259" fmla="*/ 12822 h 413103"/>
                    <a:gd name="connsiteX260" fmla="*/ 683125 w 1676894"/>
                    <a:gd name="connsiteY260" fmla="*/ 1515 h 413103"/>
                    <a:gd name="connsiteX261" fmla="*/ 697270 w 1676894"/>
                    <a:gd name="connsiteY261" fmla="*/ 12369 h 413103"/>
                    <a:gd name="connsiteX262" fmla="*/ 700338 w 1676894"/>
                    <a:gd name="connsiteY262" fmla="*/ 35670 h 413103"/>
                    <a:gd name="connsiteX263" fmla="*/ 688416 w 1676894"/>
                    <a:gd name="connsiteY263" fmla="*/ 80162 h 413103"/>
                    <a:gd name="connsiteX264" fmla="*/ 650808 w 1676894"/>
                    <a:gd name="connsiteY264" fmla="*/ 101875 h 413103"/>
                    <a:gd name="connsiteX265" fmla="*/ 568445 w 1676894"/>
                    <a:gd name="connsiteY265" fmla="*/ 79806 h 413103"/>
                    <a:gd name="connsiteX266" fmla="*/ 561732 w 1676894"/>
                    <a:gd name="connsiteY266" fmla="*/ 74655 h 413103"/>
                    <a:gd name="connsiteX267" fmla="*/ 934310 w 1676894"/>
                    <a:gd name="connsiteY267" fmla="*/ 0 h 413103"/>
                    <a:gd name="connsiteX268" fmla="*/ 991255 w 1676894"/>
                    <a:gd name="connsiteY268" fmla="*/ 0 h 413103"/>
                    <a:gd name="connsiteX269" fmla="*/ 1020721 w 1676894"/>
                    <a:gd name="connsiteY269" fmla="*/ 17753 h 413103"/>
                    <a:gd name="connsiteX270" fmla="*/ 1008970 w 1676894"/>
                    <a:gd name="connsiteY270" fmla="*/ 33067 h 413103"/>
                    <a:gd name="connsiteX271" fmla="*/ 989324 w 1676894"/>
                    <a:gd name="connsiteY271" fmla="*/ 35654 h 413103"/>
                    <a:gd name="connsiteX272" fmla="*/ 951813 w 1676894"/>
                    <a:gd name="connsiteY272" fmla="*/ 25602 h 413103"/>
                    <a:gd name="connsiteX273" fmla="*/ 936092 w 1676894"/>
                    <a:gd name="connsiteY273" fmla="*/ 13540 h 413103"/>
                    <a:gd name="connsiteX274" fmla="*/ 748176 w 1676894"/>
                    <a:gd name="connsiteY274" fmla="*/ 0 h 413103"/>
                    <a:gd name="connsiteX275" fmla="*/ 794407 w 1676894"/>
                    <a:gd name="connsiteY275" fmla="*/ 0 h 413103"/>
                    <a:gd name="connsiteX276" fmla="*/ 793845 w 1676894"/>
                    <a:gd name="connsiteY276" fmla="*/ 734 h 413103"/>
                    <a:gd name="connsiteX277" fmla="*/ 765058 w 1676894"/>
                    <a:gd name="connsiteY277" fmla="*/ 4524 h 413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</a:cxnLst>
                  <a:rect l="l" t="t" r="r" b="b"/>
                  <a:pathLst>
                    <a:path w="1676894" h="413103">
                      <a:moveTo>
                        <a:pt x="1440792" y="411267"/>
                      </a:moveTo>
                      <a:cubicBezTo>
                        <a:pt x="1444124" y="410803"/>
                        <a:pt x="1447600" y="410984"/>
                        <a:pt x="1451053" y="411910"/>
                      </a:cubicBezTo>
                      <a:lnTo>
                        <a:pt x="1455506" y="413103"/>
                      </a:lnTo>
                      <a:lnTo>
                        <a:pt x="1436758" y="413103"/>
                      </a:lnTo>
                      <a:close/>
                      <a:moveTo>
                        <a:pt x="40258" y="388848"/>
                      </a:moveTo>
                      <a:lnTo>
                        <a:pt x="84998" y="400837"/>
                      </a:lnTo>
                      <a:cubicBezTo>
                        <a:pt x="90149" y="402217"/>
                        <a:pt x="94776" y="404575"/>
                        <a:pt x="98734" y="407659"/>
                      </a:cubicBezTo>
                      <a:lnTo>
                        <a:pt x="103468" y="413103"/>
                      </a:lnTo>
                      <a:lnTo>
                        <a:pt x="0" y="413103"/>
                      </a:lnTo>
                      <a:close/>
                      <a:moveTo>
                        <a:pt x="380948" y="382385"/>
                      </a:moveTo>
                      <a:cubicBezTo>
                        <a:pt x="385917" y="381693"/>
                        <a:pt x="391103" y="381964"/>
                        <a:pt x="396253" y="383344"/>
                      </a:cubicBezTo>
                      <a:lnTo>
                        <a:pt x="461535" y="400837"/>
                      </a:lnTo>
                      <a:cubicBezTo>
                        <a:pt x="466686" y="402217"/>
                        <a:pt x="471312" y="404575"/>
                        <a:pt x="475269" y="407659"/>
                      </a:cubicBezTo>
                      <a:lnTo>
                        <a:pt x="480004" y="413103"/>
                      </a:lnTo>
                      <a:lnTo>
                        <a:pt x="348299" y="413103"/>
                      </a:lnTo>
                      <a:lnTo>
                        <a:pt x="348956" y="410653"/>
                      </a:lnTo>
                      <a:cubicBezTo>
                        <a:pt x="353096" y="395201"/>
                        <a:pt x="366042" y="384461"/>
                        <a:pt x="380948" y="382385"/>
                      </a:cubicBezTo>
                      <a:close/>
                      <a:moveTo>
                        <a:pt x="1113811" y="370001"/>
                      </a:moveTo>
                      <a:cubicBezTo>
                        <a:pt x="1117723" y="369457"/>
                        <a:pt x="1121805" y="369669"/>
                        <a:pt x="1125860" y="370756"/>
                      </a:cubicBezTo>
                      <a:lnTo>
                        <a:pt x="1217233" y="395240"/>
                      </a:lnTo>
                      <a:cubicBezTo>
                        <a:pt x="1225342" y="397412"/>
                        <a:pt x="1231804" y="402667"/>
                        <a:pt x="1235693" y="409404"/>
                      </a:cubicBezTo>
                      <a:lnTo>
                        <a:pt x="1236180" y="413103"/>
                      </a:lnTo>
                      <a:lnTo>
                        <a:pt x="1083039" y="413103"/>
                      </a:lnTo>
                      <a:lnTo>
                        <a:pt x="1088625" y="392254"/>
                      </a:lnTo>
                      <a:cubicBezTo>
                        <a:pt x="1091885" y="380089"/>
                        <a:pt x="1102076" y="371635"/>
                        <a:pt x="1113811" y="370001"/>
                      </a:cubicBezTo>
                      <a:close/>
                      <a:moveTo>
                        <a:pt x="1597772" y="365431"/>
                      </a:moveTo>
                      <a:lnTo>
                        <a:pt x="1676894" y="413103"/>
                      </a:lnTo>
                      <a:lnTo>
                        <a:pt x="1599157" y="413103"/>
                      </a:lnTo>
                      <a:lnTo>
                        <a:pt x="1597286" y="410951"/>
                      </a:lnTo>
                      <a:cubicBezTo>
                        <a:pt x="1592344" y="402392"/>
                        <a:pt x="1590667" y="391947"/>
                        <a:pt x="1593427" y="381646"/>
                      </a:cubicBezTo>
                      <a:close/>
                      <a:moveTo>
                        <a:pt x="273455" y="352236"/>
                      </a:moveTo>
                      <a:cubicBezTo>
                        <a:pt x="276697" y="351785"/>
                        <a:pt x="280080" y="351962"/>
                        <a:pt x="283439" y="352861"/>
                      </a:cubicBezTo>
                      <a:lnTo>
                        <a:pt x="319940" y="362642"/>
                      </a:lnTo>
                      <a:cubicBezTo>
                        <a:pt x="333378" y="366243"/>
                        <a:pt x="341353" y="380055"/>
                        <a:pt x="337752" y="393494"/>
                      </a:cubicBezTo>
                      <a:lnTo>
                        <a:pt x="332498" y="413103"/>
                      </a:lnTo>
                      <a:lnTo>
                        <a:pt x="241218" y="413103"/>
                      </a:lnTo>
                      <a:lnTo>
                        <a:pt x="252587" y="370674"/>
                      </a:lnTo>
                      <a:cubicBezTo>
                        <a:pt x="255288" y="360595"/>
                        <a:pt x="263733" y="353590"/>
                        <a:pt x="273455" y="352236"/>
                      </a:cubicBezTo>
                      <a:close/>
                      <a:moveTo>
                        <a:pt x="991845" y="343684"/>
                      </a:moveTo>
                      <a:cubicBezTo>
                        <a:pt x="995176" y="343220"/>
                        <a:pt x="998653" y="343401"/>
                        <a:pt x="1002106" y="344326"/>
                      </a:cubicBezTo>
                      <a:lnTo>
                        <a:pt x="1039619" y="354378"/>
                      </a:lnTo>
                      <a:cubicBezTo>
                        <a:pt x="1053429" y="358078"/>
                        <a:pt x="1061625" y="372275"/>
                        <a:pt x="1057925" y="386086"/>
                      </a:cubicBezTo>
                      <a:lnTo>
                        <a:pt x="1050685" y="413103"/>
                      </a:lnTo>
                      <a:lnTo>
                        <a:pt x="961637" y="413103"/>
                      </a:lnTo>
                      <a:lnTo>
                        <a:pt x="960068" y="401187"/>
                      </a:lnTo>
                      <a:lnTo>
                        <a:pt x="970399" y="362634"/>
                      </a:lnTo>
                      <a:cubicBezTo>
                        <a:pt x="973174" y="352275"/>
                        <a:pt x="981853" y="345075"/>
                        <a:pt x="991845" y="343684"/>
                      </a:cubicBezTo>
                      <a:close/>
                      <a:moveTo>
                        <a:pt x="115288" y="343641"/>
                      </a:moveTo>
                      <a:lnTo>
                        <a:pt x="111564" y="357539"/>
                      </a:lnTo>
                      <a:cubicBezTo>
                        <a:pt x="107864" y="371350"/>
                        <a:pt x="93667" y="379546"/>
                        <a:pt x="79856" y="375846"/>
                      </a:cubicBezTo>
                      <a:lnTo>
                        <a:pt x="67384" y="372504"/>
                      </a:lnTo>
                      <a:close/>
                      <a:moveTo>
                        <a:pt x="1302496" y="331215"/>
                      </a:moveTo>
                      <a:cubicBezTo>
                        <a:pt x="1307464" y="330523"/>
                        <a:pt x="1312651" y="330794"/>
                        <a:pt x="1317801" y="332174"/>
                      </a:cubicBezTo>
                      <a:lnTo>
                        <a:pt x="1383083" y="349666"/>
                      </a:lnTo>
                      <a:cubicBezTo>
                        <a:pt x="1403684" y="355186"/>
                        <a:pt x="1415910" y="376361"/>
                        <a:pt x="1410390" y="396964"/>
                      </a:cubicBezTo>
                      <a:lnTo>
                        <a:pt x="1406066" y="413103"/>
                      </a:lnTo>
                      <a:lnTo>
                        <a:pt x="1256135" y="413103"/>
                      </a:lnTo>
                      <a:lnTo>
                        <a:pt x="1270503" y="359481"/>
                      </a:lnTo>
                      <a:cubicBezTo>
                        <a:pt x="1274643" y="344029"/>
                        <a:pt x="1287590" y="333290"/>
                        <a:pt x="1302496" y="331215"/>
                      </a:cubicBezTo>
                      <a:close/>
                      <a:moveTo>
                        <a:pt x="663349" y="314802"/>
                      </a:moveTo>
                      <a:cubicBezTo>
                        <a:pt x="668319" y="314111"/>
                        <a:pt x="673505" y="314382"/>
                        <a:pt x="678655" y="315761"/>
                      </a:cubicBezTo>
                      <a:lnTo>
                        <a:pt x="743937" y="333254"/>
                      </a:lnTo>
                      <a:cubicBezTo>
                        <a:pt x="764538" y="338774"/>
                        <a:pt x="776764" y="359950"/>
                        <a:pt x="771244" y="380551"/>
                      </a:cubicBezTo>
                      <a:lnTo>
                        <a:pt x="762522" y="413103"/>
                      </a:lnTo>
                      <a:lnTo>
                        <a:pt x="618218" y="413103"/>
                      </a:lnTo>
                      <a:lnTo>
                        <a:pt x="616364" y="399025"/>
                      </a:lnTo>
                      <a:lnTo>
                        <a:pt x="631357" y="343069"/>
                      </a:lnTo>
                      <a:cubicBezTo>
                        <a:pt x="635498" y="327617"/>
                        <a:pt x="648444" y="316878"/>
                        <a:pt x="663349" y="314802"/>
                      </a:cubicBezTo>
                      <a:close/>
                      <a:moveTo>
                        <a:pt x="169667" y="311204"/>
                      </a:moveTo>
                      <a:cubicBezTo>
                        <a:pt x="172907" y="310752"/>
                        <a:pt x="176290" y="310929"/>
                        <a:pt x="179651" y="311829"/>
                      </a:cubicBezTo>
                      <a:lnTo>
                        <a:pt x="216151" y="321609"/>
                      </a:lnTo>
                      <a:cubicBezTo>
                        <a:pt x="229589" y="325211"/>
                        <a:pt x="237564" y="339023"/>
                        <a:pt x="233963" y="352461"/>
                      </a:cubicBezTo>
                      <a:lnTo>
                        <a:pt x="217715" y="413103"/>
                      </a:lnTo>
                      <a:lnTo>
                        <a:pt x="133462" y="413103"/>
                      </a:lnTo>
                      <a:lnTo>
                        <a:pt x="131147" y="395519"/>
                      </a:lnTo>
                      <a:lnTo>
                        <a:pt x="148798" y="329642"/>
                      </a:lnTo>
                      <a:lnTo>
                        <a:pt x="154997" y="319716"/>
                      </a:lnTo>
                      <a:lnTo>
                        <a:pt x="167454" y="312211"/>
                      </a:lnTo>
                      <a:close/>
                      <a:moveTo>
                        <a:pt x="1204945" y="282861"/>
                      </a:moveTo>
                      <a:cubicBezTo>
                        <a:pt x="1207820" y="282461"/>
                        <a:pt x="1210820" y="282617"/>
                        <a:pt x="1213800" y="283416"/>
                      </a:cubicBezTo>
                      <a:lnTo>
                        <a:pt x="1251568" y="293535"/>
                      </a:lnTo>
                      <a:cubicBezTo>
                        <a:pt x="1263487" y="296729"/>
                        <a:pt x="1270560" y="308982"/>
                        <a:pt x="1267367" y="320900"/>
                      </a:cubicBezTo>
                      <a:lnTo>
                        <a:pt x="1258693" y="353273"/>
                      </a:lnTo>
                      <a:cubicBezTo>
                        <a:pt x="1255499" y="365191"/>
                        <a:pt x="1243247" y="372265"/>
                        <a:pt x="1231329" y="369072"/>
                      </a:cubicBezTo>
                      <a:lnTo>
                        <a:pt x="1193560" y="358952"/>
                      </a:lnTo>
                      <a:cubicBezTo>
                        <a:pt x="1181641" y="355758"/>
                        <a:pt x="1174568" y="343506"/>
                        <a:pt x="1177762" y="331588"/>
                      </a:cubicBezTo>
                      <a:lnTo>
                        <a:pt x="1186436" y="299215"/>
                      </a:lnTo>
                      <a:cubicBezTo>
                        <a:pt x="1188831" y="290275"/>
                        <a:pt x="1196321" y="284062"/>
                        <a:pt x="1204945" y="282861"/>
                      </a:cubicBezTo>
                      <a:close/>
                      <a:moveTo>
                        <a:pt x="1451789" y="277475"/>
                      </a:moveTo>
                      <a:lnTo>
                        <a:pt x="1577192" y="353032"/>
                      </a:lnTo>
                      <a:lnTo>
                        <a:pt x="1569183" y="382923"/>
                      </a:lnTo>
                      <a:cubicBezTo>
                        <a:pt x="1563663" y="403524"/>
                        <a:pt x="1542487" y="415750"/>
                        <a:pt x="1521884" y="410230"/>
                      </a:cubicBezTo>
                      <a:lnTo>
                        <a:pt x="1456603" y="392738"/>
                      </a:lnTo>
                      <a:cubicBezTo>
                        <a:pt x="1436001" y="387218"/>
                        <a:pt x="1423776" y="366042"/>
                        <a:pt x="1429295" y="345440"/>
                      </a:cubicBezTo>
                      <a:lnTo>
                        <a:pt x="1444289" y="289484"/>
                      </a:lnTo>
                      <a:close/>
                      <a:moveTo>
                        <a:pt x="851124" y="272340"/>
                      </a:moveTo>
                      <a:cubicBezTo>
                        <a:pt x="856005" y="271660"/>
                        <a:pt x="861100" y="271926"/>
                        <a:pt x="866159" y="273282"/>
                      </a:cubicBezTo>
                      <a:lnTo>
                        <a:pt x="922533" y="288387"/>
                      </a:lnTo>
                      <a:cubicBezTo>
                        <a:pt x="942771" y="293810"/>
                        <a:pt x="954781" y="314613"/>
                        <a:pt x="949358" y="334850"/>
                      </a:cubicBezTo>
                      <a:lnTo>
                        <a:pt x="934630" y="389818"/>
                      </a:lnTo>
                      <a:cubicBezTo>
                        <a:pt x="931918" y="399937"/>
                        <a:pt x="925362" y="407999"/>
                        <a:pt x="916954" y="412853"/>
                      </a:cubicBezTo>
                      <a:lnTo>
                        <a:pt x="916229" y="413103"/>
                      </a:lnTo>
                      <a:lnTo>
                        <a:pt x="874956" y="413103"/>
                      </a:lnTo>
                      <a:lnTo>
                        <a:pt x="831793" y="401538"/>
                      </a:lnTo>
                      <a:cubicBezTo>
                        <a:pt x="811556" y="396114"/>
                        <a:pt x="799545" y="375313"/>
                        <a:pt x="804968" y="355074"/>
                      </a:cubicBezTo>
                      <a:lnTo>
                        <a:pt x="819696" y="300108"/>
                      </a:lnTo>
                      <a:cubicBezTo>
                        <a:pt x="823764" y="284929"/>
                        <a:pt x="836481" y="274379"/>
                        <a:pt x="851124" y="272340"/>
                      </a:cubicBezTo>
                      <a:close/>
                      <a:moveTo>
                        <a:pt x="506460" y="266528"/>
                      </a:moveTo>
                      <a:cubicBezTo>
                        <a:pt x="511428" y="265836"/>
                        <a:pt x="516615" y="266107"/>
                        <a:pt x="521765" y="267488"/>
                      </a:cubicBezTo>
                      <a:lnTo>
                        <a:pt x="587047" y="284980"/>
                      </a:lnTo>
                      <a:cubicBezTo>
                        <a:pt x="607649" y="290499"/>
                        <a:pt x="619875" y="311675"/>
                        <a:pt x="614354" y="332277"/>
                      </a:cubicBezTo>
                      <a:lnTo>
                        <a:pt x="599360" y="388234"/>
                      </a:lnTo>
                      <a:cubicBezTo>
                        <a:pt x="596601" y="398535"/>
                        <a:pt x="589927" y="406741"/>
                        <a:pt x="581368" y="411682"/>
                      </a:cubicBezTo>
                      <a:lnTo>
                        <a:pt x="577240" y="413103"/>
                      </a:lnTo>
                      <a:lnTo>
                        <a:pt x="542966" y="413103"/>
                      </a:lnTo>
                      <a:lnTo>
                        <a:pt x="486781" y="398049"/>
                      </a:lnTo>
                      <a:cubicBezTo>
                        <a:pt x="466179" y="392529"/>
                        <a:pt x="453953" y="371353"/>
                        <a:pt x="459474" y="350750"/>
                      </a:cubicBezTo>
                      <a:lnTo>
                        <a:pt x="474467" y="294795"/>
                      </a:lnTo>
                      <a:cubicBezTo>
                        <a:pt x="478607" y="279344"/>
                        <a:pt x="491553" y="268604"/>
                        <a:pt x="506460" y="266528"/>
                      </a:cubicBezTo>
                      <a:close/>
                      <a:moveTo>
                        <a:pt x="677351" y="239389"/>
                      </a:moveTo>
                      <a:lnTo>
                        <a:pt x="748505" y="258455"/>
                      </a:lnTo>
                      <a:cubicBezTo>
                        <a:pt x="755727" y="260389"/>
                        <a:pt x="760012" y="267813"/>
                        <a:pt x="758078" y="275034"/>
                      </a:cubicBezTo>
                      <a:lnTo>
                        <a:pt x="752822" y="294647"/>
                      </a:lnTo>
                      <a:cubicBezTo>
                        <a:pt x="750887" y="301868"/>
                        <a:pt x="743465" y="306153"/>
                        <a:pt x="736243" y="304219"/>
                      </a:cubicBezTo>
                      <a:lnTo>
                        <a:pt x="665089" y="285153"/>
                      </a:lnTo>
                      <a:cubicBezTo>
                        <a:pt x="657867" y="283218"/>
                        <a:pt x="653582" y="275796"/>
                        <a:pt x="655517" y="268574"/>
                      </a:cubicBezTo>
                      <a:lnTo>
                        <a:pt x="660772" y="248961"/>
                      </a:lnTo>
                      <a:cubicBezTo>
                        <a:pt x="662707" y="241740"/>
                        <a:pt x="670130" y="237454"/>
                        <a:pt x="677351" y="239389"/>
                      </a:cubicBezTo>
                      <a:close/>
                      <a:moveTo>
                        <a:pt x="1365968" y="235068"/>
                      </a:moveTo>
                      <a:cubicBezTo>
                        <a:pt x="1369299" y="234603"/>
                        <a:pt x="1372776" y="234786"/>
                        <a:pt x="1376228" y="235711"/>
                      </a:cubicBezTo>
                      <a:lnTo>
                        <a:pt x="1387471" y="238723"/>
                      </a:lnTo>
                      <a:lnTo>
                        <a:pt x="1430346" y="264556"/>
                      </a:lnTo>
                      <a:lnTo>
                        <a:pt x="1432047" y="277470"/>
                      </a:lnTo>
                      <a:lnTo>
                        <a:pt x="1421716" y="316023"/>
                      </a:lnTo>
                      <a:cubicBezTo>
                        <a:pt x="1418016" y="329834"/>
                        <a:pt x="1403820" y="338030"/>
                        <a:pt x="1390008" y="334330"/>
                      </a:cubicBezTo>
                      <a:lnTo>
                        <a:pt x="1352496" y="324279"/>
                      </a:lnTo>
                      <a:cubicBezTo>
                        <a:pt x="1338686" y="320578"/>
                        <a:pt x="1330490" y="306381"/>
                        <a:pt x="1334190" y="292571"/>
                      </a:cubicBezTo>
                      <a:lnTo>
                        <a:pt x="1344520" y="254018"/>
                      </a:lnTo>
                      <a:cubicBezTo>
                        <a:pt x="1347295" y="243659"/>
                        <a:pt x="1355975" y="236459"/>
                        <a:pt x="1365968" y="235068"/>
                      </a:cubicBezTo>
                      <a:close/>
                      <a:moveTo>
                        <a:pt x="296204" y="234638"/>
                      </a:moveTo>
                      <a:lnTo>
                        <a:pt x="298094" y="248989"/>
                      </a:lnTo>
                      <a:lnTo>
                        <a:pt x="287763" y="287542"/>
                      </a:lnTo>
                      <a:cubicBezTo>
                        <a:pt x="284062" y="301353"/>
                        <a:pt x="269866" y="309549"/>
                        <a:pt x="256056" y="305849"/>
                      </a:cubicBezTo>
                      <a:lnTo>
                        <a:pt x="218543" y="295797"/>
                      </a:lnTo>
                      <a:lnTo>
                        <a:pt x="208054" y="287749"/>
                      </a:lnTo>
                      <a:close/>
                      <a:moveTo>
                        <a:pt x="356810" y="223081"/>
                      </a:moveTo>
                      <a:cubicBezTo>
                        <a:pt x="361779" y="222390"/>
                        <a:pt x="366966" y="222661"/>
                        <a:pt x="372116" y="224041"/>
                      </a:cubicBezTo>
                      <a:lnTo>
                        <a:pt x="437398" y="241533"/>
                      </a:lnTo>
                      <a:cubicBezTo>
                        <a:pt x="458000" y="247053"/>
                        <a:pt x="470226" y="268229"/>
                        <a:pt x="464705" y="288831"/>
                      </a:cubicBezTo>
                      <a:lnTo>
                        <a:pt x="449711" y="344787"/>
                      </a:lnTo>
                      <a:cubicBezTo>
                        <a:pt x="444191" y="365389"/>
                        <a:pt x="423016" y="377614"/>
                        <a:pt x="402414" y="372094"/>
                      </a:cubicBezTo>
                      <a:lnTo>
                        <a:pt x="337132" y="354602"/>
                      </a:lnTo>
                      <a:cubicBezTo>
                        <a:pt x="316530" y="349082"/>
                        <a:pt x="304305" y="327906"/>
                        <a:pt x="309825" y="307305"/>
                      </a:cubicBezTo>
                      <a:lnTo>
                        <a:pt x="324818" y="251348"/>
                      </a:lnTo>
                      <a:cubicBezTo>
                        <a:pt x="328958" y="235897"/>
                        <a:pt x="341904" y="225157"/>
                        <a:pt x="356810" y="223081"/>
                      </a:cubicBezTo>
                      <a:close/>
                      <a:moveTo>
                        <a:pt x="1071130" y="202647"/>
                      </a:moveTo>
                      <a:cubicBezTo>
                        <a:pt x="1076100" y="201955"/>
                        <a:pt x="1081286" y="202226"/>
                        <a:pt x="1086436" y="203606"/>
                      </a:cubicBezTo>
                      <a:lnTo>
                        <a:pt x="1151718" y="221099"/>
                      </a:lnTo>
                      <a:cubicBezTo>
                        <a:pt x="1172320" y="226618"/>
                        <a:pt x="1184546" y="247794"/>
                        <a:pt x="1179026" y="268395"/>
                      </a:cubicBezTo>
                      <a:lnTo>
                        <a:pt x="1164033" y="324351"/>
                      </a:lnTo>
                      <a:cubicBezTo>
                        <a:pt x="1158512" y="344954"/>
                        <a:pt x="1137336" y="357180"/>
                        <a:pt x="1116735" y="351659"/>
                      </a:cubicBezTo>
                      <a:lnTo>
                        <a:pt x="1051452" y="334167"/>
                      </a:lnTo>
                      <a:cubicBezTo>
                        <a:pt x="1030851" y="328647"/>
                        <a:pt x="1018625" y="307471"/>
                        <a:pt x="1024145" y="286869"/>
                      </a:cubicBezTo>
                      <a:lnTo>
                        <a:pt x="1039138" y="230913"/>
                      </a:lnTo>
                      <a:cubicBezTo>
                        <a:pt x="1043279" y="215462"/>
                        <a:pt x="1056225" y="204722"/>
                        <a:pt x="1071130" y="202647"/>
                      </a:cubicBezTo>
                      <a:close/>
                      <a:moveTo>
                        <a:pt x="570030" y="165658"/>
                      </a:moveTo>
                      <a:cubicBezTo>
                        <a:pt x="573596" y="165162"/>
                        <a:pt x="577319" y="165356"/>
                        <a:pt x="581016" y="166346"/>
                      </a:cubicBezTo>
                      <a:lnTo>
                        <a:pt x="627873" y="178902"/>
                      </a:lnTo>
                      <a:cubicBezTo>
                        <a:pt x="642661" y="182864"/>
                        <a:pt x="651436" y="198064"/>
                        <a:pt x="647474" y="212851"/>
                      </a:cubicBezTo>
                      <a:lnTo>
                        <a:pt x="636712" y="253015"/>
                      </a:lnTo>
                      <a:cubicBezTo>
                        <a:pt x="632750" y="267803"/>
                        <a:pt x="617550" y="276578"/>
                        <a:pt x="602763" y="272616"/>
                      </a:cubicBezTo>
                      <a:lnTo>
                        <a:pt x="555905" y="260061"/>
                      </a:lnTo>
                      <a:cubicBezTo>
                        <a:pt x="541118" y="256098"/>
                        <a:pt x="532342" y="240899"/>
                        <a:pt x="536304" y="226111"/>
                      </a:cubicBezTo>
                      <a:lnTo>
                        <a:pt x="547067" y="185948"/>
                      </a:lnTo>
                      <a:cubicBezTo>
                        <a:pt x="550038" y="174856"/>
                        <a:pt x="559330" y="167148"/>
                        <a:pt x="570030" y="165658"/>
                      </a:cubicBezTo>
                      <a:close/>
                      <a:moveTo>
                        <a:pt x="1216829" y="135910"/>
                      </a:moveTo>
                      <a:lnTo>
                        <a:pt x="1340268" y="210283"/>
                      </a:lnTo>
                      <a:lnTo>
                        <a:pt x="1330228" y="247756"/>
                      </a:lnTo>
                      <a:cubicBezTo>
                        <a:pt x="1324707" y="268358"/>
                        <a:pt x="1303532" y="280584"/>
                        <a:pt x="1282930" y="275063"/>
                      </a:cubicBezTo>
                      <a:lnTo>
                        <a:pt x="1217649" y="257571"/>
                      </a:lnTo>
                      <a:cubicBezTo>
                        <a:pt x="1197046" y="252051"/>
                        <a:pt x="1184821" y="230875"/>
                        <a:pt x="1190341" y="210274"/>
                      </a:cubicBezTo>
                      <a:lnTo>
                        <a:pt x="1205334" y="154317"/>
                      </a:lnTo>
                      <a:close/>
                      <a:moveTo>
                        <a:pt x="906639" y="129932"/>
                      </a:moveTo>
                      <a:cubicBezTo>
                        <a:pt x="911519" y="129252"/>
                        <a:pt x="916614" y="129519"/>
                        <a:pt x="921674" y="130874"/>
                      </a:cubicBezTo>
                      <a:lnTo>
                        <a:pt x="978048" y="145980"/>
                      </a:lnTo>
                      <a:cubicBezTo>
                        <a:pt x="998286" y="151403"/>
                        <a:pt x="1010295" y="172205"/>
                        <a:pt x="1004873" y="192442"/>
                      </a:cubicBezTo>
                      <a:lnTo>
                        <a:pt x="990144" y="247410"/>
                      </a:lnTo>
                      <a:cubicBezTo>
                        <a:pt x="984722" y="267648"/>
                        <a:pt x="963919" y="279658"/>
                        <a:pt x="943682" y="274236"/>
                      </a:cubicBezTo>
                      <a:lnTo>
                        <a:pt x="887307" y="259130"/>
                      </a:lnTo>
                      <a:cubicBezTo>
                        <a:pt x="867070" y="253707"/>
                        <a:pt x="855060" y="232906"/>
                        <a:pt x="860483" y="212667"/>
                      </a:cubicBezTo>
                      <a:lnTo>
                        <a:pt x="875211" y="157700"/>
                      </a:lnTo>
                      <a:cubicBezTo>
                        <a:pt x="879278" y="142521"/>
                        <a:pt x="891996" y="131972"/>
                        <a:pt x="906639" y="129932"/>
                      </a:cubicBezTo>
                      <a:close/>
                      <a:moveTo>
                        <a:pt x="504515" y="109129"/>
                      </a:moveTo>
                      <a:lnTo>
                        <a:pt x="512221" y="111194"/>
                      </a:lnTo>
                      <a:cubicBezTo>
                        <a:pt x="532824" y="116714"/>
                        <a:pt x="545050" y="137890"/>
                        <a:pt x="539530" y="158492"/>
                      </a:cubicBezTo>
                      <a:lnTo>
                        <a:pt x="524537" y="214448"/>
                      </a:lnTo>
                      <a:cubicBezTo>
                        <a:pt x="519016" y="235049"/>
                        <a:pt x="497840" y="247276"/>
                        <a:pt x="477238" y="241755"/>
                      </a:cubicBezTo>
                      <a:lnTo>
                        <a:pt x="411957" y="224263"/>
                      </a:lnTo>
                      <a:cubicBezTo>
                        <a:pt x="401656" y="221503"/>
                        <a:pt x="393449" y="214829"/>
                        <a:pt x="388507" y="206270"/>
                      </a:cubicBezTo>
                      <a:lnTo>
                        <a:pt x="385184" y="181027"/>
                      </a:lnTo>
                      <a:close/>
                      <a:moveTo>
                        <a:pt x="583217" y="101808"/>
                      </a:moveTo>
                      <a:lnTo>
                        <a:pt x="654372" y="120875"/>
                      </a:lnTo>
                      <a:cubicBezTo>
                        <a:pt x="661593" y="122809"/>
                        <a:pt x="665879" y="130232"/>
                        <a:pt x="663944" y="137453"/>
                      </a:cubicBezTo>
                      <a:lnTo>
                        <a:pt x="658688" y="157067"/>
                      </a:lnTo>
                      <a:cubicBezTo>
                        <a:pt x="656753" y="164289"/>
                        <a:pt x="649331" y="168573"/>
                        <a:pt x="642110" y="166639"/>
                      </a:cubicBezTo>
                      <a:lnTo>
                        <a:pt x="570955" y="147572"/>
                      </a:lnTo>
                      <a:cubicBezTo>
                        <a:pt x="563733" y="145638"/>
                        <a:pt x="559447" y="138215"/>
                        <a:pt x="561383" y="130993"/>
                      </a:cubicBezTo>
                      <a:lnTo>
                        <a:pt x="566638" y="111380"/>
                      </a:lnTo>
                      <a:cubicBezTo>
                        <a:pt x="568573" y="104159"/>
                        <a:pt x="575996" y="99874"/>
                        <a:pt x="583217" y="101808"/>
                      </a:cubicBezTo>
                      <a:close/>
                      <a:moveTo>
                        <a:pt x="728519" y="90328"/>
                      </a:moveTo>
                      <a:cubicBezTo>
                        <a:pt x="733488" y="89636"/>
                        <a:pt x="738674" y="89907"/>
                        <a:pt x="743825" y="91287"/>
                      </a:cubicBezTo>
                      <a:lnTo>
                        <a:pt x="809106" y="108779"/>
                      </a:lnTo>
                      <a:cubicBezTo>
                        <a:pt x="829708" y="114299"/>
                        <a:pt x="841934" y="135475"/>
                        <a:pt x="836414" y="156077"/>
                      </a:cubicBezTo>
                      <a:lnTo>
                        <a:pt x="821421" y="212033"/>
                      </a:lnTo>
                      <a:cubicBezTo>
                        <a:pt x="815901" y="232635"/>
                        <a:pt x="794725" y="244861"/>
                        <a:pt x="774122" y="239341"/>
                      </a:cubicBezTo>
                      <a:lnTo>
                        <a:pt x="708841" y="221848"/>
                      </a:lnTo>
                      <a:cubicBezTo>
                        <a:pt x="688239" y="216328"/>
                        <a:pt x="676013" y="195153"/>
                        <a:pt x="681533" y="174551"/>
                      </a:cubicBezTo>
                      <a:lnTo>
                        <a:pt x="696527" y="118594"/>
                      </a:lnTo>
                      <a:cubicBezTo>
                        <a:pt x="700667" y="103143"/>
                        <a:pt x="713614" y="92403"/>
                        <a:pt x="728519" y="90328"/>
                      </a:cubicBezTo>
                      <a:close/>
                      <a:moveTo>
                        <a:pt x="1093361" y="61520"/>
                      </a:moveTo>
                      <a:lnTo>
                        <a:pt x="1199005" y="125171"/>
                      </a:lnTo>
                      <a:lnTo>
                        <a:pt x="1185654" y="175000"/>
                      </a:lnTo>
                      <a:cubicBezTo>
                        <a:pt x="1180231" y="195237"/>
                        <a:pt x="1159429" y="207248"/>
                        <a:pt x="1139191" y="201825"/>
                      </a:cubicBezTo>
                      <a:lnTo>
                        <a:pt x="1082816" y="186719"/>
                      </a:lnTo>
                      <a:cubicBezTo>
                        <a:pt x="1062579" y="181297"/>
                        <a:pt x="1050568" y="160495"/>
                        <a:pt x="1055992" y="140257"/>
                      </a:cubicBezTo>
                      <a:lnTo>
                        <a:pt x="1070720" y="85288"/>
                      </a:lnTo>
                      <a:cubicBezTo>
                        <a:pt x="1072753" y="77699"/>
                        <a:pt x="1076949" y="71267"/>
                        <a:pt x="1082468" y="66478"/>
                      </a:cubicBezTo>
                      <a:close/>
                      <a:moveTo>
                        <a:pt x="961837" y="47109"/>
                      </a:moveTo>
                      <a:lnTo>
                        <a:pt x="1013502" y="60953"/>
                      </a:lnTo>
                      <a:cubicBezTo>
                        <a:pt x="1025261" y="64104"/>
                        <a:pt x="1032239" y="76190"/>
                        <a:pt x="1029088" y="87948"/>
                      </a:cubicBezTo>
                      <a:lnTo>
                        <a:pt x="1020530" y="119886"/>
                      </a:lnTo>
                      <a:cubicBezTo>
                        <a:pt x="1017380" y="131645"/>
                        <a:pt x="1005293" y="138624"/>
                        <a:pt x="993534" y="135473"/>
                      </a:cubicBezTo>
                      <a:lnTo>
                        <a:pt x="941869" y="121629"/>
                      </a:lnTo>
                      <a:cubicBezTo>
                        <a:pt x="930110" y="118478"/>
                        <a:pt x="923132" y="106392"/>
                        <a:pt x="926282" y="94633"/>
                      </a:cubicBezTo>
                      <a:lnTo>
                        <a:pt x="934840" y="62695"/>
                      </a:lnTo>
                      <a:cubicBezTo>
                        <a:pt x="937991" y="50936"/>
                        <a:pt x="950077" y="43958"/>
                        <a:pt x="961837" y="47109"/>
                      </a:cubicBezTo>
                      <a:close/>
                      <a:moveTo>
                        <a:pt x="1037723" y="27998"/>
                      </a:moveTo>
                      <a:lnTo>
                        <a:pt x="1078126" y="52341"/>
                      </a:lnTo>
                      <a:lnTo>
                        <a:pt x="1076634" y="54285"/>
                      </a:lnTo>
                      <a:cubicBezTo>
                        <a:pt x="1073567" y="56056"/>
                        <a:pt x="1069824" y="56657"/>
                        <a:pt x="1066132" y="55667"/>
                      </a:cubicBezTo>
                      <a:lnTo>
                        <a:pt x="1046078" y="50294"/>
                      </a:lnTo>
                      <a:cubicBezTo>
                        <a:pt x="1038694" y="48316"/>
                        <a:pt x="1034312" y="40727"/>
                        <a:pt x="1036291" y="33344"/>
                      </a:cubicBezTo>
                      <a:close/>
                      <a:moveTo>
                        <a:pt x="751841" y="18617"/>
                      </a:moveTo>
                      <a:lnTo>
                        <a:pt x="772912" y="24263"/>
                      </a:lnTo>
                      <a:cubicBezTo>
                        <a:pt x="780670" y="26342"/>
                        <a:pt x="785274" y="34316"/>
                        <a:pt x="783195" y="42074"/>
                      </a:cubicBezTo>
                      <a:lnTo>
                        <a:pt x="777220" y="64374"/>
                      </a:lnTo>
                      <a:cubicBezTo>
                        <a:pt x="775141" y="72132"/>
                        <a:pt x="767167" y="76735"/>
                        <a:pt x="759409" y="74657"/>
                      </a:cubicBezTo>
                      <a:lnTo>
                        <a:pt x="738339" y="69011"/>
                      </a:lnTo>
                      <a:cubicBezTo>
                        <a:pt x="730581" y="66932"/>
                        <a:pt x="725976" y="58959"/>
                        <a:pt x="728056" y="51201"/>
                      </a:cubicBezTo>
                      <a:lnTo>
                        <a:pt x="734031" y="28901"/>
                      </a:lnTo>
                      <a:cubicBezTo>
                        <a:pt x="736110" y="21143"/>
                        <a:pt x="744083" y="16538"/>
                        <a:pt x="751841" y="18617"/>
                      </a:cubicBezTo>
                      <a:close/>
                      <a:moveTo>
                        <a:pt x="829646" y="12822"/>
                      </a:moveTo>
                      <a:lnTo>
                        <a:pt x="900173" y="31720"/>
                      </a:lnTo>
                      <a:cubicBezTo>
                        <a:pt x="910909" y="34597"/>
                        <a:pt x="917281" y="45633"/>
                        <a:pt x="914404" y="56370"/>
                      </a:cubicBezTo>
                      <a:lnTo>
                        <a:pt x="906591" y="85532"/>
                      </a:lnTo>
                      <a:cubicBezTo>
                        <a:pt x="903714" y="96269"/>
                        <a:pt x="892677" y="102640"/>
                        <a:pt x="881941" y="99764"/>
                      </a:cubicBezTo>
                      <a:lnTo>
                        <a:pt x="811414" y="80866"/>
                      </a:lnTo>
                      <a:cubicBezTo>
                        <a:pt x="800678" y="77989"/>
                        <a:pt x="794306" y="66953"/>
                        <a:pt x="797183" y="56217"/>
                      </a:cubicBezTo>
                      <a:lnTo>
                        <a:pt x="804996" y="27053"/>
                      </a:lnTo>
                      <a:cubicBezTo>
                        <a:pt x="807873" y="16317"/>
                        <a:pt x="818910" y="9945"/>
                        <a:pt x="829646" y="12822"/>
                      </a:cubicBezTo>
                      <a:close/>
                      <a:moveTo>
                        <a:pt x="683125" y="1515"/>
                      </a:moveTo>
                      <a:lnTo>
                        <a:pt x="697270" y="12369"/>
                      </a:lnTo>
                      <a:cubicBezTo>
                        <a:pt x="701199" y="19175"/>
                        <a:pt x="702532" y="27479"/>
                        <a:pt x="700338" y="35670"/>
                      </a:cubicBezTo>
                      <a:lnTo>
                        <a:pt x="688416" y="80162"/>
                      </a:lnTo>
                      <a:cubicBezTo>
                        <a:pt x="684027" y="96543"/>
                        <a:pt x="667190" y="106265"/>
                        <a:pt x="650808" y="101875"/>
                      </a:cubicBezTo>
                      <a:lnTo>
                        <a:pt x="568445" y="79806"/>
                      </a:lnTo>
                      <a:lnTo>
                        <a:pt x="561732" y="74655"/>
                      </a:lnTo>
                      <a:close/>
                      <a:moveTo>
                        <a:pt x="934310" y="0"/>
                      </a:moveTo>
                      <a:lnTo>
                        <a:pt x="991255" y="0"/>
                      </a:lnTo>
                      <a:lnTo>
                        <a:pt x="1020721" y="17753"/>
                      </a:lnTo>
                      <a:lnTo>
                        <a:pt x="1008970" y="33067"/>
                      </a:lnTo>
                      <a:cubicBezTo>
                        <a:pt x="1003231" y="36380"/>
                        <a:pt x="996229" y="37504"/>
                        <a:pt x="989324" y="35654"/>
                      </a:cubicBezTo>
                      <a:lnTo>
                        <a:pt x="951813" y="25602"/>
                      </a:lnTo>
                      <a:cubicBezTo>
                        <a:pt x="944907" y="23752"/>
                        <a:pt x="939405" y="19278"/>
                        <a:pt x="936092" y="13540"/>
                      </a:cubicBezTo>
                      <a:close/>
                      <a:moveTo>
                        <a:pt x="748176" y="0"/>
                      </a:moveTo>
                      <a:lnTo>
                        <a:pt x="794407" y="0"/>
                      </a:lnTo>
                      <a:lnTo>
                        <a:pt x="793845" y="734"/>
                      </a:lnTo>
                      <a:cubicBezTo>
                        <a:pt x="785436" y="5588"/>
                        <a:pt x="775177" y="7235"/>
                        <a:pt x="765058" y="4524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6" name="台形 165">
                  <a:extLst>
                    <a:ext uri="{FF2B5EF4-FFF2-40B4-BE49-F238E27FC236}">
                      <a16:creationId xmlns:a16="http://schemas.microsoft.com/office/drawing/2014/main" id="{2C18721E-FED0-442C-A141-BCDCBB40FFF8}"/>
                    </a:ext>
                  </a:extLst>
                </p:cNvPr>
                <p:cNvSpPr/>
                <p:nvPr/>
              </p:nvSpPr>
              <p:spPr>
                <a:xfrm>
                  <a:off x="5177425" y="5146174"/>
                  <a:ext cx="1208489" cy="498470"/>
                </a:xfrm>
                <a:prstGeom prst="trapezoid">
                  <a:avLst>
                    <a:gd name="adj" fmla="val 30062"/>
                  </a:avLst>
                </a:prstGeom>
                <a:solidFill>
                  <a:sysClr val="window" lastClr="FFFFFF">
                    <a:lumMod val="65000"/>
                  </a:sys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BAF860B3-7773-4E5C-8C97-6486AAF19AE2}"/>
                    </a:ext>
                  </a:extLst>
                </p:cNvPr>
                <p:cNvSpPr/>
                <p:nvPr/>
              </p:nvSpPr>
              <p:spPr>
                <a:xfrm>
                  <a:off x="5181114" y="5146175"/>
                  <a:ext cx="1207769" cy="497273"/>
                </a:xfrm>
                <a:custGeom>
                  <a:avLst/>
                  <a:gdLst>
                    <a:gd name="connsiteX0" fmla="*/ 1206689 w 1207769"/>
                    <a:gd name="connsiteY0" fmla="*/ 493681 h 497273"/>
                    <a:gd name="connsiteX1" fmla="*/ 1207769 w 1207769"/>
                    <a:gd name="connsiteY1" fmla="*/ 497273 h 497273"/>
                    <a:gd name="connsiteX2" fmla="*/ 1205727 w 1207769"/>
                    <a:gd name="connsiteY2" fmla="*/ 497273 h 497273"/>
                    <a:gd name="connsiteX3" fmla="*/ 3425 w 1207769"/>
                    <a:gd name="connsiteY3" fmla="*/ 485882 h 497273"/>
                    <a:gd name="connsiteX4" fmla="*/ 38392 w 1207769"/>
                    <a:gd name="connsiteY4" fmla="*/ 495251 h 497273"/>
                    <a:gd name="connsiteX5" fmla="*/ 42462 w 1207769"/>
                    <a:gd name="connsiteY5" fmla="*/ 497273 h 497273"/>
                    <a:gd name="connsiteX6" fmla="*/ 0 w 1207769"/>
                    <a:gd name="connsiteY6" fmla="*/ 497273 h 497273"/>
                    <a:gd name="connsiteX7" fmla="*/ 503636 w 1207769"/>
                    <a:gd name="connsiteY7" fmla="*/ 466555 h 497273"/>
                    <a:gd name="connsiteX8" fmla="*/ 518941 w 1207769"/>
                    <a:gd name="connsiteY8" fmla="*/ 467514 h 497273"/>
                    <a:gd name="connsiteX9" fmla="*/ 584223 w 1207769"/>
                    <a:gd name="connsiteY9" fmla="*/ 485007 h 497273"/>
                    <a:gd name="connsiteX10" fmla="*/ 597957 w 1207769"/>
                    <a:gd name="connsiteY10" fmla="*/ 491829 h 497273"/>
                    <a:gd name="connsiteX11" fmla="*/ 602692 w 1207769"/>
                    <a:gd name="connsiteY11" fmla="*/ 497273 h 497273"/>
                    <a:gd name="connsiteX12" fmla="*/ 470987 w 1207769"/>
                    <a:gd name="connsiteY12" fmla="*/ 497273 h 497273"/>
                    <a:gd name="connsiteX13" fmla="*/ 471644 w 1207769"/>
                    <a:gd name="connsiteY13" fmla="*/ 494823 h 497273"/>
                    <a:gd name="connsiteX14" fmla="*/ 503636 w 1207769"/>
                    <a:gd name="connsiteY14" fmla="*/ 466555 h 497273"/>
                    <a:gd name="connsiteX15" fmla="*/ 127102 w 1207769"/>
                    <a:gd name="connsiteY15" fmla="*/ 466555 h 497273"/>
                    <a:gd name="connsiteX16" fmla="*/ 142408 w 1207769"/>
                    <a:gd name="connsiteY16" fmla="*/ 467514 h 497273"/>
                    <a:gd name="connsiteX17" fmla="*/ 207686 w 1207769"/>
                    <a:gd name="connsiteY17" fmla="*/ 485007 h 497273"/>
                    <a:gd name="connsiteX18" fmla="*/ 221422 w 1207769"/>
                    <a:gd name="connsiteY18" fmla="*/ 491829 h 497273"/>
                    <a:gd name="connsiteX19" fmla="*/ 226156 w 1207769"/>
                    <a:gd name="connsiteY19" fmla="*/ 497273 h 497273"/>
                    <a:gd name="connsiteX20" fmla="*/ 94453 w 1207769"/>
                    <a:gd name="connsiteY20" fmla="*/ 497273 h 497273"/>
                    <a:gd name="connsiteX21" fmla="*/ 95110 w 1207769"/>
                    <a:gd name="connsiteY21" fmla="*/ 494821 h 497273"/>
                    <a:gd name="connsiteX22" fmla="*/ 127102 w 1207769"/>
                    <a:gd name="connsiteY22" fmla="*/ 466555 h 497273"/>
                    <a:gd name="connsiteX23" fmla="*/ 396143 w 1207769"/>
                    <a:gd name="connsiteY23" fmla="*/ 436406 h 497273"/>
                    <a:gd name="connsiteX24" fmla="*/ 406127 w 1207769"/>
                    <a:gd name="connsiteY24" fmla="*/ 437031 h 497273"/>
                    <a:gd name="connsiteX25" fmla="*/ 442628 w 1207769"/>
                    <a:gd name="connsiteY25" fmla="*/ 446812 h 497273"/>
                    <a:gd name="connsiteX26" fmla="*/ 460440 w 1207769"/>
                    <a:gd name="connsiteY26" fmla="*/ 477664 h 497273"/>
                    <a:gd name="connsiteX27" fmla="*/ 455186 w 1207769"/>
                    <a:gd name="connsiteY27" fmla="*/ 497273 h 497273"/>
                    <a:gd name="connsiteX28" fmla="*/ 363906 w 1207769"/>
                    <a:gd name="connsiteY28" fmla="*/ 497273 h 497273"/>
                    <a:gd name="connsiteX29" fmla="*/ 375275 w 1207769"/>
                    <a:gd name="connsiteY29" fmla="*/ 454844 h 497273"/>
                    <a:gd name="connsiteX30" fmla="*/ 396143 w 1207769"/>
                    <a:gd name="connsiteY30" fmla="*/ 436406 h 497273"/>
                    <a:gd name="connsiteX31" fmla="*/ 1114533 w 1207769"/>
                    <a:gd name="connsiteY31" fmla="*/ 427854 h 497273"/>
                    <a:gd name="connsiteX32" fmla="*/ 1124794 w 1207769"/>
                    <a:gd name="connsiteY32" fmla="*/ 428496 h 497273"/>
                    <a:gd name="connsiteX33" fmla="*/ 1162307 w 1207769"/>
                    <a:gd name="connsiteY33" fmla="*/ 438548 h 497273"/>
                    <a:gd name="connsiteX34" fmla="*/ 1180613 w 1207769"/>
                    <a:gd name="connsiteY34" fmla="*/ 470256 h 497273"/>
                    <a:gd name="connsiteX35" fmla="*/ 1173373 w 1207769"/>
                    <a:gd name="connsiteY35" fmla="*/ 497273 h 497273"/>
                    <a:gd name="connsiteX36" fmla="*/ 1084325 w 1207769"/>
                    <a:gd name="connsiteY36" fmla="*/ 497273 h 497273"/>
                    <a:gd name="connsiteX37" fmla="*/ 1082756 w 1207769"/>
                    <a:gd name="connsiteY37" fmla="*/ 485357 h 497273"/>
                    <a:gd name="connsiteX38" fmla="*/ 1093087 w 1207769"/>
                    <a:gd name="connsiteY38" fmla="*/ 446804 h 497273"/>
                    <a:gd name="connsiteX39" fmla="*/ 1114533 w 1207769"/>
                    <a:gd name="connsiteY39" fmla="*/ 427854 h 497273"/>
                    <a:gd name="connsiteX40" fmla="*/ 786037 w 1207769"/>
                    <a:gd name="connsiteY40" fmla="*/ 398972 h 497273"/>
                    <a:gd name="connsiteX41" fmla="*/ 801343 w 1207769"/>
                    <a:gd name="connsiteY41" fmla="*/ 399931 h 497273"/>
                    <a:gd name="connsiteX42" fmla="*/ 866625 w 1207769"/>
                    <a:gd name="connsiteY42" fmla="*/ 417424 h 497273"/>
                    <a:gd name="connsiteX43" fmla="*/ 893932 w 1207769"/>
                    <a:gd name="connsiteY43" fmla="*/ 464721 h 497273"/>
                    <a:gd name="connsiteX44" fmla="*/ 885210 w 1207769"/>
                    <a:gd name="connsiteY44" fmla="*/ 497273 h 497273"/>
                    <a:gd name="connsiteX45" fmla="*/ 740906 w 1207769"/>
                    <a:gd name="connsiteY45" fmla="*/ 497273 h 497273"/>
                    <a:gd name="connsiteX46" fmla="*/ 739052 w 1207769"/>
                    <a:gd name="connsiteY46" fmla="*/ 483195 h 497273"/>
                    <a:gd name="connsiteX47" fmla="*/ 754045 w 1207769"/>
                    <a:gd name="connsiteY47" fmla="*/ 427239 h 497273"/>
                    <a:gd name="connsiteX48" fmla="*/ 786037 w 1207769"/>
                    <a:gd name="connsiteY48" fmla="*/ 398972 h 497273"/>
                    <a:gd name="connsiteX49" fmla="*/ 292355 w 1207769"/>
                    <a:gd name="connsiteY49" fmla="*/ 395374 h 497273"/>
                    <a:gd name="connsiteX50" fmla="*/ 302339 w 1207769"/>
                    <a:gd name="connsiteY50" fmla="*/ 395999 h 497273"/>
                    <a:gd name="connsiteX51" fmla="*/ 338839 w 1207769"/>
                    <a:gd name="connsiteY51" fmla="*/ 405779 h 497273"/>
                    <a:gd name="connsiteX52" fmla="*/ 356651 w 1207769"/>
                    <a:gd name="connsiteY52" fmla="*/ 436631 h 497273"/>
                    <a:gd name="connsiteX53" fmla="*/ 340403 w 1207769"/>
                    <a:gd name="connsiteY53" fmla="*/ 497273 h 497273"/>
                    <a:gd name="connsiteX54" fmla="*/ 256150 w 1207769"/>
                    <a:gd name="connsiteY54" fmla="*/ 497273 h 497273"/>
                    <a:gd name="connsiteX55" fmla="*/ 253835 w 1207769"/>
                    <a:gd name="connsiteY55" fmla="*/ 479689 h 497273"/>
                    <a:gd name="connsiteX56" fmla="*/ 271486 w 1207769"/>
                    <a:gd name="connsiteY56" fmla="*/ 413812 h 497273"/>
                    <a:gd name="connsiteX57" fmla="*/ 292355 w 1207769"/>
                    <a:gd name="connsiteY57" fmla="*/ 395374 h 497273"/>
                    <a:gd name="connsiteX58" fmla="*/ 38511 w 1207769"/>
                    <a:gd name="connsiteY58" fmla="*/ 387304 h 497273"/>
                    <a:gd name="connsiteX59" fmla="*/ 48772 w 1207769"/>
                    <a:gd name="connsiteY59" fmla="*/ 387947 h 497273"/>
                    <a:gd name="connsiteX60" fmla="*/ 86284 w 1207769"/>
                    <a:gd name="connsiteY60" fmla="*/ 397998 h 497273"/>
                    <a:gd name="connsiteX61" fmla="*/ 104591 w 1207769"/>
                    <a:gd name="connsiteY61" fmla="*/ 429706 h 497273"/>
                    <a:gd name="connsiteX62" fmla="*/ 94260 w 1207769"/>
                    <a:gd name="connsiteY62" fmla="*/ 468260 h 497273"/>
                    <a:gd name="connsiteX63" fmla="*/ 62552 w 1207769"/>
                    <a:gd name="connsiteY63" fmla="*/ 486566 h 497273"/>
                    <a:gd name="connsiteX64" fmla="*/ 25041 w 1207769"/>
                    <a:gd name="connsiteY64" fmla="*/ 476515 h 497273"/>
                    <a:gd name="connsiteX65" fmla="*/ 9764 w 1207769"/>
                    <a:gd name="connsiteY65" fmla="*/ 464793 h 497273"/>
                    <a:gd name="connsiteX66" fmla="*/ 32195 w 1207769"/>
                    <a:gd name="connsiteY66" fmla="*/ 390179 h 497273"/>
                    <a:gd name="connsiteX67" fmla="*/ 178507 w 1207769"/>
                    <a:gd name="connsiteY67" fmla="*/ 360754 h 497273"/>
                    <a:gd name="connsiteX68" fmla="*/ 188766 w 1207769"/>
                    <a:gd name="connsiteY68" fmla="*/ 361396 h 497273"/>
                    <a:gd name="connsiteX69" fmla="*/ 226276 w 1207769"/>
                    <a:gd name="connsiteY69" fmla="*/ 371447 h 497273"/>
                    <a:gd name="connsiteX70" fmla="*/ 244583 w 1207769"/>
                    <a:gd name="connsiteY70" fmla="*/ 403155 h 497273"/>
                    <a:gd name="connsiteX71" fmla="*/ 234252 w 1207769"/>
                    <a:gd name="connsiteY71" fmla="*/ 441709 h 497273"/>
                    <a:gd name="connsiteX72" fmla="*/ 202544 w 1207769"/>
                    <a:gd name="connsiteY72" fmla="*/ 460016 h 497273"/>
                    <a:gd name="connsiteX73" fmla="*/ 165035 w 1207769"/>
                    <a:gd name="connsiteY73" fmla="*/ 449965 h 497273"/>
                    <a:gd name="connsiteX74" fmla="*/ 146728 w 1207769"/>
                    <a:gd name="connsiteY74" fmla="*/ 418257 h 497273"/>
                    <a:gd name="connsiteX75" fmla="*/ 157058 w 1207769"/>
                    <a:gd name="connsiteY75" fmla="*/ 379703 h 497273"/>
                    <a:gd name="connsiteX76" fmla="*/ 178507 w 1207769"/>
                    <a:gd name="connsiteY76" fmla="*/ 360754 h 497273"/>
                    <a:gd name="connsiteX77" fmla="*/ 973812 w 1207769"/>
                    <a:gd name="connsiteY77" fmla="*/ 356510 h 497273"/>
                    <a:gd name="connsiteX78" fmla="*/ 988847 w 1207769"/>
                    <a:gd name="connsiteY78" fmla="*/ 357452 h 497273"/>
                    <a:gd name="connsiteX79" fmla="*/ 1045221 w 1207769"/>
                    <a:gd name="connsiteY79" fmla="*/ 372557 h 497273"/>
                    <a:gd name="connsiteX80" fmla="*/ 1072046 w 1207769"/>
                    <a:gd name="connsiteY80" fmla="*/ 419020 h 497273"/>
                    <a:gd name="connsiteX81" fmla="*/ 1057318 w 1207769"/>
                    <a:gd name="connsiteY81" fmla="*/ 473988 h 497273"/>
                    <a:gd name="connsiteX82" fmla="*/ 1039642 w 1207769"/>
                    <a:gd name="connsiteY82" fmla="*/ 497023 h 497273"/>
                    <a:gd name="connsiteX83" fmla="*/ 1038917 w 1207769"/>
                    <a:gd name="connsiteY83" fmla="*/ 497273 h 497273"/>
                    <a:gd name="connsiteX84" fmla="*/ 997644 w 1207769"/>
                    <a:gd name="connsiteY84" fmla="*/ 497273 h 497273"/>
                    <a:gd name="connsiteX85" fmla="*/ 954481 w 1207769"/>
                    <a:gd name="connsiteY85" fmla="*/ 485708 h 497273"/>
                    <a:gd name="connsiteX86" fmla="*/ 927656 w 1207769"/>
                    <a:gd name="connsiteY86" fmla="*/ 439244 h 497273"/>
                    <a:gd name="connsiteX87" fmla="*/ 942384 w 1207769"/>
                    <a:gd name="connsiteY87" fmla="*/ 384278 h 497273"/>
                    <a:gd name="connsiteX88" fmla="*/ 973812 w 1207769"/>
                    <a:gd name="connsiteY88" fmla="*/ 356510 h 497273"/>
                    <a:gd name="connsiteX89" fmla="*/ 629148 w 1207769"/>
                    <a:gd name="connsiteY89" fmla="*/ 350698 h 497273"/>
                    <a:gd name="connsiteX90" fmla="*/ 644453 w 1207769"/>
                    <a:gd name="connsiteY90" fmla="*/ 351658 h 497273"/>
                    <a:gd name="connsiteX91" fmla="*/ 709735 w 1207769"/>
                    <a:gd name="connsiteY91" fmla="*/ 369150 h 497273"/>
                    <a:gd name="connsiteX92" fmla="*/ 737042 w 1207769"/>
                    <a:gd name="connsiteY92" fmla="*/ 416447 h 497273"/>
                    <a:gd name="connsiteX93" fmla="*/ 722048 w 1207769"/>
                    <a:gd name="connsiteY93" fmla="*/ 472404 h 497273"/>
                    <a:gd name="connsiteX94" fmla="*/ 704056 w 1207769"/>
                    <a:gd name="connsiteY94" fmla="*/ 495852 h 497273"/>
                    <a:gd name="connsiteX95" fmla="*/ 699928 w 1207769"/>
                    <a:gd name="connsiteY95" fmla="*/ 497273 h 497273"/>
                    <a:gd name="connsiteX96" fmla="*/ 665654 w 1207769"/>
                    <a:gd name="connsiteY96" fmla="*/ 497273 h 497273"/>
                    <a:gd name="connsiteX97" fmla="*/ 609469 w 1207769"/>
                    <a:gd name="connsiteY97" fmla="*/ 482219 h 497273"/>
                    <a:gd name="connsiteX98" fmla="*/ 582162 w 1207769"/>
                    <a:gd name="connsiteY98" fmla="*/ 434920 h 497273"/>
                    <a:gd name="connsiteX99" fmla="*/ 597155 w 1207769"/>
                    <a:gd name="connsiteY99" fmla="*/ 378965 h 497273"/>
                    <a:gd name="connsiteX100" fmla="*/ 629148 w 1207769"/>
                    <a:gd name="connsiteY100" fmla="*/ 350698 h 497273"/>
                    <a:gd name="connsiteX101" fmla="*/ 1157666 w 1207769"/>
                    <a:gd name="connsiteY101" fmla="*/ 330608 h 497273"/>
                    <a:gd name="connsiteX102" fmla="*/ 1184907 w 1207769"/>
                    <a:gd name="connsiteY102" fmla="*/ 421221 h 497273"/>
                    <a:gd name="connsiteX103" fmla="*/ 1174140 w 1207769"/>
                    <a:gd name="connsiteY103" fmla="*/ 418337 h 497273"/>
                    <a:gd name="connsiteX104" fmla="*/ 1146833 w 1207769"/>
                    <a:gd name="connsiteY104" fmla="*/ 371039 h 497273"/>
                    <a:gd name="connsiteX105" fmla="*/ 800039 w 1207769"/>
                    <a:gd name="connsiteY105" fmla="*/ 323559 h 497273"/>
                    <a:gd name="connsiteX106" fmla="*/ 871193 w 1207769"/>
                    <a:gd name="connsiteY106" fmla="*/ 342625 h 497273"/>
                    <a:gd name="connsiteX107" fmla="*/ 880766 w 1207769"/>
                    <a:gd name="connsiteY107" fmla="*/ 359204 h 497273"/>
                    <a:gd name="connsiteX108" fmla="*/ 875510 w 1207769"/>
                    <a:gd name="connsiteY108" fmla="*/ 378817 h 497273"/>
                    <a:gd name="connsiteX109" fmla="*/ 858931 w 1207769"/>
                    <a:gd name="connsiteY109" fmla="*/ 388389 h 497273"/>
                    <a:gd name="connsiteX110" fmla="*/ 787777 w 1207769"/>
                    <a:gd name="connsiteY110" fmla="*/ 369323 h 497273"/>
                    <a:gd name="connsiteX111" fmla="*/ 778205 w 1207769"/>
                    <a:gd name="connsiteY111" fmla="*/ 352744 h 497273"/>
                    <a:gd name="connsiteX112" fmla="*/ 783460 w 1207769"/>
                    <a:gd name="connsiteY112" fmla="*/ 333131 h 497273"/>
                    <a:gd name="connsiteX113" fmla="*/ 800039 w 1207769"/>
                    <a:gd name="connsiteY113" fmla="*/ 323559 h 497273"/>
                    <a:gd name="connsiteX114" fmla="*/ 479498 w 1207769"/>
                    <a:gd name="connsiteY114" fmla="*/ 307251 h 497273"/>
                    <a:gd name="connsiteX115" fmla="*/ 494804 w 1207769"/>
                    <a:gd name="connsiteY115" fmla="*/ 308211 h 497273"/>
                    <a:gd name="connsiteX116" fmla="*/ 560086 w 1207769"/>
                    <a:gd name="connsiteY116" fmla="*/ 325703 h 497273"/>
                    <a:gd name="connsiteX117" fmla="*/ 587393 w 1207769"/>
                    <a:gd name="connsiteY117" fmla="*/ 373001 h 497273"/>
                    <a:gd name="connsiteX118" fmla="*/ 572399 w 1207769"/>
                    <a:gd name="connsiteY118" fmla="*/ 428957 h 497273"/>
                    <a:gd name="connsiteX119" fmla="*/ 525102 w 1207769"/>
                    <a:gd name="connsiteY119" fmla="*/ 456264 h 497273"/>
                    <a:gd name="connsiteX120" fmla="*/ 459820 w 1207769"/>
                    <a:gd name="connsiteY120" fmla="*/ 438772 h 497273"/>
                    <a:gd name="connsiteX121" fmla="*/ 432513 w 1207769"/>
                    <a:gd name="connsiteY121" fmla="*/ 391475 h 497273"/>
                    <a:gd name="connsiteX122" fmla="*/ 447506 w 1207769"/>
                    <a:gd name="connsiteY122" fmla="*/ 335518 h 497273"/>
                    <a:gd name="connsiteX123" fmla="*/ 479498 w 1207769"/>
                    <a:gd name="connsiteY123" fmla="*/ 307251 h 497273"/>
                    <a:gd name="connsiteX124" fmla="*/ 354703 w 1207769"/>
                    <a:gd name="connsiteY124" fmla="*/ 290757 h 497273"/>
                    <a:gd name="connsiteX125" fmla="*/ 364962 w 1207769"/>
                    <a:gd name="connsiteY125" fmla="*/ 291399 h 497273"/>
                    <a:gd name="connsiteX126" fmla="*/ 402474 w 1207769"/>
                    <a:gd name="connsiteY126" fmla="*/ 301450 h 497273"/>
                    <a:gd name="connsiteX127" fmla="*/ 420782 w 1207769"/>
                    <a:gd name="connsiteY127" fmla="*/ 333159 h 497273"/>
                    <a:gd name="connsiteX128" fmla="*/ 410451 w 1207769"/>
                    <a:gd name="connsiteY128" fmla="*/ 371712 h 497273"/>
                    <a:gd name="connsiteX129" fmla="*/ 378744 w 1207769"/>
                    <a:gd name="connsiteY129" fmla="*/ 390019 h 497273"/>
                    <a:gd name="connsiteX130" fmla="*/ 341231 w 1207769"/>
                    <a:gd name="connsiteY130" fmla="*/ 379967 h 497273"/>
                    <a:gd name="connsiteX131" fmla="*/ 322924 w 1207769"/>
                    <a:gd name="connsiteY131" fmla="*/ 348259 h 497273"/>
                    <a:gd name="connsiteX132" fmla="*/ 333255 w 1207769"/>
                    <a:gd name="connsiteY132" fmla="*/ 309706 h 497273"/>
                    <a:gd name="connsiteX133" fmla="*/ 354703 w 1207769"/>
                    <a:gd name="connsiteY133" fmla="*/ 290757 h 497273"/>
                    <a:gd name="connsiteX134" fmla="*/ 71690 w 1207769"/>
                    <a:gd name="connsiteY134" fmla="*/ 258798 h 497273"/>
                    <a:gd name="connsiteX135" fmla="*/ 131146 w 1207769"/>
                    <a:gd name="connsiteY135" fmla="*/ 274729 h 497273"/>
                    <a:gd name="connsiteX136" fmla="*/ 152643 w 1207769"/>
                    <a:gd name="connsiteY136" fmla="*/ 311963 h 497273"/>
                    <a:gd name="connsiteX137" fmla="*/ 140840 w 1207769"/>
                    <a:gd name="connsiteY137" fmla="*/ 356014 h 497273"/>
                    <a:gd name="connsiteX138" fmla="*/ 103605 w 1207769"/>
                    <a:gd name="connsiteY138" fmla="*/ 377512 h 497273"/>
                    <a:gd name="connsiteX139" fmla="*/ 41042 w 1207769"/>
                    <a:gd name="connsiteY139" fmla="*/ 360749 h 497273"/>
                    <a:gd name="connsiteX140" fmla="*/ 692718 w 1207769"/>
                    <a:gd name="connsiteY140" fmla="*/ 249828 h 497273"/>
                    <a:gd name="connsiteX141" fmla="*/ 703704 w 1207769"/>
                    <a:gd name="connsiteY141" fmla="*/ 250516 h 497273"/>
                    <a:gd name="connsiteX142" fmla="*/ 750561 w 1207769"/>
                    <a:gd name="connsiteY142" fmla="*/ 263072 h 497273"/>
                    <a:gd name="connsiteX143" fmla="*/ 770162 w 1207769"/>
                    <a:gd name="connsiteY143" fmla="*/ 297021 h 497273"/>
                    <a:gd name="connsiteX144" fmla="*/ 759400 w 1207769"/>
                    <a:gd name="connsiteY144" fmla="*/ 337185 h 497273"/>
                    <a:gd name="connsiteX145" fmla="*/ 725451 w 1207769"/>
                    <a:gd name="connsiteY145" fmla="*/ 356786 h 497273"/>
                    <a:gd name="connsiteX146" fmla="*/ 678593 w 1207769"/>
                    <a:gd name="connsiteY146" fmla="*/ 344231 h 497273"/>
                    <a:gd name="connsiteX147" fmla="*/ 658992 w 1207769"/>
                    <a:gd name="connsiteY147" fmla="*/ 310281 h 497273"/>
                    <a:gd name="connsiteX148" fmla="*/ 669755 w 1207769"/>
                    <a:gd name="connsiteY148" fmla="*/ 270118 h 497273"/>
                    <a:gd name="connsiteX149" fmla="*/ 692718 w 1207769"/>
                    <a:gd name="connsiteY149" fmla="*/ 249828 h 497273"/>
                    <a:gd name="connsiteX150" fmla="*/ 1029327 w 1207769"/>
                    <a:gd name="connsiteY150" fmla="*/ 214102 h 497273"/>
                    <a:gd name="connsiteX151" fmla="*/ 1044362 w 1207769"/>
                    <a:gd name="connsiteY151" fmla="*/ 215044 h 497273"/>
                    <a:gd name="connsiteX152" fmla="*/ 1100736 w 1207769"/>
                    <a:gd name="connsiteY152" fmla="*/ 230150 h 497273"/>
                    <a:gd name="connsiteX153" fmla="*/ 1127561 w 1207769"/>
                    <a:gd name="connsiteY153" fmla="*/ 276612 h 497273"/>
                    <a:gd name="connsiteX154" fmla="*/ 1112832 w 1207769"/>
                    <a:gd name="connsiteY154" fmla="*/ 331580 h 497273"/>
                    <a:gd name="connsiteX155" fmla="*/ 1066370 w 1207769"/>
                    <a:gd name="connsiteY155" fmla="*/ 358406 h 497273"/>
                    <a:gd name="connsiteX156" fmla="*/ 1009995 w 1207769"/>
                    <a:gd name="connsiteY156" fmla="*/ 343300 h 497273"/>
                    <a:gd name="connsiteX157" fmla="*/ 983171 w 1207769"/>
                    <a:gd name="connsiteY157" fmla="*/ 296837 h 497273"/>
                    <a:gd name="connsiteX158" fmla="*/ 997899 w 1207769"/>
                    <a:gd name="connsiteY158" fmla="*/ 241870 h 497273"/>
                    <a:gd name="connsiteX159" fmla="*/ 1029327 w 1207769"/>
                    <a:gd name="connsiteY159" fmla="*/ 214102 h 497273"/>
                    <a:gd name="connsiteX160" fmla="*/ 216405 w 1207769"/>
                    <a:gd name="connsiteY160" fmla="*/ 210703 h 497273"/>
                    <a:gd name="connsiteX161" fmla="*/ 231711 w 1207769"/>
                    <a:gd name="connsiteY161" fmla="*/ 211663 h 497273"/>
                    <a:gd name="connsiteX162" fmla="*/ 296993 w 1207769"/>
                    <a:gd name="connsiteY162" fmla="*/ 229156 h 497273"/>
                    <a:gd name="connsiteX163" fmla="*/ 324301 w 1207769"/>
                    <a:gd name="connsiteY163" fmla="*/ 276453 h 497273"/>
                    <a:gd name="connsiteX164" fmla="*/ 309307 w 1207769"/>
                    <a:gd name="connsiteY164" fmla="*/ 332408 h 497273"/>
                    <a:gd name="connsiteX165" fmla="*/ 262009 w 1207769"/>
                    <a:gd name="connsiteY165" fmla="*/ 359715 h 497273"/>
                    <a:gd name="connsiteX166" fmla="*/ 196727 w 1207769"/>
                    <a:gd name="connsiteY166" fmla="*/ 342223 h 497273"/>
                    <a:gd name="connsiteX167" fmla="*/ 169422 w 1207769"/>
                    <a:gd name="connsiteY167" fmla="*/ 294927 h 497273"/>
                    <a:gd name="connsiteX168" fmla="*/ 184415 w 1207769"/>
                    <a:gd name="connsiteY168" fmla="*/ 238970 h 497273"/>
                    <a:gd name="connsiteX169" fmla="*/ 216405 w 1207769"/>
                    <a:gd name="connsiteY169" fmla="*/ 210703 h 497273"/>
                    <a:gd name="connsiteX170" fmla="*/ 705905 w 1207769"/>
                    <a:gd name="connsiteY170" fmla="*/ 185978 h 497273"/>
                    <a:gd name="connsiteX171" fmla="*/ 777060 w 1207769"/>
                    <a:gd name="connsiteY171" fmla="*/ 205045 h 497273"/>
                    <a:gd name="connsiteX172" fmla="*/ 786632 w 1207769"/>
                    <a:gd name="connsiteY172" fmla="*/ 221623 h 497273"/>
                    <a:gd name="connsiteX173" fmla="*/ 781376 w 1207769"/>
                    <a:gd name="connsiteY173" fmla="*/ 241237 h 497273"/>
                    <a:gd name="connsiteX174" fmla="*/ 764798 w 1207769"/>
                    <a:gd name="connsiteY174" fmla="*/ 250809 h 497273"/>
                    <a:gd name="connsiteX175" fmla="*/ 693643 w 1207769"/>
                    <a:gd name="connsiteY175" fmla="*/ 231742 h 497273"/>
                    <a:gd name="connsiteX176" fmla="*/ 684071 w 1207769"/>
                    <a:gd name="connsiteY176" fmla="*/ 215163 h 497273"/>
                    <a:gd name="connsiteX177" fmla="*/ 689326 w 1207769"/>
                    <a:gd name="connsiteY177" fmla="*/ 195550 h 497273"/>
                    <a:gd name="connsiteX178" fmla="*/ 705905 w 1207769"/>
                    <a:gd name="connsiteY178" fmla="*/ 185978 h 497273"/>
                    <a:gd name="connsiteX179" fmla="*/ 554323 w 1207769"/>
                    <a:gd name="connsiteY179" fmla="*/ 176913 h 497273"/>
                    <a:gd name="connsiteX180" fmla="*/ 569629 w 1207769"/>
                    <a:gd name="connsiteY180" fmla="*/ 177872 h 497273"/>
                    <a:gd name="connsiteX181" fmla="*/ 634909 w 1207769"/>
                    <a:gd name="connsiteY181" fmla="*/ 195364 h 497273"/>
                    <a:gd name="connsiteX182" fmla="*/ 662218 w 1207769"/>
                    <a:gd name="connsiteY182" fmla="*/ 242662 h 497273"/>
                    <a:gd name="connsiteX183" fmla="*/ 647225 w 1207769"/>
                    <a:gd name="connsiteY183" fmla="*/ 298618 h 497273"/>
                    <a:gd name="connsiteX184" fmla="*/ 599926 w 1207769"/>
                    <a:gd name="connsiteY184" fmla="*/ 325925 h 497273"/>
                    <a:gd name="connsiteX185" fmla="*/ 534645 w 1207769"/>
                    <a:gd name="connsiteY185" fmla="*/ 308433 h 497273"/>
                    <a:gd name="connsiteX186" fmla="*/ 507338 w 1207769"/>
                    <a:gd name="connsiteY186" fmla="*/ 261135 h 497273"/>
                    <a:gd name="connsiteX187" fmla="*/ 522331 w 1207769"/>
                    <a:gd name="connsiteY187" fmla="*/ 205179 h 497273"/>
                    <a:gd name="connsiteX188" fmla="*/ 554323 w 1207769"/>
                    <a:gd name="connsiteY188" fmla="*/ 176913 h 497273"/>
                    <a:gd name="connsiteX189" fmla="*/ 851207 w 1207769"/>
                    <a:gd name="connsiteY189" fmla="*/ 174498 h 497273"/>
                    <a:gd name="connsiteX190" fmla="*/ 866513 w 1207769"/>
                    <a:gd name="connsiteY190" fmla="*/ 175457 h 497273"/>
                    <a:gd name="connsiteX191" fmla="*/ 931794 w 1207769"/>
                    <a:gd name="connsiteY191" fmla="*/ 192949 h 497273"/>
                    <a:gd name="connsiteX192" fmla="*/ 959102 w 1207769"/>
                    <a:gd name="connsiteY192" fmla="*/ 240247 h 497273"/>
                    <a:gd name="connsiteX193" fmla="*/ 944109 w 1207769"/>
                    <a:gd name="connsiteY193" fmla="*/ 296203 h 497273"/>
                    <a:gd name="connsiteX194" fmla="*/ 896810 w 1207769"/>
                    <a:gd name="connsiteY194" fmla="*/ 323511 h 497273"/>
                    <a:gd name="connsiteX195" fmla="*/ 831529 w 1207769"/>
                    <a:gd name="connsiteY195" fmla="*/ 306018 h 497273"/>
                    <a:gd name="connsiteX196" fmla="*/ 804221 w 1207769"/>
                    <a:gd name="connsiteY196" fmla="*/ 258721 h 497273"/>
                    <a:gd name="connsiteX197" fmla="*/ 819215 w 1207769"/>
                    <a:gd name="connsiteY197" fmla="*/ 202764 h 497273"/>
                    <a:gd name="connsiteX198" fmla="*/ 851207 w 1207769"/>
                    <a:gd name="connsiteY198" fmla="*/ 174498 h 497273"/>
                    <a:gd name="connsiteX199" fmla="*/ 118858 w 1207769"/>
                    <a:gd name="connsiteY199" fmla="*/ 162350 h 497273"/>
                    <a:gd name="connsiteX200" fmla="*/ 127713 w 1207769"/>
                    <a:gd name="connsiteY200" fmla="*/ 162905 h 497273"/>
                    <a:gd name="connsiteX201" fmla="*/ 165481 w 1207769"/>
                    <a:gd name="connsiteY201" fmla="*/ 173025 h 497273"/>
                    <a:gd name="connsiteX202" fmla="*/ 181280 w 1207769"/>
                    <a:gd name="connsiteY202" fmla="*/ 200389 h 497273"/>
                    <a:gd name="connsiteX203" fmla="*/ 172606 w 1207769"/>
                    <a:gd name="connsiteY203" fmla="*/ 232763 h 497273"/>
                    <a:gd name="connsiteX204" fmla="*/ 145241 w 1207769"/>
                    <a:gd name="connsiteY204" fmla="*/ 248561 h 497273"/>
                    <a:gd name="connsiteX205" fmla="*/ 107472 w 1207769"/>
                    <a:gd name="connsiteY205" fmla="*/ 238441 h 497273"/>
                    <a:gd name="connsiteX206" fmla="*/ 91674 w 1207769"/>
                    <a:gd name="connsiteY206" fmla="*/ 211077 h 497273"/>
                    <a:gd name="connsiteX207" fmla="*/ 100348 w 1207769"/>
                    <a:gd name="connsiteY207" fmla="*/ 178703 h 497273"/>
                    <a:gd name="connsiteX208" fmla="*/ 118858 w 1207769"/>
                    <a:gd name="connsiteY208" fmla="*/ 162350 h 497273"/>
                    <a:gd name="connsiteX209" fmla="*/ 390191 w 1207769"/>
                    <a:gd name="connsiteY209" fmla="*/ 140706 h 497273"/>
                    <a:gd name="connsiteX210" fmla="*/ 405497 w 1207769"/>
                    <a:gd name="connsiteY210" fmla="*/ 141666 h 497273"/>
                    <a:gd name="connsiteX211" fmla="*/ 470779 w 1207769"/>
                    <a:gd name="connsiteY211" fmla="*/ 159158 h 497273"/>
                    <a:gd name="connsiteX212" fmla="*/ 498086 w 1207769"/>
                    <a:gd name="connsiteY212" fmla="*/ 206456 h 497273"/>
                    <a:gd name="connsiteX213" fmla="*/ 483093 w 1207769"/>
                    <a:gd name="connsiteY213" fmla="*/ 262412 h 497273"/>
                    <a:gd name="connsiteX214" fmla="*/ 435795 w 1207769"/>
                    <a:gd name="connsiteY214" fmla="*/ 289719 h 497273"/>
                    <a:gd name="connsiteX215" fmla="*/ 370513 w 1207769"/>
                    <a:gd name="connsiteY215" fmla="*/ 272227 h 497273"/>
                    <a:gd name="connsiteX216" fmla="*/ 343206 w 1207769"/>
                    <a:gd name="connsiteY216" fmla="*/ 224930 h 497273"/>
                    <a:gd name="connsiteX217" fmla="*/ 358199 w 1207769"/>
                    <a:gd name="connsiteY217" fmla="*/ 168973 h 497273"/>
                    <a:gd name="connsiteX218" fmla="*/ 390191 w 1207769"/>
                    <a:gd name="connsiteY218" fmla="*/ 140706 h 497273"/>
                    <a:gd name="connsiteX219" fmla="*/ 1084525 w 1207769"/>
                    <a:gd name="connsiteY219" fmla="*/ 131279 h 497273"/>
                    <a:gd name="connsiteX220" fmla="*/ 1098902 w 1207769"/>
                    <a:gd name="connsiteY220" fmla="*/ 135131 h 497273"/>
                    <a:gd name="connsiteX221" fmla="*/ 1124000 w 1207769"/>
                    <a:gd name="connsiteY221" fmla="*/ 218619 h 497273"/>
                    <a:gd name="connsiteX222" fmla="*/ 1116222 w 1207769"/>
                    <a:gd name="connsiteY222" fmla="*/ 219643 h 497273"/>
                    <a:gd name="connsiteX223" fmla="*/ 1064557 w 1207769"/>
                    <a:gd name="connsiteY223" fmla="*/ 205799 h 497273"/>
                    <a:gd name="connsiteX224" fmla="*/ 1048970 w 1207769"/>
                    <a:gd name="connsiteY224" fmla="*/ 178803 h 497273"/>
                    <a:gd name="connsiteX225" fmla="*/ 1057528 w 1207769"/>
                    <a:gd name="connsiteY225" fmla="*/ 146865 h 497273"/>
                    <a:gd name="connsiteX226" fmla="*/ 1084525 w 1207769"/>
                    <a:gd name="connsiteY226" fmla="*/ 131279 h 497273"/>
                    <a:gd name="connsiteX227" fmla="*/ 279879 w 1207769"/>
                    <a:gd name="connsiteY227" fmla="*/ 114557 h 497273"/>
                    <a:gd name="connsiteX228" fmla="*/ 290138 w 1207769"/>
                    <a:gd name="connsiteY228" fmla="*/ 115199 h 497273"/>
                    <a:gd name="connsiteX229" fmla="*/ 327650 w 1207769"/>
                    <a:gd name="connsiteY229" fmla="*/ 125251 h 497273"/>
                    <a:gd name="connsiteX230" fmla="*/ 345957 w 1207769"/>
                    <a:gd name="connsiteY230" fmla="*/ 156959 h 497273"/>
                    <a:gd name="connsiteX231" fmla="*/ 335627 w 1207769"/>
                    <a:gd name="connsiteY231" fmla="*/ 195512 h 497273"/>
                    <a:gd name="connsiteX232" fmla="*/ 303918 w 1207769"/>
                    <a:gd name="connsiteY232" fmla="*/ 213819 h 497273"/>
                    <a:gd name="connsiteX233" fmla="*/ 266407 w 1207769"/>
                    <a:gd name="connsiteY233" fmla="*/ 203768 h 497273"/>
                    <a:gd name="connsiteX234" fmla="*/ 248100 w 1207769"/>
                    <a:gd name="connsiteY234" fmla="*/ 172060 h 497273"/>
                    <a:gd name="connsiteX235" fmla="*/ 258430 w 1207769"/>
                    <a:gd name="connsiteY235" fmla="*/ 133506 h 497273"/>
                    <a:gd name="connsiteX236" fmla="*/ 279879 w 1207769"/>
                    <a:gd name="connsiteY236" fmla="*/ 114557 h 497273"/>
                    <a:gd name="connsiteX237" fmla="*/ 874529 w 1207769"/>
                    <a:gd name="connsiteY237" fmla="*/ 102787 h 497273"/>
                    <a:gd name="connsiteX238" fmla="*/ 895600 w 1207769"/>
                    <a:gd name="connsiteY238" fmla="*/ 108433 h 497273"/>
                    <a:gd name="connsiteX239" fmla="*/ 905883 w 1207769"/>
                    <a:gd name="connsiteY239" fmla="*/ 126244 h 497273"/>
                    <a:gd name="connsiteX240" fmla="*/ 899908 w 1207769"/>
                    <a:gd name="connsiteY240" fmla="*/ 148544 h 497273"/>
                    <a:gd name="connsiteX241" fmla="*/ 882097 w 1207769"/>
                    <a:gd name="connsiteY241" fmla="*/ 158827 h 497273"/>
                    <a:gd name="connsiteX242" fmla="*/ 861027 w 1207769"/>
                    <a:gd name="connsiteY242" fmla="*/ 153181 h 497273"/>
                    <a:gd name="connsiteX243" fmla="*/ 850744 w 1207769"/>
                    <a:gd name="connsiteY243" fmla="*/ 135371 h 497273"/>
                    <a:gd name="connsiteX244" fmla="*/ 856719 w 1207769"/>
                    <a:gd name="connsiteY244" fmla="*/ 113071 h 497273"/>
                    <a:gd name="connsiteX245" fmla="*/ 874529 w 1207769"/>
                    <a:gd name="connsiteY245" fmla="*/ 102787 h 497273"/>
                    <a:gd name="connsiteX246" fmla="*/ 952334 w 1207769"/>
                    <a:gd name="connsiteY246" fmla="*/ 96992 h 497273"/>
                    <a:gd name="connsiteX247" fmla="*/ 1022861 w 1207769"/>
                    <a:gd name="connsiteY247" fmla="*/ 115890 h 497273"/>
                    <a:gd name="connsiteX248" fmla="*/ 1037092 w 1207769"/>
                    <a:gd name="connsiteY248" fmla="*/ 140540 h 497273"/>
                    <a:gd name="connsiteX249" fmla="*/ 1029279 w 1207769"/>
                    <a:gd name="connsiteY249" fmla="*/ 169702 h 497273"/>
                    <a:gd name="connsiteX250" fmla="*/ 1004629 w 1207769"/>
                    <a:gd name="connsiteY250" fmla="*/ 183934 h 497273"/>
                    <a:gd name="connsiteX251" fmla="*/ 934102 w 1207769"/>
                    <a:gd name="connsiteY251" fmla="*/ 165036 h 497273"/>
                    <a:gd name="connsiteX252" fmla="*/ 919871 w 1207769"/>
                    <a:gd name="connsiteY252" fmla="*/ 140387 h 497273"/>
                    <a:gd name="connsiteX253" fmla="*/ 927684 w 1207769"/>
                    <a:gd name="connsiteY253" fmla="*/ 111223 h 497273"/>
                    <a:gd name="connsiteX254" fmla="*/ 952334 w 1207769"/>
                    <a:gd name="connsiteY254" fmla="*/ 96992 h 497273"/>
                    <a:gd name="connsiteX255" fmla="*/ 706781 w 1207769"/>
                    <a:gd name="connsiteY255" fmla="*/ 59401 h 497273"/>
                    <a:gd name="connsiteX256" fmla="*/ 718950 w 1207769"/>
                    <a:gd name="connsiteY256" fmla="*/ 60163 h 497273"/>
                    <a:gd name="connsiteX257" fmla="*/ 801313 w 1207769"/>
                    <a:gd name="connsiteY257" fmla="*/ 82232 h 497273"/>
                    <a:gd name="connsiteX258" fmla="*/ 823026 w 1207769"/>
                    <a:gd name="connsiteY258" fmla="*/ 119840 h 497273"/>
                    <a:gd name="connsiteX259" fmla="*/ 811104 w 1207769"/>
                    <a:gd name="connsiteY259" fmla="*/ 164332 h 497273"/>
                    <a:gd name="connsiteX260" fmla="*/ 773496 w 1207769"/>
                    <a:gd name="connsiteY260" fmla="*/ 186045 h 497273"/>
                    <a:gd name="connsiteX261" fmla="*/ 691133 w 1207769"/>
                    <a:gd name="connsiteY261" fmla="*/ 163976 h 497273"/>
                    <a:gd name="connsiteX262" fmla="*/ 669420 w 1207769"/>
                    <a:gd name="connsiteY262" fmla="*/ 126369 h 497273"/>
                    <a:gd name="connsiteX263" fmla="*/ 681342 w 1207769"/>
                    <a:gd name="connsiteY263" fmla="*/ 81876 h 497273"/>
                    <a:gd name="connsiteX264" fmla="*/ 706781 w 1207769"/>
                    <a:gd name="connsiteY264" fmla="*/ 59401 h 497273"/>
                    <a:gd name="connsiteX265" fmla="*/ 465732 w 1207769"/>
                    <a:gd name="connsiteY265" fmla="*/ 54215 h 497273"/>
                    <a:gd name="connsiteX266" fmla="*/ 475993 w 1207769"/>
                    <a:gd name="connsiteY266" fmla="*/ 54858 h 497273"/>
                    <a:gd name="connsiteX267" fmla="*/ 513505 w 1207769"/>
                    <a:gd name="connsiteY267" fmla="*/ 64909 h 497273"/>
                    <a:gd name="connsiteX268" fmla="*/ 531811 w 1207769"/>
                    <a:gd name="connsiteY268" fmla="*/ 96617 h 497273"/>
                    <a:gd name="connsiteX269" fmla="*/ 521481 w 1207769"/>
                    <a:gd name="connsiteY269" fmla="*/ 135170 h 497273"/>
                    <a:gd name="connsiteX270" fmla="*/ 489773 w 1207769"/>
                    <a:gd name="connsiteY270" fmla="*/ 153476 h 497273"/>
                    <a:gd name="connsiteX271" fmla="*/ 452261 w 1207769"/>
                    <a:gd name="connsiteY271" fmla="*/ 143426 h 497273"/>
                    <a:gd name="connsiteX272" fmla="*/ 433955 w 1207769"/>
                    <a:gd name="connsiteY272" fmla="*/ 111717 h 497273"/>
                    <a:gd name="connsiteX273" fmla="*/ 444286 w 1207769"/>
                    <a:gd name="connsiteY273" fmla="*/ 73165 h 497273"/>
                    <a:gd name="connsiteX274" fmla="*/ 465732 w 1207769"/>
                    <a:gd name="connsiteY274" fmla="*/ 54215 h 497273"/>
                    <a:gd name="connsiteX275" fmla="*/ 594066 w 1207769"/>
                    <a:gd name="connsiteY275" fmla="*/ 50215 h 497273"/>
                    <a:gd name="connsiteX276" fmla="*/ 604049 w 1207769"/>
                    <a:gd name="connsiteY276" fmla="*/ 50841 h 497273"/>
                    <a:gd name="connsiteX277" fmla="*/ 640550 w 1207769"/>
                    <a:gd name="connsiteY277" fmla="*/ 60622 h 497273"/>
                    <a:gd name="connsiteX278" fmla="*/ 658362 w 1207769"/>
                    <a:gd name="connsiteY278" fmla="*/ 91474 h 497273"/>
                    <a:gd name="connsiteX279" fmla="*/ 640710 w 1207769"/>
                    <a:gd name="connsiteY279" fmla="*/ 157350 h 497273"/>
                    <a:gd name="connsiteX280" fmla="*/ 609858 w 1207769"/>
                    <a:gd name="connsiteY280" fmla="*/ 175163 h 497273"/>
                    <a:gd name="connsiteX281" fmla="*/ 573358 w 1207769"/>
                    <a:gd name="connsiteY281" fmla="*/ 165382 h 497273"/>
                    <a:gd name="connsiteX282" fmla="*/ 555545 w 1207769"/>
                    <a:gd name="connsiteY282" fmla="*/ 134530 h 497273"/>
                    <a:gd name="connsiteX283" fmla="*/ 573197 w 1207769"/>
                    <a:gd name="connsiteY283" fmla="*/ 68654 h 497273"/>
                    <a:gd name="connsiteX284" fmla="*/ 594066 w 1207769"/>
                    <a:gd name="connsiteY284" fmla="*/ 50215 h 497273"/>
                    <a:gd name="connsiteX285" fmla="*/ 1068976 w 1207769"/>
                    <a:gd name="connsiteY285" fmla="*/ 35585 h 497273"/>
                    <a:gd name="connsiteX286" fmla="*/ 1092749 w 1207769"/>
                    <a:gd name="connsiteY286" fmla="*/ 114662 h 497273"/>
                    <a:gd name="connsiteX287" fmla="*/ 1074501 w 1207769"/>
                    <a:gd name="connsiteY287" fmla="*/ 109772 h 497273"/>
                    <a:gd name="connsiteX288" fmla="*/ 1056194 w 1207769"/>
                    <a:gd name="connsiteY288" fmla="*/ 78065 h 497273"/>
                    <a:gd name="connsiteX289" fmla="*/ 1066524 w 1207769"/>
                    <a:gd name="connsiteY289" fmla="*/ 39511 h 497273"/>
                    <a:gd name="connsiteX290" fmla="*/ 151239 w 1207769"/>
                    <a:gd name="connsiteY290" fmla="*/ 5540 h 497273"/>
                    <a:gd name="connsiteX291" fmla="*/ 166544 w 1207769"/>
                    <a:gd name="connsiteY291" fmla="*/ 6499 h 497273"/>
                    <a:gd name="connsiteX292" fmla="*/ 231823 w 1207769"/>
                    <a:gd name="connsiteY292" fmla="*/ 23991 h 497273"/>
                    <a:gd name="connsiteX293" fmla="*/ 259131 w 1207769"/>
                    <a:gd name="connsiteY293" fmla="*/ 71288 h 497273"/>
                    <a:gd name="connsiteX294" fmla="*/ 244137 w 1207769"/>
                    <a:gd name="connsiteY294" fmla="*/ 127245 h 497273"/>
                    <a:gd name="connsiteX295" fmla="*/ 196840 w 1207769"/>
                    <a:gd name="connsiteY295" fmla="*/ 154552 h 497273"/>
                    <a:gd name="connsiteX296" fmla="*/ 131562 w 1207769"/>
                    <a:gd name="connsiteY296" fmla="*/ 137060 h 497273"/>
                    <a:gd name="connsiteX297" fmla="*/ 112650 w 1207769"/>
                    <a:gd name="connsiteY297" fmla="*/ 122549 h 497273"/>
                    <a:gd name="connsiteX298" fmla="*/ 147284 w 1207769"/>
                    <a:gd name="connsiteY298" fmla="*/ 7340 h 497273"/>
                    <a:gd name="connsiteX299" fmla="*/ 964800 w 1207769"/>
                    <a:gd name="connsiteY299" fmla="*/ 0 h 497273"/>
                    <a:gd name="connsiteX300" fmla="*/ 1038406 w 1207769"/>
                    <a:gd name="connsiteY300" fmla="*/ 0 h 497273"/>
                    <a:gd name="connsiteX301" fmla="*/ 1047675 w 1207769"/>
                    <a:gd name="connsiteY301" fmla="*/ 7113 h 497273"/>
                    <a:gd name="connsiteX302" fmla="*/ 1050262 w 1207769"/>
                    <a:gd name="connsiteY302" fmla="*/ 26758 h 497273"/>
                    <a:gd name="connsiteX303" fmla="*/ 1039932 w 1207769"/>
                    <a:gd name="connsiteY303" fmla="*/ 65311 h 497273"/>
                    <a:gd name="connsiteX304" fmla="*/ 1008224 w 1207769"/>
                    <a:gd name="connsiteY304" fmla="*/ 83619 h 497273"/>
                    <a:gd name="connsiteX305" fmla="*/ 970712 w 1207769"/>
                    <a:gd name="connsiteY305" fmla="*/ 73567 h 497273"/>
                    <a:gd name="connsiteX306" fmla="*/ 952405 w 1207769"/>
                    <a:gd name="connsiteY306" fmla="*/ 41859 h 497273"/>
                    <a:gd name="connsiteX307" fmla="*/ 962735 w 1207769"/>
                    <a:gd name="connsiteY307" fmla="*/ 3306 h 497273"/>
                    <a:gd name="connsiteX308" fmla="*/ 811814 w 1207769"/>
                    <a:gd name="connsiteY308" fmla="*/ 0 h 497273"/>
                    <a:gd name="connsiteX309" fmla="*/ 948029 w 1207769"/>
                    <a:gd name="connsiteY309" fmla="*/ 0 h 497273"/>
                    <a:gd name="connsiteX310" fmla="*/ 948937 w 1207769"/>
                    <a:gd name="connsiteY310" fmla="*/ 6900 h 497273"/>
                    <a:gd name="connsiteX311" fmla="*/ 934209 w 1207769"/>
                    <a:gd name="connsiteY311" fmla="*/ 61869 h 497273"/>
                    <a:gd name="connsiteX312" fmla="*/ 887746 w 1207769"/>
                    <a:gd name="connsiteY312" fmla="*/ 88694 h 497273"/>
                    <a:gd name="connsiteX313" fmla="*/ 831372 w 1207769"/>
                    <a:gd name="connsiteY313" fmla="*/ 73588 h 497273"/>
                    <a:gd name="connsiteX314" fmla="*/ 804546 w 1207769"/>
                    <a:gd name="connsiteY314" fmla="*/ 27126 h 497273"/>
                    <a:gd name="connsiteX315" fmla="*/ 739974 w 1207769"/>
                    <a:gd name="connsiteY315" fmla="*/ 0 h 497273"/>
                    <a:gd name="connsiteX316" fmla="*/ 758884 w 1207769"/>
                    <a:gd name="connsiteY316" fmla="*/ 0 h 497273"/>
                    <a:gd name="connsiteX317" fmla="*/ 771579 w 1207769"/>
                    <a:gd name="connsiteY317" fmla="*/ 3402 h 497273"/>
                    <a:gd name="connsiteX318" fmla="*/ 781538 w 1207769"/>
                    <a:gd name="connsiteY318" fmla="*/ 20653 h 497273"/>
                    <a:gd name="connsiteX319" fmla="*/ 773734 w 1207769"/>
                    <a:gd name="connsiteY319" fmla="*/ 49777 h 497273"/>
                    <a:gd name="connsiteX320" fmla="*/ 756483 w 1207769"/>
                    <a:gd name="connsiteY320" fmla="*/ 59737 h 497273"/>
                    <a:gd name="connsiteX321" fmla="*/ 736074 w 1207769"/>
                    <a:gd name="connsiteY321" fmla="*/ 54267 h 497273"/>
                    <a:gd name="connsiteX322" fmla="*/ 726114 w 1207769"/>
                    <a:gd name="connsiteY322" fmla="*/ 37017 h 497273"/>
                    <a:gd name="connsiteX323" fmla="*/ 733918 w 1207769"/>
                    <a:gd name="connsiteY323" fmla="*/ 7893 h 497273"/>
                    <a:gd name="connsiteX324" fmla="*/ 619355 w 1207769"/>
                    <a:gd name="connsiteY324" fmla="*/ 0 h 497273"/>
                    <a:gd name="connsiteX325" fmla="*/ 680760 w 1207769"/>
                    <a:gd name="connsiteY325" fmla="*/ 0 h 497273"/>
                    <a:gd name="connsiteX326" fmla="*/ 685213 w 1207769"/>
                    <a:gd name="connsiteY326" fmla="*/ 3418 h 497273"/>
                    <a:gd name="connsiteX327" fmla="*/ 686805 w 1207769"/>
                    <a:gd name="connsiteY327" fmla="*/ 15506 h 497273"/>
                    <a:gd name="connsiteX328" fmla="*/ 680621 w 1207769"/>
                    <a:gd name="connsiteY328" fmla="*/ 38588 h 497273"/>
                    <a:gd name="connsiteX329" fmla="*/ 661110 w 1207769"/>
                    <a:gd name="connsiteY329" fmla="*/ 49852 h 497273"/>
                    <a:gd name="connsiteX330" fmla="*/ 625077 w 1207769"/>
                    <a:gd name="connsiteY330" fmla="*/ 40197 h 497273"/>
                    <a:gd name="connsiteX331" fmla="*/ 613812 w 1207769"/>
                    <a:gd name="connsiteY331" fmla="*/ 20687 h 497273"/>
                    <a:gd name="connsiteX332" fmla="*/ 462592 w 1207769"/>
                    <a:gd name="connsiteY332" fmla="*/ 0 h 497273"/>
                    <a:gd name="connsiteX333" fmla="*/ 574216 w 1207769"/>
                    <a:gd name="connsiteY333" fmla="*/ 0 h 497273"/>
                    <a:gd name="connsiteX334" fmla="*/ 574935 w 1207769"/>
                    <a:gd name="connsiteY334" fmla="*/ 5456 h 497273"/>
                    <a:gd name="connsiteX335" fmla="*/ 566358 w 1207769"/>
                    <a:gd name="connsiteY335" fmla="*/ 37466 h 497273"/>
                    <a:gd name="connsiteX336" fmla="*/ 539302 w 1207769"/>
                    <a:gd name="connsiteY336" fmla="*/ 53085 h 497273"/>
                    <a:gd name="connsiteX337" fmla="*/ 475796 w 1207769"/>
                    <a:gd name="connsiteY337" fmla="*/ 36069 h 497273"/>
                    <a:gd name="connsiteX338" fmla="*/ 460176 w 1207769"/>
                    <a:gd name="connsiteY338" fmla="*/ 9014 h 497273"/>
                    <a:gd name="connsiteX339" fmla="*/ 300883 w 1207769"/>
                    <a:gd name="connsiteY339" fmla="*/ 0 h 497273"/>
                    <a:gd name="connsiteX340" fmla="*/ 352093 w 1207769"/>
                    <a:gd name="connsiteY340" fmla="*/ 0 h 497273"/>
                    <a:gd name="connsiteX341" fmla="*/ 408474 w 1207769"/>
                    <a:gd name="connsiteY341" fmla="*/ 15107 h 497273"/>
                    <a:gd name="connsiteX342" fmla="*/ 430474 w 1207769"/>
                    <a:gd name="connsiteY342" fmla="*/ 53210 h 497273"/>
                    <a:gd name="connsiteX343" fmla="*/ 418394 w 1207769"/>
                    <a:gd name="connsiteY343" fmla="*/ 98291 h 497273"/>
                    <a:gd name="connsiteX344" fmla="*/ 380290 w 1207769"/>
                    <a:gd name="connsiteY344" fmla="*/ 120290 h 497273"/>
                    <a:gd name="connsiteX345" fmla="*/ 300506 w 1207769"/>
                    <a:gd name="connsiteY345" fmla="*/ 98912 h 497273"/>
                    <a:gd name="connsiteX346" fmla="*/ 278507 w 1207769"/>
                    <a:gd name="connsiteY346" fmla="*/ 60808 h 497273"/>
                    <a:gd name="connsiteX347" fmla="*/ 290586 w 1207769"/>
                    <a:gd name="connsiteY347" fmla="*/ 15728 h 497273"/>
                    <a:gd name="connsiteX348" fmla="*/ 300221 w 1207769"/>
                    <a:gd name="connsiteY348" fmla="*/ 301 h 497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</a:cxnLst>
                  <a:rect l="l" t="t" r="r" b="b"/>
                  <a:pathLst>
                    <a:path w="1207769" h="497273">
                      <a:moveTo>
                        <a:pt x="1206689" y="493681"/>
                      </a:moveTo>
                      <a:lnTo>
                        <a:pt x="1207769" y="497273"/>
                      </a:lnTo>
                      <a:lnTo>
                        <a:pt x="1205727" y="497273"/>
                      </a:lnTo>
                      <a:close/>
                      <a:moveTo>
                        <a:pt x="3425" y="485882"/>
                      </a:moveTo>
                      <a:lnTo>
                        <a:pt x="38392" y="495251"/>
                      </a:lnTo>
                      <a:lnTo>
                        <a:pt x="42462" y="497273"/>
                      </a:lnTo>
                      <a:lnTo>
                        <a:pt x="0" y="497273"/>
                      </a:lnTo>
                      <a:close/>
                      <a:moveTo>
                        <a:pt x="503636" y="466555"/>
                      </a:moveTo>
                      <a:cubicBezTo>
                        <a:pt x="508605" y="465863"/>
                        <a:pt x="513791" y="466134"/>
                        <a:pt x="518941" y="467514"/>
                      </a:cubicBezTo>
                      <a:lnTo>
                        <a:pt x="584223" y="485007"/>
                      </a:lnTo>
                      <a:cubicBezTo>
                        <a:pt x="589374" y="486387"/>
                        <a:pt x="594000" y="488745"/>
                        <a:pt x="597957" y="491829"/>
                      </a:cubicBezTo>
                      <a:lnTo>
                        <a:pt x="602692" y="497273"/>
                      </a:lnTo>
                      <a:lnTo>
                        <a:pt x="470987" y="497273"/>
                      </a:lnTo>
                      <a:lnTo>
                        <a:pt x="471644" y="494823"/>
                      </a:lnTo>
                      <a:cubicBezTo>
                        <a:pt x="475784" y="479371"/>
                        <a:pt x="488730" y="468631"/>
                        <a:pt x="503636" y="466555"/>
                      </a:cubicBezTo>
                      <a:close/>
                      <a:moveTo>
                        <a:pt x="127102" y="466555"/>
                      </a:moveTo>
                      <a:cubicBezTo>
                        <a:pt x="132071" y="465863"/>
                        <a:pt x="137257" y="466134"/>
                        <a:pt x="142408" y="467514"/>
                      </a:cubicBezTo>
                      <a:lnTo>
                        <a:pt x="207686" y="485007"/>
                      </a:lnTo>
                      <a:cubicBezTo>
                        <a:pt x="212837" y="486387"/>
                        <a:pt x="217464" y="488745"/>
                        <a:pt x="221422" y="491829"/>
                      </a:cubicBezTo>
                      <a:lnTo>
                        <a:pt x="226156" y="497273"/>
                      </a:lnTo>
                      <a:lnTo>
                        <a:pt x="94453" y="497273"/>
                      </a:lnTo>
                      <a:lnTo>
                        <a:pt x="95110" y="494821"/>
                      </a:lnTo>
                      <a:cubicBezTo>
                        <a:pt x="99251" y="479370"/>
                        <a:pt x="112197" y="468630"/>
                        <a:pt x="127102" y="466555"/>
                      </a:cubicBezTo>
                      <a:close/>
                      <a:moveTo>
                        <a:pt x="396143" y="436406"/>
                      </a:moveTo>
                      <a:cubicBezTo>
                        <a:pt x="399385" y="435955"/>
                        <a:pt x="402768" y="436132"/>
                        <a:pt x="406127" y="437031"/>
                      </a:cubicBezTo>
                      <a:lnTo>
                        <a:pt x="442628" y="446812"/>
                      </a:lnTo>
                      <a:cubicBezTo>
                        <a:pt x="456066" y="450413"/>
                        <a:pt x="464041" y="464225"/>
                        <a:pt x="460440" y="477664"/>
                      </a:cubicBezTo>
                      <a:lnTo>
                        <a:pt x="455186" y="497273"/>
                      </a:lnTo>
                      <a:lnTo>
                        <a:pt x="363906" y="497273"/>
                      </a:lnTo>
                      <a:lnTo>
                        <a:pt x="375275" y="454844"/>
                      </a:lnTo>
                      <a:cubicBezTo>
                        <a:pt x="377976" y="444765"/>
                        <a:pt x="386421" y="437760"/>
                        <a:pt x="396143" y="436406"/>
                      </a:cubicBezTo>
                      <a:close/>
                      <a:moveTo>
                        <a:pt x="1114533" y="427854"/>
                      </a:moveTo>
                      <a:cubicBezTo>
                        <a:pt x="1117864" y="427390"/>
                        <a:pt x="1121341" y="427571"/>
                        <a:pt x="1124794" y="428496"/>
                      </a:cubicBezTo>
                      <a:lnTo>
                        <a:pt x="1162307" y="438548"/>
                      </a:lnTo>
                      <a:cubicBezTo>
                        <a:pt x="1176117" y="442248"/>
                        <a:pt x="1184313" y="456445"/>
                        <a:pt x="1180613" y="470256"/>
                      </a:cubicBezTo>
                      <a:lnTo>
                        <a:pt x="1173373" y="497273"/>
                      </a:lnTo>
                      <a:lnTo>
                        <a:pt x="1084325" y="497273"/>
                      </a:lnTo>
                      <a:lnTo>
                        <a:pt x="1082756" y="485357"/>
                      </a:lnTo>
                      <a:lnTo>
                        <a:pt x="1093087" y="446804"/>
                      </a:lnTo>
                      <a:cubicBezTo>
                        <a:pt x="1095862" y="436445"/>
                        <a:pt x="1104541" y="429245"/>
                        <a:pt x="1114533" y="427854"/>
                      </a:cubicBezTo>
                      <a:close/>
                      <a:moveTo>
                        <a:pt x="786037" y="398972"/>
                      </a:moveTo>
                      <a:cubicBezTo>
                        <a:pt x="791007" y="398281"/>
                        <a:pt x="796193" y="398552"/>
                        <a:pt x="801343" y="399931"/>
                      </a:cubicBezTo>
                      <a:lnTo>
                        <a:pt x="866625" y="417424"/>
                      </a:lnTo>
                      <a:cubicBezTo>
                        <a:pt x="887226" y="422944"/>
                        <a:pt x="899452" y="444120"/>
                        <a:pt x="893932" y="464721"/>
                      </a:cubicBezTo>
                      <a:lnTo>
                        <a:pt x="885210" y="497273"/>
                      </a:lnTo>
                      <a:lnTo>
                        <a:pt x="740906" y="497273"/>
                      </a:lnTo>
                      <a:lnTo>
                        <a:pt x="739052" y="483195"/>
                      </a:lnTo>
                      <a:lnTo>
                        <a:pt x="754045" y="427239"/>
                      </a:lnTo>
                      <a:cubicBezTo>
                        <a:pt x="758186" y="411787"/>
                        <a:pt x="771132" y="401048"/>
                        <a:pt x="786037" y="398972"/>
                      </a:cubicBezTo>
                      <a:close/>
                      <a:moveTo>
                        <a:pt x="292355" y="395374"/>
                      </a:moveTo>
                      <a:cubicBezTo>
                        <a:pt x="295595" y="394922"/>
                        <a:pt x="298978" y="395099"/>
                        <a:pt x="302339" y="395999"/>
                      </a:cubicBezTo>
                      <a:lnTo>
                        <a:pt x="338839" y="405779"/>
                      </a:lnTo>
                      <a:cubicBezTo>
                        <a:pt x="352277" y="409381"/>
                        <a:pt x="360252" y="423193"/>
                        <a:pt x="356651" y="436631"/>
                      </a:cubicBezTo>
                      <a:lnTo>
                        <a:pt x="340403" y="497273"/>
                      </a:lnTo>
                      <a:lnTo>
                        <a:pt x="256150" y="497273"/>
                      </a:lnTo>
                      <a:lnTo>
                        <a:pt x="253835" y="479689"/>
                      </a:lnTo>
                      <a:lnTo>
                        <a:pt x="271486" y="413812"/>
                      </a:lnTo>
                      <a:cubicBezTo>
                        <a:pt x="274187" y="403734"/>
                        <a:pt x="282632" y="396728"/>
                        <a:pt x="292355" y="395374"/>
                      </a:cubicBezTo>
                      <a:close/>
                      <a:moveTo>
                        <a:pt x="38511" y="387304"/>
                      </a:moveTo>
                      <a:cubicBezTo>
                        <a:pt x="41843" y="386840"/>
                        <a:pt x="45319" y="387022"/>
                        <a:pt x="48772" y="387947"/>
                      </a:cubicBezTo>
                      <a:lnTo>
                        <a:pt x="86284" y="397998"/>
                      </a:lnTo>
                      <a:cubicBezTo>
                        <a:pt x="100095" y="401699"/>
                        <a:pt x="108291" y="415895"/>
                        <a:pt x="104591" y="429706"/>
                      </a:cubicBezTo>
                      <a:lnTo>
                        <a:pt x="94260" y="468260"/>
                      </a:lnTo>
                      <a:cubicBezTo>
                        <a:pt x="90560" y="482071"/>
                        <a:pt x="76363" y="490267"/>
                        <a:pt x="62552" y="486566"/>
                      </a:cubicBezTo>
                      <a:lnTo>
                        <a:pt x="25041" y="476515"/>
                      </a:lnTo>
                      <a:lnTo>
                        <a:pt x="9764" y="464793"/>
                      </a:lnTo>
                      <a:lnTo>
                        <a:pt x="32195" y="390179"/>
                      </a:lnTo>
                      <a:close/>
                      <a:moveTo>
                        <a:pt x="178507" y="360754"/>
                      </a:moveTo>
                      <a:cubicBezTo>
                        <a:pt x="181837" y="360290"/>
                        <a:pt x="185315" y="360471"/>
                        <a:pt x="188766" y="361396"/>
                      </a:cubicBezTo>
                      <a:lnTo>
                        <a:pt x="226276" y="371447"/>
                      </a:lnTo>
                      <a:cubicBezTo>
                        <a:pt x="240087" y="375148"/>
                        <a:pt x="248283" y="389345"/>
                        <a:pt x="244583" y="403155"/>
                      </a:cubicBezTo>
                      <a:lnTo>
                        <a:pt x="234252" y="441709"/>
                      </a:lnTo>
                      <a:cubicBezTo>
                        <a:pt x="230552" y="455520"/>
                        <a:pt x="216355" y="463716"/>
                        <a:pt x="202544" y="460016"/>
                      </a:cubicBezTo>
                      <a:lnTo>
                        <a:pt x="165035" y="449965"/>
                      </a:lnTo>
                      <a:cubicBezTo>
                        <a:pt x="151224" y="446264"/>
                        <a:pt x="143028" y="432067"/>
                        <a:pt x="146728" y="418257"/>
                      </a:cubicBezTo>
                      <a:lnTo>
                        <a:pt x="157058" y="379703"/>
                      </a:lnTo>
                      <a:cubicBezTo>
                        <a:pt x="159834" y="369345"/>
                        <a:pt x="168514" y="362145"/>
                        <a:pt x="178507" y="360754"/>
                      </a:cubicBezTo>
                      <a:close/>
                      <a:moveTo>
                        <a:pt x="973812" y="356510"/>
                      </a:moveTo>
                      <a:cubicBezTo>
                        <a:pt x="978693" y="355830"/>
                        <a:pt x="983788" y="356096"/>
                        <a:pt x="988847" y="357452"/>
                      </a:cubicBezTo>
                      <a:lnTo>
                        <a:pt x="1045221" y="372557"/>
                      </a:lnTo>
                      <a:cubicBezTo>
                        <a:pt x="1065459" y="377980"/>
                        <a:pt x="1077469" y="398783"/>
                        <a:pt x="1072046" y="419020"/>
                      </a:cubicBezTo>
                      <a:lnTo>
                        <a:pt x="1057318" y="473988"/>
                      </a:lnTo>
                      <a:cubicBezTo>
                        <a:pt x="1054606" y="484107"/>
                        <a:pt x="1048050" y="492169"/>
                        <a:pt x="1039642" y="497023"/>
                      </a:cubicBezTo>
                      <a:lnTo>
                        <a:pt x="1038917" y="497273"/>
                      </a:lnTo>
                      <a:lnTo>
                        <a:pt x="997644" y="497273"/>
                      </a:lnTo>
                      <a:lnTo>
                        <a:pt x="954481" y="485708"/>
                      </a:lnTo>
                      <a:cubicBezTo>
                        <a:pt x="934244" y="480284"/>
                        <a:pt x="922233" y="459483"/>
                        <a:pt x="927656" y="439244"/>
                      </a:cubicBezTo>
                      <a:lnTo>
                        <a:pt x="942384" y="384278"/>
                      </a:lnTo>
                      <a:cubicBezTo>
                        <a:pt x="946452" y="369099"/>
                        <a:pt x="959169" y="358549"/>
                        <a:pt x="973812" y="356510"/>
                      </a:cubicBezTo>
                      <a:close/>
                      <a:moveTo>
                        <a:pt x="629148" y="350698"/>
                      </a:moveTo>
                      <a:cubicBezTo>
                        <a:pt x="634116" y="350006"/>
                        <a:pt x="639303" y="350277"/>
                        <a:pt x="644453" y="351658"/>
                      </a:cubicBezTo>
                      <a:lnTo>
                        <a:pt x="709735" y="369150"/>
                      </a:lnTo>
                      <a:cubicBezTo>
                        <a:pt x="730337" y="374669"/>
                        <a:pt x="742563" y="395845"/>
                        <a:pt x="737042" y="416447"/>
                      </a:cubicBezTo>
                      <a:lnTo>
                        <a:pt x="722048" y="472404"/>
                      </a:lnTo>
                      <a:cubicBezTo>
                        <a:pt x="719289" y="482705"/>
                        <a:pt x="712615" y="490911"/>
                        <a:pt x="704056" y="495852"/>
                      </a:cubicBezTo>
                      <a:lnTo>
                        <a:pt x="699928" y="497273"/>
                      </a:lnTo>
                      <a:lnTo>
                        <a:pt x="665654" y="497273"/>
                      </a:lnTo>
                      <a:lnTo>
                        <a:pt x="609469" y="482219"/>
                      </a:lnTo>
                      <a:cubicBezTo>
                        <a:pt x="588867" y="476699"/>
                        <a:pt x="576641" y="455523"/>
                        <a:pt x="582162" y="434920"/>
                      </a:cubicBezTo>
                      <a:lnTo>
                        <a:pt x="597155" y="378965"/>
                      </a:lnTo>
                      <a:cubicBezTo>
                        <a:pt x="601295" y="363514"/>
                        <a:pt x="614241" y="352774"/>
                        <a:pt x="629148" y="350698"/>
                      </a:cubicBezTo>
                      <a:close/>
                      <a:moveTo>
                        <a:pt x="1157666" y="330608"/>
                      </a:moveTo>
                      <a:lnTo>
                        <a:pt x="1184907" y="421221"/>
                      </a:lnTo>
                      <a:lnTo>
                        <a:pt x="1174140" y="418337"/>
                      </a:lnTo>
                      <a:cubicBezTo>
                        <a:pt x="1153539" y="412817"/>
                        <a:pt x="1141313" y="391641"/>
                        <a:pt x="1146833" y="371039"/>
                      </a:cubicBezTo>
                      <a:close/>
                      <a:moveTo>
                        <a:pt x="800039" y="323559"/>
                      </a:moveTo>
                      <a:lnTo>
                        <a:pt x="871193" y="342625"/>
                      </a:lnTo>
                      <a:cubicBezTo>
                        <a:pt x="878415" y="344559"/>
                        <a:pt x="882700" y="351983"/>
                        <a:pt x="880766" y="359204"/>
                      </a:cubicBezTo>
                      <a:lnTo>
                        <a:pt x="875510" y="378817"/>
                      </a:lnTo>
                      <a:cubicBezTo>
                        <a:pt x="873575" y="386038"/>
                        <a:pt x="866153" y="390323"/>
                        <a:pt x="858931" y="388389"/>
                      </a:cubicBezTo>
                      <a:lnTo>
                        <a:pt x="787777" y="369323"/>
                      </a:lnTo>
                      <a:cubicBezTo>
                        <a:pt x="780555" y="367388"/>
                        <a:pt x="776270" y="359966"/>
                        <a:pt x="778205" y="352744"/>
                      </a:cubicBezTo>
                      <a:lnTo>
                        <a:pt x="783460" y="333131"/>
                      </a:lnTo>
                      <a:cubicBezTo>
                        <a:pt x="785395" y="325910"/>
                        <a:pt x="792818" y="321624"/>
                        <a:pt x="800039" y="323559"/>
                      </a:cubicBezTo>
                      <a:close/>
                      <a:moveTo>
                        <a:pt x="479498" y="307251"/>
                      </a:moveTo>
                      <a:cubicBezTo>
                        <a:pt x="484467" y="306560"/>
                        <a:pt x="489654" y="306831"/>
                        <a:pt x="494804" y="308211"/>
                      </a:cubicBezTo>
                      <a:lnTo>
                        <a:pt x="560086" y="325703"/>
                      </a:lnTo>
                      <a:cubicBezTo>
                        <a:pt x="580688" y="331223"/>
                        <a:pt x="592914" y="352399"/>
                        <a:pt x="587393" y="373001"/>
                      </a:cubicBezTo>
                      <a:lnTo>
                        <a:pt x="572399" y="428957"/>
                      </a:lnTo>
                      <a:cubicBezTo>
                        <a:pt x="566879" y="449559"/>
                        <a:pt x="545704" y="461784"/>
                        <a:pt x="525102" y="456264"/>
                      </a:cubicBezTo>
                      <a:lnTo>
                        <a:pt x="459820" y="438772"/>
                      </a:lnTo>
                      <a:cubicBezTo>
                        <a:pt x="439218" y="433252"/>
                        <a:pt x="426993" y="412076"/>
                        <a:pt x="432513" y="391475"/>
                      </a:cubicBezTo>
                      <a:lnTo>
                        <a:pt x="447506" y="335518"/>
                      </a:lnTo>
                      <a:cubicBezTo>
                        <a:pt x="451646" y="320067"/>
                        <a:pt x="464592" y="309327"/>
                        <a:pt x="479498" y="307251"/>
                      </a:cubicBezTo>
                      <a:close/>
                      <a:moveTo>
                        <a:pt x="354703" y="290757"/>
                      </a:moveTo>
                      <a:cubicBezTo>
                        <a:pt x="358033" y="290292"/>
                        <a:pt x="361511" y="290474"/>
                        <a:pt x="364962" y="291399"/>
                      </a:cubicBezTo>
                      <a:lnTo>
                        <a:pt x="402474" y="301450"/>
                      </a:lnTo>
                      <a:cubicBezTo>
                        <a:pt x="416286" y="305151"/>
                        <a:pt x="424482" y="319348"/>
                        <a:pt x="420782" y="333159"/>
                      </a:cubicBezTo>
                      <a:lnTo>
                        <a:pt x="410451" y="371712"/>
                      </a:lnTo>
                      <a:cubicBezTo>
                        <a:pt x="406750" y="385523"/>
                        <a:pt x="392554" y="393719"/>
                        <a:pt x="378744" y="390019"/>
                      </a:cubicBezTo>
                      <a:lnTo>
                        <a:pt x="341231" y="379967"/>
                      </a:lnTo>
                      <a:cubicBezTo>
                        <a:pt x="327420" y="376267"/>
                        <a:pt x="319224" y="362071"/>
                        <a:pt x="322924" y="348259"/>
                      </a:cubicBezTo>
                      <a:lnTo>
                        <a:pt x="333255" y="309706"/>
                      </a:lnTo>
                      <a:cubicBezTo>
                        <a:pt x="336031" y="299347"/>
                        <a:pt x="344709" y="292148"/>
                        <a:pt x="354703" y="290757"/>
                      </a:cubicBezTo>
                      <a:close/>
                      <a:moveTo>
                        <a:pt x="71690" y="258798"/>
                      </a:moveTo>
                      <a:lnTo>
                        <a:pt x="131146" y="274729"/>
                      </a:lnTo>
                      <a:cubicBezTo>
                        <a:pt x="147364" y="279075"/>
                        <a:pt x="156989" y="295745"/>
                        <a:pt x="152643" y="311963"/>
                      </a:cubicBezTo>
                      <a:lnTo>
                        <a:pt x="140840" y="356014"/>
                      </a:lnTo>
                      <a:cubicBezTo>
                        <a:pt x="136494" y="372233"/>
                        <a:pt x="119824" y="381858"/>
                        <a:pt x="103605" y="377512"/>
                      </a:cubicBezTo>
                      <a:lnTo>
                        <a:pt x="41042" y="360749"/>
                      </a:lnTo>
                      <a:close/>
                      <a:moveTo>
                        <a:pt x="692718" y="249828"/>
                      </a:moveTo>
                      <a:cubicBezTo>
                        <a:pt x="696284" y="249332"/>
                        <a:pt x="700007" y="249526"/>
                        <a:pt x="703704" y="250516"/>
                      </a:cubicBezTo>
                      <a:lnTo>
                        <a:pt x="750561" y="263072"/>
                      </a:lnTo>
                      <a:cubicBezTo>
                        <a:pt x="765349" y="267034"/>
                        <a:pt x="774124" y="282234"/>
                        <a:pt x="770162" y="297021"/>
                      </a:cubicBezTo>
                      <a:lnTo>
                        <a:pt x="759400" y="337185"/>
                      </a:lnTo>
                      <a:cubicBezTo>
                        <a:pt x="755438" y="351973"/>
                        <a:pt x="740238" y="360748"/>
                        <a:pt x="725451" y="356786"/>
                      </a:cubicBezTo>
                      <a:lnTo>
                        <a:pt x="678593" y="344231"/>
                      </a:lnTo>
                      <a:cubicBezTo>
                        <a:pt x="663806" y="340268"/>
                        <a:pt x="655030" y="325069"/>
                        <a:pt x="658992" y="310281"/>
                      </a:cubicBezTo>
                      <a:lnTo>
                        <a:pt x="669755" y="270118"/>
                      </a:lnTo>
                      <a:cubicBezTo>
                        <a:pt x="672726" y="259026"/>
                        <a:pt x="682018" y="251318"/>
                        <a:pt x="692718" y="249828"/>
                      </a:cubicBezTo>
                      <a:close/>
                      <a:moveTo>
                        <a:pt x="1029327" y="214102"/>
                      </a:moveTo>
                      <a:cubicBezTo>
                        <a:pt x="1034207" y="213422"/>
                        <a:pt x="1039302" y="213689"/>
                        <a:pt x="1044362" y="215044"/>
                      </a:cubicBezTo>
                      <a:lnTo>
                        <a:pt x="1100736" y="230150"/>
                      </a:lnTo>
                      <a:cubicBezTo>
                        <a:pt x="1120974" y="235573"/>
                        <a:pt x="1132983" y="256375"/>
                        <a:pt x="1127561" y="276612"/>
                      </a:cubicBezTo>
                      <a:lnTo>
                        <a:pt x="1112832" y="331580"/>
                      </a:lnTo>
                      <a:cubicBezTo>
                        <a:pt x="1107410" y="351818"/>
                        <a:pt x="1086607" y="363828"/>
                        <a:pt x="1066370" y="358406"/>
                      </a:cubicBezTo>
                      <a:lnTo>
                        <a:pt x="1009995" y="343300"/>
                      </a:lnTo>
                      <a:cubicBezTo>
                        <a:pt x="989758" y="337877"/>
                        <a:pt x="977748" y="317076"/>
                        <a:pt x="983171" y="296837"/>
                      </a:cubicBezTo>
                      <a:lnTo>
                        <a:pt x="997899" y="241870"/>
                      </a:lnTo>
                      <a:cubicBezTo>
                        <a:pt x="1001966" y="226691"/>
                        <a:pt x="1014684" y="216142"/>
                        <a:pt x="1029327" y="214102"/>
                      </a:cubicBezTo>
                      <a:close/>
                      <a:moveTo>
                        <a:pt x="216405" y="210703"/>
                      </a:moveTo>
                      <a:cubicBezTo>
                        <a:pt x="221375" y="210012"/>
                        <a:pt x="226561" y="210283"/>
                        <a:pt x="231711" y="211663"/>
                      </a:cubicBezTo>
                      <a:lnTo>
                        <a:pt x="296993" y="229156"/>
                      </a:lnTo>
                      <a:cubicBezTo>
                        <a:pt x="317595" y="234675"/>
                        <a:pt x="329821" y="255851"/>
                        <a:pt x="324301" y="276453"/>
                      </a:cubicBezTo>
                      <a:lnTo>
                        <a:pt x="309307" y="332408"/>
                      </a:lnTo>
                      <a:cubicBezTo>
                        <a:pt x="303786" y="353011"/>
                        <a:pt x="282611" y="365237"/>
                        <a:pt x="262009" y="359715"/>
                      </a:cubicBezTo>
                      <a:lnTo>
                        <a:pt x="196727" y="342223"/>
                      </a:lnTo>
                      <a:cubicBezTo>
                        <a:pt x="176128" y="336704"/>
                        <a:pt x="163903" y="315528"/>
                        <a:pt x="169422" y="294927"/>
                      </a:cubicBezTo>
                      <a:lnTo>
                        <a:pt x="184415" y="238970"/>
                      </a:lnTo>
                      <a:cubicBezTo>
                        <a:pt x="188556" y="223519"/>
                        <a:pt x="201500" y="212779"/>
                        <a:pt x="216405" y="210703"/>
                      </a:cubicBezTo>
                      <a:close/>
                      <a:moveTo>
                        <a:pt x="705905" y="185978"/>
                      </a:moveTo>
                      <a:lnTo>
                        <a:pt x="777060" y="205045"/>
                      </a:lnTo>
                      <a:cubicBezTo>
                        <a:pt x="784281" y="206979"/>
                        <a:pt x="788567" y="214402"/>
                        <a:pt x="786632" y="221623"/>
                      </a:cubicBezTo>
                      <a:lnTo>
                        <a:pt x="781376" y="241237"/>
                      </a:lnTo>
                      <a:cubicBezTo>
                        <a:pt x="779441" y="248459"/>
                        <a:pt x="772019" y="252743"/>
                        <a:pt x="764798" y="250809"/>
                      </a:cubicBezTo>
                      <a:lnTo>
                        <a:pt x="693643" y="231742"/>
                      </a:lnTo>
                      <a:cubicBezTo>
                        <a:pt x="686421" y="229808"/>
                        <a:pt x="682135" y="222385"/>
                        <a:pt x="684071" y="215163"/>
                      </a:cubicBezTo>
                      <a:lnTo>
                        <a:pt x="689326" y="195550"/>
                      </a:lnTo>
                      <a:cubicBezTo>
                        <a:pt x="691261" y="188329"/>
                        <a:pt x="698684" y="184044"/>
                        <a:pt x="705905" y="185978"/>
                      </a:cubicBezTo>
                      <a:close/>
                      <a:moveTo>
                        <a:pt x="554323" y="176913"/>
                      </a:moveTo>
                      <a:cubicBezTo>
                        <a:pt x="559292" y="176221"/>
                        <a:pt x="564478" y="176492"/>
                        <a:pt x="569629" y="177872"/>
                      </a:cubicBezTo>
                      <a:lnTo>
                        <a:pt x="634909" y="195364"/>
                      </a:lnTo>
                      <a:cubicBezTo>
                        <a:pt x="655512" y="200884"/>
                        <a:pt x="667738" y="222060"/>
                        <a:pt x="662218" y="242662"/>
                      </a:cubicBezTo>
                      <a:lnTo>
                        <a:pt x="647225" y="298618"/>
                      </a:lnTo>
                      <a:cubicBezTo>
                        <a:pt x="641704" y="319219"/>
                        <a:pt x="620528" y="331446"/>
                        <a:pt x="599926" y="325925"/>
                      </a:cubicBezTo>
                      <a:lnTo>
                        <a:pt x="534645" y="308433"/>
                      </a:lnTo>
                      <a:cubicBezTo>
                        <a:pt x="514043" y="302913"/>
                        <a:pt x="501817" y="281737"/>
                        <a:pt x="507338" y="261135"/>
                      </a:cubicBezTo>
                      <a:lnTo>
                        <a:pt x="522331" y="205179"/>
                      </a:lnTo>
                      <a:cubicBezTo>
                        <a:pt x="526470" y="189727"/>
                        <a:pt x="539417" y="178988"/>
                        <a:pt x="554323" y="176913"/>
                      </a:cubicBezTo>
                      <a:close/>
                      <a:moveTo>
                        <a:pt x="851207" y="174498"/>
                      </a:moveTo>
                      <a:cubicBezTo>
                        <a:pt x="856176" y="173806"/>
                        <a:pt x="861362" y="174077"/>
                        <a:pt x="866513" y="175457"/>
                      </a:cubicBezTo>
                      <a:lnTo>
                        <a:pt x="931794" y="192949"/>
                      </a:lnTo>
                      <a:cubicBezTo>
                        <a:pt x="952396" y="198469"/>
                        <a:pt x="964622" y="219645"/>
                        <a:pt x="959102" y="240247"/>
                      </a:cubicBezTo>
                      <a:lnTo>
                        <a:pt x="944109" y="296203"/>
                      </a:lnTo>
                      <a:cubicBezTo>
                        <a:pt x="938589" y="316805"/>
                        <a:pt x="917413" y="329031"/>
                        <a:pt x="896810" y="323511"/>
                      </a:cubicBezTo>
                      <a:lnTo>
                        <a:pt x="831529" y="306018"/>
                      </a:lnTo>
                      <a:cubicBezTo>
                        <a:pt x="810927" y="300498"/>
                        <a:pt x="798701" y="279323"/>
                        <a:pt x="804221" y="258721"/>
                      </a:cubicBezTo>
                      <a:lnTo>
                        <a:pt x="819215" y="202764"/>
                      </a:lnTo>
                      <a:cubicBezTo>
                        <a:pt x="823355" y="187313"/>
                        <a:pt x="836302" y="176573"/>
                        <a:pt x="851207" y="174498"/>
                      </a:cubicBezTo>
                      <a:close/>
                      <a:moveTo>
                        <a:pt x="118858" y="162350"/>
                      </a:moveTo>
                      <a:cubicBezTo>
                        <a:pt x="121733" y="161950"/>
                        <a:pt x="124733" y="162106"/>
                        <a:pt x="127713" y="162905"/>
                      </a:cubicBezTo>
                      <a:lnTo>
                        <a:pt x="165481" y="173025"/>
                      </a:lnTo>
                      <a:cubicBezTo>
                        <a:pt x="177400" y="176218"/>
                        <a:pt x="184474" y="188470"/>
                        <a:pt x="181280" y="200389"/>
                      </a:cubicBezTo>
                      <a:lnTo>
                        <a:pt x="172606" y="232763"/>
                      </a:lnTo>
                      <a:cubicBezTo>
                        <a:pt x="169412" y="244681"/>
                        <a:pt x="157160" y="251755"/>
                        <a:pt x="145241" y="248561"/>
                      </a:cubicBezTo>
                      <a:lnTo>
                        <a:pt x="107472" y="238441"/>
                      </a:lnTo>
                      <a:cubicBezTo>
                        <a:pt x="95554" y="235248"/>
                        <a:pt x="88480" y="222996"/>
                        <a:pt x="91674" y="211077"/>
                      </a:cubicBezTo>
                      <a:lnTo>
                        <a:pt x="100348" y="178703"/>
                      </a:lnTo>
                      <a:cubicBezTo>
                        <a:pt x="102744" y="169765"/>
                        <a:pt x="110233" y="163551"/>
                        <a:pt x="118858" y="162350"/>
                      </a:cubicBezTo>
                      <a:close/>
                      <a:moveTo>
                        <a:pt x="390191" y="140706"/>
                      </a:moveTo>
                      <a:cubicBezTo>
                        <a:pt x="395161" y="140014"/>
                        <a:pt x="400347" y="140286"/>
                        <a:pt x="405497" y="141666"/>
                      </a:cubicBezTo>
                      <a:lnTo>
                        <a:pt x="470779" y="159158"/>
                      </a:lnTo>
                      <a:cubicBezTo>
                        <a:pt x="491380" y="164678"/>
                        <a:pt x="503606" y="185853"/>
                        <a:pt x="498086" y="206456"/>
                      </a:cubicBezTo>
                      <a:lnTo>
                        <a:pt x="483093" y="262412"/>
                      </a:lnTo>
                      <a:cubicBezTo>
                        <a:pt x="477572" y="283014"/>
                        <a:pt x="456396" y="295240"/>
                        <a:pt x="435795" y="289719"/>
                      </a:cubicBezTo>
                      <a:lnTo>
                        <a:pt x="370513" y="272227"/>
                      </a:lnTo>
                      <a:cubicBezTo>
                        <a:pt x="349912" y="266707"/>
                        <a:pt x="337686" y="245531"/>
                        <a:pt x="343206" y="224930"/>
                      </a:cubicBezTo>
                      <a:lnTo>
                        <a:pt x="358199" y="168973"/>
                      </a:lnTo>
                      <a:cubicBezTo>
                        <a:pt x="362340" y="153522"/>
                        <a:pt x="375285" y="142783"/>
                        <a:pt x="390191" y="140706"/>
                      </a:cubicBezTo>
                      <a:close/>
                      <a:moveTo>
                        <a:pt x="1084525" y="131279"/>
                      </a:moveTo>
                      <a:lnTo>
                        <a:pt x="1098902" y="135131"/>
                      </a:lnTo>
                      <a:lnTo>
                        <a:pt x="1124000" y="218619"/>
                      </a:lnTo>
                      <a:lnTo>
                        <a:pt x="1116222" y="219643"/>
                      </a:lnTo>
                      <a:lnTo>
                        <a:pt x="1064557" y="205799"/>
                      </a:lnTo>
                      <a:cubicBezTo>
                        <a:pt x="1052798" y="202648"/>
                        <a:pt x="1045820" y="190562"/>
                        <a:pt x="1048970" y="178803"/>
                      </a:cubicBezTo>
                      <a:lnTo>
                        <a:pt x="1057528" y="146865"/>
                      </a:lnTo>
                      <a:cubicBezTo>
                        <a:pt x="1060679" y="135106"/>
                        <a:pt x="1072765" y="128128"/>
                        <a:pt x="1084525" y="131279"/>
                      </a:cubicBezTo>
                      <a:close/>
                      <a:moveTo>
                        <a:pt x="279879" y="114557"/>
                      </a:moveTo>
                      <a:cubicBezTo>
                        <a:pt x="283209" y="114093"/>
                        <a:pt x="286685" y="114274"/>
                        <a:pt x="290138" y="115199"/>
                      </a:cubicBezTo>
                      <a:lnTo>
                        <a:pt x="327650" y="125251"/>
                      </a:lnTo>
                      <a:cubicBezTo>
                        <a:pt x="341462" y="128952"/>
                        <a:pt x="349658" y="143148"/>
                        <a:pt x="345957" y="156959"/>
                      </a:cubicBezTo>
                      <a:lnTo>
                        <a:pt x="335627" y="195512"/>
                      </a:lnTo>
                      <a:cubicBezTo>
                        <a:pt x="331926" y="209324"/>
                        <a:pt x="317729" y="217520"/>
                        <a:pt x="303918" y="213819"/>
                      </a:cubicBezTo>
                      <a:lnTo>
                        <a:pt x="266407" y="203768"/>
                      </a:lnTo>
                      <a:cubicBezTo>
                        <a:pt x="252596" y="200067"/>
                        <a:pt x="244399" y="185871"/>
                        <a:pt x="248100" y="172060"/>
                      </a:cubicBezTo>
                      <a:lnTo>
                        <a:pt x="258430" y="133506"/>
                      </a:lnTo>
                      <a:cubicBezTo>
                        <a:pt x="261206" y="123148"/>
                        <a:pt x="269885" y="115948"/>
                        <a:pt x="279879" y="114557"/>
                      </a:cubicBezTo>
                      <a:close/>
                      <a:moveTo>
                        <a:pt x="874529" y="102787"/>
                      </a:moveTo>
                      <a:lnTo>
                        <a:pt x="895600" y="108433"/>
                      </a:lnTo>
                      <a:cubicBezTo>
                        <a:pt x="903358" y="110512"/>
                        <a:pt x="907962" y="118486"/>
                        <a:pt x="905883" y="126244"/>
                      </a:cubicBezTo>
                      <a:lnTo>
                        <a:pt x="899908" y="148544"/>
                      </a:lnTo>
                      <a:cubicBezTo>
                        <a:pt x="897829" y="156302"/>
                        <a:pt x="889855" y="160905"/>
                        <a:pt x="882097" y="158827"/>
                      </a:cubicBezTo>
                      <a:lnTo>
                        <a:pt x="861027" y="153181"/>
                      </a:lnTo>
                      <a:cubicBezTo>
                        <a:pt x="853269" y="151102"/>
                        <a:pt x="848664" y="143129"/>
                        <a:pt x="850744" y="135371"/>
                      </a:cubicBezTo>
                      <a:lnTo>
                        <a:pt x="856719" y="113071"/>
                      </a:lnTo>
                      <a:cubicBezTo>
                        <a:pt x="858798" y="105313"/>
                        <a:pt x="866771" y="100708"/>
                        <a:pt x="874529" y="102787"/>
                      </a:cubicBezTo>
                      <a:close/>
                      <a:moveTo>
                        <a:pt x="952334" y="96992"/>
                      </a:moveTo>
                      <a:lnTo>
                        <a:pt x="1022861" y="115890"/>
                      </a:lnTo>
                      <a:cubicBezTo>
                        <a:pt x="1033597" y="118767"/>
                        <a:pt x="1039969" y="129803"/>
                        <a:pt x="1037092" y="140540"/>
                      </a:cubicBezTo>
                      <a:lnTo>
                        <a:pt x="1029279" y="169702"/>
                      </a:lnTo>
                      <a:cubicBezTo>
                        <a:pt x="1026402" y="180439"/>
                        <a:pt x="1015365" y="186810"/>
                        <a:pt x="1004629" y="183934"/>
                      </a:cubicBezTo>
                      <a:lnTo>
                        <a:pt x="934102" y="165036"/>
                      </a:lnTo>
                      <a:cubicBezTo>
                        <a:pt x="923366" y="162159"/>
                        <a:pt x="916994" y="151123"/>
                        <a:pt x="919871" y="140387"/>
                      </a:cubicBezTo>
                      <a:lnTo>
                        <a:pt x="927684" y="111223"/>
                      </a:lnTo>
                      <a:cubicBezTo>
                        <a:pt x="930561" y="100487"/>
                        <a:pt x="941598" y="94115"/>
                        <a:pt x="952334" y="96992"/>
                      </a:cubicBezTo>
                      <a:close/>
                      <a:moveTo>
                        <a:pt x="706781" y="59401"/>
                      </a:moveTo>
                      <a:cubicBezTo>
                        <a:pt x="710731" y="58851"/>
                        <a:pt x="714855" y="59066"/>
                        <a:pt x="718950" y="60163"/>
                      </a:cubicBezTo>
                      <a:lnTo>
                        <a:pt x="801313" y="82232"/>
                      </a:lnTo>
                      <a:cubicBezTo>
                        <a:pt x="817694" y="86622"/>
                        <a:pt x="827415" y="103459"/>
                        <a:pt x="823026" y="119840"/>
                      </a:cubicBezTo>
                      <a:lnTo>
                        <a:pt x="811104" y="164332"/>
                      </a:lnTo>
                      <a:cubicBezTo>
                        <a:pt x="806715" y="180713"/>
                        <a:pt x="789878" y="190435"/>
                        <a:pt x="773496" y="186045"/>
                      </a:cubicBezTo>
                      <a:lnTo>
                        <a:pt x="691133" y="163976"/>
                      </a:lnTo>
                      <a:cubicBezTo>
                        <a:pt x="674752" y="159587"/>
                        <a:pt x="665031" y="142750"/>
                        <a:pt x="669420" y="126369"/>
                      </a:cubicBezTo>
                      <a:lnTo>
                        <a:pt x="681342" y="81876"/>
                      </a:lnTo>
                      <a:cubicBezTo>
                        <a:pt x="684634" y="69591"/>
                        <a:pt x="694928" y="61051"/>
                        <a:pt x="706781" y="59401"/>
                      </a:cubicBezTo>
                      <a:close/>
                      <a:moveTo>
                        <a:pt x="465732" y="54215"/>
                      </a:moveTo>
                      <a:cubicBezTo>
                        <a:pt x="469064" y="53751"/>
                        <a:pt x="472540" y="53933"/>
                        <a:pt x="475993" y="54858"/>
                      </a:cubicBezTo>
                      <a:lnTo>
                        <a:pt x="513505" y="64909"/>
                      </a:lnTo>
                      <a:cubicBezTo>
                        <a:pt x="527316" y="68610"/>
                        <a:pt x="535512" y="82806"/>
                        <a:pt x="531811" y="96617"/>
                      </a:cubicBezTo>
                      <a:lnTo>
                        <a:pt x="521481" y="135170"/>
                      </a:lnTo>
                      <a:cubicBezTo>
                        <a:pt x="517780" y="148981"/>
                        <a:pt x="503584" y="157178"/>
                        <a:pt x="489773" y="153476"/>
                      </a:cubicBezTo>
                      <a:lnTo>
                        <a:pt x="452261" y="143426"/>
                      </a:lnTo>
                      <a:cubicBezTo>
                        <a:pt x="438451" y="139726"/>
                        <a:pt x="430254" y="125529"/>
                        <a:pt x="433955" y="111717"/>
                      </a:cubicBezTo>
                      <a:lnTo>
                        <a:pt x="444286" y="73165"/>
                      </a:lnTo>
                      <a:cubicBezTo>
                        <a:pt x="447061" y="62806"/>
                        <a:pt x="455740" y="55606"/>
                        <a:pt x="465732" y="54215"/>
                      </a:cubicBezTo>
                      <a:close/>
                      <a:moveTo>
                        <a:pt x="594066" y="50215"/>
                      </a:moveTo>
                      <a:cubicBezTo>
                        <a:pt x="597307" y="49764"/>
                        <a:pt x="600690" y="49941"/>
                        <a:pt x="604049" y="50841"/>
                      </a:cubicBezTo>
                      <a:lnTo>
                        <a:pt x="640550" y="60622"/>
                      </a:lnTo>
                      <a:cubicBezTo>
                        <a:pt x="653988" y="64222"/>
                        <a:pt x="661962" y="78035"/>
                        <a:pt x="658362" y="91474"/>
                      </a:cubicBezTo>
                      <a:lnTo>
                        <a:pt x="640710" y="157350"/>
                      </a:lnTo>
                      <a:cubicBezTo>
                        <a:pt x="637109" y="170788"/>
                        <a:pt x="623296" y="178763"/>
                        <a:pt x="609858" y="175163"/>
                      </a:cubicBezTo>
                      <a:lnTo>
                        <a:pt x="573358" y="165382"/>
                      </a:lnTo>
                      <a:cubicBezTo>
                        <a:pt x="559920" y="161782"/>
                        <a:pt x="551945" y="147969"/>
                        <a:pt x="555545" y="134530"/>
                      </a:cubicBezTo>
                      <a:lnTo>
                        <a:pt x="573197" y="68654"/>
                      </a:lnTo>
                      <a:cubicBezTo>
                        <a:pt x="575898" y="58574"/>
                        <a:pt x="584343" y="51569"/>
                        <a:pt x="594066" y="50215"/>
                      </a:cubicBezTo>
                      <a:close/>
                      <a:moveTo>
                        <a:pt x="1068976" y="35585"/>
                      </a:moveTo>
                      <a:lnTo>
                        <a:pt x="1092749" y="114662"/>
                      </a:lnTo>
                      <a:lnTo>
                        <a:pt x="1074501" y="109772"/>
                      </a:lnTo>
                      <a:cubicBezTo>
                        <a:pt x="1060690" y="106072"/>
                        <a:pt x="1052493" y="91876"/>
                        <a:pt x="1056194" y="78065"/>
                      </a:cubicBezTo>
                      <a:lnTo>
                        <a:pt x="1066524" y="39511"/>
                      </a:lnTo>
                      <a:close/>
                      <a:moveTo>
                        <a:pt x="151239" y="5540"/>
                      </a:moveTo>
                      <a:cubicBezTo>
                        <a:pt x="156207" y="4848"/>
                        <a:pt x="161394" y="5119"/>
                        <a:pt x="166544" y="6499"/>
                      </a:cubicBezTo>
                      <a:lnTo>
                        <a:pt x="231823" y="23991"/>
                      </a:lnTo>
                      <a:cubicBezTo>
                        <a:pt x="252425" y="29512"/>
                        <a:pt x="264652" y="50687"/>
                        <a:pt x="259131" y="71288"/>
                      </a:cubicBezTo>
                      <a:lnTo>
                        <a:pt x="244137" y="127245"/>
                      </a:lnTo>
                      <a:cubicBezTo>
                        <a:pt x="238617" y="147847"/>
                        <a:pt x="217442" y="160073"/>
                        <a:pt x="196840" y="154552"/>
                      </a:cubicBezTo>
                      <a:lnTo>
                        <a:pt x="131562" y="137060"/>
                      </a:lnTo>
                      <a:lnTo>
                        <a:pt x="112650" y="122549"/>
                      </a:lnTo>
                      <a:lnTo>
                        <a:pt x="147284" y="7340"/>
                      </a:lnTo>
                      <a:close/>
                      <a:moveTo>
                        <a:pt x="964800" y="0"/>
                      </a:moveTo>
                      <a:lnTo>
                        <a:pt x="1038406" y="0"/>
                      </a:lnTo>
                      <a:lnTo>
                        <a:pt x="1047675" y="7113"/>
                      </a:lnTo>
                      <a:cubicBezTo>
                        <a:pt x="1050988" y="12851"/>
                        <a:pt x="1052112" y="19853"/>
                        <a:pt x="1050262" y="26758"/>
                      </a:cubicBezTo>
                      <a:lnTo>
                        <a:pt x="1039932" y="65311"/>
                      </a:lnTo>
                      <a:cubicBezTo>
                        <a:pt x="1036231" y="79123"/>
                        <a:pt x="1022034" y="87319"/>
                        <a:pt x="1008224" y="83619"/>
                      </a:cubicBezTo>
                      <a:lnTo>
                        <a:pt x="970712" y="73567"/>
                      </a:lnTo>
                      <a:cubicBezTo>
                        <a:pt x="956901" y="69866"/>
                        <a:pt x="948704" y="55669"/>
                        <a:pt x="952405" y="41859"/>
                      </a:cubicBezTo>
                      <a:lnTo>
                        <a:pt x="962735" y="3306"/>
                      </a:lnTo>
                      <a:close/>
                      <a:moveTo>
                        <a:pt x="811814" y="0"/>
                      </a:moveTo>
                      <a:lnTo>
                        <a:pt x="948029" y="0"/>
                      </a:lnTo>
                      <a:lnTo>
                        <a:pt x="948937" y="6900"/>
                      </a:lnTo>
                      <a:lnTo>
                        <a:pt x="934209" y="61869"/>
                      </a:lnTo>
                      <a:cubicBezTo>
                        <a:pt x="928785" y="82106"/>
                        <a:pt x="907983" y="94116"/>
                        <a:pt x="887746" y="88694"/>
                      </a:cubicBezTo>
                      <a:lnTo>
                        <a:pt x="831372" y="73588"/>
                      </a:lnTo>
                      <a:cubicBezTo>
                        <a:pt x="811134" y="68166"/>
                        <a:pt x="799124" y="47363"/>
                        <a:pt x="804546" y="27126"/>
                      </a:cubicBezTo>
                      <a:close/>
                      <a:moveTo>
                        <a:pt x="739974" y="0"/>
                      </a:moveTo>
                      <a:lnTo>
                        <a:pt x="758884" y="0"/>
                      </a:lnTo>
                      <a:lnTo>
                        <a:pt x="771579" y="3402"/>
                      </a:lnTo>
                      <a:cubicBezTo>
                        <a:pt x="779093" y="5415"/>
                        <a:pt x="783552" y="13139"/>
                        <a:pt x="781538" y="20653"/>
                      </a:cubicBezTo>
                      <a:lnTo>
                        <a:pt x="773734" y="49777"/>
                      </a:lnTo>
                      <a:cubicBezTo>
                        <a:pt x="771721" y="57291"/>
                        <a:pt x="763998" y="61750"/>
                        <a:pt x="756483" y="59737"/>
                      </a:cubicBezTo>
                      <a:lnTo>
                        <a:pt x="736074" y="54267"/>
                      </a:lnTo>
                      <a:cubicBezTo>
                        <a:pt x="728560" y="52254"/>
                        <a:pt x="724101" y="44531"/>
                        <a:pt x="726114" y="37017"/>
                      </a:cubicBezTo>
                      <a:lnTo>
                        <a:pt x="733918" y="7893"/>
                      </a:lnTo>
                      <a:close/>
                      <a:moveTo>
                        <a:pt x="619355" y="0"/>
                      </a:moveTo>
                      <a:lnTo>
                        <a:pt x="680760" y="0"/>
                      </a:lnTo>
                      <a:lnTo>
                        <a:pt x="685213" y="3418"/>
                      </a:lnTo>
                      <a:cubicBezTo>
                        <a:pt x="687252" y="6949"/>
                        <a:pt x="687943" y="11257"/>
                        <a:pt x="686805" y="15506"/>
                      </a:cubicBezTo>
                      <a:lnTo>
                        <a:pt x="680621" y="38588"/>
                      </a:lnTo>
                      <a:cubicBezTo>
                        <a:pt x="678343" y="47086"/>
                        <a:pt x="669609" y="52129"/>
                        <a:pt x="661110" y="49852"/>
                      </a:cubicBezTo>
                      <a:lnTo>
                        <a:pt x="625077" y="40197"/>
                      </a:lnTo>
                      <a:cubicBezTo>
                        <a:pt x="616578" y="37920"/>
                        <a:pt x="611535" y="29184"/>
                        <a:pt x="613812" y="20687"/>
                      </a:cubicBezTo>
                      <a:close/>
                      <a:moveTo>
                        <a:pt x="462592" y="0"/>
                      </a:moveTo>
                      <a:lnTo>
                        <a:pt x="574216" y="0"/>
                      </a:lnTo>
                      <a:lnTo>
                        <a:pt x="574935" y="5456"/>
                      </a:lnTo>
                      <a:lnTo>
                        <a:pt x="566358" y="37466"/>
                      </a:lnTo>
                      <a:cubicBezTo>
                        <a:pt x="563200" y="49249"/>
                        <a:pt x="551087" y="56243"/>
                        <a:pt x="539302" y="53085"/>
                      </a:cubicBezTo>
                      <a:lnTo>
                        <a:pt x="475796" y="36069"/>
                      </a:lnTo>
                      <a:cubicBezTo>
                        <a:pt x="464012" y="32911"/>
                        <a:pt x="457019" y="20798"/>
                        <a:pt x="460176" y="9014"/>
                      </a:cubicBezTo>
                      <a:close/>
                      <a:moveTo>
                        <a:pt x="300883" y="0"/>
                      </a:moveTo>
                      <a:lnTo>
                        <a:pt x="352093" y="0"/>
                      </a:lnTo>
                      <a:lnTo>
                        <a:pt x="408474" y="15107"/>
                      </a:lnTo>
                      <a:cubicBezTo>
                        <a:pt x="425070" y="19555"/>
                        <a:pt x="434921" y="36614"/>
                        <a:pt x="430474" y="53210"/>
                      </a:cubicBezTo>
                      <a:lnTo>
                        <a:pt x="418394" y="98291"/>
                      </a:lnTo>
                      <a:cubicBezTo>
                        <a:pt x="413947" y="114887"/>
                        <a:pt x="396887" y="124737"/>
                        <a:pt x="380290" y="120290"/>
                      </a:cubicBezTo>
                      <a:lnTo>
                        <a:pt x="300506" y="98912"/>
                      </a:lnTo>
                      <a:cubicBezTo>
                        <a:pt x="283909" y="94464"/>
                        <a:pt x="274060" y="77405"/>
                        <a:pt x="278507" y="60808"/>
                      </a:cubicBezTo>
                      <a:lnTo>
                        <a:pt x="290586" y="15728"/>
                      </a:lnTo>
                      <a:cubicBezTo>
                        <a:pt x="292254" y="9504"/>
                        <a:pt x="295695" y="4229"/>
                        <a:pt x="300221" y="30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8" name="グループ化 117">
                <a:extLst>
                  <a:ext uri="{FF2B5EF4-FFF2-40B4-BE49-F238E27FC236}">
                    <a16:creationId xmlns:a16="http://schemas.microsoft.com/office/drawing/2014/main" id="{E28AAB63-7234-477A-816E-6FA6EC8A2D70}"/>
                  </a:ext>
                </a:extLst>
              </p:cNvPr>
              <p:cNvGrpSpPr/>
              <p:nvPr/>
            </p:nvGrpSpPr>
            <p:grpSpPr>
              <a:xfrm>
                <a:off x="5270499" y="4181017"/>
                <a:ext cx="1010737" cy="550311"/>
                <a:chOff x="8441975" y="3419105"/>
                <a:chExt cx="971349" cy="451148"/>
              </a:xfrm>
            </p:grpSpPr>
            <p:sp>
              <p:nvSpPr>
                <p:cNvPr id="157" name="台形 156">
                  <a:extLst>
                    <a:ext uri="{FF2B5EF4-FFF2-40B4-BE49-F238E27FC236}">
                      <a16:creationId xmlns:a16="http://schemas.microsoft.com/office/drawing/2014/main" id="{3CD12C63-C34D-41D7-B227-1474A3B43DDC}"/>
                    </a:ext>
                  </a:extLst>
                </p:cNvPr>
                <p:cNvSpPr/>
                <p:nvPr/>
              </p:nvSpPr>
              <p:spPr>
                <a:xfrm rot="10800000">
                  <a:off x="8483147" y="3827943"/>
                  <a:ext cx="882362" cy="42310"/>
                </a:xfrm>
                <a:prstGeom prst="trapezoid">
                  <a:avLst>
                    <a:gd name="adj" fmla="val 64257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8" name="台形 157">
                  <a:extLst>
                    <a:ext uri="{FF2B5EF4-FFF2-40B4-BE49-F238E27FC236}">
                      <a16:creationId xmlns:a16="http://schemas.microsoft.com/office/drawing/2014/main" id="{96584D09-261A-4FC8-9DD0-70240FFAB965}"/>
                    </a:ext>
                  </a:extLst>
                </p:cNvPr>
                <p:cNvSpPr/>
                <p:nvPr/>
              </p:nvSpPr>
              <p:spPr>
                <a:xfrm>
                  <a:off x="8494626" y="3508028"/>
                  <a:ext cx="859406" cy="336551"/>
                </a:xfrm>
                <a:prstGeom prst="trapezoid">
                  <a:avLst>
                    <a:gd name="adj" fmla="val 124967"/>
                  </a:avLst>
                </a:pr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9" name="台形 158">
                  <a:extLst>
                    <a:ext uri="{FF2B5EF4-FFF2-40B4-BE49-F238E27FC236}">
                      <a16:creationId xmlns:a16="http://schemas.microsoft.com/office/drawing/2014/main" id="{E4B9B664-19C6-4FA3-9319-FE5A56CB98C2}"/>
                    </a:ext>
                  </a:extLst>
                </p:cNvPr>
                <p:cNvSpPr/>
                <p:nvPr/>
              </p:nvSpPr>
              <p:spPr>
                <a:xfrm>
                  <a:off x="8553598" y="3554216"/>
                  <a:ext cx="741462" cy="290363"/>
                </a:xfrm>
                <a:prstGeom prst="trapezoid">
                  <a:avLst>
                    <a:gd name="adj" fmla="val 124967"/>
                  </a:avLst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0" name="台形 159">
                  <a:extLst>
                    <a:ext uri="{FF2B5EF4-FFF2-40B4-BE49-F238E27FC236}">
                      <a16:creationId xmlns:a16="http://schemas.microsoft.com/office/drawing/2014/main" id="{8DF1F194-B7E6-4CDB-9666-884BFDFFB501}"/>
                    </a:ext>
                  </a:extLst>
                </p:cNvPr>
                <p:cNvSpPr/>
                <p:nvPr/>
              </p:nvSpPr>
              <p:spPr>
                <a:xfrm>
                  <a:off x="8657105" y="3648246"/>
                  <a:ext cx="541090" cy="180234"/>
                </a:xfrm>
                <a:prstGeom prst="trapezoid">
                  <a:avLst>
                    <a:gd name="adj" fmla="val 123693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1" name="台形 160">
                  <a:extLst>
                    <a:ext uri="{FF2B5EF4-FFF2-40B4-BE49-F238E27FC236}">
                      <a16:creationId xmlns:a16="http://schemas.microsoft.com/office/drawing/2014/main" id="{3B52990F-2D05-4F65-84BC-A3B89A096049}"/>
                    </a:ext>
                  </a:extLst>
                </p:cNvPr>
                <p:cNvSpPr/>
                <p:nvPr/>
              </p:nvSpPr>
              <p:spPr>
                <a:xfrm>
                  <a:off x="8441975" y="3758043"/>
                  <a:ext cx="971349" cy="86903"/>
                </a:xfrm>
                <a:prstGeom prst="trapezoid">
                  <a:avLst>
                    <a:gd name="adj" fmla="val 112325"/>
                  </a:avLst>
                </a:pr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BCEDAD46-8B92-4636-9589-7A1838B41141}"/>
                    </a:ext>
                  </a:extLst>
                </p:cNvPr>
                <p:cNvSpPr/>
                <p:nvPr/>
              </p:nvSpPr>
              <p:spPr>
                <a:xfrm>
                  <a:off x="8880214" y="3419105"/>
                  <a:ext cx="88230" cy="93834"/>
                </a:xfrm>
                <a:custGeom>
                  <a:avLst/>
                  <a:gdLst>
                    <a:gd name="connsiteX0" fmla="*/ 17921 w 108890"/>
                    <a:gd name="connsiteY0" fmla="*/ 543 h 227708"/>
                    <a:gd name="connsiteX1" fmla="*/ 44231 w 108890"/>
                    <a:gd name="connsiteY1" fmla="*/ 19646 h 227708"/>
                    <a:gd name="connsiteX2" fmla="*/ 54669 w 108890"/>
                    <a:gd name="connsiteY2" fmla="*/ 34475 h 227708"/>
                    <a:gd name="connsiteX3" fmla="*/ 78144 w 108890"/>
                    <a:gd name="connsiteY3" fmla="*/ 6949 h 227708"/>
                    <a:gd name="connsiteX4" fmla="*/ 90970 w 108890"/>
                    <a:gd name="connsiteY4" fmla="*/ 543 h 227708"/>
                    <a:gd name="connsiteX5" fmla="*/ 101544 w 108890"/>
                    <a:gd name="connsiteY5" fmla="*/ 1585 h 227708"/>
                    <a:gd name="connsiteX6" fmla="*/ 95177 w 108890"/>
                    <a:gd name="connsiteY6" fmla="*/ 62348 h 227708"/>
                    <a:gd name="connsiteX7" fmla="*/ 71604 w 108890"/>
                    <a:gd name="connsiteY7" fmla="*/ 89990 h 227708"/>
                    <a:gd name="connsiteX8" fmla="*/ 74721 w 108890"/>
                    <a:gd name="connsiteY8" fmla="*/ 93528 h 227708"/>
                    <a:gd name="connsiteX9" fmla="*/ 83119 w 108890"/>
                    <a:gd name="connsiteY9" fmla="*/ 149107 h 227708"/>
                    <a:gd name="connsiteX10" fmla="*/ 54445 w 108890"/>
                    <a:gd name="connsiteY10" fmla="*/ 227708 h 227708"/>
                    <a:gd name="connsiteX11" fmla="*/ 25771 w 108890"/>
                    <a:gd name="connsiteY11" fmla="*/ 149107 h 227708"/>
                    <a:gd name="connsiteX12" fmla="*/ 34170 w 108890"/>
                    <a:gd name="connsiteY12" fmla="*/ 93528 h 227708"/>
                    <a:gd name="connsiteX13" fmla="*/ 37286 w 108890"/>
                    <a:gd name="connsiteY13" fmla="*/ 89989 h 227708"/>
                    <a:gd name="connsiteX14" fmla="*/ 13714 w 108890"/>
                    <a:gd name="connsiteY14" fmla="*/ 62348 h 227708"/>
                    <a:gd name="connsiteX15" fmla="*/ 7346 w 108890"/>
                    <a:gd name="connsiteY15" fmla="*/ 1585 h 227708"/>
                    <a:gd name="connsiteX16" fmla="*/ 17921 w 108890"/>
                    <a:gd name="connsiteY16" fmla="*/ 543 h 2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8890" h="227708">
                      <a:moveTo>
                        <a:pt x="17921" y="543"/>
                      </a:moveTo>
                      <a:cubicBezTo>
                        <a:pt x="25898" y="2459"/>
                        <a:pt x="35375" y="9341"/>
                        <a:pt x="44231" y="19646"/>
                      </a:cubicBezTo>
                      <a:lnTo>
                        <a:pt x="54669" y="34475"/>
                      </a:lnTo>
                      <a:lnTo>
                        <a:pt x="78144" y="6949"/>
                      </a:lnTo>
                      <a:cubicBezTo>
                        <a:pt x="82617" y="3701"/>
                        <a:pt x="86981" y="1502"/>
                        <a:pt x="90970" y="543"/>
                      </a:cubicBezTo>
                      <a:cubicBezTo>
                        <a:pt x="94958" y="-415"/>
                        <a:pt x="98571" y="-131"/>
                        <a:pt x="101544" y="1585"/>
                      </a:cubicBezTo>
                      <a:cubicBezTo>
                        <a:pt x="113438" y="8452"/>
                        <a:pt x="110588" y="35657"/>
                        <a:pt x="95177" y="62348"/>
                      </a:cubicBezTo>
                      <a:lnTo>
                        <a:pt x="71604" y="89990"/>
                      </a:lnTo>
                      <a:lnTo>
                        <a:pt x="74721" y="93528"/>
                      </a:lnTo>
                      <a:cubicBezTo>
                        <a:pt x="79910" y="107752"/>
                        <a:pt x="83119" y="127402"/>
                        <a:pt x="83119" y="149107"/>
                      </a:cubicBezTo>
                      <a:cubicBezTo>
                        <a:pt x="83119" y="192517"/>
                        <a:pt x="70281" y="227708"/>
                        <a:pt x="54445" y="227708"/>
                      </a:cubicBezTo>
                      <a:cubicBezTo>
                        <a:pt x="38609" y="227708"/>
                        <a:pt x="25771" y="192517"/>
                        <a:pt x="25771" y="149107"/>
                      </a:cubicBezTo>
                      <a:cubicBezTo>
                        <a:pt x="25771" y="127402"/>
                        <a:pt x="28981" y="107752"/>
                        <a:pt x="34170" y="93528"/>
                      </a:cubicBezTo>
                      <a:lnTo>
                        <a:pt x="37286" y="89989"/>
                      </a:lnTo>
                      <a:lnTo>
                        <a:pt x="13714" y="62348"/>
                      </a:lnTo>
                      <a:cubicBezTo>
                        <a:pt x="-1697" y="35657"/>
                        <a:pt x="-4548" y="8452"/>
                        <a:pt x="7346" y="1585"/>
                      </a:cubicBezTo>
                      <a:cubicBezTo>
                        <a:pt x="10319" y="-131"/>
                        <a:pt x="13933" y="-415"/>
                        <a:pt x="17921" y="543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19" name="正方形/長方形 118">
                <a:extLst>
                  <a:ext uri="{FF2B5EF4-FFF2-40B4-BE49-F238E27FC236}">
                    <a16:creationId xmlns:a16="http://schemas.microsoft.com/office/drawing/2014/main" id="{E474B108-B0DC-4A90-84BD-D9B9636D7A58}"/>
                  </a:ext>
                </a:extLst>
              </p:cNvPr>
              <p:cNvSpPr/>
              <p:nvPr/>
            </p:nvSpPr>
            <p:spPr>
              <a:xfrm>
                <a:off x="6744842" y="4549907"/>
                <a:ext cx="902884" cy="529574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20" name="グループ化 119">
                <a:extLst>
                  <a:ext uri="{FF2B5EF4-FFF2-40B4-BE49-F238E27FC236}">
                    <a16:creationId xmlns:a16="http://schemas.microsoft.com/office/drawing/2014/main" id="{76224ED3-22E3-45B9-9859-579A6918E15D}"/>
                  </a:ext>
                </a:extLst>
              </p:cNvPr>
              <p:cNvGrpSpPr/>
              <p:nvPr/>
            </p:nvGrpSpPr>
            <p:grpSpPr>
              <a:xfrm>
                <a:off x="6650036" y="4115274"/>
                <a:ext cx="1106587" cy="466804"/>
                <a:chOff x="6650036" y="3977314"/>
                <a:chExt cx="1106587" cy="466804"/>
              </a:xfrm>
            </p:grpSpPr>
            <p:sp>
              <p:nvSpPr>
                <p:cNvPr id="153" name="台形 152">
                  <a:extLst>
                    <a:ext uri="{FF2B5EF4-FFF2-40B4-BE49-F238E27FC236}">
                      <a16:creationId xmlns:a16="http://schemas.microsoft.com/office/drawing/2014/main" id="{2AA6B295-7F61-4AF8-B958-9507601A1302}"/>
                    </a:ext>
                  </a:extLst>
                </p:cNvPr>
                <p:cNvSpPr/>
                <p:nvPr/>
              </p:nvSpPr>
              <p:spPr>
                <a:xfrm>
                  <a:off x="6778586" y="3977314"/>
                  <a:ext cx="859406" cy="336551"/>
                </a:xfrm>
                <a:prstGeom prst="trapezoid">
                  <a:avLst>
                    <a:gd name="adj" fmla="val 124967"/>
                  </a:avLst>
                </a:pr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4" name="台形 153">
                  <a:extLst>
                    <a:ext uri="{FF2B5EF4-FFF2-40B4-BE49-F238E27FC236}">
                      <a16:creationId xmlns:a16="http://schemas.microsoft.com/office/drawing/2014/main" id="{93D6C2C8-919D-48E5-918B-7E88B3EDEB51}"/>
                    </a:ext>
                  </a:extLst>
                </p:cNvPr>
                <p:cNvSpPr/>
                <p:nvPr/>
              </p:nvSpPr>
              <p:spPr>
                <a:xfrm>
                  <a:off x="6767432" y="4067138"/>
                  <a:ext cx="873888" cy="290363"/>
                </a:xfrm>
                <a:prstGeom prst="trapezoid">
                  <a:avLst>
                    <a:gd name="adj" fmla="val 124967"/>
                  </a:avLst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5" name="フリーフォーム: 図形 154">
                  <a:extLst>
                    <a:ext uri="{FF2B5EF4-FFF2-40B4-BE49-F238E27FC236}">
                      <a16:creationId xmlns:a16="http://schemas.microsoft.com/office/drawing/2014/main" id="{63D02B50-4AA8-4AE4-A12B-1474C2929A9B}"/>
                    </a:ext>
                  </a:extLst>
                </p:cNvPr>
                <p:cNvSpPr/>
                <p:nvPr/>
              </p:nvSpPr>
              <p:spPr>
                <a:xfrm>
                  <a:off x="6878444" y="4114800"/>
                  <a:ext cx="646980" cy="301492"/>
                </a:xfrm>
                <a:custGeom>
                  <a:avLst/>
                  <a:gdLst>
                    <a:gd name="connsiteX0" fmla="*/ 273734 w 646980"/>
                    <a:gd name="connsiteY0" fmla="*/ 0 h 301492"/>
                    <a:gd name="connsiteX1" fmla="*/ 385956 w 646980"/>
                    <a:gd name="connsiteY1" fmla="*/ 0 h 301492"/>
                    <a:gd name="connsiteX2" fmla="*/ 646772 w 646980"/>
                    <a:gd name="connsiteY2" fmla="*/ 222669 h 301492"/>
                    <a:gd name="connsiteX3" fmla="*/ 646980 w 646980"/>
                    <a:gd name="connsiteY3" fmla="*/ 301492 h 301492"/>
                    <a:gd name="connsiteX4" fmla="*/ 0 w 646980"/>
                    <a:gd name="connsiteY4" fmla="*/ 301492 h 301492"/>
                    <a:gd name="connsiteX5" fmla="*/ 0 w 646980"/>
                    <a:gd name="connsiteY5" fmla="*/ 222669 h 301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6980" h="301492">
                      <a:moveTo>
                        <a:pt x="273734" y="0"/>
                      </a:moveTo>
                      <a:lnTo>
                        <a:pt x="385956" y="0"/>
                      </a:lnTo>
                      <a:lnTo>
                        <a:pt x="646772" y="222669"/>
                      </a:lnTo>
                      <a:lnTo>
                        <a:pt x="646980" y="301492"/>
                      </a:lnTo>
                      <a:lnTo>
                        <a:pt x="0" y="301492"/>
                      </a:lnTo>
                      <a:lnTo>
                        <a:pt x="0" y="22266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6" name="台形 155">
                  <a:extLst>
                    <a:ext uri="{FF2B5EF4-FFF2-40B4-BE49-F238E27FC236}">
                      <a16:creationId xmlns:a16="http://schemas.microsoft.com/office/drawing/2014/main" id="{B84A06F5-36F1-43B0-9B1E-64E8D622E6C9}"/>
                    </a:ext>
                  </a:extLst>
                </p:cNvPr>
                <p:cNvSpPr/>
                <p:nvPr/>
              </p:nvSpPr>
              <p:spPr>
                <a:xfrm>
                  <a:off x="6650036" y="4350916"/>
                  <a:ext cx="1106587" cy="93202"/>
                </a:xfrm>
                <a:prstGeom prst="trapezoid">
                  <a:avLst>
                    <a:gd name="adj" fmla="val 112325"/>
                  </a:avLst>
                </a:pr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21" name="正方形/長方形 120">
                <a:extLst>
                  <a:ext uri="{FF2B5EF4-FFF2-40B4-BE49-F238E27FC236}">
                    <a16:creationId xmlns:a16="http://schemas.microsoft.com/office/drawing/2014/main" id="{20B1034B-5F41-4879-9CCE-16D02C79039A}"/>
                  </a:ext>
                </a:extLst>
              </p:cNvPr>
              <p:cNvSpPr/>
              <p:nvPr/>
            </p:nvSpPr>
            <p:spPr>
              <a:xfrm>
                <a:off x="6401942" y="46160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2" name="正方形/長方形 121">
                <a:extLst>
                  <a:ext uri="{FF2B5EF4-FFF2-40B4-BE49-F238E27FC236}">
                    <a16:creationId xmlns:a16="http://schemas.microsoft.com/office/drawing/2014/main" id="{8A401EB7-2E57-4744-A78A-B9FB4B8992F5}"/>
                  </a:ext>
                </a:extLst>
              </p:cNvPr>
              <p:cNvSpPr/>
              <p:nvPr/>
            </p:nvSpPr>
            <p:spPr>
              <a:xfrm>
                <a:off x="6547992" y="46160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3" name="正方形/長方形 122">
                <a:extLst>
                  <a:ext uri="{FF2B5EF4-FFF2-40B4-BE49-F238E27FC236}">
                    <a16:creationId xmlns:a16="http://schemas.microsoft.com/office/drawing/2014/main" id="{51132251-A57C-49A6-8C53-50275BDA0206}"/>
                  </a:ext>
                </a:extLst>
              </p:cNvPr>
              <p:cNvSpPr/>
              <p:nvPr/>
            </p:nvSpPr>
            <p:spPr>
              <a:xfrm>
                <a:off x="7786242" y="46160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4" name="正方形/長方形 123">
                <a:extLst>
                  <a:ext uri="{FF2B5EF4-FFF2-40B4-BE49-F238E27FC236}">
                    <a16:creationId xmlns:a16="http://schemas.microsoft.com/office/drawing/2014/main" id="{963F8DCD-B5E2-4792-B1F7-D6A551CA695D}"/>
                  </a:ext>
                </a:extLst>
              </p:cNvPr>
              <p:cNvSpPr/>
              <p:nvPr/>
            </p:nvSpPr>
            <p:spPr>
              <a:xfrm>
                <a:off x="7932292" y="46160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5" name="正方形/長方形 124">
                <a:extLst>
                  <a:ext uri="{FF2B5EF4-FFF2-40B4-BE49-F238E27FC236}">
                    <a16:creationId xmlns:a16="http://schemas.microsoft.com/office/drawing/2014/main" id="{E8BBF56A-59BD-43CF-B6E9-6599384AFE35}"/>
                  </a:ext>
                </a:extLst>
              </p:cNvPr>
              <p:cNvSpPr/>
              <p:nvPr/>
            </p:nvSpPr>
            <p:spPr>
              <a:xfrm>
                <a:off x="6401942" y="48573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6" name="正方形/長方形 125">
                <a:extLst>
                  <a:ext uri="{FF2B5EF4-FFF2-40B4-BE49-F238E27FC236}">
                    <a16:creationId xmlns:a16="http://schemas.microsoft.com/office/drawing/2014/main" id="{CCDDCB78-047C-413F-B533-8F432C4D7360}"/>
                  </a:ext>
                </a:extLst>
              </p:cNvPr>
              <p:cNvSpPr/>
              <p:nvPr/>
            </p:nvSpPr>
            <p:spPr>
              <a:xfrm>
                <a:off x="6547992" y="48573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7" name="正方形/長方形 126">
                <a:extLst>
                  <a:ext uri="{FF2B5EF4-FFF2-40B4-BE49-F238E27FC236}">
                    <a16:creationId xmlns:a16="http://schemas.microsoft.com/office/drawing/2014/main" id="{FFEFD91C-0E0E-4C56-9B99-A0F6F4BF064B}"/>
                  </a:ext>
                </a:extLst>
              </p:cNvPr>
              <p:cNvSpPr/>
              <p:nvPr/>
            </p:nvSpPr>
            <p:spPr>
              <a:xfrm>
                <a:off x="7786242" y="48573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8" name="正方形/長方形 127">
                <a:extLst>
                  <a:ext uri="{FF2B5EF4-FFF2-40B4-BE49-F238E27FC236}">
                    <a16:creationId xmlns:a16="http://schemas.microsoft.com/office/drawing/2014/main" id="{9EF55165-55DE-45CD-A03A-2B2F2E5FC843}"/>
                  </a:ext>
                </a:extLst>
              </p:cNvPr>
              <p:cNvSpPr/>
              <p:nvPr/>
            </p:nvSpPr>
            <p:spPr>
              <a:xfrm>
                <a:off x="7932292" y="48573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BFF94117-F2CC-41D1-A8DF-25B9D8DDF532}"/>
                  </a:ext>
                </a:extLst>
              </p:cNvPr>
              <p:cNvSpPr/>
              <p:nvPr/>
            </p:nvSpPr>
            <p:spPr>
              <a:xfrm>
                <a:off x="6885454" y="4645101"/>
                <a:ext cx="177229" cy="357799"/>
              </a:xfrm>
              <a:custGeom>
                <a:avLst/>
                <a:gdLst>
                  <a:gd name="connsiteX0" fmla="*/ 114871 w 177229"/>
                  <a:gd name="connsiteY0" fmla="*/ 212268 h 357799"/>
                  <a:gd name="connsiteX1" fmla="*/ 177229 w 177229"/>
                  <a:gd name="connsiteY1" fmla="*/ 212268 h 357799"/>
                  <a:gd name="connsiteX2" fmla="*/ 177229 w 177229"/>
                  <a:gd name="connsiteY2" fmla="*/ 357799 h 357799"/>
                  <a:gd name="connsiteX3" fmla="*/ 114871 w 177229"/>
                  <a:gd name="connsiteY3" fmla="*/ 357799 h 357799"/>
                  <a:gd name="connsiteX4" fmla="*/ 0 w 177229"/>
                  <a:gd name="connsiteY4" fmla="*/ 212268 h 357799"/>
                  <a:gd name="connsiteX5" fmla="*/ 62358 w 177229"/>
                  <a:gd name="connsiteY5" fmla="*/ 212268 h 357799"/>
                  <a:gd name="connsiteX6" fmla="*/ 62358 w 177229"/>
                  <a:gd name="connsiteY6" fmla="*/ 357799 h 357799"/>
                  <a:gd name="connsiteX7" fmla="*/ 0 w 177229"/>
                  <a:gd name="connsiteY7" fmla="*/ 357799 h 357799"/>
                  <a:gd name="connsiteX8" fmla="*/ 114871 w 177229"/>
                  <a:gd name="connsiteY8" fmla="*/ 0 h 357799"/>
                  <a:gd name="connsiteX9" fmla="*/ 177229 w 177229"/>
                  <a:gd name="connsiteY9" fmla="*/ 0 h 357799"/>
                  <a:gd name="connsiteX10" fmla="*/ 177229 w 177229"/>
                  <a:gd name="connsiteY10" fmla="*/ 145531 h 357799"/>
                  <a:gd name="connsiteX11" fmla="*/ 114871 w 177229"/>
                  <a:gd name="connsiteY11" fmla="*/ 145531 h 357799"/>
                  <a:gd name="connsiteX12" fmla="*/ 0 w 177229"/>
                  <a:gd name="connsiteY12" fmla="*/ 0 h 357799"/>
                  <a:gd name="connsiteX13" fmla="*/ 62358 w 177229"/>
                  <a:gd name="connsiteY13" fmla="*/ 0 h 357799"/>
                  <a:gd name="connsiteX14" fmla="*/ 62358 w 177229"/>
                  <a:gd name="connsiteY14" fmla="*/ 145531 h 357799"/>
                  <a:gd name="connsiteX15" fmla="*/ 0 w 177229"/>
                  <a:gd name="connsiteY15" fmla="*/ 145531 h 357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229" h="357799">
                    <a:moveTo>
                      <a:pt x="114871" y="212268"/>
                    </a:moveTo>
                    <a:lnTo>
                      <a:pt x="177229" y="212268"/>
                    </a:lnTo>
                    <a:lnTo>
                      <a:pt x="177229" y="357799"/>
                    </a:lnTo>
                    <a:lnTo>
                      <a:pt x="114871" y="357799"/>
                    </a:lnTo>
                    <a:close/>
                    <a:moveTo>
                      <a:pt x="0" y="212268"/>
                    </a:moveTo>
                    <a:lnTo>
                      <a:pt x="62358" y="212268"/>
                    </a:lnTo>
                    <a:lnTo>
                      <a:pt x="62358" y="357799"/>
                    </a:lnTo>
                    <a:lnTo>
                      <a:pt x="0" y="357799"/>
                    </a:lnTo>
                    <a:close/>
                    <a:moveTo>
                      <a:pt x="114871" y="0"/>
                    </a:moveTo>
                    <a:lnTo>
                      <a:pt x="177229" y="0"/>
                    </a:lnTo>
                    <a:lnTo>
                      <a:pt x="177229" y="145531"/>
                    </a:lnTo>
                    <a:lnTo>
                      <a:pt x="114871" y="145531"/>
                    </a:lnTo>
                    <a:close/>
                    <a:moveTo>
                      <a:pt x="0" y="0"/>
                    </a:moveTo>
                    <a:lnTo>
                      <a:pt x="62358" y="0"/>
                    </a:lnTo>
                    <a:lnTo>
                      <a:pt x="62358" y="145531"/>
                    </a:lnTo>
                    <a:lnTo>
                      <a:pt x="0" y="145531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2183D05A-DCC8-4E8F-A4B6-94C024007E14}"/>
                  </a:ext>
                </a:extLst>
              </p:cNvPr>
              <p:cNvSpPr/>
              <p:nvPr/>
            </p:nvSpPr>
            <p:spPr>
              <a:xfrm>
                <a:off x="7342654" y="4645101"/>
                <a:ext cx="177229" cy="357799"/>
              </a:xfrm>
              <a:custGeom>
                <a:avLst/>
                <a:gdLst>
                  <a:gd name="connsiteX0" fmla="*/ 114871 w 177229"/>
                  <a:gd name="connsiteY0" fmla="*/ 212268 h 357799"/>
                  <a:gd name="connsiteX1" fmla="*/ 177229 w 177229"/>
                  <a:gd name="connsiteY1" fmla="*/ 212268 h 357799"/>
                  <a:gd name="connsiteX2" fmla="*/ 177229 w 177229"/>
                  <a:gd name="connsiteY2" fmla="*/ 357799 h 357799"/>
                  <a:gd name="connsiteX3" fmla="*/ 114871 w 177229"/>
                  <a:gd name="connsiteY3" fmla="*/ 357799 h 357799"/>
                  <a:gd name="connsiteX4" fmla="*/ 0 w 177229"/>
                  <a:gd name="connsiteY4" fmla="*/ 212268 h 357799"/>
                  <a:gd name="connsiteX5" fmla="*/ 62358 w 177229"/>
                  <a:gd name="connsiteY5" fmla="*/ 212268 h 357799"/>
                  <a:gd name="connsiteX6" fmla="*/ 62358 w 177229"/>
                  <a:gd name="connsiteY6" fmla="*/ 357799 h 357799"/>
                  <a:gd name="connsiteX7" fmla="*/ 0 w 177229"/>
                  <a:gd name="connsiteY7" fmla="*/ 357799 h 357799"/>
                  <a:gd name="connsiteX8" fmla="*/ 114871 w 177229"/>
                  <a:gd name="connsiteY8" fmla="*/ 0 h 357799"/>
                  <a:gd name="connsiteX9" fmla="*/ 177229 w 177229"/>
                  <a:gd name="connsiteY9" fmla="*/ 0 h 357799"/>
                  <a:gd name="connsiteX10" fmla="*/ 177229 w 177229"/>
                  <a:gd name="connsiteY10" fmla="*/ 145531 h 357799"/>
                  <a:gd name="connsiteX11" fmla="*/ 114871 w 177229"/>
                  <a:gd name="connsiteY11" fmla="*/ 145531 h 357799"/>
                  <a:gd name="connsiteX12" fmla="*/ 0 w 177229"/>
                  <a:gd name="connsiteY12" fmla="*/ 0 h 357799"/>
                  <a:gd name="connsiteX13" fmla="*/ 62358 w 177229"/>
                  <a:gd name="connsiteY13" fmla="*/ 0 h 357799"/>
                  <a:gd name="connsiteX14" fmla="*/ 62358 w 177229"/>
                  <a:gd name="connsiteY14" fmla="*/ 145531 h 357799"/>
                  <a:gd name="connsiteX15" fmla="*/ 0 w 177229"/>
                  <a:gd name="connsiteY15" fmla="*/ 145531 h 357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229" h="357799">
                    <a:moveTo>
                      <a:pt x="114871" y="212268"/>
                    </a:moveTo>
                    <a:lnTo>
                      <a:pt x="177229" y="212268"/>
                    </a:lnTo>
                    <a:lnTo>
                      <a:pt x="177229" y="357799"/>
                    </a:lnTo>
                    <a:lnTo>
                      <a:pt x="114871" y="357799"/>
                    </a:lnTo>
                    <a:close/>
                    <a:moveTo>
                      <a:pt x="0" y="212268"/>
                    </a:moveTo>
                    <a:lnTo>
                      <a:pt x="62358" y="212268"/>
                    </a:lnTo>
                    <a:lnTo>
                      <a:pt x="62358" y="357799"/>
                    </a:lnTo>
                    <a:lnTo>
                      <a:pt x="0" y="357799"/>
                    </a:lnTo>
                    <a:close/>
                    <a:moveTo>
                      <a:pt x="114871" y="0"/>
                    </a:moveTo>
                    <a:lnTo>
                      <a:pt x="177229" y="0"/>
                    </a:lnTo>
                    <a:lnTo>
                      <a:pt x="177229" y="145531"/>
                    </a:lnTo>
                    <a:lnTo>
                      <a:pt x="114871" y="145531"/>
                    </a:lnTo>
                    <a:close/>
                    <a:moveTo>
                      <a:pt x="0" y="0"/>
                    </a:moveTo>
                    <a:lnTo>
                      <a:pt x="62358" y="0"/>
                    </a:lnTo>
                    <a:lnTo>
                      <a:pt x="62358" y="145531"/>
                    </a:lnTo>
                    <a:lnTo>
                      <a:pt x="0" y="145531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1" name="正方形/長方形 130">
                <a:extLst>
                  <a:ext uri="{FF2B5EF4-FFF2-40B4-BE49-F238E27FC236}">
                    <a16:creationId xmlns:a16="http://schemas.microsoft.com/office/drawing/2014/main" id="{0B49693D-A5FD-4562-88B5-E02B53050A46}"/>
                  </a:ext>
                </a:extLst>
              </p:cNvPr>
              <p:cNvSpPr/>
              <p:nvPr/>
            </p:nvSpPr>
            <p:spPr>
              <a:xfrm>
                <a:off x="5646292" y="48573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正方形/長方形 131">
                <a:extLst>
                  <a:ext uri="{FF2B5EF4-FFF2-40B4-BE49-F238E27FC236}">
                    <a16:creationId xmlns:a16="http://schemas.microsoft.com/office/drawing/2014/main" id="{121F04D8-9BD1-4255-862D-ED7311BF615B}"/>
                  </a:ext>
                </a:extLst>
              </p:cNvPr>
              <p:cNvSpPr/>
              <p:nvPr/>
            </p:nvSpPr>
            <p:spPr>
              <a:xfrm>
                <a:off x="5792342" y="4857369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B7579893-925B-408E-9F96-4B3E8E46578F}"/>
                  </a:ext>
                </a:extLst>
              </p:cNvPr>
              <p:cNvSpPr/>
              <p:nvPr/>
            </p:nvSpPr>
            <p:spPr>
              <a:xfrm>
                <a:off x="6478142" y="4114419"/>
                <a:ext cx="481906" cy="145531"/>
              </a:xfrm>
              <a:custGeom>
                <a:avLst/>
                <a:gdLst>
                  <a:gd name="connsiteX0" fmla="*/ 419548 w 481906"/>
                  <a:gd name="connsiteY0" fmla="*/ 0 h 145531"/>
                  <a:gd name="connsiteX1" fmla="*/ 481906 w 481906"/>
                  <a:gd name="connsiteY1" fmla="*/ 0 h 145531"/>
                  <a:gd name="connsiteX2" fmla="*/ 481906 w 481906"/>
                  <a:gd name="connsiteY2" fmla="*/ 145531 h 145531"/>
                  <a:gd name="connsiteX3" fmla="*/ 419548 w 481906"/>
                  <a:gd name="connsiteY3" fmla="*/ 145531 h 145531"/>
                  <a:gd name="connsiteX4" fmla="*/ 298450 w 481906"/>
                  <a:gd name="connsiteY4" fmla="*/ 0 h 145531"/>
                  <a:gd name="connsiteX5" fmla="*/ 360808 w 481906"/>
                  <a:gd name="connsiteY5" fmla="*/ 0 h 145531"/>
                  <a:gd name="connsiteX6" fmla="*/ 360808 w 481906"/>
                  <a:gd name="connsiteY6" fmla="*/ 145531 h 145531"/>
                  <a:gd name="connsiteX7" fmla="*/ 298450 w 481906"/>
                  <a:gd name="connsiteY7" fmla="*/ 145531 h 145531"/>
                  <a:gd name="connsiteX8" fmla="*/ 121098 w 481906"/>
                  <a:gd name="connsiteY8" fmla="*/ 0 h 145531"/>
                  <a:gd name="connsiteX9" fmla="*/ 183456 w 481906"/>
                  <a:gd name="connsiteY9" fmla="*/ 0 h 145531"/>
                  <a:gd name="connsiteX10" fmla="*/ 183456 w 481906"/>
                  <a:gd name="connsiteY10" fmla="*/ 145531 h 145531"/>
                  <a:gd name="connsiteX11" fmla="*/ 121098 w 481906"/>
                  <a:gd name="connsiteY11" fmla="*/ 145531 h 145531"/>
                  <a:gd name="connsiteX12" fmla="*/ 0 w 481906"/>
                  <a:gd name="connsiteY12" fmla="*/ 0 h 145531"/>
                  <a:gd name="connsiteX13" fmla="*/ 62358 w 481906"/>
                  <a:gd name="connsiteY13" fmla="*/ 0 h 145531"/>
                  <a:gd name="connsiteX14" fmla="*/ 62358 w 481906"/>
                  <a:gd name="connsiteY14" fmla="*/ 145531 h 145531"/>
                  <a:gd name="connsiteX15" fmla="*/ 0 w 481906"/>
                  <a:gd name="connsiteY15" fmla="*/ 145531 h 14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1906" h="145531">
                    <a:moveTo>
                      <a:pt x="419548" y="0"/>
                    </a:moveTo>
                    <a:lnTo>
                      <a:pt x="481906" y="0"/>
                    </a:lnTo>
                    <a:lnTo>
                      <a:pt x="481906" y="145531"/>
                    </a:lnTo>
                    <a:lnTo>
                      <a:pt x="419548" y="145531"/>
                    </a:lnTo>
                    <a:close/>
                    <a:moveTo>
                      <a:pt x="298450" y="0"/>
                    </a:moveTo>
                    <a:lnTo>
                      <a:pt x="360808" y="0"/>
                    </a:lnTo>
                    <a:lnTo>
                      <a:pt x="360808" y="145531"/>
                    </a:lnTo>
                    <a:lnTo>
                      <a:pt x="298450" y="145531"/>
                    </a:lnTo>
                    <a:close/>
                    <a:moveTo>
                      <a:pt x="121098" y="0"/>
                    </a:moveTo>
                    <a:lnTo>
                      <a:pt x="183456" y="0"/>
                    </a:lnTo>
                    <a:lnTo>
                      <a:pt x="183456" y="145531"/>
                    </a:lnTo>
                    <a:lnTo>
                      <a:pt x="121098" y="145531"/>
                    </a:lnTo>
                    <a:close/>
                    <a:moveTo>
                      <a:pt x="0" y="0"/>
                    </a:moveTo>
                    <a:lnTo>
                      <a:pt x="62358" y="0"/>
                    </a:lnTo>
                    <a:lnTo>
                      <a:pt x="62358" y="145531"/>
                    </a:lnTo>
                    <a:lnTo>
                      <a:pt x="0" y="145531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5D904D82-ABC3-4D17-8397-F2F0CA0BB810}"/>
                  </a:ext>
                </a:extLst>
              </p:cNvPr>
              <p:cNvSpPr/>
              <p:nvPr/>
            </p:nvSpPr>
            <p:spPr>
              <a:xfrm>
                <a:off x="7436992" y="4114419"/>
                <a:ext cx="481906" cy="145531"/>
              </a:xfrm>
              <a:custGeom>
                <a:avLst/>
                <a:gdLst>
                  <a:gd name="connsiteX0" fmla="*/ 419548 w 481906"/>
                  <a:gd name="connsiteY0" fmla="*/ 0 h 145531"/>
                  <a:gd name="connsiteX1" fmla="*/ 481906 w 481906"/>
                  <a:gd name="connsiteY1" fmla="*/ 0 h 145531"/>
                  <a:gd name="connsiteX2" fmla="*/ 481906 w 481906"/>
                  <a:gd name="connsiteY2" fmla="*/ 145531 h 145531"/>
                  <a:gd name="connsiteX3" fmla="*/ 419548 w 481906"/>
                  <a:gd name="connsiteY3" fmla="*/ 145531 h 145531"/>
                  <a:gd name="connsiteX4" fmla="*/ 298450 w 481906"/>
                  <a:gd name="connsiteY4" fmla="*/ 0 h 145531"/>
                  <a:gd name="connsiteX5" fmla="*/ 360808 w 481906"/>
                  <a:gd name="connsiteY5" fmla="*/ 0 h 145531"/>
                  <a:gd name="connsiteX6" fmla="*/ 360808 w 481906"/>
                  <a:gd name="connsiteY6" fmla="*/ 145531 h 145531"/>
                  <a:gd name="connsiteX7" fmla="*/ 298450 w 481906"/>
                  <a:gd name="connsiteY7" fmla="*/ 145531 h 145531"/>
                  <a:gd name="connsiteX8" fmla="*/ 121098 w 481906"/>
                  <a:gd name="connsiteY8" fmla="*/ 0 h 145531"/>
                  <a:gd name="connsiteX9" fmla="*/ 183456 w 481906"/>
                  <a:gd name="connsiteY9" fmla="*/ 0 h 145531"/>
                  <a:gd name="connsiteX10" fmla="*/ 183456 w 481906"/>
                  <a:gd name="connsiteY10" fmla="*/ 145531 h 145531"/>
                  <a:gd name="connsiteX11" fmla="*/ 121098 w 481906"/>
                  <a:gd name="connsiteY11" fmla="*/ 145531 h 145531"/>
                  <a:gd name="connsiteX12" fmla="*/ 0 w 481906"/>
                  <a:gd name="connsiteY12" fmla="*/ 0 h 145531"/>
                  <a:gd name="connsiteX13" fmla="*/ 62358 w 481906"/>
                  <a:gd name="connsiteY13" fmla="*/ 0 h 145531"/>
                  <a:gd name="connsiteX14" fmla="*/ 62358 w 481906"/>
                  <a:gd name="connsiteY14" fmla="*/ 145531 h 145531"/>
                  <a:gd name="connsiteX15" fmla="*/ 0 w 481906"/>
                  <a:gd name="connsiteY15" fmla="*/ 145531 h 14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1906" h="145531">
                    <a:moveTo>
                      <a:pt x="419548" y="0"/>
                    </a:moveTo>
                    <a:lnTo>
                      <a:pt x="481906" y="0"/>
                    </a:lnTo>
                    <a:lnTo>
                      <a:pt x="481906" y="145531"/>
                    </a:lnTo>
                    <a:lnTo>
                      <a:pt x="419548" y="145531"/>
                    </a:lnTo>
                    <a:close/>
                    <a:moveTo>
                      <a:pt x="298450" y="0"/>
                    </a:moveTo>
                    <a:lnTo>
                      <a:pt x="360808" y="0"/>
                    </a:lnTo>
                    <a:lnTo>
                      <a:pt x="360808" y="145531"/>
                    </a:lnTo>
                    <a:lnTo>
                      <a:pt x="298450" y="145531"/>
                    </a:lnTo>
                    <a:close/>
                    <a:moveTo>
                      <a:pt x="121098" y="0"/>
                    </a:moveTo>
                    <a:lnTo>
                      <a:pt x="183456" y="0"/>
                    </a:lnTo>
                    <a:lnTo>
                      <a:pt x="183456" y="145531"/>
                    </a:lnTo>
                    <a:lnTo>
                      <a:pt x="121098" y="145531"/>
                    </a:lnTo>
                    <a:close/>
                    <a:moveTo>
                      <a:pt x="0" y="0"/>
                    </a:moveTo>
                    <a:lnTo>
                      <a:pt x="62358" y="0"/>
                    </a:lnTo>
                    <a:lnTo>
                      <a:pt x="62358" y="145531"/>
                    </a:lnTo>
                    <a:lnTo>
                      <a:pt x="0" y="145531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5" name="正方形/長方形 134">
                <a:extLst>
                  <a:ext uri="{FF2B5EF4-FFF2-40B4-BE49-F238E27FC236}">
                    <a16:creationId xmlns:a16="http://schemas.microsoft.com/office/drawing/2014/main" id="{CB753F63-BDD8-4BFC-8721-C7A930A7FA1B}"/>
                  </a:ext>
                </a:extLst>
              </p:cNvPr>
              <p:cNvSpPr/>
              <p:nvPr/>
            </p:nvSpPr>
            <p:spPr>
              <a:xfrm>
                <a:off x="6897122" y="3546154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6" name="正方形/長方形 135">
                <a:extLst>
                  <a:ext uri="{FF2B5EF4-FFF2-40B4-BE49-F238E27FC236}">
                    <a16:creationId xmlns:a16="http://schemas.microsoft.com/office/drawing/2014/main" id="{ED3C013E-3F64-43AF-91D3-E907C0BBBBD9}"/>
                  </a:ext>
                </a:extLst>
              </p:cNvPr>
              <p:cNvSpPr/>
              <p:nvPr/>
            </p:nvSpPr>
            <p:spPr>
              <a:xfrm>
                <a:off x="7043172" y="3546154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7" name="正方形/長方形 136">
                <a:extLst>
                  <a:ext uri="{FF2B5EF4-FFF2-40B4-BE49-F238E27FC236}">
                    <a16:creationId xmlns:a16="http://schemas.microsoft.com/office/drawing/2014/main" id="{669F1664-F10B-49C9-A055-605799C00074}"/>
                  </a:ext>
                </a:extLst>
              </p:cNvPr>
              <p:cNvSpPr/>
              <p:nvPr/>
            </p:nvSpPr>
            <p:spPr>
              <a:xfrm>
                <a:off x="7311190" y="3546154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8" name="正方形/長方形 137">
                <a:extLst>
                  <a:ext uri="{FF2B5EF4-FFF2-40B4-BE49-F238E27FC236}">
                    <a16:creationId xmlns:a16="http://schemas.microsoft.com/office/drawing/2014/main" id="{A798D7C3-7955-4135-A74D-A782EAC55092}"/>
                  </a:ext>
                </a:extLst>
              </p:cNvPr>
              <p:cNvSpPr/>
              <p:nvPr/>
            </p:nvSpPr>
            <p:spPr>
              <a:xfrm>
                <a:off x="7457240" y="3546154"/>
                <a:ext cx="62358" cy="14553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9" name="台形 138">
                <a:extLst>
                  <a:ext uri="{FF2B5EF4-FFF2-40B4-BE49-F238E27FC236}">
                    <a16:creationId xmlns:a16="http://schemas.microsoft.com/office/drawing/2014/main" id="{9CCA9C8D-1BD8-4C53-B1CC-68002F78B971}"/>
                  </a:ext>
                </a:extLst>
              </p:cNvPr>
              <p:cNvSpPr/>
              <p:nvPr/>
            </p:nvSpPr>
            <p:spPr>
              <a:xfrm rot="10800000">
                <a:off x="6364627" y="3824270"/>
                <a:ext cx="1679495" cy="69392"/>
              </a:xfrm>
              <a:prstGeom prst="trapezoid">
                <a:avLst>
                  <a:gd name="adj" fmla="val 64257"/>
                </a:avLst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" name="台形 139">
                <a:extLst>
                  <a:ext uri="{FF2B5EF4-FFF2-40B4-BE49-F238E27FC236}">
                    <a16:creationId xmlns:a16="http://schemas.microsoft.com/office/drawing/2014/main" id="{EF035E5C-002E-43BD-A382-B6E96B0F8573}"/>
                  </a:ext>
                </a:extLst>
              </p:cNvPr>
              <p:cNvSpPr/>
              <p:nvPr/>
            </p:nvSpPr>
            <p:spPr>
              <a:xfrm>
                <a:off x="6283853" y="3740099"/>
                <a:ext cx="1848874" cy="142528"/>
              </a:xfrm>
              <a:prstGeom prst="trapezoid">
                <a:avLst>
                  <a:gd name="adj" fmla="val 112325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1" name="台形 140">
                <a:extLst>
                  <a:ext uri="{FF2B5EF4-FFF2-40B4-BE49-F238E27FC236}">
                    <a16:creationId xmlns:a16="http://schemas.microsoft.com/office/drawing/2014/main" id="{38D1F360-2E6B-45FB-A34A-C7CBCFA8FDFE}"/>
                  </a:ext>
                </a:extLst>
              </p:cNvPr>
              <p:cNvSpPr/>
              <p:nvPr/>
            </p:nvSpPr>
            <p:spPr>
              <a:xfrm>
                <a:off x="6497070" y="3578012"/>
                <a:ext cx="538730" cy="247314"/>
              </a:xfrm>
              <a:prstGeom prst="trapezoid">
                <a:avLst>
                  <a:gd name="adj" fmla="val 124967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" name="台形 141">
                <a:extLst>
                  <a:ext uri="{FF2B5EF4-FFF2-40B4-BE49-F238E27FC236}">
                    <a16:creationId xmlns:a16="http://schemas.microsoft.com/office/drawing/2014/main" id="{FEADC1D1-E203-4EE2-887D-39AE733ABE00}"/>
                  </a:ext>
                </a:extLst>
              </p:cNvPr>
              <p:cNvSpPr/>
              <p:nvPr/>
            </p:nvSpPr>
            <p:spPr>
              <a:xfrm>
                <a:off x="6534037" y="3611954"/>
                <a:ext cx="464795" cy="213373"/>
              </a:xfrm>
              <a:prstGeom prst="trapezoid">
                <a:avLst>
                  <a:gd name="adj" fmla="val 124967"/>
                </a:avLst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3" name="台形 142">
                <a:extLst>
                  <a:ext uri="{FF2B5EF4-FFF2-40B4-BE49-F238E27FC236}">
                    <a16:creationId xmlns:a16="http://schemas.microsoft.com/office/drawing/2014/main" id="{30FCE53F-DD50-473C-9748-900F22F880EE}"/>
                  </a:ext>
                </a:extLst>
              </p:cNvPr>
              <p:cNvSpPr/>
              <p:nvPr/>
            </p:nvSpPr>
            <p:spPr>
              <a:xfrm>
                <a:off x="6598922" y="3681052"/>
                <a:ext cx="339189" cy="132445"/>
              </a:xfrm>
              <a:prstGeom prst="trapezoid">
                <a:avLst>
                  <a:gd name="adj" fmla="val 123693"/>
                </a:avLst>
              </a:prstGeom>
              <a:solidFill>
                <a:sysClr val="window" lastClr="FFFFFF">
                  <a:lumMod val="9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" name="台形 143">
                <a:extLst>
                  <a:ext uri="{FF2B5EF4-FFF2-40B4-BE49-F238E27FC236}">
                    <a16:creationId xmlns:a16="http://schemas.microsoft.com/office/drawing/2014/main" id="{6237EED9-35E6-419E-A9E3-2DB7E6969CC2}"/>
                  </a:ext>
                </a:extLst>
              </p:cNvPr>
              <p:cNvSpPr/>
              <p:nvPr/>
            </p:nvSpPr>
            <p:spPr>
              <a:xfrm>
                <a:off x="7379720" y="3578012"/>
                <a:ext cx="538730" cy="247314"/>
              </a:xfrm>
              <a:prstGeom prst="trapezoid">
                <a:avLst>
                  <a:gd name="adj" fmla="val 124967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5" name="台形 144">
                <a:extLst>
                  <a:ext uri="{FF2B5EF4-FFF2-40B4-BE49-F238E27FC236}">
                    <a16:creationId xmlns:a16="http://schemas.microsoft.com/office/drawing/2014/main" id="{17DEF4B5-1FE6-4636-BEBF-73CC81DF828D}"/>
                  </a:ext>
                </a:extLst>
              </p:cNvPr>
              <p:cNvSpPr/>
              <p:nvPr/>
            </p:nvSpPr>
            <p:spPr>
              <a:xfrm>
                <a:off x="7416687" y="3611954"/>
                <a:ext cx="464795" cy="213373"/>
              </a:xfrm>
              <a:prstGeom prst="trapezoid">
                <a:avLst>
                  <a:gd name="adj" fmla="val 124967"/>
                </a:avLst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6" name="台形 145">
                <a:extLst>
                  <a:ext uri="{FF2B5EF4-FFF2-40B4-BE49-F238E27FC236}">
                    <a16:creationId xmlns:a16="http://schemas.microsoft.com/office/drawing/2014/main" id="{547AE440-673B-426E-89B7-7BB46A2590E9}"/>
                  </a:ext>
                </a:extLst>
              </p:cNvPr>
              <p:cNvSpPr/>
              <p:nvPr/>
            </p:nvSpPr>
            <p:spPr>
              <a:xfrm>
                <a:off x="7481572" y="3681052"/>
                <a:ext cx="339189" cy="132445"/>
              </a:xfrm>
              <a:prstGeom prst="trapezoid">
                <a:avLst>
                  <a:gd name="adj" fmla="val 123693"/>
                </a:avLst>
              </a:prstGeom>
              <a:solidFill>
                <a:sysClr val="window" lastClr="FFFFFF">
                  <a:lumMod val="9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1890A0D6-41CA-48EE-A9F8-233DE5996EA7}"/>
                  </a:ext>
                </a:extLst>
              </p:cNvPr>
              <p:cNvGrpSpPr/>
              <p:nvPr/>
            </p:nvGrpSpPr>
            <p:grpSpPr>
              <a:xfrm>
                <a:off x="6348905" y="3001664"/>
                <a:ext cx="1718770" cy="485882"/>
                <a:chOff x="6212380" y="2963070"/>
                <a:chExt cx="1991820" cy="563070"/>
              </a:xfrm>
            </p:grpSpPr>
            <p:sp>
              <p:nvSpPr>
                <p:cNvPr id="148" name="台形 147">
                  <a:extLst>
                    <a:ext uri="{FF2B5EF4-FFF2-40B4-BE49-F238E27FC236}">
                      <a16:creationId xmlns:a16="http://schemas.microsoft.com/office/drawing/2014/main" id="{3AD27AFE-91EE-451D-9A46-3D7D631E6E9C}"/>
                    </a:ext>
                  </a:extLst>
                </p:cNvPr>
                <p:cNvSpPr/>
                <p:nvPr/>
              </p:nvSpPr>
              <p:spPr>
                <a:xfrm>
                  <a:off x="6283853" y="3141123"/>
                  <a:ext cx="1848874" cy="360511"/>
                </a:xfrm>
                <a:prstGeom prst="trapezoid">
                  <a:avLst>
                    <a:gd name="adj" fmla="val 112325"/>
                  </a:avLst>
                </a:pr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9" name="フリーフォーム: 図形 148">
                  <a:extLst>
                    <a:ext uri="{FF2B5EF4-FFF2-40B4-BE49-F238E27FC236}">
                      <a16:creationId xmlns:a16="http://schemas.microsoft.com/office/drawing/2014/main" id="{B2F0BF37-EEC4-4F10-AB13-E7132C764984}"/>
                    </a:ext>
                  </a:extLst>
                </p:cNvPr>
                <p:cNvSpPr/>
                <p:nvPr/>
              </p:nvSpPr>
              <p:spPr>
                <a:xfrm>
                  <a:off x="6662476" y="2963070"/>
                  <a:ext cx="123032" cy="178123"/>
                </a:xfrm>
                <a:custGeom>
                  <a:avLst/>
                  <a:gdLst>
                    <a:gd name="connsiteX0" fmla="*/ 205319 w 598256"/>
                    <a:gd name="connsiteY0" fmla="*/ 0 h 866138"/>
                    <a:gd name="connsiteX1" fmla="*/ 280556 w 598256"/>
                    <a:gd name="connsiteY1" fmla="*/ 88347 h 866138"/>
                    <a:gd name="connsiteX2" fmla="*/ 432198 w 598256"/>
                    <a:gd name="connsiteY2" fmla="*/ 115340 h 866138"/>
                    <a:gd name="connsiteX3" fmla="*/ 346526 w 598256"/>
                    <a:gd name="connsiteY3" fmla="*/ 243628 h 866138"/>
                    <a:gd name="connsiteX4" fmla="*/ 289834 w 598256"/>
                    <a:gd name="connsiteY4" fmla="*/ 288894 h 866138"/>
                    <a:gd name="connsiteX5" fmla="*/ 305284 w 598256"/>
                    <a:gd name="connsiteY5" fmla="*/ 334264 h 866138"/>
                    <a:gd name="connsiteX6" fmla="*/ 288379 w 598256"/>
                    <a:gd name="connsiteY6" fmla="*/ 553550 h 866138"/>
                    <a:gd name="connsiteX7" fmla="*/ 256140 w 598256"/>
                    <a:gd name="connsiteY7" fmla="*/ 641136 h 866138"/>
                    <a:gd name="connsiteX8" fmla="*/ 310113 w 598256"/>
                    <a:gd name="connsiteY8" fmla="*/ 636800 h 866138"/>
                    <a:gd name="connsiteX9" fmla="*/ 598256 w 598256"/>
                    <a:gd name="connsiteY9" fmla="*/ 751469 h 866138"/>
                    <a:gd name="connsiteX10" fmla="*/ 310113 w 598256"/>
                    <a:gd name="connsiteY10" fmla="*/ 866138 h 866138"/>
                    <a:gd name="connsiteX11" fmla="*/ 27824 w 598256"/>
                    <a:gd name="connsiteY11" fmla="*/ 774579 h 866138"/>
                    <a:gd name="connsiteX12" fmla="*/ 25681 w 598256"/>
                    <a:gd name="connsiteY12" fmla="*/ 766119 h 866138"/>
                    <a:gd name="connsiteX13" fmla="*/ 14902 w 598256"/>
                    <a:gd name="connsiteY13" fmla="*/ 742738 h 866138"/>
                    <a:gd name="connsiteX14" fmla="*/ 21739 w 598256"/>
                    <a:gd name="connsiteY14" fmla="*/ 482104 h 866138"/>
                    <a:gd name="connsiteX15" fmla="*/ 153603 w 598256"/>
                    <a:gd name="connsiteY15" fmla="*/ 246738 h 866138"/>
                    <a:gd name="connsiteX16" fmla="*/ 164497 w 598256"/>
                    <a:gd name="connsiteY16" fmla="*/ 241421 h 866138"/>
                    <a:gd name="connsiteX17" fmla="*/ 149276 w 598256"/>
                    <a:gd name="connsiteY17" fmla="*/ 181174 h 866138"/>
                    <a:gd name="connsiteX18" fmla="*/ 150369 w 598256"/>
                    <a:gd name="connsiteY18" fmla="*/ 39824 h 866138"/>
                    <a:gd name="connsiteX19" fmla="*/ 205319 w 598256"/>
                    <a:gd name="connsiteY19" fmla="*/ 0 h 866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98256" h="866138">
                      <a:moveTo>
                        <a:pt x="205319" y="0"/>
                      </a:moveTo>
                      <a:cubicBezTo>
                        <a:pt x="231744" y="21"/>
                        <a:pt x="261550" y="21405"/>
                        <a:pt x="280556" y="88347"/>
                      </a:cubicBezTo>
                      <a:cubicBezTo>
                        <a:pt x="383559" y="22748"/>
                        <a:pt x="448585" y="54181"/>
                        <a:pt x="432198" y="115340"/>
                      </a:cubicBezTo>
                      <a:cubicBezTo>
                        <a:pt x="424004" y="145919"/>
                        <a:pt x="389105" y="199899"/>
                        <a:pt x="346526" y="243628"/>
                      </a:cubicBezTo>
                      <a:lnTo>
                        <a:pt x="289834" y="288894"/>
                      </a:lnTo>
                      <a:lnTo>
                        <a:pt x="305284" y="334264"/>
                      </a:lnTo>
                      <a:cubicBezTo>
                        <a:pt x="315091" y="394171"/>
                        <a:pt x="310230" y="472000"/>
                        <a:pt x="288379" y="553550"/>
                      </a:cubicBezTo>
                      <a:lnTo>
                        <a:pt x="256140" y="641136"/>
                      </a:lnTo>
                      <a:lnTo>
                        <a:pt x="310113" y="636800"/>
                      </a:lnTo>
                      <a:cubicBezTo>
                        <a:pt x="469250" y="636800"/>
                        <a:pt x="598256" y="688139"/>
                        <a:pt x="598256" y="751469"/>
                      </a:cubicBezTo>
                      <a:cubicBezTo>
                        <a:pt x="598256" y="814799"/>
                        <a:pt x="469250" y="866138"/>
                        <a:pt x="310113" y="866138"/>
                      </a:cubicBezTo>
                      <a:cubicBezTo>
                        <a:pt x="170868" y="866138"/>
                        <a:pt x="54692" y="826832"/>
                        <a:pt x="27824" y="774579"/>
                      </a:cubicBezTo>
                      <a:lnTo>
                        <a:pt x="25681" y="766119"/>
                      </a:lnTo>
                      <a:lnTo>
                        <a:pt x="14902" y="742738"/>
                      </a:lnTo>
                      <a:cubicBezTo>
                        <a:pt x="-6341" y="680165"/>
                        <a:pt x="-5575" y="584042"/>
                        <a:pt x="21739" y="482104"/>
                      </a:cubicBezTo>
                      <a:cubicBezTo>
                        <a:pt x="50419" y="375069"/>
                        <a:pt x="101242" y="288222"/>
                        <a:pt x="153603" y="246738"/>
                      </a:cubicBezTo>
                      <a:lnTo>
                        <a:pt x="164497" y="241421"/>
                      </a:lnTo>
                      <a:lnTo>
                        <a:pt x="149276" y="181174"/>
                      </a:lnTo>
                      <a:cubicBezTo>
                        <a:pt x="141532" y="120761"/>
                        <a:pt x="144887" y="58329"/>
                        <a:pt x="150369" y="39824"/>
                      </a:cubicBezTo>
                      <a:cubicBezTo>
                        <a:pt x="155850" y="21319"/>
                        <a:pt x="178894" y="-21"/>
                        <a:pt x="205319" y="0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0" name="フリーフォーム: 図形 149">
                  <a:extLst>
                    <a:ext uri="{FF2B5EF4-FFF2-40B4-BE49-F238E27FC236}">
                      <a16:creationId xmlns:a16="http://schemas.microsoft.com/office/drawing/2014/main" id="{F8743065-B248-4C44-A5DC-C98EF8D46F49}"/>
                    </a:ext>
                  </a:extLst>
                </p:cNvPr>
                <p:cNvSpPr/>
                <p:nvPr/>
              </p:nvSpPr>
              <p:spPr>
                <a:xfrm flipH="1">
                  <a:off x="7616429" y="2963070"/>
                  <a:ext cx="123032" cy="178123"/>
                </a:xfrm>
                <a:custGeom>
                  <a:avLst/>
                  <a:gdLst>
                    <a:gd name="connsiteX0" fmla="*/ 205319 w 598256"/>
                    <a:gd name="connsiteY0" fmla="*/ 0 h 866138"/>
                    <a:gd name="connsiteX1" fmla="*/ 280556 w 598256"/>
                    <a:gd name="connsiteY1" fmla="*/ 88347 h 866138"/>
                    <a:gd name="connsiteX2" fmla="*/ 432198 w 598256"/>
                    <a:gd name="connsiteY2" fmla="*/ 115340 h 866138"/>
                    <a:gd name="connsiteX3" fmla="*/ 346526 w 598256"/>
                    <a:gd name="connsiteY3" fmla="*/ 243628 h 866138"/>
                    <a:gd name="connsiteX4" fmla="*/ 289834 w 598256"/>
                    <a:gd name="connsiteY4" fmla="*/ 288894 h 866138"/>
                    <a:gd name="connsiteX5" fmla="*/ 305284 w 598256"/>
                    <a:gd name="connsiteY5" fmla="*/ 334264 h 866138"/>
                    <a:gd name="connsiteX6" fmla="*/ 288379 w 598256"/>
                    <a:gd name="connsiteY6" fmla="*/ 553550 h 866138"/>
                    <a:gd name="connsiteX7" fmla="*/ 256140 w 598256"/>
                    <a:gd name="connsiteY7" fmla="*/ 641136 h 866138"/>
                    <a:gd name="connsiteX8" fmla="*/ 310113 w 598256"/>
                    <a:gd name="connsiteY8" fmla="*/ 636800 h 866138"/>
                    <a:gd name="connsiteX9" fmla="*/ 598256 w 598256"/>
                    <a:gd name="connsiteY9" fmla="*/ 751469 h 866138"/>
                    <a:gd name="connsiteX10" fmla="*/ 310113 w 598256"/>
                    <a:gd name="connsiteY10" fmla="*/ 866138 h 866138"/>
                    <a:gd name="connsiteX11" fmla="*/ 27824 w 598256"/>
                    <a:gd name="connsiteY11" fmla="*/ 774579 h 866138"/>
                    <a:gd name="connsiteX12" fmla="*/ 25681 w 598256"/>
                    <a:gd name="connsiteY12" fmla="*/ 766119 h 866138"/>
                    <a:gd name="connsiteX13" fmla="*/ 14902 w 598256"/>
                    <a:gd name="connsiteY13" fmla="*/ 742738 h 866138"/>
                    <a:gd name="connsiteX14" fmla="*/ 21739 w 598256"/>
                    <a:gd name="connsiteY14" fmla="*/ 482104 h 866138"/>
                    <a:gd name="connsiteX15" fmla="*/ 153603 w 598256"/>
                    <a:gd name="connsiteY15" fmla="*/ 246738 h 866138"/>
                    <a:gd name="connsiteX16" fmla="*/ 164497 w 598256"/>
                    <a:gd name="connsiteY16" fmla="*/ 241421 h 866138"/>
                    <a:gd name="connsiteX17" fmla="*/ 149276 w 598256"/>
                    <a:gd name="connsiteY17" fmla="*/ 181174 h 866138"/>
                    <a:gd name="connsiteX18" fmla="*/ 150369 w 598256"/>
                    <a:gd name="connsiteY18" fmla="*/ 39824 h 866138"/>
                    <a:gd name="connsiteX19" fmla="*/ 205319 w 598256"/>
                    <a:gd name="connsiteY19" fmla="*/ 0 h 866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98256" h="866138">
                      <a:moveTo>
                        <a:pt x="205319" y="0"/>
                      </a:moveTo>
                      <a:cubicBezTo>
                        <a:pt x="231744" y="21"/>
                        <a:pt x="261550" y="21405"/>
                        <a:pt x="280556" y="88347"/>
                      </a:cubicBezTo>
                      <a:cubicBezTo>
                        <a:pt x="383559" y="22748"/>
                        <a:pt x="448585" y="54181"/>
                        <a:pt x="432198" y="115340"/>
                      </a:cubicBezTo>
                      <a:cubicBezTo>
                        <a:pt x="424004" y="145919"/>
                        <a:pt x="389105" y="199899"/>
                        <a:pt x="346526" y="243628"/>
                      </a:cubicBezTo>
                      <a:lnTo>
                        <a:pt x="289834" y="288894"/>
                      </a:lnTo>
                      <a:lnTo>
                        <a:pt x="305284" y="334264"/>
                      </a:lnTo>
                      <a:cubicBezTo>
                        <a:pt x="315091" y="394171"/>
                        <a:pt x="310230" y="472000"/>
                        <a:pt x="288379" y="553550"/>
                      </a:cubicBezTo>
                      <a:lnTo>
                        <a:pt x="256140" y="641136"/>
                      </a:lnTo>
                      <a:lnTo>
                        <a:pt x="310113" y="636800"/>
                      </a:lnTo>
                      <a:cubicBezTo>
                        <a:pt x="469250" y="636800"/>
                        <a:pt x="598256" y="688139"/>
                        <a:pt x="598256" y="751469"/>
                      </a:cubicBezTo>
                      <a:cubicBezTo>
                        <a:pt x="598256" y="814799"/>
                        <a:pt x="469250" y="866138"/>
                        <a:pt x="310113" y="866138"/>
                      </a:cubicBezTo>
                      <a:cubicBezTo>
                        <a:pt x="170868" y="866138"/>
                        <a:pt x="54692" y="826832"/>
                        <a:pt x="27824" y="774579"/>
                      </a:cubicBezTo>
                      <a:lnTo>
                        <a:pt x="25681" y="766119"/>
                      </a:lnTo>
                      <a:lnTo>
                        <a:pt x="14902" y="742738"/>
                      </a:lnTo>
                      <a:cubicBezTo>
                        <a:pt x="-6341" y="680165"/>
                        <a:pt x="-5575" y="584042"/>
                        <a:pt x="21739" y="482104"/>
                      </a:cubicBezTo>
                      <a:cubicBezTo>
                        <a:pt x="50419" y="375069"/>
                        <a:pt x="101242" y="288222"/>
                        <a:pt x="153603" y="246738"/>
                      </a:cubicBezTo>
                      <a:lnTo>
                        <a:pt x="164497" y="241421"/>
                      </a:lnTo>
                      <a:lnTo>
                        <a:pt x="149276" y="181174"/>
                      </a:lnTo>
                      <a:cubicBezTo>
                        <a:pt x="141532" y="120761"/>
                        <a:pt x="144887" y="58329"/>
                        <a:pt x="150369" y="39824"/>
                      </a:cubicBezTo>
                      <a:cubicBezTo>
                        <a:pt x="155850" y="21319"/>
                        <a:pt x="178894" y="-21"/>
                        <a:pt x="205319" y="0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1" name="フリーフォーム: 図形 150">
                  <a:extLst>
                    <a:ext uri="{FF2B5EF4-FFF2-40B4-BE49-F238E27FC236}">
                      <a16:creationId xmlns:a16="http://schemas.microsoft.com/office/drawing/2014/main" id="{B330C2B8-7A3F-4F1B-A4A4-F106518846CE}"/>
                    </a:ext>
                  </a:extLst>
                </p:cNvPr>
                <p:cNvSpPr/>
                <p:nvPr/>
              </p:nvSpPr>
              <p:spPr>
                <a:xfrm>
                  <a:off x="6498350" y="3141123"/>
                  <a:ext cx="1407400" cy="360511"/>
                </a:xfrm>
                <a:custGeom>
                  <a:avLst/>
                  <a:gdLst>
                    <a:gd name="connsiteX0" fmla="*/ 1053257 w 1407400"/>
                    <a:gd name="connsiteY0" fmla="*/ 0 h 360511"/>
                    <a:gd name="connsiteX1" fmla="*/ 1129457 w 1407400"/>
                    <a:gd name="connsiteY1" fmla="*/ 0 h 360511"/>
                    <a:gd name="connsiteX2" fmla="*/ 1407400 w 1407400"/>
                    <a:gd name="connsiteY2" fmla="*/ 360511 h 360511"/>
                    <a:gd name="connsiteX3" fmla="*/ 1331200 w 1407400"/>
                    <a:gd name="connsiteY3" fmla="*/ 360511 h 360511"/>
                    <a:gd name="connsiteX4" fmla="*/ 277943 w 1407400"/>
                    <a:gd name="connsiteY4" fmla="*/ 0 h 360511"/>
                    <a:gd name="connsiteX5" fmla="*/ 356701 w 1407400"/>
                    <a:gd name="connsiteY5" fmla="*/ 0 h 360511"/>
                    <a:gd name="connsiteX6" fmla="*/ 78758 w 1407400"/>
                    <a:gd name="connsiteY6" fmla="*/ 360511 h 360511"/>
                    <a:gd name="connsiteX7" fmla="*/ 0 w 1407400"/>
                    <a:gd name="connsiteY7" fmla="*/ 360511 h 36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07400" h="360511">
                      <a:moveTo>
                        <a:pt x="1053257" y="0"/>
                      </a:moveTo>
                      <a:lnTo>
                        <a:pt x="1129457" y="0"/>
                      </a:lnTo>
                      <a:lnTo>
                        <a:pt x="1407400" y="360511"/>
                      </a:lnTo>
                      <a:lnTo>
                        <a:pt x="1331200" y="360511"/>
                      </a:lnTo>
                      <a:close/>
                      <a:moveTo>
                        <a:pt x="277943" y="0"/>
                      </a:moveTo>
                      <a:lnTo>
                        <a:pt x="356701" y="0"/>
                      </a:lnTo>
                      <a:lnTo>
                        <a:pt x="78758" y="360511"/>
                      </a:lnTo>
                      <a:lnTo>
                        <a:pt x="0" y="360511"/>
                      </a:lnTo>
                      <a:close/>
                    </a:path>
                  </a:pathLst>
                </a:cu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2" name="台形 151">
                  <a:extLst>
                    <a:ext uri="{FF2B5EF4-FFF2-40B4-BE49-F238E27FC236}">
                      <a16:creationId xmlns:a16="http://schemas.microsoft.com/office/drawing/2014/main" id="{492BC71E-DB8D-4CAE-8276-9270DAFC4E08}"/>
                    </a:ext>
                  </a:extLst>
                </p:cNvPr>
                <p:cNvSpPr/>
                <p:nvPr/>
              </p:nvSpPr>
              <p:spPr>
                <a:xfrm flipV="1">
                  <a:off x="6212380" y="3459502"/>
                  <a:ext cx="1991820" cy="66638"/>
                </a:xfrm>
                <a:prstGeom prst="trapezoid">
                  <a:avLst>
                    <a:gd name="adj" fmla="val 112325"/>
                  </a:avLst>
                </a:prstGeom>
                <a:pattFill prst="dkVert">
                  <a:fgClr>
                    <a:sysClr val="windowText" lastClr="000000"/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1355955-E208-4827-90CA-0E6208C6BBBC}"/>
              </a:ext>
            </a:extLst>
          </p:cNvPr>
          <p:cNvGrpSpPr/>
          <p:nvPr/>
        </p:nvGrpSpPr>
        <p:grpSpPr>
          <a:xfrm>
            <a:off x="1043825" y="1676774"/>
            <a:ext cx="2740384" cy="3343662"/>
            <a:chOff x="1043825" y="1676774"/>
            <a:chExt cx="2740384" cy="3343662"/>
          </a:xfrm>
        </p:grpSpPr>
        <p:sp>
          <p:nvSpPr>
            <p:cNvPr id="350" name="テキスト ボックス 349">
              <a:extLst>
                <a:ext uri="{FF2B5EF4-FFF2-40B4-BE49-F238E27FC236}">
                  <a16:creationId xmlns:a16="http://schemas.microsoft.com/office/drawing/2014/main" id="{8280014A-8862-4461-9B90-A741CF7B8F04}"/>
                </a:ext>
              </a:extLst>
            </p:cNvPr>
            <p:cNvSpPr txBox="1"/>
            <p:nvPr/>
          </p:nvSpPr>
          <p:spPr>
            <a:xfrm>
              <a:off x="1662910" y="4374105"/>
              <a:ext cx="156966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大仏様</a:t>
              </a:r>
            </a:p>
          </p:txBody>
        </p:sp>
        <p:grpSp>
          <p:nvGrpSpPr>
            <p:cNvPr id="168" name="グループ化 167">
              <a:extLst>
                <a:ext uri="{FF2B5EF4-FFF2-40B4-BE49-F238E27FC236}">
                  <a16:creationId xmlns:a16="http://schemas.microsoft.com/office/drawing/2014/main" id="{994CDA44-61D9-4AB4-A5C8-00145BE491C6}"/>
                </a:ext>
              </a:extLst>
            </p:cNvPr>
            <p:cNvGrpSpPr/>
            <p:nvPr/>
          </p:nvGrpSpPr>
          <p:grpSpPr>
            <a:xfrm>
              <a:off x="1043825" y="1676774"/>
              <a:ext cx="2740384" cy="2322072"/>
              <a:chOff x="1390651" y="829234"/>
              <a:chExt cx="4038600" cy="3422118"/>
            </a:xfrm>
          </p:grpSpPr>
          <p:sp>
            <p:nvSpPr>
              <p:cNvPr id="169" name="楕円 168">
                <a:extLst>
                  <a:ext uri="{FF2B5EF4-FFF2-40B4-BE49-F238E27FC236}">
                    <a16:creationId xmlns:a16="http://schemas.microsoft.com/office/drawing/2014/main" id="{3D91E5D7-D85F-499B-84EF-D55112CDFE08}"/>
                  </a:ext>
                </a:extLst>
              </p:cNvPr>
              <p:cNvSpPr/>
              <p:nvPr/>
            </p:nvSpPr>
            <p:spPr>
              <a:xfrm>
                <a:off x="3171026" y="843521"/>
                <a:ext cx="479430" cy="22263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70" name="グループ化 169">
                <a:extLst>
                  <a:ext uri="{FF2B5EF4-FFF2-40B4-BE49-F238E27FC236}">
                    <a16:creationId xmlns:a16="http://schemas.microsoft.com/office/drawing/2014/main" id="{2A08F52B-7663-4A6C-844D-1513F4931833}"/>
                  </a:ext>
                </a:extLst>
              </p:cNvPr>
              <p:cNvGrpSpPr/>
              <p:nvPr/>
            </p:nvGrpSpPr>
            <p:grpSpPr>
              <a:xfrm>
                <a:off x="3213071" y="862176"/>
                <a:ext cx="387953" cy="61101"/>
                <a:chOff x="3250439" y="1000271"/>
                <a:chExt cx="418306" cy="65882"/>
              </a:xfrm>
            </p:grpSpPr>
            <p:sp>
              <p:nvSpPr>
                <p:cNvPr id="237" name="楕円 236">
                  <a:extLst>
                    <a:ext uri="{FF2B5EF4-FFF2-40B4-BE49-F238E27FC236}">
                      <a16:creationId xmlns:a16="http://schemas.microsoft.com/office/drawing/2014/main" id="{6336DAB1-9ED6-4207-A961-B0AA08C89954}"/>
                    </a:ext>
                  </a:extLst>
                </p:cNvPr>
                <p:cNvSpPr/>
                <p:nvPr/>
              </p:nvSpPr>
              <p:spPr>
                <a:xfrm>
                  <a:off x="3250439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8" name="楕円 237">
                  <a:extLst>
                    <a:ext uri="{FF2B5EF4-FFF2-40B4-BE49-F238E27FC236}">
                      <a16:creationId xmlns:a16="http://schemas.microsoft.com/office/drawing/2014/main" id="{E295786F-A282-4152-A844-62DB8B7D25C5}"/>
                    </a:ext>
                  </a:extLst>
                </p:cNvPr>
                <p:cNvSpPr/>
                <p:nvPr/>
              </p:nvSpPr>
              <p:spPr>
                <a:xfrm>
                  <a:off x="3321876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9" name="楕円 238">
                  <a:extLst>
                    <a:ext uri="{FF2B5EF4-FFF2-40B4-BE49-F238E27FC236}">
                      <a16:creationId xmlns:a16="http://schemas.microsoft.com/office/drawing/2014/main" id="{D94E4E69-FE91-434F-A445-EC020A4C7C72}"/>
                    </a:ext>
                  </a:extLst>
                </p:cNvPr>
                <p:cNvSpPr/>
                <p:nvPr/>
              </p:nvSpPr>
              <p:spPr>
                <a:xfrm>
                  <a:off x="3390932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40" name="楕円 239">
                  <a:extLst>
                    <a:ext uri="{FF2B5EF4-FFF2-40B4-BE49-F238E27FC236}">
                      <a16:creationId xmlns:a16="http://schemas.microsoft.com/office/drawing/2014/main" id="{95B501ED-3758-426F-9C0E-9962D96A32A5}"/>
                    </a:ext>
                  </a:extLst>
                </p:cNvPr>
                <p:cNvSpPr/>
                <p:nvPr/>
              </p:nvSpPr>
              <p:spPr>
                <a:xfrm>
                  <a:off x="3462369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41" name="楕円 240">
                  <a:extLst>
                    <a:ext uri="{FF2B5EF4-FFF2-40B4-BE49-F238E27FC236}">
                      <a16:creationId xmlns:a16="http://schemas.microsoft.com/office/drawing/2014/main" id="{28A531E5-E507-4411-835C-C2B9CA881A07}"/>
                    </a:ext>
                  </a:extLst>
                </p:cNvPr>
                <p:cNvSpPr/>
                <p:nvPr/>
              </p:nvSpPr>
              <p:spPr>
                <a:xfrm>
                  <a:off x="3531426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42" name="楕円 241">
                  <a:extLst>
                    <a:ext uri="{FF2B5EF4-FFF2-40B4-BE49-F238E27FC236}">
                      <a16:creationId xmlns:a16="http://schemas.microsoft.com/office/drawing/2014/main" id="{C01A49A0-CE62-4594-A174-A13B982B4A8D}"/>
                    </a:ext>
                  </a:extLst>
                </p:cNvPr>
                <p:cNvSpPr/>
                <p:nvPr/>
              </p:nvSpPr>
              <p:spPr>
                <a:xfrm>
                  <a:off x="3602863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71" name="楕円 170">
                <a:extLst>
                  <a:ext uri="{FF2B5EF4-FFF2-40B4-BE49-F238E27FC236}">
                    <a16:creationId xmlns:a16="http://schemas.microsoft.com/office/drawing/2014/main" id="{3B0DC796-D8D9-44C7-80B5-530B6C648D4B}"/>
                  </a:ext>
                </a:extLst>
              </p:cNvPr>
              <p:cNvSpPr/>
              <p:nvPr/>
            </p:nvSpPr>
            <p:spPr>
              <a:xfrm>
                <a:off x="3337713" y="829234"/>
                <a:ext cx="146056" cy="146056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2" name="四角形: 上の 2 つの角を丸める 171">
                <a:extLst>
                  <a:ext uri="{FF2B5EF4-FFF2-40B4-BE49-F238E27FC236}">
                    <a16:creationId xmlns:a16="http://schemas.microsoft.com/office/drawing/2014/main" id="{F3B0CA72-3C0A-4EF9-85EA-7E789EA403BA}"/>
                  </a:ext>
                </a:extLst>
              </p:cNvPr>
              <p:cNvSpPr/>
              <p:nvPr/>
            </p:nvSpPr>
            <p:spPr>
              <a:xfrm>
                <a:off x="2374900" y="1881187"/>
                <a:ext cx="2089150" cy="1611313"/>
              </a:xfrm>
              <a:prstGeom prst="round2SameRect">
                <a:avLst>
                  <a:gd name="adj1" fmla="val 46103"/>
                  <a:gd name="adj2" fmla="val 12611"/>
                </a:avLst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26DE9D8A-DFF1-40BF-8EB6-86582EFD42F8}"/>
                  </a:ext>
                </a:extLst>
              </p:cNvPr>
              <p:cNvSpPr/>
              <p:nvPr/>
            </p:nvSpPr>
            <p:spPr>
              <a:xfrm>
                <a:off x="3098006" y="1484039"/>
                <a:ext cx="642938" cy="1535385"/>
              </a:xfrm>
              <a:custGeom>
                <a:avLst/>
                <a:gdLst>
                  <a:gd name="connsiteX0" fmla="*/ 193233 w 642938"/>
                  <a:gd name="connsiteY0" fmla="*/ 0 h 1535385"/>
                  <a:gd name="connsiteX1" fmla="*/ 449705 w 642938"/>
                  <a:gd name="connsiteY1" fmla="*/ 0 h 1535385"/>
                  <a:gd name="connsiteX2" fmla="*/ 552450 w 642938"/>
                  <a:gd name="connsiteY2" fmla="*/ 102745 h 1535385"/>
                  <a:gd name="connsiteX3" fmla="*/ 552450 w 642938"/>
                  <a:gd name="connsiteY3" fmla="*/ 389756 h 1535385"/>
                  <a:gd name="connsiteX4" fmla="*/ 550958 w 642938"/>
                  <a:gd name="connsiteY4" fmla="*/ 397148 h 1535385"/>
                  <a:gd name="connsiteX5" fmla="*/ 642938 w 642938"/>
                  <a:gd name="connsiteY5" fmla="*/ 397148 h 1535385"/>
                  <a:gd name="connsiteX6" fmla="*/ 642938 w 642938"/>
                  <a:gd name="connsiteY6" fmla="*/ 1213916 h 1535385"/>
                  <a:gd name="connsiteX7" fmla="*/ 321469 w 642938"/>
                  <a:gd name="connsiteY7" fmla="*/ 1535385 h 1535385"/>
                  <a:gd name="connsiteX8" fmla="*/ 0 w 642938"/>
                  <a:gd name="connsiteY8" fmla="*/ 1213916 h 1535385"/>
                  <a:gd name="connsiteX9" fmla="*/ 0 w 642938"/>
                  <a:gd name="connsiteY9" fmla="*/ 397148 h 1535385"/>
                  <a:gd name="connsiteX10" fmla="*/ 91980 w 642938"/>
                  <a:gd name="connsiteY10" fmla="*/ 397148 h 1535385"/>
                  <a:gd name="connsiteX11" fmla="*/ 90488 w 642938"/>
                  <a:gd name="connsiteY11" fmla="*/ 389756 h 1535385"/>
                  <a:gd name="connsiteX12" fmla="*/ 90488 w 642938"/>
                  <a:gd name="connsiteY12" fmla="*/ 102745 h 1535385"/>
                  <a:gd name="connsiteX13" fmla="*/ 193233 w 642938"/>
                  <a:gd name="connsiteY13" fmla="*/ 0 h 153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2938" h="1535385">
                    <a:moveTo>
                      <a:pt x="193233" y="0"/>
                    </a:moveTo>
                    <a:lnTo>
                      <a:pt x="449705" y="0"/>
                    </a:lnTo>
                    <a:cubicBezTo>
                      <a:pt x="506449" y="0"/>
                      <a:pt x="552450" y="46001"/>
                      <a:pt x="552450" y="102745"/>
                    </a:cubicBezTo>
                    <a:lnTo>
                      <a:pt x="552450" y="389756"/>
                    </a:lnTo>
                    <a:lnTo>
                      <a:pt x="550958" y="397148"/>
                    </a:lnTo>
                    <a:lnTo>
                      <a:pt x="642938" y="397148"/>
                    </a:lnTo>
                    <a:lnTo>
                      <a:pt x="642938" y="1213916"/>
                    </a:lnTo>
                    <a:cubicBezTo>
                      <a:pt x="642938" y="1391458"/>
                      <a:pt x="499011" y="1535385"/>
                      <a:pt x="321469" y="1535385"/>
                    </a:cubicBezTo>
                    <a:cubicBezTo>
                      <a:pt x="143927" y="1535385"/>
                      <a:pt x="0" y="1391458"/>
                      <a:pt x="0" y="1213916"/>
                    </a:cubicBezTo>
                    <a:lnTo>
                      <a:pt x="0" y="397148"/>
                    </a:lnTo>
                    <a:lnTo>
                      <a:pt x="91980" y="397148"/>
                    </a:lnTo>
                    <a:lnTo>
                      <a:pt x="90488" y="389756"/>
                    </a:lnTo>
                    <a:lnTo>
                      <a:pt x="90488" y="102745"/>
                    </a:lnTo>
                    <a:cubicBezTo>
                      <a:pt x="90488" y="46001"/>
                      <a:pt x="136489" y="0"/>
                      <a:pt x="193233" y="0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4" name="四角形: 上の 2 つの角を丸める 173">
                <a:extLst>
                  <a:ext uri="{FF2B5EF4-FFF2-40B4-BE49-F238E27FC236}">
                    <a16:creationId xmlns:a16="http://schemas.microsoft.com/office/drawing/2014/main" id="{2CC029D2-CE72-4A14-86BD-94F28D6917F9}"/>
                  </a:ext>
                </a:extLst>
              </p:cNvPr>
              <p:cNvSpPr/>
              <p:nvPr/>
            </p:nvSpPr>
            <p:spPr>
              <a:xfrm>
                <a:off x="1685925" y="3429000"/>
                <a:ext cx="3467100" cy="581025"/>
              </a:xfrm>
              <a:prstGeom prst="round2SameRect">
                <a:avLst>
                  <a:gd name="adj1" fmla="val 46103"/>
                  <a:gd name="adj2" fmla="val 50000"/>
                </a:avLst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784CDB11-6E14-4E29-894B-EBCFA3FA1AD2}"/>
                  </a:ext>
                </a:extLst>
              </p:cNvPr>
              <p:cNvSpPr/>
              <p:nvPr/>
            </p:nvSpPr>
            <p:spPr>
              <a:xfrm rot="5400000" flipH="1">
                <a:off x="3321781" y="2821322"/>
                <a:ext cx="200026" cy="614488"/>
              </a:xfrm>
              <a:custGeom>
                <a:avLst/>
                <a:gdLst>
                  <a:gd name="connsiteX0" fmla="*/ 190501 w 200026"/>
                  <a:gd name="connsiteY0" fmla="*/ 562100 h 614488"/>
                  <a:gd name="connsiteX1" fmla="*/ 96155 w 200026"/>
                  <a:gd name="connsiteY1" fmla="*/ 307244 h 614488"/>
                  <a:gd name="connsiteX2" fmla="*/ 190501 w 200026"/>
                  <a:gd name="connsiteY2" fmla="*/ 52388 h 614488"/>
                  <a:gd name="connsiteX3" fmla="*/ 66675 w 200026"/>
                  <a:gd name="connsiteY3" fmla="*/ 307244 h 614488"/>
                  <a:gd name="connsiteX4" fmla="*/ 190501 w 200026"/>
                  <a:gd name="connsiteY4" fmla="*/ 562100 h 614488"/>
                  <a:gd name="connsiteX5" fmla="*/ 190502 w 200026"/>
                  <a:gd name="connsiteY5" fmla="*/ 614488 h 614488"/>
                  <a:gd name="connsiteX6" fmla="*/ 32338 w 200026"/>
                  <a:gd name="connsiteY6" fmla="*/ 307244 h 614488"/>
                  <a:gd name="connsiteX7" fmla="*/ 190502 w 200026"/>
                  <a:gd name="connsiteY7" fmla="*/ 0 h 614488"/>
                  <a:gd name="connsiteX8" fmla="*/ 0 w 200026"/>
                  <a:gd name="connsiteY8" fmla="*/ 307244 h 614488"/>
                  <a:gd name="connsiteX9" fmla="*/ 190502 w 200026"/>
                  <a:gd name="connsiteY9" fmla="*/ 614488 h 614488"/>
                  <a:gd name="connsiteX10" fmla="*/ 200026 w 200026"/>
                  <a:gd name="connsiteY10" fmla="*/ 514475 h 614488"/>
                  <a:gd name="connsiteX11" fmla="*/ 160707 w 200026"/>
                  <a:gd name="connsiteY11" fmla="*/ 307244 h 614488"/>
                  <a:gd name="connsiteX12" fmla="*/ 200026 w 200026"/>
                  <a:gd name="connsiteY12" fmla="*/ 100013 h 614488"/>
                  <a:gd name="connsiteX13" fmla="*/ 128588 w 200026"/>
                  <a:gd name="connsiteY13" fmla="*/ 307244 h 614488"/>
                  <a:gd name="connsiteX14" fmla="*/ 200026 w 200026"/>
                  <a:gd name="connsiteY14" fmla="*/ 514475 h 61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026" h="614488">
                    <a:moveTo>
                      <a:pt x="190501" y="562100"/>
                    </a:moveTo>
                    <a:cubicBezTo>
                      <a:pt x="134771" y="530526"/>
                      <a:pt x="96155" y="426214"/>
                      <a:pt x="96155" y="307244"/>
                    </a:cubicBezTo>
                    <a:cubicBezTo>
                      <a:pt x="96155" y="188274"/>
                      <a:pt x="134770" y="83962"/>
                      <a:pt x="190501" y="52388"/>
                    </a:cubicBezTo>
                    <a:cubicBezTo>
                      <a:pt x="122114" y="52388"/>
                      <a:pt x="66675" y="166491"/>
                      <a:pt x="66675" y="307244"/>
                    </a:cubicBezTo>
                    <a:cubicBezTo>
                      <a:pt x="66675" y="447997"/>
                      <a:pt x="122114" y="562100"/>
                      <a:pt x="190501" y="562100"/>
                    </a:cubicBezTo>
                    <a:close/>
                    <a:moveTo>
                      <a:pt x="190502" y="614488"/>
                    </a:moveTo>
                    <a:cubicBezTo>
                      <a:pt x="98802" y="586817"/>
                      <a:pt x="32338" y="457705"/>
                      <a:pt x="32338" y="307244"/>
                    </a:cubicBezTo>
                    <a:cubicBezTo>
                      <a:pt x="32338" y="156783"/>
                      <a:pt x="98802" y="27672"/>
                      <a:pt x="190502" y="0"/>
                    </a:cubicBezTo>
                    <a:cubicBezTo>
                      <a:pt x="85291" y="0"/>
                      <a:pt x="0" y="137558"/>
                      <a:pt x="0" y="307244"/>
                    </a:cubicBezTo>
                    <a:cubicBezTo>
                      <a:pt x="0" y="476930"/>
                      <a:pt x="85291" y="614488"/>
                      <a:pt x="190502" y="614488"/>
                    </a:cubicBezTo>
                    <a:close/>
                    <a:moveTo>
                      <a:pt x="200026" y="514475"/>
                    </a:moveTo>
                    <a:cubicBezTo>
                      <a:pt x="175545" y="469505"/>
                      <a:pt x="160707" y="391302"/>
                      <a:pt x="160707" y="307244"/>
                    </a:cubicBezTo>
                    <a:cubicBezTo>
                      <a:pt x="160707" y="223186"/>
                      <a:pt x="175545" y="144983"/>
                      <a:pt x="200026" y="100013"/>
                    </a:cubicBezTo>
                    <a:cubicBezTo>
                      <a:pt x="160572" y="100013"/>
                      <a:pt x="128588" y="192793"/>
                      <a:pt x="128588" y="307244"/>
                    </a:cubicBezTo>
                    <a:cubicBezTo>
                      <a:pt x="128588" y="421695"/>
                      <a:pt x="160572" y="514475"/>
                      <a:pt x="200026" y="514475"/>
                    </a:cubicBezTo>
                    <a:close/>
                  </a:path>
                </a:pathLst>
              </a:cu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6" name="月 175">
                <a:extLst>
                  <a:ext uri="{FF2B5EF4-FFF2-40B4-BE49-F238E27FC236}">
                    <a16:creationId xmlns:a16="http://schemas.microsoft.com/office/drawing/2014/main" id="{0BD6E6CB-8FAD-4CC8-866C-692A1D2FC98C}"/>
                  </a:ext>
                </a:extLst>
              </p:cNvPr>
              <p:cNvSpPr/>
              <p:nvPr/>
            </p:nvSpPr>
            <p:spPr>
              <a:xfrm rot="3982713" flipH="1">
                <a:off x="3257328" y="2552964"/>
                <a:ext cx="45719" cy="323975"/>
              </a:xfrm>
              <a:prstGeom prst="moon">
                <a:avLst>
                  <a:gd name="adj" fmla="val 44960"/>
                </a:avLst>
              </a:pr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7" name="月 176">
                <a:extLst>
                  <a:ext uri="{FF2B5EF4-FFF2-40B4-BE49-F238E27FC236}">
                    <a16:creationId xmlns:a16="http://schemas.microsoft.com/office/drawing/2014/main" id="{5695F0DF-BB72-4D18-975A-54230A57F063}"/>
                  </a:ext>
                </a:extLst>
              </p:cNvPr>
              <p:cNvSpPr/>
              <p:nvPr/>
            </p:nvSpPr>
            <p:spPr>
              <a:xfrm rot="17617287">
                <a:off x="3545457" y="2552964"/>
                <a:ext cx="45719" cy="323975"/>
              </a:xfrm>
              <a:prstGeom prst="moon">
                <a:avLst>
                  <a:gd name="adj" fmla="val 44960"/>
                </a:avLst>
              </a:pr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8" name="四角形: 上の 2 つの角を丸める 177">
                <a:extLst>
                  <a:ext uri="{FF2B5EF4-FFF2-40B4-BE49-F238E27FC236}">
                    <a16:creationId xmlns:a16="http://schemas.microsoft.com/office/drawing/2014/main" id="{E0BAECC4-D82B-4B9A-8976-3107E51A3D4A}"/>
                  </a:ext>
                </a:extLst>
              </p:cNvPr>
              <p:cNvSpPr/>
              <p:nvPr/>
            </p:nvSpPr>
            <p:spPr>
              <a:xfrm>
                <a:off x="1490663" y="4010025"/>
                <a:ext cx="3838575" cy="87061"/>
              </a:xfrm>
              <a:prstGeom prst="round2SameRect">
                <a:avLst/>
              </a:prstGeom>
              <a:gradFill flip="none" rotWithShape="1">
                <a:gsLst>
                  <a:gs pos="100000">
                    <a:sysClr val="windowText" lastClr="000000">
                      <a:lumMod val="65000"/>
                      <a:lumOff val="3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  <a:gs pos="50000">
                    <a:sysClr val="window" lastClr="FFFFFF">
                      <a:lumMod val="50000"/>
                    </a:sysClr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9" name="四角形: 上の 2 つの角を丸める 178">
                <a:extLst>
                  <a:ext uri="{FF2B5EF4-FFF2-40B4-BE49-F238E27FC236}">
                    <a16:creationId xmlns:a16="http://schemas.microsoft.com/office/drawing/2014/main" id="{746BB598-A306-43C1-A445-3D90A489B000}"/>
                  </a:ext>
                </a:extLst>
              </p:cNvPr>
              <p:cNvSpPr/>
              <p:nvPr/>
            </p:nvSpPr>
            <p:spPr>
              <a:xfrm>
                <a:off x="1390651" y="4081236"/>
                <a:ext cx="4038600" cy="170116"/>
              </a:xfrm>
              <a:prstGeom prst="round2SameRect">
                <a:avLst/>
              </a:prstGeom>
              <a:gradFill flip="none" rotWithShape="1">
                <a:gsLst>
                  <a:gs pos="100000">
                    <a:sysClr val="windowText" lastClr="000000">
                      <a:lumMod val="65000"/>
                      <a:lumOff val="3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  <a:gs pos="50000">
                    <a:sysClr val="window" lastClr="FFFFFF">
                      <a:lumMod val="50000"/>
                    </a:sysClr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DC9515B0-8547-4B27-A7B9-2D41B96F7D64}"/>
                  </a:ext>
                </a:extLst>
              </p:cNvPr>
              <p:cNvSpPr/>
              <p:nvPr/>
            </p:nvSpPr>
            <p:spPr>
              <a:xfrm rot="21094582">
                <a:off x="2716429" y="2174979"/>
                <a:ext cx="224466" cy="967082"/>
              </a:xfrm>
              <a:custGeom>
                <a:avLst/>
                <a:gdLst>
                  <a:gd name="connsiteX0" fmla="*/ 224466 w 224466"/>
                  <a:gd name="connsiteY0" fmla="*/ 967079 h 967082"/>
                  <a:gd name="connsiteX1" fmla="*/ 224466 w 224466"/>
                  <a:gd name="connsiteY1" fmla="*/ 967080 h 967082"/>
                  <a:gd name="connsiteX2" fmla="*/ 224466 w 224466"/>
                  <a:gd name="connsiteY2" fmla="*/ 967082 h 967082"/>
                  <a:gd name="connsiteX3" fmla="*/ 146814 w 224466"/>
                  <a:gd name="connsiteY3" fmla="*/ 873734 h 967082"/>
                  <a:gd name="connsiteX4" fmla="*/ 146815 w 224466"/>
                  <a:gd name="connsiteY4" fmla="*/ 873735 h 967082"/>
                  <a:gd name="connsiteX5" fmla="*/ 146815 w 224466"/>
                  <a:gd name="connsiteY5" fmla="*/ 873737 h 967082"/>
                  <a:gd name="connsiteX6" fmla="*/ 224466 w 224466"/>
                  <a:gd name="connsiteY6" fmla="*/ 182616 h 967082"/>
                  <a:gd name="connsiteX7" fmla="*/ 193459 w 224466"/>
                  <a:gd name="connsiteY7" fmla="*/ 574849 h 967082"/>
                  <a:gd name="connsiteX8" fmla="*/ 201643 w 224466"/>
                  <a:gd name="connsiteY8" fmla="*/ 794114 h 967082"/>
                  <a:gd name="connsiteX9" fmla="*/ 224466 w 224466"/>
                  <a:gd name="connsiteY9" fmla="*/ 967079 h 967082"/>
                  <a:gd name="connsiteX10" fmla="*/ 200327 w 224466"/>
                  <a:gd name="connsiteY10" fmla="*/ 936257 h 967082"/>
                  <a:gd name="connsiteX11" fmla="*/ 162452 w 224466"/>
                  <a:gd name="connsiteY11" fmla="*/ 574848 h 967082"/>
                  <a:gd name="connsiteX12" fmla="*/ 224466 w 224466"/>
                  <a:gd name="connsiteY12" fmla="*/ 182616 h 967082"/>
                  <a:gd name="connsiteX13" fmla="*/ 146815 w 224466"/>
                  <a:gd name="connsiteY13" fmla="*/ 89271 h 967082"/>
                  <a:gd name="connsiteX14" fmla="*/ 115808 w 224466"/>
                  <a:gd name="connsiteY14" fmla="*/ 481504 h 967082"/>
                  <a:gd name="connsiteX15" fmla="*/ 123991 w 224466"/>
                  <a:gd name="connsiteY15" fmla="*/ 700769 h 967082"/>
                  <a:gd name="connsiteX16" fmla="*/ 146814 w 224466"/>
                  <a:gd name="connsiteY16" fmla="*/ 873734 h 967082"/>
                  <a:gd name="connsiteX17" fmla="*/ 122676 w 224466"/>
                  <a:gd name="connsiteY17" fmla="*/ 842911 h 967082"/>
                  <a:gd name="connsiteX18" fmla="*/ 84801 w 224466"/>
                  <a:gd name="connsiteY18" fmla="*/ 481503 h 967082"/>
                  <a:gd name="connsiteX19" fmla="*/ 146815 w 224466"/>
                  <a:gd name="connsiteY19" fmla="*/ 89271 h 967082"/>
                  <a:gd name="connsiteX20" fmla="*/ 79026 w 224466"/>
                  <a:gd name="connsiteY20" fmla="*/ 0 h 967082"/>
                  <a:gd name="connsiteX21" fmla="*/ 39513 w 224466"/>
                  <a:gd name="connsiteY21" fmla="*/ 430589 h 967082"/>
                  <a:gd name="connsiteX22" fmla="*/ 79026 w 224466"/>
                  <a:gd name="connsiteY22" fmla="*/ 861178 h 967082"/>
                  <a:gd name="connsiteX23" fmla="*/ 0 w 224466"/>
                  <a:gd name="connsiteY23" fmla="*/ 430589 h 967082"/>
                  <a:gd name="connsiteX24" fmla="*/ 79026 w 224466"/>
                  <a:gd name="connsiteY24" fmla="*/ 0 h 96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4466" h="967082">
                    <a:moveTo>
                      <a:pt x="224466" y="967079"/>
                    </a:moveTo>
                    <a:lnTo>
                      <a:pt x="224466" y="967080"/>
                    </a:lnTo>
                    <a:lnTo>
                      <a:pt x="224466" y="967082"/>
                    </a:lnTo>
                    <a:close/>
                    <a:moveTo>
                      <a:pt x="146814" y="873734"/>
                    </a:moveTo>
                    <a:lnTo>
                      <a:pt x="146815" y="873735"/>
                    </a:lnTo>
                    <a:lnTo>
                      <a:pt x="146815" y="873737"/>
                    </a:lnTo>
                    <a:close/>
                    <a:moveTo>
                      <a:pt x="224466" y="182616"/>
                    </a:moveTo>
                    <a:cubicBezTo>
                      <a:pt x="204946" y="275209"/>
                      <a:pt x="193459" y="420526"/>
                      <a:pt x="193459" y="574849"/>
                    </a:cubicBezTo>
                    <a:cubicBezTo>
                      <a:pt x="193459" y="652010"/>
                      <a:pt x="196331" y="726921"/>
                      <a:pt x="201643" y="794114"/>
                    </a:cubicBezTo>
                    <a:lnTo>
                      <a:pt x="224466" y="967079"/>
                    </a:lnTo>
                    <a:lnTo>
                      <a:pt x="200327" y="936257"/>
                    </a:lnTo>
                    <a:cubicBezTo>
                      <a:pt x="178070" y="876712"/>
                      <a:pt x="162452" y="737316"/>
                      <a:pt x="162452" y="574848"/>
                    </a:cubicBezTo>
                    <a:cubicBezTo>
                      <a:pt x="162452" y="358224"/>
                      <a:pt x="190217" y="182616"/>
                      <a:pt x="224466" y="182616"/>
                    </a:cubicBezTo>
                    <a:close/>
                    <a:moveTo>
                      <a:pt x="146815" y="89271"/>
                    </a:moveTo>
                    <a:cubicBezTo>
                      <a:pt x="127295" y="181864"/>
                      <a:pt x="115808" y="327181"/>
                      <a:pt x="115808" y="481504"/>
                    </a:cubicBezTo>
                    <a:cubicBezTo>
                      <a:pt x="115808" y="558665"/>
                      <a:pt x="118680" y="633575"/>
                      <a:pt x="123991" y="700769"/>
                    </a:cubicBezTo>
                    <a:lnTo>
                      <a:pt x="146814" y="873734"/>
                    </a:lnTo>
                    <a:lnTo>
                      <a:pt x="122676" y="842911"/>
                    </a:lnTo>
                    <a:cubicBezTo>
                      <a:pt x="100418" y="783367"/>
                      <a:pt x="84801" y="643971"/>
                      <a:pt x="84801" y="481503"/>
                    </a:cubicBezTo>
                    <a:cubicBezTo>
                      <a:pt x="84801" y="264879"/>
                      <a:pt x="112566" y="89271"/>
                      <a:pt x="146815" y="89271"/>
                    </a:cubicBezTo>
                    <a:close/>
                    <a:moveTo>
                      <a:pt x="79026" y="0"/>
                    </a:moveTo>
                    <a:cubicBezTo>
                      <a:pt x="54152" y="101648"/>
                      <a:pt x="39513" y="261175"/>
                      <a:pt x="39513" y="430589"/>
                    </a:cubicBezTo>
                    <a:cubicBezTo>
                      <a:pt x="39513" y="600003"/>
                      <a:pt x="54152" y="759530"/>
                      <a:pt x="79026" y="861178"/>
                    </a:cubicBezTo>
                    <a:cubicBezTo>
                      <a:pt x="35381" y="861178"/>
                      <a:pt x="0" y="668397"/>
                      <a:pt x="0" y="430589"/>
                    </a:cubicBezTo>
                    <a:cubicBezTo>
                      <a:pt x="0" y="192781"/>
                      <a:pt x="35381" y="0"/>
                      <a:pt x="79026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7753863B-1139-443B-AA47-5BDECF77E6DC}"/>
                  </a:ext>
                </a:extLst>
              </p:cNvPr>
              <p:cNvSpPr/>
              <p:nvPr/>
            </p:nvSpPr>
            <p:spPr>
              <a:xfrm rot="505418" flipH="1">
                <a:off x="3916841" y="2174980"/>
                <a:ext cx="224466" cy="967082"/>
              </a:xfrm>
              <a:custGeom>
                <a:avLst/>
                <a:gdLst>
                  <a:gd name="connsiteX0" fmla="*/ 224466 w 224466"/>
                  <a:gd name="connsiteY0" fmla="*/ 967079 h 967082"/>
                  <a:gd name="connsiteX1" fmla="*/ 224466 w 224466"/>
                  <a:gd name="connsiteY1" fmla="*/ 967080 h 967082"/>
                  <a:gd name="connsiteX2" fmla="*/ 224466 w 224466"/>
                  <a:gd name="connsiteY2" fmla="*/ 967082 h 967082"/>
                  <a:gd name="connsiteX3" fmla="*/ 146814 w 224466"/>
                  <a:gd name="connsiteY3" fmla="*/ 873734 h 967082"/>
                  <a:gd name="connsiteX4" fmla="*/ 146815 w 224466"/>
                  <a:gd name="connsiteY4" fmla="*/ 873735 h 967082"/>
                  <a:gd name="connsiteX5" fmla="*/ 146815 w 224466"/>
                  <a:gd name="connsiteY5" fmla="*/ 873737 h 967082"/>
                  <a:gd name="connsiteX6" fmla="*/ 224466 w 224466"/>
                  <a:gd name="connsiteY6" fmla="*/ 182616 h 967082"/>
                  <a:gd name="connsiteX7" fmla="*/ 193459 w 224466"/>
                  <a:gd name="connsiteY7" fmla="*/ 574849 h 967082"/>
                  <a:gd name="connsiteX8" fmla="*/ 201643 w 224466"/>
                  <a:gd name="connsiteY8" fmla="*/ 794114 h 967082"/>
                  <a:gd name="connsiteX9" fmla="*/ 224466 w 224466"/>
                  <a:gd name="connsiteY9" fmla="*/ 967079 h 967082"/>
                  <a:gd name="connsiteX10" fmla="*/ 200327 w 224466"/>
                  <a:gd name="connsiteY10" fmla="*/ 936257 h 967082"/>
                  <a:gd name="connsiteX11" fmla="*/ 162452 w 224466"/>
                  <a:gd name="connsiteY11" fmla="*/ 574848 h 967082"/>
                  <a:gd name="connsiteX12" fmla="*/ 224466 w 224466"/>
                  <a:gd name="connsiteY12" fmla="*/ 182616 h 967082"/>
                  <a:gd name="connsiteX13" fmla="*/ 146815 w 224466"/>
                  <a:gd name="connsiteY13" fmla="*/ 89271 h 967082"/>
                  <a:gd name="connsiteX14" fmla="*/ 115808 w 224466"/>
                  <a:gd name="connsiteY14" fmla="*/ 481504 h 967082"/>
                  <a:gd name="connsiteX15" fmla="*/ 123991 w 224466"/>
                  <a:gd name="connsiteY15" fmla="*/ 700769 h 967082"/>
                  <a:gd name="connsiteX16" fmla="*/ 146814 w 224466"/>
                  <a:gd name="connsiteY16" fmla="*/ 873734 h 967082"/>
                  <a:gd name="connsiteX17" fmla="*/ 122676 w 224466"/>
                  <a:gd name="connsiteY17" fmla="*/ 842911 h 967082"/>
                  <a:gd name="connsiteX18" fmla="*/ 84801 w 224466"/>
                  <a:gd name="connsiteY18" fmla="*/ 481503 h 967082"/>
                  <a:gd name="connsiteX19" fmla="*/ 146815 w 224466"/>
                  <a:gd name="connsiteY19" fmla="*/ 89271 h 967082"/>
                  <a:gd name="connsiteX20" fmla="*/ 79026 w 224466"/>
                  <a:gd name="connsiteY20" fmla="*/ 0 h 967082"/>
                  <a:gd name="connsiteX21" fmla="*/ 39513 w 224466"/>
                  <a:gd name="connsiteY21" fmla="*/ 430589 h 967082"/>
                  <a:gd name="connsiteX22" fmla="*/ 79026 w 224466"/>
                  <a:gd name="connsiteY22" fmla="*/ 861178 h 967082"/>
                  <a:gd name="connsiteX23" fmla="*/ 0 w 224466"/>
                  <a:gd name="connsiteY23" fmla="*/ 430589 h 967082"/>
                  <a:gd name="connsiteX24" fmla="*/ 79026 w 224466"/>
                  <a:gd name="connsiteY24" fmla="*/ 0 h 96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4466" h="967082">
                    <a:moveTo>
                      <a:pt x="224466" y="967079"/>
                    </a:moveTo>
                    <a:lnTo>
                      <a:pt x="224466" y="967080"/>
                    </a:lnTo>
                    <a:lnTo>
                      <a:pt x="224466" y="967082"/>
                    </a:lnTo>
                    <a:close/>
                    <a:moveTo>
                      <a:pt x="146814" y="873734"/>
                    </a:moveTo>
                    <a:lnTo>
                      <a:pt x="146815" y="873735"/>
                    </a:lnTo>
                    <a:lnTo>
                      <a:pt x="146815" y="873737"/>
                    </a:lnTo>
                    <a:close/>
                    <a:moveTo>
                      <a:pt x="224466" y="182616"/>
                    </a:moveTo>
                    <a:cubicBezTo>
                      <a:pt x="204946" y="275209"/>
                      <a:pt x="193459" y="420526"/>
                      <a:pt x="193459" y="574849"/>
                    </a:cubicBezTo>
                    <a:cubicBezTo>
                      <a:pt x="193459" y="652010"/>
                      <a:pt x="196331" y="726921"/>
                      <a:pt x="201643" y="794114"/>
                    </a:cubicBezTo>
                    <a:lnTo>
                      <a:pt x="224466" y="967079"/>
                    </a:lnTo>
                    <a:lnTo>
                      <a:pt x="200327" y="936257"/>
                    </a:lnTo>
                    <a:cubicBezTo>
                      <a:pt x="178070" y="876712"/>
                      <a:pt x="162452" y="737316"/>
                      <a:pt x="162452" y="574848"/>
                    </a:cubicBezTo>
                    <a:cubicBezTo>
                      <a:pt x="162452" y="358224"/>
                      <a:pt x="190217" y="182616"/>
                      <a:pt x="224466" y="182616"/>
                    </a:cubicBezTo>
                    <a:close/>
                    <a:moveTo>
                      <a:pt x="146815" y="89271"/>
                    </a:moveTo>
                    <a:cubicBezTo>
                      <a:pt x="127295" y="181864"/>
                      <a:pt x="115808" y="327181"/>
                      <a:pt x="115808" y="481504"/>
                    </a:cubicBezTo>
                    <a:cubicBezTo>
                      <a:pt x="115808" y="558665"/>
                      <a:pt x="118680" y="633575"/>
                      <a:pt x="123991" y="700769"/>
                    </a:cubicBezTo>
                    <a:lnTo>
                      <a:pt x="146814" y="873734"/>
                    </a:lnTo>
                    <a:lnTo>
                      <a:pt x="122676" y="842911"/>
                    </a:lnTo>
                    <a:cubicBezTo>
                      <a:pt x="100418" y="783367"/>
                      <a:pt x="84801" y="643971"/>
                      <a:pt x="84801" y="481503"/>
                    </a:cubicBezTo>
                    <a:cubicBezTo>
                      <a:pt x="84801" y="264879"/>
                      <a:pt x="112566" y="89271"/>
                      <a:pt x="146815" y="89271"/>
                    </a:cubicBezTo>
                    <a:close/>
                    <a:moveTo>
                      <a:pt x="79026" y="0"/>
                    </a:moveTo>
                    <a:cubicBezTo>
                      <a:pt x="54152" y="101648"/>
                      <a:pt x="39513" y="261175"/>
                      <a:pt x="39513" y="430589"/>
                    </a:cubicBezTo>
                    <a:cubicBezTo>
                      <a:pt x="39513" y="600003"/>
                      <a:pt x="54152" y="759530"/>
                      <a:pt x="79026" y="861178"/>
                    </a:cubicBezTo>
                    <a:cubicBezTo>
                      <a:pt x="35381" y="861178"/>
                      <a:pt x="0" y="668397"/>
                      <a:pt x="0" y="430589"/>
                    </a:cubicBezTo>
                    <a:cubicBezTo>
                      <a:pt x="0" y="192781"/>
                      <a:pt x="35381" y="0"/>
                      <a:pt x="79026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82" name="グループ化 181">
                <a:extLst>
                  <a:ext uri="{FF2B5EF4-FFF2-40B4-BE49-F238E27FC236}">
                    <a16:creationId xmlns:a16="http://schemas.microsoft.com/office/drawing/2014/main" id="{61CDBFF9-78F9-4DF2-905D-D6D5F05028EA}"/>
                  </a:ext>
                </a:extLst>
              </p:cNvPr>
              <p:cNvGrpSpPr/>
              <p:nvPr/>
            </p:nvGrpSpPr>
            <p:grpSpPr>
              <a:xfrm>
                <a:off x="2374901" y="2175842"/>
                <a:ext cx="2089149" cy="1290808"/>
                <a:chOff x="6273801" y="2175842"/>
                <a:chExt cx="2089149" cy="1290808"/>
              </a:xfr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</p:grpSpPr>
            <p:sp>
              <p:nvSpPr>
                <p:cNvPr id="230" name="フリーフォーム: 図形 229">
                  <a:extLst>
                    <a:ext uri="{FF2B5EF4-FFF2-40B4-BE49-F238E27FC236}">
                      <a16:creationId xmlns:a16="http://schemas.microsoft.com/office/drawing/2014/main" id="{38883D14-3D86-4CA8-A990-DFEEFD4ACAB4}"/>
                    </a:ext>
                  </a:extLst>
                </p:cNvPr>
                <p:cNvSpPr/>
                <p:nvPr/>
              </p:nvSpPr>
              <p:spPr>
                <a:xfrm>
                  <a:off x="6273801" y="2175842"/>
                  <a:ext cx="772375" cy="1257522"/>
                </a:xfrm>
                <a:custGeom>
                  <a:avLst/>
                  <a:gdLst>
                    <a:gd name="connsiteX0" fmla="*/ 153987 w 772375"/>
                    <a:gd name="connsiteY0" fmla="*/ 0 h 1257522"/>
                    <a:gd name="connsiteX1" fmla="*/ 153987 w 772375"/>
                    <a:gd name="connsiteY1" fmla="*/ 261361 h 1257522"/>
                    <a:gd name="connsiteX2" fmla="*/ 710031 w 772375"/>
                    <a:gd name="connsiteY2" fmla="*/ 1017157 h 1257522"/>
                    <a:gd name="connsiteX3" fmla="*/ 772375 w 772375"/>
                    <a:gd name="connsiteY3" fmla="*/ 1033188 h 1257522"/>
                    <a:gd name="connsiteX4" fmla="*/ 613485 w 772375"/>
                    <a:gd name="connsiteY4" fmla="*/ 1257522 h 1257522"/>
                    <a:gd name="connsiteX5" fmla="*/ 404024 w 772375"/>
                    <a:gd name="connsiteY5" fmla="*/ 1257522 h 1257522"/>
                    <a:gd name="connsiteX6" fmla="*/ 20049 w 772375"/>
                    <a:gd name="connsiteY6" fmla="*/ 1003006 h 1257522"/>
                    <a:gd name="connsiteX7" fmla="*/ 0 w 772375"/>
                    <a:gd name="connsiteY7" fmla="*/ 938421 h 1257522"/>
                    <a:gd name="connsiteX8" fmla="*/ 0 w 772375"/>
                    <a:gd name="connsiteY8" fmla="*/ 448209 h 1257522"/>
                    <a:gd name="connsiteX9" fmla="*/ 126870 w 772375"/>
                    <a:gd name="connsiteY9" fmla="*/ 32867 h 1257522"/>
                    <a:gd name="connsiteX10" fmla="*/ 153987 w 772375"/>
                    <a:gd name="connsiteY10" fmla="*/ 0 h 1257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2375" h="1257522">
                      <a:moveTo>
                        <a:pt x="153987" y="0"/>
                      </a:moveTo>
                      <a:lnTo>
                        <a:pt x="153987" y="261361"/>
                      </a:lnTo>
                      <a:cubicBezTo>
                        <a:pt x="153987" y="616476"/>
                        <a:pt x="387888" y="916960"/>
                        <a:pt x="710031" y="1017157"/>
                      </a:cubicBezTo>
                      <a:lnTo>
                        <a:pt x="772375" y="1033188"/>
                      </a:lnTo>
                      <a:lnTo>
                        <a:pt x="613485" y="1257522"/>
                      </a:lnTo>
                      <a:lnTo>
                        <a:pt x="404024" y="1257522"/>
                      </a:lnTo>
                      <a:cubicBezTo>
                        <a:pt x="231412" y="1257522"/>
                        <a:pt x="83311" y="1152574"/>
                        <a:pt x="20049" y="1003006"/>
                      </a:cubicBezTo>
                      <a:lnTo>
                        <a:pt x="0" y="938421"/>
                      </a:lnTo>
                      <a:lnTo>
                        <a:pt x="0" y="448209"/>
                      </a:lnTo>
                      <a:cubicBezTo>
                        <a:pt x="0" y="294357"/>
                        <a:pt x="46771" y="151429"/>
                        <a:pt x="126870" y="32867"/>
                      </a:cubicBezTo>
                      <a:lnTo>
                        <a:pt x="153987" y="0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1" name="フリーフォーム: 図形 230">
                  <a:extLst>
                    <a:ext uri="{FF2B5EF4-FFF2-40B4-BE49-F238E27FC236}">
                      <a16:creationId xmlns:a16="http://schemas.microsoft.com/office/drawing/2014/main" id="{978F3284-9A41-4933-BBF5-4B54FD99D3A7}"/>
                    </a:ext>
                  </a:extLst>
                </p:cNvPr>
                <p:cNvSpPr/>
                <p:nvPr/>
              </p:nvSpPr>
              <p:spPr>
                <a:xfrm>
                  <a:off x="7590576" y="2175842"/>
                  <a:ext cx="772374" cy="1257522"/>
                </a:xfrm>
                <a:custGeom>
                  <a:avLst/>
                  <a:gdLst>
                    <a:gd name="connsiteX0" fmla="*/ 618387 w 772374"/>
                    <a:gd name="connsiteY0" fmla="*/ 0 h 1257522"/>
                    <a:gd name="connsiteX1" fmla="*/ 645505 w 772374"/>
                    <a:gd name="connsiteY1" fmla="*/ 32867 h 1257522"/>
                    <a:gd name="connsiteX2" fmla="*/ 772374 w 772374"/>
                    <a:gd name="connsiteY2" fmla="*/ 448209 h 1257522"/>
                    <a:gd name="connsiteX3" fmla="*/ 772374 w 772374"/>
                    <a:gd name="connsiteY3" fmla="*/ 938421 h 1257522"/>
                    <a:gd name="connsiteX4" fmla="*/ 752326 w 772374"/>
                    <a:gd name="connsiteY4" fmla="*/ 1003006 h 1257522"/>
                    <a:gd name="connsiteX5" fmla="*/ 368350 w 772374"/>
                    <a:gd name="connsiteY5" fmla="*/ 1257522 h 1257522"/>
                    <a:gd name="connsiteX6" fmla="*/ 158889 w 772374"/>
                    <a:gd name="connsiteY6" fmla="*/ 1257522 h 1257522"/>
                    <a:gd name="connsiteX7" fmla="*/ 0 w 772374"/>
                    <a:gd name="connsiteY7" fmla="*/ 1033188 h 1257522"/>
                    <a:gd name="connsiteX8" fmla="*/ 62343 w 772374"/>
                    <a:gd name="connsiteY8" fmla="*/ 1017157 h 1257522"/>
                    <a:gd name="connsiteX9" fmla="*/ 618387 w 772374"/>
                    <a:gd name="connsiteY9" fmla="*/ 261361 h 1257522"/>
                    <a:gd name="connsiteX10" fmla="*/ 618387 w 772374"/>
                    <a:gd name="connsiteY10" fmla="*/ 0 h 1257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2374" h="1257522">
                      <a:moveTo>
                        <a:pt x="618387" y="0"/>
                      </a:moveTo>
                      <a:lnTo>
                        <a:pt x="645505" y="32867"/>
                      </a:lnTo>
                      <a:cubicBezTo>
                        <a:pt x="725603" y="151429"/>
                        <a:pt x="772374" y="294357"/>
                        <a:pt x="772374" y="448209"/>
                      </a:cubicBezTo>
                      <a:lnTo>
                        <a:pt x="772374" y="938421"/>
                      </a:lnTo>
                      <a:lnTo>
                        <a:pt x="752326" y="1003006"/>
                      </a:lnTo>
                      <a:cubicBezTo>
                        <a:pt x="689064" y="1152574"/>
                        <a:pt x="540963" y="1257522"/>
                        <a:pt x="368350" y="1257522"/>
                      </a:cubicBezTo>
                      <a:lnTo>
                        <a:pt x="158889" y="1257522"/>
                      </a:lnTo>
                      <a:lnTo>
                        <a:pt x="0" y="1033188"/>
                      </a:lnTo>
                      <a:lnTo>
                        <a:pt x="62343" y="1017157"/>
                      </a:lnTo>
                      <a:cubicBezTo>
                        <a:pt x="384487" y="916960"/>
                        <a:pt x="618387" y="616476"/>
                        <a:pt x="618387" y="261361"/>
                      </a:cubicBezTo>
                      <a:lnTo>
                        <a:pt x="618387" y="0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2" name="楕円 231">
                  <a:extLst>
                    <a:ext uri="{FF2B5EF4-FFF2-40B4-BE49-F238E27FC236}">
                      <a16:creationId xmlns:a16="http://schemas.microsoft.com/office/drawing/2014/main" id="{AD5601D6-E35A-44BF-9FA2-9C788BC11737}"/>
                    </a:ext>
                  </a:extLst>
                </p:cNvPr>
                <p:cNvSpPr/>
                <p:nvPr/>
              </p:nvSpPr>
              <p:spPr>
                <a:xfrm rot="19329447">
                  <a:off x="7618919" y="3184522"/>
                  <a:ext cx="94090" cy="28212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3" name="楕円 232">
                  <a:extLst>
                    <a:ext uri="{FF2B5EF4-FFF2-40B4-BE49-F238E27FC236}">
                      <a16:creationId xmlns:a16="http://schemas.microsoft.com/office/drawing/2014/main" id="{B54203E1-3D28-4B36-BC4A-C91AA1314618}"/>
                    </a:ext>
                  </a:extLst>
                </p:cNvPr>
                <p:cNvSpPr/>
                <p:nvPr/>
              </p:nvSpPr>
              <p:spPr>
                <a:xfrm rot="2270553" flipH="1">
                  <a:off x="6923744" y="3184522"/>
                  <a:ext cx="94090" cy="28212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234" name="グループ化 233">
                  <a:extLst>
                    <a:ext uri="{FF2B5EF4-FFF2-40B4-BE49-F238E27FC236}">
                      <a16:creationId xmlns:a16="http://schemas.microsoft.com/office/drawing/2014/main" id="{1ED564F0-39F9-44B9-9E45-4A6C43644391}"/>
                    </a:ext>
                  </a:extLst>
                </p:cNvPr>
                <p:cNvGrpSpPr/>
                <p:nvPr/>
              </p:nvGrpSpPr>
              <p:grpSpPr>
                <a:xfrm>
                  <a:off x="6947834" y="3183907"/>
                  <a:ext cx="744500" cy="265698"/>
                  <a:chOff x="6947834" y="3223569"/>
                  <a:chExt cx="744500" cy="204033"/>
                </a:xfrm>
                <a:grpFill/>
              </p:grpSpPr>
              <p:sp>
                <p:nvSpPr>
                  <p:cNvPr id="235" name="フリーフォーム: 図形 234">
                    <a:extLst>
                      <a:ext uri="{FF2B5EF4-FFF2-40B4-BE49-F238E27FC236}">
                        <a16:creationId xmlns:a16="http://schemas.microsoft.com/office/drawing/2014/main" id="{E47A4C7E-33A3-4B29-86A0-166C2AD4C3A8}"/>
                      </a:ext>
                    </a:extLst>
                  </p:cNvPr>
                  <p:cNvSpPr/>
                  <p:nvPr/>
                </p:nvSpPr>
                <p:spPr>
                  <a:xfrm rot="17100000">
                    <a:off x="7037984" y="3133420"/>
                    <a:ext cx="204032" cy="384331"/>
                  </a:xfrm>
                  <a:custGeom>
                    <a:avLst/>
                    <a:gdLst>
                      <a:gd name="connsiteX0" fmla="*/ 211306 w 279938"/>
                      <a:gd name="connsiteY0" fmla="*/ 143149 h 483173"/>
                      <a:gd name="connsiteX1" fmla="*/ 242965 w 279938"/>
                      <a:gd name="connsiteY1" fmla="*/ 261303 h 483173"/>
                      <a:gd name="connsiteX2" fmla="*/ 242965 w 279938"/>
                      <a:gd name="connsiteY2" fmla="*/ 261303 h 483173"/>
                      <a:gd name="connsiteX3" fmla="*/ 278556 w 279938"/>
                      <a:gd name="connsiteY3" fmla="*/ 394131 h 483173"/>
                      <a:gd name="connsiteX4" fmla="*/ 250071 w 279938"/>
                      <a:gd name="connsiteY4" fmla="*/ 443467 h 483173"/>
                      <a:gd name="connsiteX5" fmla="*/ 200735 w 279938"/>
                      <a:gd name="connsiteY5" fmla="*/ 414983 h 483173"/>
                      <a:gd name="connsiteX6" fmla="*/ 165144 w 279938"/>
                      <a:gd name="connsiteY6" fmla="*/ 282155 h 483173"/>
                      <a:gd name="connsiteX7" fmla="*/ 98540 w 279938"/>
                      <a:gd name="connsiteY7" fmla="*/ 300001 h 483173"/>
                      <a:gd name="connsiteX8" fmla="*/ 128738 w 279938"/>
                      <a:gd name="connsiteY8" fmla="*/ 412704 h 483173"/>
                      <a:gd name="connsiteX9" fmla="*/ 155166 w 279938"/>
                      <a:gd name="connsiteY9" fmla="*/ 405623 h 483173"/>
                      <a:gd name="connsiteX10" fmla="*/ 194566 w 279938"/>
                      <a:gd name="connsiteY10" fmla="*/ 428370 h 483173"/>
                      <a:gd name="connsiteX11" fmla="*/ 171818 w 279938"/>
                      <a:gd name="connsiteY11" fmla="*/ 467770 h 483173"/>
                      <a:gd name="connsiteX12" fmla="*/ 118455 w 279938"/>
                      <a:gd name="connsiteY12" fmla="*/ 482069 h 483173"/>
                      <a:gd name="connsiteX13" fmla="*/ 94044 w 279938"/>
                      <a:gd name="connsiteY13" fmla="*/ 478856 h 483173"/>
                      <a:gd name="connsiteX14" fmla="*/ 92473 w 279938"/>
                      <a:gd name="connsiteY14" fmla="*/ 476808 h 483173"/>
                      <a:gd name="connsiteX15" fmla="*/ 91263 w 279938"/>
                      <a:gd name="connsiteY15" fmla="*/ 476649 h 483173"/>
                      <a:gd name="connsiteX16" fmla="*/ 76866 w 279938"/>
                      <a:gd name="connsiteY16" fmla="*/ 457886 h 483173"/>
                      <a:gd name="connsiteX17" fmla="*/ 38846 w 279938"/>
                      <a:gd name="connsiteY17" fmla="*/ 315996 h 483173"/>
                      <a:gd name="connsiteX18" fmla="*/ 35347 w 279938"/>
                      <a:gd name="connsiteY18" fmla="*/ 316934 h 483173"/>
                      <a:gd name="connsiteX19" fmla="*/ 3688 w 279938"/>
                      <a:gd name="connsiteY19" fmla="*/ 198780 h 483173"/>
                      <a:gd name="connsiteX20" fmla="*/ 41460 w 279938"/>
                      <a:gd name="connsiteY20" fmla="*/ 86140 h 483173"/>
                      <a:gd name="connsiteX21" fmla="*/ 42847 w 279938"/>
                      <a:gd name="connsiteY21" fmla="*/ 85451 h 483173"/>
                      <a:gd name="connsiteX22" fmla="*/ 64210 w 279938"/>
                      <a:gd name="connsiteY22" fmla="*/ 0 h 483173"/>
                      <a:gd name="connsiteX23" fmla="*/ 166849 w 279938"/>
                      <a:gd name="connsiteY23" fmla="*/ 0 h 483173"/>
                      <a:gd name="connsiteX24" fmla="*/ 193851 w 279938"/>
                      <a:gd name="connsiteY24" fmla="*/ 108008 h 483173"/>
                      <a:gd name="connsiteX0" fmla="*/ 211306 w 279938"/>
                      <a:gd name="connsiteY0" fmla="*/ 178884 h 518908"/>
                      <a:gd name="connsiteX1" fmla="*/ 242965 w 279938"/>
                      <a:gd name="connsiteY1" fmla="*/ 297038 h 518908"/>
                      <a:gd name="connsiteX2" fmla="*/ 242965 w 279938"/>
                      <a:gd name="connsiteY2" fmla="*/ 297038 h 518908"/>
                      <a:gd name="connsiteX3" fmla="*/ 278556 w 279938"/>
                      <a:gd name="connsiteY3" fmla="*/ 429866 h 518908"/>
                      <a:gd name="connsiteX4" fmla="*/ 250071 w 279938"/>
                      <a:gd name="connsiteY4" fmla="*/ 479202 h 518908"/>
                      <a:gd name="connsiteX5" fmla="*/ 200735 w 279938"/>
                      <a:gd name="connsiteY5" fmla="*/ 450718 h 518908"/>
                      <a:gd name="connsiteX6" fmla="*/ 165144 w 279938"/>
                      <a:gd name="connsiteY6" fmla="*/ 317890 h 518908"/>
                      <a:gd name="connsiteX7" fmla="*/ 98540 w 279938"/>
                      <a:gd name="connsiteY7" fmla="*/ 335736 h 518908"/>
                      <a:gd name="connsiteX8" fmla="*/ 128738 w 279938"/>
                      <a:gd name="connsiteY8" fmla="*/ 448439 h 518908"/>
                      <a:gd name="connsiteX9" fmla="*/ 155166 w 279938"/>
                      <a:gd name="connsiteY9" fmla="*/ 441358 h 518908"/>
                      <a:gd name="connsiteX10" fmla="*/ 194566 w 279938"/>
                      <a:gd name="connsiteY10" fmla="*/ 464105 h 518908"/>
                      <a:gd name="connsiteX11" fmla="*/ 171818 w 279938"/>
                      <a:gd name="connsiteY11" fmla="*/ 503505 h 518908"/>
                      <a:gd name="connsiteX12" fmla="*/ 118455 w 279938"/>
                      <a:gd name="connsiteY12" fmla="*/ 517804 h 518908"/>
                      <a:gd name="connsiteX13" fmla="*/ 94044 w 279938"/>
                      <a:gd name="connsiteY13" fmla="*/ 514591 h 518908"/>
                      <a:gd name="connsiteX14" fmla="*/ 92473 w 279938"/>
                      <a:gd name="connsiteY14" fmla="*/ 512543 h 518908"/>
                      <a:gd name="connsiteX15" fmla="*/ 91263 w 279938"/>
                      <a:gd name="connsiteY15" fmla="*/ 512384 h 518908"/>
                      <a:gd name="connsiteX16" fmla="*/ 76866 w 279938"/>
                      <a:gd name="connsiteY16" fmla="*/ 493621 h 518908"/>
                      <a:gd name="connsiteX17" fmla="*/ 38846 w 279938"/>
                      <a:gd name="connsiteY17" fmla="*/ 351731 h 518908"/>
                      <a:gd name="connsiteX18" fmla="*/ 35347 w 279938"/>
                      <a:gd name="connsiteY18" fmla="*/ 352669 h 518908"/>
                      <a:gd name="connsiteX19" fmla="*/ 3688 w 279938"/>
                      <a:gd name="connsiteY19" fmla="*/ 234515 h 518908"/>
                      <a:gd name="connsiteX20" fmla="*/ 41460 w 279938"/>
                      <a:gd name="connsiteY20" fmla="*/ 121875 h 518908"/>
                      <a:gd name="connsiteX21" fmla="*/ 42847 w 279938"/>
                      <a:gd name="connsiteY21" fmla="*/ 121186 h 518908"/>
                      <a:gd name="connsiteX22" fmla="*/ 59566 w 279938"/>
                      <a:gd name="connsiteY22" fmla="*/ 0 h 518908"/>
                      <a:gd name="connsiteX23" fmla="*/ 166849 w 279938"/>
                      <a:gd name="connsiteY23" fmla="*/ 35735 h 518908"/>
                      <a:gd name="connsiteX24" fmla="*/ 193851 w 279938"/>
                      <a:gd name="connsiteY24" fmla="*/ 143743 h 518908"/>
                      <a:gd name="connsiteX25" fmla="*/ 211306 w 279938"/>
                      <a:gd name="connsiteY25" fmla="*/ 178884 h 518908"/>
                      <a:gd name="connsiteX0" fmla="*/ 211306 w 279938"/>
                      <a:gd name="connsiteY0" fmla="*/ 178884 h 518908"/>
                      <a:gd name="connsiteX1" fmla="*/ 242965 w 279938"/>
                      <a:gd name="connsiteY1" fmla="*/ 297038 h 518908"/>
                      <a:gd name="connsiteX2" fmla="*/ 242965 w 279938"/>
                      <a:gd name="connsiteY2" fmla="*/ 297038 h 518908"/>
                      <a:gd name="connsiteX3" fmla="*/ 278556 w 279938"/>
                      <a:gd name="connsiteY3" fmla="*/ 429866 h 518908"/>
                      <a:gd name="connsiteX4" fmla="*/ 250071 w 279938"/>
                      <a:gd name="connsiteY4" fmla="*/ 479202 h 518908"/>
                      <a:gd name="connsiteX5" fmla="*/ 200735 w 279938"/>
                      <a:gd name="connsiteY5" fmla="*/ 450718 h 518908"/>
                      <a:gd name="connsiteX6" fmla="*/ 165144 w 279938"/>
                      <a:gd name="connsiteY6" fmla="*/ 317890 h 518908"/>
                      <a:gd name="connsiteX7" fmla="*/ 98540 w 279938"/>
                      <a:gd name="connsiteY7" fmla="*/ 335736 h 518908"/>
                      <a:gd name="connsiteX8" fmla="*/ 128738 w 279938"/>
                      <a:gd name="connsiteY8" fmla="*/ 448439 h 518908"/>
                      <a:gd name="connsiteX9" fmla="*/ 155166 w 279938"/>
                      <a:gd name="connsiteY9" fmla="*/ 441358 h 518908"/>
                      <a:gd name="connsiteX10" fmla="*/ 194566 w 279938"/>
                      <a:gd name="connsiteY10" fmla="*/ 464105 h 518908"/>
                      <a:gd name="connsiteX11" fmla="*/ 171818 w 279938"/>
                      <a:gd name="connsiteY11" fmla="*/ 503505 h 518908"/>
                      <a:gd name="connsiteX12" fmla="*/ 118455 w 279938"/>
                      <a:gd name="connsiteY12" fmla="*/ 517804 h 518908"/>
                      <a:gd name="connsiteX13" fmla="*/ 94044 w 279938"/>
                      <a:gd name="connsiteY13" fmla="*/ 514591 h 518908"/>
                      <a:gd name="connsiteX14" fmla="*/ 92473 w 279938"/>
                      <a:gd name="connsiteY14" fmla="*/ 512543 h 518908"/>
                      <a:gd name="connsiteX15" fmla="*/ 91263 w 279938"/>
                      <a:gd name="connsiteY15" fmla="*/ 512384 h 518908"/>
                      <a:gd name="connsiteX16" fmla="*/ 76866 w 279938"/>
                      <a:gd name="connsiteY16" fmla="*/ 493621 h 518908"/>
                      <a:gd name="connsiteX17" fmla="*/ 38846 w 279938"/>
                      <a:gd name="connsiteY17" fmla="*/ 351731 h 518908"/>
                      <a:gd name="connsiteX18" fmla="*/ 35347 w 279938"/>
                      <a:gd name="connsiteY18" fmla="*/ 352669 h 518908"/>
                      <a:gd name="connsiteX19" fmla="*/ 3688 w 279938"/>
                      <a:gd name="connsiteY19" fmla="*/ 234515 h 518908"/>
                      <a:gd name="connsiteX20" fmla="*/ 41460 w 279938"/>
                      <a:gd name="connsiteY20" fmla="*/ 121875 h 518908"/>
                      <a:gd name="connsiteX21" fmla="*/ 42847 w 279938"/>
                      <a:gd name="connsiteY21" fmla="*/ 121186 h 518908"/>
                      <a:gd name="connsiteX22" fmla="*/ 59566 w 279938"/>
                      <a:gd name="connsiteY22" fmla="*/ 0 h 518908"/>
                      <a:gd name="connsiteX23" fmla="*/ 166849 w 279938"/>
                      <a:gd name="connsiteY23" fmla="*/ 35735 h 518908"/>
                      <a:gd name="connsiteX24" fmla="*/ 193851 w 279938"/>
                      <a:gd name="connsiteY24" fmla="*/ 143743 h 518908"/>
                      <a:gd name="connsiteX25" fmla="*/ 211306 w 279938"/>
                      <a:gd name="connsiteY25" fmla="*/ 178884 h 518908"/>
                      <a:gd name="connsiteX0" fmla="*/ 211306 w 279938"/>
                      <a:gd name="connsiteY0" fmla="*/ 178884 h 518908"/>
                      <a:gd name="connsiteX1" fmla="*/ 242965 w 279938"/>
                      <a:gd name="connsiteY1" fmla="*/ 297038 h 518908"/>
                      <a:gd name="connsiteX2" fmla="*/ 242965 w 279938"/>
                      <a:gd name="connsiteY2" fmla="*/ 297038 h 518908"/>
                      <a:gd name="connsiteX3" fmla="*/ 278556 w 279938"/>
                      <a:gd name="connsiteY3" fmla="*/ 429866 h 518908"/>
                      <a:gd name="connsiteX4" fmla="*/ 250071 w 279938"/>
                      <a:gd name="connsiteY4" fmla="*/ 479202 h 518908"/>
                      <a:gd name="connsiteX5" fmla="*/ 200735 w 279938"/>
                      <a:gd name="connsiteY5" fmla="*/ 450718 h 518908"/>
                      <a:gd name="connsiteX6" fmla="*/ 165144 w 279938"/>
                      <a:gd name="connsiteY6" fmla="*/ 317890 h 518908"/>
                      <a:gd name="connsiteX7" fmla="*/ 98540 w 279938"/>
                      <a:gd name="connsiteY7" fmla="*/ 335736 h 518908"/>
                      <a:gd name="connsiteX8" fmla="*/ 128738 w 279938"/>
                      <a:gd name="connsiteY8" fmla="*/ 448439 h 518908"/>
                      <a:gd name="connsiteX9" fmla="*/ 155166 w 279938"/>
                      <a:gd name="connsiteY9" fmla="*/ 441358 h 518908"/>
                      <a:gd name="connsiteX10" fmla="*/ 194566 w 279938"/>
                      <a:gd name="connsiteY10" fmla="*/ 464105 h 518908"/>
                      <a:gd name="connsiteX11" fmla="*/ 171818 w 279938"/>
                      <a:gd name="connsiteY11" fmla="*/ 503505 h 518908"/>
                      <a:gd name="connsiteX12" fmla="*/ 118455 w 279938"/>
                      <a:gd name="connsiteY12" fmla="*/ 517804 h 518908"/>
                      <a:gd name="connsiteX13" fmla="*/ 94044 w 279938"/>
                      <a:gd name="connsiteY13" fmla="*/ 514591 h 518908"/>
                      <a:gd name="connsiteX14" fmla="*/ 92473 w 279938"/>
                      <a:gd name="connsiteY14" fmla="*/ 512543 h 518908"/>
                      <a:gd name="connsiteX15" fmla="*/ 91263 w 279938"/>
                      <a:gd name="connsiteY15" fmla="*/ 512384 h 518908"/>
                      <a:gd name="connsiteX16" fmla="*/ 76866 w 279938"/>
                      <a:gd name="connsiteY16" fmla="*/ 493621 h 518908"/>
                      <a:gd name="connsiteX17" fmla="*/ 38846 w 279938"/>
                      <a:gd name="connsiteY17" fmla="*/ 351731 h 518908"/>
                      <a:gd name="connsiteX18" fmla="*/ 35347 w 279938"/>
                      <a:gd name="connsiteY18" fmla="*/ 352669 h 518908"/>
                      <a:gd name="connsiteX19" fmla="*/ 3688 w 279938"/>
                      <a:gd name="connsiteY19" fmla="*/ 234515 h 518908"/>
                      <a:gd name="connsiteX20" fmla="*/ 41460 w 279938"/>
                      <a:gd name="connsiteY20" fmla="*/ 121875 h 518908"/>
                      <a:gd name="connsiteX21" fmla="*/ 42847 w 279938"/>
                      <a:gd name="connsiteY21" fmla="*/ 121186 h 518908"/>
                      <a:gd name="connsiteX22" fmla="*/ 59566 w 279938"/>
                      <a:gd name="connsiteY22" fmla="*/ 0 h 518908"/>
                      <a:gd name="connsiteX23" fmla="*/ 164713 w 279938"/>
                      <a:gd name="connsiteY23" fmla="*/ 46168 h 518908"/>
                      <a:gd name="connsiteX24" fmla="*/ 193851 w 279938"/>
                      <a:gd name="connsiteY24" fmla="*/ 143743 h 518908"/>
                      <a:gd name="connsiteX25" fmla="*/ 211306 w 279938"/>
                      <a:gd name="connsiteY25" fmla="*/ 178884 h 518908"/>
                      <a:gd name="connsiteX0" fmla="*/ 211306 w 279938"/>
                      <a:gd name="connsiteY0" fmla="*/ 178884 h 518908"/>
                      <a:gd name="connsiteX1" fmla="*/ 242965 w 279938"/>
                      <a:gd name="connsiteY1" fmla="*/ 297038 h 518908"/>
                      <a:gd name="connsiteX2" fmla="*/ 242965 w 279938"/>
                      <a:gd name="connsiteY2" fmla="*/ 297038 h 518908"/>
                      <a:gd name="connsiteX3" fmla="*/ 278556 w 279938"/>
                      <a:gd name="connsiteY3" fmla="*/ 429866 h 518908"/>
                      <a:gd name="connsiteX4" fmla="*/ 250071 w 279938"/>
                      <a:gd name="connsiteY4" fmla="*/ 479202 h 518908"/>
                      <a:gd name="connsiteX5" fmla="*/ 200735 w 279938"/>
                      <a:gd name="connsiteY5" fmla="*/ 450718 h 518908"/>
                      <a:gd name="connsiteX6" fmla="*/ 165144 w 279938"/>
                      <a:gd name="connsiteY6" fmla="*/ 317890 h 518908"/>
                      <a:gd name="connsiteX7" fmla="*/ 98540 w 279938"/>
                      <a:gd name="connsiteY7" fmla="*/ 335736 h 518908"/>
                      <a:gd name="connsiteX8" fmla="*/ 128738 w 279938"/>
                      <a:gd name="connsiteY8" fmla="*/ 448439 h 518908"/>
                      <a:gd name="connsiteX9" fmla="*/ 155166 w 279938"/>
                      <a:gd name="connsiteY9" fmla="*/ 441358 h 518908"/>
                      <a:gd name="connsiteX10" fmla="*/ 194566 w 279938"/>
                      <a:gd name="connsiteY10" fmla="*/ 464105 h 518908"/>
                      <a:gd name="connsiteX11" fmla="*/ 171818 w 279938"/>
                      <a:gd name="connsiteY11" fmla="*/ 503505 h 518908"/>
                      <a:gd name="connsiteX12" fmla="*/ 118455 w 279938"/>
                      <a:gd name="connsiteY12" fmla="*/ 517804 h 518908"/>
                      <a:gd name="connsiteX13" fmla="*/ 94044 w 279938"/>
                      <a:gd name="connsiteY13" fmla="*/ 514591 h 518908"/>
                      <a:gd name="connsiteX14" fmla="*/ 92473 w 279938"/>
                      <a:gd name="connsiteY14" fmla="*/ 512543 h 518908"/>
                      <a:gd name="connsiteX15" fmla="*/ 91263 w 279938"/>
                      <a:gd name="connsiteY15" fmla="*/ 512384 h 518908"/>
                      <a:gd name="connsiteX16" fmla="*/ 76866 w 279938"/>
                      <a:gd name="connsiteY16" fmla="*/ 493621 h 518908"/>
                      <a:gd name="connsiteX17" fmla="*/ 38846 w 279938"/>
                      <a:gd name="connsiteY17" fmla="*/ 351731 h 518908"/>
                      <a:gd name="connsiteX18" fmla="*/ 35347 w 279938"/>
                      <a:gd name="connsiteY18" fmla="*/ 352669 h 518908"/>
                      <a:gd name="connsiteX19" fmla="*/ 3688 w 279938"/>
                      <a:gd name="connsiteY19" fmla="*/ 234515 h 518908"/>
                      <a:gd name="connsiteX20" fmla="*/ 41460 w 279938"/>
                      <a:gd name="connsiteY20" fmla="*/ 121875 h 518908"/>
                      <a:gd name="connsiteX21" fmla="*/ 42847 w 279938"/>
                      <a:gd name="connsiteY21" fmla="*/ 121186 h 518908"/>
                      <a:gd name="connsiteX22" fmla="*/ 59566 w 279938"/>
                      <a:gd name="connsiteY22" fmla="*/ 0 h 518908"/>
                      <a:gd name="connsiteX23" fmla="*/ 164713 w 279938"/>
                      <a:gd name="connsiteY23" fmla="*/ 46168 h 518908"/>
                      <a:gd name="connsiteX24" fmla="*/ 193851 w 279938"/>
                      <a:gd name="connsiteY24" fmla="*/ 143743 h 518908"/>
                      <a:gd name="connsiteX25" fmla="*/ 211306 w 279938"/>
                      <a:gd name="connsiteY25" fmla="*/ 178884 h 518908"/>
                      <a:gd name="connsiteX0" fmla="*/ 211306 w 279938"/>
                      <a:gd name="connsiteY0" fmla="*/ 187289 h 527313"/>
                      <a:gd name="connsiteX1" fmla="*/ 242965 w 279938"/>
                      <a:gd name="connsiteY1" fmla="*/ 305443 h 527313"/>
                      <a:gd name="connsiteX2" fmla="*/ 242965 w 279938"/>
                      <a:gd name="connsiteY2" fmla="*/ 305443 h 527313"/>
                      <a:gd name="connsiteX3" fmla="*/ 278556 w 279938"/>
                      <a:gd name="connsiteY3" fmla="*/ 438271 h 527313"/>
                      <a:gd name="connsiteX4" fmla="*/ 250071 w 279938"/>
                      <a:gd name="connsiteY4" fmla="*/ 487607 h 527313"/>
                      <a:gd name="connsiteX5" fmla="*/ 200735 w 279938"/>
                      <a:gd name="connsiteY5" fmla="*/ 459123 h 527313"/>
                      <a:gd name="connsiteX6" fmla="*/ 165144 w 279938"/>
                      <a:gd name="connsiteY6" fmla="*/ 326295 h 527313"/>
                      <a:gd name="connsiteX7" fmla="*/ 98540 w 279938"/>
                      <a:gd name="connsiteY7" fmla="*/ 344141 h 527313"/>
                      <a:gd name="connsiteX8" fmla="*/ 128738 w 279938"/>
                      <a:gd name="connsiteY8" fmla="*/ 456844 h 527313"/>
                      <a:gd name="connsiteX9" fmla="*/ 155166 w 279938"/>
                      <a:gd name="connsiteY9" fmla="*/ 449763 h 527313"/>
                      <a:gd name="connsiteX10" fmla="*/ 194566 w 279938"/>
                      <a:gd name="connsiteY10" fmla="*/ 472510 h 527313"/>
                      <a:gd name="connsiteX11" fmla="*/ 171818 w 279938"/>
                      <a:gd name="connsiteY11" fmla="*/ 511910 h 527313"/>
                      <a:gd name="connsiteX12" fmla="*/ 118455 w 279938"/>
                      <a:gd name="connsiteY12" fmla="*/ 526209 h 527313"/>
                      <a:gd name="connsiteX13" fmla="*/ 94044 w 279938"/>
                      <a:gd name="connsiteY13" fmla="*/ 522996 h 527313"/>
                      <a:gd name="connsiteX14" fmla="*/ 92473 w 279938"/>
                      <a:gd name="connsiteY14" fmla="*/ 520948 h 527313"/>
                      <a:gd name="connsiteX15" fmla="*/ 91263 w 279938"/>
                      <a:gd name="connsiteY15" fmla="*/ 520789 h 527313"/>
                      <a:gd name="connsiteX16" fmla="*/ 76866 w 279938"/>
                      <a:gd name="connsiteY16" fmla="*/ 502026 h 527313"/>
                      <a:gd name="connsiteX17" fmla="*/ 38846 w 279938"/>
                      <a:gd name="connsiteY17" fmla="*/ 360136 h 527313"/>
                      <a:gd name="connsiteX18" fmla="*/ 35347 w 279938"/>
                      <a:gd name="connsiteY18" fmla="*/ 361074 h 527313"/>
                      <a:gd name="connsiteX19" fmla="*/ 3688 w 279938"/>
                      <a:gd name="connsiteY19" fmla="*/ 242920 h 527313"/>
                      <a:gd name="connsiteX20" fmla="*/ 41460 w 279938"/>
                      <a:gd name="connsiteY20" fmla="*/ 130280 h 527313"/>
                      <a:gd name="connsiteX21" fmla="*/ 42847 w 279938"/>
                      <a:gd name="connsiteY21" fmla="*/ 129591 h 527313"/>
                      <a:gd name="connsiteX22" fmla="*/ 59566 w 279938"/>
                      <a:gd name="connsiteY22" fmla="*/ 8405 h 527313"/>
                      <a:gd name="connsiteX23" fmla="*/ 164713 w 279938"/>
                      <a:gd name="connsiteY23" fmla="*/ 54573 h 527313"/>
                      <a:gd name="connsiteX24" fmla="*/ 193851 w 279938"/>
                      <a:gd name="connsiteY24" fmla="*/ 152148 h 527313"/>
                      <a:gd name="connsiteX25" fmla="*/ 211306 w 279938"/>
                      <a:gd name="connsiteY25" fmla="*/ 187289 h 527313"/>
                      <a:gd name="connsiteX0" fmla="*/ 211306 w 279938"/>
                      <a:gd name="connsiteY0" fmla="*/ 187289 h 527313"/>
                      <a:gd name="connsiteX1" fmla="*/ 242965 w 279938"/>
                      <a:gd name="connsiteY1" fmla="*/ 305443 h 527313"/>
                      <a:gd name="connsiteX2" fmla="*/ 242965 w 279938"/>
                      <a:gd name="connsiteY2" fmla="*/ 305443 h 527313"/>
                      <a:gd name="connsiteX3" fmla="*/ 278556 w 279938"/>
                      <a:gd name="connsiteY3" fmla="*/ 438271 h 527313"/>
                      <a:gd name="connsiteX4" fmla="*/ 250071 w 279938"/>
                      <a:gd name="connsiteY4" fmla="*/ 487607 h 527313"/>
                      <a:gd name="connsiteX5" fmla="*/ 200735 w 279938"/>
                      <a:gd name="connsiteY5" fmla="*/ 459123 h 527313"/>
                      <a:gd name="connsiteX6" fmla="*/ 165144 w 279938"/>
                      <a:gd name="connsiteY6" fmla="*/ 326295 h 527313"/>
                      <a:gd name="connsiteX7" fmla="*/ 98540 w 279938"/>
                      <a:gd name="connsiteY7" fmla="*/ 344141 h 527313"/>
                      <a:gd name="connsiteX8" fmla="*/ 128738 w 279938"/>
                      <a:gd name="connsiteY8" fmla="*/ 456844 h 527313"/>
                      <a:gd name="connsiteX9" fmla="*/ 155166 w 279938"/>
                      <a:gd name="connsiteY9" fmla="*/ 449763 h 527313"/>
                      <a:gd name="connsiteX10" fmla="*/ 194566 w 279938"/>
                      <a:gd name="connsiteY10" fmla="*/ 472510 h 527313"/>
                      <a:gd name="connsiteX11" fmla="*/ 171818 w 279938"/>
                      <a:gd name="connsiteY11" fmla="*/ 511910 h 527313"/>
                      <a:gd name="connsiteX12" fmla="*/ 118455 w 279938"/>
                      <a:gd name="connsiteY12" fmla="*/ 526209 h 527313"/>
                      <a:gd name="connsiteX13" fmla="*/ 94044 w 279938"/>
                      <a:gd name="connsiteY13" fmla="*/ 522996 h 527313"/>
                      <a:gd name="connsiteX14" fmla="*/ 92473 w 279938"/>
                      <a:gd name="connsiteY14" fmla="*/ 520948 h 527313"/>
                      <a:gd name="connsiteX15" fmla="*/ 91263 w 279938"/>
                      <a:gd name="connsiteY15" fmla="*/ 520789 h 527313"/>
                      <a:gd name="connsiteX16" fmla="*/ 76866 w 279938"/>
                      <a:gd name="connsiteY16" fmla="*/ 502026 h 527313"/>
                      <a:gd name="connsiteX17" fmla="*/ 38846 w 279938"/>
                      <a:gd name="connsiteY17" fmla="*/ 360136 h 527313"/>
                      <a:gd name="connsiteX18" fmla="*/ 3688 w 279938"/>
                      <a:gd name="connsiteY18" fmla="*/ 242920 h 527313"/>
                      <a:gd name="connsiteX19" fmla="*/ 41460 w 279938"/>
                      <a:gd name="connsiteY19" fmla="*/ 130280 h 527313"/>
                      <a:gd name="connsiteX20" fmla="*/ 42847 w 279938"/>
                      <a:gd name="connsiteY20" fmla="*/ 129591 h 527313"/>
                      <a:gd name="connsiteX21" fmla="*/ 59566 w 279938"/>
                      <a:gd name="connsiteY21" fmla="*/ 8405 h 527313"/>
                      <a:gd name="connsiteX22" fmla="*/ 164713 w 279938"/>
                      <a:gd name="connsiteY22" fmla="*/ 54573 h 527313"/>
                      <a:gd name="connsiteX23" fmla="*/ 193851 w 279938"/>
                      <a:gd name="connsiteY23" fmla="*/ 152148 h 527313"/>
                      <a:gd name="connsiteX24" fmla="*/ 211306 w 279938"/>
                      <a:gd name="connsiteY24" fmla="*/ 187289 h 527313"/>
                      <a:gd name="connsiteX0" fmla="*/ 211306 w 279938"/>
                      <a:gd name="connsiteY0" fmla="*/ 187289 h 527313"/>
                      <a:gd name="connsiteX1" fmla="*/ 242965 w 279938"/>
                      <a:gd name="connsiteY1" fmla="*/ 305443 h 527313"/>
                      <a:gd name="connsiteX2" fmla="*/ 242965 w 279938"/>
                      <a:gd name="connsiteY2" fmla="*/ 305443 h 527313"/>
                      <a:gd name="connsiteX3" fmla="*/ 278556 w 279938"/>
                      <a:gd name="connsiteY3" fmla="*/ 438271 h 527313"/>
                      <a:gd name="connsiteX4" fmla="*/ 250071 w 279938"/>
                      <a:gd name="connsiteY4" fmla="*/ 487607 h 527313"/>
                      <a:gd name="connsiteX5" fmla="*/ 200735 w 279938"/>
                      <a:gd name="connsiteY5" fmla="*/ 459123 h 527313"/>
                      <a:gd name="connsiteX6" fmla="*/ 165144 w 279938"/>
                      <a:gd name="connsiteY6" fmla="*/ 326295 h 527313"/>
                      <a:gd name="connsiteX7" fmla="*/ 98540 w 279938"/>
                      <a:gd name="connsiteY7" fmla="*/ 344141 h 527313"/>
                      <a:gd name="connsiteX8" fmla="*/ 128738 w 279938"/>
                      <a:gd name="connsiteY8" fmla="*/ 456844 h 527313"/>
                      <a:gd name="connsiteX9" fmla="*/ 155166 w 279938"/>
                      <a:gd name="connsiteY9" fmla="*/ 449763 h 527313"/>
                      <a:gd name="connsiteX10" fmla="*/ 194566 w 279938"/>
                      <a:gd name="connsiteY10" fmla="*/ 472510 h 527313"/>
                      <a:gd name="connsiteX11" fmla="*/ 171818 w 279938"/>
                      <a:gd name="connsiteY11" fmla="*/ 511910 h 527313"/>
                      <a:gd name="connsiteX12" fmla="*/ 118455 w 279938"/>
                      <a:gd name="connsiteY12" fmla="*/ 526209 h 527313"/>
                      <a:gd name="connsiteX13" fmla="*/ 94044 w 279938"/>
                      <a:gd name="connsiteY13" fmla="*/ 522996 h 527313"/>
                      <a:gd name="connsiteX14" fmla="*/ 92473 w 279938"/>
                      <a:gd name="connsiteY14" fmla="*/ 520948 h 527313"/>
                      <a:gd name="connsiteX15" fmla="*/ 91263 w 279938"/>
                      <a:gd name="connsiteY15" fmla="*/ 520789 h 527313"/>
                      <a:gd name="connsiteX16" fmla="*/ 76866 w 279938"/>
                      <a:gd name="connsiteY16" fmla="*/ 502026 h 527313"/>
                      <a:gd name="connsiteX17" fmla="*/ 3688 w 279938"/>
                      <a:gd name="connsiteY17" fmla="*/ 242920 h 527313"/>
                      <a:gd name="connsiteX18" fmla="*/ 41460 w 279938"/>
                      <a:gd name="connsiteY18" fmla="*/ 130280 h 527313"/>
                      <a:gd name="connsiteX19" fmla="*/ 42847 w 279938"/>
                      <a:gd name="connsiteY19" fmla="*/ 129591 h 527313"/>
                      <a:gd name="connsiteX20" fmla="*/ 59566 w 279938"/>
                      <a:gd name="connsiteY20" fmla="*/ 8405 h 527313"/>
                      <a:gd name="connsiteX21" fmla="*/ 164713 w 279938"/>
                      <a:gd name="connsiteY21" fmla="*/ 54573 h 527313"/>
                      <a:gd name="connsiteX22" fmla="*/ 193851 w 279938"/>
                      <a:gd name="connsiteY22" fmla="*/ 152148 h 527313"/>
                      <a:gd name="connsiteX23" fmla="*/ 211306 w 279938"/>
                      <a:gd name="connsiteY23" fmla="*/ 187289 h 527313"/>
                      <a:gd name="connsiteX0" fmla="*/ 211306 w 279938"/>
                      <a:gd name="connsiteY0" fmla="*/ 187289 h 527313"/>
                      <a:gd name="connsiteX1" fmla="*/ 242965 w 279938"/>
                      <a:gd name="connsiteY1" fmla="*/ 305443 h 527313"/>
                      <a:gd name="connsiteX2" fmla="*/ 278556 w 279938"/>
                      <a:gd name="connsiteY2" fmla="*/ 438271 h 527313"/>
                      <a:gd name="connsiteX3" fmla="*/ 250071 w 279938"/>
                      <a:gd name="connsiteY3" fmla="*/ 487607 h 527313"/>
                      <a:gd name="connsiteX4" fmla="*/ 200735 w 279938"/>
                      <a:gd name="connsiteY4" fmla="*/ 459123 h 527313"/>
                      <a:gd name="connsiteX5" fmla="*/ 165144 w 279938"/>
                      <a:gd name="connsiteY5" fmla="*/ 326295 h 527313"/>
                      <a:gd name="connsiteX6" fmla="*/ 98540 w 279938"/>
                      <a:gd name="connsiteY6" fmla="*/ 344141 h 527313"/>
                      <a:gd name="connsiteX7" fmla="*/ 128738 w 279938"/>
                      <a:gd name="connsiteY7" fmla="*/ 456844 h 527313"/>
                      <a:gd name="connsiteX8" fmla="*/ 155166 w 279938"/>
                      <a:gd name="connsiteY8" fmla="*/ 449763 h 527313"/>
                      <a:gd name="connsiteX9" fmla="*/ 194566 w 279938"/>
                      <a:gd name="connsiteY9" fmla="*/ 472510 h 527313"/>
                      <a:gd name="connsiteX10" fmla="*/ 171818 w 279938"/>
                      <a:gd name="connsiteY10" fmla="*/ 511910 h 527313"/>
                      <a:gd name="connsiteX11" fmla="*/ 118455 w 279938"/>
                      <a:gd name="connsiteY11" fmla="*/ 526209 h 527313"/>
                      <a:gd name="connsiteX12" fmla="*/ 94044 w 279938"/>
                      <a:gd name="connsiteY12" fmla="*/ 522996 h 527313"/>
                      <a:gd name="connsiteX13" fmla="*/ 92473 w 279938"/>
                      <a:gd name="connsiteY13" fmla="*/ 520948 h 527313"/>
                      <a:gd name="connsiteX14" fmla="*/ 91263 w 279938"/>
                      <a:gd name="connsiteY14" fmla="*/ 520789 h 527313"/>
                      <a:gd name="connsiteX15" fmla="*/ 76866 w 279938"/>
                      <a:gd name="connsiteY15" fmla="*/ 502026 h 527313"/>
                      <a:gd name="connsiteX16" fmla="*/ 3688 w 279938"/>
                      <a:gd name="connsiteY16" fmla="*/ 242920 h 527313"/>
                      <a:gd name="connsiteX17" fmla="*/ 41460 w 279938"/>
                      <a:gd name="connsiteY17" fmla="*/ 130280 h 527313"/>
                      <a:gd name="connsiteX18" fmla="*/ 42847 w 279938"/>
                      <a:gd name="connsiteY18" fmla="*/ 129591 h 527313"/>
                      <a:gd name="connsiteX19" fmla="*/ 59566 w 279938"/>
                      <a:gd name="connsiteY19" fmla="*/ 8405 h 527313"/>
                      <a:gd name="connsiteX20" fmla="*/ 164713 w 279938"/>
                      <a:gd name="connsiteY20" fmla="*/ 54573 h 527313"/>
                      <a:gd name="connsiteX21" fmla="*/ 193851 w 279938"/>
                      <a:gd name="connsiteY21" fmla="*/ 152148 h 527313"/>
                      <a:gd name="connsiteX22" fmla="*/ 211306 w 279938"/>
                      <a:gd name="connsiteY22" fmla="*/ 187289 h 527313"/>
                      <a:gd name="connsiteX0" fmla="*/ 211306 w 279938"/>
                      <a:gd name="connsiteY0" fmla="*/ 187289 h 527313"/>
                      <a:gd name="connsiteX1" fmla="*/ 278556 w 279938"/>
                      <a:gd name="connsiteY1" fmla="*/ 438271 h 527313"/>
                      <a:gd name="connsiteX2" fmla="*/ 250071 w 279938"/>
                      <a:gd name="connsiteY2" fmla="*/ 487607 h 527313"/>
                      <a:gd name="connsiteX3" fmla="*/ 200735 w 279938"/>
                      <a:gd name="connsiteY3" fmla="*/ 459123 h 527313"/>
                      <a:gd name="connsiteX4" fmla="*/ 165144 w 279938"/>
                      <a:gd name="connsiteY4" fmla="*/ 326295 h 527313"/>
                      <a:gd name="connsiteX5" fmla="*/ 98540 w 279938"/>
                      <a:gd name="connsiteY5" fmla="*/ 344141 h 527313"/>
                      <a:gd name="connsiteX6" fmla="*/ 128738 w 279938"/>
                      <a:gd name="connsiteY6" fmla="*/ 456844 h 527313"/>
                      <a:gd name="connsiteX7" fmla="*/ 155166 w 279938"/>
                      <a:gd name="connsiteY7" fmla="*/ 449763 h 527313"/>
                      <a:gd name="connsiteX8" fmla="*/ 194566 w 279938"/>
                      <a:gd name="connsiteY8" fmla="*/ 472510 h 527313"/>
                      <a:gd name="connsiteX9" fmla="*/ 171818 w 279938"/>
                      <a:gd name="connsiteY9" fmla="*/ 511910 h 527313"/>
                      <a:gd name="connsiteX10" fmla="*/ 118455 w 279938"/>
                      <a:gd name="connsiteY10" fmla="*/ 526209 h 527313"/>
                      <a:gd name="connsiteX11" fmla="*/ 94044 w 279938"/>
                      <a:gd name="connsiteY11" fmla="*/ 522996 h 527313"/>
                      <a:gd name="connsiteX12" fmla="*/ 92473 w 279938"/>
                      <a:gd name="connsiteY12" fmla="*/ 520948 h 527313"/>
                      <a:gd name="connsiteX13" fmla="*/ 91263 w 279938"/>
                      <a:gd name="connsiteY13" fmla="*/ 520789 h 527313"/>
                      <a:gd name="connsiteX14" fmla="*/ 76866 w 279938"/>
                      <a:gd name="connsiteY14" fmla="*/ 502026 h 527313"/>
                      <a:gd name="connsiteX15" fmla="*/ 3688 w 279938"/>
                      <a:gd name="connsiteY15" fmla="*/ 242920 h 527313"/>
                      <a:gd name="connsiteX16" fmla="*/ 41460 w 279938"/>
                      <a:gd name="connsiteY16" fmla="*/ 130280 h 527313"/>
                      <a:gd name="connsiteX17" fmla="*/ 42847 w 279938"/>
                      <a:gd name="connsiteY17" fmla="*/ 129591 h 527313"/>
                      <a:gd name="connsiteX18" fmla="*/ 59566 w 279938"/>
                      <a:gd name="connsiteY18" fmla="*/ 8405 h 527313"/>
                      <a:gd name="connsiteX19" fmla="*/ 164713 w 279938"/>
                      <a:gd name="connsiteY19" fmla="*/ 54573 h 527313"/>
                      <a:gd name="connsiteX20" fmla="*/ 193851 w 279938"/>
                      <a:gd name="connsiteY20" fmla="*/ 152148 h 527313"/>
                      <a:gd name="connsiteX21" fmla="*/ 211306 w 279938"/>
                      <a:gd name="connsiteY21" fmla="*/ 187289 h 52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9938" h="527313">
                        <a:moveTo>
                          <a:pt x="211306" y="187289"/>
                        </a:moveTo>
                        <a:lnTo>
                          <a:pt x="278556" y="438271"/>
                        </a:lnTo>
                        <a:cubicBezTo>
                          <a:pt x="284314" y="459760"/>
                          <a:pt x="271561" y="481849"/>
                          <a:pt x="250071" y="487607"/>
                        </a:cubicBezTo>
                        <a:cubicBezTo>
                          <a:pt x="228582" y="493365"/>
                          <a:pt x="206493" y="480612"/>
                          <a:pt x="200735" y="459123"/>
                        </a:cubicBezTo>
                        <a:lnTo>
                          <a:pt x="165144" y="326295"/>
                        </a:lnTo>
                        <a:lnTo>
                          <a:pt x="98540" y="344141"/>
                        </a:lnTo>
                        <a:lnTo>
                          <a:pt x="128738" y="456844"/>
                        </a:lnTo>
                        <a:lnTo>
                          <a:pt x="155166" y="449763"/>
                        </a:lnTo>
                        <a:cubicBezTo>
                          <a:pt x="172327" y="445164"/>
                          <a:pt x="189967" y="455349"/>
                          <a:pt x="194566" y="472510"/>
                        </a:cubicBezTo>
                        <a:cubicBezTo>
                          <a:pt x="199164" y="489672"/>
                          <a:pt x="188980" y="507312"/>
                          <a:pt x="171818" y="511910"/>
                        </a:cubicBezTo>
                        <a:lnTo>
                          <a:pt x="118455" y="526209"/>
                        </a:lnTo>
                        <a:cubicBezTo>
                          <a:pt x="109874" y="528508"/>
                          <a:pt x="101173" y="527112"/>
                          <a:pt x="94044" y="522996"/>
                        </a:cubicBezTo>
                        <a:lnTo>
                          <a:pt x="92473" y="520948"/>
                        </a:lnTo>
                        <a:lnTo>
                          <a:pt x="91263" y="520789"/>
                        </a:lnTo>
                        <a:cubicBezTo>
                          <a:pt x="84414" y="516835"/>
                          <a:pt x="79074" y="510268"/>
                          <a:pt x="76866" y="502026"/>
                        </a:cubicBezTo>
                        <a:lnTo>
                          <a:pt x="3688" y="242920"/>
                        </a:lnTo>
                        <a:cubicBezTo>
                          <a:pt x="-7834" y="199920"/>
                          <a:pt x="8424" y="156022"/>
                          <a:pt x="41460" y="130280"/>
                        </a:cubicBezTo>
                        <a:lnTo>
                          <a:pt x="42847" y="129591"/>
                        </a:lnTo>
                        <a:lnTo>
                          <a:pt x="59566" y="8405"/>
                        </a:lnTo>
                        <a:cubicBezTo>
                          <a:pt x="62819" y="-12061"/>
                          <a:pt x="145270" y="5420"/>
                          <a:pt x="164713" y="54573"/>
                        </a:cubicBezTo>
                        <a:lnTo>
                          <a:pt x="193851" y="152148"/>
                        </a:lnTo>
                        <a:lnTo>
                          <a:pt x="211306" y="187289"/>
                        </a:ln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36" name="フリーフォーム: 図形 235">
                    <a:extLst>
                      <a:ext uri="{FF2B5EF4-FFF2-40B4-BE49-F238E27FC236}">
                        <a16:creationId xmlns:a16="http://schemas.microsoft.com/office/drawing/2014/main" id="{BB412E99-5F39-4D83-8D30-6727634F67BF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7398153" y="3133419"/>
                    <a:ext cx="204032" cy="384331"/>
                  </a:xfrm>
                  <a:custGeom>
                    <a:avLst/>
                    <a:gdLst>
                      <a:gd name="connsiteX0" fmla="*/ 211306 w 279938"/>
                      <a:gd name="connsiteY0" fmla="*/ 143149 h 483173"/>
                      <a:gd name="connsiteX1" fmla="*/ 242965 w 279938"/>
                      <a:gd name="connsiteY1" fmla="*/ 261303 h 483173"/>
                      <a:gd name="connsiteX2" fmla="*/ 242965 w 279938"/>
                      <a:gd name="connsiteY2" fmla="*/ 261303 h 483173"/>
                      <a:gd name="connsiteX3" fmla="*/ 278556 w 279938"/>
                      <a:gd name="connsiteY3" fmla="*/ 394131 h 483173"/>
                      <a:gd name="connsiteX4" fmla="*/ 250071 w 279938"/>
                      <a:gd name="connsiteY4" fmla="*/ 443467 h 483173"/>
                      <a:gd name="connsiteX5" fmla="*/ 200735 w 279938"/>
                      <a:gd name="connsiteY5" fmla="*/ 414983 h 483173"/>
                      <a:gd name="connsiteX6" fmla="*/ 165144 w 279938"/>
                      <a:gd name="connsiteY6" fmla="*/ 282155 h 483173"/>
                      <a:gd name="connsiteX7" fmla="*/ 98540 w 279938"/>
                      <a:gd name="connsiteY7" fmla="*/ 300001 h 483173"/>
                      <a:gd name="connsiteX8" fmla="*/ 128738 w 279938"/>
                      <a:gd name="connsiteY8" fmla="*/ 412704 h 483173"/>
                      <a:gd name="connsiteX9" fmla="*/ 155166 w 279938"/>
                      <a:gd name="connsiteY9" fmla="*/ 405623 h 483173"/>
                      <a:gd name="connsiteX10" fmla="*/ 194566 w 279938"/>
                      <a:gd name="connsiteY10" fmla="*/ 428370 h 483173"/>
                      <a:gd name="connsiteX11" fmla="*/ 171818 w 279938"/>
                      <a:gd name="connsiteY11" fmla="*/ 467770 h 483173"/>
                      <a:gd name="connsiteX12" fmla="*/ 118455 w 279938"/>
                      <a:gd name="connsiteY12" fmla="*/ 482069 h 483173"/>
                      <a:gd name="connsiteX13" fmla="*/ 94044 w 279938"/>
                      <a:gd name="connsiteY13" fmla="*/ 478856 h 483173"/>
                      <a:gd name="connsiteX14" fmla="*/ 92473 w 279938"/>
                      <a:gd name="connsiteY14" fmla="*/ 476808 h 483173"/>
                      <a:gd name="connsiteX15" fmla="*/ 91263 w 279938"/>
                      <a:gd name="connsiteY15" fmla="*/ 476649 h 483173"/>
                      <a:gd name="connsiteX16" fmla="*/ 76866 w 279938"/>
                      <a:gd name="connsiteY16" fmla="*/ 457886 h 483173"/>
                      <a:gd name="connsiteX17" fmla="*/ 38846 w 279938"/>
                      <a:gd name="connsiteY17" fmla="*/ 315996 h 483173"/>
                      <a:gd name="connsiteX18" fmla="*/ 35347 w 279938"/>
                      <a:gd name="connsiteY18" fmla="*/ 316934 h 483173"/>
                      <a:gd name="connsiteX19" fmla="*/ 3688 w 279938"/>
                      <a:gd name="connsiteY19" fmla="*/ 198780 h 483173"/>
                      <a:gd name="connsiteX20" fmla="*/ 41460 w 279938"/>
                      <a:gd name="connsiteY20" fmla="*/ 86140 h 483173"/>
                      <a:gd name="connsiteX21" fmla="*/ 42847 w 279938"/>
                      <a:gd name="connsiteY21" fmla="*/ 85451 h 483173"/>
                      <a:gd name="connsiteX22" fmla="*/ 64210 w 279938"/>
                      <a:gd name="connsiteY22" fmla="*/ 0 h 483173"/>
                      <a:gd name="connsiteX23" fmla="*/ 166849 w 279938"/>
                      <a:gd name="connsiteY23" fmla="*/ 0 h 483173"/>
                      <a:gd name="connsiteX24" fmla="*/ 193851 w 279938"/>
                      <a:gd name="connsiteY24" fmla="*/ 108008 h 483173"/>
                      <a:gd name="connsiteX0" fmla="*/ 211306 w 279938"/>
                      <a:gd name="connsiteY0" fmla="*/ 178884 h 518908"/>
                      <a:gd name="connsiteX1" fmla="*/ 242965 w 279938"/>
                      <a:gd name="connsiteY1" fmla="*/ 297038 h 518908"/>
                      <a:gd name="connsiteX2" fmla="*/ 242965 w 279938"/>
                      <a:gd name="connsiteY2" fmla="*/ 297038 h 518908"/>
                      <a:gd name="connsiteX3" fmla="*/ 278556 w 279938"/>
                      <a:gd name="connsiteY3" fmla="*/ 429866 h 518908"/>
                      <a:gd name="connsiteX4" fmla="*/ 250071 w 279938"/>
                      <a:gd name="connsiteY4" fmla="*/ 479202 h 518908"/>
                      <a:gd name="connsiteX5" fmla="*/ 200735 w 279938"/>
                      <a:gd name="connsiteY5" fmla="*/ 450718 h 518908"/>
                      <a:gd name="connsiteX6" fmla="*/ 165144 w 279938"/>
                      <a:gd name="connsiteY6" fmla="*/ 317890 h 518908"/>
                      <a:gd name="connsiteX7" fmla="*/ 98540 w 279938"/>
                      <a:gd name="connsiteY7" fmla="*/ 335736 h 518908"/>
                      <a:gd name="connsiteX8" fmla="*/ 128738 w 279938"/>
                      <a:gd name="connsiteY8" fmla="*/ 448439 h 518908"/>
                      <a:gd name="connsiteX9" fmla="*/ 155166 w 279938"/>
                      <a:gd name="connsiteY9" fmla="*/ 441358 h 518908"/>
                      <a:gd name="connsiteX10" fmla="*/ 194566 w 279938"/>
                      <a:gd name="connsiteY10" fmla="*/ 464105 h 518908"/>
                      <a:gd name="connsiteX11" fmla="*/ 171818 w 279938"/>
                      <a:gd name="connsiteY11" fmla="*/ 503505 h 518908"/>
                      <a:gd name="connsiteX12" fmla="*/ 118455 w 279938"/>
                      <a:gd name="connsiteY12" fmla="*/ 517804 h 518908"/>
                      <a:gd name="connsiteX13" fmla="*/ 94044 w 279938"/>
                      <a:gd name="connsiteY13" fmla="*/ 514591 h 518908"/>
                      <a:gd name="connsiteX14" fmla="*/ 92473 w 279938"/>
                      <a:gd name="connsiteY14" fmla="*/ 512543 h 518908"/>
                      <a:gd name="connsiteX15" fmla="*/ 91263 w 279938"/>
                      <a:gd name="connsiteY15" fmla="*/ 512384 h 518908"/>
                      <a:gd name="connsiteX16" fmla="*/ 76866 w 279938"/>
                      <a:gd name="connsiteY16" fmla="*/ 493621 h 518908"/>
                      <a:gd name="connsiteX17" fmla="*/ 38846 w 279938"/>
                      <a:gd name="connsiteY17" fmla="*/ 351731 h 518908"/>
                      <a:gd name="connsiteX18" fmla="*/ 35347 w 279938"/>
                      <a:gd name="connsiteY18" fmla="*/ 352669 h 518908"/>
                      <a:gd name="connsiteX19" fmla="*/ 3688 w 279938"/>
                      <a:gd name="connsiteY19" fmla="*/ 234515 h 518908"/>
                      <a:gd name="connsiteX20" fmla="*/ 41460 w 279938"/>
                      <a:gd name="connsiteY20" fmla="*/ 121875 h 518908"/>
                      <a:gd name="connsiteX21" fmla="*/ 42847 w 279938"/>
                      <a:gd name="connsiteY21" fmla="*/ 121186 h 518908"/>
                      <a:gd name="connsiteX22" fmla="*/ 59566 w 279938"/>
                      <a:gd name="connsiteY22" fmla="*/ 0 h 518908"/>
                      <a:gd name="connsiteX23" fmla="*/ 166849 w 279938"/>
                      <a:gd name="connsiteY23" fmla="*/ 35735 h 518908"/>
                      <a:gd name="connsiteX24" fmla="*/ 193851 w 279938"/>
                      <a:gd name="connsiteY24" fmla="*/ 143743 h 518908"/>
                      <a:gd name="connsiteX25" fmla="*/ 211306 w 279938"/>
                      <a:gd name="connsiteY25" fmla="*/ 178884 h 518908"/>
                      <a:gd name="connsiteX0" fmla="*/ 211306 w 279938"/>
                      <a:gd name="connsiteY0" fmla="*/ 178884 h 518908"/>
                      <a:gd name="connsiteX1" fmla="*/ 242965 w 279938"/>
                      <a:gd name="connsiteY1" fmla="*/ 297038 h 518908"/>
                      <a:gd name="connsiteX2" fmla="*/ 242965 w 279938"/>
                      <a:gd name="connsiteY2" fmla="*/ 297038 h 518908"/>
                      <a:gd name="connsiteX3" fmla="*/ 278556 w 279938"/>
                      <a:gd name="connsiteY3" fmla="*/ 429866 h 518908"/>
                      <a:gd name="connsiteX4" fmla="*/ 250071 w 279938"/>
                      <a:gd name="connsiteY4" fmla="*/ 479202 h 518908"/>
                      <a:gd name="connsiteX5" fmla="*/ 200735 w 279938"/>
                      <a:gd name="connsiteY5" fmla="*/ 450718 h 518908"/>
                      <a:gd name="connsiteX6" fmla="*/ 165144 w 279938"/>
                      <a:gd name="connsiteY6" fmla="*/ 317890 h 518908"/>
                      <a:gd name="connsiteX7" fmla="*/ 98540 w 279938"/>
                      <a:gd name="connsiteY7" fmla="*/ 335736 h 518908"/>
                      <a:gd name="connsiteX8" fmla="*/ 128738 w 279938"/>
                      <a:gd name="connsiteY8" fmla="*/ 448439 h 518908"/>
                      <a:gd name="connsiteX9" fmla="*/ 155166 w 279938"/>
                      <a:gd name="connsiteY9" fmla="*/ 441358 h 518908"/>
                      <a:gd name="connsiteX10" fmla="*/ 194566 w 279938"/>
                      <a:gd name="connsiteY10" fmla="*/ 464105 h 518908"/>
                      <a:gd name="connsiteX11" fmla="*/ 171818 w 279938"/>
                      <a:gd name="connsiteY11" fmla="*/ 503505 h 518908"/>
                      <a:gd name="connsiteX12" fmla="*/ 118455 w 279938"/>
                      <a:gd name="connsiteY12" fmla="*/ 517804 h 518908"/>
                      <a:gd name="connsiteX13" fmla="*/ 94044 w 279938"/>
                      <a:gd name="connsiteY13" fmla="*/ 514591 h 518908"/>
                      <a:gd name="connsiteX14" fmla="*/ 92473 w 279938"/>
                      <a:gd name="connsiteY14" fmla="*/ 512543 h 518908"/>
                      <a:gd name="connsiteX15" fmla="*/ 91263 w 279938"/>
                      <a:gd name="connsiteY15" fmla="*/ 512384 h 518908"/>
                      <a:gd name="connsiteX16" fmla="*/ 76866 w 279938"/>
                      <a:gd name="connsiteY16" fmla="*/ 493621 h 518908"/>
                      <a:gd name="connsiteX17" fmla="*/ 38846 w 279938"/>
                      <a:gd name="connsiteY17" fmla="*/ 351731 h 518908"/>
                      <a:gd name="connsiteX18" fmla="*/ 35347 w 279938"/>
                      <a:gd name="connsiteY18" fmla="*/ 352669 h 518908"/>
                      <a:gd name="connsiteX19" fmla="*/ 3688 w 279938"/>
                      <a:gd name="connsiteY19" fmla="*/ 234515 h 518908"/>
                      <a:gd name="connsiteX20" fmla="*/ 41460 w 279938"/>
                      <a:gd name="connsiteY20" fmla="*/ 121875 h 518908"/>
                      <a:gd name="connsiteX21" fmla="*/ 42847 w 279938"/>
                      <a:gd name="connsiteY21" fmla="*/ 121186 h 518908"/>
                      <a:gd name="connsiteX22" fmla="*/ 59566 w 279938"/>
                      <a:gd name="connsiteY22" fmla="*/ 0 h 518908"/>
                      <a:gd name="connsiteX23" fmla="*/ 166849 w 279938"/>
                      <a:gd name="connsiteY23" fmla="*/ 35735 h 518908"/>
                      <a:gd name="connsiteX24" fmla="*/ 193851 w 279938"/>
                      <a:gd name="connsiteY24" fmla="*/ 143743 h 518908"/>
                      <a:gd name="connsiteX25" fmla="*/ 211306 w 279938"/>
                      <a:gd name="connsiteY25" fmla="*/ 178884 h 518908"/>
                      <a:gd name="connsiteX0" fmla="*/ 211306 w 279938"/>
                      <a:gd name="connsiteY0" fmla="*/ 178884 h 518908"/>
                      <a:gd name="connsiteX1" fmla="*/ 242965 w 279938"/>
                      <a:gd name="connsiteY1" fmla="*/ 297038 h 518908"/>
                      <a:gd name="connsiteX2" fmla="*/ 242965 w 279938"/>
                      <a:gd name="connsiteY2" fmla="*/ 297038 h 518908"/>
                      <a:gd name="connsiteX3" fmla="*/ 278556 w 279938"/>
                      <a:gd name="connsiteY3" fmla="*/ 429866 h 518908"/>
                      <a:gd name="connsiteX4" fmla="*/ 250071 w 279938"/>
                      <a:gd name="connsiteY4" fmla="*/ 479202 h 518908"/>
                      <a:gd name="connsiteX5" fmla="*/ 200735 w 279938"/>
                      <a:gd name="connsiteY5" fmla="*/ 450718 h 518908"/>
                      <a:gd name="connsiteX6" fmla="*/ 165144 w 279938"/>
                      <a:gd name="connsiteY6" fmla="*/ 317890 h 518908"/>
                      <a:gd name="connsiteX7" fmla="*/ 98540 w 279938"/>
                      <a:gd name="connsiteY7" fmla="*/ 335736 h 518908"/>
                      <a:gd name="connsiteX8" fmla="*/ 128738 w 279938"/>
                      <a:gd name="connsiteY8" fmla="*/ 448439 h 518908"/>
                      <a:gd name="connsiteX9" fmla="*/ 155166 w 279938"/>
                      <a:gd name="connsiteY9" fmla="*/ 441358 h 518908"/>
                      <a:gd name="connsiteX10" fmla="*/ 194566 w 279938"/>
                      <a:gd name="connsiteY10" fmla="*/ 464105 h 518908"/>
                      <a:gd name="connsiteX11" fmla="*/ 171818 w 279938"/>
                      <a:gd name="connsiteY11" fmla="*/ 503505 h 518908"/>
                      <a:gd name="connsiteX12" fmla="*/ 118455 w 279938"/>
                      <a:gd name="connsiteY12" fmla="*/ 517804 h 518908"/>
                      <a:gd name="connsiteX13" fmla="*/ 94044 w 279938"/>
                      <a:gd name="connsiteY13" fmla="*/ 514591 h 518908"/>
                      <a:gd name="connsiteX14" fmla="*/ 92473 w 279938"/>
                      <a:gd name="connsiteY14" fmla="*/ 512543 h 518908"/>
                      <a:gd name="connsiteX15" fmla="*/ 91263 w 279938"/>
                      <a:gd name="connsiteY15" fmla="*/ 512384 h 518908"/>
                      <a:gd name="connsiteX16" fmla="*/ 76866 w 279938"/>
                      <a:gd name="connsiteY16" fmla="*/ 493621 h 518908"/>
                      <a:gd name="connsiteX17" fmla="*/ 38846 w 279938"/>
                      <a:gd name="connsiteY17" fmla="*/ 351731 h 518908"/>
                      <a:gd name="connsiteX18" fmla="*/ 35347 w 279938"/>
                      <a:gd name="connsiteY18" fmla="*/ 352669 h 518908"/>
                      <a:gd name="connsiteX19" fmla="*/ 3688 w 279938"/>
                      <a:gd name="connsiteY19" fmla="*/ 234515 h 518908"/>
                      <a:gd name="connsiteX20" fmla="*/ 41460 w 279938"/>
                      <a:gd name="connsiteY20" fmla="*/ 121875 h 518908"/>
                      <a:gd name="connsiteX21" fmla="*/ 42847 w 279938"/>
                      <a:gd name="connsiteY21" fmla="*/ 121186 h 518908"/>
                      <a:gd name="connsiteX22" fmla="*/ 59566 w 279938"/>
                      <a:gd name="connsiteY22" fmla="*/ 0 h 518908"/>
                      <a:gd name="connsiteX23" fmla="*/ 164713 w 279938"/>
                      <a:gd name="connsiteY23" fmla="*/ 46168 h 518908"/>
                      <a:gd name="connsiteX24" fmla="*/ 193851 w 279938"/>
                      <a:gd name="connsiteY24" fmla="*/ 143743 h 518908"/>
                      <a:gd name="connsiteX25" fmla="*/ 211306 w 279938"/>
                      <a:gd name="connsiteY25" fmla="*/ 178884 h 518908"/>
                      <a:gd name="connsiteX0" fmla="*/ 211306 w 279938"/>
                      <a:gd name="connsiteY0" fmla="*/ 178884 h 518908"/>
                      <a:gd name="connsiteX1" fmla="*/ 242965 w 279938"/>
                      <a:gd name="connsiteY1" fmla="*/ 297038 h 518908"/>
                      <a:gd name="connsiteX2" fmla="*/ 242965 w 279938"/>
                      <a:gd name="connsiteY2" fmla="*/ 297038 h 518908"/>
                      <a:gd name="connsiteX3" fmla="*/ 278556 w 279938"/>
                      <a:gd name="connsiteY3" fmla="*/ 429866 h 518908"/>
                      <a:gd name="connsiteX4" fmla="*/ 250071 w 279938"/>
                      <a:gd name="connsiteY4" fmla="*/ 479202 h 518908"/>
                      <a:gd name="connsiteX5" fmla="*/ 200735 w 279938"/>
                      <a:gd name="connsiteY5" fmla="*/ 450718 h 518908"/>
                      <a:gd name="connsiteX6" fmla="*/ 165144 w 279938"/>
                      <a:gd name="connsiteY6" fmla="*/ 317890 h 518908"/>
                      <a:gd name="connsiteX7" fmla="*/ 98540 w 279938"/>
                      <a:gd name="connsiteY7" fmla="*/ 335736 h 518908"/>
                      <a:gd name="connsiteX8" fmla="*/ 128738 w 279938"/>
                      <a:gd name="connsiteY8" fmla="*/ 448439 h 518908"/>
                      <a:gd name="connsiteX9" fmla="*/ 155166 w 279938"/>
                      <a:gd name="connsiteY9" fmla="*/ 441358 h 518908"/>
                      <a:gd name="connsiteX10" fmla="*/ 194566 w 279938"/>
                      <a:gd name="connsiteY10" fmla="*/ 464105 h 518908"/>
                      <a:gd name="connsiteX11" fmla="*/ 171818 w 279938"/>
                      <a:gd name="connsiteY11" fmla="*/ 503505 h 518908"/>
                      <a:gd name="connsiteX12" fmla="*/ 118455 w 279938"/>
                      <a:gd name="connsiteY12" fmla="*/ 517804 h 518908"/>
                      <a:gd name="connsiteX13" fmla="*/ 94044 w 279938"/>
                      <a:gd name="connsiteY13" fmla="*/ 514591 h 518908"/>
                      <a:gd name="connsiteX14" fmla="*/ 92473 w 279938"/>
                      <a:gd name="connsiteY14" fmla="*/ 512543 h 518908"/>
                      <a:gd name="connsiteX15" fmla="*/ 91263 w 279938"/>
                      <a:gd name="connsiteY15" fmla="*/ 512384 h 518908"/>
                      <a:gd name="connsiteX16" fmla="*/ 76866 w 279938"/>
                      <a:gd name="connsiteY16" fmla="*/ 493621 h 518908"/>
                      <a:gd name="connsiteX17" fmla="*/ 38846 w 279938"/>
                      <a:gd name="connsiteY17" fmla="*/ 351731 h 518908"/>
                      <a:gd name="connsiteX18" fmla="*/ 35347 w 279938"/>
                      <a:gd name="connsiteY18" fmla="*/ 352669 h 518908"/>
                      <a:gd name="connsiteX19" fmla="*/ 3688 w 279938"/>
                      <a:gd name="connsiteY19" fmla="*/ 234515 h 518908"/>
                      <a:gd name="connsiteX20" fmla="*/ 41460 w 279938"/>
                      <a:gd name="connsiteY20" fmla="*/ 121875 h 518908"/>
                      <a:gd name="connsiteX21" fmla="*/ 42847 w 279938"/>
                      <a:gd name="connsiteY21" fmla="*/ 121186 h 518908"/>
                      <a:gd name="connsiteX22" fmla="*/ 59566 w 279938"/>
                      <a:gd name="connsiteY22" fmla="*/ 0 h 518908"/>
                      <a:gd name="connsiteX23" fmla="*/ 164713 w 279938"/>
                      <a:gd name="connsiteY23" fmla="*/ 46168 h 518908"/>
                      <a:gd name="connsiteX24" fmla="*/ 193851 w 279938"/>
                      <a:gd name="connsiteY24" fmla="*/ 143743 h 518908"/>
                      <a:gd name="connsiteX25" fmla="*/ 211306 w 279938"/>
                      <a:gd name="connsiteY25" fmla="*/ 178884 h 518908"/>
                      <a:gd name="connsiteX0" fmla="*/ 211306 w 279938"/>
                      <a:gd name="connsiteY0" fmla="*/ 187289 h 527313"/>
                      <a:gd name="connsiteX1" fmla="*/ 242965 w 279938"/>
                      <a:gd name="connsiteY1" fmla="*/ 305443 h 527313"/>
                      <a:gd name="connsiteX2" fmla="*/ 242965 w 279938"/>
                      <a:gd name="connsiteY2" fmla="*/ 305443 h 527313"/>
                      <a:gd name="connsiteX3" fmla="*/ 278556 w 279938"/>
                      <a:gd name="connsiteY3" fmla="*/ 438271 h 527313"/>
                      <a:gd name="connsiteX4" fmla="*/ 250071 w 279938"/>
                      <a:gd name="connsiteY4" fmla="*/ 487607 h 527313"/>
                      <a:gd name="connsiteX5" fmla="*/ 200735 w 279938"/>
                      <a:gd name="connsiteY5" fmla="*/ 459123 h 527313"/>
                      <a:gd name="connsiteX6" fmla="*/ 165144 w 279938"/>
                      <a:gd name="connsiteY6" fmla="*/ 326295 h 527313"/>
                      <a:gd name="connsiteX7" fmla="*/ 98540 w 279938"/>
                      <a:gd name="connsiteY7" fmla="*/ 344141 h 527313"/>
                      <a:gd name="connsiteX8" fmla="*/ 128738 w 279938"/>
                      <a:gd name="connsiteY8" fmla="*/ 456844 h 527313"/>
                      <a:gd name="connsiteX9" fmla="*/ 155166 w 279938"/>
                      <a:gd name="connsiteY9" fmla="*/ 449763 h 527313"/>
                      <a:gd name="connsiteX10" fmla="*/ 194566 w 279938"/>
                      <a:gd name="connsiteY10" fmla="*/ 472510 h 527313"/>
                      <a:gd name="connsiteX11" fmla="*/ 171818 w 279938"/>
                      <a:gd name="connsiteY11" fmla="*/ 511910 h 527313"/>
                      <a:gd name="connsiteX12" fmla="*/ 118455 w 279938"/>
                      <a:gd name="connsiteY12" fmla="*/ 526209 h 527313"/>
                      <a:gd name="connsiteX13" fmla="*/ 94044 w 279938"/>
                      <a:gd name="connsiteY13" fmla="*/ 522996 h 527313"/>
                      <a:gd name="connsiteX14" fmla="*/ 92473 w 279938"/>
                      <a:gd name="connsiteY14" fmla="*/ 520948 h 527313"/>
                      <a:gd name="connsiteX15" fmla="*/ 91263 w 279938"/>
                      <a:gd name="connsiteY15" fmla="*/ 520789 h 527313"/>
                      <a:gd name="connsiteX16" fmla="*/ 76866 w 279938"/>
                      <a:gd name="connsiteY16" fmla="*/ 502026 h 527313"/>
                      <a:gd name="connsiteX17" fmla="*/ 38846 w 279938"/>
                      <a:gd name="connsiteY17" fmla="*/ 360136 h 527313"/>
                      <a:gd name="connsiteX18" fmla="*/ 35347 w 279938"/>
                      <a:gd name="connsiteY18" fmla="*/ 361074 h 527313"/>
                      <a:gd name="connsiteX19" fmla="*/ 3688 w 279938"/>
                      <a:gd name="connsiteY19" fmla="*/ 242920 h 527313"/>
                      <a:gd name="connsiteX20" fmla="*/ 41460 w 279938"/>
                      <a:gd name="connsiteY20" fmla="*/ 130280 h 527313"/>
                      <a:gd name="connsiteX21" fmla="*/ 42847 w 279938"/>
                      <a:gd name="connsiteY21" fmla="*/ 129591 h 527313"/>
                      <a:gd name="connsiteX22" fmla="*/ 59566 w 279938"/>
                      <a:gd name="connsiteY22" fmla="*/ 8405 h 527313"/>
                      <a:gd name="connsiteX23" fmla="*/ 164713 w 279938"/>
                      <a:gd name="connsiteY23" fmla="*/ 54573 h 527313"/>
                      <a:gd name="connsiteX24" fmla="*/ 193851 w 279938"/>
                      <a:gd name="connsiteY24" fmla="*/ 152148 h 527313"/>
                      <a:gd name="connsiteX25" fmla="*/ 211306 w 279938"/>
                      <a:gd name="connsiteY25" fmla="*/ 187289 h 527313"/>
                      <a:gd name="connsiteX0" fmla="*/ 211306 w 279938"/>
                      <a:gd name="connsiteY0" fmla="*/ 187289 h 527313"/>
                      <a:gd name="connsiteX1" fmla="*/ 242965 w 279938"/>
                      <a:gd name="connsiteY1" fmla="*/ 305443 h 527313"/>
                      <a:gd name="connsiteX2" fmla="*/ 242965 w 279938"/>
                      <a:gd name="connsiteY2" fmla="*/ 305443 h 527313"/>
                      <a:gd name="connsiteX3" fmla="*/ 278556 w 279938"/>
                      <a:gd name="connsiteY3" fmla="*/ 438271 h 527313"/>
                      <a:gd name="connsiteX4" fmla="*/ 250071 w 279938"/>
                      <a:gd name="connsiteY4" fmla="*/ 487607 h 527313"/>
                      <a:gd name="connsiteX5" fmla="*/ 200735 w 279938"/>
                      <a:gd name="connsiteY5" fmla="*/ 459123 h 527313"/>
                      <a:gd name="connsiteX6" fmla="*/ 165144 w 279938"/>
                      <a:gd name="connsiteY6" fmla="*/ 326295 h 527313"/>
                      <a:gd name="connsiteX7" fmla="*/ 98540 w 279938"/>
                      <a:gd name="connsiteY7" fmla="*/ 344141 h 527313"/>
                      <a:gd name="connsiteX8" fmla="*/ 128738 w 279938"/>
                      <a:gd name="connsiteY8" fmla="*/ 456844 h 527313"/>
                      <a:gd name="connsiteX9" fmla="*/ 155166 w 279938"/>
                      <a:gd name="connsiteY9" fmla="*/ 449763 h 527313"/>
                      <a:gd name="connsiteX10" fmla="*/ 194566 w 279938"/>
                      <a:gd name="connsiteY10" fmla="*/ 472510 h 527313"/>
                      <a:gd name="connsiteX11" fmla="*/ 171818 w 279938"/>
                      <a:gd name="connsiteY11" fmla="*/ 511910 h 527313"/>
                      <a:gd name="connsiteX12" fmla="*/ 118455 w 279938"/>
                      <a:gd name="connsiteY12" fmla="*/ 526209 h 527313"/>
                      <a:gd name="connsiteX13" fmla="*/ 94044 w 279938"/>
                      <a:gd name="connsiteY13" fmla="*/ 522996 h 527313"/>
                      <a:gd name="connsiteX14" fmla="*/ 92473 w 279938"/>
                      <a:gd name="connsiteY14" fmla="*/ 520948 h 527313"/>
                      <a:gd name="connsiteX15" fmla="*/ 91263 w 279938"/>
                      <a:gd name="connsiteY15" fmla="*/ 520789 h 527313"/>
                      <a:gd name="connsiteX16" fmla="*/ 76866 w 279938"/>
                      <a:gd name="connsiteY16" fmla="*/ 502026 h 527313"/>
                      <a:gd name="connsiteX17" fmla="*/ 38846 w 279938"/>
                      <a:gd name="connsiteY17" fmla="*/ 360136 h 527313"/>
                      <a:gd name="connsiteX18" fmla="*/ 3688 w 279938"/>
                      <a:gd name="connsiteY18" fmla="*/ 242920 h 527313"/>
                      <a:gd name="connsiteX19" fmla="*/ 41460 w 279938"/>
                      <a:gd name="connsiteY19" fmla="*/ 130280 h 527313"/>
                      <a:gd name="connsiteX20" fmla="*/ 42847 w 279938"/>
                      <a:gd name="connsiteY20" fmla="*/ 129591 h 527313"/>
                      <a:gd name="connsiteX21" fmla="*/ 59566 w 279938"/>
                      <a:gd name="connsiteY21" fmla="*/ 8405 h 527313"/>
                      <a:gd name="connsiteX22" fmla="*/ 164713 w 279938"/>
                      <a:gd name="connsiteY22" fmla="*/ 54573 h 527313"/>
                      <a:gd name="connsiteX23" fmla="*/ 193851 w 279938"/>
                      <a:gd name="connsiteY23" fmla="*/ 152148 h 527313"/>
                      <a:gd name="connsiteX24" fmla="*/ 211306 w 279938"/>
                      <a:gd name="connsiteY24" fmla="*/ 187289 h 527313"/>
                      <a:gd name="connsiteX0" fmla="*/ 211306 w 279938"/>
                      <a:gd name="connsiteY0" fmla="*/ 187289 h 527313"/>
                      <a:gd name="connsiteX1" fmla="*/ 242965 w 279938"/>
                      <a:gd name="connsiteY1" fmla="*/ 305443 h 527313"/>
                      <a:gd name="connsiteX2" fmla="*/ 242965 w 279938"/>
                      <a:gd name="connsiteY2" fmla="*/ 305443 h 527313"/>
                      <a:gd name="connsiteX3" fmla="*/ 278556 w 279938"/>
                      <a:gd name="connsiteY3" fmla="*/ 438271 h 527313"/>
                      <a:gd name="connsiteX4" fmla="*/ 250071 w 279938"/>
                      <a:gd name="connsiteY4" fmla="*/ 487607 h 527313"/>
                      <a:gd name="connsiteX5" fmla="*/ 200735 w 279938"/>
                      <a:gd name="connsiteY5" fmla="*/ 459123 h 527313"/>
                      <a:gd name="connsiteX6" fmla="*/ 165144 w 279938"/>
                      <a:gd name="connsiteY6" fmla="*/ 326295 h 527313"/>
                      <a:gd name="connsiteX7" fmla="*/ 98540 w 279938"/>
                      <a:gd name="connsiteY7" fmla="*/ 344141 h 527313"/>
                      <a:gd name="connsiteX8" fmla="*/ 128738 w 279938"/>
                      <a:gd name="connsiteY8" fmla="*/ 456844 h 527313"/>
                      <a:gd name="connsiteX9" fmla="*/ 155166 w 279938"/>
                      <a:gd name="connsiteY9" fmla="*/ 449763 h 527313"/>
                      <a:gd name="connsiteX10" fmla="*/ 194566 w 279938"/>
                      <a:gd name="connsiteY10" fmla="*/ 472510 h 527313"/>
                      <a:gd name="connsiteX11" fmla="*/ 171818 w 279938"/>
                      <a:gd name="connsiteY11" fmla="*/ 511910 h 527313"/>
                      <a:gd name="connsiteX12" fmla="*/ 118455 w 279938"/>
                      <a:gd name="connsiteY12" fmla="*/ 526209 h 527313"/>
                      <a:gd name="connsiteX13" fmla="*/ 94044 w 279938"/>
                      <a:gd name="connsiteY13" fmla="*/ 522996 h 527313"/>
                      <a:gd name="connsiteX14" fmla="*/ 92473 w 279938"/>
                      <a:gd name="connsiteY14" fmla="*/ 520948 h 527313"/>
                      <a:gd name="connsiteX15" fmla="*/ 91263 w 279938"/>
                      <a:gd name="connsiteY15" fmla="*/ 520789 h 527313"/>
                      <a:gd name="connsiteX16" fmla="*/ 76866 w 279938"/>
                      <a:gd name="connsiteY16" fmla="*/ 502026 h 527313"/>
                      <a:gd name="connsiteX17" fmla="*/ 3688 w 279938"/>
                      <a:gd name="connsiteY17" fmla="*/ 242920 h 527313"/>
                      <a:gd name="connsiteX18" fmla="*/ 41460 w 279938"/>
                      <a:gd name="connsiteY18" fmla="*/ 130280 h 527313"/>
                      <a:gd name="connsiteX19" fmla="*/ 42847 w 279938"/>
                      <a:gd name="connsiteY19" fmla="*/ 129591 h 527313"/>
                      <a:gd name="connsiteX20" fmla="*/ 59566 w 279938"/>
                      <a:gd name="connsiteY20" fmla="*/ 8405 h 527313"/>
                      <a:gd name="connsiteX21" fmla="*/ 164713 w 279938"/>
                      <a:gd name="connsiteY21" fmla="*/ 54573 h 527313"/>
                      <a:gd name="connsiteX22" fmla="*/ 193851 w 279938"/>
                      <a:gd name="connsiteY22" fmla="*/ 152148 h 527313"/>
                      <a:gd name="connsiteX23" fmla="*/ 211306 w 279938"/>
                      <a:gd name="connsiteY23" fmla="*/ 187289 h 527313"/>
                      <a:gd name="connsiteX0" fmla="*/ 211306 w 279938"/>
                      <a:gd name="connsiteY0" fmla="*/ 187289 h 527313"/>
                      <a:gd name="connsiteX1" fmla="*/ 242965 w 279938"/>
                      <a:gd name="connsiteY1" fmla="*/ 305443 h 527313"/>
                      <a:gd name="connsiteX2" fmla="*/ 278556 w 279938"/>
                      <a:gd name="connsiteY2" fmla="*/ 438271 h 527313"/>
                      <a:gd name="connsiteX3" fmla="*/ 250071 w 279938"/>
                      <a:gd name="connsiteY3" fmla="*/ 487607 h 527313"/>
                      <a:gd name="connsiteX4" fmla="*/ 200735 w 279938"/>
                      <a:gd name="connsiteY4" fmla="*/ 459123 h 527313"/>
                      <a:gd name="connsiteX5" fmla="*/ 165144 w 279938"/>
                      <a:gd name="connsiteY5" fmla="*/ 326295 h 527313"/>
                      <a:gd name="connsiteX6" fmla="*/ 98540 w 279938"/>
                      <a:gd name="connsiteY6" fmla="*/ 344141 h 527313"/>
                      <a:gd name="connsiteX7" fmla="*/ 128738 w 279938"/>
                      <a:gd name="connsiteY7" fmla="*/ 456844 h 527313"/>
                      <a:gd name="connsiteX8" fmla="*/ 155166 w 279938"/>
                      <a:gd name="connsiteY8" fmla="*/ 449763 h 527313"/>
                      <a:gd name="connsiteX9" fmla="*/ 194566 w 279938"/>
                      <a:gd name="connsiteY9" fmla="*/ 472510 h 527313"/>
                      <a:gd name="connsiteX10" fmla="*/ 171818 w 279938"/>
                      <a:gd name="connsiteY10" fmla="*/ 511910 h 527313"/>
                      <a:gd name="connsiteX11" fmla="*/ 118455 w 279938"/>
                      <a:gd name="connsiteY11" fmla="*/ 526209 h 527313"/>
                      <a:gd name="connsiteX12" fmla="*/ 94044 w 279938"/>
                      <a:gd name="connsiteY12" fmla="*/ 522996 h 527313"/>
                      <a:gd name="connsiteX13" fmla="*/ 92473 w 279938"/>
                      <a:gd name="connsiteY13" fmla="*/ 520948 h 527313"/>
                      <a:gd name="connsiteX14" fmla="*/ 91263 w 279938"/>
                      <a:gd name="connsiteY14" fmla="*/ 520789 h 527313"/>
                      <a:gd name="connsiteX15" fmla="*/ 76866 w 279938"/>
                      <a:gd name="connsiteY15" fmla="*/ 502026 h 527313"/>
                      <a:gd name="connsiteX16" fmla="*/ 3688 w 279938"/>
                      <a:gd name="connsiteY16" fmla="*/ 242920 h 527313"/>
                      <a:gd name="connsiteX17" fmla="*/ 41460 w 279938"/>
                      <a:gd name="connsiteY17" fmla="*/ 130280 h 527313"/>
                      <a:gd name="connsiteX18" fmla="*/ 42847 w 279938"/>
                      <a:gd name="connsiteY18" fmla="*/ 129591 h 527313"/>
                      <a:gd name="connsiteX19" fmla="*/ 59566 w 279938"/>
                      <a:gd name="connsiteY19" fmla="*/ 8405 h 527313"/>
                      <a:gd name="connsiteX20" fmla="*/ 164713 w 279938"/>
                      <a:gd name="connsiteY20" fmla="*/ 54573 h 527313"/>
                      <a:gd name="connsiteX21" fmla="*/ 193851 w 279938"/>
                      <a:gd name="connsiteY21" fmla="*/ 152148 h 527313"/>
                      <a:gd name="connsiteX22" fmla="*/ 211306 w 279938"/>
                      <a:gd name="connsiteY22" fmla="*/ 187289 h 527313"/>
                      <a:gd name="connsiteX0" fmla="*/ 211306 w 279938"/>
                      <a:gd name="connsiteY0" fmla="*/ 187289 h 527313"/>
                      <a:gd name="connsiteX1" fmla="*/ 278556 w 279938"/>
                      <a:gd name="connsiteY1" fmla="*/ 438271 h 527313"/>
                      <a:gd name="connsiteX2" fmla="*/ 250071 w 279938"/>
                      <a:gd name="connsiteY2" fmla="*/ 487607 h 527313"/>
                      <a:gd name="connsiteX3" fmla="*/ 200735 w 279938"/>
                      <a:gd name="connsiteY3" fmla="*/ 459123 h 527313"/>
                      <a:gd name="connsiteX4" fmla="*/ 165144 w 279938"/>
                      <a:gd name="connsiteY4" fmla="*/ 326295 h 527313"/>
                      <a:gd name="connsiteX5" fmla="*/ 98540 w 279938"/>
                      <a:gd name="connsiteY5" fmla="*/ 344141 h 527313"/>
                      <a:gd name="connsiteX6" fmla="*/ 128738 w 279938"/>
                      <a:gd name="connsiteY6" fmla="*/ 456844 h 527313"/>
                      <a:gd name="connsiteX7" fmla="*/ 155166 w 279938"/>
                      <a:gd name="connsiteY7" fmla="*/ 449763 h 527313"/>
                      <a:gd name="connsiteX8" fmla="*/ 194566 w 279938"/>
                      <a:gd name="connsiteY8" fmla="*/ 472510 h 527313"/>
                      <a:gd name="connsiteX9" fmla="*/ 171818 w 279938"/>
                      <a:gd name="connsiteY9" fmla="*/ 511910 h 527313"/>
                      <a:gd name="connsiteX10" fmla="*/ 118455 w 279938"/>
                      <a:gd name="connsiteY10" fmla="*/ 526209 h 527313"/>
                      <a:gd name="connsiteX11" fmla="*/ 94044 w 279938"/>
                      <a:gd name="connsiteY11" fmla="*/ 522996 h 527313"/>
                      <a:gd name="connsiteX12" fmla="*/ 92473 w 279938"/>
                      <a:gd name="connsiteY12" fmla="*/ 520948 h 527313"/>
                      <a:gd name="connsiteX13" fmla="*/ 91263 w 279938"/>
                      <a:gd name="connsiteY13" fmla="*/ 520789 h 527313"/>
                      <a:gd name="connsiteX14" fmla="*/ 76866 w 279938"/>
                      <a:gd name="connsiteY14" fmla="*/ 502026 h 527313"/>
                      <a:gd name="connsiteX15" fmla="*/ 3688 w 279938"/>
                      <a:gd name="connsiteY15" fmla="*/ 242920 h 527313"/>
                      <a:gd name="connsiteX16" fmla="*/ 41460 w 279938"/>
                      <a:gd name="connsiteY16" fmla="*/ 130280 h 527313"/>
                      <a:gd name="connsiteX17" fmla="*/ 42847 w 279938"/>
                      <a:gd name="connsiteY17" fmla="*/ 129591 h 527313"/>
                      <a:gd name="connsiteX18" fmla="*/ 59566 w 279938"/>
                      <a:gd name="connsiteY18" fmla="*/ 8405 h 527313"/>
                      <a:gd name="connsiteX19" fmla="*/ 164713 w 279938"/>
                      <a:gd name="connsiteY19" fmla="*/ 54573 h 527313"/>
                      <a:gd name="connsiteX20" fmla="*/ 193851 w 279938"/>
                      <a:gd name="connsiteY20" fmla="*/ 152148 h 527313"/>
                      <a:gd name="connsiteX21" fmla="*/ 211306 w 279938"/>
                      <a:gd name="connsiteY21" fmla="*/ 187289 h 52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9938" h="527313">
                        <a:moveTo>
                          <a:pt x="211306" y="187289"/>
                        </a:moveTo>
                        <a:lnTo>
                          <a:pt x="278556" y="438271"/>
                        </a:lnTo>
                        <a:cubicBezTo>
                          <a:pt x="284314" y="459760"/>
                          <a:pt x="271561" y="481849"/>
                          <a:pt x="250071" y="487607"/>
                        </a:cubicBezTo>
                        <a:cubicBezTo>
                          <a:pt x="228582" y="493365"/>
                          <a:pt x="206493" y="480612"/>
                          <a:pt x="200735" y="459123"/>
                        </a:cubicBezTo>
                        <a:lnTo>
                          <a:pt x="165144" y="326295"/>
                        </a:lnTo>
                        <a:lnTo>
                          <a:pt x="98540" y="344141"/>
                        </a:lnTo>
                        <a:lnTo>
                          <a:pt x="128738" y="456844"/>
                        </a:lnTo>
                        <a:lnTo>
                          <a:pt x="155166" y="449763"/>
                        </a:lnTo>
                        <a:cubicBezTo>
                          <a:pt x="172327" y="445164"/>
                          <a:pt x="189967" y="455349"/>
                          <a:pt x="194566" y="472510"/>
                        </a:cubicBezTo>
                        <a:cubicBezTo>
                          <a:pt x="199164" y="489672"/>
                          <a:pt x="188980" y="507312"/>
                          <a:pt x="171818" y="511910"/>
                        </a:cubicBezTo>
                        <a:lnTo>
                          <a:pt x="118455" y="526209"/>
                        </a:lnTo>
                        <a:cubicBezTo>
                          <a:pt x="109874" y="528508"/>
                          <a:pt x="101173" y="527112"/>
                          <a:pt x="94044" y="522996"/>
                        </a:cubicBezTo>
                        <a:lnTo>
                          <a:pt x="92473" y="520948"/>
                        </a:lnTo>
                        <a:lnTo>
                          <a:pt x="91263" y="520789"/>
                        </a:lnTo>
                        <a:cubicBezTo>
                          <a:pt x="84414" y="516835"/>
                          <a:pt x="79074" y="510268"/>
                          <a:pt x="76866" y="502026"/>
                        </a:cubicBezTo>
                        <a:lnTo>
                          <a:pt x="3688" y="242920"/>
                        </a:lnTo>
                        <a:cubicBezTo>
                          <a:pt x="-7834" y="199920"/>
                          <a:pt x="8424" y="156022"/>
                          <a:pt x="41460" y="130280"/>
                        </a:cubicBezTo>
                        <a:lnTo>
                          <a:pt x="42847" y="129591"/>
                        </a:lnTo>
                        <a:lnTo>
                          <a:pt x="59566" y="8405"/>
                        </a:lnTo>
                        <a:cubicBezTo>
                          <a:pt x="62819" y="-12061"/>
                          <a:pt x="145270" y="5420"/>
                          <a:pt x="164713" y="54573"/>
                        </a:cubicBezTo>
                        <a:lnTo>
                          <a:pt x="193851" y="152148"/>
                        </a:lnTo>
                        <a:lnTo>
                          <a:pt x="211306" y="187289"/>
                        </a:ln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40E594CF-5DC1-4174-A866-D4357F16DD7A}"/>
                  </a:ext>
                </a:extLst>
              </p:cNvPr>
              <p:cNvSpPr/>
              <p:nvPr/>
            </p:nvSpPr>
            <p:spPr>
              <a:xfrm rot="20238162">
                <a:off x="2417909" y="2712936"/>
                <a:ext cx="222217" cy="443841"/>
              </a:xfrm>
              <a:custGeom>
                <a:avLst/>
                <a:gdLst>
                  <a:gd name="connsiteX0" fmla="*/ 119961 w 222217"/>
                  <a:gd name="connsiteY0" fmla="*/ 88155 h 443841"/>
                  <a:gd name="connsiteX1" fmla="*/ 42111 w 222217"/>
                  <a:gd name="connsiteY1" fmla="*/ 265997 h 443841"/>
                  <a:gd name="connsiteX2" fmla="*/ 119961 w 222217"/>
                  <a:gd name="connsiteY2" fmla="*/ 443839 h 443841"/>
                  <a:gd name="connsiteX3" fmla="*/ 119961 w 222217"/>
                  <a:gd name="connsiteY3" fmla="*/ 443841 h 443841"/>
                  <a:gd name="connsiteX4" fmla="*/ 0 w 222217"/>
                  <a:gd name="connsiteY4" fmla="*/ 265998 h 443841"/>
                  <a:gd name="connsiteX5" fmla="*/ 119961 w 222217"/>
                  <a:gd name="connsiteY5" fmla="*/ 88155 h 443841"/>
                  <a:gd name="connsiteX6" fmla="*/ 222217 w 222217"/>
                  <a:gd name="connsiteY6" fmla="*/ 0 h 443841"/>
                  <a:gd name="connsiteX7" fmla="*/ 176537 w 222217"/>
                  <a:gd name="connsiteY7" fmla="*/ 204589 h 443841"/>
                  <a:gd name="connsiteX8" fmla="*/ 222217 w 222217"/>
                  <a:gd name="connsiteY8" fmla="*/ 409178 h 443841"/>
                  <a:gd name="connsiteX9" fmla="*/ 130856 w 222217"/>
                  <a:gd name="connsiteY9" fmla="*/ 204589 h 443841"/>
                  <a:gd name="connsiteX10" fmla="*/ 222217 w 222217"/>
                  <a:gd name="connsiteY10" fmla="*/ 0 h 44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2217" h="443841">
                    <a:moveTo>
                      <a:pt x="119961" y="88155"/>
                    </a:moveTo>
                    <a:cubicBezTo>
                      <a:pt x="72609" y="119462"/>
                      <a:pt x="42111" y="189134"/>
                      <a:pt x="42111" y="265997"/>
                    </a:cubicBezTo>
                    <a:cubicBezTo>
                      <a:pt x="42111" y="342860"/>
                      <a:pt x="72610" y="412532"/>
                      <a:pt x="119961" y="443839"/>
                    </a:cubicBezTo>
                    <a:lnTo>
                      <a:pt x="119961" y="443841"/>
                    </a:lnTo>
                    <a:cubicBezTo>
                      <a:pt x="53708" y="443841"/>
                      <a:pt x="0" y="364218"/>
                      <a:pt x="0" y="265998"/>
                    </a:cubicBezTo>
                    <a:cubicBezTo>
                      <a:pt x="0" y="167778"/>
                      <a:pt x="53708" y="88155"/>
                      <a:pt x="119961" y="88155"/>
                    </a:cubicBezTo>
                    <a:close/>
                    <a:moveTo>
                      <a:pt x="222217" y="0"/>
                    </a:moveTo>
                    <a:cubicBezTo>
                      <a:pt x="193461" y="48297"/>
                      <a:pt x="176537" y="124094"/>
                      <a:pt x="176537" y="204589"/>
                    </a:cubicBezTo>
                    <a:cubicBezTo>
                      <a:pt x="176537" y="285084"/>
                      <a:pt x="193461" y="360881"/>
                      <a:pt x="222217" y="409178"/>
                    </a:cubicBezTo>
                    <a:cubicBezTo>
                      <a:pt x="171760" y="409178"/>
                      <a:pt x="130856" y="317580"/>
                      <a:pt x="130856" y="204589"/>
                    </a:cubicBezTo>
                    <a:cubicBezTo>
                      <a:pt x="130856" y="91598"/>
                      <a:pt x="171760" y="0"/>
                      <a:pt x="222217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BCF9E7D1-70E3-421D-AB3F-5D5C6E0FBFDF}"/>
                  </a:ext>
                </a:extLst>
              </p:cNvPr>
              <p:cNvSpPr/>
              <p:nvPr/>
            </p:nvSpPr>
            <p:spPr>
              <a:xfrm rot="1361838" flipH="1">
                <a:off x="4210145" y="2712936"/>
                <a:ext cx="222217" cy="443841"/>
              </a:xfrm>
              <a:custGeom>
                <a:avLst/>
                <a:gdLst>
                  <a:gd name="connsiteX0" fmla="*/ 119961 w 222217"/>
                  <a:gd name="connsiteY0" fmla="*/ 88155 h 443841"/>
                  <a:gd name="connsiteX1" fmla="*/ 42111 w 222217"/>
                  <a:gd name="connsiteY1" fmla="*/ 265997 h 443841"/>
                  <a:gd name="connsiteX2" fmla="*/ 119961 w 222217"/>
                  <a:gd name="connsiteY2" fmla="*/ 443839 h 443841"/>
                  <a:gd name="connsiteX3" fmla="*/ 119961 w 222217"/>
                  <a:gd name="connsiteY3" fmla="*/ 443841 h 443841"/>
                  <a:gd name="connsiteX4" fmla="*/ 0 w 222217"/>
                  <a:gd name="connsiteY4" fmla="*/ 265998 h 443841"/>
                  <a:gd name="connsiteX5" fmla="*/ 119961 w 222217"/>
                  <a:gd name="connsiteY5" fmla="*/ 88155 h 443841"/>
                  <a:gd name="connsiteX6" fmla="*/ 222217 w 222217"/>
                  <a:gd name="connsiteY6" fmla="*/ 0 h 443841"/>
                  <a:gd name="connsiteX7" fmla="*/ 176537 w 222217"/>
                  <a:gd name="connsiteY7" fmla="*/ 204589 h 443841"/>
                  <a:gd name="connsiteX8" fmla="*/ 222217 w 222217"/>
                  <a:gd name="connsiteY8" fmla="*/ 409178 h 443841"/>
                  <a:gd name="connsiteX9" fmla="*/ 130856 w 222217"/>
                  <a:gd name="connsiteY9" fmla="*/ 204589 h 443841"/>
                  <a:gd name="connsiteX10" fmla="*/ 222217 w 222217"/>
                  <a:gd name="connsiteY10" fmla="*/ 0 h 44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2217" h="443841">
                    <a:moveTo>
                      <a:pt x="119961" y="88155"/>
                    </a:moveTo>
                    <a:cubicBezTo>
                      <a:pt x="72609" y="119462"/>
                      <a:pt x="42111" y="189134"/>
                      <a:pt x="42111" y="265997"/>
                    </a:cubicBezTo>
                    <a:cubicBezTo>
                      <a:pt x="42111" y="342860"/>
                      <a:pt x="72610" y="412532"/>
                      <a:pt x="119961" y="443839"/>
                    </a:cubicBezTo>
                    <a:lnTo>
                      <a:pt x="119961" y="443841"/>
                    </a:lnTo>
                    <a:cubicBezTo>
                      <a:pt x="53708" y="443841"/>
                      <a:pt x="0" y="364218"/>
                      <a:pt x="0" y="265998"/>
                    </a:cubicBezTo>
                    <a:cubicBezTo>
                      <a:pt x="0" y="167778"/>
                      <a:pt x="53708" y="88155"/>
                      <a:pt x="119961" y="88155"/>
                    </a:cubicBezTo>
                    <a:close/>
                    <a:moveTo>
                      <a:pt x="222217" y="0"/>
                    </a:moveTo>
                    <a:cubicBezTo>
                      <a:pt x="193461" y="48297"/>
                      <a:pt x="176537" y="124094"/>
                      <a:pt x="176537" y="204589"/>
                    </a:cubicBezTo>
                    <a:cubicBezTo>
                      <a:pt x="176537" y="285084"/>
                      <a:pt x="193461" y="360881"/>
                      <a:pt x="222217" y="409178"/>
                    </a:cubicBezTo>
                    <a:cubicBezTo>
                      <a:pt x="171760" y="409178"/>
                      <a:pt x="130856" y="317580"/>
                      <a:pt x="130856" y="204589"/>
                    </a:cubicBezTo>
                    <a:cubicBezTo>
                      <a:pt x="130856" y="91598"/>
                      <a:pt x="171760" y="0"/>
                      <a:pt x="222217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5" name="四角形: 上の 2 つの角を丸める 184">
                <a:extLst>
                  <a:ext uri="{FF2B5EF4-FFF2-40B4-BE49-F238E27FC236}">
                    <a16:creationId xmlns:a16="http://schemas.microsoft.com/office/drawing/2014/main" id="{BB700C8B-7EE5-441B-82FD-84F465C8622A}"/>
                  </a:ext>
                </a:extLst>
              </p:cNvPr>
              <p:cNvSpPr/>
              <p:nvPr/>
            </p:nvSpPr>
            <p:spPr>
              <a:xfrm>
                <a:off x="2993231" y="928688"/>
                <a:ext cx="852488" cy="606046"/>
              </a:xfrm>
              <a:prstGeom prst="round2SameRect">
                <a:avLst>
                  <a:gd name="adj1" fmla="val 47387"/>
                  <a:gd name="adj2" fmla="val 37193"/>
                </a:avLst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6" name="楕円 40">
                <a:extLst>
                  <a:ext uri="{FF2B5EF4-FFF2-40B4-BE49-F238E27FC236}">
                    <a16:creationId xmlns:a16="http://schemas.microsoft.com/office/drawing/2014/main" id="{EB98F6EF-9EE4-4748-A1DB-24BFA708D415}"/>
                  </a:ext>
                </a:extLst>
              </p:cNvPr>
              <p:cNvSpPr/>
              <p:nvPr/>
            </p:nvSpPr>
            <p:spPr>
              <a:xfrm>
                <a:off x="3015373" y="1368796"/>
                <a:ext cx="151567" cy="488173"/>
              </a:xfrm>
              <a:custGeom>
                <a:avLst/>
                <a:gdLst>
                  <a:gd name="connsiteX0" fmla="*/ 0 w 138113"/>
                  <a:gd name="connsiteY0" fmla="*/ 236537 h 473074"/>
                  <a:gd name="connsiteX1" fmla="*/ 69057 w 138113"/>
                  <a:gd name="connsiteY1" fmla="*/ 0 h 473074"/>
                  <a:gd name="connsiteX2" fmla="*/ 138114 w 138113"/>
                  <a:gd name="connsiteY2" fmla="*/ 236537 h 473074"/>
                  <a:gd name="connsiteX3" fmla="*/ 69057 w 138113"/>
                  <a:gd name="connsiteY3" fmla="*/ 473074 h 473074"/>
                  <a:gd name="connsiteX4" fmla="*/ 0 w 138113"/>
                  <a:gd name="connsiteY4" fmla="*/ 236537 h 473074"/>
                  <a:gd name="connsiteX0" fmla="*/ 0 w 104777"/>
                  <a:gd name="connsiteY0" fmla="*/ 243689 h 473093"/>
                  <a:gd name="connsiteX1" fmla="*/ 35720 w 104777"/>
                  <a:gd name="connsiteY1" fmla="*/ 9 h 473093"/>
                  <a:gd name="connsiteX2" fmla="*/ 104777 w 104777"/>
                  <a:gd name="connsiteY2" fmla="*/ 236546 h 473093"/>
                  <a:gd name="connsiteX3" fmla="*/ 35720 w 104777"/>
                  <a:gd name="connsiteY3" fmla="*/ 473083 h 473093"/>
                  <a:gd name="connsiteX4" fmla="*/ 0 w 104777"/>
                  <a:gd name="connsiteY4" fmla="*/ 243689 h 473093"/>
                  <a:gd name="connsiteX0" fmla="*/ 14817 w 121038"/>
                  <a:gd name="connsiteY0" fmla="*/ 244109 h 473513"/>
                  <a:gd name="connsiteX1" fmla="*/ 50537 w 121038"/>
                  <a:gd name="connsiteY1" fmla="*/ 429 h 473513"/>
                  <a:gd name="connsiteX2" fmla="*/ 119594 w 121038"/>
                  <a:gd name="connsiteY2" fmla="*/ 236966 h 473513"/>
                  <a:gd name="connsiteX3" fmla="*/ 50537 w 121038"/>
                  <a:gd name="connsiteY3" fmla="*/ 473503 h 473513"/>
                  <a:gd name="connsiteX4" fmla="*/ 14817 w 121038"/>
                  <a:gd name="connsiteY4" fmla="*/ 244109 h 473513"/>
                  <a:gd name="connsiteX0" fmla="*/ 47207 w 151984"/>
                  <a:gd name="connsiteY0" fmla="*/ 246482 h 475882"/>
                  <a:gd name="connsiteX1" fmla="*/ 37683 w 151984"/>
                  <a:gd name="connsiteY1" fmla="*/ 421 h 475882"/>
                  <a:gd name="connsiteX2" fmla="*/ 151984 w 151984"/>
                  <a:gd name="connsiteY2" fmla="*/ 239339 h 475882"/>
                  <a:gd name="connsiteX3" fmla="*/ 82927 w 151984"/>
                  <a:gd name="connsiteY3" fmla="*/ 475876 h 475882"/>
                  <a:gd name="connsiteX4" fmla="*/ 47207 w 151984"/>
                  <a:gd name="connsiteY4" fmla="*/ 246482 h 475882"/>
                  <a:gd name="connsiteX0" fmla="*/ 47207 w 151984"/>
                  <a:gd name="connsiteY0" fmla="*/ 246482 h 477600"/>
                  <a:gd name="connsiteX1" fmla="*/ 37683 w 151984"/>
                  <a:gd name="connsiteY1" fmla="*/ 421 h 477600"/>
                  <a:gd name="connsiteX2" fmla="*/ 151984 w 151984"/>
                  <a:gd name="connsiteY2" fmla="*/ 239339 h 477600"/>
                  <a:gd name="connsiteX3" fmla="*/ 82927 w 151984"/>
                  <a:gd name="connsiteY3" fmla="*/ 475876 h 477600"/>
                  <a:gd name="connsiteX4" fmla="*/ 47207 w 151984"/>
                  <a:gd name="connsiteY4" fmla="*/ 246482 h 477600"/>
                  <a:gd name="connsiteX0" fmla="*/ 46790 w 151567"/>
                  <a:gd name="connsiteY0" fmla="*/ 246482 h 489372"/>
                  <a:gd name="connsiteX1" fmla="*/ 37266 w 151567"/>
                  <a:gd name="connsiteY1" fmla="*/ 421 h 489372"/>
                  <a:gd name="connsiteX2" fmla="*/ 151567 w 151567"/>
                  <a:gd name="connsiteY2" fmla="*/ 239339 h 489372"/>
                  <a:gd name="connsiteX3" fmla="*/ 70603 w 151567"/>
                  <a:gd name="connsiteY3" fmla="*/ 487782 h 489372"/>
                  <a:gd name="connsiteX4" fmla="*/ 46790 w 151567"/>
                  <a:gd name="connsiteY4" fmla="*/ 246482 h 489372"/>
                  <a:gd name="connsiteX0" fmla="*/ 46790 w 151567"/>
                  <a:gd name="connsiteY0" fmla="*/ 246482 h 488173"/>
                  <a:gd name="connsiteX1" fmla="*/ 37266 w 151567"/>
                  <a:gd name="connsiteY1" fmla="*/ 421 h 488173"/>
                  <a:gd name="connsiteX2" fmla="*/ 151567 w 151567"/>
                  <a:gd name="connsiteY2" fmla="*/ 239339 h 488173"/>
                  <a:gd name="connsiteX3" fmla="*/ 70603 w 151567"/>
                  <a:gd name="connsiteY3" fmla="*/ 487782 h 488173"/>
                  <a:gd name="connsiteX4" fmla="*/ 46790 w 151567"/>
                  <a:gd name="connsiteY4" fmla="*/ 246482 h 48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67" h="488173">
                    <a:moveTo>
                      <a:pt x="46790" y="246482"/>
                    </a:moveTo>
                    <a:cubicBezTo>
                      <a:pt x="41234" y="165255"/>
                      <a:pt x="-49253" y="8756"/>
                      <a:pt x="37266" y="421"/>
                    </a:cubicBezTo>
                    <a:cubicBezTo>
                      <a:pt x="123785" y="-7914"/>
                      <a:pt x="151567" y="108703"/>
                      <a:pt x="151567" y="239339"/>
                    </a:cubicBezTo>
                    <a:cubicBezTo>
                      <a:pt x="151567" y="369975"/>
                      <a:pt x="135691" y="496117"/>
                      <a:pt x="70603" y="487782"/>
                    </a:cubicBezTo>
                    <a:cubicBezTo>
                      <a:pt x="5515" y="479447"/>
                      <a:pt x="52346" y="327709"/>
                      <a:pt x="46790" y="24648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7" name="楕円 40">
                <a:extLst>
                  <a:ext uri="{FF2B5EF4-FFF2-40B4-BE49-F238E27FC236}">
                    <a16:creationId xmlns:a16="http://schemas.microsoft.com/office/drawing/2014/main" id="{C1CC33D4-2A27-4C2E-A7FD-3E0195467B88}"/>
                  </a:ext>
                </a:extLst>
              </p:cNvPr>
              <p:cNvSpPr/>
              <p:nvPr/>
            </p:nvSpPr>
            <p:spPr>
              <a:xfrm flipH="1">
                <a:off x="3698120" y="1368796"/>
                <a:ext cx="151567" cy="488173"/>
              </a:xfrm>
              <a:custGeom>
                <a:avLst/>
                <a:gdLst>
                  <a:gd name="connsiteX0" fmla="*/ 0 w 138113"/>
                  <a:gd name="connsiteY0" fmla="*/ 236537 h 473074"/>
                  <a:gd name="connsiteX1" fmla="*/ 69057 w 138113"/>
                  <a:gd name="connsiteY1" fmla="*/ 0 h 473074"/>
                  <a:gd name="connsiteX2" fmla="*/ 138114 w 138113"/>
                  <a:gd name="connsiteY2" fmla="*/ 236537 h 473074"/>
                  <a:gd name="connsiteX3" fmla="*/ 69057 w 138113"/>
                  <a:gd name="connsiteY3" fmla="*/ 473074 h 473074"/>
                  <a:gd name="connsiteX4" fmla="*/ 0 w 138113"/>
                  <a:gd name="connsiteY4" fmla="*/ 236537 h 473074"/>
                  <a:gd name="connsiteX0" fmla="*/ 0 w 104777"/>
                  <a:gd name="connsiteY0" fmla="*/ 243689 h 473093"/>
                  <a:gd name="connsiteX1" fmla="*/ 35720 w 104777"/>
                  <a:gd name="connsiteY1" fmla="*/ 9 h 473093"/>
                  <a:gd name="connsiteX2" fmla="*/ 104777 w 104777"/>
                  <a:gd name="connsiteY2" fmla="*/ 236546 h 473093"/>
                  <a:gd name="connsiteX3" fmla="*/ 35720 w 104777"/>
                  <a:gd name="connsiteY3" fmla="*/ 473083 h 473093"/>
                  <a:gd name="connsiteX4" fmla="*/ 0 w 104777"/>
                  <a:gd name="connsiteY4" fmla="*/ 243689 h 473093"/>
                  <a:gd name="connsiteX0" fmla="*/ 14817 w 121038"/>
                  <a:gd name="connsiteY0" fmla="*/ 244109 h 473513"/>
                  <a:gd name="connsiteX1" fmla="*/ 50537 w 121038"/>
                  <a:gd name="connsiteY1" fmla="*/ 429 h 473513"/>
                  <a:gd name="connsiteX2" fmla="*/ 119594 w 121038"/>
                  <a:gd name="connsiteY2" fmla="*/ 236966 h 473513"/>
                  <a:gd name="connsiteX3" fmla="*/ 50537 w 121038"/>
                  <a:gd name="connsiteY3" fmla="*/ 473503 h 473513"/>
                  <a:gd name="connsiteX4" fmla="*/ 14817 w 121038"/>
                  <a:gd name="connsiteY4" fmla="*/ 244109 h 473513"/>
                  <a:gd name="connsiteX0" fmla="*/ 47207 w 151984"/>
                  <a:gd name="connsiteY0" fmla="*/ 246482 h 475882"/>
                  <a:gd name="connsiteX1" fmla="*/ 37683 w 151984"/>
                  <a:gd name="connsiteY1" fmla="*/ 421 h 475882"/>
                  <a:gd name="connsiteX2" fmla="*/ 151984 w 151984"/>
                  <a:gd name="connsiteY2" fmla="*/ 239339 h 475882"/>
                  <a:gd name="connsiteX3" fmla="*/ 82927 w 151984"/>
                  <a:gd name="connsiteY3" fmla="*/ 475876 h 475882"/>
                  <a:gd name="connsiteX4" fmla="*/ 47207 w 151984"/>
                  <a:gd name="connsiteY4" fmla="*/ 246482 h 475882"/>
                  <a:gd name="connsiteX0" fmla="*/ 47207 w 151984"/>
                  <a:gd name="connsiteY0" fmla="*/ 246482 h 477600"/>
                  <a:gd name="connsiteX1" fmla="*/ 37683 w 151984"/>
                  <a:gd name="connsiteY1" fmla="*/ 421 h 477600"/>
                  <a:gd name="connsiteX2" fmla="*/ 151984 w 151984"/>
                  <a:gd name="connsiteY2" fmla="*/ 239339 h 477600"/>
                  <a:gd name="connsiteX3" fmla="*/ 82927 w 151984"/>
                  <a:gd name="connsiteY3" fmla="*/ 475876 h 477600"/>
                  <a:gd name="connsiteX4" fmla="*/ 47207 w 151984"/>
                  <a:gd name="connsiteY4" fmla="*/ 246482 h 477600"/>
                  <a:gd name="connsiteX0" fmla="*/ 46790 w 151567"/>
                  <a:gd name="connsiteY0" fmla="*/ 246482 h 489372"/>
                  <a:gd name="connsiteX1" fmla="*/ 37266 w 151567"/>
                  <a:gd name="connsiteY1" fmla="*/ 421 h 489372"/>
                  <a:gd name="connsiteX2" fmla="*/ 151567 w 151567"/>
                  <a:gd name="connsiteY2" fmla="*/ 239339 h 489372"/>
                  <a:gd name="connsiteX3" fmla="*/ 70603 w 151567"/>
                  <a:gd name="connsiteY3" fmla="*/ 487782 h 489372"/>
                  <a:gd name="connsiteX4" fmla="*/ 46790 w 151567"/>
                  <a:gd name="connsiteY4" fmla="*/ 246482 h 489372"/>
                  <a:gd name="connsiteX0" fmla="*/ 46790 w 151567"/>
                  <a:gd name="connsiteY0" fmla="*/ 246482 h 488173"/>
                  <a:gd name="connsiteX1" fmla="*/ 37266 w 151567"/>
                  <a:gd name="connsiteY1" fmla="*/ 421 h 488173"/>
                  <a:gd name="connsiteX2" fmla="*/ 151567 w 151567"/>
                  <a:gd name="connsiteY2" fmla="*/ 239339 h 488173"/>
                  <a:gd name="connsiteX3" fmla="*/ 70603 w 151567"/>
                  <a:gd name="connsiteY3" fmla="*/ 487782 h 488173"/>
                  <a:gd name="connsiteX4" fmla="*/ 46790 w 151567"/>
                  <a:gd name="connsiteY4" fmla="*/ 246482 h 48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67" h="488173">
                    <a:moveTo>
                      <a:pt x="46790" y="246482"/>
                    </a:moveTo>
                    <a:cubicBezTo>
                      <a:pt x="41234" y="165255"/>
                      <a:pt x="-49253" y="8756"/>
                      <a:pt x="37266" y="421"/>
                    </a:cubicBezTo>
                    <a:cubicBezTo>
                      <a:pt x="123785" y="-7914"/>
                      <a:pt x="151567" y="108703"/>
                      <a:pt x="151567" y="239339"/>
                    </a:cubicBezTo>
                    <a:cubicBezTo>
                      <a:pt x="151567" y="369975"/>
                      <a:pt x="135691" y="496117"/>
                      <a:pt x="70603" y="487782"/>
                    </a:cubicBezTo>
                    <a:cubicBezTo>
                      <a:pt x="5515" y="479447"/>
                      <a:pt x="52346" y="327709"/>
                      <a:pt x="46790" y="24648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8" name="四角形: 上の 2 つの角を丸める 187">
                <a:extLst>
                  <a:ext uri="{FF2B5EF4-FFF2-40B4-BE49-F238E27FC236}">
                    <a16:creationId xmlns:a16="http://schemas.microsoft.com/office/drawing/2014/main" id="{D7066F54-814B-4B31-8789-70EC9B3FFDE5}"/>
                  </a:ext>
                </a:extLst>
              </p:cNvPr>
              <p:cNvSpPr/>
              <p:nvPr/>
            </p:nvSpPr>
            <p:spPr>
              <a:xfrm>
                <a:off x="3056334" y="1059656"/>
                <a:ext cx="726282" cy="766365"/>
              </a:xfrm>
              <a:prstGeom prst="round2SameRect">
                <a:avLst>
                  <a:gd name="adj1" fmla="val 22241"/>
                  <a:gd name="adj2" fmla="val 37193"/>
                </a:avLst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9" name="楕円 188">
                <a:extLst>
                  <a:ext uri="{FF2B5EF4-FFF2-40B4-BE49-F238E27FC236}">
                    <a16:creationId xmlns:a16="http://schemas.microsoft.com/office/drawing/2014/main" id="{89D861AB-CAFE-4B78-BD0E-150D23791E57}"/>
                  </a:ext>
                </a:extLst>
              </p:cNvPr>
              <p:cNvSpPr/>
              <p:nvPr/>
            </p:nvSpPr>
            <p:spPr>
              <a:xfrm>
                <a:off x="3381375" y="1127125"/>
                <a:ext cx="88900" cy="88900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97105CB8-2791-47D3-893C-5EA092A00329}"/>
                  </a:ext>
                </a:extLst>
              </p:cNvPr>
              <p:cNvSpPr/>
              <p:nvPr/>
            </p:nvSpPr>
            <p:spPr>
              <a:xfrm>
                <a:off x="3317875" y="1302544"/>
                <a:ext cx="198438" cy="263525"/>
              </a:xfrm>
              <a:custGeom>
                <a:avLst/>
                <a:gdLst>
                  <a:gd name="connsiteX0" fmla="*/ 98667 w 198438"/>
                  <a:gd name="connsiteY0" fmla="*/ 0 h 263525"/>
                  <a:gd name="connsiteX1" fmla="*/ 151607 w 198438"/>
                  <a:gd name="connsiteY1" fmla="*/ 163671 h 263525"/>
                  <a:gd name="connsiteX2" fmla="*/ 153130 w 198438"/>
                  <a:gd name="connsiteY2" fmla="*/ 174980 h 263525"/>
                  <a:gd name="connsiteX3" fmla="*/ 153988 w 198438"/>
                  <a:gd name="connsiteY3" fmla="*/ 174625 h 263525"/>
                  <a:gd name="connsiteX4" fmla="*/ 198438 w 198438"/>
                  <a:gd name="connsiteY4" fmla="*/ 219075 h 263525"/>
                  <a:gd name="connsiteX5" fmla="*/ 153988 w 198438"/>
                  <a:gd name="connsiteY5" fmla="*/ 263525 h 263525"/>
                  <a:gd name="connsiteX6" fmla="*/ 127794 w 198438"/>
                  <a:gd name="connsiteY6" fmla="*/ 252675 h 263525"/>
                  <a:gd name="connsiteX7" fmla="*/ 101600 w 198438"/>
                  <a:gd name="connsiteY7" fmla="*/ 263525 h 263525"/>
                  <a:gd name="connsiteX8" fmla="*/ 73025 w 198438"/>
                  <a:gd name="connsiteY8" fmla="*/ 251689 h 263525"/>
                  <a:gd name="connsiteX9" fmla="*/ 44450 w 198438"/>
                  <a:gd name="connsiteY9" fmla="*/ 263525 h 263525"/>
                  <a:gd name="connsiteX10" fmla="*/ 0 w 198438"/>
                  <a:gd name="connsiteY10" fmla="*/ 219075 h 263525"/>
                  <a:gd name="connsiteX11" fmla="*/ 44450 w 198438"/>
                  <a:gd name="connsiteY11" fmla="*/ 174625 h 263525"/>
                  <a:gd name="connsiteX12" fmla="*/ 48935 w 198438"/>
                  <a:gd name="connsiteY12" fmla="*/ 176483 h 263525"/>
                  <a:gd name="connsiteX13" fmla="*/ 50472 w 198438"/>
                  <a:gd name="connsiteY13" fmla="*/ 155701 h 263525"/>
                  <a:gd name="connsiteX14" fmla="*/ 98667 w 198438"/>
                  <a:gd name="connsiteY14" fmla="*/ 0 h 26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438" h="263525">
                    <a:moveTo>
                      <a:pt x="98667" y="0"/>
                    </a:moveTo>
                    <a:cubicBezTo>
                      <a:pt x="121353" y="0"/>
                      <a:pt x="142467" y="102968"/>
                      <a:pt x="151607" y="163671"/>
                    </a:cubicBezTo>
                    <a:lnTo>
                      <a:pt x="153130" y="174980"/>
                    </a:lnTo>
                    <a:lnTo>
                      <a:pt x="153988" y="174625"/>
                    </a:lnTo>
                    <a:cubicBezTo>
                      <a:pt x="178537" y="174625"/>
                      <a:pt x="198438" y="194526"/>
                      <a:pt x="198438" y="219075"/>
                    </a:cubicBezTo>
                    <a:cubicBezTo>
                      <a:pt x="198438" y="243624"/>
                      <a:pt x="178537" y="263525"/>
                      <a:pt x="153988" y="263525"/>
                    </a:cubicBezTo>
                    <a:lnTo>
                      <a:pt x="127794" y="252675"/>
                    </a:lnTo>
                    <a:lnTo>
                      <a:pt x="101600" y="263525"/>
                    </a:lnTo>
                    <a:lnTo>
                      <a:pt x="73025" y="251689"/>
                    </a:lnTo>
                    <a:lnTo>
                      <a:pt x="44450" y="263525"/>
                    </a:lnTo>
                    <a:cubicBezTo>
                      <a:pt x="19901" y="263525"/>
                      <a:pt x="0" y="243624"/>
                      <a:pt x="0" y="219075"/>
                    </a:cubicBezTo>
                    <a:cubicBezTo>
                      <a:pt x="0" y="194526"/>
                      <a:pt x="19901" y="174625"/>
                      <a:pt x="44450" y="174625"/>
                    </a:cubicBezTo>
                    <a:lnTo>
                      <a:pt x="48935" y="176483"/>
                    </a:lnTo>
                    <a:lnTo>
                      <a:pt x="50472" y="155701"/>
                    </a:lnTo>
                    <a:cubicBezTo>
                      <a:pt x="57892" y="92341"/>
                      <a:pt x="75981" y="0"/>
                      <a:pt x="98667" y="0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1" name="月 190">
                <a:extLst>
                  <a:ext uri="{FF2B5EF4-FFF2-40B4-BE49-F238E27FC236}">
                    <a16:creationId xmlns:a16="http://schemas.microsoft.com/office/drawing/2014/main" id="{D504B260-6A0A-4314-BCFA-17AB826CF863}"/>
                  </a:ext>
                </a:extLst>
              </p:cNvPr>
              <p:cNvSpPr/>
              <p:nvPr/>
            </p:nvSpPr>
            <p:spPr>
              <a:xfrm rot="5400000">
                <a:off x="3217860" y="1120778"/>
                <a:ext cx="61916" cy="252411"/>
              </a:xfrm>
              <a:prstGeom prst="moon">
                <a:avLst>
                  <a:gd name="adj" fmla="val 38460"/>
                </a:avLst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2" name="月 191">
                <a:extLst>
                  <a:ext uri="{FF2B5EF4-FFF2-40B4-BE49-F238E27FC236}">
                    <a16:creationId xmlns:a16="http://schemas.microsoft.com/office/drawing/2014/main" id="{1118441D-C95E-43C5-AB3C-997E3939C77C}"/>
                  </a:ext>
                </a:extLst>
              </p:cNvPr>
              <p:cNvSpPr/>
              <p:nvPr/>
            </p:nvSpPr>
            <p:spPr>
              <a:xfrm rot="5400000">
                <a:off x="3570285" y="1120779"/>
                <a:ext cx="61916" cy="252411"/>
              </a:xfrm>
              <a:prstGeom prst="moon">
                <a:avLst>
                  <a:gd name="adj" fmla="val 38460"/>
                </a:avLst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6D3520D7-C5CD-4524-92A2-BB10DA8AC2D0}"/>
                  </a:ext>
                </a:extLst>
              </p:cNvPr>
              <p:cNvSpPr/>
              <p:nvPr/>
            </p:nvSpPr>
            <p:spPr>
              <a:xfrm>
                <a:off x="3142886" y="1326357"/>
                <a:ext cx="194402" cy="26670"/>
              </a:xfrm>
              <a:custGeom>
                <a:avLst/>
                <a:gdLst>
                  <a:gd name="connsiteX0" fmla="*/ 97201 w 194402"/>
                  <a:gd name="connsiteY0" fmla="*/ 0 h 26670"/>
                  <a:gd name="connsiteX1" fmla="*/ 180269 w 194402"/>
                  <a:gd name="connsiteY1" fmla="*/ 6696 h 26670"/>
                  <a:gd name="connsiteX2" fmla="*/ 194402 w 194402"/>
                  <a:gd name="connsiteY2" fmla="*/ 13335 h 26670"/>
                  <a:gd name="connsiteX3" fmla="*/ 180269 w 194402"/>
                  <a:gd name="connsiteY3" fmla="*/ 19974 h 26670"/>
                  <a:gd name="connsiteX4" fmla="*/ 97201 w 194402"/>
                  <a:gd name="connsiteY4" fmla="*/ 26670 h 26670"/>
                  <a:gd name="connsiteX5" fmla="*/ 14133 w 194402"/>
                  <a:gd name="connsiteY5" fmla="*/ 19974 h 26670"/>
                  <a:gd name="connsiteX6" fmla="*/ 0 w 194402"/>
                  <a:gd name="connsiteY6" fmla="*/ 13335 h 26670"/>
                  <a:gd name="connsiteX7" fmla="*/ 14133 w 194402"/>
                  <a:gd name="connsiteY7" fmla="*/ 6696 h 26670"/>
                  <a:gd name="connsiteX8" fmla="*/ 97201 w 194402"/>
                  <a:gd name="connsiteY8" fmla="*/ 0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402" h="26670">
                    <a:moveTo>
                      <a:pt x="97201" y="0"/>
                    </a:moveTo>
                    <a:cubicBezTo>
                      <a:pt x="129641" y="0"/>
                      <a:pt x="159010" y="2559"/>
                      <a:pt x="180269" y="6696"/>
                    </a:cubicBezTo>
                    <a:lnTo>
                      <a:pt x="194402" y="13335"/>
                    </a:lnTo>
                    <a:lnTo>
                      <a:pt x="180269" y="19974"/>
                    </a:lnTo>
                    <a:cubicBezTo>
                      <a:pt x="159010" y="24111"/>
                      <a:pt x="129641" y="26670"/>
                      <a:pt x="97201" y="26670"/>
                    </a:cubicBezTo>
                    <a:cubicBezTo>
                      <a:pt x="64761" y="26670"/>
                      <a:pt x="35392" y="24111"/>
                      <a:pt x="14133" y="19974"/>
                    </a:cubicBezTo>
                    <a:lnTo>
                      <a:pt x="0" y="13335"/>
                    </a:lnTo>
                    <a:lnTo>
                      <a:pt x="14133" y="6696"/>
                    </a:lnTo>
                    <a:cubicBezTo>
                      <a:pt x="35392" y="2559"/>
                      <a:pt x="64761" y="0"/>
                      <a:pt x="97201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3F995E27-8049-4043-94D3-98D8442A65BC}"/>
                  </a:ext>
                </a:extLst>
              </p:cNvPr>
              <p:cNvSpPr/>
              <p:nvPr/>
            </p:nvSpPr>
            <p:spPr>
              <a:xfrm>
                <a:off x="3500073" y="1326357"/>
                <a:ext cx="194402" cy="26670"/>
              </a:xfrm>
              <a:custGeom>
                <a:avLst/>
                <a:gdLst>
                  <a:gd name="connsiteX0" fmla="*/ 97201 w 194402"/>
                  <a:gd name="connsiteY0" fmla="*/ 0 h 26670"/>
                  <a:gd name="connsiteX1" fmla="*/ 180269 w 194402"/>
                  <a:gd name="connsiteY1" fmla="*/ 6696 h 26670"/>
                  <a:gd name="connsiteX2" fmla="*/ 194402 w 194402"/>
                  <a:gd name="connsiteY2" fmla="*/ 13335 h 26670"/>
                  <a:gd name="connsiteX3" fmla="*/ 180269 w 194402"/>
                  <a:gd name="connsiteY3" fmla="*/ 19974 h 26670"/>
                  <a:gd name="connsiteX4" fmla="*/ 97201 w 194402"/>
                  <a:gd name="connsiteY4" fmla="*/ 26670 h 26670"/>
                  <a:gd name="connsiteX5" fmla="*/ 14133 w 194402"/>
                  <a:gd name="connsiteY5" fmla="*/ 19974 h 26670"/>
                  <a:gd name="connsiteX6" fmla="*/ 0 w 194402"/>
                  <a:gd name="connsiteY6" fmla="*/ 13335 h 26670"/>
                  <a:gd name="connsiteX7" fmla="*/ 14133 w 194402"/>
                  <a:gd name="connsiteY7" fmla="*/ 6696 h 26670"/>
                  <a:gd name="connsiteX8" fmla="*/ 97201 w 194402"/>
                  <a:gd name="connsiteY8" fmla="*/ 0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402" h="26670">
                    <a:moveTo>
                      <a:pt x="97201" y="0"/>
                    </a:moveTo>
                    <a:cubicBezTo>
                      <a:pt x="129641" y="0"/>
                      <a:pt x="159010" y="2559"/>
                      <a:pt x="180269" y="6696"/>
                    </a:cubicBezTo>
                    <a:lnTo>
                      <a:pt x="194402" y="13335"/>
                    </a:lnTo>
                    <a:lnTo>
                      <a:pt x="180269" y="19974"/>
                    </a:lnTo>
                    <a:cubicBezTo>
                      <a:pt x="159010" y="24111"/>
                      <a:pt x="129641" y="26670"/>
                      <a:pt x="97201" y="26670"/>
                    </a:cubicBezTo>
                    <a:cubicBezTo>
                      <a:pt x="64761" y="26670"/>
                      <a:pt x="35392" y="24111"/>
                      <a:pt x="14133" y="19974"/>
                    </a:cubicBezTo>
                    <a:lnTo>
                      <a:pt x="0" y="13335"/>
                    </a:lnTo>
                    <a:lnTo>
                      <a:pt x="14133" y="6696"/>
                    </a:lnTo>
                    <a:cubicBezTo>
                      <a:pt x="35392" y="2559"/>
                      <a:pt x="64761" y="0"/>
                      <a:pt x="97201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5" name="月 194">
                <a:extLst>
                  <a:ext uri="{FF2B5EF4-FFF2-40B4-BE49-F238E27FC236}">
                    <a16:creationId xmlns:a16="http://schemas.microsoft.com/office/drawing/2014/main" id="{EC60D99E-3BAC-4C5B-9388-E582A0C0B076}"/>
                  </a:ext>
                </a:extLst>
              </p:cNvPr>
              <p:cNvSpPr/>
              <p:nvPr/>
            </p:nvSpPr>
            <p:spPr>
              <a:xfrm rot="5400000">
                <a:off x="3389504" y="1580283"/>
                <a:ext cx="45719" cy="175418"/>
              </a:xfrm>
              <a:prstGeom prst="moon">
                <a:avLst>
                  <a:gd name="adj" fmla="val 87500"/>
                </a:avLst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6" name="四角形: 上の 2 つの角を丸める 195">
                <a:extLst>
                  <a:ext uri="{FF2B5EF4-FFF2-40B4-BE49-F238E27FC236}">
                    <a16:creationId xmlns:a16="http://schemas.microsoft.com/office/drawing/2014/main" id="{B0D573E1-B27F-4BF0-8431-085E33B39B05}"/>
                  </a:ext>
                </a:extLst>
              </p:cNvPr>
              <p:cNvSpPr/>
              <p:nvPr/>
            </p:nvSpPr>
            <p:spPr>
              <a:xfrm>
                <a:off x="2541270" y="3437204"/>
                <a:ext cx="1756410" cy="581025"/>
              </a:xfrm>
              <a:prstGeom prst="round2SameRect">
                <a:avLst>
                  <a:gd name="adj1" fmla="val 27742"/>
                  <a:gd name="adj2" fmla="val 42131"/>
                </a:avLst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A15E5AC5-EBD3-4308-BEAE-76F33D875BEB}"/>
                  </a:ext>
                </a:extLst>
              </p:cNvPr>
              <p:cNvSpPr/>
              <p:nvPr/>
            </p:nvSpPr>
            <p:spPr>
              <a:xfrm rot="5400000" flipH="1">
                <a:off x="3170291" y="2270749"/>
                <a:ext cx="498371" cy="2852975"/>
              </a:xfrm>
              <a:custGeom>
                <a:avLst/>
                <a:gdLst>
                  <a:gd name="connsiteX0" fmla="*/ 179284 w 498371"/>
                  <a:gd name="connsiteY0" fmla="*/ 1817138 h 2852975"/>
                  <a:gd name="connsiteX1" fmla="*/ 53165 w 498371"/>
                  <a:gd name="connsiteY1" fmla="*/ 1424169 h 2852975"/>
                  <a:gd name="connsiteX2" fmla="*/ 179284 w 498371"/>
                  <a:gd name="connsiteY2" fmla="*/ 1031200 h 2852975"/>
                  <a:gd name="connsiteX3" fmla="*/ 5162 w 498371"/>
                  <a:gd name="connsiteY3" fmla="*/ 1424169 h 2852975"/>
                  <a:gd name="connsiteX4" fmla="*/ 179284 w 498371"/>
                  <a:gd name="connsiteY4" fmla="*/ 1817138 h 2852975"/>
                  <a:gd name="connsiteX5" fmla="*/ 266346 w 498371"/>
                  <a:gd name="connsiteY5" fmla="*/ 1783800 h 2852975"/>
                  <a:gd name="connsiteX6" fmla="*/ 140227 w 498371"/>
                  <a:gd name="connsiteY6" fmla="*/ 1424169 h 2852975"/>
                  <a:gd name="connsiteX7" fmla="*/ 266346 w 498371"/>
                  <a:gd name="connsiteY7" fmla="*/ 1064538 h 2852975"/>
                  <a:gd name="connsiteX8" fmla="*/ 92224 w 498371"/>
                  <a:gd name="connsiteY8" fmla="*/ 1424169 h 2852975"/>
                  <a:gd name="connsiteX9" fmla="*/ 266346 w 498371"/>
                  <a:gd name="connsiteY9" fmla="*/ 1783800 h 2852975"/>
                  <a:gd name="connsiteX10" fmla="*/ 341210 w 498371"/>
                  <a:gd name="connsiteY10" fmla="*/ 1731413 h 2852975"/>
                  <a:gd name="connsiteX11" fmla="*/ 248073 w 498371"/>
                  <a:gd name="connsiteY11" fmla="*/ 1424169 h 2852975"/>
                  <a:gd name="connsiteX12" fmla="*/ 341210 w 498371"/>
                  <a:gd name="connsiteY12" fmla="*/ 1116925 h 2852975"/>
                  <a:gd name="connsiteX13" fmla="*/ 212623 w 498371"/>
                  <a:gd name="connsiteY13" fmla="*/ 1424169 h 2852975"/>
                  <a:gd name="connsiteX14" fmla="*/ 341210 w 498371"/>
                  <a:gd name="connsiteY14" fmla="*/ 1731413 h 2852975"/>
                  <a:gd name="connsiteX15" fmla="*/ 398756 w 498371"/>
                  <a:gd name="connsiteY15" fmla="*/ 1631400 h 2852975"/>
                  <a:gd name="connsiteX16" fmla="*/ 359437 w 498371"/>
                  <a:gd name="connsiteY16" fmla="*/ 1424169 h 2852975"/>
                  <a:gd name="connsiteX17" fmla="*/ 398756 w 498371"/>
                  <a:gd name="connsiteY17" fmla="*/ 1216938 h 2852975"/>
                  <a:gd name="connsiteX18" fmla="*/ 327318 w 498371"/>
                  <a:gd name="connsiteY18" fmla="*/ 1424169 h 2852975"/>
                  <a:gd name="connsiteX19" fmla="*/ 398756 w 498371"/>
                  <a:gd name="connsiteY19" fmla="*/ 1631400 h 2852975"/>
                  <a:gd name="connsiteX20" fmla="*/ 417408 w 498371"/>
                  <a:gd name="connsiteY20" fmla="*/ 650200 h 2852975"/>
                  <a:gd name="connsiteX21" fmla="*/ 150844 w 498371"/>
                  <a:gd name="connsiteY21" fmla="*/ 753860 h 2852975"/>
                  <a:gd name="connsiteX22" fmla="*/ 9440 w 498371"/>
                  <a:gd name="connsiteY22" fmla="*/ 1002469 h 2852975"/>
                  <a:gd name="connsiteX23" fmla="*/ 176655 w 498371"/>
                  <a:gd name="connsiteY23" fmla="*/ 783752 h 2852975"/>
                  <a:gd name="connsiteX24" fmla="*/ 417408 w 498371"/>
                  <a:gd name="connsiteY24" fmla="*/ 650200 h 2852975"/>
                  <a:gd name="connsiteX25" fmla="*/ 417409 w 498371"/>
                  <a:gd name="connsiteY25" fmla="*/ 2202775 h 2852975"/>
                  <a:gd name="connsiteX26" fmla="*/ 176656 w 498371"/>
                  <a:gd name="connsiteY26" fmla="*/ 2069223 h 2852975"/>
                  <a:gd name="connsiteX27" fmla="*/ 9441 w 498371"/>
                  <a:gd name="connsiteY27" fmla="*/ 1850506 h 2852975"/>
                  <a:gd name="connsiteX28" fmla="*/ 150845 w 498371"/>
                  <a:gd name="connsiteY28" fmla="*/ 2099115 h 2852975"/>
                  <a:gd name="connsiteX29" fmla="*/ 417409 w 498371"/>
                  <a:gd name="connsiteY29" fmla="*/ 2202775 h 2852975"/>
                  <a:gd name="connsiteX30" fmla="*/ 498368 w 498371"/>
                  <a:gd name="connsiteY30" fmla="*/ 383501 h 2852975"/>
                  <a:gd name="connsiteX31" fmla="*/ 246785 w 498371"/>
                  <a:gd name="connsiteY31" fmla="*/ 317933 h 2852975"/>
                  <a:gd name="connsiteX32" fmla="*/ 61691 w 498371"/>
                  <a:gd name="connsiteY32" fmla="*/ 500508 h 2852975"/>
                  <a:gd name="connsiteX33" fmla="*/ 260015 w 498371"/>
                  <a:gd name="connsiteY33" fmla="*/ 367308 h 2852975"/>
                  <a:gd name="connsiteX34" fmla="*/ 498368 w 498371"/>
                  <a:gd name="connsiteY34" fmla="*/ 383501 h 2852975"/>
                  <a:gd name="connsiteX35" fmla="*/ 498369 w 498371"/>
                  <a:gd name="connsiteY35" fmla="*/ 245387 h 2852975"/>
                  <a:gd name="connsiteX36" fmla="*/ 246785 w 498371"/>
                  <a:gd name="connsiteY36" fmla="*/ 179820 h 2852975"/>
                  <a:gd name="connsiteX37" fmla="*/ 61691 w 498371"/>
                  <a:gd name="connsiteY37" fmla="*/ 362395 h 2852975"/>
                  <a:gd name="connsiteX38" fmla="*/ 260015 w 498371"/>
                  <a:gd name="connsiteY38" fmla="*/ 229195 h 2852975"/>
                  <a:gd name="connsiteX39" fmla="*/ 498369 w 498371"/>
                  <a:gd name="connsiteY39" fmla="*/ 245387 h 2852975"/>
                  <a:gd name="connsiteX40" fmla="*/ 498369 w 498371"/>
                  <a:gd name="connsiteY40" fmla="*/ 78701 h 2852975"/>
                  <a:gd name="connsiteX41" fmla="*/ 246786 w 498371"/>
                  <a:gd name="connsiteY41" fmla="*/ 13133 h 2852975"/>
                  <a:gd name="connsiteX42" fmla="*/ 61692 w 498371"/>
                  <a:gd name="connsiteY42" fmla="*/ 195708 h 2852975"/>
                  <a:gd name="connsiteX43" fmla="*/ 260016 w 498371"/>
                  <a:gd name="connsiteY43" fmla="*/ 62508 h 2852975"/>
                  <a:gd name="connsiteX44" fmla="*/ 498369 w 498371"/>
                  <a:gd name="connsiteY44" fmla="*/ 78701 h 2852975"/>
                  <a:gd name="connsiteX45" fmla="*/ 498370 w 498371"/>
                  <a:gd name="connsiteY45" fmla="*/ 2469474 h 2852975"/>
                  <a:gd name="connsiteX46" fmla="*/ 260017 w 498371"/>
                  <a:gd name="connsiteY46" fmla="*/ 2485666 h 2852975"/>
                  <a:gd name="connsiteX47" fmla="*/ 61693 w 498371"/>
                  <a:gd name="connsiteY47" fmla="*/ 2352467 h 2852975"/>
                  <a:gd name="connsiteX48" fmla="*/ 246787 w 498371"/>
                  <a:gd name="connsiteY48" fmla="*/ 2535041 h 2852975"/>
                  <a:gd name="connsiteX49" fmla="*/ 498370 w 498371"/>
                  <a:gd name="connsiteY49" fmla="*/ 2469474 h 2852975"/>
                  <a:gd name="connsiteX50" fmla="*/ 498371 w 498371"/>
                  <a:gd name="connsiteY50" fmla="*/ 2607587 h 2852975"/>
                  <a:gd name="connsiteX51" fmla="*/ 260017 w 498371"/>
                  <a:gd name="connsiteY51" fmla="*/ 2623780 h 2852975"/>
                  <a:gd name="connsiteX52" fmla="*/ 61693 w 498371"/>
                  <a:gd name="connsiteY52" fmla="*/ 2490580 h 2852975"/>
                  <a:gd name="connsiteX53" fmla="*/ 246787 w 498371"/>
                  <a:gd name="connsiteY53" fmla="*/ 2673155 h 2852975"/>
                  <a:gd name="connsiteX54" fmla="*/ 498371 w 498371"/>
                  <a:gd name="connsiteY54" fmla="*/ 2607587 h 2852975"/>
                  <a:gd name="connsiteX55" fmla="*/ 498371 w 498371"/>
                  <a:gd name="connsiteY55" fmla="*/ 2774274 h 2852975"/>
                  <a:gd name="connsiteX56" fmla="*/ 260018 w 498371"/>
                  <a:gd name="connsiteY56" fmla="*/ 2790466 h 2852975"/>
                  <a:gd name="connsiteX57" fmla="*/ 61694 w 498371"/>
                  <a:gd name="connsiteY57" fmla="*/ 2657267 h 2852975"/>
                  <a:gd name="connsiteX58" fmla="*/ 246788 w 498371"/>
                  <a:gd name="connsiteY58" fmla="*/ 2839842 h 2852975"/>
                  <a:gd name="connsiteX59" fmla="*/ 498371 w 498371"/>
                  <a:gd name="connsiteY59" fmla="*/ 2774274 h 285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498371" h="2852975">
                    <a:moveTo>
                      <a:pt x="179284" y="1817138"/>
                    </a:moveTo>
                    <a:cubicBezTo>
                      <a:pt x="104037" y="1761410"/>
                      <a:pt x="53165" y="1602900"/>
                      <a:pt x="53165" y="1424169"/>
                    </a:cubicBezTo>
                    <a:cubicBezTo>
                      <a:pt x="53165" y="1245438"/>
                      <a:pt x="104037" y="1086928"/>
                      <a:pt x="179284" y="1031200"/>
                    </a:cubicBezTo>
                    <a:cubicBezTo>
                      <a:pt x="83119" y="1031200"/>
                      <a:pt x="5162" y="1207138"/>
                      <a:pt x="5162" y="1424169"/>
                    </a:cubicBezTo>
                    <a:cubicBezTo>
                      <a:pt x="5162" y="1641200"/>
                      <a:pt x="83119" y="1817138"/>
                      <a:pt x="179284" y="1817138"/>
                    </a:cubicBezTo>
                    <a:close/>
                    <a:moveTo>
                      <a:pt x="266346" y="1783800"/>
                    </a:moveTo>
                    <a:cubicBezTo>
                      <a:pt x="191099" y="1732800"/>
                      <a:pt x="140227" y="1587737"/>
                      <a:pt x="140227" y="1424169"/>
                    </a:cubicBezTo>
                    <a:cubicBezTo>
                      <a:pt x="140227" y="1260601"/>
                      <a:pt x="191099" y="1115538"/>
                      <a:pt x="266346" y="1064538"/>
                    </a:cubicBezTo>
                    <a:cubicBezTo>
                      <a:pt x="170181" y="1064538"/>
                      <a:pt x="92224" y="1225550"/>
                      <a:pt x="92224" y="1424169"/>
                    </a:cubicBezTo>
                    <a:cubicBezTo>
                      <a:pt x="92224" y="1622788"/>
                      <a:pt x="170181" y="1783800"/>
                      <a:pt x="266346" y="1783800"/>
                    </a:cubicBezTo>
                    <a:close/>
                    <a:moveTo>
                      <a:pt x="341210" y="1731413"/>
                    </a:moveTo>
                    <a:cubicBezTo>
                      <a:pt x="285641" y="1687842"/>
                      <a:pt x="248073" y="1563910"/>
                      <a:pt x="248073" y="1424169"/>
                    </a:cubicBezTo>
                    <a:cubicBezTo>
                      <a:pt x="248073" y="1284428"/>
                      <a:pt x="285641" y="1160496"/>
                      <a:pt x="341210" y="1116925"/>
                    </a:cubicBezTo>
                    <a:cubicBezTo>
                      <a:pt x="270193" y="1116925"/>
                      <a:pt x="212623" y="1254483"/>
                      <a:pt x="212623" y="1424169"/>
                    </a:cubicBezTo>
                    <a:cubicBezTo>
                      <a:pt x="212623" y="1593855"/>
                      <a:pt x="270193" y="1731413"/>
                      <a:pt x="341210" y="1731413"/>
                    </a:cubicBezTo>
                    <a:close/>
                    <a:moveTo>
                      <a:pt x="398756" y="1631400"/>
                    </a:moveTo>
                    <a:cubicBezTo>
                      <a:pt x="374275" y="1586430"/>
                      <a:pt x="359437" y="1508227"/>
                      <a:pt x="359437" y="1424169"/>
                    </a:cubicBezTo>
                    <a:cubicBezTo>
                      <a:pt x="359437" y="1340111"/>
                      <a:pt x="374275" y="1261908"/>
                      <a:pt x="398756" y="1216938"/>
                    </a:cubicBezTo>
                    <a:cubicBezTo>
                      <a:pt x="359302" y="1216938"/>
                      <a:pt x="327318" y="1309718"/>
                      <a:pt x="327318" y="1424169"/>
                    </a:cubicBezTo>
                    <a:cubicBezTo>
                      <a:pt x="327318" y="1538620"/>
                      <a:pt x="359302" y="1631400"/>
                      <a:pt x="398756" y="1631400"/>
                    </a:cubicBezTo>
                    <a:close/>
                    <a:moveTo>
                      <a:pt x="417408" y="650200"/>
                    </a:moveTo>
                    <a:cubicBezTo>
                      <a:pt x="382847" y="610173"/>
                      <a:pt x="263502" y="656583"/>
                      <a:pt x="150844" y="753860"/>
                    </a:cubicBezTo>
                    <a:cubicBezTo>
                      <a:pt x="38186" y="851136"/>
                      <a:pt x="-25122" y="962443"/>
                      <a:pt x="9440" y="1002469"/>
                    </a:cubicBezTo>
                    <a:cubicBezTo>
                      <a:pt x="27969" y="940583"/>
                      <a:pt x="91957" y="856887"/>
                      <a:pt x="176655" y="783752"/>
                    </a:cubicBezTo>
                    <a:cubicBezTo>
                      <a:pt x="261354" y="710617"/>
                      <a:pt x="353483" y="659510"/>
                      <a:pt x="417408" y="650200"/>
                    </a:cubicBezTo>
                    <a:close/>
                    <a:moveTo>
                      <a:pt x="417409" y="2202775"/>
                    </a:moveTo>
                    <a:cubicBezTo>
                      <a:pt x="353484" y="2193464"/>
                      <a:pt x="261355" y="2142358"/>
                      <a:pt x="176656" y="2069223"/>
                    </a:cubicBezTo>
                    <a:cubicBezTo>
                      <a:pt x="91958" y="1996088"/>
                      <a:pt x="27970" y="1912392"/>
                      <a:pt x="9441" y="1850506"/>
                    </a:cubicBezTo>
                    <a:cubicBezTo>
                      <a:pt x="-25121" y="1890532"/>
                      <a:pt x="38187" y="2001839"/>
                      <a:pt x="150845" y="2099115"/>
                    </a:cubicBezTo>
                    <a:cubicBezTo>
                      <a:pt x="263503" y="2196392"/>
                      <a:pt x="382848" y="2242801"/>
                      <a:pt x="417409" y="2202775"/>
                    </a:cubicBezTo>
                    <a:close/>
                    <a:moveTo>
                      <a:pt x="498368" y="383501"/>
                    </a:moveTo>
                    <a:cubicBezTo>
                      <a:pt x="480008" y="314978"/>
                      <a:pt x="367370" y="285622"/>
                      <a:pt x="246785" y="317933"/>
                    </a:cubicBezTo>
                    <a:cubicBezTo>
                      <a:pt x="126200" y="350244"/>
                      <a:pt x="43330" y="431985"/>
                      <a:pt x="61691" y="500508"/>
                    </a:cubicBezTo>
                    <a:cubicBezTo>
                      <a:pt x="92197" y="443080"/>
                      <a:pt x="168508" y="391828"/>
                      <a:pt x="260015" y="367308"/>
                    </a:cubicBezTo>
                    <a:cubicBezTo>
                      <a:pt x="351522" y="342789"/>
                      <a:pt x="443235" y="349019"/>
                      <a:pt x="498368" y="383501"/>
                    </a:cubicBezTo>
                    <a:close/>
                    <a:moveTo>
                      <a:pt x="498369" y="245387"/>
                    </a:moveTo>
                    <a:cubicBezTo>
                      <a:pt x="480008" y="176865"/>
                      <a:pt x="367371" y="147509"/>
                      <a:pt x="246785" y="179820"/>
                    </a:cubicBezTo>
                    <a:cubicBezTo>
                      <a:pt x="126200" y="212131"/>
                      <a:pt x="43331" y="293872"/>
                      <a:pt x="61691" y="362395"/>
                    </a:cubicBezTo>
                    <a:cubicBezTo>
                      <a:pt x="92197" y="304967"/>
                      <a:pt x="168508" y="253714"/>
                      <a:pt x="260015" y="229195"/>
                    </a:cubicBezTo>
                    <a:cubicBezTo>
                      <a:pt x="351522" y="204676"/>
                      <a:pt x="443236" y="210906"/>
                      <a:pt x="498369" y="245387"/>
                    </a:cubicBezTo>
                    <a:close/>
                    <a:moveTo>
                      <a:pt x="498369" y="78701"/>
                    </a:moveTo>
                    <a:cubicBezTo>
                      <a:pt x="480009" y="10178"/>
                      <a:pt x="367371" y="-19178"/>
                      <a:pt x="246786" y="13133"/>
                    </a:cubicBezTo>
                    <a:cubicBezTo>
                      <a:pt x="126201" y="45444"/>
                      <a:pt x="43331" y="127185"/>
                      <a:pt x="61692" y="195708"/>
                    </a:cubicBezTo>
                    <a:cubicBezTo>
                      <a:pt x="92198" y="138280"/>
                      <a:pt x="168509" y="87028"/>
                      <a:pt x="260016" y="62508"/>
                    </a:cubicBezTo>
                    <a:cubicBezTo>
                      <a:pt x="351523" y="37989"/>
                      <a:pt x="443236" y="44219"/>
                      <a:pt x="498369" y="78701"/>
                    </a:cubicBezTo>
                    <a:close/>
                    <a:moveTo>
                      <a:pt x="498370" y="2469474"/>
                    </a:moveTo>
                    <a:cubicBezTo>
                      <a:pt x="443237" y="2503955"/>
                      <a:pt x="351524" y="2510185"/>
                      <a:pt x="260017" y="2485666"/>
                    </a:cubicBezTo>
                    <a:cubicBezTo>
                      <a:pt x="168510" y="2461147"/>
                      <a:pt x="92199" y="2409895"/>
                      <a:pt x="61693" y="2352467"/>
                    </a:cubicBezTo>
                    <a:cubicBezTo>
                      <a:pt x="43332" y="2420990"/>
                      <a:pt x="126202" y="2502731"/>
                      <a:pt x="246787" y="2535041"/>
                    </a:cubicBezTo>
                    <a:cubicBezTo>
                      <a:pt x="367372" y="2567352"/>
                      <a:pt x="480010" y="2537997"/>
                      <a:pt x="498370" y="2469474"/>
                    </a:cubicBezTo>
                    <a:close/>
                    <a:moveTo>
                      <a:pt x="498371" y="2607587"/>
                    </a:moveTo>
                    <a:cubicBezTo>
                      <a:pt x="443238" y="2642069"/>
                      <a:pt x="351524" y="2648299"/>
                      <a:pt x="260017" y="2623780"/>
                    </a:cubicBezTo>
                    <a:cubicBezTo>
                      <a:pt x="168510" y="2599260"/>
                      <a:pt x="92199" y="2548008"/>
                      <a:pt x="61693" y="2490580"/>
                    </a:cubicBezTo>
                    <a:cubicBezTo>
                      <a:pt x="43333" y="2559103"/>
                      <a:pt x="126202" y="2640844"/>
                      <a:pt x="246787" y="2673155"/>
                    </a:cubicBezTo>
                    <a:cubicBezTo>
                      <a:pt x="367373" y="2705465"/>
                      <a:pt x="480010" y="2676110"/>
                      <a:pt x="498371" y="2607587"/>
                    </a:cubicBezTo>
                    <a:close/>
                    <a:moveTo>
                      <a:pt x="498371" y="2774274"/>
                    </a:moveTo>
                    <a:cubicBezTo>
                      <a:pt x="443238" y="2808756"/>
                      <a:pt x="351525" y="2814986"/>
                      <a:pt x="260018" y="2790466"/>
                    </a:cubicBezTo>
                    <a:cubicBezTo>
                      <a:pt x="168511" y="2765947"/>
                      <a:pt x="92200" y="2714695"/>
                      <a:pt x="61694" y="2657267"/>
                    </a:cubicBezTo>
                    <a:cubicBezTo>
                      <a:pt x="43333" y="2725790"/>
                      <a:pt x="126203" y="2807531"/>
                      <a:pt x="246788" y="2839842"/>
                    </a:cubicBezTo>
                    <a:cubicBezTo>
                      <a:pt x="367373" y="2872152"/>
                      <a:pt x="480011" y="2842797"/>
                      <a:pt x="498371" y="2774274"/>
                    </a:cubicBezTo>
                    <a:close/>
                  </a:path>
                </a:pathLst>
              </a:cu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98" name="グループ化 197">
                <a:extLst>
                  <a:ext uri="{FF2B5EF4-FFF2-40B4-BE49-F238E27FC236}">
                    <a16:creationId xmlns:a16="http://schemas.microsoft.com/office/drawing/2014/main" id="{ACC9E014-B16A-4CA2-890C-B2447A3040CF}"/>
                  </a:ext>
                </a:extLst>
              </p:cNvPr>
              <p:cNvGrpSpPr/>
              <p:nvPr/>
            </p:nvGrpSpPr>
            <p:grpSpPr>
              <a:xfrm>
                <a:off x="3060776" y="1005051"/>
                <a:ext cx="711124" cy="61101"/>
                <a:chOff x="3040095" y="1000271"/>
                <a:chExt cx="766762" cy="65882"/>
              </a:xfrm>
            </p:grpSpPr>
            <p:sp>
              <p:nvSpPr>
                <p:cNvPr id="219" name="楕円 218">
                  <a:extLst>
                    <a:ext uri="{FF2B5EF4-FFF2-40B4-BE49-F238E27FC236}">
                      <a16:creationId xmlns:a16="http://schemas.microsoft.com/office/drawing/2014/main" id="{DF3D5DC5-1E5C-4B25-8544-037C6F5A97C2}"/>
                    </a:ext>
                  </a:extLst>
                </p:cNvPr>
                <p:cNvSpPr/>
                <p:nvPr/>
              </p:nvSpPr>
              <p:spPr>
                <a:xfrm>
                  <a:off x="3109945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0" name="楕円 219">
                  <a:extLst>
                    <a:ext uri="{FF2B5EF4-FFF2-40B4-BE49-F238E27FC236}">
                      <a16:creationId xmlns:a16="http://schemas.microsoft.com/office/drawing/2014/main" id="{A9A7F2A0-41F9-4A94-86CC-BA4196CF2309}"/>
                    </a:ext>
                  </a:extLst>
                </p:cNvPr>
                <p:cNvSpPr/>
                <p:nvPr/>
              </p:nvSpPr>
              <p:spPr>
                <a:xfrm>
                  <a:off x="3181382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楕円 220">
                  <a:extLst>
                    <a:ext uri="{FF2B5EF4-FFF2-40B4-BE49-F238E27FC236}">
                      <a16:creationId xmlns:a16="http://schemas.microsoft.com/office/drawing/2014/main" id="{2CC24BB5-2C3A-4F7E-B1A7-759C8F994EDE}"/>
                    </a:ext>
                  </a:extLst>
                </p:cNvPr>
                <p:cNvSpPr/>
                <p:nvPr/>
              </p:nvSpPr>
              <p:spPr>
                <a:xfrm>
                  <a:off x="3250439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2" name="楕円 221">
                  <a:extLst>
                    <a:ext uri="{FF2B5EF4-FFF2-40B4-BE49-F238E27FC236}">
                      <a16:creationId xmlns:a16="http://schemas.microsoft.com/office/drawing/2014/main" id="{308B9E3F-5F54-4DA3-B5BE-7999497D3950}"/>
                    </a:ext>
                  </a:extLst>
                </p:cNvPr>
                <p:cNvSpPr/>
                <p:nvPr/>
              </p:nvSpPr>
              <p:spPr>
                <a:xfrm>
                  <a:off x="3321876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3" name="楕円 222">
                  <a:extLst>
                    <a:ext uri="{FF2B5EF4-FFF2-40B4-BE49-F238E27FC236}">
                      <a16:creationId xmlns:a16="http://schemas.microsoft.com/office/drawing/2014/main" id="{9DA9FAD2-A674-444E-9D88-C8EA83E227D4}"/>
                    </a:ext>
                  </a:extLst>
                </p:cNvPr>
                <p:cNvSpPr/>
                <p:nvPr/>
              </p:nvSpPr>
              <p:spPr>
                <a:xfrm>
                  <a:off x="3390932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4" name="楕円 223">
                  <a:extLst>
                    <a:ext uri="{FF2B5EF4-FFF2-40B4-BE49-F238E27FC236}">
                      <a16:creationId xmlns:a16="http://schemas.microsoft.com/office/drawing/2014/main" id="{C8CA58A8-11E6-406F-9DC8-5841FE2A8C3D}"/>
                    </a:ext>
                  </a:extLst>
                </p:cNvPr>
                <p:cNvSpPr/>
                <p:nvPr/>
              </p:nvSpPr>
              <p:spPr>
                <a:xfrm>
                  <a:off x="3462369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5" name="楕円 224">
                  <a:extLst>
                    <a:ext uri="{FF2B5EF4-FFF2-40B4-BE49-F238E27FC236}">
                      <a16:creationId xmlns:a16="http://schemas.microsoft.com/office/drawing/2014/main" id="{4C124216-B546-4A11-A198-90047E11DEB0}"/>
                    </a:ext>
                  </a:extLst>
                </p:cNvPr>
                <p:cNvSpPr/>
                <p:nvPr/>
              </p:nvSpPr>
              <p:spPr>
                <a:xfrm>
                  <a:off x="3531426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6" name="楕円 225">
                  <a:extLst>
                    <a:ext uri="{FF2B5EF4-FFF2-40B4-BE49-F238E27FC236}">
                      <a16:creationId xmlns:a16="http://schemas.microsoft.com/office/drawing/2014/main" id="{4127E5DD-9ED2-4250-9C65-6DA41A22B15E}"/>
                    </a:ext>
                  </a:extLst>
                </p:cNvPr>
                <p:cNvSpPr/>
                <p:nvPr/>
              </p:nvSpPr>
              <p:spPr>
                <a:xfrm>
                  <a:off x="3602863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7" name="楕円 226">
                  <a:extLst>
                    <a:ext uri="{FF2B5EF4-FFF2-40B4-BE49-F238E27FC236}">
                      <a16:creationId xmlns:a16="http://schemas.microsoft.com/office/drawing/2014/main" id="{4F1EAA0F-D426-4828-BD88-A6F9FAA85B7C}"/>
                    </a:ext>
                  </a:extLst>
                </p:cNvPr>
                <p:cNvSpPr/>
                <p:nvPr/>
              </p:nvSpPr>
              <p:spPr>
                <a:xfrm>
                  <a:off x="3669538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8" name="楕円 227">
                  <a:extLst>
                    <a:ext uri="{FF2B5EF4-FFF2-40B4-BE49-F238E27FC236}">
                      <a16:creationId xmlns:a16="http://schemas.microsoft.com/office/drawing/2014/main" id="{1D95912D-8953-4C60-A620-25100925AF6E}"/>
                    </a:ext>
                  </a:extLst>
                </p:cNvPr>
                <p:cNvSpPr/>
                <p:nvPr/>
              </p:nvSpPr>
              <p:spPr>
                <a:xfrm>
                  <a:off x="3740975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9" name="楕円 228">
                  <a:extLst>
                    <a:ext uri="{FF2B5EF4-FFF2-40B4-BE49-F238E27FC236}">
                      <a16:creationId xmlns:a16="http://schemas.microsoft.com/office/drawing/2014/main" id="{EB88E9FE-7980-4E53-B8CE-5D7C7600AA9E}"/>
                    </a:ext>
                  </a:extLst>
                </p:cNvPr>
                <p:cNvSpPr/>
                <p:nvPr/>
              </p:nvSpPr>
              <p:spPr>
                <a:xfrm>
                  <a:off x="3040095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99" name="グループ化 198">
                <a:extLst>
                  <a:ext uri="{FF2B5EF4-FFF2-40B4-BE49-F238E27FC236}">
                    <a16:creationId xmlns:a16="http://schemas.microsoft.com/office/drawing/2014/main" id="{1086B476-E962-4697-9A42-36687F1C918A}"/>
                  </a:ext>
                </a:extLst>
              </p:cNvPr>
              <p:cNvGrpSpPr/>
              <p:nvPr/>
            </p:nvGrpSpPr>
            <p:grpSpPr>
              <a:xfrm>
                <a:off x="3129833" y="940757"/>
                <a:ext cx="583034" cy="61101"/>
                <a:chOff x="3040095" y="1000271"/>
                <a:chExt cx="628650" cy="65882"/>
              </a:xfrm>
            </p:grpSpPr>
            <p:sp>
              <p:nvSpPr>
                <p:cNvPr id="210" name="楕円 209">
                  <a:extLst>
                    <a:ext uri="{FF2B5EF4-FFF2-40B4-BE49-F238E27FC236}">
                      <a16:creationId xmlns:a16="http://schemas.microsoft.com/office/drawing/2014/main" id="{23C5B3A8-64C2-4AB6-811B-9F720DA6A642}"/>
                    </a:ext>
                  </a:extLst>
                </p:cNvPr>
                <p:cNvSpPr/>
                <p:nvPr/>
              </p:nvSpPr>
              <p:spPr>
                <a:xfrm>
                  <a:off x="3109945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1" name="楕円 210">
                  <a:extLst>
                    <a:ext uri="{FF2B5EF4-FFF2-40B4-BE49-F238E27FC236}">
                      <a16:creationId xmlns:a16="http://schemas.microsoft.com/office/drawing/2014/main" id="{D11BEB84-8368-476A-AA15-EFC19D56924C}"/>
                    </a:ext>
                  </a:extLst>
                </p:cNvPr>
                <p:cNvSpPr/>
                <p:nvPr/>
              </p:nvSpPr>
              <p:spPr>
                <a:xfrm>
                  <a:off x="3181382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2" name="楕円 211">
                  <a:extLst>
                    <a:ext uri="{FF2B5EF4-FFF2-40B4-BE49-F238E27FC236}">
                      <a16:creationId xmlns:a16="http://schemas.microsoft.com/office/drawing/2014/main" id="{74640420-252E-4531-ACC1-3B7FD2CDB08C}"/>
                    </a:ext>
                  </a:extLst>
                </p:cNvPr>
                <p:cNvSpPr/>
                <p:nvPr/>
              </p:nvSpPr>
              <p:spPr>
                <a:xfrm>
                  <a:off x="3250439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3" name="楕円 212">
                  <a:extLst>
                    <a:ext uri="{FF2B5EF4-FFF2-40B4-BE49-F238E27FC236}">
                      <a16:creationId xmlns:a16="http://schemas.microsoft.com/office/drawing/2014/main" id="{18F623DA-DC5B-43D7-A5C7-36F0DD58C3F4}"/>
                    </a:ext>
                  </a:extLst>
                </p:cNvPr>
                <p:cNvSpPr/>
                <p:nvPr/>
              </p:nvSpPr>
              <p:spPr>
                <a:xfrm>
                  <a:off x="3321876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4" name="楕円 213">
                  <a:extLst>
                    <a:ext uri="{FF2B5EF4-FFF2-40B4-BE49-F238E27FC236}">
                      <a16:creationId xmlns:a16="http://schemas.microsoft.com/office/drawing/2014/main" id="{9ED7C662-C073-4F68-82F7-60550989EC4F}"/>
                    </a:ext>
                  </a:extLst>
                </p:cNvPr>
                <p:cNvSpPr/>
                <p:nvPr/>
              </p:nvSpPr>
              <p:spPr>
                <a:xfrm>
                  <a:off x="3390932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5" name="楕円 214">
                  <a:extLst>
                    <a:ext uri="{FF2B5EF4-FFF2-40B4-BE49-F238E27FC236}">
                      <a16:creationId xmlns:a16="http://schemas.microsoft.com/office/drawing/2014/main" id="{1CE42485-867B-4FAE-83FC-2C92A98507D8}"/>
                    </a:ext>
                  </a:extLst>
                </p:cNvPr>
                <p:cNvSpPr/>
                <p:nvPr/>
              </p:nvSpPr>
              <p:spPr>
                <a:xfrm>
                  <a:off x="3462369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6" name="楕円 215">
                  <a:extLst>
                    <a:ext uri="{FF2B5EF4-FFF2-40B4-BE49-F238E27FC236}">
                      <a16:creationId xmlns:a16="http://schemas.microsoft.com/office/drawing/2014/main" id="{AA55CB05-85C5-4810-A2DB-704813B1FD6F}"/>
                    </a:ext>
                  </a:extLst>
                </p:cNvPr>
                <p:cNvSpPr/>
                <p:nvPr/>
              </p:nvSpPr>
              <p:spPr>
                <a:xfrm>
                  <a:off x="3531426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7" name="楕円 216">
                  <a:extLst>
                    <a:ext uri="{FF2B5EF4-FFF2-40B4-BE49-F238E27FC236}">
                      <a16:creationId xmlns:a16="http://schemas.microsoft.com/office/drawing/2014/main" id="{E7FD7687-71A6-47D2-AB98-6AB9E2AFBD08}"/>
                    </a:ext>
                  </a:extLst>
                </p:cNvPr>
                <p:cNvSpPr/>
                <p:nvPr/>
              </p:nvSpPr>
              <p:spPr>
                <a:xfrm>
                  <a:off x="3602863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8" name="楕円 217">
                  <a:extLst>
                    <a:ext uri="{FF2B5EF4-FFF2-40B4-BE49-F238E27FC236}">
                      <a16:creationId xmlns:a16="http://schemas.microsoft.com/office/drawing/2014/main" id="{0550A3B3-BF2C-4EB1-9214-ECCFC577E836}"/>
                    </a:ext>
                  </a:extLst>
                </p:cNvPr>
                <p:cNvSpPr/>
                <p:nvPr/>
              </p:nvSpPr>
              <p:spPr>
                <a:xfrm>
                  <a:off x="3040095" y="1000271"/>
                  <a:ext cx="65882" cy="65882"/>
                </a:xfrm>
                <a:prstGeom prst="ellipse">
                  <a:avLst/>
                </a:prstGeom>
                <a:gradFill>
                  <a:gsLst>
                    <a:gs pos="100000">
                      <a:srgbClr val="70AD47">
                        <a:lumMod val="20000"/>
                        <a:lumOff val="80000"/>
                      </a:srgbClr>
                    </a:gs>
                    <a:gs pos="0">
                      <a:srgbClr val="70AD47">
                        <a:lumMod val="50000"/>
                      </a:srgbClr>
                    </a:gs>
                    <a:gs pos="60000">
                      <a:srgbClr val="339966"/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00" name="楕円 199">
                <a:extLst>
                  <a:ext uri="{FF2B5EF4-FFF2-40B4-BE49-F238E27FC236}">
                    <a16:creationId xmlns:a16="http://schemas.microsoft.com/office/drawing/2014/main" id="{C2F34EC2-6AC6-49D0-AED7-538C75FBCA00}"/>
                  </a:ext>
                </a:extLst>
              </p:cNvPr>
              <p:cNvSpPr/>
              <p:nvPr/>
            </p:nvSpPr>
            <p:spPr>
              <a:xfrm>
                <a:off x="3741349" y="1067640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1" name="楕円 200">
                <a:extLst>
                  <a:ext uri="{FF2B5EF4-FFF2-40B4-BE49-F238E27FC236}">
                    <a16:creationId xmlns:a16="http://schemas.microsoft.com/office/drawing/2014/main" id="{4B70B395-4789-4A17-9B40-9A7606E2B6D7}"/>
                  </a:ext>
                </a:extLst>
              </p:cNvPr>
              <p:cNvSpPr/>
              <p:nvPr/>
            </p:nvSpPr>
            <p:spPr>
              <a:xfrm>
                <a:off x="3777052" y="1127125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2" name="楕円 201">
                <a:extLst>
                  <a:ext uri="{FF2B5EF4-FFF2-40B4-BE49-F238E27FC236}">
                    <a16:creationId xmlns:a16="http://schemas.microsoft.com/office/drawing/2014/main" id="{84945643-BFAD-40F2-A8AC-E28F6E072683}"/>
                  </a:ext>
                </a:extLst>
              </p:cNvPr>
              <p:cNvSpPr/>
              <p:nvPr/>
            </p:nvSpPr>
            <p:spPr>
              <a:xfrm>
                <a:off x="3029355" y="1067640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3" name="楕円 202">
                <a:extLst>
                  <a:ext uri="{FF2B5EF4-FFF2-40B4-BE49-F238E27FC236}">
                    <a16:creationId xmlns:a16="http://schemas.microsoft.com/office/drawing/2014/main" id="{388B7386-1E5B-44DF-B43F-CE4E328111E9}"/>
                  </a:ext>
                </a:extLst>
              </p:cNvPr>
              <p:cNvSpPr/>
              <p:nvPr/>
            </p:nvSpPr>
            <p:spPr>
              <a:xfrm>
                <a:off x="3786577" y="1189038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4" name="楕円 203">
                <a:extLst>
                  <a:ext uri="{FF2B5EF4-FFF2-40B4-BE49-F238E27FC236}">
                    <a16:creationId xmlns:a16="http://schemas.microsoft.com/office/drawing/2014/main" id="{B889748D-3EAB-4B98-B58A-4FF0E8DC9F7B}"/>
                  </a:ext>
                </a:extLst>
              </p:cNvPr>
              <p:cNvSpPr/>
              <p:nvPr/>
            </p:nvSpPr>
            <p:spPr>
              <a:xfrm>
                <a:off x="3786577" y="1248569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5" name="楕円 204">
                <a:extLst>
                  <a:ext uri="{FF2B5EF4-FFF2-40B4-BE49-F238E27FC236}">
                    <a16:creationId xmlns:a16="http://schemas.microsoft.com/office/drawing/2014/main" id="{DBAA44D8-0C99-47A0-B923-5939D1804E26}"/>
                  </a:ext>
                </a:extLst>
              </p:cNvPr>
              <p:cNvSpPr/>
              <p:nvPr/>
            </p:nvSpPr>
            <p:spPr>
              <a:xfrm>
                <a:off x="3786577" y="1308100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6" name="楕円 205">
                <a:extLst>
                  <a:ext uri="{FF2B5EF4-FFF2-40B4-BE49-F238E27FC236}">
                    <a16:creationId xmlns:a16="http://schemas.microsoft.com/office/drawing/2014/main" id="{AB221802-3241-4770-BA47-014E6B127BEB}"/>
                  </a:ext>
                </a:extLst>
              </p:cNvPr>
              <p:cNvSpPr/>
              <p:nvPr/>
            </p:nvSpPr>
            <p:spPr>
              <a:xfrm>
                <a:off x="3000764" y="1127125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7" name="楕円 206">
                <a:extLst>
                  <a:ext uri="{FF2B5EF4-FFF2-40B4-BE49-F238E27FC236}">
                    <a16:creationId xmlns:a16="http://schemas.microsoft.com/office/drawing/2014/main" id="{27457A60-06E5-466D-969A-0981F1FBE869}"/>
                  </a:ext>
                </a:extLst>
              </p:cNvPr>
              <p:cNvSpPr/>
              <p:nvPr/>
            </p:nvSpPr>
            <p:spPr>
              <a:xfrm>
                <a:off x="2996002" y="1189038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8" name="楕円 207">
                <a:extLst>
                  <a:ext uri="{FF2B5EF4-FFF2-40B4-BE49-F238E27FC236}">
                    <a16:creationId xmlns:a16="http://schemas.microsoft.com/office/drawing/2014/main" id="{793EF992-ABDB-4B12-A58D-92586F5991EB}"/>
                  </a:ext>
                </a:extLst>
              </p:cNvPr>
              <p:cNvSpPr/>
              <p:nvPr/>
            </p:nvSpPr>
            <p:spPr>
              <a:xfrm>
                <a:off x="2996002" y="1248569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9" name="楕円 208">
                <a:extLst>
                  <a:ext uri="{FF2B5EF4-FFF2-40B4-BE49-F238E27FC236}">
                    <a16:creationId xmlns:a16="http://schemas.microsoft.com/office/drawing/2014/main" id="{4A3DDAD8-ED27-4FF5-9630-C600AE434550}"/>
                  </a:ext>
                </a:extLst>
              </p:cNvPr>
              <p:cNvSpPr/>
              <p:nvPr/>
            </p:nvSpPr>
            <p:spPr>
              <a:xfrm>
                <a:off x="2996002" y="1303338"/>
                <a:ext cx="61101" cy="61101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2CFFAE60-5940-493A-8095-D650CD2C5F38}"/>
              </a:ext>
            </a:extLst>
          </p:cNvPr>
          <p:cNvGrpSpPr/>
          <p:nvPr/>
        </p:nvGrpSpPr>
        <p:grpSpPr>
          <a:xfrm>
            <a:off x="8212567" y="2888099"/>
            <a:ext cx="3212564" cy="2132337"/>
            <a:chOff x="8212567" y="2888099"/>
            <a:chExt cx="3212564" cy="2132337"/>
          </a:xfrm>
        </p:grpSpPr>
        <p:sp>
          <p:nvSpPr>
            <p:cNvPr id="381" name="テキスト ボックス 380">
              <a:extLst>
                <a:ext uri="{FF2B5EF4-FFF2-40B4-BE49-F238E27FC236}">
                  <a16:creationId xmlns:a16="http://schemas.microsoft.com/office/drawing/2014/main" id="{515DA0F8-DCD3-4749-9C4D-0985D7827C0E}"/>
                </a:ext>
              </a:extLst>
            </p:cNvPr>
            <p:cNvSpPr txBox="1"/>
            <p:nvPr/>
          </p:nvSpPr>
          <p:spPr>
            <a:xfrm>
              <a:off x="8307672" y="4374105"/>
              <a:ext cx="295465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レンガの建物</a:t>
              </a:r>
            </a:p>
          </p:txBody>
        </p:sp>
        <p:grpSp>
          <p:nvGrpSpPr>
            <p:cNvPr id="243" name="グループ化 242">
              <a:extLst>
                <a:ext uri="{FF2B5EF4-FFF2-40B4-BE49-F238E27FC236}">
                  <a16:creationId xmlns:a16="http://schemas.microsoft.com/office/drawing/2014/main" id="{A5C55CB0-ADB1-4579-9322-15DFA9C356B6}"/>
                </a:ext>
              </a:extLst>
            </p:cNvPr>
            <p:cNvGrpSpPr/>
            <p:nvPr/>
          </p:nvGrpSpPr>
          <p:grpSpPr>
            <a:xfrm>
              <a:off x="8212567" y="2888099"/>
              <a:ext cx="3212564" cy="1131337"/>
              <a:chOff x="1405412" y="2511741"/>
              <a:chExt cx="5017295" cy="1766890"/>
            </a:xfrm>
          </p:grpSpPr>
          <p:sp>
            <p:nvSpPr>
              <p:cNvPr id="244" name="正方形/長方形 243">
                <a:extLst>
                  <a:ext uri="{FF2B5EF4-FFF2-40B4-BE49-F238E27FC236}">
                    <a16:creationId xmlns:a16="http://schemas.microsoft.com/office/drawing/2014/main" id="{207ED72B-BA07-4F14-BA7D-A5F601172B96}"/>
                  </a:ext>
                </a:extLst>
              </p:cNvPr>
              <p:cNvSpPr/>
              <p:nvPr/>
            </p:nvSpPr>
            <p:spPr>
              <a:xfrm>
                <a:off x="1405412" y="2614610"/>
                <a:ext cx="5017294" cy="430212"/>
              </a:xfrm>
              <a:prstGeom prst="rect">
                <a:avLst/>
              </a:prstGeom>
              <a:pattFill prst="narHorz">
                <a:fgClr>
                  <a:srgbClr val="70AD47">
                    <a:lumMod val="50000"/>
                  </a:srgb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cxnSp>
            <p:nvCxnSpPr>
              <p:cNvPr id="245" name="直線コネクタ 244">
                <a:extLst>
                  <a:ext uri="{FF2B5EF4-FFF2-40B4-BE49-F238E27FC236}">
                    <a16:creationId xmlns:a16="http://schemas.microsoft.com/office/drawing/2014/main" id="{2D5B46A1-9E30-4D61-82A5-EF6D158D3512}"/>
                  </a:ext>
                </a:extLst>
              </p:cNvPr>
              <p:cNvCxnSpPr/>
              <p:nvPr/>
            </p:nvCxnSpPr>
            <p:spPr>
              <a:xfrm>
                <a:off x="1405412" y="2614610"/>
                <a:ext cx="5017294" cy="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  <p:sp>
            <p:nvSpPr>
              <p:cNvPr id="246" name="正方形/長方形 168">
                <a:extLst>
                  <a:ext uri="{FF2B5EF4-FFF2-40B4-BE49-F238E27FC236}">
                    <a16:creationId xmlns:a16="http://schemas.microsoft.com/office/drawing/2014/main" id="{AD508119-A822-471A-AF69-7F0AAC21FE45}"/>
                  </a:ext>
                </a:extLst>
              </p:cNvPr>
              <p:cNvSpPr/>
              <p:nvPr/>
            </p:nvSpPr>
            <p:spPr>
              <a:xfrm flipH="1">
                <a:off x="4427298" y="2999103"/>
                <a:ext cx="1995408" cy="64768"/>
              </a:xfrm>
              <a:custGeom>
                <a:avLst/>
                <a:gdLst>
                  <a:gd name="connsiteX0" fmla="*/ 0 w 578167"/>
                  <a:gd name="connsiteY0" fmla="*/ 0 h 1214758"/>
                  <a:gd name="connsiteX1" fmla="*/ 578167 w 578167"/>
                  <a:gd name="connsiteY1" fmla="*/ 0 h 1214758"/>
                  <a:gd name="connsiteX2" fmla="*/ 578167 w 578167"/>
                  <a:gd name="connsiteY2" fmla="*/ 1214758 h 1214758"/>
                  <a:gd name="connsiteX3" fmla="*/ 0 w 578167"/>
                  <a:gd name="connsiteY3" fmla="*/ 1214758 h 1214758"/>
                  <a:gd name="connsiteX4" fmla="*/ 0 w 578167"/>
                  <a:gd name="connsiteY4" fmla="*/ 0 h 1214758"/>
                  <a:gd name="connsiteX0" fmla="*/ 182880 w 761047"/>
                  <a:gd name="connsiteY0" fmla="*/ 0 h 1214758"/>
                  <a:gd name="connsiteX1" fmla="*/ 761047 w 761047"/>
                  <a:gd name="connsiteY1" fmla="*/ 0 h 1214758"/>
                  <a:gd name="connsiteX2" fmla="*/ 761047 w 761047"/>
                  <a:gd name="connsiteY2" fmla="*/ 1214758 h 1214758"/>
                  <a:gd name="connsiteX3" fmla="*/ 182880 w 761047"/>
                  <a:gd name="connsiteY3" fmla="*/ 1214758 h 1214758"/>
                  <a:gd name="connsiteX4" fmla="*/ 0 w 761047"/>
                  <a:gd name="connsiteY4" fmla="*/ 569916 h 1214758"/>
                  <a:gd name="connsiteX5" fmla="*/ 182880 w 761047"/>
                  <a:gd name="connsiteY5" fmla="*/ 0 h 1214758"/>
                  <a:gd name="connsiteX0" fmla="*/ 0 w 761047"/>
                  <a:gd name="connsiteY0" fmla="*/ 569916 h 1214758"/>
                  <a:gd name="connsiteX1" fmla="*/ 182880 w 761047"/>
                  <a:gd name="connsiteY1" fmla="*/ 0 h 1214758"/>
                  <a:gd name="connsiteX2" fmla="*/ 761047 w 761047"/>
                  <a:gd name="connsiteY2" fmla="*/ 0 h 1214758"/>
                  <a:gd name="connsiteX3" fmla="*/ 761047 w 761047"/>
                  <a:gd name="connsiteY3" fmla="*/ 1214758 h 1214758"/>
                  <a:gd name="connsiteX4" fmla="*/ 182880 w 761047"/>
                  <a:gd name="connsiteY4" fmla="*/ 1214758 h 1214758"/>
                  <a:gd name="connsiteX5" fmla="*/ 91440 w 761047"/>
                  <a:gd name="connsiteY5" fmla="*/ 661356 h 1214758"/>
                  <a:gd name="connsiteX0" fmla="*/ 116404 w 694571"/>
                  <a:gd name="connsiteY0" fmla="*/ 0 h 1214758"/>
                  <a:gd name="connsiteX1" fmla="*/ 694571 w 694571"/>
                  <a:gd name="connsiteY1" fmla="*/ 0 h 1214758"/>
                  <a:gd name="connsiteX2" fmla="*/ 694571 w 694571"/>
                  <a:gd name="connsiteY2" fmla="*/ 1214758 h 1214758"/>
                  <a:gd name="connsiteX3" fmla="*/ 116404 w 694571"/>
                  <a:gd name="connsiteY3" fmla="*/ 1214758 h 1214758"/>
                  <a:gd name="connsiteX4" fmla="*/ 24964 w 694571"/>
                  <a:gd name="connsiteY4" fmla="*/ 661356 h 1214758"/>
                  <a:gd name="connsiteX0" fmla="*/ 0 w 578167"/>
                  <a:gd name="connsiteY0" fmla="*/ 0 h 1214758"/>
                  <a:gd name="connsiteX1" fmla="*/ 578167 w 578167"/>
                  <a:gd name="connsiteY1" fmla="*/ 0 h 1214758"/>
                  <a:gd name="connsiteX2" fmla="*/ 578167 w 578167"/>
                  <a:gd name="connsiteY2" fmla="*/ 1214758 h 1214758"/>
                  <a:gd name="connsiteX3" fmla="*/ 0 w 578167"/>
                  <a:gd name="connsiteY3" fmla="*/ 1214758 h 1214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167" h="1214758">
                    <a:moveTo>
                      <a:pt x="0" y="0"/>
                    </a:moveTo>
                    <a:lnTo>
                      <a:pt x="578167" y="0"/>
                    </a:lnTo>
                    <a:lnTo>
                      <a:pt x="578167" y="1214758"/>
                    </a:lnTo>
                    <a:lnTo>
                      <a:pt x="0" y="1214758"/>
                    </a:lnTo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7" name="正方形/長方形 168">
                <a:extLst>
                  <a:ext uri="{FF2B5EF4-FFF2-40B4-BE49-F238E27FC236}">
                    <a16:creationId xmlns:a16="http://schemas.microsoft.com/office/drawing/2014/main" id="{E619BBDA-CA99-4231-8045-F5AC9C9B41FF}"/>
                  </a:ext>
                </a:extLst>
              </p:cNvPr>
              <p:cNvSpPr/>
              <p:nvPr/>
            </p:nvSpPr>
            <p:spPr>
              <a:xfrm>
                <a:off x="1405413" y="2999103"/>
                <a:ext cx="1988661" cy="64768"/>
              </a:xfrm>
              <a:custGeom>
                <a:avLst/>
                <a:gdLst>
                  <a:gd name="connsiteX0" fmla="*/ 0 w 578167"/>
                  <a:gd name="connsiteY0" fmla="*/ 0 h 1214758"/>
                  <a:gd name="connsiteX1" fmla="*/ 578167 w 578167"/>
                  <a:gd name="connsiteY1" fmla="*/ 0 h 1214758"/>
                  <a:gd name="connsiteX2" fmla="*/ 578167 w 578167"/>
                  <a:gd name="connsiteY2" fmla="*/ 1214758 h 1214758"/>
                  <a:gd name="connsiteX3" fmla="*/ 0 w 578167"/>
                  <a:gd name="connsiteY3" fmla="*/ 1214758 h 1214758"/>
                  <a:gd name="connsiteX4" fmla="*/ 0 w 578167"/>
                  <a:gd name="connsiteY4" fmla="*/ 0 h 1214758"/>
                  <a:gd name="connsiteX0" fmla="*/ 182880 w 761047"/>
                  <a:gd name="connsiteY0" fmla="*/ 0 h 1214758"/>
                  <a:gd name="connsiteX1" fmla="*/ 761047 w 761047"/>
                  <a:gd name="connsiteY1" fmla="*/ 0 h 1214758"/>
                  <a:gd name="connsiteX2" fmla="*/ 761047 w 761047"/>
                  <a:gd name="connsiteY2" fmla="*/ 1214758 h 1214758"/>
                  <a:gd name="connsiteX3" fmla="*/ 182880 w 761047"/>
                  <a:gd name="connsiteY3" fmla="*/ 1214758 h 1214758"/>
                  <a:gd name="connsiteX4" fmla="*/ 0 w 761047"/>
                  <a:gd name="connsiteY4" fmla="*/ 569916 h 1214758"/>
                  <a:gd name="connsiteX5" fmla="*/ 182880 w 761047"/>
                  <a:gd name="connsiteY5" fmla="*/ 0 h 1214758"/>
                  <a:gd name="connsiteX0" fmla="*/ 0 w 761047"/>
                  <a:gd name="connsiteY0" fmla="*/ 569916 h 1214758"/>
                  <a:gd name="connsiteX1" fmla="*/ 182880 w 761047"/>
                  <a:gd name="connsiteY1" fmla="*/ 0 h 1214758"/>
                  <a:gd name="connsiteX2" fmla="*/ 761047 w 761047"/>
                  <a:gd name="connsiteY2" fmla="*/ 0 h 1214758"/>
                  <a:gd name="connsiteX3" fmla="*/ 761047 w 761047"/>
                  <a:gd name="connsiteY3" fmla="*/ 1214758 h 1214758"/>
                  <a:gd name="connsiteX4" fmla="*/ 182880 w 761047"/>
                  <a:gd name="connsiteY4" fmla="*/ 1214758 h 1214758"/>
                  <a:gd name="connsiteX5" fmla="*/ 91440 w 761047"/>
                  <a:gd name="connsiteY5" fmla="*/ 661356 h 1214758"/>
                  <a:gd name="connsiteX0" fmla="*/ 116404 w 694571"/>
                  <a:gd name="connsiteY0" fmla="*/ 0 h 1214758"/>
                  <a:gd name="connsiteX1" fmla="*/ 694571 w 694571"/>
                  <a:gd name="connsiteY1" fmla="*/ 0 h 1214758"/>
                  <a:gd name="connsiteX2" fmla="*/ 694571 w 694571"/>
                  <a:gd name="connsiteY2" fmla="*/ 1214758 h 1214758"/>
                  <a:gd name="connsiteX3" fmla="*/ 116404 w 694571"/>
                  <a:gd name="connsiteY3" fmla="*/ 1214758 h 1214758"/>
                  <a:gd name="connsiteX4" fmla="*/ 24964 w 694571"/>
                  <a:gd name="connsiteY4" fmla="*/ 661356 h 1214758"/>
                  <a:gd name="connsiteX0" fmla="*/ 0 w 578167"/>
                  <a:gd name="connsiteY0" fmla="*/ 0 h 1214758"/>
                  <a:gd name="connsiteX1" fmla="*/ 578167 w 578167"/>
                  <a:gd name="connsiteY1" fmla="*/ 0 h 1214758"/>
                  <a:gd name="connsiteX2" fmla="*/ 578167 w 578167"/>
                  <a:gd name="connsiteY2" fmla="*/ 1214758 h 1214758"/>
                  <a:gd name="connsiteX3" fmla="*/ 0 w 578167"/>
                  <a:gd name="connsiteY3" fmla="*/ 1214758 h 1214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167" h="1214758">
                    <a:moveTo>
                      <a:pt x="0" y="0"/>
                    </a:moveTo>
                    <a:lnTo>
                      <a:pt x="578167" y="0"/>
                    </a:lnTo>
                    <a:lnTo>
                      <a:pt x="578167" y="1214758"/>
                    </a:lnTo>
                    <a:lnTo>
                      <a:pt x="0" y="1214758"/>
                    </a:lnTo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8" name="正方形/長方形 168">
                <a:extLst>
                  <a:ext uri="{FF2B5EF4-FFF2-40B4-BE49-F238E27FC236}">
                    <a16:creationId xmlns:a16="http://schemas.microsoft.com/office/drawing/2014/main" id="{F5F71ED6-3B9D-4681-A8AC-0580D0D72F81}"/>
                  </a:ext>
                </a:extLst>
              </p:cNvPr>
              <p:cNvSpPr/>
              <p:nvPr/>
            </p:nvSpPr>
            <p:spPr>
              <a:xfrm>
                <a:off x="1405414" y="3063872"/>
                <a:ext cx="955357" cy="1214758"/>
              </a:xfrm>
              <a:custGeom>
                <a:avLst/>
                <a:gdLst>
                  <a:gd name="connsiteX0" fmla="*/ 0 w 578167"/>
                  <a:gd name="connsiteY0" fmla="*/ 0 h 1214758"/>
                  <a:gd name="connsiteX1" fmla="*/ 578167 w 578167"/>
                  <a:gd name="connsiteY1" fmla="*/ 0 h 1214758"/>
                  <a:gd name="connsiteX2" fmla="*/ 578167 w 578167"/>
                  <a:gd name="connsiteY2" fmla="*/ 1214758 h 1214758"/>
                  <a:gd name="connsiteX3" fmla="*/ 0 w 578167"/>
                  <a:gd name="connsiteY3" fmla="*/ 1214758 h 1214758"/>
                  <a:gd name="connsiteX4" fmla="*/ 0 w 578167"/>
                  <a:gd name="connsiteY4" fmla="*/ 0 h 1214758"/>
                  <a:gd name="connsiteX0" fmla="*/ 182880 w 761047"/>
                  <a:gd name="connsiteY0" fmla="*/ 0 h 1214758"/>
                  <a:gd name="connsiteX1" fmla="*/ 761047 w 761047"/>
                  <a:gd name="connsiteY1" fmla="*/ 0 h 1214758"/>
                  <a:gd name="connsiteX2" fmla="*/ 761047 w 761047"/>
                  <a:gd name="connsiteY2" fmla="*/ 1214758 h 1214758"/>
                  <a:gd name="connsiteX3" fmla="*/ 182880 w 761047"/>
                  <a:gd name="connsiteY3" fmla="*/ 1214758 h 1214758"/>
                  <a:gd name="connsiteX4" fmla="*/ 0 w 761047"/>
                  <a:gd name="connsiteY4" fmla="*/ 569916 h 1214758"/>
                  <a:gd name="connsiteX5" fmla="*/ 182880 w 761047"/>
                  <a:gd name="connsiteY5" fmla="*/ 0 h 1214758"/>
                  <a:gd name="connsiteX0" fmla="*/ 0 w 761047"/>
                  <a:gd name="connsiteY0" fmla="*/ 569916 h 1214758"/>
                  <a:gd name="connsiteX1" fmla="*/ 182880 w 761047"/>
                  <a:gd name="connsiteY1" fmla="*/ 0 h 1214758"/>
                  <a:gd name="connsiteX2" fmla="*/ 761047 w 761047"/>
                  <a:gd name="connsiteY2" fmla="*/ 0 h 1214758"/>
                  <a:gd name="connsiteX3" fmla="*/ 761047 w 761047"/>
                  <a:gd name="connsiteY3" fmla="*/ 1214758 h 1214758"/>
                  <a:gd name="connsiteX4" fmla="*/ 182880 w 761047"/>
                  <a:gd name="connsiteY4" fmla="*/ 1214758 h 1214758"/>
                  <a:gd name="connsiteX5" fmla="*/ 91440 w 761047"/>
                  <a:gd name="connsiteY5" fmla="*/ 661356 h 1214758"/>
                  <a:gd name="connsiteX0" fmla="*/ 116404 w 694571"/>
                  <a:gd name="connsiteY0" fmla="*/ 0 h 1214758"/>
                  <a:gd name="connsiteX1" fmla="*/ 694571 w 694571"/>
                  <a:gd name="connsiteY1" fmla="*/ 0 h 1214758"/>
                  <a:gd name="connsiteX2" fmla="*/ 694571 w 694571"/>
                  <a:gd name="connsiteY2" fmla="*/ 1214758 h 1214758"/>
                  <a:gd name="connsiteX3" fmla="*/ 116404 w 694571"/>
                  <a:gd name="connsiteY3" fmla="*/ 1214758 h 1214758"/>
                  <a:gd name="connsiteX4" fmla="*/ 24964 w 694571"/>
                  <a:gd name="connsiteY4" fmla="*/ 661356 h 1214758"/>
                  <a:gd name="connsiteX0" fmla="*/ 0 w 578167"/>
                  <a:gd name="connsiteY0" fmla="*/ 0 h 1214758"/>
                  <a:gd name="connsiteX1" fmla="*/ 578167 w 578167"/>
                  <a:gd name="connsiteY1" fmla="*/ 0 h 1214758"/>
                  <a:gd name="connsiteX2" fmla="*/ 578167 w 578167"/>
                  <a:gd name="connsiteY2" fmla="*/ 1214758 h 1214758"/>
                  <a:gd name="connsiteX3" fmla="*/ 0 w 578167"/>
                  <a:gd name="connsiteY3" fmla="*/ 1214758 h 1214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167" h="1214758">
                    <a:moveTo>
                      <a:pt x="0" y="0"/>
                    </a:moveTo>
                    <a:lnTo>
                      <a:pt x="578167" y="0"/>
                    </a:lnTo>
                    <a:lnTo>
                      <a:pt x="578167" y="1214758"/>
                    </a:lnTo>
                    <a:lnTo>
                      <a:pt x="0" y="1214758"/>
                    </a:lnTo>
                  </a:path>
                </a:pathLst>
              </a:cu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9" name="正方形/長方形 248">
                <a:extLst>
                  <a:ext uri="{FF2B5EF4-FFF2-40B4-BE49-F238E27FC236}">
                    <a16:creationId xmlns:a16="http://schemas.microsoft.com/office/drawing/2014/main" id="{4CBE26FA-FACC-4497-A445-18E02E2185DB}"/>
                  </a:ext>
                </a:extLst>
              </p:cNvPr>
              <p:cNvSpPr/>
              <p:nvPr/>
            </p:nvSpPr>
            <p:spPr>
              <a:xfrm>
                <a:off x="2430780" y="3063872"/>
                <a:ext cx="2933700" cy="1214758"/>
              </a:xfrm>
              <a:prstGeom prst="rect">
                <a:avLst/>
              </a:pr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0" name="矢印: 五方向 249">
                <a:extLst>
                  <a:ext uri="{FF2B5EF4-FFF2-40B4-BE49-F238E27FC236}">
                    <a16:creationId xmlns:a16="http://schemas.microsoft.com/office/drawing/2014/main" id="{7B00DAA9-96F7-4797-BD6E-EEF7F7868F96}"/>
                  </a:ext>
                </a:extLst>
              </p:cNvPr>
              <p:cNvSpPr/>
              <p:nvPr/>
            </p:nvSpPr>
            <p:spPr>
              <a:xfrm rot="16200000">
                <a:off x="3040379" y="2975610"/>
                <a:ext cx="1733551" cy="872490"/>
              </a:xfrm>
              <a:prstGeom prst="homePlate">
                <a:avLst>
                  <a:gd name="adj" fmla="val 32313"/>
                </a:avLst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1" name="正方形/長方形 250">
                <a:extLst>
                  <a:ext uri="{FF2B5EF4-FFF2-40B4-BE49-F238E27FC236}">
                    <a16:creationId xmlns:a16="http://schemas.microsoft.com/office/drawing/2014/main" id="{A6AF6500-5D8A-43CD-B814-FBBEDA873D08}"/>
                  </a:ext>
                </a:extLst>
              </p:cNvPr>
              <p:cNvSpPr/>
              <p:nvPr/>
            </p:nvSpPr>
            <p:spPr>
              <a:xfrm>
                <a:off x="3354705" y="2825749"/>
                <a:ext cx="114300" cy="1452881"/>
              </a:xfrm>
              <a:prstGeom prst="rect">
                <a:avLst/>
              </a:pr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2" name="矢印: 五方向 251">
                <a:extLst>
                  <a:ext uri="{FF2B5EF4-FFF2-40B4-BE49-F238E27FC236}">
                    <a16:creationId xmlns:a16="http://schemas.microsoft.com/office/drawing/2014/main" id="{399E87C8-8A1A-4448-B095-61FB25D7BE9D}"/>
                  </a:ext>
                </a:extLst>
              </p:cNvPr>
              <p:cNvSpPr/>
              <p:nvPr/>
            </p:nvSpPr>
            <p:spPr>
              <a:xfrm rot="16200000">
                <a:off x="3068956" y="3004185"/>
                <a:ext cx="1676400" cy="872490"/>
              </a:xfrm>
              <a:prstGeom prst="homePlate">
                <a:avLst>
                  <a:gd name="adj" fmla="val 32313"/>
                </a:avLst>
              </a:pr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3" name="正方形/長方形 252">
                <a:extLst>
                  <a:ext uri="{FF2B5EF4-FFF2-40B4-BE49-F238E27FC236}">
                    <a16:creationId xmlns:a16="http://schemas.microsoft.com/office/drawing/2014/main" id="{31055D66-5EA7-41D4-8807-0FB913A1A834}"/>
                  </a:ext>
                </a:extLst>
              </p:cNvPr>
              <p:cNvSpPr/>
              <p:nvPr/>
            </p:nvSpPr>
            <p:spPr>
              <a:xfrm>
                <a:off x="3850006" y="2545079"/>
                <a:ext cx="114300" cy="1733552"/>
              </a:xfrm>
              <a:prstGeom prst="rect">
                <a:avLst/>
              </a:pr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4" name="正方形/長方形 253">
                <a:extLst>
                  <a:ext uri="{FF2B5EF4-FFF2-40B4-BE49-F238E27FC236}">
                    <a16:creationId xmlns:a16="http://schemas.microsoft.com/office/drawing/2014/main" id="{B1FB0517-41B4-4E90-BDB4-FF285D673158}"/>
                  </a:ext>
                </a:extLst>
              </p:cNvPr>
              <p:cNvSpPr/>
              <p:nvPr/>
            </p:nvSpPr>
            <p:spPr>
              <a:xfrm>
                <a:off x="3850006" y="2511741"/>
                <a:ext cx="114300" cy="45719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5" name="正方形/長方形 254">
                <a:extLst>
                  <a:ext uri="{FF2B5EF4-FFF2-40B4-BE49-F238E27FC236}">
                    <a16:creationId xmlns:a16="http://schemas.microsoft.com/office/drawing/2014/main" id="{7823542A-5907-4FD4-B429-F9F08CD30086}"/>
                  </a:ext>
                </a:extLst>
              </p:cNvPr>
              <p:cNvSpPr/>
              <p:nvPr/>
            </p:nvSpPr>
            <p:spPr>
              <a:xfrm>
                <a:off x="3354705" y="2781616"/>
                <a:ext cx="114300" cy="45719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6" name="正方形/長方形 255">
                <a:extLst>
                  <a:ext uri="{FF2B5EF4-FFF2-40B4-BE49-F238E27FC236}">
                    <a16:creationId xmlns:a16="http://schemas.microsoft.com/office/drawing/2014/main" id="{CB924D58-BB3B-4194-B0D5-382F12F3F173}"/>
                  </a:ext>
                </a:extLst>
              </p:cNvPr>
              <p:cNvSpPr/>
              <p:nvPr/>
            </p:nvSpPr>
            <p:spPr>
              <a:xfrm>
                <a:off x="4343400" y="2825749"/>
                <a:ext cx="114300" cy="1452881"/>
              </a:xfrm>
              <a:prstGeom prst="rect">
                <a:avLst/>
              </a:pr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正方形/長方形 256">
                <a:extLst>
                  <a:ext uri="{FF2B5EF4-FFF2-40B4-BE49-F238E27FC236}">
                    <a16:creationId xmlns:a16="http://schemas.microsoft.com/office/drawing/2014/main" id="{E7C2114A-AF8C-4BBC-AD5F-DB8493C19526}"/>
                  </a:ext>
                </a:extLst>
              </p:cNvPr>
              <p:cNvSpPr/>
              <p:nvPr/>
            </p:nvSpPr>
            <p:spPr>
              <a:xfrm>
                <a:off x="4343400" y="2781616"/>
                <a:ext cx="114300" cy="45719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8" name="正方形/長方形 257">
                <a:extLst>
                  <a:ext uri="{FF2B5EF4-FFF2-40B4-BE49-F238E27FC236}">
                    <a16:creationId xmlns:a16="http://schemas.microsoft.com/office/drawing/2014/main" id="{D4047FF5-977C-4EE1-9CD6-87957C3FC5E7}"/>
                  </a:ext>
                </a:extLst>
              </p:cNvPr>
              <p:cNvSpPr/>
              <p:nvPr/>
            </p:nvSpPr>
            <p:spPr>
              <a:xfrm>
                <a:off x="2345055" y="3044822"/>
                <a:ext cx="102870" cy="1233808"/>
              </a:xfrm>
              <a:prstGeom prst="rect">
                <a:avLst/>
              </a:pr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9" name="正方形/長方形 258">
                <a:extLst>
                  <a:ext uri="{FF2B5EF4-FFF2-40B4-BE49-F238E27FC236}">
                    <a16:creationId xmlns:a16="http://schemas.microsoft.com/office/drawing/2014/main" id="{22FE5935-6096-4175-A02A-7143A6D7DEFC}"/>
                  </a:ext>
                </a:extLst>
              </p:cNvPr>
              <p:cNvSpPr/>
              <p:nvPr/>
            </p:nvSpPr>
            <p:spPr>
              <a:xfrm>
                <a:off x="1932146" y="3044822"/>
                <a:ext cx="102870" cy="1233808"/>
              </a:xfrm>
              <a:prstGeom prst="rect">
                <a:avLst/>
              </a:pr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0" name="正方形/長方形 259">
                <a:extLst>
                  <a:ext uri="{FF2B5EF4-FFF2-40B4-BE49-F238E27FC236}">
                    <a16:creationId xmlns:a16="http://schemas.microsoft.com/office/drawing/2014/main" id="{CCD8422F-A8FE-44E9-B7A6-DD828B667CA2}"/>
                  </a:ext>
                </a:extLst>
              </p:cNvPr>
              <p:cNvSpPr/>
              <p:nvPr/>
            </p:nvSpPr>
            <p:spPr>
              <a:xfrm>
                <a:off x="5364480" y="3044822"/>
                <a:ext cx="102870" cy="1233808"/>
              </a:xfrm>
              <a:prstGeom prst="rect">
                <a:avLst/>
              </a:pr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1" name="正方形/長方形 168">
                <a:extLst>
                  <a:ext uri="{FF2B5EF4-FFF2-40B4-BE49-F238E27FC236}">
                    <a16:creationId xmlns:a16="http://schemas.microsoft.com/office/drawing/2014/main" id="{F33B28CA-15E9-4146-8669-6CD8E7B7A2A8}"/>
                  </a:ext>
                </a:extLst>
              </p:cNvPr>
              <p:cNvSpPr/>
              <p:nvPr/>
            </p:nvSpPr>
            <p:spPr>
              <a:xfrm flipH="1">
                <a:off x="5467350" y="3063872"/>
                <a:ext cx="955357" cy="1214758"/>
              </a:xfrm>
              <a:custGeom>
                <a:avLst/>
                <a:gdLst>
                  <a:gd name="connsiteX0" fmla="*/ 0 w 578167"/>
                  <a:gd name="connsiteY0" fmla="*/ 0 h 1214758"/>
                  <a:gd name="connsiteX1" fmla="*/ 578167 w 578167"/>
                  <a:gd name="connsiteY1" fmla="*/ 0 h 1214758"/>
                  <a:gd name="connsiteX2" fmla="*/ 578167 w 578167"/>
                  <a:gd name="connsiteY2" fmla="*/ 1214758 h 1214758"/>
                  <a:gd name="connsiteX3" fmla="*/ 0 w 578167"/>
                  <a:gd name="connsiteY3" fmla="*/ 1214758 h 1214758"/>
                  <a:gd name="connsiteX4" fmla="*/ 0 w 578167"/>
                  <a:gd name="connsiteY4" fmla="*/ 0 h 1214758"/>
                  <a:gd name="connsiteX0" fmla="*/ 182880 w 761047"/>
                  <a:gd name="connsiteY0" fmla="*/ 0 h 1214758"/>
                  <a:gd name="connsiteX1" fmla="*/ 761047 w 761047"/>
                  <a:gd name="connsiteY1" fmla="*/ 0 h 1214758"/>
                  <a:gd name="connsiteX2" fmla="*/ 761047 w 761047"/>
                  <a:gd name="connsiteY2" fmla="*/ 1214758 h 1214758"/>
                  <a:gd name="connsiteX3" fmla="*/ 182880 w 761047"/>
                  <a:gd name="connsiteY3" fmla="*/ 1214758 h 1214758"/>
                  <a:gd name="connsiteX4" fmla="*/ 0 w 761047"/>
                  <a:gd name="connsiteY4" fmla="*/ 569916 h 1214758"/>
                  <a:gd name="connsiteX5" fmla="*/ 182880 w 761047"/>
                  <a:gd name="connsiteY5" fmla="*/ 0 h 1214758"/>
                  <a:gd name="connsiteX0" fmla="*/ 0 w 761047"/>
                  <a:gd name="connsiteY0" fmla="*/ 569916 h 1214758"/>
                  <a:gd name="connsiteX1" fmla="*/ 182880 w 761047"/>
                  <a:gd name="connsiteY1" fmla="*/ 0 h 1214758"/>
                  <a:gd name="connsiteX2" fmla="*/ 761047 w 761047"/>
                  <a:gd name="connsiteY2" fmla="*/ 0 h 1214758"/>
                  <a:gd name="connsiteX3" fmla="*/ 761047 w 761047"/>
                  <a:gd name="connsiteY3" fmla="*/ 1214758 h 1214758"/>
                  <a:gd name="connsiteX4" fmla="*/ 182880 w 761047"/>
                  <a:gd name="connsiteY4" fmla="*/ 1214758 h 1214758"/>
                  <a:gd name="connsiteX5" fmla="*/ 91440 w 761047"/>
                  <a:gd name="connsiteY5" fmla="*/ 661356 h 1214758"/>
                  <a:gd name="connsiteX0" fmla="*/ 116404 w 694571"/>
                  <a:gd name="connsiteY0" fmla="*/ 0 h 1214758"/>
                  <a:gd name="connsiteX1" fmla="*/ 694571 w 694571"/>
                  <a:gd name="connsiteY1" fmla="*/ 0 h 1214758"/>
                  <a:gd name="connsiteX2" fmla="*/ 694571 w 694571"/>
                  <a:gd name="connsiteY2" fmla="*/ 1214758 h 1214758"/>
                  <a:gd name="connsiteX3" fmla="*/ 116404 w 694571"/>
                  <a:gd name="connsiteY3" fmla="*/ 1214758 h 1214758"/>
                  <a:gd name="connsiteX4" fmla="*/ 24964 w 694571"/>
                  <a:gd name="connsiteY4" fmla="*/ 661356 h 1214758"/>
                  <a:gd name="connsiteX0" fmla="*/ 0 w 578167"/>
                  <a:gd name="connsiteY0" fmla="*/ 0 h 1214758"/>
                  <a:gd name="connsiteX1" fmla="*/ 578167 w 578167"/>
                  <a:gd name="connsiteY1" fmla="*/ 0 h 1214758"/>
                  <a:gd name="connsiteX2" fmla="*/ 578167 w 578167"/>
                  <a:gd name="connsiteY2" fmla="*/ 1214758 h 1214758"/>
                  <a:gd name="connsiteX3" fmla="*/ 0 w 578167"/>
                  <a:gd name="connsiteY3" fmla="*/ 1214758 h 1214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167" h="1214758">
                    <a:moveTo>
                      <a:pt x="0" y="0"/>
                    </a:moveTo>
                    <a:lnTo>
                      <a:pt x="578167" y="0"/>
                    </a:lnTo>
                    <a:lnTo>
                      <a:pt x="578167" y="1214758"/>
                    </a:lnTo>
                    <a:lnTo>
                      <a:pt x="0" y="1214758"/>
                    </a:lnTo>
                  </a:path>
                </a:pathLst>
              </a:cu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2" name="正方形/長方形 261">
                <a:extLst>
                  <a:ext uri="{FF2B5EF4-FFF2-40B4-BE49-F238E27FC236}">
                    <a16:creationId xmlns:a16="http://schemas.microsoft.com/office/drawing/2014/main" id="{C646F55C-E408-493F-AF96-E85FBC0D680C}"/>
                  </a:ext>
                </a:extLst>
              </p:cNvPr>
              <p:cNvSpPr/>
              <p:nvPr/>
            </p:nvSpPr>
            <p:spPr>
              <a:xfrm flipH="1">
                <a:off x="5779849" y="3044822"/>
                <a:ext cx="102870" cy="1233808"/>
              </a:xfrm>
              <a:prstGeom prst="rect">
                <a:avLst/>
              </a:prstGeom>
              <a:pattFill prst="horzBrick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rgbClr val="CC33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3" name="正方形/長方形 262">
                <a:extLst>
                  <a:ext uri="{FF2B5EF4-FFF2-40B4-BE49-F238E27FC236}">
                    <a16:creationId xmlns:a16="http://schemas.microsoft.com/office/drawing/2014/main" id="{ABB631A3-CF3E-49CC-A12F-DE429CFD1FF3}"/>
                  </a:ext>
                </a:extLst>
              </p:cNvPr>
              <p:cNvSpPr/>
              <p:nvPr/>
            </p:nvSpPr>
            <p:spPr>
              <a:xfrm>
                <a:off x="1926431" y="2999103"/>
                <a:ext cx="114300" cy="45719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4" name="正方形/長方形 263">
                <a:extLst>
                  <a:ext uri="{FF2B5EF4-FFF2-40B4-BE49-F238E27FC236}">
                    <a16:creationId xmlns:a16="http://schemas.microsoft.com/office/drawing/2014/main" id="{BAD69B5D-B30E-4410-8EC1-876C52EECEB0}"/>
                  </a:ext>
                </a:extLst>
              </p:cNvPr>
              <p:cNvSpPr/>
              <p:nvPr/>
            </p:nvSpPr>
            <p:spPr>
              <a:xfrm>
                <a:off x="2338387" y="2999103"/>
                <a:ext cx="114300" cy="45719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5" name="正方形/長方形 264">
                <a:extLst>
                  <a:ext uri="{FF2B5EF4-FFF2-40B4-BE49-F238E27FC236}">
                    <a16:creationId xmlns:a16="http://schemas.microsoft.com/office/drawing/2014/main" id="{133D7FE7-6F66-4EC1-BBC8-462278E57C68}"/>
                  </a:ext>
                </a:extLst>
              </p:cNvPr>
              <p:cNvSpPr/>
              <p:nvPr/>
            </p:nvSpPr>
            <p:spPr>
              <a:xfrm>
                <a:off x="5360749" y="2999103"/>
                <a:ext cx="114300" cy="45719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正方形/長方形 265">
                <a:extLst>
                  <a:ext uri="{FF2B5EF4-FFF2-40B4-BE49-F238E27FC236}">
                    <a16:creationId xmlns:a16="http://schemas.microsoft.com/office/drawing/2014/main" id="{B2F7EEA8-0BF8-4FEF-9FCC-CEED8E0DC9DF}"/>
                  </a:ext>
                </a:extLst>
              </p:cNvPr>
              <p:cNvSpPr/>
              <p:nvPr/>
            </p:nvSpPr>
            <p:spPr>
              <a:xfrm>
                <a:off x="5772705" y="2999103"/>
                <a:ext cx="114300" cy="45719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B12A4809-E5A5-4C8A-9662-A1EC8F9A0575}"/>
                  </a:ext>
                </a:extLst>
              </p:cNvPr>
              <p:cNvSpPr/>
              <p:nvPr/>
            </p:nvSpPr>
            <p:spPr>
              <a:xfrm>
                <a:off x="2571749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6D5C212A-9738-42A3-B243-4E9464C10EB2}"/>
                  </a:ext>
                </a:extLst>
              </p:cNvPr>
              <p:cNvSpPr/>
              <p:nvPr/>
            </p:nvSpPr>
            <p:spPr>
              <a:xfrm>
                <a:off x="3014662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8B326049-DD01-4195-BC62-7297123DF176}"/>
                  </a:ext>
                </a:extLst>
              </p:cNvPr>
              <p:cNvSpPr/>
              <p:nvPr/>
            </p:nvSpPr>
            <p:spPr>
              <a:xfrm>
                <a:off x="2571749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97DCBDC-6FCB-44B3-A1DB-A2F9772DA811}"/>
                  </a:ext>
                </a:extLst>
              </p:cNvPr>
              <p:cNvSpPr/>
              <p:nvPr/>
            </p:nvSpPr>
            <p:spPr>
              <a:xfrm>
                <a:off x="3014662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D27A435E-0226-4557-8AE2-F08AC312D74D}"/>
                  </a:ext>
                </a:extLst>
              </p:cNvPr>
              <p:cNvSpPr/>
              <p:nvPr/>
            </p:nvSpPr>
            <p:spPr>
              <a:xfrm>
                <a:off x="2571749" y="3921129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DA3BC08D-B783-49B7-AC76-7F3EA8D58947}"/>
                  </a:ext>
                </a:extLst>
              </p:cNvPr>
              <p:cNvSpPr/>
              <p:nvPr/>
            </p:nvSpPr>
            <p:spPr>
              <a:xfrm>
                <a:off x="2085974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89956AAA-AF19-47FE-B301-A4CCF40F447F}"/>
                  </a:ext>
                </a:extLst>
              </p:cNvPr>
              <p:cNvSpPr/>
              <p:nvPr/>
            </p:nvSpPr>
            <p:spPr>
              <a:xfrm>
                <a:off x="2085974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C51CD9D3-B603-40C8-B0DB-42C9427BFD22}"/>
                  </a:ext>
                </a:extLst>
              </p:cNvPr>
              <p:cNvSpPr/>
              <p:nvPr/>
            </p:nvSpPr>
            <p:spPr>
              <a:xfrm>
                <a:off x="2085974" y="3921129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541DA7D3-0EA3-4273-A531-5181CA9838F0}"/>
                  </a:ext>
                </a:extLst>
              </p:cNvPr>
              <p:cNvSpPr/>
              <p:nvPr/>
            </p:nvSpPr>
            <p:spPr>
              <a:xfrm>
                <a:off x="1581149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7DA05A2D-9A26-420A-89B2-F7F71886B049}"/>
                  </a:ext>
                </a:extLst>
              </p:cNvPr>
              <p:cNvSpPr/>
              <p:nvPr/>
            </p:nvSpPr>
            <p:spPr>
              <a:xfrm>
                <a:off x="1581149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46E1C3F-DF02-4441-B3CD-61E54CD001B1}"/>
                  </a:ext>
                </a:extLst>
              </p:cNvPr>
              <p:cNvSpPr/>
              <p:nvPr/>
            </p:nvSpPr>
            <p:spPr>
              <a:xfrm>
                <a:off x="1581149" y="3921129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56916930-3EE7-4F03-BA9A-8B617B5DD965}"/>
                  </a:ext>
                </a:extLst>
              </p:cNvPr>
              <p:cNvSpPr/>
              <p:nvPr/>
            </p:nvSpPr>
            <p:spPr>
              <a:xfrm>
                <a:off x="5010149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BBEE159C-1A2C-49C6-AFDB-B21C8BB1E714}"/>
                  </a:ext>
                </a:extLst>
              </p:cNvPr>
              <p:cNvSpPr/>
              <p:nvPr/>
            </p:nvSpPr>
            <p:spPr>
              <a:xfrm>
                <a:off x="5010149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7A42578A-2BD6-47C6-BF4D-5BA0EBB9CE6C}"/>
                  </a:ext>
                </a:extLst>
              </p:cNvPr>
              <p:cNvSpPr/>
              <p:nvPr/>
            </p:nvSpPr>
            <p:spPr>
              <a:xfrm>
                <a:off x="5010149" y="3921129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63FC8CBC-DD93-4050-94AB-84D870D3F7EE}"/>
                  </a:ext>
                </a:extLst>
              </p:cNvPr>
              <p:cNvSpPr/>
              <p:nvPr/>
            </p:nvSpPr>
            <p:spPr>
              <a:xfrm>
                <a:off x="4619624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4B69F9DE-B7B9-4306-82C6-58072D4EA7FD}"/>
                  </a:ext>
                </a:extLst>
              </p:cNvPr>
              <p:cNvSpPr/>
              <p:nvPr/>
            </p:nvSpPr>
            <p:spPr>
              <a:xfrm>
                <a:off x="4619624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6929E85A-BB0F-4EEB-98BB-1CEFED4E6541}"/>
                  </a:ext>
                </a:extLst>
              </p:cNvPr>
              <p:cNvSpPr/>
              <p:nvPr/>
            </p:nvSpPr>
            <p:spPr>
              <a:xfrm>
                <a:off x="5519736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2B93CEAC-540A-4287-9E56-765C5964427C}"/>
                  </a:ext>
                </a:extLst>
              </p:cNvPr>
              <p:cNvSpPr/>
              <p:nvPr/>
            </p:nvSpPr>
            <p:spPr>
              <a:xfrm>
                <a:off x="5519736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3FA7E918-D386-4C97-B3C0-2679A051C199}"/>
                  </a:ext>
                </a:extLst>
              </p:cNvPr>
              <p:cNvSpPr/>
              <p:nvPr/>
            </p:nvSpPr>
            <p:spPr>
              <a:xfrm>
                <a:off x="5519736" y="3921129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47AD34C7-61DE-402B-977F-86CA887E9E2E}"/>
                  </a:ext>
                </a:extLst>
              </p:cNvPr>
              <p:cNvSpPr/>
              <p:nvPr/>
            </p:nvSpPr>
            <p:spPr>
              <a:xfrm>
                <a:off x="6034086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6BDFF079-AA6A-43C6-B882-6668DAD0FA80}"/>
                  </a:ext>
                </a:extLst>
              </p:cNvPr>
              <p:cNvSpPr/>
              <p:nvPr/>
            </p:nvSpPr>
            <p:spPr>
              <a:xfrm>
                <a:off x="6034086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BF639387-1A83-407F-96D8-58C64AA062A2}"/>
                  </a:ext>
                </a:extLst>
              </p:cNvPr>
              <p:cNvSpPr/>
              <p:nvPr/>
            </p:nvSpPr>
            <p:spPr>
              <a:xfrm>
                <a:off x="6034086" y="3921129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44695460-3339-4848-A77D-171326731BCA}"/>
                  </a:ext>
                </a:extLst>
              </p:cNvPr>
              <p:cNvSpPr/>
              <p:nvPr/>
            </p:nvSpPr>
            <p:spPr>
              <a:xfrm>
                <a:off x="3562349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A7375C37-1C86-4FFD-B5B8-699AD78BBF82}"/>
                  </a:ext>
                </a:extLst>
              </p:cNvPr>
              <p:cNvSpPr/>
              <p:nvPr/>
            </p:nvSpPr>
            <p:spPr>
              <a:xfrm>
                <a:off x="3562349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E298FF3E-C48E-4824-B5C0-2BAC6DE2FD42}"/>
                  </a:ext>
                </a:extLst>
              </p:cNvPr>
              <p:cNvSpPr/>
              <p:nvPr/>
            </p:nvSpPr>
            <p:spPr>
              <a:xfrm>
                <a:off x="3562349" y="3921129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CA7B5C01-18E2-43C2-B617-77EF4BEE67B2}"/>
                  </a:ext>
                </a:extLst>
              </p:cNvPr>
              <p:cNvSpPr/>
              <p:nvPr/>
            </p:nvSpPr>
            <p:spPr>
              <a:xfrm>
                <a:off x="4048124" y="3192467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A6180BB4-1C72-4FD8-8B73-15FC7907F6BA}"/>
                  </a:ext>
                </a:extLst>
              </p:cNvPr>
              <p:cNvSpPr/>
              <p:nvPr/>
            </p:nvSpPr>
            <p:spPr>
              <a:xfrm>
                <a:off x="4048124" y="3549654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CB2E4405-F9D7-448B-ACC6-50371146FD39}"/>
                  </a:ext>
                </a:extLst>
              </p:cNvPr>
              <p:cNvSpPr/>
              <p:nvPr/>
            </p:nvSpPr>
            <p:spPr>
              <a:xfrm>
                <a:off x="4048124" y="3921129"/>
                <a:ext cx="204789" cy="203196"/>
              </a:xfrm>
              <a:custGeom>
                <a:avLst/>
                <a:gdLst>
                  <a:gd name="connsiteX0" fmla="*/ 164307 w 204789"/>
                  <a:gd name="connsiteY0" fmla="*/ 0 h 203196"/>
                  <a:gd name="connsiteX1" fmla="*/ 204789 w 204789"/>
                  <a:gd name="connsiteY1" fmla="*/ 40482 h 203196"/>
                  <a:gd name="connsiteX2" fmla="*/ 204789 w 204789"/>
                  <a:gd name="connsiteY2" fmla="*/ 203196 h 203196"/>
                  <a:gd name="connsiteX3" fmla="*/ 123825 w 204789"/>
                  <a:gd name="connsiteY3" fmla="*/ 203196 h 203196"/>
                  <a:gd name="connsiteX4" fmla="*/ 123825 w 204789"/>
                  <a:gd name="connsiteY4" fmla="*/ 40482 h 203196"/>
                  <a:gd name="connsiteX5" fmla="*/ 164307 w 204789"/>
                  <a:gd name="connsiteY5" fmla="*/ 0 h 203196"/>
                  <a:gd name="connsiteX6" fmla="*/ 40482 w 204789"/>
                  <a:gd name="connsiteY6" fmla="*/ 0 h 203196"/>
                  <a:gd name="connsiteX7" fmla="*/ 80964 w 204789"/>
                  <a:gd name="connsiteY7" fmla="*/ 40482 h 203196"/>
                  <a:gd name="connsiteX8" fmla="*/ 80964 w 204789"/>
                  <a:gd name="connsiteY8" fmla="*/ 203196 h 203196"/>
                  <a:gd name="connsiteX9" fmla="*/ 0 w 204789"/>
                  <a:gd name="connsiteY9" fmla="*/ 203196 h 203196"/>
                  <a:gd name="connsiteX10" fmla="*/ 0 w 204789"/>
                  <a:gd name="connsiteY10" fmla="*/ 40482 h 203196"/>
                  <a:gd name="connsiteX11" fmla="*/ 40482 w 204789"/>
                  <a:gd name="connsiteY11" fmla="*/ 0 h 20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789" h="203196">
                    <a:moveTo>
                      <a:pt x="164307" y="0"/>
                    </a:moveTo>
                    <a:cubicBezTo>
                      <a:pt x="186665" y="0"/>
                      <a:pt x="204789" y="18124"/>
                      <a:pt x="204789" y="40482"/>
                    </a:cubicBezTo>
                    <a:lnTo>
                      <a:pt x="204789" y="203196"/>
                    </a:lnTo>
                    <a:lnTo>
                      <a:pt x="123825" y="203196"/>
                    </a:lnTo>
                    <a:lnTo>
                      <a:pt x="123825" y="40482"/>
                    </a:lnTo>
                    <a:cubicBezTo>
                      <a:pt x="123825" y="18124"/>
                      <a:pt x="141949" y="0"/>
                      <a:pt x="164307" y="0"/>
                    </a:cubicBezTo>
                    <a:close/>
                    <a:moveTo>
                      <a:pt x="40482" y="0"/>
                    </a:moveTo>
                    <a:cubicBezTo>
                      <a:pt x="62840" y="0"/>
                      <a:pt x="80964" y="18124"/>
                      <a:pt x="80964" y="40482"/>
                    </a:cubicBezTo>
                    <a:lnTo>
                      <a:pt x="80964" y="203196"/>
                    </a:lnTo>
                    <a:lnTo>
                      <a:pt x="0" y="203196"/>
                    </a:lnTo>
                    <a:lnTo>
                      <a:pt x="0" y="40482"/>
                    </a:lnTo>
                    <a:cubicBezTo>
                      <a:pt x="0" y="18124"/>
                      <a:pt x="18124" y="0"/>
                      <a:pt x="4048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7AD2B911-D5A7-4EDD-A793-1EE172806197}"/>
                  </a:ext>
                </a:extLst>
              </p:cNvPr>
              <p:cNvSpPr/>
              <p:nvPr/>
            </p:nvSpPr>
            <p:spPr>
              <a:xfrm>
                <a:off x="3562349" y="2857817"/>
                <a:ext cx="201930" cy="202882"/>
              </a:xfrm>
              <a:custGeom>
                <a:avLst/>
                <a:gdLst>
                  <a:gd name="connsiteX0" fmla="*/ 133350 w 201930"/>
                  <a:gd name="connsiteY0" fmla="*/ 0 h 202882"/>
                  <a:gd name="connsiteX1" fmla="*/ 201930 w 201930"/>
                  <a:gd name="connsiteY1" fmla="*/ 0 h 202882"/>
                  <a:gd name="connsiteX2" fmla="*/ 201930 w 201930"/>
                  <a:gd name="connsiteY2" fmla="*/ 202882 h 202882"/>
                  <a:gd name="connsiteX3" fmla="*/ 133350 w 201930"/>
                  <a:gd name="connsiteY3" fmla="*/ 202882 h 202882"/>
                  <a:gd name="connsiteX4" fmla="*/ 0 w 201930"/>
                  <a:gd name="connsiteY4" fmla="*/ 0 h 202882"/>
                  <a:gd name="connsiteX5" fmla="*/ 68580 w 201930"/>
                  <a:gd name="connsiteY5" fmla="*/ 0 h 202882"/>
                  <a:gd name="connsiteX6" fmla="*/ 68580 w 201930"/>
                  <a:gd name="connsiteY6" fmla="*/ 202882 h 202882"/>
                  <a:gd name="connsiteX7" fmla="*/ 0 w 201930"/>
                  <a:gd name="connsiteY7" fmla="*/ 202882 h 20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930" h="202882">
                    <a:moveTo>
                      <a:pt x="133350" y="0"/>
                    </a:moveTo>
                    <a:lnTo>
                      <a:pt x="201930" y="0"/>
                    </a:lnTo>
                    <a:lnTo>
                      <a:pt x="201930" y="202882"/>
                    </a:lnTo>
                    <a:lnTo>
                      <a:pt x="133350" y="202882"/>
                    </a:lnTo>
                    <a:close/>
                    <a:moveTo>
                      <a:pt x="0" y="0"/>
                    </a:moveTo>
                    <a:lnTo>
                      <a:pt x="68580" y="0"/>
                    </a:lnTo>
                    <a:lnTo>
                      <a:pt x="68580" y="202882"/>
                    </a:lnTo>
                    <a:lnTo>
                      <a:pt x="0" y="202882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1C35D06A-A2C6-4A3B-BC26-9DFF6CE79E29}"/>
                  </a:ext>
                </a:extLst>
              </p:cNvPr>
              <p:cNvSpPr/>
              <p:nvPr/>
            </p:nvSpPr>
            <p:spPr>
              <a:xfrm>
                <a:off x="4043361" y="2857817"/>
                <a:ext cx="201930" cy="202882"/>
              </a:xfrm>
              <a:custGeom>
                <a:avLst/>
                <a:gdLst>
                  <a:gd name="connsiteX0" fmla="*/ 133350 w 201930"/>
                  <a:gd name="connsiteY0" fmla="*/ 0 h 202882"/>
                  <a:gd name="connsiteX1" fmla="*/ 201930 w 201930"/>
                  <a:gd name="connsiteY1" fmla="*/ 0 h 202882"/>
                  <a:gd name="connsiteX2" fmla="*/ 201930 w 201930"/>
                  <a:gd name="connsiteY2" fmla="*/ 202882 h 202882"/>
                  <a:gd name="connsiteX3" fmla="*/ 133350 w 201930"/>
                  <a:gd name="connsiteY3" fmla="*/ 202882 h 202882"/>
                  <a:gd name="connsiteX4" fmla="*/ 0 w 201930"/>
                  <a:gd name="connsiteY4" fmla="*/ 0 h 202882"/>
                  <a:gd name="connsiteX5" fmla="*/ 68580 w 201930"/>
                  <a:gd name="connsiteY5" fmla="*/ 0 h 202882"/>
                  <a:gd name="connsiteX6" fmla="*/ 68580 w 201930"/>
                  <a:gd name="connsiteY6" fmla="*/ 202882 h 202882"/>
                  <a:gd name="connsiteX7" fmla="*/ 0 w 201930"/>
                  <a:gd name="connsiteY7" fmla="*/ 202882 h 20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930" h="202882">
                    <a:moveTo>
                      <a:pt x="133350" y="0"/>
                    </a:moveTo>
                    <a:lnTo>
                      <a:pt x="201930" y="0"/>
                    </a:lnTo>
                    <a:lnTo>
                      <a:pt x="201930" y="202882"/>
                    </a:lnTo>
                    <a:lnTo>
                      <a:pt x="133350" y="202882"/>
                    </a:lnTo>
                    <a:close/>
                    <a:moveTo>
                      <a:pt x="0" y="0"/>
                    </a:moveTo>
                    <a:lnTo>
                      <a:pt x="68580" y="0"/>
                    </a:lnTo>
                    <a:lnTo>
                      <a:pt x="68580" y="202882"/>
                    </a:lnTo>
                    <a:lnTo>
                      <a:pt x="0" y="202882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8" name="四角形: 上の 2 つの角を丸める 397">
                <a:extLst>
                  <a:ext uri="{FF2B5EF4-FFF2-40B4-BE49-F238E27FC236}">
                    <a16:creationId xmlns:a16="http://schemas.microsoft.com/office/drawing/2014/main" id="{2EE1E821-11DB-4192-A635-16367C044FDF}"/>
                  </a:ext>
                </a:extLst>
              </p:cNvPr>
              <p:cNvSpPr/>
              <p:nvPr/>
            </p:nvSpPr>
            <p:spPr>
              <a:xfrm>
                <a:off x="2062876" y="3114352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9" name="四角形: 上の 2 つの角を丸める 398">
                <a:extLst>
                  <a:ext uri="{FF2B5EF4-FFF2-40B4-BE49-F238E27FC236}">
                    <a16:creationId xmlns:a16="http://schemas.microsoft.com/office/drawing/2014/main" id="{78A989FD-42E3-4444-88D6-E71F0BD9ED40}"/>
                  </a:ext>
                </a:extLst>
              </p:cNvPr>
              <p:cNvSpPr/>
              <p:nvPr/>
            </p:nvSpPr>
            <p:spPr>
              <a:xfrm>
                <a:off x="2062876" y="3473127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0" name="四角形: 上の 2 つの角を丸める 399">
                <a:extLst>
                  <a:ext uri="{FF2B5EF4-FFF2-40B4-BE49-F238E27FC236}">
                    <a16:creationId xmlns:a16="http://schemas.microsoft.com/office/drawing/2014/main" id="{F73045BF-0916-461C-99F1-2ECCBB3A6939}"/>
                  </a:ext>
                </a:extLst>
              </p:cNvPr>
              <p:cNvSpPr/>
              <p:nvPr/>
            </p:nvSpPr>
            <p:spPr>
              <a:xfrm>
                <a:off x="2062876" y="3841427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1" name="四角形: 上の 2 つの角を丸める 400">
                <a:extLst>
                  <a:ext uri="{FF2B5EF4-FFF2-40B4-BE49-F238E27FC236}">
                    <a16:creationId xmlns:a16="http://schemas.microsoft.com/office/drawing/2014/main" id="{EA8CCF90-7DEB-4FCB-9124-649AEE127FA5}"/>
                  </a:ext>
                </a:extLst>
              </p:cNvPr>
              <p:cNvSpPr/>
              <p:nvPr/>
            </p:nvSpPr>
            <p:spPr>
              <a:xfrm>
                <a:off x="5496639" y="3114352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2" name="四角形: 上の 2 つの角を丸める 401">
                <a:extLst>
                  <a:ext uri="{FF2B5EF4-FFF2-40B4-BE49-F238E27FC236}">
                    <a16:creationId xmlns:a16="http://schemas.microsoft.com/office/drawing/2014/main" id="{6E0A5ADB-E83C-4CED-AB83-34A8918D0D80}"/>
                  </a:ext>
                </a:extLst>
              </p:cNvPr>
              <p:cNvSpPr/>
              <p:nvPr/>
            </p:nvSpPr>
            <p:spPr>
              <a:xfrm>
                <a:off x="5496639" y="3473127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3" name="四角形: 上の 2 つの角を丸める 402">
                <a:extLst>
                  <a:ext uri="{FF2B5EF4-FFF2-40B4-BE49-F238E27FC236}">
                    <a16:creationId xmlns:a16="http://schemas.microsoft.com/office/drawing/2014/main" id="{38C5DD02-F1C6-4E32-B30A-762DF4CC0748}"/>
                  </a:ext>
                </a:extLst>
              </p:cNvPr>
              <p:cNvSpPr/>
              <p:nvPr/>
            </p:nvSpPr>
            <p:spPr>
              <a:xfrm>
                <a:off x="5496639" y="3841427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4" name="四角形: 上の 2 つの角を丸める 403">
                <a:extLst>
                  <a:ext uri="{FF2B5EF4-FFF2-40B4-BE49-F238E27FC236}">
                    <a16:creationId xmlns:a16="http://schemas.microsoft.com/office/drawing/2014/main" id="{E25A5A7D-87FD-4597-A56B-518D5C33D1C8}"/>
                  </a:ext>
                </a:extLst>
              </p:cNvPr>
              <p:cNvSpPr/>
              <p:nvPr/>
            </p:nvSpPr>
            <p:spPr>
              <a:xfrm>
                <a:off x="3539252" y="3114352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5" name="四角形: 上の 2 つの角を丸める 404">
                <a:extLst>
                  <a:ext uri="{FF2B5EF4-FFF2-40B4-BE49-F238E27FC236}">
                    <a16:creationId xmlns:a16="http://schemas.microsoft.com/office/drawing/2014/main" id="{2CF7E0B4-F5EE-4C01-A4C0-C3F1A647AF9D}"/>
                  </a:ext>
                </a:extLst>
              </p:cNvPr>
              <p:cNvSpPr/>
              <p:nvPr/>
            </p:nvSpPr>
            <p:spPr>
              <a:xfrm>
                <a:off x="3539252" y="3473127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6" name="四角形: 上の 2 つの角を丸める 405">
                <a:extLst>
                  <a:ext uri="{FF2B5EF4-FFF2-40B4-BE49-F238E27FC236}">
                    <a16:creationId xmlns:a16="http://schemas.microsoft.com/office/drawing/2014/main" id="{BACDF729-41AE-49D6-B2B3-6B6E75EA5452}"/>
                  </a:ext>
                </a:extLst>
              </p:cNvPr>
              <p:cNvSpPr/>
              <p:nvPr/>
            </p:nvSpPr>
            <p:spPr>
              <a:xfrm>
                <a:off x="3539252" y="3841427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7" name="四角形: 上の 2 つの角を丸める 406">
                <a:extLst>
                  <a:ext uri="{FF2B5EF4-FFF2-40B4-BE49-F238E27FC236}">
                    <a16:creationId xmlns:a16="http://schemas.microsoft.com/office/drawing/2014/main" id="{C5EF6037-FE29-48C9-ABC2-82AEE06D82BA}"/>
                  </a:ext>
                </a:extLst>
              </p:cNvPr>
              <p:cNvSpPr/>
              <p:nvPr/>
            </p:nvSpPr>
            <p:spPr>
              <a:xfrm>
                <a:off x="4025027" y="3114352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8" name="四角形: 上の 2 つの角を丸める 407">
                <a:extLst>
                  <a:ext uri="{FF2B5EF4-FFF2-40B4-BE49-F238E27FC236}">
                    <a16:creationId xmlns:a16="http://schemas.microsoft.com/office/drawing/2014/main" id="{E06A4744-118C-4256-8A9B-DB5B84781D3F}"/>
                  </a:ext>
                </a:extLst>
              </p:cNvPr>
              <p:cNvSpPr/>
              <p:nvPr/>
            </p:nvSpPr>
            <p:spPr>
              <a:xfrm>
                <a:off x="4025027" y="3473127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9" name="四角形: 上の 2 つの角を丸める 408">
                <a:extLst>
                  <a:ext uri="{FF2B5EF4-FFF2-40B4-BE49-F238E27FC236}">
                    <a16:creationId xmlns:a16="http://schemas.microsoft.com/office/drawing/2014/main" id="{AA34F294-A744-4B76-A4BF-7E3B2B1958B5}"/>
                  </a:ext>
                </a:extLst>
              </p:cNvPr>
              <p:cNvSpPr/>
              <p:nvPr/>
            </p:nvSpPr>
            <p:spPr>
              <a:xfrm>
                <a:off x="4025027" y="3841427"/>
                <a:ext cx="242888" cy="31464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  <a:alpha val="10000"/>
                </a:sysClr>
              </a:solidFill>
              <a:ln w="63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410" name="グループ化 409">
                <a:extLst>
                  <a:ext uri="{FF2B5EF4-FFF2-40B4-BE49-F238E27FC236}">
                    <a16:creationId xmlns:a16="http://schemas.microsoft.com/office/drawing/2014/main" id="{4FB7C734-7934-4223-BABF-B711CE69E8A1}"/>
                  </a:ext>
                </a:extLst>
              </p:cNvPr>
              <p:cNvGrpSpPr/>
              <p:nvPr/>
            </p:nvGrpSpPr>
            <p:grpSpPr>
              <a:xfrm>
                <a:off x="2879725" y="3949700"/>
                <a:ext cx="426641" cy="328930"/>
                <a:chOff x="2898775" y="3949700"/>
                <a:chExt cx="426641" cy="328930"/>
              </a:xfrm>
            </p:grpSpPr>
            <p:sp>
              <p:nvSpPr>
                <p:cNvPr id="421" name="正方形/長方形 420">
                  <a:extLst>
                    <a:ext uri="{FF2B5EF4-FFF2-40B4-BE49-F238E27FC236}">
                      <a16:creationId xmlns:a16="http://schemas.microsoft.com/office/drawing/2014/main" id="{21248E21-B62A-4E07-85D2-9FD212B47205}"/>
                    </a:ext>
                  </a:extLst>
                </p:cNvPr>
                <p:cNvSpPr/>
                <p:nvPr/>
              </p:nvSpPr>
              <p:spPr>
                <a:xfrm>
                  <a:off x="2962275" y="3990975"/>
                  <a:ext cx="294719" cy="28765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22" name="四角形: 上の 2 つの角を丸める 421">
                  <a:extLst>
                    <a:ext uri="{FF2B5EF4-FFF2-40B4-BE49-F238E27FC236}">
                      <a16:creationId xmlns:a16="http://schemas.microsoft.com/office/drawing/2014/main" id="{74809C48-C5E7-4B14-BF47-94A1A7568766}"/>
                    </a:ext>
                  </a:extLst>
                </p:cNvPr>
                <p:cNvSpPr/>
                <p:nvPr/>
              </p:nvSpPr>
              <p:spPr>
                <a:xfrm>
                  <a:off x="2934295" y="3990975"/>
                  <a:ext cx="54292" cy="287655"/>
                </a:xfrm>
                <a:prstGeom prst="round2Same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23" name="四角形: 上の 2 つの角を丸める 422">
                  <a:extLst>
                    <a:ext uri="{FF2B5EF4-FFF2-40B4-BE49-F238E27FC236}">
                      <a16:creationId xmlns:a16="http://schemas.microsoft.com/office/drawing/2014/main" id="{331C844F-AF8B-49CD-8753-EAF26457782A}"/>
                    </a:ext>
                  </a:extLst>
                </p:cNvPr>
                <p:cNvSpPr/>
                <p:nvPr/>
              </p:nvSpPr>
              <p:spPr>
                <a:xfrm>
                  <a:off x="3234332" y="3990975"/>
                  <a:ext cx="54292" cy="287655"/>
                </a:xfrm>
                <a:prstGeom prst="round2Same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24" name="台形 423">
                  <a:extLst>
                    <a:ext uri="{FF2B5EF4-FFF2-40B4-BE49-F238E27FC236}">
                      <a16:creationId xmlns:a16="http://schemas.microsoft.com/office/drawing/2014/main" id="{921DBB0D-7F30-45D7-BAF4-B1A6F8477B44}"/>
                    </a:ext>
                  </a:extLst>
                </p:cNvPr>
                <p:cNvSpPr/>
                <p:nvPr/>
              </p:nvSpPr>
              <p:spPr>
                <a:xfrm>
                  <a:off x="2898775" y="3949700"/>
                  <a:ext cx="426641" cy="85725"/>
                </a:xfrm>
                <a:prstGeom prst="trapezoid">
                  <a:avLst/>
                </a:prstGeom>
                <a:pattFill prst="narHorz">
                  <a:fgClr>
                    <a:srgbClr val="70AD47">
                      <a:lumMod val="50000"/>
                    </a:srgb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11" name="グループ化 410">
                <a:extLst>
                  <a:ext uri="{FF2B5EF4-FFF2-40B4-BE49-F238E27FC236}">
                    <a16:creationId xmlns:a16="http://schemas.microsoft.com/office/drawing/2014/main" id="{EA49A7A6-BC52-48BA-821C-4C81FFA6A56B}"/>
                  </a:ext>
                </a:extLst>
              </p:cNvPr>
              <p:cNvGrpSpPr/>
              <p:nvPr/>
            </p:nvGrpSpPr>
            <p:grpSpPr>
              <a:xfrm>
                <a:off x="4514850" y="3949700"/>
                <a:ext cx="426641" cy="328930"/>
                <a:chOff x="2898775" y="3949700"/>
                <a:chExt cx="426641" cy="328930"/>
              </a:xfrm>
            </p:grpSpPr>
            <p:sp>
              <p:nvSpPr>
                <p:cNvPr id="417" name="正方形/長方形 416">
                  <a:extLst>
                    <a:ext uri="{FF2B5EF4-FFF2-40B4-BE49-F238E27FC236}">
                      <a16:creationId xmlns:a16="http://schemas.microsoft.com/office/drawing/2014/main" id="{65C221DA-517C-438C-8263-E06323D1A73E}"/>
                    </a:ext>
                  </a:extLst>
                </p:cNvPr>
                <p:cNvSpPr/>
                <p:nvPr/>
              </p:nvSpPr>
              <p:spPr>
                <a:xfrm>
                  <a:off x="2962275" y="3990975"/>
                  <a:ext cx="294719" cy="28765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8" name="四角形: 上の 2 つの角を丸める 417">
                  <a:extLst>
                    <a:ext uri="{FF2B5EF4-FFF2-40B4-BE49-F238E27FC236}">
                      <a16:creationId xmlns:a16="http://schemas.microsoft.com/office/drawing/2014/main" id="{1299EB53-C691-4213-A6C3-38D8667BE373}"/>
                    </a:ext>
                  </a:extLst>
                </p:cNvPr>
                <p:cNvSpPr/>
                <p:nvPr/>
              </p:nvSpPr>
              <p:spPr>
                <a:xfrm>
                  <a:off x="2934295" y="3990975"/>
                  <a:ext cx="54292" cy="287655"/>
                </a:xfrm>
                <a:prstGeom prst="round2Same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9" name="四角形: 上の 2 つの角を丸める 418">
                  <a:extLst>
                    <a:ext uri="{FF2B5EF4-FFF2-40B4-BE49-F238E27FC236}">
                      <a16:creationId xmlns:a16="http://schemas.microsoft.com/office/drawing/2014/main" id="{DDBAA710-7727-4498-A3F5-6D3F6D8440CA}"/>
                    </a:ext>
                  </a:extLst>
                </p:cNvPr>
                <p:cNvSpPr/>
                <p:nvPr/>
              </p:nvSpPr>
              <p:spPr>
                <a:xfrm>
                  <a:off x="3234332" y="3990975"/>
                  <a:ext cx="54292" cy="287655"/>
                </a:xfrm>
                <a:prstGeom prst="round2Same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20" name="台形 419">
                  <a:extLst>
                    <a:ext uri="{FF2B5EF4-FFF2-40B4-BE49-F238E27FC236}">
                      <a16:creationId xmlns:a16="http://schemas.microsoft.com/office/drawing/2014/main" id="{AFFCEDC7-950F-4ED3-A25E-DB3450A22308}"/>
                    </a:ext>
                  </a:extLst>
                </p:cNvPr>
                <p:cNvSpPr/>
                <p:nvPr/>
              </p:nvSpPr>
              <p:spPr>
                <a:xfrm>
                  <a:off x="2898775" y="3949700"/>
                  <a:ext cx="426641" cy="85725"/>
                </a:xfrm>
                <a:prstGeom prst="trapezoid">
                  <a:avLst/>
                </a:prstGeom>
                <a:pattFill prst="narHorz">
                  <a:fgClr>
                    <a:srgbClr val="70AD47">
                      <a:lumMod val="50000"/>
                    </a:srgb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12" name="グループ化 411">
                <a:extLst>
                  <a:ext uri="{FF2B5EF4-FFF2-40B4-BE49-F238E27FC236}">
                    <a16:creationId xmlns:a16="http://schemas.microsoft.com/office/drawing/2014/main" id="{F10D2E25-2D34-488F-8741-BB0672CDF702}"/>
                  </a:ext>
                </a:extLst>
              </p:cNvPr>
              <p:cNvGrpSpPr/>
              <p:nvPr/>
            </p:nvGrpSpPr>
            <p:grpSpPr>
              <a:xfrm>
                <a:off x="1955561" y="2614609"/>
                <a:ext cx="3902314" cy="386235"/>
                <a:chOff x="1955561" y="2881314"/>
                <a:chExt cx="3902314" cy="186048"/>
              </a:xfrm>
              <a:solidFill>
                <a:sysClr val="window" lastClr="FFFFFF">
                  <a:lumMod val="85000"/>
                </a:sysClr>
              </a:solidFill>
            </p:grpSpPr>
            <p:sp>
              <p:nvSpPr>
                <p:cNvPr id="413" name="正方形/長方形 412">
                  <a:extLst>
                    <a:ext uri="{FF2B5EF4-FFF2-40B4-BE49-F238E27FC236}">
                      <a16:creationId xmlns:a16="http://schemas.microsoft.com/office/drawing/2014/main" id="{A04812E8-EE9D-492D-A24B-55CB495F6B15}"/>
                    </a:ext>
                  </a:extLst>
                </p:cNvPr>
                <p:cNvSpPr/>
                <p:nvPr/>
              </p:nvSpPr>
              <p:spPr>
                <a:xfrm>
                  <a:off x="1955561" y="2881314"/>
                  <a:ext cx="56040" cy="186048"/>
                </a:xfrm>
                <a:prstGeom prst="rect">
                  <a:avLst/>
                </a:pr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4" name="正方形/長方形 413">
                  <a:extLst>
                    <a:ext uri="{FF2B5EF4-FFF2-40B4-BE49-F238E27FC236}">
                      <a16:creationId xmlns:a16="http://schemas.microsoft.com/office/drawing/2014/main" id="{512F676C-66AF-4DEA-8B05-4471504FE99D}"/>
                    </a:ext>
                  </a:extLst>
                </p:cNvPr>
                <p:cNvSpPr/>
                <p:nvPr/>
              </p:nvSpPr>
              <p:spPr>
                <a:xfrm>
                  <a:off x="2367517" y="2881314"/>
                  <a:ext cx="56040" cy="186048"/>
                </a:xfrm>
                <a:prstGeom prst="rect">
                  <a:avLst/>
                </a:pr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5" name="正方形/長方形 414">
                  <a:extLst>
                    <a:ext uri="{FF2B5EF4-FFF2-40B4-BE49-F238E27FC236}">
                      <a16:creationId xmlns:a16="http://schemas.microsoft.com/office/drawing/2014/main" id="{39050BDB-299A-4FA3-92A2-8439B5219E3F}"/>
                    </a:ext>
                  </a:extLst>
                </p:cNvPr>
                <p:cNvSpPr/>
                <p:nvPr/>
              </p:nvSpPr>
              <p:spPr>
                <a:xfrm>
                  <a:off x="5389879" y="2881314"/>
                  <a:ext cx="56040" cy="186048"/>
                </a:xfrm>
                <a:prstGeom prst="rect">
                  <a:avLst/>
                </a:pr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6" name="正方形/長方形 415">
                  <a:extLst>
                    <a:ext uri="{FF2B5EF4-FFF2-40B4-BE49-F238E27FC236}">
                      <a16:creationId xmlns:a16="http://schemas.microsoft.com/office/drawing/2014/main" id="{344E78C9-0E29-46E0-AAB0-E586F6DB1B00}"/>
                    </a:ext>
                  </a:extLst>
                </p:cNvPr>
                <p:cNvSpPr/>
                <p:nvPr/>
              </p:nvSpPr>
              <p:spPr>
                <a:xfrm>
                  <a:off x="5801835" y="2881314"/>
                  <a:ext cx="56040" cy="186048"/>
                </a:xfrm>
                <a:prstGeom prst="rect">
                  <a:avLst/>
                </a:pr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29678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2883435" y="5679250"/>
            <a:ext cx="599715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神奈川県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１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E462B18B-4048-4D9B-9FBA-D4408CBBC6A2}"/>
              </a:ext>
            </a:extLst>
          </p:cNvPr>
          <p:cNvSpPr txBox="1"/>
          <p:nvPr/>
        </p:nvSpPr>
        <p:spPr>
          <a:xfrm>
            <a:off x="5095409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小田原城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CB5598A1-E378-48B9-AE86-1AB64D658783}"/>
              </a:ext>
            </a:extLst>
          </p:cNvPr>
          <p:cNvSpPr txBox="1"/>
          <p:nvPr/>
        </p:nvSpPr>
        <p:spPr>
          <a:xfrm>
            <a:off x="1432079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鎌倉大仏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D2441350-A339-4131-A1CA-398A2354B248}"/>
              </a:ext>
            </a:extLst>
          </p:cNvPr>
          <p:cNvSpPr txBox="1"/>
          <p:nvPr/>
        </p:nvSpPr>
        <p:spPr>
          <a:xfrm>
            <a:off x="8307674" y="4374105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赤レンガ倉庫</a:t>
            </a: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1D1F46A-CC53-4897-880B-0F6275AA7866}"/>
              </a:ext>
            </a:extLst>
          </p:cNvPr>
          <p:cNvGrpSpPr/>
          <p:nvPr/>
        </p:nvGrpSpPr>
        <p:grpSpPr>
          <a:xfrm>
            <a:off x="4453317" y="1763815"/>
            <a:ext cx="3285365" cy="2238524"/>
            <a:chOff x="4464937" y="3001664"/>
            <a:chExt cx="3878964" cy="2642980"/>
          </a:xfrm>
        </p:grpSpPr>
        <p:sp>
          <p:nvSpPr>
            <p:cNvPr id="11" name="正方形/長方形 10">
              <a:extLst>
                <a:ext uri="{FF2B5EF4-FFF2-40B4-BE49-F238E27FC236}">
                  <a16:creationId xmlns:a16="http://schemas.microsoft.com/office/drawing/2014/main" id="{E4C9A7A1-C5D0-4375-A8F9-B936E457BB02}"/>
                </a:ext>
              </a:extLst>
            </p:cNvPr>
            <p:cNvSpPr/>
            <p:nvPr/>
          </p:nvSpPr>
          <p:spPr>
            <a:xfrm>
              <a:off x="6411711" y="3885643"/>
              <a:ext cx="1573315" cy="477162"/>
            </a:xfrm>
            <a:prstGeom prst="rect">
              <a:avLst/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2" name="正方形/長方形 11">
              <a:extLst>
                <a:ext uri="{FF2B5EF4-FFF2-40B4-BE49-F238E27FC236}">
                  <a16:creationId xmlns:a16="http://schemas.microsoft.com/office/drawing/2014/main" id="{DEDE4EAF-E4B4-49F6-9561-75166E069CC9}"/>
                </a:ext>
              </a:extLst>
            </p:cNvPr>
            <p:cNvSpPr/>
            <p:nvPr/>
          </p:nvSpPr>
          <p:spPr>
            <a:xfrm>
              <a:off x="6543703" y="3493698"/>
              <a:ext cx="1359874" cy="265746"/>
            </a:xfrm>
            <a:prstGeom prst="rect">
              <a:avLst/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3" name="正方形/長方形 12">
              <a:extLst>
                <a:ext uri="{FF2B5EF4-FFF2-40B4-BE49-F238E27FC236}">
                  <a16:creationId xmlns:a16="http://schemas.microsoft.com/office/drawing/2014/main" id="{D0CE767D-041C-4295-820F-A691890DED2B}"/>
                </a:ext>
              </a:extLst>
            </p:cNvPr>
            <p:cNvSpPr/>
            <p:nvPr/>
          </p:nvSpPr>
          <p:spPr>
            <a:xfrm>
              <a:off x="6287642" y="4443719"/>
              <a:ext cx="1821452" cy="635762"/>
            </a:xfrm>
            <a:prstGeom prst="rect">
              <a:avLst/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4" name="台形 13">
              <a:extLst>
                <a:ext uri="{FF2B5EF4-FFF2-40B4-BE49-F238E27FC236}">
                  <a16:creationId xmlns:a16="http://schemas.microsoft.com/office/drawing/2014/main" id="{E936A38B-FFA8-4639-8762-A9066BE76B8E}"/>
                </a:ext>
              </a:extLst>
            </p:cNvPr>
            <p:cNvSpPr/>
            <p:nvPr/>
          </p:nvSpPr>
          <p:spPr>
            <a:xfrm rot="10800000">
              <a:off x="6251925" y="4407379"/>
              <a:ext cx="1904901" cy="69392"/>
            </a:xfrm>
            <a:prstGeom prst="trapezoid">
              <a:avLst>
                <a:gd name="adj" fmla="val 64257"/>
              </a:avLst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" name="台形 14">
              <a:extLst>
                <a:ext uri="{FF2B5EF4-FFF2-40B4-BE49-F238E27FC236}">
                  <a16:creationId xmlns:a16="http://schemas.microsoft.com/office/drawing/2014/main" id="{2CB29FA1-4C35-47C0-8570-8F1FF55FC036}"/>
                </a:ext>
              </a:extLst>
            </p:cNvPr>
            <p:cNvSpPr/>
            <p:nvPr/>
          </p:nvSpPr>
          <p:spPr>
            <a:xfrm>
              <a:off x="6072679" y="4312194"/>
              <a:ext cx="2271222" cy="164556"/>
            </a:xfrm>
            <a:prstGeom prst="trapezoid">
              <a:avLst>
                <a:gd name="adj" fmla="val 112325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" name="台形 15">
              <a:extLst>
                <a:ext uri="{FF2B5EF4-FFF2-40B4-BE49-F238E27FC236}">
                  <a16:creationId xmlns:a16="http://schemas.microsoft.com/office/drawing/2014/main" id="{08947AFA-33AE-40C0-8450-3CE9740ED1EC}"/>
                </a:ext>
              </a:extLst>
            </p:cNvPr>
            <p:cNvSpPr/>
            <p:nvPr/>
          </p:nvSpPr>
          <p:spPr>
            <a:xfrm>
              <a:off x="6072686" y="5081876"/>
              <a:ext cx="2232891" cy="562768"/>
            </a:xfrm>
            <a:prstGeom prst="trapezoid">
              <a:avLst>
                <a:gd name="adj" fmla="val 30062"/>
              </a:avLst>
            </a:prstGeom>
            <a:solidFill>
              <a:sysClr val="window" lastClr="FFFFFF">
                <a:lumMod val="6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BCC668D9-706C-4E57-9464-EC287B2A32C0}"/>
                </a:ext>
              </a:extLst>
            </p:cNvPr>
            <p:cNvSpPr/>
            <p:nvPr/>
          </p:nvSpPr>
          <p:spPr>
            <a:xfrm>
              <a:off x="6070950" y="5080678"/>
              <a:ext cx="2232892" cy="562769"/>
            </a:xfrm>
            <a:custGeom>
              <a:avLst/>
              <a:gdLst>
                <a:gd name="connsiteX0" fmla="*/ 2579052 w 3394273"/>
                <a:gd name="connsiteY0" fmla="*/ 852687 h 855479"/>
                <a:gd name="connsiteX1" fmla="*/ 2594650 w 3394273"/>
                <a:gd name="connsiteY1" fmla="*/ 853665 h 855479"/>
                <a:gd name="connsiteX2" fmla="*/ 2601419 w 3394273"/>
                <a:gd name="connsiteY2" fmla="*/ 855478 h 855479"/>
                <a:gd name="connsiteX3" fmla="*/ 2572920 w 3394273"/>
                <a:gd name="connsiteY3" fmla="*/ 855478 h 855479"/>
                <a:gd name="connsiteX4" fmla="*/ 4121 w 3394273"/>
                <a:gd name="connsiteY4" fmla="*/ 841774 h 855479"/>
                <a:gd name="connsiteX5" fmla="*/ 5924 w 3394273"/>
                <a:gd name="connsiteY5" fmla="*/ 855479 h 855479"/>
                <a:gd name="connsiteX6" fmla="*/ 0 w 3394273"/>
                <a:gd name="connsiteY6" fmla="*/ 855479 h 855479"/>
                <a:gd name="connsiteX7" fmla="*/ 99536 w 3394273"/>
                <a:gd name="connsiteY7" fmla="*/ 813404 h 855479"/>
                <a:gd name="connsiteX8" fmla="*/ 119947 w 3394273"/>
                <a:gd name="connsiteY8" fmla="*/ 814682 h 855479"/>
                <a:gd name="connsiteX9" fmla="*/ 260728 w 3394273"/>
                <a:gd name="connsiteY9" fmla="*/ 852405 h 855479"/>
                <a:gd name="connsiteX10" fmla="*/ 266915 w 3394273"/>
                <a:gd name="connsiteY10" fmla="*/ 855478 h 855479"/>
                <a:gd name="connsiteX11" fmla="*/ 55697 w 3394273"/>
                <a:gd name="connsiteY11" fmla="*/ 855478 h 855479"/>
                <a:gd name="connsiteX12" fmla="*/ 56871 w 3394273"/>
                <a:gd name="connsiteY12" fmla="*/ 851100 h 855479"/>
                <a:gd name="connsiteX13" fmla="*/ 99536 w 3394273"/>
                <a:gd name="connsiteY13" fmla="*/ 813404 h 855479"/>
                <a:gd name="connsiteX14" fmla="*/ 967957 w 3394273"/>
                <a:gd name="connsiteY14" fmla="*/ 808784 h 855479"/>
                <a:gd name="connsiteX15" fmla="*/ 991223 w 3394273"/>
                <a:gd name="connsiteY15" fmla="*/ 810242 h 855479"/>
                <a:gd name="connsiteX16" fmla="*/ 1090459 w 3394273"/>
                <a:gd name="connsiteY16" fmla="*/ 836833 h 855479"/>
                <a:gd name="connsiteX17" fmla="*/ 1111337 w 3394273"/>
                <a:gd name="connsiteY17" fmla="*/ 847203 h 855479"/>
                <a:gd name="connsiteX18" fmla="*/ 1118535 w 3394273"/>
                <a:gd name="connsiteY18" fmla="*/ 855479 h 855479"/>
                <a:gd name="connsiteX19" fmla="*/ 918327 w 3394273"/>
                <a:gd name="connsiteY19" fmla="*/ 855479 h 855479"/>
                <a:gd name="connsiteX20" fmla="*/ 919325 w 3394273"/>
                <a:gd name="connsiteY20" fmla="*/ 851754 h 855479"/>
                <a:gd name="connsiteX21" fmla="*/ 967957 w 3394273"/>
                <a:gd name="connsiteY21" fmla="*/ 808784 h 855479"/>
                <a:gd name="connsiteX22" fmla="*/ 395578 w 3394273"/>
                <a:gd name="connsiteY22" fmla="*/ 808783 h 855479"/>
                <a:gd name="connsiteX23" fmla="*/ 418845 w 3394273"/>
                <a:gd name="connsiteY23" fmla="*/ 810241 h 855479"/>
                <a:gd name="connsiteX24" fmla="*/ 518077 w 3394273"/>
                <a:gd name="connsiteY24" fmla="*/ 836833 h 855479"/>
                <a:gd name="connsiteX25" fmla="*/ 538956 w 3394273"/>
                <a:gd name="connsiteY25" fmla="*/ 847203 h 855479"/>
                <a:gd name="connsiteX26" fmla="*/ 546153 w 3394273"/>
                <a:gd name="connsiteY26" fmla="*/ 855479 h 855479"/>
                <a:gd name="connsiteX27" fmla="*/ 345948 w 3394273"/>
                <a:gd name="connsiteY27" fmla="*/ 855479 h 855479"/>
                <a:gd name="connsiteX28" fmla="*/ 346947 w 3394273"/>
                <a:gd name="connsiteY28" fmla="*/ 851752 h 855479"/>
                <a:gd name="connsiteX29" fmla="*/ 395578 w 3394273"/>
                <a:gd name="connsiteY29" fmla="*/ 808783 h 855479"/>
                <a:gd name="connsiteX30" fmla="*/ 3092877 w 3394273"/>
                <a:gd name="connsiteY30" fmla="*/ 790472 h 855479"/>
                <a:gd name="connsiteX31" fmla="*/ 3109577 w 3394273"/>
                <a:gd name="connsiteY31" fmla="*/ 791519 h 855479"/>
                <a:gd name="connsiteX32" fmla="*/ 3180806 w 3394273"/>
                <a:gd name="connsiteY32" fmla="*/ 810604 h 855479"/>
                <a:gd name="connsiteX33" fmla="*/ 3206393 w 3394273"/>
                <a:gd name="connsiteY33" fmla="*/ 830237 h 855479"/>
                <a:gd name="connsiteX34" fmla="*/ 3209715 w 3394273"/>
                <a:gd name="connsiteY34" fmla="*/ 855479 h 855479"/>
                <a:gd name="connsiteX35" fmla="*/ 3048816 w 3394273"/>
                <a:gd name="connsiteY35" fmla="*/ 855478 h 855479"/>
                <a:gd name="connsiteX36" fmla="*/ 3057970 w 3394273"/>
                <a:gd name="connsiteY36" fmla="*/ 821314 h 855479"/>
                <a:gd name="connsiteX37" fmla="*/ 3092877 w 3394273"/>
                <a:gd name="connsiteY37" fmla="*/ 790472 h 855479"/>
                <a:gd name="connsiteX38" fmla="*/ 2082000 w 3394273"/>
                <a:gd name="connsiteY38" fmla="*/ 789958 h 855479"/>
                <a:gd name="connsiteX39" fmla="*/ 2100316 w 3394273"/>
                <a:gd name="connsiteY39" fmla="*/ 791106 h 855479"/>
                <a:gd name="connsiteX40" fmla="*/ 2239214 w 3394273"/>
                <a:gd name="connsiteY40" fmla="*/ 828324 h 855479"/>
                <a:gd name="connsiteX41" fmla="*/ 2267276 w 3394273"/>
                <a:gd name="connsiteY41" fmla="*/ 849856 h 855479"/>
                <a:gd name="connsiteX42" fmla="*/ 2268016 w 3394273"/>
                <a:gd name="connsiteY42" fmla="*/ 855478 h 855479"/>
                <a:gd name="connsiteX43" fmla="*/ 2035222 w 3394273"/>
                <a:gd name="connsiteY43" fmla="*/ 855479 h 855479"/>
                <a:gd name="connsiteX44" fmla="*/ 2043714 w 3394273"/>
                <a:gd name="connsiteY44" fmla="*/ 823785 h 855479"/>
                <a:gd name="connsiteX45" fmla="*/ 2082000 w 3394273"/>
                <a:gd name="connsiteY45" fmla="*/ 789958 h 855479"/>
                <a:gd name="connsiteX46" fmla="*/ 804555 w 3394273"/>
                <a:gd name="connsiteY46" fmla="*/ 762953 h 855479"/>
                <a:gd name="connsiteX47" fmla="*/ 819731 w 3394273"/>
                <a:gd name="connsiteY47" fmla="*/ 763904 h 855479"/>
                <a:gd name="connsiteX48" fmla="*/ 875217 w 3394273"/>
                <a:gd name="connsiteY48" fmla="*/ 778772 h 855479"/>
                <a:gd name="connsiteX49" fmla="*/ 902294 w 3394273"/>
                <a:gd name="connsiteY49" fmla="*/ 825671 h 855479"/>
                <a:gd name="connsiteX50" fmla="*/ 894307 w 3394273"/>
                <a:gd name="connsiteY50" fmla="*/ 855478 h 855479"/>
                <a:gd name="connsiteX51" fmla="*/ 755550 w 3394273"/>
                <a:gd name="connsiteY51" fmla="*/ 855478 h 855479"/>
                <a:gd name="connsiteX52" fmla="*/ 772832 w 3394273"/>
                <a:gd name="connsiteY52" fmla="*/ 790982 h 855479"/>
                <a:gd name="connsiteX53" fmla="*/ 804555 w 3394273"/>
                <a:gd name="connsiteY53" fmla="*/ 762953 h 855479"/>
                <a:gd name="connsiteX54" fmla="*/ 1896597 w 3394273"/>
                <a:gd name="connsiteY54" fmla="*/ 749953 h 855479"/>
                <a:gd name="connsiteX55" fmla="*/ 1912195 w 3394273"/>
                <a:gd name="connsiteY55" fmla="*/ 750929 h 855479"/>
                <a:gd name="connsiteX56" fmla="*/ 1969218 w 3394273"/>
                <a:gd name="connsiteY56" fmla="*/ 766209 h 855479"/>
                <a:gd name="connsiteX57" fmla="*/ 1997046 w 3394273"/>
                <a:gd name="connsiteY57" fmla="*/ 814409 h 855479"/>
                <a:gd name="connsiteX58" fmla="*/ 1986041 w 3394273"/>
                <a:gd name="connsiteY58" fmla="*/ 855479 h 855479"/>
                <a:gd name="connsiteX59" fmla="*/ 1850676 w 3394273"/>
                <a:gd name="connsiteY59" fmla="*/ 855479 h 855479"/>
                <a:gd name="connsiteX60" fmla="*/ 1848292 w 3394273"/>
                <a:gd name="connsiteY60" fmla="*/ 837365 h 855479"/>
                <a:gd name="connsiteX61" fmla="*/ 1863995 w 3394273"/>
                <a:gd name="connsiteY61" fmla="*/ 778759 h 855479"/>
                <a:gd name="connsiteX62" fmla="*/ 1896597 w 3394273"/>
                <a:gd name="connsiteY62" fmla="*/ 749953 h 855479"/>
                <a:gd name="connsiteX63" fmla="*/ 2368824 w 3394273"/>
                <a:gd name="connsiteY63" fmla="*/ 730998 h 855479"/>
                <a:gd name="connsiteX64" fmla="*/ 2392090 w 3394273"/>
                <a:gd name="connsiteY64" fmla="*/ 732456 h 855479"/>
                <a:gd name="connsiteX65" fmla="*/ 2491326 w 3394273"/>
                <a:gd name="connsiteY65" fmla="*/ 759046 h 855479"/>
                <a:gd name="connsiteX66" fmla="*/ 2532837 w 3394273"/>
                <a:gd name="connsiteY66" fmla="*/ 830945 h 855479"/>
                <a:gd name="connsiteX67" fmla="*/ 2526263 w 3394273"/>
                <a:gd name="connsiteY67" fmla="*/ 855479 h 855479"/>
                <a:gd name="connsiteX68" fmla="*/ 2298350 w 3394273"/>
                <a:gd name="connsiteY68" fmla="*/ 855478 h 855479"/>
                <a:gd name="connsiteX69" fmla="*/ 2320191 w 3394273"/>
                <a:gd name="connsiteY69" fmla="*/ 773966 h 855479"/>
                <a:gd name="connsiteX70" fmla="*/ 2368824 w 3394273"/>
                <a:gd name="connsiteY70" fmla="*/ 730998 h 855479"/>
                <a:gd name="connsiteX71" fmla="*/ 1397242 w 3394273"/>
                <a:gd name="connsiteY71" fmla="*/ 706049 h 855479"/>
                <a:gd name="connsiteX72" fmla="*/ 1420509 w 3394273"/>
                <a:gd name="connsiteY72" fmla="*/ 707507 h 855479"/>
                <a:gd name="connsiteX73" fmla="*/ 1519745 w 3394273"/>
                <a:gd name="connsiteY73" fmla="*/ 734098 h 855479"/>
                <a:gd name="connsiteX74" fmla="*/ 1561256 w 3394273"/>
                <a:gd name="connsiteY74" fmla="*/ 805996 h 855479"/>
                <a:gd name="connsiteX75" fmla="*/ 1547997 w 3394273"/>
                <a:gd name="connsiteY75" fmla="*/ 855479 h 855479"/>
                <a:gd name="connsiteX76" fmla="*/ 1328637 w 3394273"/>
                <a:gd name="connsiteY76" fmla="*/ 855479 h 855479"/>
                <a:gd name="connsiteX77" fmla="*/ 1325819 w 3394273"/>
                <a:gd name="connsiteY77" fmla="*/ 834078 h 855479"/>
                <a:gd name="connsiteX78" fmla="*/ 1348610 w 3394273"/>
                <a:gd name="connsiteY78" fmla="*/ 749018 h 855479"/>
                <a:gd name="connsiteX79" fmla="*/ 1397242 w 3394273"/>
                <a:gd name="connsiteY79" fmla="*/ 706049 h 855479"/>
                <a:gd name="connsiteX80" fmla="*/ 646783 w 3394273"/>
                <a:gd name="connsiteY80" fmla="*/ 700579 h 855479"/>
                <a:gd name="connsiteX81" fmla="*/ 661960 w 3394273"/>
                <a:gd name="connsiteY81" fmla="*/ 701530 h 855479"/>
                <a:gd name="connsiteX82" fmla="*/ 717445 w 3394273"/>
                <a:gd name="connsiteY82" fmla="*/ 716397 h 855479"/>
                <a:gd name="connsiteX83" fmla="*/ 744522 w 3394273"/>
                <a:gd name="connsiteY83" fmla="*/ 763296 h 855479"/>
                <a:gd name="connsiteX84" fmla="*/ 719822 w 3394273"/>
                <a:gd name="connsiteY84" fmla="*/ 855478 h 855479"/>
                <a:gd name="connsiteX85" fmla="*/ 591747 w 3394273"/>
                <a:gd name="connsiteY85" fmla="*/ 855479 h 855479"/>
                <a:gd name="connsiteX86" fmla="*/ 588228 w 3394273"/>
                <a:gd name="connsiteY86" fmla="*/ 828749 h 855479"/>
                <a:gd name="connsiteX87" fmla="*/ 615061 w 3394273"/>
                <a:gd name="connsiteY87" fmla="*/ 728607 h 855479"/>
                <a:gd name="connsiteX88" fmla="*/ 646783 w 3394273"/>
                <a:gd name="connsiteY88" fmla="*/ 700579 h 855479"/>
                <a:gd name="connsiteX89" fmla="*/ 3112923 w 3394273"/>
                <a:gd name="connsiteY89" fmla="*/ 693413 h 855479"/>
                <a:gd name="connsiteX90" fmla="*/ 3221087 w 3394273"/>
                <a:gd name="connsiteY90" fmla="*/ 722395 h 855479"/>
                <a:gd name="connsiteX91" fmla="*/ 3235638 w 3394273"/>
                <a:gd name="connsiteY91" fmla="*/ 747597 h 855479"/>
                <a:gd name="connsiteX92" fmla="*/ 3227649 w 3394273"/>
                <a:gd name="connsiteY92" fmla="*/ 777413 h 855479"/>
                <a:gd name="connsiteX93" fmla="*/ 3202447 w 3394273"/>
                <a:gd name="connsiteY93" fmla="*/ 791962 h 855479"/>
                <a:gd name="connsiteX94" fmla="*/ 3094282 w 3394273"/>
                <a:gd name="connsiteY94" fmla="*/ 762980 h 855479"/>
                <a:gd name="connsiteX95" fmla="*/ 3079732 w 3394273"/>
                <a:gd name="connsiteY95" fmla="*/ 737778 h 855479"/>
                <a:gd name="connsiteX96" fmla="*/ 3087721 w 3394273"/>
                <a:gd name="connsiteY96" fmla="*/ 707963 h 855479"/>
                <a:gd name="connsiteX97" fmla="*/ 3112923 w 3394273"/>
                <a:gd name="connsiteY97" fmla="*/ 693413 h 855479"/>
                <a:gd name="connsiteX98" fmla="*/ 260910 w 3394273"/>
                <a:gd name="connsiteY98" fmla="*/ 688312 h 855479"/>
                <a:gd name="connsiteX99" fmla="*/ 276507 w 3394273"/>
                <a:gd name="connsiteY99" fmla="*/ 689289 h 855479"/>
                <a:gd name="connsiteX100" fmla="*/ 333530 w 3394273"/>
                <a:gd name="connsiteY100" fmla="*/ 704568 h 855479"/>
                <a:gd name="connsiteX101" fmla="*/ 361359 w 3394273"/>
                <a:gd name="connsiteY101" fmla="*/ 752768 h 855479"/>
                <a:gd name="connsiteX102" fmla="*/ 345654 w 3394273"/>
                <a:gd name="connsiteY102" fmla="*/ 811375 h 855479"/>
                <a:gd name="connsiteX103" fmla="*/ 297454 w 3394273"/>
                <a:gd name="connsiteY103" fmla="*/ 839203 h 855479"/>
                <a:gd name="connsiteX104" fmla="*/ 240433 w 3394273"/>
                <a:gd name="connsiteY104" fmla="*/ 823924 h 855479"/>
                <a:gd name="connsiteX105" fmla="*/ 212604 w 3394273"/>
                <a:gd name="connsiteY105" fmla="*/ 775724 h 855479"/>
                <a:gd name="connsiteX106" fmla="*/ 228307 w 3394273"/>
                <a:gd name="connsiteY106" fmla="*/ 717117 h 855479"/>
                <a:gd name="connsiteX107" fmla="*/ 260910 w 3394273"/>
                <a:gd name="connsiteY107" fmla="*/ 688312 h 855479"/>
                <a:gd name="connsiteX108" fmla="*/ 2882501 w 3394273"/>
                <a:gd name="connsiteY108" fmla="*/ 679632 h 855479"/>
                <a:gd name="connsiteX109" fmla="*/ 2905766 w 3394273"/>
                <a:gd name="connsiteY109" fmla="*/ 681089 h 855479"/>
                <a:gd name="connsiteX110" fmla="*/ 3005003 w 3394273"/>
                <a:gd name="connsiteY110" fmla="*/ 707679 h 855479"/>
                <a:gd name="connsiteX111" fmla="*/ 3046513 w 3394273"/>
                <a:gd name="connsiteY111" fmla="*/ 779579 h 855479"/>
                <a:gd name="connsiteX112" fmla="*/ 3026176 w 3394273"/>
                <a:gd name="connsiteY112" fmla="*/ 855479 h 855479"/>
                <a:gd name="connsiteX113" fmla="*/ 2819786 w 3394273"/>
                <a:gd name="connsiteY113" fmla="*/ 855479 h 855479"/>
                <a:gd name="connsiteX114" fmla="*/ 2816941 w 3394273"/>
                <a:gd name="connsiteY114" fmla="*/ 852207 h 855479"/>
                <a:gd name="connsiteX115" fmla="*/ 2811076 w 3394273"/>
                <a:gd name="connsiteY115" fmla="*/ 807660 h 855479"/>
                <a:gd name="connsiteX116" fmla="*/ 2833868 w 3394273"/>
                <a:gd name="connsiteY116" fmla="*/ 722600 h 855479"/>
                <a:gd name="connsiteX117" fmla="*/ 2882501 w 3394273"/>
                <a:gd name="connsiteY117" fmla="*/ 679632 h 855479"/>
                <a:gd name="connsiteX118" fmla="*/ 3333801 w 3394273"/>
                <a:gd name="connsiteY118" fmla="*/ 675961 h 855479"/>
                <a:gd name="connsiteX119" fmla="*/ 3340431 w 3394273"/>
                <a:gd name="connsiteY119" fmla="*/ 676376 h 855479"/>
                <a:gd name="connsiteX120" fmla="*/ 3394273 w 3394273"/>
                <a:gd name="connsiteY120" fmla="*/ 855479 h 855479"/>
                <a:gd name="connsiteX121" fmla="*/ 3274279 w 3394273"/>
                <a:gd name="connsiteY121" fmla="*/ 855478 h 855479"/>
                <a:gd name="connsiteX122" fmla="*/ 3268241 w 3394273"/>
                <a:gd name="connsiteY122" fmla="*/ 848536 h 855479"/>
                <a:gd name="connsiteX123" fmla="*/ 3262377 w 3394273"/>
                <a:gd name="connsiteY123" fmla="*/ 803989 h 855479"/>
                <a:gd name="connsiteX124" fmla="*/ 3285168 w 3394273"/>
                <a:gd name="connsiteY124" fmla="*/ 718930 h 855479"/>
                <a:gd name="connsiteX125" fmla="*/ 3333801 w 3394273"/>
                <a:gd name="connsiteY125" fmla="*/ 675961 h 855479"/>
                <a:gd name="connsiteX126" fmla="*/ 2220535 w 3394273"/>
                <a:gd name="connsiteY126" fmla="*/ 657494 h 855479"/>
                <a:gd name="connsiteX127" fmla="*/ 2233995 w 3394273"/>
                <a:gd name="connsiteY127" fmla="*/ 658338 h 855479"/>
                <a:gd name="connsiteX128" fmla="*/ 2291408 w 3394273"/>
                <a:gd name="connsiteY128" fmla="*/ 673721 h 855479"/>
                <a:gd name="connsiteX129" fmla="*/ 2315424 w 3394273"/>
                <a:gd name="connsiteY129" fmla="*/ 715319 h 855479"/>
                <a:gd name="connsiteX130" fmla="*/ 2302238 w 3394273"/>
                <a:gd name="connsiteY130" fmla="*/ 764530 h 855479"/>
                <a:gd name="connsiteX131" fmla="*/ 2260641 w 3394273"/>
                <a:gd name="connsiteY131" fmla="*/ 788546 h 855479"/>
                <a:gd name="connsiteX132" fmla="*/ 2203228 w 3394273"/>
                <a:gd name="connsiteY132" fmla="*/ 773162 h 855479"/>
                <a:gd name="connsiteX133" fmla="*/ 2179213 w 3394273"/>
                <a:gd name="connsiteY133" fmla="*/ 731565 h 855479"/>
                <a:gd name="connsiteX134" fmla="*/ 2192399 w 3394273"/>
                <a:gd name="connsiteY134" fmla="*/ 682354 h 855479"/>
                <a:gd name="connsiteX135" fmla="*/ 2220535 w 3394273"/>
                <a:gd name="connsiteY135" fmla="*/ 657494 h 855479"/>
                <a:gd name="connsiteX136" fmla="*/ 473720 w 3394273"/>
                <a:gd name="connsiteY136" fmla="*/ 647952 h 855479"/>
                <a:gd name="connsiteX137" fmla="*/ 489316 w 3394273"/>
                <a:gd name="connsiteY137" fmla="*/ 648929 h 855479"/>
                <a:gd name="connsiteX138" fmla="*/ 546336 w 3394273"/>
                <a:gd name="connsiteY138" fmla="*/ 664208 h 855479"/>
                <a:gd name="connsiteX139" fmla="*/ 574164 w 3394273"/>
                <a:gd name="connsiteY139" fmla="*/ 712408 h 855479"/>
                <a:gd name="connsiteX140" fmla="*/ 558460 w 3394273"/>
                <a:gd name="connsiteY140" fmla="*/ 771015 h 855479"/>
                <a:gd name="connsiteX141" fmla="*/ 510260 w 3394273"/>
                <a:gd name="connsiteY141" fmla="*/ 798843 h 855479"/>
                <a:gd name="connsiteX142" fmla="*/ 453241 w 3394273"/>
                <a:gd name="connsiteY142" fmla="*/ 783564 h 855479"/>
                <a:gd name="connsiteX143" fmla="*/ 425413 w 3394273"/>
                <a:gd name="connsiteY143" fmla="*/ 735364 h 855479"/>
                <a:gd name="connsiteX144" fmla="*/ 441115 w 3394273"/>
                <a:gd name="connsiteY144" fmla="*/ 676758 h 855479"/>
                <a:gd name="connsiteX145" fmla="*/ 473720 w 3394273"/>
                <a:gd name="connsiteY145" fmla="*/ 647952 h 855479"/>
                <a:gd name="connsiteX146" fmla="*/ 1682683 w 3394273"/>
                <a:gd name="connsiteY146" fmla="*/ 641501 h 855479"/>
                <a:gd name="connsiteX147" fmla="*/ 1705538 w 3394273"/>
                <a:gd name="connsiteY147" fmla="*/ 642934 h 855479"/>
                <a:gd name="connsiteX148" fmla="*/ 1791234 w 3394273"/>
                <a:gd name="connsiteY148" fmla="*/ 665895 h 855479"/>
                <a:gd name="connsiteX149" fmla="*/ 1832011 w 3394273"/>
                <a:gd name="connsiteY149" fmla="*/ 736525 h 855479"/>
                <a:gd name="connsiteX150" fmla="*/ 1809622 w 3394273"/>
                <a:gd name="connsiteY150" fmla="*/ 820082 h 855479"/>
                <a:gd name="connsiteX151" fmla="*/ 1782753 w 3394273"/>
                <a:gd name="connsiteY151" fmla="*/ 855098 h 855479"/>
                <a:gd name="connsiteX152" fmla="*/ 1781650 w 3394273"/>
                <a:gd name="connsiteY152" fmla="*/ 855479 h 855479"/>
                <a:gd name="connsiteX153" fmla="*/ 1718910 w 3394273"/>
                <a:gd name="connsiteY153" fmla="*/ 855478 h 855479"/>
                <a:gd name="connsiteX154" fmla="*/ 1653297 w 3394273"/>
                <a:gd name="connsiteY154" fmla="*/ 837898 h 855479"/>
                <a:gd name="connsiteX155" fmla="*/ 1612520 w 3394273"/>
                <a:gd name="connsiteY155" fmla="*/ 767268 h 855479"/>
                <a:gd name="connsiteX156" fmla="*/ 1634909 w 3394273"/>
                <a:gd name="connsiteY156" fmla="*/ 683712 h 855479"/>
                <a:gd name="connsiteX157" fmla="*/ 1682683 w 3394273"/>
                <a:gd name="connsiteY157" fmla="*/ 641501 h 855479"/>
                <a:gd name="connsiteX158" fmla="*/ 103139 w 3394273"/>
                <a:gd name="connsiteY158" fmla="*/ 633275 h 855479"/>
                <a:gd name="connsiteX159" fmla="*/ 118737 w 3394273"/>
                <a:gd name="connsiteY159" fmla="*/ 634252 h 855479"/>
                <a:gd name="connsiteX160" fmla="*/ 175759 w 3394273"/>
                <a:gd name="connsiteY160" fmla="*/ 649532 h 855479"/>
                <a:gd name="connsiteX161" fmla="*/ 203587 w 3394273"/>
                <a:gd name="connsiteY161" fmla="*/ 697732 h 855479"/>
                <a:gd name="connsiteX162" fmla="*/ 187884 w 3394273"/>
                <a:gd name="connsiteY162" fmla="*/ 756337 h 855479"/>
                <a:gd name="connsiteX163" fmla="*/ 139683 w 3394273"/>
                <a:gd name="connsiteY163" fmla="*/ 784165 h 855479"/>
                <a:gd name="connsiteX164" fmla="*/ 82662 w 3394273"/>
                <a:gd name="connsiteY164" fmla="*/ 768887 h 855479"/>
                <a:gd name="connsiteX165" fmla="*/ 54833 w 3394273"/>
                <a:gd name="connsiteY165" fmla="*/ 720686 h 855479"/>
                <a:gd name="connsiteX166" fmla="*/ 70535 w 3394273"/>
                <a:gd name="connsiteY166" fmla="*/ 662080 h 855479"/>
                <a:gd name="connsiteX167" fmla="*/ 103139 w 3394273"/>
                <a:gd name="connsiteY167" fmla="*/ 633275 h 855479"/>
                <a:gd name="connsiteX168" fmla="*/ 1158751 w 3394273"/>
                <a:gd name="connsiteY168" fmla="*/ 632666 h 855479"/>
                <a:gd name="connsiteX169" fmla="*/ 1182016 w 3394273"/>
                <a:gd name="connsiteY169" fmla="*/ 634125 h 855479"/>
                <a:gd name="connsiteX170" fmla="*/ 1281253 w 3394273"/>
                <a:gd name="connsiteY170" fmla="*/ 660715 h 855479"/>
                <a:gd name="connsiteX171" fmla="*/ 1322763 w 3394273"/>
                <a:gd name="connsiteY171" fmla="*/ 732613 h 855479"/>
                <a:gd name="connsiteX172" fmla="*/ 1299971 w 3394273"/>
                <a:gd name="connsiteY172" fmla="*/ 817674 h 855479"/>
                <a:gd name="connsiteX173" fmla="*/ 1272620 w 3394273"/>
                <a:gd name="connsiteY173" fmla="*/ 853319 h 855479"/>
                <a:gd name="connsiteX174" fmla="*/ 1266346 w 3394273"/>
                <a:gd name="connsiteY174" fmla="*/ 855479 h 855479"/>
                <a:gd name="connsiteX175" fmla="*/ 1214244 w 3394273"/>
                <a:gd name="connsiteY175" fmla="*/ 855479 h 855479"/>
                <a:gd name="connsiteX176" fmla="*/ 1128836 w 3394273"/>
                <a:gd name="connsiteY176" fmla="*/ 832594 h 855479"/>
                <a:gd name="connsiteX177" fmla="*/ 1087326 w 3394273"/>
                <a:gd name="connsiteY177" fmla="*/ 760695 h 855479"/>
                <a:gd name="connsiteX178" fmla="*/ 1110118 w 3394273"/>
                <a:gd name="connsiteY178" fmla="*/ 675635 h 855479"/>
                <a:gd name="connsiteX179" fmla="*/ 1158751 w 3394273"/>
                <a:gd name="connsiteY179" fmla="*/ 632666 h 855479"/>
                <a:gd name="connsiteX180" fmla="*/ 2633000 w 3394273"/>
                <a:gd name="connsiteY180" fmla="*/ 624594 h 855479"/>
                <a:gd name="connsiteX181" fmla="*/ 2656266 w 3394273"/>
                <a:gd name="connsiteY181" fmla="*/ 626052 h 855479"/>
                <a:gd name="connsiteX182" fmla="*/ 2755502 w 3394273"/>
                <a:gd name="connsiteY182" fmla="*/ 652643 h 855479"/>
                <a:gd name="connsiteX183" fmla="*/ 2797013 w 3394273"/>
                <a:gd name="connsiteY183" fmla="*/ 724540 h 855479"/>
                <a:gd name="connsiteX184" fmla="*/ 2774221 w 3394273"/>
                <a:gd name="connsiteY184" fmla="*/ 809601 h 855479"/>
                <a:gd name="connsiteX185" fmla="*/ 2702322 w 3394273"/>
                <a:gd name="connsiteY185" fmla="*/ 851111 h 855479"/>
                <a:gd name="connsiteX186" fmla="*/ 2603086 w 3394273"/>
                <a:gd name="connsiteY186" fmla="*/ 824521 h 855479"/>
                <a:gd name="connsiteX187" fmla="*/ 2561575 w 3394273"/>
                <a:gd name="connsiteY187" fmla="*/ 752622 h 855479"/>
                <a:gd name="connsiteX188" fmla="*/ 2584367 w 3394273"/>
                <a:gd name="connsiteY188" fmla="*/ 667563 h 855479"/>
                <a:gd name="connsiteX189" fmla="*/ 2633000 w 3394273"/>
                <a:gd name="connsiteY189" fmla="*/ 624594 h 855479"/>
                <a:gd name="connsiteX190" fmla="*/ 1418526 w 3394273"/>
                <a:gd name="connsiteY190" fmla="*/ 591411 h 855479"/>
                <a:gd name="connsiteX191" fmla="*/ 1526690 w 3394273"/>
                <a:gd name="connsiteY191" fmla="*/ 620395 h 855479"/>
                <a:gd name="connsiteX192" fmla="*/ 1541241 w 3394273"/>
                <a:gd name="connsiteY192" fmla="*/ 645596 h 855479"/>
                <a:gd name="connsiteX193" fmla="*/ 1533252 w 3394273"/>
                <a:gd name="connsiteY193" fmla="*/ 675411 h 855479"/>
                <a:gd name="connsiteX194" fmla="*/ 1508050 w 3394273"/>
                <a:gd name="connsiteY194" fmla="*/ 689961 h 855479"/>
                <a:gd name="connsiteX195" fmla="*/ 1399886 w 3394273"/>
                <a:gd name="connsiteY195" fmla="*/ 660978 h 855479"/>
                <a:gd name="connsiteX196" fmla="*/ 1385336 w 3394273"/>
                <a:gd name="connsiteY196" fmla="*/ 635777 h 855479"/>
                <a:gd name="connsiteX197" fmla="*/ 1393324 w 3394273"/>
                <a:gd name="connsiteY197" fmla="*/ 605962 h 855479"/>
                <a:gd name="connsiteX198" fmla="*/ 1418526 w 3394273"/>
                <a:gd name="connsiteY198" fmla="*/ 591411 h 855479"/>
                <a:gd name="connsiteX199" fmla="*/ 2465309 w 3394273"/>
                <a:gd name="connsiteY199" fmla="*/ 584843 h 855479"/>
                <a:gd name="connsiteX200" fmla="*/ 2480906 w 3394273"/>
                <a:gd name="connsiteY200" fmla="*/ 585820 h 855479"/>
                <a:gd name="connsiteX201" fmla="*/ 2537929 w 3394273"/>
                <a:gd name="connsiteY201" fmla="*/ 601099 h 855479"/>
                <a:gd name="connsiteX202" fmla="*/ 2565758 w 3394273"/>
                <a:gd name="connsiteY202" fmla="*/ 649299 h 855479"/>
                <a:gd name="connsiteX203" fmla="*/ 2550054 w 3394273"/>
                <a:gd name="connsiteY203" fmla="*/ 707905 h 855479"/>
                <a:gd name="connsiteX204" fmla="*/ 2501853 w 3394273"/>
                <a:gd name="connsiteY204" fmla="*/ 735734 h 855479"/>
                <a:gd name="connsiteX205" fmla="*/ 2444831 w 3394273"/>
                <a:gd name="connsiteY205" fmla="*/ 720455 h 855479"/>
                <a:gd name="connsiteX206" fmla="*/ 2417003 w 3394273"/>
                <a:gd name="connsiteY206" fmla="*/ 672255 h 855479"/>
                <a:gd name="connsiteX207" fmla="*/ 2432706 w 3394273"/>
                <a:gd name="connsiteY207" fmla="*/ 613649 h 855479"/>
                <a:gd name="connsiteX208" fmla="*/ 2465309 w 3394273"/>
                <a:gd name="connsiteY208" fmla="*/ 584843 h 855479"/>
                <a:gd name="connsiteX209" fmla="*/ 931265 w 3394273"/>
                <a:gd name="connsiteY209" fmla="*/ 566622 h 855479"/>
                <a:gd name="connsiteX210" fmla="*/ 954531 w 3394273"/>
                <a:gd name="connsiteY210" fmla="*/ 568081 h 855479"/>
                <a:gd name="connsiteX211" fmla="*/ 1053768 w 3394273"/>
                <a:gd name="connsiteY211" fmla="*/ 594671 h 855479"/>
                <a:gd name="connsiteX212" fmla="*/ 1095278 w 3394273"/>
                <a:gd name="connsiteY212" fmla="*/ 666570 h 855479"/>
                <a:gd name="connsiteX213" fmla="*/ 1072486 w 3394273"/>
                <a:gd name="connsiteY213" fmla="*/ 751630 h 855479"/>
                <a:gd name="connsiteX214" fmla="*/ 1000588 w 3394273"/>
                <a:gd name="connsiteY214" fmla="*/ 793140 h 855479"/>
                <a:gd name="connsiteX215" fmla="*/ 901352 w 3394273"/>
                <a:gd name="connsiteY215" fmla="*/ 766550 h 855479"/>
                <a:gd name="connsiteX216" fmla="*/ 859841 w 3394273"/>
                <a:gd name="connsiteY216" fmla="*/ 694652 h 855479"/>
                <a:gd name="connsiteX217" fmla="*/ 882632 w 3394273"/>
                <a:gd name="connsiteY217" fmla="*/ 609591 h 855479"/>
                <a:gd name="connsiteX218" fmla="*/ 931265 w 3394273"/>
                <a:gd name="connsiteY218" fmla="*/ 566622 h 855479"/>
                <a:gd name="connsiteX219" fmla="*/ 741560 w 3394273"/>
                <a:gd name="connsiteY219" fmla="*/ 541548 h 855479"/>
                <a:gd name="connsiteX220" fmla="*/ 757156 w 3394273"/>
                <a:gd name="connsiteY220" fmla="*/ 542525 h 855479"/>
                <a:gd name="connsiteX221" fmla="*/ 814179 w 3394273"/>
                <a:gd name="connsiteY221" fmla="*/ 557804 h 855479"/>
                <a:gd name="connsiteX222" fmla="*/ 842008 w 3394273"/>
                <a:gd name="connsiteY222" fmla="*/ 606005 h 855479"/>
                <a:gd name="connsiteX223" fmla="*/ 826304 w 3394273"/>
                <a:gd name="connsiteY223" fmla="*/ 664610 h 855479"/>
                <a:gd name="connsiteX224" fmla="*/ 778105 w 3394273"/>
                <a:gd name="connsiteY224" fmla="*/ 692439 h 855479"/>
                <a:gd name="connsiteX225" fmla="*/ 721082 w 3394273"/>
                <a:gd name="connsiteY225" fmla="*/ 677159 h 855479"/>
                <a:gd name="connsiteX226" fmla="*/ 693253 w 3394273"/>
                <a:gd name="connsiteY226" fmla="*/ 628959 h 855479"/>
                <a:gd name="connsiteX227" fmla="*/ 708957 w 3394273"/>
                <a:gd name="connsiteY227" fmla="*/ 570353 h 855479"/>
                <a:gd name="connsiteX228" fmla="*/ 741560 w 3394273"/>
                <a:gd name="connsiteY228" fmla="*/ 541548 h 855479"/>
                <a:gd name="connsiteX229" fmla="*/ 2017120 w 3394273"/>
                <a:gd name="connsiteY229" fmla="*/ 535559 h 855479"/>
                <a:gd name="connsiteX230" fmla="*/ 2040387 w 3394273"/>
                <a:gd name="connsiteY230" fmla="*/ 537017 h 855479"/>
                <a:gd name="connsiteX231" fmla="*/ 2139623 w 3394273"/>
                <a:gd name="connsiteY231" fmla="*/ 563608 h 855479"/>
                <a:gd name="connsiteX232" fmla="*/ 2181134 w 3394273"/>
                <a:gd name="connsiteY232" fmla="*/ 635505 h 855479"/>
                <a:gd name="connsiteX233" fmla="*/ 2158343 w 3394273"/>
                <a:gd name="connsiteY233" fmla="*/ 720565 h 855479"/>
                <a:gd name="connsiteX234" fmla="*/ 2086444 w 3394273"/>
                <a:gd name="connsiteY234" fmla="*/ 762076 h 855479"/>
                <a:gd name="connsiteX235" fmla="*/ 1987207 w 3394273"/>
                <a:gd name="connsiteY235" fmla="*/ 735486 h 855479"/>
                <a:gd name="connsiteX236" fmla="*/ 1945696 w 3394273"/>
                <a:gd name="connsiteY236" fmla="*/ 663587 h 855479"/>
                <a:gd name="connsiteX237" fmla="*/ 1968488 w 3394273"/>
                <a:gd name="connsiteY237" fmla="*/ 578527 h 855479"/>
                <a:gd name="connsiteX238" fmla="*/ 2017120 w 3394273"/>
                <a:gd name="connsiteY238" fmla="*/ 535559 h 855479"/>
                <a:gd name="connsiteX239" fmla="*/ 2747832 w 3394273"/>
                <a:gd name="connsiteY239" fmla="*/ 493115 h 855479"/>
                <a:gd name="connsiteX240" fmla="*/ 2763429 w 3394273"/>
                <a:gd name="connsiteY240" fmla="*/ 494093 h 855479"/>
                <a:gd name="connsiteX241" fmla="*/ 2820451 w 3394273"/>
                <a:gd name="connsiteY241" fmla="*/ 509372 h 855479"/>
                <a:gd name="connsiteX242" fmla="*/ 2848279 w 3394273"/>
                <a:gd name="connsiteY242" fmla="*/ 557572 h 855479"/>
                <a:gd name="connsiteX243" fmla="*/ 2832576 w 3394273"/>
                <a:gd name="connsiteY243" fmla="*/ 616178 h 855479"/>
                <a:gd name="connsiteX244" fmla="*/ 2784376 w 3394273"/>
                <a:gd name="connsiteY244" fmla="*/ 644006 h 855479"/>
                <a:gd name="connsiteX245" fmla="*/ 2727353 w 3394273"/>
                <a:gd name="connsiteY245" fmla="*/ 628727 h 855479"/>
                <a:gd name="connsiteX246" fmla="*/ 2699525 w 3394273"/>
                <a:gd name="connsiteY246" fmla="*/ 580527 h 855479"/>
                <a:gd name="connsiteX247" fmla="*/ 2715229 w 3394273"/>
                <a:gd name="connsiteY247" fmla="*/ 521921 h 855479"/>
                <a:gd name="connsiteX248" fmla="*/ 2747832 w 3394273"/>
                <a:gd name="connsiteY248" fmla="*/ 493115 h 855479"/>
                <a:gd name="connsiteX249" fmla="*/ 2942914 w 3394273"/>
                <a:gd name="connsiteY249" fmla="*/ 487036 h 855479"/>
                <a:gd name="connsiteX250" fmla="*/ 2958090 w 3394273"/>
                <a:gd name="connsiteY250" fmla="*/ 487987 h 855479"/>
                <a:gd name="connsiteX251" fmla="*/ 3013575 w 3394273"/>
                <a:gd name="connsiteY251" fmla="*/ 502854 h 855479"/>
                <a:gd name="connsiteX252" fmla="*/ 3040652 w 3394273"/>
                <a:gd name="connsiteY252" fmla="*/ 549753 h 855479"/>
                <a:gd name="connsiteX253" fmla="*/ 3013819 w 3394273"/>
                <a:gd name="connsiteY253" fmla="*/ 649894 h 855479"/>
                <a:gd name="connsiteX254" fmla="*/ 2966920 w 3394273"/>
                <a:gd name="connsiteY254" fmla="*/ 676971 h 855479"/>
                <a:gd name="connsiteX255" fmla="*/ 2911435 w 3394273"/>
                <a:gd name="connsiteY255" fmla="*/ 662104 h 855479"/>
                <a:gd name="connsiteX256" fmla="*/ 2884358 w 3394273"/>
                <a:gd name="connsiteY256" fmla="*/ 615205 h 855479"/>
                <a:gd name="connsiteX257" fmla="*/ 2911191 w 3394273"/>
                <a:gd name="connsiteY257" fmla="*/ 515064 h 855479"/>
                <a:gd name="connsiteX258" fmla="*/ 2942914 w 3394273"/>
                <a:gd name="connsiteY258" fmla="*/ 487036 h 855479"/>
                <a:gd name="connsiteX259" fmla="*/ 1255385 w 3394273"/>
                <a:gd name="connsiteY259" fmla="*/ 479331 h 855479"/>
                <a:gd name="connsiteX260" fmla="*/ 1272085 w 3394273"/>
                <a:gd name="connsiteY260" fmla="*/ 480378 h 855479"/>
                <a:gd name="connsiteX261" fmla="*/ 1343314 w 3394273"/>
                <a:gd name="connsiteY261" fmla="*/ 499464 h 855479"/>
                <a:gd name="connsiteX262" fmla="*/ 1373109 w 3394273"/>
                <a:gd name="connsiteY262" fmla="*/ 551071 h 855479"/>
                <a:gd name="connsiteX263" fmla="*/ 1356750 w 3394273"/>
                <a:gd name="connsiteY263" fmla="*/ 612125 h 855479"/>
                <a:gd name="connsiteX264" fmla="*/ 1305143 w 3394273"/>
                <a:gd name="connsiteY264" fmla="*/ 641921 h 855479"/>
                <a:gd name="connsiteX265" fmla="*/ 1233914 w 3394273"/>
                <a:gd name="connsiteY265" fmla="*/ 622835 h 855479"/>
                <a:gd name="connsiteX266" fmla="*/ 1204118 w 3394273"/>
                <a:gd name="connsiteY266" fmla="*/ 571228 h 855479"/>
                <a:gd name="connsiteX267" fmla="*/ 1220478 w 3394273"/>
                <a:gd name="connsiteY267" fmla="*/ 510174 h 855479"/>
                <a:gd name="connsiteX268" fmla="*/ 1255385 w 3394273"/>
                <a:gd name="connsiteY268" fmla="*/ 479331 h 855479"/>
                <a:gd name="connsiteX269" fmla="*/ 244512 w 3394273"/>
                <a:gd name="connsiteY269" fmla="*/ 478819 h 855479"/>
                <a:gd name="connsiteX270" fmla="*/ 262828 w 3394273"/>
                <a:gd name="connsiteY270" fmla="*/ 479966 h 855479"/>
                <a:gd name="connsiteX271" fmla="*/ 401726 w 3394273"/>
                <a:gd name="connsiteY271" fmla="*/ 517184 h 855479"/>
                <a:gd name="connsiteX272" fmla="*/ 434404 w 3394273"/>
                <a:gd name="connsiteY272" fmla="*/ 573785 h 855479"/>
                <a:gd name="connsiteX273" fmla="*/ 416462 w 3394273"/>
                <a:gd name="connsiteY273" fmla="*/ 640748 h 855479"/>
                <a:gd name="connsiteX274" fmla="*/ 359861 w 3394273"/>
                <a:gd name="connsiteY274" fmla="*/ 673427 h 855479"/>
                <a:gd name="connsiteX275" fmla="*/ 220963 w 3394273"/>
                <a:gd name="connsiteY275" fmla="*/ 636210 h 855479"/>
                <a:gd name="connsiteX276" fmla="*/ 188283 w 3394273"/>
                <a:gd name="connsiteY276" fmla="*/ 579608 h 855479"/>
                <a:gd name="connsiteX277" fmla="*/ 206225 w 3394273"/>
                <a:gd name="connsiteY277" fmla="*/ 512645 h 855479"/>
                <a:gd name="connsiteX278" fmla="*/ 244512 w 3394273"/>
                <a:gd name="connsiteY278" fmla="*/ 478819 h 855479"/>
                <a:gd name="connsiteX279" fmla="*/ 3132000 w 3394273"/>
                <a:gd name="connsiteY279" fmla="*/ 463153 h 855479"/>
                <a:gd name="connsiteX280" fmla="*/ 3155267 w 3394273"/>
                <a:gd name="connsiteY280" fmla="*/ 464611 h 855479"/>
                <a:gd name="connsiteX281" fmla="*/ 3254502 w 3394273"/>
                <a:gd name="connsiteY281" fmla="*/ 491201 h 855479"/>
                <a:gd name="connsiteX282" fmla="*/ 3296014 w 3394273"/>
                <a:gd name="connsiteY282" fmla="*/ 563100 h 855479"/>
                <a:gd name="connsiteX283" fmla="*/ 3273222 w 3394273"/>
                <a:gd name="connsiteY283" fmla="*/ 648160 h 855479"/>
                <a:gd name="connsiteX284" fmla="*/ 3201322 w 3394273"/>
                <a:gd name="connsiteY284" fmla="*/ 689670 h 855479"/>
                <a:gd name="connsiteX285" fmla="*/ 3102087 w 3394273"/>
                <a:gd name="connsiteY285" fmla="*/ 663080 h 855479"/>
                <a:gd name="connsiteX286" fmla="*/ 3060575 w 3394273"/>
                <a:gd name="connsiteY286" fmla="*/ 591181 h 855479"/>
                <a:gd name="connsiteX287" fmla="*/ 3083368 w 3394273"/>
                <a:gd name="connsiteY287" fmla="*/ 506122 h 855479"/>
                <a:gd name="connsiteX288" fmla="*/ 3132000 w 3394273"/>
                <a:gd name="connsiteY288" fmla="*/ 463153 h 855479"/>
                <a:gd name="connsiteX289" fmla="*/ 121218 w 3394273"/>
                <a:gd name="connsiteY289" fmla="*/ 452253 h 855479"/>
                <a:gd name="connsiteX290" fmla="*/ 131730 w 3394273"/>
                <a:gd name="connsiteY290" fmla="*/ 455069 h 855479"/>
                <a:gd name="connsiteX291" fmla="*/ 159558 w 3394273"/>
                <a:gd name="connsiteY291" fmla="*/ 503269 h 855479"/>
                <a:gd name="connsiteX292" fmla="*/ 143854 w 3394273"/>
                <a:gd name="connsiteY292" fmla="*/ 561874 h 855479"/>
                <a:gd name="connsiteX293" fmla="*/ 95655 w 3394273"/>
                <a:gd name="connsiteY293" fmla="*/ 589703 h 855479"/>
                <a:gd name="connsiteX294" fmla="*/ 81073 w 3394273"/>
                <a:gd name="connsiteY294" fmla="*/ 585796 h 855479"/>
                <a:gd name="connsiteX295" fmla="*/ 1767072 w 3394273"/>
                <a:gd name="connsiteY295" fmla="*/ 425024 h 855479"/>
                <a:gd name="connsiteX296" fmla="*/ 1789927 w 3394273"/>
                <a:gd name="connsiteY296" fmla="*/ 426456 h 855479"/>
                <a:gd name="connsiteX297" fmla="*/ 1875623 w 3394273"/>
                <a:gd name="connsiteY297" fmla="*/ 449418 h 855479"/>
                <a:gd name="connsiteX298" fmla="*/ 1916400 w 3394273"/>
                <a:gd name="connsiteY298" fmla="*/ 520047 h 855479"/>
                <a:gd name="connsiteX299" fmla="*/ 1894011 w 3394273"/>
                <a:gd name="connsiteY299" fmla="*/ 603605 h 855479"/>
                <a:gd name="connsiteX300" fmla="*/ 1823382 w 3394273"/>
                <a:gd name="connsiteY300" fmla="*/ 644383 h 855479"/>
                <a:gd name="connsiteX301" fmla="*/ 1737686 w 3394273"/>
                <a:gd name="connsiteY301" fmla="*/ 621421 h 855479"/>
                <a:gd name="connsiteX302" fmla="*/ 1696909 w 3394273"/>
                <a:gd name="connsiteY302" fmla="*/ 550791 h 855479"/>
                <a:gd name="connsiteX303" fmla="*/ 1719298 w 3394273"/>
                <a:gd name="connsiteY303" fmla="*/ 467234 h 855479"/>
                <a:gd name="connsiteX304" fmla="*/ 1767072 w 3394273"/>
                <a:gd name="connsiteY304" fmla="*/ 425024 h 855479"/>
                <a:gd name="connsiteX305" fmla="*/ 531331 w 3394273"/>
                <a:gd name="connsiteY305" fmla="*/ 419857 h 855479"/>
                <a:gd name="connsiteX306" fmla="*/ 554597 w 3394273"/>
                <a:gd name="connsiteY306" fmla="*/ 421316 h 855479"/>
                <a:gd name="connsiteX307" fmla="*/ 653834 w 3394273"/>
                <a:gd name="connsiteY307" fmla="*/ 447907 h 855479"/>
                <a:gd name="connsiteX308" fmla="*/ 695345 w 3394273"/>
                <a:gd name="connsiteY308" fmla="*/ 519804 h 855479"/>
                <a:gd name="connsiteX309" fmla="*/ 672553 w 3394273"/>
                <a:gd name="connsiteY309" fmla="*/ 604864 h 855479"/>
                <a:gd name="connsiteX310" fmla="*/ 600654 w 3394273"/>
                <a:gd name="connsiteY310" fmla="*/ 646374 h 855479"/>
                <a:gd name="connsiteX311" fmla="*/ 501418 w 3394273"/>
                <a:gd name="connsiteY311" fmla="*/ 619784 h 855479"/>
                <a:gd name="connsiteX312" fmla="*/ 459911 w 3394273"/>
                <a:gd name="connsiteY312" fmla="*/ 547887 h 855479"/>
                <a:gd name="connsiteX313" fmla="*/ 482702 w 3394273"/>
                <a:gd name="connsiteY313" fmla="*/ 462826 h 855479"/>
                <a:gd name="connsiteX314" fmla="*/ 531331 w 3394273"/>
                <a:gd name="connsiteY314" fmla="*/ 419857 h 855479"/>
                <a:gd name="connsiteX315" fmla="*/ 2269759 w 3394273"/>
                <a:gd name="connsiteY315" fmla="*/ 419123 h 855479"/>
                <a:gd name="connsiteX316" fmla="*/ 2293025 w 3394273"/>
                <a:gd name="connsiteY316" fmla="*/ 420582 h 855479"/>
                <a:gd name="connsiteX317" fmla="*/ 2392261 w 3394273"/>
                <a:gd name="connsiteY317" fmla="*/ 447173 h 855479"/>
                <a:gd name="connsiteX318" fmla="*/ 2433772 w 3394273"/>
                <a:gd name="connsiteY318" fmla="*/ 519070 h 855479"/>
                <a:gd name="connsiteX319" fmla="*/ 2410980 w 3394273"/>
                <a:gd name="connsiteY319" fmla="*/ 604131 h 855479"/>
                <a:gd name="connsiteX320" fmla="*/ 2339081 w 3394273"/>
                <a:gd name="connsiteY320" fmla="*/ 645640 h 855479"/>
                <a:gd name="connsiteX321" fmla="*/ 2239846 w 3394273"/>
                <a:gd name="connsiteY321" fmla="*/ 619050 h 855479"/>
                <a:gd name="connsiteX322" fmla="*/ 2198335 w 3394273"/>
                <a:gd name="connsiteY322" fmla="*/ 547153 h 855479"/>
                <a:gd name="connsiteX323" fmla="*/ 2221126 w 3394273"/>
                <a:gd name="connsiteY323" fmla="*/ 462092 h 855479"/>
                <a:gd name="connsiteX324" fmla="*/ 2269759 w 3394273"/>
                <a:gd name="connsiteY324" fmla="*/ 419123 h 855479"/>
                <a:gd name="connsiteX325" fmla="*/ 1275431 w 3394273"/>
                <a:gd name="connsiteY325" fmla="*/ 382272 h 855479"/>
                <a:gd name="connsiteX326" fmla="*/ 1383596 w 3394273"/>
                <a:gd name="connsiteY326" fmla="*/ 411255 h 855479"/>
                <a:gd name="connsiteX327" fmla="*/ 1398146 w 3394273"/>
                <a:gd name="connsiteY327" fmla="*/ 436457 h 855479"/>
                <a:gd name="connsiteX328" fmla="*/ 1390157 w 3394273"/>
                <a:gd name="connsiteY328" fmla="*/ 466272 h 855479"/>
                <a:gd name="connsiteX329" fmla="*/ 1364955 w 3394273"/>
                <a:gd name="connsiteY329" fmla="*/ 480822 h 855479"/>
                <a:gd name="connsiteX330" fmla="*/ 1256791 w 3394273"/>
                <a:gd name="connsiteY330" fmla="*/ 451839 h 855479"/>
                <a:gd name="connsiteX331" fmla="*/ 1242240 w 3394273"/>
                <a:gd name="connsiteY331" fmla="*/ 426637 h 855479"/>
                <a:gd name="connsiteX332" fmla="*/ 1250229 w 3394273"/>
                <a:gd name="connsiteY332" fmla="*/ 396822 h 855479"/>
                <a:gd name="connsiteX333" fmla="*/ 1275431 w 3394273"/>
                <a:gd name="connsiteY333" fmla="*/ 382272 h 855479"/>
                <a:gd name="connsiteX334" fmla="*/ 1045008 w 3394273"/>
                <a:gd name="connsiteY334" fmla="*/ 368491 h 855479"/>
                <a:gd name="connsiteX335" fmla="*/ 1068274 w 3394273"/>
                <a:gd name="connsiteY335" fmla="*/ 369950 h 855479"/>
                <a:gd name="connsiteX336" fmla="*/ 1167509 w 3394273"/>
                <a:gd name="connsiteY336" fmla="*/ 396540 h 855479"/>
                <a:gd name="connsiteX337" fmla="*/ 1209021 w 3394273"/>
                <a:gd name="connsiteY337" fmla="*/ 468438 h 855479"/>
                <a:gd name="connsiteX338" fmla="*/ 1186230 w 3394273"/>
                <a:gd name="connsiteY338" fmla="*/ 553498 h 855479"/>
                <a:gd name="connsiteX339" fmla="*/ 1114330 w 3394273"/>
                <a:gd name="connsiteY339" fmla="*/ 595008 h 855479"/>
                <a:gd name="connsiteX340" fmla="*/ 1015095 w 3394273"/>
                <a:gd name="connsiteY340" fmla="*/ 568418 h 855479"/>
                <a:gd name="connsiteX341" fmla="*/ 973584 w 3394273"/>
                <a:gd name="connsiteY341" fmla="*/ 496520 h 855479"/>
                <a:gd name="connsiteX342" fmla="*/ 996376 w 3394273"/>
                <a:gd name="connsiteY342" fmla="*/ 411460 h 855479"/>
                <a:gd name="connsiteX343" fmla="*/ 1045008 w 3394273"/>
                <a:gd name="connsiteY343" fmla="*/ 368491 h 855479"/>
                <a:gd name="connsiteX344" fmla="*/ 1496308 w 3394273"/>
                <a:gd name="connsiteY344" fmla="*/ 364821 h 855479"/>
                <a:gd name="connsiteX345" fmla="*/ 1519575 w 3394273"/>
                <a:gd name="connsiteY345" fmla="*/ 366278 h 855479"/>
                <a:gd name="connsiteX346" fmla="*/ 1618810 w 3394273"/>
                <a:gd name="connsiteY346" fmla="*/ 392868 h 855479"/>
                <a:gd name="connsiteX347" fmla="*/ 1660322 w 3394273"/>
                <a:gd name="connsiteY347" fmla="*/ 464767 h 855479"/>
                <a:gd name="connsiteX348" fmla="*/ 1637530 w 3394273"/>
                <a:gd name="connsiteY348" fmla="*/ 549827 h 855479"/>
                <a:gd name="connsiteX349" fmla="*/ 1565631 w 3394273"/>
                <a:gd name="connsiteY349" fmla="*/ 591339 h 855479"/>
                <a:gd name="connsiteX350" fmla="*/ 1466395 w 3394273"/>
                <a:gd name="connsiteY350" fmla="*/ 564747 h 855479"/>
                <a:gd name="connsiteX351" fmla="*/ 1424884 w 3394273"/>
                <a:gd name="connsiteY351" fmla="*/ 492850 h 855479"/>
                <a:gd name="connsiteX352" fmla="*/ 1447676 w 3394273"/>
                <a:gd name="connsiteY352" fmla="*/ 407789 h 855479"/>
                <a:gd name="connsiteX353" fmla="*/ 1496308 w 3394273"/>
                <a:gd name="connsiteY353" fmla="*/ 364821 h 855479"/>
                <a:gd name="connsiteX354" fmla="*/ 2537603 w 3394273"/>
                <a:gd name="connsiteY354" fmla="*/ 364087 h 855479"/>
                <a:gd name="connsiteX355" fmla="*/ 2560869 w 3394273"/>
                <a:gd name="connsiteY355" fmla="*/ 365545 h 855479"/>
                <a:gd name="connsiteX356" fmla="*/ 2660105 w 3394273"/>
                <a:gd name="connsiteY356" fmla="*/ 392136 h 855479"/>
                <a:gd name="connsiteX357" fmla="*/ 2701616 w 3394273"/>
                <a:gd name="connsiteY357" fmla="*/ 464034 h 855479"/>
                <a:gd name="connsiteX358" fmla="*/ 2678825 w 3394273"/>
                <a:gd name="connsiteY358" fmla="*/ 549094 h 855479"/>
                <a:gd name="connsiteX359" fmla="*/ 2606925 w 3394273"/>
                <a:gd name="connsiteY359" fmla="*/ 590604 h 855479"/>
                <a:gd name="connsiteX360" fmla="*/ 2507690 w 3394273"/>
                <a:gd name="connsiteY360" fmla="*/ 564014 h 855479"/>
                <a:gd name="connsiteX361" fmla="*/ 2466179 w 3394273"/>
                <a:gd name="connsiteY361" fmla="*/ 492115 h 855479"/>
                <a:gd name="connsiteX362" fmla="*/ 2488971 w 3394273"/>
                <a:gd name="connsiteY362" fmla="*/ 407056 h 855479"/>
                <a:gd name="connsiteX363" fmla="*/ 2537603 w 3394273"/>
                <a:gd name="connsiteY363" fmla="*/ 364087 h 855479"/>
                <a:gd name="connsiteX364" fmla="*/ 383047 w 3394273"/>
                <a:gd name="connsiteY364" fmla="*/ 346354 h 855479"/>
                <a:gd name="connsiteX365" fmla="*/ 396507 w 3394273"/>
                <a:gd name="connsiteY365" fmla="*/ 347198 h 855479"/>
                <a:gd name="connsiteX366" fmla="*/ 453920 w 3394273"/>
                <a:gd name="connsiteY366" fmla="*/ 362581 h 855479"/>
                <a:gd name="connsiteX367" fmla="*/ 477936 w 3394273"/>
                <a:gd name="connsiteY367" fmla="*/ 404178 h 855479"/>
                <a:gd name="connsiteX368" fmla="*/ 464750 w 3394273"/>
                <a:gd name="connsiteY368" fmla="*/ 453390 h 855479"/>
                <a:gd name="connsiteX369" fmla="*/ 423152 w 3394273"/>
                <a:gd name="connsiteY369" fmla="*/ 477406 h 855479"/>
                <a:gd name="connsiteX370" fmla="*/ 365739 w 3394273"/>
                <a:gd name="connsiteY370" fmla="*/ 462021 h 855479"/>
                <a:gd name="connsiteX371" fmla="*/ 341723 w 3394273"/>
                <a:gd name="connsiteY371" fmla="*/ 420425 h 855479"/>
                <a:gd name="connsiteX372" fmla="*/ 354910 w 3394273"/>
                <a:gd name="connsiteY372" fmla="*/ 371213 h 855479"/>
                <a:gd name="connsiteX373" fmla="*/ 383047 w 3394273"/>
                <a:gd name="connsiteY373" fmla="*/ 346354 h 855479"/>
                <a:gd name="connsiteX374" fmla="*/ 2064269 w 3394273"/>
                <a:gd name="connsiteY374" fmla="*/ 314951 h 855479"/>
                <a:gd name="connsiteX375" fmla="*/ 2087125 w 3394273"/>
                <a:gd name="connsiteY375" fmla="*/ 316383 h 855479"/>
                <a:gd name="connsiteX376" fmla="*/ 2172821 w 3394273"/>
                <a:gd name="connsiteY376" fmla="*/ 339345 h 855479"/>
                <a:gd name="connsiteX377" fmla="*/ 2213598 w 3394273"/>
                <a:gd name="connsiteY377" fmla="*/ 409974 h 855479"/>
                <a:gd name="connsiteX378" fmla="*/ 2191210 w 3394273"/>
                <a:gd name="connsiteY378" fmla="*/ 493532 h 855479"/>
                <a:gd name="connsiteX379" fmla="*/ 2120580 w 3394273"/>
                <a:gd name="connsiteY379" fmla="*/ 534310 h 855479"/>
                <a:gd name="connsiteX380" fmla="*/ 2034884 w 3394273"/>
                <a:gd name="connsiteY380" fmla="*/ 511347 h 855479"/>
                <a:gd name="connsiteX381" fmla="*/ 1994108 w 3394273"/>
                <a:gd name="connsiteY381" fmla="*/ 440718 h 855479"/>
                <a:gd name="connsiteX382" fmla="*/ 2016496 w 3394273"/>
                <a:gd name="connsiteY382" fmla="*/ 357159 h 855479"/>
                <a:gd name="connsiteX383" fmla="*/ 2064269 w 3394273"/>
                <a:gd name="connsiteY383" fmla="*/ 314951 h 855479"/>
                <a:gd name="connsiteX384" fmla="*/ 795507 w 3394273"/>
                <a:gd name="connsiteY384" fmla="*/ 313453 h 855479"/>
                <a:gd name="connsiteX385" fmla="*/ 818773 w 3394273"/>
                <a:gd name="connsiteY385" fmla="*/ 314912 h 855479"/>
                <a:gd name="connsiteX386" fmla="*/ 918010 w 3394273"/>
                <a:gd name="connsiteY386" fmla="*/ 341502 h 855479"/>
                <a:gd name="connsiteX387" fmla="*/ 959521 w 3394273"/>
                <a:gd name="connsiteY387" fmla="*/ 413400 h 855479"/>
                <a:gd name="connsiteX388" fmla="*/ 936729 w 3394273"/>
                <a:gd name="connsiteY388" fmla="*/ 498460 h 855479"/>
                <a:gd name="connsiteX389" fmla="*/ 864830 w 3394273"/>
                <a:gd name="connsiteY389" fmla="*/ 539971 h 855479"/>
                <a:gd name="connsiteX390" fmla="*/ 765594 w 3394273"/>
                <a:gd name="connsiteY390" fmla="*/ 513380 h 855479"/>
                <a:gd name="connsiteX391" fmla="*/ 724083 w 3394273"/>
                <a:gd name="connsiteY391" fmla="*/ 441483 h 855479"/>
                <a:gd name="connsiteX392" fmla="*/ 746875 w 3394273"/>
                <a:gd name="connsiteY392" fmla="*/ 356422 h 855479"/>
                <a:gd name="connsiteX393" fmla="*/ 795507 w 3394273"/>
                <a:gd name="connsiteY393" fmla="*/ 313453 h 855479"/>
                <a:gd name="connsiteX394" fmla="*/ 3204649 w 3394273"/>
                <a:gd name="connsiteY394" fmla="*/ 300702 h 855479"/>
                <a:gd name="connsiteX395" fmla="*/ 3219926 w 3394273"/>
                <a:gd name="connsiteY395" fmla="*/ 301659 h 855479"/>
                <a:gd name="connsiteX396" fmla="*/ 3228472 w 3394273"/>
                <a:gd name="connsiteY396" fmla="*/ 303948 h 855479"/>
                <a:gd name="connsiteX397" fmla="*/ 3274139 w 3394273"/>
                <a:gd name="connsiteY397" fmla="*/ 455857 h 855479"/>
                <a:gd name="connsiteX398" fmla="*/ 3185008 w 3394273"/>
                <a:gd name="connsiteY398" fmla="*/ 431975 h 855479"/>
                <a:gd name="connsiteX399" fmla="*/ 3157752 w 3394273"/>
                <a:gd name="connsiteY399" fmla="*/ 384767 h 855479"/>
                <a:gd name="connsiteX400" fmla="*/ 3172717 w 3394273"/>
                <a:gd name="connsiteY400" fmla="*/ 328915 h 855479"/>
                <a:gd name="connsiteX401" fmla="*/ 3204649 w 3394273"/>
                <a:gd name="connsiteY401" fmla="*/ 300702 h 855479"/>
                <a:gd name="connsiteX402" fmla="*/ 1850980 w 3394273"/>
                <a:gd name="connsiteY402" fmla="*/ 299122 h 855479"/>
                <a:gd name="connsiteX403" fmla="*/ 1929517 w 3394273"/>
                <a:gd name="connsiteY403" fmla="*/ 320166 h 855479"/>
                <a:gd name="connsiteX404" fmla="*/ 1953210 w 3394273"/>
                <a:gd name="connsiteY404" fmla="*/ 361203 h 855479"/>
                <a:gd name="connsiteX405" fmla="*/ 1940201 w 3394273"/>
                <a:gd name="connsiteY405" fmla="*/ 409753 h 855479"/>
                <a:gd name="connsiteX406" fmla="*/ 1899164 w 3394273"/>
                <a:gd name="connsiteY406" fmla="*/ 433446 h 855479"/>
                <a:gd name="connsiteX407" fmla="*/ 1820626 w 3394273"/>
                <a:gd name="connsiteY407" fmla="*/ 412402 h 855479"/>
                <a:gd name="connsiteX408" fmla="*/ 1796933 w 3394273"/>
                <a:gd name="connsiteY408" fmla="*/ 371364 h 855479"/>
                <a:gd name="connsiteX409" fmla="*/ 1809942 w 3394273"/>
                <a:gd name="connsiteY409" fmla="*/ 322815 h 855479"/>
                <a:gd name="connsiteX410" fmla="*/ 1850980 w 3394273"/>
                <a:gd name="connsiteY410" fmla="*/ 299122 h 855479"/>
                <a:gd name="connsiteX411" fmla="*/ 627818 w 3394273"/>
                <a:gd name="connsiteY411" fmla="*/ 273702 h 855479"/>
                <a:gd name="connsiteX412" fmla="*/ 643414 w 3394273"/>
                <a:gd name="connsiteY412" fmla="*/ 274679 h 855479"/>
                <a:gd name="connsiteX413" fmla="*/ 700436 w 3394273"/>
                <a:gd name="connsiteY413" fmla="*/ 289959 h 855479"/>
                <a:gd name="connsiteX414" fmla="*/ 728266 w 3394273"/>
                <a:gd name="connsiteY414" fmla="*/ 338159 h 855479"/>
                <a:gd name="connsiteX415" fmla="*/ 712562 w 3394273"/>
                <a:gd name="connsiteY415" fmla="*/ 396765 h 855479"/>
                <a:gd name="connsiteX416" fmla="*/ 664361 w 3394273"/>
                <a:gd name="connsiteY416" fmla="*/ 424594 h 855479"/>
                <a:gd name="connsiteX417" fmla="*/ 607339 w 3394273"/>
                <a:gd name="connsiteY417" fmla="*/ 409315 h 855479"/>
                <a:gd name="connsiteX418" fmla="*/ 579511 w 3394273"/>
                <a:gd name="connsiteY418" fmla="*/ 361115 h 855479"/>
                <a:gd name="connsiteX419" fmla="*/ 595214 w 3394273"/>
                <a:gd name="connsiteY419" fmla="*/ 302508 h 855479"/>
                <a:gd name="connsiteX420" fmla="*/ 627818 w 3394273"/>
                <a:gd name="connsiteY420" fmla="*/ 273702 h 855479"/>
                <a:gd name="connsiteX421" fmla="*/ 2575960 w 3394273"/>
                <a:gd name="connsiteY421" fmla="*/ 256461 h 855479"/>
                <a:gd name="connsiteX422" fmla="*/ 2655039 w 3394273"/>
                <a:gd name="connsiteY422" fmla="*/ 277650 h 855479"/>
                <a:gd name="connsiteX423" fmla="*/ 2673331 w 3394273"/>
                <a:gd name="connsiteY423" fmla="*/ 309335 h 855479"/>
                <a:gd name="connsiteX424" fmla="*/ 2663288 w 3394273"/>
                <a:gd name="connsiteY424" fmla="*/ 346820 h 855479"/>
                <a:gd name="connsiteX425" fmla="*/ 2631603 w 3394273"/>
                <a:gd name="connsiteY425" fmla="*/ 365114 h 855479"/>
                <a:gd name="connsiteX426" fmla="*/ 2552525 w 3394273"/>
                <a:gd name="connsiteY426" fmla="*/ 343925 h 855479"/>
                <a:gd name="connsiteX427" fmla="*/ 2534232 w 3394273"/>
                <a:gd name="connsiteY427" fmla="*/ 312240 h 855479"/>
                <a:gd name="connsiteX428" fmla="*/ 2544275 w 3394273"/>
                <a:gd name="connsiteY428" fmla="*/ 274755 h 855479"/>
                <a:gd name="connsiteX429" fmla="*/ 2575960 w 3394273"/>
                <a:gd name="connsiteY429" fmla="*/ 256461 h 855479"/>
                <a:gd name="connsiteX430" fmla="*/ 2959115 w 3394273"/>
                <a:gd name="connsiteY430" fmla="*/ 256426 h 855479"/>
                <a:gd name="connsiteX431" fmla="*/ 2982382 w 3394273"/>
                <a:gd name="connsiteY431" fmla="*/ 257884 h 855479"/>
                <a:gd name="connsiteX432" fmla="*/ 3081618 w 3394273"/>
                <a:gd name="connsiteY432" fmla="*/ 284474 h 855479"/>
                <a:gd name="connsiteX433" fmla="*/ 3123129 w 3394273"/>
                <a:gd name="connsiteY433" fmla="*/ 356372 h 855479"/>
                <a:gd name="connsiteX434" fmla="*/ 3100337 w 3394273"/>
                <a:gd name="connsiteY434" fmla="*/ 441433 h 855479"/>
                <a:gd name="connsiteX435" fmla="*/ 3028438 w 3394273"/>
                <a:gd name="connsiteY435" fmla="*/ 482943 h 855479"/>
                <a:gd name="connsiteX436" fmla="*/ 2929202 w 3394273"/>
                <a:gd name="connsiteY436" fmla="*/ 456353 h 855479"/>
                <a:gd name="connsiteX437" fmla="*/ 2887691 w 3394273"/>
                <a:gd name="connsiteY437" fmla="*/ 384455 h 855479"/>
                <a:gd name="connsiteX438" fmla="*/ 2910483 w 3394273"/>
                <a:gd name="connsiteY438" fmla="*/ 299395 h 855479"/>
                <a:gd name="connsiteX439" fmla="*/ 2959115 w 3394273"/>
                <a:gd name="connsiteY439" fmla="*/ 256426 h 855479"/>
                <a:gd name="connsiteX440" fmla="*/ 1531761 w 3394273"/>
                <a:gd name="connsiteY440" fmla="*/ 255811 h 855479"/>
                <a:gd name="connsiteX441" fmla="*/ 1563791 w 3394273"/>
                <a:gd name="connsiteY441" fmla="*/ 264394 h 855479"/>
                <a:gd name="connsiteX442" fmla="*/ 1579423 w 3394273"/>
                <a:gd name="connsiteY442" fmla="*/ 291468 h 855479"/>
                <a:gd name="connsiteX443" fmla="*/ 1570339 w 3394273"/>
                <a:gd name="connsiteY443" fmla="*/ 325367 h 855479"/>
                <a:gd name="connsiteX444" fmla="*/ 1543265 w 3394273"/>
                <a:gd name="connsiteY444" fmla="*/ 340998 h 855479"/>
                <a:gd name="connsiteX445" fmla="*/ 1511235 w 3394273"/>
                <a:gd name="connsiteY445" fmla="*/ 332416 h 855479"/>
                <a:gd name="connsiteX446" fmla="*/ 1495604 w 3394273"/>
                <a:gd name="connsiteY446" fmla="*/ 305343 h 855479"/>
                <a:gd name="connsiteX447" fmla="*/ 1504687 w 3394273"/>
                <a:gd name="connsiteY447" fmla="*/ 271443 h 855479"/>
                <a:gd name="connsiteX448" fmla="*/ 1531761 w 3394273"/>
                <a:gd name="connsiteY448" fmla="*/ 255811 h 855479"/>
                <a:gd name="connsiteX449" fmla="*/ 1650034 w 3394273"/>
                <a:gd name="connsiteY449" fmla="*/ 247002 h 855479"/>
                <a:gd name="connsiteX450" fmla="*/ 1757243 w 3394273"/>
                <a:gd name="connsiteY450" fmla="*/ 275729 h 855479"/>
                <a:gd name="connsiteX451" fmla="*/ 1778877 w 3394273"/>
                <a:gd name="connsiteY451" fmla="*/ 313200 h 855479"/>
                <a:gd name="connsiteX452" fmla="*/ 1766999 w 3394273"/>
                <a:gd name="connsiteY452" fmla="*/ 357530 h 855479"/>
                <a:gd name="connsiteX453" fmla="*/ 1729528 w 3394273"/>
                <a:gd name="connsiteY453" fmla="*/ 379164 h 855479"/>
                <a:gd name="connsiteX454" fmla="*/ 1622319 w 3394273"/>
                <a:gd name="connsiteY454" fmla="*/ 350437 h 855479"/>
                <a:gd name="connsiteX455" fmla="*/ 1600686 w 3394273"/>
                <a:gd name="connsiteY455" fmla="*/ 312967 h 855479"/>
                <a:gd name="connsiteX456" fmla="*/ 1612563 w 3394273"/>
                <a:gd name="connsiteY456" fmla="*/ 268635 h 855479"/>
                <a:gd name="connsiteX457" fmla="*/ 1650034 w 3394273"/>
                <a:gd name="connsiteY457" fmla="*/ 247002 h 855479"/>
                <a:gd name="connsiteX458" fmla="*/ 2733745 w 3394273"/>
                <a:gd name="connsiteY458" fmla="*/ 242987 h 855479"/>
                <a:gd name="connsiteX459" fmla="*/ 2750697 w 3394273"/>
                <a:gd name="connsiteY459" fmla="*/ 244049 h 855479"/>
                <a:gd name="connsiteX460" fmla="*/ 2844082 w 3394273"/>
                <a:gd name="connsiteY460" fmla="*/ 269071 h 855479"/>
                <a:gd name="connsiteX461" fmla="*/ 2874326 w 3394273"/>
                <a:gd name="connsiteY461" fmla="*/ 321459 h 855479"/>
                <a:gd name="connsiteX462" fmla="*/ 2857719 w 3394273"/>
                <a:gd name="connsiteY462" fmla="*/ 383438 h 855479"/>
                <a:gd name="connsiteX463" fmla="*/ 2805332 w 3394273"/>
                <a:gd name="connsiteY463" fmla="*/ 413683 h 855479"/>
                <a:gd name="connsiteX464" fmla="*/ 2711949 w 3394273"/>
                <a:gd name="connsiteY464" fmla="*/ 388662 h 855479"/>
                <a:gd name="connsiteX465" fmla="*/ 2681702 w 3394273"/>
                <a:gd name="connsiteY465" fmla="*/ 336275 h 855479"/>
                <a:gd name="connsiteX466" fmla="*/ 2698310 w 3394273"/>
                <a:gd name="connsiteY466" fmla="*/ 274295 h 855479"/>
                <a:gd name="connsiteX467" fmla="*/ 2733745 w 3394273"/>
                <a:gd name="connsiteY467" fmla="*/ 242987 h 855479"/>
                <a:gd name="connsiteX468" fmla="*/ 1999549 w 3394273"/>
                <a:gd name="connsiteY468" fmla="*/ 227416 h 855479"/>
                <a:gd name="connsiteX469" fmla="*/ 2030032 w 3394273"/>
                <a:gd name="connsiteY469" fmla="*/ 235584 h 855479"/>
                <a:gd name="connsiteX470" fmla="*/ 2044909 w 3394273"/>
                <a:gd name="connsiteY470" fmla="*/ 261350 h 855479"/>
                <a:gd name="connsiteX471" fmla="*/ 2035288 w 3394273"/>
                <a:gd name="connsiteY471" fmla="*/ 297257 h 855479"/>
                <a:gd name="connsiteX472" fmla="*/ 2009522 w 3394273"/>
                <a:gd name="connsiteY472" fmla="*/ 312132 h 855479"/>
                <a:gd name="connsiteX473" fmla="*/ 1979037 w 3394273"/>
                <a:gd name="connsiteY473" fmla="*/ 303963 h 855479"/>
                <a:gd name="connsiteX474" fmla="*/ 1964160 w 3394273"/>
                <a:gd name="connsiteY474" fmla="*/ 278197 h 855479"/>
                <a:gd name="connsiteX475" fmla="*/ 1973780 w 3394273"/>
                <a:gd name="connsiteY475" fmla="*/ 242293 h 855479"/>
                <a:gd name="connsiteX476" fmla="*/ 1999549 w 3394273"/>
                <a:gd name="connsiteY476" fmla="*/ 227416 h 855479"/>
                <a:gd name="connsiteX477" fmla="*/ 189524 w 3394273"/>
                <a:gd name="connsiteY477" fmla="*/ 225038 h 855479"/>
                <a:gd name="connsiteX478" fmla="*/ 202899 w 3394273"/>
                <a:gd name="connsiteY478" fmla="*/ 225876 h 855479"/>
                <a:gd name="connsiteX479" fmla="*/ 302135 w 3394273"/>
                <a:gd name="connsiteY479" fmla="*/ 252467 h 855479"/>
                <a:gd name="connsiteX480" fmla="*/ 343646 w 3394273"/>
                <a:gd name="connsiteY480" fmla="*/ 324365 h 855479"/>
                <a:gd name="connsiteX481" fmla="*/ 320855 w 3394273"/>
                <a:gd name="connsiteY481" fmla="*/ 409425 h 855479"/>
                <a:gd name="connsiteX482" fmla="*/ 248956 w 3394273"/>
                <a:gd name="connsiteY482" fmla="*/ 450937 h 855479"/>
                <a:gd name="connsiteX483" fmla="*/ 149720 w 3394273"/>
                <a:gd name="connsiteY483" fmla="*/ 424345 h 855479"/>
                <a:gd name="connsiteX484" fmla="*/ 132221 w 3394273"/>
                <a:gd name="connsiteY484" fmla="*/ 415654 h 855479"/>
                <a:gd name="connsiteX485" fmla="*/ 2399868 w 3394273"/>
                <a:gd name="connsiteY485" fmla="*/ 205459 h 855479"/>
                <a:gd name="connsiteX486" fmla="*/ 2415045 w 3394273"/>
                <a:gd name="connsiteY486" fmla="*/ 206411 h 855479"/>
                <a:gd name="connsiteX487" fmla="*/ 2470530 w 3394273"/>
                <a:gd name="connsiteY487" fmla="*/ 221278 h 855479"/>
                <a:gd name="connsiteX488" fmla="*/ 2497608 w 3394273"/>
                <a:gd name="connsiteY488" fmla="*/ 268176 h 855479"/>
                <a:gd name="connsiteX489" fmla="*/ 2470775 w 3394273"/>
                <a:gd name="connsiteY489" fmla="*/ 368317 h 855479"/>
                <a:gd name="connsiteX490" fmla="*/ 2423876 w 3394273"/>
                <a:gd name="connsiteY490" fmla="*/ 395395 h 855479"/>
                <a:gd name="connsiteX491" fmla="*/ 2368391 w 3394273"/>
                <a:gd name="connsiteY491" fmla="*/ 380527 h 855479"/>
                <a:gd name="connsiteX492" fmla="*/ 2341314 w 3394273"/>
                <a:gd name="connsiteY492" fmla="*/ 333628 h 855479"/>
                <a:gd name="connsiteX493" fmla="*/ 2368147 w 3394273"/>
                <a:gd name="connsiteY493" fmla="*/ 233487 h 855479"/>
                <a:gd name="connsiteX494" fmla="*/ 2399868 w 3394273"/>
                <a:gd name="connsiteY494" fmla="*/ 205459 h 855479"/>
                <a:gd name="connsiteX495" fmla="*/ 1276762 w 3394273"/>
                <a:gd name="connsiteY495" fmla="*/ 189858 h 855479"/>
                <a:gd name="connsiteX496" fmla="*/ 1295261 w 3394273"/>
                <a:gd name="connsiteY496" fmla="*/ 191017 h 855479"/>
                <a:gd name="connsiteX497" fmla="*/ 1420463 w 3394273"/>
                <a:gd name="connsiteY497" fmla="*/ 224564 h 855479"/>
                <a:gd name="connsiteX498" fmla="*/ 1453469 w 3394273"/>
                <a:gd name="connsiteY498" fmla="*/ 281733 h 855479"/>
                <a:gd name="connsiteX499" fmla="*/ 1435347 w 3394273"/>
                <a:gd name="connsiteY499" fmla="*/ 349367 h 855479"/>
                <a:gd name="connsiteX500" fmla="*/ 1378178 w 3394273"/>
                <a:gd name="connsiteY500" fmla="*/ 382374 h 855479"/>
                <a:gd name="connsiteX501" fmla="*/ 1252976 w 3394273"/>
                <a:gd name="connsiteY501" fmla="*/ 348826 h 855479"/>
                <a:gd name="connsiteX502" fmla="*/ 1219969 w 3394273"/>
                <a:gd name="connsiteY502" fmla="*/ 291658 h 855479"/>
                <a:gd name="connsiteX503" fmla="*/ 1238092 w 3394273"/>
                <a:gd name="connsiteY503" fmla="*/ 224023 h 855479"/>
                <a:gd name="connsiteX504" fmla="*/ 1276762 w 3394273"/>
                <a:gd name="connsiteY504" fmla="*/ 189858 h 855479"/>
                <a:gd name="connsiteX505" fmla="*/ 910339 w 3394273"/>
                <a:gd name="connsiteY505" fmla="*/ 181975 h 855479"/>
                <a:gd name="connsiteX506" fmla="*/ 925937 w 3394273"/>
                <a:gd name="connsiteY506" fmla="*/ 182953 h 855479"/>
                <a:gd name="connsiteX507" fmla="*/ 982959 w 3394273"/>
                <a:gd name="connsiteY507" fmla="*/ 198232 h 855479"/>
                <a:gd name="connsiteX508" fmla="*/ 1010787 w 3394273"/>
                <a:gd name="connsiteY508" fmla="*/ 246432 h 855479"/>
                <a:gd name="connsiteX509" fmla="*/ 995084 w 3394273"/>
                <a:gd name="connsiteY509" fmla="*/ 305037 h 855479"/>
                <a:gd name="connsiteX510" fmla="*/ 946884 w 3394273"/>
                <a:gd name="connsiteY510" fmla="*/ 332865 h 855479"/>
                <a:gd name="connsiteX511" fmla="*/ 889861 w 3394273"/>
                <a:gd name="connsiteY511" fmla="*/ 317587 h 855479"/>
                <a:gd name="connsiteX512" fmla="*/ 862033 w 3394273"/>
                <a:gd name="connsiteY512" fmla="*/ 269386 h 855479"/>
                <a:gd name="connsiteX513" fmla="*/ 877737 w 3394273"/>
                <a:gd name="connsiteY513" fmla="*/ 210781 h 855479"/>
                <a:gd name="connsiteX514" fmla="*/ 910339 w 3394273"/>
                <a:gd name="connsiteY514" fmla="*/ 181975 h 855479"/>
                <a:gd name="connsiteX515" fmla="*/ 1105422 w 3394273"/>
                <a:gd name="connsiteY515" fmla="*/ 175895 h 855479"/>
                <a:gd name="connsiteX516" fmla="*/ 1120598 w 3394273"/>
                <a:gd name="connsiteY516" fmla="*/ 176847 h 855479"/>
                <a:gd name="connsiteX517" fmla="*/ 1176083 w 3394273"/>
                <a:gd name="connsiteY517" fmla="*/ 191714 h 855479"/>
                <a:gd name="connsiteX518" fmla="*/ 1203160 w 3394273"/>
                <a:gd name="connsiteY518" fmla="*/ 238613 h 855479"/>
                <a:gd name="connsiteX519" fmla="*/ 1176327 w 3394273"/>
                <a:gd name="connsiteY519" fmla="*/ 338753 h 855479"/>
                <a:gd name="connsiteX520" fmla="*/ 1129428 w 3394273"/>
                <a:gd name="connsiteY520" fmla="*/ 365831 h 855479"/>
                <a:gd name="connsiteX521" fmla="*/ 1073943 w 3394273"/>
                <a:gd name="connsiteY521" fmla="*/ 350963 h 855479"/>
                <a:gd name="connsiteX522" fmla="*/ 1046865 w 3394273"/>
                <a:gd name="connsiteY522" fmla="*/ 304064 h 855479"/>
                <a:gd name="connsiteX523" fmla="*/ 1073699 w 3394273"/>
                <a:gd name="connsiteY523" fmla="*/ 203924 h 855479"/>
                <a:gd name="connsiteX524" fmla="*/ 1105422 w 3394273"/>
                <a:gd name="connsiteY524" fmla="*/ 175895 h 855479"/>
                <a:gd name="connsiteX525" fmla="*/ 2242097 w 3394273"/>
                <a:gd name="connsiteY525" fmla="*/ 143085 h 855479"/>
                <a:gd name="connsiteX526" fmla="*/ 2257273 w 3394273"/>
                <a:gd name="connsiteY526" fmla="*/ 144036 h 855479"/>
                <a:gd name="connsiteX527" fmla="*/ 2312759 w 3394273"/>
                <a:gd name="connsiteY527" fmla="*/ 158903 h 855479"/>
                <a:gd name="connsiteX528" fmla="*/ 2339835 w 3394273"/>
                <a:gd name="connsiteY528" fmla="*/ 205802 h 855479"/>
                <a:gd name="connsiteX529" fmla="*/ 2313003 w 3394273"/>
                <a:gd name="connsiteY529" fmla="*/ 305943 h 855479"/>
                <a:gd name="connsiteX530" fmla="*/ 2266104 w 3394273"/>
                <a:gd name="connsiteY530" fmla="*/ 333020 h 855479"/>
                <a:gd name="connsiteX531" fmla="*/ 2210619 w 3394273"/>
                <a:gd name="connsiteY531" fmla="*/ 318153 h 855479"/>
                <a:gd name="connsiteX532" fmla="*/ 2183542 w 3394273"/>
                <a:gd name="connsiteY532" fmla="*/ 271254 h 855479"/>
                <a:gd name="connsiteX533" fmla="*/ 2210374 w 3394273"/>
                <a:gd name="connsiteY533" fmla="*/ 171113 h 855479"/>
                <a:gd name="connsiteX534" fmla="*/ 2242097 w 3394273"/>
                <a:gd name="connsiteY534" fmla="*/ 143085 h 855479"/>
                <a:gd name="connsiteX535" fmla="*/ 1856219 w 3394273"/>
                <a:gd name="connsiteY535" fmla="*/ 130818 h 855479"/>
                <a:gd name="connsiteX536" fmla="*/ 1871817 w 3394273"/>
                <a:gd name="connsiteY536" fmla="*/ 131794 h 855479"/>
                <a:gd name="connsiteX537" fmla="*/ 1928839 w 3394273"/>
                <a:gd name="connsiteY537" fmla="*/ 147075 h 855479"/>
                <a:gd name="connsiteX538" fmla="*/ 1956669 w 3394273"/>
                <a:gd name="connsiteY538" fmla="*/ 195275 h 855479"/>
                <a:gd name="connsiteX539" fmla="*/ 1940965 w 3394273"/>
                <a:gd name="connsiteY539" fmla="*/ 253880 h 855479"/>
                <a:gd name="connsiteX540" fmla="*/ 1892764 w 3394273"/>
                <a:gd name="connsiteY540" fmla="*/ 281709 h 855479"/>
                <a:gd name="connsiteX541" fmla="*/ 1835742 w 3394273"/>
                <a:gd name="connsiteY541" fmla="*/ 266429 h 855479"/>
                <a:gd name="connsiteX542" fmla="*/ 1807913 w 3394273"/>
                <a:gd name="connsiteY542" fmla="*/ 218230 h 855479"/>
                <a:gd name="connsiteX543" fmla="*/ 1823617 w 3394273"/>
                <a:gd name="connsiteY543" fmla="*/ 159624 h 855479"/>
                <a:gd name="connsiteX544" fmla="*/ 1856219 w 3394273"/>
                <a:gd name="connsiteY544" fmla="*/ 130818 h 855479"/>
                <a:gd name="connsiteX545" fmla="*/ 3008940 w 3394273"/>
                <a:gd name="connsiteY545" fmla="*/ 130420 h 855479"/>
                <a:gd name="connsiteX546" fmla="*/ 3147932 w 3394273"/>
                <a:gd name="connsiteY546" fmla="*/ 167662 h 855479"/>
                <a:gd name="connsiteX547" fmla="*/ 3168463 w 3394273"/>
                <a:gd name="connsiteY547" fmla="*/ 203223 h 855479"/>
                <a:gd name="connsiteX548" fmla="*/ 3157191 w 3394273"/>
                <a:gd name="connsiteY548" fmla="*/ 245293 h 855479"/>
                <a:gd name="connsiteX549" fmla="*/ 3121629 w 3394273"/>
                <a:gd name="connsiteY549" fmla="*/ 265825 h 855479"/>
                <a:gd name="connsiteX550" fmla="*/ 2982637 w 3394273"/>
                <a:gd name="connsiteY550" fmla="*/ 228582 h 855479"/>
                <a:gd name="connsiteX551" fmla="*/ 2962106 w 3394273"/>
                <a:gd name="connsiteY551" fmla="*/ 193020 h 855479"/>
                <a:gd name="connsiteX552" fmla="*/ 2973378 w 3394273"/>
                <a:gd name="connsiteY552" fmla="*/ 150950 h 855479"/>
                <a:gd name="connsiteX553" fmla="*/ 3008940 w 3394273"/>
                <a:gd name="connsiteY553" fmla="*/ 130420 h 855479"/>
                <a:gd name="connsiteX554" fmla="*/ 432270 w 3394273"/>
                <a:gd name="connsiteY554" fmla="*/ 107983 h 855479"/>
                <a:gd name="connsiteX555" fmla="*/ 455536 w 3394273"/>
                <a:gd name="connsiteY555" fmla="*/ 109441 h 855479"/>
                <a:gd name="connsiteX556" fmla="*/ 554768 w 3394273"/>
                <a:gd name="connsiteY556" fmla="*/ 136031 h 855479"/>
                <a:gd name="connsiteX557" fmla="*/ 596279 w 3394273"/>
                <a:gd name="connsiteY557" fmla="*/ 207929 h 855479"/>
                <a:gd name="connsiteX558" fmla="*/ 573487 w 3394273"/>
                <a:gd name="connsiteY558" fmla="*/ 292990 h 855479"/>
                <a:gd name="connsiteX559" fmla="*/ 501589 w 3394273"/>
                <a:gd name="connsiteY559" fmla="*/ 334500 h 855479"/>
                <a:gd name="connsiteX560" fmla="*/ 402358 w 3394273"/>
                <a:gd name="connsiteY560" fmla="*/ 307910 h 855479"/>
                <a:gd name="connsiteX561" fmla="*/ 360846 w 3394273"/>
                <a:gd name="connsiteY561" fmla="*/ 236011 h 855479"/>
                <a:gd name="connsiteX562" fmla="*/ 383637 w 3394273"/>
                <a:gd name="connsiteY562" fmla="*/ 150952 h 855479"/>
                <a:gd name="connsiteX563" fmla="*/ 432270 w 3394273"/>
                <a:gd name="connsiteY563" fmla="*/ 107983 h 855479"/>
                <a:gd name="connsiteX564" fmla="*/ 1344237 w 3394273"/>
                <a:gd name="connsiteY564" fmla="*/ 96419 h 855479"/>
                <a:gd name="connsiteX565" fmla="*/ 1375263 w 3394273"/>
                <a:gd name="connsiteY565" fmla="*/ 104733 h 855479"/>
                <a:gd name="connsiteX566" fmla="*/ 1390403 w 3394273"/>
                <a:gd name="connsiteY566" fmla="*/ 130957 h 855479"/>
                <a:gd name="connsiteX567" fmla="*/ 1378539 w 3394273"/>
                <a:gd name="connsiteY567" fmla="*/ 175229 h 855479"/>
                <a:gd name="connsiteX568" fmla="*/ 1352316 w 3394273"/>
                <a:gd name="connsiteY568" fmla="*/ 190369 h 855479"/>
                <a:gd name="connsiteX569" fmla="*/ 1321291 w 3394273"/>
                <a:gd name="connsiteY569" fmla="*/ 182055 h 855479"/>
                <a:gd name="connsiteX570" fmla="*/ 1306151 w 3394273"/>
                <a:gd name="connsiteY570" fmla="*/ 155832 h 855479"/>
                <a:gd name="connsiteX571" fmla="*/ 1318014 w 3394273"/>
                <a:gd name="connsiteY571" fmla="*/ 111560 h 855479"/>
                <a:gd name="connsiteX572" fmla="*/ 1344237 w 3394273"/>
                <a:gd name="connsiteY572" fmla="*/ 96419 h 855479"/>
                <a:gd name="connsiteX573" fmla="*/ 2762174 w 3394273"/>
                <a:gd name="connsiteY573" fmla="*/ 94335 h 855479"/>
                <a:gd name="connsiteX574" fmla="*/ 2775931 w 3394273"/>
                <a:gd name="connsiteY574" fmla="*/ 95197 h 855479"/>
                <a:gd name="connsiteX575" fmla="*/ 2887083 w 3394273"/>
                <a:gd name="connsiteY575" fmla="*/ 124980 h 855479"/>
                <a:gd name="connsiteX576" fmla="*/ 2911628 w 3394273"/>
                <a:gd name="connsiteY576" fmla="*/ 167495 h 855479"/>
                <a:gd name="connsiteX577" fmla="*/ 2898152 w 3394273"/>
                <a:gd name="connsiteY577" fmla="*/ 217793 h 855479"/>
                <a:gd name="connsiteX578" fmla="*/ 2855637 w 3394273"/>
                <a:gd name="connsiteY578" fmla="*/ 242338 h 855479"/>
                <a:gd name="connsiteX579" fmla="*/ 2744485 w 3394273"/>
                <a:gd name="connsiteY579" fmla="*/ 212555 h 855479"/>
                <a:gd name="connsiteX580" fmla="*/ 2719940 w 3394273"/>
                <a:gd name="connsiteY580" fmla="*/ 170041 h 855479"/>
                <a:gd name="connsiteX581" fmla="*/ 2733417 w 3394273"/>
                <a:gd name="connsiteY581" fmla="*/ 119743 h 855479"/>
                <a:gd name="connsiteX582" fmla="*/ 2762174 w 3394273"/>
                <a:gd name="connsiteY582" fmla="*/ 94335 h 855479"/>
                <a:gd name="connsiteX583" fmla="*/ 683274 w 3394273"/>
                <a:gd name="connsiteY583" fmla="*/ 88855 h 855479"/>
                <a:gd name="connsiteX584" fmla="*/ 702017 w 3394273"/>
                <a:gd name="connsiteY584" fmla="*/ 90030 h 855479"/>
                <a:gd name="connsiteX585" fmla="*/ 823299 w 3394273"/>
                <a:gd name="connsiteY585" fmla="*/ 122526 h 855479"/>
                <a:gd name="connsiteX586" fmla="*/ 856741 w 3394273"/>
                <a:gd name="connsiteY586" fmla="*/ 180448 h 855479"/>
                <a:gd name="connsiteX587" fmla="*/ 838379 w 3394273"/>
                <a:gd name="connsiteY587" fmla="*/ 248976 h 855479"/>
                <a:gd name="connsiteX588" fmla="*/ 780456 w 3394273"/>
                <a:gd name="connsiteY588" fmla="*/ 282417 h 855479"/>
                <a:gd name="connsiteX589" fmla="*/ 659175 w 3394273"/>
                <a:gd name="connsiteY589" fmla="*/ 249921 h 855479"/>
                <a:gd name="connsiteX590" fmla="*/ 625733 w 3394273"/>
                <a:gd name="connsiteY590" fmla="*/ 191998 h 855479"/>
                <a:gd name="connsiteX591" fmla="*/ 644095 w 3394273"/>
                <a:gd name="connsiteY591" fmla="*/ 123470 h 855479"/>
                <a:gd name="connsiteX592" fmla="*/ 683274 w 3394273"/>
                <a:gd name="connsiteY592" fmla="*/ 88855 h 855479"/>
                <a:gd name="connsiteX593" fmla="*/ 2083358 w 3394273"/>
                <a:gd name="connsiteY593" fmla="*/ 86375 h 855479"/>
                <a:gd name="connsiteX594" fmla="*/ 2098955 w 3394273"/>
                <a:gd name="connsiteY594" fmla="*/ 87353 h 855479"/>
                <a:gd name="connsiteX595" fmla="*/ 2155978 w 3394273"/>
                <a:gd name="connsiteY595" fmla="*/ 102631 h 855479"/>
                <a:gd name="connsiteX596" fmla="*/ 2183806 w 3394273"/>
                <a:gd name="connsiteY596" fmla="*/ 150832 h 855479"/>
                <a:gd name="connsiteX597" fmla="*/ 2168103 w 3394273"/>
                <a:gd name="connsiteY597" fmla="*/ 209437 h 855479"/>
                <a:gd name="connsiteX598" fmla="*/ 2119902 w 3394273"/>
                <a:gd name="connsiteY598" fmla="*/ 237266 h 855479"/>
                <a:gd name="connsiteX599" fmla="*/ 2062880 w 3394273"/>
                <a:gd name="connsiteY599" fmla="*/ 221987 h 855479"/>
                <a:gd name="connsiteX600" fmla="*/ 2035052 w 3394273"/>
                <a:gd name="connsiteY600" fmla="*/ 173787 h 855479"/>
                <a:gd name="connsiteX601" fmla="*/ 2050754 w 3394273"/>
                <a:gd name="connsiteY601" fmla="*/ 115181 h 855479"/>
                <a:gd name="connsiteX602" fmla="*/ 2083358 w 3394273"/>
                <a:gd name="connsiteY602" fmla="*/ 86375 h 855479"/>
                <a:gd name="connsiteX603" fmla="*/ 1174498 w 3394273"/>
                <a:gd name="connsiteY603" fmla="*/ 78798 h 855479"/>
                <a:gd name="connsiteX604" fmla="*/ 1229274 w 3394273"/>
                <a:gd name="connsiteY604" fmla="*/ 93475 h 855479"/>
                <a:gd name="connsiteX605" fmla="*/ 1246396 w 3394273"/>
                <a:gd name="connsiteY605" fmla="*/ 123132 h 855479"/>
                <a:gd name="connsiteX606" fmla="*/ 1236996 w 3394273"/>
                <a:gd name="connsiteY606" fmla="*/ 158220 h 855479"/>
                <a:gd name="connsiteX607" fmla="*/ 1207337 w 3394273"/>
                <a:gd name="connsiteY607" fmla="*/ 175343 h 855479"/>
                <a:gd name="connsiteX608" fmla="*/ 1152562 w 3394273"/>
                <a:gd name="connsiteY608" fmla="*/ 160666 h 855479"/>
                <a:gd name="connsiteX609" fmla="*/ 1135438 w 3394273"/>
                <a:gd name="connsiteY609" fmla="*/ 131008 h 855479"/>
                <a:gd name="connsiteX610" fmla="*/ 1144840 w 3394273"/>
                <a:gd name="connsiteY610" fmla="*/ 95921 h 855479"/>
                <a:gd name="connsiteX611" fmla="*/ 1174498 w 3394273"/>
                <a:gd name="connsiteY611" fmla="*/ 78798 h 855479"/>
                <a:gd name="connsiteX612" fmla="*/ 1698449 w 3394273"/>
                <a:gd name="connsiteY612" fmla="*/ 75781 h 855479"/>
                <a:gd name="connsiteX613" fmla="*/ 1714046 w 3394273"/>
                <a:gd name="connsiteY613" fmla="*/ 76758 h 855479"/>
                <a:gd name="connsiteX614" fmla="*/ 1771068 w 3394273"/>
                <a:gd name="connsiteY614" fmla="*/ 92038 h 855479"/>
                <a:gd name="connsiteX615" fmla="*/ 1798896 w 3394273"/>
                <a:gd name="connsiteY615" fmla="*/ 140237 h 855479"/>
                <a:gd name="connsiteX616" fmla="*/ 1783193 w 3394273"/>
                <a:gd name="connsiteY616" fmla="*/ 198842 h 855479"/>
                <a:gd name="connsiteX617" fmla="*/ 1734993 w 3394273"/>
                <a:gd name="connsiteY617" fmla="*/ 226673 h 855479"/>
                <a:gd name="connsiteX618" fmla="*/ 1677971 w 3394273"/>
                <a:gd name="connsiteY618" fmla="*/ 211392 h 855479"/>
                <a:gd name="connsiteX619" fmla="*/ 1650141 w 3394273"/>
                <a:gd name="connsiteY619" fmla="*/ 163192 h 855479"/>
                <a:gd name="connsiteX620" fmla="*/ 1665845 w 3394273"/>
                <a:gd name="connsiteY620" fmla="*/ 104587 h 855479"/>
                <a:gd name="connsiteX621" fmla="*/ 1698449 w 3394273"/>
                <a:gd name="connsiteY621" fmla="*/ 75781 h 855479"/>
                <a:gd name="connsiteX622" fmla="*/ 942749 w 3394273"/>
                <a:gd name="connsiteY622" fmla="*/ 40028 h 855479"/>
                <a:gd name="connsiteX623" fmla="*/ 956058 w 3394273"/>
                <a:gd name="connsiteY623" fmla="*/ 40862 h 855479"/>
                <a:gd name="connsiteX624" fmla="*/ 1052594 w 3394273"/>
                <a:gd name="connsiteY624" fmla="*/ 66729 h 855479"/>
                <a:gd name="connsiteX625" fmla="*/ 1076340 w 3394273"/>
                <a:gd name="connsiteY625" fmla="*/ 107856 h 855479"/>
                <a:gd name="connsiteX626" fmla="*/ 1063302 w 3394273"/>
                <a:gd name="connsiteY626" fmla="*/ 156514 h 855479"/>
                <a:gd name="connsiteX627" fmla="*/ 1022174 w 3394273"/>
                <a:gd name="connsiteY627" fmla="*/ 180258 h 855479"/>
                <a:gd name="connsiteX628" fmla="*/ 925637 w 3394273"/>
                <a:gd name="connsiteY628" fmla="*/ 154391 h 855479"/>
                <a:gd name="connsiteX629" fmla="*/ 901893 w 3394273"/>
                <a:gd name="connsiteY629" fmla="*/ 113264 h 855479"/>
                <a:gd name="connsiteX630" fmla="*/ 914930 w 3394273"/>
                <a:gd name="connsiteY630" fmla="*/ 64608 h 855479"/>
                <a:gd name="connsiteX631" fmla="*/ 942749 w 3394273"/>
                <a:gd name="connsiteY631" fmla="*/ 40028 h 855479"/>
                <a:gd name="connsiteX632" fmla="*/ 3013840 w 3394273"/>
                <a:gd name="connsiteY632" fmla="*/ 33918 h 855479"/>
                <a:gd name="connsiteX633" fmla="*/ 3122005 w 3394273"/>
                <a:gd name="connsiteY633" fmla="*/ 62900 h 855479"/>
                <a:gd name="connsiteX634" fmla="*/ 3136555 w 3394273"/>
                <a:gd name="connsiteY634" fmla="*/ 88102 h 855479"/>
                <a:gd name="connsiteX635" fmla="*/ 3128567 w 3394273"/>
                <a:gd name="connsiteY635" fmla="*/ 117917 h 855479"/>
                <a:gd name="connsiteX636" fmla="*/ 3103364 w 3394273"/>
                <a:gd name="connsiteY636" fmla="*/ 132467 h 855479"/>
                <a:gd name="connsiteX637" fmla="*/ 2995201 w 3394273"/>
                <a:gd name="connsiteY637" fmla="*/ 103485 h 855479"/>
                <a:gd name="connsiteX638" fmla="*/ 2980650 w 3394273"/>
                <a:gd name="connsiteY638" fmla="*/ 78283 h 855479"/>
                <a:gd name="connsiteX639" fmla="*/ 2988639 w 3394273"/>
                <a:gd name="connsiteY639" fmla="*/ 48468 h 855479"/>
                <a:gd name="connsiteX640" fmla="*/ 3013840 w 3394273"/>
                <a:gd name="connsiteY640" fmla="*/ 33918 h 855479"/>
                <a:gd name="connsiteX641" fmla="*/ 1495541 w 3394273"/>
                <a:gd name="connsiteY641" fmla="*/ 15028 h 855479"/>
                <a:gd name="connsiteX642" fmla="*/ 1518396 w 3394273"/>
                <a:gd name="connsiteY642" fmla="*/ 16460 h 855479"/>
                <a:gd name="connsiteX643" fmla="*/ 1604092 w 3394273"/>
                <a:gd name="connsiteY643" fmla="*/ 39423 h 855479"/>
                <a:gd name="connsiteX644" fmla="*/ 1644870 w 3394273"/>
                <a:gd name="connsiteY644" fmla="*/ 110051 h 855479"/>
                <a:gd name="connsiteX645" fmla="*/ 1622481 w 3394273"/>
                <a:gd name="connsiteY645" fmla="*/ 193610 h 855479"/>
                <a:gd name="connsiteX646" fmla="*/ 1551852 w 3394273"/>
                <a:gd name="connsiteY646" fmla="*/ 234387 h 855479"/>
                <a:gd name="connsiteX647" fmla="*/ 1466156 w 3394273"/>
                <a:gd name="connsiteY647" fmla="*/ 211425 h 855479"/>
                <a:gd name="connsiteX648" fmla="*/ 1425378 w 3394273"/>
                <a:gd name="connsiteY648" fmla="*/ 140796 h 855479"/>
                <a:gd name="connsiteX649" fmla="*/ 1447767 w 3394273"/>
                <a:gd name="connsiteY649" fmla="*/ 57238 h 855479"/>
                <a:gd name="connsiteX650" fmla="*/ 1495541 w 3394273"/>
                <a:gd name="connsiteY650" fmla="*/ 15028 h 855479"/>
                <a:gd name="connsiteX651" fmla="*/ 2526578 w 3394273"/>
                <a:gd name="connsiteY651" fmla="*/ 9128 h 855479"/>
                <a:gd name="connsiteX652" fmla="*/ 2549845 w 3394273"/>
                <a:gd name="connsiteY652" fmla="*/ 10587 h 855479"/>
                <a:gd name="connsiteX653" fmla="*/ 2649082 w 3394273"/>
                <a:gd name="connsiteY653" fmla="*/ 37177 h 855479"/>
                <a:gd name="connsiteX654" fmla="*/ 2690592 w 3394273"/>
                <a:gd name="connsiteY654" fmla="*/ 109076 h 855479"/>
                <a:gd name="connsiteX655" fmla="*/ 2667801 w 3394273"/>
                <a:gd name="connsiteY655" fmla="*/ 194135 h 855479"/>
                <a:gd name="connsiteX656" fmla="*/ 2595902 w 3394273"/>
                <a:gd name="connsiteY656" fmla="*/ 235646 h 855479"/>
                <a:gd name="connsiteX657" fmla="*/ 2496666 w 3394273"/>
                <a:gd name="connsiteY657" fmla="*/ 209056 h 855479"/>
                <a:gd name="connsiteX658" fmla="*/ 2455155 w 3394273"/>
                <a:gd name="connsiteY658" fmla="*/ 137157 h 855479"/>
                <a:gd name="connsiteX659" fmla="*/ 2477946 w 3394273"/>
                <a:gd name="connsiteY659" fmla="*/ 52097 h 855479"/>
                <a:gd name="connsiteX660" fmla="*/ 2526578 w 3394273"/>
                <a:gd name="connsiteY660" fmla="*/ 9128 h 855479"/>
                <a:gd name="connsiteX661" fmla="*/ 255154 w 3394273"/>
                <a:gd name="connsiteY661" fmla="*/ 6721 h 855479"/>
                <a:gd name="connsiteX662" fmla="*/ 335332 w 3394273"/>
                <a:gd name="connsiteY662" fmla="*/ 28205 h 855479"/>
                <a:gd name="connsiteX663" fmla="*/ 376110 w 3394273"/>
                <a:gd name="connsiteY663" fmla="*/ 98834 h 855479"/>
                <a:gd name="connsiteX664" fmla="*/ 353720 w 3394273"/>
                <a:gd name="connsiteY664" fmla="*/ 182391 h 855479"/>
                <a:gd name="connsiteX665" fmla="*/ 283092 w 3394273"/>
                <a:gd name="connsiteY665" fmla="*/ 223169 h 855479"/>
                <a:gd name="connsiteX666" fmla="*/ 197396 w 3394273"/>
                <a:gd name="connsiteY666" fmla="*/ 200207 h 855479"/>
                <a:gd name="connsiteX667" fmla="*/ 197042 w 3394273"/>
                <a:gd name="connsiteY667" fmla="*/ 200031 h 855479"/>
                <a:gd name="connsiteX668" fmla="*/ 3137099 w 3394273"/>
                <a:gd name="connsiteY668" fmla="*/ 1 h 855479"/>
                <a:gd name="connsiteX669" fmla="*/ 3146075 w 3394273"/>
                <a:gd name="connsiteY669" fmla="*/ 29859 h 855479"/>
                <a:gd name="connsiteX670" fmla="*/ 3061709 w 3394273"/>
                <a:gd name="connsiteY670" fmla="*/ 7253 h 855479"/>
                <a:gd name="connsiteX671" fmla="*/ 3047106 w 3394273"/>
                <a:gd name="connsiteY671" fmla="*/ 1 h 855479"/>
                <a:gd name="connsiteX672" fmla="*/ 1354120 w 3394273"/>
                <a:gd name="connsiteY672" fmla="*/ 1 h 855479"/>
                <a:gd name="connsiteX673" fmla="*/ 1423697 w 3394273"/>
                <a:gd name="connsiteY673" fmla="*/ 1 h 855479"/>
                <a:gd name="connsiteX674" fmla="*/ 1424955 w 3394273"/>
                <a:gd name="connsiteY674" fmla="*/ 965 h 855479"/>
                <a:gd name="connsiteX675" fmla="*/ 1427093 w 3394273"/>
                <a:gd name="connsiteY675" fmla="*/ 17213 h 855479"/>
                <a:gd name="connsiteX676" fmla="*/ 1415231 w 3394273"/>
                <a:gd name="connsiteY676" fmla="*/ 61485 h 855479"/>
                <a:gd name="connsiteX677" fmla="*/ 1389007 w 3394273"/>
                <a:gd name="connsiteY677" fmla="*/ 76626 h 855479"/>
                <a:gd name="connsiteX678" fmla="*/ 1357983 w 3394273"/>
                <a:gd name="connsiteY678" fmla="*/ 68313 h 855479"/>
                <a:gd name="connsiteX679" fmla="*/ 1342842 w 3394273"/>
                <a:gd name="connsiteY679" fmla="*/ 42089 h 855479"/>
                <a:gd name="connsiteX680" fmla="*/ 2803111 w 3394273"/>
                <a:gd name="connsiteY680" fmla="*/ 0 h 855479"/>
                <a:gd name="connsiteX681" fmla="*/ 2966702 w 3394273"/>
                <a:gd name="connsiteY681" fmla="*/ 1 h 855479"/>
                <a:gd name="connsiteX682" fmla="*/ 2952064 w 3394273"/>
                <a:gd name="connsiteY682" fmla="*/ 54631 h 855479"/>
                <a:gd name="connsiteX683" fmla="*/ 2900457 w 3394273"/>
                <a:gd name="connsiteY683" fmla="*/ 84426 h 855479"/>
                <a:gd name="connsiteX684" fmla="*/ 2829227 w 3394273"/>
                <a:gd name="connsiteY684" fmla="*/ 65340 h 855479"/>
                <a:gd name="connsiteX685" fmla="*/ 2799432 w 3394273"/>
                <a:gd name="connsiteY685" fmla="*/ 13733 h 855479"/>
                <a:gd name="connsiteX686" fmla="*/ 2778477 w 3394273"/>
                <a:gd name="connsiteY686" fmla="*/ 0 h 855479"/>
                <a:gd name="connsiteX687" fmla="*/ 2754191 w 3394273"/>
                <a:gd name="connsiteY687" fmla="*/ 31650 h 855479"/>
                <a:gd name="connsiteX688" fmla="*/ 2709644 w 3394273"/>
                <a:gd name="connsiteY688" fmla="*/ 37514 h 855479"/>
                <a:gd name="connsiteX689" fmla="*/ 2610408 w 3394273"/>
                <a:gd name="connsiteY689" fmla="*/ 10924 h 855479"/>
                <a:gd name="connsiteX690" fmla="*/ 2589530 w 3394273"/>
                <a:gd name="connsiteY690" fmla="*/ 554 h 855479"/>
                <a:gd name="connsiteX691" fmla="*/ 2589049 w 3394273"/>
                <a:gd name="connsiteY691" fmla="*/ 1 h 855479"/>
                <a:gd name="connsiteX692" fmla="*/ 1611878 w 3394273"/>
                <a:gd name="connsiteY692" fmla="*/ 0 h 855479"/>
                <a:gd name="connsiteX693" fmla="*/ 1740338 w 3394273"/>
                <a:gd name="connsiteY693" fmla="*/ 0 h 855479"/>
                <a:gd name="connsiteX694" fmla="*/ 1739164 w 3394273"/>
                <a:gd name="connsiteY694" fmla="*/ 4382 h 855479"/>
                <a:gd name="connsiteX695" fmla="*/ 1690963 w 3394273"/>
                <a:gd name="connsiteY695" fmla="*/ 32210 h 855479"/>
                <a:gd name="connsiteX696" fmla="*/ 1633941 w 3394273"/>
                <a:gd name="connsiteY696" fmla="*/ 16931 h 855479"/>
                <a:gd name="connsiteX697" fmla="*/ 1316683 w 3394273"/>
                <a:gd name="connsiteY697" fmla="*/ 0 h 855479"/>
                <a:gd name="connsiteX698" fmla="*/ 1302858 w 3394273"/>
                <a:gd name="connsiteY698" fmla="*/ 51596 h 855479"/>
                <a:gd name="connsiteX699" fmla="*/ 1251251 w 3394273"/>
                <a:gd name="connsiteY699" fmla="*/ 81392 h 855479"/>
                <a:gd name="connsiteX700" fmla="*/ 1180022 w 3394273"/>
                <a:gd name="connsiteY700" fmla="*/ 62306 h 855479"/>
                <a:gd name="connsiteX701" fmla="*/ 1150225 w 3394273"/>
                <a:gd name="connsiteY701" fmla="*/ 10698 h 855479"/>
                <a:gd name="connsiteX702" fmla="*/ 1153091 w 3394273"/>
                <a:gd name="connsiteY702" fmla="*/ 1 h 855479"/>
                <a:gd name="connsiteX703" fmla="*/ 945319 w 3394273"/>
                <a:gd name="connsiteY703" fmla="*/ 0 h 855479"/>
                <a:gd name="connsiteX704" fmla="*/ 1126941 w 3394273"/>
                <a:gd name="connsiteY704" fmla="*/ 1 h 855479"/>
                <a:gd name="connsiteX705" fmla="*/ 1104985 w 3394273"/>
                <a:gd name="connsiteY705" fmla="*/ 28616 h 855479"/>
                <a:gd name="connsiteX706" fmla="*/ 1060438 w 3394273"/>
                <a:gd name="connsiteY706" fmla="*/ 34479 h 855479"/>
                <a:gd name="connsiteX707" fmla="*/ 961202 w 3394273"/>
                <a:gd name="connsiteY707" fmla="*/ 7889 h 855479"/>
                <a:gd name="connsiteX708" fmla="*/ 407681 w 3394273"/>
                <a:gd name="connsiteY708" fmla="*/ 0 h 855479"/>
                <a:gd name="connsiteX709" fmla="*/ 630540 w 3394273"/>
                <a:gd name="connsiteY709" fmla="*/ 1 h 855479"/>
                <a:gd name="connsiteX710" fmla="*/ 618661 w 3394273"/>
                <a:gd name="connsiteY710" fmla="*/ 44336 h 855479"/>
                <a:gd name="connsiteX711" fmla="*/ 546762 w 3394273"/>
                <a:gd name="connsiteY711" fmla="*/ 85845 h 855479"/>
                <a:gd name="connsiteX712" fmla="*/ 447527 w 3394273"/>
                <a:gd name="connsiteY712" fmla="*/ 59255 h 855479"/>
                <a:gd name="connsiteX713" fmla="*/ 411881 w 3394273"/>
                <a:gd name="connsiteY713" fmla="*/ 31903 h 855479"/>
                <a:gd name="connsiteX714" fmla="*/ 2408337 w 3394273"/>
                <a:gd name="connsiteY714" fmla="*/ 0 h 855479"/>
                <a:gd name="connsiteX715" fmla="*/ 2409494 w 3394273"/>
                <a:gd name="connsiteY715" fmla="*/ 310 h 855479"/>
                <a:gd name="connsiteX716" fmla="*/ 2437322 w 3394273"/>
                <a:gd name="connsiteY716" fmla="*/ 48510 h 855479"/>
                <a:gd name="connsiteX717" fmla="*/ 2421619 w 3394273"/>
                <a:gd name="connsiteY717" fmla="*/ 107117 h 855479"/>
                <a:gd name="connsiteX718" fmla="*/ 2373418 w 3394273"/>
                <a:gd name="connsiteY718" fmla="*/ 134945 h 855479"/>
                <a:gd name="connsiteX719" fmla="*/ 2316395 w 3394273"/>
                <a:gd name="connsiteY719" fmla="*/ 119665 h 855479"/>
                <a:gd name="connsiteX720" fmla="*/ 2288567 w 3394273"/>
                <a:gd name="connsiteY720" fmla="*/ 71466 h 855479"/>
                <a:gd name="connsiteX721" fmla="*/ 2304271 w 3394273"/>
                <a:gd name="connsiteY721" fmla="*/ 12859 h 855479"/>
                <a:gd name="connsiteX722" fmla="*/ 2312301 w 3394273"/>
                <a:gd name="connsiteY722" fmla="*/ 0 h 855479"/>
                <a:gd name="connsiteX723" fmla="*/ 2280560 w 3394273"/>
                <a:gd name="connsiteY723" fmla="*/ 0 h 855479"/>
                <a:gd name="connsiteX724" fmla="*/ 2267867 w 3394273"/>
                <a:gd name="connsiteY724" fmla="*/ 47370 h 855479"/>
                <a:gd name="connsiteX725" fmla="*/ 2195968 w 3394273"/>
                <a:gd name="connsiteY725" fmla="*/ 88880 h 855479"/>
                <a:gd name="connsiteX726" fmla="*/ 2096732 w 3394273"/>
                <a:gd name="connsiteY726" fmla="*/ 62290 h 855479"/>
                <a:gd name="connsiteX727" fmla="*/ 2061086 w 3394273"/>
                <a:gd name="connsiteY727" fmla="*/ 34938 h 855479"/>
                <a:gd name="connsiteX728" fmla="*/ 2056486 w 3394273"/>
                <a:gd name="connsiteY728" fmla="*/ 1 h 855479"/>
                <a:gd name="connsiteX729" fmla="*/ 1789518 w 3394273"/>
                <a:gd name="connsiteY729" fmla="*/ 0 h 855479"/>
                <a:gd name="connsiteX730" fmla="*/ 2027570 w 3394273"/>
                <a:gd name="connsiteY730" fmla="*/ 1 h 855479"/>
                <a:gd name="connsiteX731" fmla="*/ 2029715 w 3394273"/>
                <a:gd name="connsiteY731" fmla="*/ 16292 h 855479"/>
                <a:gd name="connsiteX732" fmla="*/ 2011772 w 3394273"/>
                <a:gd name="connsiteY732" fmla="*/ 83254 h 855479"/>
                <a:gd name="connsiteX733" fmla="*/ 1955170 w 3394273"/>
                <a:gd name="connsiteY733" fmla="*/ 115933 h 855479"/>
                <a:gd name="connsiteX734" fmla="*/ 1816272 w 3394273"/>
                <a:gd name="connsiteY734" fmla="*/ 78716 h 855479"/>
                <a:gd name="connsiteX735" fmla="*/ 1783593 w 3394273"/>
                <a:gd name="connsiteY735" fmla="*/ 22114 h 855479"/>
                <a:gd name="connsiteX736" fmla="*/ 782981 w 3394273"/>
                <a:gd name="connsiteY736" fmla="*/ 0 h 855479"/>
                <a:gd name="connsiteX737" fmla="*/ 876869 w 3394273"/>
                <a:gd name="connsiteY737" fmla="*/ 25158 h 855479"/>
                <a:gd name="connsiteX738" fmla="*/ 888881 w 3394273"/>
                <a:gd name="connsiteY738" fmla="*/ 45961 h 855479"/>
                <a:gd name="connsiteX739" fmla="*/ 882285 w 3394273"/>
                <a:gd name="connsiteY739" fmla="*/ 70573 h 855479"/>
                <a:gd name="connsiteX740" fmla="*/ 861482 w 3394273"/>
                <a:gd name="connsiteY740" fmla="*/ 82584 h 855479"/>
                <a:gd name="connsiteX741" fmla="*/ 689750 w 3394273"/>
                <a:gd name="connsiteY741" fmla="*/ 36567 h 855479"/>
                <a:gd name="connsiteX742" fmla="*/ 677738 w 3394273"/>
                <a:gd name="connsiteY742" fmla="*/ 15764 h 855479"/>
                <a:gd name="connsiteX743" fmla="*/ 681962 w 3394273"/>
                <a:gd name="connsiteY743" fmla="*/ 0 h 855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</a:cxnLst>
              <a:rect l="l" t="t" r="r" b="b"/>
              <a:pathLst>
                <a:path w="3394273" h="855479">
                  <a:moveTo>
                    <a:pt x="2579052" y="852687"/>
                  </a:moveTo>
                  <a:cubicBezTo>
                    <a:pt x="2584116" y="851983"/>
                    <a:pt x="2589401" y="852258"/>
                    <a:pt x="2594650" y="853665"/>
                  </a:cubicBezTo>
                  <a:lnTo>
                    <a:pt x="2601419" y="855478"/>
                  </a:lnTo>
                  <a:lnTo>
                    <a:pt x="2572920" y="855478"/>
                  </a:lnTo>
                  <a:close/>
                  <a:moveTo>
                    <a:pt x="4121" y="841774"/>
                  </a:moveTo>
                  <a:lnTo>
                    <a:pt x="5924" y="855479"/>
                  </a:lnTo>
                  <a:lnTo>
                    <a:pt x="0" y="855479"/>
                  </a:lnTo>
                  <a:close/>
                  <a:moveTo>
                    <a:pt x="99536" y="813404"/>
                  </a:moveTo>
                  <a:cubicBezTo>
                    <a:pt x="106162" y="812481"/>
                    <a:pt x="113078" y="812843"/>
                    <a:pt x="119947" y="814682"/>
                  </a:cubicBezTo>
                  <a:lnTo>
                    <a:pt x="260728" y="852405"/>
                  </a:lnTo>
                  <a:lnTo>
                    <a:pt x="266915" y="855478"/>
                  </a:lnTo>
                  <a:lnTo>
                    <a:pt x="55697" y="855478"/>
                  </a:lnTo>
                  <a:lnTo>
                    <a:pt x="56871" y="851100"/>
                  </a:lnTo>
                  <a:cubicBezTo>
                    <a:pt x="62393" y="830495"/>
                    <a:pt x="79657" y="816171"/>
                    <a:pt x="99536" y="813404"/>
                  </a:cubicBezTo>
                  <a:close/>
                  <a:moveTo>
                    <a:pt x="967957" y="808784"/>
                  </a:moveTo>
                  <a:cubicBezTo>
                    <a:pt x="975510" y="807732"/>
                    <a:pt x="983394" y="808144"/>
                    <a:pt x="991223" y="810242"/>
                  </a:cubicBezTo>
                  <a:lnTo>
                    <a:pt x="1090459" y="836833"/>
                  </a:lnTo>
                  <a:cubicBezTo>
                    <a:pt x="1098289" y="838931"/>
                    <a:pt x="1105322" y="842515"/>
                    <a:pt x="1111337" y="847203"/>
                  </a:cubicBezTo>
                  <a:lnTo>
                    <a:pt x="1118535" y="855479"/>
                  </a:lnTo>
                  <a:lnTo>
                    <a:pt x="918327" y="855479"/>
                  </a:lnTo>
                  <a:lnTo>
                    <a:pt x="919325" y="851754"/>
                  </a:lnTo>
                  <a:cubicBezTo>
                    <a:pt x="925618" y="828265"/>
                    <a:pt x="945298" y="811939"/>
                    <a:pt x="967957" y="808784"/>
                  </a:cubicBezTo>
                  <a:close/>
                  <a:moveTo>
                    <a:pt x="395578" y="808783"/>
                  </a:moveTo>
                  <a:cubicBezTo>
                    <a:pt x="403132" y="807731"/>
                    <a:pt x="411016" y="808144"/>
                    <a:pt x="418845" y="810241"/>
                  </a:cubicBezTo>
                  <a:lnTo>
                    <a:pt x="518077" y="836833"/>
                  </a:lnTo>
                  <a:cubicBezTo>
                    <a:pt x="525906" y="838930"/>
                    <a:pt x="532940" y="842515"/>
                    <a:pt x="538956" y="847203"/>
                  </a:cubicBezTo>
                  <a:lnTo>
                    <a:pt x="546153" y="855479"/>
                  </a:lnTo>
                  <a:lnTo>
                    <a:pt x="345948" y="855479"/>
                  </a:lnTo>
                  <a:lnTo>
                    <a:pt x="346947" y="851752"/>
                  </a:lnTo>
                  <a:cubicBezTo>
                    <a:pt x="353241" y="828264"/>
                    <a:pt x="372921" y="811938"/>
                    <a:pt x="395578" y="808783"/>
                  </a:cubicBezTo>
                  <a:close/>
                  <a:moveTo>
                    <a:pt x="3092877" y="790472"/>
                  </a:moveTo>
                  <a:cubicBezTo>
                    <a:pt x="3098298" y="789716"/>
                    <a:pt x="3103957" y="790013"/>
                    <a:pt x="3109577" y="791519"/>
                  </a:cubicBezTo>
                  <a:lnTo>
                    <a:pt x="3180806" y="810604"/>
                  </a:lnTo>
                  <a:cubicBezTo>
                    <a:pt x="3192046" y="813615"/>
                    <a:pt x="3201000" y="820898"/>
                    <a:pt x="3206393" y="830237"/>
                  </a:cubicBezTo>
                  <a:lnTo>
                    <a:pt x="3209715" y="855479"/>
                  </a:lnTo>
                  <a:lnTo>
                    <a:pt x="3048816" y="855478"/>
                  </a:lnTo>
                  <a:lnTo>
                    <a:pt x="3057970" y="821314"/>
                  </a:lnTo>
                  <a:cubicBezTo>
                    <a:pt x="3062487" y="804455"/>
                    <a:pt x="3076613" y="792736"/>
                    <a:pt x="3092877" y="790472"/>
                  </a:cubicBezTo>
                  <a:close/>
                  <a:moveTo>
                    <a:pt x="2082000" y="789958"/>
                  </a:moveTo>
                  <a:cubicBezTo>
                    <a:pt x="2087946" y="789131"/>
                    <a:pt x="2094152" y="789454"/>
                    <a:pt x="2100316" y="791106"/>
                  </a:cubicBezTo>
                  <a:lnTo>
                    <a:pt x="2239214" y="828324"/>
                  </a:lnTo>
                  <a:cubicBezTo>
                    <a:pt x="2251541" y="831627"/>
                    <a:pt x="2261363" y="839614"/>
                    <a:pt x="2267276" y="849856"/>
                  </a:cubicBezTo>
                  <a:lnTo>
                    <a:pt x="2268016" y="855478"/>
                  </a:lnTo>
                  <a:lnTo>
                    <a:pt x="2035222" y="855479"/>
                  </a:lnTo>
                  <a:lnTo>
                    <a:pt x="2043714" y="823785"/>
                  </a:lnTo>
                  <a:cubicBezTo>
                    <a:pt x="2048669" y="805294"/>
                    <a:pt x="2064161" y="792442"/>
                    <a:pt x="2082000" y="789958"/>
                  </a:cubicBezTo>
                  <a:close/>
                  <a:moveTo>
                    <a:pt x="804555" y="762953"/>
                  </a:moveTo>
                  <a:cubicBezTo>
                    <a:pt x="809483" y="762268"/>
                    <a:pt x="814625" y="762536"/>
                    <a:pt x="819731" y="763904"/>
                  </a:cubicBezTo>
                  <a:lnTo>
                    <a:pt x="875217" y="778772"/>
                  </a:lnTo>
                  <a:cubicBezTo>
                    <a:pt x="895644" y="784245"/>
                    <a:pt x="907767" y="805242"/>
                    <a:pt x="902294" y="825671"/>
                  </a:cubicBezTo>
                  <a:lnTo>
                    <a:pt x="894307" y="855478"/>
                  </a:lnTo>
                  <a:lnTo>
                    <a:pt x="755550" y="855478"/>
                  </a:lnTo>
                  <a:lnTo>
                    <a:pt x="772832" y="790982"/>
                  </a:lnTo>
                  <a:cubicBezTo>
                    <a:pt x="776938" y="775660"/>
                    <a:pt x="789775" y="765011"/>
                    <a:pt x="804555" y="762953"/>
                  </a:cubicBezTo>
                  <a:close/>
                  <a:moveTo>
                    <a:pt x="1896597" y="749953"/>
                  </a:moveTo>
                  <a:cubicBezTo>
                    <a:pt x="1901660" y="749248"/>
                    <a:pt x="1906946" y="749523"/>
                    <a:pt x="1912195" y="750929"/>
                  </a:cubicBezTo>
                  <a:lnTo>
                    <a:pt x="1969218" y="766209"/>
                  </a:lnTo>
                  <a:cubicBezTo>
                    <a:pt x="1990212" y="771834"/>
                    <a:pt x="2002671" y="793415"/>
                    <a:pt x="1997046" y="814409"/>
                  </a:cubicBezTo>
                  <a:lnTo>
                    <a:pt x="1986041" y="855479"/>
                  </a:lnTo>
                  <a:lnTo>
                    <a:pt x="1850676" y="855479"/>
                  </a:lnTo>
                  <a:lnTo>
                    <a:pt x="1848292" y="837365"/>
                  </a:lnTo>
                  <a:lnTo>
                    <a:pt x="1863995" y="778759"/>
                  </a:lnTo>
                  <a:cubicBezTo>
                    <a:pt x="1868214" y="763012"/>
                    <a:pt x="1881407" y="752068"/>
                    <a:pt x="1896597" y="749953"/>
                  </a:cubicBezTo>
                  <a:close/>
                  <a:moveTo>
                    <a:pt x="2368824" y="730998"/>
                  </a:moveTo>
                  <a:cubicBezTo>
                    <a:pt x="2376376" y="729946"/>
                    <a:pt x="2384261" y="730358"/>
                    <a:pt x="2392090" y="732456"/>
                  </a:cubicBezTo>
                  <a:lnTo>
                    <a:pt x="2491326" y="759046"/>
                  </a:lnTo>
                  <a:cubicBezTo>
                    <a:pt x="2522643" y="767437"/>
                    <a:pt x="2541228" y="799627"/>
                    <a:pt x="2532837" y="830945"/>
                  </a:cubicBezTo>
                  <a:lnTo>
                    <a:pt x="2526263" y="855479"/>
                  </a:lnTo>
                  <a:lnTo>
                    <a:pt x="2298350" y="855478"/>
                  </a:lnTo>
                  <a:lnTo>
                    <a:pt x="2320191" y="773966"/>
                  </a:lnTo>
                  <a:cubicBezTo>
                    <a:pt x="2326485" y="750478"/>
                    <a:pt x="2346165" y="734153"/>
                    <a:pt x="2368824" y="730998"/>
                  </a:cubicBezTo>
                  <a:close/>
                  <a:moveTo>
                    <a:pt x="1397242" y="706049"/>
                  </a:moveTo>
                  <a:cubicBezTo>
                    <a:pt x="1404796" y="704998"/>
                    <a:pt x="1412680" y="705410"/>
                    <a:pt x="1420509" y="707507"/>
                  </a:cubicBezTo>
                  <a:lnTo>
                    <a:pt x="1519745" y="734098"/>
                  </a:lnTo>
                  <a:cubicBezTo>
                    <a:pt x="1551062" y="742489"/>
                    <a:pt x="1569647" y="774679"/>
                    <a:pt x="1561256" y="805996"/>
                  </a:cubicBezTo>
                  <a:lnTo>
                    <a:pt x="1547997" y="855479"/>
                  </a:lnTo>
                  <a:lnTo>
                    <a:pt x="1328637" y="855479"/>
                  </a:lnTo>
                  <a:lnTo>
                    <a:pt x="1325819" y="834078"/>
                  </a:lnTo>
                  <a:lnTo>
                    <a:pt x="1348610" y="749018"/>
                  </a:lnTo>
                  <a:cubicBezTo>
                    <a:pt x="1354904" y="725530"/>
                    <a:pt x="1374584" y="709204"/>
                    <a:pt x="1397242" y="706049"/>
                  </a:cubicBezTo>
                  <a:close/>
                  <a:moveTo>
                    <a:pt x="646783" y="700579"/>
                  </a:moveTo>
                  <a:cubicBezTo>
                    <a:pt x="651709" y="699893"/>
                    <a:pt x="656852" y="700161"/>
                    <a:pt x="661960" y="701530"/>
                  </a:cubicBezTo>
                  <a:lnTo>
                    <a:pt x="717445" y="716397"/>
                  </a:lnTo>
                  <a:cubicBezTo>
                    <a:pt x="737873" y="721872"/>
                    <a:pt x="749996" y="742868"/>
                    <a:pt x="744522" y="763296"/>
                  </a:cubicBezTo>
                  <a:lnTo>
                    <a:pt x="719822" y="855478"/>
                  </a:lnTo>
                  <a:lnTo>
                    <a:pt x="591747" y="855479"/>
                  </a:lnTo>
                  <a:lnTo>
                    <a:pt x="588228" y="828749"/>
                  </a:lnTo>
                  <a:lnTo>
                    <a:pt x="615061" y="728607"/>
                  </a:lnTo>
                  <a:cubicBezTo>
                    <a:pt x="619166" y="713287"/>
                    <a:pt x="632003" y="702637"/>
                    <a:pt x="646783" y="700579"/>
                  </a:cubicBezTo>
                  <a:close/>
                  <a:moveTo>
                    <a:pt x="3112923" y="693413"/>
                  </a:moveTo>
                  <a:lnTo>
                    <a:pt x="3221087" y="722395"/>
                  </a:lnTo>
                  <a:cubicBezTo>
                    <a:pt x="3232065" y="725337"/>
                    <a:pt x="3238579" y="736621"/>
                    <a:pt x="3235638" y="747597"/>
                  </a:cubicBezTo>
                  <a:lnTo>
                    <a:pt x="3227649" y="777413"/>
                  </a:lnTo>
                  <a:cubicBezTo>
                    <a:pt x="3224708" y="788389"/>
                    <a:pt x="3213424" y="794904"/>
                    <a:pt x="3202447" y="791962"/>
                  </a:cubicBezTo>
                  <a:lnTo>
                    <a:pt x="3094282" y="762980"/>
                  </a:lnTo>
                  <a:cubicBezTo>
                    <a:pt x="3083306" y="760038"/>
                    <a:pt x="3076791" y="748755"/>
                    <a:pt x="3079732" y="737778"/>
                  </a:cubicBezTo>
                  <a:lnTo>
                    <a:pt x="3087721" y="707963"/>
                  </a:lnTo>
                  <a:cubicBezTo>
                    <a:pt x="3090662" y="696985"/>
                    <a:pt x="3101946" y="690472"/>
                    <a:pt x="3112923" y="693413"/>
                  </a:cubicBezTo>
                  <a:close/>
                  <a:moveTo>
                    <a:pt x="260910" y="688312"/>
                  </a:moveTo>
                  <a:cubicBezTo>
                    <a:pt x="265975" y="687607"/>
                    <a:pt x="271259" y="687883"/>
                    <a:pt x="276507" y="689289"/>
                  </a:cubicBezTo>
                  <a:lnTo>
                    <a:pt x="333530" y="704568"/>
                  </a:lnTo>
                  <a:cubicBezTo>
                    <a:pt x="354524" y="710194"/>
                    <a:pt x="366984" y="731774"/>
                    <a:pt x="361359" y="752768"/>
                  </a:cubicBezTo>
                  <a:lnTo>
                    <a:pt x="345654" y="811375"/>
                  </a:lnTo>
                  <a:cubicBezTo>
                    <a:pt x="340030" y="832369"/>
                    <a:pt x="318449" y="844828"/>
                    <a:pt x="297454" y="839203"/>
                  </a:cubicBezTo>
                  <a:lnTo>
                    <a:pt x="240433" y="823924"/>
                  </a:lnTo>
                  <a:cubicBezTo>
                    <a:pt x="219438" y="818298"/>
                    <a:pt x="206980" y="796718"/>
                    <a:pt x="212604" y="775724"/>
                  </a:cubicBezTo>
                  <a:lnTo>
                    <a:pt x="228307" y="717117"/>
                  </a:lnTo>
                  <a:cubicBezTo>
                    <a:pt x="232526" y="701372"/>
                    <a:pt x="245720" y="690427"/>
                    <a:pt x="260910" y="688312"/>
                  </a:cubicBezTo>
                  <a:close/>
                  <a:moveTo>
                    <a:pt x="2882501" y="679632"/>
                  </a:moveTo>
                  <a:cubicBezTo>
                    <a:pt x="2890054" y="678580"/>
                    <a:pt x="2897937" y="678992"/>
                    <a:pt x="2905766" y="681089"/>
                  </a:cubicBezTo>
                  <a:lnTo>
                    <a:pt x="3005003" y="707679"/>
                  </a:lnTo>
                  <a:cubicBezTo>
                    <a:pt x="3036320" y="716071"/>
                    <a:pt x="3054905" y="748261"/>
                    <a:pt x="3046513" y="779579"/>
                  </a:cubicBezTo>
                  <a:lnTo>
                    <a:pt x="3026176" y="855479"/>
                  </a:lnTo>
                  <a:lnTo>
                    <a:pt x="2819786" y="855479"/>
                  </a:lnTo>
                  <a:lnTo>
                    <a:pt x="2816941" y="852207"/>
                  </a:lnTo>
                  <a:cubicBezTo>
                    <a:pt x="2809429" y="839196"/>
                    <a:pt x="2806880" y="823319"/>
                    <a:pt x="2811076" y="807660"/>
                  </a:cubicBezTo>
                  <a:lnTo>
                    <a:pt x="2833868" y="722600"/>
                  </a:lnTo>
                  <a:cubicBezTo>
                    <a:pt x="2840161" y="699112"/>
                    <a:pt x="2859842" y="682787"/>
                    <a:pt x="2882501" y="679632"/>
                  </a:cubicBezTo>
                  <a:close/>
                  <a:moveTo>
                    <a:pt x="3333801" y="675961"/>
                  </a:moveTo>
                  <a:lnTo>
                    <a:pt x="3340431" y="676376"/>
                  </a:lnTo>
                  <a:lnTo>
                    <a:pt x="3394273" y="855479"/>
                  </a:lnTo>
                  <a:lnTo>
                    <a:pt x="3274279" y="855478"/>
                  </a:lnTo>
                  <a:lnTo>
                    <a:pt x="3268241" y="848536"/>
                  </a:lnTo>
                  <a:cubicBezTo>
                    <a:pt x="3260730" y="835525"/>
                    <a:pt x="3258181" y="819648"/>
                    <a:pt x="3262377" y="803989"/>
                  </a:cubicBezTo>
                  <a:lnTo>
                    <a:pt x="3285168" y="718930"/>
                  </a:lnTo>
                  <a:cubicBezTo>
                    <a:pt x="3291462" y="695442"/>
                    <a:pt x="3311142" y="679115"/>
                    <a:pt x="3333801" y="675961"/>
                  </a:cubicBezTo>
                  <a:close/>
                  <a:moveTo>
                    <a:pt x="2220535" y="657494"/>
                  </a:moveTo>
                  <a:cubicBezTo>
                    <a:pt x="2224905" y="656887"/>
                    <a:pt x="2229466" y="657124"/>
                    <a:pt x="2233995" y="658338"/>
                  </a:cubicBezTo>
                  <a:lnTo>
                    <a:pt x="2291408" y="673721"/>
                  </a:lnTo>
                  <a:cubicBezTo>
                    <a:pt x="2309526" y="678576"/>
                    <a:pt x="2320278" y="697201"/>
                    <a:pt x="2315424" y="715319"/>
                  </a:cubicBezTo>
                  <a:lnTo>
                    <a:pt x="2302238" y="764530"/>
                  </a:lnTo>
                  <a:cubicBezTo>
                    <a:pt x="2297383" y="782647"/>
                    <a:pt x="2278758" y="793400"/>
                    <a:pt x="2260641" y="788546"/>
                  </a:cubicBezTo>
                  <a:lnTo>
                    <a:pt x="2203228" y="773162"/>
                  </a:lnTo>
                  <a:cubicBezTo>
                    <a:pt x="2185110" y="768307"/>
                    <a:pt x="2174358" y="749683"/>
                    <a:pt x="2179213" y="731565"/>
                  </a:cubicBezTo>
                  <a:lnTo>
                    <a:pt x="2192399" y="682354"/>
                  </a:lnTo>
                  <a:cubicBezTo>
                    <a:pt x="2196040" y="668765"/>
                    <a:pt x="2207425" y="659320"/>
                    <a:pt x="2220535" y="657494"/>
                  </a:cubicBezTo>
                  <a:close/>
                  <a:moveTo>
                    <a:pt x="473720" y="647952"/>
                  </a:moveTo>
                  <a:cubicBezTo>
                    <a:pt x="478783" y="647247"/>
                    <a:pt x="484069" y="647523"/>
                    <a:pt x="489316" y="648929"/>
                  </a:cubicBezTo>
                  <a:lnTo>
                    <a:pt x="546336" y="664208"/>
                  </a:lnTo>
                  <a:cubicBezTo>
                    <a:pt x="567330" y="669834"/>
                    <a:pt x="579789" y="691414"/>
                    <a:pt x="574164" y="712408"/>
                  </a:cubicBezTo>
                  <a:lnTo>
                    <a:pt x="558460" y="771015"/>
                  </a:lnTo>
                  <a:cubicBezTo>
                    <a:pt x="552835" y="792009"/>
                    <a:pt x="531255" y="804468"/>
                    <a:pt x="510260" y="798843"/>
                  </a:cubicBezTo>
                  <a:lnTo>
                    <a:pt x="453241" y="783564"/>
                  </a:lnTo>
                  <a:cubicBezTo>
                    <a:pt x="432247" y="777938"/>
                    <a:pt x="419788" y="756358"/>
                    <a:pt x="425413" y="735364"/>
                  </a:cubicBezTo>
                  <a:lnTo>
                    <a:pt x="441115" y="676758"/>
                  </a:lnTo>
                  <a:cubicBezTo>
                    <a:pt x="445336" y="661012"/>
                    <a:pt x="458530" y="650067"/>
                    <a:pt x="473720" y="647952"/>
                  </a:cubicBezTo>
                  <a:close/>
                  <a:moveTo>
                    <a:pt x="1682683" y="641501"/>
                  </a:moveTo>
                  <a:cubicBezTo>
                    <a:pt x="1690102" y="640468"/>
                    <a:pt x="1697847" y="640872"/>
                    <a:pt x="1705538" y="642934"/>
                  </a:cubicBezTo>
                  <a:lnTo>
                    <a:pt x="1791234" y="665895"/>
                  </a:lnTo>
                  <a:cubicBezTo>
                    <a:pt x="1821997" y="674139"/>
                    <a:pt x="1840254" y="705761"/>
                    <a:pt x="1832011" y="736525"/>
                  </a:cubicBezTo>
                  <a:lnTo>
                    <a:pt x="1809622" y="820082"/>
                  </a:lnTo>
                  <a:cubicBezTo>
                    <a:pt x="1805500" y="835465"/>
                    <a:pt x="1795534" y="847720"/>
                    <a:pt x="1782753" y="855098"/>
                  </a:cubicBezTo>
                  <a:lnTo>
                    <a:pt x="1781650" y="855479"/>
                  </a:lnTo>
                  <a:lnTo>
                    <a:pt x="1718910" y="855478"/>
                  </a:lnTo>
                  <a:lnTo>
                    <a:pt x="1653297" y="837898"/>
                  </a:lnTo>
                  <a:cubicBezTo>
                    <a:pt x="1622534" y="829654"/>
                    <a:pt x="1604277" y="798033"/>
                    <a:pt x="1612520" y="767268"/>
                  </a:cubicBezTo>
                  <a:lnTo>
                    <a:pt x="1634909" y="683712"/>
                  </a:lnTo>
                  <a:cubicBezTo>
                    <a:pt x="1641092" y="660638"/>
                    <a:pt x="1660424" y="644601"/>
                    <a:pt x="1682683" y="641501"/>
                  </a:cubicBezTo>
                  <a:close/>
                  <a:moveTo>
                    <a:pt x="103139" y="633275"/>
                  </a:moveTo>
                  <a:cubicBezTo>
                    <a:pt x="108204" y="632569"/>
                    <a:pt x="113488" y="632846"/>
                    <a:pt x="118737" y="634252"/>
                  </a:cubicBezTo>
                  <a:lnTo>
                    <a:pt x="175759" y="649532"/>
                  </a:lnTo>
                  <a:cubicBezTo>
                    <a:pt x="196753" y="655156"/>
                    <a:pt x="209212" y="676737"/>
                    <a:pt x="203587" y="697732"/>
                  </a:cubicBezTo>
                  <a:lnTo>
                    <a:pt x="187884" y="756337"/>
                  </a:lnTo>
                  <a:cubicBezTo>
                    <a:pt x="182258" y="777332"/>
                    <a:pt x="160678" y="789792"/>
                    <a:pt x="139683" y="784165"/>
                  </a:cubicBezTo>
                  <a:lnTo>
                    <a:pt x="82662" y="768887"/>
                  </a:lnTo>
                  <a:cubicBezTo>
                    <a:pt x="61666" y="763261"/>
                    <a:pt x="49207" y="741681"/>
                    <a:pt x="54833" y="720686"/>
                  </a:cubicBezTo>
                  <a:lnTo>
                    <a:pt x="70535" y="662080"/>
                  </a:lnTo>
                  <a:cubicBezTo>
                    <a:pt x="74755" y="646334"/>
                    <a:pt x="87950" y="635389"/>
                    <a:pt x="103139" y="633275"/>
                  </a:cubicBezTo>
                  <a:close/>
                  <a:moveTo>
                    <a:pt x="1158751" y="632666"/>
                  </a:moveTo>
                  <a:cubicBezTo>
                    <a:pt x="1166303" y="631615"/>
                    <a:pt x="1174187" y="632027"/>
                    <a:pt x="1182016" y="634125"/>
                  </a:cubicBezTo>
                  <a:lnTo>
                    <a:pt x="1281253" y="660715"/>
                  </a:lnTo>
                  <a:cubicBezTo>
                    <a:pt x="1312570" y="669106"/>
                    <a:pt x="1331155" y="701296"/>
                    <a:pt x="1322763" y="732613"/>
                  </a:cubicBezTo>
                  <a:lnTo>
                    <a:pt x="1299971" y="817674"/>
                  </a:lnTo>
                  <a:cubicBezTo>
                    <a:pt x="1295776" y="833333"/>
                    <a:pt x="1285631" y="845808"/>
                    <a:pt x="1272620" y="853319"/>
                  </a:cubicBezTo>
                  <a:lnTo>
                    <a:pt x="1266346" y="855479"/>
                  </a:lnTo>
                  <a:lnTo>
                    <a:pt x="1214244" y="855479"/>
                  </a:lnTo>
                  <a:lnTo>
                    <a:pt x="1128836" y="832594"/>
                  </a:lnTo>
                  <a:cubicBezTo>
                    <a:pt x="1097519" y="824203"/>
                    <a:pt x="1078934" y="792013"/>
                    <a:pt x="1087326" y="760695"/>
                  </a:cubicBezTo>
                  <a:lnTo>
                    <a:pt x="1110118" y="675635"/>
                  </a:lnTo>
                  <a:cubicBezTo>
                    <a:pt x="1116411" y="652148"/>
                    <a:pt x="1136091" y="635822"/>
                    <a:pt x="1158751" y="632666"/>
                  </a:cubicBezTo>
                  <a:close/>
                  <a:moveTo>
                    <a:pt x="2633000" y="624594"/>
                  </a:moveTo>
                  <a:cubicBezTo>
                    <a:pt x="2640553" y="623542"/>
                    <a:pt x="2648437" y="623955"/>
                    <a:pt x="2656266" y="626052"/>
                  </a:cubicBezTo>
                  <a:lnTo>
                    <a:pt x="2755502" y="652643"/>
                  </a:lnTo>
                  <a:cubicBezTo>
                    <a:pt x="2786819" y="661033"/>
                    <a:pt x="2805404" y="693223"/>
                    <a:pt x="2797013" y="724540"/>
                  </a:cubicBezTo>
                  <a:lnTo>
                    <a:pt x="2774221" y="809601"/>
                  </a:lnTo>
                  <a:cubicBezTo>
                    <a:pt x="2765830" y="840918"/>
                    <a:pt x="2733640" y="859503"/>
                    <a:pt x="2702322" y="851111"/>
                  </a:cubicBezTo>
                  <a:lnTo>
                    <a:pt x="2603086" y="824521"/>
                  </a:lnTo>
                  <a:cubicBezTo>
                    <a:pt x="2571769" y="816130"/>
                    <a:pt x="2553185" y="783940"/>
                    <a:pt x="2561575" y="752622"/>
                  </a:cubicBezTo>
                  <a:lnTo>
                    <a:pt x="2584367" y="667563"/>
                  </a:lnTo>
                  <a:cubicBezTo>
                    <a:pt x="2590661" y="644075"/>
                    <a:pt x="2610341" y="627749"/>
                    <a:pt x="2633000" y="624594"/>
                  </a:cubicBezTo>
                  <a:close/>
                  <a:moveTo>
                    <a:pt x="1418526" y="591411"/>
                  </a:moveTo>
                  <a:lnTo>
                    <a:pt x="1526690" y="620395"/>
                  </a:lnTo>
                  <a:cubicBezTo>
                    <a:pt x="1537668" y="623335"/>
                    <a:pt x="1544182" y="634619"/>
                    <a:pt x="1541241" y="645596"/>
                  </a:cubicBezTo>
                  <a:lnTo>
                    <a:pt x="1533252" y="675411"/>
                  </a:lnTo>
                  <a:cubicBezTo>
                    <a:pt x="1530310" y="686388"/>
                    <a:pt x="1519028" y="692902"/>
                    <a:pt x="1508050" y="689961"/>
                  </a:cubicBezTo>
                  <a:lnTo>
                    <a:pt x="1399886" y="660978"/>
                  </a:lnTo>
                  <a:cubicBezTo>
                    <a:pt x="1388909" y="658037"/>
                    <a:pt x="1382394" y="646755"/>
                    <a:pt x="1385336" y="635777"/>
                  </a:cubicBezTo>
                  <a:lnTo>
                    <a:pt x="1393324" y="605962"/>
                  </a:lnTo>
                  <a:cubicBezTo>
                    <a:pt x="1396266" y="594985"/>
                    <a:pt x="1407549" y="588471"/>
                    <a:pt x="1418526" y="591411"/>
                  </a:cubicBezTo>
                  <a:close/>
                  <a:moveTo>
                    <a:pt x="2465309" y="584843"/>
                  </a:moveTo>
                  <a:cubicBezTo>
                    <a:pt x="2470373" y="584137"/>
                    <a:pt x="2475658" y="584414"/>
                    <a:pt x="2480906" y="585820"/>
                  </a:cubicBezTo>
                  <a:lnTo>
                    <a:pt x="2537929" y="601099"/>
                  </a:lnTo>
                  <a:cubicBezTo>
                    <a:pt x="2558923" y="606725"/>
                    <a:pt x="2571382" y="628306"/>
                    <a:pt x="2565758" y="649299"/>
                  </a:cubicBezTo>
                  <a:lnTo>
                    <a:pt x="2550054" y="707905"/>
                  </a:lnTo>
                  <a:cubicBezTo>
                    <a:pt x="2544429" y="728900"/>
                    <a:pt x="2522849" y="741359"/>
                    <a:pt x="2501853" y="735734"/>
                  </a:cubicBezTo>
                  <a:lnTo>
                    <a:pt x="2444831" y="720455"/>
                  </a:lnTo>
                  <a:cubicBezTo>
                    <a:pt x="2423837" y="714829"/>
                    <a:pt x="2411378" y="693248"/>
                    <a:pt x="2417003" y="672255"/>
                  </a:cubicBezTo>
                  <a:lnTo>
                    <a:pt x="2432706" y="613649"/>
                  </a:lnTo>
                  <a:cubicBezTo>
                    <a:pt x="2436925" y="597903"/>
                    <a:pt x="2450119" y="586958"/>
                    <a:pt x="2465309" y="584843"/>
                  </a:cubicBezTo>
                  <a:close/>
                  <a:moveTo>
                    <a:pt x="931265" y="566622"/>
                  </a:moveTo>
                  <a:cubicBezTo>
                    <a:pt x="938818" y="565571"/>
                    <a:pt x="946703" y="565983"/>
                    <a:pt x="954531" y="568081"/>
                  </a:cubicBezTo>
                  <a:lnTo>
                    <a:pt x="1053768" y="594671"/>
                  </a:lnTo>
                  <a:cubicBezTo>
                    <a:pt x="1085085" y="603062"/>
                    <a:pt x="1103670" y="635252"/>
                    <a:pt x="1095278" y="666570"/>
                  </a:cubicBezTo>
                  <a:lnTo>
                    <a:pt x="1072486" y="751630"/>
                  </a:lnTo>
                  <a:cubicBezTo>
                    <a:pt x="1064095" y="782947"/>
                    <a:pt x="1031905" y="801531"/>
                    <a:pt x="1000588" y="793140"/>
                  </a:cubicBezTo>
                  <a:lnTo>
                    <a:pt x="901352" y="766550"/>
                  </a:lnTo>
                  <a:cubicBezTo>
                    <a:pt x="870034" y="758159"/>
                    <a:pt x="851450" y="725969"/>
                    <a:pt x="859841" y="694652"/>
                  </a:cubicBezTo>
                  <a:lnTo>
                    <a:pt x="882632" y="609591"/>
                  </a:lnTo>
                  <a:cubicBezTo>
                    <a:pt x="888926" y="586104"/>
                    <a:pt x="908606" y="569777"/>
                    <a:pt x="931265" y="566622"/>
                  </a:cubicBezTo>
                  <a:close/>
                  <a:moveTo>
                    <a:pt x="741560" y="541548"/>
                  </a:moveTo>
                  <a:cubicBezTo>
                    <a:pt x="746623" y="540842"/>
                    <a:pt x="751909" y="541118"/>
                    <a:pt x="757156" y="542525"/>
                  </a:cubicBezTo>
                  <a:lnTo>
                    <a:pt x="814179" y="557804"/>
                  </a:lnTo>
                  <a:cubicBezTo>
                    <a:pt x="835174" y="563429"/>
                    <a:pt x="847633" y="585010"/>
                    <a:pt x="842008" y="606005"/>
                  </a:cubicBezTo>
                  <a:lnTo>
                    <a:pt x="826304" y="664610"/>
                  </a:lnTo>
                  <a:cubicBezTo>
                    <a:pt x="820679" y="685605"/>
                    <a:pt x="799099" y="698064"/>
                    <a:pt x="778105" y="692439"/>
                  </a:cubicBezTo>
                  <a:lnTo>
                    <a:pt x="721082" y="677159"/>
                  </a:lnTo>
                  <a:cubicBezTo>
                    <a:pt x="700087" y="671534"/>
                    <a:pt x="687628" y="649954"/>
                    <a:pt x="693253" y="628959"/>
                  </a:cubicBezTo>
                  <a:lnTo>
                    <a:pt x="708957" y="570353"/>
                  </a:lnTo>
                  <a:cubicBezTo>
                    <a:pt x="713176" y="554606"/>
                    <a:pt x="726369" y="543663"/>
                    <a:pt x="741560" y="541548"/>
                  </a:cubicBezTo>
                  <a:close/>
                  <a:moveTo>
                    <a:pt x="2017120" y="535559"/>
                  </a:moveTo>
                  <a:cubicBezTo>
                    <a:pt x="2024674" y="534508"/>
                    <a:pt x="2032558" y="534920"/>
                    <a:pt x="2040387" y="537017"/>
                  </a:cubicBezTo>
                  <a:lnTo>
                    <a:pt x="2139623" y="563608"/>
                  </a:lnTo>
                  <a:cubicBezTo>
                    <a:pt x="2170941" y="571998"/>
                    <a:pt x="2189526" y="604188"/>
                    <a:pt x="2181134" y="635505"/>
                  </a:cubicBezTo>
                  <a:lnTo>
                    <a:pt x="2158343" y="720565"/>
                  </a:lnTo>
                  <a:cubicBezTo>
                    <a:pt x="2149951" y="751883"/>
                    <a:pt x="2117761" y="770468"/>
                    <a:pt x="2086444" y="762076"/>
                  </a:cubicBezTo>
                  <a:lnTo>
                    <a:pt x="1987207" y="735486"/>
                  </a:lnTo>
                  <a:cubicBezTo>
                    <a:pt x="1955890" y="727095"/>
                    <a:pt x="1937305" y="694905"/>
                    <a:pt x="1945696" y="663587"/>
                  </a:cubicBezTo>
                  <a:lnTo>
                    <a:pt x="1968488" y="578527"/>
                  </a:lnTo>
                  <a:cubicBezTo>
                    <a:pt x="1974782" y="555039"/>
                    <a:pt x="1994462" y="538714"/>
                    <a:pt x="2017120" y="535559"/>
                  </a:cubicBezTo>
                  <a:close/>
                  <a:moveTo>
                    <a:pt x="2747832" y="493115"/>
                  </a:moveTo>
                  <a:cubicBezTo>
                    <a:pt x="2752895" y="492411"/>
                    <a:pt x="2758180" y="492686"/>
                    <a:pt x="2763429" y="494093"/>
                  </a:cubicBezTo>
                  <a:lnTo>
                    <a:pt x="2820451" y="509372"/>
                  </a:lnTo>
                  <a:cubicBezTo>
                    <a:pt x="2841446" y="514997"/>
                    <a:pt x="2853905" y="536577"/>
                    <a:pt x="2848279" y="557572"/>
                  </a:cubicBezTo>
                  <a:lnTo>
                    <a:pt x="2832576" y="616178"/>
                  </a:lnTo>
                  <a:cubicBezTo>
                    <a:pt x="2826950" y="637173"/>
                    <a:pt x="2805370" y="649632"/>
                    <a:pt x="2784376" y="644006"/>
                  </a:cubicBezTo>
                  <a:lnTo>
                    <a:pt x="2727353" y="628727"/>
                  </a:lnTo>
                  <a:cubicBezTo>
                    <a:pt x="2706359" y="623102"/>
                    <a:pt x="2693900" y="601522"/>
                    <a:pt x="2699525" y="580527"/>
                  </a:cubicBezTo>
                  <a:lnTo>
                    <a:pt x="2715229" y="521921"/>
                  </a:lnTo>
                  <a:cubicBezTo>
                    <a:pt x="2719447" y="506175"/>
                    <a:pt x="2732641" y="495230"/>
                    <a:pt x="2747832" y="493115"/>
                  </a:cubicBezTo>
                  <a:close/>
                  <a:moveTo>
                    <a:pt x="2942914" y="487036"/>
                  </a:moveTo>
                  <a:cubicBezTo>
                    <a:pt x="2947840" y="486349"/>
                    <a:pt x="2952982" y="486618"/>
                    <a:pt x="2958090" y="487987"/>
                  </a:cubicBezTo>
                  <a:lnTo>
                    <a:pt x="3013575" y="502854"/>
                  </a:lnTo>
                  <a:cubicBezTo>
                    <a:pt x="3034003" y="508328"/>
                    <a:pt x="3046126" y="529325"/>
                    <a:pt x="3040652" y="549753"/>
                  </a:cubicBezTo>
                  <a:lnTo>
                    <a:pt x="3013819" y="649894"/>
                  </a:lnTo>
                  <a:cubicBezTo>
                    <a:pt x="3008346" y="670322"/>
                    <a:pt x="2987349" y="682444"/>
                    <a:pt x="2966920" y="676971"/>
                  </a:cubicBezTo>
                  <a:lnTo>
                    <a:pt x="2911435" y="662104"/>
                  </a:lnTo>
                  <a:cubicBezTo>
                    <a:pt x="2891007" y="656630"/>
                    <a:pt x="2878885" y="635633"/>
                    <a:pt x="2884358" y="615205"/>
                  </a:cubicBezTo>
                  <a:lnTo>
                    <a:pt x="2911191" y="515064"/>
                  </a:lnTo>
                  <a:cubicBezTo>
                    <a:pt x="2915296" y="499743"/>
                    <a:pt x="2928134" y="489093"/>
                    <a:pt x="2942914" y="487036"/>
                  </a:cubicBezTo>
                  <a:close/>
                  <a:moveTo>
                    <a:pt x="1255385" y="479331"/>
                  </a:moveTo>
                  <a:cubicBezTo>
                    <a:pt x="1260806" y="478577"/>
                    <a:pt x="1266465" y="478872"/>
                    <a:pt x="1272085" y="480378"/>
                  </a:cubicBezTo>
                  <a:lnTo>
                    <a:pt x="1343314" y="499464"/>
                  </a:lnTo>
                  <a:cubicBezTo>
                    <a:pt x="1365793" y="505487"/>
                    <a:pt x="1379133" y="528592"/>
                    <a:pt x="1373109" y="551071"/>
                  </a:cubicBezTo>
                  <a:lnTo>
                    <a:pt x="1356750" y="612125"/>
                  </a:lnTo>
                  <a:cubicBezTo>
                    <a:pt x="1350727" y="634604"/>
                    <a:pt x="1327622" y="647944"/>
                    <a:pt x="1305143" y="641921"/>
                  </a:cubicBezTo>
                  <a:lnTo>
                    <a:pt x="1233914" y="622835"/>
                  </a:lnTo>
                  <a:cubicBezTo>
                    <a:pt x="1211435" y="616812"/>
                    <a:pt x="1198095" y="593707"/>
                    <a:pt x="1204118" y="571228"/>
                  </a:cubicBezTo>
                  <a:lnTo>
                    <a:pt x="1220478" y="510174"/>
                  </a:lnTo>
                  <a:cubicBezTo>
                    <a:pt x="1224995" y="493314"/>
                    <a:pt x="1239120" y="481596"/>
                    <a:pt x="1255385" y="479331"/>
                  </a:cubicBezTo>
                  <a:close/>
                  <a:moveTo>
                    <a:pt x="244512" y="478819"/>
                  </a:moveTo>
                  <a:cubicBezTo>
                    <a:pt x="250458" y="477990"/>
                    <a:pt x="256663" y="478314"/>
                    <a:pt x="262828" y="479966"/>
                  </a:cubicBezTo>
                  <a:lnTo>
                    <a:pt x="401726" y="517184"/>
                  </a:lnTo>
                  <a:cubicBezTo>
                    <a:pt x="426380" y="523790"/>
                    <a:pt x="441011" y="549131"/>
                    <a:pt x="434404" y="573785"/>
                  </a:cubicBezTo>
                  <a:lnTo>
                    <a:pt x="416462" y="640748"/>
                  </a:lnTo>
                  <a:cubicBezTo>
                    <a:pt x="409855" y="665402"/>
                    <a:pt x="384515" y="680033"/>
                    <a:pt x="359861" y="673427"/>
                  </a:cubicBezTo>
                  <a:lnTo>
                    <a:pt x="220963" y="636210"/>
                  </a:lnTo>
                  <a:cubicBezTo>
                    <a:pt x="196308" y="629603"/>
                    <a:pt x="181677" y="604262"/>
                    <a:pt x="188283" y="579608"/>
                  </a:cubicBezTo>
                  <a:lnTo>
                    <a:pt x="206225" y="512645"/>
                  </a:lnTo>
                  <a:cubicBezTo>
                    <a:pt x="211181" y="494154"/>
                    <a:pt x="226673" y="481301"/>
                    <a:pt x="244512" y="478819"/>
                  </a:cubicBezTo>
                  <a:close/>
                  <a:moveTo>
                    <a:pt x="3132000" y="463153"/>
                  </a:moveTo>
                  <a:cubicBezTo>
                    <a:pt x="3139554" y="462101"/>
                    <a:pt x="3147437" y="462513"/>
                    <a:pt x="3155267" y="464611"/>
                  </a:cubicBezTo>
                  <a:lnTo>
                    <a:pt x="3254502" y="491201"/>
                  </a:lnTo>
                  <a:cubicBezTo>
                    <a:pt x="3285820" y="499593"/>
                    <a:pt x="3304405" y="531783"/>
                    <a:pt x="3296014" y="563100"/>
                  </a:cubicBezTo>
                  <a:lnTo>
                    <a:pt x="3273222" y="648160"/>
                  </a:lnTo>
                  <a:cubicBezTo>
                    <a:pt x="3264830" y="679477"/>
                    <a:pt x="3232641" y="698062"/>
                    <a:pt x="3201322" y="689670"/>
                  </a:cubicBezTo>
                  <a:lnTo>
                    <a:pt x="3102087" y="663080"/>
                  </a:lnTo>
                  <a:cubicBezTo>
                    <a:pt x="3070770" y="654689"/>
                    <a:pt x="3052184" y="622498"/>
                    <a:pt x="3060575" y="591181"/>
                  </a:cubicBezTo>
                  <a:lnTo>
                    <a:pt x="3083368" y="506122"/>
                  </a:lnTo>
                  <a:cubicBezTo>
                    <a:pt x="3089662" y="482634"/>
                    <a:pt x="3109341" y="466308"/>
                    <a:pt x="3132000" y="463153"/>
                  </a:cubicBezTo>
                  <a:close/>
                  <a:moveTo>
                    <a:pt x="121218" y="452253"/>
                  </a:moveTo>
                  <a:lnTo>
                    <a:pt x="131730" y="455069"/>
                  </a:lnTo>
                  <a:cubicBezTo>
                    <a:pt x="152724" y="460695"/>
                    <a:pt x="165184" y="482275"/>
                    <a:pt x="159558" y="503269"/>
                  </a:cubicBezTo>
                  <a:lnTo>
                    <a:pt x="143854" y="561874"/>
                  </a:lnTo>
                  <a:cubicBezTo>
                    <a:pt x="138229" y="582869"/>
                    <a:pt x="116649" y="595328"/>
                    <a:pt x="95655" y="589703"/>
                  </a:cubicBezTo>
                  <a:lnTo>
                    <a:pt x="81073" y="585796"/>
                  </a:lnTo>
                  <a:close/>
                  <a:moveTo>
                    <a:pt x="1767072" y="425024"/>
                  </a:moveTo>
                  <a:cubicBezTo>
                    <a:pt x="1774491" y="423990"/>
                    <a:pt x="1782236" y="424395"/>
                    <a:pt x="1789927" y="426456"/>
                  </a:cubicBezTo>
                  <a:lnTo>
                    <a:pt x="1875623" y="449418"/>
                  </a:lnTo>
                  <a:cubicBezTo>
                    <a:pt x="1906387" y="457662"/>
                    <a:pt x="1924643" y="489283"/>
                    <a:pt x="1916400" y="520047"/>
                  </a:cubicBezTo>
                  <a:lnTo>
                    <a:pt x="1894011" y="603605"/>
                  </a:lnTo>
                  <a:cubicBezTo>
                    <a:pt x="1885768" y="634369"/>
                    <a:pt x="1854146" y="652626"/>
                    <a:pt x="1823382" y="644383"/>
                  </a:cubicBezTo>
                  <a:lnTo>
                    <a:pt x="1737686" y="621421"/>
                  </a:lnTo>
                  <a:cubicBezTo>
                    <a:pt x="1706923" y="613177"/>
                    <a:pt x="1688666" y="581556"/>
                    <a:pt x="1696909" y="550791"/>
                  </a:cubicBezTo>
                  <a:lnTo>
                    <a:pt x="1719298" y="467234"/>
                  </a:lnTo>
                  <a:cubicBezTo>
                    <a:pt x="1725481" y="444161"/>
                    <a:pt x="1744813" y="428124"/>
                    <a:pt x="1767072" y="425024"/>
                  </a:cubicBezTo>
                  <a:close/>
                  <a:moveTo>
                    <a:pt x="531331" y="419857"/>
                  </a:moveTo>
                  <a:cubicBezTo>
                    <a:pt x="538885" y="418806"/>
                    <a:pt x="546768" y="419218"/>
                    <a:pt x="554597" y="421316"/>
                  </a:cubicBezTo>
                  <a:lnTo>
                    <a:pt x="653834" y="447907"/>
                  </a:lnTo>
                  <a:cubicBezTo>
                    <a:pt x="685151" y="456297"/>
                    <a:pt x="703736" y="488487"/>
                    <a:pt x="695345" y="519804"/>
                  </a:cubicBezTo>
                  <a:lnTo>
                    <a:pt x="672553" y="604864"/>
                  </a:lnTo>
                  <a:cubicBezTo>
                    <a:pt x="664161" y="636182"/>
                    <a:pt x="631971" y="654767"/>
                    <a:pt x="600654" y="646374"/>
                  </a:cubicBezTo>
                  <a:lnTo>
                    <a:pt x="501418" y="619784"/>
                  </a:lnTo>
                  <a:cubicBezTo>
                    <a:pt x="470104" y="611393"/>
                    <a:pt x="451520" y="579204"/>
                    <a:pt x="459911" y="547887"/>
                  </a:cubicBezTo>
                  <a:lnTo>
                    <a:pt x="482702" y="462826"/>
                  </a:lnTo>
                  <a:cubicBezTo>
                    <a:pt x="488997" y="439338"/>
                    <a:pt x="508673" y="423012"/>
                    <a:pt x="531331" y="419857"/>
                  </a:cubicBezTo>
                  <a:close/>
                  <a:moveTo>
                    <a:pt x="2269759" y="419123"/>
                  </a:moveTo>
                  <a:cubicBezTo>
                    <a:pt x="2277311" y="418072"/>
                    <a:pt x="2285196" y="418483"/>
                    <a:pt x="2293025" y="420582"/>
                  </a:cubicBezTo>
                  <a:lnTo>
                    <a:pt x="2392261" y="447173"/>
                  </a:lnTo>
                  <a:cubicBezTo>
                    <a:pt x="2423578" y="455564"/>
                    <a:pt x="2442163" y="487753"/>
                    <a:pt x="2433772" y="519070"/>
                  </a:cubicBezTo>
                  <a:lnTo>
                    <a:pt x="2410980" y="604131"/>
                  </a:lnTo>
                  <a:cubicBezTo>
                    <a:pt x="2402588" y="635448"/>
                    <a:pt x="2370399" y="654033"/>
                    <a:pt x="2339081" y="645640"/>
                  </a:cubicBezTo>
                  <a:lnTo>
                    <a:pt x="2239846" y="619050"/>
                  </a:lnTo>
                  <a:cubicBezTo>
                    <a:pt x="2208528" y="610659"/>
                    <a:pt x="2189943" y="578470"/>
                    <a:pt x="2198335" y="547153"/>
                  </a:cubicBezTo>
                  <a:lnTo>
                    <a:pt x="2221126" y="462092"/>
                  </a:lnTo>
                  <a:cubicBezTo>
                    <a:pt x="2227420" y="438604"/>
                    <a:pt x="2247100" y="422278"/>
                    <a:pt x="2269759" y="419123"/>
                  </a:cubicBezTo>
                  <a:close/>
                  <a:moveTo>
                    <a:pt x="1275431" y="382272"/>
                  </a:moveTo>
                  <a:lnTo>
                    <a:pt x="1383596" y="411255"/>
                  </a:lnTo>
                  <a:cubicBezTo>
                    <a:pt x="1394572" y="414196"/>
                    <a:pt x="1401087" y="425480"/>
                    <a:pt x="1398146" y="436457"/>
                  </a:cubicBezTo>
                  <a:lnTo>
                    <a:pt x="1390157" y="466272"/>
                  </a:lnTo>
                  <a:cubicBezTo>
                    <a:pt x="1387215" y="477250"/>
                    <a:pt x="1375932" y="483763"/>
                    <a:pt x="1364955" y="480822"/>
                  </a:cubicBezTo>
                  <a:lnTo>
                    <a:pt x="1256791" y="451839"/>
                  </a:lnTo>
                  <a:cubicBezTo>
                    <a:pt x="1245813" y="448898"/>
                    <a:pt x="1239298" y="437615"/>
                    <a:pt x="1242240" y="426637"/>
                  </a:cubicBezTo>
                  <a:lnTo>
                    <a:pt x="1250229" y="396822"/>
                  </a:lnTo>
                  <a:cubicBezTo>
                    <a:pt x="1253170" y="385845"/>
                    <a:pt x="1264454" y="379331"/>
                    <a:pt x="1275431" y="382272"/>
                  </a:cubicBezTo>
                  <a:close/>
                  <a:moveTo>
                    <a:pt x="1045008" y="368491"/>
                  </a:moveTo>
                  <a:cubicBezTo>
                    <a:pt x="1052561" y="367440"/>
                    <a:pt x="1060445" y="367852"/>
                    <a:pt x="1068274" y="369950"/>
                  </a:cubicBezTo>
                  <a:lnTo>
                    <a:pt x="1167509" y="396540"/>
                  </a:lnTo>
                  <a:cubicBezTo>
                    <a:pt x="1198828" y="404931"/>
                    <a:pt x="1217412" y="437121"/>
                    <a:pt x="1209021" y="468438"/>
                  </a:cubicBezTo>
                  <a:lnTo>
                    <a:pt x="1186230" y="553498"/>
                  </a:lnTo>
                  <a:cubicBezTo>
                    <a:pt x="1177837" y="584815"/>
                    <a:pt x="1145647" y="603401"/>
                    <a:pt x="1114330" y="595008"/>
                  </a:cubicBezTo>
                  <a:lnTo>
                    <a:pt x="1015095" y="568418"/>
                  </a:lnTo>
                  <a:cubicBezTo>
                    <a:pt x="983777" y="560027"/>
                    <a:pt x="965192" y="527837"/>
                    <a:pt x="973584" y="496520"/>
                  </a:cubicBezTo>
                  <a:lnTo>
                    <a:pt x="996376" y="411460"/>
                  </a:lnTo>
                  <a:cubicBezTo>
                    <a:pt x="1002668" y="387971"/>
                    <a:pt x="1022349" y="371646"/>
                    <a:pt x="1045008" y="368491"/>
                  </a:cubicBezTo>
                  <a:close/>
                  <a:moveTo>
                    <a:pt x="1496308" y="364821"/>
                  </a:moveTo>
                  <a:cubicBezTo>
                    <a:pt x="1503861" y="363769"/>
                    <a:pt x="1511745" y="364180"/>
                    <a:pt x="1519575" y="366278"/>
                  </a:cubicBezTo>
                  <a:lnTo>
                    <a:pt x="1618810" y="392868"/>
                  </a:lnTo>
                  <a:cubicBezTo>
                    <a:pt x="1650128" y="401260"/>
                    <a:pt x="1668713" y="433450"/>
                    <a:pt x="1660322" y="464767"/>
                  </a:cubicBezTo>
                  <a:lnTo>
                    <a:pt x="1637530" y="549827"/>
                  </a:lnTo>
                  <a:cubicBezTo>
                    <a:pt x="1629139" y="581145"/>
                    <a:pt x="1596949" y="599730"/>
                    <a:pt x="1565631" y="591339"/>
                  </a:cubicBezTo>
                  <a:lnTo>
                    <a:pt x="1466395" y="564747"/>
                  </a:lnTo>
                  <a:cubicBezTo>
                    <a:pt x="1435077" y="556356"/>
                    <a:pt x="1416493" y="524167"/>
                    <a:pt x="1424884" y="492850"/>
                  </a:cubicBezTo>
                  <a:lnTo>
                    <a:pt x="1447676" y="407789"/>
                  </a:lnTo>
                  <a:cubicBezTo>
                    <a:pt x="1453970" y="384301"/>
                    <a:pt x="1473650" y="367975"/>
                    <a:pt x="1496308" y="364821"/>
                  </a:cubicBezTo>
                  <a:close/>
                  <a:moveTo>
                    <a:pt x="2537603" y="364087"/>
                  </a:moveTo>
                  <a:cubicBezTo>
                    <a:pt x="2545156" y="363034"/>
                    <a:pt x="2553039" y="363448"/>
                    <a:pt x="2560869" y="365545"/>
                  </a:cubicBezTo>
                  <a:lnTo>
                    <a:pt x="2660105" y="392136"/>
                  </a:lnTo>
                  <a:cubicBezTo>
                    <a:pt x="2691423" y="400527"/>
                    <a:pt x="2710008" y="432717"/>
                    <a:pt x="2701616" y="464034"/>
                  </a:cubicBezTo>
                  <a:lnTo>
                    <a:pt x="2678825" y="549094"/>
                  </a:lnTo>
                  <a:cubicBezTo>
                    <a:pt x="2670433" y="580411"/>
                    <a:pt x="2638243" y="598996"/>
                    <a:pt x="2606925" y="590604"/>
                  </a:cubicBezTo>
                  <a:lnTo>
                    <a:pt x="2507690" y="564014"/>
                  </a:lnTo>
                  <a:cubicBezTo>
                    <a:pt x="2476372" y="555623"/>
                    <a:pt x="2457787" y="523433"/>
                    <a:pt x="2466179" y="492115"/>
                  </a:cubicBezTo>
                  <a:lnTo>
                    <a:pt x="2488971" y="407056"/>
                  </a:lnTo>
                  <a:cubicBezTo>
                    <a:pt x="2495264" y="383567"/>
                    <a:pt x="2514944" y="367242"/>
                    <a:pt x="2537603" y="364087"/>
                  </a:cubicBezTo>
                  <a:close/>
                  <a:moveTo>
                    <a:pt x="383047" y="346354"/>
                  </a:moveTo>
                  <a:cubicBezTo>
                    <a:pt x="387417" y="345746"/>
                    <a:pt x="391978" y="345983"/>
                    <a:pt x="396507" y="347198"/>
                  </a:cubicBezTo>
                  <a:lnTo>
                    <a:pt x="453920" y="362581"/>
                  </a:lnTo>
                  <a:cubicBezTo>
                    <a:pt x="472038" y="367435"/>
                    <a:pt x="482791" y="386060"/>
                    <a:pt x="477936" y="404178"/>
                  </a:cubicBezTo>
                  <a:lnTo>
                    <a:pt x="464750" y="453390"/>
                  </a:lnTo>
                  <a:cubicBezTo>
                    <a:pt x="459895" y="471507"/>
                    <a:pt x="441270" y="482261"/>
                    <a:pt x="423152" y="477406"/>
                  </a:cubicBezTo>
                  <a:lnTo>
                    <a:pt x="365739" y="462021"/>
                  </a:lnTo>
                  <a:cubicBezTo>
                    <a:pt x="347622" y="457168"/>
                    <a:pt x="336869" y="438543"/>
                    <a:pt x="341723" y="420425"/>
                  </a:cubicBezTo>
                  <a:lnTo>
                    <a:pt x="354910" y="371213"/>
                  </a:lnTo>
                  <a:cubicBezTo>
                    <a:pt x="358551" y="357625"/>
                    <a:pt x="369936" y="348179"/>
                    <a:pt x="383047" y="346354"/>
                  </a:cubicBezTo>
                  <a:close/>
                  <a:moveTo>
                    <a:pt x="2064269" y="314951"/>
                  </a:moveTo>
                  <a:cubicBezTo>
                    <a:pt x="2071690" y="313917"/>
                    <a:pt x="2079434" y="314321"/>
                    <a:pt x="2087125" y="316383"/>
                  </a:cubicBezTo>
                  <a:lnTo>
                    <a:pt x="2172821" y="339345"/>
                  </a:lnTo>
                  <a:cubicBezTo>
                    <a:pt x="2203585" y="347588"/>
                    <a:pt x="2221841" y="379210"/>
                    <a:pt x="2213598" y="409974"/>
                  </a:cubicBezTo>
                  <a:lnTo>
                    <a:pt x="2191210" y="493532"/>
                  </a:lnTo>
                  <a:cubicBezTo>
                    <a:pt x="2182966" y="524295"/>
                    <a:pt x="2151345" y="542553"/>
                    <a:pt x="2120580" y="534310"/>
                  </a:cubicBezTo>
                  <a:lnTo>
                    <a:pt x="2034884" y="511347"/>
                  </a:lnTo>
                  <a:cubicBezTo>
                    <a:pt x="2004120" y="503104"/>
                    <a:pt x="1985863" y="471483"/>
                    <a:pt x="1994108" y="440718"/>
                  </a:cubicBezTo>
                  <a:lnTo>
                    <a:pt x="2016496" y="357159"/>
                  </a:lnTo>
                  <a:cubicBezTo>
                    <a:pt x="2022678" y="334087"/>
                    <a:pt x="2042011" y="318049"/>
                    <a:pt x="2064269" y="314951"/>
                  </a:cubicBezTo>
                  <a:close/>
                  <a:moveTo>
                    <a:pt x="795507" y="313453"/>
                  </a:moveTo>
                  <a:cubicBezTo>
                    <a:pt x="803061" y="312401"/>
                    <a:pt x="810945" y="312814"/>
                    <a:pt x="818773" y="314912"/>
                  </a:cubicBezTo>
                  <a:lnTo>
                    <a:pt x="918010" y="341502"/>
                  </a:lnTo>
                  <a:cubicBezTo>
                    <a:pt x="949327" y="349893"/>
                    <a:pt x="967912" y="382082"/>
                    <a:pt x="959521" y="413400"/>
                  </a:cubicBezTo>
                  <a:lnTo>
                    <a:pt x="936729" y="498460"/>
                  </a:lnTo>
                  <a:cubicBezTo>
                    <a:pt x="928337" y="529778"/>
                    <a:pt x="896147" y="548363"/>
                    <a:pt x="864830" y="539971"/>
                  </a:cubicBezTo>
                  <a:lnTo>
                    <a:pt x="765594" y="513380"/>
                  </a:lnTo>
                  <a:cubicBezTo>
                    <a:pt x="734277" y="504989"/>
                    <a:pt x="715692" y="472800"/>
                    <a:pt x="724083" y="441483"/>
                  </a:cubicBezTo>
                  <a:lnTo>
                    <a:pt x="746875" y="356422"/>
                  </a:lnTo>
                  <a:cubicBezTo>
                    <a:pt x="753169" y="332934"/>
                    <a:pt x="772848" y="316609"/>
                    <a:pt x="795507" y="313453"/>
                  </a:cubicBezTo>
                  <a:close/>
                  <a:moveTo>
                    <a:pt x="3204649" y="300702"/>
                  </a:moveTo>
                  <a:cubicBezTo>
                    <a:pt x="3209609" y="300011"/>
                    <a:pt x="3214785" y="300281"/>
                    <a:pt x="3219926" y="301659"/>
                  </a:cubicBezTo>
                  <a:lnTo>
                    <a:pt x="3228472" y="303948"/>
                  </a:lnTo>
                  <a:lnTo>
                    <a:pt x="3274139" y="455857"/>
                  </a:lnTo>
                  <a:lnTo>
                    <a:pt x="3185008" y="431975"/>
                  </a:lnTo>
                  <a:cubicBezTo>
                    <a:pt x="3164445" y="426465"/>
                    <a:pt x="3152243" y="405329"/>
                    <a:pt x="3157752" y="384767"/>
                  </a:cubicBezTo>
                  <a:lnTo>
                    <a:pt x="3172717" y="328915"/>
                  </a:lnTo>
                  <a:cubicBezTo>
                    <a:pt x="3176850" y="313493"/>
                    <a:pt x="3189772" y="302774"/>
                    <a:pt x="3204649" y="300702"/>
                  </a:cubicBezTo>
                  <a:close/>
                  <a:moveTo>
                    <a:pt x="1850980" y="299122"/>
                  </a:moveTo>
                  <a:lnTo>
                    <a:pt x="1929517" y="320166"/>
                  </a:lnTo>
                  <a:cubicBezTo>
                    <a:pt x="1947393" y="324956"/>
                    <a:pt x="1958000" y="343329"/>
                    <a:pt x="1953210" y="361203"/>
                  </a:cubicBezTo>
                  <a:lnTo>
                    <a:pt x="1940201" y="409753"/>
                  </a:lnTo>
                  <a:cubicBezTo>
                    <a:pt x="1935412" y="427628"/>
                    <a:pt x="1917039" y="438236"/>
                    <a:pt x="1899164" y="433446"/>
                  </a:cubicBezTo>
                  <a:lnTo>
                    <a:pt x="1820626" y="412402"/>
                  </a:lnTo>
                  <a:cubicBezTo>
                    <a:pt x="1802751" y="407612"/>
                    <a:pt x="1792144" y="389240"/>
                    <a:pt x="1796933" y="371364"/>
                  </a:cubicBezTo>
                  <a:lnTo>
                    <a:pt x="1809942" y="322815"/>
                  </a:lnTo>
                  <a:cubicBezTo>
                    <a:pt x="1814732" y="304940"/>
                    <a:pt x="1833104" y="294332"/>
                    <a:pt x="1850980" y="299122"/>
                  </a:cubicBezTo>
                  <a:close/>
                  <a:moveTo>
                    <a:pt x="627818" y="273702"/>
                  </a:moveTo>
                  <a:cubicBezTo>
                    <a:pt x="632880" y="272997"/>
                    <a:pt x="638165" y="273273"/>
                    <a:pt x="643414" y="274679"/>
                  </a:cubicBezTo>
                  <a:lnTo>
                    <a:pt x="700436" y="289959"/>
                  </a:lnTo>
                  <a:cubicBezTo>
                    <a:pt x="721432" y="295585"/>
                    <a:pt x="733891" y="317165"/>
                    <a:pt x="728266" y="338159"/>
                  </a:cubicBezTo>
                  <a:lnTo>
                    <a:pt x="712562" y="396765"/>
                  </a:lnTo>
                  <a:cubicBezTo>
                    <a:pt x="706937" y="417760"/>
                    <a:pt x="685356" y="430219"/>
                    <a:pt x="664361" y="424594"/>
                  </a:cubicBezTo>
                  <a:lnTo>
                    <a:pt x="607339" y="409315"/>
                  </a:lnTo>
                  <a:cubicBezTo>
                    <a:pt x="586345" y="403688"/>
                    <a:pt x="573885" y="382109"/>
                    <a:pt x="579511" y="361115"/>
                  </a:cubicBezTo>
                  <a:lnTo>
                    <a:pt x="595214" y="302508"/>
                  </a:lnTo>
                  <a:cubicBezTo>
                    <a:pt x="599433" y="286762"/>
                    <a:pt x="612626" y="275817"/>
                    <a:pt x="627818" y="273702"/>
                  </a:cubicBezTo>
                  <a:close/>
                  <a:moveTo>
                    <a:pt x="2575960" y="256461"/>
                  </a:moveTo>
                  <a:lnTo>
                    <a:pt x="2655039" y="277650"/>
                  </a:lnTo>
                  <a:cubicBezTo>
                    <a:pt x="2668840" y="281348"/>
                    <a:pt x="2677030" y="295533"/>
                    <a:pt x="2673331" y="309335"/>
                  </a:cubicBezTo>
                  <a:lnTo>
                    <a:pt x="2663288" y="346820"/>
                  </a:lnTo>
                  <a:cubicBezTo>
                    <a:pt x="2659590" y="360622"/>
                    <a:pt x="2645404" y="368812"/>
                    <a:pt x="2631603" y="365114"/>
                  </a:cubicBezTo>
                  <a:lnTo>
                    <a:pt x="2552525" y="343925"/>
                  </a:lnTo>
                  <a:cubicBezTo>
                    <a:pt x="2538723" y="340227"/>
                    <a:pt x="2530534" y="326042"/>
                    <a:pt x="2534232" y="312240"/>
                  </a:cubicBezTo>
                  <a:lnTo>
                    <a:pt x="2544275" y="274755"/>
                  </a:lnTo>
                  <a:cubicBezTo>
                    <a:pt x="2547974" y="260953"/>
                    <a:pt x="2562159" y="252763"/>
                    <a:pt x="2575960" y="256461"/>
                  </a:cubicBezTo>
                  <a:close/>
                  <a:moveTo>
                    <a:pt x="2959115" y="256426"/>
                  </a:moveTo>
                  <a:cubicBezTo>
                    <a:pt x="2966669" y="255375"/>
                    <a:pt x="2974553" y="255786"/>
                    <a:pt x="2982382" y="257884"/>
                  </a:cubicBezTo>
                  <a:lnTo>
                    <a:pt x="3081618" y="284474"/>
                  </a:lnTo>
                  <a:cubicBezTo>
                    <a:pt x="3112935" y="292866"/>
                    <a:pt x="3131520" y="325055"/>
                    <a:pt x="3123129" y="356372"/>
                  </a:cubicBezTo>
                  <a:lnTo>
                    <a:pt x="3100337" y="441433"/>
                  </a:lnTo>
                  <a:cubicBezTo>
                    <a:pt x="3091945" y="472751"/>
                    <a:pt x="3059755" y="491336"/>
                    <a:pt x="3028438" y="482943"/>
                  </a:cubicBezTo>
                  <a:lnTo>
                    <a:pt x="2929202" y="456353"/>
                  </a:lnTo>
                  <a:cubicBezTo>
                    <a:pt x="2897885" y="447962"/>
                    <a:pt x="2879300" y="415771"/>
                    <a:pt x="2887691" y="384455"/>
                  </a:cubicBezTo>
                  <a:lnTo>
                    <a:pt x="2910483" y="299395"/>
                  </a:lnTo>
                  <a:cubicBezTo>
                    <a:pt x="2916777" y="275906"/>
                    <a:pt x="2936457" y="259581"/>
                    <a:pt x="2959115" y="256426"/>
                  </a:cubicBezTo>
                  <a:close/>
                  <a:moveTo>
                    <a:pt x="1531761" y="255811"/>
                  </a:moveTo>
                  <a:lnTo>
                    <a:pt x="1563791" y="264394"/>
                  </a:lnTo>
                  <a:cubicBezTo>
                    <a:pt x="1575584" y="267554"/>
                    <a:pt x="1582582" y="279675"/>
                    <a:pt x="1579423" y="291468"/>
                  </a:cubicBezTo>
                  <a:lnTo>
                    <a:pt x="1570339" y="325367"/>
                  </a:lnTo>
                  <a:cubicBezTo>
                    <a:pt x="1567179" y="337160"/>
                    <a:pt x="1555058" y="344158"/>
                    <a:pt x="1543265" y="340998"/>
                  </a:cubicBezTo>
                  <a:lnTo>
                    <a:pt x="1511235" y="332416"/>
                  </a:lnTo>
                  <a:cubicBezTo>
                    <a:pt x="1499442" y="329256"/>
                    <a:pt x="1492443" y="317136"/>
                    <a:pt x="1495604" y="305343"/>
                  </a:cubicBezTo>
                  <a:lnTo>
                    <a:pt x="1504687" y="271443"/>
                  </a:lnTo>
                  <a:cubicBezTo>
                    <a:pt x="1507848" y="259650"/>
                    <a:pt x="1519968" y="252651"/>
                    <a:pt x="1531761" y="255811"/>
                  </a:cubicBezTo>
                  <a:close/>
                  <a:moveTo>
                    <a:pt x="1650034" y="247002"/>
                  </a:moveTo>
                  <a:lnTo>
                    <a:pt x="1757243" y="275729"/>
                  </a:lnTo>
                  <a:cubicBezTo>
                    <a:pt x="1773564" y="280102"/>
                    <a:pt x="1783250" y="296879"/>
                    <a:pt x="1778877" y="313200"/>
                  </a:cubicBezTo>
                  <a:lnTo>
                    <a:pt x="1766999" y="357530"/>
                  </a:lnTo>
                  <a:cubicBezTo>
                    <a:pt x="1762626" y="373851"/>
                    <a:pt x="1745849" y="383536"/>
                    <a:pt x="1729528" y="379164"/>
                  </a:cubicBezTo>
                  <a:lnTo>
                    <a:pt x="1622319" y="350437"/>
                  </a:lnTo>
                  <a:cubicBezTo>
                    <a:pt x="1605999" y="346064"/>
                    <a:pt x="1596313" y="329287"/>
                    <a:pt x="1600686" y="312967"/>
                  </a:cubicBezTo>
                  <a:lnTo>
                    <a:pt x="1612563" y="268635"/>
                  </a:lnTo>
                  <a:cubicBezTo>
                    <a:pt x="1616936" y="252315"/>
                    <a:pt x="1633713" y="242628"/>
                    <a:pt x="1650034" y="247002"/>
                  </a:cubicBezTo>
                  <a:close/>
                  <a:moveTo>
                    <a:pt x="2733745" y="242987"/>
                  </a:moveTo>
                  <a:cubicBezTo>
                    <a:pt x="2739248" y="242221"/>
                    <a:pt x="2744993" y="242521"/>
                    <a:pt x="2750697" y="244049"/>
                  </a:cubicBezTo>
                  <a:lnTo>
                    <a:pt x="2844082" y="269071"/>
                  </a:lnTo>
                  <a:cubicBezTo>
                    <a:pt x="2866899" y="275185"/>
                    <a:pt x="2880441" y="298641"/>
                    <a:pt x="2874326" y="321459"/>
                  </a:cubicBezTo>
                  <a:lnTo>
                    <a:pt x="2857719" y="383438"/>
                  </a:lnTo>
                  <a:cubicBezTo>
                    <a:pt x="2851606" y="406255"/>
                    <a:pt x="2828151" y="419797"/>
                    <a:pt x="2805332" y="413683"/>
                  </a:cubicBezTo>
                  <a:lnTo>
                    <a:pt x="2711949" y="388662"/>
                  </a:lnTo>
                  <a:cubicBezTo>
                    <a:pt x="2689130" y="382547"/>
                    <a:pt x="2675588" y="359092"/>
                    <a:pt x="2681702" y="336275"/>
                  </a:cubicBezTo>
                  <a:lnTo>
                    <a:pt x="2698310" y="274295"/>
                  </a:lnTo>
                  <a:cubicBezTo>
                    <a:pt x="2702895" y="257182"/>
                    <a:pt x="2717235" y="245286"/>
                    <a:pt x="2733745" y="242987"/>
                  </a:cubicBezTo>
                  <a:close/>
                  <a:moveTo>
                    <a:pt x="1999549" y="227416"/>
                  </a:moveTo>
                  <a:lnTo>
                    <a:pt x="2030032" y="235584"/>
                  </a:lnTo>
                  <a:cubicBezTo>
                    <a:pt x="2041257" y="238592"/>
                    <a:pt x="2047916" y="250127"/>
                    <a:pt x="2044909" y="261350"/>
                  </a:cubicBezTo>
                  <a:lnTo>
                    <a:pt x="2035288" y="297257"/>
                  </a:lnTo>
                  <a:cubicBezTo>
                    <a:pt x="2032281" y="308480"/>
                    <a:pt x="2020746" y="315139"/>
                    <a:pt x="2009522" y="312132"/>
                  </a:cubicBezTo>
                  <a:lnTo>
                    <a:pt x="1979037" y="303963"/>
                  </a:lnTo>
                  <a:cubicBezTo>
                    <a:pt x="1967813" y="300957"/>
                    <a:pt x="1961152" y="289421"/>
                    <a:pt x="1964160" y="278197"/>
                  </a:cubicBezTo>
                  <a:lnTo>
                    <a:pt x="1973780" y="242293"/>
                  </a:lnTo>
                  <a:cubicBezTo>
                    <a:pt x="1976788" y="231069"/>
                    <a:pt x="1988324" y="224408"/>
                    <a:pt x="1999549" y="227416"/>
                  </a:cubicBezTo>
                  <a:close/>
                  <a:moveTo>
                    <a:pt x="189524" y="225038"/>
                  </a:moveTo>
                  <a:lnTo>
                    <a:pt x="202899" y="225876"/>
                  </a:lnTo>
                  <a:lnTo>
                    <a:pt x="302135" y="252467"/>
                  </a:lnTo>
                  <a:cubicBezTo>
                    <a:pt x="333453" y="260858"/>
                    <a:pt x="352037" y="293048"/>
                    <a:pt x="343646" y="324365"/>
                  </a:cubicBezTo>
                  <a:lnTo>
                    <a:pt x="320855" y="409425"/>
                  </a:lnTo>
                  <a:cubicBezTo>
                    <a:pt x="312463" y="440743"/>
                    <a:pt x="280274" y="459327"/>
                    <a:pt x="248956" y="450937"/>
                  </a:cubicBezTo>
                  <a:lnTo>
                    <a:pt x="149720" y="424345"/>
                  </a:lnTo>
                  <a:lnTo>
                    <a:pt x="132221" y="415654"/>
                  </a:lnTo>
                  <a:close/>
                  <a:moveTo>
                    <a:pt x="2399868" y="205459"/>
                  </a:moveTo>
                  <a:cubicBezTo>
                    <a:pt x="2404796" y="204773"/>
                    <a:pt x="2409939" y="205041"/>
                    <a:pt x="2415045" y="206411"/>
                  </a:cubicBezTo>
                  <a:lnTo>
                    <a:pt x="2470530" y="221278"/>
                  </a:lnTo>
                  <a:cubicBezTo>
                    <a:pt x="2490958" y="226752"/>
                    <a:pt x="2503082" y="247749"/>
                    <a:pt x="2497608" y="268176"/>
                  </a:cubicBezTo>
                  <a:lnTo>
                    <a:pt x="2470775" y="368317"/>
                  </a:lnTo>
                  <a:cubicBezTo>
                    <a:pt x="2465302" y="388745"/>
                    <a:pt x="2444304" y="400868"/>
                    <a:pt x="2423876" y="395395"/>
                  </a:cubicBezTo>
                  <a:lnTo>
                    <a:pt x="2368391" y="380527"/>
                  </a:lnTo>
                  <a:cubicBezTo>
                    <a:pt x="2347963" y="375054"/>
                    <a:pt x="2335840" y="354057"/>
                    <a:pt x="2341314" y="333628"/>
                  </a:cubicBezTo>
                  <a:lnTo>
                    <a:pt x="2368147" y="233487"/>
                  </a:lnTo>
                  <a:cubicBezTo>
                    <a:pt x="2372253" y="218167"/>
                    <a:pt x="2385089" y="207517"/>
                    <a:pt x="2399868" y="205459"/>
                  </a:cubicBezTo>
                  <a:close/>
                  <a:moveTo>
                    <a:pt x="1276762" y="189858"/>
                  </a:moveTo>
                  <a:cubicBezTo>
                    <a:pt x="1282767" y="189022"/>
                    <a:pt x="1289036" y="189350"/>
                    <a:pt x="1295261" y="191017"/>
                  </a:cubicBezTo>
                  <a:lnTo>
                    <a:pt x="1420463" y="224564"/>
                  </a:lnTo>
                  <a:cubicBezTo>
                    <a:pt x="1445364" y="231238"/>
                    <a:pt x="1460141" y="256832"/>
                    <a:pt x="1453469" y="281733"/>
                  </a:cubicBezTo>
                  <a:lnTo>
                    <a:pt x="1435347" y="349367"/>
                  </a:lnTo>
                  <a:cubicBezTo>
                    <a:pt x="1428675" y="374268"/>
                    <a:pt x="1403080" y="389046"/>
                    <a:pt x="1378178" y="382374"/>
                  </a:cubicBezTo>
                  <a:lnTo>
                    <a:pt x="1252976" y="348826"/>
                  </a:lnTo>
                  <a:cubicBezTo>
                    <a:pt x="1228075" y="342154"/>
                    <a:pt x="1213297" y="316559"/>
                    <a:pt x="1219969" y="291658"/>
                  </a:cubicBezTo>
                  <a:lnTo>
                    <a:pt x="1238092" y="224023"/>
                  </a:lnTo>
                  <a:cubicBezTo>
                    <a:pt x="1243096" y="205348"/>
                    <a:pt x="1258745" y="192367"/>
                    <a:pt x="1276762" y="189858"/>
                  </a:cubicBezTo>
                  <a:close/>
                  <a:moveTo>
                    <a:pt x="910339" y="181975"/>
                  </a:moveTo>
                  <a:cubicBezTo>
                    <a:pt x="915403" y="181270"/>
                    <a:pt x="920688" y="181546"/>
                    <a:pt x="925937" y="182953"/>
                  </a:cubicBezTo>
                  <a:lnTo>
                    <a:pt x="982959" y="198232"/>
                  </a:lnTo>
                  <a:cubicBezTo>
                    <a:pt x="1003953" y="203857"/>
                    <a:pt x="1016413" y="225437"/>
                    <a:pt x="1010787" y="246432"/>
                  </a:cubicBezTo>
                  <a:lnTo>
                    <a:pt x="995084" y="305037"/>
                  </a:lnTo>
                  <a:cubicBezTo>
                    <a:pt x="989458" y="326032"/>
                    <a:pt x="967878" y="338492"/>
                    <a:pt x="946884" y="332865"/>
                  </a:cubicBezTo>
                  <a:lnTo>
                    <a:pt x="889861" y="317587"/>
                  </a:lnTo>
                  <a:cubicBezTo>
                    <a:pt x="868867" y="311962"/>
                    <a:pt x="856408" y="290381"/>
                    <a:pt x="862033" y="269386"/>
                  </a:cubicBezTo>
                  <a:lnTo>
                    <a:pt x="877737" y="210781"/>
                  </a:lnTo>
                  <a:cubicBezTo>
                    <a:pt x="881956" y="195035"/>
                    <a:pt x="895149" y="184090"/>
                    <a:pt x="910339" y="181975"/>
                  </a:cubicBezTo>
                  <a:close/>
                  <a:moveTo>
                    <a:pt x="1105422" y="175895"/>
                  </a:moveTo>
                  <a:cubicBezTo>
                    <a:pt x="1110348" y="175209"/>
                    <a:pt x="1115491" y="175478"/>
                    <a:pt x="1120598" y="176847"/>
                  </a:cubicBezTo>
                  <a:lnTo>
                    <a:pt x="1176083" y="191714"/>
                  </a:lnTo>
                  <a:cubicBezTo>
                    <a:pt x="1196511" y="197187"/>
                    <a:pt x="1208632" y="218184"/>
                    <a:pt x="1203160" y="238613"/>
                  </a:cubicBezTo>
                  <a:lnTo>
                    <a:pt x="1176327" y="338753"/>
                  </a:lnTo>
                  <a:cubicBezTo>
                    <a:pt x="1170852" y="359181"/>
                    <a:pt x="1149855" y="371304"/>
                    <a:pt x="1129428" y="365831"/>
                  </a:cubicBezTo>
                  <a:lnTo>
                    <a:pt x="1073943" y="350963"/>
                  </a:lnTo>
                  <a:cubicBezTo>
                    <a:pt x="1053515" y="345490"/>
                    <a:pt x="1041392" y="324493"/>
                    <a:pt x="1046865" y="304064"/>
                  </a:cubicBezTo>
                  <a:lnTo>
                    <a:pt x="1073699" y="203924"/>
                  </a:lnTo>
                  <a:cubicBezTo>
                    <a:pt x="1077804" y="188602"/>
                    <a:pt x="1090641" y="177953"/>
                    <a:pt x="1105422" y="175895"/>
                  </a:cubicBezTo>
                  <a:close/>
                  <a:moveTo>
                    <a:pt x="2242097" y="143085"/>
                  </a:moveTo>
                  <a:cubicBezTo>
                    <a:pt x="2247024" y="142399"/>
                    <a:pt x="2252166" y="142667"/>
                    <a:pt x="2257273" y="144036"/>
                  </a:cubicBezTo>
                  <a:lnTo>
                    <a:pt x="2312759" y="158903"/>
                  </a:lnTo>
                  <a:cubicBezTo>
                    <a:pt x="2333186" y="164377"/>
                    <a:pt x="2345310" y="185374"/>
                    <a:pt x="2339835" y="205802"/>
                  </a:cubicBezTo>
                  <a:lnTo>
                    <a:pt x="2313003" y="305943"/>
                  </a:lnTo>
                  <a:cubicBezTo>
                    <a:pt x="2307530" y="326371"/>
                    <a:pt x="2286532" y="338494"/>
                    <a:pt x="2266104" y="333020"/>
                  </a:cubicBezTo>
                  <a:lnTo>
                    <a:pt x="2210619" y="318153"/>
                  </a:lnTo>
                  <a:cubicBezTo>
                    <a:pt x="2190190" y="312679"/>
                    <a:pt x="2178069" y="291682"/>
                    <a:pt x="2183542" y="271254"/>
                  </a:cubicBezTo>
                  <a:lnTo>
                    <a:pt x="2210374" y="171113"/>
                  </a:lnTo>
                  <a:cubicBezTo>
                    <a:pt x="2214479" y="155793"/>
                    <a:pt x="2227317" y="145142"/>
                    <a:pt x="2242097" y="143085"/>
                  </a:cubicBezTo>
                  <a:close/>
                  <a:moveTo>
                    <a:pt x="1856219" y="130818"/>
                  </a:moveTo>
                  <a:cubicBezTo>
                    <a:pt x="1861283" y="130113"/>
                    <a:pt x="1866568" y="130388"/>
                    <a:pt x="1871817" y="131794"/>
                  </a:cubicBezTo>
                  <a:lnTo>
                    <a:pt x="1928839" y="147075"/>
                  </a:lnTo>
                  <a:cubicBezTo>
                    <a:pt x="1949834" y="152700"/>
                    <a:pt x="1962294" y="174280"/>
                    <a:pt x="1956669" y="195275"/>
                  </a:cubicBezTo>
                  <a:lnTo>
                    <a:pt x="1940965" y="253880"/>
                  </a:lnTo>
                  <a:cubicBezTo>
                    <a:pt x="1935339" y="274876"/>
                    <a:pt x="1913759" y="287334"/>
                    <a:pt x="1892764" y="281709"/>
                  </a:cubicBezTo>
                  <a:lnTo>
                    <a:pt x="1835742" y="266429"/>
                  </a:lnTo>
                  <a:cubicBezTo>
                    <a:pt x="1814748" y="260804"/>
                    <a:pt x="1802288" y="239224"/>
                    <a:pt x="1807913" y="218230"/>
                  </a:cubicBezTo>
                  <a:lnTo>
                    <a:pt x="1823617" y="159624"/>
                  </a:lnTo>
                  <a:cubicBezTo>
                    <a:pt x="1827836" y="143878"/>
                    <a:pt x="1841029" y="132933"/>
                    <a:pt x="1856219" y="130818"/>
                  </a:cubicBezTo>
                  <a:close/>
                  <a:moveTo>
                    <a:pt x="3008940" y="130420"/>
                  </a:moveTo>
                  <a:lnTo>
                    <a:pt x="3147932" y="167662"/>
                  </a:lnTo>
                  <a:cubicBezTo>
                    <a:pt x="3163421" y="171813"/>
                    <a:pt x="3172614" y="187733"/>
                    <a:pt x="3168463" y="203223"/>
                  </a:cubicBezTo>
                  <a:lnTo>
                    <a:pt x="3157191" y="245293"/>
                  </a:lnTo>
                  <a:cubicBezTo>
                    <a:pt x="3153040" y="260783"/>
                    <a:pt x="3137119" y="269975"/>
                    <a:pt x="3121629" y="265825"/>
                  </a:cubicBezTo>
                  <a:lnTo>
                    <a:pt x="2982637" y="228582"/>
                  </a:lnTo>
                  <a:cubicBezTo>
                    <a:pt x="2967147" y="224431"/>
                    <a:pt x="2957955" y="208510"/>
                    <a:pt x="2962106" y="193020"/>
                  </a:cubicBezTo>
                  <a:lnTo>
                    <a:pt x="2973378" y="150950"/>
                  </a:lnTo>
                  <a:cubicBezTo>
                    <a:pt x="2977529" y="135461"/>
                    <a:pt x="2993449" y="126269"/>
                    <a:pt x="3008940" y="130420"/>
                  </a:cubicBezTo>
                  <a:close/>
                  <a:moveTo>
                    <a:pt x="432270" y="107983"/>
                  </a:moveTo>
                  <a:cubicBezTo>
                    <a:pt x="439822" y="106931"/>
                    <a:pt x="447707" y="107343"/>
                    <a:pt x="455536" y="109441"/>
                  </a:cubicBezTo>
                  <a:lnTo>
                    <a:pt x="554768" y="136031"/>
                  </a:lnTo>
                  <a:cubicBezTo>
                    <a:pt x="586085" y="144423"/>
                    <a:pt x="604671" y="176612"/>
                    <a:pt x="596279" y="207929"/>
                  </a:cubicBezTo>
                  <a:lnTo>
                    <a:pt x="573487" y="292990"/>
                  </a:lnTo>
                  <a:cubicBezTo>
                    <a:pt x="565096" y="324308"/>
                    <a:pt x="532906" y="342893"/>
                    <a:pt x="501589" y="334500"/>
                  </a:cubicBezTo>
                  <a:lnTo>
                    <a:pt x="402358" y="307910"/>
                  </a:lnTo>
                  <a:cubicBezTo>
                    <a:pt x="371040" y="299519"/>
                    <a:pt x="352454" y="267329"/>
                    <a:pt x="360846" y="236011"/>
                  </a:cubicBezTo>
                  <a:lnTo>
                    <a:pt x="383637" y="150952"/>
                  </a:lnTo>
                  <a:cubicBezTo>
                    <a:pt x="389931" y="127464"/>
                    <a:pt x="409611" y="111138"/>
                    <a:pt x="432270" y="107983"/>
                  </a:cubicBezTo>
                  <a:close/>
                  <a:moveTo>
                    <a:pt x="1344237" y="96419"/>
                  </a:moveTo>
                  <a:lnTo>
                    <a:pt x="1375263" y="104733"/>
                  </a:lnTo>
                  <a:cubicBezTo>
                    <a:pt x="1386686" y="107793"/>
                    <a:pt x="1393464" y="119534"/>
                    <a:pt x="1390403" y="130957"/>
                  </a:cubicBezTo>
                  <a:lnTo>
                    <a:pt x="1378539" y="175229"/>
                  </a:lnTo>
                  <a:cubicBezTo>
                    <a:pt x="1375480" y="186651"/>
                    <a:pt x="1363740" y="193429"/>
                    <a:pt x="1352316" y="190369"/>
                  </a:cubicBezTo>
                  <a:lnTo>
                    <a:pt x="1321291" y="182055"/>
                  </a:lnTo>
                  <a:cubicBezTo>
                    <a:pt x="1309870" y="178995"/>
                    <a:pt x="1303091" y="167254"/>
                    <a:pt x="1306151" y="155832"/>
                  </a:cubicBezTo>
                  <a:lnTo>
                    <a:pt x="1318014" y="111560"/>
                  </a:lnTo>
                  <a:cubicBezTo>
                    <a:pt x="1321075" y="100137"/>
                    <a:pt x="1332815" y="93359"/>
                    <a:pt x="1344237" y="96419"/>
                  </a:cubicBezTo>
                  <a:close/>
                  <a:moveTo>
                    <a:pt x="2762174" y="94335"/>
                  </a:moveTo>
                  <a:cubicBezTo>
                    <a:pt x="2766640" y="93714"/>
                    <a:pt x="2771302" y="93957"/>
                    <a:pt x="2775931" y="95197"/>
                  </a:cubicBezTo>
                  <a:lnTo>
                    <a:pt x="2887083" y="124980"/>
                  </a:lnTo>
                  <a:cubicBezTo>
                    <a:pt x="2905601" y="129942"/>
                    <a:pt x="2916591" y="148977"/>
                    <a:pt x="2911628" y="167495"/>
                  </a:cubicBezTo>
                  <a:lnTo>
                    <a:pt x="2898152" y="217793"/>
                  </a:lnTo>
                  <a:cubicBezTo>
                    <a:pt x="2893189" y="236311"/>
                    <a:pt x="2874155" y="247300"/>
                    <a:pt x="2855637" y="242338"/>
                  </a:cubicBezTo>
                  <a:lnTo>
                    <a:pt x="2744485" y="212555"/>
                  </a:lnTo>
                  <a:cubicBezTo>
                    <a:pt x="2725966" y="207594"/>
                    <a:pt x="2714977" y="188559"/>
                    <a:pt x="2719940" y="170041"/>
                  </a:cubicBezTo>
                  <a:lnTo>
                    <a:pt x="2733417" y="119743"/>
                  </a:lnTo>
                  <a:cubicBezTo>
                    <a:pt x="2737138" y="105854"/>
                    <a:pt x="2748776" y="96200"/>
                    <a:pt x="2762174" y="94335"/>
                  </a:cubicBezTo>
                  <a:close/>
                  <a:moveTo>
                    <a:pt x="683274" y="88855"/>
                  </a:moveTo>
                  <a:cubicBezTo>
                    <a:pt x="689359" y="88007"/>
                    <a:pt x="695709" y="88340"/>
                    <a:pt x="702017" y="90030"/>
                  </a:cubicBezTo>
                  <a:lnTo>
                    <a:pt x="823299" y="122526"/>
                  </a:lnTo>
                  <a:cubicBezTo>
                    <a:pt x="848527" y="129287"/>
                    <a:pt x="863501" y="155220"/>
                    <a:pt x="856741" y="180448"/>
                  </a:cubicBezTo>
                  <a:lnTo>
                    <a:pt x="838379" y="248976"/>
                  </a:lnTo>
                  <a:cubicBezTo>
                    <a:pt x="831619" y="274205"/>
                    <a:pt x="805686" y="289177"/>
                    <a:pt x="780456" y="282417"/>
                  </a:cubicBezTo>
                  <a:lnTo>
                    <a:pt x="659175" y="249921"/>
                  </a:lnTo>
                  <a:cubicBezTo>
                    <a:pt x="633945" y="243159"/>
                    <a:pt x="618973" y="217227"/>
                    <a:pt x="625733" y="191998"/>
                  </a:cubicBezTo>
                  <a:lnTo>
                    <a:pt x="644095" y="123470"/>
                  </a:lnTo>
                  <a:cubicBezTo>
                    <a:pt x="649165" y="104548"/>
                    <a:pt x="665020" y="91397"/>
                    <a:pt x="683274" y="88855"/>
                  </a:cubicBezTo>
                  <a:close/>
                  <a:moveTo>
                    <a:pt x="2083358" y="86375"/>
                  </a:moveTo>
                  <a:cubicBezTo>
                    <a:pt x="2088421" y="85670"/>
                    <a:pt x="2093705" y="85946"/>
                    <a:pt x="2098955" y="87353"/>
                  </a:cubicBezTo>
                  <a:lnTo>
                    <a:pt x="2155978" y="102631"/>
                  </a:lnTo>
                  <a:cubicBezTo>
                    <a:pt x="2176972" y="108257"/>
                    <a:pt x="2189430" y="129837"/>
                    <a:pt x="2183806" y="150832"/>
                  </a:cubicBezTo>
                  <a:lnTo>
                    <a:pt x="2168103" y="209437"/>
                  </a:lnTo>
                  <a:cubicBezTo>
                    <a:pt x="2162477" y="230432"/>
                    <a:pt x="2140897" y="242891"/>
                    <a:pt x="2119902" y="237266"/>
                  </a:cubicBezTo>
                  <a:lnTo>
                    <a:pt x="2062880" y="221987"/>
                  </a:lnTo>
                  <a:cubicBezTo>
                    <a:pt x="2041886" y="216361"/>
                    <a:pt x="2029426" y="194781"/>
                    <a:pt x="2035052" y="173787"/>
                  </a:cubicBezTo>
                  <a:lnTo>
                    <a:pt x="2050754" y="115181"/>
                  </a:lnTo>
                  <a:cubicBezTo>
                    <a:pt x="2054974" y="99435"/>
                    <a:pt x="2068167" y="88489"/>
                    <a:pt x="2083358" y="86375"/>
                  </a:cubicBezTo>
                  <a:close/>
                  <a:moveTo>
                    <a:pt x="1174498" y="78798"/>
                  </a:moveTo>
                  <a:lnTo>
                    <a:pt x="1229274" y="93475"/>
                  </a:lnTo>
                  <a:cubicBezTo>
                    <a:pt x="1242191" y="96936"/>
                    <a:pt x="1249858" y="110215"/>
                    <a:pt x="1246396" y="123132"/>
                  </a:cubicBezTo>
                  <a:lnTo>
                    <a:pt x="1236996" y="158220"/>
                  </a:lnTo>
                  <a:cubicBezTo>
                    <a:pt x="1233533" y="171138"/>
                    <a:pt x="1220256" y="178805"/>
                    <a:pt x="1207337" y="175343"/>
                  </a:cubicBezTo>
                  <a:lnTo>
                    <a:pt x="1152562" y="160666"/>
                  </a:lnTo>
                  <a:cubicBezTo>
                    <a:pt x="1139643" y="157205"/>
                    <a:pt x="1131977" y="143925"/>
                    <a:pt x="1135438" y="131008"/>
                  </a:cubicBezTo>
                  <a:lnTo>
                    <a:pt x="1144840" y="95921"/>
                  </a:lnTo>
                  <a:cubicBezTo>
                    <a:pt x="1148301" y="83003"/>
                    <a:pt x="1161580" y="75337"/>
                    <a:pt x="1174498" y="78798"/>
                  </a:cubicBezTo>
                  <a:close/>
                  <a:moveTo>
                    <a:pt x="1698449" y="75781"/>
                  </a:moveTo>
                  <a:cubicBezTo>
                    <a:pt x="1703512" y="75076"/>
                    <a:pt x="1708797" y="75351"/>
                    <a:pt x="1714046" y="76758"/>
                  </a:cubicBezTo>
                  <a:lnTo>
                    <a:pt x="1771068" y="92038"/>
                  </a:lnTo>
                  <a:cubicBezTo>
                    <a:pt x="1792062" y="97663"/>
                    <a:pt x="1804522" y="119243"/>
                    <a:pt x="1798896" y="140237"/>
                  </a:cubicBezTo>
                  <a:lnTo>
                    <a:pt x="1783193" y="198842"/>
                  </a:lnTo>
                  <a:cubicBezTo>
                    <a:pt x="1777567" y="219839"/>
                    <a:pt x="1755987" y="232297"/>
                    <a:pt x="1734993" y="226673"/>
                  </a:cubicBezTo>
                  <a:lnTo>
                    <a:pt x="1677971" y="211392"/>
                  </a:lnTo>
                  <a:cubicBezTo>
                    <a:pt x="1656976" y="205767"/>
                    <a:pt x="1644516" y="184186"/>
                    <a:pt x="1650141" y="163192"/>
                  </a:cubicBezTo>
                  <a:lnTo>
                    <a:pt x="1665845" y="104587"/>
                  </a:lnTo>
                  <a:cubicBezTo>
                    <a:pt x="1670064" y="88841"/>
                    <a:pt x="1683258" y="77896"/>
                    <a:pt x="1698449" y="75781"/>
                  </a:cubicBezTo>
                  <a:close/>
                  <a:moveTo>
                    <a:pt x="942749" y="40028"/>
                  </a:moveTo>
                  <a:cubicBezTo>
                    <a:pt x="947070" y="39427"/>
                    <a:pt x="951580" y="39662"/>
                    <a:pt x="956058" y="40862"/>
                  </a:cubicBezTo>
                  <a:lnTo>
                    <a:pt x="1052594" y="66729"/>
                  </a:lnTo>
                  <a:cubicBezTo>
                    <a:pt x="1070508" y="71529"/>
                    <a:pt x="1081139" y="89943"/>
                    <a:pt x="1076340" y="107856"/>
                  </a:cubicBezTo>
                  <a:lnTo>
                    <a:pt x="1063302" y="156514"/>
                  </a:lnTo>
                  <a:cubicBezTo>
                    <a:pt x="1058502" y="174427"/>
                    <a:pt x="1040088" y="185058"/>
                    <a:pt x="1022174" y="180258"/>
                  </a:cubicBezTo>
                  <a:lnTo>
                    <a:pt x="925637" y="154391"/>
                  </a:lnTo>
                  <a:cubicBezTo>
                    <a:pt x="907724" y="149591"/>
                    <a:pt x="897093" y="131177"/>
                    <a:pt x="901893" y="113264"/>
                  </a:cubicBezTo>
                  <a:lnTo>
                    <a:pt x="914930" y="64608"/>
                  </a:lnTo>
                  <a:cubicBezTo>
                    <a:pt x="918531" y="51172"/>
                    <a:pt x="929788" y="41833"/>
                    <a:pt x="942749" y="40028"/>
                  </a:cubicBezTo>
                  <a:close/>
                  <a:moveTo>
                    <a:pt x="3013840" y="33918"/>
                  </a:moveTo>
                  <a:lnTo>
                    <a:pt x="3122005" y="62900"/>
                  </a:lnTo>
                  <a:cubicBezTo>
                    <a:pt x="3132982" y="65842"/>
                    <a:pt x="3139496" y="77125"/>
                    <a:pt x="3136555" y="88102"/>
                  </a:cubicBezTo>
                  <a:lnTo>
                    <a:pt x="3128567" y="117917"/>
                  </a:lnTo>
                  <a:cubicBezTo>
                    <a:pt x="3125624" y="128895"/>
                    <a:pt x="3114341" y="135408"/>
                    <a:pt x="3103364" y="132467"/>
                  </a:cubicBezTo>
                  <a:lnTo>
                    <a:pt x="2995201" y="103485"/>
                  </a:lnTo>
                  <a:cubicBezTo>
                    <a:pt x="2984222" y="100543"/>
                    <a:pt x="2977709" y="89260"/>
                    <a:pt x="2980650" y="78283"/>
                  </a:cubicBezTo>
                  <a:lnTo>
                    <a:pt x="2988639" y="48468"/>
                  </a:lnTo>
                  <a:cubicBezTo>
                    <a:pt x="2991580" y="37491"/>
                    <a:pt x="3002863" y="30976"/>
                    <a:pt x="3013840" y="33918"/>
                  </a:cubicBezTo>
                  <a:close/>
                  <a:moveTo>
                    <a:pt x="1495541" y="15028"/>
                  </a:moveTo>
                  <a:cubicBezTo>
                    <a:pt x="1502962" y="13995"/>
                    <a:pt x="1510706" y="14400"/>
                    <a:pt x="1518396" y="16460"/>
                  </a:cubicBezTo>
                  <a:lnTo>
                    <a:pt x="1604092" y="39423"/>
                  </a:lnTo>
                  <a:cubicBezTo>
                    <a:pt x="1634856" y="47666"/>
                    <a:pt x="1653113" y="79287"/>
                    <a:pt x="1644870" y="110051"/>
                  </a:cubicBezTo>
                  <a:lnTo>
                    <a:pt x="1622481" y="193610"/>
                  </a:lnTo>
                  <a:cubicBezTo>
                    <a:pt x="1614237" y="224373"/>
                    <a:pt x="1582615" y="242630"/>
                    <a:pt x="1551852" y="234387"/>
                  </a:cubicBezTo>
                  <a:lnTo>
                    <a:pt x="1466156" y="211425"/>
                  </a:lnTo>
                  <a:cubicBezTo>
                    <a:pt x="1435392" y="203182"/>
                    <a:pt x="1417135" y="171560"/>
                    <a:pt x="1425378" y="140796"/>
                  </a:cubicBezTo>
                  <a:lnTo>
                    <a:pt x="1447767" y="57238"/>
                  </a:lnTo>
                  <a:cubicBezTo>
                    <a:pt x="1453950" y="34165"/>
                    <a:pt x="1473282" y="18128"/>
                    <a:pt x="1495541" y="15028"/>
                  </a:cubicBezTo>
                  <a:close/>
                  <a:moveTo>
                    <a:pt x="2526578" y="9128"/>
                  </a:moveTo>
                  <a:cubicBezTo>
                    <a:pt x="2534132" y="8076"/>
                    <a:pt x="2542016" y="8489"/>
                    <a:pt x="2549845" y="10587"/>
                  </a:cubicBezTo>
                  <a:lnTo>
                    <a:pt x="2649082" y="37177"/>
                  </a:lnTo>
                  <a:cubicBezTo>
                    <a:pt x="2680399" y="45569"/>
                    <a:pt x="2698984" y="77759"/>
                    <a:pt x="2690592" y="109076"/>
                  </a:cubicBezTo>
                  <a:lnTo>
                    <a:pt x="2667801" y="194135"/>
                  </a:lnTo>
                  <a:cubicBezTo>
                    <a:pt x="2659408" y="225453"/>
                    <a:pt x="2627219" y="244037"/>
                    <a:pt x="2595902" y="235646"/>
                  </a:cubicBezTo>
                  <a:lnTo>
                    <a:pt x="2496666" y="209056"/>
                  </a:lnTo>
                  <a:cubicBezTo>
                    <a:pt x="2465349" y="200664"/>
                    <a:pt x="2446764" y="168475"/>
                    <a:pt x="2455155" y="137157"/>
                  </a:cubicBezTo>
                  <a:lnTo>
                    <a:pt x="2477946" y="52097"/>
                  </a:lnTo>
                  <a:cubicBezTo>
                    <a:pt x="2484241" y="28609"/>
                    <a:pt x="2503920" y="12283"/>
                    <a:pt x="2526578" y="9128"/>
                  </a:cubicBezTo>
                  <a:close/>
                  <a:moveTo>
                    <a:pt x="255154" y="6721"/>
                  </a:moveTo>
                  <a:lnTo>
                    <a:pt x="335332" y="28205"/>
                  </a:lnTo>
                  <a:cubicBezTo>
                    <a:pt x="366097" y="36447"/>
                    <a:pt x="384353" y="68070"/>
                    <a:pt x="376110" y="98834"/>
                  </a:cubicBezTo>
                  <a:lnTo>
                    <a:pt x="353720" y="182391"/>
                  </a:lnTo>
                  <a:cubicBezTo>
                    <a:pt x="345477" y="213155"/>
                    <a:pt x="313856" y="231413"/>
                    <a:pt x="283092" y="223169"/>
                  </a:cubicBezTo>
                  <a:lnTo>
                    <a:pt x="197396" y="200207"/>
                  </a:lnTo>
                  <a:lnTo>
                    <a:pt x="197042" y="200031"/>
                  </a:lnTo>
                  <a:close/>
                  <a:moveTo>
                    <a:pt x="3137099" y="1"/>
                  </a:moveTo>
                  <a:lnTo>
                    <a:pt x="3146075" y="29859"/>
                  </a:lnTo>
                  <a:lnTo>
                    <a:pt x="3061709" y="7253"/>
                  </a:lnTo>
                  <a:lnTo>
                    <a:pt x="3047106" y="1"/>
                  </a:lnTo>
                  <a:close/>
                  <a:moveTo>
                    <a:pt x="1354120" y="1"/>
                  </a:moveTo>
                  <a:lnTo>
                    <a:pt x="1423697" y="1"/>
                  </a:lnTo>
                  <a:lnTo>
                    <a:pt x="1424955" y="965"/>
                  </a:lnTo>
                  <a:cubicBezTo>
                    <a:pt x="1427695" y="5712"/>
                    <a:pt x="1428624" y="11502"/>
                    <a:pt x="1427093" y="17213"/>
                  </a:cubicBezTo>
                  <a:lnTo>
                    <a:pt x="1415231" y="61485"/>
                  </a:lnTo>
                  <a:cubicBezTo>
                    <a:pt x="1412170" y="72908"/>
                    <a:pt x="1400429" y="79687"/>
                    <a:pt x="1389007" y="76626"/>
                  </a:cubicBezTo>
                  <a:lnTo>
                    <a:pt x="1357983" y="68313"/>
                  </a:lnTo>
                  <a:cubicBezTo>
                    <a:pt x="1346560" y="65252"/>
                    <a:pt x="1339782" y="53511"/>
                    <a:pt x="1342842" y="42089"/>
                  </a:cubicBezTo>
                  <a:close/>
                  <a:moveTo>
                    <a:pt x="2803111" y="0"/>
                  </a:moveTo>
                  <a:lnTo>
                    <a:pt x="2966702" y="1"/>
                  </a:lnTo>
                  <a:lnTo>
                    <a:pt x="2952064" y="54631"/>
                  </a:lnTo>
                  <a:cubicBezTo>
                    <a:pt x="2946041" y="77110"/>
                    <a:pt x="2922936" y="90450"/>
                    <a:pt x="2900457" y="84426"/>
                  </a:cubicBezTo>
                  <a:lnTo>
                    <a:pt x="2829227" y="65340"/>
                  </a:lnTo>
                  <a:cubicBezTo>
                    <a:pt x="2806749" y="59318"/>
                    <a:pt x="2793409" y="36212"/>
                    <a:pt x="2799432" y="13733"/>
                  </a:cubicBezTo>
                  <a:close/>
                  <a:moveTo>
                    <a:pt x="2778477" y="0"/>
                  </a:moveTo>
                  <a:lnTo>
                    <a:pt x="2754191" y="31650"/>
                  </a:lnTo>
                  <a:cubicBezTo>
                    <a:pt x="2741179" y="39162"/>
                    <a:pt x="2725302" y="41711"/>
                    <a:pt x="2709644" y="37514"/>
                  </a:cubicBezTo>
                  <a:lnTo>
                    <a:pt x="2610408" y="10924"/>
                  </a:lnTo>
                  <a:cubicBezTo>
                    <a:pt x="2602579" y="8826"/>
                    <a:pt x="2595545" y="5242"/>
                    <a:pt x="2589530" y="554"/>
                  </a:cubicBezTo>
                  <a:lnTo>
                    <a:pt x="2589049" y="1"/>
                  </a:lnTo>
                  <a:close/>
                  <a:moveTo>
                    <a:pt x="1611878" y="0"/>
                  </a:moveTo>
                  <a:lnTo>
                    <a:pt x="1740338" y="0"/>
                  </a:lnTo>
                  <a:lnTo>
                    <a:pt x="1739164" y="4382"/>
                  </a:lnTo>
                  <a:cubicBezTo>
                    <a:pt x="1733539" y="25375"/>
                    <a:pt x="1711958" y="37835"/>
                    <a:pt x="1690963" y="32210"/>
                  </a:cubicBezTo>
                  <a:lnTo>
                    <a:pt x="1633941" y="16931"/>
                  </a:lnTo>
                  <a:close/>
                  <a:moveTo>
                    <a:pt x="1316683" y="0"/>
                  </a:moveTo>
                  <a:lnTo>
                    <a:pt x="1302858" y="51596"/>
                  </a:lnTo>
                  <a:cubicBezTo>
                    <a:pt x="1296834" y="74075"/>
                    <a:pt x="1273730" y="87415"/>
                    <a:pt x="1251251" y="81392"/>
                  </a:cubicBezTo>
                  <a:lnTo>
                    <a:pt x="1180022" y="62306"/>
                  </a:lnTo>
                  <a:cubicBezTo>
                    <a:pt x="1157542" y="56282"/>
                    <a:pt x="1144202" y="33178"/>
                    <a:pt x="1150225" y="10698"/>
                  </a:cubicBezTo>
                  <a:lnTo>
                    <a:pt x="1153091" y="1"/>
                  </a:lnTo>
                  <a:close/>
                  <a:moveTo>
                    <a:pt x="945319" y="0"/>
                  </a:moveTo>
                  <a:lnTo>
                    <a:pt x="1126941" y="1"/>
                  </a:lnTo>
                  <a:lnTo>
                    <a:pt x="1104985" y="28616"/>
                  </a:lnTo>
                  <a:cubicBezTo>
                    <a:pt x="1091973" y="36127"/>
                    <a:pt x="1076097" y="38676"/>
                    <a:pt x="1060438" y="34479"/>
                  </a:cubicBezTo>
                  <a:lnTo>
                    <a:pt x="961202" y="7889"/>
                  </a:lnTo>
                  <a:close/>
                  <a:moveTo>
                    <a:pt x="407681" y="0"/>
                  </a:moveTo>
                  <a:lnTo>
                    <a:pt x="630540" y="1"/>
                  </a:lnTo>
                  <a:lnTo>
                    <a:pt x="618661" y="44336"/>
                  </a:lnTo>
                  <a:cubicBezTo>
                    <a:pt x="610269" y="75654"/>
                    <a:pt x="578080" y="94238"/>
                    <a:pt x="546762" y="85845"/>
                  </a:cubicBezTo>
                  <a:lnTo>
                    <a:pt x="447527" y="59255"/>
                  </a:lnTo>
                  <a:cubicBezTo>
                    <a:pt x="431868" y="55059"/>
                    <a:pt x="419392" y="44914"/>
                    <a:pt x="411881" y="31903"/>
                  </a:cubicBezTo>
                  <a:close/>
                  <a:moveTo>
                    <a:pt x="2408337" y="0"/>
                  </a:moveTo>
                  <a:lnTo>
                    <a:pt x="2409494" y="310"/>
                  </a:lnTo>
                  <a:cubicBezTo>
                    <a:pt x="2430488" y="5936"/>
                    <a:pt x="2442947" y="27515"/>
                    <a:pt x="2437322" y="48510"/>
                  </a:cubicBezTo>
                  <a:lnTo>
                    <a:pt x="2421619" y="107117"/>
                  </a:lnTo>
                  <a:cubicBezTo>
                    <a:pt x="2415992" y="128111"/>
                    <a:pt x="2394413" y="140570"/>
                    <a:pt x="2373418" y="134945"/>
                  </a:cubicBezTo>
                  <a:lnTo>
                    <a:pt x="2316395" y="119665"/>
                  </a:lnTo>
                  <a:cubicBezTo>
                    <a:pt x="2295401" y="114040"/>
                    <a:pt x="2282943" y="92460"/>
                    <a:pt x="2288567" y="71466"/>
                  </a:cubicBezTo>
                  <a:lnTo>
                    <a:pt x="2304271" y="12859"/>
                  </a:lnTo>
                  <a:lnTo>
                    <a:pt x="2312301" y="0"/>
                  </a:lnTo>
                  <a:close/>
                  <a:moveTo>
                    <a:pt x="2280560" y="0"/>
                  </a:moveTo>
                  <a:lnTo>
                    <a:pt x="2267867" y="47370"/>
                  </a:lnTo>
                  <a:cubicBezTo>
                    <a:pt x="2259474" y="78688"/>
                    <a:pt x="2227285" y="97273"/>
                    <a:pt x="2195968" y="88880"/>
                  </a:cubicBezTo>
                  <a:lnTo>
                    <a:pt x="2096732" y="62290"/>
                  </a:lnTo>
                  <a:cubicBezTo>
                    <a:pt x="2081074" y="58095"/>
                    <a:pt x="2068597" y="47949"/>
                    <a:pt x="2061086" y="34938"/>
                  </a:cubicBezTo>
                  <a:lnTo>
                    <a:pt x="2056486" y="1"/>
                  </a:lnTo>
                  <a:close/>
                  <a:moveTo>
                    <a:pt x="1789518" y="0"/>
                  </a:moveTo>
                  <a:lnTo>
                    <a:pt x="2027570" y="1"/>
                  </a:lnTo>
                  <a:lnTo>
                    <a:pt x="2029715" y="16292"/>
                  </a:lnTo>
                  <a:lnTo>
                    <a:pt x="2011772" y="83254"/>
                  </a:lnTo>
                  <a:cubicBezTo>
                    <a:pt x="2005166" y="107909"/>
                    <a:pt x="1979825" y="122540"/>
                    <a:pt x="1955170" y="115933"/>
                  </a:cubicBezTo>
                  <a:lnTo>
                    <a:pt x="1816272" y="78716"/>
                  </a:lnTo>
                  <a:cubicBezTo>
                    <a:pt x="1791618" y="72110"/>
                    <a:pt x="1776987" y="46768"/>
                    <a:pt x="1783593" y="22114"/>
                  </a:cubicBezTo>
                  <a:close/>
                  <a:moveTo>
                    <a:pt x="782981" y="0"/>
                  </a:moveTo>
                  <a:lnTo>
                    <a:pt x="876869" y="25158"/>
                  </a:lnTo>
                  <a:cubicBezTo>
                    <a:pt x="885931" y="27586"/>
                    <a:pt x="891308" y="36899"/>
                    <a:pt x="888881" y="45961"/>
                  </a:cubicBezTo>
                  <a:lnTo>
                    <a:pt x="882285" y="70573"/>
                  </a:lnTo>
                  <a:cubicBezTo>
                    <a:pt x="879857" y="79634"/>
                    <a:pt x="870543" y="85012"/>
                    <a:pt x="861482" y="82584"/>
                  </a:cubicBezTo>
                  <a:lnTo>
                    <a:pt x="689750" y="36567"/>
                  </a:lnTo>
                  <a:cubicBezTo>
                    <a:pt x="680687" y="34140"/>
                    <a:pt x="675310" y="24826"/>
                    <a:pt x="677738" y="15764"/>
                  </a:cubicBezTo>
                  <a:lnTo>
                    <a:pt x="681962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8" name="グループ化 17">
              <a:extLst>
                <a:ext uri="{FF2B5EF4-FFF2-40B4-BE49-F238E27FC236}">
                  <a16:creationId xmlns:a16="http://schemas.microsoft.com/office/drawing/2014/main" id="{F636EEA9-4F19-420F-96F8-59963474E9A0}"/>
                </a:ext>
              </a:extLst>
            </p:cNvPr>
            <p:cNvGrpSpPr/>
            <p:nvPr/>
          </p:nvGrpSpPr>
          <p:grpSpPr>
            <a:xfrm>
              <a:off x="4464937" y="4666378"/>
              <a:ext cx="1923946" cy="978266"/>
              <a:chOff x="4464937" y="4666378"/>
              <a:chExt cx="1923946" cy="978266"/>
            </a:xfrm>
          </p:grpSpPr>
          <p:sp>
            <p:nvSpPr>
              <p:cNvPr id="64" name="正方形/長方形 63">
                <a:extLst>
                  <a:ext uri="{FF2B5EF4-FFF2-40B4-BE49-F238E27FC236}">
                    <a16:creationId xmlns:a16="http://schemas.microsoft.com/office/drawing/2014/main" id="{8C852260-3ED9-4856-86D4-F52543186E47}"/>
                  </a:ext>
                </a:extLst>
              </p:cNvPr>
              <p:cNvSpPr/>
              <p:nvPr/>
            </p:nvSpPr>
            <p:spPr>
              <a:xfrm>
                <a:off x="5365628" y="4666378"/>
                <a:ext cx="818613" cy="562769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" name="台形 64">
                <a:extLst>
                  <a:ext uri="{FF2B5EF4-FFF2-40B4-BE49-F238E27FC236}">
                    <a16:creationId xmlns:a16="http://schemas.microsoft.com/office/drawing/2014/main" id="{02247550-BC58-4F40-84BA-0F09F179D4AC}"/>
                  </a:ext>
                </a:extLst>
              </p:cNvPr>
              <p:cNvSpPr/>
              <p:nvPr/>
            </p:nvSpPr>
            <p:spPr>
              <a:xfrm>
                <a:off x="4467906" y="5230344"/>
                <a:ext cx="1680868" cy="414300"/>
              </a:xfrm>
              <a:prstGeom prst="trapezoid">
                <a:avLst>
                  <a:gd name="adj" fmla="val 165973"/>
                </a:avLst>
              </a:prstGeom>
              <a:solidFill>
                <a:sysClr val="window" lastClr="FFFFFF">
                  <a:lumMod val="6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69C233F9-CC87-4A16-B4EE-6D409988680F}"/>
                  </a:ext>
                </a:extLst>
              </p:cNvPr>
              <p:cNvSpPr/>
              <p:nvPr/>
            </p:nvSpPr>
            <p:spPr>
              <a:xfrm>
                <a:off x="4464937" y="5230344"/>
                <a:ext cx="1676894" cy="413103"/>
              </a:xfrm>
              <a:custGeom>
                <a:avLst/>
                <a:gdLst>
                  <a:gd name="connsiteX0" fmla="*/ 1440792 w 1676894"/>
                  <a:gd name="connsiteY0" fmla="*/ 411267 h 413103"/>
                  <a:gd name="connsiteX1" fmla="*/ 1451053 w 1676894"/>
                  <a:gd name="connsiteY1" fmla="*/ 411910 h 413103"/>
                  <a:gd name="connsiteX2" fmla="*/ 1455506 w 1676894"/>
                  <a:gd name="connsiteY2" fmla="*/ 413103 h 413103"/>
                  <a:gd name="connsiteX3" fmla="*/ 1436758 w 1676894"/>
                  <a:gd name="connsiteY3" fmla="*/ 413103 h 413103"/>
                  <a:gd name="connsiteX4" fmla="*/ 40258 w 1676894"/>
                  <a:gd name="connsiteY4" fmla="*/ 388848 h 413103"/>
                  <a:gd name="connsiteX5" fmla="*/ 84998 w 1676894"/>
                  <a:gd name="connsiteY5" fmla="*/ 400837 h 413103"/>
                  <a:gd name="connsiteX6" fmla="*/ 98734 w 1676894"/>
                  <a:gd name="connsiteY6" fmla="*/ 407659 h 413103"/>
                  <a:gd name="connsiteX7" fmla="*/ 103468 w 1676894"/>
                  <a:gd name="connsiteY7" fmla="*/ 413103 h 413103"/>
                  <a:gd name="connsiteX8" fmla="*/ 0 w 1676894"/>
                  <a:gd name="connsiteY8" fmla="*/ 413103 h 413103"/>
                  <a:gd name="connsiteX9" fmla="*/ 380948 w 1676894"/>
                  <a:gd name="connsiteY9" fmla="*/ 382385 h 413103"/>
                  <a:gd name="connsiteX10" fmla="*/ 396253 w 1676894"/>
                  <a:gd name="connsiteY10" fmla="*/ 383344 h 413103"/>
                  <a:gd name="connsiteX11" fmla="*/ 461535 w 1676894"/>
                  <a:gd name="connsiteY11" fmla="*/ 400837 h 413103"/>
                  <a:gd name="connsiteX12" fmla="*/ 475269 w 1676894"/>
                  <a:gd name="connsiteY12" fmla="*/ 407659 h 413103"/>
                  <a:gd name="connsiteX13" fmla="*/ 480004 w 1676894"/>
                  <a:gd name="connsiteY13" fmla="*/ 413103 h 413103"/>
                  <a:gd name="connsiteX14" fmla="*/ 348299 w 1676894"/>
                  <a:gd name="connsiteY14" fmla="*/ 413103 h 413103"/>
                  <a:gd name="connsiteX15" fmla="*/ 348956 w 1676894"/>
                  <a:gd name="connsiteY15" fmla="*/ 410653 h 413103"/>
                  <a:gd name="connsiteX16" fmla="*/ 380948 w 1676894"/>
                  <a:gd name="connsiteY16" fmla="*/ 382385 h 413103"/>
                  <a:gd name="connsiteX17" fmla="*/ 1113811 w 1676894"/>
                  <a:gd name="connsiteY17" fmla="*/ 370001 h 413103"/>
                  <a:gd name="connsiteX18" fmla="*/ 1125860 w 1676894"/>
                  <a:gd name="connsiteY18" fmla="*/ 370756 h 413103"/>
                  <a:gd name="connsiteX19" fmla="*/ 1217233 w 1676894"/>
                  <a:gd name="connsiteY19" fmla="*/ 395240 h 413103"/>
                  <a:gd name="connsiteX20" fmla="*/ 1235693 w 1676894"/>
                  <a:gd name="connsiteY20" fmla="*/ 409404 h 413103"/>
                  <a:gd name="connsiteX21" fmla="*/ 1236180 w 1676894"/>
                  <a:gd name="connsiteY21" fmla="*/ 413103 h 413103"/>
                  <a:gd name="connsiteX22" fmla="*/ 1083039 w 1676894"/>
                  <a:gd name="connsiteY22" fmla="*/ 413103 h 413103"/>
                  <a:gd name="connsiteX23" fmla="*/ 1088625 w 1676894"/>
                  <a:gd name="connsiteY23" fmla="*/ 392254 h 413103"/>
                  <a:gd name="connsiteX24" fmla="*/ 1113811 w 1676894"/>
                  <a:gd name="connsiteY24" fmla="*/ 370001 h 413103"/>
                  <a:gd name="connsiteX25" fmla="*/ 1597772 w 1676894"/>
                  <a:gd name="connsiteY25" fmla="*/ 365431 h 413103"/>
                  <a:gd name="connsiteX26" fmla="*/ 1676894 w 1676894"/>
                  <a:gd name="connsiteY26" fmla="*/ 413103 h 413103"/>
                  <a:gd name="connsiteX27" fmla="*/ 1599157 w 1676894"/>
                  <a:gd name="connsiteY27" fmla="*/ 413103 h 413103"/>
                  <a:gd name="connsiteX28" fmla="*/ 1597286 w 1676894"/>
                  <a:gd name="connsiteY28" fmla="*/ 410951 h 413103"/>
                  <a:gd name="connsiteX29" fmla="*/ 1593427 w 1676894"/>
                  <a:gd name="connsiteY29" fmla="*/ 381646 h 413103"/>
                  <a:gd name="connsiteX30" fmla="*/ 273455 w 1676894"/>
                  <a:gd name="connsiteY30" fmla="*/ 352236 h 413103"/>
                  <a:gd name="connsiteX31" fmla="*/ 283439 w 1676894"/>
                  <a:gd name="connsiteY31" fmla="*/ 352861 h 413103"/>
                  <a:gd name="connsiteX32" fmla="*/ 319940 w 1676894"/>
                  <a:gd name="connsiteY32" fmla="*/ 362642 h 413103"/>
                  <a:gd name="connsiteX33" fmla="*/ 337752 w 1676894"/>
                  <a:gd name="connsiteY33" fmla="*/ 393494 h 413103"/>
                  <a:gd name="connsiteX34" fmla="*/ 332498 w 1676894"/>
                  <a:gd name="connsiteY34" fmla="*/ 413103 h 413103"/>
                  <a:gd name="connsiteX35" fmla="*/ 241218 w 1676894"/>
                  <a:gd name="connsiteY35" fmla="*/ 413103 h 413103"/>
                  <a:gd name="connsiteX36" fmla="*/ 252587 w 1676894"/>
                  <a:gd name="connsiteY36" fmla="*/ 370674 h 413103"/>
                  <a:gd name="connsiteX37" fmla="*/ 273455 w 1676894"/>
                  <a:gd name="connsiteY37" fmla="*/ 352236 h 413103"/>
                  <a:gd name="connsiteX38" fmla="*/ 991845 w 1676894"/>
                  <a:gd name="connsiteY38" fmla="*/ 343684 h 413103"/>
                  <a:gd name="connsiteX39" fmla="*/ 1002106 w 1676894"/>
                  <a:gd name="connsiteY39" fmla="*/ 344326 h 413103"/>
                  <a:gd name="connsiteX40" fmla="*/ 1039619 w 1676894"/>
                  <a:gd name="connsiteY40" fmla="*/ 354378 h 413103"/>
                  <a:gd name="connsiteX41" fmla="*/ 1057925 w 1676894"/>
                  <a:gd name="connsiteY41" fmla="*/ 386086 h 413103"/>
                  <a:gd name="connsiteX42" fmla="*/ 1050685 w 1676894"/>
                  <a:gd name="connsiteY42" fmla="*/ 413103 h 413103"/>
                  <a:gd name="connsiteX43" fmla="*/ 961637 w 1676894"/>
                  <a:gd name="connsiteY43" fmla="*/ 413103 h 413103"/>
                  <a:gd name="connsiteX44" fmla="*/ 960068 w 1676894"/>
                  <a:gd name="connsiteY44" fmla="*/ 401187 h 413103"/>
                  <a:gd name="connsiteX45" fmla="*/ 970399 w 1676894"/>
                  <a:gd name="connsiteY45" fmla="*/ 362634 h 413103"/>
                  <a:gd name="connsiteX46" fmla="*/ 991845 w 1676894"/>
                  <a:gd name="connsiteY46" fmla="*/ 343684 h 413103"/>
                  <a:gd name="connsiteX47" fmla="*/ 115288 w 1676894"/>
                  <a:gd name="connsiteY47" fmla="*/ 343641 h 413103"/>
                  <a:gd name="connsiteX48" fmla="*/ 111564 w 1676894"/>
                  <a:gd name="connsiteY48" fmla="*/ 357539 h 413103"/>
                  <a:gd name="connsiteX49" fmla="*/ 79856 w 1676894"/>
                  <a:gd name="connsiteY49" fmla="*/ 375846 h 413103"/>
                  <a:gd name="connsiteX50" fmla="*/ 67384 w 1676894"/>
                  <a:gd name="connsiteY50" fmla="*/ 372504 h 413103"/>
                  <a:gd name="connsiteX51" fmla="*/ 1302496 w 1676894"/>
                  <a:gd name="connsiteY51" fmla="*/ 331215 h 413103"/>
                  <a:gd name="connsiteX52" fmla="*/ 1317801 w 1676894"/>
                  <a:gd name="connsiteY52" fmla="*/ 332174 h 413103"/>
                  <a:gd name="connsiteX53" fmla="*/ 1383083 w 1676894"/>
                  <a:gd name="connsiteY53" fmla="*/ 349666 h 413103"/>
                  <a:gd name="connsiteX54" fmla="*/ 1410390 w 1676894"/>
                  <a:gd name="connsiteY54" fmla="*/ 396964 h 413103"/>
                  <a:gd name="connsiteX55" fmla="*/ 1406066 w 1676894"/>
                  <a:gd name="connsiteY55" fmla="*/ 413103 h 413103"/>
                  <a:gd name="connsiteX56" fmla="*/ 1256135 w 1676894"/>
                  <a:gd name="connsiteY56" fmla="*/ 413103 h 413103"/>
                  <a:gd name="connsiteX57" fmla="*/ 1270503 w 1676894"/>
                  <a:gd name="connsiteY57" fmla="*/ 359481 h 413103"/>
                  <a:gd name="connsiteX58" fmla="*/ 1302496 w 1676894"/>
                  <a:gd name="connsiteY58" fmla="*/ 331215 h 413103"/>
                  <a:gd name="connsiteX59" fmla="*/ 663349 w 1676894"/>
                  <a:gd name="connsiteY59" fmla="*/ 314802 h 413103"/>
                  <a:gd name="connsiteX60" fmla="*/ 678655 w 1676894"/>
                  <a:gd name="connsiteY60" fmla="*/ 315761 h 413103"/>
                  <a:gd name="connsiteX61" fmla="*/ 743937 w 1676894"/>
                  <a:gd name="connsiteY61" fmla="*/ 333254 h 413103"/>
                  <a:gd name="connsiteX62" fmla="*/ 771244 w 1676894"/>
                  <a:gd name="connsiteY62" fmla="*/ 380551 h 413103"/>
                  <a:gd name="connsiteX63" fmla="*/ 762522 w 1676894"/>
                  <a:gd name="connsiteY63" fmla="*/ 413103 h 413103"/>
                  <a:gd name="connsiteX64" fmla="*/ 618218 w 1676894"/>
                  <a:gd name="connsiteY64" fmla="*/ 413103 h 413103"/>
                  <a:gd name="connsiteX65" fmla="*/ 616364 w 1676894"/>
                  <a:gd name="connsiteY65" fmla="*/ 399025 h 413103"/>
                  <a:gd name="connsiteX66" fmla="*/ 631357 w 1676894"/>
                  <a:gd name="connsiteY66" fmla="*/ 343069 h 413103"/>
                  <a:gd name="connsiteX67" fmla="*/ 663349 w 1676894"/>
                  <a:gd name="connsiteY67" fmla="*/ 314802 h 413103"/>
                  <a:gd name="connsiteX68" fmla="*/ 169667 w 1676894"/>
                  <a:gd name="connsiteY68" fmla="*/ 311204 h 413103"/>
                  <a:gd name="connsiteX69" fmla="*/ 179651 w 1676894"/>
                  <a:gd name="connsiteY69" fmla="*/ 311829 h 413103"/>
                  <a:gd name="connsiteX70" fmla="*/ 216151 w 1676894"/>
                  <a:gd name="connsiteY70" fmla="*/ 321609 h 413103"/>
                  <a:gd name="connsiteX71" fmla="*/ 233963 w 1676894"/>
                  <a:gd name="connsiteY71" fmla="*/ 352461 h 413103"/>
                  <a:gd name="connsiteX72" fmla="*/ 217715 w 1676894"/>
                  <a:gd name="connsiteY72" fmla="*/ 413103 h 413103"/>
                  <a:gd name="connsiteX73" fmla="*/ 133462 w 1676894"/>
                  <a:gd name="connsiteY73" fmla="*/ 413103 h 413103"/>
                  <a:gd name="connsiteX74" fmla="*/ 131147 w 1676894"/>
                  <a:gd name="connsiteY74" fmla="*/ 395519 h 413103"/>
                  <a:gd name="connsiteX75" fmla="*/ 148798 w 1676894"/>
                  <a:gd name="connsiteY75" fmla="*/ 329642 h 413103"/>
                  <a:gd name="connsiteX76" fmla="*/ 154997 w 1676894"/>
                  <a:gd name="connsiteY76" fmla="*/ 319716 h 413103"/>
                  <a:gd name="connsiteX77" fmla="*/ 167454 w 1676894"/>
                  <a:gd name="connsiteY77" fmla="*/ 312211 h 413103"/>
                  <a:gd name="connsiteX78" fmla="*/ 1204945 w 1676894"/>
                  <a:gd name="connsiteY78" fmla="*/ 282861 h 413103"/>
                  <a:gd name="connsiteX79" fmla="*/ 1213800 w 1676894"/>
                  <a:gd name="connsiteY79" fmla="*/ 283416 h 413103"/>
                  <a:gd name="connsiteX80" fmla="*/ 1251568 w 1676894"/>
                  <a:gd name="connsiteY80" fmla="*/ 293535 h 413103"/>
                  <a:gd name="connsiteX81" fmla="*/ 1267367 w 1676894"/>
                  <a:gd name="connsiteY81" fmla="*/ 320900 h 413103"/>
                  <a:gd name="connsiteX82" fmla="*/ 1258693 w 1676894"/>
                  <a:gd name="connsiteY82" fmla="*/ 353273 h 413103"/>
                  <a:gd name="connsiteX83" fmla="*/ 1231329 w 1676894"/>
                  <a:gd name="connsiteY83" fmla="*/ 369072 h 413103"/>
                  <a:gd name="connsiteX84" fmla="*/ 1193560 w 1676894"/>
                  <a:gd name="connsiteY84" fmla="*/ 358952 h 413103"/>
                  <a:gd name="connsiteX85" fmla="*/ 1177762 w 1676894"/>
                  <a:gd name="connsiteY85" fmla="*/ 331588 h 413103"/>
                  <a:gd name="connsiteX86" fmla="*/ 1186436 w 1676894"/>
                  <a:gd name="connsiteY86" fmla="*/ 299215 h 413103"/>
                  <a:gd name="connsiteX87" fmla="*/ 1204945 w 1676894"/>
                  <a:gd name="connsiteY87" fmla="*/ 282861 h 413103"/>
                  <a:gd name="connsiteX88" fmla="*/ 1451789 w 1676894"/>
                  <a:gd name="connsiteY88" fmla="*/ 277475 h 413103"/>
                  <a:gd name="connsiteX89" fmla="*/ 1577192 w 1676894"/>
                  <a:gd name="connsiteY89" fmla="*/ 353032 h 413103"/>
                  <a:gd name="connsiteX90" fmla="*/ 1569183 w 1676894"/>
                  <a:gd name="connsiteY90" fmla="*/ 382923 h 413103"/>
                  <a:gd name="connsiteX91" fmla="*/ 1521884 w 1676894"/>
                  <a:gd name="connsiteY91" fmla="*/ 410230 h 413103"/>
                  <a:gd name="connsiteX92" fmla="*/ 1456603 w 1676894"/>
                  <a:gd name="connsiteY92" fmla="*/ 392738 h 413103"/>
                  <a:gd name="connsiteX93" fmla="*/ 1429295 w 1676894"/>
                  <a:gd name="connsiteY93" fmla="*/ 345440 h 413103"/>
                  <a:gd name="connsiteX94" fmla="*/ 1444289 w 1676894"/>
                  <a:gd name="connsiteY94" fmla="*/ 289484 h 413103"/>
                  <a:gd name="connsiteX95" fmla="*/ 851124 w 1676894"/>
                  <a:gd name="connsiteY95" fmla="*/ 272340 h 413103"/>
                  <a:gd name="connsiteX96" fmla="*/ 866159 w 1676894"/>
                  <a:gd name="connsiteY96" fmla="*/ 273282 h 413103"/>
                  <a:gd name="connsiteX97" fmla="*/ 922533 w 1676894"/>
                  <a:gd name="connsiteY97" fmla="*/ 288387 h 413103"/>
                  <a:gd name="connsiteX98" fmla="*/ 949358 w 1676894"/>
                  <a:gd name="connsiteY98" fmla="*/ 334850 h 413103"/>
                  <a:gd name="connsiteX99" fmla="*/ 934630 w 1676894"/>
                  <a:gd name="connsiteY99" fmla="*/ 389818 h 413103"/>
                  <a:gd name="connsiteX100" fmla="*/ 916954 w 1676894"/>
                  <a:gd name="connsiteY100" fmla="*/ 412853 h 413103"/>
                  <a:gd name="connsiteX101" fmla="*/ 916229 w 1676894"/>
                  <a:gd name="connsiteY101" fmla="*/ 413103 h 413103"/>
                  <a:gd name="connsiteX102" fmla="*/ 874956 w 1676894"/>
                  <a:gd name="connsiteY102" fmla="*/ 413103 h 413103"/>
                  <a:gd name="connsiteX103" fmla="*/ 831793 w 1676894"/>
                  <a:gd name="connsiteY103" fmla="*/ 401538 h 413103"/>
                  <a:gd name="connsiteX104" fmla="*/ 804968 w 1676894"/>
                  <a:gd name="connsiteY104" fmla="*/ 355074 h 413103"/>
                  <a:gd name="connsiteX105" fmla="*/ 819696 w 1676894"/>
                  <a:gd name="connsiteY105" fmla="*/ 300108 h 413103"/>
                  <a:gd name="connsiteX106" fmla="*/ 851124 w 1676894"/>
                  <a:gd name="connsiteY106" fmla="*/ 272340 h 413103"/>
                  <a:gd name="connsiteX107" fmla="*/ 506460 w 1676894"/>
                  <a:gd name="connsiteY107" fmla="*/ 266528 h 413103"/>
                  <a:gd name="connsiteX108" fmla="*/ 521765 w 1676894"/>
                  <a:gd name="connsiteY108" fmla="*/ 267488 h 413103"/>
                  <a:gd name="connsiteX109" fmla="*/ 587047 w 1676894"/>
                  <a:gd name="connsiteY109" fmla="*/ 284980 h 413103"/>
                  <a:gd name="connsiteX110" fmla="*/ 614354 w 1676894"/>
                  <a:gd name="connsiteY110" fmla="*/ 332277 h 413103"/>
                  <a:gd name="connsiteX111" fmla="*/ 599360 w 1676894"/>
                  <a:gd name="connsiteY111" fmla="*/ 388234 h 413103"/>
                  <a:gd name="connsiteX112" fmla="*/ 581368 w 1676894"/>
                  <a:gd name="connsiteY112" fmla="*/ 411682 h 413103"/>
                  <a:gd name="connsiteX113" fmla="*/ 577240 w 1676894"/>
                  <a:gd name="connsiteY113" fmla="*/ 413103 h 413103"/>
                  <a:gd name="connsiteX114" fmla="*/ 542966 w 1676894"/>
                  <a:gd name="connsiteY114" fmla="*/ 413103 h 413103"/>
                  <a:gd name="connsiteX115" fmla="*/ 486781 w 1676894"/>
                  <a:gd name="connsiteY115" fmla="*/ 398049 h 413103"/>
                  <a:gd name="connsiteX116" fmla="*/ 459474 w 1676894"/>
                  <a:gd name="connsiteY116" fmla="*/ 350750 h 413103"/>
                  <a:gd name="connsiteX117" fmla="*/ 474467 w 1676894"/>
                  <a:gd name="connsiteY117" fmla="*/ 294795 h 413103"/>
                  <a:gd name="connsiteX118" fmla="*/ 506460 w 1676894"/>
                  <a:gd name="connsiteY118" fmla="*/ 266528 h 413103"/>
                  <a:gd name="connsiteX119" fmla="*/ 677351 w 1676894"/>
                  <a:gd name="connsiteY119" fmla="*/ 239389 h 413103"/>
                  <a:gd name="connsiteX120" fmla="*/ 748505 w 1676894"/>
                  <a:gd name="connsiteY120" fmla="*/ 258455 h 413103"/>
                  <a:gd name="connsiteX121" fmla="*/ 758078 w 1676894"/>
                  <a:gd name="connsiteY121" fmla="*/ 275034 h 413103"/>
                  <a:gd name="connsiteX122" fmla="*/ 752822 w 1676894"/>
                  <a:gd name="connsiteY122" fmla="*/ 294647 h 413103"/>
                  <a:gd name="connsiteX123" fmla="*/ 736243 w 1676894"/>
                  <a:gd name="connsiteY123" fmla="*/ 304219 h 413103"/>
                  <a:gd name="connsiteX124" fmla="*/ 665089 w 1676894"/>
                  <a:gd name="connsiteY124" fmla="*/ 285153 h 413103"/>
                  <a:gd name="connsiteX125" fmla="*/ 655517 w 1676894"/>
                  <a:gd name="connsiteY125" fmla="*/ 268574 h 413103"/>
                  <a:gd name="connsiteX126" fmla="*/ 660772 w 1676894"/>
                  <a:gd name="connsiteY126" fmla="*/ 248961 h 413103"/>
                  <a:gd name="connsiteX127" fmla="*/ 677351 w 1676894"/>
                  <a:gd name="connsiteY127" fmla="*/ 239389 h 413103"/>
                  <a:gd name="connsiteX128" fmla="*/ 1365968 w 1676894"/>
                  <a:gd name="connsiteY128" fmla="*/ 235068 h 413103"/>
                  <a:gd name="connsiteX129" fmla="*/ 1376228 w 1676894"/>
                  <a:gd name="connsiteY129" fmla="*/ 235711 h 413103"/>
                  <a:gd name="connsiteX130" fmla="*/ 1387471 w 1676894"/>
                  <a:gd name="connsiteY130" fmla="*/ 238723 h 413103"/>
                  <a:gd name="connsiteX131" fmla="*/ 1430346 w 1676894"/>
                  <a:gd name="connsiteY131" fmla="*/ 264556 h 413103"/>
                  <a:gd name="connsiteX132" fmla="*/ 1432047 w 1676894"/>
                  <a:gd name="connsiteY132" fmla="*/ 277470 h 413103"/>
                  <a:gd name="connsiteX133" fmla="*/ 1421716 w 1676894"/>
                  <a:gd name="connsiteY133" fmla="*/ 316023 h 413103"/>
                  <a:gd name="connsiteX134" fmla="*/ 1390008 w 1676894"/>
                  <a:gd name="connsiteY134" fmla="*/ 334330 h 413103"/>
                  <a:gd name="connsiteX135" fmla="*/ 1352496 w 1676894"/>
                  <a:gd name="connsiteY135" fmla="*/ 324279 h 413103"/>
                  <a:gd name="connsiteX136" fmla="*/ 1334190 w 1676894"/>
                  <a:gd name="connsiteY136" fmla="*/ 292571 h 413103"/>
                  <a:gd name="connsiteX137" fmla="*/ 1344520 w 1676894"/>
                  <a:gd name="connsiteY137" fmla="*/ 254018 h 413103"/>
                  <a:gd name="connsiteX138" fmla="*/ 1365968 w 1676894"/>
                  <a:gd name="connsiteY138" fmla="*/ 235068 h 413103"/>
                  <a:gd name="connsiteX139" fmla="*/ 296204 w 1676894"/>
                  <a:gd name="connsiteY139" fmla="*/ 234638 h 413103"/>
                  <a:gd name="connsiteX140" fmla="*/ 298094 w 1676894"/>
                  <a:gd name="connsiteY140" fmla="*/ 248989 h 413103"/>
                  <a:gd name="connsiteX141" fmla="*/ 287763 w 1676894"/>
                  <a:gd name="connsiteY141" fmla="*/ 287542 h 413103"/>
                  <a:gd name="connsiteX142" fmla="*/ 256056 w 1676894"/>
                  <a:gd name="connsiteY142" fmla="*/ 305849 h 413103"/>
                  <a:gd name="connsiteX143" fmla="*/ 218543 w 1676894"/>
                  <a:gd name="connsiteY143" fmla="*/ 295797 h 413103"/>
                  <a:gd name="connsiteX144" fmla="*/ 208054 w 1676894"/>
                  <a:gd name="connsiteY144" fmla="*/ 287749 h 413103"/>
                  <a:gd name="connsiteX145" fmla="*/ 356810 w 1676894"/>
                  <a:gd name="connsiteY145" fmla="*/ 223081 h 413103"/>
                  <a:gd name="connsiteX146" fmla="*/ 372116 w 1676894"/>
                  <a:gd name="connsiteY146" fmla="*/ 224041 h 413103"/>
                  <a:gd name="connsiteX147" fmla="*/ 437398 w 1676894"/>
                  <a:gd name="connsiteY147" fmla="*/ 241533 h 413103"/>
                  <a:gd name="connsiteX148" fmla="*/ 464705 w 1676894"/>
                  <a:gd name="connsiteY148" fmla="*/ 288831 h 413103"/>
                  <a:gd name="connsiteX149" fmla="*/ 449711 w 1676894"/>
                  <a:gd name="connsiteY149" fmla="*/ 344787 h 413103"/>
                  <a:gd name="connsiteX150" fmla="*/ 402414 w 1676894"/>
                  <a:gd name="connsiteY150" fmla="*/ 372094 h 413103"/>
                  <a:gd name="connsiteX151" fmla="*/ 337132 w 1676894"/>
                  <a:gd name="connsiteY151" fmla="*/ 354602 h 413103"/>
                  <a:gd name="connsiteX152" fmla="*/ 309825 w 1676894"/>
                  <a:gd name="connsiteY152" fmla="*/ 307305 h 413103"/>
                  <a:gd name="connsiteX153" fmla="*/ 324818 w 1676894"/>
                  <a:gd name="connsiteY153" fmla="*/ 251348 h 413103"/>
                  <a:gd name="connsiteX154" fmla="*/ 356810 w 1676894"/>
                  <a:gd name="connsiteY154" fmla="*/ 223081 h 413103"/>
                  <a:gd name="connsiteX155" fmla="*/ 1071130 w 1676894"/>
                  <a:gd name="connsiteY155" fmla="*/ 202647 h 413103"/>
                  <a:gd name="connsiteX156" fmla="*/ 1086436 w 1676894"/>
                  <a:gd name="connsiteY156" fmla="*/ 203606 h 413103"/>
                  <a:gd name="connsiteX157" fmla="*/ 1151718 w 1676894"/>
                  <a:gd name="connsiteY157" fmla="*/ 221099 h 413103"/>
                  <a:gd name="connsiteX158" fmla="*/ 1179026 w 1676894"/>
                  <a:gd name="connsiteY158" fmla="*/ 268395 h 413103"/>
                  <a:gd name="connsiteX159" fmla="*/ 1164033 w 1676894"/>
                  <a:gd name="connsiteY159" fmla="*/ 324351 h 413103"/>
                  <a:gd name="connsiteX160" fmla="*/ 1116735 w 1676894"/>
                  <a:gd name="connsiteY160" fmla="*/ 351659 h 413103"/>
                  <a:gd name="connsiteX161" fmla="*/ 1051452 w 1676894"/>
                  <a:gd name="connsiteY161" fmla="*/ 334167 h 413103"/>
                  <a:gd name="connsiteX162" fmla="*/ 1024145 w 1676894"/>
                  <a:gd name="connsiteY162" fmla="*/ 286869 h 413103"/>
                  <a:gd name="connsiteX163" fmla="*/ 1039138 w 1676894"/>
                  <a:gd name="connsiteY163" fmla="*/ 230913 h 413103"/>
                  <a:gd name="connsiteX164" fmla="*/ 1071130 w 1676894"/>
                  <a:gd name="connsiteY164" fmla="*/ 202647 h 413103"/>
                  <a:gd name="connsiteX165" fmla="*/ 570030 w 1676894"/>
                  <a:gd name="connsiteY165" fmla="*/ 165658 h 413103"/>
                  <a:gd name="connsiteX166" fmla="*/ 581016 w 1676894"/>
                  <a:gd name="connsiteY166" fmla="*/ 166346 h 413103"/>
                  <a:gd name="connsiteX167" fmla="*/ 627873 w 1676894"/>
                  <a:gd name="connsiteY167" fmla="*/ 178902 h 413103"/>
                  <a:gd name="connsiteX168" fmla="*/ 647474 w 1676894"/>
                  <a:gd name="connsiteY168" fmla="*/ 212851 h 413103"/>
                  <a:gd name="connsiteX169" fmla="*/ 636712 w 1676894"/>
                  <a:gd name="connsiteY169" fmla="*/ 253015 h 413103"/>
                  <a:gd name="connsiteX170" fmla="*/ 602763 w 1676894"/>
                  <a:gd name="connsiteY170" fmla="*/ 272616 h 413103"/>
                  <a:gd name="connsiteX171" fmla="*/ 555905 w 1676894"/>
                  <a:gd name="connsiteY171" fmla="*/ 260061 h 413103"/>
                  <a:gd name="connsiteX172" fmla="*/ 536304 w 1676894"/>
                  <a:gd name="connsiteY172" fmla="*/ 226111 h 413103"/>
                  <a:gd name="connsiteX173" fmla="*/ 547067 w 1676894"/>
                  <a:gd name="connsiteY173" fmla="*/ 185948 h 413103"/>
                  <a:gd name="connsiteX174" fmla="*/ 570030 w 1676894"/>
                  <a:gd name="connsiteY174" fmla="*/ 165658 h 413103"/>
                  <a:gd name="connsiteX175" fmla="*/ 1216829 w 1676894"/>
                  <a:gd name="connsiteY175" fmla="*/ 135910 h 413103"/>
                  <a:gd name="connsiteX176" fmla="*/ 1340268 w 1676894"/>
                  <a:gd name="connsiteY176" fmla="*/ 210283 h 413103"/>
                  <a:gd name="connsiteX177" fmla="*/ 1330228 w 1676894"/>
                  <a:gd name="connsiteY177" fmla="*/ 247756 h 413103"/>
                  <a:gd name="connsiteX178" fmla="*/ 1282930 w 1676894"/>
                  <a:gd name="connsiteY178" fmla="*/ 275063 h 413103"/>
                  <a:gd name="connsiteX179" fmla="*/ 1217649 w 1676894"/>
                  <a:gd name="connsiteY179" fmla="*/ 257571 h 413103"/>
                  <a:gd name="connsiteX180" fmla="*/ 1190341 w 1676894"/>
                  <a:gd name="connsiteY180" fmla="*/ 210274 h 413103"/>
                  <a:gd name="connsiteX181" fmla="*/ 1205334 w 1676894"/>
                  <a:gd name="connsiteY181" fmla="*/ 154317 h 413103"/>
                  <a:gd name="connsiteX182" fmla="*/ 906639 w 1676894"/>
                  <a:gd name="connsiteY182" fmla="*/ 129932 h 413103"/>
                  <a:gd name="connsiteX183" fmla="*/ 921674 w 1676894"/>
                  <a:gd name="connsiteY183" fmla="*/ 130874 h 413103"/>
                  <a:gd name="connsiteX184" fmla="*/ 978048 w 1676894"/>
                  <a:gd name="connsiteY184" fmla="*/ 145980 h 413103"/>
                  <a:gd name="connsiteX185" fmla="*/ 1004873 w 1676894"/>
                  <a:gd name="connsiteY185" fmla="*/ 192442 h 413103"/>
                  <a:gd name="connsiteX186" fmla="*/ 990144 w 1676894"/>
                  <a:gd name="connsiteY186" fmla="*/ 247410 h 413103"/>
                  <a:gd name="connsiteX187" fmla="*/ 943682 w 1676894"/>
                  <a:gd name="connsiteY187" fmla="*/ 274236 h 413103"/>
                  <a:gd name="connsiteX188" fmla="*/ 887307 w 1676894"/>
                  <a:gd name="connsiteY188" fmla="*/ 259130 h 413103"/>
                  <a:gd name="connsiteX189" fmla="*/ 860483 w 1676894"/>
                  <a:gd name="connsiteY189" fmla="*/ 212667 h 413103"/>
                  <a:gd name="connsiteX190" fmla="*/ 875211 w 1676894"/>
                  <a:gd name="connsiteY190" fmla="*/ 157700 h 413103"/>
                  <a:gd name="connsiteX191" fmla="*/ 906639 w 1676894"/>
                  <a:gd name="connsiteY191" fmla="*/ 129932 h 413103"/>
                  <a:gd name="connsiteX192" fmla="*/ 504515 w 1676894"/>
                  <a:gd name="connsiteY192" fmla="*/ 109129 h 413103"/>
                  <a:gd name="connsiteX193" fmla="*/ 512221 w 1676894"/>
                  <a:gd name="connsiteY193" fmla="*/ 111194 h 413103"/>
                  <a:gd name="connsiteX194" fmla="*/ 539530 w 1676894"/>
                  <a:gd name="connsiteY194" fmla="*/ 158492 h 413103"/>
                  <a:gd name="connsiteX195" fmla="*/ 524537 w 1676894"/>
                  <a:gd name="connsiteY195" fmla="*/ 214448 h 413103"/>
                  <a:gd name="connsiteX196" fmla="*/ 477238 w 1676894"/>
                  <a:gd name="connsiteY196" fmla="*/ 241755 h 413103"/>
                  <a:gd name="connsiteX197" fmla="*/ 411957 w 1676894"/>
                  <a:gd name="connsiteY197" fmla="*/ 224263 h 413103"/>
                  <a:gd name="connsiteX198" fmla="*/ 388507 w 1676894"/>
                  <a:gd name="connsiteY198" fmla="*/ 206270 h 413103"/>
                  <a:gd name="connsiteX199" fmla="*/ 385184 w 1676894"/>
                  <a:gd name="connsiteY199" fmla="*/ 181027 h 413103"/>
                  <a:gd name="connsiteX200" fmla="*/ 583217 w 1676894"/>
                  <a:gd name="connsiteY200" fmla="*/ 101808 h 413103"/>
                  <a:gd name="connsiteX201" fmla="*/ 654372 w 1676894"/>
                  <a:gd name="connsiteY201" fmla="*/ 120875 h 413103"/>
                  <a:gd name="connsiteX202" fmla="*/ 663944 w 1676894"/>
                  <a:gd name="connsiteY202" fmla="*/ 137453 h 413103"/>
                  <a:gd name="connsiteX203" fmla="*/ 658688 w 1676894"/>
                  <a:gd name="connsiteY203" fmla="*/ 157067 h 413103"/>
                  <a:gd name="connsiteX204" fmla="*/ 642110 w 1676894"/>
                  <a:gd name="connsiteY204" fmla="*/ 166639 h 413103"/>
                  <a:gd name="connsiteX205" fmla="*/ 570955 w 1676894"/>
                  <a:gd name="connsiteY205" fmla="*/ 147572 h 413103"/>
                  <a:gd name="connsiteX206" fmla="*/ 561383 w 1676894"/>
                  <a:gd name="connsiteY206" fmla="*/ 130993 h 413103"/>
                  <a:gd name="connsiteX207" fmla="*/ 566638 w 1676894"/>
                  <a:gd name="connsiteY207" fmla="*/ 111380 h 413103"/>
                  <a:gd name="connsiteX208" fmla="*/ 583217 w 1676894"/>
                  <a:gd name="connsiteY208" fmla="*/ 101808 h 413103"/>
                  <a:gd name="connsiteX209" fmla="*/ 728519 w 1676894"/>
                  <a:gd name="connsiteY209" fmla="*/ 90328 h 413103"/>
                  <a:gd name="connsiteX210" fmla="*/ 743825 w 1676894"/>
                  <a:gd name="connsiteY210" fmla="*/ 91287 h 413103"/>
                  <a:gd name="connsiteX211" fmla="*/ 809106 w 1676894"/>
                  <a:gd name="connsiteY211" fmla="*/ 108779 h 413103"/>
                  <a:gd name="connsiteX212" fmla="*/ 836414 w 1676894"/>
                  <a:gd name="connsiteY212" fmla="*/ 156077 h 413103"/>
                  <a:gd name="connsiteX213" fmla="*/ 821421 w 1676894"/>
                  <a:gd name="connsiteY213" fmla="*/ 212033 h 413103"/>
                  <a:gd name="connsiteX214" fmla="*/ 774122 w 1676894"/>
                  <a:gd name="connsiteY214" fmla="*/ 239341 h 413103"/>
                  <a:gd name="connsiteX215" fmla="*/ 708841 w 1676894"/>
                  <a:gd name="connsiteY215" fmla="*/ 221848 h 413103"/>
                  <a:gd name="connsiteX216" fmla="*/ 681533 w 1676894"/>
                  <a:gd name="connsiteY216" fmla="*/ 174551 h 413103"/>
                  <a:gd name="connsiteX217" fmla="*/ 696527 w 1676894"/>
                  <a:gd name="connsiteY217" fmla="*/ 118594 h 413103"/>
                  <a:gd name="connsiteX218" fmla="*/ 728519 w 1676894"/>
                  <a:gd name="connsiteY218" fmla="*/ 90328 h 413103"/>
                  <a:gd name="connsiteX219" fmla="*/ 1093361 w 1676894"/>
                  <a:gd name="connsiteY219" fmla="*/ 61520 h 413103"/>
                  <a:gd name="connsiteX220" fmla="*/ 1199005 w 1676894"/>
                  <a:gd name="connsiteY220" fmla="*/ 125171 h 413103"/>
                  <a:gd name="connsiteX221" fmla="*/ 1185654 w 1676894"/>
                  <a:gd name="connsiteY221" fmla="*/ 175000 h 413103"/>
                  <a:gd name="connsiteX222" fmla="*/ 1139191 w 1676894"/>
                  <a:gd name="connsiteY222" fmla="*/ 201825 h 413103"/>
                  <a:gd name="connsiteX223" fmla="*/ 1082816 w 1676894"/>
                  <a:gd name="connsiteY223" fmla="*/ 186719 h 413103"/>
                  <a:gd name="connsiteX224" fmla="*/ 1055992 w 1676894"/>
                  <a:gd name="connsiteY224" fmla="*/ 140257 h 413103"/>
                  <a:gd name="connsiteX225" fmla="*/ 1070720 w 1676894"/>
                  <a:gd name="connsiteY225" fmla="*/ 85288 h 413103"/>
                  <a:gd name="connsiteX226" fmla="*/ 1082468 w 1676894"/>
                  <a:gd name="connsiteY226" fmla="*/ 66478 h 413103"/>
                  <a:gd name="connsiteX227" fmla="*/ 961837 w 1676894"/>
                  <a:gd name="connsiteY227" fmla="*/ 47109 h 413103"/>
                  <a:gd name="connsiteX228" fmla="*/ 1013502 w 1676894"/>
                  <a:gd name="connsiteY228" fmla="*/ 60953 h 413103"/>
                  <a:gd name="connsiteX229" fmla="*/ 1029088 w 1676894"/>
                  <a:gd name="connsiteY229" fmla="*/ 87948 h 413103"/>
                  <a:gd name="connsiteX230" fmla="*/ 1020530 w 1676894"/>
                  <a:gd name="connsiteY230" fmla="*/ 119886 h 413103"/>
                  <a:gd name="connsiteX231" fmla="*/ 993534 w 1676894"/>
                  <a:gd name="connsiteY231" fmla="*/ 135473 h 413103"/>
                  <a:gd name="connsiteX232" fmla="*/ 941869 w 1676894"/>
                  <a:gd name="connsiteY232" fmla="*/ 121629 h 413103"/>
                  <a:gd name="connsiteX233" fmla="*/ 926282 w 1676894"/>
                  <a:gd name="connsiteY233" fmla="*/ 94633 h 413103"/>
                  <a:gd name="connsiteX234" fmla="*/ 934840 w 1676894"/>
                  <a:gd name="connsiteY234" fmla="*/ 62695 h 413103"/>
                  <a:gd name="connsiteX235" fmla="*/ 961837 w 1676894"/>
                  <a:gd name="connsiteY235" fmla="*/ 47109 h 413103"/>
                  <a:gd name="connsiteX236" fmla="*/ 1037723 w 1676894"/>
                  <a:gd name="connsiteY236" fmla="*/ 27998 h 413103"/>
                  <a:gd name="connsiteX237" fmla="*/ 1078126 w 1676894"/>
                  <a:gd name="connsiteY237" fmla="*/ 52341 h 413103"/>
                  <a:gd name="connsiteX238" fmla="*/ 1076634 w 1676894"/>
                  <a:gd name="connsiteY238" fmla="*/ 54285 h 413103"/>
                  <a:gd name="connsiteX239" fmla="*/ 1066132 w 1676894"/>
                  <a:gd name="connsiteY239" fmla="*/ 55667 h 413103"/>
                  <a:gd name="connsiteX240" fmla="*/ 1046078 w 1676894"/>
                  <a:gd name="connsiteY240" fmla="*/ 50294 h 413103"/>
                  <a:gd name="connsiteX241" fmla="*/ 1036291 w 1676894"/>
                  <a:gd name="connsiteY241" fmla="*/ 33344 h 413103"/>
                  <a:gd name="connsiteX242" fmla="*/ 751841 w 1676894"/>
                  <a:gd name="connsiteY242" fmla="*/ 18617 h 413103"/>
                  <a:gd name="connsiteX243" fmla="*/ 772912 w 1676894"/>
                  <a:gd name="connsiteY243" fmla="*/ 24263 h 413103"/>
                  <a:gd name="connsiteX244" fmla="*/ 783195 w 1676894"/>
                  <a:gd name="connsiteY244" fmla="*/ 42074 h 413103"/>
                  <a:gd name="connsiteX245" fmla="*/ 777220 w 1676894"/>
                  <a:gd name="connsiteY245" fmla="*/ 64374 h 413103"/>
                  <a:gd name="connsiteX246" fmla="*/ 759409 w 1676894"/>
                  <a:gd name="connsiteY246" fmla="*/ 74657 h 413103"/>
                  <a:gd name="connsiteX247" fmla="*/ 738339 w 1676894"/>
                  <a:gd name="connsiteY247" fmla="*/ 69011 h 413103"/>
                  <a:gd name="connsiteX248" fmla="*/ 728056 w 1676894"/>
                  <a:gd name="connsiteY248" fmla="*/ 51201 h 413103"/>
                  <a:gd name="connsiteX249" fmla="*/ 734031 w 1676894"/>
                  <a:gd name="connsiteY249" fmla="*/ 28901 h 413103"/>
                  <a:gd name="connsiteX250" fmla="*/ 751841 w 1676894"/>
                  <a:gd name="connsiteY250" fmla="*/ 18617 h 413103"/>
                  <a:gd name="connsiteX251" fmla="*/ 829646 w 1676894"/>
                  <a:gd name="connsiteY251" fmla="*/ 12822 h 413103"/>
                  <a:gd name="connsiteX252" fmla="*/ 900173 w 1676894"/>
                  <a:gd name="connsiteY252" fmla="*/ 31720 h 413103"/>
                  <a:gd name="connsiteX253" fmla="*/ 914404 w 1676894"/>
                  <a:gd name="connsiteY253" fmla="*/ 56370 h 413103"/>
                  <a:gd name="connsiteX254" fmla="*/ 906591 w 1676894"/>
                  <a:gd name="connsiteY254" fmla="*/ 85532 h 413103"/>
                  <a:gd name="connsiteX255" fmla="*/ 881941 w 1676894"/>
                  <a:gd name="connsiteY255" fmla="*/ 99764 h 413103"/>
                  <a:gd name="connsiteX256" fmla="*/ 811414 w 1676894"/>
                  <a:gd name="connsiteY256" fmla="*/ 80866 h 413103"/>
                  <a:gd name="connsiteX257" fmla="*/ 797183 w 1676894"/>
                  <a:gd name="connsiteY257" fmla="*/ 56217 h 413103"/>
                  <a:gd name="connsiteX258" fmla="*/ 804996 w 1676894"/>
                  <a:gd name="connsiteY258" fmla="*/ 27053 h 413103"/>
                  <a:gd name="connsiteX259" fmla="*/ 829646 w 1676894"/>
                  <a:gd name="connsiteY259" fmla="*/ 12822 h 413103"/>
                  <a:gd name="connsiteX260" fmla="*/ 683125 w 1676894"/>
                  <a:gd name="connsiteY260" fmla="*/ 1515 h 413103"/>
                  <a:gd name="connsiteX261" fmla="*/ 697270 w 1676894"/>
                  <a:gd name="connsiteY261" fmla="*/ 12369 h 413103"/>
                  <a:gd name="connsiteX262" fmla="*/ 700338 w 1676894"/>
                  <a:gd name="connsiteY262" fmla="*/ 35670 h 413103"/>
                  <a:gd name="connsiteX263" fmla="*/ 688416 w 1676894"/>
                  <a:gd name="connsiteY263" fmla="*/ 80162 h 413103"/>
                  <a:gd name="connsiteX264" fmla="*/ 650808 w 1676894"/>
                  <a:gd name="connsiteY264" fmla="*/ 101875 h 413103"/>
                  <a:gd name="connsiteX265" fmla="*/ 568445 w 1676894"/>
                  <a:gd name="connsiteY265" fmla="*/ 79806 h 413103"/>
                  <a:gd name="connsiteX266" fmla="*/ 561732 w 1676894"/>
                  <a:gd name="connsiteY266" fmla="*/ 74655 h 413103"/>
                  <a:gd name="connsiteX267" fmla="*/ 934310 w 1676894"/>
                  <a:gd name="connsiteY267" fmla="*/ 0 h 413103"/>
                  <a:gd name="connsiteX268" fmla="*/ 991255 w 1676894"/>
                  <a:gd name="connsiteY268" fmla="*/ 0 h 413103"/>
                  <a:gd name="connsiteX269" fmla="*/ 1020721 w 1676894"/>
                  <a:gd name="connsiteY269" fmla="*/ 17753 h 413103"/>
                  <a:gd name="connsiteX270" fmla="*/ 1008970 w 1676894"/>
                  <a:gd name="connsiteY270" fmla="*/ 33067 h 413103"/>
                  <a:gd name="connsiteX271" fmla="*/ 989324 w 1676894"/>
                  <a:gd name="connsiteY271" fmla="*/ 35654 h 413103"/>
                  <a:gd name="connsiteX272" fmla="*/ 951813 w 1676894"/>
                  <a:gd name="connsiteY272" fmla="*/ 25602 h 413103"/>
                  <a:gd name="connsiteX273" fmla="*/ 936092 w 1676894"/>
                  <a:gd name="connsiteY273" fmla="*/ 13540 h 413103"/>
                  <a:gd name="connsiteX274" fmla="*/ 748176 w 1676894"/>
                  <a:gd name="connsiteY274" fmla="*/ 0 h 413103"/>
                  <a:gd name="connsiteX275" fmla="*/ 794407 w 1676894"/>
                  <a:gd name="connsiteY275" fmla="*/ 0 h 413103"/>
                  <a:gd name="connsiteX276" fmla="*/ 793845 w 1676894"/>
                  <a:gd name="connsiteY276" fmla="*/ 734 h 413103"/>
                  <a:gd name="connsiteX277" fmla="*/ 765058 w 1676894"/>
                  <a:gd name="connsiteY277" fmla="*/ 4524 h 41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</a:cxnLst>
                <a:rect l="l" t="t" r="r" b="b"/>
                <a:pathLst>
                  <a:path w="1676894" h="413103">
                    <a:moveTo>
                      <a:pt x="1440792" y="411267"/>
                    </a:moveTo>
                    <a:cubicBezTo>
                      <a:pt x="1444124" y="410803"/>
                      <a:pt x="1447600" y="410984"/>
                      <a:pt x="1451053" y="411910"/>
                    </a:cubicBezTo>
                    <a:lnTo>
                      <a:pt x="1455506" y="413103"/>
                    </a:lnTo>
                    <a:lnTo>
                      <a:pt x="1436758" y="413103"/>
                    </a:lnTo>
                    <a:close/>
                    <a:moveTo>
                      <a:pt x="40258" y="388848"/>
                    </a:moveTo>
                    <a:lnTo>
                      <a:pt x="84998" y="400837"/>
                    </a:lnTo>
                    <a:cubicBezTo>
                      <a:pt x="90149" y="402217"/>
                      <a:pt x="94776" y="404575"/>
                      <a:pt x="98734" y="407659"/>
                    </a:cubicBezTo>
                    <a:lnTo>
                      <a:pt x="103468" y="413103"/>
                    </a:lnTo>
                    <a:lnTo>
                      <a:pt x="0" y="413103"/>
                    </a:lnTo>
                    <a:close/>
                    <a:moveTo>
                      <a:pt x="380948" y="382385"/>
                    </a:moveTo>
                    <a:cubicBezTo>
                      <a:pt x="385917" y="381693"/>
                      <a:pt x="391103" y="381964"/>
                      <a:pt x="396253" y="383344"/>
                    </a:cubicBezTo>
                    <a:lnTo>
                      <a:pt x="461535" y="400837"/>
                    </a:lnTo>
                    <a:cubicBezTo>
                      <a:pt x="466686" y="402217"/>
                      <a:pt x="471312" y="404575"/>
                      <a:pt x="475269" y="407659"/>
                    </a:cubicBezTo>
                    <a:lnTo>
                      <a:pt x="480004" y="413103"/>
                    </a:lnTo>
                    <a:lnTo>
                      <a:pt x="348299" y="413103"/>
                    </a:lnTo>
                    <a:lnTo>
                      <a:pt x="348956" y="410653"/>
                    </a:lnTo>
                    <a:cubicBezTo>
                      <a:pt x="353096" y="395201"/>
                      <a:pt x="366042" y="384461"/>
                      <a:pt x="380948" y="382385"/>
                    </a:cubicBezTo>
                    <a:close/>
                    <a:moveTo>
                      <a:pt x="1113811" y="370001"/>
                    </a:moveTo>
                    <a:cubicBezTo>
                      <a:pt x="1117723" y="369457"/>
                      <a:pt x="1121805" y="369669"/>
                      <a:pt x="1125860" y="370756"/>
                    </a:cubicBezTo>
                    <a:lnTo>
                      <a:pt x="1217233" y="395240"/>
                    </a:lnTo>
                    <a:cubicBezTo>
                      <a:pt x="1225342" y="397412"/>
                      <a:pt x="1231804" y="402667"/>
                      <a:pt x="1235693" y="409404"/>
                    </a:cubicBezTo>
                    <a:lnTo>
                      <a:pt x="1236180" y="413103"/>
                    </a:lnTo>
                    <a:lnTo>
                      <a:pt x="1083039" y="413103"/>
                    </a:lnTo>
                    <a:lnTo>
                      <a:pt x="1088625" y="392254"/>
                    </a:lnTo>
                    <a:cubicBezTo>
                      <a:pt x="1091885" y="380089"/>
                      <a:pt x="1102076" y="371635"/>
                      <a:pt x="1113811" y="370001"/>
                    </a:cubicBezTo>
                    <a:close/>
                    <a:moveTo>
                      <a:pt x="1597772" y="365431"/>
                    </a:moveTo>
                    <a:lnTo>
                      <a:pt x="1676894" y="413103"/>
                    </a:lnTo>
                    <a:lnTo>
                      <a:pt x="1599157" y="413103"/>
                    </a:lnTo>
                    <a:lnTo>
                      <a:pt x="1597286" y="410951"/>
                    </a:lnTo>
                    <a:cubicBezTo>
                      <a:pt x="1592344" y="402392"/>
                      <a:pt x="1590667" y="391947"/>
                      <a:pt x="1593427" y="381646"/>
                    </a:cubicBezTo>
                    <a:close/>
                    <a:moveTo>
                      <a:pt x="273455" y="352236"/>
                    </a:moveTo>
                    <a:cubicBezTo>
                      <a:pt x="276697" y="351785"/>
                      <a:pt x="280080" y="351962"/>
                      <a:pt x="283439" y="352861"/>
                    </a:cubicBezTo>
                    <a:lnTo>
                      <a:pt x="319940" y="362642"/>
                    </a:lnTo>
                    <a:cubicBezTo>
                      <a:pt x="333378" y="366243"/>
                      <a:pt x="341353" y="380055"/>
                      <a:pt x="337752" y="393494"/>
                    </a:cubicBezTo>
                    <a:lnTo>
                      <a:pt x="332498" y="413103"/>
                    </a:lnTo>
                    <a:lnTo>
                      <a:pt x="241218" y="413103"/>
                    </a:lnTo>
                    <a:lnTo>
                      <a:pt x="252587" y="370674"/>
                    </a:lnTo>
                    <a:cubicBezTo>
                      <a:pt x="255288" y="360595"/>
                      <a:pt x="263733" y="353590"/>
                      <a:pt x="273455" y="352236"/>
                    </a:cubicBezTo>
                    <a:close/>
                    <a:moveTo>
                      <a:pt x="991845" y="343684"/>
                    </a:moveTo>
                    <a:cubicBezTo>
                      <a:pt x="995176" y="343220"/>
                      <a:pt x="998653" y="343401"/>
                      <a:pt x="1002106" y="344326"/>
                    </a:cubicBezTo>
                    <a:lnTo>
                      <a:pt x="1039619" y="354378"/>
                    </a:lnTo>
                    <a:cubicBezTo>
                      <a:pt x="1053429" y="358078"/>
                      <a:pt x="1061625" y="372275"/>
                      <a:pt x="1057925" y="386086"/>
                    </a:cubicBezTo>
                    <a:lnTo>
                      <a:pt x="1050685" y="413103"/>
                    </a:lnTo>
                    <a:lnTo>
                      <a:pt x="961637" y="413103"/>
                    </a:lnTo>
                    <a:lnTo>
                      <a:pt x="960068" y="401187"/>
                    </a:lnTo>
                    <a:lnTo>
                      <a:pt x="970399" y="362634"/>
                    </a:lnTo>
                    <a:cubicBezTo>
                      <a:pt x="973174" y="352275"/>
                      <a:pt x="981853" y="345075"/>
                      <a:pt x="991845" y="343684"/>
                    </a:cubicBezTo>
                    <a:close/>
                    <a:moveTo>
                      <a:pt x="115288" y="343641"/>
                    </a:moveTo>
                    <a:lnTo>
                      <a:pt x="111564" y="357539"/>
                    </a:lnTo>
                    <a:cubicBezTo>
                      <a:pt x="107864" y="371350"/>
                      <a:pt x="93667" y="379546"/>
                      <a:pt x="79856" y="375846"/>
                    </a:cubicBezTo>
                    <a:lnTo>
                      <a:pt x="67384" y="372504"/>
                    </a:lnTo>
                    <a:close/>
                    <a:moveTo>
                      <a:pt x="1302496" y="331215"/>
                    </a:moveTo>
                    <a:cubicBezTo>
                      <a:pt x="1307464" y="330523"/>
                      <a:pt x="1312651" y="330794"/>
                      <a:pt x="1317801" y="332174"/>
                    </a:cubicBezTo>
                    <a:lnTo>
                      <a:pt x="1383083" y="349666"/>
                    </a:lnTo>
                    <a:cubicBezTo>
                      <a:pt x="1403684" y="355186"/>
                      <a:pt x="1415910" y="376361"/>
                      <a:pt x="1410390" y="396964"/>
                    </a:cubicBezTo>
                    <a:lnTo>
                      <a:pt x="1406066" y="413103"/>
                    </a:lnTo>
                    <a:lnTo>
                      <a:pt x="1256135" y="413103"/>
                    </a:lnTo>
                    <a:lnTo>
                      <a:pt x="1270503" y="359481"/>
                    </a:lnTo>
                    <a:cubicBezTo>
                      <a:pt x="1274643" y="344029"/>
                      <a:pt x="1287590" y="333290"/>
                      <a:pt x="1302496" y="331215"/>
                    </a:cubicBezTo>
                    <a:close/>
                    <a:moveTo>
                      <a:pt x="663349" y="314802"/>
                    </a:moveTo>
                    <a:cubicBezTo>
                      <a:pt x="668319" y="314111"/>
                      <a:pt x="673505" y="314382"/>
                      <a:pt x="678655" y="315761"/>
                    </a:cubicBezTo>
                    <a:lnTo>
                      <a:pt x="743937" y="333254"/>
                    </a:lnTo>
                    <a:cubicBezTo>
                      <a:pt x="764538" y="338774"/>
                      <a:pt x="776764" y="359950"/>
                      <a:pt x="771244" y="380551"/>
                    </a:cubicBezTo>
                    <a:lnTo>
                      <a:pt x="762522" y="413103"/>
                    </a:lnTo>
                    <a:lnTo>
                      <a:pt x="618218" y="413103"/>
                    </a:lnTo>
                    <a:lnTo>
                      <a:pt x="616364" y="399025"/>
                    </a:lnTo>
                    <a:lnTo>
                      <a:pt x="631357" y="343069"/>
                    </a:lnTo>
                    <a:cubicBezTo>
                      <a:pt x="635498" y="327617"/>
                      <a:pt x="648444" y="316878"/>
                      <a:pt x="663349" y="314802"/>
                    </a:cubicBezTo>
                    <a:close/>
                    <a:moveTo>
                      <a:pt x="169667" y="311204"/>
                    </a:moveTo>
                    <a:cubicBezTo>
                      <a:pt x="172907" y="310752"/>
                      <a:pt x="176290" y="310929"/>
                      <a:pt x="179651" y="311829"/>
                    </a:cubicBezTo>
                    <a:lnTo>
                      <a:pt x="216151" y="321609"/>
                    </a:lnTo>
                    <a:cubicBezTo>
                      <a:pt x="229589" y="325211"/>
                      <a:pt x="237564" y="339023"/>
                      <a:pt x="233963" y="352461"/>
                    </a:cubicBezTo>
                    <a:lnTo>
                      <a:pt x="217715" y="413103"/>
                    </a:lnTo>
                    <a:lnTo>
                      <a:pt x="133462" y="413103"/>
                    </a:lnTo>
                    <a:lnTo>
                      <a:pt x="131147" y="395519"/>
                    </a:lnTo>
                    <a:lnTo>
                      <a:pt x="148798" y="329642"/>
                    </a:lnTo>
                    <a:lnTo>
                      <a:pt x="154997" y="319716"/>
                    </a:lnTo>
                    <a:lnTo>
                      <a:pt x="167454" y="312211"/>
                    </a:lnTo>
                    <a:close/>
                    <a:moveTo>
                      <a:pt x="1204945" y="282861"/>
                    </a:moveTo>
                    <a:cubicBezTo>
                      <a:pt x="1207820" y="282461"/>
                      <a:pt x="1210820" y="282617"/>
                      <a:pt x="1213800" y="283416"/>
                    </a:cubicBezTo>
                    <a:lnTo>
                      <a:pt x="1251568" y="293535"/>
                    </a:lnTo>
                    <a:cubicBezTo>
                      <a:pt x="1263487" y="296729"/>
                      <a:pt x="1270560" y="308982"/>
                      <a:pt x="1267367" y="320900"/>
                    </a:cubicBezTo>
                    <a:lnTo>
                      <a:pt x="1258693" y="353273"/>
                    </a:lnTo>
                    <a:cubicBezTo>
                      <a:pt x="1255499" y="365191"/>
                      <a:pt x="1243247" y="372265"/>
                      <a:pt x="1231329" y="369072"/>
                    </a:cubicBezTo>
                    <a:lnTo>
                      <a:pt x="1193560" y="358952"/>
                    </a:lnTo>
                    <a:cubicBezTo>
                      <a:pt x="1181641" y="355758"/>
                      <a:pt x="1174568" y="343506"/>
                      <a:pt x="1177762" y="331588"/>
                    </a:cubicBezTo>
                    <a:lnTo>
                      <a:pt x="1186436" y="299215"/>
                    </a:lnTo>
                    <a:cubicBezTo>
                      <a:pt x="1188831" y="290275"/>
                      <a:pt x="1196321" y="284062"/>
                      <a:pt x="1204945" y="282861"/>
                    </a:cubicBezTo>
                    <a:close/>
                    <a:moveTo>
                      <a:pt x="1451789" y="277475"/>
                    </a:moveTo>
                    <a:lnTo>
                      <a:pt x="1577192" y="353032"/>
                    </a:lnTo>
                    <a:lnTo>
                      <a:pt x="1569183" y="382923"/>
                    </a:lnTo>
                    <a:cubicBezTo>
                      <a:pt x="1563663" y="403524"/>
                      <a:pt x="1542487" y="415750"/>
                      <a:pt x="1521884" y="410230"/>
                    </a:cubicBezTo>
                    <a:lnTo>
                      <a:pt x="1456603" y="392738"/>
                    </a:lnTo>
                    <a:cubicBezTo>
                      <a:pt x="1436001" y="387218"/>
                      <a:pt x="1423776" y="366042"/>
                      <a:pt x="1429295" y="345440"/>
                    </a:cubicBezTo>
                    <a:lnTo>
                      <a:pt x="1444289" y="289484"/>
                    </a:lnTo>
                    <a:close/>
                    <a:moveTo>
                      <a:pt x="851124" y="272340"/>
                    </a:moveTo>
                    <a:cubicBezTo>
                      <a:pt x="856005" y="271660"/>
                      <a:pt x="861100" y="271926"/>
                      <a:pt x="866159" y="273282"/>
                    </a:cubicBezTo>
                    <a:lnTo>
                      <a:pt x="922533" y="288387"/>
                    </a:lnTo>
                    <a:cubicBezTo>
                      <a:pt x="942771" y="293810"/>
                      <a:pt x="954781" y="314613"/>
                      <a:pt x="949358" y="334850"/>
                    </a:cubicBezTo>
                    <a:lnTo>
                      <a:pt x="934630" y="389818"/>
                    </a:lnTo>
                    <a:cubicBezTo>
                      <a:pt x="931918" y="399937"/>
                      <a:pt x="925362" y="407999"/>
                      <a:pt x="916954" y="412853"/>
                    </a:cubicBezTo>
                    <a:lnTo>
                      <a:pt x="916229" y="413103"/>
                    </a:lnTo>
                    <a:lnTo>
                      <a:pt x="874956" y="413103"/>
                    </a:lnTo>
                    <a:lnTo>
                      <a:pt x="831793" y="401538"/>
                    </a:lnTo>
                    <a:cubicBezTo>
                      <a:pt x="811556" y="396114"/>
                      <a:pt x="799545" y="375313"/>
                      <a:pt x="804968" y="355074"/>
                    </a:cubicBezTo>
                    <a:lnTo>
                      <a:pt x="819696" y="300108"/>
                    </a:lnTo>
                    <a:cubicBezTo>
                      <a:pt x="823764" y="284929"/>
                      <a:pt x="836481" y="274379"/>
                      <a:pt x="851124" y="272340"/>
                    </a:cubicBezTo>
                    <a:close/>
                    <a:moveTo>
                      <a:pt x="506460" y="266528"/>
                    </a:moveTo>
                    <a:cubicBezTo>
                      <a:pt x="511428" y="265836"/>
                      <a:pt x="516615" y="266107"/>
                      <a:pt x="521765" y="267488"/>
                    </a:cubicBezTo>
                    <a:lnTo>
                      <a:pt x="587047" y="284980"/>
                    </a:lnTo>
                    <a:cubicBezTo>
                      <a:pt x="607649" y="290499"/>
                      <a:pt x="619875" y="311675"/>
                      <a:pt x="614354" y="332277"/>
                    </a:cubicBezTo>
                    <a:lnTo>
                      <a:pt x="599360" y="388234"/>
                    </a:lnTo>
                    <a:cubicBezTo>
                      <a:pt x="596601" y="398535"/>
                      <a:pt x="589927" y="406741"/>
                      <a:pt x="581368" y="411682"/>
                    </a:cubicBezTo>
                    <a:lnTo>
                      <a:pt x="577240" y="413103"/>
                    </a:lnTo>
                    <a:lnTo>
                      <a:pt x="542966" y="413103"/>
                    </a:lnTo>
                    <a:lnTo>
                      <a:pt x="486781" y="398049"/>
                    </a:lnTo>
                    <a:cubicBezTo>
                      <a:pt x="466179" y="392529"/>
                      <a:pt x="453953" y="371353"/>
                      <a:pt x="459474" y="350750"/>
                    </a:cubicBezTo>
                    <a:lnTo>
                      <a:pt x="474467" y="294795"/>
                    </a:lnTo>
                    <a:cubicBezTo>
                      <a:pt x="478607" y="279344"/>
                      <a:pt x="491553" y="268604"/>
                      <a:pt x="506460" y="266528"/>
                    </a:cubicBezTo>
                    <a:close/>
                    <a:moveTo>
                      <a:pt x="677351" y="239389"/>
                    </a:moveTo>
                    <a:lnTo>
                      <a:pt x="748505" y="258455"/>
                    </a:lnTo>
                    <a:cubicBezTo>
                      <a:pt x="755727" y="260389"/>
                      <a:pt x="760012" y="267813"/>
                      <a:pt x="758078" y="275034"/>
                    </a:cubicBezTo>
                    <a:lnTo>
                      <a:pt x="752822" y="294647"/>
                    </a:lnTo>
                    <a:cubicBezTo>
                      <a:pt x="750887" y="301868"/>
                      <a:pt x="743465" y="306153"/>
                      <a:pt x="736243" y="304219"/>
                    </a:cubicBezTo>
                    <a:lnTo>
                      <a:pt x="665089" y="285153"/>
                    </a:lnTo>
                    <a:cubicBezTo>
                      <a:pt x="657867" y="283218"/>
                      <a:pt x="653582" y="275796"/>
                      <a:pt x="655517" y="268574"/>
                    </a:cubicBezTo>
                    <a:lnTo>
                      <a:pt x="660772" y="248961"/>
                    </a:lnTo>
                    <a:cubicBezTo>
                      <a:pt x="662707" y="241740"/>
                      <a:pt x="670130" y="237454"/>
                      <a:pt x="677351" y="239389"/>
                    </a:cubicBezTo>
                    <a:close/>
                    <a:moveTo>
                      <a:pt x="1365968" y="235068"/>
                    </a:moveTo>
                    <a:cubicBezTo>
                      <a:pt x="1369299" y="234603"/>
                      <a:pt x="1372776" y="234786"/>
                      <a:pt x="1376228" y="235711"/>
                    </a:cubicBezTo>
                    <a:lnTo>
                      <a:pt x="1387471" y="238723"/>
                    </a:lnTo>
                    <a:lnTo>
                      <a:pt x="1430346" y="264556"/>
                    </a:lnTo>
                    <a:lnTo>
                      <a:pt x="1432047" y="277470"/>
                    </a:lnTo>
                    <a:lnTo>
                      <a:pt x="1421716" y="316023"/>
                    </a:lnTo>
                    <a:cubicBezTo>
                      <a:pt x="1418016" y="329834"/>
                      <a:pt x="1403820" y="338030"/>
                      <a:pt x="1390008" y="334330"/>
                    </a:cubicBezTo>
                    <a:lnTo>
                      <a:pt x="1352496" y="324279"/>
                    </a:lnTo>
                    <a:cubicBezTo>
                      <a:pt x="1338686" y="320578"/>
                      <a:pt x="1330490" y="306381"/>
                      <a:pt x="1334190" y="292571"/>
                    </a:cubicBezTo>
                    <a:lnTo>
                      <a:pt x="1344520" y="254018"/>
                    </a:lnTo>
                    <a:cubicBezTo>
                      <a:pt x="1347295" y="243659"/>
                      <a:pt x="1355975" y="236459"/>
                      <a:pt x="1365968" y="235068"/>
                    </a:cubicBezTo>
                    <a:close/>
                    <a:moveTo>
                      <a:pt x="296204" y="234638"/>
                    </a:moveTo>
                    <a:lnTo>
                      <a:pt x="298094" y="248989"/>
                    </a:lnTo>
                    <a:lnTo>
                      <a:pt x="287763" y="287542"/>
                    </a:lnTo>
                    <a:cubicBezTo>
                      <a:pt x="284062" y="301353"/>
                      <a:pt x="269866" y="309549"/>
                      <a:pt x="256056" y="305849"/>
                    </a:cubicBezTo>
                    <a:lnTo>
                      <a:pt x="218543" y="295797"/>
                    </a:lnTo>
                    <a:lnTo>
                      <a:pt x="208054" y="287749"/>
                    </a:lnTo>
                    <a:close/>
                    <a:moveTo>
                      <a:pt x="356810" y="223081"/>
                    </a:moveTo>
                    <a:cubicBezTo>
                      <a:pt x="361779" y="222390"/>
                      <a:pt x="366966" y="222661"/>
                      <a:pt x="372116" y="224041"/>
                    </a:cubicBezTo>
                    <a:lnTo>
                      <a:pt x="437398" y="241533"/>
                    </a:lnTo>
                    <a:cubicBezTo>
                      <a:pt x="458000" y="247053"/>
                      <a:pt x="470226" y="268229"/>
                      <a:pt x="464705" y="288831"/>
                    </a:cubicBezTo>
                    <a:lnTo>
                      <a:pt x="449711" y="344787"/>
                    </a:lnTo>
                    <a:cubicBezTo>
                      <a:pt x="444191" y="365389"/>
                      <a:pt x="423016" y="377614"/>
                      <a:pt x="402414" y="372094"/>
                    </a:cubicBezTo>
                    <a:lnTo>
                      <a:pt x="337132" y="354602"/>
                    </a:lnTo>
                    <a:cubicBezTo>
                      <a:pt x="316530" y="349082"/>
                      <a:pt x="304305" y="327906"/>
                      <a:pt x="309825" y="307305"/>
                    </a:cubicBezTo>
                    <a:lnTo>
                      <a:pt x="324818" y="251348"/>
                    </a:lnTo>
                    <a:cubicBezTo>
                      <a:pt x="328958" y="235897"/>
                      <a:pt x="341904" y="225157"/>
                      <a:pt x="356810" y="223081"/>
                    </a:cubicBezTo>
                    <a:close/>
                    <a:moveTo>
                      <a:pt x="1071130" y="202647"/>
                    </a:moveTo>
                    <a:cubicBezTo>
                      <a:pt x="1076100" y="201955"/>
                      <a:pt x="1081286" y="202226"/>
                      <a:pt x="1086436" y="203606"/>
                    </a:cubicBezTo>
                    <a:lnTo>
                      <a:pt x="1151718" y="221099"/>
                    </a:lnTo>
                    <a:cubicBezTo>
                      <a:pt x="1172320" y="226618"/>
                      <a:pt x="1184546" y="247794"/>
                      <a:pt x="1179026" y="268395"/>
                    </a:cubicBezTo>
                    <a:lnTo>
                      <a:pt x="1164033" y="324351"/>
                    </a:lnTo>
                    <a:cubicBezTo>
                      <a:pt x="1158512" y="344954"/>
                      <a:pt x="1137336" y="357180"/>
                      <a:pt x="1116735" y="351659"/>
                    </a:cubicBezTo>
                    <a:lnTo>
                      <a:pt x="1051452" y="334167"/>
                    </a:lnTo>
                    <a:cubicBezTo>
                      <a:pt x="1030851" y="328647"/>
                      <a:pt x="1018625" y="307471"/>
                      <a:pt x="1024145" y="286869"/>
                    </a:cubicBezTo>
                    <a:lnTo>
                      <a:pt x="1039138" y="230913"/>
                    </a:lnTo>
                    <a:cubicBezTo>
                      <a:pt x="1043279" y="215462"/>
                      <a:pt x="1056225" y="204722"/>
                      <a:pt x="1071130" y="202647"/>
                    </a:cubicBezTo>
                    <a:close/>
                    <a:moveTo>
                      <a:pt x="570030" y="165658"/>
                    </a:moveTo>
                    <a:cubicBezTo>
                      <a:pt x="573596" y="165162"/>
                      <a:pt x="577319" y="165356"/>
                      <a:pt x="581016" y="166346"/>
                    </a:cubicBezTo>
                    <a:lnTo>
                      <a:pt x="627873" y="178902"/>
                    </a:lnTo>
                    <a:cubicBezTo>
                      <a:pt x="642661" y="182864"/>
                      <a:pt x="651436" y="198064"/>
                      <a:pt x="647474" y="212851"/>
                    </a:cubicBezTo>
                    <a:lnTo>
                      <a:pt x="636712" y="253015"/>
                    </a:lnTo>
                    <a:cubicBezTo>
                      <a:pt x="632750" y="267803"/>
                      <a:pt x="617550" y="276578"/>
                      <a:pt x="602763" y="272616"/>
                    </a:cubicBezTo>
                    <a:lnTo>
                      <a:pt x="555905" y="260061"/>
                    </a:lnTo>
                    <a:cubicBezTo>
                      <a:pt x="541118" y="256098"/>
                      <a:pt x="532342" y="240899"/>
                      <a:pt x="536304" y="226111"/>
                    </a:cubicBezTo>
                    <a:lnTo>
                      <a:pt x="547067" y="185948"/>
                    </a:lnTo>
                    <a:cubicBezTo>
                      <a:pt x="550038" y="174856"/>
                      <a:pt x="559330" y="167148"/>
                      <a:pt x="570030" y="165658"/>
                    </a:cubicBezTo>
                    <a:close/>
                    <a:moveTo>
                      <a:pt x="1216829" y="135910"/>
                    </a:moveTo>
                    <a:lnTo>
                      <a:pt x="1340268" y="210283"/>
                    </a:lnTo>
                    <a:lnTo>
                      <a:pt x="1330228" y="247756"/>
                    </a:lnTo>
                    <a:cubicBezTo>
                      <a:pt x="1324707" y="268358"/>
                      <a:pt x="1303532" y="280584"/>
                      <a:pt x="1282930" y="275063"/>
                    </a:cubicBezTo>
                    <a:lnTo>
                      <a:pt x="1217649" y="257571"/>
                    </a:lnTo>
                    <a:cubicBezTo>
                      <a:pt x="1197046" y="252051"/>
                      <a:pt x="1184821" y="230875"/>
                      <a:pt x="1190341" y="210274"/>
                    </a:cubicBezTo>
                    <a:lnTo>
                      <a:pt x="1205334" y="154317"/>
                    </a:lnTo>
                    <a:close/>
                    <a:moveTo>
                      <a:pt x="906639" y="129932"/>
                    </a:moveTo>
                    <a:cubicBezTo>
                      <a:pt x="911519" y="129252"/>
                      <a:pt x="916614" y="129519"/>
                      <a:pt x="921674" y="130874"/>
                    </a:cubicBezTo>
                    <a:lnTo>
                      <a:pt x="978048" y="145980"/>
                    </a:lnTo>
                    <a:cubicBezTo>
                      <a:pt x="998286" y="151403"/>
                      <a:pt x="1010295" y="172205"/>
                      <a:pt x="1004873" y="192442"/>
                    </a:cubicBezTo>
                    <a:lnTo>
                      <a:pt x="990144" y="247410"/>
                    </a:lnTo>
                    <a:cubicBezTo>
                      <a:pt x="984722" y="267648"/>
                      <a:pt x="963919" y="279658"/>
                      <a:pt x="943682" y="274236"/>
                    </a:cubicBezTo>
                    <a:lnTo>
                      <a:pt x="887307" y="259130"/>
                    </a:lnTo>
                    <a:cubicBezTo>
                      <a:pt x="867070" y="253707"/>
                      <a:pt x="855060" y="232906"/>
                      <a:pt x="860483" y="212667"/>
                    </a:cubicBezTo>
                    <a:lnTo>
                      <a:pt x="875211" y="157700"/>
                    </a:lnTo>
                    <a:cubicBezTo>
                      <a:pt x="879278" y="142521"/>
                      <a:pt x="891996" y="131972"/>
                      <a:pt x="906639" y="129932"/>
                    </a:cubicBezTo>
                    <a:close/>
                    <a:moveTo>
                      <a:pt x="504515" y="109129"/>
                    </a:moveTo>
                    <a:lnTo>
                      <a:pt x="512221" y="111194"/>
                    </a:lnTo>
                    <a:cubicBezTo>
                      <a:pt x="532824" y="116714"/>
                      <a:pt x="545050" y="137890"/>
                      <a:pt x="539530" y="158492"/>
                    </a:cubicBezTo>
                    <a:lnTo>
                      <a:pt x="524537" y="214448"/>
                    </a:lnTo>
                    <a:cubicBezTo>
                      <a:pt x="519016" y="235049"/>
                      <a:pt x="497840" y="247276"/>
                      <a:pt x="477238" y="241755"/>
                    </a:cubicBezTo>
                    <a:lnTo>
                      <a:pt x="411957" y="224263"/>
                    </a:lnTo>
                    <a:cubicBezTo>
                      <a:pt x="401656" y="221503"/>
                      <a:pt x="393449" y="214829"/>
                      <a:pt x="388507" y="206270"/>
                    </a:cubicBezTo>
                    <a:lnTo>
                      <a:pt x="385184" y="181027"/>
                    </a:lnTo>
                    <a:close/>
                    <a:moveTo>
                      <a:pt x="583217" y="101808"/>
                    </a:moveTo>
                    <a:lnTo>
                      <a:pt x="654372" y="120875"/>
                    </a:lnTo>
                    <a:cubicBezTo>
                      <a:pt x="661593" y="122809"/>
                      <a:pt x="665879" y="130232"/>
                      <a:pt x="663944" y="137453"/>
                    </a:cubicBezTo>
                    <a:lnTo>
                      <a:pt x="658688" y="157067"/>
                    </a:lnTo>
                    <a:cubicBezTo>
                      <a:pt x="656753" y="164289"/>
                      <a:pt x="649331" y="168573"/>
                      <a:pt x="642110" y="166639"/>
                    </a:cubicBezTo>
                    <a:lnTo>
                      <a:pt x="570955" y="147572"/>
                    </a:lnTo>
                    <a:cubicBezTo>
                      <a:pt x="563733" y="145638"/>
                      <a:pt x="559447" y="138215"/>
                      <a:pt x="561383" y="130993"/>
                    </a:cubicBezTo>
                    <a:lnTo>
                      <a:pt x="566638" y="111380"/>
                    </a:lnTo>
                    <a:cubicBezTo>
                      <a:pt x="568573" y="104159"/>
                      <a:pt x="575996" y="99874"/>
                      <a:pt x="583217" y="101808"/>
                    </a:cubicBezTo>
                    <a:close/>
                    <a:moveTo>
                      <a:pt x="728519" y="90328"/>
                    </a:moveTo>
                    <a:cubicBezTo>
                      <a:pt x="733488" y="89636"/>
                      <a:pt x="738674" y="89907"/>
                      <a:pt x="743825" y="91287"/>
                    </a:cubicBezTo>
                    <a:lnTo>
                      <a:pt x="809106" y="108779"/>
                    </a:lnTo>
                    <a:cubicBezTo>
                      <a:pt x="829708" y="114299"/>
                      <a:pt x="841934" y="135475"/>
                      <a:pt x="836414" y="156077"/>
                    </a:cubicBezTo>
                    <a:lnTo>
                      <a:pt x="821421" y="212033"/>
                    </a:lnTo>
                    <a:cubicBezTo>
                      <a:pt x="815901" y="232635"/>
                      <a:pt x="794725" y="244861"/>
                      <a:pt x="774122" y="239341"/>
                    </a:cubicBezTo>
                    <a:lnTo>
                      <a:pt x="708841" y="221848"/>
                    </a:lnTo>
                    <a:cubicBezTo>
                      <a:pt x="688239" y="216328"/>
                      <a:pt x="676013" y="195153"/>
                      <a:pt x="681533" y="174551"/>
                    </a:cubicBezTo>
                    <a:lnTo>
                      <a:pt x="696527" y="118594"/>
                    </a:lnTo>
                    <a:cubicBezTo>
                      <a:pt x="700667" y="103143"/>
                      <a:pt x="713614" y="92403"/>
                      <a:pt x="728519" y="90328"/>
                    </a:cubicBezTo>
                    <a:close/>
                    <a:moveTo>
                      <a:pt x="1093361" y="61520"/>
                    </a:moveTo>
                    <a:lnTo>
                      <a:pt x="1199005" y="125171"/>
                    </a:lnTo>
                    <a:lnTo>
                      <a:pt x="1185654" y="175000"/>
                    </a:lnTo>
                    <a:cubicBezTo>
                      <a:pt x="1180231" y="195237"/>
                      <a:pt x="1159429" y="207248"/>
                      <a:pt x="1139191" y="201825"/>
                    </a:cubicBezTo>
                    <a:lnTo>
                      <a:pt x="1082816" y="186719"/>
                    </a:lnTo>
                    <a:cubicBezTo>
                      <a:pt x="1062579" y="181297"/>
                      <a:pt x="1050568" y="160495"/>
                      <a:pt x="1055992" y="140257"/>
                    </a:cubicBezTo>
                    <a:lnTo>
                      <a:pt x="1070720" y="85288"/>
                    </a:lnTo>
                    <a:cubicBezTo>
                      <a:pt x="1072753" y="77699"/>
                      <a:pt x="1076949" y="71267"/>
                      <a:pt x="1082468" y="66478"/>
                    </a:cubicBezTo>
                    <a:close/>
                    <a:moveTo>
                      <a:pt x="961837" y="47109"/>
                    </a:moveTo>
                    <a:lnTo>
                      <a:pt x="1013502" y="60953"/>
                    </a:lnTo>
                    <a:cubicBezTo>
                      <a:pt x="1025261" y="64104"/>
                      <a:pt x="1032239" y="76190"/>
                      <a:pt x="1029088" y="87948"/>
                    </a:cubicBezTo>
                    <a:lnTo>
                      <a:pt x="1020530" y="119886"/>
                    </a:lnTo>
                    <a:cubicBezTo>
                      <a:pt x="1017380" y="131645"/>
                      <a:pt x="1005293" y="138624"/>
                      <a:pt x="993534" y="135473"/>
                    </a:cubicBezTo>
                    <a:lnTo>
                      <a:pt x="941869" y="121629"/>
                    </a:lnTo>
                    <a:cubicBezTo>
                      <a:pt x="930110" y="118478"/>
                      <a:pt x="923132" y="106392"/>
                      <a:pt x="926282" y="94633"/>
                    </a:cubicBezTo>
                    <a:lnTo>
                      <a:pt x="934840" y="62695"/>
                    </a:lnTo>
                    <a:cubicBezTo>
                      <a:pt x="937991" y="50936"/>
                      <a:pt x="950077" y="43958"/>
                      <a:pt x="961837" y="47109"/>
                    </a:cubicBezTo>
                    <a:close/>
                    <a:moveTo>
                      <a:pt x="1037723" y="27998"/>
                    </a:moveTo>
                    <a:lnTo>
                      <a:pt x="1078126" y="52341"/>
                    </a:lnTo>
                    <a:lnTo>
                      <a:pt x="1076634" y="54285"/>
                    </a:lnTo>
                    <a:cubicBezTo>
                      <a:pt x="1073567" y="56056"/>
                      <a:pt x="1069824" y="56657"/>
                      <a:pt x="1066132" y="55667"/>
                    </a:cubicBezTo>
                    <a:lnTo>
                      <a:pt x="1046078" y="50294"/>
                    </a:lnTo>
                    <a:cubicBezTo>
                      <a:pt x="1038694" y="48316"/>
                      <a:pt x="1034312" y="40727"/>
                      <a:pt x="1036291" y="33344"/>
                    </a:cubicBezTo>
                    <a:close/>
                    <a:moveTo>
                      <a:pt x="751841" y="18617"/>
                    </a:moveTo>
                    <a:lnTo>
                      <a:pt x="772912" y="24263"/>
                    </a:lnTo>
                    <a:cubicBezTo>
                      <a:pt x="780670" y="26342"/>
                      <a:pt x="785274" y="34316"/>
                      <a:pt x="783195" y="42074"/>
                    </a:cubicBezTo>
                    <a:lnTo>
                      <a:pt x="777220" y="64374"/>
                    </a:lnTo>
                    <a:cubicBezTo>
                      <a:pt x="775141" y="72132"/>
                      <a:pt x="767167" y="76735"/>
                      <a:pt x="759409" y="74657"/>
                    </a:cubicBezTo>
                    <a:lnTo>
                      <a:pt x="738339" y="69011"/>
                    </a:lnTo>
                    <a:cubicBezTo>
                      <a:pt x="730581" y="66932"/>
                      <a:pt x="725976" y="58959"/>
                      <a:pt x="728056" y="51201"/>
                    </a:cubicBezTo>
                    <a:lnTo>
                      <a:pt x="734031" y="28901"/>
                    </a:lnTo>
                    <a:cubicBezTo>
                      <a:pt x="736110" y="21143"/>
                      <a:pt x="744083" y="16538"/>
                      <a:pt x="751841" y="18617"/>
                    </a:cubicBezTo>
                    <a:close/>
                    <a:moveTo>
                      <a:pt x="829646" y="12822"/>
                    </a:moveTo>
                    <a:lnTo>
                      <a:pt x="900173" y="31720"/>
                    </a:lnTo>
                    <a:cubicBezTo>
                      <a:pt x="910909" y="34597"/>
                      <a:pt x="917281" y="45633"/>
                      <a:pt x="914404" y="56370"/>
                    </a:cubicBezTo>
                    <a:lnTo>
                      <a:pt x="906591" y="85532"/>
                    </a:lnTo>
                    <a:cubicBezTo>
                      <a:pt x="903714" y="96269"/>
                      <a:pt x="892677" y="102640"/>
                      <a:pt x="881941" y="99764"/>
                    </a:cubicBezTo>
                    <a:lnTo>
                      <a:pt x="811414" y="80866"/>
                    </a:lnTo>
                    <a:cubicBezTo>
                      <a:pt x="800678" y="77989"/>
                      <a:pt x="794306" y="66953"/>
                      <a:pt x="797183" y="56217"/>
                    </a:cubicBezTo>
                    <a:lnTo>
                      <a:pt x="804996" y="27053"/>
                    </a:lnTo>
                    <a:cubicBezTo>
                      <a:pt x="807873" y="16317"/>
                      <a:pt x="818910" y="9945"/>
                      <a:pt x="829646" y="12822"/>
                    </a:cubicBezTo>
                    <a:close/>
                    <a:moveTo>
                      <a:pt x="683125" y="1515"/>
                    </a:moveTo>
                    <a:lnTo>
                      <a:pt x="697270" y="12369"/>
                    </a:lnTo>
                    <a:cubicBezTo>
                      <a:pt x="701199" y="19175"/>
                      <a:pt x="702532" y="27479"/>
                      <a:pt x="700338" y="35670"/>
                    </a:cubicBezTo>
                    <a:lnTo>
                      <a:pt x="688416" y="80162"/>
                    </a:lnTo>
                    <a:cubicBezTo>
                      <a:pt x="684027" y="96543"/>
                      <a:pt x="667190" y="106265"/>
                      <a:pt x="650808" y="101875"/>
                    </a:cubicBezTo>
                    <a:lnTo>
                      <a:pt x="568445" y="79806"/>
                    </a:lnTo>
                    <a:lnTo>
                      <a:pt x="561732" y="74655"/>
                    </a:lnTo>
                    <a:close/>
                    <a:moveTo>
                      <a:pt x="934310" y="0"/>
                    </a:moveTo>
                    <a:lnTo>
                      <a:pt x="991255" y="0"/>
                    </a:lnTo>
                    <a:lnTo>
                      <a:pt x="1020721" y="17753"/>
                    </a:lnTo>
                    <a:lnTo>
                      <a:pt x="1008970" y="33067"/>
                    </a:lnTo>
                    <a:cubicBezTo>
                      <a:pt x="1003231" y="36380"/>
                      <a:pt x="996229" y="37504"/>
                      <a:pt x="989324" y="35654"/>
                    </a:cubicBezTo>
                    <a:lnTo>
                      <a:pt x="951813" y="25602"/>
                    </a:lnTo>
                    <a:cubicBezTo>
                      <a:pt x="944907" y="23752"/>
                      <a:pt x="939405" y="19278"/>
                      <a:pt x="936092" y="13540"/>
                    </a:cubicBezTo>
                    <a:close/>
                    <a:moveTo>
                      <a:pt x="748176" y="0"/>
                    </a:moveTo>
                    <a:lnTo>
                      <a:pt x="794407" y="0"/>
                    </a:lnTo>
                    <a:lnTo>
                      <a:pt x="793845" y="734"/>
                    </a:lnTo>
                    <a:cubicBezTo>
                      <a:pt x="785436" y="5588"/>
                      <a:pt x="775177" y="7235"/>
                      <a:pt x="765058" y="4524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" name="台形 66">
                <a:extLst>
                  <a:ext uri="{FF2B5EF4-FFF2-40B4-BE49-F238E27FC236}">
                    <a16:creationId xmlns:a16="http://schemas.microsoft.com/office/drawing/2014/main" id="{2F231DD1-2B04-47D9-BB0F-66B85FA9C04A}"/>
                  </a:ext>
                </a:extLst>
              </p:cNvPr>
              <p:cNvSpPr/>
              <p:nvPr/>
            </p:nvSpPr>
            <p:spPr>
              <a:xfrm>
                <a:off x="5177425" y="5146174"/>
                <a:ext cx="1208489" cy="498470"/>
              </a:xfrm>
              <a:prstGeom prst="trapezoid">
                <a:avLst>
                  <a:gd name="adj" fmla="val 30062"/>
                </a:avLst>
              </a:prstGeom>
              <a:solidFill>
                <a:sysClr val="window" lastClr="FFFFFF">
                  <a:lumMod val="6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E0B85BB9-97BE-46E5-9E8B-946E5838E972}"/>
                  </a:ext>
                </a:extLst>
              </p:cNvPr>
              <p:cNvSpPr/>
              <p:nvPr/>
            </p:nvSpPr>
            <p:spPr>
              <a:xfrm>
                <a:off x="5181114" y="5146175"/>
                <a:ext cx="1207769" cy="497273"/>
              </a:xfrm>
              <a:custGeom>
                <a:avLst/>
                <a:gdLst>
                  <a:gd name="connsiteX0" fmla="*/ 1206689 w 1207769"/>
                  <a:gd name="connsiteY0" fmla="*/ 493681 h 497273"/>
                  <a:gd name="connsiteX1" fmla="*/ 1207769 w 1207769"/>
                  <a:gd name="connsiteY1" fmla="*/ 497273 h 497273"/>
                  <a:gd name="connsiteX2" fmla="*/ 1205727 w 1207769"/>
                  <a:gd name="connsiteY2" fmla="*/ 497273 h 497273"/>
                  <a:gd name="connsiteX3" fmla="*/ 3425 w 1207769"/>
                  <a:gd name="connsiteY3" fmla="*/ 485882 h 497273"/>
                  <a:gd name="connsiteX4" fmla="*/ 38392 w 1207769"/>
                  <a:gd name="connsiteY4" fmla="*/ 495251 h 497273"/>
                  <a:gd name="connsiteX5" fmla="*/ 42462 w 1207769"/>
                  <a:gd name="connsiteY5" fmla="*/ 497273 h 497273"/>
                  <a:gd name="connsiteX6" fmla="*/ 0 w 1207769"/>
                  <a:gd name="connsiteY6" fmla="*/ 497273 h 497273"/>
                  <a:gd name="connsiteX7" fmla="*/ 503636 w 1207769"/>
                  <a:gd name="connsiteY7" fmla="*/ 466555 h 497273"/>
                  <a:gd name="connsiteX8" fmla="*/ 518941 w 1207769"/>
                  <a:gd name="connsiteY8" fmla="*/ 467514 h 497273"/>
                  <a:gd name="connsiteX9" fmla="*/ 584223 w 1207769"/>
                  <a:gd name="connsiteY9" fmla="*/ 485007 h 497273"/>
                  <a:gd name="connsiteX10" fmla="*/ 597957 w 1207769"/>
                  <a:gd name="connsiteY10" fmla="*/ 491829 h 497273"/>
                  <a:gd name="connsiteX11" fmla="*/ 602692 w 1207769"/>
                  <a:gd name="connsiteY11" fmla="*/ 497273 h 497273"/>
                  <a:gd name="connsiteX12" fmla="*/ 470987 w 1207769"/>
                  <a:gd name="connsiteY12" fmla="*/ 497273 h 497273"/>
                  <a:gd name="connsiteX13" fmla="*/ 471644 w 1207769"/>
                  <a:gd name="connsiteY13" fmla="*/ 494823 h 497273"/>
                  <a:gd name="connsiteX14" fmla="*/ 503636 w 1207769"/>
                  <a:gd name="connsiteY14" fmla="*/ 466555 h 497273"/>
                  <a:gd name="connsiteX15" fmla="*/ 127102 w 1207769"/>
                  <a:gd name="connsiteY15" fmla="*/ 466555 h 497273"/>
                  <a:gd name="connsiteX16" fmla="*/ 142408 w 1207769"/>
                  <a:gd name="connsiteY16" fmla="*/ 467514 h 497273"/>
                  <a:gd name="connsiteX17" fmla="*/ 207686 w 1207769"/>
                  <a:gd name="connsiteY17" fmla="*/ 485007 h 497273"/>
                  <a:gd name="connsiteX18" fmla="*/ 221422 w 1207769"/>
                  <a:gd name="connsiteY18" fmla="*/ 491829 h 497273"/>
                  <a:gd name="connsiteX19" fmla="*/ 226156 w 1207769"/>
                  <a:gd name="connsiteY19" fmla="*/ 497273 h 497273"/>
                  <a:gd name="connsiteX20" fmla="*/ 94453 w 1207769"/>
                  <a:gd name="connsiteY20" fmla="*/ 497273 h 497273"/>
                  <a:gd name="connsiteX21" fmla="*/ 95110 w 1207769"/>
                  <a:gd name="connsiteY21" fmla="*/ 494821 h 497273"/>
                  <a:gd name="connsiteX22" fmla="*/ 127102 w 1207769"/>
                  <a:gd name="connsiteY22" fmla="*/ 466555 h 497273"/>
                  <a:gd name="connsiteX23" fmla="*/ 396143 w 1207769"/>
                  <a:gd name="connsiteY23" fmla="*/ 436406 h 497273"/>
                  <a:gd name="connsiteX24" fmla="*/ 406127 w 1207769"/>
                  <a:gd name="connsiteY24" fmla="*/ 437031 h 497273"/>
                  <a:gd name="connsiteX25" fmla="*/ 442628 w 1207769"/>
                  <a:gd name="connsiteY25" fmla="*/ 446812 h 497273"/>
                  <a:gd name="connsiteX26" fmla="*/ 460440 w 1207769"/>
                  <a:gd name="connsiteY26" fmla="*/ 477664 h 497273"/>
                  <a:gd name="connsiteX27" fmla="*/ 455186 w 1207769"/>
                  <a:gd name="connsiteY27" fmla="*/ 497273 h 497273"/>
                  <a:gd name="connsiteX28" fmla="*/ 363906 w 1207769"/>
                  <a:gd name="connsiteY28" fmla="*/ 497273 h 497273"/>
                  <a:gd name="connsiteX29" fmla="*/ 375275 w 1207769"/>
                  <a:gd name="connsiteY29" fmla="*/ 454844 h 497273"/>
                  <a:gd name="connsiteX30" fmla="*/ 396143 w 1207769"/>
                  <a:gd name="connsiteY30" fmla="*/ 436406 h 497273"/>
                  <a:gd name="connsiteX31" fmla="*/ 1114533 w 1207769"/>
                  <a:gd name="connsiteY31" fmla="*/ 427854 h 497273"/>
                  <a:gd name="connsiteX32" fmla="*/ 1124794 w 1207769"/>
                  <a:gd name="connsiteY32" fmla="*/ 428496 h 497273"/>
                  <a:gd name="connsiteX33" fmla="*/ 1162307 w 1207769"/>
                  <a:gd name="connsiteY33" fmla="*/ 438548 h 497273"/>
                  <a:gd name="connsiteX34" fmla="*/ 1180613 w 1207769"/>
                  <a:gd name="connsiteY34" fmla="*/ 470256 h 497273"/>
                  <a:gd name="connsiteX35" fmla="*/ 1173373 w 1207769"/>
                  <a:gd name="connsiteY35" fmla="*/ 497273 h 497273"/>
                  <a:gd name="connsiteX36" fmla="*/ 1084325 w 1207769"/>
                  <a:gd name="connsiteY36" fmla="*/ 497273 h 497273"/>
                  <a:gd name="connsiteX37" fmla="*/ 1082756 w 1207769"/>
                  <a:gd name="connsiteY37" fmla="*/ 485357 h 497273"/>
                  <a:gd name="connsiteX38" fmla="*/ 1093087 w 1207769"/>
                  <a:gd name="connsiteY38" fmla="*/ 446804 h 497273"/>
                  <a:gd name="connsiteX39" fmla="*/ 1114533 w 1207769"/>
                  <a:gd name="connsiteY39" fmla="*/ 427854 h 497273"/>
                  <a:gd name="connsiteX40" fmla="*/ 786037 w 1207769"/>
                  <a:gd name="connsiteY40" fmla="*/ 398972 h 497273"/>
                  <a:gd name="connsiteX41" fmla="*/ 801343 w 1207769"/>
                  <a:gd name="connsiteY41" fmla="*/ 399931 h 497273"/>
                  <a:gd name="connsiteX42" fmla="*/ 866625 w 1207769"/>
                  <a:gd name="connsiteY42" fmla="*/ 417424 h 497273"/>
                  <a:gd name="connsiteX43" fmla="*/ 893932 w 1207769"/>
                  <a:gd name="connsiteY43" fmla="*/ 464721 h 497273"/>
                  <a:gd name="connsiteX44" fmla="*/ 885210 w 1207769"/>
                  <a:gd name="connsiteY44" fmla="*/ 497273 h 497273"/>
                  <a:gd name="connsiteX45" fmla="*/ 740906 w 1207769"/>
                  <a:gd name="connsiteY45" fmla="*/ 497273 h 497273"/>
                  <a:gd name="connsiteX46" fmla="*/ 739052 w 1207769"/>
                  <a:gd name="connsiteY46" fmla="*/ 483195 h 497273"/>
                  <a:gd name="connsiteX47" fmla="*/ 754045 w 1207769"/>
                  <a:gd name="connsiteY47" fmla="*/ 427239 h 497273"/>
                  <a:gd name="connsiteX48" fmla="*/ 786037 w 1207769"/>
                  <a:gd name="connsiteY48" fmla="*/ 398972 h 497273"/>
                  <a:gd name="connsiteX49" fmla="*/ 292355 w 1207769"/>
                  <a:gd name="connsiteY49" fmla="*/ 395374 h 497273"/>
                  <a:gd name="connsiteX50" fmla="*/ 302339 w 1207769"/>
                  <a:gd name="connsiteY50" fmla="*/ 395999 h 497273"/>
                  <a:gd name="connsiteX51" fmla="*/ 338839 w 1207769"/>
                  <a:gd name="connsiteY51" fmla="*/ 405779 h 497273"/>
                  <a:gd name="connsiteX52" fmla="*/ 356651 w 1207769"/>
                  <a:gd name="connsiteY52" fmla="*/ 436631 h 497273"/>
                  <a:gd name="connsiteX53" fmla="*/ 340403 w 1207769"/>
                  <a:gd name="connsiteY53" fmla="*/ 497273 h 497273"/>
                  <a:gd name="connsiteX54" fmla="*/ 256150 w 1207769"/>
                  <a:gd name="connsiteY54" fmla="*/ 497273 h 497273"/>
                  <a:gd name="connsiteX55" fmla="*/ 253835 w 1207769"/>
                  <a:gd name="connsiteY55" fmla="*/ 479689 h 497273"/>
                  <a:gd name="connsiteX56" fmla="*/ 271486 w 1207769"/>
                  <a:gd name="connsiteY56" fmla="*/ 413812 h 497273"/>
                  <a:gd name="connsiteX57" fmla="*/ 292355 w 1207769"/>
                  <a:gd name="connsiteY57" fmla="*/ 395374 h 497273"/>
                  <a:gd name="connsiteX58" fmla="*/ 38511 w 1207769"/>
                  <a:gd name="connsiteY58" fmla="*/ 387304 h 497273"/>
                  <a:gd name="connsiteX59" fmla="*/ 48772 w 1207769"/>
                  <a:gd name="connsiteY59" fmla="*/ 387947 h 497273"/>
                  <a:gd name="connsiteX60" fmla="*/ 86284 w 1207769"/>
                  <a:gd name="connsiteY60" fmla="*/ 397998 h 497273"/>
                  <a:gd name="connsiteX61" fmla="*/ 104591 w 1207769"/>
                  <a:gd name="connsiteY61" fmla="*/ 429706 h 497273"/>
                  <a:gd name="connsiteX62" fmla="*/ 94260 w 1207769"/>
                  <a:gd name="connsiteY62" fmla="*/ 468260 h 497273"/>
                  <a:gd name="connsiteX63" fmla="*/ 62552 w 1207769"/>
                  <a:gd name="connsiteY63" fmla="*/ 486566 h 497273"/>
                  <a:gd name="connsiteX64" fmla="*/ 25041 w 1207769"/>
                  <a:gd name="connsiteY64" fmla="*/ 476515 h 497273"/>
                  <a:gd name="connsiteX65" fmla="*/ 9764 w 1207769"/>
                  <a:gd name="connsiteY65" fmla="*/ 464793 h 497273"/>
                  <a:gd name="connsiteX66" fmla="*/ 32195 w 1207769"/>
                  <a:gd name="connsiteY66" fmla="*/ 390179 h 497273"/>
                  <a:gd name="connsiteX67" fmla="*/ 178507 w 1207769"/>
                  <a:gd name="connsiteY67" fmla="*/ 360754 h 497273"/>
                  <a:gd name="connsiteX68" fmla="*/ 188766 w 1207769"/>
                  <a:gd name="connsiteY68" fmla="*/ 361396 h 497273"/>
                  <a:gd name="connsiteX69" fmla="*/ 226276 w 1207769"/>
                  <a:gd name="connsiteY69" fmla="*/ 371447 h 497273"/>
                  <a:gd name="connsiteX70" fmla="*/ 244583 w 1207769"/>
                  <a:gd name="connsiteY70" fmla="*/ 403155 h 497273"/>
                  <a:gd name="connsiteX71" fmla="*/ 234252 w 1207769"/>
                  <a:gd name="connsiteY71" fmla="*/ 441709 h 497273"/>
                  <a:gd name="connsiteX72" fmla="*/ 202544 w 1207769"/>
                  <a:gd name="connsiteY72" fmla="*/ 460016 h 497273"/>
                  <a:gd name="connsiteX73" fmla="*/ 165035 w 1207769"/>
                  <a:gd name="connsiteY73" fmla="*/ 449965 h 497273"/>
                  <a:gd name="connsiteX74" fmla="*/ 146728 w 1207769"/>
                  <a:gd name="connsiteY74" fmla="*/ 418257 h 497273"/>
                  <a:gd name="connsiteX75" fmla="*/ 157058 w 1207769"/>
                  <a:gd name="connsiteY75" fmla="*/ 379703 h 497273"/>
                  <a:gd name="connsiteX76" fmla="*/ 178507 w 1207769"/>
                  <a:gd name="connsiteY76" fmla="*/ 360754 h 497273"/>
                  <a:gd name="connsiteX77" fmla="*/ 973812 w 1207769"/>
                  <a:gd name="connsiteY77" fmla="*/ 356510 h 497273"/>
                  <a:gd name="connsiteX78" fmla="*/ 988847 w 1207769"/>
                  <a:gd name="connsiteY78" fmla="*/ 357452 h 497273"/>
                  <a:gd name="connsiteX79" fmla="*/ 1045221 w 1207769"/>
                  <a:gd name="connsiteY79" fmla="*/ 372557 h 497273"/>
                  <a:gd name="connsiteX80" fmla="*/ 1072046 w 1207769"/>
                  <a:gd name="connsiteY80" fmla="*/ 419020 h 497273"/>
                  <a:gd name="connsiteX81" fmla="*/ 1057318 w 1207769"/>
                  <a:gd name="connsiteY81" fmla="*/ 473988 h 497273"/>
                  <a:gd name="connsiteX82" fmla="*/ 1039642 w 1207769"/>
                  <a:gd name="connsiteY82" fmla="*/ 497023 h 497273"/>
                  <a:gd name="connsiteX83" fmla="*/ 1038917 w 1207769"/>
                  <a:gd name="connsiteY83" fmla="*/ 497273 h 497273"/>
                  <a:gd name="connsiteX84" fmla="*/ 997644 w 1207769"/>
                  <a:gd name="connsiteY84" fmla="*/ 497273 h 497273"/>
                  <a:gd name="connsiteX85" fmla="*/ 954481 w 1207769"/>
                  <a:gd name="connsiteY85" fmla="*/ 485708 h 497273"/>
                  <a:gd name="connsiteX86" fmla="*/ 927656 w 1207769"/>
                  <a:gd name="connsiteY86" fmla="*/ 439244 h 497273"/>
                  <a:gd name="connsiteX87" fmla="*/ 942384 w 1207769"/>
                  <a:gd name="connsiteY87" fmla="*/ 384278 h 497273"/>
                  <a:gd name="connsiteX88" fmla="*/ 973812 w 1207769"/>
                  <a:gd name="connsiteY88" fmla="*/ 356510 h 497273"/>
                  <a:gd name="connsiteX89" fmla="*/ 629148 w 1207769"/>
                  <a:gd name="connsiteY89" fmla="*/ 350698 h 497273"/>
                  <a:gd name="connsiteX90" fmla="*/ 644453 w 1207769"/>
                  <a:gd name="connsiteY90" fmla="*/ 351658 h 497273"/>
                  <a:gd name="connsiteX91" fmla="*/ 709735 w 1207769"/>
                  <a:gd name="connsiteY91" fmla="*/ 369150 h 497273"/>
                  <a:gd name="connsiteX92" fmla="*/ 737042 w 1207769"/>
                  <a:gd name="connsiteY92" fmla="*/ 416447 h 497273"/>
                  <a:gd name="connsiteX93" fmla="*/ 722048 w 1207769"/>
                  <a:gd name="connsiteY93" fmla="*/ 472404 h 497273"/>
                  <a:gd name="connsiteX94" fmla="*/ 704056 w 1207769"/>
                  <a:gd name="connsiteY94" fmla="*/ 495852 h 497273"/>
                  <a:gd name="connsiteX95" fmla="*/ 699928 w 1207769"/>
                  <a:gd name="connsiteY95" fmla="*/ 497273 h 497273"/>
                  <a:gd name="connsiteX96" fmla="*/ 665654 w 1207769"/>
                  <a:gd name="connsiteY96" fmla="*/ 497273 h 497273"/>
                  <a:gd name="connsiteX97" fmla="*/ 609469 w 1207769"/>
                  <a:gd name="connsiteY97" fmla="*/ 482219 h 497273"/>
                  <a:gd name="connsiteX98" fmla="*/ 582162 w 1207769"/>
                  <a:gd name="connsiteY98" fmla="*/ 434920 h 497273"/>
                  <a:gd name="connsiteX99" fmla="*/ 597155 w 1207769"/>
                  <a:gd name="connsiteY99" fmla="*/ 378965 h 497273"/>
                  <a:gd name="connsiteX100" fmla="*/ 629148 w 1207769"/>
                  <a:gd name="connsiteY100" fmla="*/ 350698 h 497273"/>
                  <a:gd name="connsiteX101" fmla="*/ 1157666 w 1207769"/>
                  <a:gd name="connsiteY101" fmla="*/ 330608 h 497273"/>
                  <a:gd name="connsiteX102" fmla="*/ 1184907 w 1207769"/>
                  <a:gd name="connsiteY102" fmla="*/ 421221 h 497273"/>
                  <a:gd name="connsiteX103" fmla="*/ 1174140 w 1207769"/>
                  <a:gd name="connsiteY103" fmla="*/ 418337 h 497273"/>
                  <a:gd name="connsiteX104" fmla="*/ 1146833 w 1207769"/>
                  <a:gd name="connsiteY104" fmla="*/ 371039 h 497273"/>
                  <a:gd name="connsiteX105" fmla="*/ 800039 w 1207769"/>
                  <a:gd name="connsiteY105" fmla="*/ 323559 h 497273"/>
                  <a:gd name="connsiteX106" fmla="*/ 871193 w 1207769"/>
                  <a:gd name="connsiteY106" fmla="*/ 342625 h 497273"/>
                  <a:gd name="connsiteX107" fmla="*/ 880766 w 1207769"/>
                  <a:gd name="connsiteY107" fmla="*/ 359204 h 497273"/>
                  <a:gd name="connsiteX108" fmla="*/ 875510 w 1207769"/>
                  <a:gd name="connsiteY108" fmla="*/ 378817 h 497273"/>
                  <a:gd name="connsiteX109" fmla="*/ 858931 w 1207769"/>
                  <a:gd name="connsiteY109" fmla="*/ 388389 h 497273"/>
                  <a:gd name="connsiteX110" fmla="*/ 787777 w 1207769"/>
                  <a:gd name="connsiteY110" fmla="*/ 369323 h 497273"/>
                  <a:gd name="connsiteX111" fmla="*/ 778205 w 1207769"/>
                  <a:gd name="connsiteY111" fmla="*/ 352744 h 497273"/>
                  <a:gd name="connsiteX112" fmla="*/ 783460 w 1207769"/>
                  <a:gd name="connsiteY112" fmla="*/ 333131 h 497273"/>
                  <a:gd name="connsiteX113" fmla="*/ 800039 w 1207769"/>
                  <a:gd name="connsiteY113" fmla="*/ 323559 h 497273"/>
                  <a:gd name="connsiteX114" fmla="*/ 479498 w 1207769"/>
                  <a:gd name="connsiteY114" fmla="*/ 307251 h 497273"/>
                  <a:gd name="connsiteX115" fmla="*/ 494804 w 1207769"/>
                  <a:gd name="connsiteY115" fmla="*/ 308211 h 497273"/>
                  <a:gd name="connsiteX116" fmla="*/ 560086 w 1207769"/>
                  <a:gd name="connsiteY116" fmla="*/ 325703 h 497273"/>
                  <a:gd name="connsiteX117" fmla="*/ 587393 w 1207769"/>
                  <a:gd name="connsiteY117" fmla="*/ 373001 h 497273"/>
                  <a:gd name="connsiteX118" fmla="*/ 572399 w 1207769"/>
                  <a:gd name="connsiteY118" fmla="*/ 428957 h 497273"/>
                  <a:gd name="connsiteX119" fmla="*/ 525102 w 1207769"/>
                  <a:gd name="connsiteY119" fmla="*/ 456264 h 497273"/>
                  <a:gd name="connsiteX120" fmla="*/ 459820 w 1207769"/>
                  <a:gd name="connsiteY120" fmla="*/ 438772 h 497273"/>
                  <a:gd name="connsiteX121" fmla="*/ 432513 w 1207769"/>
                  <a:gd name="connsiteY121" fmla="*/ 391475 h 497273"/>
                  <a:gd name="connsiteX122" fmla="*/ 447506 w 1207769"/>
                  <a:gd name="connsiteY122" fmla="*/ 335518 h 497273"/>
                  <a:gd name="connsiteX123" fmla="*/ 479498 w 1207769"/>
                  <a:gd name="connsiteY123" fmla="*/ 307251 h 497273"/>
                  <a:gd name="connsiteX124" fmla="*/ 354703 w 1207769"/>
                  <a:gd name="connsiteY124" fmla="*/ 290757 h 497273"/>
                  <a:gd name="connsiteX125" fmla="*/ 364962 w 1207769"/>
                  <a:gd name="connsiteY125" fmla="*/ 291399 h 497273"/>
                  <a:gd name="connsiteX126" fmla="*/ 402474 w 1207769"/>
                  <a:gd name="connsiteY126" fmla="*/ 301450 h 497273"/>
                  <a:gd name="connsiteX127" fmla="*/ 420782 w 1207769"/>
                  <a:gd name="connsiteY127" fmla="*/ 333159 h 497273"/>
                  <a:gd name="connsiteX128" fmla="*/ 410451 w 1207769"/>
                  <a:gd name="connsiteY128" fmla="*/ 371712 h 497273"/>
                  <a:gd name="connsiteX129" fmla="*/ 378744 w 1207769"/>
                  <a:gd name="connsiteY129" fmla="*/ 390019 h 497273"/>
                  <a:gd name="connsiteX130" fmla="*/ 341231 w 1207769"/>
                  <a:gd name="connsiteY130" fmla="*/ 379967 h 497273"/>
                  <a:gd name="connsiteX131" fmla="*/ 322924 w 1207769"/>
                  <a:gd name="connsiteY131" fmla="*/ 348259 h 497273"/>
                  <a:gd name="connsiteX132" fmla="*/ 333255 w 1207769"/>
                  <a:gd name="connsiteY132" fmla="*/ 309706 h 497273"/>
                  <a:gd name="connsiteX133" fmla="*/ 354703 w 1207769"/>
                  <a:gd name="connsiteY133" fmla="*/ 290757 h 497273"/>
                  <a:gd name="connsiteX134" fmla="*/ 71690 w 1207769"/>
                  <a:gd name="connsiteY134" fmla="*/ 258798 h 497273"/>
                  <a:gd name="connsiteX135" fmla="*/ 131146 w 1207769"/>
                  <a:gd name="connsiteY135" fmla="*/ 274729 h 497273"/>
                  <a:gd name="connsiteX136" fmla="*/ 152643 w 1207769"/>
                  <a:gd name="connsiteY136" fmla="*/ 311963 h 497273"/>
                  <a:gd name="connsiteX137" fmla="*/ 140840 w 1207769"/>
                  <a:gd name="connsiteY137" fmla="*/ 356014 h 497273"/>
                  <a:gd name="connsiteX138" fmla="*/ 103605 w 1207769"/>
                  <a:gd name="connsiteY138" fmla="*/ 377512 h 497273"/>
                  <a:gd name="connsiteX139" fmla="*/ 41042 w 1207769"/>
                  <a:gd name="connsiteY139" fmla="*/ 360749 h 497273"/>
                  <a:gd name="connsiteX140" fmla="*/ 692718 w 1207769"/>
                  <a:gd name="connsiteY140" fmla="*/ 249828 h 497273"/>
                  <a:gd name="connsiteX141" fmla="*/ 703704 w 1207769"/>
                  <a:gd name="connsiteY141" fmla="*/ 250516 h 497273"/>
                  <a:gd name="connsiteX142" fmla="*/ 750561 w 1207769"/>
                  <a:gd name="connsiteY142" fmla="*/ 263072 h 497273"/>
                  <a:gd name="connsiteX143" fmla="*/ 770162 w 1207769"/>
                  <a:gd name="connsiteY143" fmla="*/ 297021 h 497273"/>
                  <a:gd name="connsiteX144" fmla="*/ 759400 w 1207769"/>
                  <a:gd name="connsiteY144" fmla="*/ 337185 h 497273"/>
                  <a:gd name="connsiteX145" fmla="*/ 725451 w 1207769"/>
                  <a:gd name="connsiteY145" fmla="*/ 356786 h 497273"/>
                  <a:gd name="connsiteX146" fmla="*/ 678593 w 1207769"/>
                  <a:gd name="connsiteY146" fmla="*/ 344231 h 497273"/>
                  <a:gd name="connsiteX147" fmla="*/ 658992 w 1207769"/>
                  <a:gd name="connsiteY147" fmla="*/ 310281 h 497273"/>
                  <a:gd name="connsiteX148" fmla="*/ 669755 w 1207769"/>
                  <a:gd name="connsiteY148" fmla="*/ 270118 h 497273"/>
                  <a:gd name="connsiteX149" fmla="*/ 692718 w 1207769"/>
                  <a:gd name="connsiteY149" fmla="*/ 249828 h 497273"/>
                  <a:gd name="connsiteX150" fmla="*/ 1029327 w 1207769"/>
                  <a:gd name="connsiteY150" fmla="*/ 214102 h 497273"/>
                  <a:gd name="connsiteX151" fmla="*/ 1044362 w 1207769"/>
                  <a:gd name="connsiteY151" fmla="*/ 215044 h 497273"/>
                  <a:gd name="connsiteX152" fmla="*/ 1100736 w 1207769"/>
                  <a:gd name="connsiteY152" fmla="*/ 230150 h 497273"/>
                  <a:gd name="connsiteX153" fmla="*/ 1127561 w 1207769"/>
                  <a:gd name="connsiteY153" fmla="*/ 276612 h 497273"/>
                  <a:gd name="connsiteX154" fmla="*/ 1112832 w 1207769"/>
                  <a:gd name="connsiteY154" fmla="*/ 331580 h 497273"/>
                  <a:gd name="connsiteX155" fmla="*/ 1066370 w 1207769"/>
                  <a:gd name="connsiteY155" fmla="*/ 358406 h 497273"/>
                  <a:gd name="connsiteX156" fmla="*/ 1009995 w 1207769"/>
                  <a:gd name="connsiteY156" fmla="*/ 343300 h 497273"/>
                  <a:gd name="connsiteX157" fmla="*/ 983171 w 1207769"/>
                  <a:gd name="connsiteY157" fmla="*/ 296837 h 497273"/>
                  <a:gd name="connsiteX158" fmla="*/ 997899 w 1207769"/>
                  <a:gd name="connsiteY158" fmla="*/ 241870 h 497273"/>
                  <a:gd name="connsiteX159" fmla="*/ 1029327 w 1207769"/>
                  <a:gd name="connsiteY159" fmla="*/ 214102 h 497273"/>
                  <a:gd name="connsiteX160" fmla="*/ 216405 w 1207769"/>
                  <a:gd name="connsiteY160" fmla="*/ 210703 h 497273"/>
                  <a:gd name="connsiteX161" fmla="*/ 231711 w 1207769"/>
                  <a:gd name="connsiteY161" fmla="*/ 211663 h 497273"/>
                  <a:gd name="connsiteX162" fmla="*/ 296993 w 1207769"/>
                  <a:gd name="connsiteY162" fmla="*/ 229156 h 497273"/>
                  <a:gd name="connsiteX163" fmla="*/ 324301 w 1207769"/>
                  <a:gd name="connsiteY163" fmla="*/ 276453 h 497273"/>
                  <a:gd name="connsiteX164" fmla="*/ 309307 w 1207769"/>
                  <a:gd name="connsiteY164" fmla="*/ 332408 h 497273"/>
                  <a:gd name="connsiteX165" fmla="*/ 262009 w 1207769"/>
                  <a:gd name="connsiteY165" fmla="*/ 359715 h 497273"/>
                  <a:gd name="connsiteX166" fmla="*/ 196727 w 1207769"/>
                  <a:gd name="connsiteY166" fmla="*/ 342223 h 497273"/>
                  <a:gd name="connsiteX167" fmla="*/ 169422 w 1207769"/>
                  <a:gd name="connsiteY167" fmla="*/ 294927 h 497273"/>
                  <a:gd name="connsiteX168" fmla="*/ 184415 w 1207769"/>
                  <a:gd name="connsiteY168" fmla="*/ 238970 h 497273"/>
                  <a:gd name="connsiteX169" fmla="*/ 216405 w 1207769"/>
                  <a:gd name="connsiteY169" fmla="*/ 210703 h 497273"/>
                  <a:gd name="connsiteX170" fmla="*/ 705905 w 1207769"/>
                  <a:gd name="connsiteY170" fmla="*/ 185978 h 497273"/>
                  <a:gd name="connsiteX171" fmla="*/ 777060 w 1207769"/>
                  <a:gd name="connsiteY171" fmla="*/ 205045 h 497273"/>
                  <a:gd name="connsiteX172" fmla="*/ 786632 w 1207769"/>
                  <a:gd name="connsiteY172" fmla="*/ 221623 h 497273"/>
                  <a:gd name="connsiteX173" fmla="*/ 781376 w 1207769"/>
                  <a:gd name="connsiteY173" fmla="*/ 241237 h 497273"/>
                  <a:gd name="connsiteX174" fmla="*/ 764798 w 1207769"/>
                  <a:gd name="connsiteY174" fmla="*/ 250809 h 497273"/>
                  <a:gd name="connsiteX175" fmla="*/ 693643 w 1207769"/>
                  <a:gd name="connsiteY175" fmla="*/ 231742 h 497273"/>
                  <a:gd name="connsiteX176" fmla="*/ 684071 w 1207769"/>
                  <a:gd name="connsiteY176" fmla="*/ 215163 h 497273"/>
                  <a:gd name="connsiteX177" fmla="*/ 689326 w 1207769"/>
                  <a:gd name="connsiteY177" fmla="*/ 195550 h 497273"/>
                  <a:gd name="connsiteX178" fmla="*/ 705905 w 1207769"/>
                  <a:gd name="connsiteY178" fmla="*/ 185978 h 497273"/>
                  <a:gd name="connsiteX179" fmla="*/ 554323 w 1207769"/>
                  <a:gd name="connsiteY179" fmla="*/ 176913 h 497273"/>
                  <a:gd name="connsiteX180" fmla="*/ 569629 w 1207769"/>
                  <a:gd name="connsiteY180" fmla="*/ 177872 h 497273"/>
                  <a:gd name="connsiteX181" fmla="*/ 634909 w 1207769"/>
                  <a:gd name="connsiteY181" fmla="*/ 195364 h 497273"/>
                  <a:gd name="connsiteX182" fmla="*/ 662218 w 1207769"/>
                  <a:gd name="connsiteY182" fmla="*/ 242662 h 497273"/>
                  <a:gd name="connsiteX183" fmla="*/ 647225 w 1207769"/>
                  <a:gd name="connsiteY183" fmla="*/ 298618 h 497273"/>
                  <a:gd name="connsiteX184" fmla="*/ 599926 w 1207769"/>
                  <a:gd name="connsiteY184" fmla="*/ 325925 h 497273"/>
                  <a:gd name="connsiteX185" fmla="*/ 534645 w 1207769"/>
                  <a:gd name="connsiteY185" fmla="*/ 308433 h 497273"/>
                  <a:gd name="connsiteX186" fmla="*/ 507338 w 1207769"/>
                  <a:gd name="connsiteY186" fmla="*/ 261135 h 497273"/>
                  <a:gd name="connsiteX187" fmla="*/ 522331 w 1207769"/>
                  <a:gd name="connsiteY187" fmla="*/ 205179 h 497273"/>
                  <a:gd name="connsiteX188" fmla="*/ 554323 w 1207769"/>
                  <a:gd name="connsiteY188" fmla="*/ 176913 h 497273"/>
                  <a:gd name="connsiteX189" fmla="*/ 851207 w 1207769"/>
                  <a:gd name="connsiteY189" fmla="*/ 174498 h 497273"/>
                  <a:gd name="connsiteX190" fmla="*/ 866513 w 1207769"/>
                  <a:gd name="connsiteY190" fmla="*/ 175457 h 497273"/>
                  <a:gd name="connsiteX191" fmla="*/ 931794 w 1207769"/>
                  <a:gd name="connsiteY191" fmla="*/ 192949 h 497273"/>
                  <a:gd name="connsiteX192" fmla="*/ 959102 w 1207769"/>
                  <a:gd name="connsiteY192" fmla="*/ 240247 h 497273"/>
                  <a:gd name="connsiteX193" fmla="*/ 944109 w 1207769"/>
                  <a:gd name="connsiteY193" fmla="*/ 296203 h 497273"/>
                  <a:gd name="connsiteX194" fmla="*/ 896810 w 1207769"/>
                  <a:gd name="connsiteY194" fmla="*/ 323511 h 497273"/>
                  <a:gd name="connsiteX195" fmla="*/ 831529 w 1207769"/>
                  <a:gd name="connsiteY195" fmla="*/ 306018 h 497273"/>
                  <a:gd name="connsiteX196" fmla="*/ 804221 w 1207769"/>
                  <a:gd name="connsiteY196" fmla="*/ 258721 h 497273"/>
                  <a:gd name="connsiteX197" fmla="*/ 819215 w 1207769"/>
                  <a:gd name="connsiteY197" fmla="*/ 202764 h 497273"/>
                  <a:gd name="connsiteX198" fmla="*/ 851207 w 1207769"/>
                  <a:gd name="connsiteY198" fmla="*/ 174498 h 497273"/>
                  <a:gd name="connsiteX199" fmla="*/ 118858 w 1207769"/>
                  <a:gd name="connsiteY199" fmla="*/ 162350 h 497273"/>
                  <a:gd name="connsiteX200" fmla="*/ 127713 w 1207769"/>
                  <a:gd name="connsiteY200" fmla="*/ 162905 h 497273"/>
                  <a:gd name="connsiteX201" fmla="*/ 165481 w 1207769"/>
                  <a:gd name="connsiteY201" fmla="*/ 173025 h 497273"/>
                  <a:gd name="connsiteX202" fmla="*/ 181280 w 1207769"/>
                  <a:gd name="connsiteY202" fmla="*/ 200389 h 497273"/>
                  <a:gd name="connsiteX203" fmla="*/ 172606 w 1207769"/>
                  <a:gd name="connsiteY203" fmla="*/ 232763 h 497273"/>
                  <a:gd name="connsiteX204" fmla="*/ 145241 w 1207769"/>
                  <a:gd name="connsiteY204" fmla="*/ 248561 h 497273"/>
                  <a:gd name="connsiteX205" fmla="*/ 107472 w 1207769"/>
                  <a:gd name="connsiteY205" fmla="*/ 238441 h 497273"/>
                  <a:gd name="connsiteX206" fmla="*/ 91674 w 1207769"/>
                  <a:gd name="connsiteY206" fmla="*/ 211077 h 497273"/>
                  <a:gd name="connsiteX207" fmla="*/ 100348 w 1207769"/>
                  <a:gd name="connsiteY207" fmla="*/ 178703 h 497273"/>
                  <a:gd name="connsiteX208" fmla="*/ 118858 w 1207769"/>
                  <a:gd name="connsiteY208" fmla="*/ 162350 h 497273"/>
                  <a:gd name="connsiteX209" fmla="*/ 390191 w 1207769"/>
                  <a:gd name="connsiteY209" fmla="*/ 140706 h 497273"/>
                  <a:gd name="connsiteX210" fmla="*/ 405497 w 1207769"/>
                  <a:gd name="connsiteY210" fmla="*/ 141666 h 497273"/>
                  <a:gd name="connsiteX211" fmla="*/ 470779 w 1207769"/>
                  <a:gd name="connsiteY211" fmla="*/ 159158 h 497273"/>
                  <a:gd name="connsiteX212" fmla="*/ 498086 w 1207769"/>
                  <a:gd name="connsiteY212" fmla="*/ 206456 h 497273"/>
                  <a:gd name="connsiteX213" fmla="*/ 483093 w 1207769"/>
                  <a:gd name="connsiteY213" fmla="*/ 262412 h 497273"/>
                  <a:gd name="connsiteX214" fmla="*/ 435795 w 1207769"/>
                  <a:gd name="connsiteY214" fmla="*/ 289719 h 497273"/>
                  <a:gd name="connsiteX215" fmla="*/ 370513 w 1207769"/>
                  <a:gd name="connsiteY215" fmla="*/ 272227 h 497273"/>
                  <a:gd name="connsiteX216" fmla="*/ 343206 w 1207769"/>
                  <a:gd name="connsiteY216" fmla="*/ 224930 h 497273"/>
                  <a:gd name="connsiteX217" fmla="*/ 358199 w 1207769"/>
                  <a:gd name="connsiteY217" fmla="*/ 168973 h 497273"/>
                  <a:gd name="connsiteX218" fmla="*/ 390191 w 1207769"/>
                  <a:gd name="connsiteY218" fmla="*/ 140706 h 497273"/>
                  <a:gd name="connsiteX219" fmla="*/ 1084525 w 1207769"/>
                  <a:gd name="connsiteY219" fmla="*/ 131279 h 497273"/>
                  <a:gd name="connsiteX220" fmla="*/ 1098902 w 1207769"/>
                  <a:gd name="connsiteY220" fmla="*/ 135131 h 497273"/>
                  <a:gd name="connsiteX221" fmla="*/ 1124000 w 1207769"/>
                  <a:gd name="connsiteY221" fmla="*/ 218619 h 497273"/>
                  <a:gd name="connsiteX222" fmla="*/ 1116222 w 1207769"/>
                  <a:gd name="connsiteY222" fmla="*/ 219643 h 497273"/>
                  <a:gd name="connsiteX223" fmla="*/ 1064557 w 1207769"/>
                  <a:gd name="connsiteY223" fmla="*/ 205799 h 497273"/>
                  <a:gd name="connsiteX224" fmla="*/ 1048970 w 1207769"/>
                  <a:gd name="connsiteY224" fmla="*/ 178803 h 497273"/>
                  <a:gd name="connsiteX225" fmla="*/ 1057528 w 1207769"/>
                  <a:gd name="connsiteY225" fmla="*/ 146865 h 497273"/>
                  <a:gd name="connsiteX226" fmla="*/ 1084525 w 1207769"/>
                  <a:gd name="connsiteY226" fmla="*/ 131279 h 497273"/>
                  <a:gd name="connsiteX227" fmla="*/ 279879 w 1207769"/>
                  <a:gd name="connsiteY227" fmla="*/ 114557 h 497273"/>
                  <a:gd name="connsiteX228" fmla="*/ 290138 w 1207769"/>
                  <a:gd name="connsiteY228" fmla="*/ 115199 h 497273"/>
                  <a:gd name="connsiteX229" fmla="*/ 327650 w 1207769"/>
                  <a:gd name="connsiteY229" fmla="*/ 125251 h 497273"/>
                  <a:gd name="connsiteX230" fmla="*/ 345957 w 1207769"/>
                  <a:gd name="connsiteY230" fmla="*/ 156959 h 497273"/>
                  <a:gd name="connsiteX231" fmla="*/ 335627 w 1207769"/>
                  <a:gd name="connsiteY231" fmla="*/ 195512 h 497273"/>
                  <a:gd name="connsiteX232" fmla="*/ 303918 w 1207769"/>
                  <a:gd name="connsiteY232" fmla="*/ 213819 h 497273"/>
                  <a:gd name="connsiteX233" fmla="*/ 266407 w 1207769"/>
                  <a:gd name="connsiteY233" fmla="*/ 203768 h 497273"/>
                  <a:gd name="connsiteX234" fmla="*/ 248100 w 1207769"/>
                  <a:gd name="connsiteY234" fmla="*/ 172060 h 497273"/>
                  <a:gd name="connsiteX235" fmla="*/ 258430 w 1207769"/>
                  <a:gd name="connsiteY235" fmla="*/ 133506 h 497273"/>
                  <a:gd name="connsiteX236" fmla="*/ 279879 w 1207769"/>
                  <a:gd name="connsiteY236" fmla="*/ 114557 h 497273"/>
                  <a:gd name="connsiteX237" fmla="*/ 874529 w 1207769"/>
                  <a:gd name="connsiteY237" fmla="*/ 102787 h 497273"/>
                  <a:gd name="connsiteX238" fmla="*/ 895600 w 1207769"/>
                  <a:gd name="connsiteY238" fmla="*/ 108433 h 497273"/>
                  <a:gd name="connsiteX239" fmla="*/ 905883 w 1207769"/>
                  <a:gd name="connsiteY239" fmla="*/ 126244 h 497273"/>
                  <a:gd name="connsiteX240" fmla="*/ 899908 w 1207769"/>
                  <a:gd name="connsiteY240" fmla="*/ 148544 h 497273"/>
                  <a:gd name="connsiteX241" fmla="*/ 882097 w 1207769"/>
                  <a:gd name="connsiteY241" fmla="*/ 158827 h 497273"/>
                  <a:gd name="connsiteX242" fmla="*/ 861027 w 1207769"/>
                  <a:gd name="connsiteY242" fmla="*/ 153181 h 497273"/>
                  <a:gd name="connsiteX243" fmla="*/ 850744 w 1207769"/>
                  <a:gd name="connsiteY243" fmla="*/ 135371 h 497273"/>
                  <a:gd name="connsiteX244" fmla="*/ 856719 w 1207769"/>
                  <a:gd name="connsiteY244" fmla="*/ 113071 h 497273"/>
                  <a:gd name="connsiteX245" fmla="*/ 874529 w 1207769"/>
                  <a:gd name="connsiteY245" fmla="*/ 102787 h 497273"/>
                  <a:gd name="connsiteX246" fmla="*/ 952334 w 1207769"/>
                  <a:gd name="connsiteY246" fmla="*/ 96992 h 497273"/>
                  <a:gd name="connsiteX247" fmla="*/ 1022861 w 1207769"/>
                  <a:gd name="connsiteY247" fmla="*/ 115890 h 497273"/>
                  <a:gd name="connsiteX248" fmla="*/ 1037092 w 1207769"/>
                  <a:gd name="connsiteY248" fmla="*/ 140540 h 497273"/>
                  <a:gd name="connsiteX249" fmla="*/ 1029279 w 1207769"/>
                  <a:gd name="connsiteY249" fmla="*/ 169702 h 497273"/>
                  <a:gd name="connsiteX250" fmla="*/ 1004629 w 1207769"/>
                  <a:gd name="connsiteY250" fmla="*/ 183934 h 497273"/>
                  <a:gd name="connsiteX251" fmla="*/ 934102 w 1207769"/>
                  <a:gd name="connsiteY251" fmla="*/ 165036 h 497273"/>
                  <a:gd name="connsiteX252" fmla="*/ 919871 w 1207769"/>
                  <a:gd name="connsiteY252" fmla="*/ 140387 h 497273"/>
                  <a:gd name="connsiteX253" fmla="*/ 927684 w 1207769"/>
                  <a:gd name="connsiteY253" fmla="*/ 111223 h 497273"/>
                  <a:gd name="connsiteX254" fmla="*/ 952334 w 1207769"/>
                  <a:gd name="connsiteY254" fmla="*/ 96992 h 497273"/>
                  <a:gd name="connsiteX255" fmla="*/ 706781 w 1207769"/>
                  <a:gd name="connsiteY255" fmla="*/ 59401 h 497273"/>
                  <a:gd name="connsiteX256" fmla="*/ 718950 w 1207769"/>
                  <a:gd name="connsiteY256" fmla="*/ 60163 h 497273"/>
                  <a:gd name="connsiteX257" fmla="*/ 801313 w 1207769"/>
                  <a:gd name="connsiteY257" fmla="*/ 82232 h 497273"/>
                  <a:gd name="connsiteX258" fmla="*/ 823026 w 1207769"/>
                  <a:gd name="connsiteY258" fmla="*/ 119840 h 497273"/>
                  <a:gd name="connsiteX259" fmla="*/ 811104 w 1207769"/>
                  <a:gd name="connsiteY259" fmla="*/ 164332 h 497273"/>
                  <a:gd name="connsiteX260" fmla="*/ 773496 w 1207769"/>
                  <a:gd name="connsiteY260" fmla="*/ 186045 h 497273"/>
                  <a:gd name="connsiteX261" fmla="*/ 691133 w 1207769"/>
                  <a:gd name="connsiteY261" fmla="*/ 163976 h 497273"/>
                  <a:gd name="connsiteX262" fmla="*/ 669420 w 1207769"/>
                  <a:gd name="connsiteY262" fmla="*/ 126369 h 497273"/>
                  <a:gd name="connsiteX263" fmla="*/ 681342 w 1207769"/>
                  <a:gd name="connsiteY263" fmla="*/ 81876 h 497273"/>
                  <a:gd name="connsiteX264" fmla="*/ 706781 w 1207769"/>
                  <a:gd name="connsiteY264" fmla="*/ 59401 h 497273"/>
                  <a:gd name="connsiteX265" fmla="*/ 465732 w 1207769"/>
                  <a:gd name="connsiteY265" fmla="*/ 54215 h 497273"/>
                  <a:gd name="connsiteX266" fmla="*/ 475993 w 1207769"/>
                  <a:gd name="connsiteY266" fmla="*/ 54858 h 497273"/>
                  <a:gd name="connsiteX267" fmla="*/ 513505 w 1207769"/>
                  <a:gd name="connsiteY267" fmla="*/ 64909 h 497273"/>
                  <a:gd name="connsiteX268" fmla="*/ 531811 w 1207769"/>
                  <a:gd name="connsiteY268" fmla="*/ 96617 h 497273"/>
                  <a:gd name="connsiteX269" fmla="*/ 521481 w 1207769"/>
                  <a:gd name="connsiteY269" fmla="*/ 135170 h 497273"/>
                  <a:gd name="connsiteX270" fmla="*/ 489773 w 1207769"/>
                  <a:gd name="connsiteY270" fmla="*/ 153476 h 497273"/>
                  <a:gd name="connsiteX271" fmla="*/ 452261 w 1207769"/>
                  <a:gd name="connsiteY271" fmla="*/ 143426 h 497273"/>
                  <a:gd name="connsiteX272" fmla="*/ 433955 w 1207769"/>
                  <a:gd name="connsiteY272" fmla="*/ 111717 h 497273"/>
                  <a:gd name="connsiteX273" fmla="*/ 444286 w 1207769"/>
                  <a:gd name="connsiteY273" fmla="*/ 73165 h 497273"/>
                  <a:gd name="connsiteX274" fmla="*/ 465732 w 1207769"/>
                  <a:gd name="connsiteY274" fmla="*/ 54215 h 497273"/>
                  <a:gd name="connsiteX275" fmla="*/ 594066 w 1207769"/>
                  <a:gd name="connsiteY275" fmla="*/ 50215 h 497273"/>
                  <a:gd name="connsiteX276" fmla="*/ 604049 w 1207769"/>
                  <a:gd name="connsiteY276" fmla="*/ 50841 h 497273"/>
                  <a:gd name="connsiteX277" fmla="*/ 640550 w 1207769"/>
                  <a:gd name="connsiteY277" fmla="*/ 60622 h 497273"/>
                  <a:gd name="connsiteX278" fmla="*/ 658362 w 1207769"/>
                  <a:gd name="connsiteY278" fmla="*/ 91474 h 497273"/>
                  <a:gd name="connsiteX279" fmla="*/ 640710 w 1207769"/>
                  <a:gd name="connsiteY279" fmla="*/ 157350 h 497273"/>
                  <a:gd name="connsiteX280" fmla="*/ 609858 w 1207769"/>
                  <a:gd name="connsiteY280" fmla="*/ 175163 h 497273"/>
                  <a:gd name="connsiteX281" fmla="*/ 573358 w 1207769"/>
                  <a:gd name="connsiteY281" fmla="*/ 165382 h 497273"/>
                  <a:gd name="connsiteX282" fmla="*/ 555545 w 1207769"/>
                  <a:gd name="connsiteY282" fmla="*/ 134530 h 497273"/>
                  <a:gd name="connsiteX283" fmla="*/ 573197 w 1207769"/>
                  <a:gd name="connsiteY283" fmla="*/ 68654 h 497273"/>
                  <a:gd name="connsiteX284" fmla="*/ 594066 w 1207769"/>
                  <a:gd name="connsiteY284" fmla="*/ 50215 h 497273"/>
                  <a:gd name="connsiteX285" fmla="*/ 1068976 w 1207769"/>
                  <a:gd name="connsiteY285" fmla="*/ 35585 h 497273"/>
                  <a:gd name="connsiteX286" fmla="*/ 1092749 w 1207769"/>
                  <a:gd name="connsiteY286" fmla="*/ 114662 h 497273"/>
                  <a:gd name="connsiteX287" fmla="*/ 1074501 w 1207769"/>
                  <a:gd name="connsiteY287" fmla="*/ 109772 h 497273"/>
                  <a:gd name="connsiteX288" fmla="*/ 1056194 w 1207769"/>
                  <a:gd name="connsiteY288" fmla="*/ 78065 h 497273"/>
                  <a:gd name="connsiteX289" fmla="*/ 1066524 w 1207769"/>
                  <a:gd name="connsiteY289" fmla="*/ 39511 h 497273"/>
                  <a:gd name="connsiteX290" fmla="*/ 151239 w 1207769"/>
                  <a:gd name="connsiteY290" fmla="*/ 5540 h 497273"/>
                  <a:gd name="connsiteX291" fmla="*/ 166544 w 1207769"/>
                  <a:gd name="connsiteY291" fmla="*/ 6499 h 497273"/>
                  <a:gd name="connsiteX292" fmla="*/ 231823 w 1207769"/>
                  <a:gd name="connsiteY292" fmla="*/ 23991 h 497273"/>
                  <a:gd name="connsiteX293" fmla="*/ 259131 w 1207769"/>
                  <a:gd name="connsiteY293" fmla="*/ 71288 h 497273"/>
                  <a:gd name="connsiteX294" fmla="*/ 244137 w 1207769"/>
                  <a:gd name="connsiteY294" fmla="*/ 127245 h 497273"/>
                  <a:gd name="connsiteX295" fmla="*/ 196840 w 1207769"/>
                  <a:gd name="connsiteY295" fmla="*/ 154552 h 497273"/>
                  <a:gd name="connsiteX296" fmla="*/ 131562 w 1207769"/>
                  <a:gd name="connsiteY296" fmla="*/ 137060 h 497273"/>
                  <a:gd name="connsiteX297" fmla="*/ 112650 w 1207769"/>
                  <a:gd name="connsiteY297" fmla="*/ 122549 h 497273"/>
                  <a:gd name="connsiteX298" fmla="*/ 147284 w 1207769"/>
                  <a:gd name="connsiteY298" fmla="*/ 7340 h 497273"/>
                  <a:gd name="connsiteX299" fmla="*/ 964800 w 1207769"/>
                  <a:gd name="connsiteY299" fmla="*/ 0 h 497273"/>
                  <a:gd name="connsiteX300" fmla="*/ 1038406 w 1207769"/>
                  <a:gd name="connsiteY300" fmla="*/ 0 h 497273"/>
                  <a:gd name="connsiteX301" fmla="*/ 1047675 w 1207769"/>
                  <a:gd name="connsiteY301" fmla="*/ 7113 h 497273"/>
                  <a:gd name="connsiteX302" fmla="*/ 1050262 w 1207769"/>
                  <a:gd name="connsiteY302" fmla="*/ 26758 h 497273"/>
                  <a:gd name="connsiteX303" fmla="*/ 1039932 w 1207769"/>
                  <a:gd name="connsiteY303" fmla="*/ 65311 h 497273"/>
                  <a:gd name="connsiteX304" fmla="*/ 1008224 w 1207769"/>
                  <a:gd name="connsiteY304" fmla="*/ 83619 h 497273"/>
                  <a:gd name="connsiteX305" fmla="*/ 970712 w 1207769"/>
                  <a:gd name="connsiteY305" fmla="*/ 73567 h 497273"/>
                  <a:gd name="connsiteX306" fmla="*/ 952405 w 1207769"/>
                  <a:gd name="connsiteY306" fmla="*/ 41859 h 497273"/>
                  <a:gd name="connsiteX307" fmla="*/ 962735 w 1207769"/>
                  <a:gd name="connsiteY307" fmla="*/ 3306 h 497273"/>
                  <a:gd name="connsiteX308" fmla="*/ 811814 w 1207769"/>
                  <a:gd name="connsiteY308" fmla="*/ 0 h 497273"/>
                  <a:gd name="connsiteX309" fmla="*/ 948029 w 1207769"/>
                  <a:gd name="connsiteY309" fmla="*/ 0 h 497273"/>
                  <a:gd name="connsiteX310" fmla="*/ 948937 w 1207769"/>
                  <a:gd name="connsiteY310" fmla="*/ 6900 h 497273"/>
                  <a:gd name="connsiteX311" fmla="*/ 934209 w 1207769"/>
                  <a:gd name="connsiteY311" fmla="*/ 61869 h 497273"/>
                  <a:gd name="connsiteX312" fmla="*/ 887746 w 1207769"/>
                  <a:gd name="connsiteY312" fmla="*/ 88694 h 497273"/>
                  <a:gd name="connsiteX313" fmla="*/ 831372 w 1207769"/>
                  <a:gd name="connsiteY313" fmla="*/ 73588 h 497273"/>
                  <a:gd name="connsiteX314" fmla="*/ 804546 w 1207769"/>
                  <a:gd name="connsiteY314" fmla="*/ 27126 h 497273"/>
                  <a:gd name="connsiteX315" fmla="*/ 739974 w 1207769"/>
                  <a:gd name="connsiteY315" fmla="*/ 0 h 497273"/>
                  <a:gd name="connsiteX316" fmla="*/ 758884 w 1207769"/>
                  <a:gd name="connsiteY316" fmla="*/ 0 h 497273"/>
                  <a:gd name="connsiteX317" fmla="*/ 771579 w 1207769"/>
                  <a:gd name="connsiteY317" fmla="*/ 3402 h 497273"/>
                  <a:gd name="connsiteX318" fmla="*/ 781538 w 1207769"/>
                  <a:gd name="connsiteY318" fmla="*/ 20653 h 497273"/>
                  <a:gd name="connsiteX319" fmla="*/ 773734 w 1207769"/>
                  <a:gd name="connsiteY319" fmla="*/ 49777 h 497273"/>
                  <a:gd name="connsiteX320" fmla="*/ 756483 w 1207769"/>
                  <a:gd name="connsiteY320" fmla="*/ 59737 h 497273"/>
                  <a:gd name="connsiteX321" fmla="*/ 736074 w 1207769"/>
                  <a:gd name="connsiteY321" fmla="*/ 54267 h 497273"/>
                  <a:gd name="connsiteX322" fmla="*/ 726114 w 1207769"/>
                  <a:gd name="connsiteY322" fmla="*/ 37017 h 497273"/>
                  <a:gd name="connsiteX323" fmla="*/ 733918 w 1207769"/>
                  <a:gd name="connsiteY323" fmla="*/ 7893 h 497273"/>
                  <a:gd name="connsiteX324" fmla="*/ 619355 w 1207769"/>
                  <a:gd name="connsiteY324" fmla="*/ 0 h 497273"/>
                  <a:gd name="connsiteX325" fmla="*/ 680760 w 1207769"/>
                  <a:gd name="connsiteY325" fmla="*/ 0 h 497273"/>
                  <a:gd name="connsiteX326" fmla="*/ 685213 w 1207769"/>
                  <a:gd name="connsiteY326" fmla="*/ 3418 h 497273"/>
                  <a:gd name="connsiteX327" fmla="*/ 686805 w 1207769"/>
                  <a:gd name="connsiteY327" fmla="*/ 15506 h 497273"/>
                  <a:gd name="connsiteX328" fmla="*/ 680621 w 1207769"/>
                  <a:gd name="connsiteY328" fmla="*/ 38588 h 497273"/>
                  <a:gd name="connsiteX329" fmla="*/ 661110 w 1207769"/>
                  <a:gd name="connsiteY329" fmla="*/ 49852 h 497273"/>
                  <a:gd name="connsiteX330" fmla="*/ 625077 w 1207769"/>
                  <a:gd name="connsiteY330" fmla="*/ 40197 h 497273"/>
                  <a:gd name="connsiteX331" fmla="*/ 613812 w 1207769"/>
                  <a:gd name="connsiteY331" fmla="*/ 20687 h 497273"/>
                  <a:gd name="connsiteX332" fmla="*/ 462592 w 1207769"/>
                  <a:gd name="connsiteY332" fmla="*/ 0 h 497273"/>
                  <a:gd name="connsiteX333" fmla="*/ 574216 w 1207769"/>
                  <a:gd name="connsiteY333" fmla="*/ 0 h 497273"/>
                  <a:gd name="connsiteX334" fmla="*/ 574935 w 1207769"/>
                  <a:gd name="connsiteY334" fmla="*/ 5456 h 497273"/>
                  <a:gd name="connsiteX335" fmla="*/ 566358 w 1207769"/>
                  <a:gd name="connsiteY335" fmla="*/ 37466 h 497273"/>
                  <a:gd name="connsiteX336" fmla="*/ 539302 w 1207769"/>
                  <a:gd name="connsiteY336" fmla="*/ 53085 h 497273"/>
                  <a:gd name="connsiteX337" fmla="*/ 475796 w 1207769"/>
                  <a:gd name="connsiteY337" fmla="*/ 36069 h 497273"/>
                  <a:gd name="connsiteX338" fmla="*/ 460176 w 1207769"/>
                  <a:gd name="connsiteY338" fmla="*/ 9014 h 497273"/>
                  <a:gd name="connsiteX339" fmla="*/ 300883 w 1207769"/>
                  <a:gd name="connsiteY339" fmla="*/ 0 h 497273"/>
                  <a:gd name="connsiteX340" fmla="*/ 352093 w 1207769"/>
                  <a:gd name="connsiteY340" fmla="*/ 0 h 497273"/>
                  <a:gd name="connsiteX341" fmla="*/ 408474 w 1207769"/>
                  <a:gd name="connsiteY341" fmla="*/ 15107 h 497273"/>
                  <a:gd name="connsiteX342" fmla="*/ 430474 w 1207769"/>
                  <a:gd name="connsiteY342" fmla="*/ 53210 h 497273"/>
                  <a:gd name="connsiteX343" fmla="*/ 418394 w 1207769"/>
                  <a:gd name="connsiteY343" fmla="*/ 98291 h 497273"/>
                  <a:gd name="connsiteX344" fmla="*/ 380290 w 1207769"/>
                  <a:gd name="connsiteY344" fmla="*/ 120290 h 497273"/>
                  <a:gd name="connsiteX345" fmla="*/ 300506 w 1207769"/>
                  <a:gd name="connsiteY345" fmla="*/ 98912 h 497273"/>
                  <a:gd name="connsiteX346" fmla="*/ 278507 w 1207769"/>
                  <a:gd name="connsiteY346" fmla="*/ 60808 h 497273"/>
                  <a:gd name="connsiteX347" fmla="*/ 290586 w 1207769"/>
                  <a:gd name="connsiteY347" fmla="*/ 15728 h 497273"/>
                  <a:gd name="connsiteX348" fmla="*/ 300221 w 1207769"/>
                  <a:gd name="connsiteY348" fmla="*/ 301 h 49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07769" h="497273">
                    <a:moveTo>
                      <a:pt x="1206689" y="493681"/>
                    </a:moveTo>
                    <a:lnTo>
                      <a:pt x="1207769" y="497273"/>
                    </a:lnTo>
                    <a:lnTo>
                      <a:pt x="1205727" y="497273"/>
                    </a:lnTo>
                    <a:close/>
                    <a:moveTo>
                      <a:pt x="3425" y="485882"/>
                    </a:moveTo>
                    <a:lnTo>
                      <a:pt x="38392" y="495251"/>
                    </a:lnTo>
                    <a:lnTo>
                      <a:pt x="42462" y="497273"/>
                    </a:lnTo>
                    <a:lnTo>
                      <a:pt x="0" y="497273"/>
                    </a:lnTo>
                    <a:close/>
                    <a:moveTo>
                      <a:pt x="503636" y="466555"/>
                    </a:moveTo>
                    <a:cubicBezTo>
                      <a:pt x="508605" y="465863"/>
                      <a:pt x="513791" y="466134"/>
                      <a:pt x="518941" y="467514"/>
                    </a:cubicBezTo>
                    <a:lnTo>
                      <a:pt x="584223" y="485007"/>
                    </a:lnTo>
                    <a:cubicBezTo>
                      <a:pt x="589374" y="486387"/>
                      <a:pt x="594000" y="488745"/>
                      <a:pt x="597957" y="491829"/>
                    </a:cubicBezTo>
                    <a:lnTo>
                      <a:pt x="602692" y="497273"/>
                    </a:lnTo>
                    <a:lnTo>
                      <a:pt x="470987" y="497273"/>
                    </a:lnTo>
                    <a:lnTo>
                      <a:pt x="471644" y="494823"/>
                    </a:lnTo>
                    <a:cubicBezTo>
                      <a:pt x="475784" y="479371"/>
                      <a:pt x="488730" y="468631"/>
                      <a:pt x="503636" y="466555"/>
                    </a:cubicBezTo>
                    <a:close/>
                    <a:moveTo>
                      <a:pt x="127102" y="466555"/>
                    </a:moveTo>
                    <a:cubicBezTo>
                      <a:pt x="132071" y="465863"/>
                      <a:pt x="137257" y="466134"/>
                      <a:pt x="142408" y="467514"/>
                    </a:cubicBezTo>
                    <a:lnTo>
                      <a:pt x="207686" y="485007"/>
                    </a:lnTo>
                    <a:cubicBezTo>
                      <a:pt x="212837" y="486387"/>
                      <a:pt x="217464" y="488745"/>
                      <a:pt x="221422" y="491829"/>
                    </a:cubicBezTo>
                    <a:lnTo>
                      <a:pt x="226156" y="497273"/>
                    </a:lnTo>
                    <a:lnTo>
                      <a:pt x="94453" y="497273"/>
                    </a:lnTo>
                    <a:lnTo>
                      <a:pt x="95110" y="494821"/>
                    </a:lnTo>
                    <a:cubicBezTo>
                      <a:pt x="99251" y="479370"/>
                      <a:pt x="112197" y="468630"/>
                      <a:pt x="127102" y="466555"/>
                    </a:cubicBezTo>
                    <a:close/>
                    <a:moveTo>
                      <a:pt x="396143" y="436406"/>
                    </a:moveTo>
                    <a:cubicBezTo>
                      <a:pt x="399385" y="435955"/>
                      <a:pt x="402768" y="436132"/>
                      <a:pt x="406127" y="437031"/>
                    </a:cubicBezTo>
                    <a:lnTo>
                      <a:pt x="442628" y="446812"/>
                    </a:lnTo>
                    <a:cubicBezTo>
                      <a:pt x="456066" y="450413"/>
                      <a:pt x="464041" y="464225"/>
                      <a:pt x="460440" y="477664"/>
                    </a:cubicBezTo>
                    <a:lnTo>
                      <a:pt x="455186" y="497273"/>
                    </a:lnTo>
                    <a:lnTo>
                      <a:pt x="363906" y="497273"/>
                    </a:lnTo>
                    <a:lnTo>
                      <a:pt x="375275" y="454844"/>
                    </a:lnTo>
                    <a:cubicBezTo>
                      <a:pt x="377976" y="444765"/>
                      <a:pt x="386421" y="437760"/>
                      <a:pt x="396143" y="436406"/>
                    </a:cubicBezTo>
                    <a:close/>
                    <a:moveTo>
                      <a:pt x="1114533" y="427854"/>
                    </a:moveTo>
                    <a:cubicBezTo>
                      <a:pt x="1117864" y="427390"/>
                      <a:pt x="1121341" y="427571"/>
                      <a:pt x="1124794" y="428496"/>
                    </a:cubicBezTo>
                    <a:lnTo>
                      <a:pt x="1162307" y="438548"/>
                    </a:lnTo>
                    <a:cubicBezTo>
                      <a:pt x="1176117" y="442248"/>
                      <a:pt x="1184313" y="456445"/>
                      <a:pt x="1180613" y="470256"/>
                    </a:cubicBezTo>
                    <a:lnTo>
                      <a:pt x="1173373" y="497273"/>
                    </a:lnTo>
                    <a:lnTo>
                      <a:pt x="1084325" y="497273"/>
                    </a:lnTo>
                    <a:lnTo>
                      <a:pt x="1082756" y="485357"/>
                    </a:lnTo>
                    <a:lnTo>
                      <a:pt x="1093087" y="446804"/>
                    </a:lnTo>
                    <a:cubicBezTo>
                      <a:pt x="1095862" y="436445"/>
                      <a:pt x="1104541" y="429245"/>
                      <a:pt x="1114533" y="427854"/>
                    </a:cubicBezTo>
                    <a:close/>
                    <a:moveTo>
                      <a:pt x="786037" y="398972"/>
                    </a:moveTo>
                    <a:cubicBezTo>
                      <a:pt x="791007" y="398281"/>
                      <a:pt x="796193" y="398552"/>
                      <a:pt x="801343" y="399931"/>
                    </a:cubicBezTo>
                    <a:lnTo>
                      <a:pt x="866625" y="417424"/>
                    </a:lnTo>
                    <a:cubicBezTo>
                      <a:pt x="887226" y="422944"/>
                      <a:pt x="899452" y="444120"/>
                      <a:pt x="893932" y="464721"/>
                    </a:cubicBezTo>
                    <a:lnTo>
                      <a:pt x="885210" y="497273"/>
                    </a:lnTo>
                    <a:lnTo>
                      <a:pt x="740906" y="497273"/>
                    </a:lnTo>
                    <a:lnTo>
                      <a:pt x="739052" y="483195"/>
                    </a:lnTo>
                    <a:lnTo>
                      <a:pt x="754045" y="427239"/>
                    </a:lnTo>
                    <a:cubicBezTo>
                      <a:pt x="758186" y="411787"/>
                      <a:pt x="771132" y="401048"/>
                      <a:pt x="786037" y="398972"/>
                    </a:cubicBezTo>
                    <a:close/>
                    <a:moveTo>
                      <a:pt x="292355" y="395374"/>
                    </a:moveTo>
                    <a:cubicBezTo>
                      <a:pt x="295595" y="394922"/>
                      <a:pt x="298978" y="395099"/>
                      <a:pt x="302339" y="395999"/>
                    </a:cubicBezTo>
                    <a:lnTo>
                      <a:pt x="338839" y="405779"/>
                    </a:lnTo>
                    <a:cubicBezTo>
                      <a:pt x="352277" y="409381"/>
                      <a:pt x="360252" y="423193"/>
                      <a:pt x="356651" y="436631"/>
                    </a:cubicBezTo>
                    <a:lnTo>
                      <a:pt x="340403" y="497273"/>
                    </a:lnTo>
                    <a:lnTo>
                      <a:pt x="256150" y="497273"/>
                    </a:lnTo>
                    <a:lnTo>
                      <a:pt x="253835" y="479689"/>
                    </a:lnTo>
                    <a:lnTo>
                      <a:pt x="271486" y="413812"/>
                    </a:lnTo>
                    <a:cubicBezTo>
                      <a:pt x="274187" y="403734"/>
                      <a:pt x="282632" y="396728"/>
                      <a:pt x="292355" y="395374"/>
                    </a:cubicBezTo>
                    <a:close/>
                    <a:moveTo>
                      <a:pt x="38511" y="387304"/>
                    </a:moveTo>
                    <a:cubicBezTo>
                      <a:pt x="41843" y="386840"/>
                      <a:pt x="45319" y="387022"/>
                      <a:pt x="48772" y="387947"/>
                    </a:cubicBezTo>
                    <a:lnTo>
                      <a:pt x="86284" y="397998"/>
                    </a:lnTo>
                    <a:cubicBezTo>
                      <a:pt x="100095" y="401699"/>
                      <a:pt x="108291" y="415895"/>
                      <a:pt x="104591" y="429706"/>
                    </a:cubicBezTo>
                    <a:lnTo>
                      <a:pt x="94260" y="468260"/>
                    </a:lnTo>
                    <a:cubicBezTo>
                      <a:pt x="90560" y="482071"/>
                      <a:pt x="76363" y="490267"/>
                      <a:pt x="62552" y="486566"/>
                    </a:cubicBezTo>
                    <a:lnTo>
                      <a:pt x="25041" y="476515"/>
                    </a:lnTo>
                    <a:lnTo>
                      <a:pt x="9764" y="464793"/>
                    </a:lnTo>
                    <a:lnTo>
                      <a:pt x="32195" y="390179"/>
                    </a:lnTo>
                    <a:close/>
                    <a:moveTo>
                      <a:pt x="178507" y="360754"/>
                    </a:moveTo>
                    <a:cubicBezTo>
                      <a:pt x="181837" y="360290"/>
                      <a:pt x="185315" y="360471"/>
                      <a:pt x="188766" y="361396"/>
                    </a:cubicBezTo>
                    <a:lnTo>
                      <a:pt x="226276" y="371447"/>
                    </a:lnTo>
                    <a:cubicBezTo>
                      <a:pt x="240087" y="375148"/>
                      <a:pt x="248283" y="389345"/>
                      <a:pt x="244583" y="403155"/>
                    </a:cubicBezTo>
                    <a:lnTo>
                      <a:pt x="234252" y="441709"/>
                    </a:lnTo>
                    <a:cubicBezTo>
                      <a:pt x="230552" y="455520"/>
                      <a:pt x="216355" y="463716"/>
                      <a:pt x="202544" y="460016"/>
                    </a:cubicBezTo>
                    <a:lnTo>
                      <a:pt x="165035" y="449965"/>
                    </a:lnTo>
                    <a:cubicBezTo>
                      <a:pt x="151224" y="446264"/>
                      <a:pt x="143028" y="432067"/>
                      <a:pt x="146728" y="418257"/>
                    </a:cubicBezTo>
                    <a:lnTo>
                      <a:pt x="157058" y="379703"/>
                    </a:lnTo>
                    <a:cubicBezTo>
                      <a:pt x="159834" y="369345"/>
                      <a:pt x="168514" y="362145"/>
                      <a:pt x="178507" y="360754"/>
                    </a:cubicBezTo>
                    <a:close/>
                    <a:moveTo>
                      <a:pt x="973812" y="356510"/>
                    </a:moveTo>
                    <a:cubicBezTo>
                      <a:pt x="978693" y="355830"/>
                      <a:pt x="983788" y="356096"/>
                      <a:pt x="988847" y="357452"/>
                    </a:cubicBezTo>
                    <a:lnTo>
                      <a:pt x="1045221" y="372557"/>
                    </a:lnTo>
                    <a:cubicBezTo>
                      <a:pt x="1065459" y="377980"/>
                      <a:pt x="1077469" y="398783"/>
                      <a:pt x="1072046" y="419020"/>
                    </a:cubicBezTo>
                    <a:lnTo>
                      <a:pt x="1057318" y="473988"/>
                    </a:lnTo>
                    <a:cubicBezTo>
                      <a:pt x="1054606" y="484107"/>
                      <a:pt x="1048050" y="492169"/>
                      <a:pt x="1039642" y="497023"/>
                    </a:cubicBezTo>
                    <a:lnTo>
                      <a:pt x="1038917" y="497273"/>
                    </a:lnTo>
                    <a:lnTo>
                      <a:pt x="997644" y="497273"/>
                    </a:lnTo>
                    <a:lnTo>
                      <a:pt x="954481" y="485708"/>
                    </a:lnTo>
                    <a:cubicBezTo>
                      <a:pt x="934244" y="480284"/>
                      <a:pt x="922233" y="459483"/>
                      <a:pt x="927656" y="439244"/>
                    </a:cubicBezTo>
                    <a:lnTo>
                      <a:pt x="942384" y="384278"/>
                    </a:lnTo>
                    <a:cubicBezTo>
                      <a:pt x="946452" y="369099"/>
                      <a:pt x="959169" y="358549"/>
                      <a:pt x="973812" y="356510"/>
                    </a:cubicBezTo>
                    <a:close/>
                    <a:moveTo>
                      <a:pt x="629148" y="350698"/>
                    </a:moveTo>
                    <a:cubicBezTo>
                      <a:pt x="634116" y="350006"/>
                      <a:pt x="639303" y="350277"/>
                      <a:pt x="644453" y="351658"/>
                    </a:cubicBezTo>
                    <a:lnTo>
                      <a:pt x="709735" y="369150"/>
                    </a:lnTo>
                    <a:cubicBezTo>
                      <a:pt x="730337" y="374669"/>
                      <a:pt x="742563" y="395845"/>
                      <a:pt x="737042" y="416447"/>
                    </a:cubicBezTo>
                    <a:lnTo>
                      <a:pt x="722048" y="472404"/>
                    </a:lnTo>
                    <a:cubicBezTo>
                      <a:pt x="719289" y="482705"/>
                      <a:pt x="712615" y="490911"/>
                      <a:pt x="704056" y="495852"/>
                    </a:cubicBezTo>
                    <a:lnTo>
                      <a:pt x="699928" y="497273"/>
                    </a:lnTo>
                    <a:lnTo>
                      <a:pt x="665654" y="497273"/>
                    </a:lnTo>
                    <a:lnTo>
                      <a:pt x="609469" y="482219"/>
                    </a:lnTo>
                    <a:cubicBezTo>
                      <a:pt x="588867" y="476699"/>
                      <a:pt x="576641" y="455523"/>
                      <a:pt x="582162" y="434920"/>
                    </a:cubicBezTo>
                    <a:lnTo>
                      <a:pt x="597155" y="378965"/>
                    </a:lnTo>
                    <a:cubicBezTo>
                      <a:pt x="601295" y="363514"/>
                      <a:pt x="614241" y="352774"/>
                      <a:pt x="629148" y="350698"/>
                    </a:cubicBezTo>
                    <a:close/>
                    <a:moveTo>
                      <a:pt x="1157666" y="330608"/>
                    </a:moveTo>
                    <a:lnTo>
                      <a:pt x="1184907" y="421221"/>
                    </a:lnTo>
                    <a:lnTo>
                      <a:pt x="1174140" y="418337"/>
                    </a:lnTo>
                    <a:cubicBezTo>
                      <a:pt x="1153539" y="412817"/>
                      <a:pt x="1141313" y="391641"/>
                      <a:pt x="1146833" y="371039"/>
                    </a:cubicBezTo>
                    <a:close/>
                    <a:moveTo>
                      <a:pt x="800039" y="323559"/>
                    </a:moveTo>
                    <a:lnTo>
                      <a:pt x="871193" y="342625"/>
                    </a:lnTo>
                    <a:cubicBezTo>
                      <a:pt x="878415" y="344559"/>
                      <a:pt x="882700" y="351983"/>
                      <a:pt x="880766" y="359204"/>
                    </a:cubicBezTo>
                    <a:lnTo>
                      <a:pt x="875510" y="378817"/>
                    </a:lnTo>
                    <a:cubicBezTo>
                      <a:pt x="873575" y="386038"/>
                      <a:pt x="866153" y="390323"/>
                      <a:pt x="858931" y="388389"/>
                    </a:cubicBezTo>
                    <a:lnTo>
                      <a:pt x="787777" y="369323"/>
                    </a:lnTo>
                    <a:cubicBezTo>
                      <a:pt x="780555" y="367388"/>
                      <a:pt x="776270" y="359966"/>
                      <a:pt x="778205" y="352744"/>
                    </a:cubicBezTo>
                    <a:lnTo>
                      <a:pt x="783460" y="333131"/>
                    </a:lnTo>
                    <a:cubicBezTo>
                      <a:pt x="785395" y="325910"/>
                      <a:pt x="792818" y="321624"/>
                      <a:pt x="800039" y="323559"/>
                    </a:cubicBezTo>
                    <a:close/>
                    <a:moveTo>
                      <a:pt x="479498" y="307251"/>
                    </a:moveTo>
                    <a:cubicBezTo>
                      <a:pt x="484467" y="306560"/>
                      <a:pt x="489654" y="306831"/>
                      <a:pt x="494804" y="308211"/>
                    </a:cubicBezTo>
                    <a:lnTo>
                      <a:pt x="560086" y="325703"/>
                    </a:lnTo>
                    <a:cubicBezTo>
                      <a:pt x="580688" y="331223"/>
                      <a:pt x="592914" y="352399"/>
                      <a:pt x="587393" y="373001"/>
                    </a:cubicBezTo>
                    <a:lnTo>
                      <a:pt x="572399" y="428957"/>
                    </a:lnTo>
                    <a:cubicBezTo>
                      <a:pt x="566879" y="449559"/>
                      <a:pt x="545704" y="461784"/>
                      <a:pt x="525102" y="456264"/>
                    </a:cubicBezTo>
                    <a:lnTo>
                      <a:pt x="459820" y="438772"/>
                    </a:lnTo>
                    <a:cubicBezTo>
                      <a:pt x="439218" y="433252"/>
                      <a:pt x="426993" y="412076"/>
                      <a:pt x="432513" y="391475"/>
                    </a:cubicBezTo>
                    <a:lnTo>
                      <a:pt x="447506" y="335518"/>
                    </a:lnTo>
                    <a:cubicBezTo>
                      <a:pt x="451646" y="320067"/>
                      <a:pt x="464592" y="309327"/>
                      <a:pt x="479498" y="307251"/>
                    </a:cubicBezTo>
                    <a:close/>
                    <a:moveTo>
                      <a:pt x="354703" y="290757"/>
                    </a:moveTo>
                    <a:cubicBezTo>
                      <a:pt x="358033" y="290292"/>
                      <a:pt x="361511" y="290474"/>
                      <a:pt x="364962" y="291399"/>
                    </a:cubicBezTo>
                    <a:lnTo>
                      <a:pt x="402474" y="301450"/>
                    </a:lnTo>
                    <a:cubicBezTo>
                      <a:pt x="416286" y="305151"/>
                      <a:pt x="424482" y="319348"/>
                      <a:pt x="420782" y="333159"/>
                    </a:cubicBezTo>
                    <a:lnTo>
                      <a:pt x="410451" y="371712"/>
                    </a:lnTo>
                    <a:cubicBezTo>
                      <a:pt x="406750" y="385523"/>
                      <a:pt x="392554" y="393719"/>
                      <a:pt x="378744" y="390019"/>
                    </a:cubicBezTo>
                    <a:lnTo>
                      <a:pt x="341231" y="379967"/>
                    </a:lnTo>
                    <a:cubicBezTo>
                      <a:pt x="327420" y="376267"/>
                      <a:pt x="319224" y="362071"/>
                      <a:pt x="322924" y="348259"/>
                    </a:cubicBezTo>
                    <a:lnTo>
                      <a:pt x="333255" y="309706"/>
                    </a:lnTo>
                    <a:cubicBezTo>
                      <a:pt x="336031" y="299347"/>
                      <a:pt x="344709" y="292148"/>
                      <a:pt x="354703" y="290757"/>
                    </a:cubicBezTo>
                    <a:close/>
                    <a:moveTo>
                      <a:pt x="71690" y="258798"/>
                    </a:moveTo>
                    <a:lnTo>
                      <a:pt x="131146" y="274729"/>
                    </a:lnTo>
                    <a:cubicBezTo>
                      <a:pt x="147364" y="279075"/>
                      <a:pt x="156989" y="295745"/>
                      <a:pt x="152643" y="311963"/>
                    </a:cubicBezTo>
                    <a:lnTo>
                      <a:pt x="140840" y="356014"/>
                    </a:lnTo>
                    <a:cubicBezTo>
                      <a:pt x="136494" y="372233"/>
                      <a:pt x="119824" y="381858"/>
                      <a:pt x="103605" y="377512"/>
                    </a:cubicBezTo>
                    <a:lnTo>
                      <a:pt x="41042" y="360749"/>
                    </a:lnTo>
                    <a:close/>
                    <a:moveTo>
                      <a:pt x="692718" y="249828"/>
                    </a:moveTo>
                    <a:cubicBezTo>
                      <a:pt x="696284" y="249332"/>
                      <a:pt x="700007" y="249526"/>
                      <a:pt x="703704" y="250516"/>
                    </a:cubicBezTo>
                    <a:lnTo>
                      <a:pt x="750561" y="263072"/>
                    </a:lnTo>
                    <a:cubicBezTo>
                      <a:pt x="765349" y="267034"/>
                      <a:pt x="774124" y="282234"/>
                      <a:pt x="770162" y="297021"/>
                    </a:cubicBezTo>
                    <a:lnTo>
                      <a:pt x="759400" y="337185"/>
                    </a:lnTo>
                    <a:cubicBezTo>
                      <a:pt x="755438" y="351973"/>
                      <a:pt x="740238" y="360748"/>
                      <a:pt x="725451" y="356786"/>
                    </a:cubicBezTo>
                    <a:lnTo>
                      <a:pt x="678593" y="344231"/>
                    </a:lnTo>
                    <a:cubicBezTo>
                      <a:pt x="663806" y="340268"/>
                      <a:pt x="655030" y="325069"/>
                      <a:pt x="658992" y="310281"/>
                    </a:cubicBezTo>
                    <a:lnTo>
                      <a:pt x="669755" y="270118"/>
                    </a:lnTo>
                    <a:cubicBezTo>
                      <a:pt x="672726" y="259026"/>
                      <a:pt x="682018" y="251318"/>
                      <a:pt x="692718" y="249828"/>
                    </a:cubicBezTo>
                    <a:close/>
                    <a:moveTo>
                      <a:pt x="1029327" y="214102"/>
                    </a:moveTo>
                    <a:cubicBezTo>
                      <a:pt x="1034207" y="213422"/>
                      <a:pt x="1039302" y="213689"/>
                      <a:pt x="1044362" y="215044"/>
                    </a:cubicBezTo>
                    <a:lnTo>
                      <a:pt x="1100736" y="230150"/>
                    </a:lnTo>
                    <a:cubicBezTo>
                      <a:pt x="1120974" y="235573"/>
                      <a:pt x="1132983" y="256375"/>
                      <a:pt x="1127561" y="276612"/>
                    </a:cubicBezTo>
                    <a:lnTo>
                      <a:pt x="1112832" y="331580"/>
                    </a:lnTo>
                    <a:cubicBezTo>
                      <a:pt x="1107410" y="351818"/>
                      <a:pt x="1086607" y="363828"/>
                      <a:pt x="1066370" y="358406"/>
                    </a:cubicBezTo>
                    <a:lnTo>
                      <a:pt x="1009995" y="343300"/>
                    </a:lnTo>
                    <a:cubicBezTo>
                      <a:pt x="989758" y="337877"/>
                      <a:pt x="977748" y="317076"/>
                      <a:pt x="983171" y="296837"/>
                    </a:cubicBezTo>
                    <a:lnTo>
                      <a:pt x="997899" y="241870"/>
                    </a:lnTo>
                    <a:cubicBezTo>
                      <a:pt x="1001966" y="226691"/>
                      <a:pt x="1014684" y="216142"/>
                      <a:pt x="1029327" y="214102"/>
                    </a:cubicBezTo>
                    <a:close/>
                    <a:moveTo>
                      <a:pt x="216405" y="210703"/>
                    </a:moveTo>
                    <a:cubicBezTo>
                      <a:pt x="221375" y="210012"/>
                      <a:pt x="226561" y="210283"/>
                      <a:pt x="231711" y="211663"/>
                    </a:cubicBezTo>
                    <a:lnTo>
                      <a:pt x="296993" y="229156"/>
                    </a:lnTo>
                    <a:cubicBezTo>
                      <a:pt x="317595" y="234675"/>
                      <a:pt x="329821" y="255851"/>
                      <a:pt x="324301" y="276453"/>
                    </a:cubicBezTo>
                    <a:lnTo>
                      <a:pt x="309307" y="332408"/>
                    </a:lnTo>
                    <a:cubicBezTo>
                      <a:pt x="303786" y="353011"/>
                      <a:pt x="282611" y="365237"/>
                      <a:pt x="262009" y="359715"/>
                    </a:cubicBezTo>
                    <a:lnTo>
                      <a:pt x="196727" y="342223"/>
                    </a:lnTo>
                    <a:cubicBezTo>
                      <a:pt x="176128" y="336704"/>
                      <a:pt x="163903" y="315528"/>
                      <a:pt x="169422" y="294927"/>
                    </a:cubicBezTo>
                    <a:lnTo>
                      <a:pt x="184415" y="238970"/>
                    </a:lnTo>
                    <a:cubicBezTo>
                      <a:pt x="188556" y="223519"/>
                      <a:pt x="201500" y="212779"/>
                      <a:pt x="216405" y="210703"/>
                    </a:cubicBezTo>
                    <a:close/>
                    <a:moveTo>
                      <a:pt x="705905" y="185978"/>
                    </a:moveTo>
                    <a:lnTo>
                      <a:pt x="777060" y="205045"/>
                    </a:lnTo>
                    <a:cubicBezTo>
                      <a:pt x="784281" y="206979"/>
                      <a:pt x="788567" y="214402"/>
                      <a:pt x="786632" y="221623"/>
                    </a:cubicBezTo>
                    <a:lnTo>
                      <a:pt x="781376" y="241237"/>
                    </a:lnTo>
                    <a:cubicBezTo>
                      <a:pt x="779441" y="248459"/>
                      <a:pt x="772019" y="252743"/>
                      <a:pt x="764798" y="250809"/>
                    </a:cubicBezTo>
                    <a:lnTo>
                      <a:pt x="693643" y="231742"/>
                    </a:lnTo>
                    <a:cubicBezTo>
                      <a:pt x="686421" y="229808"/>
                      <a:pt x="682135" y="222385"/>
                      <a:pt x="684071" y="215163"/>
                    </a:cubicBezTo>
                    <a:lnTo>
                      <a:pt x="689326" y="195550"/>
                    </a:lnTo>
                    <a:cubicBezTo>
                      <a:pt x="691261" y="188329"/>
                      <a:pt x="698684" y="184044"/>
                      <a:pt x="705905" y="185978"/>
                    </a:cubicBezTo>
                    <a:close/>
                    <a:moveTo>
                      <a:pt x="554323" y="176913"/>
                    </a:moveTo>
                    <a:cubicBezTo>
                      <a:pt x="559292" y="176221"/>
                      <a:pt x="564478" y="176492"/>
                      <a:pt x="569629" y="177872"/>
                    </a:cubicBezTo>
                    <a:lnTo>
                      <a:pt x="634909" y="195364"/>
                    </a:lnTo>
                    <a:cubicBezTo>
                      <a:pt x="655512" y="200884"/>
                      <a:pt x="667738" y="222060"/>
                      <a:pt x="662218" y="242662"/>
                    </a:cubicBezTo>
                    <a:lnTo>
                      <a:pt x="647225" y="298618"/>
                    </a:lnTo>
                    <a:cubicBezTo>
                      <a:pt x="641704" y="319219"/>
                      <a:pt x="620528" y="331446"/>
                      <a:pt x="599926" y="325925"/>
                    </a:cubicBezTo>
                    <a:lnTo>
                      <a:pt x="534645" y="308433"/>
                    </a:lnTo>
                    <a:cubicBezTo>
                      <a:pt x="514043" y="302913"/>
                      <a:pt x="501817" y="281737"/>
                      <a:pt x="507338" y="261135"/>
                    </a:cubicBezTo>
                    <a:lnTo>
                      <a:pt x="522331" y="205179"/>
                    </a:lnTo>
                    <a:cubicBezTo>
                      <a:pt x="526470" y="189727"/>
                      <a:pt x="539417" y="178988"/>
                      <a:pt x="554323" y="176913"/>
                    </a:cubicBezTo>
                    <a:close/>
                    <a:moveTo>
                      <a:pt x="851207" y="174498"/>
                    </a:moveTo>
                    <a:cubicBezTo>
                      <a:pt x="856176" y="173806"/>
                      <a:pt x="861362" y="174077"/>
                      <a:pt x="866513" y="175457"/>
                    </a:cubicBezTo>
                    <a:lnTo>
                      <a:pt x="931794" y="192949"/>
                    </a:lnTo>
                    <a:cubicBezTo>
                      <a:pt x="952396" y="198469"/>
                      <a:pt x="964622" y="219645"/>
                      <a:pt x="959102" y="240247"/>
                    </a:cubicBezTo>
                    <a:lnTo>
                      <a:pt x="944109" y="296203"/>
                    </a:lnTo>
                    <a:cubicBezTo>
                      <a:pt x="938589" y="316805"/>
                      <a:pt x="917413" y="329031"/>
                      <a:pt x="896810" y="323511"/>
                    </a:cubicBezTo>
                    <a:lnTo>
                      <a:pt x="831529" y="306018"/>
                    </a:lnTo>
                    <a:cubicBezTo>
                      <a:pt x="810927" y="300498"/>
                      <a:pt x="798701" y="279323"/>
                      <a:pt x="804221" y="258721"/>
                    </a:cubicBezTo>
                    <a:lnTo>
                      <a:pt x="819215" y="202764"/>
                    </a:lnTo>
                    <a:cubicBezTo>
                      <a:pt x="823355" y="187313"/>
                      <a:pt x="836302" y="176573"/>
                      <a:pt x="851207" y="174498"/>
                    </a:cubicBezTo>
                    <a:close/>
                    <a:moveTo>
                      <a:pt x="118858" y="162350"/>
                    </a:moveTo>
                    <a:cubicBezTo>
                      <a:pt x="121733" y="161950"/>
                      <a:pt x="124733" y="162106"/>
                      <a:pt x="127713" y="162905"/>
                    </a:cubicBezTo>
                    <a:lnTo>
                      <a:pt x="165481" y="173025"/>
                    </a:lnTo>
                    <a:cubicBezTo>
                      <a:pt x="177400" y="176218"/>
                      <a:pt x="184474" y="188470"/>
                      <a:pt x="181280" y="200389"/>
                    </a:cubicBezTo>
                    <a:lnTo>
                      <a:pt x="172606" y="232763"/>
                    </a:lnTo>
                    <a:cubicBezTo>
                      <a:pt x="169412" y="244681"/>
                      <a:pt x="157160" y="251755"/>
                      <a:pt x="145241" y="248561"/>
                    </a:cubicBezTo>
                    <a:lnTo>
                      <a:pt x="107472" y="238441"/>
                    </a:lnTo>
                    <a:cubicBezTo>
                      <a:pt x="95554" y="235248"/>
                      <a:pt x="88480" y="222996"/>
                      <a:pt x="91674" y="211077"/>
                    </a:cubicBezTo>
                    <a:lnTo>
                      <a:pt x="100348" y="178703"/>
                    </a:lnTo>
                    <a:cubicBezTo>
                      <a:pt x="102744" y="169765"/>
                      <a:pt x="110233" y="163551"/>
                      <a:pt x="118858" y="162350"/>
                    </a:cubicBezTo>
                    <a:close/>
                    <a:moveTo>
                      <a:pt x="390191" y="140706"/>
                    </a:moveTo>
                    <a:cubicBezTo>
                      <a:pt x="395161" y="140014"/>
                      <a:pt x="400347" y="140286"/>
                      <a:pt x="405497" y="141666"/>
                    </a:cubicBezTo>
                    <a:lnTo>
                      <a:pt x="470779" y="159158"/>
                    </a:lnTo>
                    <a:cubicBezTo>
                      <a:pt x="491380" y="164678"/>
                      <a:pt x="503606" y="185853"/>
                      <a:pt x="498086" y="206456"/>
                    </a:cubicBezTo>
                    <a:lnTo>
                      <a:pt x="483093" y="262412"/>
                    </a:lnTo>
                    <a:cubicBezTo>
                      <a:pt x="477572" y="283014"/>
                      <a:pt x="456396" y="295240"/>
                      <a:pt x="435795" y="289719"/>
                    </a:cubicBezTo>
                    <a:lnTo>
                      <a:pt x="370513" y="272227"/>
                    </a:lnTo>
                    <a:cubicBezTo>
                      <a:pt x="349912" y="266707"/>
                      <a:pt x="337686" y="245531"/>
                      <a:pt x="343206" y="224930"/>
                    </a:cubicBezTo>
                    <a:lnTo>
                      <a:pt x="358199" y="168973"/>
                    </a:lnTo>
                    <a:cubicBezTo>
                      <a:pt x="362340" y="153522"/>
                      <a:pt x="375285" y="142783"/>
                      <a:pt x="390191" y="140706"/>
                    </a:cubicBezTo>
                    <a:close/>
                    <a:moveTo>
                      <a:pt x="1084525" y="131279"/>
                    </a:moveTo>
                    <a:lnTo>
                      <a:pt x="1098902" y="135131"/>
                    </a:lnTo>
                    <a:lnTo>
                      <a:pt x="1124000" y="218619"/>
                    </a:lnTo>
                    <a:lnTo>
                      <a:pt x="1116222" y="219643"/>
                    </a:lnTo>
                    <a:lnTo>
                      <a:pt x="1064557" y="205799"/>
                    </a:lnTo>
                    <a:cubicBezTo>
                      <a:pt x="1052798" y="202648"/>
                      <a:pt x="1045820" y="190562"/>
                      <a:pt x="1048970" y="178803"/>
                    </a:cubicBezTo>
                    <a:lnTo>
                      <a:pt x="1057528" y="146865"/>
                    </a:lnTo>
                    <a:cubicBezTo>
                      <a:pt x="1060679" y="135106"/>
                      <a:pt x="1072765" y="128128"/>
                      <a:pt x="1084525" y="131279"/>
                    </a:cubicBezTo>
                    <a:close/>
                    <a:moveTo>
                      <a:pt x="279879" y="114557"/>
                    </a:moveTo>
                    <a:cubicBezTo>
                      <a:pt x="283209" y="114093"/>
                      <a:pt x="286685" y="114274"/>
                      <a:pt x="290138" y="115199"/>
                    </a:cubicBezTo>
                    <a:lnTo>
                      <a:pt x="327650" y="125251"/>
                    </a:lnTo>
                    <a:cubicBezTo>
                      <a:pt x="341462" y="128952"/>
                      <a:pt x="349658" y="143148"/>
                      <a:pt x="345957" y="156959"/>
                    </a:cubicBezTo>
                    <a:lnTo>
                      <a:pt x="335627" y="195512"/>
                    </a:lnTo>
                    <a:cubicBezTo>
                      <a:pt x="331926" y="209324"/>
                      <a:pt x="317729" y="217520"/>
                      <a:pt x="303918" y="213819"/>
                    </a:cubicBezTo>
                    <a:lnTo>
                      <a:pt x="266407" y="203768"/>
                    </a:lnTo>
                    <a:cubicBezTo>
                      <a:pt x="252596" y="200067"/>
                      <a:pt x="244399" y="185871"/>
                      <a:pt x="248100" y="172060"/>
                    </a:cubicBezTo>
                    <a:lnTo>
                      <a:pt x="258430" y="133506"/>
                    </a:lnTo>
                    <a:cubicBezTo>
                      <a:pt x="261206" y="123148"/>
                      <a:pt x="269885" y="115948"/>
                      <a:pt x="279879" y="114557"/>
                    </a:cubicBezTo>
                    <a:close/>
                    <a:moveTo>
                      <a:pt x="874529" y="102787"/>
                    </a:moveTo>
                    <a:lnTo>
                      <a:pt x="895600" y="108433"/>
                    </a:lnTo>
                    <a:cubicBezTo>
                      <a:pt x="903358" y="110512"/>
                      <a:pt x="907962" y="118486"/>
                      <a:pt x="905883" y="126244"/>
                    </a:cubicBezTo>
                    <a:lnTo>
                      <a:pt x="899908" y="148544"/>
                    </a:lnTo>
                    <a:cubicBezTo>
                      <a:pt x="897829" y="156302"/>
                      <a:pt x="889855" y="160905"/>
                      <a:pt x="882097" y="158827"/>
                    </a:cubicBezTo>
                    <a:lnTo>
                      <a:pt x="861027" y="153181"/>
                    </a:lnTo>
                    <a:cubicBezTo>
                      <a:pt x="853269" y="151102"/>
                      <a:pt x="848664" y="143129"/>
                      <a:pt x="850744" y="135371"/>
                    </a:cubicBezTo>
                    <a:lnTo>
                      <a:pt x="856719" y="113071"/>
                    </a:lnTo>
                    <a:cubicBezTo>
                      <a:pt x="858798" y="105313"/>
                      <a:pt x="866771" y="100708"/>
                      <a:pt x="874529" y="102787"/>
                    </a:cubicBezTo>
                    <a:close/>
                    <a:moveTo>
                      <a:pt x="952334" y="96992"/>
                    </a:moveTo>
                    <a:lnTo>
                      <a:pt x="1022861" y="115890"/>
                    </a:lnTo>
                    <a:cubicBezTo>
                      <a:pt x="1033597" y="118767"/>
                      <a:pt x="1039969" y="129803"/>
                      <a:pt x="1037092" y="140540"/>
                    </a:cubicBezTo>
                    <a:lnTo>
                      <a:pt x="1029279" y="169702"/>
                    </a:lnTo>
                    <a:cubicBezTo>
                      <a:pt x="1026402" y="180439"/>
                      <a:pt x="1015365" y="186810"/>
                      <a:pt x="1004629" y="183934"/>
                    </a:cubicBezTo>
                    <a:lnTo>
                      <a:pt x="934102" y="165036"/>
                    </a:lnTo>
                    <a:cubicBezTo>
                      <a:pt x="923366" y="162159"/>
                      <a:pt x="916994" y="151123"/>
                      <a:pt x="919871" y="140387"/>
                    </a:cubicBezTo>
                    <a:lnTo>
                      <a:pt x="927684" y="111223"/>
                    </a:lnTo>
                    <a:cubicBezTo>
                      <a:pt x="930561" y="100487"/>
                      <a:pt x="941598" y="94115"/>
                      <a:pt x="952334" y="96992"/>
                    </a:cubicBezTo>
                    <a:close/>
                    <a:moveTo>
                      <a:pt x="706781" y="59401"/>
                    </a:moveTo>
                    <a:cubicBezTo>
                      <a:pt x="710731" y="58851"/>
                      <a:pt x="714855" y="59066"/>
                      <a:pt x="718950" y="60163"/>
                    </a:cubicBezTo>
                    <a:lnTo>
                      <a:pt x="801313" y="82232"/>
                    </a:lnTo>
                    <a:cubicBezTo>
                      <a:pt x="817694" y="86622"/>
                      <a:pt x="827415" y="103459"/>
                      <a:pt x="823026" y="119840"/>
                    </a:cubicBezTo>
                    <a:lnTo>
                      <a:pt x="811104" y="164332"/>
                    </a:lnTo>
                    <a:cubicBezTo>
                      <a:pt x="806715" y="180713"/>
                      <a:pt x="789878" y="190435"/>
                      <a:pt x="773496" y="186045"/>
                    </a:cubicBezTo>
                    <a:lnTo>
                      <a:pt x="691133" y="163976"/>
                    </a:lnTo>
                    <a:cubicBezTo>
                      <a:pt x="674752" y="159587"/>
                      <a:pt x="665031" y="142750"/>
                      <a:pt x="669420" y="126369"/>
                    </a:cubicBezTo>
                    <a:lnTo>
                      <a:pt x="681342" y="81876"/>
                    </a:lnTo>
                    <a:cubicBezTo>
                      <a:pt x="684634" y="69591"/>
                      <a:pt x="694928" y="61051"/>
                      <a:pt x="706781" y="59401"/>
                    </a:cubicBezTo>
                    <a:close/>
                    <a:moveTo>
                      <a:pt x="465732" y="54215"/>
                    </a:moveTo>
                    <a:cubicBezTo>
                      <a:pt x="469064" y="53751"/>
                      <a:pt x="472540" y="53933"/>
                      <a:pt x="475993" y="54858"/>
                    </a:cubicBezTo>
                    <a:lnTo>
                      <a:pt x="513505" y="64909"/>
                    </a:lnTo>
                    <a:cubicBezTo>
                      <a:pt x="527316" y="68610"/>
                      <a:pt x="535512" y="82806"/>
                      <a:pt x="531811" y="96617"/>
                    </a:cubicBezTo>
                    <a:lnTo>
                      <a:pt x="521481" y="135170"/>
                    </a:lnTo>
                    <a:cubicBezTo>
                      <a:pt x="517780" y="148981"/>
                      <a:pt x="503584" y="157178"/>
                      <a:pt x="489773" y="153476"/>
                    </a:cubicBezTo>
                    <a:lnTo>
                      <a:pt x="452261" y="143426"/>
                    </a:lnTo>
                    <a:cubicBezTo>
                      <a:pt x="438451" y="139726"/>
                      <a:pt x="430254" y="125529"/>
                      <a:pt x="433955" y="111717"/>
                    </a:cubicBezTo>
                    <a:lnTo>
                      <a:pt x="444286" y="73165"/>
                    </a:lnTo>
                    <a:cubicBezTo>
                      <a:pt x="447061" y="62806"/>
                      <a:pt x="455740" y="55606"/>
                      <a:pt x="465732" y="54215"/>
                    </a:cubicBezTo>
                    <a:close/>
                    <a:moveTo>
                      <a:pt x="594066" y="50215"/>
                    </a:moveTo>
                    <a:cubicBezTo>
                      <a:pt x="597307" y="49764"/>
                      <a:pt x="600690" y="49941"/>
                      <a:pt x="604049" y="50841"/>
                    </a:cubicBezTo>
                    <a:lnTo>
                      <a:pt x="640550" y="60622"/>
                    </a:lnTo>
                    <a:cubicBezTo>
                      <a:pt x="653988" y="64222"/>
                      <a:pt x="661962" y="78035"/>
                      <a:pt x="658362" y="91474"/>
                    </a:cubicBezTo>
                    <a:lnTo>
                      <a:pt x="640710" y="157350"/>
                    </a:lnTo>
                    <a:cubicBezTo>
                      <a:pt x="637109" y="170788"/>
                      <a:pt x="623296" y="178763"/>
                      <a:pt x="609858" y="175163"/>
                    </a:cubicBezTo>
                    <a:lnTo>
                      <a:pt x="573358" y="165382"/>
                    </a:lnTo>
                    <a:cubicBezTo>
                      <a:pt x="559920" y="161782"/>
                      <a:pt x="551945" y="147969"/>
                      <a:pt x="555545" y="134530"/>
                    </a:cubicBezTo>
                    <a:lnTo>
                      <a:pt x="573197" y="68654"/>
                    </a:lnTo>
                    <a:cubicBezTo>
                      <a:pt x="575898" y="58574"/>
                      <a:pt x="584343" y="51569"/>
                      <a:pt x="594066" y="50215"/>
                    </a:cubicBezTo>
                    <a:close/>
                    <a:moveTo>
                      <a:pt x="1068976" y="35585"/>
                    </a:moveTo>
                    <a:lnTo>
                      <a:pt x="1092749" y="114662"/>
                    </a:lnTo>
                    <a:lnTo>
                      <a:pt x="1074501" y="109772"/>
                    </a:lnTo>
                    <a:cubicBezTo>
                      <a:pt x="1060690" y="106072"/>
                      <a:pt x="1052493" y="91876"/>
                      <a:pt x="1056194" y="78065"/>
                    </a:cubicBezTo>
                    <a:lnTo>
                      <a:pt x="1066524" y="39511"/>
                    </a:lnTo>
                    <a:close/>
                    <a:moveTo>
                      <a:pt x="151239" y="5540"/>
                    </a:moveTo>
                    <a:cubicBezTo>
                      <a:pt x="156207" y="4848"/>
                      <a:pt x="161394" y="5119"/>
                      <a:pt x="166544" y="6499"/>
                    </a:cubicBezTo>
                    <a:lnTo>
                      <a:pt x="231823" y="23991"/>
                    </a:lnTo>
                    <a:cubicBezTo>
                      <a:pt x="252425" y="29512"/>
                      <a:pt x="264652" y="50687"/>
                      <a:pt x="259131" y="71288"/>
                    </a:cubicBezTo>
                    <a:lnTo>
                      <a:pt x="244137" y="127245"/>
                    </a:lnTo>
                    <a:cubicBezTo>
                      <a:pt x="238617" y="147847"/>
                      <a:pt x="217442" y="160073"/>
                      <a:pt x="196840" y="154552"/>
                    </a:cubicBezTo>
                    <a:lnTo>
                      <a:pt x="131562" y="137060"/>
                    </a:lnTo>
                    <a:lnTo>
                      <a:pt x="112650" y="122549"/>
                    </a:lnTo>
                    <a:lnTo>
                      <a:pt x="147284" y="7340"/>
                    </a:lnTo>
                    <a:close/>
                    <a:moveTo>
                      <a:pt x="964800" y="0"/>
                    </a:moveTo>
                    <a:lnTo>
                      <a:pt x="1038406" y="0"/>
                    </a:lnTo>
                    <a:lnTo>
                      <a:pt x="1047675" y="7113"/>
                    </a:lnTo>
                    <a:cubicBezTo>
                      <a:pt x="1050988" y="12851"/>
                      <a:pt x="1052112" y="19853"/>
                      <a:pt x="1050262" y="26758"/>
                    </a:cubicBezTo>
                    <a:lnTo>
                      <a:pt x="1039932" y="65311"/>
                    </a:lnTo>
                    <a:cubicBezTo>
                      <a:pt x="1036231" y="79123"/>
                      <a:pt x="1022034" y="87319"/>
                      <a:pt x="1008224" y="83619"/>
                    </a:cubicBezTo>
                    <a:lnTo>
                      <a:pt x="970712" y="73567"/>
                    </a:lnTo>
                    <a:cubicBezTo>
                      <a:pt x="956901" y="69866"/>
                      <a:pt x="948704" y="55669"/>
                      <a:pt x="952405" y="41859"/>
                    </a:cubicBezTo>
                    <a:lnTo>
                      <a:pt x="962735" y="3306"/>
                    </a:lnTo>
                    <a:close/>
                    <a:moveTo>
                      <a:pt x="811814" y="0"/>
                    </a:moveTo>
                    <a:lnTo>
                      <a:pt x="948029" y="0"/>
                    </a:lnTo>
                    <a:lnTo>
                      <a:pt x="948937" y="6900"/>
                    </a:lnTo>
                    <a:lnTo>
                      <a:pt x="934209" y="61869"/>
                    </a:lnTo>
                    <a:cubicBezTo>
                      <a:pt x="928785" y="82106"/>
                      <a:pt x="907983" y="94116"/>
                      <a:pt x="887746" y="88694"/>
                    </a:cubicBezTo>
                    <a:lnTo>
                      <a:pt x="831372" y="73588"/>
                    </a:lnTo>
                    <a:cubicBezTo>
                      <a:pt x="811134" y="68166"/>
                      <a:pt x="799124" y="47363"/>
                      <a:pt x="804546" y="27126"/>
                    </a:cubicBezTo>
                    <a:close/>
                    <a:moveTo>
                      <a:pt x="739974" y="0"/>
                    </a:moveTo>
                    <a:lnTo>
                      <a:pt x="758884" y="0"/>
                    </a:lnTo>
                    <a:lnTo>
                      <a:pt x="771579" y="3402"/>
                    </a:lnTo>
                    <a:cubicBezTo>
                      <a:pt x="779093" y="5415"/>
                      <a:pt x="783552" y="13139"/>
                      <a:pt x="781538" y="20653"/>
                    </a:cubicBezTo>
                    <a:lnTo>
                      <a:pt x="773734" y="49777"/>
                    </a:lnTo>
                    <a:cubicBezTo>
                      <a:pt x="771721" y="57291"/>
                      <a:pt x="763998" y="61750"/>
                      <a:pt x="756483" y="59737"/>
                    </a:cubicBezTo>
                    <a:lnTo>
                      <a:pt x="736074" y="54267"/>
                    </a:lnTo>
                    <a:cubicBezTo>
                      <a:pt x="728560" y="52254"/>
                      <a:pt x="724101" y="44531"/>
                      <a:pt x="726114" y="37017"/>
                    </a:cubicBezTo>
                    <a:lnTo>
                      <a:pt x="733918" y="7893"/>
                    </a:lnTo>
                    <a:close/>
                    <a:moveTo>
                      <a:pt x="619355" y="0"/>
                    </a:moveTo>
                    <a:lnTo>
                      <a:pt x="680760" y="0"/>
                    </a:lnTo>
                    <a:lnTo>
                      <a:pt x="685213" y="3418"/>
                    </a:lnTo>
                    <a:cubicBezTo>
                      <a:pt x="687252" y="6949"/>
                      <a:pt x="687943" y="11257"/>
                      <a:pt x="686805" y="15506"/>
                    </a:cubicBezTo>
                    <a:lnTo>
                      <a:pt x="680621" y="38588"/>
                    </a:lnTo>
                    <a:cubicBezTo>
                      <a:pt x="678343" y="47086"/>
                      <a:pt x="669609" y="52129"/>
                      <a:pt x="661110" y="49852"/>
                    </a:cubicBezTo>
                    <a:lnTo>
                      <a:pt x="625077" y="40197"/>
                    </a:lnTo>
                    <a:cubicBezTo>
                      <a:pt x="616578" y="37920"/>
                      <a:pt x="611535" y="29184"/>
                      <a:pt x="613812" y="20687"/>
                    </a:cubicBezTo>
                    <a:close/>
                    <a:moveTo>
                      <a:pt x="462592" y="0"/>
                    </a:moveTo>
                    <a:lnTo>
                      <a:pt x="574216" y="0"/>
                    </a:lnTo>
                    <a:lnTo>
                      <a:pt x="574935" y="5456"/>
                    </a:lnTo>
                    <a:lnTo>
                      <a:pt x="566358" y="37466"/>
                    </a:lnTo>
                    <a:cubicBezTo>
                      <a:pt x="563200" y="49249"/>
                      <a:pt x="551087" y="56243"/>
                      <a:pt x="539302" y="53085"/>
                    </a:cubicBezTo>
                    <a:lnTo>
                      <a:pt x="475796" y="36069"/>
                    </a:lnTo>
                    <a:cubicBezTo>
                      <a:pt x="464012" y="32911"/>
                      <a:pt x="457019" y="20798"/>
                      <a:pt x="460176" y="9014"/>
                    </a:cubicBezTo>
                    <a:close/>
                    <a:moveTo>
                      <a:pt x="300883" y="0"/>
                    </a:moveTo>
                    <a:lnTo>
                      <a:pt x="352093" y="0"/>
                    </a:lnTo>
                    <a:lnTo>
                      <a:pt x="408474" y="15107"/>
                    </a:lnTo>
                    <a:cubicBezTo>
                      <a:pt x="425070" y="19555"/>
                      <a:pt x="434921" y="36614"/>
                      <a:pt x="430474" y="53210"/>
                    </a:cubicBezTo>
                    <a:lnTo>
                      <a:pt x="418394" y="98291"/>
                    </a:lnTo>
                    <a:cubicBezTo>
                      <a:pt x="413947" y="114887"/>
                      <a:pt x="396887" y="124737"/>
                      <a:pt x="380290" y="120290"/>
                    </a:cubicBezTo>
                    <a:lnTo>
                      <a:pt x="300506" y="98912"/>
                    </a:lnTo>
                    <a:cubicBezTo>
                      <a:pt x="283909" y="94464"/>
                      <a:pt x="274060" y="77405"/>
                      <a:pt x="278507" y="60808"/>
                    </a:cubicBezTo>
                    <a:lnTo>
                      <a:pt x="290586" y="15728"/>
                    </a:lnTo>
                    <a:cubicBezTo>
                      <a:pt x="292254" y="9504"/>
                      <a:pt x="295695" y="4229"/>
                      <a:pt x="300221" y="301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C0030DE8-1BC0-49D5-AD65-C42E332AA0E5}"/>
                </a:ext>
              </a:extLst>
            </p:cNvPr>
            <p:cNvGrpSpPr/>
            <p:nvPr/>
          </p:nvGrpSpPr>
          <p:grpSpPr>
            <a:xfrm>
              <a:off x="5270499" y="4181017"/>
              <a:ext cx="1010737" cy="550311"/>
              <a:chOff x="8441975" y="3419105"/>
              <a:chExt cx="971349" cy="451148"/>
            </a:xfrm>
          </p:grpSpPr>
          <p:sp>
            <p:nvSpPr>
              <p:cNvPr id="58" name="台形 57">
                <a:extLst>
                  <a:ext uri="{FF2B5EF4-FFF2-40B4-BE49-F238E27FC236}">
                    <a16:creationId xmlns:a16="http://schemas.microsoft.com/office/drawing/2014/main" id="{C4C47B22-4DD1-4F2E-9B92-FBB6F9FB3591}"/>
                  </a:ext>
                </a:extLst>
              </p:cNvPr>
              <p:cNvSpPr/>
              <p:nvPr/>
            </p:nvSpPr>
            <p:spPr>
              <a:xfrm rot="10800000">
                <a:off x="8483147" y="3827943"/>
                <a:ext cx="882362" cy="42310"/>
              </a:xfrm>
              <a:prstGeom prst="trapezoid">
                <a:avLst>
                  <a:gd name="adj" fmla="val 64257"/>
                </a:avLst>
              </a:pr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9" name="台形 58">
                <a:extLst>
                  <a:ext uri="{FF2B5EF4-FFF2-40B4-BE49-F238E27FC236}">
                    <a16:creationId xmlns:a16="http://schemas.microsoft.com/office/drawing/2014/main" id="{B026A73E-A80A-44B9-A061-5D01188BE558}"/>
                  </a:ext>
                </a:extLst>
              </p:cNvPr>
              <p:cNvSpPr/>
              <p:nvPr/>
            </p:nvSpPr>
            <p:spPr>
              <a:xfrm>
                <a:off x="8494626" y="3508028"/>
                <a:ext cx="859406" cy="336551"/>
              </a:xfrm>
              <a:prstGeom prst="trapezoid">
                <a:avLst>
                  <a:gd name="adj" fmla="val 124967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" name="台形 59">
                <a:extLst>
                  <a:ext uri="{FF2B5EF4-FFF2-40B4-BE49-F238E27FC236}">
                    <a16:creationId xmlns:a16="http://schemas.microsoft.com/office/drawing/2014/main" id="{B12EFDEA-4119-46D7-BEE5-E1E855393178}"/>
                  </a:ext>
                </a:extLst>
              </p:cNvPr>
              <p:cNvSpPr/>
              <p:nvPr/>
            </p:nvSpPr>
            <p:spPr>
              <a:xfrm>
                <a:off x="8553598" y="3554216"/>
                <a:ext cx="741462" cy="290363"/>
              </a:xfrm>
              <a:prstGeom prst="trapezoid">
                <a:avLst>
                  <a:gd name="adj" fmla="val 124967"/>
                </a:avLst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1" name="台形 60">
                <a:extLst>
                  <a:ext uri="{FF2B5EF4-FFF2-40B4-BE49-F238E27FC236}">
                    <a16:creationId xmlns:a16="http://schemas.microsoft.com/office/drawing/2014/main" id="{58EA7464-7160-46AF-B50A-972B125062DB}"/>
                  </a:ext>
                </a:extLst>
              </p:cNvPr>
              <p:cNvSpPr/>
              <p:nvPr/>
            </p:nvSpPr>
            <p:spPr>
              <a:xfrm>
                <a:off x="8657105" y="3648246"/>
                <a:ext cx="541090" cy="180234"/>
              </a:xfrm>
              <a:prstGeom prst="trapezoid">
                <a:avLst>
                  <a:gd name="adj" fmla="val 123693"/>
                </a:avLst>
              </a:prstGeom>
              <a:solidFill>
                <a:sysClr val="window" lastClr="FFFFFF">
                  <a:lumMod val="9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" name="台形 61">
                <a:extLst>
                  <a:ext uri="{FF2B5EF4-FFF2-40B4-BE49-F238E27FC236}">
                    <a16:creationId xmlns:a16="http://schemas.microsoft.com/office/drawing/2014/main" id="{8F61310D-8EC7-4548-9859-89F95B6AEFB4}"/>
                  </a:ext>
                </a:extLst>
              </p:cNvPr>
              <p:cNvSpPr/>
              <p:nvPr/>
            </p:nvSpPr>
            <p:spPr>
              <a:xfrm>
                <a:off x="8441975" y="3758043"/>
                <a:ext cx="971349" cy="86903"/>
              </a:xfrm>
              <a:prstGeom prst="trapezoid">
                <a:avLst>
                  <a:gd name="adj" fmla="val 112325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36DA993B-A338-4D3E-B044-D7971B1271C0}"/>
                  </a:ext>
                </a:extLst>
              </p:cNvPr>
              <p:cNvSpPr/>
              <p:nvPr/>
            </p:nvSpPr>
            <p:spPr>
              <a:xfrm>
                <a:off x="8880214" y="3419105"/>
                <a:ext cx="88230" cy="93834"/>
              </a:xfrm>
              <a:custGeom>
                <a:avLst/>
                <a:gdLst>
                  <a:gd name="connsiteX0" fmla="*/ 17921 w 108890"/>
                  <a:gd name="connsiteY0" fmla="*/ 543 h 227708"/>
                  <a:gd name="connsiteX1" fmla="*/ 44231 w 108890"/>
                  <a:gd name="connsiteY1" fmla="*/ 19646 h 227708"/>
                  <a:gd name="connsiteX2" fmla="*/ 54669 w 108890"/>
                  <a:gd name="connsiteY2" fmla="*/ 34475 h 227708"/>
                  <a:gd name="connsiteX3" fmla="*/ 78144 w 108890"/>
                  <a:gd name="connsiteY3" fmla="*/ 6949 h 227708"/>
                  <a:gd name="connsiteX4" fmla="*/ 90970 w 108890"/>
                  <a:gd name="connsiteY4" fmla="*/ 543 h 227708"/>
                  <a:gd name="connsiteX5" fmla="*/ 101544 w 108890"/>
                  <a:gd name="connsiteY5" fmla="*/ 1585 h 227708"/>
                  <a:gd name="connsiteX6" fmla="*/ 95177 w 108890"/>
                  <a:gd name="connsiteY6" fmla="*/ 62348 h 227708"/>
                  <a:gd name="connsiteX7" fmla="*/ 71604 w 108890"/>
                  <a:gd name="connsiteY7" fmla="*/ 89990 h 227708"/>
                  <a:gd name="connsiteX8" fmla="*/ 74721 w 108890"/>
                  <a:gd name="connsiteY8" fmla="*/ 93528 h 227708"/>
                  <a:gd name="connsiteX9" fmla="*/ 83119 w 108890"/>
                  <a:gd name="connsiteY9" fmla="*/ 149107 h 227708"/>
                  <a:gd name="connsiteX10" fmla="*/ 54445 w 108890"/>
                  <a:gd name="connsiteY10" fmla="*/ 227708 h 227708"/>
                  <a:gd name="connsiteX11" fmla="*/ 25771 w 108890"/>
                  <a:gd name="connsiteY11" fmla="*/ 149107 h 227708"/>
                  <a:gd name="connsiteX12" fmla="*/ 34170 w 108890"/>
                  <a:gd name="connsiteY12" fmla="*/ 93528 h 227708"/>
                  <a:gd name="connsiteX13" fmla="*/ 37286 w 108890"/>
                  <a:gd name="connsiteY13" fmla="*/ 89989 h 227708"/>
                  <a:gd name="connsiteX14" fmla="*/ 13714 w 108890"/>
                  <a:gd name="connsiteY14" fmla="*/ 62348 h 227708"/>
                  <a:gd name="connsiteX15" fmla="*/ 7346 w 108890"/>
                  <a:gd name="connsiteY15" fmla="*/ 1585 h 227708"/>
                  <a:gd name="connsiteX16" fmla="*/ 17921 w 108890"/>
                  <a:gd name="connsiteY16" fmla="*/ 543 h 2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8890" h="227708">
                    <a:moveTo>
                      <a:pt x="17921" y="543"/>
                    </a:moveTo>
                    <a:cubicBezTo>
                      <a:pt x="25898" y="2459"/>
                      <a:pt x="35375" y="9341"/>
                      <a:pt x="44231" y="19646"/>
                    </a:cubicBezTo>
                    <a:lnTo>
                      <a:pt x="54669" y="34475"/>
                    </a:lnTo>
                    <a:lnTo>
                      <a:pt x="78144" y="6949"/>
                    </a:lnTo>
                    <a:cubicBezTo>
                      <a:pt x="82617" y="3701"/>
                      <a:pt x="86981" y="1502"/>
                      <a:pt x="90970" y="543"/>
                    </a:cubicBezTo>
                    <a:cubicBezTo>
                      <a:pt x="94958" y="-415"/>
                      <a:pt x="98571" y="-131"/>
                      <a:pt x="101544" y="1585"/>
                    </a:cubicBezTo>
                    <a:cubicBezTo>
                      <a:pt x="113438" y="8452"/>
                      <a:pt x="110588" y="35657"/>
                      <a:pt x="95177" y="62348"/>
                    </a:cubicBezTo>
                    <a:lnTo>
                      <a:pt x="71604" y="89990"/>
                    </a:lnTo>
                    <a:lnTo>
                      <a:pt x="74721" y="93528"/>
                    </a:lnTo>
                    <a:cubicBezTo>
                      <a:pt x="79910" y="107752"/>
                      <a:pt x="83119" y="127402"/>
                      <a:pt x="83119" y="149107"/>
                    </a:cubicBezTo>
                    <a:cubicBezTo>
                      <a:pt x="83119" y="192517"/>
                      <a:pt x="70281" y="227708"/>
                      <a:pt x="54445" y="227708"/>
                    </a:cubicBezTo>
                    <a:cubicBezTo>
                      <a:pt x="38609" y="227708"/>
                      <a:pt x="25771" y="192517"/>
                      <a:pt x="25771" y="149107"/>
                    </a:cubicBezTo>
                    <a:cubicBezTo>
                      <a:pt x="25771" y="127402"/>
                      <a:pt x="28981" y="107752"/>
                      <a:pt x="34170" y="93528"/>
                    </a:cubicBezTo>
                    <a:lnTo>
                      <a:pt x="37286" y="89989"/>
                    </a:lnTo>
                    <a:lnTo>
                      <a:pt x="13714" y="62348"/>
                    </a:lnTo>
                    <a:cubicBezTo>
                      <a:pt x="-1697" y="35657"/>
                      <a:pt x="-4548" y="8452"/>
                      <a:pt x="7346" y="1585"/>
                    </a:cubicBezTo>
                    <a:cubicBezTo>
                      <a:pt x="10319" y="-131"/>
                      <a:pt x="13933" y="-415"/>
                      <a:pt x="17921" y="54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20" name="正方形/長方形 19">
              <a:extLst>
                <a:ext uri="{FF2B5EF4-FFF2-40B4-BE49-F238E27FC236}">
                  <a16:creationId xmlns:a16="http://schemas.microsoft.com/office/drawing/2014/main" id="{2ED7932B-9215-4111-A5E7-D4ECBD4B6051}"/>
                </a:ext>
              </a:extLst>
            </p:cNvPr>
            <p:cNvSpPr/>
            <p:nvPr/>
          </p:nvSpPr>
          <p:spPr>
            <a:xfrm>
              <a:off x="6744842" y="4549907"/>
              <a:ext cx="902884" cy="529574"/>
            </a:xfrm>
            <a:prstGeom prst="rect">
              <a:avLst/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21" name="グループ化 20">
              <a:extLst>
                <a:ext uri="{FF2B5EF4-FFF2-40B4-BE49-F238E27FC236}">
                  <a16:creationId xmlns:a16="http://schemas.microsoft.com/office/drawing/2014/main" id="{270AAEF0-42A2-4749-BCC7-7AD772350867}"/>
                </a:ext>
              </a:extLst>
            </p:cNvPr>
            <p:cNvGrpSpPr/>
            <p:nvPr/>
          </p:nvGrpSpPr>
          <p:grpSpPr>
            <a:xfrm>
              <a:off x="6650036" y="4115274"/>
              <a:ext cx="1106587" cy="466804"/>
              <a:chOff x="6650036" y="3977314"/>
              <a:chExt cx="1106587" cy="466804"/>
            </a:xfrm>
          </p:grpSpPr>
          <p:sp>
            <p:nvSpPr>
              <p:cNvPr id="54" name="台形 53">
                <a:extLst>
                  <a:ext uri="{FF2B5EF4-FFF2-40B4-BE49-F238E27FC236}">
                    <a16:creationId xmlns:a16="http://schemas.microsoft.com/office/drawing/2014/main" id="{AB17A92C-1A5C-47E2-A92E-500BF3A0F9C6}"/>
                  </a:ext>
                </a:extLst>
              </p:cNvPr>
              <p:cNvSpPr/>
              <p:nvPr/>
            </p:nvSpPr>
            <p:spPr>
              <a:xfrm>
                <a:off x="6778586" y="3977314"/>
                <a:ext cx="859406" cy="336551"/>
              </a:xfrm>
              <a:prstGeom prst="trapezoid">
                <a:avLst>
                  <a:gd name="adj" fmla="val 124967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" name="台形 54">
                <a:extLst>
                  <a:ext uri="{FF2B5EF4-FFF2-40B4-BE49-F238E27FC236}">
                    <a16:creationId xmlns:a16="http://schemas.microsoft.com/office/drawing/2014/main" id="{3A56F7A2-8A15-4EAD-9A9C-7130C063D0B9}"/>
                  </a:ext>
                </a:extLst>
              </p:cNvPr>
              <p:cNvSpPr/>
              <p:nvPr/>
            </p:nvSpPr>
            <p:spPr>
              <a:xfrm>
                <a:off x="6767432" y="4067138"/>
                <a:ext cx="873888" cy="290363"/>
              </a:xfrm>
              <a:prstGeom prst="trapezoid">
                <a:avLst>
                  <a:gd name="adj" fmla="val 124967"/>
                </a:avLst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3FC82EAC-BF14-4E5D-9CDF-D83BE9176BB5}"/>
                  </a:ext>
                </a:extLst>
              </p:cNvPr>
              <p:cNvSpPr/>
              <p:nvPr/>
            </p:nvSpPr>
            <p:spPr>
              <a:xfrm>
                <a:off x="6878444" y="4114800"/>
                <a:ext cx="646980" cy="301492"/>
              </a:xfrm>
              <a:custGeom>
                <a:avLst/>
                <a:gdLst>
                  <a:gd name="connsiteX0" fmla="*/ 273734 w 646980"/>
                  <a:gd name="connsiteY0" fmla="*/ 0 h 301492"/>
                  <a:gd name="connsiteX1" fmla="*/ 385956 w 646980"/>
                  <a:gd name="connsiteY1" fmla="*/ 0 h 301492"/>
                  <a:gd name="connsiteX2" fmla="*/ 646772 w 646980"/>
                  <a:gd name="connsiteY2" fmla="*/ 222669 h 301492"/>
                  <a:gd name="connsiteX3" fmla="*/ 646980 w 646980"/>
                  <a:gd name="connsiteY3" fmla="*/ 301492 h 301492"/>
                  <a:gd name="connsiteX4" fmla="*/ 0 w 646980"/>
                  <a:gd name="connsiteY4" fmla="*/ 301492 h 301492"/>
                  <a:gd name="connsiteX5" fmla="*/ 0 w 646980"/>
                  <a:gd name="connsiteY5" fmla="*/ 222669 h 301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0" h="301492">
                    <a:moveTo>
                      <a:pt x="273734" y="0"/>
                    </a:moveTo>
                    <a:lnTo>
                      <a:pt x="385956" y="0"/>
                    </a:lnTo>
                    <a:lnTo>
                      <a:pt x="646772" y="222669"/>
                    </a:lnTo>
                    <a:lnTo>
                      <a:pt x="646980" y="301492"/>
                    </a:lnTo>
                    <a:lnTo>
                      <a:pt x="0" y="301492"/>
                    </a:lnTo>
                    <a:lnTo>
                      <a:pt x="0" y="222669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" name="台形 56">
                <a:extLst>
                  <a:ext uri="{FF2B5EF4-FFF2-40B4-BE49-F238E27FC236}">
                    <a16:creationId xmlns:a16="http://schemas.microsoft.com/office/drawing/2014/main" id="{C1B20608-0CDD-4621-8221-F3415C9D2D33}"/>
                  </a:ext>
                </a:extLst>
              </p:cNvPr>
              <p:cNvSpPr/>
              <p:nvPr/>
            </p:nvSpPr>
            <p:spPr>
              <a:xfrm>
                <a:off x="6650036" y="4350916"/>
                <a:ext cx="1106587" cy="93202"/>
              </a:xfrm>
              <a:prstGeom prst="trapezoid">
                <a:avLst>
                  <a:gd name="adj" fmla="val 112325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22" name="正方形/長方形 21">
              <a:extLst>
                <a:ext uri="{FF2B5EF4-FFF2-40B4-BE49-F238E27FC236}">
                  <a16:creationId xmlns:a16="http://schemas.microsoft.com/office/drawing/2014/main" id="{594E68AC-80D8-4719-86E4-2A1318375D30}"/>
                </a:ext>
              </a:extLst>
            </p:cNvPr>
            <p:cNvSpPr/>
            <p:nvPr/>
          </p:nvSpPr>
          <p:spPr>
            <a:xfrm>
              <a:off x="6401942" y="46160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3C1AC10A-1482-4373-A104-6B085DCD4DFC}"/>
                </a:ext>
              </a:extLst>
            </p:cNvPr>
            <p:cNvSpPr/>
            <p:nvPr/>
          </p:nvSpPr>
          <p:spPr>
            <a:xfrm>
              <a:off x="6547992" y="46160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" name="正方形/長方形 23">
              <a:extLst>
                <a:ext uri="{FF2B5EF4-FFF2-40B4-BE49-F238E27FC236}">
                  <a16:creationId xmlns:a16="http://schemas.microsoft.com/office/drawing/2014/main" id="{A0A5B5FD-EACF-468D-A823-B616CDA7B497}"/>
                </a:ext>
              </a:extLst>
            </p:cNvPr>
            <p:cNvSpPr/>
            <p:nvPr/>
          </p:nvSpPr>
          <p:spPr>
            <a:xfrm>
              <a:off x="7786242" y="46160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5" name="正方形/長方形 24">
              <a:extLst>
                <a:ext uri="{FF2B5EF4-FFF2-40B4-BE49-F238E27FC236}">
                  <a16:creationId xmlns:a16="http://schemas.microsoft.com/office/drawing/2014/main" id="{0AEE5116-760A-4CAA-B44F-E24AD560BA9F}"/>
                </a:ext>
              </a:extLst>
            </p:cNvPr>
            <p:cNvSpPr/>
            <p:nvPr/>
          </p:nvSpPr>
          <p:spPr>
            <a:xfrm>
              <a:off x="7932292" y="46160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6" name="正方形/長方形 25">
              <a:extLst>
                <a:ext uri="{FF2B5EF4-FFF2-40B4-BE49-F238E27FC236}">
                  <a16:creationId xmlns:a16="http://schemas.microsoft.com/office/drawing/2014/main" id="{0BD9CA97-964E-4C50-96BE-A59459239A20}"/>
                </a:ext>
              </a:extLst>
            </p:cNvPr>
            <p:cNvSpPr/>
            <p:nvPr/>
          </p:nvSpPr>
          <p:spPr>
            <a:xfrm>
              <a:off x="6401942" y="48573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7" name="正方形/長方形 26">
              <a:extLst>
                <a:ext uri="{FF2B5EF4-FFF2-40B4-BE49-F238E27FC236}">
                  <a16:creationId xmlns:a16="http://schemas.microsoft.com/office/drawing/2014/main" id="{B6D46AE9-CF7D-4D82-B359-C8F98FE91BD6}"/>
                </a:ext>
              </a:extLst>
            </p:cNvPr>
            <p:cNvSpPr/>
            <p:nvPr/>
          </p:nvSpPr>
          <p:spPr>
            <a:xfrm>
              <a:off x="6547992" y="48573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" name="正方形/長方形 27">
              <a:extLst>
                <a:ext uri="{FF2B5EF4-FFF2-40B4-BE49-F238E27FC236}">
                  <a16:creationId xmlns:a16="http://schemas.microsoft.com/office/drawing/2014/main" id="{ACED0BA6-F65D-46BD-934E-E228D6316748}"/>
                </a:ext>
              </a:extLst>
            </p:cNvPr>
            <p:cNvSpPr/>
            <p:nvPr/>
          </p:nvSpPr>
          <p:spPr>
            <a:xfrm>
              <a:off x="7786242" y="48573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9" name="正方形/長方形 28">
              <a:extLst>
                <a:ext uri="{FF2B5EF4-FFF2-40B4-BE49-F238E27FC236}">
                  <a16:creationId xmlns:a16="http://schemas.microsoft.com/office/drawing/2014/main" id="{7E154B12-B3BE-4D8A-AD7A-106EDCB6748B}"/>
                </a:ext>
              </a:extLst>
            </p:cNvPr>
            <p:cNvSpPr/>
            <p:nvPr/>
          </p:nvSpPr>
          <p:spPr>
            <a:xfrm>
              <a:off x="7932292" y="48573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E9167097-0178-402A-84D3-6C176695385C}"/>
                </a:ext>
              </a:extLst>
            </p:cNvPr>
            <p:cNvSpPr/>
            <p:nvPr/>
          </p:nvSpPr>
          <p:spPr>
            <a:xfrm>
              <a:off x="6885454" y="4645101"/>
              <a:ext cx="177229" cy="357799"/>
            </a:xfrm>
            <a:custGeom>
              <a:avLst/>
              <a:gdLst>
                <a:gd name="connsiteX0" fmla="*/ 114871 w 177229"/>
                <a:gd name="connsiteY0" fmla="*/ 212268 h 357799"/>
                <a:gd name="connsiteX1" fmla="*/ 177229 w 177229"/>
                <a:gd name="connsiteY1" fmla="*/ 212268 h 357799"/>
                <a:gd name="connsiteX2" fmla="*/ 177229 w 177229"/>
                <a:gd name="connsiteY2" fmla="*/ 357799 h 357799"/>
                <a:gd name="connsiteX3" fmla="*/ 114871 w 177229"/>
                <a:gd name="connsiteY3" fmla="*/ 357799 h 357799"/>
                <a:gd name="connsiteX4" fmla="*/ 0 w 177229"/>
                <a:gd name="connsiteY4" fmla="*/ 212268 h 357799"/>
                <a:gd name="connsiteX5" fmla="*/ 62358 w 177229"/>
                <a:gd name="connsiteY5" fmla="*/ 212268 h 357799"/>
                <a:gd name="connsiteX6" fmla="*/ 62358 w 177229"/>
                <a:gd name="connsiteY6" fmla="*/ 357799 h 357799"/>
                <a:gd name="connsiteX7" fmla="*/ 0 w 177229"/>
                <a:gd name="connsiteY7" fmla="*/ 357799 h 357799"/>
                <a:gd name="connsiteX8" fmla="*/ 114871 w 177229"/>
                <a:gd name="connsiteY8" fmla="*/ 0 h 357799"/>
                <a:gd name="connsiteX9" fmla="*/ 177229 w 177229"/>
                <a:gd name="connsiteY9" fmla="*/ 0 h 357799"/>
                <a:gd name="connsiteX10" fmla="*/ 177229 w 177229"/>
                <a:gd name="connsiteY10" fmla="*/ 145531 h 357799"/>
                <a:gd name="connsiteX11" fmla="*/ 114871 w 177229"/>
                <a:gd name="connsiteY11" fmla="*/ 145531 h 357799"/>
                <a:gd name="connsiteX12" fmla="*/ 0 w 177229"/>
                <a:gd name="connsiteY12" fmla="*/ 0 h 357799"/>
                <a:gd name="connsiteX13" fmla="*/ 62358 w 177229"/>
                <a:gd name="connsiteY13" fmla="*/ 0 h 357799"/>
                <a:gd name="connsiteX14" fmla="*/ 62358 w 177229"/>
                <a:gd name="connsiteY14" fmla="*/ 145531 h 357799"/>
                <a:gd name="connsiteX15" fmla="*/ 0 w 177229"/>
                <a:gd name="connsiteY15" fmla="*/ 145531 h 35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229" h="357799">
                  <a:moveTo>
                    <a:pt x="114871" y="212268"/>
                  </a:moveTo>
                  <a:lnTo>
                    <a:pt x="177229" y="212268"/>
                  </a:lnTo>
                  <a:lnTo>
                    <a:pt x="177229" y="357799"/>
                  </a:lnTo>
                  <a:lnTo>
                    <a:pt x="114871" y="357799"/>
                  </a:lnTo>
                  <a:close/>
                  <a:moveTo>
                    <a:pt x="0" y="212268"/>
                  </a:moveTo>
                  <a:lnTo>
                    <a:pt x="62358" y="212268"/>
                  </a:lnTo>
                  <a:lnTo>
                    <a:pt x="62358" y="357799"/>
                  </a:lnTo>
                  <a:lnTo>
                    <a:pt x="0" y="357799"/>
                  </a:lnTo>
                  <a:close/>
                  <a:moveTo>
                    <a:pt x="114871" y="0"/>
                  </a:moveTo>
                  <a:lnTo>
                    <a:pt x="177229" y="0"/>
                  </a:lnTo>
                  <a:lnTo>
                    <a:pt x="177229" y="145531"/>
                  </a:lnTo>
                  <a:lnTo>
                    <a:pt x="114871" y="145531"/>
                  </a:lnTo>
                  <a:close/>
                  <a:moveTo>
                    <a:pt x="0" y="0"/>
                  </a:moveTo>
                  <a:lnTo>
                    <a:pt x="62358" y="0"/>
                  </a:lnTo>
                  <a:lnTo>
                    <a:pt x="62358" y="145531"/>
                  </a:lnTo>
                  <a:lnTo>
                    <a:pt x="0" y="145531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7A431355-DC90-404A-B31A-D24DE327471F}"/>
                </a:ext>
              </a:extLst>
            </p:cNvPr>
            <p:cNvSpPr/>
            <p:nvPr/>
          </p:nvSpPr>
          <p:spPr>
            <a:xfrm>
              <a:off x="7342654" y="4645101"/>
              <a:ext cx="177229" cy="357799"/>
            </a:xfrm>
            <a:custGeom>
              <a:avLst/>
              <a:gdLst>
                <a:gd name="connsiteX0" fmla="*/ 114871 w 177229"/>
                <a:gd name="connsiteY0" fmla="*/ 212268 h 357799"/>
                <a:gd name="connsiteX1" fmla="*/ 177229 w 177229"/>
                <a:gd name="connsiteY1" fmla="*/ 212268 h 357799"/>
                <a:gd name="connsiteX2" fmla="*/ 177229 w 177229"/>
                <a:gd name="connsiteY2" fmla="*/ 357799 h 357799"/>
                <a:gd name="connsiteX3" fmla="*/ 114871 w 177229"/>
                <a:gd name="connsiteY3" fmla="*/ 357799 h 357799"/>
                <a:gd name="connsiteX4" fmla="*/ 0 w 177229"/>
                <a:gd name="connsiteY4" fmla="*/ 212268 h 357799"/>
                <a:gd name="connsiteX5" fmla="*/ 62358 w 177229"/>
                <a:gd name="connsiteY5" fmla="*/ 212268 h 357799"/>
                <a:gd name="connsiteX6" fmla="*/ 62358 w 177229"/>
                <a:gd name="connsiteY6" fmla="*/ 357799 h 357799"/>
                <a:gd name="connsiteX7" fmla="*/ 0 w 177229"/>
                <a:gd name="connsiteY7" fmla="*/ 357799 h 357799"/>
                <a:gd name="connsiteX8" fmla="*/ 114871 w 177229"/>
                <a:gd name="connsiteY8" fmla="*/ 0 h 357799"/>
                <a:gd name="connsiteX9" fmla="*/ 177229 w 177229"/>
                <a:gd name="connsiteY9" fmla="*/ 0 h 357799"/>
                <a:gd name="connsiteX10" fmla="*/ 177229 w 177229"/>
                <a:gd name="connsiteY10" fmla="*/ 145531 h 357799"/>
                <a:gd name="connsiteX11" fmla="*/ 114871 w 177229"/>
                <a:gd name="connsiteY11" fmla="*/ 145531 h 357799"/>
                <a:gd name="connsiteX12" fmla="*/ 0 w 177229"/>
                <a:gd name="connsiteY12" fmla="*/ 0 h 357799"/>
                <a:gd name="connsiteX13" fmla="*/ 62358 w 177229"/>
                <a:gd name="connsiteY13" fmla="*/ 0 h 357799"/>
                <a:gd name="connsiteX14" fmla="*/ 62358 w 177229"/>
                <a:gd name="connsiteY14" fmla="*/ 145531 h 357799"/>
                <a:gd name="connsiteX15" fmla="*/ 0 w 177229"/>
                <a:gd name="connsiteY15" fmla="*/ 145531 h 35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229" h="357799">
                  <a:moveTo>
                    <a:pt x="114871" y="212268"/>
                  </a:moveTo>
                  <a:lnTo>
                    <a:pt x="177229" y="212268"/>
                  </a:lnTo>
                  <a:lnTo>
                    <a:pt x="177229" y="357799"/>
                  </a:lnTo>
                  <a:lnTo>
                    <a:pt x="114871" y="357799"/>
                  </a:lnTo>
                  <a:close/>
                  <a:moveTo>
                    <a:pt x="0" y="212268"/>
                  </a:moveTo>
                  <a:lnTo>
                    <a:pt x="62358" y="212268"/>
                  </a:lnTo>
                  <a:lnTo>
                    <a:pt x="62358" y="357799"/>
                  </a:lnTo>
                  <a:lnTo>
                    <a:pt x="0" y="357799"/>
                  </a:lnTo>
                  <a:close/>
                  <a:moveTo>
                    <a:pt x="114871" y="0"/>
                  </a:moveTo>
                  <a:lnTo>
                    <a:pt x="177229" y="0"/>
                  </a:lnTo>
                  <a:lnTo>
                    <a:pt x="177229" y="145531"/>
                  </a:lnTo>
                  <a:lnTo>
                    <a:pt x="114871" y="145531"/>
                  </a:lnTo>
                  <a:close/>
                  <a:moveTo>
                    <a:pt x="0" y="0"/>
                  </a:moveTo>
                  <a:lnTo>
                    <a:pt x="62358" y="0"/>
                  </a:lnTo>
                  <a:lnTo>
                    <a:pt x="62358" y="145531"/>
                  </a:lnTo>
                  <a:lnTo>
                    <a:pt x="0" y="145531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2D77C368-CDB5-46E6-8130-4979C5002255}"/>
                </a:ext>
              </a:extLst>
            </p:cNvPr>
            <p:cNvSpPr/>
            <p:nvPr/>
          </p:nvSpPr>
          <p:spPr>
            <a:xfrm>
              <a:off x="5646292" y="48573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3" name="正方形/長方形 32">
              <a:extLst>
                <a:ext uri="{FF2B5EF4-FFF2-40B4-BE49-F238E27FC236}">
                  <a16:creationId xmlns:a16="http://schemas.microsoft.com/office/drawing/2014/main" id="{A36FA98C-C4CB-4BA6-BBC5-D3BAD90140AC}"/>
                </a:ext>
              </a:extLst>
            </p:cNvPr>
            <p:cNvSpPr/>
            <p:nvPr/>
          </p:nvSpPr>
          <p:spPr>
            <a:xfrm>
              <a:off x="5792342" y="4857369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EDE0A3FF-338A-4A99-9F21-9DBB884BF5A1}"/>
                </a:ext>
              </a:extLst>
            </p:cNvPr>
            <p:cNvSpPr/>
            <p:nvPr/>
          </p:nvSpPr>
          <p:spPr>
            <a:xfrm>
              <a:off x="6478142" y="4114419"/>
              <a:ext cx="481906" cy="145531"/>
            </a:xfrm>
            <a:custGeom>
              <a:avLst/>
              <a:gdLst>
                <a:gd name="connsiteX0" fmla="*/ 419548 w 481906"/>
                <a:gd name="connsiteY0" fmla="*/ 0 h 145531"/>
                <a:gd name="connsiteX1" fmla="*/ 481906 w 481906"/>
                <a:gd name="connsiteY1" fmla="*/ 0 h 145531"/>
                <a:gd name="connsiteX2" fmla="*/ 481906 w 481906"/>
                <a:gd name="connsiteY2" fmla="*/ 145531 h 145531"/>
                <a:gd name="connsiteX3" fmla="*/ 419548 w 481906"/>
                <a:gd name="connsiteY3" fmla="*/ 145531 h 145531"/>
                <a:gd name="connsiteX4" fmla="*/ 298450 w 481906"/>
                <a:gd name="connsiteY4" fmla="*/ 0 h 145531"/>
                <a:gd name="connsiteX5" fmla="*/ 360808 w 481906"/>
                <a:gd name="connsiteY5" fmla="*/ 0 h 145531"/>
                <a:gd name="connsiteX6" fmla="*/ 360808 w 481906"/>
                <a:gd name="connsiteY6" fmla="*/ 145531 h 145531"/>
                <a:gd name="connsiteX7" fmla="*/ 298450 w 481906"/>
                <a:gd name="connsiteY7" fmla="*/ 145531 h 145531"/>
                <a:gd name="connsiteX8" fmla="*/ 121098 w 481906"/>
                <a:gd name="connsiteY8" fmla="*/ 0 h 145531"/>
                <a:gd name="connsiteX9" fmla="*/ 183456 w 481906"/>
                <a:gd name="connsiteY9" fmla="*/ 0 h 145531"/>
                <a:gd name="connsiteX10" fmla="*/ 183456 w 481906"/>
                <a:gd name="connsiteY10" fmla="*/ 145531 h 145531"/>
                <a:gd name="connsiteX11" fmla="*/ 121098 w 481906"/>
                <a:gd name="connsiteY11" fmla="*/ 145531 h 145531"/>
                <a:gd name="connsiteX12" fmla="*/ 0 w 481906"/>
                <a:gd name="connsiteY12" fmla="*/ 0 h 145531"/>
                <a:gd name="connsiteX13" fmla="*/ 62358 w 481906"/>
                <a:gd name="connsiteY13" fmla="*/ 0 h 145531"/>
                <a:gd name="connsiteX14" fmla="*/ 62358 w 481906"/>
                <a:gd name="connsiteY14" fmla="*/ 145531 h 145531"/>
                <a:gd name="connsiteX15" fmla="*/ 0 w 481906"/>
                <a:gd name="connsiteY15" fmla="*/ 145531 h 14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906" h="145531">
                  <a:moveTo>
                    <a:pt x="419548" y="0"/>
                  </a:moveTo>
                  <a:lnTo>
                    <a:pt x="481906" y="0"/>
                  </a:lnTo>
                  <a:lnTo>
                    <a:pt x="481906" y="145531"/>
                  </a:lnTo>
                  <a:lnTo>
                    <a:pt x="419548" y="145531"/>
                  </a:lnTo>
                  <a:close/>
                  <a:moveTo>
                    <a:pt x="298450" y="0"/>
                  </a:moveTo>
                  <a:lnTo>
                    <a:pt x="360808" y="0"/>
                  </a:lnTo>
                  <a:lnTo>
                    <a:pt x="360808" y="145531"/>
                  </a:lnTo>
                  <a:lnTo>
                    <a:pt x="298450" y="145531"/>
                  </a:lnTo>
                  <a:close/>
                  <a:moveTo>
                    <a:pt x="121098" y="0"/>
                  </a:moveTo>
                  <a:lnTo>
                    <a:pt x="183456" y="0"/>
                  </a:lnTo>
                  <a:lnTo>
                    <a:pt x="183456" y="145531"/>
                  </a:lnTo>
                  <a:lnTo>
                    <a:pt x="121098" y="145531"/>
                  </a:lnTo>
                  <a:close/>
                  <a:moveTo>
                    <a:pt x="0" y="0"/>
                  </a:moveTo>
                  <a:lnTo>
                    <a:pt x="62358" y="0"/>
                  </a:lnTo>
                  <a:lnTo>
                    <a:pt x="62358" y="145531"/>
                  </a:lnTo>
                  <a:lnTo>
                    <a:pt x="0" y="145531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4ADF06E7-18ED-40DD-9BB5-0D50B3F4E789}"/>
                </a:ext>
              </a:extLst>
            </p:cNvPr>
            <p:cNvSpPr/>
            <p:nvPr/>
          </p:nvSpPr>
          <p:spPr>
            <a:xfrm>
              <a:off x="7436992" y="4114419"/>
              <a:ext cx="481906" cy="145531"/>
            </a:xfrm>
            <a:custGeom>
              <a:avLst/>
              <a:gdLst>
                <a:gd name="connsiteX0" fmla="*/ 419548 w 481906"/>
                <a:gd name="connsiteY0" fmla="*/ 0 h 145531"/>
                <a:gd name="connsiteX1" fmla="*/ 481906 w 481906"/>
                <a:gd name="connsiteY1" fmla="*/ 0 h 145531"/>
                <a:gd name="connsiteX2" fmla="*/ 481906 w 481906"/>
                <a:gd name="connsiteY2" fmla="*/ 145531 h 145531"/>
                <a:gd name="connsiteX3" fmla="*/ 419548 w 481906"/>
                <a:gd name="connsiteY3" fmla="*/ 145531 h 145531"/>
                <a:gd name="connsiteX4" fmla="*/ 298450 w 481906"/>
                <a:gd name="connsiteY4" fmla="*/ 0 h 145531"/>
                <a:gd name="connsiteX5" fmla="*/ 360808 w 481906"/>
                <a:gd name="connsiteY5" fmla="*/ 0 h 145531"/>
                <a:gd name="connsiteX6" fmla="*/ 360808 w 481906"/>
                <a:gd name="connsiteY6" fmla="*/ 145531 h 145531"/>
                <a:gd name="connsiteX7" fmla="*/ 298450 w 481906"/>
                <a:gd name="connsiteY7" fmla="*/ 145531 h 145531"/>
                <a:gd name="connsiteX8" fmla="*/ 121098 w 481906"/>
                <a:gd name="connsiteY8" fmla="*/ 0 h 145531"/>
                <a:gd name="connsiteX9" fmla="*/ 183456 w 481906"/>
                <a:gd name="connsiteY9" fmla="*/ 0 h 145531"/>
                <a:gd name="connsiteX10" fmla="*/ 183456 w 481906"/>
                <a:gd name="connsiteY10" fmla="*/ 145531 h 145531"/>
                <a:gd name="connsiteX11" fmla="*/ 121098 w 481906"/>
                <a:gd name="connsiteY11" fmla="*/ 145531 h 145531"/>
                <a:gd name="connsiteX12" fmla="*/ 0 w 481906"/>
                <a:gd name="connsiteY12" fmla="*/ 0 h 145531"/>
                <a:gd name="connsiteX13" fmla="*/ 62358 w 481906"/>
                <a:gd name="connsiteY13" fmla="*/ 0 h 145531"/>
                <a:gd name="connsiteX14" fmla="*/ 62358 w 481906"/>
                <a:gd name="connsiteY14" fmla="*/ 145531 h 145531"/>
                <a:gd name="connsiteX15" fmla="*/ 0 w 481906"/>
                <a:gd name="connsiteY15" fmla="*/ 145531 h 14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906" h="145531">
                  <a:moveTo>
                    <a:pt x="419548" y="0"/>
                  </a:moveTo>
                  <a:lnTo>
                    <a:pt x="481906" y="0"/>
                  </a:lnTo>
                  <a:lnTo>
                    <a:pt x="481906" y="145531"/>
                  </a:lnTo>
                  <a:lnTo>
                    <a:pt x="419548" y="145531"/>
                  </a:lnTo>
                  <a:close/>
                  <a:moveTo>
                    <a:pt x="298450" y="0"/>
                  </a:moveTo>
                  <a:lnTo>
                    <a:pt x="360808" y="0"/>
                  </a:lnTo>
                  <a:lnTo>
                    <a:pt x="360808" y="145531"/>
                  </a:lnTo>
                  <a:lnTo>
                    <a:pt x="298450" y="145531"/>
                  </a:lnTo>
                  <a:close/>
                  <a:moveTo>
                    <a:pt x="121098" y="0"/>
                  </a:moveTo>
                  <a:lnTo>
                    <a:pt x="183456" y="0"/>
                  </a:lnTo>
                  <a:lnTo>
                    <a:pt x="183456" y="145531"/>
                  </a:lnTo>
                  <a:lnTo>
                    <a:pt x="121098" y="145531"/>
                  </a:lnTo>
                  <a:close/>
                  <a:moveTo>
                    <a:pt x="0" y="0"/>
                  </a:moveTo>
                  <a:lnTo>
                    <a:pt x="62358" y="0"/>
                  </a:lnTo>
                  <a:lnTo>
                    <a:pt x="62358" y="145531"/>
                  </a:lnTo>
                  <a:lnTo>
                    <a:pt x="0" y="145531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6" name="正方形/長方形 35">
              <a:extLst>
                <a:ext uri="{FF2B5EF4-FFF2-40B4-BE49-F238E27FC236}">
                  <a16:creationId xmlns:a16="http://schemas.microsoft.com/office/drawing/2014/main" id="{64C80DE7-F67B-46C7-ACBB-32A5107D2CA6}"/>
                </a:ext>
              </a:extLst>
            </p:cNvPr>
            <p:cNvSpPr/>
            <p:nvPr/>
          </p:nvSpPr>
          <p:spPr>
            <a:xfrm>
              <a:off x="6897122" y="3546154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7" name="正方形/長方形 36">
              <a:extLst>
                <a:ext uri="{FF2B5EF4-FFF2-40B4-BE49-F238E27FC236}">
                  <a16:creationId xmlns:a16="http://schemas.microsoft.com/office/drawing/2014/main" id="{2DEE8853-51E5-477D-B782-88851DA11596}"/>
                </a:ext>
              </a:extLst>
            </p:cNvPr>
            <p:cNvSpPr/>
            <p:nvPr/>
          </p:nvSpPr>
          <p:spPr>
            <a:xfrm>
              <a:off x="7043172" y="3546154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8" name="正方形/長方形 37">
              <a:extLst>
                <a:ext uri="{FF2B5EF4-FFF2-40B4-BE49-F238E27FC236}">
                  <a16:creationId xmlns:a16="http://schemas.microsoft.com/office/drawing/2014/main" id="{8C0129B8-AC5E-484C-AC91-8CAFA6B6E360}"/>
                </a:ext>
              </a:extLst>
            </p:cNvPr>
            <p:cNvSpPr/>
            <p:nvPr/>
          </p:nvSpPr>
          <p:spPr>
            <a:xfrm>
              <a:off x="7311190" y="3546154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9" name="正方形/長方形 38">
              <a:extLst>
                <a:ext uri="{FF2B5EF4-FFF2-40B4-BE49-F238E27FC236}">
                  <a16:creationId xmlns:a16="http://schemas.microsoft.com/office/drawing/2014/main" id="{2379AF11-AF88-4359-97AB-34B141982CFC}"/>
                </a:ext>
              </a:extLst>
            </p:cNvPr>
            <p:cNvSpPr/>
            <p:nvPr/>
          </p:nvSpPr>
          <p:spPr>
            <a:xfrm>
              <a:off x="7457240" y="3546154"/>
              <a:ext cx="62358" cy="145531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" name="台形 39">
              <a:extLst>
                <a:ext uri="{FF2B5EF4-FFF2-40B4-BE49-F238E27FC236}">
                  <a16:creationId xmlns:a16="http://schemas.microsoft.com/office/drawing/2014/main" id="{4A18807C-4E0A-4302-9539-18CF1FE195DE}"/>
                </a:ext>
              </a:extLst>
            </p:cNvPr>
            <p:cNvSpPr/>
            <p:nvPr/>
          </p:nvSpPr>
          <p:spPr>
            <a:xfrm rot="10800000">
              <a:off x="6364627" y="3824270"/>
              <a:ext cx="1679495" cy="69392"/>
            </a:xfrm>
            <a:prstGeom prst="trapezoid">
              <a:avLst>
                <a:gd name="adj" fmla="val 64257"/>
              </a:avLst>
            </a:pr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1" name="台形 40">
              <a:extLst>
                <a:ext uri="{FF2B5EF4-FFF2-40B4-BE49-F238E27FC236}">
                  <a16:creationId xmlns:a16="http://schemas.microsoft.com/office/drawing/2014/main" id="{013B6872-422B-45F1-87A3-BE922B2401AA}"/>
                </a:ext>
              </a:extLst>
            </p:cNvPr>
            <p:cNvSpPr/>
            <p:nvPr/>
          </p:nvSpPr>
          <p:spPr>
            <a:xfrm>
              <a:off x="6283853" y="3740099"/>
              <a:ext cx="1848874" cy="142528"/>
            </a:xfrm>
            <a:prstGeom prst="trapezoid">
              <a:avLst>
                <a:gd name="adj" fmla="val 112325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2" name="台形 41">
              <a:extLst>
                <a:ext uri="{FF2B5EF4-FFF2-40B4-BE49-F238E27FC236}">
                  <a16:creationId xmlns:a16="http://schemas.microsoft.com/office/drawing/2014/main" id="{17D8BBBB-A9F8-438D-A408-4F30FA81207C}"/>
                </a:ext>
              </a:extLst>
            </p:cNvPr>
            <p:cNvSpPr/>
            <p:nvPr/>
          </p:nvSpPr>
          <p:spPr>
            <a:xfrm>
              <a:off x="6497070" y="3578012"/>
              <a:ext cx="538730" cy="247314"/>
            </a:xfrm>
            <a:prstGeom prst="trapezoid">
              <a:avLst>
                <a:gd name="adj" fmla="val 124967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3" name="台形 42">
              <a:extLst>
                <a:ext uri="{FF2B5EF4-FFF2-40B4-BE49-F238E27FC236}">
                  <a16:creationId xmlns:a16="http://schemas.microsoft.com/office/drawing/2014/main" id="{24B1B42E-DAD6-4C9D-B991-1C0842C79669}"/>
                </a:ext>
              </a:extLst>
            </p:cNvPr>
            <p:cNvSpPr/>
            <p:nvPr/>
          </p:nvSpPr>
          <p:spPr>
            <a:xfrm>
              <a:off x="6534037" y="3611954"/>
              <a:ext cx="464795" cy="213373"/>
            </a:xfrm>
            <a:prstGeom prst="trapezoid">
              <a:avLst>
                <a:gd name="adj" fmla="val 124967"/>
              </a:avLst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4" name="台形 43">
              <a:extLst>
                <a:ext uri="{FF2B5EF4-FFF2-40B4-BE49-F238E27FC236}">
                  <a16:creationId xmlns:a16="http://schemas.microsoft.com/office/drawing/2014/main" id="{2242BFAD-6BAD-456F-990F-B792B56726B2}"/>
                </a:ext>
              </a:extLst>
            </p:cNvPr>
            <p:cNvSpPr/>
            <p:nvPr/>
          </p:nvSpPr>
          <p:spPr>
            <a:xfrm>
              <a:off x="6598922" y="3681052"/>
              <a:ext cx="339189" cy="132445"/>
            </a:xfrm>
            <a:prstGeom prst="trapezoid">
              <a:avLst>
                <a:gd name="adj" fmla="val 123693"/>
              </a:avLst>
            </a:prstGeom>
            <a:solidFill>
              <a:sysClr val="window" lastClr="FFFFFF">
                <a:lumMod val="9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" name="台形 44">
              <a:extLst>
                <a:ext uri="{FF2B5EF4-FFF2-40B4-BE49-F238E27FC236}">
                  <a16:creationId xmlns:a16="http://schemas.microsoft.com/office/drawing/2014/main" id="{DD94C183-5E7B-4854-9177-55D60A0FA8DC}"/>
                </a:ext>
              </a:extLst>
            </p:cNvPr>
            <p:cNvSpPr/>
            <p:nvPr/>
          </p:nvSpPr>
          <p:spPr>
            <a:xfrm>
              <a:off x="7379720" y="3578012"/>
              <a:ext cx="538730" cy="247314"/>
            </a:xfrm>
            <a:prstGeom prst="trapezoid">
              <a:avLst>
                <a:gd name="adj" fmla="val 124967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6" name="台形 45">
              <a:extLst>
                <a:ext uri="{FF2B5EF4-FFF2-40B4-BE49-F238E27FC236}">
                  <a16:creationId xmlns:a16="http://schemas.microsoft.com/office/drawing/2014/main" id="{C5785681-049C-4378-9A94-B55AED3D6123}"/>
                </a:ext>
              </a:extLst>
            </p:cNvPr>
            <p:cNvSpPr/>
            <p:nvPr/>
          </p:nvSpPr>
          <p:spPr>
            <a:xfrm>
              <a:off x="7416687" y="3611954"/>
              <a:ext cx="464795" cy="213373"/>
            </a:xfrm>
            <a:prstGeom prst="trapezoid">
              <a:avLst>
                <a:gd name="adj" fmla="val 124967"/>
              </a:avLst>
            </a:pr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7" name="台形 46">
              <a:extLst>
                <a:ext uri="{FF2B5EF4-FFF2-40B4-BE49-F238E27FC236}">
                  <a16:creationId xmlns:a16="http://schemas.microsoft.com/office/drawing/2014/main" id="{71BD52BF-58DA-4FFC-B7C7-98875C021E5B}"/>
                </a:ext>
              </a:extLst>
            </p:cNvPr>
            <p:cNvSpPr/>
            <p:nvPr/>
          </p:nvSpPr>
          <p:spPr>
            <a:xfrm>
              <a:off x="7481572" y="3681052"/>
              <a:ext cx="339189" cy="132445"/>
            </a:xfrm>
            <a:prstGeom prst="trapezoid">
              <a:avLst>
                <a:gd name="adj" fmla="val 123693"/>
              </a:avLst>
            </a:prstGeom>
            <a:solidFill>
              <a:sysClr val="window" lastClr="FFFFFF">
                <a:lumMod val="9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5FFCA9C-4C33-479F-94BF-15FF99A98F99}"/>
                </a:ext>
              </a:extLst>
            </p:cNvPr>
            <p:cNvGrpSpPr/>
            <p:nvPr/>
          </p:nvGrpSpPr>
          <p:grpSpPr>
            <a:xfrm>
              <a:off x="6348905" y="3001664"/>
              <a:ext cx="1718770" cy="485882"/>
              <a:chOff x="6212380" y="2963070"/>
              <a:chExt cx="1991820" cy="563070"/>
            </a:xfrm>
          </p:grpSpPr>
          <p:sp>
            <p:nvSpPr>
              <p:cNvPr id="49" name="台形 48">
                <a:extLst>
                  <a:ext uri="{FF2B5EF4-FFF2-40B4-BE49-F238E27FC236}">
                    <a16:creationId xmlns:a16="http://schemas.microsoft.com/office/drawing/2014/main" id="{64A5463B-28ED-4EA8-9093-E16E353C4573}"/>
                  </a:ext>
                </a:extLst>
              </p:cNvPr>
              <p:cNvSpPr/>
              <p:nvPr/>
            </p:nvSpPr>
            <p:spPr>
              <a:xfrm>
                <a:off x="6283853" y="3141123"/>
                <a:ext cx="1848874" cy="360511"/>
              </a:xfrm>
              <a:prstGeom prst="trapezoid">
                <a:avLst>
                  <a:gd name="adj" fmla="val 112325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51E78285-D9A9-4724-BD10-629BB711A073}"/>
                  </a:ext>
                </a:extLst>
              </p:cNvPr>
              <p:cNvSpPr/>
              <p:nvPr/>
            </p:nvSpPr>
            <p:spPr>
              <a:xfrm>
                <a:off x="6662476" y="2963070"/>
                <a:ext cx="123032" cy="178123"/>
              </a:xfrm>
              <a:custGeom>
                <a:avLst/>
                <a:gdLst>
                  <a:gd name="connsiteX0" fmla="*/ 205319 w 598256"/>
                  <a:gd name="connsiteY0" fmla="*/ 0 h 866138"/>
                  <a:gd name="connsiteX1" fmla="*/ 280556 w 598256"/>
                  <a:gd name="connsiteY1" fmla="*/ 88347 h 866138"/>
                  <a:gd name="connsiteX2" fmla="*/ 432198 w 598256"/>
                  <a:gd name="connsiteY2" fmla="*/ 115340 h 866138"/>
                  <a:gd name="connsiteX3" fmla="*/ 346526 w 598256"/>
                  <a:gd name="connsiteY3" fmla="*/ 243628 h 866138"/>
                  <a:gd name="connsiteX4" fmla="*/ 289834 w 598256"/>
                  <a:gd name="connsiteY4" fmla="*/ 288894 h 866138"/>
                  <a:gd name="connsiteX5" fmla="*/ 305284 w 598256"/>
                  <a:gd name="connsiteY5" fmla="*/ 334264 h 866138"/>
                  <a:gd name="connsiteX6" fmla="*/ 288379 w 598256"/>
                  <a:gd name="connsiteY6" fmla="*/ 553550 h 866138"/>
                  <a:gd name="connsiteX7" fmla="*/ 256140 w 598256"/>
                  <a:gd name="connsiteY7" fmla="*/ 641136 h 866138"/>
                  <a:gd name="connsiteX8" fmla="*/ 310113 w 598256"/>
                  <a:gd name="connsiteY8" fmla="*/ 636800 h 866138"/>
                  <a:gd name="connsiteX9" fmla="*/ 598256 w 598256"/>
                  <a:gd name="connsiteY9" fmla="*/ 751469 h 866138"/>
                  <a:gd name="connsiteX10" fmla="*/ 310113 w 598256"/>
                  <a:gd name="connsiteY10" fmla="*/ 866138 h 866138"/>
                  <a:gd name="connsiteX11" fmla="*/ 27824 w 598256"/>
                  <a:gd name="connsiteY11" fmla="*/ 774579 h 866138"/>
                  <a:gd name="connsiteX12" fmla="*/ 25681 w 598256"/>
                  <a:gd name="connsiteY12" fmla="*/ 766119 h 866138"/>
                  <a:gd name="connsiteX13" fmla="*/ 14902 w 598256"/>
                  <a:gd name="connsiteY13" fmla="*/ 742738 h 866138"/>
                  <a:gd name="connsiteX14" fmla="*/ 21739 w 598256"/>
                  <a:gd name="connsiteY14" fmla="*/ 482104 h 866138"/>
                  <a:gd name="connsiteX15" fmla="*/ 153603 w 598256"/>
                  <a:gd name="connsiteY15" fmla="*/ 246738 h 866138"/>
                  <a:gd name="connsiteX16" fmla="*/ 164497 w 598256"/>
                  <a:gd name="connsiteY16" fmla="*/ 241421 h 866138"/>
                  <a:gd name="connsiteX17" fmla="*/ 149276 w 598256"/>
                  <a:gd name="connsiteY17" fmla="*/ 181174 h 866138"/>
                  <a:gd name="connsiteX18" fmla="*/ 150369 w 598256"/>
                  <a:gd name="connsiteY18" fmla="*/ 39824 h 866138"/>
                  <a:gd name="connsiteX19" fmla="*/ 205319 w 598256"/>
                  <a:gd name="connsiteY19" fmla="*/ 0 h 86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98256" h="866138">
                    <a:moveTo>
                      <a:pt x="205319" y="0"/>
                    </a:moveTo>
                    <a:cubicBezTo>
                      <a:pt x="231744" y="21"/>
                      <a:pt x="261550" y="21405"/>
                      <a:pt x="280556" y="88347"/>
                    </a:cubicBezTo>
                    <a:cubicBezTo>
                      <a:pt x="383559" y="22748"/>
                      <a:pt x="448585" y="54181"/>
                      <a:pt x="432198" y="115340"/>
                    </a:cubicBezTo>
                    <a:cubicBezTo>
                      <a:pt x="424004" y="145919"/>
                      <a:pt x="389105" y="199899"/>
                      <a:pt x="346526" y="243628"/>
                    </a:cubicBezTo>
                    <a:lnTo>
                      <a:pt x="289834" y="288894"/>
                    </a:lnTo>
                    <a:lnTo>
                      <a:pt x="305284" y="334264"/>
                    </a:lnTo>
                    <a:cubicBezTo>
                      <a:pt x="315091" y="394171"/>
                      <a:pt x="310230" y="472000"/>
                      <a:pt x="288379" y="553550"/>
                    </a:cubicBezTo>
                    <a:lnTo>
                      <a:pt x="256140" y="641136"/>
                    </a:lnTo>
                    <a:lnTo>
                      <a:pt x="310113" y="636800"/>
                    </a:lnTo>
                    <a:cubicBezTo>
                      <a:pt x="469250" y="636800"/>
                      <a:pt x="598256" y="688139"/>
                      <a:pt x="598256" y="751469"/>
                    </a:cubicBezTo>
                    <a:cubicBezTo>
                      <a:pt x="598256" y="814799"/>
                      <a:pt x="469250" y="866138"/>
                      <a:pt x="310113" y="866138"/>
                    </a:cubicBezTo>
                    <a:cubicBezTo>
                      <a:pt x="170868" y="866138"/>
                      <a:pt x="54692" y="826832"/>
                      <a:pt x="27824" y="774579"/>
                    </a:cubicBezTo>
                    <a:lnTo>
                      <a:pt x="25681" y="766119"/>
                    </a:lnTo>
                    <a:lnTo>
                      <a:pt x="14902" y="742738"/>
                    </a:lnTo>
                    <a:cubicBezTo>
                      <a:pt x="-6341" y="680165"/>
                      <a:pt x="-5575" y="584042"/>
                      <a:pt x="21739" y="482104"/>
                    </a:cubicBezTo>
                    <a:cubicBezTo>
                      <a:pt x="50419" y="375069"/>
                      <a:pt x="101242" y="288222"/>
                      <a:pt x="153603" y="246738"/>
                    </a:cubicBezTo>
                    <a:lnTo>
                      <a:pt x="164497" y="241421"/>
                    </a:lnTo>
                    <a:lnTo>
                      <a:pt x="149276" y="181174"/>
                    </a:lnTo>
                    <a:cubicBezTo>
                      <a:pt x="141532" y="120761"/>
                      <a:pt x="144887" y="58329"/>
                      <a:pt x="150369" y="39824"/>
                    </a:cubicBezTo>
                    <a:cubicBezTo>
                      <a:pt x="155850" y="21319"/>
                      <a:pt x="178894" y="-21"/>
                      <a:pt x="205319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1991AEA9-D0B7-4BB8-B32C-400BE8648456}"/>
                  </a:ext>
                </a:extLst>
              </p:cNvPr>
              <p:cNvSpPr/>
              <p:nvPr/>
            </p:nvSpPr>
            <p:spPr>
              <a:xfrm flipH="1">
                <a:off x="7616429" y="2963070"/>
                <a:ext cx="123032" cy="178123"/>
              </a:xfrm>
              <a:custGeom>
                <a:avLst/>
                <a:gdLst>
                  <a:gd name="connsiteX0" fmla="*/ 205319 w 598256"/>
                  <a:gd name="connsiteY0" fmla="*/ 0 h 866138"/>
                  <a:gd name="connsiteX1" fmla="*/ 280556 w 598256"/>
                  <a:gd name="connsiteY1" fmla="*/ 88347 h 866138"/>
                  <a:gd name="connsiteX2" fmla="*/ 432198 w 598256"/>
                  <a:gd name="connsiteY2" fmla="*/ 115340 h 866138"/>
                  <a:gd name="connsiteX3" fmla="*/ 346526 w 598256"/>
                  <a:gd name="connsiteY3" fmla="*/ 243628 h 866138"/>
                  <a:gd name="connsiteX4" fmla="*/ 289834 w 598256"/>
                  <a:gd name="connsiteY4" fmla="*/ 288894 h 866138"/>
                  <a:gd name="connsiteX5" fmla="*/ 305284 w 598256"/>
                  <a:gd name="connsiteY5" fmla="*/ 334264 h 866138"/>
                  <a:gd name="connsiteX6" fmla="*/ 288379 w 598256"/>
                  <a:gd name="connsiteY6" fmla="*/ 553550 h 866138"/>
                  <a:gd name="connsiteX7" fmla="*/ 256140 w 598256"/>
                  <a:gd name="connsiteY7" fmla="*/ 641136 h 866138"/>
                  <a:gd name="connsiteX8" fmla="*/ 310113 w 598256"/>
                  <a:gd name="connsiteY8" fmla="*/ 636800 h 866138"/>
                  <a:gd name="connsiteX9" fmla="*/ 598256 w 598256"/>
                  <a:gd name="connsiteY9" fmla="*/ 751469 h 866138"/>
                  <a:gd name="connsiteX10" fmla="*/ 310113 w 598256"/>
                  <a:gd name="connsiteY10" fmla="*/ 866138 h 866138"/>
                  <a:gd name="connsiteX11" fmla="*/ 27824 w 598256"/>
                  <a:gd name="connsiteY11" fmla="*/ 774579 h 866138"/>
                  <a:gd name="connsiteX12" fmla="*/ 25681 w 598256"/>
                  <a:gd name="connsiteY12" fmla="*/ 766119 h 866138"/>
                  <a:gd name="connsiteX13" fmla="*/ 14902 w 598256"/>
                  <a:gd name="connsiteY13" fmla="*/ 742738 h 866138"/>
                  <a:gd name="connsiteX14" fmla="*/ 21739 w 598256"/>
                  <a:gd name="connsiteY14" fmla="*/ 482104 h 866138"/>
                  <a:gd name="connsiteX15" fmla="*/ 153603 w 598256"/>
                  <a:gd name="connsiteY15" fmla="*/ 246738 h 866138"/>
                  <a:gd name="connsiteX16" fmla="*/ 164497 w 598256"/>
                  <a:gd name="connsiteY16" fmla="*/ 241421 h 866138"/>
                  <a:gd name="connsiteX17" fmla="*/ 149276 w 598256"/>
                  <a:gd name="connsiteY17" fmla="*/ 181174 h 866138"/>
                  <a:gd name="connsiteX18" fmla="*/ 150369 w 598256"/>
                  <a:gd name="connsiteY18" fmla="*/ 39824 h 866138"/>
                  <a:gd name="connsiteX19" fmla="*/ 205319 w 598256"/>
                  <a:gd name="connsiteY19" fmla="*/ 0 h 86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98256" h="866138">
                    <a:moveTo>
                      <a:pt x="205319" y="0"/>
                    </a:moveTo>
                    <a:cubicBezTo>
                      <a:pt x="231744" y="21"/>
                      <a:pt x="261550" y="21405"/>
                      <a:pt x="280556" y="88347"/>
                    </a:cubicBezTo>
                    <a:cubicBezTo>
                      <a:pt x="383559" y="22748"/>
                      <a:pt x="448585" y="54181"/>
                      <a:pt x="432198" y="115340"/>
                    </a:cubicBezTo>
                    <a:cubicBezTo>
                      <a:pt x="424004" y="145919"/>
                      <a:pt x="389105" y="199899"/>
                      <a:pt x="346526" y="243628"/>
                    </a:cubicBezTo>
                    <a:lnTo>
                      <a:pt x="289834" y="288894"/>
                    </a:lnTo>
                    <a:lnTo>
                      <a:pt x="305284" y="334264"/>
                    </a:lnTo>
                    <a:cubicBezTo>
                      <a:pt x="315091" y="394171"/>
                      <a:pt x="310230" y="472000"/>
                      <a:pt x="288379" y="553550"/>
                    </a:cubicBezTo>
                    <a:lnTo>
                      <a:pt x="256140" y="641136"/>
                    </a:lnTo>
                    <a:lnTo>
                      <a:pt x="310113" y="636800"/>
                    </a:lnTo>
                    <a:cubicBezTo>
                      <a:pt x="469250" y="636800"/>
                      <a:pt x="598256" y="688139"/>
                      <a:pt x="598256" y="751469"/>
                    </a:cubicBezTo>
                    <a:cubicBezTo>
                      <a:pt x="598256" y="814799"/>
                      <a:pt x="469250" y="866138"/>
                      <a:pt x="310113" y="866138"/>
                    </a:cubicBezTo>
                    <a:cubicBezTo>
                      <a:pt x="170868" y="866138"/>
                      <a:pt x="54692" y="826832"/>
                      <a:pt x="27824" y="774579"/>
                    </a:cubicBezTo>
                    <a:lnTo>
                      <a:pt x="25681" y="766119"/>
                    </a:lnTo>
                    <a:lnTo>
                      <a:pt x="14902" y="742738"/>
                    </a:lnTo>
                    <a:cubicBezTo>
                      <a:pt x="-6341" y="680165"/>
                      <a:pt x="-5575" y="584042"/>
                      <a:pt x="21739" y="482104"/>
                    </a:cubicBezTo>
                    <a:cubicBezTo>
                      <a:pt x="50419" y="375069"/>
                      <a:pt x="101242" y="288222"/>
                      <a:pt x="153603" y="246738"/>
                    </a:cubicBezTo>
                    <a:lnTo>
                      <a:pt x="164497" y="241421"/>
                    </a:lnTo>
                    <a:lnTo>
                      <a:pt x="149276" y="181174"/>
                    </a:lnTo>
                    <a:cubicBezTo>
                      <a:pt x="141532" y="120761"/>
                      <a:pt x="144887" y="58329"/>
                      <a:pt x="150369" y="39824"/>
                    </a:cubicBezTo>
                    <a:cubicBezTo>
                      <a:pt x="155850" y="21319"/>
                      <a:pt x="178894" y="-21"/>
                      <a:pt x="205319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F9B59E6B-5600-44D3-B09A-323DEC477292}"/>
                  </a:ext>
                </a:extLst>
              </p:cNvPr>
              <p:cNvSpPr/>
              <p:nvPr/>
            </p:nvSpPr>
            <p:spPr>
              <a:xfrm>
                <a:off x="6498350" y="3141123"/>
                <a:ext cx="1407400" cy="360511"/>
              </a:xfrm>
              <a:custGeom>
                <a:avLst/>
                <a:gdLst>
                  <a:gd name="connsiteX0" fmla="*/ 1053257 w 1407400"/>
                  <a:gd name="connsiteY0" fmla="*/ 0 h 360511"/>
                  <a:gd name="connsiteX1" fmla="*/ 1129457 w 1407400"/>
                  <a:gd name="connsiteY1" fmla="*/ 0 h 360511"/>
                  <a:gd name="connsiteX2" fmla="*/ 1407400 w 1407400"/>
                  <a:gd name="connsiteY2" fmla="*/ 360511 h 360511"/>
                  <a:gd name="connsiteX3" fmla="*/ 1331200 w 1407400"/>
                  <a:gd name="connsiteY3" fmla="*/ 360511 h 360511"/>
                  <a:gd name="connsiteX4" fmla="*/ 277943 w 1407400"/>
                  <a:gd name="connsiteY4" fmla="*/ 0 h 360511"/>
                  <a:gd name="connsiteX5" fmla="*/ 356701 w 1407400"/>
                  <a:gd name="connsiteY5" fmla="*/ 0 h 360511"/>
                  <a:gd name="connsiteX6" fmla="*/ 78758 w 1407400"/>
                  <a:gd name="connsiteY6" fmla="*/ 360511 h 360511"/>
                  <a:gd name="connsiteX7" fmla="*/ 0 w 1407400"/>
                  <a:gd name="connsiteY7" fmla="*/ 360511 h 36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7400" h="360511">
                    <a:moveTo>
                      <a:pt x="1053257" y="0"/>
                    </a:moveTo>
                    <a:lnTo>
                      <a:pt x="1129457" y="0"/>
                    </a:lnTo>
                    <a:lnTo>
                      <a:pt x="1407400" y="360511"/>
                    </a:lnTo>
                    <a:lnTo>
                      <a:pt x="1331200" y="360511"/>
                    </a:lnTo>
                    <a:close/>
                    <a:moveTo>
                      <a:pt x="277943" y="0"/>
                    </a:moveTo>
                    <a:lnTo>
                      <a:pt x="356701" y="0"/>
                    </a:lnTo>
                    <a:lnTo>
                      <a:pt x="78758" y="360511"/>
                    </a:lnTo>
                    <a:lnTo>
                      <a:pt x="0" y="360511"/>
                    </a:lnTo>
                    <a:close/>
                  </a:path>
                </a:pathLst>
              </a:cu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3" name="台形 52">
                <a:extLst>
                  <a:ext uri="{FF2B5EF4-FFF2-40B4-BE49-F238E27FC236}">
                    <a16:creationId xmlns:a16="http://schemas.microsoft.com/office/drawing/2014/main" id="{D1B146DC-4D99-4D2F-B156-34E5FB9335F4}"/>
                  </a:ext>
                </a:extLst>
              </p:cNvPr>
              <p:cNvSpPr/>
              <p:nvPr/>
            </p:nvSpPr>
            <p:spPr>
              <a:xfrm flipV="1">
                <a:off x="6212380" y="3459502"/>
                <a:ext cx="1991820" cy="66638"/>
              </a:xfrm>
              <a:prstGeom prst="trapezoid">
                <a:avLst>
                  <a:gd name="adj" fmla="val 112325"/>
                </a:avLst>
              </a:prstGeom>
              <a:pattFill prst="dkVert">
                <a:fgClr>
                  <a:sysClr val="windowText" lastClr="000000"/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69" name="グループ化 68">
            <a:extLst>
              <a:ext uri="{FF2B5EF4-FFF2-40B4-BE49-F238E27FC236}">
                <a16:creationId xmlns:a16="http://schemas.microsoft.com/office/drawing/2014/main" id="{486C6051-2D91-4F1F-8970-C6EE2ADB4FFC}"/>
              </a:ext>
            </a:extLst>
          </p:cNvPr>
          <p:cNvGrpSpPr/>
          <p:nvPr/>
        </p:nvGrpSpPr>
        <p:grpSpPr>
          <a:xfrm>
            <a:off x="1043825" y="1676774"/>
            <a:ext cx="2740384" cy="2322072"/>
            <a:chOff x="1390651" y="829234"/>
            <a:chExt cx="4038600" cy="3422118"/>
          </a:xfrm>
        </p:grpSpPr>
        <p:sp>
          <p:nvSpPr>
            <p:cNvPr id="70" name="楕円 69">
              <a:extLst>
                <a:ext uri="{FF2B5EF4-FFF2-40B4-BE49-F238E27FC236}">
                  <a16:creationId xmlns:a16="http://schemas.microsoft.com/office/drawing/2014/main" id="{EF87AEBD-4620-4BF2-875A-BCB8C64362F1}"/>
                </a:ext>
              </a:extLst>
            </p:cNvPr>
            <p:cNvSpPr/>
            <p:nvPr/>
          </p:nvSpPr>
          <p:spPr>
            <a:xfrm>
              <a:off x="3171026" y="843521"/>
              <a:ext cx="479430" cy="222632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71" name="グループ化 70">
              <a:extLst>
                <a:ext uri="{FF2B5EF4-FFF2-40B4-BE49-F238E27FC236}">
                  <a16:creationId xmlns:a16="http://schemas.microsoft.com/office/drawing/2014/main" id="{3359E455-93C4-4F85-AF7B-F60A6CBDC3AA}"/>
                </a:ext>
              </a:extLst>
            </p:cNvPr>
            <p:cNvGrpSpPr/>
            <p:nvPr/>
          </p:nvGrpSpPr>
          <p:grpSpPr>
            <a:xfrm>
              <a:off x="3213071" y="862176"/>
              <a:ext cx="387953" cy="61101"/>
              <a:chOff x="3250439" y="1000271"/>
              <a:chExt cx="418306" cy="65882"/>
            </a:xfrm>
          </p:grpSpPr>
          <p:sp>
            <p:nvSpPr>
              <p:cNvPr id="138" name="楕円 137">
                <a:extLst>
                  <a:ext uri="{FF2B5EF4-FFF2-40B4-BE49-F238E27FC236}">
                    <a16:creationId xmlns:a16="http://schemas.microsoft.com/office/drawing/2014/main" id="{3058492D-D426-4AAC-A383-D23FEC4B547D}"/>
                  </a:ext>
                </a:extLst>
              </p:cNvPr>
              <p:cNvSpPr/>
              <p:nvPr/>
            </p:nvSpPr>
            <p:spPr>
              <a:xfrm>
                <a:off x="3250439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9" name="楕円 138">
                <a:extLst>
                  <a:ext uri="{FF2B5EF4-FFF2-40B4-BE49-F238E27FC236}">
                    <a16:creationId xmlns:a16="http://schemas.microsoft.com/office/drawing/2014/main" id="{32A26869-35FB-4883-85FC-20DD31F72262}"/>
                  </a:ext>
                </a:extLst>
              </p:cNvPr>
              <p:cNvSpPr/>
              <p:nvPr/>
            </p:nvSpPr>
            <p:spPr>
              <a:xfrm>
                <a:off x="3321876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" name="楕円 139">
                <a:extLst>
                  <a:ext uri="{FF2B5EF4-FFF2-40B4-BE49-F238E27FC236}">
                    <a16:creationId xmlns:a16="http://schemas.microsoft.com/office/drawing/2014/main" id="{9D37B0C5-7EDD-4403-85D9-6073AE82C3F1}"/>
                  </a:ext>
                </a:extLst>
              </p:cNvPr>
              <p:cNvSpPr/>
              <p:nvPr/>
            </p:nvSpPr>
            <p:spPr>
              <a:xfrm>
                <a:off x="3390932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1" name="楕円 140">
                <a:extLst>
                  <a:ext uri="{FF2B5EF4-FFF2-40B4-BE49-F238E27FC236}">
                    <a16:creationId xmlns:a16="http://schemas.microsoft.com/office/drawing/2014/main" id="{FA4ED537-ECEE-4D0E-AACD-294591920F03}"/>
                  </a:ext>
                </a:extLst>
              </p:cNvPr>
              <p:cNvSpPr/>
              <p:nvPr/>
            </p:nvSpPr>
            <p:spPr>
              <a:xfrm>
                <a:off x="3462369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" name="楕円 141">
                <a:extLst>
                  <a:ext uri="{FF2B5EF4-FFF2-40B4-BE49-F238E27FC236}">
                    <a16:creationId xmlns:a16="http://schemas.microsoft.com/office/drawing/2014/main" id="{93DB248C-7A7E-42EF-A692-4C7BB1DAA931}"/>
                  </a:ext>
                </a:extLst>
              </p:cNvPr>
              <p:cNvSpPr/>
              <p:nvPr/>
            </p:nvSpPr>
            <p:spPr>
              <a:xfrm>
                <a:off x="3531426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3" name="楕円 142">
                <a:extLst>
                  <a:ext uri="{FF2B5EF4-FFF2-40B4-BE49-F238E27FC236}">
                    <a16:creationId xmlns:a16="http://schemas.microsoft.com/office/drawing/2014/main" id="{F46C4AED-6CB3-4ACC-A8D2-EB5A48AC8303}"/>
                  </a:ext>
                </a:extLst>
              </p:cNvPr>
              <p:cNvSpPr/>
              <p:nvPr/>
            </p:nvSpPr>
            <p:spPr>
              <a:xfrm>
                <a:off x="3602863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72" name="楕円 71">
              <a:extLst>
                <a:ext uri="{FF2B5EF4-FFF2-40B4-BE49-F238E27FC236}">
                  <a16:creationId xmlns:a16="http://schemas.microsoft.com/office/drawing/2014/main" id="{C52FDD2A-1752-4F62-8238-33CE8E0A2CC3}"/>
                </a:ext>
              </a:extLst>
            </p:cNvPr>
            <p:cNvSpPr/>
            <p:nvPr/>
          </p:nvSpPr>
          <p:spPr>
            <a:xfrm>
              <a:off x="3337713" y="829234"/>
              <a:ext cx="146056" cy="146056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" name="四角形: 上の 2 つの角を丸める 72">
              <a:extLst>
                <a:ext uri="{FF2B5EF4-FFF2-40B4-BE49-F238E27FC236}">
                  <a16:creationId xmlns:a16="http://schemas.microsoft.com/office/drawing/2014/main" id="{B86EFF32-9233-4856-B1EE-871A6CD51FDA}"/>
                </a:ext>
              </a:extLst>
            </p:cNvPr>
            <p:cNvSpPr/>
            <p:nvPr/>
          </p:nvSpPr>
          <p:spPr>
            <a:xfrm>
              <a:off x="2374900" y="1881187"/>
              <a:ext cx="2089150" cy="1611313"/>
            </a:xfrm>
            <a:prstGeom prst="round2SameRect">
              <a:avLst>
                <a:gd name="adj1" fmla="val 46103"/>
                <a:gd name="adj2" fmla="val 12611"/>
              </a:avLst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98019F62-FF97-4E4C-ACF3-3370A933E938}"/>
                </a:ext>
              </a:extLst>
            </p:cNvPr>
            <p:cNvSpPr/>
            <p:nvPr/>
          </p:nvSpPr>
          <p:spPr>
            <a:xfrm>
              <a:off x="3098006" y="1484039"/>
              <a:ext cx="642938" cy="1535385"/>
            </a:xfrm>
            <a:custGeom>
              <a:avLst/>
              <a:gdLst>
                <a:gd name="connsiteX0" fmla="*/ 193233 w 642938"/>
                <a:gd name="connsiteY0" fmla="*/ 0 h 1535385"/>
                <a:gd name="connsiteX1" fmla="*/ 449705 w 642938"/>
                <a:gd name="connsiteY1" fmla="*/ 0 h 1535385"/>
                <a:gd name="connsiteX2" fmla="*/ 552450 w 642938"/>
                <a:gd name="connsiteY2" fmla="*/ 102745 h 1535385"/>
                <a:gd name="connsiteX3" fmla="*/ 552450 w 642938"/>
                <a:gd name="connsiteY3" fmla="*/ 389756 h 1535385"/>
                <a:gd name="connsiteX4" fmla="*/ 550958 w 642938"/>
                <a:gd name="connsiteY4" fmla="*/ 397148 h 1535385"/>
                <a:gd name="connsiteX5" fmla="*/ 642938 w 642938"/>
                <a:gd name="connsiteY5" fmla="*/ 397148 h 1535385"/>
                <a:gd name="connsiteX6" fmla="*/ 642938 w 642938"/>
                <a:gd name="connsiteY6" fmla="*/ 1213916 h 1535385"/>
                <a:gd name="connsiteX7" fmla="*/ 321469 w 642938"/>
                <a:gd name="connsiteY7" fmla="*/ 1535385 h 1535385"/>
                <a:gd name="connsiteX8" fmla="*/ 0 w 642938"/>
                <a:gd name="connsiteY8" fmla="*/ 1213916 h 1535385"/>
                <a:gd name="connsiteX9" fmla="*/ 0 w 642938"/>
                <a:gd name="connsiteY9" fmla="*/ 397148 h 1535385"/>
                <a:gd name="connsiteX10" fmla="*/ 91980 w 642938"/>
                <a:gd name="connsiteY10" fmla="*/ 397148 h 1535385"/>
                <a:gd name="connsiteX11" fmla="*/ 90488 w 642938"/>
                <a:gd name="connsiteY11" fmla="*/ 389756 h 1535385"/>
                <a:gd name="connsiteX12" fmla="*/ 90488 w 642938"/>
                <a:gd name="connsiteY12" fmla="*/ 102745 h 1535385"/>
                <a:gd name="connsiteX13" fmla="*/ 193233 w 642938"/>
                <a:gd name="connsiteY13" fmla="*/ 0 h 153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8" h="1535385">
                  <a:moveTo>
                    <a:pt x="193233" y="0"/>
                  </a:moveTo>
                  <a:lnTo>
                    <a:pt x="449705" y="0"/>
                  </a:lnTo>
                  <a:cubicBezTo>
                    <a:pt x="506449" y="0"/>
                    <a:pt x="552450" y="46001"/>
                    <a:pt x="552450" y="102745"/>
                  </a:cubicBezTo>
                  <a:lnTo>
                    <a:pt x="552450" y="389756"/>
                  </a:lnTo>
                  <a:lnTo>
                    <a:pt x="550958" y="397148"/>
                  </a:lnTo>
                  <a:lnTo>
                    <a:pt x="642938" y="397148"/>
                  </a:lnTo>
                  <a:lnTo>
                    <a:pt x="642938" y="1213916"/>
                  </a:lnTo>
                  <a:cubicBezTo>
                    <a:pt x="642938" y="1391458"/>
                    <a:pt x="499011" y="1535385"/>
                    <a:pt x="321469" y="1535385"/>
                  </a:cubicBezTo>
                  <a:cubicBezTo>
                    <a:pt x="143927" y="1535385"/>
                    <a:pt x="0" y="1391458"/>
                    <a:pt x="0" y="1213916"/>
                  </a:cubicBezTo>
                  <a:lnTo>
                    <a:pt x="0" y="397148"/>
                  </a:lnTo>
                  <a:lnTo>
                    <a:pt x="91980" y="397148"/>
                  </a:lnTo>
                  <a:lnTo>
                    <a:pt x="90488" y="389756"/>
                  </a:lnTo>
                  <a:lnTo>
                    <a:pt x="90488" y="102745"/>
                  </a:lnTo>
                  <a:cubicBezTo>
                    <a:pt x="90488" y="46001"/>
                    <a:pt x="136489" y="0"/>
                    <a:pt x="193233" y="0"/>
                  </a:cubicBezTo>
                  <a:close/>
                </a:path>
              </a:pathLst>
            </a:cu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" name="四角形: 上の 2 つの角を丸める 74">
              <a:extLst>
                <a:ext uri="{FF2B5EF4-FFF2-40B4-BE49-F238E27FC236}">
                  <a16:creationId xmlns:a16="http://schemas.microsoft.com/office/drawing/2014/main" id="{50E31D1D-233E-4AE5-A4A4-50A88DABE642}"/>
                </a:ext>
              </a:extLst>
            </p:cNvPr>
            <p:cNvSpPr/>
            <p:nvPr/>
          </p:nvSpPr>
          <p:spPr>
            <a:xfrm>
              <a:off x="1685925" y="3429000"/>
              <a:ext cx="3467100" cy="581025"/>
            </a:xfrm>
            <a:prstGeom prst="round2SameRect">
              <a:avLst>
                <a:gd name="adj1" fmla="val 46103"/>
                <a:gd name="adj2" fmla="val 50000"/>
              </a:avLst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6" name="フリーフォーム: 図形 75">
              <a:extLst>
                <a:ext uri="{FF2B5EF4-FFF2-40B4-BE49-F238E27FC236}">
                  <a16:creationId xmlns:a16="http://schemas.microsoft.com/office/drawing/2014/main" id="{98D7CA2F-5A65-40C5-AD8E-4A95B7BEEFDD}"/>
                </a:ext>
              </a:extLst>
            </p:cNvPr>
            <p:cNvSpPr/>
            <p:nvPr/>
          </p:nvSpPr>
          <p:spPr>
            <a:xfrm rot="5400000" flipH="1">
              <a:off x="3321781" y="2821322"/>
              <a:ext cx="200026" cy="614488"/>
            </a:xfrm>
            <a:custGeom>
              <a:avLst/>
              <a:gdLst>
                <a:gd name="connsiteX0" fmla="*/ 190501 w 200026"/>
                <a:gd name="connsiteY0" fmla="*/ 562100 h 614488"/>
                <a:gd name="connsiteX1" fmla="*/ 96155 w 200026"/>
                <a:gd name="connsiteY1" fmla="*/ 307244 h 614488"/>
                <a:gd name="connsiteX2" fmla="*/ 190501 w 200026"/>
                <a:gd name="connsiteY2" fmla="*/ 52388 h 614488"/>
                <a:gd name="connsiteX3" fmla="*/ 66675 w 200026"/>
                <a:gd name="connsiteY3" fmla="*/ 307244 h 614488"/>
                <a:gd name="connsiteX4" fmla="*/ 190501 w 200026"/>
                <a:gd name="connsiteY4" fmla="*/ 562100 h 614488"/>
                <a:gd name="connsiteX5" fmla="*/ 190502 w 200026"/>
                <a:gd name="connsiteY5" fmla="*/ 614488 h 614488"/>
                <a:gd name="connsiteX6" fmla="*/ 32338 w 200026"/>
                <a:gd name="connsiteY6" fmla="*/ 307244 h 614488"/>
                <a:gd name="connsiteX7" fmla="*/ 190502 w 200026"/>
                <a:gd name="connsiteY7" fmla="*/ 0 h 614488"/>
                <a:gd name="connsiteX8" fmla="*/ 0 w 200026"/>
                <a:gd name="connsiteY8" fmla="*/ 307244 h 614488"/>
                <a:gd name="connsiteX9" fmla="*/ 190502 w 200026"/>
                <a:gd name="connsiteY9" fmla="*/ 614488 h 614488"/>
                <a:gd name="connsiteX10" fmla="*/ 200026 w 200026"/>
                <a:gd name="connsiteY10" fmla="*/ 514475 h 614488"/>
                <a:gd name="connsiteX11" fmla="*/ 160707 w 200026"/>
                <a:gd name="connsiteY11" fmla="*/ 307244 h 614488"/>
                <a:gd name="connsiteX12" fmla="*/ 200026 w 200026"/>
                <a:gd name="connsiteY12" fmla="*/ 100013 h 614488"/>
                <a:gd name="connsiteX13" fmla="*/ 128588 w 200026"/>
                <a:gd name="connsiteY13" fmla="*/ 307244 h 614488"/>
                <a:gd name="connsiteX14" fmla="*/ 200026 w 200026"/>
                <a:gd name="connsiteY14" fmla="*/ 514475 h 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026" h="614488">
                  <a:moveTo>
                    <a:pt x="190501" y="562100"/>
                  </a:moveTo>
                  <a:cubicBezTo>
                    <a:pt x="134771" y="530526"/>
                    <a:pt x="96155" y="426214"/>
                    <a:pt x="96155" y="307244"/>
                  </a:cubicBezTo>
                  <a:cubicBezTo>
                    <a:pt x="96155" y="188274"/>
                    <a:pt x="134770" y="83962"/>
                    <a:pt x="190501" y="52388"/>
                  </a:cubicBezTo>
                  <a:cubicBezTo>
                    <a:pt x="122114" y="52388"/>
                    <a:pt x="66675" y="166491"/>
                    <a:pt x="66675" y="307244"/>
                  </a:cubicBezTo>
                  <a:cubicBezTo>
                    <a:pt x="66675" y="447997"/>
                    <a:pt x="122114" y="562100"/>
                    <a:pt x="190501" y="562100"/>
                  </a:cubicBezTo>
                  <a:close/>
                  <a:moveTo>
                    <a:pt x="190502" y="614488"/>
                  </a:moveTo>
                  <a:cubicBezTo>
                    <a:pt x="98802" y="586817"/>
                    <a:pt x="32338" y="457705"/>
                    <a:pt x="32338" y="307244"/>
                  </a:cubicBezTo>
                  <a:cubicBezTo>
                    <a:pt x="32338" y="156783"/>
                    <a:pt x="98802" y="27672"/>
                    <a:pt x="190502" y="0"/>
                  </a:cubicBezTo>
                  <a:cubicBezTo>
                    <a:pt x="85291" y="0"/>
                    <a:pt x="0" y="137558"/>
                    <a:pt x="0" y="307244"/>
                  </a:cubicBezTo>
                  <a:cubicBezTo>
                    <a:pt x="0" y="476930"/>
                    <a:pt x="85291" y="614488"/>
                    <a:pt x="190502" y="614488"/>
                  </a:cubicBezTo>
                  <a:close/>
                  <a:moveTo>
                    <a:pt x="200026" y="514475"/>
                  </a:moveTo>
                  <a:cubicBezTo>
                    <a:pt x="175545" y="469505"/>
                    <a:pt x="160707" y="391302"/>
                    <a:pt x="160707" y="307244"/>
                  </a:cubicBezTo>
                  <a:cubicBezTo>
                    <a:pt x="160707" y="223186"/>
                    <a:pt x="175545" y="144983"/>
                    <a:pt x="200026" y="100013"/>
                  </a:cubicBezTo>
                  <a:cubicBezTo>
                    <a:pt x="160572" y="100013"/>
                    <a:pt x="128588" y="192793"/>
                    <a:pt x="128588" y="307244"/>
                  </a:cubicBezTo>
                  <a:cubicBezTo>
                    <a:pt x="128588" y="421695"/>
                    <a:pt x="160572" y="514475"/>
                    <a:pt x="200026" y="514475"/>
                  </a:cubicBezTo>
                  <a:close/>
                </a:path>
              </a:pathLst>
            </a:custGeom>
            <a:solidFill>
              <a:sysClr val="windowText" lastClr="000000">
                <a:alpha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7" name="月 76">
              <a:extLst>
                <a:ext uri="{FF2B5EF4-FFF2-40B4-BE49-F238E27FC236}">
                  <a16:creationId xmlns:a16="http://schemas.microsoft.com/office/drawing/2014/main" id="{CAB72759-4CAD-49E3-A81A-AD32D5441B4D}"/>
                </a:ext>
              </a:extLst>
            </p:cNvPr>
            <p:cNvSpPr/>
            <p:nvPr/>
          </p:nvSpPr>
          <p:spPr>
            <a:xfrm rot="3982713" flipH="1">
              <a:off x="3257328" y="2552964"/>
              <a:ext cx="45719" cy="323975"/>
            </a:xfrm>
            <a:prstGeom prst="moon">
              <a:avLst>
                <a:gd name="adj" fmla="val 44960"/>
              </a:avLst>
            </a:prstGeom>
            <a:solidFill>
              <a:sysClr val="windowText" lastClr="000000">
                <a:alpha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8" name="月 77">
              <a:extLst>
                <a:ext uri="{FF2B5EF4-FFF2-40B4-BE49-F238E27FC236}">
                  <a16:creationId xmlns:a16="http://schemas.microsoft.com/office/drawing/2014/main" id="{37F74DC0-41F1-42CE-939C-B31619AD5231}"/>
                </a:ext>
              </a:extLst>
            </p:cNvPr>
            <p:cNvSpPr/>
            <p:nvPr/>
          </p:nvSpPr>
          <p:spPr>
            <a:xfrm rot="17617287">
              <a:off x="3545457" y="2552964"/>
              <a:ext cx="45719" cy="323975"/>
            </a:xfrm>
            <a:prstGeom prst="moon">
              <a:avLst>
                <a:gd name="adj" fmla="val 44960"/>
              </a:avLst>
            </a:prstGeom>
            <a:solidFill>
              <a:sysClr val="windowText" lastClr="000000">
                <a:alpha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9" name="四角形: 上の 2 つの角を丸める 78">
              <a:extLst>
                <a:ext uri="{FF2B5EF4-FFF2-40B4-BE49-F238E27FC236}">
                  <a16:creationId xmlns:a16="http://schemas.microsoft.com/office/drawing/2014/main" id="{127AD260-A132-4A91-9687-85607B20A0FC}"/>
                </a:ext>
              </a:extLst>
            </p:cNvPr>
            <p:cNvSpPr/>
            <p:nvPr/>
          </p:nvSpPr>
          <p:spPr>
            <a:xfrm>
              <a:off x="1490663" y="4010025"/>
              <a:ext cx="3838575" cy="87061"/>
            </a:xfrm>
            <a:prstGeom prst="round2SameRect">
              <a:avLst/>
            </a:prstGeom>
            <a:gradFill flip="none" rotWithShape="1">
              <a:gsLst>
                <a:gs pos="100000">
                  <a:sysClr val="windowText" lastClr="000000">
                    <a:lumMod val="65000"/>
                    <a:lumOff val="35000"/>
                  </a:sysClr>
                </a:gs>
                <a:gs pos="0">
                  <a:sysClr val="windowText" lastClr="000000">
                    <a:lumMod val="65000"/>
                    <a:lumOff val="35000"/>
                  </a:sysClr>
                </a:gs>
                <a:gs pos="50000">
                  <a:sysClr val="window" lastClr="FFFFFF">
                    <a:lumMod val="50000"/>
                  </a:sysClr>
                </a:gs>
              </a:gsLst>
              <a:lin ang="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0" name="四角形: 上の 2 つの角を丸める 79">
              <a:extLst>
                <a:ext uri="{FF2B5EF4-FFF2-40B4-BE49-F238E27FC236}">
                  <a16:creationId xmlns:a16="http://schemas.microsoft.com/office/drawing/2014/main" id="{0F24F51F-10EE-4249-BA2B-CFDB04665418}"/>
                </a:ext>
              </a:extLst>
            </p:cNvPr>
            <p:cNvSpPr/>
            <p:nvPr/>
          </p:nvSpPr>
          <p:spPr>
            <a:xfrm>
              <a:off x="1390651" y="4081236"/>
              <a:ext cx="4038600" cy="170116"/>
            </a:xfrm>
            <a:prstGeom prst="round2SameRect">
              <a:avLst/>
            </a:prstGeom>
            <a:gradFill flip="none" rotWithShape="1">
              <a:gsLst>
                <a:gs pos="100000">
                  <a:sysClr val="windowText" lastClr="000000">
                    <a:lumMod val="65000"/>
                    <a:lumOff val="35000"/>
                  </a:sysClr>
                </a:gs>
                <a:gs pos="0">
                  <a:sysClr val="windowText" lastClr="000000">
                    <a:lumMod val="65000"/>
                    <a:lumOff val="35000"/>
                  </a:sysClr>
                </a:gs>
                <a:gs pos="50000">
                  <a:sysClr val="window" lastClr="FFFFFF">
                    <a:lumMod val="50000"/>
                  </a:sysClr>
                </a:gs>
              </a:gsLst>
              <a:lin ang="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AD813587-1E2C-4DE7-A98C-80E7A32244B2}"/>
                </a:ext>
              </a:extLst>
            </p:cNvPr>
            <p:cNvSpPr/>
            <p:nvPr/>
          </p:nvSpPr>
          <p:spPr>
            <a:xfrm rot="21094582">
              <a:off x="2716429" y="2174979"/>
              <a:ext cx="224466" cy="967082"/>
            </a:xfrm>
            <a:custGeom>
              <a:avLst/>
              <a:gdLst>
                <a:gd name="connsiteX0" fmla="*/ 224466 w 224466"/>
                <a:gd name="connsiteY0" fmla="*/ 967079 h 967082"/>
                <a:gd name="connsiteX1" fmla="*/ 224466 w 224466"/>
                <a:gd name="connsiteY1" fmla="*/ 967080 h 967082"/>
                <a:gd name="connsiteX2" fmla="*/ 224466 w 224466"/>
                <a:gd name="connsiteY2" fmla="*/ 967082 h 967082"/>
                <a:gd name="connsiteX3" fmla="*/ 146814 w 224466"/>
                <a:gd name="connsiteY3" fmla="*/ 873734 h 967082"/>
                <a:gd name="connsiteX4" fmla="*/ 146815 w 224466"/>
                <a:gd name="connsiteY4" fmla="*/ 873735 h 967082"/>
                <a:gd name="connsiteX5" fmla="*/ 146815 w 224466"/>
                <a:gd name="connsiteY5" fmla="*/ 873737 h 967082"/>
                <a:gd name="connsiteX6" fmla="*/ 224466 w 224466"/>
                <a:gd name="connsiteY6" fmla="*/ 182616 h 967082"/>
                <a:gd name="connsiteX7" fmla="*/ 193459 w 224466"/>
                <a:gd name="connsiteY7" fmla="*/ 574849 h 967082"/>
                <a:gd name="connsiteX8" fmla="*/ 201643 w 224466"/>
                <a:gd name="connsiteY8" fmla="*/ 794114 h 967082"/>
                <a:gd name="connsiteX9" fmla="*/ 224466 w 224466"/>
                <a:gd name="connsiteY9" fmla="*/ 967079 h 967082"/>
                <a:gd name="connsiteX10" fmla="*/ 200327 w 224466"/>
                <a:gd name="connsiteY10" fmla="*/ 936257 h 967082"/>
                <a:gd name="connsiteX11" fmla="*/ 162452 w 224466"/>
                <a:gd name="connsiteY11" fmla="*/ 574848 h 967082"/>
                <a:gd name="connsiteX12" fmla="*/ 224466 w 224466"/>
                <a:gd name="connsiteY12" fmla="*/ 182616 h 967082"/>
                <a:gd name="connsiteX13" fmla="*/ 146815 w 224466"/>
                <a:gd name="connsiteY13" fmla="*/ 89271 h 967082"/>
                <a:gd name="connsiteX14" fmla="*/ 115808 w 224466"/>
                <a:gd name="connsiteY14" fmla="*/ 481504 h 967082"/>
                <a:gd name="connsiteX15" fmla="*/ 123991 w 224466"/>
                <a:gd name="connsiteY15" fmla="*/ 700769 h 967082"/>
                <a:gd name="connsiteX16" fmla="*/ 146814 w 224466"/>
                <a:gd name="connsiteY16" fmla="*/ 873734 h 967082"/>
                <a:gd name="connsiteX17" fmla="*/ 122676 w 224466"/>
                <a:gd name="connsiteY17" fmla="*/ 842911 h 967082"/>
                <a:gd name="connsiteX18" fmla="*/ 84801 w 224466"/>
                <a:gd name="connsiteY18" fmla="*/ 481503 h 967082"/>
                <a:gd name="connsiteX19" fmla="*/ 146815 w 224466"/>
                <a:gd name="connsiteY19" fmla="*/ 89271 h 967082"/>
                <a:gd name="connsiteX20" fmla="*/ 79026 w 224466"/>
                <a:gd name="connsiteY20" fmla="*/ 0 h 967082"/>
                <a:gd name="connsiteX21" fmla="*/ 39513 w 224466"/>
                <a:gd name="connsiteY21" fmla="*/ 430589 h 967082"/>
                <a:gd name="connsiteX22" fmla="*/ 79026 w 224466"/>
                <a:gd name="connsiteY22" fmla="*/ 861178 h 967082"/>
                <a:gd name="connsiteX23" fmla="*/ 0 w 224466"/>
                <a:gd name="connsiteY23" fmla="*/ 430589 h 967082"/>
                <a:gd name="connsiteX24" fmla="*/ 79026 w 224466"/>
                <a:gd name="connsiteY24" fmla="*/ 0 h 96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4466" h="967082">
                  <a:moveTo>
                    <a:pt x="224466" y="967079"/>
                  </a:moveTo>
                  <a:lnTo>
                    <a:pt x="224466" y="967080"/>
                  </a:lnTo>
                  <a:lnTo>
                    <a:pt x="224466" y="967082"/>
                  </a:lnTo>
                  <a:close/>
                  <a:moveTo>
                    <a:pt x="146814" y="873734"/>
                  </a:moveTo>
                  <a:lnTo>
                    <a:pt x="146815" y="873735"/>
                  </a:lnTo>
                  <a:lnTo>
                    <a:pt x="146815" y="873737"/>
                  </a:lnTo>
                  <a:close/>
                  <a:moveTo>
                    <a:pt x="224466" y="182616"/>
                  </a:moveTo>
                  <a:cubicBezTo>
                    <a:pt x="204946" y="275209"/>
                    <a:pt x="193459" y="420526"/>
                    <a:pt x="193459" y="574849"/>
                  </a:cubicBezTo>
                  <a:cubicBezTo>
                    <a:pt x="193459" y="652010"/>
                    <a:pt x="196331" y="726921"/>
                    <a:pt x="201643" y="794114"/>
                  </a:cubicBezTo>
                  <a:lnTo>
                    <a:pt x="224466" y="967079"/>
                  </a:lnTo>
                  <a:lnTo>
                    <a:pt x="200327" y="936257"/>
                  </a:lnTo>
                  <a:cubicBezTo>
                    <a:pt x="178070" y="876712"/>
                    <a:pt x="162452" y="737316"/>
                    <a:pt x="162452" y="574848"/>
                  </a:cubicBezTo>
                  <a:cubicBezTo>
                    <a:pt x="162452" y="358224"/>
                    <a:pt x="190217" y="182616"/>
                    <a:pt x="224466" y="182616"/>
                  </a:cubicBezTo>
                  <a:close/>
                  <a:moveTo>
                    <a:pt x="146815" y="89271"/>
                  </a:moveTo>
                  <a:cubicBezTo>
                    <a:pt x="127295" y="181864"/>
                    <a:pt x="115808" y="327181"/>
                    <a:pt x="115808" y="481504"/>
                  </a:cubicBezTo>
                  <a:cubicBezTo>
                    <a:pt x="115808" y="558665"/>
                    <a:pt x="118680" y="633575"/>
                    <a:pt x="123991" y="700769"/>
                  </a:cubicBezTo>
                  <a:lnTo>
                    <a:pt x="146814" y="873734"/>
                  </a:lnTo>
                  <a:lnTo>
                    <a:pt x="122676" y="842911"/>
                  </a:lnTo>
                  <a:cubicBezTo>
                    <a:pt x="100418" y="783367"/>
                    <a:pt x="84801" y="643971"/>
                    <a:pt x="84801" y="481503"/>
                  </a:cubicBezTo>
                  <a:cubicBezTo>
                    <a:pt x="84801" y="264879"/>
                    <a:pt x="112566" y="89271"/>
                    <a:pt x="146815" y="89271"/>
                  </a:cubicBezTo>
                  <a:close/>
                  <a:moveTo>
                    <a:pt x="79026" y="0"/>
                  </a:moveTo>
                  <a:cubicBezTo>
                    <a:pt x="54152" y="101648"/>
                    <a:pt x="39513" y="261175"/>
                    <a:pt x="39513" y="430589"/>
                  </a:cubicBezTo>
                  <a:cubicBezTo>
                    <a:pt x="39513" y="600003"/>
                    <a:pt x="54152" y="759530"/>
                    <a:pt x="79026" y="861178"/>
                  </a:cubicBezTo>
                  <a:cubicBezTo>
                    <a:pt x="35381" y="861178"/>
                    <a:pt x="0" y="668397"/>
                    <a:pt x="0" y="430589"/>
                  </a:cubicBezTo>
                  <a:cubicBezTo>
                    <a:pt x="0" y="192781"/>
                    <a:pt x="35381" y="0"/>
                    <a:pt x="79026" y="0"/>
                  </a:cubicBezTo>
                  <a:close/>
                </a:path>
              </a:pathLst>
            </a:custGeom>
            <a:solidFill>
              <a:sysClr val="windowText" lastClr="000000">
                <a:alpha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84F31073-CFE2-43DE-ADF8-601D0E92391E}"/>
                </a:ext>
              </a:extLst>
            </p:cNvPr>
            <p:cNvSpPr/>
            <p:nvPr/>
          </p:nvSpPr>
          <p:spPr>
            <a:xfrm rot="505418" flipH="1">
              <a:off x="3916841" y="2174980"/>
              <a:ext cx="224466" cy="967082"/>
            </a:xfrm>
            <a:custGeom>
              <a:avLst/>
              <a:gdLst>
                <a:gd name="connsiteX0" fmla="*/ 224466 w 224466"/>
                <a:gd name="connsiteY0" fmla="*/ 967079 h 967082"/>
                <a:gd name="connsiteX1" fmla="*/ 224466 w 224466"/>
                <a:gd name="connsiteY1" fmla="*/ 967080 h 967082"/>
                <a:gd name="connsiteX2" fmla="*/ 224466 w 224466"/>
                <a:gd name="connsiteY2" fmla="*/ 967082 h 967082"/>
                <a:gd name="connsiteX3" fmla="*/ 146814 w 224466"/>
                <a:gd name="connsiteY3" fmla="*/ 873734 h 967082"/>
                <a:gd name="connsiteX4" fmla="*/ 146815 w 224466"/>
                <a:gd name="connsiteY4" fmla="*/ 873735 h 967082"/>
                <a:gd name="connsiteX5" fmla="*/ 146815 w 224466"/>
                <a:gd name="connsiteY5" fmla="*/ 873737 h 967082"/>
                <a:gd name="connsiteX6" fmla="*/ 224466 w 224466"/>
                <a:gd name="connsiteY6" fmla="*/ 182616 h 967082"/>
                <a:gd name="connsiteX7" fmla="*/ 193459 w 224466"/>
                <a:gd name="connsiteY7" fmla="*/ 574849 h 967082"/>
                <a:gd name="connsiteX8" fmla="*/ 201643 w 224466"/>
                <a:gd name="connsiteY8" fmla="*/ 794114 h 967082"/>
                <a:gd name="connsiteX9" fmla="*/ 224466 w 224466"/>
                <a:gd name="connsiteY9" fmla="*/ 967079 h 967082"/>
                <a:gd name="connsiteX10" fmla="*/ 200327 w 224466"/>
                <a:gd name="connsiteY10" fmla="*/ 936257 h 967082"/>
                <a:gd name="connsiteX11" fmla="*/ 162452 w 224466"/>
                <a:gd name="connsiteY11" fmla="*/ 574848 h 967082"/>
                <a:gd name="connsiteX12" fmla="*/ 224466 w 224466"/>
                <a:gd name="connsiteY12" fmla="*/ 182616 h 967082"/>
                <a:gd name="connsiteX13" fmla="*/ 146815 w 224466"/>
                <a:gd name="connsiteY13" fmla="*/ 89271 h 967082"/>
                <a:gd name="connsiteX14" fmla="*/ 115808 w 224466"/>
                <a:gd name="connsiteY14" fmla="*/ 481504 h 967082"/>
                <a:gd name="connsiteX15" fmla="*/ 123991 w 224466"/>
                <a:gd name="connsiteY15" fmla="*/ 700769 h 967082"/>
                <a:gd name="connsiteX16" fmla="*/ 146814 w 224466"/>
                <a:gd name="connsiteY16" fmla="*/ 873734 h 967082"/>
                <a:gd name="connsiteX17" fmla="*/ 122676 w 224466"/>
                <a:gd name="connsiteY17" fmla="*/ 842911 h 967082"/>
                <a:gd name="connsiteX18" fmla="*/ 84801 w 224466"/>
                <a:gd name="connsiteY18" fmla="*/ 481503 h 967082"/>
                <a:gd name="connsiteX19" fmla="*/ 146815 w 224466"/>
                <a:gd name="connsiteY19" fmla="*/ 89271 h 967082"/>
                <a:gd name="connsiteX20" fmla="*/ 79026 w 224466"/>
                <a:gd name="connsiteY20" fmla="*/ 0 h 967082"/>
                <a:gd name="connsiteX21" fmla="*/ 39513 w 224466"/>
                <a:gd name="connsiteY21" fmla="*/ 430589 h 967082"/>
                <a:gd name="connsiteX22" fmla="*/ 79026 w 224466"/>
                <a:gd name="connsiteY22" fmla="*/ 861178 h 967082"/>
                <a:gd name="connsiteX23" fmla="*/ 0 w 224466"/>
                <a:gd name="connsiteY23" fmla="*/ 430589 h 967082"/>
                <a:gd name="connsiteX24" fmla="*/ 79026 w 224466"/>
                <a:gd name="connsiteY24" fmla="*/ 0 h 96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4466" h="967082">
                  <a:moveTo>
                    <a:pt x="224466" y="967079"/>
                  </a:moveTo>
                  <a:lnTo>
                    <a:pt x="224466" y="967080"/>
                  </a:lnTo>
                  <a:lnTo>
                    <a:pt x="224466" y="967082"/>
                  </a:lnTo>
                  <a:close/>
                  <a:moveTo>
                    <a:pt x="146814" y="873734"/>
                  </a:moveTo>
                  <a:lnTo>
                    <a:pt x="146815" y="873735"/>
                  </a:lnTo>
                  <a:lnTo>
                    <a:pt x="146815" y="873737"/>
                  </a:lnTo>
                  <a:close/>
                  <a:moveTo>
                    <a:pt x="224466" y="182616"/>
                  </a:moveTo>
                  <a:cubicBezTo>
                    <a:pt x="204946" y="275209"/>
                    <a:pt x="193459" y="420526"/>
                    <a:pt x="193459" y="574849"/>
                  </a:cubicBezTo>
                  <a:cubicBezTo>
                    <a:pt x="193459" y="652010"/>
                    <a:pt x="196331" y="726921"/>
                    <a:pt x="201643" y="794114"/>
                  </a:cubicBezTo>
                  <a:lnTo>
                    <a:pt x="224466" y="967079"/>
                  </a:lnTo>
                  <a:lnTo>
                    <a:pt x="200327" y="936257"/>
                  </a:lnTo>
                  <a:cubicBezTo>
                    <a:pt x="178070" y="876712"/>
                    <a:pt x="162452" y="737316"/>
                    <a:pt x="162452" y="574848"/>
                  </a:cubicBezTo>
                  <a:cubicBezTo>
                    <a:pt x="162452" y="358224"/>
                    <a:pt x="190217" y="182616"/>
                    <a:pt x="224466" y="182616"/>
                  </a:cubicBezTo>
                  <a:close/>
                  <a:moveTo>
                    <a:pt x="146815" y="89271"/>
                  </a:moveTo>
                  <a:cubicBezTo>
                    <a:pt x="127295" y="181864"/>
                    <a:pt x="115808" y="327181"/>
                    <a:pt x="115808" y="481504"/>
                  </a:cubicBezTo>
                  <a:cubicBezTo>
                    <a:pt x="115808" y="558665"/>
                    <a:pt x="118680" y="633575"/>
                    <a:pt x="123991" y="700769"/>
                  </a:cubicBezTo>
                  <a:lnTo>
                    <a:pt x="146814" y="873734"/>
                  </a:lnTo>
                  <a:lnTo>
                    <a:pt x="122676" y="842911"/>
                  </a:lnTo>
                  <a:cubicBezTo>
                    <a:pt x="100418" y="783367"/>
                    <a:pt x="84801" y="643971"/>
                    <a:pt x="84801" y="481503"/>
                  </a:cubicBezTo>
                  <a:cubicBezTo>
                    <a:pt x="84801" y="264879"/>
                    <a:pt x="112566" y="89271"/>
                    <a:pt x="146815" y="89271"/>
                  </a:cubicBezTo>
                  <a:close/>
                  <a:moveTo>
                    <a:pt x="79026" y="0"/>
                  </a:moveTo>
                  <a:cubicBezTo>
                    <a:pt x="54152" y="101648"/>
                    <a:pt x="39513" y="261175"/>
                    <a:pt x="39513" y="430589"/>
                  </a:cubicBezTo>
                  <a:cubicBezTo>
                    <a:pt x="39513" y="600003"/>
                    <a:pt x="54152" y="759530"/>
                    <a:pt x="79026" y="861178"/>
                  </a:cubicBezTo>
                  <a:cubicBezTo>
                    <a:pt x="35381" y="861178"/>
                    <a:pt x="0" y="668397"/>
                    <a:pt x="0" y="430589"/>
                  </a:cubicBezTo>
                  <a:cubicBezTo>
                    <a:pt x="0" y="192781"/>
                    <a:pt x="35381" y="0"/>
                    <a:pt x="79026" y="0"/>
                  </a:cubicBezTo>
                  <a:close/>
                </a:path>
              </a:pathLst>
            </a:custGeom>
            <a:solidFill>
              <a:sysClr val="windowText" lastClr="000000">
                <a:alpha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3" name="グループ化 82">
              <a:extLst>
                <a:ext uri="{FF2B5EF4-FFF2-40B4-BE49-F238E27FC236}">
                  <a16:creationId xmlns:a16="http://schemas.microsoft.com/office/drawing/2014/main" id="{DBAA5161-313D-49FE-883A-7069B70474D2}"/>
                </a:ext>
              </a:extLst>
            </p:cNvPr>
            <p:cNvGrpSpPr/>
            <p:nvPr/>
          </p:nvGrpSpPr>
          <p:grpSpPr>
            <a:xfrm>
              <a:off x="2374901" y="2175842"/>
              <a:ext cx="2089149" cy="1290808"/>
              <a:chOff x="6273801" y="2175842"/>
              <a:chExt cx="2089149" cy="1290808"/>
            </a:xfr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</p:grpSpPr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4CF9D5E3-9F85-4719-8D10-458FB4418906}"/>
                  </a:ext>
                </a:extLst>
              </p:cNvPr>
              <p:cNvSpPr/>
              <p:nvPr/>
            </p:nvSpPr>
            <p:spPr>
              <a:xfrm>
                <a:off x="6273801" y="2175842"/>
                <a:ext cx="772375" cy="1257522"/>
              </a:xfrm>
              <a:custGeom>
                <a:avLst/>
                <a:gdLst>
                  <a:gd name="connsiteX0" fmla="*/ 153987 w 772375"/>
                  <a:gd name="connsiteY0" fmla="*/ 0 h 1257522"/>
                  <a:gd name="connsiteX1" fmla="*/ 153987 w 772375"/>
                  <a:gd name="connsiteY1" fmla="*/ 261361 h 1257522"/>
                  <a:gd name="connsiteX2" fmla="*/ 710031 w 772375"/>
                  <a:gd name="connsiteY2" fmla="*/ 1017157 h 1257522"/>
                  <a:gd name="connsiteX3" fmla="*/ 772375 w 772375"/>
                  <a:gd name="connsiteY3" fmla="*/ 1033188 h 1257522"/>
                  <a:gd name="connsiteX4" fmla="*/ 613485 w 772375"/>
                  <a:gd name="connsiteY4" fmla="*/ 1257522 h 1257522"/>
                  <a:gd name="connsiteX5" fmla="*/ 404024 w 772375"/>
                  <a:gd name="connsiteY5" fmla="*/ 1257522 h 1257522"/>
                  <a:gd name="connsiteX6" fmla="*/ 20049 w 772375"/>
                  <a:gd name="connsiteY6" fmla="*/ 1003006 h 1257522"/>
                  <a:gd name="connsiteX7" fmla="*/ 0 w 772375"/>
                  <a:gd name="connsiteY7" fmla="*/ 938421 h 1257522"/>
                  <a:gd name="connsiteX8" fmla="*/ 0 w 772375"/>
                  <a:gd name="connsiteY8" fmla="*/ 448209 h 1257522"/>
                  <a:gd name="connsiteX9" fmla="*/ 126870 w 772375"/>
                  <a:gd name="connsiteY9" fmla="*/ 32867 h 1257522"/>
                  <a:gd name="connsiteX10" fmla="*/ 153987 w 772375"/>
                  <a:gd name="connsiteY10" fmla="*/ 0 h 1257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2375" h="1257522">
                    <a:moveTo>
                      <a:pt x="153987" y="0"/>
                    </a:moveTo>
                    <a:lnTo>
                      <a:pt x="153987" y="261361"/>
                    </a:lnTo>
                    <a:cubicBezTo>
                      <a:pt x="153987" y="616476"/>
                      <a:pt x="387888" y="916960"/>
                      <a:pt x="710031" y="1017157"/>
                    </a:cubicBezTo>
                    <a:lnTo>
                      <a:pt x="772375" y="1033188"/>
                    </a:lnTo>
                    <a:lnTo>
                      <a:pt x="613485" y="1257522"/>
                    </a:lnTo>
                    <a:lnTo>
                      <a:pt x="404024" y="1257522"/>
                    </a:lnTo>
                    <a:cubicBezTo>
                      <a:pt x="231412" y="1257522"/>
                      <a:pt x="83311" y="1152574"/>
                      <a:pt x="20049" y="1003006"/>
                    </a:cubicBezTo>
                    <a:lnTo>
                      <a:pt x="0" y="938421"/>
                    </a:lnTo>
                    <a:lnTo>
                      <a:pt x="0" y="448209"/>
                    </a:lnTo>
                    <a:cubicBezTo>
                      <a:pt x="0" y="294357"/>
                      <a:pt x="46771" y="151429"/>
                      <a:pt x="126870" y="32867"/>
                    </a:cubicBezTo>
                    <a:lnTo>
                      <a:pt x="153987" y="0"/>
                    </a:ln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B31EF103-9E4D-4AFA-93DC-0B88CF569422}"/>
                  </a:ext>
                </a:extLst>
              </p:cNvPr>
              <p:cNvSpPr/>
              <p:nvPr/>
            </p:nvSpPr>
            <p:spPr>
              <a:xfrm>
                <a:off x="7590576" y="2175842"/>
                <a:ext cx="772374" cy="1257522"/>
              </a:xfrm>
              <a:custGeom>
                <a:avLst/>
                <a:gdLst>
                  <a:gd name="connsiteX0" fmla="*/ 618387 w 772374"/>
                  <a:gd name="connsiteY0" fmla="*/ 0 h 1257522"/>
                  <a:gd name="connsiteX1" fmla="*/ 645505 w 772374"/>
                  <a:gd name="connsiteY1" fmla="*/ 32867 h 1257522"/>
                  <a:gd name="connsiteX2" fmla="*/ 772374 w 772374"/>
                  <a:gd name="connsiteY2" fmla="*/ 448209 h 1257522"/>
                  <a:gd name="connsiteX3" fmla="*/ 772374 w 772374"/>
                  <a:gd name="connsiteY3" fmla="*/ 938421 h 1257522"/>
                  <a:gd name="connsiteX4" fmla="*/ 752326 w 772374"/>
                  <a:gd name="connsiteY4" fmla="*/ 1003006 h 1257522"/>
                  <a:gd name="connsiteX5" fmla="*/ 368350 w 772374"/>
                  <a:gd name="connsiteY5" fmla="*/ 1257522 h 1257522"/>
                  <a:gd name="connsiteX6" fmla="*/ 158889 w 772374"/>
                  <a:gd name="connsiteY6" fmla="*/ 1257522 h 1257522"/>
                  <a:gd name="connsiteX7" fmla="*/ 0 w 772374"/>
                  <a:gd name="connsiteY7" fmla="*/ 1033188 h 1257522"/>
                  <a:gd name="connsiteX8" fmla="*/ 62343 w 772374"/>
                  <a:gd name="connsiteY8" fmla="*/ 1017157 h 1257522"/>
                  <a:gd name="connsiteX9" fmla="*/ 618387 w 772374"/>
                  <a:gd name="connsiteY9" fmla="*/ 261361 h 1257522"/>
                  <a:gd name="connsiteX10" fmla="*/ 618387 w 772374"/>
                  <a:gd name="connsiteY10" fmla="*/ 0 h 1257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2374" h="1257522">
                    <a:moveTo>
                      <a:pt x="618387" y="0"/>
                    </a:moveTo>
                    <a:lnTo>
                      <a:pt x="645505" y="32867"/>
                    </a:lnTo>
                    <a:cubicBezTo>
                      <a:pt x="725603" y="151429"/>
                      <a:pt x="772374" y="294357"/>
                      <a:pt x="772374" y="448209"/>
                    </a:cubicBezTo>
                    <a:lnTo>
                      <a:pt x="772374" y="938421"/>
                    </a:lnTo>
                    <a:lnTo>
                      <a:pt x="752326" y="1003006"/>
                    </a:lnTo>
                    <a:cubicBezTo>
                      <a:pt x="689064" y="1152574"/>
                      <a:pt x="540963" y="1257522"/>
                      <a:pt x="368350" y="1257522"/>
                    </a:cubicBezTo>
                    <a:lnTo>
                      <a:pt x="158889" y="1257522"/>
                    </a:lnTo>
                    <a:lnTo>
                      <a:pt x="0" y="1033188"/>
                    </a:lnTo>
                    <a:lnTo>
                      <a:pt x="62343" y="1017157"/>
                    </a:lnTo>
                    <a:cubicBezTo>
                      <a:pt x="384487" y="916960"/>
                      <a:pt x="618387" y="616476"/>
                      <a:pt x="618387" y="261361"/>
                    </a:cubicBezTo>
                    <a:lnTo>
                      <a:pt x="618387" y="0"/>
                    </a:ln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3" name="楕円 132">
                <a:extLst>
                  <a:ext uri="{FF2B5EF4-FFF2-40B4-BE49-F238E27FC236}">
                    <a16:creationId xmlns:a16="http://schemas.microsoft.com/office/drawing/2014/main" id="{AEC77CF9-0AA8-4B66-B197-6D8A1815C4A1}"/>
                  </a:ext>
                </a:extLst>
              </p:cNvPr>
              <p:cNvSpPr/>
              <p:nvPr/>
            </p:nvSpPr>
            <p:spPr>
              <a:xfrm rot="19329447">
                <a:off x="7618919" y="3184522"/>
                <a:ext cx="94090" cy="2821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4" name="楕円 133">
                <a:extLst>
                  <a:ext uri="{FF2B5EF4-FFF2-40B4-BE49-F238E27FC236}">
                    <a16:creationId xmlns:a16="http://schemas.microsoft.com/office/drawing/2014/main" id="{E0D68CC4-809D-4047-A4B9-CD4F599A495D}"/>
                  </a:ext>
                </a:extLst>
              </p:cNvPr>
              <p:cNvSpPr/>
              <p:nvPr/>
            </p:nvSpPr>
            <p:spPr>
              <a:xfrm rot="2270553" flipH="1">
                <a:off x="6923744" y="3184522"/>
                <a:ext cx="94090" cy="2821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5" name="グループ化 134">
                <a:extLst>
                  <a:ext uri="{FF2B5EF4-FFF2-40B4-BE49-F238E27FC236}">
                    <a16:creationId xmlns:a16="http://schemas.microsoft.com/office/drawing/2014/main" id="{EEED8117-72ED-47A6-9CC9-D4845D1B9E2C}"/>
                  </a:ext>
                </a:extLst>
              </p:cNvPr>
              <p:cNvGrpSpPr/>
              <p:nvPr/>
            </p:nvGrpSpPr>
            <p:grpSpPr>
              <a:xfrm>
                <a:off x="6947834" y="3183907"/>
                <a:ext cx="744500" cy="265698"/>
                <a:chOff x="6947834" y="3223569"/>
                <a:chExt cx="744500" cy="204033"/>
              </a:xfrm>
              <a:grpFill/>
            </p:grpSpPr>
            <p:sp>
              <p:nvSpPr>
                <p:cNvPr id="136" name="フリーフォーム: 図形 135">
                  <a:extLst>
                    <a:ext uri="{FF2B5EF4-FFF2-40B4-BE49-F238E27FC236}">
                      <a16:creationId xmlns:a16="http://schemas.microsoft.com/office/drawing/2014/main" id="{EF1B0BAF-9D0F-42A6-85E9-2293801D719C}"/>
                    </a:ext>
                  </a:extLst>
                </p:cNvPr>
                <p:cNvSpPr/>
                <p:nvPr/>
              </p:nvSpPr>
              <p:spPr>
                <a:xfrm rot="17100000">
                  <a:off x="7037984" y="3133420"/>
                  <a:ext cx="204032" cy="384331"/>
                </a:xfrm>
                <a:custGeom>
                  <a:avLst/>
                  <a:gdLst>
                    <a:gd name="connsiteX0" fmla="*/ 211306 w 279938"/>
                    <a:gd name="connsiteY0" fmla="*/ 143149 h 483173"/>
                    <a:gd name="connsiteX1" fmla="*/ 242965 w 279938"/>
                    <a:gd name="connsiteY1" fmla="*/ 261303 h 483173"/>
                    <a:gd name="connsiteX2" fmla="*/ 242965 w 279938"/>
                    <a:gd name="connsiteY2" fmla="*/ 261303 h 483173"/>
                    <a:gd name="connsiteX3" fmla="*/ 278556 w 279938"/>
                    <a:gd name="connsiteY3" fmla="*/ 394131 h 483173"/>
                    <a:gd name="connsiteX4" fmla="*/ 250071 w 279938"/>
                    <a:gd name="connsiteY4" fmla="*/ 443467 h 483173"/>
                    <a:gd name="connsiteX5" fmla="*/ 200735 w 279938"/>
                    <a:gd name="connsiteY5" fmla="*/ 414983 h 483173"/>
                    <a:gd name="connsiteX6" fmla="*/ 165144 w 279938"/>
                    <a:gd name="connsiteY6" fmla="*/ 282155 h 483173"/>
                    <a:gd name="connsiteX7" fmla="*/ 98540 w 279938"/>
                    <a:gd name="connsiteY7" fmla="*/ 300001 h 483173"/>
                    <a:gd name="connsiteX8" fmla="*/ 128738 w 279938"/>
                    <a:gd name="connsiteY8" fmla="*/ 412704 h 483173"/>
                    <a:gd name="connsiteX9" fmla="*/ 155166 w 279938"/>
                    <a:gd name="connsiteY9" fmla="*/ 405623 h 483173"/>
                    <a:gd name="connsiteX10" fmla="*/ 194566 w 279938"/>
                    <a:gd name="connsiteY10" fmla="*/ 428370 h 483173"/>
                    <a:gd name="connsiteX11" fmla="*/ 171818 w 279938"/>
                    <a:gd name="connsiteY11" fmla="*/ 467770 h 483173"/>
                    <a:gd name="connsiteX12" fmla="*/ 118455 w 279938"/>
                    <a:gd name="connsiteY12" fmla="*/ 482069 h 483173"/>
                    <a:gd name="connsiteX13" fmla="*/ 94044 w 279938"/>
                    <a:gd name="connsiteY13" fmla="*/ 478856 h 483173"/>
                    <a:gd name="connsiteX14" fmla="*/ 92473 w 279938"/>
                    <a:gd name="connsiteY14" fmla="*/ 476808 h 483173"/>
                    <a:gd name="connsiteX15" fmla="*/ 91263 w 279938"/>
                    <a:gd name="connsiteY15" fmla="*/ 476649 h 483173"/>
                    <a:gd name="connsiteX16" fmla="*/ 76866 w 279938"/>
                    <a:gd name="connsiteY16" fmla="*/ 457886 h 483173"/>
                    <a:gd name="connsiteX17" fmla="*/ 38846 w 279938"/>
                    <a:gd name="connsiteY17" fmla="*/ 315996 h 483173"/>
                    <a:gd name="connsiteX18" fmla="*/ 35347 w 279938"/>
                    <a:gd name="connsiteY18" fmla="*/ 316934 h 483173"/>
                    <a:gd name="connsiteX19" fmla="*/ 3688 w 279938"/>
                    <a:gd name="connsiteY19" fmla="*/ 198780 h 483173"/>
                    <a:gd name="connsiteX20" fmla="*/ 41460 w 279938"/>
                    <a:gd name="connsiteY20" fmla="*/ 86140 h 483173"/>
                    <a:gd name="connsiteX21" fmla="*/ 42847 w 279938"/>
                    <a:gd name="connsiteY21" fmla="*/ 85451 h 483173"/>
                    <a:gd name="connsiteX22" fmla="*/ 64210 w 279938"/>
                    <a:gd name="connsiteY22" fmla="*/ 0 h 483173"/>
                    <a:gd name="connsiteX23" fmla="*/ 166849 w 279938"/>
                    <a:gd name="connsiteY23" fmla="*/ 0 h 483173"/>
                    <a:gd name="connsiteX24" fmla="*/ 193851 w 279938"/>
                    <a:gd name="connsiteY24" fmla="*/ 108008 h 483173"/>
                    <a:gd name="connsiteX0" fmla="*/ 211306 w 279938"/>
                    <a:gd name="connsiteY0" fmla="*/ 178884 h 518908"/>
                    <a:gd name="connsiteX1" fmla="*/ 242965 w 279938"/>
                    <a:gd name="connsiteY1" fmla="*/ 297038 h 518908"/>
                    <a:gd name="connsiteX2" fmla="*/ 242965 w 279938"/>
                    <a:gd name="connsiteY2" fmla="*/ 297038 h 518908"/>
                    <a:gd name="connsiteX3" fmla="*/ 278556 w 279938"/>
                    <a:gd name="connsiteY3" fmla="*/ 429866 h 518908"/>
                    <a:gd name="connsiteX4" fmla="*/ 250071 w 279938"/>
                    <a:gd name="connsiteY4" fmla="*/ 479202 h 518908"/>
                    <a:gd name="connsiteX5" fmla="*/ 200735 w 279938"/>
                    <a:gd name="connsiteY5" fmla="*/ 450718 h 518908"/>
                    <a:gd name="connsiteX6" fmla="*/ 165144 w 279938"/>
                    <a:gd name="connsiteY6" fmla="*/ 317890 h 518908"/>
                    <a:gd name="connsiteX7" fmla="*/ 98540 w 279938"/>
                    <a:gd name="connsiteY7" fmla="*/ 335736 h 518908"/>
                    <a:gd name="connsiteX8" fmla="*/ 128738 w 279938"/>
                    <a:gd name="connsiteY8" fmla="*/ 448439 h 518908"/>
                    <a:gd name="connsiteX9" fmla="*/ 155166 w 279938"/>
                    <a:gd name="connsiteY9" fmla="*/ 441358 h 518908"/>
                    <a:gd name="connsiteX10" fmla="*/ 194566 w 279938"/>
                    <a:gd name="connsiteY10" fmla="*/ 464105 h 518908"/>
                    <a:gd name="connsiteX11" fmla="*/ 171818 w 279938"/>
                    <a:gd name="connsiteY11" fmla="*/ 503505 h 518908"/>
                    <a:gd name="connsiteX12" fmla="*/ 118455 w 279938"/>
                    <a:gd name="connsiteY12" fmla="*/ 517804 h 518908"/>
                    <a:gd name="connsiteX13" fmla="*/ 94044 w 279938"/>
                    <a:gd name="connsiteY13" fmla="*/ 514591 h 518908"/>
                    <a:gd name="connsiteX14" fmla="*/ 92473 w 279938"/>
                    <a:gd name="connsiteY14" fmla="*/ 512543 h 518908"/>
                    <a:gd name="connsiteX15" fmla="*/ 91263 w 279938"/>
                    <a:gd name="connsiteY15" fmla="*/ 512384 h 518908"/>
                    <a:gd name="connsiteX16" fmla="*/ 76866 w 279938"/>
                    <a:gd name="connsiteY16" fmla="*/ 493621 h 518908"/>
                    <a:gd name="connsiteX17" fmla="*/ 38846 w 279938"/>
                    <a:gd name="connsiteY17" fmla="*/ 351731 h 518908"/>
                    <a:gd name="connsiteX18" fmla="*/ 35347 w 279938"/>
                    <a:gd name="connsiteY18" fmla="*/ 352669 h 518908"/>
                    <a:gd name="connsiteX19" fmla="*/ 3688 w 279938"/>
                    <a:gd name="connsiteY19" fmla="*/ 234515 h 518908"/>
                    <a:gd name="connsiteX20" fmla="*/ 41460 w 279938"/>
                    <a:gd name="connsiteY20" fmla="*/ 121875 h 518908"/>
                    <a:gd name="connsiteX21" fmla="*/ 42847 w 279938"/>
                    <a:gd name="connsiteY21" fmla="*/ 121186 h 518908"/>
                    <a:gd name="connsiteX22" fmla="*/ 59566 w 279938"/>
                    <a:gd name="connsiteY22" fmla="*/ 0 h 518908"/>
                    <a:gd name="connsiteX23" fmla="*/ 166849 w 279938"/>
                    <a:gd name="connsiteY23" fmla="*/ 35735 h 518908"/>
                    <a:gd name="connsiteX24" fmla="*/ 193851 w 279938"/>
                    <a:gd name="connsiteY24" fmla="*/ 143743 h 518908"/>
                    <a:gd name="connsiteX25" fmla="*/ 211306 w 279938"/>
                    <a:gd name="connsiteY25" fmla="*/ 178884 h 518908"/>
                    <a:gd name="connsiteX0" fmla="*/ 211306 w 279938"/>
                    <a:gd name="connsiteY0" fmla="*/ 178884 h 518908"/>
                    <a:gd name="connsiteX1" fmla="*/ 242965 w 279938"/>
                    <a:gd name="connsiteY1" fmla="*/ 297038 h 518908"/>
                    <a:gd name="connsiteX2" fmla="*/ 242965 w 279938"/>
                    <a:gd name="connsiteY2" fmla="*/ 297038 h 518908"/>
                    <a:gd name="connsiteX3" fmla="*/ 278556 w 279938"/>
                    <a:gd name="connsiteY3" fmla="*/ 429866 h 518908"/>
                    <a:gd name="connsiteX4" fmla="*/ 250071 w 279938"/>
                    <a:gd name="connsiteY4" fmla="*/ 479202 h 518908"/>
                    <a:gd name="connsiteX5" fmla="*/ 200735 w 279938"/>
                    <a:gd name="connsiteY5" fmla="*/ 450718 h 518908"/>
                    <a:gd name="connsiteX6" fmla="*/ 165144 w 279938"/>
                    <a:gd name="connsiteY6" fmla="*/ 317890 h 518908"/>
                    <a:gd name="connsiteX7" fmla="*/ 98540 w 279938"/>
                    <a:gd name="connsiteY7" fmla="*/ 335736 h 518908"/>
                    <a:gd name="connsiteX8" fmla="*/ 128738 w 279938"/>
                    <a:gd name="connsiteY8" fmla="*/ 448439 h 518908"/>
                    <a:gd name="connsiteX9" fmla="*/ 155166 w 279938"/>
                    <a:gd name="connsiteY9" fmla="*/ 441358 h 518908"/>
                    <a:gd name="connsiteX10" fmla="*/ 194566 w 279938"/>
                    <a:gd name="connsiteY10" fmla="*/ 464105 h 518908"/>
                    <a:gd name="connsiteX11" fmla="*/ 171818 w 279938"/>
                    <a:gd name="connsiteY11" fmla="*/ 503505 h 518908"/>
                    <a:gd name="connsiteX12" fmla="*/ 118455 w 279938"/>
                    <a:gd name="connsiteY12" fmla="*/ 517804 h 518908"/>
                    <a:gd name="connsiteX13" fmla="*/ 94044 w 279938"/>
                    <a:gd name="connsiteY13" fmla="*/ 514591 h 518908"/>
                    <a:gd name="connsiteX14" fmla="*/ 92473 w 279938"/>
                    <a:gd name="connsiteY14" fmla="*/ 512543 h 518908"/>
                    <a:gd name="connsiteX15" fmla="*/ 91263 w 279938"/>
                    <a:gd name="connsiteY15" fmla="*/ 512384 h 518908"/>
                    <a:gd name="connsiteX16" fmla="*/ 76866 w 279938"/>
                    <a:gd name="connsiteY16" fmla="*/ 493621 h 518908"/>
                    <a:gd name="connsiteX17" fmla="*/ 38846 w 279938"/>
                    <a:gd name="connsiteY17" fmla="*/ 351731 h 518908"/>
                    <a:gd name="connsiteX18" fmla="*/ 35347 w 279938"/>
                    <a:gd name="connsiteY18" fmla="*/ 352669 h 518908"/>
                    <a:gd name="connsiteX19" fmla="*/ 3688 w 279938"/>
                    <a:gd name="connsiteY19" fmla="*/ 234515 h 518908"/>
                    <a:gd name="connsiteX20" fmla="*/ 41460 w 279938"/>
                    <a:gd name="connsiteY20" fmla="*/ 121875 h 518908"/>
                    <a:gd name="connsiteX21" fmla="*/ 42847 w 279938"/>
                    <a:gd name="connsiteY21" fmla="*/ 121186 h 518908"/>
                    <a:gd name="connsiteX22" fmla="*/ 59566 w 279938"/>
                    <a:gd name="connsiteY22" fmla="*/ 0 h 518908"/>
                    <a:gd name="connsiteX23" fmla="*/ 166849 w 279938"/>
                    <a:gd name="connsiteY23" fmla="*/ 35735 h 518908"/>
                    <a:gd name="connsiteX24" fmla="*/ 193851 w 279938"/>
                    <a:gd name="connsiteY24" fmla="*/ 143743 h 518908"/>
                    <a:gd name="connsiteX25" fmla="*/ 211306 w 279938"/>
                    <a:gd name="connsiteY25" fmla="*/ 178884 h 518908"/>
                    <a:gd name="connsiteX0" fmla="*/ 211306 w 279938"/>
                    <a:gd name="connsiteY0" fmla="*/ 178884 h 518908"/>
                    <a:gd name="connsiteX1" fmla="*/ 242965 w 279938"/>
                    <a:gd name="connsiteY1" fmla="*/ 297038 h 518908"/>
                    <a:gd name="connsiteX2" fmla="*/ 242965 w 279938"/>
                    <a:gd name="connsiteY2" fmla="*/ 297038 h 518908"/>
                    <a:gd name="connsiteX3" fmla="*/ 278556 w 279938"/>
                    <a:gd name="connsiteY3" fmla="*/ 429866 h 518908"/>
                    <a:gd name="connsiteX4" fmla="*/ 250071 w 279938"/>
                    <a:gd name="connsiteY4" fmla="*/ 479202 h 518908"/>
                    <a:gd name="connsiteX5" fmla="*/ 200735 w 279938"/>
                    <a:gd name="connsiteY5" fmla="*/ 450718 h 518908"/>
                    <a:gd name="connsiteX6" fmla="*/ 165144 w 279938"/>
                    <a:gd name="connsiteY6" fmla="*/ 317890 h 518908"/>
                    <a:gd name="connsiteX7" fmla="*/ 98540 w 279938"/>
                    <a:gd name="connsiteY7" fmla="*/ 335736 h 518908"/>
                    <a:gd name="connsiteX8" fmla="*/ 128738 w 279938"/>
                    <a:gd name="connsiteY8" fmla="*/ 448439 h 518908"/>
                    <a:gd name="connsiteX9" fmla="*/ 155166 w 279938"/>
                    <a:gd name="connsiteY9" fmla="*/ 441358 h 518908"/>
                    <a:gd name="connsiteX10" fmla="*/ 194566 w 279938"/>
                    <a:gd name="connsiteY10" fmla="*/ 464105 h 518908"/>
                    <a:gd name="connsiteX11" fmla="*/ 171818 w 279938"/>
                    <a:gd name="connsiteY11" fmla="*/ 503505 h 518908"/>
                    <a:gd name="connsiteX12" fmla="*/ 118455 w 279938"/>
                    <a:gd name="connsiteY12" fmla="*/ 517804 h 518908"/>
                    <a:gd name="connsiteX13" fmla="*/ 94044 w 279938"/>
                    <a:gd name="connsiteY13" fmla="*/ 514591 h 518908"/>
                    <a:gd name="connsiteX14" fmla="*/ 92473 w 279938"/>
                    <a:gd name="connsiteY14" fmla="*/ 512543 h 518908"/>
                    <a:gd name="connsiteX15" fmla="*/ 91263 w 279938"/>
                    <a:gd name="connsiteY15" fmla="*/ 512384 h 518908"/>
                    <a:gd name="connsiteX16" fmla="*/ 76866 w 279938"/>
                    <a:gd name="connsiteY16" fmla="*/ 493621 h 518908"/>
                    <a:gd name="connsiteX17" fmla="*/ 38846 w 279938"/>
                    <a:gd name="connsiteY17" fmla="*/ 351731 h 518908"/>
                    <a:gd name="connsiteX18" fmla="*/ 35347 w 279938"/>
                    <a:gd name="connsiteY18" fmla="*/ 352669 h 518908"/>
                    <a:gd name="connsiteX19" fmla="*/ 3688 w 279938"/>
                    <a:gd name="connsiteY19" fmla="*/ 234515 h 518908"/>
                    <a:gd name="connsiteX20" fmla="*/ 41460 w 279938"/>
                    <a:gd name="connsiteY20" fmla="*/ 121875 h 518908"/>
                    <a:gd name="connsiteX21" fmla="*/ 42847 w 279938"/>
                    <a:gd name="connsiteY21" fmla="*/ 121186 h 518908"/>
                    <a:gd name="connsiteX22" fmla="*/ 59566 w 279938"/>
                    <a:gd name="connsiteY22" fmla="*/ 0 h 518908"/>
                    <a:gd name="connsiteX23" fmla="*/ 164713 w 279938"/>
                    <a:gd name="connsiteY23" fmla="*/ 46168 h 518908"/>
                    <a:gd name="connsiteX24" fmla="*/ 193851 w 279938"/>
                    <a:gd name="connsiteY24" fmla="*/ 143743 h 518908"/>
                    <a:gd name="connsiteX25" fmla="*/ 211306 w 279938"/>
                    <a:gd name="connsiteY25" fmla="*/ 178884 h 518908"/>
                    <a:gd name="connsiteX0" fmla="*/ 211306 w 279938"/>
                    <a:gd name="connsiteY0" fmla="*/ 178884 h 518908"/>
                    <a:gd name="connsiteX1" fmla="*/ 242965 w 279938"/>
                    <a:gd name="connsiteY1" fmla="*/ 297038 h 518908"/>
                    <a:gd name="connsiteX2" fmla="*/ 242965 w 279938"/>
                    <a:gd name="connsiteY2" fmla="*/ 297038 h 518908"/>
                    <a:gd name="connsiteX3" fmla="*/ 278556 w 279938"/>
                    <a:gd name="connsiteY3" fmla="*/ 429866 h 518908"/>
                    <a:gd name="connsiteX4" fmla="*/ 250071 w 279938"/>
                    <a:gd name="connsiteY4" fmla="*/ 479202 h 518908"/>
                    <a:gd name="connsiteX5" fmla="*/ 200735 w 279938"/>
                    <a:gd name="connsiteY5" fmla="*/ 450718 h 518908"/>
                    <a:gd name="connsiteX6" fmla="*/ 165144 w 279938"/>
                    <a:gd name="connsiteY6" fmla="*/ 317890 h 518908"/>
                    <a:gd name="connsiteX7" fmla="*/ 98540 w 279938"/>
                    <a:gd name="connsiteY7" fmla="*/ 335736 h 518908"/>
                    <a:gd name="connsiteX8" fmla="*/ 128738 w 279938"/>
                    <a:gd name="connsiteY8" fmla="*/ 448439 h 518908"/>
                    <a:gd name="connsiteX9" fmla="*/ 155166 w 279938"/>
                    <a:gd name="connsiteY9" fmla="*/ 441358 h 518908"/>
                    <a:gd name="connsiteX10" fmla="*/ 194566 w 279938"/>
                    <a:gd name="connsiteY10" fmla="*/ 464105 h 518908"/>
                    <a:gd name="connsiteX11" fmla="*/ 171818 w 279938"/>
                    <a:gd name="connsiteY11" fmla="*/ 503505 h 518908"/>
                    <a:gd name="connsiteX12" fmla="*/ 118455 w 279938"/>
                    <a:gd name="connsiteY12" fmla="*/ 517804 h 518908"/>
                    <a:gd name="connsiteX13" fmla="*/ 94044 w 279938"/>
                    <a:gd name="connsiteY13" fmla="*/ 514591 h 518908"/>
                    <a:gd name="connsiteX14" fmla="*/ 92473 w 279938"/>
                    <a:gd name="connsiteY14" fmla="*/ 512543 h 518908"/>
                    <a:gd name="connsiteX15" fmla="*/ 91263 w 279938"/>
                    <a:gd name="connsiteY15" fmla="*/ 512384 h 518908"/>
                    <a:gd name="connsiteX16" fmla="*/ 76866 w 279938"/>
                    <a:gd name="connsiteY16" fmla="*/ 493621 h 518908"/>
                    <a:gd name="connsiteX17" fmla="*/ 38846 w 279938"/>
                    <a:gd name="connsiteY17" fmla="*/ 351731 h 518908"/>
                    <a:gd name="connsiteX18" fmla="*/ 35347 w 279938"/>
                    <a:gd name="connsiteY18" fmla="*/ 352669 h 518908"/>
                    <a:gd name="connsiteX19" fmla="*/ 3688 w 279938"/>
                    <a:gd name="connsiteY19" fmla="*/ 234515 h 518908"/>
                    <a:gd name="connsiteX20" fmla="*/ 41460 w 279938"/>
                    <a:gd name="connsiteY20" fmla="*/ 121875 h 518908"/>
                    <a:gd name="connsiteX21" fmla="*/ 42847 w 279938"/>
                    <a:gd name="connsiteY21" fmla="*/ 121186 h 518908"/>
                    <a:gd name="connsiteX22" fmla="*/ 59566 w 279938"/>
                    <a:gd name="connsiteY22" fmla="*/ 0 h 518908"/>
                    <a:gd name="connsiteX23" fmla="*/ 164713 w 279938"/>
                    <a:gd name="connsiteY23" fmla="*/ 46168 h 518908"/>
                    <a:gd name="connsiteX24" fmla="*/ 193851 w 279938"/>
                    <a:gd name="connsiteY24" fmla="*/ 143743 h 518908"/>
                    <a:gd name="connsiteX25" fmla="*/ 211306 w 279938"/>
                    <a:gd name="connsiteY25" fmla="*/ 178884 h 518908"/>
                    <a:gd name="connsiteX0" fmla="*/ 211306 w 279938"/>
                    <a:gd name="connsiteY0" fmla="*/ 187289 h 527313"/>
                    <a:gd name="connsiteX1" fmla="*/ 242965 w 279938"/>
                    <a:gd name="connsiteY1" fmla="*/ 305443 h 527313"/>
                    <a:gd name="connsiteX2" fmla="*/ 242965 w 279938"/>
                    <a:gd name="connsiteY2" fmla="*/ 305443 h 527313"/>
                    <a:gd name="connsiteX3" fmla="*/ 278556 w 279938"/>
                    <a:gd name="connsiteY3" fmla="*/ 438271 h 527313"/>
                    <a:gd name="connsiteX4" fmla="*/ 250071 w 279938"/>
                    <a:gd name="connsiteY4" fmla="*/ 487607 h 527313"/>
                    <a:gd name="connsiteX5" fmla="*/ 200735 w 279938"/>
                    <a:gd name="connsiteY5" fmla="*/ 459123 h 527313"/>
                    <a:gd name="connsiteX6" fmla="*/ 165144 w 279938"/>
                    <a:gd name="connsiteY6" fmla="*/ 326295 h 527313"/>
                    <a:gd name="connsiteX7" fmla="*/ 98540 w 279938"/>
                    <a:gd name="connsiteY7" fmla="*/ 344141 h 527313"/>
                    <a:gd name="connsiteX8" fmla="*/ 128738 w 279938"/>
                    <a:gd name="connsiteY8" fmla="*/ 456844 h 527313"/>
                    <a:gd name="connsiteX9" fmla="*/ 155166 w 279938"/>
                    <a:gd name="connsiteY9" fmla="*/ 449763 h 527313"/>
                    <a:gd name="connsiteX10" fmla="*/ 194566 w 279938"/>
                    <a:gd name="connsiteY10" fmla="*/ 472510 h 527313"/>
                    <a:gd name="connsiteX11" fmla="*/ 171818 w 279938"/>
                    <a:gd name="connsiteY11" fmla="*/ 511910 h 527313"/>
                    <a:gd name="connsiteX12" fmla="*/ 118455 w 279938"/>
                    <a:gd name="connsiteY12" fmla="*/ 526209 h 527313"/>
                    <a:gd name="connsiteX13" fmla="*/ 94044 w 279938"/>
                    <a:gd name="connsiteY13" fmla="*/ 522996 h 527313"/>
                    <a:gd name="connsiteX14" fmla="*/ 92473 w 279938"/>
                    <a:gd name="connsiteY14" fmla="*/ 520948 h 527313"/>
                    <a:gd name="connsiteX15" fmla="*/ 91263 w 279938"/>
                    <a:gd name="connsiteY15" fmla="*/ 520789 h 527313"/>
                    <a:gd name="connsiteX16" fmla="*/ 76866 w 279938"/>
                    <a:gd name="connsiteY16" fmla="*/ 502026 h 527313"/>
                    <a:gd name="connsiteX17" fmla="*/ 38846 w 279938"/>
                    <a:gd name="connsiteY17" fmla="*/ 360136 h 527313"/>
                    <a:gd name="connsiteX18" fmla="*/ 35347 w 279938"/>
                    <a:gd name="connsiteY18" fmla="*/ 361074 h 527313"/>
                    <a:gd name="connsiteX19" fmla="*/ 3688 w 279938"/>
                    <a:gd name="connsiteY19" fmla="*/ 242920 h 527313"/>
                    <a:gd name="connsiteX20" fmla="*/ 41460 w 279938"/>
                    <a:gd name="connsiteY20" fmla="*/ 130280 h 527313"/>
                    <a:gd name="connsiteX21" fmla="*/ 42847 w 279938"/>
                    <a:gd name="connsiteY21" fmla="*/ 129591 h 527313"/>
                    <a:gd name="connsiteX22" fmla="*/ 59566 w 279938"/>
                    <a:gd name="connsiteY22" fmla="*/ 8405 h 527313"/>
                    <a:gd name="connsiteX23" fmla="*/ 164713 w 279938"/>
                    <a:gd name="connsiteY23" fmla="*/ 54573 h 527313"/>
                    <a:gd name="connsiteX24" fmla="*/ 193851 w 279938"/>
                    <a:gd name="connsiteY24" fmla="*/ 152148 h 527313"/>
                    <a:gd name="connsiteX25" fmla="*/ 211306 w 279938"/>
                    <a:gd name="connsiteY25" fmla="*/ 187289 h 527313"/>
                    <a:gd name="connsiteX0" fmla="*/ 211306 w 279938"/>
                    <a:gd name="connsiteY0" fmla="*/ 187289 h 527313"/>
                    <a:gd name="connsiteX1" fmla="*/ 242965 w 279938"/>
                    <a:gd name="connsiteY1" fmla="*/ 305443 h 527313"/>
                    <a:gd name="connsiteX2" fmla="*/ 242965 w 279938"/>
                    <a:gd name="connsiteY2" fmla="*/ 305443 h 527313"/>
                    <a:gd name="connsiteX3" fmla="*/ 278556 w 279938"/>
                    <a:gd name="connsiteY3" fmla="*/ 438271 h 527313"/>
                    <a:gd name="connsiteX4" fmla="*/ 250071 w 279938"/>
                    <a:gd name="connsiteY4" fmla="*/ 487607 h 527313"/>
                    <a:gd name="connsiteX5" fmla="*/ 200735 w 279938"/>
                    <a:gd name="connsiteY5" fmla="*/ 459123 h 527313"/>
                    <a:gd name="connsiteX6" fmla="*/ 165144 w 279938"/>
                    <a:gd name="connsiteY6" fmla="*/ 326295 h 527313"/>
                    <a:gd name="connsiteX7" fmla="*/ 98540 w 279938"/>
                    <a:gd name="connsiteY7" fmla="*/ 344141 h 527313"/>
                    <a:gd name="connsiteX8" fmla="*/ 128738 w 279938"/>
                    <a:gd name="connsiteY8" fmla="*/ 456844 h 527313"/>
                    <a:gd name="connsiteX9" fmla="*/ 155166 w 279938"/>
                    <a:gd name="connsiteY9" fmla="*/ 449763 h 527313"/>
                    <a:gd name="connsiteX10" fmla="*/ 194566 w 279938"/>
                    <a:gd name="connsiteY10" fmla="*/ 472510 h 527313"/>
                    <a:gd name="connsiteX11" fmla="*/ 171818 w 279938"/>
                    <a:gd name="connsiteY11" fmla="*/ 511910 h 527313"/>
                    <a:gd name="connsiteX12" fmla="*/ 118455 w 279938"/>
                    <a:gd name="connsiteY12" fmla="*/ 526209 h 527313"/>
                    <a:gd name="connsiteX13" fmla="*/ 94044 w 279938"/>
                    <a:gd name="connsiteY13" fmla="*/ 522996 h 527313"/>
                    <a:gd name="connsiteX14" fmla="*/ 92473 w 279938"/>
                    <a:gd name="connsiteY14" fmla="*/ 520948 h 527313"/>
                    <a:gd name="connsiteX15" fmla="*/ 91263 w 279938"/>
                    <a:gd name="connsiteY15" fmla="*/ 520789 h 527313"/>
                    <a:gd name="connsiteX16" fmla="*/ 76866 w 279938"/>
                    <a:gd name="connsiteY16" fmla="*/ 502026 h 527313"/>
                    <a:gd name="connsiteX17" fmla="*/ 38846 w 279938"/>
                    <a:gd name="connsiteY17" fmla="*/ 360136 h 527313"/>
                    <a:gd name="connsiteX18" fmla="*/ 3688 w 279938"/>
                    <a:gd name="connsiteY18" fmla="*/ 242920 h 527313"/>
                    <a:gd name="connsiteX19" fmla="*/ 41460 w 279938"/>
                    <a:gd name="connsiteY19" fmla="*/ 130280 h 527313"/>
                    <a:gd name="connsiteX20" fmla="*/ 42847 w 279938"/>
                    <a:gd name="connsiteY20" fmla="*/ 129591 h 527313"/>
                    <a:gd name="connsiteX21" fmla="*/ 59566 w 279938"/>
                    <a:gd name="connsiteY21" fmla="*/ 8405 h 527313"/>
                    <a:gd name="connsiteX22" fmla="*/ 164713 w 279938"/>
                    <a:gd name="connsiteY22" fmla="*/ 54573 h 527313"/>
                    <a:gd name="connsiteX23" fmla="*/ 193851 w 279938"/>
                    <a:gd name="connsiteY23" fmla="*/ 152148 h 527313"/>
                    <a:gd name="connsiteX24" fmla="*/ 211306 w 279938"/>
                    <a:gd name="connsiteY24" fmla="*/ 187289 h 527313"/>
                    <a:gd name="connsiteX0" fmla="*/ 211306 w 279938"/>
                    <a:gd name="connsiteY0" fmla="*/ 187289 h 527313"/>
                    <a:gd name="connsiteX1" fmla="*/ 242965 w 279938"/>
                    <a:gd name="connsiteY1" fmla="*/ 305443 h 527313"/>
                    <a:gd name="connsiteX2" fmla="*/ 242965 w 279938"/>
                    <a:gd name="connsiteY2" fmla="*/ 305443 h 527313"/>
                    <a:gd name="connsiteX3" fmla="*/ 278556 w 279938"/>
                    <a:gd name="connsiteY3" fmla="*/ 438271 h 527313"/>
                    <a:gd name="connsiteX4" fmla="*/ 250071 w 279938"/>
                    <a:gd name="connsiteY4" fmla="*/ 487607 h 527313"/>
                    <a:gd name="connsiteX5" fmla="*/ 200735 w 279938"/>
                    <a:gd name="connsiteY5" fmla="*/ 459123 h 527313"/>
                    <a:gd name="connsiteX6" fmla="*/ 165144 w 279938"/>
                    <a:gd name="connsiteY6" fmla="*/ 326295 h 527313"/>
                    <a:gd name="connsiteX7" fmla="*/ 98540 w 279938"/>
                    <a:gd name="connsiteY7" fmla="*/ 344141 h 527313"/>
                    <a:gd name="connsiteX8" fmla="*/ 128738 w 279938"/>
                    <a:gd name="connsiteY8" fmla="*/ 456844 h 527313"/>
                    <a:gd name="connsiteX9" fmla="*/ 155166 w 279938"/>
                    <a:gd name="connsiteY9" fmla="*/ 449763 h 527313"/>
                    <a:gd name="connsiteX10" fmla="*/ 194566 w 279938"/>
                    <a:gd name="connsiteY10" fmla="*/ 472510 h 527313"/>
                    <a:gd name="connsiteX11" fmla="*/ 171818 w 279938"/>
                    <a:gd name="connsiteY11" fmla="*/ 511910 h 527313"/>
                    <a:gd name="connsiteX12" fmla="*/ 118455 w 279938"/>
                    <a:gd name="connsiteY12" fmla="*/ 526209 h 527313"/>
                    <a:gd name="connsiteX13" fmla="*/ 94044 w 279938"/>
                    <a:gd name="connsiteY13" fmla="*/ 522996 h 527313"/>
                    <a:gd name="connsiteX14" fmla="*/ 92473 w 279938"/>
                    <a:gd name="connsiteY14" fmla="*/ 520948 h 527313"/>
                    <a:gd name="connsiteX15" fmla="*/ 91263 w 279938"/>
                    <a:gd name="connsiteY15" fmla="*/ 520789 h 527313"/>
                    <a:gd name="connsiteX16" fmla="*/ 76866 w 279938"/>
                    <a:gd name="connsiteY16" fmla="*/ 502026 h 527313"/>
                    <a:gd name="connsiteX17" fmla="*/ 3688 w 279938"/>
                    <a:gd name="connsiteY17" fmla="*/ 242920 h 527313"/>
                    <a:gd name="connsiteX18" fmla="*/ 41460 w 279938"/>
                    <a:gd name="connsiteY18" fmla="*/ 130280 h 527313"/>
                    <a:gd name="connsiteX19" fmla="*/ 42847 w 279938"/>
                    <a:gd name="connsiteY19" fmla="*/ 129591 h 527313"/>
                    <a:gd name="connsiteX20" fmla="*/ 59566 w 279938"/>
                    <a:gd name="connsiteY20" fmla="*/ 8405 h 527313"/>
                    <a:gd name="connsiteX21" fmla="*/ 164713 w 279938"/>
                    <a:gd name="connsiteY21" fmla="*/ 54573 h 527313"/>
                    <a:gd name="connsiteX22" fmla="*/ 193851 w 279938"/>
                    <a:gd name="connsiteY22" fmla="*/ 152148 h 527313"/>
                    <a:gd name="connsiteX23" fmla="*/ 211306 w 279938"/>
                    <a:gd name="connsiteY23" fmla="*/ 187289 h 527313"/>
                    <a:gd name="connsiteX0" fmla="*/ 211306 w 279938"/>
                    <a:gd name="connsiteY0" fmla="*/ 187289 h 527313"/>
                    <a:gd name="connsiteX1" fmla="*/ 242965 w 279938"/>
                    <a:gd name="connsiteY1" fmla="*/ 305443 h 527313"/>
                    <a:gd name="connsiteX2" fmla="*/ 278556 w 279938"/>
                    <a:gd name="connsiteY2" fmla="*/ 438271 h 527313"/>
                    <a:gd name="connsiteX3" fmla="*/ 250071 w 279938"/>
                    <a:gd name="connsiteY3" fmla="*/ 487607 h 527313"/>
                    <a:gd name="connsiteX4" fmla="*/ 200735 w 279938"/>
                    <a:gd name="connsiteY4" fmla="*/ 459123 h 527313"/>
                    <a:gd name="connsiteX5" fmla="*/ 165144 w 279938"/>
                    <a:gd name="connsiteY5" fmla="*/ 326295 h 527313"/>
                    <a:gd name="connsiteX6" fmla="*/ 98540 w 279938"/>
                    <a:gd name="connsiteY6" fmla="*/ 344141 h 527313"/>
                    <a:gd name="connsiteX7" fmla="*/ 128738 w 279938"/>
                    <a:gd name="connsiteY7" fmla="*/ 456844 h 527313"/>
                    <a:gd name="connsiteX8" fmla="*/ 155166 w 279938"/>
                    <a:gd name="connsiteY8" fmla="*/ 449763 h 527313"/>
                    <a:gd name="connsiteX9" fmla="*/ 194566 w 279938"/>
                    <a:gd name="connsiteY9" fmla="*/ 472510 h 527313"/>
                    <a:gd name="connsiteX10" fmla="*/ 171818 w 279938"/>
                    <a:gd name="connsiteY10" fmla="*/ 511910 h 527313"/>
                    <a:gd name="connsiteX11" fmla="*/ 118455 w 279938"/>
                    <a:gd name="connsiteY11" fmla="*/ 526209 h 527313"/>
                    <a:gd name="connsiteX12" fmla="*/ 94044 w 279938"/>
                    <a:gd name="connsiteY12" fmla="*/ 522996 h 527313"/>
                    <a:gd name="connsiteX13" fmla="*/ 92473 w 279938"/>
                    <a:gd name="connsiteY13" fmla="*/ 520948 h 527313"/>
                    <a:gd name="connsiteX14" fmla="*/ 91263 w 279938"/>
                    <a:gd name="connsiteY14" fmla="*/ 520789 h 527313"/>
                    <a:gd name="connsiteX15" fmla="*/ 76866 w 279938"/>
                    <a:gd name="connsiteY15" fmla="*/ 502026 h 527313"/>
                    <a:gd name="connsiteX16" fmla="*/ 3688 w 279938"/>
                    <a:gd name="connsiteY16" fmla="*/ 242920 h 527313"/>
                    <a:gd name="connsiteX17" fmla="*/ 41460 w 279938"/>
                    <a:gd name="connsiteY17" fmla="*/ 130280 h 527313"/>
                    <a:gd name="connsiteX18" fmla="*/ 42847 w 279938"/>
                    <a:gd name="connsiteY18" fmla="*/ 129591 h 527313"/>
                    <a:gd name="connsiteX19" fmla="*/ 59566 w 279938"/>
                    <a:gd name="connsiteY19" fmla="*/ 8405 h 527313"/>
                    <a:gd name="connsiteX20" fmla="*/ 164713 w 279938"/>
                    <a:gd name="connsiteY20" fmla="*/ 54573 h 527313"/>
                    <a:gd name="connsiteX21" fmla="*/ 193851 w 279938"/>
                    <a:gd name="connsiteY21" fmla="*/ 152148 h 527313"/>
                    <a:gd name="connsiteX22" fmla="*/ 211306 w 279938"/>
                    <a:gd name="connsiteY22" fmla="*/ 187289 h 527313"/>
                    <a:gd name="connsiteX0" fmla="*/ 211306 w 279938"/>
                    <a:gd name="connsiteY0" fmla="*/ 187289 h 527313"/>
                    <a:gd name="connsiteX1" fmla="*/ 278556 w 279938"/>
                    <a:gd name="connsiteY1" fmla="*/ 438271 h 527313"/>
                    <a:gd name="connsiteX2" fmla="*/ 250071 w 279938"/>
                    <a:gd name="connsiteY2" fmla="*/ 487607 h 527313"/>
                    <a:gd name="connsiteX3" fmla="*/ 200735 w 279938"/>
                    <a:gd name="connsiteY3" fmla="*/ 459123 h 527313"/>
                    <a:gd name="connsiteX4" fmla="*/ 165144 w 279938"/>
                    <a:gd name="connsiteY4" fmla="*/ 326295 h 527313"/>
                    <a:gd name="connsiteX5" fmla="*/ 98540 w 279938"/>
                    <a:gd name="connsiteY5" fmla="*/ 344141 h 527313"/>
                    <a:gd name="connsiteX6" fmla="*/ 128738 w 279938"/>
                    <a:gd name="connsiteY6" fmla="*/ 456844 h 527313"/>
                    <a:gd name="connsiteX7" fmla="*/ 155166 w 279938"/>
                    <a:gd name="connsiteY7" fmla="*/ 449763 h 527313"/>
                    <a:gd name="connsiteX8" fmla="*/ 194566 w 279938"/>
                    <a:gd name="connsiteY8" fmla="*/ 472510 h 527313"/>
                    <a:gd name="connsiteX9" fmla="*/ 171818 w 279938"/>
                    <a:gd name="connsiteY9" fmla="*/ 511910 h 527313"/>
                    <a:gd name="connsiteX10" fmla="*/ 118455 w 279938"/>
                    <a:gd name="connsiteY10" fmla="*/ 526209 h 527313"/>
                    <a:gd name="connsiteX11" fmla="*/ 94044 w 279938"/>
                    <a:gd name="connsiteY11" fmla="*/ 522996 h 527313"/>
                    <a:gd name="connsiteX12" fmla="*/ 92473 w 279938"/>
                    <a:gd name="connsiteY12" fmla="*/ 520948 h 527313"/>
                    <a:gd name="connsiteX13" fmla="*/ 91263 w 279938"/>
                    <a:gd name="connsiteY13" fmla="*/ 520789 h 527313"/>
                    <a:gd name="connsiteX14" fmla="*/ 76866 w 279938"/>
                    <a:gd name="connsiteY14" fmla="*/ 502026 h 527313"/>
                    <a:gd name="connsiteX15" fmla="*/ 3688 w 279938"/>
                    <a:gd name="connsiteY15" fmla="*/ 242920 h 527313"/>
                    <a:gd name="connsiteX16" fmla="*/ 41460 w 279938"/>
                    <a:gd name="connsiteY16" fmla="*/ 130280 h 527313"/>
                    <a:gd name="connsiteX17" fmla="*/ 42847 w 279938"/>
                    <a:gd name="connsiteY17" fmla="*/ 129591 h 527313"/>
                    <a:gd name="connsiteX18" fmla="*/ 59566 w 279938"/>
                    <a:gd name="connsiteY18" fmla="*/ 8405 h 527313"/>
                    <a:gd name="connsiteX19" fmla="*/ 164713 w 279938"/>
                    <a:gd name="connsiteY19" fmla="*/ 54573 h 527313"/>
                    <a:gd name="connsiteX20" fmla="*/ 193851 w 279938"/>
                    <a:gd name="connsiteY20" fmla="*/ 152148 h 527313"/>
                    <a:gd name="connsiteX21" fmla="*/ 211306 w 279938"/>
                    <a:gd name="connsiteY21" fmla="*/ 187289 h 527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9938" h="527313">
                      <a:moveTo>
                        <a:pt x="211306" y="187289"/>
                      </a:moveTo>
                      <a:lnTo>
                        <a:pt x="278556" y="438271"/>
                      </a:lnTo>
                      <a:cubicBezTo>
                        <a:pt x="284314" y="459760"/>
                        <a:pt x="271561" y="481849"/>
                        <a:pt x="250071" y="487607"/>
                      </a:cubicBezTo>
                      <a:cubicBezTo>
                        <a:pt x="228582" y="493365"/>
                        <a:pt x="206493" y="480612"/>
                        <a:pt x="200735" y="459123"/>
                      </a:cubicBezTo>
                      <a:lnTo>
                        <a:pt x="165144" y="326295"/>
                      </a:lnTo>
                      <a:lnTo>
                        <a:pt x="98540" y="344141"/>
                      </a:lnTo>
                      <a:lnTo>
                        <a:pt x="128738" y="456844"/>
                      </a:lnTo>
                      <a:lnTo>
                        <a:pt x="155166" y="449763"/>
                      </a:lnTo>
                      <a:cubicBezTo>
                        <a:pt x="172327" y="445164"/>
                        <a:pt x="189967" y="455349"/>
                        <a:pt x="194566" y="472510"/>
                      </a:cubicBezTo>
                      <a:cubicBezTo>
                        <a:pt x="199164" y="489672"/>
                        <a:pt x="188980" y="507312"/>
                        <a:pt x="171818" y="511910"/>
                      </a:cubicBezTo>
                      <a:lnTo>
                        <a:pt x="118455" y="526209"/>
                      </a:lnTo>
                      <a:cubicBezTo>
                        <a:pt x="109874" y="528508"/>
                        <a:pt x="101173" y="527112"/>
                        <a:pt x="94044" y="522996"/>
                      </a:cubicBezTo>
                      <a:lnTo>
                        <a:pt x="92473" y="520948"/>
                      </a:lnTo>
                      <a:lnTo>
                        <a:pt x="91263" y="520789"/>
                      </a:lnTo>
                      <a:cubicBezTo>
                        <a:pt x="84414" y="516835"/>
                        <a:pt x="79074" y="510268"/>
                        <a:pt x="76866" y="502026"/>
                      </a:cubicBezTo>
                      <a:lnTo>
                        <a:pt x="3688" y="242920"/>
                      </a:lnTo>
                      <a:cubicBezTo>
                        <a:pt x="-7834" y="199920"/>
                        <a:pt x="8424" y="156022"/>
                        <a:pt x="41460" y="130280"/>
                      </a:cubicBezTo>
                      <a:lnTo>
                        <a:pt x="42847" y="129591"/>
                      </a:lnTo>
                      <a:lnTo>
                        <a:pt x="59566" y="8405"/>
                      </a:lnTo>
                      <a:cubicBezTo>
                        <a:pt x="62819" y="-12061"/>
                        <a:pt x="145270" y="5420"/>
                        <a:pt x="164713" y="54573"/>
                      </a:cubicBezTo>
                      <a:lnTo>
                        <a:pt x="193851" y="152148"/>
                      </a:lnTo>
                      <a:lnTo>
                        <a:pt x="211306" y="187289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94E9690D-ED2B-4064-AFA0-B39243EA047E}"/>
                    </a:ext>
                  </a:extLst>
                </p:cNvPr>
                <p:cNvSpPr/>
                <p:nvPr/>
              </p:nvSpPr>
              <p:spPr>
                <a:xfrm rot="4500000" flipH="1">
                  <a:off x="7398153" y="3133419"/>
                  <a:ext cx="204032" cy="384331"/>
                </a:xfrm>
                <a:custGeom>
                  <a:avLst/>
                  <a:gdLst>
                    <a:gd name="connsiteX0" fmla="*/ 211306 w 279938"/>
                    <a:gd name="connsiteY0" fmla="*/ 143149 h 483173"/>
                    <a:gd name="connsiteX1" fmla="*/ 242965 w 279938"/>
                    <a:gd name="connsiteY1" fmla="*/ 261303 h 483173"/>
                    <a:gd name="connsiteX2" fmla="*/ 242965 w 279938"/>
                    <a:gd name="connsiteY2" fmla="*/ 261303 h 483173"/>
                    <a:gd name="connsiteX3" fmla="*/ 278556 w 279938"/>
                    <a:gd name="connsiteY3" fmla="*/ 394131 h 483173"/>
                    <a:gd name="connsiteX4" fmla="*/ 250071 w 279938"/>
                    <a:gd name="connsiteY4" fmla="*/ 443467 h 483173"/>
                    <a:gd name="connsiteX5" fmla="*/ 200735 w 279938"/>
                    <a:gd name="connsiteY5" fmla="*/ 414983 h 483173"/>
                    <a:gd name="connsiteX6" fmla="*/ 165144 w 279938"/>
                    <a:gd name="connsiteY6" fmla="*/ 282155 h 483173"/>
                    <a:gd name="connsiteX7" fmla="*/ 98540 w 279938"/>
                    <a:gd name="connsiteY7" fmla="*/ 300001 h 483173"/>
                    <a:gd name="connsiteX8" fmla="*/ 128738 w 279938"/>
                    <a:gd name="connsiteY8" fmla="*/ 412704 h 483173"/>
                    <a:gd name="connsiteX9" fmla="*/ 155166 w 279938"/>
                    <a:gd name="connsiteY9" fmla="*/ 405623 h 483173"/>
                    <a:gd name="connsiteX10" fmla="*/ 194566 w 279938"/>
                    <a:gd name="connsiteY10" fmla="*/ 428370 h 483173"/>
                    <a:gd name="connsiteX11" fmla="*/ 171818 w 279938"/>
                    <a:gd name="connsiteY11" fmla="*/ 467770 h 483173"/>
                    <a:gd name="connsiteX12" fmla="*/ 118455 w 279938"/>
                    <a:gd name="connsiteY12" fmla="*/ 482069 h 483173"/>
                    <a:gd name="connsiteX13" fmla="*/ 94044 w 279938"/>
                    <a:gd name="connsiteY13" fmla="*/ 478856 h 483173"/>
                    <a:gd name="connsiteX14" fmla="*/ 92473 w 279938"/>
                    <a:gd name="connsiteY14" fmla="*/ 476808 h 483173"/>
                    <a:gd name="connsiteX15" fmla="*/ 91263 w 279938"/>
                    <a:gd name="connsiteY15" fmla="*/ 476649 h 483173"/>
                    <a:gd name="connsiteX16" fmla="*/ 76866 w 279938"/>
                    <a:gd name="connsiteY16" fmla="*/ 457886 h 483173"/>
                    <a:gd name="connsiteX17" fmla="*/ 38846 w 279938"/>
                    <a:gd name="connsiteY17" fmla="*/ 315996 h 483173"/>
                    <a:gd name="connsiteX18" fmla="*/ 35347 w 279938"/>
                    <a:gd name="connsiteY18" fmla="*/ 316934 h 483173"/>
                    <a:gd name="connsiteX19" fmla="*/ 3688 w 279938"/>
                    <a:gd name="connsiteY19" fmla="*/ 198780 h 483173"/>
                    <a:gd name="connsiteX20" fmla="*/ 41460 w 279938"/>
                    <a:gd name="connsiteY20" fmla="*/ 86140 h 483173"/>
                    <a:gd name="connsiteX21" fmla="*/ 42847 w 279938"/>
                    <a:gd name="connsiteY21" fmla="*/ 85451 h 483173"/>
                    <a:gd name="connsiteX22" fmla="*/ 64210 w 279938"/>
                    <a:gd name="connsiteY22" fmla="*/ 0 h 483173"/>
                    <a:gd name="connsiteX23" fmla="*/ 166849 w 279938"/>
                    <a:gd name="connsiteY23" fmla="*/ 0 h 483173"/>
                    <a:gd name="connsiteX24" fmla="*/ 193851 w 279938"/>
                    <a:gd name="connsiteY24" fmla="*/ 108008 h 483173"/>
                    <a:gd name="connsiteX0" fmla="*/ 211306 w 279938"/>
                    <a:gd name="connsiteY0" fmla="*/ 178884 h 518908"/>
                    <a:gd name="connsiteX1" fmla="*/ 242965 w 279938"/>
                    <a:gd name="connsiteY1" fmla="*/ 297038 h 518908"/>
                    <a:gd name="connsiteX2" fmla="*/ 242965 w 279938"/>
                    <a:gd name="connsiteY2" fmla="*/ 297038 h 518908"/>
                    <a:gd name="connsiteX3" fmla="*/ 278556 w 279938"/>
                    <a:gd name="connsiteY3" fmla="*/ 429866 h 518908"/>
                    <a:gd name="connsiteX4" fmla="*/ 250071 w 279938"/>
                    <a:gd name="connsiteY4" fmla="*/ 479202 h 518908"/>
                    <a:gd name="connsiteX5" fmla="*/ 200735 w 279938"/>
                    <a:gd name="connsiteY5" fmla="*/ 450718 h 518908"/>
                    <a:gd name="connsiteX6" fmla="*/ 165144 w 279938"/>
                    <a:gd name="connsiteY6" fmla="*/ 317890 h 518908"/>
                    <a:gd name="connsiteX7" fmla="*/ 98540 w 279938"/>
                    <a:gd name="connsiteY7" fmla="*/ 335736 h 518908"/>
                    <a:gd name="connsiteX8" fmla="*/ 128738 w 279938"/>
                    <a:gd name="connsiteY8" fmla="*/ 448439 h 518908"/>
                    <a:gd name="connsiteX9" fmla="*/ 155166 w 279938"/>
                    <a:gd name="connsiteY9" fmla="*/ 441358 h 518908"/>
                    <a:gd name="connsiteX10" fmla="*/ 194566 w 279938"/>
                    <a:gd name="connsiteY10" fmla="*/ 464105 h 518908"/>
                    <a:gd name="connsiteX11" fmla="*/ 171818 w 279938"/>
                    <a:gd name="connsiteY11" fmla="*/ 503505 h 518908"/>
                    <a:gd name="connsiteX12" fmla="*/ 118455 w 279938"/>
                    <a:gd name="connsiteY12" fmla="*/ 517804 h 518908"/>
                    <a:gd name="connsiteX13" fmla="*/ 94044 w 279938"/>
                    <a:gd name="connsiteY13" fmla="*/ 514591 h 518908"/>
                    <a:gd name="connsiteX14" fmla="*/ 92473 w 279938"/>
                    <a:gd name="connsiteY14" fmla="*/ 512543 h 518908"/>
                    <a:gd name="connsiteX15" fmla="*/ 91263 w 279938"/>
                    <a:gd name="connsiteY15" fmla="*/ 512384 h 518908"/>
                    <a:gd name="connsiteX16" fmla="*/ 76866 w 279938"/>
                    <a:gd name="connsiteY16" fmla="*/ 493621 h 518908"/>
                    <a:gd name="connsiteX17" fmla="*/ 38846 w 279938"/>
                    <a:gd name="connsiteY17" fmla="*/ 351731 h 518908"/>
                    <a:gd name="connsiteX18" fmla="*/ 35347 w 279938"/>
                    <a:gd name="connsiteY18" fmla="*/ 352669 h 518908"/>
                    <a:gd name="connsiteX19" fmla="*/ 3688 w 279938"/>
                    <a:gd name="connsiteY19" fmla="*/ 234515 h 518908"/>
                    <a:gd name="connsiteX20" fmla="*/ 41460 w 279938"/>
                    <a:gd name="connsiteY20" fmla="*/ 121875 h 518908"/>
                    <a:gd name="connsiteX21" fmla="*/ 42847 w 279938"/>
                    <a:gd name="connsiteY21" fmla="*/ 121186 h 518908"/>
                    <a:gd name="connsiteX22" fmla="*/ 59566 w 279938"/>
                    <a:gd name="connsiteY22" fmla="*/ 0 h 518908"/>
                    <a:gd name="connsiteX23" fmla="*/ 166849 w 279938"/>
                    <a:gd name="connsiteY23" fmla="*/ 35735 h 518908"/>
                    <a:gd name="connsiteX24" fmla="*/ 193851 w 279938"/>
                    <a:gd name="connsiteY24" fmla="*/ 143743 h 518908"/>
                    <a:gd name="connsiteX25" fmla="*/ 211306 w 279938"/>
                    <a:gd name="connsiteY25" fmla="*/ 178884 h 518908"/>
                    <a:gd name="connsiteX0" fmla="*/ 211306 w 279938"/>
                    <a:gd name="connsiteY0" fmla="*/ 178884 h 518908"/>
                    <a:gd name="connsiteX1" fmla="*/ 242965 w 279938"/>
                    <a:gd name="connsiteY1" fmla="*/ 297038 h 518908"/>
                    <a:gd name="connsiteX2" fmla="*/ 242965 w 279938"/>
                    <a:gd name="connsiteY2" fmla="*/ 297038 h 518908"/>
                    <a:gd name="connsiteX3" fmla="*/ 278556 w 279938"/>
                    <a:gd name="connsiteY3" fmla="*/ 429866 h 518908"/>
                    <a:gd name="connsiteX4" fmla="*/ 250071 w 279938"/>
                    <a:gd name="connsiteY4" fmla="*/ 479202 h 518908"/>
                    <a:gd name="connsiteX5" fmla="*/ 200735 w 279938"/>
                    <a:gd name="connsiteY5" fmla="*/ 450718 h 518908"/>
                    <a:gd name="connsiteX6" fmla="*/ 165144 w 279938"/>
                    <a:gd name="connsiteY6" fmla="*/ 317890 h 518908"/>
                    <a:gd name="connsiteX7" fmla="*/ 98540 w 279938"/>
                    <a:gd name="connsiteY7" fmla="*/ 335736 h 518908"/>
                    <a:gd name="connsiteX8" fmla="*/ 128738 w 279938"/>
                    <a:gd name="connsiteY8" fmla="*/ 448439 h 518908"/>
                    <a:gd name="connsiteX9" fmla="*/ 155166 w 279938"/>
                    <a:gd name="connsiteY9" fmla="*/ 441358 h 518908"/>
                    <a:gd name="connsiteX10" fmla="*/ 194566 w 279938"/>
                    <a:gd name="connsiteY10" fmla="*/ 464105 h 518908"/>
                    <a:gd name="connsiteX11" fmla="*/ 171818 w 279938"/>
                    <a:gd name="connsiteY11" fmla="*/ 503505 h 518908"/>
                    <a:gd name="connsiteX12" fmla="*/ 118455 w 279938"/>
                    <a:gd name="connsiteY12" fmla="*/ 517804 h 518908"/>
                    <a:gd name="connsiteX13" fmla="*/ 94044 w 279938"/>
                    <a:gd name="connsiteY13" fmla="*/ 514591 h 518908"/>
                    <a:gd name="connsiteX14" fmla="*/ 92473 w 279938"/>
                    <a:gd name="connsiteY14" fmla="*/ 512543 h 518908"/>
                    <a:gd name="connsiteX15" fmla="*/ 91263 w 279938"/>
                    <a:gd name="connsiteY15" fmla="*/ 512384 h 518908"/>
                    <a:gd name="connsiteX16" fmla="*/ 76866 w 279938"/>
                    <a:gd name="connsiteY16" fmla="*/ 493621 h 518908"/>
                    <a:gd name="connsiteX17" fmla="*/ 38846 w 279938"/>
                    <a:gd name="connsiteY17" fmla="*/ 351731 h 518908"/>
                    <a:gd name="connsiteX18" fmla="*/ 35347 w 279938"/>
                    <a:gd name="connsiteY18" fmla="*/ 352669 h 518908"/>
                    <a:gd name="connsiteX19" fmla="*/ 3688 w 279938"/>
                    <a:gd name="connsiteY19" fmla="*/ 234515 h 518908"/>
                    <a:gd name="connsiteX20" fmla="*/ 41460 w 279938"/>
                    <a:gd name="connsiteY20" fmla="*/ 121875 h 518908"/>
                    <a:gd name="connsiteX21" fmla="*/ 42847 w 279938"/>
                    <a:gd name="connsiteY21" fmla="*/ 121186 h 518908"/>
                    <a:gd name="connsiteX22" fmla="*/ 59566 w 279938"/>
                    <a:gd name="connsiteY22" fmla="*/ 0 h 518908"/>
                    <a:gd name="connsiteX23" fmla="*/ 166849 w 279938"/>
                    <a:gd name="connsiteY23" fmla="*/ 35735 h 518908"/>
                    <a:gd name="connsiteX24" fmla="*/ 193851 w 279938"/>
                    <a:gd name="connsiteY24" fmla="*/ 143743 h 518908"/>
                    <a:gd name="connsiteX25" fmla="*/ 211306 w 279938"/>
                    <a:gd name="connsiteY25" fmla="*/ 178884 h 518908"/>
                    <a:gd name="connsiteX0" fmla="*/ 211306 w 279938"/>
                    <a:gd name="connsiteY0" fmla="*/ 178884 h 518908"/>
                    <a:gd name="connsiteX1" fmla="*/ 242965 w 279938"/>
                    <a:gd name="connsiteY1" fmla="*/ 297038 h 518908"/>
                    <a:gd name="connsiteX2" fmla="*/ 242965 w 279938"/>
                    <a:gd name="connsiteY2" fmla="*/ 297038 h 518908"/>
                    <a:gd name="connsiteX3" fmla="*/ 278556 w 279938"/>
                    <a:gd name="connsiteY3" fmla="*/ 429866 h 518908"/>
                    <a:gd name="connsiteX4" fmla="*/ 250071 w 279938"/>
                    <a:gd name="connsiteY4" fmla="*/ 479202 h 518908"/>
                    <a:gd name="connsiteX5" fmla="*/ 200735 w 279938"/>
                    <a:gd name="connsiteY5" fmla="*/ 450718 h 518908"/>
                    <a:gd name="connsiteX6" fmla="*/ 165144 w 279938"/>
                    <a:gd name="connsiteY6" fmla="*/ 317890 h 518908"/>
                    <a:gd name="connsiteX7" fmla="*/ 98540 w 279938"/>
                    <a:gd name="connsiteY7" fmla="*/ 335736 h 518908"/>
                    <a:gd name="connsiteX8" fmla="*/ 128738 w 279938"/>
                    <a:gd name="connsiteY8" fmla="*/ 448439 h 518908"/>
                    <a:gd name="connsiteX9" fmla="*/ 155166 w 279938"/>
                    <a:gd name="connsiteY9" fmla="*/ 441358 h 518908"/>
                    <a:gd name="connsiteX10" fmla="*/ 194566 w 279938"/>
                    <a:gd name="connsiteY10" fmla="*/ 464105 h 518908"/>
                    <a:gd name="connsiteX11" fmla="*/ 171818 w 279938"/>
                    <a:gd name="connsiteY11" fmla="*/ 503505 h 518908"/>
                    <a:gd name="connsiteX12" fmla="*/ 118455 w 279938"/>
                    <a:gd name="connsiteY12" fmla="*/ 517804 h 518908"/>
                    <a:gd name="connsiteX13" fmla="*/ 94044 w 279938"/>
                    <a:gd name="connsiteY13" fmla="*/ 514591 h 518908"/>
                    <a:gd name="connsiteX14" fmla="*/ 92473 w 279938"/>
                    <a:gd name="connsiteY14" fmla="*/ 512543 h 518908"/>
                    <a:gd name="connsiteX15" fmla="*/ 91263 w 279938"/>
                    <a:gd name="connsiteY15" fmla="*/ 512384 h 518908"/>
                    <a:gd name="connsiteX16" fmla="*/ 76866 w 279938"/>
                    <a:gd name="connsiteY16" fmla="*/ 493621 h 518908"/>
                    <a:gd name="connsiteX17" fmla="*/ 38846 w 279938"/>
                    <a:gd name="connsiteY17" fmla="*/ 351731 h 518908"/>
                    <a:gd name="connsiteX18" fmla="*/ 35347 w 279938"/>
                    <a:gd name="connsiteY18" fmla="*/ 352669 h 518908"/>
                    <a:gd name="connsiteX19" fmla="*/ 3688 w 279938"/>
                    <a:gd name="connsiteY19" fmla="*/ 234515 h 518908"/>
                    <a:gd name="connsiteX20" fmla="*/ 41460 w 279938"/>
                    <a:gd name="connsiteY20" fmla="*/ 121875 h 518908"/>
                    <a:gd name="connsiteX21" fmla="*/ 42847 w 279938"/>
                    <a:gd name="connsiteY21" fmla="*/ 121186 h 518908"/>
                    <a:gd name="connsiteX22" fmla="*/ 59566 w 279938"/>
                    <a:gd name="connsiteY22" fmla="*/ 0 h 518908"/>
                    <a:gd name="connsiteX23" fmla="*/ 164713 w 279938"/>
                    <a:gd name="connsiteY23" fmla="*/ 46168 h 518908"/>
                    <a:gd name="connsiteX24" fmla="*/ 193851 w 279938"/>
                    <a:gd name="connsiteY24" fmla="*/ 143743 h 518908"/>
                    <a:gd name="connsiteX25" fmla="*/ 211306 w 279938"/>
                    <a:gd name="connsiteY25" fmla="*/ 178884 h 518908"/>
                    <a:gd name="connsiteX0" fmla="*/ 211306 w 279938"/>
                    <a:gd name="connsiteY0" fmla="*/ 178884 h 518908"/>
                    <a:gd name="connsiteX1" fmla="*/ 242965 w 279938"/>
                    <a:gd name="connsiteY1" fmla="*/ 297038 h 518908"/>
                    <a:gd name="connsiteX2" fmla="*/ 242965 w 279938"/>
                    <a:gd name="connsiteY2" fmla="*/ 297038 h 518908"/>
                    <a:gd name="connsiteX3" fmla="*/ 278556 w 279938"/>
                    <a:gd name="connsiteY3" fmla="*/ 429866 h 518908"/>
                    <a:gd name="connsiteX4" fmla="*/ 250071 w 279938"/>
                    <a:gd name="connsiteY4" fmla="*/ 479202 h 518908"/>
                    <a:gd name="connsiteX5" fmla="*/ 200735 w 279938"/>
                    <a:gd name="connsiteY5" fmla="*/ 450718 h 518908"/>
                    <a:gd name="connsiteX6" fmla="*/ 165144 w 279938"/>
                    <a:gd name="connsiteY6" fmla="*/ 317890 h 518908"/>
                    <a:gd name="connsiteX7" fmla="*/ 98540 w 279938"/>
                    <a:gd name="connsiteY7" fmla="*/ 335736 h 518908"/>
                    <a:gd name="connsiteX8" fmla="*/ 128738 w 279938"/>
                    <a:gd name="connsiteY8" fmla="*/ 448439 h 518908"/>
                    <a:gd name="connsiteX9" fmla="*/ 155166 w 279938"/>
                    <a:gd name="connsiteY9" fmla="*/ 441358 h 518908"/>
                    <a:gd name="connsiteX10" fmla="*/ 194566 w 279938"/>
                    <a:gd name="connsiteY10" fmla="*/ 464105 h 518908"/>
                    <a:gd name="connsiteX11" fmla="*/ 171818 w 279938"/>
                    <a:gd name="connsiteY11" fmla="*/ 503505 h 518908"/>
                    <a:gd name="connsiteX12" fmla="*/ 118455 w 279938"/>
                    <a:gd name="connsiteY12" fmla="*/ 517804 h 518908"/>
                    <a:gd name="connsiteX13" fmla="*/ 94044 w 279938"/>
                    <a:gd name="connsiteY13" fmla="*/ 514591 h 518908"/>
                    <a:gd name="connsiteX14" fmla="*/ 92473 w 279938"/>
                    <a:gd name="connsiteY14" fmla="*/ 512543 h 518908"/>
                    <a:gd name="connsiteX15" fmla="*/ 91263 w 279938"/>
                    <a:gd name="connsiteY15" fmla="*/ 512384 h 518908"/>
                    <a:gd name="connsiteX16" fmla="*/ 76866 w 279938"/>
                    <a:gd name="connsiteY16" fmla="*/ 493621 h 518908"/>
                    <a:gd name="connsiteX17" fmla="*/ 38846 w 279938"/>
                    <a:gd name="connsiteY17" fmla="*/ 351731 h 518908"/>
                    <a:gd name="connsiteX18" fmla="*/ 35347 w 279938"/>
                    <a:gd name="connsiteY18" fmla="*/ 352669 h 518908"/>
                    <a:gd name="connsiteX19" fmla="*/ 3688 w 279938"/>
                    <a:gd name="connsiteY19" fmla="*/ 234515 h 518908"/>
                    <a:gd name="connsiteX20" fmla="*/ 41460 w 279938"/>
                    <a:gd name="connsiteY20" fmla="*/ 121875 h 518908"/>
                    <a:gd name="connsiteX21" fmla="*/ 42847 w 279938"/>
                    <a:gd name="connsiteY21" fmla="*/ 121186 h 518908"/>
                    <a:gd name="connsiteX22" fmla="*/ 59566 w 279938"/>
                    <a:gd name="connsiteY22" fmla="*/ 0 h 518908"/>
                    <a:gd name="connsiteX23" fmla="*/ 164713 w 279938"/>
                    <a:gd name="connsiteY23" fmla="*/ 46168 h 518908"/>
                    <a:gd name="connsiteX24" fmla="*/ 193851 w 279938"/>
                    <a:gd name="connsiteY24" fmla="*/ 143743 h 518908"/>
                    <a:gd name="connsiteX25" fmla="*/ 211306 w 279938"/>
                    <a:gd name="connsiteY25" fmla="*/ 178884 h 518908"/>
                    <a:gd name="connsiteX0" fmla="*/ 211306 w 279938"/>
                    <a:gd name="connsiteY0" fmla="*/ 187289 h 527313"/>
                    <a:gd name="connsiteX1" fmla="*/ 242965 w 279938"/>
                    <a:gd name="connsiteY1" fmla="*/ 305443 h 527313"/>
                    <a:gd name="connsiteX2" fmla="*/ 242965 w 279938"/>
                    <a:gd name="connsiteY2" fmla="*/ 305443 h 527313"/>
                    <a:gd name="connsiteX3" fmla="*/ 278556 w 279938"/>
                    <a:gd name="connsiteY3" fmla="*/ 438271 h 527313"/>
                    <a:gd name="connsiteX4" fmla="*/ 250071 w 279938"/>
                    <a:gd name="connsiteY4" fmla="*/ 487607 h 527313"/>
                    <a:gd name="connsiteX5" fmla="*/ 200735 w 279938"/>
                    <a:gd name="connsiteY5" fmla="*/ 459123 h 527313"/>
                    <a:gd name="connsiteX6" fmla="*/ 165144 w 279938"/>
                    <a:gd name="connsiteY6" fmla="*/ 326295 h 527313"/>
                    <a:gd name="connsiteX7" fmla="*/ 98540 w 279938"/>
                    <a:gd name="connsiteY7" fmla="*/ 344141 h 527313"/>
                    <a:gd name="connsiteX8" fmla="*/ 128738 w 279938"/>
                    <a:gd name="connsiteY8" fmla="*/ 456844 h 527313"/>
                    <a:gd name="connsiteX9" fmla="*/ 155166 w 279938"/>
                    <a:gd name="connsiteY9" fmla="*/ 449763 h 527313"/>
                    <a:gd name="connsiteX10" fmla="*/ 194566 w 279938"/>
                    <a:gd name="connsiteY10" fmla="*/ 472510 h 527313"/>
                    <a:gd name="connsiteX11" fmla="*/ 171818 w 279938"/>
                    <a:gd name="connsiteY11" fmla="*/ 511910 h 527313"/>
                    <a:gd name="connsiteX12" fmla="*/ 118455 w 279938"/>
                    <a:gd name="connsiteY12" fmla="*/ 526209 h 527313"/>
                    <a:gd name="connsiteX13" fmla="*/ 94044 w 279938"/>
                    <a:gd name="connsiteY13" fmla="*/ 522996 h 527313"/>
                    <a:gd name="connsiteX14" fmla="*/ 92473 w 279938"/>
                    <a:gd name="connsiteY14" fmla="*/ 520948 h 527313"/>
                    <a:gd name="connsiteX15" fmla="*/ 91263 w 279938"/>
                    <a:gd name="connsiteY15" fmla="*/ 520789 h 527313"/>
                    <a:gd name="connsiteX16" fmla="*/ 76866 w 279938"/>
                    <a:gd name="connsiteY16" fmla="*/ 502026 h 527313"/>
                    <a:gd name="connsiteX17" fmla="*/ 38846 w 279938"/>
                    <a:gd name="connsiteY17" fmla="*/ 360136 h 527313"/>
                    <a:gd name="connsiteX18" fmla="*/ 35347 w 279938"/>
                    <a:gd name="connsiteY18" fmla="*/ 361074 h 527313"/>
                    <a:gd name="connsiteX19" fmla="*/ 3688 w 279938"/>
                    <a:gd name="connsiteY19" fmla="*/ 242920 h 527313"/>
                    <a:gd name="connsiteX20" fmla="*/ 41460 w 279938"/>
                    <a:gd name="connsiteY20" fmla="*/ 130280 h 527313"/>
                    <a:gd name="connsiteX21" fmla="*/ 42847 w 279938"/>
                    <a:gd name="connsiteY21" fmla="*/ 129591 h 527313"/>
                    <a:gd name="connsiteX22" fmla="*/ 59566 w 279938"/>
                    <a:gd name="connsiteY22" fmla="*/ 8405 h 527313"/>
                    <a:gd name="connsiteX23" fmla="*/ 164713 w 279938"/>
                    <a:gd name="connsiteY23" fmla="*/ 54573 h 527313"/>
                    <a:gd name="connsiteX24" fmla="*/ 193851 w 279938"/>
                    <a:gd name="connsiteY24" fmla="*/ 152148 h 527313"/>
                    <a:gd name="connsiteX25" fmla="*/ 211306 w 279938"/>
                    <a:gd name="connsiteY25" fmla="*/ 187289 h 527313"/>
                    <a:gd name="connsiteX0" fmla="*/ 211306 w 279938"/>
                    <a:gd name="connsiteY0" fmla="*/ 187289 h 527313"/>
                    <a:gd name="connsiteX1" fmla="*/ 242965 w 279938"/>
                    <a:gd name="connsiteY1" fmla="*/ 305443 h 527313"/>
                    <a:gd name="connsiteX2" fmla="*/ 242965 w 279938"/>
                    <a:gd name="connsiteY2" fmla="*/ 305443 h 527313"/>
                    <a:gd name="connsiteX3" fmla="*/ 278556 w 279938"/>
                    <a:gd name="connsiteY3" fmla="*/ 438271 h 527313"/>
                    <a:gd name="connsiteX4" fmla="*/ 250071 w 279938"/>
                    <a:gd name="connsiteY4" fmla="*/ 487607 h 527313"/>
                    <a:gd name="connsiteX5" fmla="*/ 200735 w 279938"/>
                    <a:gd name="connsiteY5" fmla="*/ 459123 h 527313"/>
                    <a:gd name="connsiteX6" fmla="*/ 165144 w 279938"/>
                    <a:gd name="connsiteY6" fmla="*/ 326295 h 527313"/>
                    <a:gd name="connsiteX7" fmla="*/ 98540 w 279938"/>
                    <a:gd name="connsiteY7" fmla="*/ 344141 h 527313"/>
                    <a:gd name="connsiteX8" fmla="*/ 128738 w 279938"/>
                    <a:gd name="connsiteY8" fmla="*/ 456844 h 527313"/>
                    <a:gd name="connsiteX9" fmla="*/ 155166 w 279938"/>
                    <a:gd name="connsiteY9" fmla="*/ 449763 h 527313"/>
                    <a:gd name="connsiteX10" fmla="*/ 194566 w 279938"/>
                    <a:gd name="connsiteY10" fmla="*/ 472510 h 527313"/>
                    <a:gd name="connsiteX11" fmla="*/ 171818 w 279938"/>
                    <a:gd name="connsiteY11" fmla="*/ 511910 h 527313"/>
                    <a:gd name="connsiteX12" fmla="*/ 118455 w 279938"/>
                    <a:gd name="connsiteY12" fmla="*/ 526209 h 527313"/>
                    <a:gd name="connsiteX13" fmla="*/ 94044 w 279938"/>
                    <a:gd name="connsiteY13" fmla="*/ 522996 h 527313"/>
                    <a:gd name="connsiteX14" fmla="*/ 92473 w 279938"/>
                    <a:gd name="connsiteY14" fmla="*/ 520948 h 527313"/>
                    <a:gd name="connsiteX15" fmla="*/ 91263 w 279938"/>
                    <a:gd name="connsiteY15" fmla="*/ 520789 h 527313"/>
                    <a:gd name="connsiteX16" fmla="*/ 76866 w 279938"/>
                    <a:gd name="connsiteY16" fmla="*/ 502026 h 527313"/>
                    <a:gd name="connsiteX17" fmla="*/ 38846 w 279938"/>
                    <a:gd name="connsiteY17" fmla="*/ 360136 h 527313"/>
                    <a:gd name="connsiteX18" fmla="*/ 3688 w 279938"/>
                    <a:gd name="connsiteY18" fmla="*/ 242920 h 527313"/>
                    <a:gd name="connsiteX19" fmla="*/ 41460 w 279938"/>
                    <a:gd name="connsiteY19" fmla="*/ 130280 h 527313"/>
                    <a:gd name="connsiteX20" fmla="*/ 42847 w 279938"/>
                    <a:gd name="connsiteY20" fmla="*/ 129591 h 527313"/>
                    <a:gd name="connsiteX21" fmla="*/ 59566 w 279938"/>
                    <a:gd name="connsiteY21" fmla="*/ 8405 h 527313"/>
                    <a:gd name="connsiteX22" fmla="*/ 164713 w 279938"/>
                    <a:gd name="connsiteY22" fmla="*/ 54573 h 527313"/>
                    <a:gd name="connsiteX23" fmla="*/ 193851 w 279938"/>
                    <a:gd name="connsiteY23" fmla="*/ 152148 h 527313"/>
                    <a:gd name="connsiteX24" fmla="*/ 211306 w 279938"/>
                    <a:gd name="connsiteY24" fmla="*/ 187289 h 527313"/>
                    <a:gd name="connsiteX0" fmla="*/ 211306 w 279938"/>
                    <a:gd name="connsiteY0" fmla="*/ 187289 h 527313"/>
                    <a:gd name="connsiteX1" fmla="*/ 242965 w 279938"/>
                    <a:gd name="connsiteY1" fmla="*/ 305443 h 527313"/>
                    <a:gd name="connsiteX2" fmla="*/ 242965 w 279938"/>
                    <a:gd name="connsiteY2" fmla="*/ 305443 h 527313"/>
                    <a:gd name="connsiteX3" fmla="*/ 278556 w 279938"/>
                    <a:gd name="connsiteY3" fmla="*/ 438271 h 527313"/>
                    <a:gd name="connsiteX4" fmla="*/ 250071 w 279938"/>
                    <a:gd name="connsiteY4" fmla="*/ 487607 h 527313"/>
                    <a:gd name="connsiteX5" fmla="*/ 200735 w 279938"/>
                    <a:gd name="connsiteY5" fmla="*/ 459123 h 527313"/>
                    <a:gd name="connsiteX6" fmla="*/ 165144 w 279938"/>
                    <a:gd name="connsiteY6" fmla="*/ 326295 h 527313"/>
                    <a:gd name="connsiteX7" fmla="*/ 98540 w 279938"/>
                    <a:gd name="connsiteY7" fmla="*/ 344141 h 527313"/>
                    <a:gd name="connsiteX8" fmla="*/ 128738 w 279938"/>
                    <a:gd name="connsiteY8" fmla="*/ 456844 h 527313"/>
                    <a:gd name="connsiteX9" fmla="*/ 155166 w 279938"/>
                    <a:gd name="connsiteY9" fmla="*/ 449763 h 527313"/>
                    <a:gd name="connsiteX10" fmla="*/ 194566 w 279938"/>
                    <a:gd name="connsiteY10" fmla="*/ 472510 h 527313"/>
                    <a:gd name="connsiteX11" fmla="*/ 171818 w 279938"/>
                    <a:gd name="connsiteY11" fmla="*/ 511910 h 527313"/>
                    <a:gd name="connsiteX12" fmla="*/ 118455 w 279938"/>
                    <a:gd name="connsiteY12" fmla="*/ 526209 h 527313"/>
                    <a:gd name="connsiteX13" fmla="*/ 94044 w 279938"/>
                    <a:gd name="connsiteY13" fmla="*/ 522996 h 527313"/>
                    <a:gd name="connsiteX14" fmla="*/ 92473 w 279938"/>
                    <a:gd name="connsiteY14" fmla="*/ 520948 h 527313"/>
                    <a:gd name="connsiteX15" fmla="*/ 91263 w 279938"/>
                    <a:gd name="connsiteY15" fmla="*/ 520789 h 527313"/>
                    <a:gd name="connsiteX16" fmla="*/ 76866 w 279938"/>
                    <a:gd name="connsiteY16" fmla="*/ 502026 h 527313"/>
                    <a:gd name="connsiteX17" fmla="*/ 3688 w 279938"/>
                    <a:gd name="connsiteY17" fmla="*/ 242920 h 527313"/>
                    <a:gd name="connsiteX18" fmla="*/ 41460 w 279938"/>
                    <a:gd name="connsiteY18" fmla="*/ 130280 h 527313"/>
                    <a:gd name="connsiteX19" fmla="*/ 42847 w 279938"/>
                    <a:gd name="connsiteY19" fmla="*/ 129591 h 527313"/>
                    <a:gd name="connsiteX20" fmla="*/ 59566 w 279938"/>
                    <a:gd name="connsiteY20" fmla="*/ 8405 h 527313"/>
                    <a:gd name="connsiteX21" fmla="*/ 164713 w 279938"/>
                    <a:gd name="connsiteY21" fmla="*/ 54573 h 527313"/>
                    <a:gd name="connsiteX22" fmla="*/ 193851 w 279938"/>
                    <a:gd name="connsiteY22" fmla="*/ 152148 h 527313"/>
                    <a:gd name="connsiteX23" fmla="*/ 211306 w 279938"/>
                    <a:gd name="connsiteY23" fmla="*/ 187289 h 527313"/>
                    <a:gd name="connsiteX0" fmla="*/ 211306 w 279938"/>
                    <a:gd name="connsiteY0" fmla="*/ 187289 h 527313"/>
                    <a:gd name="connsiteX1" fmla="*/ 242965 w 279938"/>
                    <a:gd name="connsiteY1" fmla="*/ 305443 h 527313"/>
                    <a:gd name="connsiteX2" fmla="*/ 278556 w 279938"/>
                    <a:gd name="connsiteY2" fmla="*/ 438271 h 527313"/>
                    <a:gd name="connsiteX3" fmla="*/ 250071 w 279938"/>
                    <a:gd name="connsiteY3" fmla="*/ 487607 h 527313"/>
                    <a:gd name="connsiteX4" fmla="*/ 200735 w 279938"/>
                    <a:gd name="connsiteY4" fmla="*/ 459123 h 527313"/>
                    <a:gd name="connsiteX5" fmla="*/ 165144 w 279938"/>
                    <a:gd name="connsiteY5" fmla="*/ 326295 h 527313"/>
                    <a:gd name="connsiteX6" fmla="*/ 98540 w 279938"/>
                    <a:gd name="connsiteY6" fmla="*/ 344141 h 527313"/>
                    <a:gd name="connsiteX7" fmla="*/ 128738 w 279938"/>
                    <a:gd name="connsiteY7" fmla="*/ 456844 h 527313"/>
                    <a:gd name="connsiteX8" fmla="*/ 155166 w 279938"/>
                    <a:gd name="connsiteY8" fmla="*/ 449763 h 527313"/>
                    <a:gd name="connsiteX9" fmla="*/ 194566 w 279938"/>
                    <a:gd name="connsiteY9" fmla="*/ 472510 h 527313"/>
                    <a:gd name="connsiteX10" fmla="*/ 171818 w 279938"/>
                    <a:gd name="connsiteY10" fmla="*/ 511910 h 527313"/>
                    <a:gd name="connsiteX11" fmla="*/ 118455 w 279938"/>
                    <a:gd name="connsiteY11" fmla="*/ 526209 h 527313"/>
                    <a:gd name="connsiteX12" fmla="*/ 94044 w 279938"/>
                    <a:gd name="connsiteY12" fmla="*/ 522996 h 527313"/>
                    <a:gd name="connsiteX13" fmla="*/ 92473 w 279938"/>
                    <a:gd name="connsiteY13" fmla="*/ 520948 h 527313"/>
                    <a:gd name="connsiteX14" fmla="*/ 91263 w 279938"/>
                    <a:gd name="connsiteY14" fmla="*/ 520789 h 527313"/>
                    <a:gd name="connsiteX15" fmla="*/ 76866 w 279938"/>
                    <a:gd name="connsiteY15" fmla="*/ 502026 h 527313"/>
                    <a:gd name="connsiteX16" fmla="*/ 3688 w 279938"/>
                    <a:gd name="connsiteY16" fmla="*/ 242920 h 527313"/>
                    <a:gd name="connsiteX17" fmla="*/ 41460 w 279938"/>
                    <a:gd name="connsiteY17" fmla="*/ 130280 h 527313"/>
                    <a:gd name="connsiteX18" fmla="*/ 42847 w 279938"/>
                    <a:gd name="connsiteY18" fmla="*/ 129591 h 527313"/>
                    <a:gd name="connsiteX19" fmla="*/ 59566 w 279938"/>
                    <a:gd name="connsiteY19" fmla="*/ 8405 h 527313"/>
                    <a:gd name="connsiteX20" fmla="*/ 164713 w 279938"/>
                    <a:gd name="connsiteY20" fmla="*/ 54573 h 527313"/>
                    <a:gd name="connsiteX21" fmla="*/ 193851 w 279938"/>
                    <a:gd name="connsiteY21" fmla="*/ 152148 h 527313"/>
                    <a:gd name="connsiteX22" fmla="*/ 211306 w 279938"/>
                    <a:gd name="connsiteY22" fmla="*/ 187289 h 527313"/>
                    <a:gd name="connsiteX0" fmla="*/ 211306 w 279938"/>
                    <a:gd name="connsiteY0" fmla="*/ 187289 h 527313"/>
                    <a:gd name="connsiteX1" fmla="*/ 278556 w 279938"/>
                    <a:gd name="connsiteY1" fmla="*/ 438271 h 527313"/>
                    <a:gd name="connsiteX2" fmla="*/ 250071 w 279938"/>
                    <a:gd name="connsiteY2" fmla="*/ 487607 h 527313"/>
                    <a:gd name="connsiteX3" fmla="*/ 200735 w 279938"/>
                    <a:gd name="connsiteY3" fmla="*/ 459123 h 527313"/>
                    <a:gd name="connsiteX4" fmla="*/ 165144 w 279938"/>
                    <a:gd name="connsiteY4" fmla="*/ 326295 h 527313"/>
                    <a:gd name="connsiteX5" fmla="*/ 98540 w 279938"/>
                    <a:gd name="connsiteY5" fmla="*/ 344141 h 527313"/>
                    <a:gd name="connsiteX6" fmla="*/ 128738 w 279938"/>
                    <a:gd name="connsiteY6" fmla="*/ 456844 h 527313"/>
                    <a:gd name="connsiteX7" fmla="*/ 155166 w 279938"/>
                    <a:gd name="connsiteY7" fmla="*/ 449763 h 527313"/>
                    <a:gd name="connsiteX8" fmla="*/ 194566 w 279938"/>
                    <a:gd name="connsiteY8" fmla="*/ 472510 h 527313"/>
                    <a:gd name="connsiteX9" fmla="*/ 171818 w 279938"/>
                    <a:gd name="connsiteY9" fmla="*/ 511910 h 527313"/>
                    <a:gd name="connsiteX10" fmla="*/ 118455 w 279938"/>
                    <a:gd name="connsiteY10" fmla="*/ 526209 h 527313"/>
                    <a:gd name="connsiteX11" fmla="*/ 94044 w 279938"/>
                    <a:gd name="connsiteY11" fmla="*/ 522996 h 527313"/>
                    <a:gd name="connsiteX12" fmla="*/ 92473 w 279938"/>
                    <a:gd name="connsiteY12" fmla="*/ 520948 h 527313"/>
                    <a:gd name="connsiteX13" fmla="*/ 91263 w 279938"/>
                    <a:gd name="connsiteY13" fmla="*/ 520789 h 527313"/>
                    <a:gd name="connsiteX14" fmla="*/ 76866 w 279938"/>
                    <a:gd name="connsiteY14" fmla="*/ 502026 h 527313"/>
                    <a:gd name="connsiteX15" fmla="*/ 3688 w 279938"/>
                    <a:gd name="connsiteY15" fmla="*/ 242920 h 527313"/>
                    <a:gd name="connsiteX16" fmla="*/ 41460 w 279938"/>
                    <a:gd name="connsiteY16" fmla="*/ 130280 h 527313"/>
                    <a:gd name="connsiteX17" fmla="*/ 42847 w 279938"/>
                    <a:gd name="connsiteY17" fmla="*/ 129591 h 527313"/>
                    <a:gd name="connsiteX18" fmla="*/ 59566 w 279938"/>
                    <a:gd name="connsiteY18" fmla="*/ 8405 h 527313"/>
                    <a:gd name="connsiteX19" fmla="*/ 164713 w 279938"/>
                    <a:gd name="connsiteY19" fmla="*/ 54573 h 527313"/>
                    <a:gd name="connsiteX20" fmla="*/ 193851 w 279938"/>
                    <a:gd name="connsiteY20" fmla="*/ 152148 h 527313"/>
                    <a:gd name="connsiteX21" fmla="*/ 211306 w 279938"/>
                    <a:gd name="connsiteY21" fmla="*/ 187289 h 527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9938" h="527313">
                      <a:moveTo>
                        <a:pt x="211306" y="187289"/>
                      </a:moveTo>
                      <a:lnTo>
                        <a:pt x="278556" y="438271"/>
                      </a:lnTo>
                      <a:cubicBezTo>
                        <a:pt x="284314" y="459760"/>
                        <a:pt x="271561" y="481849"/>
                        <a:pt x="250071" y="487607"/>
                      </a:cubicBezTo>
                      <a:cubicBezTo>
                        <a:pt x="228582" y="493365"/>
                        <a:pt x="206493" y="480612"/>
                        <a:pt x="200735" y="459123"/>
                      </a:cubicBezTo>
                      <a:lnTo>
                        <a:pt x="165144" y="326295"/>
                      </a:lnTo>
                      <a:lnTo>
                        <a:pt x="98540" y="344141"/>
                      </a:lnTo>
                      <a:lnTo>
                        <a:pt x="128738" y="456844"/>
                      </a:lnTo>
                      <a:lnTo>
                        <a:pt x="155166" y="449763"/>
                      </a:lnTo>
                      <a:cubicBezTo>
                        <a:pt x="172327" y="445164"/>
                        <a:pt x="189967" y="455349"/>
                        <a:pt x="194566" y="472510"/>
                      </a:cubicBezTo>
                      <a:cubicBezTo>
                        <a:pt x="199164" y="489672"/>
                        <a:pt x="188980" y="507312"/>
                        <a:pt x="171818" y="511910"/>
                      </a:cubicBezTo>
                      <a:lnTo>
                        <a:pt x="118455" y="526209"/>
                      </a:lnTo>
                      <a:cubicBezTo>
                        <a:pt x="109874" y="528508"/>
                        <a:pt x="101173" y="527112"/>
                        <a:pt x="94044" y="522996"/>
                      </a:cubicBezTo>
                      <a:lnTo>
                        <a:pt x="92473" y="520948"/>
                      </a:lnTo>
                      <a:lnTo>
                        <a:pt x="91263" y="520789"/>
                      </a:lnTo>
                      <a:cubicBezTo>
                        <a:pt x="84414" y="516835"/>
                        <a:pt x="79074" y="510268"/>
                        <a:pt x="76866" y="502026"/>
                      </a:cubicBezTo>
                      <a:lnTo>
                        <a:pt x="3688" y="242920"/>
                      </a:lnTo>
                      <a:cubicBezTo>
                        <a:pt x="-7834" y="199920"/>
                        <a:pt x="8424" y="156022"/>
                        <a:pt x="41460" y="130280"/>
                      </a:cubicBezTo>
                      <a:lnTo>
                        <a:pt x="42847" y="129591"/>
                      </a:lnTo>
                      <a:lnTo>
                        <a:pt x="59566" y="8405"/>
                      </a:lnTo>
                      <a:cubicBezTo>
                        <a:pt x="62819" y="-12061"/>
                        <a:pt x="145270" y="5420"/>
                        <a:pt x="164713" y="54573"/>
                      </a:cubicBezTo>
                      <a:lnTo>
                        <a:pt x="193851" y="152148"/>
                      </a:lnTo>
                      <a:lnTo>
                        <a:pt x="211306" y="187289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4461BC64-18FD-42FC-93D8-4BBE0E7EF6C0}"/>
                </a:ext>
              </a:extLst>
            </p:cNvPr>
            <p:cNvSpPr/>
            <p:nvPr/>
          </p:nvSpPr>
          <p:spPr>
            <a:xfrm rot="20238162">
              <a:off x="2417909" y="2712936"/>
              <a:ext cx="222217" cy="443841"/>
            </a:xfrm>
            <a:custGeom>
              <a:avLst/>
              <a:gdLst>
                <a:gd name="connsiteX0" fmla="*/ 119961 w 222217"/>
                <a:gd name="connsiteY0" fmla="*/ 88155 h 443841"/>
                <a:gd name="connsiteX1" fmla="*/ 42111 w 222217"/>
                <a:gd name="connsiteY1" fmla="*/ 265997 h 443841"/>
                <a:gd name="connsiteX2" fmla="*/ 119961 w 222217"/>
                <a:gd name="connsiteY2" fmla="*/ 443839 h 443841"/>
                <a:gd name="connsiteX3" fmla="*/ 119961 w 222217"/>
                <a:gd name="connsiteY3" fmla="*/ 443841 h 443841"/>
                <a:gd name="connsiteX4" fmla="*/ 0 w 222217"/>
                <a:gd name="connsiteY4" fmla="*/ 265998 h 443841"/>
                <a:gd name="connsiteX5" fmla="*/ 119961 w 222217"/>
                <a:gd name="connsiteY5" fmla="*/ 88155 h 443841"/>
                <a:gd name="connsiteX6" fmla="*/ 222217 w 222217"/>
                <a:gd name="connsiteY6" fmla="*/ 0 h 443841"/>
                <a:gd name="connsiteX7" fmla="*/ 176537 w 222217"/>
                <a:gd name="connsiteY7" fmla="*/ 204589 h 443841"/>
                <a:gd name="connsiteX8" fmla="*/ 222217 w 222217"/>
                <a:gd name="connsiteY8" fmla="*/ 409178 h 443841"/>
                <a:gd name="connsiteX9" fmla="*/ 130856 w 222217"/>
                <a:gd name="connsiteY9" fmla="*/ 204589 h 443841"/>
                <a:gd name="connsiteX10" fmla="*/ 222217 w 222217"/>
                <a:gd name="connsiteY10" fmla="*/ 0 h 4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217" h="443841">
                  <a:moveTo>
                    <a:pt x="119961" y="88155"/>
                  </a:moveTo>
                  <a:cubicBezTo>
                    <a:pt x="72609" y="119462"/>
                    <a:pt x="42111" y="189134"/>
                    <a:pt x="42111" y="265997"/>
                  </a:cubicBezTo>
                  <a:cubicBezTo>
                    <a:pt x="42111" y="342860"/>
                    <a:pt x="72610" y="412532"/>
                    <a:pt x="119961" y="443839"/>
                  </a:cubicBezTo>
                  <a:lnTo>
                    <a:pt x="119961" y="443841"/>
                  </a:lnTo>
                  <a:cubicBezTo>
                    <a:pt x="53708" y="443841"/>
                    <a:pt x="0" y="364218"/>
                    <a:pt x="0" y="265998"/>
                  </a:cubicBezTo>
                  <a:cubicBezTo>
                    <a:pt x="0" y="167778"/>
                    <a:pt x="53708" y="88155"/>
                    <a:pt x="119961" y="88155"/>
                  </a:cubicBezTo>
                  <a:close/>
                  <a:moveTo>
                    <a:pt x="222217" y="0"/>
                  </a:moveTo>
                  <a:cubicBezTo>
                    <a:pt x="193461" y="48297"/>
                    <a:pt x="176537" y="124094"/>
                    <a:pt x="176537" y="204589"/>
                  </a:cubicBezTo>
                  <a:cubicBezTo>
                    <a:pt x="176537" y="285084"/>
                    <a:pt x="193461" y="360881"/>
                    <a:pt x="222217" y="409178"/>
                  </a:cubicBezTo>
                  <a:cubicBezTo>
                    <a:pt x="171760" y="409178"/>
                    <a:pt x="130856" y="317580"/>
                    <a:pt x="130856" y="204589"/>
                  </a:cubicBezTo>
                  <a:cubicBezTo>
                    <a:pt x="130856" y="91598"/>
                    <a:pt x="171760" y="0"/>
                    <a:pt x="222217" y="0"/>
                  </a:cubicBezTo>
                  <a:close/>
                </a:path>
              </a:pathLst>
            </a:custGeom>
            <a:solidFill>
              <a:sysClr val="windowText" lastClr="000000">
                <a:alpha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9D72886C-3F8B-4AE2-89B4-C385856F1522}"/>
                </a:ext>
              </a:extLst>
            </p:cNvPr>
            <p:cNvSpPr/>
            <p:nvPr/>
          </p:nvSpPr>
          <p:spPr>
            <a:xfrm rot="1361838" flipH="1">
              <a:off x="4210145" y="2712936"/>
              <a:ext cx="222217" cy="443841"/>
            </a:xfrm>
            <a:custGeom>
              <a:avLst/>
              <a:gdLst>
                <a:gd name="connsiteX0" fmla="*/ 119961 w 222217"/>
                <a:gd name="connsiteY0" fmla="*/ 88155 h 443841"/>
                <a:gd name="connsiteX1" fmla="*/ 42111 w 222217"/>
                <a:gd name="connsiteY1" fmla="*/ 265997 h 443841"/>
                <a:gd name="connsiteX2" fmla="*/ 119961 w 222217"/>
                <a:gd name="connsiteY2" fmla="*/ 443839 h 443841"/>
                <a:gd name="connsiteX3" fmla="*/ 119961 w 222217"/>
                <a:gd name="connsiteY3" fmla="*/ 443841 h 443841"/>
                <a:gd name="connsiteX4" fmla="*/ 0 w 222217"/>
                <a:gd name="connsiteY4" fmla="*/ 265998 h 443841"/>
                <a:gd name="connsiteX5" fmla="*/ 119961 w 222217"/>
                <a:gd name="connsiteY5" fmla="*/ 88155 h 443841"/>
                <a:gd name="connsiteX6" fmla="*/ 222217 w 222217"/>
                <a:gd name="connsiteY6" fmla="*/ 0 h 443841"/>
                <a:gd name="connsiteX7" fmla="*/ 176537 w 222217"/>
                <a:gd name="connsiteY7" fmla="*/ 204589 h 443841"/>
                <a:gd name="connsiteX8" fmla="*/ 222217 w 222217"/>
                <a:gd name="connsiteY8" fmla="*/ 409178 h 443841"/>
                <a:gd name="connsiteX9" fmla="*/ 130856 w 222217"/>
                <a:gd name="connsiteY9" fmla="*/ 204589 h 443841"/>
                <a:gd name="connsiteX10" fmla="*/ 222217 w 222217"/>
                <a:gd name="connsiteY10" fmla="*/ 0 h 4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217" h="443841">
                  <a:moveTo>
                    <a:pt x="119961" y="88155"/>
                  </a:moveTo>
                  <a:cubicBezTo>
                    <a:pt x="72609" y="119462"/>
                    <a:pt x="42111" y="189134"/>
                    <a:pt x="42111" y="265997"/>
                  </a:cubicBezTo>
                  <a:cubicBezTo>
                    <a:pt x="42111" y="342860"/>
                    <a:pt x="72610" y="412532"/>
                    <a:pt x="119961" y="443839"/>
                  </a:cubicBezTo>
                  <a:lnTo>
                    <a:pt x="119961" y="443841"/>
                  </a:lnTo>
                  <a:cubicBezTo>
                    <a:pt x="53708" y="443841"/>
                    <a:pt x="0" y="364218"/>
                    <a:pt x="0" y="265998"/>
                  </a:cubicBezTo>
                  <a:cubicBezTo>
                    <a:pt x="0" y="167778"/>
                    <a:pt x="53708" y="88155"/>
                    <a:pt x="119961" y="88155"/>
                  </a:cubicBezTo>
                  <a:close/>
                  <a:moveTo>
                    <a:pt x="222217" y="0"/>
                  </a:moveTo>
                  <a:cubicBezTo>
                    <a:pt x="193461" y="48297"/>
                    <a:pt x="176537" y="124094"/>
                    <a:pt x="176537" y="204589"/>
                  </a:cubicBezTo>
                  <a:cubicBezTo>
                    <a:pt x="176537" y="285084"/>
                    <a:pt x="193461" y="360881"/>
                    <a:pt x="222217" y="409178"/>
                  </a:cubicBezTo>
                  <a:cubicBezTo>
                    <a:pt x="171760" y="409178"/>
                    <a:pt x="130856" y="317580"/>
                    <a:pt x="130856" y="204589"/>
                  </a:cubicBezTo>
                  <a:cubicBezTo>
                    <a:pt x="130856" y="91598"/>
                    <a:pt x="171760" y="0"/>
                    <a:pt x="222217" y="0"/>
                  </a:cubicBezTo>
                  <a:close/>
                </a:path>
              </a:pathLst>
            </a:custGeom>
            <a:solidFill>
              <a:sysClr val="windowText" lastClr="000000">
                <a:alpha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6" name="四角形: 上の 2 つの角を丸める 85">
              <a:extLst>
                <a:ext uri="{FF2B5EF4-FFF2-40B4-BE49-F238E27FC236}">
                  <a16:creationId xmlns:a16="http://schemas.microsoft.com/office/drawing/2014/main" id="{824EBE64-19BA-43D1-963C-F105F5B1A82B}"/>
                </a:ext>
              </a:extLst>
            </p:cNvPr>
            <p:cNvSpPr/>
            <p:nvPr/>
          </p:nvSpPr>
          <p:spPr>
            <a:xfrm>
              <a:off x="2993231" y="928688"/>
              <a:ext cx="852488" cy="606046"/>
            </a:xfrm>
            <a:prstGeom prst="round2SameRect">
              <a:avLst>
                <a:gd name="adj1" fmla="val 47387"/>
                <a:gd name="adj2" fmla="val 37193"/>
              </a:avLst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7" name="楕円 40">
              <a:extLst>
                <a:ext uri="{FF2B5EF4-FFF2-40B4-BE49-F238E27FC236}">
                  <a16:creationId xmlns:a16="http://schemas.microsoft.com/office/drawing/2014/main" id="{1BA23E16-5A0F-4A04-890B-31661E2584FB}"/>
                </a:ext>
              </a:extLst>
            </p:cNvPr>
            <p:cNvSpPr/>
            <p:nvPr/>
          </p:nvSpPr>
          <p:spPr>
            <a:xfrm>
              <a:off x="3015373" y="1368796"/>
              <a:ext cx="151567" cy="488173"/>
            </a:xfrm>
            <a:custGeom>
              <a:avLst/>
              <a:gdLst>
                <a:gd name="connsiteX0" fmla="*/ 0 w 138113"/>
                <a:gd name="connsiteY0" fmla="*/ 236537 h 473074"/>
                <a:gd name="connsiteX1" fmla="*/ 69057 w 138113"/>
                <a:gd name="connsiteY1" fmla="*/ 0 h 473074"/>
                <a:gd name="connsiteX2" fmla="*/ 138114 w 138113"/>
                <a:gd name="connsiteY2" fmla="*/ 236537 h 473074"/>
                <a:gd name="connsiteX3" fmla="*/ 69057 w 138113"/>
                <a:gd name="connsiteY3" fmla="*/ 473074 h 473074"/>
                <a:gd name="connsiteX4" fmla="*/ 0 w 138113"/>
                <a:gd name="connsiteY4" fmla="*/ 236537 h 473074"/>
                <a:gd name="connsiteX0" fmla="*/ 0 w 104777"/>
                <a:gd name="connsiteY0" fmla="*/ 243689 h 473093"/>
                <a:gd name="connsiteX1" fmla="*/ 35720 w 104777"/>
                <a:gd name="connsiteY1" fmla="*/ 9 h 473093"/>
                <a:gd name="connsiteX2" fmla="*/ 104777 w 104777"/>
                <a:gd name="connsiteY2" fmla="*/ 236546 h 473093"/>
                <a:gd name="connsiteX3" fmla="*/ 35720 w 104777"/>
                <a:gd name="connsiteY3" fmla="*/ 473083 h 473093"/>
                <a:gd name="connsiteX4" fmla="*/ 0 w 104777"/>
                <a:gd name="connsiteY4" fmla="*/ 243689 h 473093"/>
                <a:gd name="connsiteX0" fmla="*/ 14817 w 121038"/>
                <a:gd name="connsiteY0" fmla="*/ 244109 h 473513"/>
                <a:gd name="connsiteX1" fmla="*/ 50537 w 121038"/>
                <a:gd name="connsiteY1" fmla="*/ 429 h 473513"/>
                <a:gd name="connsiteX2" fmla="*/ 119594 w 121038"/>
                <a:gd name="connsiteY2" fmla="*/ 236966 h 473513"/>
                <a:gd name="connsiteX3" fmla="*/ 50537 w 121038"/>
                <a:gd name="connsiteY3" fmla="*/ 473503 h 473513"/>
                <a:gd name="connsiteX4" fmla="*/ 14817 w 121038"/>
                <a:gd name="connsiteY4" fmla="*/ 244109 h 473513"/>
                <a:gd name="connsiteX0" fmla="*/ 47207 w 151984"/>
                <a:gd name="connsiteY0" fmla="*/ 246482 h 475882"/>
                <a:gd name="connsiteX1" fmla="*/ 37683 w 151984"/>
                <a:gd name="connsiteY1" fmla="*/ 421 h 475882"/>
                <a:gd name="connsiteX2" fmla="*/ 151984 w 151984"/>
                <a:gd name="connsiteY2" fmla="*/ 239339 h 475882"/>
                <a:gd name="connsiteX3" fmla="*/ 82927 w 151984"/>
                <a:gd name="connsiteY3" fmla="*/ 475876 h 475882"/>
                <a:gd name="connsiteX4" fmla="*/ 47207 w 151984"/>
                <a:gd name="connsiteY4" fmla="*/ 246482 h 475882"/>
                <a:gd name="connsiteX0" fmla="*/ 47207 w 151984"/>
                <a:gd name="connsiteY0" fmla="*/ 246482 h 477600"/>
                <a:gd name="connsiteX1" fmla="*/ 37683 w 151984"/>
                <a:gd name="connsiteY1" fmla="*/ 421 h 477600"/>
                <a:gd name="connsiteX2" fmla="*/ 151984 w 151984"/>
                <a:gd name="connsiteY2" fmla="*/ 239339 h 477600"/>
                <a:gd name="connsiteX3" fmla="*/ 82927 w 151984"/>
                <a:gd name="connsiteY3" fmla="*/ 475876 h 477600"/>
                <a:gd name="connsiteX4" fmla="*/ 47207 w 151984"/>
                <a:gd name="connsiteY4" fmla="*/ 246482 h 477600"/>
                <a:gd name="connsiteX0" fmla="*/ 46790 w 151567"/>
                <a:gd name="connsiteY0" fmla="*/ 246482 h 489372"/>
                <a:gd name="connsiteX1" fmla="*/ 37266 w 151567"/>
                <a:gd name="connsiteY1" fmla="*/ 421 h 489372"/>
                <a:gd name="connsiteX2" fmla="*/ 151567 w 151567"/>
                <a:gd name="connsiteY2" fmla="*/ 239339 h 489372"/>
                <a:gd name="connsiteX3" fmla="*/ 70603 w 151567"/>
                <a:gd name="connsiteY3" fmla="*/ 487782 h 489372"/>
                <a:gd name="connsiteX4" fmla="*/ 46790 w 151567"/>
                <a:gd name="connsiteY4" fmla="*/ 246482 h 489372"/>
                <a:gd name="connsiteX0" fmla="*/ 46790 w 151567"/>
                <a:gd name="connsiteY0" fmla="*/ 246482 h 488173"/>
                <a:gd name="connsiteX1" fmla="*/ 37266 w 151567"/>
                <a:gd name="connsiteY1" fmla="*/ 421 h 488173"/>
                <a:gd name="connsiteX2" fmla="*/ 151567 w 151567"/>
                <a:gd name="connsiteY2" fmla="*/ 239339 h 488173"/>
                <a:gd name="connsiteX3" fmla="*/ 70603 w 151567"/>
                <a:gd name="connsiteY3" fmla="*/ 487782 h 488173"/>
                <a:gd name="connsiteX4" fmla="*/ 46790 w 151567"/>
                <a:gd name="connsiteY4" fmla="*/ 246482 h 48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567" h="488173">
                  <a:moveTo>
                    <a:pt x="46790" y="246482"/>
                  </a:moveTo>
                  <a:cubicBezTo>
                    <a:pt x="41234" y="165255"/>
                    <a:pt x="-49253" y="8756"/>
                    <a:pt x="37266" y="421"/>
                  </a:cubicBezTo>
                  <a:cubicBezTo>
                    <a:pt x="123785" y="-7914"/>
                    <a:pt x="151567" y="108703"/>
                    <a:pt x="151567" y="239339"/>
                  </a:cubicBezTo>
                  <a:cubicBezTo>
                    <a:pt x="151567" y="369975"/>
                    <a:pt x="135691" y="496117"/>
                    <a:pt x="70603" y="487782"/>
                  </a:cubicBezTo>
                  <a:cubicBezTo>
                    <a:pt x="5515" y="479447"/>
                    <a:pt x="52346" y="327709"/>
                    <a:pt x="46790" y="246482"/>
                  </a:cubicBezTo>
                  <a:close/>
                </a:path>
              </a:pathLst>
            </a:cu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8" name="楕円 40">
              <a:extLst>
                <a:ext uri="{FF2B5EF4-FFF2-40B4-BE49-F238E27FC236}">
                  <a16:creationId xmlns:a16="http://schemas.microsoft.com/office/drawing/2014/main" id="{11925510-B7D6-41F9-B226-CB9E66EB96ED}"/>
                </a:ext>
              </a:extLst>
            </p:cNvPr>
            <p:cNvSpPr/>
            <p:nvPr/>
          </p:nvSpPr>
          <p:spPr>
            <a:xfrm flipH="1">
              <a:off x="3698120" y="1368796"/>
              <a:ext cx="151567" cy="488173"/>
            </a:xfrm>
            <a:custGeom>
              <a:avLst/>
              <a:gdLst>
                <a:gd name="connsiteX0" fmla="*/ 0 w 138113"/>
                <a:gd name="connsiteY0" fmla="*/ 236537 h 473074"/>
                <a:gd name="connsiteX1" fmla="*/ 69057 w 138113"/>
                <a:gd name="connsiteY1" fmla="*/ 0 h 473074"/>
                <a:gd name="connsiteX2" fmla="*/ 138114 w 138113"/>
                <a:gd name="connsiteY2" fmla="*/ 236537 h 473074"/>
                <a:gd name="connsiteX3" fmla="*/ 69057 w 138113"/>
                <a:gd name="connsiteY3" fmla="*/ 473074 h 473074"/>
                <a:gd name="connsiteX4" fmla="*/ 0 w 138113"/>
                <a:gd name="connsiteY4" fmla="*/ 236537 h 473074"/>
                <a:gd name="connsiteX0" fmla="*/ 0 w 104777"/>
                <a:gd name="connsiteY0" fmla="*/ 243689 h 473093"/>
                <a:gd name="connsiteX1" fmla="*/ 35720 w 104777"/>
                <a:gd name="connsiteY1" fmla="*/ 9 h 473093"/>
                <a:gd name="connsiteX2" fmla="*/ 104777 w 104777"/>
                <a:gd name="connsiteY2" fmla="*/ 236546 h 473093"/>
                <a:gd name="connsiteX3" fmla="*/ 35720 w 104777"/>
                <a:gd name="connsiteY3" fmla="*/ 473083 h 473093"/>
                <a:gd name="connsiteX4" fmla="*/ 0 w 104777"/>
                <a:gd name="connsiteY4" fmla="*/ 243689 h 473093"/>
                <a:gd name="connsiteX0" fmla="*/ 14817 w 121038"/>
                <a:gd name="connsiteY0" fmla="*/ 244109 h 473513"/>
                <a:gd name="connsiteX1" fmla="*/ 50537 w 121038"/>
                <a:gd name="connsiteY1" fmla="*/ 429 h 473513"/>
                <a:gd name="connsiteX2" fmla="*/ 119594 w 121038"/>
                <a:gd name="connsiteY2" fmla="*/ 236966 h 473513"/>
                <a:gd name="connsiteX3" fmla="*/ 50537 w 121038"/>
                <a:gd name="connsiteY3" fmla="*/ 473503 h 473513"/>
                <a:gd name="connsiteX4" fmla="*/ 14817 w 121038"/>
                <a:gd name="connsiteY4" fmla="*/ 244109 h 473513"/>
                <a:gd name="connsiteX0" fmla="*/ 47207 w 151984"/>
                <a:gd name="connsiteY0" fmla="*/ 246482 h 475882"/>
                <a:gd name="connsiteX1" fmla="*/ 37683 w 151984"/>
                <a:gd name="connsiteY1" fmla="*/ 421 h 475882"/>
                <a:gd name="connsiteX2" fmla="*/ 151984 w 151984"/>
                <a:gd name="connsiteY2" fmla="*/ 239339 h 475882"/>
                <a:gd name="connsiteX3" fmla="*/ 82927 w 151984"/>
                <a:gd name="connsiteY3" fmla="*/ 475876 h 475882"/>
                <a:gd name="connsiteX4" fmla="*/ 47207 w 151984"/>
                <a:gd name="connsiteY4" fmla="*/ 246482 h 475882"/>
                <a:gd name="connsiteX0" fmla="*/ 47207 w 151984"/>
                <a:gd name="connsiteY0" fmla="*/ 246482 h 477600"/>
                <a:gd name="connsiteX1" fmla="*/ 37683 w 151984"/>
                <a:gd name="connsiteY1" fmla="*/ 421 h 477600"/>
                <a:gd name="connsiteX2" fmla="*/ 151984 w 151984"/>
                <a:gd name="connsiteY2" fmla="*/ 239339 h 477600"/>
                <a:gd name="connsiteX3" fmla="*/ 82927 w 151984"/>
                <a:gd name="connsiteY3" fmla="*/ 475876 h 477600"/>
                <a:gd name="connsiteX4" fmla="*/ 47207 w 151984"/>
                <a:gd name="connsiteY4" fmla="*/ 246482 h 477600"/>
                <a:gd name="connsiteX0" fmla="*/ 46790 w 151567"/>
                <a:gd name="connsiteY0" fmla="*/ 246482 h 489372"/>
                <a:gd name="connsiteX1" fmla="*/ 37266 w 151567"/>
                <a:gd name="connsiteY1" fmla="*/ 421 h 489372"/>
                <a:gd name="connsiteX2" fmla="*/ 151567 w 151567"/>
                <a:gd name="connsiteY2" fmla="*/ 239339 h 489372"/>
                <a:gd name="connsiteX3" fmla="*/ 70603 w 151567"/>
                <a:gd name="connsiteY3" fmla="*/ 487782 h 489372"/>
                <a:gd name="connsiteX4" fmla="*/ 46790 w 151567"/>
                <a:gd name="connsiteY4" fmla="*/ 246482 h 489372"/>
                <a:gd name="connsiteX0" fmla="*/ 46790 w 151567"/>
                <a:gd name="connsiteY0" fmla="*/ 246482 h 488173"/>
                <a:gd name="connsiteX1" fmla="*/ 37266 w 151567"/>
                <a:gd name="connsiteY1" fmla="*/ 421 h 488173"/>
                <a:gd name="connsiteX2" fmla="*/ 151567 w 151567"/>
                <a:gd name="connsiteY2" fmla="*/ 239339 h 488173"/>
                <a:gd name="connsiteX3" fmla="*/ 70603 w 151567"/>
                <a:gd name="connsiteY3" fmla="*/ 487782 h 488173"/>
                <a:gd name="connsiteX4" fmla="*/ 46790 w 151567"/>
                <a:gd name="connsiteY4" fmla="*/ 246482 h 48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567" h="488173">
                  <a:moveTo>
                    <a:pt x="46790" y="246482"/>
                  </a:moveTo>
                  <a:cubicBezTo>
                    <a:pt x="41234" y="165255"/>
                    <a:pt x="-49253" y="8756"/>
                    <a:pt x="37266" y="421"/>
                  </a:cubicBezTo>
                  <a:cubicBezTo>
                    <a:pt x="123785" y="-7914"/>
                    <a:pt x="151567" y="108703"/>
                    <a:pt x="151567" y="239339"/>
                  </a:cubicBezTo>
                  <a:cubicBezTo>
                    <a:pt x="151567" y="369975"/>
                    <a:pt x="135691" y="496117"/>
                    <a:pt x="70603" y="487782"/>
                  </a:cubicBezTo>
                  <a:cubicBezTo>
                    <a:pt x="5515" y="479447"/>
                    <a:pt x="52346" y="327709"/>
                    <a:pt x="46790" y="246482"/>
                  </a:cubicBezTo>
                  <a:close/>
                </a:path>
              </a:pathLst>
            </a:cu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" name="四角形: 上の 2 つの角を丸める 88">
              <a:extLst>
                <a:ext uri="{FF2B5EF4-FFF2-40B4-BE49-F238E27FC236}">
                  <a16:creationId xmlns:a16="http://schemas.microsoft.com/office/drawing/2014/main" id="{48698C1E-72C2-487C-97D8-C54D5322C02D}"/>
                </a:ext>
              </a:extLst>
            </p:cNvPr>
            <p:cNvSpPr/>
            <p:nvPr/>
          </p:nvSpPr>
          <p:spPr>
            <a:xfrm>
              <a:off x="3056334" y="1059656"/>
              <a:ext cx="726282" cy="766365"/>
            </a:xfrm>
            <a:prstGeom prst="round2SameRect">
              <a:avLst>
                <a:gd name="adj1" fmla="val 22241"/>
                <a:gd name="adj2" fmla="val 37193"/>
              </a:avLst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0" name="楕円 89">
              <a:extLst>
                <a:ext uri="{FF2B5EF4-FFF2-40B4-BE49-F238E27FC236}">
                  <a16:creationId xmlns:a16="http://schemas.microsoft.com/office/drawing/2014/main" id="{908064CF-0B66-4175-B5F6-3975AF83B69C}"/>
                </a:ext>
              </a:extLst>
            </p:cNvPr>
            <p:cNvSpPr/>
            <p:nvPr/>
          </p:nvSpPr>
          <p:spPr>
            <a:xfrm>
              <a:off x="3381375" y="1127125"/>
              <a:ext cx="88900" cy="88900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1" name="フリーフォーム: 図形 90">
              <a:extLst>
                <a:ext uri="{FF2B5EF4-FFF2-40B4-BE49-F238E27FC236}">
                  <a16:creationId xmlns:a16="http://schemas.microsoft.com/office/drawing/2014/main" id="{D5F3C84F-E195-4C93-BBB4-D171FD908F8D}"/>
                </a:ext>
              </a:extLst>
            </p:cNvPr>
            <p:cNvSpPr/>
            <p:nvPr/>
          </p:nvSpPr>
          <p:spPr>
            <a:xfrm>
              <a:off x="3317875" y="1302544"/>
              <a:ext cx="198438" cy="263525"/>
            </a:xfrm>
            <a:custGeom>
              <a:avLst/>
              <a:gdLst>
                <a:gd name="connsiteX0" fmla="*/ 98667 w 198438"/>
                <a:gd name="connsiteY0" fmla="*/ 0 h 263525"/>
                <a:gd name="connsiteX1" fmla="*/ 151607 w 198438"/>
                <a:gd name="connsiteY1" fmla="*/ 163671 h 263525"/>
                <a:gd name="connsiteX2" fmla="*/ 153130 w 198438"/>
                <a:gd name="connsiteY2" fmla="*/ 174980 h 263525"/>
                <a:gd name="connsiteX3" fmla="*/ 153988 w 198438"/>
                <a:gd name="connsiteY3" fmla="*/ 174625 h 263525"/>
                <a:gd name="connsiteX4" fmla="*/ 198438 w 198438"/>
                <a:gd name="connsiteY4" fmla="*/ 219075 h 263525"/>
                <a:gd name="connsiteX5" fmla="*/ 153988 w 198438"/>
                <a:gd name="connsiteY5" fmla="*/ 263525 h 263525"/>
                <a:gd name="connsiteX6" fmla="*/ 127794 w 198438"/>
                <a:gd name="connsiteY6" fmla="*/ 252675 h 263525"/>
                <a:gd name="connsiteX7" fmla="*/ 101600 w 198438"/>
                <a:gd name="connsiteY7" fmla="*/ 263525 h 263525"/>
                <a:gd name="connsiteX8" fmla="*/ 73025 w 198438"/>
                <a:gd name="connsiteY8" fmla="*/ 251689 h 263525"/>
                <a:gd name="connsiteX9" fmla="*/ 44450 w 198438"/>
                <a:gd name="connsiteY9" fmla="*/ 263525 h 263525"/>
                <a:gd name="connsiteX10" fmla="*/ 0 w 198438"/>
                <a:gd name="connsiteY10" fmla="*/ 219075 h 263525"/>
                <a:gd name="connsiteX11" fmla="*/ 44450 w 198438"/>
                <a:gd name="connsiteY11" fmla="*/ 174625 h 263525"/>
                <a:gd name="connsiteX12" fmla="*/ 48935 w 198438"/>
                <a:gd name="connsiteY12" fmla="*/ 176483 h 263525"/>
                <a:gd name="connsiteX13" fmla="*/ 50472 w 198438"/>
                <a:gd name="connsiteY13" fmla="*/ 155701 h 263525"/>
                <a:gd name="connsiteX14" fmla="*/ 98667 w 198438"/>
                <a:gd name="connsiteY14" fmla="*/ 0 h 2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438" h="263525">
                  <a:moveTo>
                    <a:pt x="98667" y="0"/>
                  </a:moveTo>
                  <a:cubicBezTo>
                    <a:pt x="121353" y="0"/>
                    <a:pt x="142467" y="102968"/>
                    <a:pt x="151607" y="163671"/>
                  </a:cubicBezTo>
                  <a:lnTo>
                    <a:pt x="153130" y="174980"/>
                  </a:lnTo>
                  <a:lnTo>
                    <a:pt x="153988" y="174625"/>
                  </a:lnTo>
                  <a:cubicBezTo>
                    <a:pt x="178537" y="174625"/>
                    <a:pt x="198438" y="194526"/>
                    <a:pt x="198438" y="219075"/>
                  </a:cubicBezTo>
                  <a:cubicBezTo>
                    <a:pt x="198438" y="243624"/>
                    <a:pt x="178537" y="263525"/>
                    <a:pt x="153988" y="263525"/>
                  </a:cubicBezTo>
                  <a:lnTo>
                    <a:pt x="127794" y="252675"/>
                  </a:lnTo>
                  <a:lnTo>
                    <a:pt x="101600" y="263525"/>
                  </a:lnTo>
                  <a:lnTo>
                    <a:pt x="73025" y="251689"/>
                  </a:lnTo>
                  <a:lnTo>
                    <a:pt x="44450" y="263525"/>
                  </a:lnTo>
                  <a:cubicBezTo>
                    <a:pt x="19901" y="263525"/>
                    <a:pt x="0" y="243624"/>
                    <a:pt x="0" y="219075"/>
                  </a:cubicBezTo>
                  <a:cubicBezTo>
                    <a:pt x="0" y="194526"/>
                    <a:pt x="19901" y="174625"/>
                    <a:pt x="44450" y="174625"/>
                  </a:cubicBezTo>
                  <a:lnTo>
                    <a:pt x="48935" y="176483"/>
                  </a:lnTo>
                  <a:lnTo>
                    <a:pt x="50472" y="155701"/>
                  </a:lnTo>
                  <a:cubicBezTo>
                    <a:pt x="57892" y="92341"/>
                    <a:pt x="75981" y="0"/>
                    <a:pt x="98667" y="0"/>
                  </a:cubicBezTo>
                  <a:close/>
                </a:path>
              </a:pathLst>
            </a:cu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2" name="月 91">
              <a:extLst>
                <a:ext uri="{FF2B5EF4-FFF2-40B4-BE49-F238E27FC236}">
                  <a16:creationId xmlns:a16="http://schemas.microsoft.com/office/drawing/2014/main" id="{D2D90852-1069-4454-A4AA-B86728D2B8F2}"/>
                </a:ext>
              </a:extLst>
            </p:cNvPr>
            <p:cNvSpPr/>
            <p:nvPr/>
          </p:nvSpPr>
          <p:spPr>
            <a:xfrm rot="5400000">
              <a:off x="3217860" y="1120778"/>
              <a:ext cx="61916" cy="252411"/>
            </a:xfrm>
            <a:prstGeom prst="moon">
              <a:avLst>
                <a:gd name="adj" fmla="val 38460"/>
              </a:avLst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3" name="月 92">
              <a:extLst>
                <a:ext uri="{FF2B5EF4-FFF2-40B4-BE49-F238E27FC236}">
                  <a16:creationId xmlns:a16="http://schemas.microsoft.com/office/drawing/2014/main" id="{FC0EE36D-4C86-4D2B-A317-C3BCCE830C8B}"/>
                </a:ext>
              </a:extLst>
            </p:cNvPr>
            <p:cNvSpPr/>
            <p:nvPr/>
          </p:nvSpPr>
          <p:spPr>
            <a:xfrm rot="5400000">
              <a:off x="3570285" y="1120779"/>
              <a:ext cx="61916" cy="252411"/>
            </a:xfrm>
            <a:prstGeom prst="moon">
              <a:avLst>
                <a:gd name="adj" fmla="val 38460"/>
              </a:avLst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4" name="フリーフォーム: 図形 93">
              <a:extLst>
                <a:ext uri="{FF2B5EF4-FFF2-40B4-BE49-F238E27FC236}">
                  <a16:creationId xmlns:a16="http://schemas.microsoft.com/office/drawing/2014/main" id="{5F182806-2CFF-42E5-AAD4-CFEFBA600B19}"/>
                </a:ext>
              </a:extLst>
            </p:cNvPr>
            <p:cNvSpPr/>
            <p:nvPr/>
          </p:nvSpPr>
          <p:spPr>
            <a:xfrm>
              <a:off x="3142886" y="1326357"/>
              <a:ext cx="194402" cy="26670"/>
            </a:xfrm>
            <a:custGeom>
              <a:avLst/>
              <a:gdLst>
                <a:gd name="connsiteX0" fmla="*/ 97201 w 194402"/>
                <a:gd name="connsiteY0" fmla="*/ 0 h 26670"/>
                <a:gd name="connsiteX1" fmla="*/ 180269 w 194402"/>
                <a:gd name="connsiteY1" fmla="*/ 6696 h 26670"/>
                <a:gd name="connsiteX2" fmla="*/ 194402 w 194402"/>
                <a:gd name="connsiteY2" fmla="*/ 13335 h 26670"/>
                <a:gd name="connsiteX3" fmla="*/ 180269 w 194402"/>
                <a:gd name="connsiteY3" fmla="*/ 19974 h 26670"/>
                <a:gd name="connsiteX4" fmla="*/ 97201 w 194402"/>
                <a:gd name="connsiteY4" fmla="*/ 26670 h 26670"/>
                <a:gd name="connsiteX5" fmla="*/ 14133 w 194402"/>
                <a:gd name="connsiteY5" fmla="*/ 19974 h 26670"/>
                <a:gd name="connsiteX6" fmla="*/ 0 w 194402"/>
                <a:gd name="connsiteY6" fmla="*/ 13335 h 26670"/>
                <a:gd name="connsiteX7" fmla="*/ 14133 w 194402"/>
                <a:gd name="connsiteY7" fmla="*/ 6696 h 26670"/>
                <a:gd name="connsiteX8" fmla="*/ 97201 w 194402"/>
                <a:gd name="connsiteY8" fmla="*/ 0 h 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2" h="26670">
                  <a:moveTo>
                    <a:pt x="97201" y="0"/>
                  </a:moveTo>
                  <a:cubicBezTo>
                    <a:pt x="129641" y="0"/>
                    <a:pt x="159010" y="2559"/>
                    <a:pt x="180269" y="6696"/>
                  </a:cubicBezTo>
                  <a:lnTo>
                    <a:pt x="194402" y="13335"/>
                  </a:lnTo>
                  <a:lnTo>
                    <a:pt x="180269" y="19974"/>
                  </a:lnTo>
                  <a:cubicBezTo>
                    <a:pt x="159010" y="24111"/>
                    <a:pt x="129641" y="26670"/>
                    <a:pt x="97201" y="26670"/>
                  </a:cubicBezTo>
                  <a:cubicBezTo>
                    <a:pt x="64761" y="26670"/>
                    <a:pt x="35392" y="24111"/>
                    <a:pt x="14133" y="19974"/>
                  </a:cubicBezTo>
                  <a:lnTo>
                    <a:pt x="0" y="13335"/>
                  </a:lnTo>
                  <a:lnTo>
                    <a:pt x="14133" y="6696"/>
                  </a:lnTo>
                  <a:cubicBezTo>
                    <a:pt x="35392" y="2559"/>
                    <a:pt x="64761" y="0"/>
                    <a:pt x="97201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5" name="フリーフォーム: 図形 94">
              <a:extLst>
                <a:ext uri="{FF2B5EF4-FFF2-40B4-BE49-F238E27FC236}">
                  <a16:creationId xmlns:a16="http://schemas.microsoft.com/office/drawing/2014/main" id="{1CF75587-5B8A-4F12-872C-00DF0DCE40E2}"/>
                </a:ext>
              </a:extLst>
            </p:cNvPr>
            <p:cNvSpPr/>
            <p:nvPr/>
          </p:nvSpPr>
          <p:spPr>
            <a:xfrm>
              <a:off x="3500073" y="1326357"/>
              <a:ext cx="194402" cy="26670"/>
            </a:xfrm>
            <a:custGeom>
              <a:avLst/>
              <a:gdLst>
                <a:gd name="connsiteX0" fmla="*/ 97201 w 194402"/>
                <a:gd name="connsiteY0" fmla="*/ 0 h 26670"/>
                <a:gd name="connsiteX1" fmla="*/ 180269 w 194402"/>
                <a:gd name="connsiteY1" fmla="*/ 6696 h 26670"/>
                <a:gd name="connsiteX2" fmla="*/ 194402 w 194402"/>
                <a:gd name="connsiteY2" fmla="*/ 13335 h 26670"/>
                <a:gd name="connsiteX3" fmla="*/ 180269 w 194402"/>
                <a:gd name="connsiteY3" fmla="*/ 19974 h 26670"/>
                <a:gd name="connsiteX4" fmla="*/ 97201 w 194402"/>
                <a:gd name="connsiteY4" fmla="*/ 26670 h 26670"/>
                <a:gd name="connsiteX5" fmla="*/ 14133 w 194402"/>
                <a:gd name="connsiteY5" fmla="*/ 19974 h 26670"/>
                <a:gd name="connsiteX6" fmla="*/ 0 w 194402"/>
                <a:gd name="connsiteY6" fmla="*/ 13335 h 26670"/>
                <a:gd name="connsiteX7" fmla="*/ 14133 w 194402"/>
                <a:gd name="connsiteY7" fmla="*/ 6696 h 26670"/>
                <a:gd name="connsiteX8" fmla="*/ 97201 w 194402"/>
                <a:gd name="connsiteY8" fmla="*/ 0 h 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2" h="26670">
                  <a:moveTo>
                    <a:pt x="97201" y="0"/>
                  </a:moveTo>
                  <a:cubicBezTo>
                    <a:pt x="129641" y="0"/>
                    <a:pt x="159010" y="2559"/>
                    <a:pt x="180269" y="6696"/>
                  </a:cubicBezTo>
                  <a:lnTo>
                    <a:pt x="194402" y="13335"/>
                  </a:lnTo>
                  <a:lnTo>
                    <a:pt x="180269" y="19974"/>
                  </a:lnTo>
                  <a:cubicBezTo>
                    <a:pt x="159010" y="24111"/>
                    <a:pt x="129641" y="26670"/>
                    <a:pt x="97201" y="26670"/>
                  </a:cubicBezTo>
                  <a:cubicBezTo>
                    <a:pt x="64761" y="26670"/>
                    <a:pt x="35392" y="24111"/>
                    <a:pt x="14133" y="19974"/>
                  </a:cubicBezTo>
                  <a:lnTo>
                    <a:pt x="0" y="13335"/>
                  </a:lnTo>
                  <a:lnTo>
                    <a:pt x="14133" y="6696"/>
                  </a:lnTo>
                  <a:cubicBezTo>
                    <a:pt x="35392" y="2559"/>
                    <a:pt x="64761" y="0"/>
                    <a:pt x="97201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6" name="月 95">
              <a:extLst>
                <a:ext uri="{FF2B5EF4-FFF2-40B4-BE49-F238E27FC236}">
                  <a16:creationId xmlns:a16="http://schemas.microsoft.com/office/drawing/2014/main" id="{027EA1CB-9A1D-4885-9F12-B6F3948A0289}"/>
                </a:ext>
              </a:extLst>
            </p:cNvPr>
            <p:cNvSpPr/>
            <p:nvPr/>
          </p:nvSpPr>
          <p:spPr>
            <a:xfrm rot="5400000">
              <a:off x="3389504" y="1580283"/>
              <a:ext cx="45719" cy="175418"/>
            </a:xfrm>
            <a:prstGeom prst="moon">
              <a:avLst>
                <a:gd name="adj" fmla="val 87500"/>
              </a:avLst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7" name="四角形: 上の 2 つの角を丸める 96">
              <a:extLst>
                <a:ext uri="{FF2B5EF4-FFF2-40B4-BE49-F238E27FC236}">
                  <a16:creationId xmlns:a16="http://schemas.microsoft.com/office/drawing/2014/main" id="{934E5BD4-3992-48C7-BDC6-DB20AF6E53F8}"/>
                </a:ext>
              </a:extLst>
            </p:cNvPr>
            <p:cNvSpPr/>
            <p:nvPr/>
          </p:nvSpPr>
          <p:spPr>
            <a:xfrm>
              <a:off x="2541270" y="3437204"/>
              <a:ext cx="1756410" cy="581025"/>
            </a:xfrm>
            <a:prstGeom prst="round2SameRect">
              <a:avLst>
                <a:gd name="adj1" fmla="val 27742"/>
                <a:gd name="adj2" fmla="val 42131"/>
              </a:avLst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8" name="フリーフォーム: 図形 97">
              <a:extLst>
                <a:ext uri="{FF2B5EF4-FFF2-40B4-BE49-F238E27FC236}">
                  <a16:creationId xmlns:a16="http://schemas.microsoft.com/office/drawing/2014/main" id="{27F9A6C0-1E57-4B3C-A940-26FC6E6F8697}"/>
                </a:ext>
              </a:extLst>
            </p:cNvPr>
            <p:cNvSpPr/>
            <p:nvPr/>
          </p:nvSpPr>
          <p:spPr>
            <a:xfrm rot="5400000" flipH="1">
              <a:off x="3170291" y="2270749"/>
              <a:ext cx="498371" cy="2852975"/>
            </a:xfrm>
            <a:custGeom>
              <a:avLst/>
              <a:gdLst>
                <a:gd name="connsiteX0" fmla="*/ 179284 w 498371"/>
                <a:gd name="connsiteY0" fmla="*/ 1817138 h 2852975"/>
                <a:gd name="connsiteX1" fmla="*/ 53165 w 498371"/>
                <a:gd name="connsiteY1" fmla="*/ 1424169 h 2852975"/>
                <a:gd name="connsiteX2" fmla="*/ 179284 w 498371"/>
                <a:gd name="connsiteY2" fmla="*/ 1031200 h 2852975"/>
                <a:gd name="connsiteX3" fmla="*/ 5162 w 498371"/>
                <a:gd name="connsiteY3" fmla="*/ 1424169 h 2852975"/>
                <a:gd name="connsiteX4" fmla="*/ 179284 w 498371"/>
                <a:gd name="connsiteY4" fmla="*/ 1817138 h 2852975"/>
                <a:gd name="connsiteX5" fmla="*/ 266346 w 498371"/>
                <a:gd name="connsiteY5" fmla="*/ 1783800 h 2852975"/>
                <a:gd name="connsiteX6" fmla="*/ 140227 w 498371"/>
                <a:gd name="connsiteY6" fmla="*/ 1424169 h 2852975"/>
                <a:gd name="connsiteX7" fmla="*/ 266346 w 498371"/>
                <a:gd name="connsiteY7" fmla="*/ 1064538 h 2852975"/>
                <a:gd name="connsiteX8" fmla="*/ 92224 w 498371"/>
                <a:gd name="connsiteY8" fmla="*/ 1424169 h 2852975"/>
                <a:gd name="connsiteX9" fmla="*/ 266346 w 498371"/>
                <a:gd name="connsiteY9" fmla="*/ 1783800 h 2852975"/>
                <a:gd name="connsiteX10" fmla="*/ 341210 w 498371"/>
                <a:gd name="connsiteY10" fmla="*/ 1731413 h 2852975"/>
                <a:gd name="connsiteX11" fmla="*/ 248073 w 498371"/>
                <a:gd name="connsiteY11" fmla="*/ 1424169 h 2852975"/>
                <a:gd name="connsiteX12" fmla="*/ 341210 w 498371"/>
                <a:gd name="connsiteY12" fmla="*/ 1116925 h 2852975"/>
                <a:gd name="connsiteX13" fmla="*/ 212623 w 498371"/>
                <a:gd name="connsiteY13" fmla="*/ 1424169 h 2852975"/>
                <a:gd name="connsiteX14" fmla="*/ 341210 w 498371"/>
                <a:gd name="connsiteY14" fmla="*/ 1731413 h 2852975"/>
                <a:gd name="connsiteX15" fmla="*/ 398756 w 498371"/>
                <a:gd name="connsiteY15" fmla="*/ 1631400 h 2852975"/>
                <a:gd name="connsiteX16" fmla="*/ 359437 w 498371"/>
                <a:gd name="connsiteY16" fmla="*/ 1424169 h 2852975"/>
                <a:gd name="connsiteX17" fmla="*/ 398756 w 498371"/>
                <a:gd name="connsiteY17" fmla="*/ 1216938 h 2852975"/>
                <a:gd name="connsiteX18" fmla="*/ 327318 w 498371"/>
                <a:gd name="connsiteY18" fmla="*/ 1424169 h 2852975"/>
                <a:gd name="connsiteX19" fmla="*/ 398756 w 498371"/>
                <a:gd name="connsiteY19" fmla="*/ 1631400 h 2852975"/>
                <a:gd name="connsiteX20" fmla="*/ 417408 w 498371"/>
                <a:gd name="connsiteY20" fmla="*/ 650200 h 2852975"/>
                <a:gd name="connsiteX21" fmla="*/ 150844 w 498371"/>
                <a:gd name="connsiteY21" fmla="*/ 753860 h 2852975"/>
                <a:gd name="connsiteX22" fmla="*/ 9440 w 498371"/>
                <a:gd name="connsiteY22" fmla="*/ 1002469 h 2852975"/>
                <a:gd name="connsiteX23" fmla="*/ 176655 w 498371"/>
                <a:gd name="connsiteY23" fmla="*/ 783752 h 2852975"/>
                <a:gd name="connsiteX24" fmla="*/ 417408 w 498371"/>
                <a:gd name="connsiteY24" fmla="*/ 650200 h 2852975"/>
                <a:gd name="connsiteX25" fmla="*/ 417409 w 498371"/>
                <a:gd name="connsiteY25" fmla="*/ 2202775 h 2852975"/>
                <a:gd name="connsiteX26" fmla="*/ 176656 w 498371"/>
                <a:gd name="connsiteY26" fmla="*/ 2069223 h 2852975"/>
                <a:gd name="connsiteX27" fmla="*/ 9441 w 498371"/>
                <a:gd name="connsiteY27" fmla="*/ 1850506 h 2852975"/>
                <a:gd name="connsiteX28" fmla="*/ 150845 w 498371"/>
                <a:gd name="connsiteY28" fmla="*/ 2099115 h 2852975"/>
                <a:gd name="connsiteX29" fmla="*/ 417409 w 498371"/>
                <a:gd name="connsiteY29" fmla="*/ 2202775 h 2852975"/>
                <a:gd name="connsiteX30" fmla="*/ 498368 w 498371"/>
                <a:gd name="connsiteY30" fmla="*/ 383501 h 2852975"/>
                <a:gd name="connsiteX31" fmla="*/ 246785 w 498371"/>
                <a:gd name="connsiteY31" fmla="*/ 317933 h 2852975"/>
                <a:gd name="connsiteX32" fmla="*/ 61691 w 498371"/>
                <a:gd name="connsiteY32" fmla="*/ 500508 h 2852975"/>
                <a:gd name="connsiteX33" fmla="*/ 260015 w 498371"/>
                <a:gd name="connsiteY33" fmla="*/ 367308 h 2852975"/>
                <a:gd name="connsiteX34" fmla="*/ 498368 w 498371"/>
                <a:gd name="connsiteY34" fmla="*/ 383501 h 2852975"/>
                <a:gd name="connsiteX35" fmla="*/ 498369 w 498371"/>
                <a:gd name="connsiteY35" fmla="*/ 245387 h 2852975"/>
                <a:gd name="connsiteX36" fmla="*/ 246785 w 498371"/>
                <a:gd name="connsiteY36" fmla="*/ 179820 h 2852975"/>
                <a:gd name="connsiteX37" fmla="*/ 61691 w 498371"/>
                <a:gd name="connsiteY37" fmla="*/ 362395 h 2852975"/>
                <a:gd name="connsiteX38" fmla="*/ 260015 w 498371"/>
                <a:gd name="connsiteY38" fmla="*/ 229195 h 2852975"/>
                <a:gd name="connsiteX39" fmla="*/ 498369 w 498371"/>
                <a:gd name="connsiteY39" fmla="*/ 245387 h 2852975"/>
                <a:gd name="connsiteX40" fmla="*/ 498369 w 498371"/>
                <a:gd name="connsiteY40" fmla="*/ 78701 h 2852975"/>
                <a:gd name="connsiteX41" fmla="*/ 246786 w 498371"/>
                <a:gd name="connsiteY41" fmla="*/ 13133 h 2852975"/>
                <a:gd name="connsiteX42" fmla="*/ 61692 w 498371"/>
                <a:gd name="connsiteY42" fmla="*/ 195708 h 2852975"/>
                <a:gd name="connsiteX43" fmla="*/ 260016 w 498371"/>
                <a:gd name="connsiteY43" fmla="*/ 62508 h 2852975"/>
                <a:gd name="connsiteX44" fmla="*/ 498369 w 498371"/>
                <a:gd name="connsiteY44" fmla="*/ 78701 h 2852975"/>
                <a:gd name="connsiteX45" fmla="*/ 498370 w 498371"/>
                <a:gd name="connsiteY45" fmla="*/ 2469474 h 2852975"/>
                <a:gd name="connsiteX46" fmla="*/ 260017 w 498371"/>
                <a:gd name="connsiteY46" fmla="*/ 2485666 h 2852975"/>
                <a:gd name="connsiteX47" fmla="*/ 61693 w 498371"/>
                <a:gd name="connsiteY47" fmla="*/ 2352467 h 2852975"/>
                <a:gd name="connsiteX48" fmla="*/ 246787 w 498371"/>
                <a:gd name="connsiteY48" fmla="*/ 2535041 h 2852975"/>
                <a:gd name="connsiteX49" fmla="*/ 498370 w 498371"/>
                <a:gd name="connsiteY49" fmla="*/ 2469474 h 2852975"/>
                <a:gd name="connsiteX50" fmla="*/ 498371 w 498371"/>
                <a:gd name="connsiteY50" fmla="*/ 2607587 h 2852975"/>
                <a:gd name="connsiteX51" fmla="*/ 260017 w 498371"/>
                <a:gd name="connsiteY51" fmla="*/ 2623780 h 2852975"/>
                <a:gd name="connsiteX52" fmla="*/ 61693 w 498371"/>
                <a:gd name="connsiteY52" fmla="*/ 2490580 h 2852975"/>
                <a:gd name="connsiteX53" fmla="*/ 246787 w 498371"/>
                <a:gd name="connsiteY53" fmla="*/ 2673155 h 2852975"/>
                <a:gd name="connsiteX54" fmla="*/ 498371 w 498371"/>
                <a:gd name="connsiteY54" fmla="*/ 2607587 h 2852975"/>
                <a:gd name="connsiteX55" fmla="*/ 498371 w 498371"/>
                <a:gd name="connsiteY55" fmla="*/ 2774274 h 2852975"/>
                <a:gd name="connsiteX56" fmla="*/ 260018 w 498371"/>
                <a:gd name="connsiteY56" fmla="*/ 2790466 h 2852975"/>
                <a:gd name="connsiteX57" fmla="*/ 61694 w 498371"/>
                <a:gd name="connsiteY57" fmla="*/ 2657267 h 2852975"/>
                <a:gd name="connsiteX58" fmla="*/ 246788 w 498371"/>
                <a:gd name="connsiteY58" fmla="*/ 2839842 h 2852975"/>
                <a:gd name="connsiteX59" fmla="*/ 498371 w 498371"/>
                <a:gd name="connsiteY59" fmla="*/ 2774274 h 285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98371" h="2852975">
                  <a:moveTo>
                    <a:pt x="179284" y="1817138"/>
                  </a:moveTo>
                  <a:cubicBezTo>
                    <a:pt x="104037" y="1761410"/>
                    <a:pt x="53165" y="1602900"/>
                    <a:pt x="53165" y="1424169"/>
                  </a:cubicBezTo>
                  <a:cubicBezTo>
                    <a:pt x="53165" y="1245438"/>
                    <a:pt x="104037" y="1086928"/>
                    <a:pt x="179284" y="1031200"/>
                  </a:cubicBezTo>
                  <a:cubicBezTo>
                    <a:pt x="83119" y="1031200"/>
                    <a:pt x="5162" y="1207138"/>
                    <a:pt x="5162" y="1424169"/>
                  </a:cubicBezTo>
                  <a:cubicBezTo>
                    <a:pt x="5162" y="1641200"/>
                    <a:pt x="83119" y="1817138"/>
                    <a:pt x="179284" y="1817138"/>
                  </a:cubicBezTo>
                  <a:close/>
                  <a:moveTo>
                    <a:pt x="266346" y="1783800"/>
                  </a:moveTo>
                  <a:cubicBezTo>
                    <a:pt x="191099" y="1732800"/>
                    <a:pt x="140227" y="1587737"/>
                    <a:pt x="140227" y="1424169"/>
                  </a:cubicBezTo>
                  <a:cubicBezTo>
                    <a:pt x="140227" y="1260601"/>
                    <a:pt x="191099" y="1115538"/>
                    <a:pt x="266346" y="1064538"/>
                  </a:cubicBezTo>
                  <a:cubicBezTo>
                    <a:pt x="170181" y="1064538"/>
                    <a:pt x="92224" y="1225550"/>
                    <a:pt x="92224" y="1424169"/>
                  </a:cubicBezTo>
                  <a:cubicBezTo>
                    <a:pt x="92224" y="1622788"/>
                    <a:pt x="170181" y="1783800"/>
                    <a:pt x="266346" y="1783800"/>
                  </a:cubicBezTo>
                  <a:close/>
                  <a:moveTo>
                    <a:pt x="341210" y="1731413"/>
                  </a:moveTo>
                  <a:cubicBezTo>
                    <a:pt x="285641" y="1687842"/>
                    <a:pt x="248073" y="1563910"/>
                    <a:pt x="248073" y="1424169"/>
                  </a:cubicBezTo>
                  <a:cubicBezTo>
                    <a:pt x="248073" y="1284428"/>
                    <a:pt x="285641" y="1160496"/>
                    <a:pt x="341210" y="1116925"/>
                  </a:cubicBezTo>
                  <a:cubicBezTo>
                    <a:pt x="270193" y="1116925"/>
                    <a:pt x="212623" y="1254483"/>
                    <a:pt x="212623" y="1424169"/>
                  </a:cubicBezTo>
                  <a:cubicBezTo>
                    <a:pt x="212623" y="1593855"/>
                    <a:pt x="270193" y="1731413"/>
                    <a:pt x="341210" y="1731413"/>
                  </a:cubicBezTo>
                  <a:close/>
                  <a:moveTo>
                    <a:pt x="398756" y="1631400"/>
                  </a:moveTo>
                  <a:cubicBezTo>
                    <a:pt x="374275" y="1586430"/>
                    <a:pt x="359437" y="1508227"/>
                    <a:pt x="359437" y="1424169"/>
                  </a:cubicBezTo>
                  <a:cubicBezTo>
                    <a:pt x="359437" y="1340111"/>
                    <a:pt x="374275" y="1261908"/>
                    <a:pt x="398756" y="1216938"/>
                  </a:cubicBezTo>
                  <a:cubicBezTo>
                    <a:pt x="359302" y="1216938"/>
                    <a:pt x="327318" y="1309718"/>
                    <a:pt x="327318" y="1424169"/>
                  </a:cubicBezTo>
                  <a:cubicBezTo>
                    <a:pt x="327318" y="1538620"/>
                    <a:pt x="359302" y="1631400"/>
                    <a:pt x="398756" y="1631400"/>
                  </a:cubicBezTo>
                  <a:close/>
                  <a:moveTo>
                    <a:pt x="417408" y="650200"/>
                  </a:moveTo>
                  <a:cubicBezTo>
                    <a:pt x="382847" y="610173"/>
                    <a:pt x="263502" y="656583"/>
                    <a:pt x="150844" y="753860"/>
                  </a:cubicBezTo>
                  <a:cubicBezTo>
                    <a:pt x="38186" y="851136"/>
                    <a:pt x="-25122" y="962443"/>
                    <a:pt x="9440" y="1002469"/>
                  </a:cubicBezTo>
                  <a:cubicBezTo>
                    <a:pt x="27969" y="940583"/>
                    <a:pt x="91957" y="856887"/>
                    <a:pt x="176655" y="783752"/>
                  </a:cubicBezTo>
                  <a:cubicBezTo>
                    <a:pt x="261354" y="710617"/>
                    <a:pt x="353483" y="659510"/>
                    <a:pt x="417408" y="650200"/>
                  </a:cubicBezTo>
                  <a:close/>
                  <a:moveTo>
                    <a:pt x="417409" y="2202775"/>
                  </a:moveTo>
                  <a:cubicBezTo>
                    <a:pt x="353484" y="2193464"/>
                    <a:pt x="261355" y="2142358"/>
                    <a:pt x="176656" y="2069223"/>
                  </a:cubicBezTo>
                  <a:cubicBezTo>
                    <a:pt x="91958" y="1996088"/>
                    <a:pt x="27970" y="1912392"/>
                    <a:pt x="9441" y="1850506"/>
                  </a:cubicBezTo>
                  <a:cubicBezTo>
                    <a:pt x="-25121" y="1890532"/>
                    <a:pt x="38187" y="2001839"/>
                    <a:pt x="150845" y="2099115"/>
                  </a:cubicBezTo>
                  <a:cubicBezTo>
                    <a:pt x="263503" y="2196392"/>
                    <a:pt x="382848" y="2242801"/>
                    <a:pt x="417409" y="2202775"/>
                  </a:cubicBezTo>
                  <a:close/>
                  <a:moveTo>
                    <a:pt x="498368" y="383501"/>
                  </a:moveTo>
                  <a:cubicBezTo>
                    <a:pt x="480008" y="314978"/>
                    <a:pt x="367370" y="285622"/>
                    <a:pt x="246785" y="317933"/>
                  </a:cubicBezTo>
                  <a:cubicBezTo>
                    <a:pt x="126200" y="350244"/>
                    <a:pt x="43330" y="431985"/>
                    <a:pt x="61691" y="500508"/>
                  </a:cubicBezTo>
                  <a:cubicBezTo>
                    <a:pt x="92197" y="443080"/>
                    <a:pt x="168508" y="391828"/>
                    <a:pt x="260015" y="367308"/>
                  </a:cubicBezTo>
                  <a:cubicBezTo>
                    <a:pt x="351522" y="342789"/>
                    <a:pt x="443235" y="349019"/>
                    <a:pt x="498368" y="383501"/>
                  </a:cubicBezTo>
                  <a:close/>
                  <a:moveTo>
                    <a:pt x="498369" y="245387"/>
                  </a:moveTo>
                  <a:cubicBezTo>
                    <a:pt x="480008" y="176865"/>
                    <a:pt x="367371" y="147509"/>
                    <a:pt x="246785" y="179820"/>
                  </a:cubicBezTo>
                  <a:cubicBezTo>
                    <a:pt x="126200" y="212131"/>
                    <a:pt x="43331" y="293872"/>
                    <a:pt x="61691" y="362395"/>
                  </a:cubicBezTo>
                  <a:cubicBezTo>
                    <a:pt x="92197" y="304967"/>
                    <a:pt x="168508" y="253714"/>
                    <a:pt x="260015" y="229195"/>
                  </a:cubicBezTo>
                  <a:cubicBezTo>
                    <a:pt x="351522" y="204676"/>
                    <a:pt x="443236" y="210906"/>
                    <a:pt x="498369" y="245387"/>
                  </a:cubicBezTo>
                  <a:close/>
                  <a:moveTo>
                    <a:pt x="498369" y="78701"/>
                  </a:moveTo>
                  <a:cubicBezTo>
                    <a:pt x="480009" y="10178"/>
                    <a:pt x="367371" y="-19178"/>
                    <a:pt x="246786" y="13133"/>
                  </a:cubicBezTo>
                  <a:cubicBezTo>
                    <a:pt x="126201" y="45444"/>
                    <a:pt x="43331" y="127185"/>
                    <a:pt x="61692" y="195708"/>
                  </a:cubicBezTo>
                  <a:cubicBezTo>
                    <a:pt x="92198" y="138280"/>
                    <a:pt x="168509" y="87028"/>
                    <a:pt x="260016" y="62508"/>
                  </a:cubicBezTo>
                  <a:cubicBezTo>
                    <a:pt x="351523" y="37989"/>
                    <a:pt x="443236" y="44219"/>
                    <a:pt x="498369" y="78701"/>
                  </a:cubicBezTo>
                  <a:close/>
                  <a:moveTo>
                    <a:pt x="498370" y="2469474"/>
                  </a:moveTo>
                  <a:cubicBezTo>
                    <a:pt x="443237" y="2503955"/>
                    <a:pt x="351524" y="2510185"/>
                    <a:pt x="260017" y="2485666"/>
                  </a:cubicBezTo>
                  <a:cubicBezTo>
                    <a:pt x="168510" y="2461147"/>
                    <a:pt x="92199" y="2409895"/>
                    <a:pt x="61693" y="2352467"/>
                  </a:cubicBezTo>
                  <a:cubicBezTo>
                    <a:pt x="43332" y="2420990"/>
                    <a:pt x="126202" y="2502731"/>
                    <a:pt x="246787" y="2535041"/>
                  </a:cubicBezTo>
                  <a:cubicBezTo>
                    <a:pt x="367372" y="2567352"/>
                    <a:pt x="480010" y="2537997"/>
                    <a:pt x="498370" y="2469474"/>
                  </a:cubicBezTo>
                  <a:close/>
                  <a:moveTo>
                    <a:pt x="498371" y="2607587"/>
                  </a:moveTo>
                  <a:cubicBezTo>
                    <a:pt x="443238" y="2642069"/>
                    <a:pt x="351524" y="2648299"/>
                    <a:pt x="260017" y="2623780"/>
                  </a:cubicBezTo>
                  <a:cubicBezTo>
                    <a:pt x="168510" y="2599260"/>
                    <a:pt x="92199" y="2548008"/>
                    <a:pt x="61693" y="2490580"/>
                  </a:cubicBezTo>
                  <a:cubicBezTo>
                    <a:pt x="43333" y="2559103"/>
                    <a:pt x="126202" y="2640844"/>
                    <a:pt x="246787" y="2673155"/>
                  </a:cubicBezTo>
                  <a:cubicBezTo>
                    <a:pt x="367373" y="2705465"/>
                    <a:pt x="480010" y="2676110"/>
                    <a:pt x="498371" y="2607587"/>
                  </a:cubicBezTo>
                  <a:close/>
                  <a:moveTo>
                    <a:pt x="498371" y="2774274"/>
                  </a:moveTo>
                  <a:cubicBezTo>
                    <a:pt x="443238" y="2808756"/>
                    <a:pt x="351525" y="2814986"/>
                    <a:pt x="260018" y="2790466"/>
                  </a:cubicBezTo>
                  <a:cubicBezTo>
                    <a:pt x="168511" y="2765947"/>
                    <a:pt x="92200" y="2714695"/>
                    <a:pt x="61694" y="2657267"/>
                  </a:cubicBezTo>
                  <a:cubicBezTo>
                    <a:pt x="43333" y="2725790"/>
                    <a:pt x="126203" y="2807531"/>
                    <a:pt x="246788" y="2839842"/>
                  </a:cubicBezTo>
                  <a:cubicBezTo>
                    <a:pt x="367373" y="2872152"/>
                    <a:pt x="480011" y="2842797"/>
                    <a:pt x="498371" y="2774274"/>
                  </a:cubicBezTo>
                  <a:close/>
                </a:path>
              </a:pathLst>
            </a:custGeom>
            <a:solidFill>
              <a:sysClr val="windowText" lastClr="000000">
                <a:alpha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99" name="グループ化 98">
              <a:extLst>
                <a:ext uri="{FF2B5EF4-FFF2-40B4-BE49-F238E27FC236}">
                  <a16:creationId xmlns:a16="http://schemas.microsoft.com/office/drawing/2014/main" id="{D97CC8F1-95AF-4517-8345-D209C1F93B74}"/>
                </a:ext>
              </a:extLst>
            </p:cNvPr>
            <p:cNvGrpSpPr/>
            <p:nvPr/>
          </p:nvGrpSpPr>
          <p:grpSpPr>
            <a:xfrm>
              <a:off x="3060776" y="1005051"/>
              <a:ext cx="711124" cy="61101"/>
              <a:chOff x="3040095" y="1000271"/>
              <a:chExt cx="766762" cy="65882"/>
            </a:xfrm>
          </p:grpSpPr>
          <p:sp>
            <p:nvSpPr>
              <p:cNvPr id="120" name="楕円 119">
                <a:extLst>
                  <a:ext uri="{FF2B5EF4-FFF2-40B4-BE49-F238E27FC236}">
                    <a16:creationId xmlns:a16="http://schemas.microsoft.com/office/drawing/2014/main" id="{3CD197A4-B0B4-495A-BA33-F4E16A29BAEA}"/>
                  </a:ext>
                </a:extLst>
              </p:cNvPr>
              <p:cNvSpPr/>
              <p:nvPr/>
            </p:nvSpPr>
            <p:spPr>
              <a:xfrm>
                <a:off x="3109945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1" name="楕円 120">
                <a:extLst>
                  <a:ext uri="{FF2B5EF4-FFF2-40B4-BE49-F238E27FC236}">
                    <a16:creationId xmlns:a16="http://schemas.microsoft.com/office/drawing/2014/main" id="{5FDDA5C7-54DF-4553-A955-3BA502A20F7F}"/>
                  </a:ext>
                </a:extLst>
              </p:cNvPr>
              <p:cNvSpPr/>
              <p:nvPr/>
            </p:nvSpPr>
            <p:spPr>
              <a:xfrm>
                <a:off x="3181382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2" name="楕円 121">
                <a:extLst>
                  <a:ext uri="{FF2B5EF4-FFF2-40B4-BE49-F238E27FC236}">
                    <a16:creationId xmlns:a16="http://schemas.microsoft.com/office/drawing/2014/main" id="{C3297E1F-A5F6-4593-95AA-9CD045C36F2E}"/>
                  </a:ext>
                </a:extLst>
              </p:cNvPr>
              <p:cNvSpPr/>
              <p:nvPr/>
            </p:nvSpPr>
            <p:spPr>
              <a:xfrm>
                <a:off x="3250439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3" name="楕円 122">
                <a:extLst>
                  <a:ext uri="{FF2B5EF4-FFF2-40B4-BE49-F238E27FC236}">
                    <a16:creationId xmlns:a16="http://schemas.microsoft.com/office/drawing/2014/main" id="{DD2120A0-2E11-4869-AEB2-627BD0C344CC}"/>
                  </a:ext>
                </a:extLst>
              </p:cNvPr>
              <p:cNvSpPr/>
              <p:nvPr/>
            </p:nvSpPr>
            <p:spPr>
              <a:xfrm>
                <a:off x="3321876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4" name="楕円 123">
                <a:extLst>
                  <a:ext uri="{FF2B5EF4-FFF2-40B4-BE49-F238E27FC236}">
                    <a16:creationId xmlns:a16="http://schemas.microsoft.com/office/drawing/2014/main" id="{950C0F97-D526-49E5-8E98-4A4484203767}"/>
                  </a:ext>
                </a:extLst>
              </p:cNvPr>
              <p:cNvSpPr/>
              <p:nvPr/>
            </p:nvSpPr>
            <p:spPr>
              <a:xfrm>
                <a:off x="3390932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5" name="楕円 124">
                <a:extLst>
                  <a:ext uri="{FF2B5EF4-FFF2-40B4-BE49-F238E27FC236}">
                    <a16:creationId xmlns:a16="http://schemas.microsoft.com/office/drawing/2014/main" id="{E4506009-97DC-40D7-86D4-EA1B0B7BA015}"/>
                  </a:ext>
                </a:extLst>
              </p:cNvPr>
              <p:cNvSpPr/>
              <p:nvPr/>
            </p:nvSpPr>
            <p:spPr>
              <a:xfrm>
                <a:off x="3462369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6" name="楕円 125">
                <a:extLst>
                  <a:ext uri="{FF2B5EF4-FFF2-40B4-BE49-F238E27FC236}">
                    <a16:creationId xmlns:a16="http://schemas.microsoft.com/office/drawing/2014/main" id="{C62C3ECE-38D9-4F77-906F-DEB785512D8D}"/>
                  </a:ext>
                </a:extLst>
              </p:cNvPr>
              <p:cNvSpPr/>
              <p:nvPr/>
            </p:nvSpPr>
            <p:spPr>
              <a:xfrm>
                <a:off x="3531426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7" name="楕円 126">
                <a:extLst>
                  <a:ext uri="{FF2B5EF4-FFF2-40B4-BE49-F238E27FC236}">
                    <a16:creationId xmlns:a16="http://schemas.microsoft.com/office/drawing/2014/main" id="{277599C2-AE30-4495-BCCC-A51CEC5F315B}"/>
                  </a:ext>
                </a:extLst>
              </p:cNvPr>
              <p:cNvSpPr/>
              <p:nvPr/>
            </p:nvSpPr>
            <p:spPr>
              <a:xfrm>
                <a:off x="3602863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8" name="楕円 127">
                <a:extLst>
                  <a:ext uri="{FF2B5EF4-FFF2-40B4-BE49-F238E27FC236}">
                    <a16:creationId xmlns:a16="http://schemas.microsoft.com/office/drawing/2014/main" id="{AE318E03-ADAC-45E1-9055-49D56202AE20}"/>
                  </a:ext>
                </a:extLst>
              </p:cNvPr>
              <p:cNvSpPr/>
              <p:nvPr/>
            </p:nvSpPr>
            <p:spPr>
              <a:xfrm>
                <a:off x="3669538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9" name="楕円 128">
                <a:extLst>
                  <a:ext uri="{FF2B5EF4-FFF2-40B4-BE49-F238E27FC236}">
                    <a16:creationId xmlns:a16="http://schemas.microsoft.com/office/drawing/2014/main" id="{53A0FD90-2B53-495F-8022-748EBF270A43}"/>
                  </a:ext>
                </a:extLst>
              </p:cNvPr>
              <p:cNvSpPr/>
              <p:nvPr/>
            </p:nvSpPr>
            <p:spPr>
              <a:xfrm>
                <a:off x="3740975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0" name="楕円 129">
                <a:extLst>
                  <a:ext uri="{FF2B5EF4-FFF2-40B4-BE49-F238E27FC236}">
                    <a16:creationId xmlns:a16="http://schemas.microsoft.com/office/drawing/2014/main" id="{C4AC7246-6A0A-4EF2-B1C3-5C425FE6EA92}"/>
                  </a:ext>
                </a:extLst>
              </p:cNvPr>
              <p:cNvSpPr/>
              <p:nvPr/>
            </p:nvSpPr>
            <p:spPr>
              <a:xfrm>
                <a:off x="3040095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0" name="グループ化 99">
              <a:extLst>
                <a:ext uri="{FF2B5EF4-FFF2-40B4-BE49-F238E27FC236}">
                  <a16:creationId xmlns:a16="http://schemas.microsoft.com/office/drawing/2014/main" id="{8D7991D2-682C-4400-B747-429B4BA714EF}"/>
                </a:ext>
              </a:extLst>
            </p:cNvPr>
            <p:cNvGrpSpPr/>
            <p:nvPr/>
          </p:nvGrpSpPr>
          <p:grpSpPr>
            <a:xfrm>
              <a:off x="3129833" y="940757"/>
              <a:ext cx="583034" cy="61101"/>
              <a:chOff x="3040095" y="1000271"/>
              <a:chExt cx="628650" cy="65882"/>
            </a:xfrm>
          </p:grpSpPr>
          <p:sp>
            <p:nvSpPr>
              <p:cNvPr id="111" name="楕円 110">
                <a:extLst>
                  <a:ext uri="{FF2B5EF4-FFF2-40B4-BE49-F238E27FC236}">
                    <a16:creationId xmlns:a16="http://schemas.microsoft.com/office/drawing/2014/main" id="{10BEC535-9B9A-429D-A785-49498BC47FDF}"/>
                  </a:ext>
                </a:extLst>
              </p:cNvPr>
              <p:cNvSpPr/>
              <p:nvPr/>
            </p:nvSpPr>
            <p:spPr>
              <a:xfrm>
                <a:off x="3109945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2" name="楕円 111">
                <a:extLst>
                  <a:ext uri="{FF2B5EF4-FFF2-40B4-BE49-F238E27FC236}">
                    <a16:creationId xmlns:a16="http://schemas.microsoft.com/office/drawing/2014/main" id="{36454171-FB85-48AA-A1A6-BE42030E9160}"/>
                  </a:ext>
                </a:extLst>
              </p:cNvPr>
              <p:cNvSpPr/>
              <p:nvPr/>
            </p:nvSpPr>
            <p:spPr>
              <a:xfrm>
                <a:off x="3181382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3" name="楕円 112">
                <a:extLst>
                  <a:ext uri="{FF2B5EF4-FFF2-40B4-BE49-F238E27FC236}">
                    <a16:creationId xmlns:a16="http://schemas.microsoft.com/office/drawing/2014/main" id="{23AE5242-8E98-45B6-8FBE-58623715B88D}"/>
                  </a:ext>
                </a:extLst>
              </p:cNvPr>
              <p:cNvSpPr/>
              <p:nvPr/>
            </p:nvSpPr>
            <p:spPr>
              <a:xfrm>
                <a:off x="3250439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" name="楕円 113">
                <a:extLst>
                  <a:ext uri="{FF2B5EF4-FFF2-40B4-BE49-F238E27FC236}">
                    <a16:creationId xmlns:a16="http://schemas.microsoft.com/office/drawing/2014/main" id="{E3F7E6CF-B460-4D31-9835-2A12521FDDE5}"/>
                  </a:ext>
                </a:extLst>
              </p:cNvPr>
              <p:cNvSpPr/>
              <p:nvPr/>
            </p:nvSpPr>
            <p:spPr>
              <a:xfrm>
                <a:off x="3321876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" name="楕円 114">
                <a:extLst>
                  <a:ext uri="{FF2B5EF4-FFF2-40B4-BE49-F238E27FC236}">
                    <a16:creationId xmlns:a16="http://schemas.microsoft.com/office/drawing/2014/main" id="{1C459D05-50C4-45F4-A333-FA89D5414D4A}"/>
                  </a:ext>
                </a:extLst>
              </p:cNvPr>
              <p:cNvSpPr/>
              <p:nvPr/>
            </p:nvSpPr>
            <p:spPr>
              <a:xfrm>
                <a:off x="3390932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" name="楕円 115">
                <a:extLst>
                  <a:ext uri="{FF2B5EF4-FFF2-40B4-BE49-F238E27FC236}">
                    <a16:creationId xmlns:a16="http://schemas.microsoft.com/office/drawing/2014/main" id="{CB979D49-A672-4D7C-BE1F-4EAF4A455FDC}"/>
                  </a:ext>
                </a:extLst>
              </p:cNvPr>
              <p:cNvSpPr/>
              <p:nvPr/>
            </p:nvSpPr>
            <p:spPr>
              <a:xfrm>
                <a:off x="3462369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7" name="楕円 116">
                <a:extLst>
                  <a:ext uri="{FF2B5EF4-FFF2-40B4-BE49-F238E27FC236}">
                    <a16:creationId xmlns:a16="http://schemas.microsoft.com/office/drawing/2014/main" id="{55868D28-1243-481C-8068-4A859EB2A965}"/>
                  </a:ext>
                </a:extLst>
              </p:cNvPr>
              <p:cNvSpPr/>
              <p:nvPr/>
            </p:nvSpPr>
            <p:spPr>
              <a:xfrm>
                <a:off x="3531426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8" name="楕円 117">
                <a:extLst>
                  <a:ext uri="{FF2B5EF4-FFF2-40B4-BE49-F238E27FC236}">
                    <a16:creationId xmlns:a16="http://schemas.microsoft.com/office/drawing/2014/main" id="{E8D9A57B-6156-47AD-8923-1A350C81A6F7}"/>
                  </a:ext>
                </a:extLst>
              </p:cNvPr>
              <p:cNvSpPr/>
              <p:nvPr/>
            </p:nvSpPr>
            <p:spPr>
              <a:xfrm>
                <a:off x="3602863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9" name="楕円 118">
                <a:extLst>
                  <a:ext uri="{FF2B5EF4-FFF2-40B4-BE49-F238E27FC236}">
                    <a16:creationId xmlns:a16="http://schemas.microsoft.com/office/drawing/2014/main" id="{AFA0705E-121D-4A6B-89D1-F4950A082529}"/>
                  </a:ext>
                </a:extLst>
              </p:cNvPr>
              <p:cNvSpPr/>
              <p:nvPr/>
            </p:nvSpPr>
            <p:spPr>
              <a:xfrm>
                <a:off x="3040095" y="1000271"/>
                <a:ext cx="65882" cy="65882"/>
              </a:xfrm>
              <a:prstGeom prst="ellipse">
                <a:avLst/>
              </a:prstGeom>
              <a:gradFill>
                <a:gsLst>
                  <a:gs pos="100000">
                    <a:srgbClr val="70AD47">
                      <a:lumMod val="20000"/>
                      <a:lumOff val="80000"/>
                    </a:srgbClr>
                  </a:gs>
                  <a:gs pos="0">
                    <a:srgbClr val="70AD47">
                      <a:lumMod val="50000"/>
                    </a:srgbClr>
                  </a:gs>
                  <a:gs pos="60000">
                    <a:srgbClr val="339966"/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101" name="楕円 100">
              <a:extLst>
                <a:ext uri="{FF2B5EF4-FFF2-40B4-BE49-F238E27FC236}">
                  <a16:creationId xmlns:a16="http://schemas.microsoft.com/office/drawing/2014/main" id="{5F58C551-E296-4B67-AC55-1C84FE2D659D}"/>
                </a:ext>
              </a:extLst>
            </p:cNvPr>
            <p:cNvSpPr/>
            <p:nvPr/>
          </p:nvSpPr>
          <p:spPr>
            <a:xfrm>
              <a:off x="3741349" y="1067640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2" name="楕円 101">
              <a:extLst>
                <a:ext uri="{FF2B5EF4-FFF2-40B4-BE49-F238E27FC236}">
                  <a16:creationId xmlns:a16="http://schemas.microsoft.com/office/drawing/2014/main" id="{437B9306-A684-4E90-AD68-DF2D0E14831C}"/>
                </a:ext>
              </a:extLst>
            </p:cNvPr>
            <p:cNvSpPr/>
            <p:nvPr/>
          </p:nvSpPr>
          <p:spPr>
            <a:xfrm>
              <a:off x="3777052" y="1127125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3" name="楕円 102">
              <a:extLst>
                <a:ext uri="{FF2B5EF4-FFF2-40B4-BE49-F238E27FC236}">
                  <a16:creationId xmlns:a16="http://schemas.microsoft.com/office/drawing/2014/main" id="{4BF6FD75-6FAD-4C03-B1E1-E87B75FB36A6}"/>
                </a:ext>
              </a:extLst>
            </p:cNvPr>
            <p:cNvSpPr/>
            <p:nvPr/>
          </p:nvSpPr>
          <p:spPr>
            <a:xfrm>
              <a:off x="3029355" y="1067640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4" name="楕円 103">
              <a:extLst>
                <a:ext uri="{FF2B5EF4-FFF2-40B4-BE49-F238E27FC236}">
                  <a16:creationId xmlns:a16="http://schemas.microsoft.com/office/drawing/2014/main" id="{BDF5EA4B-4C87-4D04-B3EF-FD655607074E}"/>
                </a:ext>
              </a:extLst>
            </p:cNvPr>
            <p:cNvSpPr/>
            <p:nvPr/>
          </p:nvSpPr>
          <p:spPr>
            <a:xfrm>
              <a:off x="3786577" y="1189038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5" name="楕円 104">
              <a:extLst>
                <a:ext uri="{FF2B5EF4-FFF2-40B4-BE49-F238E27FC236}">
                  <a16:creationId xmlns:a16="http://schemas.microsoft.com/office/drawing/2014/main" id="{57F0B172-7E94-4846-8A4A-DE0D7F4C198E}"/>
                </a:ext>
              </a:extLst>
            </p:cNvPr>
            <p:cNvSpPr/>
            <p:nvPr/>
          </p:nvSpPr>
          <p:spPr>
            <a:xfrm>
              <a:off x="3786577" y="1248569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6" name="楕円 105">
              <a:extLst>
                <a:ext uri="{FF2B5EF4-FFF2-40B4-BE49-F238E27FC236}">
                  <a16:creationId xmlns:a16="http://schemas.microsoft.com/office/drawing/2014/main" id="{4ADAD35D-5B48-4E8E-AE8C-5D47AF090B7F}"/>
                </a:ext>
              </a:extLst>
            </p:cNvPr>
            <p:cNvSpPr/>
            <p:nvPr/>
          </p:nvSpPr>
          <p:spPr>
            <a:xfrm>
              <a:off x="3786577" y="1308100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7" name="楕円 106">
              <a:extLst>
                <a:ext uri="{FF2B5EF4-FFF2-40B4-BE49-F238E27FC236}">
                  <a16:creationId xmlns:a16="http://schemas.microsoft.com/office/drawing/2014/main" id="{E40E88AA-5AC5-44B0-933F-9B724B8A54C2}"/>
                </a:ext>
              </a:extLst>
            </p:cNvPr>
            <p:cNvSpPr/>
            <p:nvPr/>
          </p:nvSpPr>
          <p:spPr>
            <a:xfrm>
              <a:off x="3000764" y="1127125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8" name="楕円 107">
              <a:extLst>
                <a:ext uri="{FF2B5EF4-FFF2-40B4-BE49-F238E27FC236}">
                  <a16:creationId xmlns:a16="http://schemas.microsoft.com/office/drawing/2014/main" id="{A3AFAFDF-6B86-4449-9145-B55042BF83CF}"/>
                </a:ext>
              </a:extLst>
            </p:cNvPr>
            <p:cNvSpPr/>
            <p:nvPr/>
          </p:nvSpPr>
          <p:spPr>
            <a:xfrm>
              <a:off x="2996002" y="1189038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9" name="楕円 108">
              <a:extLst>
                <a:ext uri="{FF2B5EF4-FFF2-40B4-BE49-F238E27FC236}">
                  <a16:creationId xmlns:a16="http://schemas.microsoft.com/office/drawing/2014/main" id="{EFC6E64B-CAF5-4EA9-B8AF-50F7D31D13D4}"/>
                </a:ext>
              </a:extLst>
            </p:cNvPr>
            <p:cNvSpPr/>
            <p:nvPr/>
          </p:nvSpPr>
          <p:spPr>
            <a:xfrm>
              <a:off x="2996002" y="1248569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10" name="楕円 109">
              <a:extLst>
                <a:ext uri="{FF2B5EF4-FFF2-40B4-BE49-F238E27FC236}">
                  <a16:creationId xmlns:a16="http://schemas.microsoft.com/office/drawing/2014/main" id="{5D50EA17-D35A-4BA3-AB0E-6638CBF26AE9}"/>
                </a:ext>
              </a:extLst>
            </p:cNvPr>
            <p:cNvSpPr/>
            <p:nvPr/>
          </p:nvSpPr>
          <p:spPr>
            <a:xfrm>
              <a:off x="2996002" y="1303338"/>
              <a:ext cx="61101" cy="61101"/>
            </a:xfrm>
            <a:prstGeom prst="ellipse">
              <a:avLst/>
            </a:prstGeom>
            <a:gradFill>
              <a:gsLst>
                <a:gs pos="100000">
                  <a:srgbClr val="70AD47">
                    <a:lumMod val="20000"/>
                    <a:lumOff val="80000"/>
                  </a:srgbClr>
                </a:gs>
                <a:gs pos="0">
                  <a:srgbClr val="70AD47">
                    <a:lumMod val="50000"/>
                  </a:srgbClr>
                </a:gs>
                <a:gs pos="60000">
                  <a:srgbClr val="339966"/>
                </a:gs>
              </a:gsLst>
              <a:lin ang="162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1799B597-A554-4050-8CAB-1CA70B14E2D4}"/>
              </a:ext>
            </a:extLst>
          </p:cNvPr>
          <p:cNvGrpSpPr/>
          <p:nvPr/>
        </p:nvGrpSpPr>
        <p:grpSpPr>
          <a:xfrm>
            <a:off x="8212567" y="2888099"/>
            <a:ext cx="3212564" cy="1131337"/>
            <a:chOff x="1405412" y="2511741"/>
            <a:chExt cx="5017295" cy="1766890"/>
          </a:xfrm>
        </p:grpSpPr>
        <p:sp>
          <p:nvSpPr>
            <p:cNvPr id="145" name="正方形/長方形 144">
              <a:extLst>
                <a:ext uri="{FF2B5EF4-FFF2-40B4-BE49-F238E27FC236}">
                  <a16:creationId xmlns:a16="http://schemas.microsoft.com/office/drawing/2014/main" id="{471DA370-547C-40BC-99E6-917E4F06A392}"/>
                </a:ext>
              </a:extLst>
            </p:cNvPr>
            <p:cNvSpPr/>
            <p:nvPr/>
          </p:nvSpPr>
          <p:spPr>
            <a:xfrm>
              <a:off x="1405412" y="2614610"/>
              <a:ext cx="5017294" cy="430212"/>
            </a:xfrm>
            <a:prstGeom prst="rect">
              <a:avLst/>
            </a:prstGeom>
            <a:pattFill prst="narHorz">
              <a:fgClr>
                <a:srgbClr val="70AD47">
                  <a:lumMod val="50000"/>
                </a:srgbClr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146" name="直線コネクタ 145">
              <a:extLst>
                <a:ext uri="{FF2B5EF4-FFF2-40B4-BE49-F238E27FC236}">
                  <a16:creationId xmlns:a16="http://schemas.microsoft.com/office/drawing/2014/main" id="{0FA96481-D33C-48D0-946F-9FA07155E573}"/>
                </a:ext>
              </a:extLst>
            </p:cNvPr>
            <p:cNvCxnSpPr/>
            <p:nvPr/>
          </p:nvCxnSpPr>
          <p:spPr>
            <a:xfrm>
              <a:off x="1405412" y="2614610"/>
              <a:ext cx="5017294" cy="0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sp>
          <p:nvSpPr>
            <p:cNvPr id="147" name="正方形/長方形 168">
              <a:extLst>
                <a:ext uri="{FF2B5EF4-FFF2-40B4-BE49-F238E27FC236}">
                  <a16:creationId xmlns:a16="http://schemas.microsoft.com/office/drawing/2014/main" id="{41F6346E-6DE7-488D-9C2F-2BB5AAA2753A}"/>
                </a:ext>
              </a:extLst>
            </p:cNvPr>
            <p:cNvSpPr/>
            <p:nvPr/>
          </p:nvSpPr>
          <p:spPr>
            <a:xfrm flipH="1">
              <a:off x="4427298" y="2999103"/>
              <a:ext cx="1995408" cy="64768"/>
            </a:xfrm>
            <a:custGeom>
              <a:avLst/>
              <a:gdLst>
                <a:gd name="connsiteX0" fmla="*/ 0 w 578167"/>
                <a:gd name="connsiteY0" fmla="*/ 0 h 1214758"/>
                <a:gd name="connsiteX1" fmla="*/ 578167 w 578167"/>
                <a:gd name="connsiteY1" fmla="*/ 0 h 1214758"/>
                <a:gd name="connsiteX2" fmla="*/ 578167 w 578167"/>
                <a:gd name="connsiteY2" fmla="*/ 1214758 h 1214758"/>
                <a:gd name="connsiteX3" fmla="*/ 0 w 578167"/>
                <a:gd name="connsiteY3" fmla="*/ 1214758 h 1214758"/>
                <a:gd name="connsiteX4" fmla="*/ 0 w 578167"/>
                <a:gd name="connsiteY4" fmla="*/ 0 h 1214758"/>
                <a:gd name="connsiteX0" fmla="*/ 182880 w 761047"/>
                <a:gd name="connsiteY0" fmla="*/ 0 h 1214758"/>
                <a:gd name="connsiteX1" fmla="*/ 761047 w 761047"/>
                <a:gd name="connsiteY1" fmla="*/ 0 h 1214758"/>
                <a:gd name="connsiteX2" fmla="*/ 761047 w 761047"/>
                <a:gd name="connsiteY2" fmla="*/ 1214758 h 1214758"/>
                <a:gd name="connsiteX3" fmla="*/ 182880 w 761047"/>
                <a:gd name="connsiteY3" fmla="*/ 1214758 h 1214758"/>
                <a:gd name="connsiteX4" fmla="*/ 0 w 761047"/>
                <a:gd name="connsiteY4" fmla="*/ 569916 h 1214758"/>
                <a:gd name="connsiteX5" fmla="*/ 182880 w 761047"/>
                <a:gd name="connsiteY5" fmla="*/ 0 h 1214758"/>
                <a:gd name="connsiteX0" fmla="*/ 0 w 761047"/>
                <a:gd name="connsiteY0" fmla="*/ 569916 h 1214758"/>
                <a:gd name="connsiteX1" fmla="*/ 182880 w 761047"/>
                <a:gd name="connsiteY1" fmla="*/ 0 h 1214758"/>
                <a:gd name="connsiteX2" fmla="*/ 761047 w 761047"/>
                <a:gd name="connsiteY2" fmla="*/ 0 h 1214758"/>
                <a:gd name="connsiteX3" fmla="*/ 761047 w 761047"/>
                <a:gd name="connsiteY3" fmla="*/ 1214758 h 1214758"/>
                <a:gd name="connsiteX4" fmla="*/ 182880 w 761047"/>
                <a:gd name="connsiteY4" fmla="*/ 1214758 h 1214758"/>
                <a:gd name="connsiteX5" fmla="*/ 91440 w 761047"/>
                <a:gd name="connsiteY5" fmla="*/ 661356 h 1214758"/>
                <a:gd name="connsiteX0" fmla="*/ 116404 w 694571"/>
                <a:gd name="connsiteY0" fmla="*/ 0 h 1214758"/>
                <a:gd name="connsiteX1" fmla="*/ 694571 w 694571"/>
                <a:gd name="connsiteY1" fmla="*/ 0 h 1214758"/>
                <a:gd name="connsiteX2" fmla="*/ 694571 w 694571"/>
                <a:gd name="connsiteY2" fmla="*/ 1214758 h 1214758"/>
                <a:gd name="connsiteX3" fmla="*/ 116404 w 694571"/>
                <a:gd name="connsiteY3" fmla="*/ 1214758 h 1214758"/>
                <a:gd name="connsiteX4" fmla="*/ 24964 w 694571"/>
                <a:gd name="connsiteY4" fmla="*/ 661356 h 1214758"/>
                <a:gd name="connsiteX0" fmla="*/ 0 w 578167"/>
                <a:gd name="connsiteY0" fmla="*/ 0 h 1214758"/>
                <a:gd name="connsiteX1" fmla="*/ 578167 w 578167"/>
                <a:gd name="connsiteY1" fmla="*/ 0 h 1214758"/>
                <a:gd name="connsiteX2" fmla="*/ 578167 w 578167"/>
                <a:gd name="connsiteY2" fmla="*/ 1214758 h 1214758"/>
                <a:gd name="connsiteX3" fmla="*/ 0 w 578167"/>
                <a:gd name="connsiteY3" fmla="*/ 1214758 h 121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8167" h="1214758">
                  <a:moveTo>
                    <a:pt x="0" y="0"/>
                  </a:moveTo>
                  <a:lnTo>
                    <a:pt x="578167" y="0"/>
                  </a:lnTo>
                  <a:lnTo>
                    <a:pt x="578167" y="1214758"/>
                  </a:lnTo>
                  <a:lnTo>
                    <a:pt x="0" y="1214758"/>
                  </a:lnTo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48" name="正方形/長方形 168">
              <a:extLst>
                <a:ext uri="{FF2B5EF4-FFF2-40B4-BE49-F238E27FC236}">
                  <a16:creationId xmlns:a16="http://schemas.microsoft.com/office/drawing/2014/main" id="{A702A423-7FF4-4F4D-85BB-95E9CF9DCF73}"/>
                </a:ext>
              </a:extLst>
            </p:cNvPr>
            <p:cNvSpPr/>
            <p:nvPr/>
          </p:nvSpPr>
          <p:spPr>
            <a:xfrm>
              <a:off x="1405413" y="2999103"/>
              <a:ext cx="1988661" cy="64768"/>
            </a:xfrm>
            <a:custGeom>
              <a:avLst/>
              <a:gdLst>
                <a:gd name="connsiteX0" fmla="*/ 0 w 578167"/>
                <a:gd name="connsiteY0" fmla="*/ 0 h 1214758"/>
                <a:gd name="connsiteX1" fmla="*/ 578167 w 578167"/>
                <a:gd name="connsiteY1" fmla="*/ 0 h 1214758"/>
                <a:gd name="connsiteX2" fmla="*/ 578167 w 578167"/>
                <a:gd name="connsiteY2" fmla="*/ 1214758 h 1214758"/>
                <a:gd name="connsiteX3" fmla="*/ 0 w 578167"/>
                <a:gd name="connsiteY3" fmla="*/ 1214758 h 1214758"/>
                <a:gd name="connsiteX4" fmla="*/ 0 w 578167"/>
                <a:gd name="connsiteY4" fmla="*/ 0 h 1214758"/>
                <a:gd name="connsiteX0" fmla="*/ 182880 w 761047"/>
                <a:gd name="connsiteY0" fmla="*/ 0 h 1214758"/>
                <a:gd name="connsiteX1" fmla="*/ 761047 w 761047"/>
                <a:gd name="connsiteY1" fmla="*/ 0 h 1214758"/>
                <a:gd name="connsiteX2" fmla="*/ 761047 w 761047"/>
                <a:gd name="connsiteY2" fmla="*/ 1214758 h 1214758"/>
                <a:gd name="connsiteX3" fmla="*/ 182880 w 761047"/>
                <a:gd name="connsiteY3" fmla="*/ 1214758 h 1214758"/>
                <a:gd name="connsiteX4" fmla="*/ 0 w 761047"/>
                <a:gd name="connsiteY4" fmla="*/ 569916 h 1214758"/>
                <a:gd name="connsiteX5" fmla="*/ 182880 w 761047"/>
                <a:gd name="connsiteY5" fmla="*/ 0 h 1214758"/>
                <a:gd name="connsiteX0" fmla="*/ 0 w 761047"/>
                <a:gd name="connsiteY0" fmla="*/ 569916 h 1214758"/>
                <a:gd name="connsiteX1" fmla="*/ 182880 w 761047"/>
                <a:gd name="connsiteY1" fmla="*/ 0 h 1214758"/>
                <a:gd name="connsiteX2" fmla="*/ 761047 w 761047"/>
                <a:gd name="connsiteY2" fmla="*/ 0 h 1214758"/>
                <a:gd name="connsiteX3" fmla="*/ 761047 w 761047"/>
                <a:gd name="connsiteY3" fmla="*/ 1214758 h 1214758"/>
                <a:gd name="connsiteX4" fmla="*/ 182880 w 761047"/>
                <a:gd name="connsiteY4" fmla="*/ 1214758 h 1214758"/>
                <a:gd name="connsiteX5" fmla="*/ 91440 w 761047"/>
                <a:gd name="connsiteY5" fmla="*/ 661356 h 1214758"/>
                <a:gd name="connsiteX0" fmla="*/ 116404 w 694571"/>
                <a:gd name="connsiteY0" fmla="*/ 0 h 1214758"/>
                <a:gd name="connsiteX1" fmla="*/ 694571 w 694571"/>
                <a:gd name="connsiteY1" fmla="*/ 0 h 1214758"/>
                <a:gd name="connsiteX2" fmla="*/ 694571 w 694571"/>
                <a:gd name="connsiteY2" fmla="*/ 1214758 h 1214758"/>
                <a:gd name="connsiteX3" fmla="*/ 116404 w 694571"/>
                <a:gd name="connsiteY3" fmla="*/ 1214758 h 1214758"/>
                <a:gd name="connsiteX4" fmla="*/ 24964 w 694571"/>
                <a:gd name="connsiteY4" fmla="*/ 661356 h 1214758"/>
                <a:gd name="connsiteX0" fmla="*/ 0 w 578167"/>
                <a:gd name="connsiteY0" fmla="*/ 0 h 1214758"/>
                <a:gd name="connsiteX1" fmla="*/ 578167 w 578167"/>
                <a:gd name="connsiteY1" fmla="*/ 0 h 1214758"/>
                <a:gd name="connsiteX2" fmla="*/ 578167 w 578167"/>
                <a:gd name="connsiteY2" fmla="*/ 1214758 h 1214758"/>
                <a:gd name="connsiteX3" fmla="*/ 0 w 578167"/>
                <a:gd name="connsiteY3" fmla="*/ 1214758 h 121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8167" h="1214758">
                  <a:moveTo>
                    <a:pt x="0" y="0"/>
                  </a:moveTo>
                  <a:lnTo>
                    <a:pt x="578167" y="0"/>
                  </a:lnTo>
                  <a:lnTo>
                    <a:pt x="578167" y="1214758"/>
                  </a:lnTo>
                  <a:lnTo>
                    <a:pt x="0" y="1214758"/>
                  </a:lnTo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49" name="正方形/長方形 168">
              <a:extLst>
                <a:ext uri="{FF2B5EF4-FFF2-40B4-BE49-F238E27FC236}">
                  <a16:creationId xmlns:a16="http://schemas.microsoft.com/office/drawing/2014/main" id="{F435F71C-1310-4858-AF40-DBFC12F8F047}"/>
                </a:ext>
              </a:extLst>
            </p:cNvPr>
            <p:cNvSpPr/>
            <p:nvPr/>
          </p:nvSpPr>
          <p:spPr>
            <a:xfrm>
              <a:off x="1405414" y="3063872"/>
              <a:ext cx="955357" cy="1214758"/>
            </a:xfrm>
            <a:custGeom>
              <a:avLst/>
              <a:gdLst>
                <a:gd name="connsiteX0" fmla="*/ 0 w 578167"/>
                <a:gd name="connsiteY0" fmla="*/ 0 h 1214758"/>
                <a:gd name="connsiteX1" fmla="*/ 578167 w 578167"/>
                <a:gd name="connsiteY1" fmla="*/ 0 h 1214758"/>
                <a:gd name="connsiteX2" fmla="*/ 578167 w 578167"/>
                <a:gd name="connsiteY2" fmla="*/ 1214758 h 1214758"/>
                <a:gd name="connsiteX3" fmla="*/ 0 w 578167"/>
                <a:gd name="connsiteY3" fmla="*/ 1214758 h 1214758"/>
                <a:gd name="connsiteX4" fmla="*/ 0 w 578167"/>
                <a:gd name="connsiteY4" fmla="*/ 0 h 1214758"/>
                <a:gd name="connsiteX0" fmla="*/ 182880 w 761047"/>
                <a:gd name="connsiteY0" fmla="*/ 0 h 1214758"/>
                <a:gd name="connsiteX1" fmla="*/ 761047 w 761047"/>
                <a:gd name="connsiteY1" fmla="*/ 0 h 1214758"/>
                <a:gd name="connsiteX2" fmla="*/ 761047 w 761047"/>
                <a:gd name="connsiteY2" fmla="*/ 1214758 h 1214758"/>
                <a:gd name="connsiteX3" fmla="*/ 182880 w 761047"/>
                <a:gd name="connsiteY3" fmla="*/ 1214758 h 1214758"/>
                <a:gd name="connsiteX4" fmla="*/ 0 w 761047"/>
                <a:gd name="connsiteY4" fmla="*/ 569916 h 1214758"/>
                <a:gd name="connsiteX5" fmla="*/ 182880 w 761047"/>
                <a:gd name="connsiteY5" fmla="*/ 0 h 1214758"/>
                <a:gd name="connsiteX0" fmla="*/ 0 w 761047"/>
                <a:gd name="connsiteY0" fmla="*/ 569916 h 1214758"/>
                <a:gd name="connsiteX1" fmla="*/ 182880 w 761047"/>
                <a:gd name="connsiteY1" fmla="*/ 0 h 1214758"/>
                <a:gd name="connsiteX2" fmla="*/ 761047 w 761047"/>
                <a:gd name="connsiteY2" fmla="*/ 0 h 1214758"/>
                <a:gd name="connsiteX3" fmla="*/ 761047 w 761047"/>
                <a:gd name="connsiteY3" fmla="*/ 1214758 h 1214758"/>
                <a:gd name="connsiteX4" fmla="*/ 182880 w 761047"/>
                <a:gd name="connsiteY4" fmla="*/ 1214758 h 1214758"/>
                <a:gd name="connsiteX5" fmla="*/ 91440 w 761047"/>
                <a:gd name="connsiteY5" fmla="*/ 661356 h 1214758"/>
                <a:gd name="connsiteX0" fmla="*/ 116404 w 694571"/>
                <a:gd name="connsiteY0" fmla="*/ 0 h 1214758"/>
                <a:gd name="connsiteX1" fmla="*/ 694571 w 694571"/>
                <a:gd name="connsiteY1" fmla="*/ 0 h 1214758"/>
                <a:gd name="connsiteX2" fmla="*/ 694571 w 694571"/>
                <a:gd name="connsiteY2" fmla="*/ 1214758 h 1214758"/>
                <a:gd name="connsiteX3" fmla="*/ 116404 w 694571"/>
                <a:gd name="connsiteY3" fmla="*/ 1214758 h 1214758"/>
                <a:gd name="connsiteX4" fmla="*/ 24964 w 694571"/>
                <a:gd name="connsiteY4" fmla="*/ 661356 h 1214758"/>
                <a:gd name="connsiteX0" fmla="*/ 0 w 578167"/>
                <a:gd name="connsiteY0" fmla="*/ 0 h 1214758"/>
                <a:gd name="connsiteX1" fmla="*/ 578167 w 578167"/>
                <a:gd name="connsiteY1" fmla="*/ 0 h 1214758"/>
                <a:gd name="connsiteX2" fmla="*/ 578167 w 578167"/>
                <a:gd name="connsiteY2" fmla="*/ 1214758 h 1214758"/>
                <a:gd name="connsiteX3" fmla="*/ 0 w 578167"/>
                <a:gd name="connsiteY3" fmla="*/ 1214758 h 121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8167" h="1214758">
                  <a:moveTo>
                    <a:pt x="0" y="0"/>
                  </a:moveTo>
                  <a:lnTo>
                    <a:pt x="578167" y="0"/>
                  </a:lnTo>
                  <a:lnTo>
                    <a:pt x="578167" y="1214758"/>
                  </a:lnTo>
                  <a:lnTo>
                    <a:pt x="0" y="1214758"/>
                  </a:lnTo>
                </a:path>
              </a:pathLst>
            </a:cu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0" name="正方形/長方形 149">
              <a:extLst>
                <a:ext uri="{FF2B5EF4-FFF2-40B4-BE49-F238E27FC236}">
                  <a16:creationId xmlns:a16="http://schemas.microsoft.com/office/drawing/2014/main" id="{BF8329CA-57FF-4F64-A380-EB583A42EF65}"/>
                </a:ext>
              </a:extLst>
            </p:cNvPr>
            <p:cNvSpPr/>
            <p:nvPr/>
          </p:nvSpPr>
          <p:spPr>
            <a:xfrm>
              <a:off x="2430780" y="3063872"/>
              <a:ext cx="2933700" cy="1214758"/>
            </a:xfrm>
            <a:prstGeom prst="rect">
              <a:avLst/>
            </a:pr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1" name="矢印: 五方向 150">
              <a:extLst>
                <a:ext uri="{FF2B5EF4-FFF2-40B4-BE49-F238E27FC236}">
                  <a16:creationId xmlns:a16="http://schemas.microsoft.com/office/drawing/2014/main" id="{C4A909EB-452D-4B49-824A-1FD3E84857FC}"/>
                </a:ext>
              </a:extLst>
            </p:cNvPr>
            <p:cNvSpPr/>
            <p:nvPr/>
          </p:nvSpPr>
          <p:spPr>
            <a:xfrm rot="16200000">
              <a:off x="3040379" y="2975610"/>
              <a:ext cx="1733551" cy="872490"/>
            </a:xfrm>
            <a:prstGeom prst="homePlate">
              <a:avLst>
                <a:gd name="adj" fmla="val 32313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2" name="正方形/長方形 151">
              <a:extLst>
                <a:ext uri="{FF2B5EF4-FFF2-40B4-BE49-F238E27FC236}">
                  <a16:creationId xmlns:a16="http://schemas.microsoft.com/office/drawing/2014/main" id="{1BD987C2-FBD5-47B3-B0F9-D3F4ACDA93E0}"/>
                </a:ext>
              </a:extLst>
            </p:cNvPr>
            <p:cNvSpPr/>
            <p:nvPr/>
          </p:nvSpPr>
          <p:spPr>
            <a:xfrm>
              <a:off x="3354705" y="2825749"/>
              <a:ext cx="114300" cy="1452881"/>
            </a:xfrm>
            <a:prstGeom prst="rect">
              <a:avLst/>
            </a:pr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3" name="矢印: 五方向 152">
              <a:extLst>
                <a:ext uri="{FF2B5EF4-FFF2-40B4-BE49-F238E27FC236}">
                  <a16:creationId xmlns:a16="http://schemas.microsoft.com/office/drawing/2014/main" id="{BE57BFE7-A56E-4C1B-8DC0-0745B6578A4E}"/>
                </a:ext>
              </a:extLst>
            </p:cNvPr>
            <p:cNvSpPr/>
            <p:nvPr/>
          </p:nvSpPr>
          <p:spPr>
            <a:xfrm rot="16200000">
              <a:off x="3068956" y="3004185"/>
              <a:ext cx="1676400" cy="872490"/>
            </a:xfrm>
            <a:prstGeom prst="homePlate">
              <a:avLst>
                <a:gd name="adj" fmla="val 32313"/>
              </a:avLst>
            </a:pr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4" name="正方形/長方形 153">
              <a:extLst>
                <a:ext uri="{FF2B5EF4-FFF2-40B4-BE49-F238E27FC236}">
                  <a16:creationId xmlns:a16="http://schemas.microsoft.com/office/drawing/2014/main" id="{0C6890E8-3C78-4DD8-843B-7955A10113DC}"/>
                </a:ext>
              </a:extLst>
            </p:cNvPr>
            <p:cNvSpPr/>
            <p:nvPr/>
          </p:nvSpPr>
          <p:spPr>
            <a:xfrm>
              <a:off x="3850006" y="2545079"/>
              <a:ext cx="114300" cy="1733552"/>
            </a:xfrm>
            <a:prstGeom prst="rect">
              <a:avLst/>
            </a:pr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5" name="正方形/長方形 154">
              <a:extLst>
                <a:ext uri="{FF2B5EF4-FFF2-40B4-BE49-F238E27FC236}">
                  <a16:creationId xmlns:a16="http://schemas.microsoft.com/office/drawing/2014/main" id="{0C1BF440-351F-48F1-AF07-C4EA5148B0A3}"/>
                </a:ext>
              </a:extLst>
            </p:cNvPr>
            <p:cNvSpPr/>
            <p:nvPr/>
          </p:nvSpPr>
          <p:spPr>
            <a:xfrm>
              <a:off x="3850006" y="2511741"/>
              <a:ext cx="114300" cy="45719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6" name="正方形/長方形 155">
              <a:extLst>
                <a:ext uri="{FF2B5EF4-FFF2-40B4-BE49-F238E27FC236}">
                  <a16:creationId xmlns:a16="http://schemas.microsoft.com/office/drawing/2014/main" id="{A81F6A39-A418-44F2-BDA0-C7AA6AFB82B6}"/>
                </a:ext>
              </a:extLst>
            </p:cNvPr>
            <p:cNvSpPr/>
            <p:nvPr/>
          </p:nvSpPr>
          <p:spPr>
            <a:xfrm>
              <a:off x="3354705" y="2781616"/>
              <a:ext cx="114300" cy="45719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7" name="正方形/長方形 156">
              <a:extLst>
                <a:ext uri="{FF2B5EF4-FFF2-40B4-BE49-F238E27FC236}">
                  <a16:creationId xmlns:a16="http://schemas.microsoft.com/office/drawing/2014/main" id="{A4623D8C-47FD-46A1-BBE4-135B20A8945F}"/>
                </a:ext>
              </a:extLst>
            </p:cNvPr>
            <p:cNvSpPr/>
            <p:nvPr/>
          </p:nvSpPr>
          <p:spPr>
            <a:xfrm>
              <a:off x="4343400" y="2825749"/>
              <a:ext cx="114300" cy="1452881"/>
            </a:xfrm>
            <a:prstGeom prst="rect">
              <a:avLst/>
            </a:pr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8" name="正方形/長方形 157">
              <a:extLst>
                <a:ext uri="{FF2B5EF4-FFF2-40B4-BE49-F238E27FC236}">
                  <a16:creationId xmlns:a16="http://schemas.microsoft.com/office/drawing/2014/main" id="{9065AE77-B100-4B93-94F1-5B46EA0EE746}"/>
                </a:ext>
              </a:extLst>
            </p:cNvPr>
            <p:cNvSpPr/>
            <p:nvPr/>
          </p:nvSpPr>
          <p:spPr>
            <a:xfrm>
              <a:off x="4343400" y="2781616"/>
              <a:ext cx="114300" cy="45719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9" name="正方形/長方形 158">
              <a:extLst>
                <a:ext uri="{FF2B5EF4-FFF2-40B4-BE49-F238E27FC236}">
                  <a16:creationId xmlns:a16="http://schemas.microsoft.com/office/drawing/2014/main" id="{F5A1DC42-A64E-4633-A1AE-27B158412A26}"/>
                </a:ext>
              </a:extLst>
            </p:cNvPr>
            <p:cNvSpPr/>
            <p:nvPr/>
          </p:nvSpPr>
          <p:spPr>
            <a:xfrm>
              <a:off x="2345055" y="3044822"/>
              <a:ext cx="102870" cy="1233808"/>
            </a:xfrm>
            <a:prstGeom prst="rect">
              <a:avLst/>
            </a:pr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0" name="正方形/長方形 159">
              <a:extLst>
                <a:ext uri="{FF2B5EF4-FFF2-40B4-BE49-F238E27FC236}">
                  <a16:creationId xmlns:a16="http://schemas.microsoft.com/office/drawing/2014/main" id="{07EC237C-02C9-4058-BBF8-42E2A7DC364A}"/>
                </a:ext>
              </a:extLst>
            </p:cNvPr>
            <p:cNvSpPr/>
            <p:nvPr/>
          </p:nvSpPr>
          <p:spPr>
            <a:xfrm>
              <a:off x="1932146" y="3044822"/>
              <a:ext cx="102870" cy="1233808"/>
            </a:xfrm>
            <a:prstGeom prst="rect">
              <a:avLst/>
            </a:pr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1" name="正方形/長方形 160">
              <a:extLst>
                <a:ext uri="{FF2B5EF4-FFF2-40B4-BE49-F238E27FC236}">
                  <a16:creationId xmlns:a16="http://schemas.microsoft.com/office/drawing/2014/main" id="{B4DF8435-A305-4706-B051-FA9BBF2D1C24}"/>
                </a:ext>
              </a:extLst>
            </p:cNvPr>
            <p:cNvSpPr/>
            <p:nvPr/>
          </p:nvSpPr>
          <p:spPr>
            <a:xfrm>
              <a:off x="5364480" y="3044822"/>
              <a:ext cx="102870" cy="1233808"/>
            </a:xfrm>
            <a:prstGeom prst="rect">
              <a:avLst/>
            </a:pr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2" name="正方形/長方形 168">
              <a:extLst>
                <a:ext uri="{FF2B5EF4-FFF2-40B4-BE49-F238E27FC236}">
                  <a16:creationId xmlns:a16="http://schemas.microsoft.com/office/drawing/2014/main" id="{09628688-E38B-4F54-A2E4-372841689492}"/>
                </a:ext>
              </a:extLst>
            </p:cNvPr>
            <p:cNvSpPr/>
            <p:nvPr/>
          </p:nvSpPr>
          <p:spPr>
            <a:xfrm flipH="1">
              <a:off x="5467350" y="3063872"/>
              <a:ext cx="955357" cy="1214758"/>
            </a:xfrm>
            <a:custGeom>
              <a:avLst/>
              <a:gdLst>
                <a:gd name="connsiteX0" fmla="*/ 0 w 578167"/>
                <a:gd name="connsiteY0" fmla="*/ 0 h 1214758"/>
                <a:gd name="connsiteX1" fmla="*/ 578167 w 578167"/>
                <a:gd name="connsiteY1" fmla="*/ 0 h 1214758"/>
                <a:gd name="connsiteX2" fmla="*/ 578167 w 578167"/>
                <a:gd name="connsiteY2" fmla="*/ 1214758 h 1214758"/>
                <a:gd name="connsiteX3" fmla="*/ 0 w 578167"/>
                <a:gd name="connsiteY3" fmla="*/ 1214758 h 1214758"/>
                <a:gd name="connsiteX4" fmla="*/ 0 w 578167"/>
                <a:gd name="connsiteY4" fmla="*/ 0 h 1214758"/>
                <a:gd name="connsiteX0" fmla="*/ 182880 w 761047"/>
                <a:gd name="connsiteY0" fmla="*/ 0 h 1214758"/>
                <a:gd name="connsiteX1" fmla="*/ 761047 w 761047"/>
                <a:gd name="connsiteY1" fmla="*/ 0 h 1214758"/>
                <a:gd name="connsiteX2" fmla="*/ 761047 w 761047"/>
                <a:gd name="connsiteY2" fmla="*/ 1214758 h 1214758"/>
                <a:gd name="connsiteX3" fmla="*/ 182880 w 761047"/>
                <a:gd name="connsiteY3" fmla="*/ 1214758 h 1214758"/>
                <a:gd name="connsiteX4" fmla="*/ 0 w 761047"/>
                <a:gd name="connsiteY4" fmla="*/ 569916 h 1214758"/>
                <a:gd name="connsiteX5" fmla="*/ 182880 w 761047"/>
                <a:gd name="connsiteY5" fmla="*/ 0 h 1214758"/>
                <a:gd name="connsiteX0" fmla="*/ 0 w 761047"/>
                <a:gd name="connsiteY0" fmla="*/ 569916 h 1214758"/>
                <a:gd name="connsiteX1" fmla="*/ 182880 w 761047"/>
                <a:gd name="connsiteY1" fmla="*/ 0 h 1214758"/>
                <a:gd name="connsiteX2" fmla="*/ 761047 w 761047"/>
                <a:gd name="connsiteY2" fmla="*/ 0 h 1214758"/>
                <a:gd name="connsiteX3" fmla="*/ 761047 w 761047"/>
                <a:gd name="connsiteY3" fmla="*/ 1214758 h 1214758"/>
                <a:gd name="connsiteX4" fmla="*/ 182880 w 761047"/>
                <a:gd name="connsiteY4" fmla="*/ 1214758 h 1214758"/>
                <a:gd name="connsiteX5" fmla="*/ 91440 w 761047"/>
                <a:gd name="connsiteY5" fmla="*/ 661356 h 1214758"/>
                <a:gd name="connsiteX0" fmla="*/ 116404 w 694571"/>
                <a:gd name="connsiteY0" fmla="*/ 0 h 1214758"/>
                <a:gd name="connsiteX1" fmla="*/ 694571 w 694571"/>
                <a:gd name="connsiteY1" fmla="*/ 0 h 1214758"/>
                <a:gd name="connsiteX2" fmla="*/ 694571 w 694571"/>
                <a:gd name="connsiteY2" fmla="*/ 1214758 h 1214758"/>
                <a:gd name="connsiteX3" fmla="*/ 116404 w 694571"/>
                <a:gd name="connsiteY3" fmla="*/ 1214758 h 1214758"/>
                <a:gd name="connsiteX4" fmla="*/ 24964 w 694571"/>
                <a:gd name="connsiteY4" fmla="*/ 661356 h 1214758"/>
                <a:gd name="connsiteX0" fmla="*/ 0 w 578167"/>
                <a:gd name="connsiteY0" fmla="*/ 0 h 1214758"/>
                <a:gd name="connsiteX1" fmla="*/ 578167 w 578167"/>
                <a:gd name="connsiteY1" fmla="*/ 0 h 1214758"/>
                <a:gd name="connsiteX2" fmla="*/ 578167 w 578167"/>
                <a:gd name="connsiteY2" fmla="*/ 1214758 h 1214758"/>
                <a:gd name="connsiteX3" fmla="*/ 0 w 578167"/>
                <a:gd name="connsiteY3" fmla="*/ 1214758 h 121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8167" h="1214758">
                  <a:moveTo>
                    <a:pt x="0" y="0"/>
                  </a:moveTo>
                  <a:lnTo>
                    <a:pt x="578167" y="0"/>
                  </a:lnTo>
                  <a:lnTo>
                    <a:pt x="578167" y="1214758"/>
                  </a:lnTo>
                  <a:lnTo>
                    <a:pt x="0" y="1214758"/>
                  </a:lnTo>
                </a:path>
              </a:pathLst>
            </a:cu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3" name="正方形/長方形 162">
              <a:extLst>
                <a:ext uri="{FF2B5EF4-FFF2-40B4-BE49-F238E27FC236}">
                  <a16:creationId xmlns:a16="http://schemas.microsoft.com/office/drawing/2014/main" id="{5D3A2F65-3B34-484A-BA48-C3641ED6F1F6}"/>
                </a:ext>
              </a:extLst>
            </p:cNvPr>
            <p:cNvSpPr/>
            <p:nvPr/>
          </p:nvSpPr>
          <p:spPr>
            <a:xfrm flipH="1">
              <a:off x="5779849" y="3044822"/>
              <a:ext cx="102870" cy="1233808"/>
            </a:xfrm>
            <a:prstGeom prst="rect">
              <a:avLst/>
            </a:prstGeom>
            <a:pattFill prst="horzBrick">
              <a:fgClr>
                <a:sysClr val="windowText" lastClr="000000">
                  <a:lumMod val="75000"/>
                  <a:lumOff val="25000"/>
                </a:sysClr>
              </a:fgClr>
              <a:bgClr>
                <a:srgbClr val="CC33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4" name="正方形/長方形 163">
              <a:extLst>
                <a:ext uri="{FF2B5EF4-FFF2-40B4-BE49-F238E27FC236}">
                  <a16:creationId xmlns:a16="http://schemas.microsoft.com/office/drawing/2014/main" id="{46AF3B1D-B155-403B-BD68-969C71A855B3}"/>
                </a:ext>
              </a:extLst>
            </p:cNvPr>
            <p:cNvSpPr/>
            <p:nvPr/>
          </p:nvSpPr>
          <p:spPr>
            <a:xfrm>
              <a:off x="1926431" y="2999103"/>
              <a:ext cx="114300" cy="45719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5" name="正方形/長方形 164">
              <a:extLst>
                <a:ext uri="{FF2B5EF4-FFF2-40B4-BE49-F238E27FC236}">
                  <a16:creationId xmlns:a16="http://schemas.microsoft.com/office/drawing/2014/main" id="{E8EDC718-BF6E-4685-BA5B-6DB0B444DF6F}"/>
                </a:ext>
              </a:extLst>
            </p:cNvPr>
            <p:cNvSpPr/>
            <p:nvPr/>
          </p:nvSpPr>
          <p:spPr>
            <a:xfrm>
              <a:off x="2338387" y="2999103"/>
              <a:ext cx="114300" cy="45719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6" name="正方形/長方形 165">
              <a:extLst>
                <a:ext uri="{FF2B5EF4-FFF2-40B4-BE49-F238E27FC236}">
                  <a16:creationId xmlns:a16="http://schemas.microsoft.com/office/drawing/2014/main" id="{B4DE8958-B3C5-40A8-BF89-3F4A0CF809A6}"/>
                </a:ext>
              </a:extLst>
            </p:cNvPr>
            <p:cNvSpPr/>
            <p:nvPr/>
          </p:nvSpPr>
          <p:spPr>
            <a:xfrm>
              <a:off x="5360749" y="2999103"/>
              <a:ext cx="114300" cy="45719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7" name="正方形/長方形 166">
              <a:extLst>
                <a:ext uri="{FF2B5EF4-FFF2-40B4-BE49-F238E27FC236}">
                  <a16:creationId xmlns:a16="http://schemas.microsoft.com/office/drawing/2014/main" id="{06B4EFBF-5448-4D43-BFB7-10B773219737}"/>
                </a:ext>
              </a:extLst>
            </p:cNvPr>
            <p:cNvSpPr/>
            <p:nvPr/>
          </p:nvSpPr>
          <p:spPr>
            <a:xfrm>
              <a:off x="5772705" y="2999103"/>
              <a:ext cx="114300" cy="45719"/>
            </a:xfrm>
            <a:prstGeom prst="rect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EDCB794D-4366-42BE-A610-E298122690E0}"/>
                </a:ext>
              </a:extLst>
            </p:cNvPr>
            <p:cNvSpPr/>
            <p:nvPr/>
          </p:nvSpPr>
          <p:spPr>
            <a:xfrm>
              <a:off x="2571749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2B68F5CB-A61C-446F-88D3-C9ACA0AA58DE}"/>
                </a:ext>
              </a:extLst>
            </p:cNvPr>
            <p:cNvSpPr/>
            <p:nvPr/>
          </p:nvSpPr>
          <p:spPr>
            <a:xfrm>
              <a:off x="3014662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A04887C3-550A-4C33-830A-A67741EDA29B}"/>
                </a:ext>
              </a:extLst>
            </p:cNvPr>
            <p:cNvSpPr/>
            <p:nvPr/>
          </p:nvSpPr>
          <p:spPr>
            <a:xfrm>
              <a:off x="2571749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5757B046-123C-4F2E-BD1D-9147E42230AD}"/>
                </a:ext>
              </a:extLst>
            </p:cNvPr>
            <p:cNvSpPr/>
            <p:nvPr/>
          </p:nvSpPr>
          <p:spPr>
            <a:xfrm>
              <a:off x="3014662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DEFD7B8F-A4FF-4C60-B3C1-52FC6F9F90DD}"/>
                </a:ext>
              </a:extLst>
            </p:cNvPr>
            <p:cNvSpPr/>
            <p:nvPr/>
          </p:nvSpPr>
          <p:spPr>
            <a:xfrm>
              <a:off x="2571749" y="3921129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8F08DF24-DDB0-4946-B00B-74AAA1B5E06B}"/>
                </a:ext>
              </a:extLst>
            </p:cNvPr>
            <p:cNvSpPr/>
            <p:nvPr/>
          </p:nvSpPr>
          <p:spPr>
            <a:xfrm>
              <a:off x="2085974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CBAB19E0-1512-4A8D-80D0-0DC1CE998BD7}"/>
                </a:ext>
              </a:extLst>
            </p:cNvPr>
            <p:cNvSpPr/>
            <p:nvPr/>
          </p:nvSpPr>
          <p:spPr>
            <a:xfrm>
              <a:off x="2085974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5" name="フリーフォーム: 図形 174">
              <a:extLst>
                <a:ext uri="{FF2B5EF4-FFF2-40B4-BE49-F238E27FC236}">
                  <a16:creationId xmlns:a16="http://schemas.microsoft.com/office/drawing/2014/main" id="{EE353944-52AA-44AD-A817-E44306B42916}"/>
                </a:ext>
              </a:extLst>
            </p:cNvPr>
            <p:cNvSpPr/>
            <p:nvPr/>
          </p:nvSpPr>
          <p:spPr>
            <a:xfrm>
              <a:off x="2085974" y="3921129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94E7B476-7A89-416D-AA4B-8348356AC4CE}"/>
                </a:ext>
              </a:extLst>
            </p:cNvPr>
            <p:cNvSpPr/>
            <p:nvPr/>
          </p:nvSpPr>
          <p:spPr>
            <a:xfrm>
              <a:off x="1581149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499CF444-D56C-4AB5-95AA-D223C784985F}"/>
                </a:ext>
              </a:extLst>
            </p:cNvPr>
            <p:cNvSpPr/>
            <p:nvPr/>
          </p:nvSpPr>
          <p:spPr>
            <a:xfrm>
              <a:off x="1581149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750C07D4-2423-4A4B-86C3-5205B53CBD14}"/>
                </a:ext>
              </a:extLst>
            </p:cNvPr>
            <p:cNvSpPr/>
            <p:nvPr/>
          </p:nvSpPr>
          <p:spPr>
            <a:xfrm>
              <a:off x="1581149" y="3921129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EE28693E-1FAB-4615-9048-0ABCD34933D9}"/>
                </a:ext>
              </a:extLst>
            </p:cNvPr>
            <p:cNvSpPr/>
            <p:nvPr/>
          </p:nvSpPr>
          <p:spPr>
            <a:xfrm>
              <a:off x="5010149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57F7C9F2-FDF4-4048-A180-D1D5E6061AA3}"/>
                </a:ext>
              </a:extLst>
            </p:cNvPr>
            <p:cNvSpPr/>
            <p:nvPr/>
          </p:nvSpPr>
          <p:spPr>
            <a:xfrm>
              <a:off x="5010149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D1E17AF6-5636-4441-919A-276CB9C785E1}"/>
                </a:ext>
              </a:extLst>
            </p:cNvPr>
            <p:cNvSpPr/>
            <p:nvPr/>
          </p:nvSpPr>
          <p:spPr>
            <a:xfrm>
              <a:off x="5010149" y="3921129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0F569C8B-4F89-443B-B57D-817E7297BF20}"/>
                </a:ext>
              </a:extLst>
            </p:cNvPr>
            <p:cNvSpPr/>
            <p:nvPr/>
          </p:nvSpPr>
          <p:spPr>
            <a:xfrm>
              <a:off x="4619624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3C4E1F27-0E77-4AC5-B4EA-9FCBB87E3600}"/>
                </a:ext>
              </a:extLst>
            </p:cNvPr>
            <p:cNvSpPr/>
            <p:nvPr/>
          </p:nvSpPr>
          <p:spPr>
            <a:xfrm>
              <a:off x="4619624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9ED93A0F-DB03-4921-ABC2-1A59E3B80182}"/>
                </a:ext>
              </a:extLst>
            </p:cNvPr>
            <p:cNvSpPr/>
            <p:nvPr/>
          </p:nvSpPr>
          <p:spPr>
            <a:xfrm>
              <a:off x="5519736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5F34151B-9143-4224-8990-BBFD74E7B71D}"/>
                </a:ext>
              </a:extLst>
            </p:cNvPr>
            <p:cNvSpPr/>
            <p:nvPr/>
          </p:nvSpPr>
          <p:spPr>
            <a:xfrm>
              <a:off x="5519736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34AC6945-97E7-48D7-8A06-592591F45E3F}"/>
                </a:ext>
              </a:extLst>
            </p:cNvPr>
            <p:cNvSpPr/>
            <p:nvPr/>
          </p:nvSpPr>
          <p:spPr>
            <a:xfrm>
              <a:off x="5519736" y="3921129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F2D59E0E-8E1A-4E9E-B2D9-82C5226E6AFC}"/>
                </a:ext>
              </a:extLst>
            </p:cNvPr>
            <p:cNvSpPr/>
            <p:nvPr/>
          </p:nvSpPr>
          <p:spPr>
            <a:xfrm>
              <a:off x="6034086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6AB9DF69-CAEC-405E-96F8-8CC5C97A21BE}"/>
                </a:ext>
              </a:extLst>
            </p:cNvPr>
            <p:cNvSpPr/>
            <p:nvPr/>
          </p:nvSpPr>
          <p:spPr>
            <a:xfrm>
              <a:off x="6034086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C2F49070-C2E6-425D-80D5-CA385EB18F6B}"/>
                </a:ext>
              </a:extLst>
            </p:cNvPr>
            <p:cNvSpPr/>
            <p:nvPr/>
          </p:nvSpPr>
          <p:spPr>
            <a:xfrm>
              <a:off x="6034086" y="3921129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D0636502-242A-4D2E-9100-B8B131570E43}"/>
                </a:ext>
              </a:extLst>
            </p:cNvPr>
            <p:cNvSpPr/>
            <p:nvPr/>
          </p:nvSpPr>
          <p:spPr>
            <a:xfrm>
              <a:off x="3562349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452EC0F4-9882-4306-BD59-5BB9D27CD087}"/>
                </a:ext>
              </a:extLst>
            </p:cNvPr>
            <p:cNvSpPr/>
            <p:nvPr/>
          </p:nvSpPr>
          <p:spPr>
            <a:xfrm>
              <a:off x="3562349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8D6551FA-F530-4CA2-9AF1-FE5CC26255C4}"/>
                </a:ext>
              </a:extLst>
            </p:cNvPr>
            <p:cNvSpPr/>
            <p:nvPr/>
          </p:nvSpPr>
          <p:spPr>
            <a:xfrm>
              <a:off x="3562349" y="3921129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AB873B26-EEB5-4F8B-9733-6D72F19B1190}"/>
                </a:ext>
              </a:extLst>
            </p:cNvPr>
            <p:cNvSpPr/>
            <p:nvPr/>
          </p:nvSpPr>
          <p:spPr>
            <a:xfrm>
              <a:off x="4048124" y="3192467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ED8A4398-30C2-4A63-AFD1-3E5A6D17E431}"/>
                </a:ext>
              </a:extLst>
            </p:cNvPr>
            <p:cNvSpPr/>
            <p:nvPr/>
          </p:nvSpPr>
          <p:spPr>
            <a:xfrm>
              <a:off x="4048124" y="3549654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57467A76-B2DC-4276-8F40-CF396ED00FE6}"/>
                </a:ext>
              </a:extLst>
            </p:cNvPr>
            <p:cNvSpPr/>
            <p:nvPr/>
          </p:nvSpPr>
          <p:spPr>
            <a:xfrm>
              <a:off x="4048124" y="3921129"/>
              <a:ext cx="204789" cy="203196"/>
            </a:xfrm>
            <a:custGeom>
              <a:avLst/>
              <a:gdLst>
                <a:gd name="connsiteX0" fmla="*/ 164307 w 204789"/>
                <a:gd name="connsiteY0" fmla="*/ 0 h 203196"/>
                <a:gd name="connsiteX1" fmla="*/ 204789 w 204789"/>
                <a:gd name="connsiteY1" fmla="*/ 40482 h 203196"/>
                <a:gd name="connsiteX2" fmla="*/ 204789 w 204789"/>
                <a:gd name="connsiteY2" fmla="*/ 203196 h 203196"/>
                <a:gd name="connsiteX3" fmla="*/ 123825 w 204789"/>
                <a:gd name="connsiteY3" fmla="*/ 203196 h 203196"/>
                <a:gd name="connsiteX4" fmla="*/ 123825 w 204789"/>
                <a:gd name="connsiteY4" fmla="*/ 40482 h 203196"/>
                <a:gd name="connsiteX5" fmla="*/ 164307 w 204789"/>
                <a:gd name="connsiteY5" fmla="*/ 0 h 203196"/>
                <a:gd name="connsiteX6" fmla="*/ 40482 w 204789"/>
                <a:gd name="connsiteY6" fmla="*/ 0 h 203196"/>
                <a:gd name="connsiteX7" fmla="*/ 80964 w 204789"/>
                <a:gd name="connsiteY7" fmla="*/ 40482 h 203196"/>
                <a:gd name="connsiteX8" fmla="*/ 80964 w 204789"/>
                <a:gd name="connsiteY8" fmla="*/ 203196 h 203196"/>
                <a:gd name="connsiteX9" fmla="*/ 0 w 204789"/>
                <a:gd name="connsiteY9" fmla="*/ 203196 h 203196"/>
                <a:gd name="connsiteX10" fmla="*/ 0 w 204789"/>
                <a:gd name="connsiteY10" fmla="*/ 40482 h 203196"/>
                <a:gd name="connsiteX11" fmla="*/ 40482 w 204789"/>
                <a:gd name="connsiteY11" fmla="*/ 0 h 20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789" h="203196">
                  <a:moveTo>
                    <a:pt x="164307" y="0"/>
                  </a:moveTo>
                  <a:cubicBezTo>
                    <a:pt x="186665" y="0"/>
                    <a:pt x="204789" y="18124"/>
                    <a:pt x="204789" y="40482"/>
                  </a:cubicBezTo>
                  <a:lnTo>
                    <a:pt x="204789" y="203196"/>
                  </a:lnTo>
                  <a:lnTo>
                    <a:pt x="123825" y="203196"/>
                  </a:lnTo>
                  <a:lnTo>
                    <a:pt x="123825" y="40482"/>
                  </a:lnTo>
                  <a:cubicBezTo>
                    <a:pt x="123825" y="18124"/>
                    <a:pt x="141949" y="0"/>
                    <a:pt x="164307" y="0"/>
                  </a:cubicBezTo>
                  <a:close/>
                  <a:moveTo>
                    <a:pt x="40482" y="0"/>
                  </a:moveTo>
                  <a:cubicBezTo>
                    <a:pt x="62840" y="0"/>
                    <a:pt x="80964" y="18124"/>
                    <a:pt x="80964" y="40482"/>
                  </a:cubicBezTo>
                  <a:lnTo>
                    <a:pt x="80964" y="203196"/>
                  </a:lnTo>
                  <a:lnTo>
                    <a:pt x="0" y="203196"/>
                  </a:lnTo>
                  <a:lnTo>
                    <a:pt x="0" y="40482"/>
                  </a:lnTo>
                  <a:cubicBezTo>
                    <a:pt x="0" y="18124"/>
                    <a:pt x="18124" y="0"/>
                    <a:pt x="40482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6" name="フリーフォーム: 図形 195">
              <a:extLst>
                <a:ext uri="{FF2B5EF4-FFF2-40B4-BE49-F238E27FC236}">
                  <a16:creationId xmlns:a16="http://schemas.microsoft.com/office/drawing/2014/main" id="{E20B1544-A9B7-412C-9E95-A33CBF2B1F93}"/>
                </a:ext>
              </a:extLst>
            </p:cNvPr>
            <p:cNvSpPr/>
            <p:nvPr/>
          </p:nvSpPr>
          <p:spPr>
            <a:xfrm>
              <a:off x="3562349" y="2857817"/>
              <a:ext cx="201930" cy="202882"/>
            </a:xfrm>
            <a:custGeom>
              <a:avLst/>
              <a:gdLst>
                <a:gd name="connsiteX0" fmla="*/ 133350 w 201930"/>
                <a:gd name="connsiteY0" fmla="*/ 0 h 202882"/>
                <a:gd name="connsiteX1" fmla="*/ 201930 w 201930"/>
                <a:gd name="connsiteY1" fmla="*/ 0 h 202882"/>
                <a:gd name="connsiteX2" fmla="*/ 201930 w 201930"/>
                <a:gd name="connsiteY2" fmla="*/ 202882 h 202882"/>
                <a:gd name="connsiteX3" fmla="*/ 133350 w 201930"/>
                <a:gd name="connsiteY3" fmla="*/ 202882 h 202882"/>
                <a:gd name="connsiteX4" fmla="*/ 0 w 201930"/>
                <a:gd name="connsiteY4" fmla="*/ 0 h 202882"/>
                <a:gd name="connsiteX5" fmla="*/ 68580 w 201930"/>
                <a:gd name="connsiteY5" fmla="*/ 0 h 202882"/>
                <a:gd name="connsiteX6" fmla="*/ 68580 w 201930"/>
                <a:gd name="connsiteY6" fmla="*/ 202882 h 202882"/>
                <a:gd name="connsiteX7" fmla="*/ 0 w 201930"/>
                <a:gd name="connsiteY7" fmla="*/ 202882 h 20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930" h="202882">
                  <a:moveTo>
                    <a:pt x="133350" y="0"/>
                  </a:moveTo>
                  <a:lnTo>
                    <a:pt x="201930" y="0"/>
                  </a:lnTo>
                  <a:lnTo>
                    <a:pt x="201930" y="202882"/>
                  </a:lnTo>
                  <a:lnTo>
                    <a:pt x="133350" y="202882"/>
                  </a:lnTo>
                  <a:close/>
                  <a:moveTo>
                    <a:pt x="0" y="0"/>
                  </a:moveTo>
                  <a:lnTo>
                    <a:pt x="68580" y="0"/>
                  </a:lnTo>
                  <a:lnTo>
                    <a:pt x="68580" y="202882"/>
                  </a:lnTo>
                  <a:lnTo>
                    <a:pt x="0" y="202882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7" name="フリーフォーム: 図形 196">
              <a:extLst>
                <a:ext uri="{FF2B5EF4-FFF2-40B4-BE49-F238E27FC236}">
                  <a16:creationId xmlns:a16="http://schemas.microsoft.com/office/drawing/2014/main" id="{08F5518E-A2EF-4432-8D14-D606DCA6BD0E}"/>
                </a:ext>
              </a:extLst>
            </p:cNvPr>
            <p:cNvSpPr/>
            <p:nvPr/>
          </p:nvSpPr>
          <p:spPr>
            <a:xfrm>
              <a:off x="4043361" y="2857817"/>
              <a:ext cx="201930" cy="202882"/>
            </a:xfrm>
            <a:custGeom>
              <a:avLst/>
              <a:gdLst>
                <a:gd name="connsiteX0" fmla="*/ 133350 w 201930"/>
                <a:gd name="connsiteY0" fmla="*/ 0 h 202882"/>
                <a:gd name="connsiteX1" fmla="*/ 201930 w 201930"/>
                <a:gd name="connsiteY1" fmla="*/ 0 h 202882"/>
                <a:gd name="connsiteX2" fmla="*/ 201930 w 201930"/>
                <a:gd name="connsiteY2" fmla="*/ 202882 h 202882"/>
                <a:gd name="connsiteX3" fmla="*/ 133350 w 201930"/>
                <a:gd name="connsiteY3" fmla="*/ 202882 h 202882"/>
                <a:gd name="connsiteX4" fmla="*/ 0 w 201930"/>
                <a:gd name="connsiteY4" fmla="*/ 0 h 202882"/>
                <a:gd name="connsiteX5" fmla="*/ 68580 w 201930"/>
                <a:gd name="connsiteY5" fmla="*/ 0 h 202882"/>
                <a:gd name="connsiteX6" fmla="*/ 68580 w 201930"/>
                <a:gd name="connsiteY6" fmla="*/ 202882 h 202882"/>
                <a:gd name="connsiteX7" fmla="*/ 0 w 201930"/>
                <a:gd name="connsiteY7" fmla="*/ 202882 h 20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930" h="202882">
                  <a:moveTo>
                    <a:pt x="133350" y="0"/>
                  </a:moveTo>
                  <a:lnTo>
                    <a:pt x="201930" y="0"/>
                  </a:lnTo>
                  <a:lnTo>
                    <a:pt x="201930" y="202882"/>
                  </a:lnTo>
                  <a:lnTo>
                    <a:pt x="133350" y="202882"/>
                  </a:lnTo>
                  <a:close/>
                  <a:moveTo>
                    <a:pt x="0" y="0"/>
                  </a:moveTo>
                  <a:lnTo>
                    <a:pt x="68580" y="0"/>
                  </a:lnTo>
                  <a:lnTo>
                    <a:pt x="68580" y="202882"/>
                  </a:lnTo>
                  <a:lnTo>
                    <a:pt x="0" y="202882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8" name="四角形: 上の 2 つの角を丸める 197">
              <a:extLst>
                <a:ext uri="{FF2B5EF4-FFF2-40B4-BE49-F238E27FC236}">
                  <a16:creationId xmlns:a16="http://schemas.microsoft.com/office/drawing/2014/main" id="{11017C85-862B-48F2-8C08-AB96DBED8EA4}"/>
                </a:ext>
              </a:extLst>
            </p:cNvPr>
            <p:cNvSpPr/>
            <p:nvPr/>
          </p:nvSpPr>
          <p:spPr>
            <a:xfrm>
              <a:off x="2062876" y="3114352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9" name="四角形: 上の 2 つの角を丸める 198">
              <a:extLst>
                <a:ext uri="{FF2B5EF4-FFF2-40B4-BE49-F238E27FC236}">
                  <a16:creationId xmlns:a16="http://schemas.microsoft.com/office/drawing/2014/main" id="{841FD155-750B-4FB1-B2C2-39F8CEED80A3}"/>
                </a:ext>
              </a:extLst>
            </p:cNvPr>
            <p:cNvSpPr/>
            <p:nvPr/>
          </p:nvSpPr>
          <p:spPr>
            <a:xfrm>
              <a:off x="2062876" y="3473127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0" name="四角形: 上の 2 つの角を丸める 199">
              <a:extLst>
                <a:ext uri="{FF2B5EF4-FFF2-40B4-BE49-F238E27FC236}">
                  <a16:creationId xmlns:a16="http://schemas.microsoft.com/office/drawing/2014/main" id="{D55E10AC-3993-479A-9E77-6CA988A847FB}"/>
                </a:ext>
              </a:extLst>
            </p:cNvPr>
            <p:cNvSpPr/>
            <p:nvPr/>
          </p:nvSpPr>
          <p:spPr>
            <a:xfrm>
              <a:off x="2062876" y="3841427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1" name="四角形: 上の 2 つの角を丸める 200">
              <a:extLst>
                <a:ext uri="{FF2B5EF4-FFF2-40B4-BE49-F238E27FC236}">
                  <a16:creationId xmlns:a16="http://schemas.microsoft.com/office/drawing/2014/main" id="{28458114-6928-40CD-9569-0BD4D1484792}"/>
                </a:ext>
              </a:extLst>
            </p:cNvPr>
            <p:cNvSpPr/>
            <p:nvPr/>
          </p:nvSpPr>
          <p:spPr>
            <a:xfrm>
              <a:off x="5496639" y="3114352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2" name="四角形: 上の 2 つの角を丸める 201">
              <a:extLst>
                <a:ext uri="{FF2B5EF4-FFF2-40B4-BE49-F238E27FC236}">
                  <a16:creationId xmlns:a16="http://schemas.microsoft.com/office/drawing/2014/main" id="{23DDFD23-5B7A-460C-92EB-C589A078004C}"/>
                </a:ext>
              </a:extLst>
            </p:cNvPr>
            <p:cNvSpPr/>
            <p:nvPr/>
          </p:nvSpPr>
          <p:spPr>
            <a:xfrm>
              <a:off x="5496639" y="3473127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3" name="四角形: 上の 2 つの角を丸める 202">
              <a:extLst>
                <a:ext uri="{FF2B5EF4-FFF2-40B4-BE49-F238E27FC236}">
                  <a16:creationId xmlns:a16="http://schemas.microsoft.com/office/drawing/2014/main" id="{B810D456-CBC8-4088-A937-A0F64BDAA26A}"/>
                </a:ext>
              </a:extLst>
            </p:cNvPr>
            <p:cNvSpPr/>
            <p:nvPr/>
          </p:nvSpPr>
          <p:spPr>
            <a:xfrm>
              <a:off x="5496639" y="3841427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4" name="四角形: 上の 2 つの角を丸める 203">
              <a:extLst>
                <a:ext uri="{FF2B5EF4-FFF2-40B4-BE49-F238E27FC236}">
                  <a16:creationId xmlns:a16="http://schemas.microsoft.com/office/drawing/2014/main" id="{6CD935B0-CF05-4E9B-BFBA-BFE87E9A0DE5}"/>
                </a:ext>
              </a:extLst>
            </p:cNvPr>
            <p:cNvSpPr/>
            <p:nvPr/>
          </p:nvSpPr>
          <p:spPr>
            <a:xfrm>
              <a:off x="3539252" y="3114352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5" name="四角形: 上の 2 つの角を丸める 204">
              <a:extLst>
                <a:ext uri="{FF2B5EF4-FFF2-40B4-BE49-F238E27FC236}">
                  <a16:creationId xmlns:a16="http://schemas.microsoft.com/office/drawing/2014/main" id="{EBD7635A-EA06-4003-B782-AB6C40C98CD9}"/>
                </a:ext>
              </a:extLst>
            </p:cNvPr>
            <p:cNvSpPr/>
            <p:nvPr/>
          </p:nvSpPr>
          <p:spPr>
            <a:xfrm>
              <a:off x="3539252" y="3473127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6" name="四角形: 上の 2 つの角を丸める 205">
              <a:extLst>
                <a:ext uri="{FF2B5EF4-FFF2-40B4-BE49-F238E27FC236}">
                  <a16:creationId xmlns:a16="http://schemas.microsoft.com/office/drawing/2014/main" id="{D8D58BA9-E923-491F-9361-113F4C157282}"/>
                </a:ext>
              </a:extLst>
            </p:cNvPr>
            <p:cNvSpPr/>
            <p:nvPr/>
          </p:nvSpPr>
          <p:spPr>
            <a:xfrm>
              <a:off x="3539252" y="3841427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7" name="四角形: 上の 2 つの角を丸める 206">
              <a:extLst>
                <a:ext uri="{FF2B5EF4-FFF2-40B4-BE49-F238E27FC236}">
                  <a16:creationId xmlns:a16="http://schemas.microsoft.com/office/drawing/2014/main" id="{6D693B55-D717-48AC-95AC-C6C0A172FBC4}"/>
                </a:ext>
              </a:extLst>
            </p:cNvPr>
            <p:cNvSpPr/>
            <p:nvPr/>
          </p:nvSpPr>
          <p:spPr>
            <a:xfrm>
              <a:off x="4025027" y="3114352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8" name="四角形: 上の 2 つの角を丸める 207">
              <a:extLst>
                <a:ext uri="{FF2B5EF4-FFF2-40B4-BE49-F238E27FC236}">
                  <a16:creationId xmlns:a16="http://schemas.microsoft.com/office/drawing/2014/main" id="{07F1D160-5D3A-4C10-94B5-E64F8482D25A}"/>
                </a:ext>
              </a:extLst>
            </p:cNvPr>
            <p:cNvSpPr/>
            <p:nvPr/>
          </p:nvSpPr>
          <p:spPr>
            <a:xfrm>
              <a:off x="4025027" y="3473127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9" name="四角形: 上の 2 つの角を丸める 208">
              <a:extLst>
                <a:ext uri="{FF2B5EF4-FFF2-40B4-BE49-F238E27FC236}">
                  <a16:creationId xmlns:a16="http://schemas.microsoft.com/office/drawing/2014/main" id="{9E5FAB85-E72F-4299-9CCB-0F96A6AC7359}"/>
                </a:ext>
              </a:extLst>
            </p:cNvPr>
            <p:cNvSpPr/>
            <p:nvPr/>
          </p:nvSpPr>
          <p:spPr>
            <a:xfrm>
              <a:off x="4025027" y="3841427"/>
              <a:ext cx="242888" cy="31464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" lastClr="FFFFFF">
                <a:lumMod val="50000"/>
                <a:alpha val="10000"/>
              </a:sysClr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210" name="グループ化 209">
              <a:extLst>
                <a:ext uri="{FF2B5EF4-FFF2-40B4-BE49-F238E27FC236}">
                  <a16:creationId xmlns:a16="http://schemas.microsoft.com/office/drawing/2014/main" id="{F691223A-FCC2-41EE-BA9A-9ED771CEDD11}"/>
                </a:ext>
              </a:extLst>
            </p:cNvPr>
            <p:cNvGrpSpPr/>
            <p:nvPr/>
          </p:nvGrpSpPr>
          <p:grpSpPr>
            <a:xfrm>
              <a:off x="2879725" y="3949700"/>
              <a:ext cx="426641" cy="328930"/>
              <a:chOff x="2898775" y="3949700"/>
              <a:chExt cx="426641" cy="328930"/>
            </a:xfrm>
          </p:grpSpPr>
          <p:sp>
            <p:nvSpPr>
              <p:cNvPr id="221" name="正方形/長方形 220">
                <a:extLst>
                  <a:ext uri="{FF2B5EF4-FFF2-40B4-BE49-F238E27FC236}">
                    <a16:creationId xmlns:a16="http://schemas.microsoft.com/office/drawing/2014/main" id="{0327E0BB-6C94-42A9-A603-58E624265705}"/>
                  </a:ext>
                </a:extLst>
              </p:cNvPr>
              <p:cNvSpPr/>
              <p:nvPr/>
            </p:nvSpPr>
            <p:spPr>
              <a:xfrm>
                <a:off x="2962275" y="3990975"/>
                <a:ext cx="294719" cy="287655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2" name="四角形: 上の 2 つの角を丸める 221">
                <a:extLst>
                  <a:ext uri="{FF2B5EF4-FFF2-40B4-BE49-F238E27FC236}">
                    <a16:creationId xmlns:a16="http://schemas.microsoft.com/office/drawing/2014/main" id="{A5058B6A-1A79-42A0-BE81-6CC1CEF13F4F}"/>
                  </a:ext>
                </a:extLst>
              </p:cNvPr>
              <p:cNvSpPr/>
              <p:nvPr/>
            </p:nvSpPr>
            <p:spPr>
              <a:xfrm>
                <a:off x="2934295" y="3990975"/>
                <a:ext cx="54292" cy="287655"/>
              </a:xfrm>
              <a:prstGeom prst="round2SameRect">
                <a:avLst/>
              </a:pr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3" name="四角形: 上の 2 つの角を丸める 222">
                <a:extLst>
                  <a:ext uri="{FF2B5EF4-FFF2-40B4-BE49-F238E27FC236}">
                    <a16:creationId xmlns:a16="http://schemas.microsoft.com/office/drawing/2014/main" id="{C6DA8C25-AEF7-4C90-B7E2-BA2EF8FFAD9D}"/>
                  </a:ext>
                </a:extLst>
              </p:cNvPr>
              <p:cNvSpPr/>
              <p:nvPr/>
            </p:nvSpPr>
            <p:spPr>
              <a:xfrm>
                <a:off x="3234332" y="3990975"/>
                <a:ext cx="54292" cy="287655"/>
              </a:xfrm>
              <a:prstGeom prst="round2SameRect">
                <a:avLst/>
              </a:pr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4" name="台形 223">
                <a:extLst>
                  <a:ext uri="{FF2B5EF4-FFF2-40B4-BE49-F238E27FC236}">
                    <a16:creationId xmlns:a16="http://schemas.microsoft.com/office/drawing/2014/main" id="{E31086C0-3634-4482-9BED-482805C263B9}"/>
                  </a:ext>
                </a:extLst>
              </p:cNvPr>
              <p:cNvSpPr/>
              <p:nvPr/>
            </p:nvSpPr>
            <p:spPr>
              <a:xfrm>
                <a:off x="2898775" y="3949700"/>
                <a:ext cx="426641" cy="85725"/>
              </a:xfrm>
              <a:prstGeom prst="trapezoid">
                <a:avLst/>
              </a:prstGeom>
              <a:pattFill prst="narHorz">
                <a:fgClr>
                  <a:srgbClr val="70AD47">
                    <a:lumMod val="50000"/>
                  </a:srgbClr>
                </a:fgClr>
                <a:bgClr>
                  <a:sysClr val="window" lastClr="FFFFFF">
                    <a:lumMod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11" name="グループ化 210">
              <a:extLst>
                <a:ext uri="{FF2B5EF4-FFF2-40B4-BE49-F238E27FC236}">
                  <a16:creationId xmlns:a16="http://schemas.microsoft.com/office/drawing/2014/main" id="{B8E35F11-5AA6-41A2-80ED-4A43AF6D1FC6}"/>
                </a:ext>
              </a:extLst>
            </p:cNvPr>
            <p:cNvGrpSpPr/>
            <p:nvPr/>
          </p:nvGrpSpPr>
          <p:grpSpPr>
            <a:xfrm>
              <a:off x="4514850" y="3949700"/>
              <a:ext cx="426641" cy="328930"/>
              <a:chOff x="2898775" y="3949700"/>
              <a:chExt cx="426641" cy="328930"/>
            </a:xfrm>
          </p:grpSpPr>
          <p:sp>
            <p:nvSpPr>
              <p:cNvPr id="217" name="正方形/長方形 216">
                <a:extLst>
                  <a:ext uri="{FF2B5EF4-FFF2-40B4-BE49-F238E27FC236}">
                    <a16:creationId xmlns:a16="http://schemas.microsoft.com/office/drawing/2014/main" id="{49E87788-7279-4395-BCDD-59403D8E1A65}"/>
                  </a:ext>
                </a:extLst>
              </p:cNvPr>
              <p:cNvSpPr/>
              <p:nvPr/>
            </p:nvSpPr>
            <p:spPr>
              <a:xfrm>
                <a:off x="2962275" y="3990975"/>
                <a:ext cx="294719" cy="287655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四角形: 上の 2 つの角を丸める 217">
                <a:extLst>
                  <a:ext uri="{FF2B5EF4-FFF2-40B4-BE49-F238E27FC236}">
                    <a16:creationId xmlns:a16="http://schemas.microsoft.com/office/drawing/2014/main" id="{2876BB53-07EF-4595-B3BB-709522D53428}"/>
                  </a:ext>
                </a:extLst>
              </p:cNvPr>
              <p:cNvSpPr/>
              <p:nvPr/>
            </p:nvSpPr>
            <p:spPr>
              <a:xfrm>
                <a:off x="2934295" y="3990975"/>
                <a:ext cx="54292" cy="287655"/>
              </a:xfrm>
              <a:prstGeom prst="round2SameRect">
                <a:avLst/>
              </a:pr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9" name="四角形: 上の 2 つの角を丸める 218">
                <a:extLst>
                  <a:ext uri="{FF2B5EF4-FFF2-40B4-BE49-F238E27FC236}">
                    <a16:creationId xmlns:a16="http://schemas.microsoft.com/office/drawing/2014/main" id="{D343C72D-AE21-46C0-95AD-6348A1991615}"/>
                  </a:ext>
                </a:extLst>
              </p:cNvPr>
              <p:cNvSpPr/>
              <p:nvPr/>
            </p:nvSpPr>
            <p:spPr>
              <a:xfrm>
                <a:off x="3234332" y="3990975"/>
                <a:ext cx="54292" cy="287655"/>
              </a:xfrm>
              <a:prstGeom prst="round2SameRect">
                <a:avLst/>
              </a:pr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0" name="台形 219">
                <a:extLst>
                  <a:ext uri="{FF2B5EF4-FFF2-40B4-BE49-F238E27FC236}">
                    <a16:creationId xmlns:a16="http://schemas.microsoft.com/office/drawing/2014/main" id="{CDB46D5E-653D-484B-BB8E-58122914CA7C}"/>
                  </a:ext>
                </a:extLst>
              </p:cNvPr>
              <p:cNvSpPr/>
              <p:nvPr/>
            </p:nvSpPr>
            <p:spPr>
              <a:xfrm>
                <a:off x="2898775" y="3949700"/>
                <a:ext cx="426641" cy="85725"/>
              </a:xfrm>
              <a:prstGeom prst="trapezoid">
                <a:avLst/>
              </a:prstGeom>
              <a:pattFill prst="narHorz">
                <a:fgClr>
                  <a:srgbClr val="70AD47">
                    <a:lumMod val="50000"/>
                  </a:srgbClr>
                </a:fgClr>
                <a:bgClr>
                  <a:sysClr val="window" lastClr="FFFFFF">
                    <a:lumMod val="50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12" name="グループ化 211">
              <a:extLst>
                <a:ext uri="{FF2B5EF4-FFF2-40B4-BE49-F238E27FC236}">
                  <a16:creationId xmlns:a16="http://schemas.microsoft.com/office/drawing/2014/main" id="{092CFF0A-A4C4-4D91-8003-8A2C6D4A2D4F}"/>
                </a:ext>
              </a:extLst>
            </p:cNvPr>
            <p:cNvGrpSpPr/>
            <p:nvPr/>
          </p:nvGrpSpPr>
          <p:grpSpPr>
            <a:xfrm>
              <a:off x="1955561" y="2614609"/>
              <a:ext cx="3902314" cy="386235"/>
              <a:chOff x="1955561" y="2881314"/>
              <a:chExt cx="3902314" cy="186048"/>
            </a:xfrm>
            <a:solidFill>
              <a:sysClr val="window" lastClr="FFFFFF">
                <a:lumMod val="85000"/>
              </a:sysClr>
            </a:solidFill>
          </p:grpSpPr>
          <p:sp>
            <p:nvSpPr>
              <p:cNvPr id="213" name="正方形/長方形 212">
                <a:extLst>
                  <a:ext uri="{FF2B5EF4-FFF2-40B4-BE49-F238E27FC236}">
                    <a16:creationId xmlns:a16="http://schemas.microsoft.com/office/drawing/2014/main" id="{BBBC28DC-7AB9-4586-A3A7-01FE5ECD1A86}"/>
                  </a:ext>
                </a:extLst>
              </p:cNvPr>
              <p:cNvSpPr/>
              <p:nvPr/>
            </p:nvSpPr>
            <p:spPr>
              <a:xfrm>
                <a:off x="1955561" y="2881314"/>
                <a:ext cx="56040" cy="186048"/>
              </a:xfrm>
              <a:prstGeom prst="rect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4" name="正方形/長方形 213">
                <a:extLst>
                  <a:ext uri="{FF2B5EF4-FFF2-40B4-BE49-F238E27FC236}">
                    <a16:creationId xmlns:a16="http://schemas.microsoft.com/office/drawing/2014/main" id="{43BBC5B1-FD0A-4B93-83FB-19B3A876A945}"/>
                  </a:ext>
                </a:extLst>
              </p:cNvPr>
              <p:cNvSpPr/>
              <p:nvPr/>
            </p:nvSpPr>
            <p:spPr>
              <a:xfrm>
                <a:off x="2367517" y="2881314"/>
                <a:ext cx="56040" cy="186048"/>
              </a:xfrm>
              <a:prstGeom prst="rect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5" name="正方形/長方形 214">
                <a:extLst>
                  <a:ext uri="{FF2B5EF4-FFF2-40B4-BE49-F238E27FC236}">
                    <a16:creationId xmlns:a16="http://schemas.microsoft.com/office/drawing/2014/main" id="{884CE3D5-B4CF-422C-AC95-DAE627745141}"/>
                  </a:ext>
                </a:extLst>
              </p:cNvPr>
              <p:cNvSpPr/>
              <p:nvPr/>
            </p:nvSpPr>
            <p:spPr>
              <a:xfrm>
                <a:off x="5389879" y="2881314"/>
                <a:ext cx="56040" cy="186048"/>
              </a:xfrm>
              <a:prstGeom prst="rect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正方形/長方形 215">
                <a:extLst>
                  <a:ext uri="{FF2B5EF4-FFF2-40B4-BE49-F238E27FC236}">
                    <a16:creationId xmlns:a16="http://schemas.microsoft.com/office/drawing/2014/main" id="{27AC2256-5898-4342-B819-EF16B6D65F65}"/>
                  </a:ext>
                </a:extLst>
              </p:cNvPr>
              <p:cNvSpPr/>
              <p:nvPr/>
            </p:nvSpPr>
            <p:spPr>
              <a:xfrm>
                <a:off x="5801835" y="2881314"/>
                <a:ext cx="56040" cy="186048"/>
              </a:xfrm>
              <a:prstGeom prst="rect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2820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２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5AA7A7D2-81F7-43E6-80CE-6EAE061DE837}"/>
              </a:ext>
            </a:extLst>
          </p:cNvPr>
          <p:cNvGrpSpPr/>
          <p:nvPr/>
        </p:nvGrpSpPr>
        <p:grpSpPr>
          <a:xfrm>
            <a:off x="8526270" y="1477652"/>
            <a:ext cx="2517454" cy="3542784"/>
            <a:chOff x="8526270" y="1477652"/>
            <a:chExt cx="2517454" cy="3542784"/>
          </a:xfrm>
        </p:grpSpPr>
        <p:sp>
          <p:nvSpPr>
            <p:cNvPr id="416" name="テキスト ボックス 415">
              <a:extLst>
                <a:ext uri="{FF2B5EF4-FFF2-40B4-BE49-F238E27FC236}">
                  <a16:creationId xmlns:a16="http://schemas.microsoft.com/office/drawing/2014/main" id="{13C0281D-6CA6-4432-9537-B81498E5BFD9}"/>
                </a:ext>
              </a:extLst>
            </p:cNvPr>
            <p:cNvSpPr txBox="1"/>
            <p:nvPr/>
          </p:nvSpPr>
          <p:spPr>
            <a:xfrm>
              <a:off x="9000169" y="4374105"/>
              <a:ext cx="156966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大仏様</a:t>
              </a:r>
            </a:p>
          </p:txBody>
        </p:sp>
        <p:grpSp>
          <p:nvGrpSpPr>
            <p:cNvPr id="417" name="グループ化 416">
              <a:extLst>
                <a:ext uri="{FF2B5EF4-FFF2-40B4-BE49-F238E27FC236}">
                  <a16:creationId xmlns:a16="http://schemas.microsoft.com/office/drawing/2014/main" id="{D4D13093-C351-48D3-BCD8-6CF1DC276751}"/>
                </a:ext>
              </a:extLst>
            </p:cNvPr>
            <p:cNvGrpSpPr/>
            <p:nvPr/>
          </p:nvGrpSpPr>
          <p:grpSpPr>
            <a:xfrm>
              <a:off x="8526270" y="1477652"/>
              <a:ext cx="2517454" cy="2720316"/>
              <a:chOff x="1793056" y="4296897"/>
              <a:chExt cx="2451720" cy="2649284"/>
            </a:xfrm>
          </p:grpSpPr>
          <p:grpSp>
            <p:nvGrpSpPr>
              <p:cNvPr id="418" name="グループ化 417">
                <a:extLst>
                  <a:ext uri="{FF2B5EF4-FFF2-40B4-BE49-F238E27FC236}">
                    <a16:creationId xmlns:a16="http://schemas.microsoft.com/office/drawing/2014/main" id="{11DCAC9B-363E-4CF2-AE1D-9F07EFAD3CAA}"/>
                  </a:ext>
                </a:extLst>
              </p:cNvPr>
              <p:cNvGrpSpPr/>
              <p:nvPr/>
            </p:nvGrpSpPr>
            <p:grpSpPr>
              <a:xfrm>
                <a:off x="1793056" y="4296897"/>
                <a:ext cx="2451720" cy="2215346"/>
                <a:chOff x="1667240" y="4255114"/>
                <a:chExt cx="2703351" cy="2442719"/>
              </a:xfrm>
            </p:grpSpPr>
            <p:sp>
              <p:nvSpPr>
                <p:cNvPr id="509" name="楕円 508">
                  <a:extLst>
                    <a:ext uri="{FF2B5EF4-FFF2-40B4-BE49-F238E27FC236}">
                      <a16:creationId xmlns:a16="http://schemas.microsoft.com/office/drawing/2014/main" id="{73B7C73D-8DBD-44B0-9796-81127DEAF860}"/>
                    </a:ext>
                  </a:extLst>
                </p:cNvPr>
                <p:cNvSpPr/>
                <p:nvPr/>
              </p:nvSpPr>
              <p:spPr>
                <a:xfrm rot="16200000">
                  <a:off x="1799565" y="5186331"/>
                  <a:ext cx="1236785" cy="1236785"/>
                </a:xfrm>
                <a:prstGeom prst="ellipse">
                  <a:avLst/>
                </a:prstGeom>
                <a:gradFill>
                  <a:gsLst>
                    <a:gs pos="52000">
                      <a:srgbClr val="FFC000"/>
                    </a:gs>
                    <a:gs pos="48000">
                      <a:srgbClr val="FFFF00"/>
                    </a:gs>
                  </a:gsLst>
                  <a:lin ang="27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0" name="楕円 509">
                  <a:extLst>
                    <a:ext uri="{FF2B5EF4-FFF2-40B4-BE49-F238E27FC236}">
                      <a16:creationId xmlns:a16="http://schemas.microsoft.com/office/drawing/2014/main" id="{37B789EE-CDF0-47A2-9047-B53B3DE51C31}"/>
                    </a:ext>
                  </a:extLst>
                </p:cNvPr>
                <p:cNvSpPr/>
                <p:nvPr/>
              </p:nvSpPr>
              <p:spPr>
                <a:xfrm rot="5400000" flipH="1">
                  <a:off x="3001483" y="5186331"/>
                  <a:ext cx="1236785" cy="1236785"/>
                </a:xfrm>
                <a:prstGeom prst="ellipse">
                  <a:avLst/>
                </a:prstGeom>
                <a:gradFill>
                  <a:gsLst>
                    <a:gs pos="52000">
                      <a:srgbClr val="FFC000"/>
                    </a:gs>
                    <a:gs pos="48000">
                      <a:srgbClr val="FFFF00"/>
                    </a:gs>
                  </a:gsLst>
                  <a:lin ang="27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1" name="楕円 510">
                  <a:extLst>
                    <a:ext uri="{FF2B5EF4-FFF2-40B4-BE49-F238E27FC236}">
                      <a16:creationId xmlns:a16="http://schemas.microsoft.com/office/drawing/2014/main" id="{376B28A1-2C95-4056-A215-BD68A5F58123}"/>
                    </a:ext>
                  </a:extLst>
                </p:cNvPr>
                <p:cNvSpPr/>
                <p:nvPr/>
              </p:nvSpPr>
              <p:spPr>
                <a:xfrm>
                  <a:off x="2394362" y="4387438"/>
                  <a:ext cx="1236785" cy="1236785"/>
                </a:xfrm>
                <a:prstGeom prst="ellipse">
                  <a:avLst/>
                </a:prstGeom>
                <a:gradFill>
                  <a:gsLst>
                    <a:gs pos="52000">
                      <a:srgbClr val="FFC000"/>
                    </a:gs>
                    <a:gs pos="48000">
                      <a:srgbClr val="FFFF00"/>
                    </a:gs>
                  </a:gsLst>
                  <a:lin ang="27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12" name="グループ化 511">
                  <a:extLst>
                    <a:ext uri="{FF2B5EF4-FFF2-40B4-BE49-F238E27FC236}">
                      <a16:creationId xmlns:a16="http://schemas.microsoft.com/office/drawing/2014/main" id="{24F392FB-778E-499D-A884-071C236B06D0}"/>
                    </a:ext>
                  </a:extLst>
                </p:cNvPr>
                <p:cNvGrpSpPr/>
                <p:nvPr/>
              </p:nvGrpSpPr>
              <p:grpSpPr>
                <a:xfrm>
                  <a:off x="1667240" y="4255114"/>
                  <a:ext cx="2703351" cy="2442719"/>
                  <a:chOff x="1687092" y="1798466"/>
                  <a:chExt cx="2703351" cy="2442719"/>
                </a:xfrm>
              </p:grpSpPr>
              <p:grpSp>
                <p:nvGrpSpPr>
                  <p:cNvPr id="516" name="グループ化 515">
                    <a:extLst>
                      <a:ext uri="{FF2B5EF4-FFF2-40B4-BE49-F238E27FC236}">
                        <a16:creationId xmlns:a16="http://schemas.microsoft.com/office/drawing/2014/main" id="{FAFA6D93-3BDD-42EE-B3F7-0412FC3D6B94}"/>
                      </a:ext>
                    </a:extLst>
                  </p:cNvPr>
                  <p:cNvGrpSpPr/>
                  <p:nvPr/>
                </p:nvGrpSpPr>
                <p:grpSpPr>
                  <a:xfrm>
                    <a:off x="2139497" y="1798466"/>
                    <a:ext cx="1777875" cy="835909"/>
                    <a:chOff x="2139497" y="1798466"/>
                    <a:chExt cx="1777875" cy="835909"/>
                  </a:xfrm>
                </p:grpSpPr>
                <p:sp>
                  <p:nvSpPr>
                    <p:cNvPr id="527" name="フリーフォーム: 図形 526">
                      <a:extLst>
                        <a:ext uri="{FF2B5EF4-FFF2-40B4-BE49-F238E27FC236}">
                          <a16:creationId xmlns:a16="http://schemas.microsoft.com/office/drawing/2014/main" id="{9947E3DE-42C1-4684-93CB-824075EB05AE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2934834" y="1798466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28" name="フリーフォーム: 図形 527">
                      <a:extLst>
                        <a:ext uri="{FF2B5EF4-FFF2-40B4-BE49-F238E27FC236}">
                          <a16:creationId xmlns:a16="http://schemas.microsoft.com/office/drawing/2014/main" id="{1A2A5913-1F3B-4435-9017-1FEB58AC6D57}"/>
                        </a:ext>
                      </a:extLst>
                    </p:cNvPr>
                    <p:cNvSpPr/>
                    <p:nvPr/>
                  </p:nvSpPr>
                  <p:spPr>
                    <a:xfrm rot="9000000">
                      <a:off x="2622446" y="1883659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29" name="フリーフォーム: 図形 528">
                      <a:extLst>
                        <a:ext uri="{FF2B5EF4-FFF2-40B4-BE49-F238E27FC236}">
                          <a16:creationId xmlns:a16="http://schemas.microsoft.com/office/drawing/2014/main" id="{B26508C4-E519-42C7-B310-C9531C8B5B8D}"/>
                        </a:ext>
                      </a:extLst>
                    </p:cNvPr>
                    <p:cNvSpPr/>
                    <p:nvPr/>
                  </p:nvSpPr>
                  <p:spPr>
                    <a:xfrm rot="7200000">
                      <a:off x="2415114" y="2114339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30" name="フリーフォーム: 図形 529">
                      <a:extLst>
                        <a:ext uri="{FF2B5EF4-FFF2-40B4-BE49-F238E27FC236}">
                          <a16:creationId xmlns:a16="http://schemas.microsoft.com/office/drawing/2014/main" id="{CBCDE980-CCE0-4CDF-ABA1-83B869A93FA1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3229385" y="1883658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31" name="フリーフォーム: 図形 530">
                      <a:extLst>
                        <a:ext uri="{FF2B5EF4-FFF2-40B4-BE49-F238E27FC236}">
                          <a16:creationId xmlns:a16="http://schemas.microsoft.com/office/drawing/2014/main" id="{CF1FB9A8-5A93-464F-9936-622C65CFF950}"/>
                        </a:ext>
                      </a:extLst>
                    </p:cNvPr>
                    <p:cNvSpPr/>
                    <p:nvPr/>
                  </p:nvSpPr>
                  <p:spPr>
                    <a:xfrm rot="14400000" flipH="1">
                      <a:off x="3442273" y="2114338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517" name="グループ化 516">
                    <a:extLst>
                      <a:ext uri="{FF2B5EF4-FFF2-40B4-BE49-F238E27FC236}">
                        <a16:creationId xmlns:a16="http://schemas.microsoft.com/office/drawing/2014/main" id="{62713BBD-4378-4B09-8BE4-CF7F5F6CC309}"/>
                      </a:ext>
                    </a:extLst>
                  </p:cNvPr>
                  <p:cNvGrpSpPr/>
                  <p:nvPr/>
                </p:nvGrpSpPr>
                <p:grpSpPr>
                  <a:xfrm rot="16200000">
                    <a:off x="1460362" y="3178545"/>
                    <a:ext cx="1289370" cy="835909"/>
                    <a:chOff x="2139497" y="1798466"/>
                    <a:chExt cx="1289370" cy="835909"/>
                  </a:xfrm>
                </p:grpSpPr>
                <p:sp>
                  <p:nvSpPr>
                    <p:cNvPr id="523" name="フリーフォーム: 図形 522">
                      <a:extLst>
                        <a:ext uri="{FF2B5EF4-FFF2-40B4-BE49-F238E27FC236}">
                          <a16:creationId xmlns:a16="http://schemas.microsoft.com/office/drawing/2014/main" id="{290567C2-A277-42BE-9A7F-FC48522CEA7A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2934834" y="1798466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24" name="フリーフォーム: 図形 523">
                      <a:extLst>
                        <a:ext uri="{FF2B5EF4-FFF2-40B4-BE49-F238E27FC236}">
                          <a16:creationId xmlns:a16="http://schemas.microsoft.com/office/drawing/2014/main" id="{E554263B-D4BD-4B91-A610-D0EB7F55BAF8}"/>
                        </a:ext>
                      </a:extLst>
                    </p:cNvPr>
                    <p:cNvSpPr/>
                    <p:nvPr/>
                  </p:nvSpPr>
                  <p:spPr>
                    <a:xfrm rot="9000000">
                      <a:off x="2622446" y="1883659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25" name="フリーフォーム: 図形 524">
                      <a:extLst>
                        <a:ext uri="{FF2B5EF4-FFF2-40B4-BE49-F238E27FC236}">
                          <a16:creationId xmlns:a16="http://schemas.microsoft.com/office/drawing/2014/main" id="{22AE7DC5-D22F-494F-89FD-7FB27CAA6723}"/>
                        </a:ext>
                      </a:extLst>
                    </p:cNvPr>
                    <p:cNvSpPr/>
                    <p:nvPr/>
                  </p:nvSpPr>
                  <p:spPr>
                    <a:xfrm rot="7200000">
                      <a:off x="2415114" y="2114339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26" name="フリーフォーム: 図形 525">
                      <a:extLst>
                        <a:ext uri="{FF2B5EF4-FFF2-40B4-BE49-F238E27FC236}">
                          <a16:creationId xmlns:a16="http://schemas.microsoft.com/office/drawing/2014/main" id="{6B726EE8-D54A-497E-8A5E-F1D9CE26ABE2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3229385" y="1883658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518" name="グループ化 517">
                    <a:extLst>
                      <a:ext uri="{FF2B5EF4-FFF2-40B4-BE49-F238E27FC236}">
                        <a16:creationId xmlns:a16="http://schemas.microsoft.com/office/drawing/2014/main" id="{AC074DF3-B5DA-49AE-AC3C-0BB4267F7D0F}"/>
                      </a:ext>
                    </a:extLst>
                  </p:cNvPr>
                  <p:cNvGrpSpPr/>
                  <p:nvPr/>
                </p:nvGrpSpPr>
                <p:grpSpPr>
                  <a:xfrm rot="5400000" flipH="1">
                    <a:off x="3327804" y="3178545"/>
                    <a:ext cx="1289370" cy="835909"/>
                    <a:chOff x="2139497" y="1798466"/>
                    <a:chExt cx="1289370" cy="835909"/>
                  </a:xfrm>
                </p:grpSpPr>
                <p:sp>
                  <p:nvSpPr>
                    <p:cNvPr id="519" name="フリーフォーム: 図形 518">
                      <a:extLst>
                        <a:ext uri="{FF2B5EF4-FFF2-40B4-BE49-F238E27FC236}">
                          <a16:creationId xmlns:a16="http://schemas.microsoft.com/office/drawing/2014/main" id="{BA8E589A-5CCD-4364-98F6-C6663FB26D56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2934834" y="1798466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20" name="フリーフォーム: 図形 519">
                      <a:extLst>
                        <a:ext uri="{FF2B5EF4-FFF2-40B4-BE49-F238E27FC236}">
                          <a16:creationId xmlns:a16="http://schemas.microsoft.com/office/drawing/2014/main" id="{633D6882-7B9D-44F7-A9EE-B207B6110143}"/>
                        </a:ext>
                      </a:extLst>
                    </p:cNvPr>
                    <p:cNvSpPr/>
                    <p:nvPr/>
                  </p:nvSpPr>
                  <p:spPr>
                    <a:xfrm rot="9000000">
                      <a:off x="2622446" y="1883659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21" name="フリーフォーム: 図形 520">
                      <a:extLst>
                        <a:ext uri="{FF2B5EF4-FFF2-40B4-BE49-F238E27FC236}">
                          <a16:creationId xmlns:a16="http://schemas.microsoft.com/office/drawing/2014/main" id="{DD5D84FA-300F-4D1A-B820-3B0FCE0ED53A}"/>
                        </a:ext>
                      </a:extLst>
                    </p:cNvPr>
                    <p:cNvSpPr/>
                    <p:nvPr/>
                  </p:nvSpPr>
                  <p:spPr>
                    <a:xfrm rot="7200000">
                      <a:off x="2415114" y="2114339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22" name="フリーフォーム: 図形 521">
                      <a:extLst>
                        <a:ext uri="{FF2B5EF4-FFF2-40B4-BE49-F238E27FC236}">
                          <a16:creationId xmlns:a16="http://schemas.microsoft.com/office/drawing/2014/main" id="{B334FBF7-A32B-48D4-A01C-E542FADD362D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3229385" y="1883658"/>
                      <a:ext cx="199482" cy="750716"/>
                    </a:xfrm>
                    <a:custGeom>
                      <a:avLst/>
                      <a:gdLst>
                        <a:gd name="connsiteX0" fmla="*/ 45473 w 199482"/>
                        <a:gd name="connsiteY0" fmla="*/ 932570 h 932570"/>
                        <a:gd name="connsiteX1" fmla="*/ 0 w 199482"/>
                        <a:gd name="connsiteY1" fmla="*/ 932570 h 932570"/>
                        <a:gd name="connsiteX2" fmla="*/ 49871 w 199482"/>
                        <a:gd name="connsiteY2" fmla="*/ 0 h 932570"/>
                        <a:gd name="connsiteX3" fmla="*/ 71071 w 199482"/>
                        <a:gd name="connsiteY3" fmla="*/ 0 h 932570"/>
                        <a:gd name="connsiteX4" fmla="*/ 130998 w 199482"/>
                        <a:gd name="connsiteY4" fmla="*/ 932570 h 932570"/>
                        <a:gd name="connsiteX5" fmla="*/ 73024 w 199482"/>
                        <a:gd name="connsiteY5" fmla="*/ 932570 h 932570"/>
                        <a:gd name="connsiteX6" fmla="*/ 87518 w 199482"/>
                        <a:gd name="connsiteY6" fmla="*/ 0 h 932570"/>
                        <a:gd name="connsiteX7" fmla="*/ 116505 w 199482"/>
                        <a:gd name="connsiteY7" fmla="*/ 0 h 932570"/>
                        <a:gd name="connsiteX8" fmla="*/ 199482 w 199482"/>
                        <a:gd name="connsiteY8" fmla="*/ 932570 h 932570"/>
                        <a:gd name="connsiteX9" fmla="*/ 154009 w 199482"/>
                        <a:gd name="connsiteY9" fmla="*/ 932570 h 932570"/>
                        <a:gd name="connsiteX10" fmla="*/ 128411 w 199482"/>
                        <a:gd name="connsiteY10" fmla="*/ 0 h 932570"/>
                        <a:gd name="connsiteX11" fmla="*/ 149612 w 199482"/>
                        <a:gd name="connsiteY11" fmla="*/ 0 h 932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9482" h="932570">
                          <a:moveTo>
                            <a:pt x="45473" y="932570"/>
                          </a:moveTo>
                          <a:lnTo>
                            <a:pt x="0" y="932570"/>
                          </a:lnTo>
                          <a:lnTo>
                            <a:pt x="49871" y="0"/>
                          </a:lnTo>
                          <a:lnTo>
                            <a:pt x="71071" y="0"/>
                          </a:lnTo>
                          <a:close/>
                          <a:moveTo>
                            <a:pt x="130998" y="932570"/>
                          </a:moveTo>
                          <a:lnTo>
                            <a:pt x="73024" y="932570"/>
                          </a:lnTo>
                          <a:lnTo>
                            <a:pt x="87518" y="0"/>
                          </a:lnTo>
                          <a:lnTo>
                            <a:pt x="116505" y="0"/>
                          </a:lnTo>
                          <a:close/>
                          <a:moveTo>
                            <a:pt x="199482" y="932570"/>
                          </a:moveTo>
                          <a:lnTo>
                            <a:pt x="154009" y="932570"/>
                          </a:lnTo>
                          <a:lnTo>
                            <a:pt x="128411" y="0"/>
                          </a:lnTo>
                          <a:lnTo>
                            <a:pt x="149612" y="0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52000">
                          <a:srgbClr val="FFC000"/>
                        </a:gs>
                        <a:gs pos="48000">
                          <a:srgbClr val="FFFF00"/>
                        </a:gs>
                      </a:gsLst>
                      <a:lin ang="2700000" scaled="1"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sp>
              <p:nvSpPr>
                <p:cNvPr id="513" name="楕円 512">
                  <a:extLst>
                    <a:ext uri="{FF2B5EF4-FFF2-40B4-BE49-F238E27FC236}">
                      <a16:creationId xmlns:a16="http://schemas.microsoft.com/office/drawing/2014/main" id="{54563067-9747-44A1-9AD6-EEB25C9C1C03}"/>
                    </a:ext>
                  </a:extLst>
                </p:cNvPr>
                <p:cNvSpPr/>
                <p:nvPr/>
              </p:nvSpPr>
              <p:spPr>
                <a:xfrm rot="16200000">
                  <a:off x="1987425" y="5374190"/>
                  <a:ext cx="861066" cy="861066"/>
                </a:xfrm>
                <a:prstGeom prst="ellipse">
                  <a:avLst/>
                </a:prstGeom>
                <a:gradFill>
                  <a:gsLst>
                    <a:gs pos="52000">
                      <a:srgbClr val="FFC000"/>
                    </a:gs>
                    <a:gs pos="48000">
                      <a:srgbClr val="FFFF00"/>
                    </a:gs>
                  </a:gsLst>
                  <a:lin ang="27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4" name="楕円 513">
                  <a:extLst>
                    <a:ext uri="{FF2B5EF4-FFF2-40B4-BE49-F238E27FC236}">
                      <a16:creationId xmlns:a16="http://schemas.microsoft.com/office/drawing/2014/main" id="{936793F2-378B-4359-8771-8D8B4A7B483F}"/>
                    </a:ext>
                  </a:extLst>
                </p:cNvPr>
                <p:cNvSpPr/>
                <p:nvPr/>
              </p:nvSpPr>
              <p:spPr>
                <a:xfrm rot="5400000" flipH="1">
                  <a:off x="3189342" y="5374191"/>
                  <a:ext cx="861066" cy="861064"/>
                </a:xfrm>
                <a:prstGeom prst="ellipse">
                  <a:avLst/>
                </a:prstGeom>
                <a:gradFill>
                  <a:gsLst>
                    <a:gs pos="52000">
                      <a:srgbClr val="FFC000"/>
                    </a:gs>
                    <a:gs pos="48000">
                      <a:srgbClr val="FFFF00"/>
                    </a:gs>
                  </a:gsLst>
                  <a:lin ang="27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5" name="楕円 514">
                  <a:extLst>
                    <a:ext uri="{FF2B5EF4-FFF2-40B4-BE49-F238E27FC236}">
                      <a16:creationId xmlns:a16="http://schemas.microsoft.com/office/drawing/2014/main" id="{A35AA8E7-39B2-4FAB-84E4-36FA5D23927A}"/>
                    </a:ext>
                  </a:extLst>
                </p:cNvPr>
                <p:cNvSpPr/>
                <p:nvPr/>
              </p:nvSpPr>
              <p:spPr>
                <a:xfrm>
                  <a:off x="2582222" y="4575299"/>
                  <a:ext cx="861066" cy="861064"/>
                </a:xfrm>
                <a:prstGeom prst="ellipse">
                  <a:avLst/>
                </a:prstGeom>
                <a:gradFill>
                  <a:gsLst>
                    <a:gs pos="52000">
                      <a:srgbClr val="FFC000"/>
                    </a:gs>
                    <a:gs pos="48000">
                      <a:srgbClr val="FFFF00"/>
                    </a:gs>
                  </a:gsLst>
                  <a:lin ang="27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19" name="グループ化 418">
                <a:extLst>
                  <a:ext uri="{FF2B5EF4-FFF2-40B4-BE49-F238E27FC236}">
                    <a16:creationId xmlns:a16="http://schemas.microsoft.com/office/drawing/2014/main" id="{DE51D877-1411-402F-902A-AB34DB5E4A1A}"/>
                  </a:ext>
                </a:extLst>
              </p:cNvPr>
              <p:cNvGrpSpPr/>
              <p:nvPr/>
            </p:nvGrpSpPr>
            <p:grpSpPr>
              <a:xfrm>
                <a:off x="1797844" y="4741155"/>
                <a:ext cx="2402681" cy="2205026"/>
                <a:chOff x="1797844" y="4741155"/>
                <a:chExt cx="2402681" cy="2205026"/>
              </a:xfrm>
            </p:grpSpPr>
            <p:sp>
              <p:nvSpPr>
                <p:cNvPr id="420" name="四角形: 上の 2 つの角を丸める 419">
                  <a:extLst>
                    <a:ext uri="{FF2B5EF4-FFF2-40B4-BE49-F238E27FC236}">
                      <a16:creationId xmlns:a16="http://schemas.microsoft.com/office/drawing/2014/main" id="{3CF6F617-5F3A-47F2-86D3-33DA785867B7}"/>
                    </a:ext>
                  </a:extLst>
                </p:cNvPr>
                <p:cNvSpPr/>
                <p:nvPr/>
              </p:nvSpPr>
              <p:spPr>
                <a:xfrm>
                  <a:off x="2353575" y="5398176"/>
                  <a:ext cx="1304826" cy="1006382"/>
                </a:xfrm>
                <a:prstGeom prst="round2SameRect">
                  <a:avLst>
                    <a:gd name="adj1" fmla="val 38531"/>
                    <a:gd name="adj2" fmla="val 12611"/>
                  </a:avLst>
                </a:pr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1" name="四角形: 上の 2 つの角を丸める 420">
                  <a:extLst>
                    <a:ext uri="{FF2B5EF4-FFF2-40B4-BE49-F238E27FC236}">
                      <a16:creationId xmlns:a16="http://schemas.microsoft.com/office/drawing/2014/main" id="{AF74FF4A-B390-420E-BA9B-95976443F13E}"/>
                    </a:ext>
                  </a:extLst>
                </p:cNvPr>
                <p:cNvSpPr/>
                <p:nvPr/>
              </p:nvSpPr>
              <p:spPr>
                <a:xfrm>
                  <a:off x="1801305" y="6727791"/>
                  <a:ext cx="2397470" cy="218390"/>
                </a:xfrm>
                <a:prstGeom prst="round2SameRect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  <a:gs pos="50000">
                      <a:sysClr val="window" lastClr="FFFFFF">
                        <a:lumMod val="50000"/>
                      </a:sysClr>
                    </a:gs>
                  </a:gsLst>
                  <a:lin ang="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2" name="フリーフォーム: 図形 421">
                  <a:extLst>
                    <a:ext uri="{FF2B5EF4-FFF2-40B4-BE49-F238E27FC236}">
                      <a16:creationId xmlns:a16="http://schemas.microsoft.com/office/drawing/2014/main" id="{0BAB24B8-E4DD-45FB-BB15-F6F29B77E45F}"/>
                    </a:ext>
                  </a:extLst>
                </p:cNvPr>
                <p:cNvSpPr/>
                <p:nvPr/>
              </p:nvSpPr>
              <p:spPr>
                <a:xfrm rot="21094582">
                  <a:off x="2428269" y="5599359"/>
                  <a:ext cx="140195" cy="604013"/>
                </a:xfrm>
                <a:custGeom>
                  <a:avLst/>
                  <a:gdLst>
                    <a:gd name="connsiteX0" fmla="*/ 224466 w 224466"/>
                    <a:gd name="connsiteY0" fmla="*/ 967079 h 967082"/>
                    <a:gd name="connsiteX1" fmla="*/ 224466 w 224466"/>
                    <a:gd name="connsiteY1" fmla="*/ 967080 h 967082"/>
                    <a:gd name="connsiteX2" fmla="*/ 224466 w 224466"/>
                    <a:gd name="connsiteY2" fmla="*/ 967082 h 967082"/>
                    <a:gd name="connsiteX3" fmla="*/ 146814 w 224466"/>
                    <a:gd name="connsiteY3" fmla="*/ 873734 h 967082"/>
                    <a:gd name="connsiteX4" fmla="*/ 146815 w 224466"/>
                    <a:gd name="connsiteY4" fmla="*/ 873735 h 967082"/>
                    <a:gd name="connsiteX5" fmla="*/ 146815 w 224466"/>
                    <a:gd name="connsiteY5" fmla="*/ 873737 h 967082"/>
                    <a:gd name="connsiteX6" fmla="*/ 224466 w 224466"/>
                    <a:gd name="connsiteY6" fmla="*/ 182616 h 967082"/>
                    <a:gd name="connsiteX7" fmla="*/ 193459 w 224466"/>
                    <a:gd name="connsiteY7" fmla="*/ 574849 h 967082"/>
                    <a:gd name="connsiteX8" fmla="*/ 201643 w 224466"/>
                    <a:gd name="connsiteY8" fmla="*/ 794114 h 967082"/>
                    <a:gd name="connsiteX9" fmla="*/ 224466 w 224466"/>
                    <a:gd name="connsiteY9" fmla="*/ 967079 h 967082"/>
                    <a:gd name="connsiteX10" fmla="*/ 200327 w 224466"/>
                    <a:gd name="connsiteY10" fmla="*/ 936257 h 967082"/>
                    <a:gd name="connsiteX11" fmla="*/ 162452 w 224466"/>
                    <a:gd name="connsiteY11" fmla="*/ 574848 h 967082"/>
                    <a:gd name="connsiteX12" fmla="*/ 224466 w 224466"/>
                    <a:gd name="connsiteY12" fmla="*/ 182616 h 967082"/>
                    <a:gd name="connsiteX13" fmla="*/ 146815 w 224466"/>
                    <a:gd name="connsiteY13" fmla="*/ 89271 h 967082"/>
                    <a:gd name="connsiteX14" fmla="*/ 115808 w 224466"/>
                    <a:gd name="connsiteY14" fmla="*/ 481504 h 967082"/>
                    <a:gd name="connsiteX15" fmla="*/ 123991 w 224466"/>
                    <a:gd name="connsiteY15" fmla="*/ 700769 h 967082"/>
                    <a:gd name="connsiteX16" fmla="*/ 146814 w 224466"/>
                    <a:gd name="connsiteY16" fmla="*/ 873734 h 967082"/>
                    <a:gd name="connsiteX17" fmla="*/ 122676 w 224466"/>
                    <a:gd name="connsiteY17" fmla="*/ 842911 h 967082"/>
                    <a:gd name="connsiteX18" fmla="*/ 84801 w 224466"/>
                    <a:gd name="connsiteY18" fmla="*/ 481503 h 967082"/>
                    <a:gd name="connsiteX19" fmla="*/ 146815 w 224466"/>
                    <a:gd name="connsiteY19" fmla="*/ 89271 h 967082"/>
                    <a:gd name="connsiteX20" fmla="*/ 79026 w 224466"/>
                    <a:gd name="connsiteY20" fmla="*/ 0 h 967082"/>
                    <a:gd name="connsiteX21" fmla="*/ 39513 w 224466"/>
                    <a:gd name="connsiteY21" fmla="*/ 430589 h 967082"/>
                    <a:gd name="connsiteX22" fmla="*/ 79026 w 224466"/>
                    <a:gd name="connsiteY22" fmla="*/ 861178 h 967082"/>
                    <a:gd name="connsiteX23" fmla="*/ 0 w 224466"/>
                    <a:gd name="connsiteY23" fmla="*/ 430589 h 967082"/>
                    <a:gd name="connsiteX24" fmla="*/ 79026 w 224466"/>
                    <a:gd name="connsiteY24" fmla="*/ 0 h 967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24466" h="967082">
                      <a:moveTo>
                        <a:pt x="224466" y="967079"/>
                      </a:moveTo>
                      <a:lnTo>
                        <a:pt x="224466" y="967080"/>
                      </a:lnTo>
                      <a:lnTo>
                        <a:pt x="224466" y="967082"/>
                      </a:lnTo>
                      <a:close/>
                      <a:moveTo>
                        <a:pt x="146814" y="873734"/>
                      </a:moveTo>
                      <a:lnTo>
                        <a:pt x="146815" y="873735"/>
                      </a:lnTo>
                      <a:lnTo>
                        <a:pt x="146815" y="873737"/>
                      </a:lnTo>
                      <a:close/>
                      <a:moveTo>
                        <a:pt x="224466" y="182616"/>
                      </a:moveTo>
                      <a:cubicBezTo>
                        <a:pt x="204946" y="275209"/>
                        <a:pt x="193459" y="420526"/>
                        <a:pt x="193459" y="574849"/>
                      </a:cubicBezTo>
                      <a:cubicBezTo>
                        <a:pt x="193459" y="652010"/>
                        <a:pt x="196331" y="726921"/>
                        <a:pt x="201643" y="794114"/>
                      </a:cubicBezTo>
                      <a:lnTo>
                        <a:pt x="224466" y="967079"/>
                      </a:lnTo>
                      <a:lnTo>
                        <a:pt x="200327" y="936257"/>
                      </a:lnTo>
                      <a:cubicBezTo>
                        <a:pt x="178070" y="876712"/>
                        <a:pt x="162452" y="737316"/>
                        <a:pt x="162452" y="574848"/>
                      </a:cubicBezTo>
                      <a:cubicBezTo>
                        <a:pt x="162452" y="358224"/>
                        <a:pt x="190217" y="182616"/>
                        <a:pt x="224466" y="182616"/>
                      </a:cubicBezTo>
                      <a:close/>
                      <a:moveTo>
                        <a:pt x="146815" y="89271"/>
                      </a:moveTo>
                      <a:cubicBezTo>
                        <a:pt x="127295" y="181864"/>
                        <a:pt x="115808" y="327181"/>
                        <a:pt x="115808" y="481504"/>
                      </a:cubicBezTo>
                      <a:cubicBezTo>
                        <a:pt x="115808" y="558665"/>
                        <a:pt x="118680" y="633575"/>
                        <a:pt x="123991" y="700769"/>
                      </a:cubicBezTo>
                      <a:lnTo>
                        <a:pt x="146814" y="873734"/>
                      </a:lnTo>
                      <a:lnTo>
                        <a:pt x="122676" y="842911"/>
                      </a:lnTo>
                      <a:cubicBezTo>
                        <a:pt x="100418" y="783367"/>
                        <a:pt x="84801" y="643971"/>
                        <a:pt x="84801" y="481503"/>
                      </a:cubicBezTo>
                      <a:cubicBezTo>
                        <a:pt x="84801" y="264879"/>
                        <a:pt x="112566" y="89271"/>
                        <a:pt x="146815" y="89271"/>
                      </a:cubicBezTo>
                      <a:close/>
                      <a:moveTo>
                        <a:pt x="79026" y="0"/>
                      </a:moveTo>
                      <a:cubicBezTo>
                        <a:pt x="54152" y="101648"/>
                        <a:pt x="39513" y="261175"/>
                        <a:pt x="39513" y="430589"/>
                      </a:cubicBezTo>
                      <a:cubicBezTo>
                        <a:pt x="39513" y="600003"/>
                        <a:pt x="54152" y="759530"/>
                        <a:pt x="79026" y="861178"/>
                      </a:cubicBezTo>
                      <a:cubicBezTo>
                        <a:pt x="35381" y="861178"/>
                        <a:pt x="0" y="668397"/>
                        <a:pt x="0" y="430589"/>
                      </a:cubicBezTo>
                      <a:cubicBezTo>
                        <a:pt x="0" y="192781"/>
                        <a:pt x="35381" y="0"/>
                        <a:pt x="79026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5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3" name="フリーフォーム: 図形 422">
                  <a:extLst>
                    <a:ext uri="{FF2B5EF4-FFF2-40B4-BE49-F238E27FC236}">
                      <a16:creationId xmlns:a16="http://schemas.microsoft.com/office/drawing/2014/main" id="{F2D234FB-2DFA-45BA-A2B6-48D4FE8E18CD}"/>
                    </a:ext>
                  </a:extLst>
                </p:cNvPr>
                <p:cNvSpPr/>
                <p:nvPr/>
              </p:nvSpPr>
              <p:spPr>
                <a:xfrm rot="505418" flipH="1">
                  <a:off x="3435519" y="5604400"/>
                  <a:ext cx="140195" cy="604013"/>
                </a:xfrm>
                <a:custGeom>
                  <a:avLst/>
                  <a:gdLst>
                    <a:gd name="connsiteX0" fmla="*/ 224466 w 224466"/>
                    <a:gd name="connsiteY0" fmla="*/ 967079 h 967082"/>
                    <a:gd name="connsiteX1" fmla="*/ 224466 w 224466"/>
                    <a:gd name="connsiteY1" fmla="*/ 967080 h 967082"/>
                    <a:gd name="connsiteX2" fmla="*/ 224466 w 224466"/>
                    <a:gd name="connsiteY2" fmla="*/ 967082 h 967082"/>
                    <a:gd name="connsiteX3" fmla="*/ 146814 w 224466"/>
                    <a:gd name="connsiteY3" fmla="*/ 873734 h 967082"/>
                    <a:gd name="connsiteX4" fmla="*/ 146815 w 224466"/>
                    <a:gd name="connsiteY4" fmla="*/ 873735 h 967082"/>
                    <a:gd name="connsiteX5" fmla="*/ 146815 w 224466"/>
                    <a:gd name="connsiteY5" fmla="*/ 873737 h 967082"/>
                    <a:gd name="connsiteX6" fmla="*/ 224466 w 224466"/>
                    <a:gd name="connsiteY6" fmla="*/ 182616 h 967082"/>
                    <a:gd name="connsiteX7" fmla="*/ 193459 w 224466"/>
                    <a:gd name="connsiteY7" fmla="*/ 574849 h 967082"/>
                    <a:gd name="connsiteX8" fmla="*/ 201643 w 224466"/>
                    <a:gd name="connsiteY8" fmla="*/ 794114 h 967082"/>
                    <a:gd name="connsiteX9" fmla="*/ 224466 w 224466"/>
                    <a:gd name="connsiteY9" fmla="*/ 967079 h 967082"/>
                    <a:gd name="connsiteX10" fmla="*/ 200327 w 224466"/>
                    <a:gd name="connsiteY10" fmla="*/ 936257 h 967082"/>
                    <a:gd name="connsiteX11" fmla="*/ 162452 w 224466"/>
                    <a:gd name="connsiteY11" fmla="*/ 574848 h 967082"/>
                    <a:gd name="connsiteX12" fmla="*/ 224466 w 224466"/>
                    <a:gd name="connsiteY12" fmla="*/ 182616 h 967082"/>
                    <a:gd name="connsiteX13" fmla="*/ 146815 w 224466"/>
                    <a:gd name="connsiteY13" fmla="*/ 89271 h 967082"/>
                    <a:gd name="connsiteX14" fmla="*/ 115808 w 224466"/>
                    <a:gd name="connsiteY14" fmla="*/ 481504 h 967082"/>
                    <a:gd name="connsiteX15" fmla="*/ 123991 w 224466"/>
                    <a:gd name="connsiteY15" fmla="*/ 700769 h 967082"/>
                    <a:gd name="connsiteX16" fmla="*/ 146814 w 224466"/>
                    <a:gd name="connsiteY16" fmla="*/ 873734 h 967082"/>
                    <a:gd name="connsiteX17" fmla="*/ 122676 w 224466"/>
                    <a:gd name="connsiteY17" fmla="*/ 842911 h 967082"/>
                    <a:gd name="connsiteX18" fmla="*/ 84801 w 224466"/>
                    <a:gd name="connsiteY18" fmla="*/ 481503 h 967082"/>
                    <a:gd name="connsiteX19" fmla="*/ 146815 w 224466"/>
                    <a:gd name="connsiteY19" fmla="*/ 89271 h 967082"/>
                    <a:gd name="connsiteX20" fmla="*/ 79026 w 224466"/>
                    <a:gd name="connsiteY20" fmla="*/ 0 h 967082"/>
                    <a:gd name="connsiteX21" fmla="*/ 39513 w 224466"/>
                    <a:gd name="connsiteY21" fmla="*/ 430589 h 967082"/>
                    <a:gd name="connsiteX22" fmla="*/ 79026 w 224466"/>
                    <a:gd name="connsiteY22" fmla="*/ 861178 h 967082"/>
                    <a:gd name="connsiteX23" fmla="*/ 0 w 224466"/>
                    <a:gd name="connsiteY23" fmla="*/ 430589 h 967082"/>
                    <a:gd name="connsiteX24" fmla="*/ 79026 w 224466"/>
                    <a:gd name="connsiteY24" fmla="*/ 0 h 967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24466" h="967082">
                      <a:moveTo>
                        <a:pt x="224466" y="967079"/>
                      </a:moveTo>
                      <a:lnTo>
                        <a:pt x="224466" y="967080"/>
                      </a:lnTo>
                      <a:lnTo>
                        <a:pt x="224466" y="967082"/>
                      </a:lnTo>
                      <a:close/>
                      <a:moveTo>
                        <a:pt x="146814" y="873734"/>
                      </a:moveTo>
                      <a:lnTo>
                        <a:pt x="146815" y="873735"/>
                      </a:lnTo>
                      <a:lnTo>
                        <a:pt x="146815" y="873737"/>
                      </a:lnTo>
                      <a:close/>
                      <a:moveTo>
                        <a:pt x="224466" y="182616"/>
                      </a:moveTo>
                      <a:cubicBezTo>
                        <a:pt x="204946" y="275209"/>
                        <a:pt x="193459" y="420526"/>
                        <a:pt x="193459" y="574849"/>
                      </a:cubicBezTo>
                      <a:cubicBezTo>
                        <a:pt x="193459" y="652010"/>
                        <a:pt x="196331" y="726921"/>
                        <a:pt x="201643" y="794114"/>
                      </a:cubicBezTo>
                      <a:lnTo>
                        <a:pt x="224466" y="967079"/>
                      </a:lnTo>
                      <a:lnTo>
                        <a:pt x="200327" y="936257"/>
                      </a:lnTo>
                      <a:cubicBezTo>
                        <a:pt x="178070" y="876712"/>
                        <a:pt x="162452" y="737316"/>
                        <a:pt x="162452" y="574848"/>
                      </a:cubicBezTo>
                      <a:cubicBezTo>
                        <a:pt x="162452" y="358224"/>
                        <a:pt x="190217" y="182616"/>
                        <a:pt x="224466" y="182616"/>
                      </a:cubicBezTo>
                      <a:close/>
                      <a:moveTo>
                        <a:pt x="146815" y="89271"/>
                      </a:moveTo>
                      <a:cubicBezTo>
                        <a:pt x="127295" y="181864"/>
                        <a:pt x="115808" y="327181"/>
                        <a:pt x="115808" y="481504"/>
                      </a:cubicBezTo>
                      <a:cubicBezTo>
                        <a:pt x="115808" y="558665"/>
                        <a:pt x="118680" y="633575"/>
                        <a:pt x="123991" y="700769"/>
                      </a:cubicBezTo>
                      <a:lnTo>
                        <a:pt x="146814" y="873734"/>
                      </a:lnTo>
                      <a:lnTo>
                        <a:pt x="122676" y="842911"/>
                      </a:lnTo>
                      <a:cubicBezTo>
                        <a:pt x="100418" y="783367"/>
                        <a:pt x="84801" y="643971"/>
                        <a:pt x="84801" y="481503"/>
                      </a:cubicBezTo>
                      <a:cubicBezTo>
                        <a:pt x="84801" y="264879"/>
                        <a:pt x="112566" y="89271"/>
                        <a:pt x="146815" y="89271"/>
                      </a:cubicBezTo>
                      <a:close/>
                      <a:moveTo>
                        <a:pt x="79026" y="0"/>
                      </a:moveTo>
                      <a:cubicBezTo>
                        <a:pt x="54152" y="101648"/>
                        <a:pt x="39513" y="261175"/>
                        <a:pt x="39513" y="430589"/>
                      </a:cubicBezTo>
                      <a:cubicBezTo>
                        <a:pt x="39513" y="600003"/>
                        <a:pt x="54152" y="759530"/>
                        <a:pt x="79026" y="861178"/>
                      </a:cubicBezTo>
                      <a:cubicBezTo>
                        <a:pt x="35381" y="861178"/>
                        <a:pt x="0" y="668397"/>
                        <a:pt x="0" y="430589"/>
                      </a:cubicBezTo>
                      <a:cubicBezTo>
                        <a:pt x="0" y="192781"/>
                        <a:pt x="35381" y="0"/>
                        <a:pt x="79026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5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4" name="フリーフォーム: 図形 423">
                  <a:extLst>
                    <a:ext uri="{FF2B5EF4-FFF2-40B4-BE49-F238E27FC236}">
                      <a16:creationId xmlns:a16="http://schemas.microsoft.com/office/drawing/2014/main" id="{CECAD518-88A1-4B09-AAB7-40E760C0AFCD}"/>
                    </a:ext>
                  </a:extLst>
                </p:cNvPr>
                <p:cNvSpPr/>
                <p:nvPr/>
              </p:nvSpPr>
              <p:spPr>
                <a:xfrm>
                  <a:off x="2583824" y="5191603"/>
                  <a:ext cx="825586" cy="1023821"/>
                </a:xfrm>
                <a:custGeom>
                  <a:avLst/>
                  <a:gdLst>
                    <a:gd name="connsiteX0" fmla="*/ 342072 w 825586"/>
                    <a:gd name="connsiteY0" fmla="*/ 0 h 1065296"/>
                    <a:gd name="connsiteX1" fmla="*/ 502258 w 825586"/>
                    <a:gd name="connsiteY1" fmla="*/ 0 h 1065296"/>
                    <a:gd name="connsiteX2" fmla="*/ 566430 w 825586"/>
                    <a:gd name="connsiteY2" fmla="*/ 64172 h 1065296"/>
                    <a:gd name="connsiteX3" fmla="*/ 566430 w 825586"/>
                    <a:gd name="connsiteY3" fmla="*/ 243431 h 1065296"/>
                    <a:gd name="connsiteX4" fmla="*/ 565498 w 825586"/>
                    <a:gd name="connsiteY4" fmla="*/ 248048 h 1065296"/>
                    <a:gd name="connsiteX5" fmla="*/ 622946 w 825586"/>
                    <a:gd name="connsiteY5" fmla="*/ 248048 h 1065296"/>
                    <a:gd name="connsiteX6" fmla="*/ 622946 w 825586"/>
                    <a:gd name="connsiteY6" fmla="*/ 249692 h 1065296"/>
                    <a:gd name="connsiteX7" fmla="*/ 725552 w 825586"/>
                    <a:gd name="connsiteY7" fmla="*/ 249692 h 1065296"/>
                    <a:gd name="connsiteX8" fmla="*/ 825586 w 825586"/>
                    <a:gd name="connsiteY8" fmla="*/ 349726 h 1065296"/>
                    <a:gd name="connsiteX9" fmla="*/ 825586 w 825586"/>
                    <a:gd name="connsiteY9" fmla="*/ 657494 h 1065296"/>
                    <a:gd name="connsiteX10" fmla="*/ 417784 w 825586"/>
                    <a:gd name="connsiteY10" fmla="*/ 1065296 h 1065296"/>
                    <a:gd name="connsiteX11" fmla="*/ 407802 w 825586"/>
                    <a:gd name="connsiteY11" fmla="*/ 1065296 h 1065296"/>
                    <a:gd name="connsiteX12" fmla="*/ 0 w 825586"/>
                    <a:gd name="connsiteY12" fmla="*/ 657494 h 1065296"/>
                    <a:gd name="connsiteX13" fmla="*/ 0 w 825586"/>
                    <a:gd name="connsiteY13" fmla="*/ 349726 h 1065296"/>
                    <a:gd name="connsiteX14" fmla="*/ 100034 w 825586"/>
                    <a:gd name="connsiteY14" fmla="*/ 249692 h 1065296"/>
                    <a:gd name="connsiteX15" fmla="*/ 221384 w 825586"/>
                    <a:gd name="connsiteY15" fmla="*/ 249692 h 1065296"/>
                    <a:gd name="connsiteX16" fmla="*/ 221384 w 825586"/>
                    <a:gd name="connsiteY16" fmla="*/ 248048 h 1065296"/>
                    <a:gd name="connsiteX17" fmla="*/ 278832 w 825586"/>
                    <a:gd name="connsiteY17" fmla="*/ 248048 h 1065296"/>
                    <a:gd name="connsiteX18" fmla="*/ 277901 w 825586"/>
                    <a:gd name="connsiteY18" fmla="*/ 243431 h 1065296"/>
                    <a:gd name="connsiteX19" fmla="*/ 277901 w 825586"/>
                    <a:gd name="connsiteY19" fmla="*/ 64172 h 1065296"/>
                    <a:gd name="connsiteX20" fmla="*/ 342072 w 825586"/>
                    <a:gd name="connsiteY20" fmla="*/ 0 h 1065296"/>
                    <a:gd name="connsiteX0" fmla="*/ 342072 w 825586"/>
                    <a:gd name="connsiteY0" fmla="*/ 0 h 1065296"/>
                    <a:gd name="connsiteX1" fmla="*/ 502258 w 825586"/>
                    <a:gd name="connsiteY1" fmla="*/ 0 h 1065296"/>
                    <a:gd name="connsiteX2" fmla="*/ 566430 w 825586"/>
                    <a:gd name="connsiteY2" fmla="*/ 64172 h 1065296"/>
                    <a:gd name="connsiteX3" fmla="*/ 566430 w 825586"/>
                    <a:gd name="connsiteY3" fmla="*/ 243431 h 1065296"/>
                    <a:gd name="connsiteX4" fmla="*/ 565498 w 825586"/>
                    <a:gd name="connsiteY4" fmla="*/ 248048 h 1065296"/>
                    <a:gd name="connsiteX5" fmla="*/ 622946 w 825586"/>
                    <a:gd name="connsiteY5" fmla="*/ 248048 h 1065296"/>
                    <a:gd name="connsiteX6" fmla="*/ 622946 w 825586"/>
                    <a:gd name="connsiteY6" fmla="*/ 249692 h 1065296"/>
                    <a:gd name="connsiteX7" fmla="*/ 725552 w 825586"/>
                    <a:gd name="connsiteY7" fmla="*/ 249692 h 1065296"/>
                    <a:gd name="connsiteX8" fmla="*/ 825586 w 825586"/>
                    <a:gd name="connsiteY8" fmla="*/ 349726 h 1065296"/>
                    <a:gd name="connsiteX9" fmla="*/ 825586 w 825586"/>
                    <a:gd name="connsiteY9" fmla="*/ 657494 h 1065296"/>
                    <a:gd name="connsiteX10" fmla="*/ 417784 w 825586"/>
                    <a:gd name="connsiteY10" fmla="*/ 1065296 h 1065296"/>
                    <a:gd name="connsiteX11" fmla="*/ 407802 w 825586"/>
                    <a:gd name="connsiteY11" fmla="*/ 1065296 h 1065296"/>
                    <a:gd name="connsiteX12" fmla="*/ 0 w 825586"/>
                    <a:gd name="connsiteY12" fmla="*/ 657494 h 1065296"/>
                    <a:gd name="connsiteX13" fmla="*/ 0 w 825586"/>
                    <a:gd name="connsiteY13" fmla="*/ 349726 h 1065296"/>
                    <a:gd name="connsiteX14" fmla="*/ 100034 w 825586"/>
                    <a:gd name="connsiteY14" fmla="*/ 249692 h 1065296"/>
                    <a:gd name="connsiteX15" fmla="*/ 221384 w 825586"/>
                    <a:gd name="connsiteY15" fmla="*/ 249692 h 1065296"/>
                    <a:gd name="connsiteX16" fmla="*/ 278832 w 825586"/>
                    <a:gd name="connsiteY16" fmla="*/ 248048 h 1065296"/>
                    <a:gd name="connsiteX17" fmla="*/ 277901 w 825586"/>
                    <a:gd name="connsiteY17" fmla="*/ 243431 h 1065296"/>
                    <a:gd name="connsiteX18" fmla="*/ 277901 w 825586"/>
                    <a:gd name="connsiteY18" fmla="*/ 64172 h 1065296"/>
                    <a:gd name="connsiteX19" fmla="*/ 342072 w 825586"/>
                    <a:gd name="connsiteY19" fmla="*/ 0 h 1065296"/>
                    <a:gd name="connsiteX0" fmla="*/ 342072 w 825586"/>
                    <a:gd name="connsiteY0" fmla="*/ 0 h 1065296"/>
                    <a:gd name="connsiteX1" fmla="*/ 502258 w 825586"/>
                    <a:gd name="connsiteY1" fmla="*/ 0 h 1065296"/>
                    <a:gd name="connsiteX2" fmla="*/ 566430 w 825586"/>
                    <a:gd name="connsiteY2" fmla="*/ 64172 h 1065296"/>
                    <a:gd name="connsiteX3" fmla="*/ 566430 w 825586"/>
                    <a:gd name="connsiteY3" fmla="*/ 243431 h 1065296"/>
                    <a:gd name="connsiteX4" fmla="*/ 565498 w 825586"/>
                    <a:gd name="connsiteY4" fmla="*/ 248048 h 1065296"/>
                    <a:gd name="connsiteX5" fmla="*/ 622946 w 825586"/>
                    <a:gd name="connsiteY5" fmla="*/ 248048 h 1065296"/>
                    <a:gd name="connsiteX6" fmla="*/ 622946 w 825586"/>
                    <a:gd name="connsiteY6" fmla="*/ 249692 h 1065296"/>
                    <a:gd name="connsiteX7" fmla="*/ 725552 w 825586"/>
                    <a:gd name="connsiteY7" fmla="*/ 249692 h 1065296"/>
                    <a:gd name="connsiteX8" fmla="*/ 825586 w 825586"/>
                    <a:gd name="connsiteY8" fmla="*/ 349726 h 1065296"/>
                    <a:gd name="connsiteX9" fmla="*/ 825586 w 825586"/>
                    <a:gd name="connsiteY9" fmla="*/ 657494 h 1065296"/>
                    <a:gd name="connsiteX10" fmla="*/ 417784 w 825586"/>
                    <a:gd name="connsiteY10" fmla="*/ 1065296 h 1065296"/>
                    <a:gd name="connsiteX11" fmla="*/ 407802 w 825586"/>
                    <a:gd name="connsiteY11" fmla="*/ 1065296 h 1065296"/>
                    <a:gd name="connsiteX12" fmla="*/ 0 w 825586"/>
                    <a:gd name="connsiteY12" fmla="*/ 657494 h 1065296"/>
                    <a:gd name="connsiteX13" fmla="*/ 0 w 825586"/>
                    <a:gd name="connsiteY13" fmla="*/ 349726 h 1065296"/>
                    <a:gd name="connsiteX14" fmla="*/ 100034 w 825586"/>
                    <a:gd name="connsiteY14" fmla="*/ 249692 h 1065296"/>
                    <a:gd name="connsiteX15" fmla="*/ 278832 w 825586"/>
                    <a:gd name="connsiteY15" fmla="*/ 248048 h 1065296"/>
                    <a:gd name="connsiteX16" fmla="*/ 277901 w 825586"/>
                    <a:gd name="connsiteY16" fmla="*/ 243431 h 1065296"/>
                    <a:gd name="connsiteX17" fmla="*/ 277901 w 825586"/>
                    <a:gd name="connsiteY17" fmla="*/ 64172 h 1065296"/>
                    <a:gd name="connsiteX18" fmla="*/ 342072 w 825586"/>
                    <a:gd name="connsiteY18" fmla="*/ 0 h 1065296"/>
                    <a:gd name="connsiteX0" fmla="*/ 342072 w 825586"/>
                    <a:gd name="connsiteY0" fmla="*/ 0 h 1065296"/>
                    <a:gd name="connsiteX1" fmla="*/ 502258 w 825586"/>
                    <a:gd name="connsiteY1" fmla="*/ 0 h 1065296"/>
                    <a:gd name="connsiteX2" fmla="*/ 566430 w 825586"/>
                    <a:gd name="connsiteY2" fmla="*/ 64172 h 1065296"/>
                    <a:gd name="connsiteX3" fmla="*/ 566430 w 825586"/>
                    <a:gd name="connsiteY3" fmla="*/ 243431 h 1065296"/>
                    <a:gd name="connsiteX4" fmla="*/ 565498 w 825586"/>
                    <a:gd name="connsiteY4" fmla="*/ 248048 h 1065296"/>
                    <a:gd name="connsiteX5" fmla="*/ 622946 w 825586"/>
                    <a:gd name="connsiteY5" fmla="*/ 248048 h 1065296"/>
                    <a:gd name="connsiteX6" fmla="*/ 725552 w 825586"/>
                    <a:gd name="connsiteY6" fmla="*/ 249692 h 1065296"/>
                    <a:gd name="connsiteX7" fmla="*/ 825586 w 825586"/>
                    <a:gd name="connsiteY7" fmla="*/ 349726 h 1065296"/>
                    <a:gd name="connsiteX8" fmla="*/ 825586 w 825586"/>
                    <a:gd name="connsiteY8" fmla="*/ 657494 h 1065296"/>
                    <a:gd name="connsiteX9" fmla="*/ 417784 w 825586"/>
                    <a:gd name="connsiteY9" fmla="*/ 1065296 h 1065296"/>
                    <a:gd name="connsiteX10" fmla="*/ 407802 w 825586"/>
                    <a:gd name="connsiteY10" fmla="*/ 1065296 h 1065296"/>
                    <a:gd name="connsiteX11" fmla="*/ 0 w 825586"/>
                    <a:gd name="connsiteY11" fmla="*/ 657494 h 1065296"/>
                    <a:gd name="connsiteX12" fmla="*/ 0 w 825586"/>
                    <a:gd name="connsiteY12" fmla="*/ 349726 h 1065296"/>
                    <a:gd name="connsiteX13" fmla="*/ 100034 w 825586"/>
                    <a:gd name="connsiteY13" fmla="*/ 249692 h 1065296"/>
                    <a:gd name="connsiteX14" fmla="*/ 278832 w 825586"/>
                    <a:gd name="connsiteY14" fmla="*/ 248048 h 1065296"/>
                    <a:gd name="connsiteX15" fmla="*/ 277901 w 825586"/>
                    <a:gd name="connsiteY15" fmla="*/ 243431 h 1065296"/>
                    <a:gd name="connsiteX16" fmla="*/ 277901 w 825586"/>
                    <a:gd name="connsiteY16" fmla="*/ 64172 h 1065296"/>
                    <a:gd name="connsiteX17" fmla="*/ 342072 w 825586"/>
                    <a:gd name="connsiteY17" fmla="*/ 0 h 1065296"/>
                    <a:gd name="connsiteX0" fmla="*/ 342072 w 825586"/>
                    <a:gd name="connsiteY0" fmla="*/ 0 h 1065296"/>
                    <a:gd name="connsiteX1" fmla="*/ 502258 w 825586"/>
                    <a:gd name="connsiteY1" fmla="*/ 0 h 1065296"/>
                    <a:gd name="connsiteX2" fmla="*/ 566430 w 825586"/>
                    <a:gd name="connsiteY2" fmla="*/ 64172 h 1065296"/>
                    <a:gd name="connsiteX3" fmla="*/ 566430 w 825586"/>
                    <a:gd name="connsiteY3" fmla="*/ 243431 h 1065296"/>
                    <a:gd name="connsiteX4" fmla="*/ 565498 w 825586"/>
                    <a:gd name="connsiteY4" fmla="*/ 248048 h 1065296"/>
                    <a:gd name="connsiteX5" fmla="*/ 725552 w 825586"/>
                    <a:gd name="connsiteY5" fmla="*/ 249692 h 1065296"/>
                    <a:gd name="connsiteX6" fmla="*/ 825586 w 825586"/>
                    <a:gd name="connsiteY6" fmla="*/ 349726 h 1065296"/>
                    <a:gd name="connsiteX7" fmla="*/ 825586 w 825586"/>
                    <a:gd name="connsiteY7" fmla="*/ 657494 h 1065296"/>
                    <a:gd name="connsiteX8" fmla="*/ 417784 w 825586"/>
                    <a:gd name="connsiteY8" fmla="*/ 1065296 h 1065296"/>
                    <a:gd name="connsiteX9" fmla="*/ 407802 w 825586"/>
                    <a:gd name="connsiteY9" fmla="*/ 1065296 h 1065296"/>
                    <a:gd name="connsiteX10" fmla="*/ 0 w 825586"/>
                    <a:gd name="connsiteY10" fmla="*/ 657494 h 1065296"/>
                    <a:gd name="connsiteX11" fmla="*/ 0 w 825586"/>
                    <a:gd name="connsiteY11" fmla="*/ 349726 h 1065296"/>
                    <a:gd name="connsiteX12" fmla="*/ 100034 w 825586"/>
                    <a:gd name="connsiteY12" fmla="*/ 249692 h 1065296"/>
                    <a:gd name="connsiteX13" fmla="*/ 278832 w 825586"/>
                    <a:gd name="connsiteY13" fmla="*/ 248048 h 1065296"/>
                    <a:gd name="connsiteX14" fmla="*/ 277901 w 825586"/>
                    <a:gd name="connsiteY14" fmla="*/ 243431 h 1065296"/>
                    <a:gd name="connsiteX15" fmla="*/ 277901 w 825586"/>
                    <a:gd name="connsiteY15" fmla="*/ 64172 h 1065296"/>
                    <a:gd name="connsiteX16" fmla="*/ 342072 w 825586"/>
                    <a:gd name="connsiteY16" fmla="*/ 0 h 1065296"/>
                    <a:gd name="connsiteX0" fmla="*/ 342072 w 825586"/>
                    <a:gd name="connsiteY0" fmla="*/ 0 h 1065296"/>
                    <a:gd name="connsiteX1" fmla="*/ 502258 w 825586"/>
                    <a:gd name="connsiteY1" fmla="*/ 0 h 1065296"/>
                    <a:gd name="connsiteX2" fmla="*/ 566430 w 825586"/>
                    <a:gd name="connsiteY2" fmla="*/ 64172 h 1065296"/>
                    <a:gd name="connsiteX3" fmla="*/ 566430 w 825586"/>
                    <a:gd name="connsiteY3" fmla="*/ 243431 h 1065296"/>
                    <a:gd name="connsiteX4" fmla="*/ 725552 w 825586"/>
                    <a:gd name="connsiteY4" fmla="*/ 249692 h 1065296"/>
                    <a:gd name="connsiteX5" fmla="*/ 825586 w 825586"/>
                    <a:gd name="connsiteY5" fmla="*/ 349726 h 1065296"/>
                    <a:gd name="connsiteX6" fmla="*/ 825586 w 825586"/>
                    <a:gd name="connsiteY6" fmla="*/ 657494 h 1065296"/>
                    <a:gd name="connsiteX7" fmla="*/ 417784 w 825586"/>
                    <a:gd name="connsiteY7" fmla="*/ 1065296 h 1065296"/>
                    <a:gd name="connsiteX8" fmla="*/ 407802 w 825586"/>
                    <a:gd name="connsiteY8" fmla="*/ 1065296 h 1065296"/>
                    <a:gd name="connsiteX9" fmla="*/ 0 w 825586"/>
                    <a:gd name="connsiteY9" fmla="*/ 657494 h 1065296"/>
                    <a:gd name="connsiteX10" fmla="*/ 0 w 825586"/>
                    <a:gd name="connsiteY10" fmla="*/ 349726 h 1065296"/>
                    <a:gd name="connsiteX11" fmla="*/ 100034 w 825586"/>
                    <a:gd name="connsiteY11" fmla="*/ 249692 h 1065296"/>
                    <a:gd name="connsiteX12" fmla="*/ 278832 w 825586"/>
                    <a:gd name="connsiteY12" fmla="*/ 248048 h 1065296"/>
                    <a:gd name="connsiteX13" fmla="*/ 277901 w 825586"/>
                    <a:gd name="connsiteY13" fmla="*/ 243431 h 1065296"/>
                    <a:gd name="connsiteX14" fmla="*/ 277901 w 825586"/>
                    <a:gd name="connsiteY14" fmla="*/ 64172 h 1065296"/>
                    <a:gd name="connsiteX15" fmla="*/ 342072 w 825586"/>
                    <a:gd name="connsiteY15" fmla="*/ 0 h 1065296"/>
                    <a:gd name="connsiteX0" fmla="*/ 342072 w 825586"/>
                    <a:gd name="connsiteY0" fmla="*/ 0 h 1065296"/>
                    <a:gd name="connsiteX1" fmla="*/ 502258 w 825586"/>
                    <a:gd name="connsiteY1" fmla="*/ 0 h 1065296"/>
                    <a:gd name="connsiteX2" fmla="*/ 566430 w 825586"/>
                    <a:gd name="connsiteY2" fmla="*/ 64172 h 1065296"/>
                    <a:gd name="connsiteX3" fmla="*/ 566430 w 825586"/>
                    <a:gd name="connsiteY3" fmla="*/ 243431 h 1065296"/>
                    <a:gd name="connsiteX4" fmla="*/ 725552 w 825586"/>
                    <a:gd name="connsiteY4" fmla="*/ 249692 h 1065296"/>
                    <a:gd name="connsiteX5" fmla="*/ 825586 w 825586"/>
                    <a:gd name="connsiteY5" fmla="*/ 349726 h 1065296"/>
                    <a:gd name="connsiteX6" fmla="*/ 825586 w 825586"/>
                    <a:gd name="connsiteY6" fmla="*/ 657494 h 1065296"/>
                    <a:gd name="connsiteX7" fmla="*/ 417784 w 825586"/>
                    <a:gd name="connsiteY7" fmla="*/ 1065296 h 1065296"/>
                    <a:gd name="connsiteX8" fmla="*/ 407802 w 825586"/>
                    <a:gd name="connsiteY8" fmla="*/ 1065296 h 1065296"/>
                    <a:gd name="connsiteX9" fmla="*/ 0 w 825586"/>
                    <a:gd name="connsiteY9" fmla="*/ 657494 h 1065296"/>
                    <a:gd name="connsiteX10" fmla="*/ 0 w 825586"/>
                    <a:gd name="connsiteY10" fmla="*/ 349726 h 1065296"/>
                    <a:gd name="connsiteX11" fmla="*/ 100034 w 825586"/>
                    <a:gd name="connsiteY11" fmla="*/ 249692 h 1065296"/>
                    <a:gd name="connsiteX12" fmla="*/ 278832 w 825586"/>
                    <a:gd name="connsiteY12" fmla="*/ 248048 h 1065296"/>
                    <a:gd name="connsiteX13" fmla="*/ 277901 w 825586"/>
                    <a:gd name="connsiteY13" fmla="*/ 64172 h 1065296"/>
                    <a:gd name="connsiteX14" fmla="*/ 342072 w 825586"/>
                    <a:gd name="connsiteY14" fmla="*/ 0 h 1065296"/>
                    <a:gd name="connsiteX0" fmla="*/ 277901 w 825586"/>
                    <a:gd name="connsiteY0" fmla="*/ 64172 h 1065296"/>
                    <a:gd name="connsiteX1" fmla="*/ 502258 w 825586"/>
                    <a:gd name="connsiteY1" fmla="*/ 0 h 1065296"/>
                    <a:gd name="connsiteX2" fmla="*/ 566430 w 825586"/>
                    <a:gd name="connsiteY2" fmla="*/ 64172 h 1065296"/>
                    <a:gd name="connsiteX3" fmla="*/ 566430 w 825586"/>
                    <a:gd name="connsiteY3" fmla="*/ 243431 h 1065296"/>
                    <a:gd name="connsiteX4" fmla="*/ 725552 w 825586"/>
                    <a:gd name="connsiteY4" fmla="*/ 249692 h 1065296"/>
                    <a:gd name="connsiteX5" fmla="*/ 825586 w 825586"/>
                    <a:gd name="connsiteY5" fmla="*/ 349726 h 1065296"/>
                    <a:gd name="connsiteX6" fmla="*/ 825586 w 825586"/>
                    <a:gd name="connsiteY6" fmla="*/ 657494 h 1065296"/>
                    <a:gd name="connsiteX7" fmla="*/ 417784 w 825586"/>
                    <a:gd name="connsiteY7" fmla="*/ 1065296 h 1065296"/>
                    <a:gd name="connsiteX8" fmla="*/ 407802 w 825586"/>
                    <a:gd name="connsiteY8" fmla="*/ 1065296 h 1065296"/>
                    <a:gd name="connsiteX9" fmla="*/ 0 w 825586"/>
                    <a:gd name="connsiteY9" fmla="*/ 657494 h 1065296"/>
                    <a:gd name="connsiteX10" fmla="*/ 0 w 825586"/>
                    <a:gd name="connsiteY10" fmla="*/ 349726 h 1065296"/>
                    <a:gd name="connsiteX11" fmla="*/ 100034 w 825586"/>
                    <a:gd name="connsiteY11" fmla="*/ 249692 h 1065296"/>
                    <a:gd name="connsiteX12" fmla="*/ 278832 w 825586"/>
                    <a:gd name="connsiteY12" fmla="*/ 248048 h 1065296"/>
                    <a:gd name="connsiteX13" fmla="*/ 277901 w 825586"/>
                    <a:gd name="connsiteY13" fmla="*/ 64172 h 1065296"/>
                    <a:gd name="connsiteX0" fmla="*/ 277901 w 825586"/>
                    <a:gd name="connsiteY0" fmla="*/ 22697 h 1023821"/>
                    <a:gd name="connsiteX1" fmla="*/ 566430 w 825586"/>
                    <a:gd name="connsiteY1" fmla="*/ 22697 h 1023821"/>
                    <a:gd name="connsiteX2" fmla="*/ 566430 w 825586"/>
                    <a:gd name="connsiteY2" fmla="*/ 201956 h 1023821"/>
                    <a:gd name="connsiteX3" fmla="*/ 725552 w 825586"/>
                    <a:gd name="connsiteY3" fmla="*/ 208217 h 1023821"/>
                    <a:gd name="connsiteX4" fmla="*/ 825586 w 825586"/>
                    <a:gd name="connsiteY4" fmla="*/ 308251 h 1023821"/>
                    <a:gd name="connsiteX5" fmla="*/ 825586 w 825586"/>
                    <a:gd name="connsiteY5" fmla="*/ 616019 h 1023821"/>
                    <a:gd name="connsiteX6" fmla="*/ 417784 w 825586"/>
                    <a:gd name="connsiteY6" fmla="*/ 1023821 h 1023821"/>
                    <a:gd name="connsiteX7" fmla="*/ 407802 w 825586"/>
                    <a:gd name="connsiteY7" fmla="*/ 1023821 h 1023821"/>
                    <a:gd name="connsiteX8" fmla="*/ 0 w 825586"/>
                    <a:gd name="connsiteY8" fmla="*/ 616019 h 1023821"/>
                    <a:gd name="connsiteX9" fmla="*/ 0 w 825586"/>
                    <a:gd name="connsiteY9" fmla="*/ 308251 h 1023821"/>
                    <a:gd name="connsiteX10" fmla="*/ 100034 w 825586"/>
                    <a:gd name="connsiteY10" fmla="*/ 208217 h 1023821"/>
                    <a:gd name="connsiteX11" fmla="*/ 278832 w 825586"/>
                    <a:gd name="connsiteY11" fmla="*/ 206573 h 1023821"/>
                    <a:gd name="connsiteX12" fmla="*/ 277901 w 825586"/>
                    <a:gd name="connsiteY12" fmla="*/ 22697 h 1023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5586" h="1023821">
                      <a:moveTo>
                        <a:pt x="277901" y="22697"/>
                      </a:moveTo>
                      <a:cubicBezTo>
                        <a:pt x="325834" y="-7949"/>
                        <a:pt x="518342" y="-7179"/>
                        <a:pt x="566430" y="22697"/>
                      </a:cubicBezTo>
                      <a:lnTo>
                        <a:pt x="566430" y="201956"/>
                      </a:lnTo>
                      <a:lnTo>
                        <a:pt x="725552" y="208217"/>
                      </a:lnTo>
                      <a:cubicBezTo>
                        <a:pt x="780799" y="208217"/>
                        <a:pt x="825586" y="253004"/>
                        <a:pt x="825586" y="308251"/>
                      </a:cubicBezTo>
                      <a:lnTo>
                        <a:pt x="825586" y="616019"/>
                      </a:lnTo>
                      <a:cubicBezTo>
                        <a:pt x="825586" y="841242"/>
                        <a:pt x="643007" y="1023821"/>
                        <a:pt x="417784" y="1023821"/>
                      </a:cubicBezTo>
                      <a:lnTo>
                        <a:pt x="407802" y="1023821"/>
                      </a:lnTo>
                      <a:cubicBezTo>
                        <a:pt x="182579" y="1023821"/>
                        <a:pt x="0" y="841242"/>
                        <a:pt x="0" y="616019"/>
                      </a:cubicBezTo>
                      <a:lnTo>
                        <a:pt x="0" y="308251"/>
                      </a:lnTo>
                      <a:cubicBezTo>
                        <a:pt x="0" y="253004"/>
                        <a:pt x="44787" y="208217"/>
                        <a:pt x="100034" y="208217"/>
                      </a:cubicBezTo>
                      <a:lnTo>
                        <a:pt x="278832" y="206573"/>
                      </a:lnTo>
                      <a:cubicBezTo>
                        <a:pt x="278522" y="145281"/>
                        <a:pt x="278211" y="83989"/>
                        <a:pt x="277901" y="2269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425" name="グループ化 424">
                  <a:extLst>
                    <a:ext uri="{FF2B5EF4-FFF2-40B4-BE49-F238E27FC236}">
                      <a16:creationId xmlns:a16="http://schemas.microsoft.com/office/drawing/2014/main" id="{F2242C71-8991-4536-8811-3D08538FC8B5}"/>
                    </a:ext>
                  </a:extLst>
                </p:cNvPr>
                <p:cNvGrpSpPr/>
                <p:nvPr/>
              </p:nvGrpSpPr>
              <p:grpSpPr>
                <a:xfrm>
                  <a:off x="2739768" y="4741155"/>
                  <a:ext cx="534920" cy="641897"/>
                  <a:chOff x="2739768" y="1808174"/>
                  <a:chExt cx="534920" cy="641897"/>
                </a:xfrm>
              </p:grpSpPr>
              <p:sp>
                <p:nvSpPr>
                  <p:cNvPr id="457" name="楕円 456">
                    <a:extLst>
                      <a:ext uri="{FF2B5EF4-FFF2-40B4-BE49-F238E27FC236}">
                        <a16:creationId xmlns:a16="http://schemas.microsoft.com/office/drawing/2014/main" id="{14DE4103-562C-42A7-91B1-42BF9FF33B85}"/>
                      </a:ext>
                    </a:extLst>
                  </p:cNvPr>
                  <p:cNvSpPr/>
                  <p:nvPr/>
                </p:nvSpPr>
                <p:spPr>
                  <a:xfrm>
                    <a:off x="2850814" y="1817097"/>
                    <a:ext cx="299439" cy="139050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458" name="グループ化 457">
                    <a:extLst>
                      <a:ext uri="{FF2B5EF4-FFF2-40B4-BE49-F238E27FC236}">
                        <a16:creationId xmlns:a16="http://schemas.microsoft.com/office/drawing/2014/main" id="{FC1B9EF8-5591-47C6-8BC1-785C96CDB113}"/>
                      </a:ext>
                    </a:extLst>
                  </p:cNvPr>
                  <p:cNvGrpSpPr/>
                  <p:nvPr/>
                </p:nvGrpSpPr>
                <p:grpSpPr>
                  <a:xfrm>
                    <a:off x="2877074" y="1828749"/>
                    <a:ext cx="242305" cy="38162"/>
                    <a:chOff x="3250439" y="1000271"/>
                    <a:chExt cx="418306" cy="65882"/>
                  </a:xfr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</p:grpSpPr>
                <p:sp>
                  <p:nvSpPr>
                    <p:cNvPr id="503" name="楕円 502">
                      <a:extLst>
                        <a:ext uri="{FF2B5EF4-FFF2-40B4-BE49-F238E27FC236}">
                          <a16:creationId xmlns:a16="http://schemas.microsoft.com/office/drawing/2014/main" id="{684D77FA-181E-4429-9676-D2E580882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50439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04" name="楕円 503">
                      <a:extLst>
                        <a:ext uri="{FF2B5EF4-FFF2-40B4-BE49-F238E27FC236}">
                          <a16:creationId xmlns:a16="http://schemas.microsoft.com/office/drawing/2014/main" id="{D4EA641F-75A2-4EA7-B532-CA4D46B72C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1876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05" name="楕円 504">
                      <a:extLst>
                        <a:ext uri="{FF2B5EF4-FFF2-40B4-BE49-F238E27FC236}">
                          <a16:creationId xmlns:a16="http://schemas.microsoft.com/office/drawing/2014/main" id="{9588E5AA-DEF3-404C-850F-6D0FEF9B8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932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06" name="楕円 505">
                      <a:extLst>
                        <a:ext uri="{FF2B5EF4-FFF2-40B4-BE49-F238E27FC236}">
                          <a16:creationId xmlns:a16="http://schemas.microsoft.com/office/drawing/2014/main" id="{A96535EB-5CF0-4113-A30D-1BBC7C9FF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62369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07" name="楕円 506">
                      <a:extLst>
                        <a:ext uri="{FF2B5EF4-FFF2-40B4-BE49-F238E27FC236}">
                          <a16:creationId xmlns:a16="http://schemas.microsoft.com/office/drawing/2014/main" id="{B91549B3-F9A0-4759-BF16-342A4F05D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31426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08" name="楕円 507">
                      <a:extLst>
                        <a:ext uri="{FF2B5EF4-FFF2-40B4-BE49-F238E27FC236}">
                          <a16:creationId xmlns:a16="http://schemas.microsoft.com/office/drawing/2014/main" id="{F19F97F8-8C64-451D-A19F-F64B980540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2863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459" name="楕円 458">
                    <a:extLst>
                      <a:ext uri="{FF2B5EF4-FFF2-40B4-BE49-F238E27FC236}">
                        <a16:creationId xmlns:a16="http://schemas.microsoft.com/office/drawing/2014/main" id="{4F3C98FC-A43F-4A38-B598-06A80E32930B}"/>
                      </a:ext>
                    </a:extLst>
                  </p:cNvPr>
                  <p:cNvSpPr/>
                  <p:nvPr/>
                </p:nvSpPr>
                <p:spPr>
                  <a:xfrm>
                    <a:off x="2954922" y="1808174"/>
                    <a:ext cx="91223" cy="91223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0" name="四角形: 上の 2 つの角を丸める 459">
                    <a:extLst>
                      <a:ext uri="{FF2B5EF4-FFF2-40B4-BE49-F238E27FC236}">
                        <a16:creationId xmlns:a16="http://schemas.microsoft.com/office/drawing/2014/main" id="{6B017628-8586-45F7-B3EE-3D4DF83318BF}"/>
                      </a:ext>
                    </a:extLst>
                  </p:cNvPr>
                  <p:cNvSpPr/>
                  <p:nvPr/>
                </p:nvSpPr>
                <p:spPr>
                  <a:xfrm>
                    <a:off x="2739768" y="1870290"/>
                    <a:ext cx="532441" cy="378520"/>
                  </a:xfrm>
                  <a:prstGeom prst="round2SameRect">
                    <a:avLst>
                      <a:gd name="adj1" fmla="val 47387"/>
                      <a:gd name="adj2" fmla="val 37193"/>
                    </a:avLst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1" name="楕円 40">
                    <a:extLst>
                      <a:ext uri="{FF2B5EF4-FFF2-40B4-BE49-F238E27FC236}">
                        <a16:creationId xmlns:a16="http://schemas.microsoft.com/office/drawing/2014/main" id="{3BD4B069-6D87-48DC-B358-9311E3601001}"/>
                      </a:ext>
                    </a:extLst>
                  </p:cNvPr>
                  <p:cNvSpPr/>
                  <p:nvPr/>
                </p:nvSpPr>
                <p:spPr>
                  <a:xfrm>
                    <a:off x="2753597" y="2145171"/>
                    <a:ext cx="94665" cy="304900"/>
                  </a:xfrm>
                  <a:custGeom>
                    <a:avLst/>
                    <a:gdLst>
                      <a:gd name="connsiteX0" fmla="*/ 0 w 138113"/>
                      <a:gd name="connsiteY0" fmla="*/ 236537 h 473074"/>
                      <a:gd name="connsiteX1" fmla="*/ 69057 w 138113"/>
                      <a:gd name="connsiteY1" fmla="*/ 0 h 473074"/>
                      <a:gd name="connsiteX2" fmla="*/ 138114 w 138113"/>
                      <a:gd name="connsiteY2" fmla="*/ 236537 h 473074"/>
                      <a:gd name="connsiteX3" fmla="*/ 69057 w 138113"/>
                      <a:gd name="connsiteY3" fmla="*/ 473074 h 473074"/>
                      <a:gd name="connsiteX4" fmla="*/ 0 w 138113"/>
                      <a:gd name="connsiteY4" fmla="*/ 236537 h 473074"/>
                      <a:gd name="connsiteX0" fmla="*/ 0 w 104777"/>
                      <a:gd name="connsiteY0" fmla="*/ 243689 h 473093"/>
                      <a:gd name="connsiteX1" fmla="*/ 35720 w 104777"/>
                      <a:gd name="connsiteY1" fmla="*/ 9 h 473093"/>
                      <a:gd name="connsiteX2" fmla="*/ 104777 w 104777"/>
                      <a:gd name="connsiteY2" fmla="*/ 236546 h 473093"/>
                      <a:gd name="connsiteX3" fmla="*/ 35720 w 104777"/>
                      <a:gd name="connsiteY3" fmla="*/ 473083 h 473093"/>
                      <a:gd name="connsiteX4" fmla="*/ 0 w 104777"/>
                      <a:gd name="connsiteY4" fmla="*/ 243689 h 473093"/>
                      <a:gd name="connsiteX0" fmla="*/ 14817 w 121038"/>
                      <a:gd name="connsiteY0" fmla="*/ 244109 h 473513"/>
                      <a:gd name="connsiteX1" fmla="*/ 50537 w 121038"/>
                      <a:gd name="connsiteY1" fmla="*/ 429 h 473513"/>
                      <a:gd name="connsiteX2" fmla="*/ 119594 w 121038"/>
                      <a:gd name="connsiteY2" fmla="*/ 236966 h 473513"/>
                      <a:gd name="connsiteX3" fmla="*/ 50537 w 121038"/>
                      <a:gd name="connsiteY3" fmla="*/ 473503 h 473513"/>
                      <a:gd name="connsiteX4" fmla="*/ 14817 w 121038"/>
                      <a:gd name="connsiteY4" fmla="*/ 244109 h 473513"/>
                      <a:gd name="connsiteX0" fmla="*/ 47207 w 151984"/>
                      <a:gd name="connsiteY0" fmla="*/ 246482 h 475882"/>
                      <a:gd name="connsiteX1" fmla="*/ 37683 w 151984"/>
                      <a:gd name="connsiteY1" fmla="*/ 421 h 475882"/>
                      <a:gd name="connsiteX2" fmla="*/ 151984 w 151984"/>
                      <a:gd name="connsiteY2" fmla="*/ 239339 h 475882"/>
                      <a:gd name="connsiteX3" fmla="*/ 82927 w 151984"/>
                      <a:gd name="connsiteY3" fmla="*/ 475876 h 475882"/>
                      <a:gd name="connsiteX4" fmla="*/ 47207 w 151984"/>
                      <a:gd name="connsiteY4" fmla="*/ 246482 h 475882"/>
                      <a:gd name="connsiteX0" fmla="*/ 47207 w 151984"/>
                      <a:gd name="connsiteY0" fmla="*/ 246482 h 477600"/>
                      <a:gd name="connsiteX1" fmla="*/ 37683 w 151984"/>
                      <a:gd name="connsiteY1" fmla="*/ 421 h 477600"/>
                      <a:gd name="connsiteX2" fmla="*/ 151984 w 151984"/>
                      <a:gd name="connsiteY2" fmla="*/ 239339 h 477600"/>
                      <a:gd name="connsiteX3" fmla="*/ 82927 w 151984"/>
                      <a:gd name="connsiteY3" fmla="*/ 475876 h 477600"/>
                      <a:gd name="connsiteX4" fmla="*/ 47207 w 151984"/>
                      <a:gd name="connsiteY4" fmla="*/ 246482 h 477600"/>
                      <a:gd name="connsiteX0" fmla="*/ 46790 w 151567"/>
                      <a:gd name="connsiteY0" fmla="*/ 246482 h 489372"/>
                      <a:gd name="connsiteX1" fmla="*/ 37266 w 151567"/>
                      <a:gd name="connsiteY1" fmla="*/ 421 h 489372"/>
                      <a:gd name="connsiteX2" fmla="*/ 151567 w 151567"/>
                      <a:gd name="connsiteY2" fmla="*/ 239339 h 489372"/>
                      <a:gd name="connsiteX3" fmla="*/ 70603 w 151567"/>
                      <a:gd name="connsiteY3" fmla="*/ 487782 h 489372"/>
                      <a:gd name="connsiteX4" fmla="*/ 46790 w 151567"/>
                      <a:gd name="connsiteY4" fmla="*/ 246482 h 489372"/>
                      <a:gd name="connsiteX0" fmla="*/ 46790 w 151567"/>
                      <a:gd name="connsiteY0" fmla="*/ 246482 h 488173"/>
                      <a:gd name="connsiteX1" fmla="*/ 37266 w 151567"/>
                      <a:gd name="connsiteY1" fmla="*/ 421 h 488173"/>
                      <a:gd name="connsiteX2" fmla="*/ 151567 w 151567"/>
                      <a:gd name="connsiteY2" fmla="*/ 239339 h 488173"/>
                      <a:gd name="connsiteX3" fmla="*/ 70603 w 151567"/>
                      <a:gd name="connsiteY3" fmla="*/ 487782 h 488173"/>
                      <a:gd name="connsiteX4" fmla="*/ 46790 w 151567"/>
                      <a:gd name="connsiteY4" fmla="*/ 246482 h 48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567" h="488173">
                        <a:moveTo>
                          <a:pt x="46790" y="246482"/>
                        </a:moveTo>
                        <a:cubicBezTo>
                          <a:pt x="41234" y="165255"/>
                          <a:pt x="-49253" y="8756"/>
                          <a:pt x="37266" y="421"/>
                        </a:cubicBezTo>
                        <a:cubicBezTo>
                          <a:pt x="123785" y="-7914"/>
                          <a:pt x="151567" y="108703"/>
                          <a:pt x="151567" y="239339"/>
                        </a:cubicBezTo>
                        <a:cubicBezTo>
                          <a:pt x="151567" y="369975"/>
                          <a:pt x="135691" y="496117"/>
                          <a:pt x="70603" y="487782"/>
                        </a:cubicBezTo>
                        <a:cubicBezTo>
                          <a:pt x="5515" y="479447"/>
                          <a:pt x="52346" y="327709"/>
                          <a:pt x="46790" y="2464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2" name="楕円 40">
                    <a:extLst>
                      <a:ext uri="{FF2B5EF4-FFF2-40B4-BE49-F238E27FC236}">
                        <a16:creationId xmlns:a16="http://schemas.microsoft.com/office/drawing/2014/main" id="{456DF1BD-09F1-4397-8D96-F16F427BFE45}"/>
                      </a:ext>
                    </a:extLst>
                  </p:cNvPr>
                  <p:cNvSpPr/>
                  <p:nvPr/>
                </p:nvSpPr>
                <p:spPr>
                  <a:xfrm flipH="1">
                    <a:off x="3180023" y="2145171"/>
                    <a:ext cx="94665" cy="304900"/>
                  </a:xfrm>
                  <a:custGeom>
                    <a:avLst/>
                    <a:gdLst>
                      <a:gd name="connsiteX0" fmla="*/ 0 w 138113"/>
                      <a:gd name="connsiteY0" fmla="*/ 236537 h 473074"/>
                      <a:gd name="connsiteX1" fmla="*/ 69057 w 138113"/>
                      <a:gd name="connsiteY1" fmla="*/ 0 h 473074"/>
                      <a:gd name="connsiteX2" fmla="*/ 138114 w 138113"/>
                      <a:gd name="connsiteY2" fmla="*/ 236537 h 473074"/>
                      <a:gd name="connsiteX3" fmla="*/ 69057 w 138113"/>
                      <a:gd name="connsiteY3" fmla="*/ 473074 h 473074"/>
                      <a:gd name="connsiteX4" fmla="*/ 0 w 138113"/>
                      <a:gd name="connsiteY4" fmla="*/ 236537 h 473074"/>
                      <a:gd name="connsiteX0" fmla="*/ 0 w 104777"/>
                      <a:gd name="connsiteY0" fmla="*/ 243689 h 473093"/>
                      <a:gd name="connsiteX1" fmla="*/ 35720 w 104777"/>
                      <a:gd name="connsiteY1" fmla="*/ 9 h 473093"/>
                      <a:gd name="connsiteX2" fmla="*/ 104777 w 104777"/>
                      <a:gd name="connsiteY2" fmla="*/ 236546 h 473093"/>
                      <a:gd name="connsiteX3" fmla="*/ 35720 w 104777"/>
                      <a:gd name="connsiteY3" fmla="*/ 473083 h 473093"/>
                      <a:gd name="connsiteX4" fmla="*/ 0 w 104777"/>
                      <a:gd name="connsiteY4" fmla="*/ 243689 h 473093"/>
                      <a:gd name="connsiteX0" fmla="*/ 14817 w 121038"/>
                      <a:gd name="connsiteY0" fmla="*/ 244109 h 473513"/>
                      <a:gd name="connsiteX1" fmla="*/ 50537 w 121038"/>
                      <a:gd name="connsiteY1" fmla="*/ 429 h 473513"/>
                      <a:gd name="connsiteX2" fmla="*/ 119594 w 121038"/>
                      <a:gd name="connsiteY2" fmla="*/ 236966 h 473513"/>
                      <a:gd name="connsiteX3" fmla="*/ 50537 w 121038"/>
                      <a:gd name="connsiteY3" fmla="*/ 473503 h 473513"/>
                      <a:gd name="connsiteX4" fmla="*/ 14817 w 121038"/>
                      <a:gd name="connsiteY4" fmla="*/ 244109 h 473513"/>
                      <a:gd name="connsiteX0" fmla="*/ 47207 w 151984"/>
                      <a:gd name="connsiteY0" fmla="*/ 246482 h 475882"/>
                      <a:gd name="connsiteX1" fmla="*/ 37683 w 151984"/>
                      <a:gd name="connsiteY1" fmla="*/ 421 h 475882"/>
                      <a:gd name="connsiteX2" fmla="*/ 151984 w 151984"/>
                      <a:gd name="connsiteY2" fmla="*/ 239339 h 475882"/>
                      <a:gd name="connsiteX3" fmla="*/ 82927 w 151984"/>
                      <a:gd name="connsiteY3" fmla="*/ 475876 h 475882"/>
                      <a:gd name="connsiteX4" fmla="*/ 47207 w 151984"/>
                      <a:gd name="connsiteY4" fmla="*/ 246482 h 475882"/>
                      <a:gd name="connsiteX0" fmla="*/ 47207 w 151984"/>
                      <a:gd name="connsiteY0" fmla="*/ 246482 h 477600"/>
                      <a:gd name="connsiteX1" fmla="*/ 37683 w 151984"/>
                      <a:gd name="connsiteY1" fmla="*/ 421 h 477600"/>
                      <a:gd name="connsiteX2" fmla="*/ 151984 w 151984"/>
                      <a:gd name="connsiteY2" fmla="*/ 239339 h 477600"/>
                      <a:gd name="connsiteX3" fmla="*/ 82927 w 151984"/>
                      <a:gd name="connsiteY3" fmla="*/ 475876 h 477600"/>
                      <a:gd name="connsiteX4" fmla="*/ 47207 w 151984"/>
                      <a:gd name="connsiteY4" fmla="*/ 246482 h 477600"/>
                      <a:gd name="connsiteX0" fmla="*/ 46790 w 151567"/>
                      <a:gd name="connsiteY0" fmla="*/ 246482 h 489372"/>
                      <a:gd name="connsiteX1" fmla="*/ 37266 w 151567"/>
                      <a:gd name="connsiteY1" fmla="*/ 421 h 489372"/>
                      <a:gd name="connsiteX2" fmla="*/ 151567 w 151567"/>
                      <a:gd name="connsiteY2" fmla="*/ 239339 h 489372"/>
                      <a:gd name="connsiteX3" fmla="*/ 70603 w 151567"/>
                      <a:gd name="connsiteY3" fmla="*/ 487782 h 489372"/>
                      <a:gd name="connsiteX4" fmla="*/ 46790 w 151567"/>
                      <a:gd name="connsiteY4" fmla="*/ 246482 h 489372"/>
                      <a:gd name="connsiteX0" fmla="*/ 46790 w 151567"/>
                      <a:gd name="connsiteY0" fmla="*/ 246482 h 488173"/>
                      <a:gd name="connsiteX1" fmla="*/ 37266 w 151567"/>
                      <a:gd name="connsiteY1" fmla="*/ 421 h 488173"/>
                      <a:gd name="connsiteX2" fmla="*/ 151567 w 151567"/>
                      <a:gd name="connsiteY2" fmla="*/ 239339 h 488173"/>
                      <a:gd name="connsiteX3" fmla="*/ 70603 w 151567"/>
                      <a:gd name="connsiteY3" fmla="*/ 487782 h 488173"/>
                      <a:gd name="connsiteX4" fmla="*/ 46790 w 151567"/>
                      <a:gd name="connsiteY4" fmla="*/ 246482 h 48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567" h="488173">
                        <a:moveTo>
                          <a:pt x="46790" y="246482"/>
                        </a:moveTo>
                        <a:cubicBezTo>
                          <a:pt x="41234" y="165255"/>
                          <a:pt x="-49253" y="8756"/>
                          <a:pt x="37266" y="421"/>
                        </a:cubicBezTo>
                        <a:cubicBezTo>
                          <a:pt x="123785" y="-7914"/>
                          <a:pt x="151567" y="108703"/>
                          <a:pt x="151567" y="239339"/>
                        </a:cubicBezTo>
                        <a:cubicBezTo>
                          <a:pt x="151567" y="369975"/>
                          <a:pt x="135691" y="496117"/>
                          <a:pt x="70603" y="487782"/>
                        </a:cubicBezTo>
                        <a:cubicBezTo>
                          <a:pt x="5515" y="479447"/>
                          <a:pt x="52346" y="327709"/>
                          <a:pt x="46790" y="2464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3" name="四角形: 上の 2 つの角を丸める 462">
                    <a:extLst>
                      <a:ext uri="{FF2B5EF4-FFF2-40B4-BE49-F238E27FC236}">
                        <a16:creationId xmlns:a16="http://schemas.microsoft.com/office/drawing/2014/main" id="{9E98ECD7-E4DF-4AAC-9915-5B0A7EECFA4C}"/>
                      </a:ext>
                    </a:extLst>
                  </p:cNvPr>
                  <p:cNvSpPr/>
                  <p:nvPr/>
                </p:nvSpPr>
                <p:spPr>
                  <a:xfrm>
                    <a:off x="2779180" y="1952089"/>
                    <a:ext cx="453616" cy="478651"/>
                  </a:xfrm>
                  <a:prstGeom prst="round2SameRect">
                    <a:avLst>
                      <a:gd name="adj1" fmla="val 22241"/>
                      <a:gd name="adj2" fmla="val 37193"/>
                    </a:avLst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4" name="楕円 463">
                    <a:extLst>
                      <a:ext uri="{FF2B5EF4-FFF2-40B4-BE49-F238E27FC236}">
                        <a16:creationId xmlns:a16="http://schemas.microsoft.com/office/drawing/2014/main" id="{FCA21FB5-3F37-4307-88E0-98E79E9F53E7}"/>
                      </a:ext>
                    </a:extLst>
                  </p:cNvPr>
                  <p:cNvSpPr/>
                  <p:nvPr/>
                </p:nvSpPr>
                <p:spPr>
                  <a:xfrm>
                    <a:off x="2982192" y="1994229"/>
                    <a:ext cx="55525" cy="55525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5" name="フリーフォーム: 図形 464">
                    <a:extLst>
                      <a:ext uri="{FF2B5EF4-FFF2-40B4-BE49-F238E27FC236}">
                        <a16:creationId xmlns:a16="http://schemas.microsoft.com/office/drawing/2014/main" id="{43F1E52E-E91C-449D-9132-E96778730D5E}"/>
                      </a:ext>
                    </a:extLst>
                  </p:cNvPr>
                  <p:cNvSpPr/>
                  <p:nvPr/>
                </p:nvSpPr>
                <p:spPr>
                  <a:xfrm>
                    <a:off x="2942532" y="2103791"/>
                    <a:ext cx="123939" cy="164591"/>
                  </a:xfrm>
                  <a:custGeom>
                    <a:avLst/>
                    <a:gdLst>
                      <a:gd name="connsiteX0" fmla="*/ 98667 w 198438"/>
                      <a:gd name="connsiteY0" fmla="*/ 0 h 263525"/>
                      <a:gd name="connsiteX1" fmla="*/ 151607 w 198438"/>
                      <a:gd name="connsiteY1" fmla="*/ 163671 h 263525"/>
                      <a:gd name="connsiteX2" fmla="*/ 153130 w 198438"/>
                      <a:gd name="connsiteY2" fmla="*/ 174980 h 263525"/>
                      <a:gd name="connsiteX3" fmla="*/ 153988 w 198438"/>
                      <a:gd name="connsiteY3" fmla="*/ 174625 h 263525"/>
                      <a:gd name="connsiteX4" fmla="*/ 198438 w 198438"/>
                      <a:gd name="connsiteY4" fmla="*/ 219075 h 263525"/>
                      <a:gd name="connsiteX5" fmla="*/ 153988 w 198438"/>
                      <a:gd name="connsiteY5" fmla="*/ 263525 h 263525"/>
                      <a:gd name="connsiteX6" fmla="*/ 127794 w 198438"/>
                      <a:gd name="connsiteY6" fmla="*/ 252675 h 263525"/>
                      <a:gd name="connsiteX7" fmla="*/ 101600 w 198438"/>
                      <a:gd name="connsiteY7" fmla="*/ 263525 h 263525"/>
                      <a:gd name="connsiteX8" fmla="*/ 73025 w 198438"/>
                      <a:gd name="connsiteY8" fmla="*/ 251689 h 263525"/>
                      <a:gd name="connsiteX9" fmla="*/ 44450 w 198438"/>
                      <a:gd name="connsiteY9" fmla="*/ 263525 h 263525"/>
                      <a:gd name="connsiteX10" fmla="*/ 0 w 198438"/>
                      <a:gd name="connsiteY10" fmla="*/ 219075 h 263525"/>
                      <a:gd name="connsiteX11" fmla="*/ 44450 w 198438"/>
                      <a:gd name="connsiteY11" fmla="*/ 174625 h 263525"/>
                      <a:gd name="connsiteX12" fmla="*/ 48935 w 198438"/>
                      <a:gd name="connsiteY12" fmla="*/ 176483 h 263525"/>
                      <a:gd name="connsiteX13" fmla="*/ 50472 w 198438"/>
                      <a:gd name="connsiteY13" fmla="*/ 155701 h 263525"/>
                      <a:gd name="connsiteX14" fmla="*/ 98667 w 198438"/>
                      <a:gd name="connsiteY14" fmla="*/ 0 h 263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8438" h="263525">
                        <a:moveTo>
                          <a:pt x="98667" y="0"/>
                        </a:moveTo>
                        <a:cubicBezTo>
                          <a:pt x="121353" y="0"/>
                          <a:pt x="142467" y="102968"/>
                          <a:pt x="151607" y="163671"/>
                        </a:cubicBezTo>
                        <a:lnTo>
                          <a:pt x="153130" y="174980"/>
                        </a:lnTo>
                        <a:lnTo>
                          <a:pt x="153988" y="174625"/>
                        </a:lnTo>
                        <a:cubicBezTo>
                          <a:pt x="178537" y="174625"/>
                          <a:pt x="198438" y="194526"/>
                          <a:pt x="198438" y="219075"/>
                        </a:cubicBezTo>
                        <a:cubicBezTo>
                          <a:pt x="198438" y="243624"/>
                          <a:pt x="178537" y="263525"/>
                          <a:pt x="153988" y="263525"/>
                        </a:cubicBezTo>
                        <a:lnTo>
                          <a:pt x="127794" y="252675"/>
                        </a:lnTo>
                        <a:lnTo>
                          <a:pt x="101600" y="263525"/>
                        </a:lnTo>
                        <a:lnTo>
                          <a:pt x="73025" y="251689"/>
                        </a:lnTo>
                        <a:lnTo>
                          <a:pt x="44450" y="263525"/>
                        </a:lnTo>
                        <a:cubicBezTo>
                          <a:pt x="19901" y="263525"/>
                          <a:pt x="0" y="243624"/>
                          <a:pt x="0" y="219075"/>
                        </a:cubicBezTo>
                        <a:cubicBezTo>
                          <a:pt x="0" y="194526"/>
                          <a:pt x="19901" y="174625"/>
                          <a:pt x="44450" y="174625"/>
                        </a:cubicBezTo>
                        <a:lnTo>
                          <a:pt x="48935" y="176483"/>
                        </a:lnTo>
                        <a:lnTo>
                          <a:pt x="50472" y="155701"/>
                        </a:lnTo>
                        <a:cubicBezTo>
                          <a:pt x="57892" y="92341"/>
                          <a:pt x="75981" y="0"/>
                          <a:pt x="98667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6" name="月 465">
                    <a:extLst>
                      <a:ext uri="{FF2B5EF4-FFF2-40B4-BE49-F238E27FC236}">
                        <a16:creationId xmlns:a16="http://schemas.microsoft.com/office/drawing/2014/main" id="{405676DD-319D-40DC-9502-304A8389621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880065" y="1990264"/>
                    <a:ext cx="38671" cy="157649"/>
                  </a:xfrm>
                  <a:prstGeom prst="moon">
                    <a:avLst>
                      <a:gd name="adj" fmla="val 38460"/>
                    </a:avLst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7" name="月 466">
                    <a:extLst>
                      <a:ext uri="{FF2B5EF4-FFF2-40B4-BE49-F238E27FC236}">
                        <a16:creationId xmlns:a16="http://schemas.microsoft.com/office/drawing/2014/main" id="{57BF76D4-9963-4BA8-A6DD-C80346CBAA5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100180" y="1990265"/>
                    <a:ext cx="38671" cy="157649"/>
                  </a:xfrm>
                  <a:prstGeom prst="moon">
                    <a:avLst>
                      <a:gd name="adj" fmla="val 38460"/>
                    </a:avLst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8" name="フリーフォーム: 図形 467">
                    <a:extLst>
                      <a:ext uri="{FF2B5EF4-FFF2-40B4-BE49-F238E27FC236}">
                        <a16:creationId xmlns:a16="http://schemas.microsoft.com/office/drawing/2014/main" id="{A68D4175-530C-4167-9B14-816FFEFC26F3}"/>
                      </a:ext>
                    </a:extLst>
                  </p:cNvPr>
                  <p:cNvSpPr/>
                  <p:nvPr/>
                </p:nvSpPr>
                <p:spPr>
                  <a:xfrm>
                    <a:off x="2833238" y="2118664"/>
                    <a:ext cx="121418" cy="16657"/>
                  </a:xfrm>
                  <a:custGeom>
                    <a:avLst/>
                    <a:gdLst>
                      <a:gd name="connsiteX0" fmla="*/ 97201 w 194402"/>
                      <a:gd name="connsiteY0" fmla="*/ 0 h 26670"/>
                      <a:gd name="connsiteX1" fmla="*/ 180269 w 194402"/>
                      <a:gd name="connsiteY1" fmla="*/ 6696 h 26670"/>
                      <a:gd name="connsiteX2" fmla="*/ 194402 w 194402"/>
                      <a:gd name="connsiteY2" fmla="*/ 13335 h 26670"/>
                      <a:gd name="connsiteX3" fmla="*/ 180269 w 194402"/>
                      <a:gd name="connsiteY3" fmla="*/ 19974 h 26670"/>
                      <a:gd name="connsiteX4" fmla="*/ 97201 w 194402"/>
                      <a:gd name="connsiteY4" fmla="*/ 26670 h 26670"/>
                      <a:gd name="connsiteX5" fmla="*/ 14133 w 194402"/>
                      <a:gd name="connsiteY5" fmla="*/ 19974 h 26670"/>
                      <a:gd name="connsiteX6" fmla="*/ 0 w 194402"/>
                      <a:gd name="connsiteY6" fmla="*/ 13335 h 26670"/>
                      <a:gd name="connsiteX7" fmla="*/ 14133 w 194402"/>
                      <a:gd name="connsiteY7" fmla="*/ 6696 h 26670"/>
                      <a:gd name="connsiteX8" fmla="*/ 97201 w 194402"/>
                      <a:gd name="connsiteY8" fmla="*/ 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4402" h="26670">
                        <a:moveTo>
                          <a:pt x="97201" y="0"/>
                        </a:moveTo>
                        <a:cubicBezTo>
                          <a:pt x="129641" y="0"/>
                          <a:pt x="159010" y="2559"/>
                          <a:pt x="180269" y="6696"/>
                        </a:cubicBezTo>
                        <a:lnTo>
                          <a:pt x="194402" y="13335"/>
                        </a:lnTo>
                        <a:lnTo>
                          <a:pt x="180269" y="19974"/>
                        </a:lnTo>
                        <a:cubicBezTo>
                          <a:pt x="159010" y="24111"/>
                          <a:pt x="129641" y="26670"/>
                          <a:pt x="97201" y="26670"/>
                        </a:cubicBezTo>
                        <a:cubicBezTo>
                          <a:pt x="64761" y="26670"/>
                          <a:pt x="35392" y="24111"/>
                          <a:pt x="14133" y="19974"/>
                        </a:cubicBezTo>
                        <a:lnTo>
                          <a:pt x="0" y="13335"/>
                        </a:lnTo>
                        <a:lnTo>
                          <a:pt x="14133" y="6696"/>
                        </a:lnTo>
                        <a:cubicBezTo>
                          <a:pt x="35392" y="2559"/>
                          <a:pt x="64761" y="0"/>
                          <a:pt x="97201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9" name="フリーフォーム: 図形 468">
                    <a:extLst>
                      <a:ext uri="{FF2B5EF4-FFF2-40B4-BE49-F238E27FC236}">
                        <a16:creationId xmlns:a16="http://schemas.microsoft.com/office/drawing/2014/main" id="{D3957C66-B955-4700-8CF9-9710CB7432EA}"/>
                      </a:ext>
                    </a:extLst>
                  </p:cNvPr>
                  <p:cNvSpPr/>
                  <p:nvPr/>
                </p:nvSpPr>
                <p:spPr>
                  <a:xfrm>
                    <a:off x="3056328" y="2118664"/>
                    <a:ext cx="121418" cy="16657"/>
                  </a:xfrm>
                  <a:custGeom>
                    <a:avLst/>
                    <a:gdLst>
                      <a:gd name="connsiteX0" fmla="*/ 97201 w 194402"/>
                      <a:gd name="connsiteY0" fmla="*/ 0 h 26670"/>
                      <a:gd name="connsiteX1" fmla="*/ 180269 w 194402"/>
                      <a:gd name="connsiteY1" fmla="*/ 6696 h 26670"/>
                      <a:gd name="connsiteX2" fmla="*/ 194402 w 194402"/>
                      <a:gd name="connsiteY2" fmla="*/ 13335 h 26670"/>
                      <a:gd name="connsiteX3" fmla="*/ 180269 w 194402"/>
                      <a:gd name="connsiteY3" fmla="*/ 19974 h 26670"/>
                      <a:gd name="connsiteX4" fmla="*/ 97201 w 194402"/>
                      <a:gd name="connsiteY4" fmla="*/ 26670 h 26670"/>
                      <a:gd name="connsiteX5" fmla="*/ 14133 w 194402"/>
                      <a:gd name="connsiteY5" fmla="*/ 19974 h 26670"/>
                      <a:gd name="connsiteX6" fmla="*/ 0 w 194402"/>
                      <a:gd name="connsiteY6" fmla="*/ 13335 h 26670"/>
                      <a:gd name="connsiteX7" fmla="*/ 14133 w 194402"/>
                      <a:gd name="connsiteY7" fmla="*/ 6696 h 26670"/>
                      <a:gd name="connsiteX8" fmla="*/ 97201 w 194402"/>
                      <a:gd name="connsiteY8" fmla="*/ 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4402" h="26670">
                        <a:moveTo>
                          <a:pt x="97201" y="0"/>
                        </a:moveTo>
                        <a:cubicBezTo>
                          <a:pt x="129641" y="0"/>
                          <a:pt x="159010" y="2559"/>
                          <a:pt x="180269" y="6696"/>
                        </a:cubicBezTo>
                        <a:lnTo>
                          <a:pt x="194402" y="13335"/>
                        </a:lnTo>
                        <a:lnTo>
                          <a:pt x="180269" y="19974"/>
                        </a:lnTo>
                        <a:cubicBezTo>
                          <a:pt x="159010" y="24111"/>
                          <a:pt x="129641" y="26670"/>
                          <a:pt x="97201" y="26670"/>
                        </a:cubicBezTo>
                        <a:cubicBezTo>
                          <a:pt x="64761" y="26670"/>
                          <a:pt x="35392" y="24111"/>
                          <a:pt x="14133" y="19974"/>
                        </a:cubicBezTo>
                        <a:lnTo>
                          <a:pt x="0" y="13335"/>
                        </a:lnTo>
                        <a:lnTo>
                          <a:pt x="14133" y="6696"/>
                        </a:lnTo>
                        <a:cubicBezTo>
                          <a:pt x="35392" y="2559"/>
                          <a:pt x="64761" y="0"/>
                          <a:pt x="97201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70" name="月 469">
                    <a:extLst>
                      <a:ext uri="{FF2B5EF4-FFF2-40B4-BE49-F238E27FC236}">
                        <a16:creationId xmlns:a16="http://schemas.microsoft.com/office/drawing/2014/main" id="{E8ECBB88-6784-40CF-ADE1-1C77A06DF9C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987269" y="2277259"/>
                    <a:ext cx="28555" cy="109561"/>
                  </a:xfrm>
                  <a:prstGeom prst="moon">
                    <a:avLst>
                      <a:gd name="adj" fmla="val 87500"/>
                    </a:avLst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471" name="グループ化 470">
                    <a:extLst>
                      <a:ext uri="{FF2B5EF4-FFF2-40B4-BE49-F238E27FC236}">
                        <a16:creationId xmlns:a16="http://schemas.microsoft.com/office/drawing/2014/main" id="{B0E9BA58-25B9-4C0C-93F1-9B90DD3F38E5}"/>
                      </a:ext>
                    </a:extLst>
                  </p:cNvPr>
                  <p:cNvGrpSpPr/>
                  <p:nvPr/>
                </p:nvGrpSpPr>
                <p:grpSpPr>
                  <a:xfrm>
                    <a:off x="2781955" y="1917985"/>
                    <a:ext cx="444149" cy="38162"/>
                    <a:chOff x="3040095" y="1000271"/>
                    <a:chExt cx="766762" cy="65882"/>
                  </a:xfr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</p:grpSpPr>
                <p:sp>
                  <p:nvSpPr>
                    <p:cNvPr id="492" name="楕円 491">
                      <a:extLst>
                        <a:ext uri="{FF2B5EF4-FFF2-40B4-BE49-F238E27FC236}">
                          <a16:creationId xmlns:a16="http://schemas.microsoft.com/office/drawing/2014/main" id="{953960EC-A4E7-4878-AF85-5DA005A5C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09945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93" name="楕円 492">
                      <a:extLst>
                        <a:ext uri="{FF2B5EF4-FFF2-40B4-BE49-F238E27FC236}">
                          <a16:creationId xmlns:a16="http://schemas.microsoft.com/office/drawing/2014/main" id="{C28D5586-5A32-469A-8F94-540F472262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1382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94" name="楕円 493">
                      <a:extLst>
                        <a:ext uri="{FF2B5EF4-FFF2-40B4-BE49-F238E27FC236}">
                          <a16:creationId xmlns:a16="http://schemas.microsoft.com/office/drawing/2014/main" id="{AE11816C-DAD0-4E6A-B231-445AAE0F74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50439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95" name="楕円 494">
                      <a:extLst>
                        <a:ext uri="{FF2B5EF4-FFF2-40B4-BE49-F238E27FC236}">
                          <a16:creationId xmlns:a16="http://schemas.microsoft.com/office/drawing/2014/main" id="{C47D49C1-2B2F-4BD4-BCC2-88C2A8FD98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1876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96" name="楕円 495">
                      <a:extLst>
                        <a:ext uri="{FF2B5EF4-FFF2-40B4-BE49-F238E27FC236}">
                          <a16:creationId xmlns:a16="http://schemas.microsoft.com/office/drawing/2014/main" id="{A24A2C3C-D914-47BB-858A-FB2BB001BB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932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97" name="楕円 496">
                      <a:extLst>
                        <a:ext uri="{FF2B5EF4-FFF2-40B4-BE49-F238E27FC236}">
                          <a16:creationId xmlns:a16="http://schemas.microsoft.com/office/drawing/2014/main" id="{E52A710C-D624-40C4-8357-89F6853CC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62369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98" name="楕円 497">
                      <a:extLst>
                        <a:ext uri="{FF2B5EF4-FFF2-40B4-BE49-F238E27FC236}">
                          <a16:creationId xmlns:a16="http://schemas.microsoft.com/office/drawing/2014/main" id="{E08787FA-65D3-4C96-9711-4432855B2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31426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99" name="楕円 498">
                      <a:extLst>
                        <a:ext uri="{FF2B5EF4-FFF2-40B4-BE49-F238E27FC236}">
                          <a16:creationId xmlns:a16="http://schemas.microsoft.com/office/drawing/2014/main" id="{8F6C0C50-FC26-4813-B5F1-CED36C035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2863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00" name="楕円 499">
                      <a:extLst>
                        <a:ext uri="{FF2B5EF4-FFF2-40B4-BE49-F238E27FC236}">
                          <a16:creationId xmlns:a16="http://schemas.microsoft.com/office/drawing/2014/main" id="{2E5772EE-9EE3-443F-8C48-885D31BC55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9538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01" name="楕円 500">
                      <a:extLst>
                        <a:ext uri="{FF2B5EF4-FFF2-40B4-BE49-F238E27FC236}">
                          <a16:creationId xmlns:a16="http://schemas.microsoft.com/office/drawing/2014/main" id="{E6ED07E2-442D-46C6-9C34-4F3CEBED99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0975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502" name="楕円 501">
                      <a:extLst>
                        <a:ext uri="{FF2B5EF4-FFF2-40B4-BE49-F238E27FC236}">
                          <a16:creationId xmlns:a16="http://schemas.microsoft.com/office/drawing/2014/main" id="{D9CCE461-EE1E-4BCB-ADB1-6AF806B52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40095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472" name="グループ化 471">
                    <a:extLst>
                      <a:ext uri="{FF2B5EF4-FFF2-40B4-BE49-F238E27FC236}">
                        <a16:creationId xmlns:a16="http://schemas.microsoft.com/office/drawing/2014/main" id="{C7512D18-1CA2-4B9B-ACF9-3FB6BDA0B168}"/>
                      </a:ext>
                    </a:extLst>
                  </p:cNvPr>
                  <p:cNvGrpSpPr/>
                  <p:nvPr/>
                </p:nvGrpSpPr>
                <p:grpSpPr>
                  <a:xfrm>
                    <a:off x="2825086" y="1877828"/>
                    <a:ext cx="364147" cy="38162"/>
                    <a:chOff x="3040095" y="1000271"/>
                    <a:chExt cx="628650" cy="65882"/>
                  </a:xfr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</p:grpSpPr>
                <p:sp>
                  <p:nvSpPr>
                    <p:cNvPr id="483" name="楕円 482">
                      <a:extLst>
                        <a:ext uri="{FF2B5EF4-FFF2-40B4-BE49-F238E27FC236}">
                          <a16:creationId xmlns:a16="http://schemas.microsoft.com/office/drawing/2014/main" id="{21012D36-6FB0-4170-859D-46E451C8EB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09945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84" name="楕円 483">
                      <a:extLst>
                        <a:ext uri="{FF2B5EF4-FFF2-40B4-BE49-F238E27FC236}">
                          <a16:creationId xmlns:a16="http://schemas.microsoft.com/office/drawing/2014/main" id="{3D8D5A17-C91B-4F40-B65A-7B4B1DBDD6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1382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85" name="楕円 484">
                      <a:extLst>
                        <a:ext uri="{FF2B5EF4-FFF2-40B4-BE49-F238E27FC236}">
                          <a16:creationId xmlns:a16="http://schemas.microsoft.com/office/drawing/2014/main" id="{C9C2220D-1251-4B2B-BA05-CC8927EEA0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50439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86" name="楕円 485">
                      <a:extLst>
                        <a:ext uri="{FF2B5EF4-FFF2-40B4-BE49-F238E27FC236}">
                          <a16:creationId xmlns:a16="http://schemas.microsoft.com/office/drawing/2014/main" id="{191565D1-907F-45B1-8DAB-AE9F42143D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1876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87" name="楕円 486">
                      <a:extLst>
                        <a:ext uri="{FF2B5EF4-FFF2-40B4-BE49-F238E27FC236}">
                          <a16:creationId xmlns:a16="http://schemas.microsoft.com/office/drawing/2014/main" id="{A855C88B-13D0-4F59-9D33-068AEA64CA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932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88" name="楕円 487">
                      <a:extLst>
                        <a:ext uri="{FF2B5EF4-FFF2-40B4-BE49-F238E27FC236}">
                          <a16:creationId xmlns:a16="http://schemas.microsoft.com/office/drawing/2014/main" id="{4DBEABEF-5136-4325-B2ED-5717CAD86E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62369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89" name="楕円 488">
                      <a:extLst>
                        <a:ext uri="{FF2B5EF4-FFF2-40B4-BE49-F238E27FC236}">
                          <a16:creationId xmlns:a16="http://schemas.microsoft.com/office/drawing/2014/main" id="{1AED2256-F62A-4C94-92F5-F1F71DEBB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31426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90" name="楕円 489">
                      <a:extLst>
                        <a:ext uri="{FF2B5EF4-FFF2-40B4-BE49-F238E27FC236}">
                          <a16:creationId xmlns:a16="http://schemas.microsoft.com/office/drawing/2014/main" id="{AD639DC0-8965-4A00-B334-16252B497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2863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491" name="楕円 490">
                      <a:extLst>
                        <a:ext uri="{FF2B5EF4-FFF2-40B4-BE49-F238E27FC236}">
                          <a16:creationId xmlns:a16="http://schemas.microsoft.com/office/drawing/2014/main" id="{A38BC4A9-5ABD-43A5-B770-7B768364F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40095" y="1000271"/>
                      <a:ext cx="65882" cy="65882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473" name="楕円 472">
                    <a:extLst>
                      <a:ext uri="{FF2B5EF4-FFF2-40B4-BE49-F238E27FC236}">
                        <a16:creationId xmlns:a16="http://schemas.microsoft.com/office/drawing/2014/main" id="{3640CADF-B78B-450A-B8FD-0AB696315DD6}"/>
                      </a:ext>
                    </a:extLst>
                  </p:cNvPr>
                  <p:cNvSpPr/>
                  <p:nvPr/>
                </p:nvSpPr>
                <p:spPr>
                  <a:xfrm>
                    <a:off x="3207022" y="1957075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74" name="楕円 473">
                    <a:extLst>
                      <a:ext uri="{FF2B5EF4-FFF2-40B4-BE49-F238E27FC236}">
                        <a16:creationId xmlns:a16="http://schemas.microsoft.com/office/drawing/2014/main" id="{44FC759A-BA02-4ED0-8D03-9153813CECC6}"/>
                      </a:ext>
                    </a:extLst>
                  </p:cNvPr>
                  <p:cNvSpPr/>
                  <p:nvPr/>
                </p:nvSpPr>
                <p:spPr>
                  <a:xfrm>
                    <a:off x="3229321" y="1994229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75" name="楕円 474">
                    <a:extLst>
                      <a:ext uri="{FF2B5EF4-FFF2-40B4-BE49-F238E27FC236}">
                        <a16:creationId xmlns:a16="http://schemas.microsoft.com/office/drawing/2014/main" id="{AF99B1A6-219D-45AC-BAA3-A25BEBF4BD0D}"/>
                      </a:ext>
                    </a:extLst>
                  </p:cNvPr>
                  <p:cNvSpPr/>
                  <p:nvPr/>
                </p:nvSpPr>
                <p:spPr>
                  <a:xfrm>
                    <a:off x="2762330" y="1957077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76" name="楕円 475">
                    <a:extLst>
                      <a:ext uri="{FF2B5EF4-FFF2-40B4-BE49-F238E27FC236}">
                        <a16:creationId xmlns:a16="http://schemas.microsoft.com/office/drawing/2014/main" id="{F5A71753-EAFB-40F8-92B5-B2B01A5A9B13}"/>
                      </a:ext>
                    </a:extLst>
                  </p:cNvPr>
                  <p:cNvSpPr/>
                  <p:nvPr/>
                </p:nvSpPr>
                <p:spPr>
                  <a:xfrm>
                    <a:off x="3235270" y="2032899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77" name="楕円 476">
                    <a:extLst>
                      <a:ext uri="{FF2B5EF4-FFF2-40B4-BE49-F238E27FC236}">
                        <a16:creationId xmlns:a16="http://schemas.microsoft.com/office/drawing/2014/main" id="{D18BAED1-61CD-4A83-AFF6-88FB27678062}"/>
                      </a:ext>
                    </a:extLst>
                  </p:cNvPr>
                  <p:cNvSpPr/>
                  <p:nvPr/>
                </p:nvSpPr>
                <p:spPr>
                  <a:xfrm>
                    <a:off x="3235270" y="2070079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78" name="楕円 477">
                    <a:extLst>
                      <a:ext uri="{FF2B5EF4-FFF2-40B4-BE49-F238E27FC236}">
                        <a16:creationId xmlns:a16="http://schemas.microsoft.com/office/drawing/2014/main" id="{29D916A0-A3A4-4B3E-9B65-5919135899F2}"/>
                      </a:ext>
                    </a:extLst>
                  </p:cNvPr>
                  <p:cNvSpPr/>
                  <p:nvPr/>
                </p:nvSpPr>
                <p:spPr>
                  <a:xfrm>
                    <a:off x="3235270" y="2107260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79" name="楕円 478">
                    <a:extLst>
                      <a:ext uri="{FF2B5EF4-FFF2-40B4-BE49-F238E27FC236}">
                        <a16:creationId xmlns:a16="http://schemas.microsoft.com/office/drawing/2014/main" id="{5955516E-20DB-4F18-87AA-E0D2C0935FFB}"/>
                      </a:ext>
                    </a:extLst>
                  </p:cNvPr>
                  <p:cNvSpPr/>
                  <p:nvPr/>
                </p:nvSpPr>
                <p:spPr>
                  <a:xfrm>
                    <a:off x="2744486" y="1994229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80" name="楕円 479">
                    <a:extLst>
                      <a:ext uri="{FF2B5EF4-FFF2-40B4-BE49-F238E27FC236}">
                        <a16:creationId xmlns:a16="http://schemas.microsoft.com/office/drawing/2014/main" id="{12955CCB-01D2-46EA-80D7-47F8FDC7241D}"/>
                      </a:ext>
                    </a:extLst>
                  </p:cNvPr>
                  <p:cNvSpPr/>
                  <p:nvPr/>
                </p:nvSpPr>
                <p:spPr>
                  <a:xfrm>
                    <a:off x="2741519" y="2032899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81" name="楕円 480">
                    <a:extLst>
                      <a:ext uri="{FF2B5EF4-FFF2-40B4-BE49-F238E27FC236}">
                        <a16:creationId xmlns:a16="http://schemas.microsoft.com/office/drawing/2014/main" id="{A8F72E33-E22E-4728-8D47-C3A37D0A6611}"/>
                      </a:ext>
                    </a:extLst>
                  </p:cNvPr>
                  <p:cNvSpPr/>
                  <p:nvPr/>
                </p:nvSpPr>
                <p:spPr>
                  <a:xfrm>
                    <a:off x="2741507" y="2070080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82" name="楕円 481">
                    <a:extLst>
                      <a:ext uri="{FF2B5EF4-FFF2-40B4-BE49-F238E27FC236}">
                        <a16:creationId xmlns:a16="http://schemas.microsoft.com/office/drawing/2014/main" id="{75379FAE-E3AF-4076-838A-11EC6CF0AF68}"/>
                      </a:ext>
                    </a:extLst>
                  </p:cNvPr>
                  <p:cNvSpPr/>
                  <p:nvPr/>
                </p:nvSpPr>
                <p:spPr>
                  <a:xfrm>
                    <a:off x="2741506" y="2104286"/>
                    <a:ext cx="38162" cy="38162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ysClr val="windowText" lastClr="000000">
                          <a:lumMod val="65000"/>
                          <a:lumOff val="35000"/>
                        </a:sysClr>
                      </a:gs>
                      <a:gs pos="0">
                        <a:sysClr val="window" lastClr="FFFFFF">
                          <a:lumMod val="75000"/>
                        </a:sys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426" name="フリーフォーム: 図形 425">
                  <a:extLst>
                    <a:ext uri="{FF2B5EF4-FFF2-40B4-BE49-F238E27FC236}">
                      <a16:creationId xmlns:a16="http://schemas.microsoft.com/office/drawing/2014/main" id="{338E8205-20B8-445A-BDB6-D1055019BD36}"/>
                    </a:ext>
                  </a:extLst>
                </p:cNvPr>
                <p:cNvSpPr/>
                <p:nvPr/>
              </p:nvSpPr>
              <p:spPr>
                <a:xfrm rot="16200000">
                  <a:off x="2974795" y="5429576"/>
                  <a:ext cx="45719" cy="771408"/>
                </a:xfrm>
                <a:custGeom>
                  <a:avLst/>
                  <a:gdLst>
                    <a:gd name="connsiteX0" fmla="*/ 45719 w 45719"/>
                    <a:gd name="connsiteY0" fmla="*/ 419100 h 771408"/>
                    <a:gd name="connsiteX1" fmla="*/ 22859 w 45719"/>
                    <a:gd name="connsiteY1" fmla="*/ 595254 h 771408"/>
                    <a:gd name="connsiteX2" fmla="*/ 45719 w 45719"/>
                    <a:gd name="connsiteY2" fmla="*/ 771408 h 771408"/>
                    <a:gd name="connsiteX3" fmla="*/ 0 w 45719"/>
                    <a:gd name="connsiteY3" fmla="*/ 595254 h 771408"/>
                    <a:gd name="connsiteX4" fmla="*/ 45719 w 45719"/>
                    <a:gd name="connsiteY4" fmla="*/ 419100 h 771408"/>
                    <a:gd name="connsiteX5" fmla="*/ 45719 w 45719"/>
                    <a:gd name="connsiteY5" fmla="*/ 0 h 771408"/>
                    <a:gd name="connsiteX6" fmla="*/ 22859 w 45719"/>
                    <a:gd name="connsiteY6" fmla="*/ 176154 h 771408"/>
                    <a:gd name="connsiteX7" fmla="*/ 45719 w 45719"/>
                    <a:gd name="connsiteY7" fmla="*/ 352308 h 771408"/>
                    <a:gd name="connsiteX8" fmla="*/ 0 w 45719"/>
                    <a:gd name="connsiteY8" fmla="*/ 176154 h 771408"/>
                    <a:gd name="connsiteX9" fmla="*/ 45719 w 45719"/>
                    <a:gd name="connsiteY9" fmla="*/ 0 h 771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719" h="771408">
                      <a:moveTo>
                        <a:pt x="45719" y="419100"/>
                      </a:moveTo>
                      <a:cubicBezTo>
                        <a:pt x="31329" y="460684"/>
                        <a:pt x="22859" y="525947"/>
                        <a:pt x="22859" y="595254"/>
                      </a:cubicBezTo>
                      <a:cubicBezTo>
                        <a:pt x="22859" y="664561"/>
                        <a:pt x="31328" y="729824"/>
                        <a:pt x="45719" y="771408"/>
                      </a:cubicBezTo>
                      <a:cubicBezTo>
                        <a:pt x="20469" y="771408"/>
                        <a:pt x="0" y="692541"/>
                        <a:pt x="0" y="595254"/>
                      </a:cubicBezTo>
                      <a:cubicBezTo>
                        <a:pt x="0" y="497967"/>
                        <a:pt x="20469" y="419100"/>
                        <a:pt x="45719" y="419100"/>
                      </a:cubicBezTo>
                      <a:close/>
                      <a:moveTo>
                        <a:pt x="45719" y="0"/>
                      </a:moveTo>
                      <a:cubicBezTo>
                        <a:pt x="31329" y="41584"/>
                        <a:pt x="22859" y="106847"/>
                        <a:pt x="22859" y="176154"/>
                      </a:cubicBezTo>
                      <a:cubicBezTo>
                        <a:pt x="22859" y="245461"/>
                        <a:pt x="31328" y="310724"/>
                        <a:pt x="45719" y="352308"/>
                      </a:cubicBezTo>
                      <a:cubicBezTo>
                        <a:pt x="20469" y="352308"/>
                        <a:pt x="0" y="273441"/>
                        <a:pt x="0" y="176154"/>
                      </a:cubicBezTo>
                      <a:cubicBezTo>
                        <a:pt x="0" y="78867"/>
                        <a:pt x="20469" y="0"/>
                        <a:pt x="45719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5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7" name="フリーフォーム: 図形 426">
                  <a:extLst>
                    <a:ext uri="{FF2B5EF4-FFF2-40B4-BE49-F238E27FC236}">
                      <a16:creationId xmlns:a16="http://schemas.microsoft.com/office/drawing/2014/main" id="{21219786-0777-4BB5-96FB-B00913AB23FD}"/>
                    </a:ext>
                  </a:extLst>
                </p:cNvPr>
                <p:cNvSpPr/>
                <p:nvPr/>
              </p:nvSpPr>
              <p:spPr>
                <a:xfrm>
                  <a:off x="2701013" y="6787703"/>
                  <a:ext cx="246740" cy="158477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92363681-7069-49DE-AA2C-CAE224E0C889}"/>
                    </a:ext>
                  </a:extLst>
                </p:cNvPr>
                <p:cNvSpPr/>
                <p:nvPr/>
              </p:nvSpPr>
              <p:spPr>
                <a:xfrm>
                  <a:off x="2358780" y="6787703"/>
                  <a:ext cx="246740" cy="158477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9" name="フリーフォーム: 図形 428">
                  <a:extLst>
                    <a:ext uri="{FF2B5EF4-FFF2-40B4-BE49-F238E27FC236}">
                      <a16:creationId xmlns:a16="http://schemas.microsoft.com/office/drawing/2014/main" id="{0BC8C382-1A48-46AD-953B-5802C005E7F1}"/>
                    </a:ext>
                  </a:extLst>
                </p:cNvPr>
                <p:cNvSpPr/>
                <p:nvPr/>
              </p:nvSpPr>
              <p:spPr>
                <a:xfrm>
                  <a:off x="2016546" y="6787703"/>
                  <a:ext cx="246740" cy="158477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0" name="フリーフォーム: 図形 429">
                  <a:extLst>
                    <a:ext uri="{FF2B5EF4-FFF2-40B4-BE49-F238E27FC236}">
                      <a16:creationId xmlns:a16="http://schemas.microsoft.com/office/drawing/2014/main" id="{0BD3A0E1-85DA-40EA-8717-0AFAD171FC4D}"/>
                    </a:ext>
                  </a:extLst>
                </p:cNvPr>
                <p:cNvSpPr/>
                <p:nvPr/>
              </p:nvSpPr>
              <p:spPr>
                <a:xfrm>
                  <a:off x="3729949" y="6787703"/>
                  <a:ext cx="246740" cy="158477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1" name="フリーフォーム: 図形 430">
                  <a:extLst>
                    <a:ext uri="{FF2B5EF4-FFF2-40B4-BE49-F238E27FC236}">
                      <a16:creationId xmlns:a16="http://schemas.microsoft.com/office/drawing/2014/main" id="{69B4D8D7-3A69-4D03-8BEA-C80C054A139B}"/>
                    </a:ext>
                  </a:extLst>
                </p:cNvPr>
                <p:cNvSpPr/>
                <p:nvPr/>
              </p:nvSpPr>
              <p:spPr>
                <a:xfrm>
                  <a:off x="3387715" y="6787703"/>
                  <a:ext cx="246740" cy="158477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2" name="フリーフォーム: 図形 431">
                  <a:extLst>
                    <a:ext uri="{FF2B5EF4-FFF2-40B4-BE49-F238E27FC236}">
                      <a16:creationId xmlns:a16="http://schemas.microsoft.com/office/drawing/2014/main" id="{5479E26C-87B4-492B-B97F-787FB0FD499D}"/>
                    </a:ext>
                  </a:extLst>
                </p:cNvPr>
                <p:cNvSpPr/>
                <p:nvPr/>
              </p:nvSpPr>
              <p:spPr>
                <a:xfrm>
                  <a:off x="3043245" y="6787703"/>
                  <a:ext cx="246740" cy="158477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433" name="グループ化 432">
                  <a:extLst>
                    <a:ext uri="{FF2B5EF4-FFF2-40B4-BE49-F238E27FC236}">
                      <a16:creationId xmlns:a16="http://schemas.microsoft.com/office/drawing/2014/main" id="{5F2FB41E-74E5-4EB2-8010-122CD957F495}"/>
                    </a:ext>
                  </a:extLst>
                </p:cNvPr>
                <p:cNvGrpSpPr/>
                <p:nvPr/>
              </p:nvGrpSpPr>
              <p:grpSpPr>
                <a:xfrm>
                  <a:off x="1797844" y="6727789"/>
                  <a:ext cx="2402681" cy="218391"/>
                  <a:chOff x="1737951" y="3794808"/>
                  <a:chExt cx="2557824" cy="218391"/>
                </a:xfrm>
              </p:grpSpPr>
              <p:sp>
                <p:nvSpPr>
                  <p:cNvPr id="450" name="フリーフォーム: 図形 449">
                    <a:extLst>
                      <a:ext uri="{FF2B5EF4-FFF2-40B4-BE49-F238E27FC236}">
                        <a16:creationId xmlns:a16="http://schemas.microsoft.com/office/drawing/2014/main" id="{DAE566F3-81B6-4B6F-A423-2A7AC68D2B2C}"/>
                      </a:ext>
                    </a:extLst>
                  </p:cNvPr>
                  <p:cNvSpPr/>
                  <p:nvPr/>
                </p:nvSpPr>
                <p:spPr>
                  <a:xfrm>
                    <a:off x="2833326" y="3794808"/>
                    <a:ext cx="367074" cy="218391"/>
                  </a:xfrm>
                  <a:custGeom>
                    <a:avLst/>
                    <a:gdLst>
                      <a:gd name="connsiteX0" fmla="*/ 190159 w 380318"/>
                      <a:gd name="connsiteY0" fmla="*/ 0 h 383484"/>
                      <a:gd name="connsiteX1" fmla="*/ 190490 w 380318"/>
                      <a:gd name="connsiteY1" fmla="*/ 127 h 383484"/>
                      <a:gd name="connsiteX2" fmla="*/ 380318 w 380318"/>
                      <a:gd name="connsiteY2" fmla="*/ 353352 h 383484"/>
                      <a:gd name="connsiteX3" fmla="*/ 376625 w 380318"/>
                      <a:gd name="connsiteY3" fmla="*/ 383484 h 383484"/>
                      <a:gd name="connsiteX4" fmla="*/ 3694 w 380318"/>
                      <a:gd name="connsiteY4" fmla="*/ 383484 h 383484"/>
                      <a:gd name="connsiteX5" fmla="*/ 0 w 380318"/>
                      <a:gd name="connsiteY5" fmla="*/ 353352 h 383484"/>
                      <a:gd name="connsiteX6" fmla="*/ 189828 w 380318"/>
                      <a:gd name="connsiteY6" fmla="*/ 127 h 383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0318" h="383484">
                        <a:moveTo>
                          <a:pt x="190159" y="0"/>
                        </a:moveTo>
                        <a:lnTo>
                          <a:pt x="190490" y="127"/>
                        </a:lnTo>
                        <a:cubicBezTo>
                          <a:pt x="302044" y="58323"/>
                          <a:pt x="380318" y="194563"/>
                          <a:pt x="380318" y="353352"/>
                        </a:cubicBezTo>
                        <a:lnTo>
                          <a:pt x="376625" y="383484"/>
                        </a:lnTo>
                        <a:lnTo>
                          <a:pt x="3694" y="383484"/>
                        </a:lnTo>
                        <a:lnTo>
                          <a:pt x="0" y="353352"/>
                        </a:lnTo>
                        <a:cubicBezTo>
                          <a:pt x="0" y="194563"/>
                          <a:pt x="78274" y="58323"/>
                          <a:pt x="189828" y="127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" lastClr="FFFFFF">
                          <a:lumMod val="75000"/>
                        </a:sysClr>
                      </a:gs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</a:gsLst>
                    <a:lin ang="162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1" name="フリーフォーム: 図形 450">
                    <a:extLst>
                      <a:ext uri="{FF2B5EF4-FFF2-40B4-BE49-F238E27FC236}">
                        <a16:creationId xmlns:a16="http://schemas.microsoft.com/office/drawing/2014/main" id="{910239BB-C889-4EC3-AC82-ED40CAD1BFE0}"/>
                      </a:ext>
                    </a:extLst>
                  </p:cNvPr>
                  <p:cNvSpPr/>
                  <p:nvPr/>
                </p:nvSpPr>
                <p:spPr>
                  <a:xfrm>
                    <a:off x="2468995" y="3794808"/>
                    <a:ext cx="367074" cy="218391"/>
                  </a:xfrm>
                  <a:custGeom>
                    <a:avLst/>
                    <a:gdLst>
                      <a:gd name="connsiteX0" fmla="*/ 190159 w 380318"/>
                      <a:gd name="connsiteY0" fmla="*/ 0 h 383484"/>
                      <a:gd name="connsiteX1" fmla="*/ 190490 w 380318"/>
                      <a:gd name="connsiteY1" fmla="*/ 127 h 383484"/>
                      <a:gd name="connsiteX2" fmla="*/ 380318 w 380318"/>
                      <a:gd name="connsiteY2" fmla="*/ 353352 h 383484"/>
                      <a:gd name="connsiteX3" fmla="*/ 376625 w 380318"/>
                      <a:gd name="connsiteY3" fmla="*/ 383484 h 383484"/>
                      <a:gd name="connsiteX4" fmla="*/ 3694 w 380318"/>
                      <a:gd name="connsiteY4" fmla="*/ 383484 h 383484"/>
                      <a:gd name="connsiteX5" fmla="*/ 0 w 380318"/>
                      <a:gd name="connsiteY5" fmla="*/ 353352 h 383484"/>
                      <a:gd name="connsiteX6" fmla="*/ 189828 w 380318"/>
                      <a:gd name="connsiteY6" fmla="*/ 127 h 383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0318" h="383484">
                        <a:moveTo>
                          <a:pt x="190159" y="0"/>
                        </a:moveTo>
                        <a:lnTo>
                          <a:pt x="190490" y="127"/>
                        </a:lnTo>
                        <a:cubicBezTo>
                          <a:pt x="302044" y="58323"/>
                          <a:pt x="380318" y="194563"/>
                          <a:pt x="380318" y="353352"/>
                        </a:cubicBezTo>
                        <a:lnTo>
                          <a:pt x="376625" y="383484"/>
                        </a:lnTo>
                        <a:lnTo>
                          <a:pt x="3694" y="383484"/>
                        </a:lnTo>
                        <a:lnTo>
                          <a:pt x="0" y="353352"/>
                        </a:lnTo>
                        <a:cubicBezTo>
                          <a:pt x="0" y="194563"/>
                          <a:pt x="78274" y="58323"/>
                          <a:pt x="189828" y="127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" lastClr="FFFFFF">
                          <a:lumMod val="75000"/>
                        </a:sysClr>
                      </a:gs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</a:gsLst>
                    <a:lin ang="162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2" name="フリーフォーム: 図形 451">
                    <a:extLst>
                      <a:ext uri="{FF2B5EF4-FFF2-40B4-BE49-F238E27FC236}">
                        <a16:creationId xmlns:a16="http://schemas.microsoft.com/office/drawing/2014/main" id="{448066A0-EA71-49E0-944B-50AB01D6CFFD}"/>
                      </a:ext>
                    </a:extLst>
                  </p:cNvPr>
                  <p:cNvSpPr/>
                  <p:nvPr/>
                </p:nvSpPr>
                <p:spPr>
                  <a:xfrm>
                    <a:off x="2104663" y="3794808"/>
                    <a:ext cx="367074" cy="218391"/>
                  </a:xfrm>
                  <a:custGeom>
                    <a:avLst/>
                    <a:gdLst>
                      <a:gd name="connsiteX0" fmla="*/ 190159 w 380318"/>
                      <a:gd name="connsiteY0" fmla="*/ 0 h 383484"/>
                      <a:gd name="connsiteX1" fmla="*/ 190490 w 380318"/>
                      <a:gd name="connsiteY1" fmla="*/ 127 h 383484"/>
                      <a:gd name="connsiteX2" fmla="*/ 380318 w 380318"/>
                      <a:gd name="connsiteY2" fmla="*/ 353352 h 383484"/>
                      <a:gd name="connsiteX3" fmla="*/ 376625 w 380318"/>
                      <a:gd name="connsiteY3" fmla="*/ 383484 h 383484"/>
                      <a:gd name="connsiteX4" fmla="*/ 3694 w 380318"/>
                      <a:gd name="connsiteY4" fmla="*/ 383484 h 383484"/>
                      <a:gd name="connsiteX5" fmla="*/ 0 w 380318"/>
                      <a:gd name="connsiteY5" fmla="*/ 353352 h 383484"/>
                      <a:gd name="connsiteX6" fmla="*/ 189828 w 380318"/>
                      <a:gd name="connsiteY6" fmla="*/ 127 h 383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0318" h="383484">
                        <a:moveTo>
                          <a:pt x="190159" y="0"/>
                        </a:moveTo>
                        <a:lnTo>
                          <a:pt x="190490" y="127"/>
                        </a:lnTo>
                        <a:cubicBezTo>
                          <a:pt x="302044" y="58323"/>
                          <a:pt x="380318" y="194563"/>
                          <a:pt x="380318" y="353352"/>
                        </a:cubicBezTo>
                        <a:lnTo>
                          <a:pt x="376625" y="383484"/>
                        </a:lnTo>
                        <a:lnTo>
                          <a:pt x="3694" y="383484"/>
                        </a:lnTo>
                        <a:lnTo>
                          <a:pt x="0" y="353352"/>
                        </a:lnTo>
                        <a:cubicBezTo>
                          <a:pt x="0" y="194563"/>
                          <a:pt x="78274" y="58323"/>
                          <a:pt x="189828" y="127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" lastClr="FFFFFF">
                          <a:lumMod val="75000"/>
                        </a:sysClr>
                      </a:gs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</a:gsLst>
                    <a:lin ang="162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3" name="フリーフォーム: 図形 452">
                    <a:extLst>
                      <a:ext uri="{FF2B5EF4-FFF2-40B4-BE49-F238E27FC236}">
                        <a16:creationId xmlns:a16="http://schemas.microsoft.com/office/drawing/2014/main" id="{64FBA6E5-E76D-46D0-B96F-8C0AED88BB3A}"/>
                      </a:ext>
                    </a:extLst>
                  </p:cNvPr>
                  <p:cNvSpPr/>
                  <p:nvPr/>
                </p:nvSpPr>
                <p:spPr>
                  <a:xfrm>
                    <a:off x="1737951" y="3794808"/>
                    <a:ext cx="367074" cy="218391"/>
                  </a:xfrm>
                  <a:custGeom>
                    <a:avLst/>
                    <a:gdLst>
                      <a:gd name="connsiteX0" fmla="*/ 190159 w 380318"/>
                      <a:gd name="connsiteY0" fmla="*/ 0 h 383484"/>
                      <a:gd name="connsiteX1" fmla="*/ 190490 w 380318"/>
                      <a:gd name="connsiteY1" fmla="*/ 127 h 383484"/>
                      <a:gd name="connsiteX2" fmla="*/ 380318 w 380318"/>
                      <a:gd name="connsiteY2" fmla="*/ 353352 h 383484"/>
                      <a:gd name="connsiteX3" fmla="*/ 376625 w 380318"/>
                      <a:gd name="connsiteY3" fmla="*/ 383484 h 383484"/>
                      <a:gd name="connsiteX4" fmla="*/ 3694 w 380318"/>
                      <a:gd name="connsiteY4" fmla="*/ 383484 h 383484"/>
                      <a:gd name="connsiteX5" fmla="*/ 0 w 380318"/>
                      <a:gd name="connsiteY5" fmla="*/ 353352 h 383484"/>
                      <a:gd name="connsiteX6" fmla="*/ 189828 w 380318"/>
                      <a:gd name="connsiteY6" fmla="*/ 127 h 383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0318" h="383484">
                        <a:moveTo>
                          <a:pt x="190159" y="0"/>
                        </a:moveTo>
                        <a:lnTo>
                          <a:pt x="190490" y="127"/>
                        </a:lnTo>
                        <a:cubicBezTo>
                          <a:pt x="302044" y="58323"/>
                          <a:pt x="380318" y="194563"/>
                          <a:pt x="380318" y="353352"/>
                        </a:cubicBezTo>
                        <a:lnTo>
                          <a:pt x="376625" y="383484"/>
                        </a:lnTo>
                        <a:lnTo>
                          <a:pt x="3694" y="383484"/>
                        </a:lnTo>
                        <a:lnTo>
                          <a:pt x="0" y="353352"/>
                        </a:lnTo>
                        <a:cubicBezTo>
                          <a:pt x="0" y="194563"/>
                          <a:pt x="78274" y="58323"/>
                          <a:pt x="189828" y="127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" lastClr="FFFFFF">
                          <a:lumMod val="75000"/>
                        </a:sysClr>
                      </a:gs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</a:gsLst>
                    <a:lin ang="162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4" name="フリーフォーム: 図形 453">
                    <a:extLst>
                      <a:ext uri="{FF2B5EF4-FFF2-40B4-BE49-F238E27FC236}">
                        <a16:creationId xmlns:a16="http://schemas.microsoft.com/office/drawing/2014/main" id="{B59B6A84-40CA-4E76-8B0A-0DF02B6E4A1B}"/>
                      </a:ext>
                    </a:extLst>
                  </p:cNvPr>
                  <p:cNvSpPr/>
                  <p:nvPr/>
                </p:nvSpPr>
                <p:spPr>
                  <a:xfrm>
                    <a:off x="3928701" y="3794808"/>
                    <a:ext cx="367074" cy="218391"/>
                  </a:xfrm>
                  <a:custGeom>
                    <a:avLst/>
                    <a:gdLst>
                      <a:gd name="connsiteX0" fmla="*/ 190159 w 380318"/>
                      <a:gd name="connsiteY0" fmla="*/ 0 h 383484"/>
                      <a:gd name="connsiteX1" fmla="*/ 190490 w 380318"/>
                      <a:gd name="connsiteY1" fmla="*/ 127 h 383484"/>
                      <a:gd name="connsiteX2" fmla="*/ 380318 w 380318"/>
                      <a:gd name="connsiteY2" fmla="*/ 353352 h 383484"/>
                      <a:gd name="connsiteX3" fmla="*/ 376625 w 380318"/>
                      <a:gd name="connsiteY3" fmla="*/ 383484 h 383484"/>
                      <a:gd name="connsiteX4" fmla="*/ 3694 w 380318"/>
                      <a:gd name="connsiteY4" fmla="*/ 383484 h 383484"/>
                      <a:gd name="connsiteX5" fmla="*/ 0 w 380318"/>
                      <a:gd name="connsiteY5" fmla="*/ 353352 h 383484"/>
                      <a:gd name="connsiteX6" fmla="*/ 189828 w 380318"/>
                      <a:gd name="connsiteY6" fmla="*/ 127 h 383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0318" h="383484">
                        <a:moveTo>
                          <a:pt x="190159" y="0"/>
                        </a:moveTo>
                        <a:lnTo>
                          <a:pt x="190490" y="127"/>
                        </a:lnTo>
                        <a:cubicBezTo>
                          <a:pt x="302044" y="58323"/>
                          <a:pt x="380318" y="194563"/>
                          <a:pt x="380318" y="353352"/>
                        </a:cubicBezTo>
                        <a:lnTo>
                          <a:pt x="376625" y="383484"/>
                        </a:lnTo>
                        <a:lnTo>
                          <a:pt x="3694" y="383484"/>
                        </a:lnTo>
                        <a:lnTo>
                          <a:pt x="0" y="353352"/>
                        </a:lnTo>
                        <a:cubicBezTo>
                          <a:pt x="0" y="194563"/>
                          <a:pt x="78274" y="58323"/>
                          <a:pt x="189828" y="127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" lastClr="FFFFFF">
                          <a:lumMod val="75000"/>
                        </a:sysClr>
                      </a:gs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</a:gsLst>
                    <a:lin ang="162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5" name="フリーフォーム: 図形 454">
                    <a:extLst>
                      <a:ext uri="{FF2B5EF4-FFF2-40B4-BE49-F238E27FC236}">
                        <a16:creationId xmlns:a16="http://schemas.microsoft.com/office/drawing/2014/main" id="{BBCCDAAB-27D3-46FC-8EEF-06454B1DBF5D}"/>
                      </a:ext>
                    </a:extLst>
                  </p:cNvPr>
                  <p:cNvSpPr/>
                  <p:nvPr/>
                </p:nvSpPr>
                <p:spPr>
                  <a:xfrm>
                    <a:off x="3564369" y="3794808"/>
                    <a:ext cx="367074" cy="218391"/>
                  </a:xfrm>
                  <a:custGeom>
                    <a:avLst/>
                    <a:gdLst>
                      <a:gd name="connsiteX0" fmla="*/ 190159 w 380318"/>
                      <a:gd name="connsiteY0" fmla="*/ 0 h 383484"/>
                      <a:gd name="connsiteX1" fmla="*/ 190490 w 380318"/>
                      <a:gd name="connsiteY1" fmla="*/ 127 h 383484"/>
                      <a:gd name="connsiteX2" fmla="*/ 380318 w 380318"/>
                      <a:gd name="connsiteY2" fmla="*/ 353352 h 383484"/>
                      <a:gd name="connsiteX3" fmla="*/ 376625 w 380318"/>
                      <a:gd name="connsiteY3" fmla="*/ 383484 h 383484"/>
                      <a:gd name="connsiteX4" fmla="*/ 3694 w 380318"/>
                      <a:gd name="connsiteY4" fmla="*/ 383484 h 383484"/>
                      <a:gd name="connsiteX5" fmla="*/ 0 w 380318"/>
                      <a:gd name="connsiteY5" fmla="*/ 353352 h 383484"/>
                      <a:gd name="connsiteX6" fmla="*/ 189828 w 380318"/>
                      <a:gd name="connsiteY6" fmla="*/ 127 h 383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0318" h="383484">
                        <a:moveTo>
                          <a:pt x="190159" y="0"/>
                        </a:moveTo>
                        <a:lnTo>
                          <a:pt x="190490" y="127"/>
                        </a:lnTo>
                        <a:cubicBezTo>
                          <a:pt x="302044" y="58323"/>
                          <a:pt x="380318" y="194563"/>
                          <a:pt x="380318" y="353352"/>
                        </a:cubicBezTo>
                        <a:lnTo>
                          <a:pt x="376625" y="383484"/>
                        </a:lnTo>
                        <a:lnTo>
                          <a:pt x="3694" y="383484"/>
                        </a:lnTo>
                        <a:lnTo>
                          <a:pt x="0" y="353352"/>
                        </a:lnTo>
                        <a:cubicBezTo>
                          <a:pt x="0" y="194563"/>
                          <a:pt x="78274" y="58323"/>
                          <a:pt x="189828" y="127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" lastClr="FFFFFF">
                          <a:lumMod val="75000"/>
                        </a:sysClr>
                      </a:gs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</a:gsLst>
                    <a:lin ang="162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6" name="フリーフォーム: 図形 455">
                    <a:extLst>
                      <a:ext uri="{FF2B5EF4-FFF2-40B4-BE49-F238E27FC236}">
                        <a16:creationId xmlns:a16="http://schemas.microsoft.com/office/drawing/2014/main" id="{FDE91E03-1791-428A-BB78-55D6535FCCDA}"/>
                      </a:ext>
                    </a:extLst>
                  </p:cNvPr>
                  <p:cNvSpPr/>
                  <p:nvPr/>
                </p:nvSpPr>
                <p:spPr>
                  <a:xfrm>
                    <a:off x="3197657" y="3794808"/>
                    <a:ext cx="367074" cy="218391"/>
                  </a:xfrm>
                  <a:custGeom>
                    <a:avLst/>
                    <a:gdLst>
                      <a:gd name="connsiteX0" fmla="*/ 190159 w 380318"/>
                      <a:gd name="connsiteY0" fmla="*/ 0 h 383484"/>
                      <a:gd name="connsiteX1" fmla="*/ 190490 w 380318"/>
                      <a:gd name="connsiteY1" fmla="*/ 127 h 383484"/>
                      <a:gd name="connsiteX2" fmla="*/ 380318 w 380318"/>
                      <a:gd name="connsiteY2" fmla="*/ 353352 h 383484"/>
                      <a:gd name="connsiteX3" fmla="*/ 376625 w 380318"/>
                      <a:gd name="connsiteY3" fmla="*/ 383484 h 383484"/>
                      <a:gd name="connsiteX4" fmla="*/ 3694 w 380318"/>
                      <a:gd name="connsiteY4" fmla="*/ 383484 h 383484"/>
                      <a:gd name="connsiteX5" fmla="*/ 0 w 380318"/>
                      <a:gd name="connsiteY5" fmla="*/ 353352 h 383484"/>
                      <a:gd name="connsiteX6" fmla="*/ 189828 w 380318"/>
                      <a:gd name="connsiteY6" fmla="*/ 127 h 383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0318" h="383484">
                        <a:moveTo>
                          <a:pt x="190159" y="0"/>
                        </a:moveTo>
                        <a:lnTo>
                          <a:pt x="190490" y="127"/>
                        </a:lnTo>
                        <a:cubicBezTo>
                          <a:pt x="302044" y="58323"/>
                          <a:pt x="380318" y="194563"/>
                          <a:pt x="380318" y="353352"/>
                        </a:cubicBezTo>
                        <a:lnTo>
                          <a:pt x="376625" y="383484"/>
                        </a:lnTo>
                        <a:lnTo>
                          <a:pt x="3694" y="383484"/>
                        </a:lnTo>
                        <a:lnTo>
                          <a:pt x="0" y="353352"/>
                        </a:lnTo>
                        <a:cubicBezTo>
                          <a:pt x="0" y="194563"/>
                          <a:pt x="78274" y="58323"/>
                          <a:pt x="189828" y="127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" lastClr="FFFFFF">
                          <a:lumMod val="75000"/>
                        </a:sysClr>
                      </a:gs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</a:gsLst>
                    <a:lin ang="162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434" name="月 433">
                  <a:extLst>
                    <a:ext uri="{FF2B5EF4-FFF2-40B4-BE49-F238E27FC236}">
                      <a16:creationId xmlns:a16="http://schemas.microsoft.com/office/drawing/2014/main" id="{E997474E-953A-4595-ABE1-7020A29AC6F8}"/>
                    </a:ext>
                  </a:extLst>
                </p:cNvPr>
                <p:cNvSpPr/>
                <p:nvPr/>
              </p:nvSpPr>
              <p:spPr>
                <a:xfrm rot="5400000">
                  <a:off x="2967923" y="5747731"/>
                  <a:ext cx="60041" cy="553489"/>
                </a:xfrm>
                <a:prstGeom prst="moon">
                  <a:avLst/>
                </a:prstGeom>
                <a:solidFill>
                  <a:sysClr val="windowText" lastClr="000000">
                    <a:alpha val="5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5" name="楕円 3078">
                  <a:extLst>
                    <a:ext uri="{FF2B5EF4-FFF2-40B4-BE49-F238E27FC236}">
                      <a16:creationId xmlns:a16="http://schemas.microsoft.com/office/drawing/2014/main" id="{DDB17866-9EDD-41DC-82D3-11A293B34A9A}"/>
                    </a:ext>
                  </a:extLst>
                </p:cNvPr>
                <p:cNvSpPr/>
                <p:nvPr/>
              </p:nvSpPr>
              <p:spPr>
                <a:xfrm>
                  <a:off x="2169671" y="5670236"/>
                  <a:ext cx="462404" cy="732547"/>
                </a:xfrm>
                <a:custGeom>
                  <a:avLst/>
                  <a:gdLst>
                    <a:gd name="connsiteX0" fmla="*/ 0 w 391014"/>
                    <a:gd name="connsiteY0" fmla="*/ 349504 h 699008"/>
                    <a:gd name="connsiteX1" fmla="*/ 195507 w 391014"/>
                    <a:gd name="connsiteY1" fmla="*/ 0 h 699008"/>
                    <a:gd name="connsiteX2" fmla="*/ 391014 w 391014"/>
                    <a:gd name="connsiteY2" fmla="*/ 349504 h 699008"/>
                    <a:gd name="connsiteX3" fmla="*/ 195507 w 391014"/>
                    <a:gd name="connsiteY3" fmla="*/ 699008 h 699008"/>
                    <a:gd name="connsiteX4" fmla="*/ 0 w 391014"/>
                    <a:gd name="connsiteY4" fmla="*/ 349504 h 699008"/>
                    <a:gd name="connsiteX0" fmla="*/ 46030 w 437044"/>
                    <a:gd name="connsiteY0" fmla="*/ 349504 h 845058"/>
                    <a:gd name="connsiteX1" fmla="*/ 241537 w 437044"/>
                    <a:gd name="connsiteY1" fmla="*/ 0 h 845058"/>
                    <a:gd name="connsiteX2" fmla="*/ 437044 w 437044"/>
                    <a:gd name="connsiteY2" fmla="*/ 349504 h 845058"/>
                    <a:gd name="connsiteX3" fmla="*/ 60562 w 437044"/>
                    <a:gd name="connsiteY3" fmla="*/ 845058 h 845058"/>
                    <a:gd name="connsiteX4" fmla="*/ 46030 w 437044"/>
                    <a:gd name="connsiteY4" fmla="*/ 349504 h 845058"/>
                    <a:gd name="connsiteX0" fmla="*/ 83152 w 474166"/>
                    <a:gd name="connsiteY0" fmla="*/ 349504 h 845058"/>
                    <a:gd name="connsiteX1" fmla="*/ 278659 w 474166"/>
                    <a:gd name="connsiteY1" fmla="*/ 0 h 845058"/>
                    <a:gd name="connsiteX2" fmla="*/ 474166 w 474166"/>
                    <a:gd name="connsiteY2" fmla="*/ 349504 h 845058"/>
                    <a:gd name="connsiteX3" fmla="*/ 97684 w 474166"/>
                    <a:gd name="connsiteY3" fmla="*/ 845058 h 845058"/>
                    <a:gd name="connsiteX4" fmla="*/ 83152 w 474166"/>
                    <a:gd name="connsiteY4" fmla="*/ 349504 h 845058"/>
                    <a:gd name="connsiteX0" fmla="*/ 83152 w 474363"/>
                    <a:gd name="connsiteY0" fmla="*/ 349539 h 845093"/>
                    <a:gd name="connsiteX1" fmla="*/ 278659 w 474363"/>
                    <a:gd name="connsiteY1" fmla="*/ 35 h 845093"/>
                    <a:gd name="connsiteX2" fmla="*/ 474166 w 474363"/>
                    <a:gd name="connsiteY2" fmla="*/ 349539 h 845093"/>
                    <a:gd name="connsiteX3" fmla="*/ 97684 w 474363"/>
                    <a:gd name="connsiteY3" fmla="*/ 845093 h 845093"/>
                    <a:gd name="connsiteX4" fmla="*/ 83152 w 474363"/>
                    <a:gd name="connsiteY4" fmla="*/ 349539 h 845093"/>
                    <a:gd name="connsiteX0" fmla="*/ 40691 w 431902"/>
                    <a:gd name="connsiteY0" fmla="*/ 349539 h 845117"/>
                    <a:gd name="connsiteX1" fmla="*/ 236198 w 431902"/>
                    <a:gd name="connsiteY1" fmla="*/ 35 h 845117"/>
                    <a:gd name="connsiteX2" fmla="*/ 431705 w 431902"/>
                    <a:gd name="connsiteY2" fmla="*/ 349539 h 845117"/>
                    <a:gd name="connsiteX3" fmla="*/ 55223 w 431902"/>
                    <a:gd name="connsiteY3" fmla="*/ 845093 h 845117"/>
                    <a:gd name="connsiteX4" fmla="*/ 40691 w 431902"/>
                    <a:gd name="connsiteY4" fmla="*/ 349539 h 845117"/>
                    <a:gd name="connsiteX0" fmla="*/ 93333 w 484544"/>
                    <a:gd name="connsiteY0" fmla="*/ 349539 h 800671"/>
                    <a:gd name="connsiteX1" fmla="*/ 288840 w 484544"/>
                    <a:gd name="connsiteY1" fmla="*/ 35 h 800671"/>
                    <a:gd name="connsiteX2" fmla="*/ 484347 w 484544"/>
                    <a:gd name="connsiteY2" fmla="*/ 349539 h 800671"/>
                    <a:gd name="connsiteX3" fmla="*/ 38015 w 484544"/>
                    <a:gd name="connsiteY3" fmla="*/ 800643 h 800671"/>
                    <a:gd name="connsiteX4" fmla="*/ 93333 w 484544"/>
                    <a:gd name="connsiteY4" fmla="*/ 349539 h 800671"/>
                    <a:gd name="connsiteX0" fmla="*/ 89203 w 480414"/>
                    <a:gd name="connsiteY0" fmla="*/ 349547 h 800679"/>
                    <a:gd name="connsiteX1" fmla="*/ 284710 w 480414"/>
                    <a:gd name="connsiteY1" fmla="*/ 43 h 800679"/>
                    <a:gd name="connsiteX2" fmla="*/ 480217 w 480414"/>
                    <a:gd name="connsiteY2" fmla="*/ 349547 h 800679"/>
                    <a:gd name="connsiteX3" fmla="*/ 33885 w 480414"/>
                    <a:gd name="connsiteY3" fmla="*/ 800651 h 800679"/>
                    <a:gd name="connsiteX4" fmla="*/ 89203 w 480414"/>
                    <a:gd name="connsiteY4" fmla="*/ 349547 h 800679"/>
                    <a:gd name="connsiteX0" fmla="*/ 93617 w 485427"/>
                    <a:gd name="connsiteY0" fmla="*/ 371760 h 822892"/>
                    <a:gd name="connsiteX1" fmla="*/ 298649 w 485427"/>
                    <a:gd name="connsiteY1" fmla="*/ 31 h 822892"/>
                    <a:gd name="connsiteX2" fmla="*/ 484631 w 485427"/>
                    <a:gd name="connsiteY2" fmla="*/ 371760 h 822892"/>
                    <a:gd name="connsiteX3" fmla="*/ 38299 w 485427"/>
                    <a:gd name="connsiteY3" fmla="*/ 822864 h 822892"/>
                    <a:gd name="connsiteX4" fmla="*/ 93617 w 485427"/>
                    <a:gd name="connsiteY4" fmla="*/ 371760 h 822892"/>
                    <a:gd name="connsiteX0" fmla="*/ 93617 w 486830"/>
                    <a:gd name="connsiteY0" fmla="*/ 371760 h 822892"/>
                    <a:gd name="connsiteX1" fmla="*/ 298649 w 486830"/>
                    <a:gd name="connsiteY1" fmla="*/ 31 h 822892"/>
                    <a:gd name="connsiteX2" fmla="*/ 484631 w 486830"/>
                    <a:gd name="connsiteY2" fmla="*/ 371760 h 822892"/>
                    <a:gd name="connsiteX3" fmla="*/ 38299 w 486830"/>
                    <a:gd name="connsiteY3" fmla="*/ 822864 h 822892"/>
                    <a:gd name="connsiteX4" fmla="*/ 93617 w 486830"/>
                    <a:gd name="connsiteY4" fmla="*/ 371760 h 822892"/>
                    <a:gd name="connsiteX0" fmla="*/ 93617 w 486830"/>
                    <a:gd name="connsiteY0" fmla="*/ 371760 h 822907"/>
                    <a:gd name="connsiteX1" fmla="*/ 298649 w 486830"/>
                    <a:gd name="connsiteY1" fmla="*/ 31 h 822907"/>
                    <a:gd name="connsiteX2" fmla="*/ 484631 w 486830"/>
                    <a:gd name="connsiteY2" fmla="*/ 371760 h 822907"/>
                    <a:gd name="connsiteX3" fmla="*/ 38299 w 486830"/>
                    <a:gd name="connsiteY3" fmla="*/ 822864 h 822907"/>
                    <a:gd name="connsiteX4" fmla="*/ 93617 w 486830"/>
                    <a:gd name="connsiteY4" fmla="*/ 371760 h 8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6830" h="822907">
                      <a:moveTo>
                        <a:pt x="93617" y="371760"/>
                      </a:moveTo>
                      <a:cubicBezTo>
                        <a:pt x="137009" y="234621"/>
                        <a:pt x="76373" y="-3144"/>
                        <a:pt x="298649" y="31"/>
                      </a:cubicBezTo>
                      <a:cubicBezTo>
                        <a:pt x="520925" y="3206"/>
                        <a:pt x="484631" y="178734"/>
                        <a:pt x="484631" y="371760"/>
                      </a:cubicBezTo>
                      <a:cubicBezTo>
                        <a:pt x="478281" y="656861"/>
                        <a:pt x="133575" y="826039"/>
                        <a:pt x="38299" y="822864"/>
                      </a:cubicBezTo>
                      <a:cubicBezTo>
                        <a:pt x="-56977" y="819689"/>
                        <a:pt x="50225" y="508899"/>
                        <a:pt x="93617" y="371760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6" name="楕円 3078">
                  <a:extLst>
                    <a:ext uri="{FF2B5EF4-FFF2-40B4-BE49-F238E27FC236}">
                      <a16:creationId xmlns:a16="http://schemas.microsoft.com/office/drawing/2014/main" id="{BFE644B2-D977-4627-9BBD-090474F4081E}"/>
                    </a:ext>
                  </a:extLst>
                </p:cNvPr>
                <p:cNvSpPr/>
                <p:nvPr/>
              </p:nvSpPr>
              <p:spPr>
                <a:xfrm>
                  <a:off x="2227278" y="5724210"/>
                  <a:ext cx="334947" cy="632595"/>
                </a:xfrm>
                <a:custGeom>
                  <a:avLst/>
                  <a:gdLst>
                    <a:gd name="connsiteX0" fmla="*/ 0 w 391014"/>
                    <a:gd name="connsiteY0" fmla="*/ 349504 h 699008"/>
                    <a:gd name="connsiteX1" fmla="*/ 195507 w 391014"/>
                    <a:gd name="connsiteY1" fmla="*/ 0 h 699008"/>
                    <a:gd name="connsiteX2" fmla="*/ 391014 w 391014"/>
                    <a:gd name="connsiteY2" fmla="*/ 349504 h 699008"/>
                    <a:gd name="connsiteX3" fmla="*/ 195507 w 391014"/>
                    <a:gd name="connsiteY3" fmla="*/ 699008 h 699008"/>
                    <a:gd name="connsiteX4" fmla="*/ 0 w 391014"/>
                    <a:gd name="connsiteY4" fmla="*/ 349504 h 699008"/>
                    <a:gd name="connsiteX0" fmla="*/ 46030 w 437044"/>
                    <a:gd name="connsiteY0" fmla="*/ 349504 h 845058"/>
                    <a:gd name="connsiteX1" fmla="*/ 241537 w 437044"/>
                    <a:gd name="connsiteY1" fmla="*/ 0 h 845058"/>
                    <a:gd name="connsiteX2" fmla="*/ 437044 w 437044"/>
                    <a:gd name="connsiteY2" fmla="*/ 349504 h 845058"/>
                    <a:gd name="connsiteX3" fmla="*/ 60562 w 437044"/>
                    <a:gd name="connsiteY3" fmla="*/ 845058 h 845058"/>
                    <a:gd name="connsiteX4" fmla="*/ 46030 w 437044"/>
                    <a:gd name="connsiteY4" fmla="*/ 349504 h 845058"/>
                    <a:gd name="connsiteX0" fmla="*/ 83152 w 474166"/>
                    <a:gd name="connsiteY0" fmla="*/ 349504 h 845058"/>
                    <a:gd name="connsiteX1" fmla="*/ 278659 w 474166"/>
                    <a:gd name="connsiteY1" fmla="*/ 0 h 845058"/>
                    <a:gd name="connsiteX2" fmla="*/ 474166 w 474166"/>
                    <a:gd name="connsiteY2" fmla="*/ 349504 h 845058"/>
                    <a:gd name="connsiteX3" fmla="*/ 97684 w 474166"/>
                    <a:gd name="connsiteY3" fmla="*/ 845058 h 845058"/>
                    <a:gd name="connsiteX4" fmla="*/ 83152 w 474166"/>
                    <a:gd name="connsiteY4" fmla="*/ 349504 h 845058"/>
                    <a:gd name="connsiteX0" fmla="*/ 83152 w 474363"/>
                    <a:gd name="connsiteY0" fmla="*/ 349539 h 845093"/>
                    <a:gd name="connsiteX1" fmla="*/ 278659 w 474363"/>
                    <a:gd name="connsiteY1" fmla="*/ 35 h 845093"/>
                    <a:gd name="connsiteX2" fmla="*/ 474166 w 474363"/>
                    <a:gd name="connsiteY2" fmla="*/ 349539 h 845093"/>
                    <a:gd name="connsiteX3" fmla="*/ 97684 w 474363"/>
                    <a:gd name="connsiteY3" fmla="*/ 845093 h 845093"/>
                    <a:gd name="connsiteX4" fmla="*/ 83152 w 474363"/>
                    <a:gd name="connsiteY4" fmla="*/ 349539 h 845093"/>
                    <a:gd name="connsiteX0" fmla="*/ 40691 w 431902"/>
                    <a:gd name="connsiteY0" fmla="*/ 349539 h 845117"/>
                    <a:gd name="connsiteX1" fmla="*/ 236198 w 431902"/>
                    <a:gd name="connsiteY1" fmla="*/ 35 h 845117"/>
                    <a:gd name="connsiteX2" fmla="*/ 431705 w 431902"/>
                    <a:gd name="connsiteY2" fmla="*/ 349539 h 845117"/>
                    <a:gd name="connsiteX3" fmla="*/ 55223 w 431902"/>
                    <a:gd name="connsiteY3" fmla="*/ 845093 h 845117"/>
                    <a:gd name="connsiteX4" fmla="*/ 40691 w 431902"/>
                    <a:gd name="connsiteY4" fmla="*/ 349539 h 845117"/>
                    <a:gd name="connsiteX0" fmla="*/ 93333 w 484544"/>
                    <a:gd name="connsiteY0" fmla="*/ 349539 h 800671"/>
                    <a:gd name="connsiteX1" fmla="*/ 288840 w 484544"/>
                    <a:gd name="connsiteY1" fmla="*/ 35 h 800671"/>
                    <a:gd name="connsiteX2" fmla="*/ 484347 w 484544"/>
                    <a:gd name="connsiteY2" fmla="*/ 349539 h 800671"/>
                    <a:gd name="connsiteX3" fmla="*/ 38015 w 484544"/>
                    <a:gd name="connsiteY3" fmla="*/ 800643 h 800671"/>
                    <a:gd name="connsiteX4" fmla="*/ 93333 w 484544"/>
                    <a:gd name="connsiteY4" fmla="*/ 349539 h 800671"/>
                    <a:gd name="connsiteX0" fmla="*/ 89203 w 480414"/>
                    <a:gd name="connsiteY0" fmla="*/ 349547 h 800679"/>
                    <a:gd name="connsiteX1" fmla="*/ 284710 w 480414"/>
                    <a:gd name="connsiteY1" fmla="*/ 43 h 800679"/>
                    <a:gd name="connsiteX2" fmla="*/ 480217 w 480414"/>
                    <a:gd name="connsiteY2" fmla="*/ 349547 h 800679"/>
                    <a:gd name="connsiteX3" fmla="*/ 33885 w 480414"/>
                    <a:gd name="connsiteY3" fmla="*/ 800651 h 800679"/>
                    <a:gd name="connsiteX4" fmla="*/ 89203 w 480414"/>
                    <a:gd name="connsiteY4" fmla="*/ 349547 h 800679"/>
                    <a:gd name="connsiteX0" fmla="*/ 93617 w 485427"/>
                    <a:gd name="connsiteY0" fmla="*/ 371760 h 822892"/>
                    <a:gd name="connsiteX1" fmla="*/ 298649 w 485427"/>
                    <a:gd name="connsiteY1" fmla="*/ 31 h 822892"/>
                    <a:gd name="connsiteX2" fmla="*/ 484631 w 485427"/>
                    <a:gd name="connsiteY2" fmla="*/ 371760 h 822892"/>
                    <a:gd name="connsiteX3" fmla="*/ 38299 w 485427"/>
                    <a:gd name="connsiteY3" fmla="*/ 822864 h 822892"/>
                    <a:gd name="connsiteX4" fmla="*/ 93617 w 485427"/>
                    <a:gd name="connsiteY4" fmla="*/ 371760 h 822892"/>
                    <a:gd name="connsiteX0" fmla="*/ 93617 w 486830"/>
                    <a:gd name="connsiteY0" fmla="*/ 371760 h 822892"/>
                    <a:gd name="connsiteX1" fmla="*/ 298649 w 486830"/>
                    <a:gd name="connsiteY1" fmla="*/ 31 h 822892"/>
                    <a:gd name="connsiteX2" fmla="*/ 484631 w 486830"/>
                    <a:gd name="connsiteY2" fmla="*/ 371760 h 822892"/>
                    <a:gd name="connsiteX3" fmla="*/ 38299 w 486830"/>
                    <a:gd name="connsiteY3" fmla="*/ 822864 h 822892"/>
                    <a:gd name="connsiteX4" fmla="*/ 93617 w 486830"/>
                    <a:gd name="connsiteY4" fmla="*/ 371760 h 822892"/>
                    <a:gd name="connsiteX0" fmla="*/ 93617 w 486830"/>
                    <a:gd name="connsiteY0" fmla="*/ 371760 h 822907"/>
                    <a:gd name="connsiteX1" fmla="*/ 298649 w 486830"/>
                    <a:gd name="connsiteY1" fmla="*/ 31 h 822907"/>
                    <a:gd name="connsiteX2" fmla="*/ 484631 w 486830"/>
                    <a:gd name="connsiteY2" fmla="*/ 371760 h 822907"/>
                    <a:gd name="connsiteX3" fmla="*/ 38299 w 486830"/>
                    <a:gd name="connsiteY3" fmla="*/ 822864 h 822907"/>
                    <a:gd name="connsiteX4" fmla="*/ 93617 w 486830"/>
                    <a:gd name="connsiteY4" fmla="*/ 371760 h 822907"/>
                    <a:gd name="connsiteX0" fmla="*/ 131769 w 524982"/>
                    <a:gd name="connsiteY0" fmla="*/ 371761 h 851420"/>
                    <a:gd name="connsiteX1" fmla="*/ 336801 w 524982"/>
                    <a:gd name="connsiteY1" fmla="*/ 32 h 851420"/>
                    <a:gd name="connsiteX2" fmla="*/ 522783 w 524982"/>
                    <a:gd name="connsiteY2" fmla="*/ 371761 h 851420"/>
                    <a:gd name="connsiteX3" fmla="*/ 31788 w 524982"/>
                    <a:gd name="connsiteY3" fmla="*/ 851382 h 851420"/>
                    <a:gd name="connsiteX4" fmla="*/ 131769 w 524982"/>
                    <a:gd name="connsiteY4" fmla="*/ 371761 h 85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982" h="851420">
                      <a:moveTo>
                        <a:pt x="131769" y="371761"/>
                      </a:moveTo>
                      <a:cubicBezTo>
                        <a:pt x="182605" y="229869"/>
                        <a:pt x="114525" y="-3143"/>
                        <a:pt x="336801" y="32"/>
                      </a:cubicBezTo>
                      <a:cubicBezTo>
                        <a:pt x="559077" y="3207"/>
                        <a:pt x="522783" y="178735"/>
                        <a:pt x="522783" y="371761"/>
                      </a:cubicBezTo>
                      <a:cubicBezTo>
                        <a:pt x="516433" y="656862"/>
                        <a:pt x="127064" y="854557"/>
                        <a:pt x="31788" y="851382"/>
                      </a:cubicBezTo>
                      <a:cubicBezTo>
                        <a:pt x="-63488" y="848207"/>
                        <a:pt x="80934" y="513653"/>
                        <a:pt x="131769" y="371761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Text" lastClr="000000">
                        <a:lumMod val="75000"/>
                        <a:lumOff val="2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7" name="四角形: 上の 2 つの角を丸める 436">
                  <a:extLst>
                    <a:ext uri="{FF2B5EF4-FFF2-40B4-BE49-F238E27FC236}">
                      <a16:creationId xmlns:a16="http://schemas.microsoft.com/office/drawing/2014/main" id="{9A9E8A4F-ACE2-4757-929C-AF4BC4C98233}"/>
                    </a:ext>
                  </a:extLst>
                </p:cNvPr>
                <p:cNvSpPr/>
                <p:nvPr/>
              </p:nvSpPr>
              <p:spPr>
                <a:xfrm>
                  <a:off x="2049577" y="6270295"/>
                  <a:ext cx="1912824" cy="457495"/>
                </a:xfrm>
                <a:prstGeom prst="round2SameRect">
                  <a:avLst>
                    <a:gd name="adj1" fmla="val 46103"/>
                    <a:gd name="adj2" fmla="val 50000"/>
                  </a:avLst>
                </a:prstGeom>
                <a:gradFill flip="none" rotWithShape="1"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8" name="フリーフォーム: 図形 437">
                  <a:extLst>
                    <a:ext uri="{FF2B5EF4-FFF2-40B4-BE49-F238E27FC236}">
                      <a16:creationId xmlns:a16="http://schemas.microsoft.com/office/drawing/2014/main" id="{5B3D756A-A375-4D87-B014-5EA3EEDB86B6}"/>
                    </a:ext>
                  </a:extLst>
                </p:cNvPr>
                <p:cNvSpPr/>
                <p:nvPr/>
              </p:nvSpPr>
              <p:spPr>
                <a:xfrm>
                  <a:off x="3396442" y="6270295"/>
                  <a:ext cx="535108" cy="150511"/>
                </a:xfrm>
                <a:custGeom>
                  <a:avLst/>
                  <a:gdLst>
                    <a:gd name="connsiteX0" fmla="*/ 0 w 535108"/>
                    <a:gd name="connsiteY0" fmla="*/ 0 h 150511"/>
                    <a:gd name="connsiteX1" fmla="*/ 358674 w 535108"/>
                    <a:gd name="connsiteY1" fmla="*/ 0 h 150511"/>
                    <a:gd name="connsiteX2" fmla="*/ 507816 w 535108"/>
                    <a:gd name="connsiteY2" fmla="*/ 61777 h 150511"/>
                    <a:gd name="connsiteX3" fmla="*/ 535108 w 535108"/>
                    <a:gd name="connsiteY3" fmla="*/ 102256 h 150511"/>
                    <a:gd name="connsiteX4" fmla="*/ 502491 w 535108"/>
                    <a:gd name="connsiteY4" fmla="*/ 119823 h 150511"/>
                    <a:gd name="connsiteX5" fmla="*/ 219868 w 535108"/>
                    <a:gd name="connsiteY5" fmla="*/ 133922 h 150511"/>
                    <a:gd name="connsiteX6" fmla="*/ 27249 w 535108"/>
                    <a:gd name="connsiteY6" fmla="*/ 29932 h 15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5108" h="150511">
                      <a:moveTo>
                        <a:pt x="0" y="0"/>
                      </a:moveTo>
                      <a:lnTo>
                        <a:pt x="358674" y="0"/>
                      </a:lnTo>
                      <a:cubicBezTo>
                        <a:pt x="416918" y="0"/>
                        <a:pt x="469648" y="23608"/>
                        <a:pt x="507816" y="61777"/>
                      </a:cubicBezTo>
                      <a:lnTo>
                        <a:pt x="535108" y="102256"/>
                      </a:lnTo>
                      <a:lnTo>
                        <a:pt x="502491" y="119823"/>
                      </a:lnTo>
                      <a:cubicBezTo>
                        <a:pt x="422034" y="153765"/>
                        <a:pt x="321469" y="161146"/>
                        <a:pt x="219868" y="133922"/>
                      </a:cubicBezTo>
                      <a:cubicBezTo>
                        <a:pt x="143667" y="113504"/>
                        <a:pt x="77704" y="76520"/>
                        <a:pt x="27249" y="2993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9" name="四角形: 上の 2 つの角を丸める 438">
                  <a:extLst>
                    <a:ext uri="{FF2B5EF4-FFF2-40B4-BE49-F238E27FC236}">
                      <a16:creationId xmlns:a16="http://schemas.microsoft.com/office/drawing/2014/main" id="{897FB695-07E7-4CD8-B934-794DC93996C3}"/>
                    </a:ext>
                  </a:extLst>
                </p:cNvPr>
                <p:cNvSpPr/>
                <p:nvPr/>
              </p:nvSpPr>
              <p:spPr>
                <a:xfrm>
                  <a:off x="3296498" y="5986582"/>
                  <a:ext cx="433450" cy="342042"/>
                </a:xfrm>
                <a:prstGeom prst="round2SameRect">
                  <a:avLst>
                    <a:gd name="adj1" fmla="val 50000"/>
                    <a:gd name="adj2" fmla="val 40619"/>
                  </a:avLst>
                </a:pr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0" name="四角形: 上の 2 つの角を丸める 439">
                  <a:extLst>
                    <a:ext uri="{FF2B5EF4-FFF2-40B4-BE49-F238E27FC236}">
                      <a16:creationId xmlns:a16="http://schemas.microsoft.com/office/drawing/2014/main" id="{C23257DD-4FF6-4639-A784-BDA543F75BB0}"/>
                    </a:ext>
                  </a:extLst>
                </p:cNvPr>
                <p:cNvSpPr/>
                <p:nvPr/>
              </p:nvSpPr>
              <p:spPr>
                <a:xfrm>
                  <a:off x="3324796" y="6044713"/>
                  <a:ext cx="361380" cy="258862"/>
                </a:xfrm>
                <a:prstGeom prst="round2SameRect">
                  <a:avLst>
                    <a:gd name="adj1" fmla="val 50000"/>
                    <a:gd name="adj2" fmla="val 40619"/>
                  </a:avLst>
                </a:prstGeom>
                <a:gradFill>
                  <a:gsLst>
                    <a:gs pos="100000">
                      <a:sysClr val="windowText" lastClr="000000">
                        <a:lumMod val="75000"/>
                        <a:lumOff val="2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1" name="フリーフォーム: 図形 440">
                  <a:extLst>
                    <a:ext uri="{FF2B5EF4-FFF2-40B4-BE49-F238E27FC236}">
                      <a16:creationId xmlns:a16="http://schemas.microsoft.com/office/drawing/2014/main" id="{9BEE7C3D-7AB0-4B7E-9109-D8C737D7741A}"/>
                    </a:ext>
                  </a:extLst>
                </p:cNvPr>
                <p:cNvSpPr/>
                <p:nvPr/>
              </p:nvSpPr>
              <p:spPr>
                <a:xfrm>
                  <a:off x="2454875" y="6451069"/>
                  <a:ext cx="579700" cy="271152"/>
                </a:xfrm>
                <a:custGeom>
                  <a:avLst/>
                  <a:gdLst>
                    <a:gd name="connsiteX0" fmla="*/ 578678 w 579700"/>
                    <a:gd name="connsiteY0" fmla="*/ 0 h 271152"/>
                    <a:gd name="connsiteX1" fmla="*/ 399633 w 579700"/>
                    <a:gd name="connsiteY1" fmla="*/ 251913 h 271152"/>
                    <a:gd name="connsiteX2" fmla="*/ 362513 w 579700"/>
                    <a:gd name="connsiteY2" fmla="*/ 271152 h 271152"/>
                    <a:gd name="connsiteX3" fmla="*/ 0 w 579700"/>
                    <a:gd name="connsiteY3" fmla="*/ 271152 h 271152"/>
                    <a:gd name="connsiteX4" fmla="*/ 118862 w 579700"/>
                    <a:gd name="connsiteY4" fmla="*/ 249196 h 271152"/>
                    <a:gd name="connsiteX5" fmla="*/ 578678 w 579700"/>
                    <a:gd name="connsiteY5" fmla="*/ 0 h 271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9700" h="271152">
                      <a:moveTo>
                        <a:pt x="578678" y="0"/>
                      </a:moveTo>
                      <a:cubicBezTo>
                        <a:pt x="589052" y="89020"/>
                        <a:pt x="519871" y="178770"/>
                        <a:pt x="399633" y="251913"/>
                      </a:cubicBezTo>
                      <a:lnTo>
                        <a:pt x="362513" y="271152"/>
                      </a:lnTo>
                      <a:lnTo>
                        <a:pt x="0" y="271152"/>
                      </a:lnTo>
                      <a:lnTo>
                        <a:pt x="118862" y="249196"/>
                      </a:lnTo>
                      <a:cubicBezTo>
                        <a:pt x="326164" y="195882"/>
                        <a:pt x="495935" y="105770"/>
                        <a:pt x="578678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2" name="フリーフォーム: 図形 441">
                  <a:extLst>
                    <a:ext uri="{FF2B5EF4-FFF2-40B4-BE49-F238E27FC236}">
                      <a16:creationId xmlns:a16="http://schemas.microsoft.com/office/drawing/2014/main" id="{376479DD-0F28-466C-A31F-2C93A70B4F38}"/>
                    </a:ext>
                  </a:extLst>
                </p:cNvPr>
                <p:cNvSpPr/>
                <p:nvPr/>
              </p:nvSpPr>
              <p:spPr>
                <a:xfrm>
                  <a:off x="2050691" y="6315115"/>
                  <a:ext cx="950936" cy="324554"/>
                </a:xfrm>
                <a:custGeom>
                  <a:avLst/>
                  <a:gdLst>
                    <a:gd name="connsiteX0" fmla="*/ 950936 w 950936"/>
                    <a:gd name="connsiteY0" fmla="*/ 0 h 324554"/>
                    <a:gd name="connsiteX1" fmla="*/ 244191 w 950936"/>
                    <a:gd name="connsiteY1" fmla="*/ 324554 h 324554"/>
                    <a:gd name="connsiteX2" fmla="*/ 101757 w 950936"/>
                    <a:gd name="connsiteY2" fmla="*/ 317960 h 324554"/>
                    <a:gd name="connsiteX3" fmla="*/ 41398 w 950936"/>
                    <a:gd name="connsiteY3" fmla="*/ 309356 h 324554"/>
                    <a:gd name="connsiteX4" fmla="*/ 16863 w 950936"/>
                    <a:gd name="connsiteY4" fmla="*/ 272966 h 324554"/>
                    <a:gd name="connsiteX5" fmla="*/ 0 w 950936"/>
                    <a:gd name="connsiteY5" fmla="*/ 189439 h 324554"/>
                    <a:gd name="connsiteX6" fmla="*/ 23015 w 950936"/>
                    <a:gd name="connsiteY6" fmla="*/ 194295 h 324554"/>
                    <a:gd name="connsiteX7" fmla="*/ 244191 w 950936"/>
                    <a:gd name="connsiteY7" fmla="*/ 209058 h 324554"/>
                    <a:gd name="connsiteX8" fmla="*/ 950936 w 950936"/>
                    <a:gd name="connsiteY8" fmla="*/ 0 h 32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0936" h="324554">
                      <a:moveTo>
                        <a:pt x="950936" y="0"/>
                      </a:moveTo>
                      <a:cubicBezTo>
                        <a:pt x="950936" y="179246"/>
                        <a:pt x="634515" y="324554"/>
                        <a:pt x="244191" y="324554"/>
                      </a:cubicBezTo>
                      <a:cubicBezTo>
                        <a:pt x="195400" y="324554"/>
                        <a:pt x="147764" y="322283"/>
                        <a:pt x="101757" y="317960"/>
                      </a:cubicBezTo>
                      <a:lnTo>
                        <a:pt x="41398" y="309356"/>
                      </a:lnTo>
                      <a:lnTo>
                        <a:pt x="16863" y="272966"/>
                      </a:lnTo>
                      <a:lnTo>
                        <a:pt x="0" y="189439"/>
                      </a:lnTo>
                      <a:lnTo>
                        <a:pt x="23015" y="194295"/>
                      </a:lnTo>
                      <a:cubicBezTo>
                        <a:pt x="93709" y="203948"/>
                        <a:pt x="168071" y="209058"/>
                        <a:pt x="244191" y="209058"/>
                      </a:cubicBezTo>
                      <a:cubicBezTo>
                        <a:pt x="548669" y="209058"/>
                        <a:pt x="825030" y="127309"/>
                        <a:pt x="950936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DE7DCE8F-23F8-4892-BF5F-04669701ACA5}"/>
                    </a:ext>
                  </a:extLst>
                </p:cNvPr>
                <p:cNvSpPr/>
                <p:nvPr/>
              </p:nvSpPr>
              <p:spPr>
                <a:xfrm>
                  <a:off x="2070707" y="6272782"/>
                  <a:ext cx="916442" cy="177411"/>
                </a:xfrm>
                <a:custGeom>
                  <a:avLst/>
                  <a:gdLst>
                    <a:gd name="connsiteX0" fmla="*/ 811193 w 916442"/>
                    <a:gd name="connsiteY0" fmla="*/ 0 h 177411"/>
                    <a:gd name="connsiteX1" fmla="*/ 916442 w 916442"/>
                    <a:gd name="connsiteY1" fmla="*/ 0 h 177411"/>
                    <a:gd name="connsiteX2" fmla="*/ 909179 w 916442"/>
                    <a:gd name="connsiteY2" fmla="*/ 15975 h 177411"/>
                    <a:gd name="connsiteX3" fmla="*/ 360678 w 916442"/>
                    <a:gd name="connsiteY3" fmla="*/ 177411 h 177411"/>
                    <a:gd name="connsiteX4" fmla="*/ 27850 w 916442"/>
                    <a:gd name="connsiteY4" fmla="*/ 132269 h 177411"/>
                    <a:gd name="connsiteX5" fmla="*/ 0 w 916442"/>
                    <a:gd name="connsiteY5" fmla="*/ 122066 h 177411"/>
                    <a:gd name="connsiteX6" fmla="*/ 40648 w 916442"/>
                    <a:gd name="connsiteY6" fmla="*/ 61777 h 177411"/>
                    <a:gd name="connsiteX7" fmla="*/ 60844 w 916442"/>
                    <a:gd name="connsiteY7" fmla="*/ 48161 h 177411"/>
                    <a:gd name="connsiteX8" fmla="*/ 174385 w 916442"/>
                    <a:gd name="connsiteY8" fmla="*/ 71327 h 177411"/>
                    <a:gd name="connsiteX9" fmla="*/ 360678 w 916442"/>
                    <a:gd name="connsiteY9" fmla="*/ 83350 h 177411"/>
                    <a:gd name="connsiteX10" fmla="*/ 714722 w 916442"/>
                    <a:gd name="connsiteY10" fmla="*/ 37100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6442" h="177411">
                      <a:moveTo>
                        <a:pt x="811193" y="0"/>
                      </a:moveTo>
                      <a:lnTo>
                        <a:pt x="916442" y="0"/>
                      </a:lnTo>
                      <a:lnTo>
                        <a:pt x="909179" y="15975"/>
                      </a:lnTo>
                      <a:cubicBezTo>
                        <a:pt x="818810" y="110844"/>
                        <a:pt x="607251" y="177411"/>
                        <a:pt x="360678" y="177411"/>
                      </a:cubicBezTo>
                      <a:cubicBezTo>
                        <a:pt x="237391" y="177411"/>
                        <a:pt x="122858" y="160769"/>
                        <a:pt x="27850" y="132269"/>
                      </a:cubicBezTo>
                      <a:lnTo>
                        <a:pt x="0" y="122066"/>
                      </a:lnTo>
                      <a:lnTo>
                        <a:pt x="40648" y="61777"/>
                      </a:lnTo>
                      <a:lnTo>
                        <a:pt x="60844" y="48161"/>
                      </a:lnTo>
                      <a:lnTo>
                        <a:pt x="174385" y="71327"/>
                      </a:lnTo>
                      <a:cubicBezTo>
                        <a:pt x="233929" y="79189"/>
                        <a:pt x="296563" y="83350"/>
                        <a:pt x="360678" y="83350"/>
                      </a:cubicBezTo>
                      <a:cubicBezTo>
                        <a:pt x="488907" y="83350"/>
                        <a:pt x="611215" y="66705"/>
                        <a:pt x="714722" y="371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4414BC94-71E1-420E-AB2F-51588F23AC9D}"/>
                    </a:ext>
                  </a:extLst>
                </p:cNvPr>
                <p:cNvSpPr/>
                <p:nvPr/>
              </p:nvSpPr>
              <p:spPr>
                <a:xfrm>
                  <a:off x="2905224" y="6270294"/>
                  <a:ext cx="280829" cy="457496"/>
                </a:xfrm>
                <a:custGeom>
                  <a:avLst/>
                  <a:gdLst>
                    <a:gd name="connsiteX0" fmla="*/ 22232 w 280829"/>
                    <a:gd name="connsiteY0" fmla="*/ 0 h 457496"/>
                    <a:gd name="connsiteX1" fmla="*/ 124015 w 280829"/>
                    <a:gd name="connsiteY1" fmla="*/ 0 h 457496"/>
                    <a:gd name="connsiteX2" fmla="*/ 121119 w 280829"/>
                    <a:gd name="connsiteY2" fmla="*/ 15309 h 457496"/>
                    <a:gd name="connsiteX3" fmla="*/ 138623 w 280829"/>
                    <a:gd name="connsiteY3" fmla="*/ 210305 h 457496"/>
                    <a:gd name="connsiteX4" fmla="*/ 220962 w 280829"/>
                    <a:gd name="connsiteY4" fmla="*/ 387930 h 457496"/>
                    <a:gd name="connsiteX5" fmla="*/ 280829 w 280829"/>
                    <a:gd name="connsiteY5" fmla="*/ 457496 h 457496"/>
                    <a:gd name="connsiteX6" fmla="*/ 148690 w 280829"/>
                    <a:gd name="connsiteY6" fmla="*/ 457496 h 457496"/>
                    <a:gd name="connsiteX7" fmla="*/ 107683 w 280829"/>
                    <a:gd name="connsiteY7" fmla="*/ 418316 h 457496"/>
                    <a:gd name="connsiteX8" fmla="*/ 15801 w 280829"/>
                    <a:gd name="connsiteY8" fmla="*/ 243215 h 457496"/>
                    <a:gd name="connsiteX9" fmla="*/ 344 w 280829"/>
                    <a:gd name="connsiteY9" fmla="*/ 108314 h 4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0829" h="457496">
                      <a:moveTo>
                        <a:pt x="22232" y="0"/>
                      </a:moveTo>
                      <a:lnTo>
                        <a:pt x="124015" y="0"/>
                      </a:lnTo>
                      <a:lnTo>
                        <a:pt x="121119" y="15309"/>
                      </a:lnTo>
                      <a:cubicBezTo>
                        <a:pt x="115376" y="78042"/>
                        <a:pt x="121055" y="144741"/>
                        <a:pt x="138623" y="210305"/>
                      </a:cubicBezTo>
                      <a:cubicBezTo>
                        <a:pt x="156191" y="275870"/>
                        <a:pt x="184623" y="336473"/>
                        <a:pt x="220962" y="387930"/>
                      </a:cubicBezTo>
                      <a:lnTo>
                        <a:pt x="280829" y="457496"/>
                      </a:lnTo>
                      <a:lnTo>
                        <a:pt x="148690" y="457496"/>
                      </a:lnTo>
                      <a:lnTo>
                        <a:pt x="107683" y="418316"/>
                      </a:lnTo>
                      <a:cubicBezTo>
                        <a:pt x="66944" y="372220"/>
                        <a:pt x="34296" y="312240"/>
                        <a:pt x="15801" y="243215"/>
                      </a:cubicBezTo>
                      <a:cubicBezTo>
                        <a:pt x="3471" y="197199"/>
                        <a:pt x="-1402" y="151518"/>
                        <a:pt x="344" y="1083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222E9E2B-2DEF-425C-95C6-E98B7E48E504}"/>
                    </a:ext>
                  </a:extLst>
                </p:cNvPr>
                <p:cNvSpPr/>
                <p:nvPr/>
              </p:nvSpPr>
              <p:spPr>
                <a:xfrm>
                  <a:off x="3006824" y="6270294"/>
                  <a:ext cx="280829" cy="457496"/>
                </a:xfrm>
                <a:custGeom>
                  <a:avLst/>
                  <a:gdLst>
                    <a:gd name="connsiteX0" fmla="*/ 22232 w 280829"/>
                    <a:gd name="connsiteY0" fmla="*/ 0 h 457496"/>
                    <a:gd name="connsiteX1" fmla="*/ 124015 w 280829"/>
                    <a:gd name="connsiteY1" fmla="*/ 0 h 457496"/>
                    <a:gd name="connsiteX2" fmla="*/ 121119 w 280829"/>
                    <a:gd name="connsiteY2" fmla="*/ 15309 h 457496"/>
                    <a:gd name="connsiteX3" fmla="*/ 138623 w 280829"/>
                    <a:gd name="connsiteY3" fmla="*/ 210305 h 457496"/>
                    <a:gd name="connsiteX4" fmla="*/ 220962 w 280829"/>
                    <a:gd name="connsiteY4" fmla="*/ 387930 h 457496"/>
                    <a:gd name="connsiteX5" fmla="*/ 280829 w 280829"/>
                    <a:gd name="connsiteY5" fmla="*/ 457496 h 457496"/>
                    <a:gd name="connsiteX6" fmla="*/ 148690 w 280829"/>
                    <a:gd name="connsiteY6" fmla="*/ 457496 h 457496"/>
                    <a:gd name="connsiteX7" fmla="*/ 107683 w 280829"/>
                    <a:gd name="connsiteY7" fmla="*/ 418316 h 457496"/>
                    <a:gd name="connsiteX8" fmla="*/ 15801 w 280829"/>
                    <a:gd name="connsiteY8" fmla="*/ 243215 h 457496"/>
                    <a:gd name="connsiteX9" fmla="*/ 344 w 280829"/>
                    <a:gd name="connsiteY9" fmla="*/ 108314 h 4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0829" h="457496">
                      <a:moveTo>
                        <a:pt x="22232" y="0"/>
                      </a:moveTo>
                      <a:lnTo>
                        <a:pt x="124015" y="0"/>
                      </a:lnTo>
                      <a:lnTo>
                        <a:pt x="121119" y="15309"/>
                      </a:lnTo>
                      <a:cubicBezTo>
                        <a:pt x="115376" y="78042"/>
                        <a:pt x="121055" y="144741"/>
                        <a:pt x="138623" y="210305"/>
                      </a:cubicBezTo>
                      <a:cubicBezTo>
                        <a:pt x="156191" y="275870"/>
                        <a:pt x="184623" y="336473"/>
                        <a:pt x="220962" y="387930"/>
                      </a:cubicBezTo>
                      <a:lnTo>
                        <a:pt x="280829" y="457496"/>
                      </a:lnTo>
                      <a:lnTo>
                        <a:pt x="148690" y="457496"/>
                      </a:lnTo>
                      <a:lnTo>
                        <a:pt x="107683" y="418316"/>
                      </a:lnTo>
                      <a:cubicBezTo>
                        <a:pt x="66944" y="372220"/>
                        <a:pt x="34296" y="312240"/>
                        <a:pt x="15801" y="243215"/>
                      </a:cubicBezTo>
                      <a:cubicBezTo>
                        <a:pt x="3471" y="197199"/>
                        <a:pt x="-1402" y="151518"/>
                        <a:pt x="344" y="1083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6" name="フリーフォーム: 図形 445">
                  <a:extLst>
                    <a:ext uri="{FF2B5EF4-FFF2-40B4-BE49-F238E27FC236}">
                      <a16:creationId xmlns:a16="http://schemas.microsoft.com/office/drawing/2014/main" id="{39039B65-A116-4589-ACFE-D7F33D7C661B}"/>
                    </a:ext>
                  </a:extLst>
                </p:cNvPr>
                <p:cNvSpPr/>
                <p:nvPr/>
              </p:nvSpPr>
              <p:spPr>
                <a:xfrm>
                  <a:off x="3177858" y="6270294"/>
                  <a:ext cx="543968" cy="457496"/>
                </a:xfrm>
                <a:custGeom>
                  <a:avLst/>
                  <a:gdLst>
                    <a:gd name="connsiteX0" fmla="*/ 0 w 543968"/>
                    <a:gd name="connsiteY0" fmla="*/ 0 h 457496"/>
                    <a:gd name="connsiteX1" fmla="*/ 153784 w 543968"/>
                    <a:gd name="connsiteY1" fmla="*/ 0 h 457496"/>
                    <a:gd name="connsiteX2" fmla="*/ 194862 w 543968"/>
                    <a:gd name="connsiteY2" fmla="*/ 77046 h 457496"/>
                    <a:gd name="connsiteX3" fmla="*/ 294566 w 543968"/>
                    <a:gd name="connsiteY3" fmla="*/ 217902 h 457496"/>
                    <a:gd name="connsiteX4" fmla="*/ 535190 w 543968"/>
                    <a:gd name="connsiteY4" fmla="*/ 451922 h 457496"/>
                    <a:gd name="connsiteX5" fmla="*/ 543968 w 543968"/>
                    <a:gd name="connsiteY5" fmla="*/ 457496 h 457496"/>
                    <a:gd name="connsiteX6" fmla="*/ 312149 w 543968"/>
                    <a:gd name="connsiteY6" fmla="*/ 457496 h 457496"/>
                    <a:gd name="connsiteX7" fmla="*/ 253703 w 543968"/>
                    <a:gd name="connsiteY7" fmla="*/ 404820 h 457496"/>
                    <a:gd name="connsiteX8" fmla="*/ 173552 w 543968"/>
                    <a:gd name="connsiteY8" fmla="*/ 315151 h 457496"/>
                    <a:gd name="connsiteX9" fmla="*/ 6167 w 543968"/>
                    <a:gd name="connsiteY9" fmla="*/ 22204 h 4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3968" h="457496">
                      <a:moveTo>
                        <a:pt x="0" y="0"/>
                      </a:moveTo>
                      <a:lnTo>
                        <a:pt x="153784" y="0"/>
                      </a:lnTo>
                      <a:lnTo>
                        <a:pt x="194862" y="77046"/>
                      </a:lnTo>
                      <a:cubicBezTo>
                        <a:pt x="224466" y="124931"/>
                        <a:pt x="257847" y="172209"/>
                        <a:pt x="294566" y="217902"/>
                      </a:cubicBezTo>
                      <a:cubicBezTo>
                        <a:pt x="368004" y="309288"/>
                        <a:pt x="450507" y="389000"/>
                        <a:pt x="535190" y="451922"/>
                      </a:cubicBezTo>
                      <a:lnTo>
                        <a:pt x="543968" y="457496"/>
                      </a:lnTo>
                      <a:lnTo>
                        <a:pt x="312149" y="457496"/>
                      </a:lnTo>
                      <a:lnTo>
                        <a:pt x="253703" y="404820"/>
                      </a:lnTo>
                      <a:cubicBezTo>
                        <a:pt x="226178" y="377171"/>
                        <a:pt x="199324" y="347220"/>
                        <a:pt x="173552" y="315151"/>
                      </a:cubicBezTo>
                      <a:cubicBezTo>
                        <a:pt x="96238" y="218941"/>
                        <a:pt x="39651" y="117317"/>
                        <a:pt x="6167" y="2220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7" name="フリーフォーム: 図形 446">
                  <a:extLst>
                    <a:ext uri="{FF2B5EF4-FFF2-40B4-BE49-F238E27FC236}">
                      <a16:creationId xmlns:a16="http://schemas.microsoft.com/office/drawing/2014/main" id="{EE08F58E-43CB-4D7B-9F90-368886ADE9E4}"/>
                    </a:ext>
                  </a:extLst>
                </p:cNvPr>
                <p:cNvSpPr/>
                <p:nvPr/>
              </p:nvSpPr>
              <p:spPr>
                <a:xfrm>
                  <a:off x="2243242" y="5404570"/>
                  <a:ext cx="404130" cy="647796"/>
                </a:xfrm>
                <a:custGeom>
                  <a:avLst/>
                  <a:gdLst>
                    <a:gd name="connsiteX0" fmla="*/ 306388 w 647701"/>
                    <a:gd name="connsiteY0" fmla="*/ 0 h 1038226"/>
                    <a:gd name="connsiteX1" fmla="*/ 358776 w 647701"/>
                    <a:gd name="connsiteY1" fmla="*/ 52388 h 1038226"/>
                    <a:gd name="connsiteX2" fmla="*/ 358775 w 647701"/>
                    <a:gd name="connsiteY2" fmla="*/ 530226 h 1038226"/>
                    <a:gd name="connsiteX3" fmla="*/ 387350 w 647701"/>
                    <a:gd name="connsiteY3" fmla="*/ 530226 h 1038226"/>
                    <a:gd name="connsiteX4" fmla="*/ 387350 w 647701"/>
                    <a:gd name="connsiteY4" fmla="*/ 100013 h 1038226"/>
                    <a:gd name="connsiteX5" fmla="*/ 439738 w 647701"/>
                    <a:gd name="connsiteY5" fmla="*/ 47625 h 1038226"/>
                    <a:gd name="connsiteX6" fmla="*/ 492126 w 647701"/>
                    <a:gd name="connsiteY6" fmla="*/ 100013 h 1038226"/>
                    <a:gd name="connsiteX7" fmla="*/ 492125 w 647701"/>
                    <a:gd name="connsiteY7" fmla="*/ 530226 h 1038226"/>
                    <a:gd name="connsiteX8" fmla="*/ 520701 w 647701"/>
                    <a:gd name="connsiteY8" fmla="*/ 530226 h 1038226"/>
                    <a:gd name="connsiteX9" fmla="*/ 520701 w 647701"/>
                    <a:gd name="connsiteY9" fmla="*/ 368301 h 1038226"/>
                    <a:gd name="connsiteX10" fmla="*/ 584201 w 647701"/>
                    <a:gd name="connsiteY10" fmla="*/ 304801 h 1038226"/>
                    <a:gd name="connsiteX11" fmla="*/ 647701 w 647701"/>
                    <a:gd name="connsiteY11" fmla="*/ 368301 h 1038226"/>
                    <a:gd name="connsiteX12" fmla="*/ 647701 w 647701"/>
                    <a:gd name="connsiteY12" fmla="*/ 627831 h 1038226"/>
                    <a:gd name="connsiteX13" fmla="*/ 647700 w 647701"/>
                    <a:gd name="connsiteY13" fmla="*/ 627836 h 1038226"/>
                    <a:gd name="connsiteX14" fmla="*/ 647700 w 647701"/>
                    <a:gd name="connsiteY14" fmla="*/ 784226 h 1038226"/>
                    <a:gd name="connsiteX15" fmla="*/ 393700 w 647701"/>
                    <a:gd name="connsiteY15" fmla="*/ 1038226 h 1038226"/>
                    <a:gd name="connsiteX16" fmla="*/ 254000 w 647701"/>
                    <a:gd name="connsiteY16" fmla="*/ 1038226 h 1038226"/>
                    <a:gd name="connsiteX17" fmla="*/ 0 w 647701"/>
                    <a:gd name="connsiteY17" fmla="*/ 784226 h 1038226"/>
                    <a:gd name="connsiteX18" fmla="*/ 0 w 647701"/>
                    <a:gd name="connsiteY18" fmla="*/ 645485 h 1038226"/>
                    <a:gd name="connsiteX19" fmla="*/ 0 w 647701"/>
                    <a:gd name="connsiteY19" fmla="*/ 530226 h 1038226"/>
                    <a:gd name="connsiteX20" fmla="*/ 0 w 647701"/>
                    <a:gd name="connsiteY20" fmla="*/ 230189 h 1038226"/>
                    <a:gd name="connsiteX21" fmla="*/ 52388 w 647701"/>
                    <a:gd name="connsiteY21" fmla="*/ 177801 h 1038226"/>
                    <a:gd name="connsiteX22" fmla="*/ 104776 w 647701"/>
                    <a:gd name="connsiteY22" fmla="*/ 230189 h 1038226"/>
                    <a:gd name="connsiteX23" fmla="*/ 104775 w 647701"/>
                    <a:gd name="connsiteY23" fmla="*/ 530226 h 1038226"/>
                    <a:gd name="connsiteX24" fmla="*/ 127000 w 647701"/>
                    <a:gd name="connsiteY24" fmla="*/ 530226 h 1038226"/>
                    <a:gd name="connsiteX25" fmla="*/ 127000 w 647701"/>
                    <a:gd name="connsiteY25" fmla="*/ 80963 h 1038226"/>
                    <a:gd name="connsiteX26" fmla="*/ 179388 w 647701"/>
                    <a:gd name="connsiteY26" fmla="*/ 28575 h 1038226"/>
                    <a:gd name="connsiteX27" fmla="*/ 231776 w 647701"/>
                    <a:gd name="connsiteY27" fmla="*/ 80963 h 1038226"/>
                    <a:gd name="connsiteX28" fmla="*/ 231775 w 647701"/>
                    <a:gd name="connsiteY28" fmla="*/ 530226 h 1038226"/>
                    <a:gd name="connsiteX29" fmla="*/ 254000 w 647701"/>
                    <a:gd name="connsiteY29" fmla="*/ 530226 h 1038226"/>
                    <a:gd name="connsiteX30" fmla="*/ 254000 w 647701"/>
                    <a:gd name="connsiteY30" fmla="*/ 52388 h 1038226"/>
                    <a:gd name="connsiteX31" fmla="*/ 306388 w 647701"/>
                    <a:gd name="connsiteY31" fmla="*/ 0 h 1038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647701" h="1038226">
                      <a:moveTo>
                        <a:pt x="306388" y="0"/>
                      </a:moveTo>
                      <a:cubicBezTo>
                        <a:pt x="335321" y="0"/>
                        <a:pt x="358776" y="23455"/>
                        <a:pt x="358776" y="52388"/>
                      </a:cubicBezTo>
                      <a:lnTo>
                        <a:pt x="358775" y="530226"/>
                      </a:lnTo>
                      <a:lnTo>
                        <a:pt x="387350" y="530226"/>
                      </a:lnTo>
                      <a:lnTo>
                        <a:pt x="387350" y="100013"/>
                      </a:lnTo>
                      <a:cubicBezTo>
                        <a:pt x="387350" y="71080"/>
                        <a:pt x="410805" y="47625"/>
                        <a:pt x="439738" y="47625"/>
                      </a:cubicBezTo>
                      <a:cubicBezTo>
                        <a:pt x="468671" y="47625"/>
                        <a:pt x="492126" y="71080"/>
                        <a:pt x="492126" y="100013"/>
                      </a:cubicBezTo>
                      <a:lnTo>
                        <a:pt x="492125" y="530226"/>
                      </a:lnTo>
                      <a:lnTo>
                        <a:pt x="520701" y="530226"/>
                      </a:lnTo>
                      <a:lnTo>
                        <a:pt x="520701" y="368301"/>
                      </a:lnTo>
                      <a:cubicBezTo>
                        <a:pt x="520701" y="333231"/>
                        <a:pt x="549131" y="304801"/>
                        <a:pt x="584201" y="304801"/>
                      </a:cubicBezTo>
                      <a:cubicBezTo>
                        <a:pt x="619271" y="304801"/>
                        <a:pt x="647701" y="333231"/>
                        <a:pt x="647701" y="368301"/>
                      </a:cubicBezTo>
                      <a:lnTo>
                        <a:pt x="647701" y="627831"/>
                      </a:lnTo>
                      <a:lnTo>
                        <a:pt x="647700" y="627836"/>
                      </a:lnTo>
                      <a:lnTo>
                        <a:pt x="647700" y="784226"/>
                      </a:lnTo>
                      <a:cubicBezTo>
                        <a:pt x="647700" y="924506"/>
                        <a:pt x="533980" y="1038226"/>
                        <a:pt x="393700" y="1038226"/>
                      </a:cubicBezTo>
                      <a:lnTo>
                        <a:pt x="254000" y="1038226"/>
                      </a:lnTo>
                      <a:cubicBezTo>
                        <a:pt x="113720" y="1038226"/>
                        <a:pt x="0" y="924506"/>
                        <a:pt x="0" y="784226"/>
                      </a:cubicBezTo>
                      <a:lnTo>
                        <a:pt x="0" y="645485"/>
                      </a:lnTo>
                      <a:lnTo>
                        <a:pt x="0" y="530226"/>
                      </a:lnTo>
                      <a:lnTo>
                        <a:pt x="0" y="230189"/>
                      </a:lnTo>
                      <a:cubicBezTo>
                        <a:pt x="0" y="201256"/>
                        <a:pt x="23455" y="177801"/>
                        <a:pt x="52388" y="177801"/>
                      </a:cubicBezTo>
                      <a:cubicBezTo>
                        <a:pt x="81321" y="177801"/>
                        <a:pt x="104776" y="201256"/>
                        <a:pt x="104776" y="230189"/>
                      </a:cubicBezTo>
                      <a:lnTo>
                        <a:pt x="104775" y="530226"/>
                      </a:lnTo>
                      <a:lnTo>
                        <a:pt x="127000" y="530226"/>
                      </a:lnTo>
                      <a:lnTo>
                        <a:pt x="127000" y="80963"/>
                      </a:lnTo>
                      <a:cubicBezTo>
                        <a:pt x="127000" y="52030"/>
                        <a:pt x="150455" y="28575"/>
                        <a:pt x="179388" y="28575"/>
                      </a:cubicBezTo>
                      <a:cubicBezTo>
                        <a:pt x="208321" y="28575"/>
                        <a:pt x="231776" y="52030"/>
                        <a:pt x="231776" y="80963"/>
                      </a:cubicBezTo>
                      <a:lnTo>
                        <a:pt x="231775" y="530226"/>
                      </a:lnTo>
                      <a:lnTo>
                        <a:pt x="254000" y="530226"/>
                      </a:lnTo>
                      <a:lnTo>
                        <a:pt x="254000" y="52388"/>
                      </a:lnTo>
                      <a:cubicBezTo>
                        <a:pt x="254000" y="23455"/>
                        <a:pt x="277455" y="0"/>
                        <a:pt x="306388" y="0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FE59D4FC-18BF-4C14-B50E-0F648CE9D72E}"/>
                    </a:ext>
                  </a:extLst>
                </p:cNvPr>
                <p:cNvSpPr/>
                <p:nvPr/>
              </p:nvSpPr>
              <p:spPr>
                <a:xfrm>
                  <a:off x="3303551" y="5936062"/>
                  <a:ext cx="404129" cy="342042"/>
                </a:xfrm>
                <a:custGeom>
                  <a:avLst/>
                  <a:gdLst>
                    <a:gd name="connsiteX0" fmla="*/ 460374 w 647699"/>
                    <a:gd name="connsiteY0" fmla="*/ 0 h 553743"/>
                    <a:gd name="connsiteX1" fmla="*/ 511174 w 647699"/>
                    <a:gd name="connsiteY1" fmla="*/ 50800 h 553743"/>
                    <a:gd name="connsiteX2" fmla="*/ 511174 w 647699"/>
                    <a:gd name="connsiteY2" fmla="*/ 356893 h 553743"/>
                    <a:gd name="connsiteX3" fmla="*/ 527049 w 647699"/>
                    <a:gd name="connsiteY3" fmla="*/ 356893 h 553743"/>
                    <a:gd name="connsiteX4" fmla="*/ 527049 w 647699"/>
                    <a:gd name="connsiteY4" fmla="*/ 225425 h 553743"/>
                    <a:gd name="connsiteX5" fmla="*/ 587374 w 647699"/>
                    <a:gd name="connsiteY5" fmla="*/ 165100 h 553743"/>
                    <a:gd name="connsiteX6" fmla="*/ 647699 w 647699"/>
                    <a:gd name="connsiteY6" fmla="*/ 225425 h 553743"/>
                    <a:gd name="connsiteX7" fmla="*/ 647699 w 647699"/>
                    <a:gd name="connsiteY7" fmla="*/ 377808 h 553743"/>
                    <a:gd name="connsiteX8" fmla="*/ 647699 w 647699"/>
                    <a:gd name="connsiteY8" fmla="*/ 399230 h 553743"/>
                    <a:gd name="connsiteX9" fmla="*/ 647699 w 647699"/>
                    <a:gd name="connsiteY9" fmla="*/ 455318 h 553743"/>
                    <a:gd name="connsiteX10" fmla="*/ 549274 w 647699"/>
                    <a:gd name="connsiteY10" fmla="*/ 553743 h 553743"/>
                    <a:gd name="connsiteX11" fmla="*/ 130174 w 647699"/>
                    <a:gd name="connsiteY11" fmla="*/ 553743 h 553743"/>
                    <a:gd name="connsiteX12" fmla="*/ 39484 w 647699"/>
                    <a:gd name="connsiteY12" fmla="*/ 493630 h 553743"/>
                    <a:gd name="connsiteX13" fmla="*/ 36363 w 647699"/>
                    <a:gd name="connsiteY13" fmla="*/ 478171 h 553743"/>
                    <a:gd name="connsiteX14" fmla="*/ 21853 w 647699"/>
                    <a:gd name="connsiteY14" fmla="*/ 468389 h 553743"/>
                    <a:gd name="connsiteX15" fmla="*/ 0 w 647699"/>
                    <a:gd name="connsiteY15" fmla="*/ 415630 h 553743"/>
                    <a:gd name="connsiteX16" fmla="*/ 0 w 647699"/>
                    <a:gd name="connsiteY16" fmla="*/ 386939 h 553743"/>
                    <a:gd name="connsiteX17" fmla="*/ 74612 w 647699"/>
                    <a:gd name="connsiteY17" fmla="*/ 312327 h 553743"/>
                    <a:gd name="connsiteX18" fmla="*/ 127371 w 647699"/>
                    <a:gd name="connsiteY18" fmla="*/ 334181 h 553743"/>
                    <a:gd name="connsiteX19" fmla="*/ 142684 w 647699"/>
                    <a:gd name="connsiteY19" fmla="*/ 356893 h 553743"/>
                    <a:gd name="connsiteX20" fmla="*/ 161924 w 647699"/>
                    <a:gd name="connsiteY20" fmla="*/ 356893 h 553743"/>
                    <a:gd name="connsiteX21" fmla="*/ 161924 w 647699"/>
                    <a:gd name="connsiteY21" fmla="*/ 219075 h 553743"/>
                    <a:gd name="connsiteX22" fmla="*/ 215899 w 647699"/>
                    <a:gd name="connsiteY22" fmla="*/ 165100 h 553743"/>
                    <a:gd name="connsiteX23" fmla="*/ 269874 w 647699"/>
                    <a:gd name="connsiteY23" fmla="*/ 219075 h 553743"/>
                    <a:gd name="connsiteX24" fmla="*/ 269874 w 647699"/>
                    <a:gd name="connsiteY24" fmla="*/ 356893 h 553743"/>
                    <a:gd name="connsiteX25" fmla="*/ 288924 w 647699"/>
                    <a:gd name="connsiteY25" fmla="*/ 356893 h 553743"/>
                    <a:gd name="connsiteX26" fmla="*/ 288924 w 647699"/>
                    <a:gd name="connsiteY26" fmla="*/ 96542 h 553743"/>
                    <a:gd name="connsiteX27" fmla="*/ 339724 w 647699"/>
                    <a:gd name="connsiteY27" fmla="*/ 45742 h 553743"/>
                    <a:gd name="connsiteX28" fmla="*/ 390524 w 647699"/>
                    <a:gd name="connsiteY28" fmla="*/ 96542 h 553743"/>
                    <a:gd name="connsiteX29" fmla="*/ 390524 w 647699"/>
                    <a:gd name="connsiteY29" fmla="*/ 356893 h 553743"/>
                    <a:gd name="connsiteX30" fmla="*/ 409574 w 647699"/>
                    <a:gd name="connsiteY30" fmla="*/ 356893 h 553743"/>
                    <a:gd name="connsiteX31" fmla="*/ 409574 w 647699"/>
                    <a:gd name="connsiteY31" fmla="*/ 50800 h 553743"/>
                    <a:gd name="connsiteX32" fmla="*/ 460374 w 647699"/>
                    <a:gd name="connsiteY32" fmla="*/ 0 h 55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47699" h="553743">
                      <a:moveTo>
                        <a:pt x="460374" y="0"/>
                      </a:moveTo>
                      <a:cubicBezTo>
                        <a:pt x="488430" y="0"/>
                        <a:pt x="511174" y="22744"/>
                        <a:pt x="511174" y="50800"/>
                      </a:cubicBezTo>
                      <a:lnTo>
                        <a:pt x="511174" y="356893"/>
                      </a:lnTo>
                      <a:lnTo>
                        <a:pt x="527049" y="356893"/>
                      </a:lnTo>
                      <a:lnTo>
                        <a:pt x="527049" y="225425"/>
                      </a:lnTo>
                      <a:cubicBezTo>
                        <a:pt x="527049" y="192108"/>
                        <a:pt x="554057" y="165100"/>
                        <a:pt x="587374" y="165100"/>
                      </a:cubicBezTo>
                      <a:cubicBezTo>
                        <a:pt x="620691" y="165100"/>
                        <a:pt x="647699" y="192108"/>
                        <a:pt x="647699" y="225425"/>
                      </a:cubicBezTo>
                      <a:lnTo>
                        <a:pt x="647699" y="377808"/>
                      </a:lnTo>
                      <a:lnTo>
                        <a:pt x="647699" y="399230"/>
                      </a:lnTo>
                      <a:lnTo>
                        <a:pt x="647699" y="455318"/>
                      </a:lnTo>
                      <a:cubicBezTo>
                        <a:pt x="647699" y="509677"/>
                        <a:pt x="603633" y="553743"/>
                        <a:pt x="549274" y="553743"/>
                      </a:cubicBezTo>
                      <a:lnTo>
                        <a:pt x="130174" y="553743"/>
                      </a:lnTo>
                      <a:cubicBezTo>
                        <a:pt x="89405" y="553743"/>
                        <a:pt x="54425" y="528956"/>
                        <a:pt x="39484" y="493630"/>
                      </a:cubicBezTo>
                      <a:lnTo>
                        <a:pt x="36363" y="478171"/>
                      </a:lnTo>
                      <a:lnTo>
                        <a:pt x="21853" y="468389"/>
                      </a:lnTo>
                      <a:cubicBezTo>
                        <a:pt x="8351" y="454887"/>
                        <a:pt x="0" y="436234"/>
                        <a:pt x="0" y="415630"/>
                      </a:cubicBezTo>
                      <a:lnTo>
                        <a:pt x="0" y="386939"/>
                      </a:lnTo>
                      <a:cubicBezTo>
                        <a:pt x="0" y="345732"/>
                        <a:pt x="33405" y="312327"/>
                        <a:pt x="74612" y="312327"/>
                      </a:cubicBezTo>
                      <a:cubicBezTo>
                        <a:pt x="95216" y="312327"/>
                        <a:pt x="113869" y="320678"/>
                        <a:pt x="127371" y="334181"/>
                      </a:cubicBezTo>
                      <a:lnTo>
                        <a:pt x="142684" y="356893"/>
                      </a:lnTo>
                      <a:lnTo>
                        <a:pt x="161924" y="356893"/>
                      </a:lnTo>
                      <a:lnTo>
                        <a:pt x="161924" y="219075"/>
                      </a:lnTo>
                      <a:cubicBezTo>
                        <a:pt x="161924" y="189265"/>
                        <a:pt x="186089" y="165100"/>
                        <a:pt x="215899" y="165100"/>
                      </a:cubicBezTo>
                      <a:cubicBezTo>
                        <a:pt x="245709" y="165100"/>
                        <a:pt x="269874" y="189265"/>
                        <a:pt x="269874" y="219075"/>
                      </a:cubicBezTo>
                      <a:lnTo>
                        <a:pt x="269874" y="356893"/>
                      </a:lnTo>
                      <a:lnTo>
                        <a:pt x="288924" y="356893"/>
                      </a:lnTo>
                      <a:lnTo>
                        <a:pt x="288924" y="96542"/>
                      </a:lnTo>
                      <a:cubicBezTo>
                        <a:pt x="288924" y="68486"/>
                        <a:pt x="311668" y="45742"/>
                        <a:pt x="339724" y="45742"/>
                      </a:cubicBezTo>
                      <a:cubicBezTo>
                        <a:pt x="367780" y="45742"/>
                        <a:pt x="390524" y="68486"/>
                        <a:pt x="390524" y="96542"/>
                      </a:cubicBezTo>
                      <a:lnTo>
                        <a:pt x="390524" y="356893"/>
                      </a:lnTo>
                      <a:lnTo>
                        <a:pt x="409574" y="356893"/>
                      </a:lnTo>
                      <a:lnTo>
                        <a:pt x="409574" y="50800"/>
                      </a:lnTo>
                      <a:cubicBezTo>
                        <a:pt x="409574" y="22744"/>
                        <a:pt x="432318" y="0"/>
                        <a:pt x="460374" y="0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9" name="月 448">
                  <a:extLst>
                    <a:ext uri="{FF2B5EF4-FFF2-40B4-BE49-F238E27FC236}">
                      <a16:creationId xmlns:a16="http://schemas.microsoft.com/office/drawing/2014/main" id="{61B2B867-2730-4B1A-9515-0B87E578FB97}"/>
                    </a:ext>
                  </a:extLst>
                </p:cNvPr>
                <p:cNvSpPr/>
                <p:nvPr/>
              </p:nvSpPr>
              <p:spPr>
                <a:xfrm rot="3133026">
                  <a:off x="2451239" y="5731530"/>
                  <a:ext cx="63212" cy="222678"/>
                </a:xfrm>
                <a:prstGeom prst="moon">
                  <a:avLst/>
                </a:prstGeom>
                <a:solidFill>
                  <a:sysClr val="windowText" lastClr="000000">
                    <a:alpha val="5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056B7D6F-44EF-4447-B3D8-2CF505925A42}"/>
              </a:ext>
            </a:extLst>
          </p:cNvPr>
          <p:cNvGrpSpPr/>
          <p:nvPr/>
        </p:nvGrpSpPr>
        <p:grpSpPr>
          <a:xfrm>
            <a:off x="5385836" y="1421890"/>
            <a:ext cx="1482502" cy="3598546"/>
            <a:chOff x="5385836" y="1421890"/>
            <a:chExt cx="1482502" cy="3598546"/>
          </a:xfrm>
        </p:grpSpPr>
        <p:sp>
          <p:nvSpPr>
            <p:cNvPr id="414" name="テキスト ボックス 413">
              <a:extLst>
                <a:ext uri="{FF2B5EF4-FFF2-40B4-BE49-F238E27FC236}">
                  <a16:creationId xmlns:a16="http://schemas.microsoft.com/office/drawing/2014/main" id="{F29E758D-EA60-4113-95DD-0FAAE8EC1E6C}"/>
                </a:ext>
              </a:extLst>
            </p:cNvPr>
            <p:cNvSpPr txBox="1"/>
            <p:nvPr/>
          </p:nvSpPr>
          <p:spPr>
            <a:xfrm>
              <a:off x="5787904" y="4374105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塔</a:t>
              </a:r>
            </a:p>
          </p:txBody>
        </p:sp>
        <p:grpSp>
          <p:nvGrpSpPr>
            <p:cNvPr id="532" name="グループ化 531">
              <a:extLst>
                <a:ext uri="{FF2B5EF4-FFF2-40B4-BE49-F238E27FC236}">
                  <a16:creationId xmlns:a16="http://schemas.microsoft.com/office/drawing/2014/main" id="{09F99D5B-407F-4A5F-8769-B4903F75FB61}"/>
                </a:ext>
              </a:extLst>
            </p:cNvPr>
            <p:cNvGrpSpPr/>
            <p:nvPr/>
          </p:nvGrpSpPr>
          <p:grpSpPr>
            <a:xfrm>
              <a:off x="5385836" y="1421890"/>
              <a:ext cx="1482502" cy="2808189"/>
              <a:chOff x="2923381" y="609977"/>
              <a:chExt cx="3170238" cy="6005136"/>
            </a:xfrm>
          </p:grpSpPr>
          <p:sp>
            <p:nvSpPr>
              <p:cNvPr id="533" name="正方形/長方形 532">
                <a:extLst>
                  <a:ext uri="{FF2B5EF4-FFF2-40B4-BE49-F238E27FC236}">
                    <a16:creationId xmlns:a16="http://schemas.microsoft.com/office/drawing/2014/main" id="{AF4A8594-920D-4683-A3D8-9D421A19D930}"/>
                  </a:ext>
                </a:extLst>
              </p:cNvPr>
              <p:cNvSpPr/>
              <p:nvPr/>
            </p:nvSpPr>
            <p:spPr>
              <a:xfrm>
                <a:off x="3931443" y="4399725"/>
                <a:ext cx="1149350" cy="383771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4" name="正方形/長方形 533">
                <a:extLst>
                  <a:ext uri="{FF2B5EF4-FFF2-40B4-BE49-F238E27FC236}">
                    <a16:creationId xmlns:a16="http://schemas.microsoft.com/office/drawing/2014/main" id="{0842E15A-C2B2-4392-A089-D9CB055C60F1}"/>
                  </a:ext>
                </a:extLst>
              </p:cNvPr>
              <p:cNvSpPr/>
              <p:nvPr/>
            </p:nvSpPr>
            <p:spPr>
              <a:xfrm>
                <a:off x="3998911" y="3742500"/>
                <a:ext cx="1014414" cy="383771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5" name="正方形/長方形 534">
                <a:extLst>
                  <a:ext uri="{FF2B5EF4-FFF2-40B4-BE49-F238E27FC236}">
                    <a16:creationId xmlns:a16="http://schemas.microsoft.com/office/drawing/2014/main" id="{23EBC41C-F363-4E2A-8740-D1421C18E19D}"/>
                  </a:ext>
                </a:extLst>
              </p:cNvPr>
              <p:cNvSpPr/>
              <p:nvPr/>
            </p:nvSpPr>
            <p:spPr>
              <a:xfrm>
                <a:off x="4097336" y="3075750"/>
                <a:ext cx="817564" cy="383771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6" name="正方形/長方形 535">
                <a:extLst>
                  <a:ext uri="{FF2B5EF4-FFF2-40B4-BE49-F238E27FC236}">
                    <a16:creationId xmlns:a16="http://schemas.microsoft.com/office/drawing/2014/main" id="{1287B44D-E95F-478A-A1A8-0477D1F72D65}"/>
                  </a:ext>
                </a:extLst>
              </p:cNvPr>
              <p:cNvSpPr/>
              <p:nvPr/>
            </p:nvSpPr>
            <p:spPr>
              <a:xfrm>
                <a:off x="4154486" y="2428050"/>
                <a:ext cx="703264" cy="383771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7" name="正方形/長方形 536">
                <a:extLst>
                  <a:ext uri="{FF2B5EF4-FFF2-40B4-BE49-F238E27FC236}">
                    <a16:creationId xmlns:a16="http://schemas.microsoft.com/office/drawing/2014/main" id="{71ACA61E-49C5-4123-AAC0-D60F64B38692}"/>
                  </a:ext>
                </a:extLst>
              </p:cNvPr>
              <p:cNvSpPr/>
              <p:nvPr/>
            </p:nvSpPr>
            <p:spPr>
              <a:xfrm>
                <a:off x="3418681" y="5529663"/>
                <a:ext cx="2179638" cy="292174"/>
              </a:xfrm>
              <a:prstGeom prst="rect">
                <a:avLst/>
              </a:prstGeom>
              <a:pattFill prst="narVert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8" name="正方形/長方形 537">
                <a:extLst>
                  <a:ext uri="{FF2B5EF4-FFF2-40B4-BE49-F238E27FC236}">
                    <a16:creationId xmlns:a16="http://schemas.microsoft.com/office/drawing/2014/main" id="{25052FE1-E085-49E8-9146-636847D1FA1C}"/>
                  </a:ext>
                </a:extLst>
              </p:cNvPr>
              <p:cNvSpPr/>
              <p:nvPr/>
            </p:nvSpPr>
            <p:spPr>
              <a:xfrm flipV="1">
                <a:off x="3418365" y="5832950"/>
                <a:ext cx="869950" cy="175342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9" name="正方形/長方形 538">
                <a:extLst>
                  <a:ext uri="{FF2B5EF4-FFF2-40B4-BE49-F238E27FC236}">
                    <a16:creationId xmlns:a16="http://schemas.microsoft.com/office/drawing/2014/main" id="{217F1E4B-573A-4A32-8826-1E122F7006C7}"/>
                  </a:ext>
                </a:extLst>
              </p:cNvPr>
              <p:cNvSpPr/>
              <p:nvPr/>
            </p:nvSpPr>
            <p:spPr>
              <a:xfrm flipV="1">
                <a:off x="4735196" y="5832950"/>
                <a:ext cx="869950" cy="175342"/>
              </a:xfrm>
              <a:prstGeom prst="rect">
                <a:avLst/>
              </a:pr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0" name="フリーフォーム: 図形 539">
                <a:extLst>
                  <a:ext uri="{FF2B5EF4-FFF2-40B4-BE49-F238E27FC236}">
                    <a16:creationId xmlns:a16="http://schemas.microsoft.com/office/drawing/2014/main" id="{E951F84F-E6EC-4F9E-8F94-3F0A8D6FAFF6}"/>
                  </a:ext>
                </a:extLst>
              </p:cNvPr>
              <p:cNvSpPr/>
              <p:nvPr/>
            </p:nvSpPr>
            <p:spPr>
              <a:xfrm flipV="1">
                <a:off x="3366293" y="5518550"/>
                <a:ext cx="2284412" cy="489742"/>
              </a:xfrm>
              <a:custGeom>
                <a:avLst/>
                <a:gdLst>
                  <a:gd name="connsiteX0" fmla="*/ 19050 w 2284412"/>
                  <a:gd name="connsiteY0" fmla="*/ 489742 h 489742"/>
                  <a:gd name="connsiteX1" fmla="*/ 64769 w 2284412"/>
                  <a:gd name="connsiteY1" fmla="*/ 489742 h 489742"/>
                  <a:gd name="connsiteX2" fmla="*/ 64769 w 2284412"/>
                  <a:gd name="connsiteY2" fmla="*/ 205981 h 489742"/>
                  <a:gd name="connsiteX3" fmla="*/ 2214563 w 2284412"/>
                  <a:gd name="connsiteY3" fmla="*/ 205981 h 489742"/>
                  <a:gd name="connsiteX4" fmla="*/ 2214563 w 2284412"/>
                  <a:gd name="connsiteY4" fmla="*/ 489742 h 489742"/>
                  <a:gd name="connsiteX5" fmla="*/ 2260282 w 2284412"/>
                  <a:gd name="connsiteY5" fmla="*/ 489742 h 489742"/>
                  <a:gd name="connsiteX6" fmla="*/ 2260282 w 2284412"/>
                  <a:gd name="connsiteY6" fmla="*/ 205981 h 489742"/>
                  <a:gd name="connsiteX7" fmla="*/ 2284412 w 2284412"/>
                  <a:gd name="connsiteY7" fmla="*/ 205981 h 489742"/>
                  <a:gd name="connsiteX8" fmla="*/ 2284412 w 2284412"/>
                  <a:gd name="connsiteY8" fmla="*/ 160262 h 489742"/>
                  <a:gd name="connsiteX9" fmla="*/ 2260282 w 2284412"/>
                  <a:gd name="connsiteY9" fmla="*/ 160262 h 489742"/>
                  <a:gd name="connsiteX10" fmla="*/ 2260282 w 2284412"/>
                  <a:gd name="connsiteY10" fmla="*/ 0 h 489742"/>
                  <a:gd name="connsiteX11" fmla="*/ 2214563 w 2284412"/>
                  <a:gd name="connsiteY11" fmla="*/ 0 h 489742"/>
                  <a:gd name="connsiteX12" fmla="*/ 2214563 w 2284412"/>
                  <a:gd name="connsiteY12" fmla="*/ 160262 h 489742"/>
                  <a:gd name="connsiteX13" fmla="*/ 1853088 w 2284412"/>
                  <a:gd name="connsiteY13" fmla="*/ 160262 h 489742"/>
                  <a:gd name="connsiteX14" fmla="*/ 1853088 w 2284412"/>
                  <a:gd name="connsiteY14" fmla="*/ 0 h 489742"/>
                  <a:gd name="connsiteX15" fmla="*/ 1807369 w 2284412"/>
                  <a:gd name="connsiteY15" fmla="*/ 0 h 489742"/>
                  <a:gd name="connsiteX16" fmla="*/ 1807369 w 2284412"/>
                  <a:gd name="connsiteY16" fmla="*/ 160262 h 489742"/>
                  <a:gd name="connsiteX17" fmla="*/ 493077 w 2284412"/>
                  <a:gd name="connsiteY17" fmla="*/ 160262 h 489742"/>
                  <a:gd name="connsiteX18" fmla="*/ 493077 w 2284412"/>
                  <a:gd name="connsiteY18" fmla="*/ 0 h 489742"/>
                  <a:gd name="connsiteX19" fmla="*/ 447358 w 2284412"/>
                  <a:gd name="connsiteY19" fmla="*/ 0 h 489742"/>
                  <a:gd name="connsiteX20" fmla="*/ 447358 w 2284412"/>
                  <a:gd name="connsiteY20" fmla="*/ 160262 h 489742"/>
                  <a:gd name="connsiteX21" fmla="*/ 64769 w 2284412"/>
                  <a:gd name="connsiteY21" fmla="*/ 160262 h 489742"/>
                  <a:gd name="connsiteX22" fmla="*/ 64769 w 2284412"/>
                  <a:gd name="connsiteY22" fmla="*/ 0 h 489742"/>
                  <a:gd name="connsiteX23" fmla="*/ 19050 w 2284412"/>
                  <a:gd name="connsiteY23" fmla="*/ 0 h 489742"/>
                  <a:gd name="connsiteX24" fmla="*/ 19050 w 2284412"/>
                  <a:gd name="connsiteY24" fmla="*/ 160262 h 489742"/>
                  <a:gd name="connsiteX25" fmla="*/ 0 w 2284412"/>
                  <a:gd name="connsiteY25" fmla="*/ 160262 h 489742"/>
                  <a:gd name="connsiteX26" fmla="*/ 0 w 2284412"/>
                  <a:gd name="connsiteY26" fmla="*/ 205981 h 489742"/>
                  <a:gd name="connsiteX27" fmla="*/ 19050 w 2284412"/>
                  <a:gd name="connsiteY27" fmla="*/ 205981 h 48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284412" h="489742">
                    <a:moveTo>
                      <a:pt x="19050" y="489742"/>
                    </a:moveTo>
                    <a:lnTo>
                      <a:pt x="64769" y="489742"/>
                    </a:lnTo>
                    <a:lnTo>
                      <a:pt x="64769" y="205981"/>
                    </a:lnTo>
                    <a:lnTo>
                      <a:pt x="2214563" y="205981"/>
                    </a:lnTo>
                    <a:lnTo>
                      <a:pt x="2214563" y="489742"/>
                    </a:lnTo>
                    <a:lnTo>
                      <a:pt x="2260282" y="489742"/>
                    </a:lnTo>
                    <a:lnTo>
                      <a:pt x="2260282" y="205981"/>
                    </a:lnTo>
                    <a:lnTo>
                      <a:pt x="2284412" y="205981"/>
                    </a:lnTo>
                    <a:lnTo>
                      <a:pt x="2284412" y="160262"/>
                    </a:lnTo>
                    <a:lnTo>
                      <a:pt x="2260282" y="160262"/>
                    </a:lnTo>
                    <a:lnTo>
                      <a:pt x="2260282" y="0"/>
                    </a:lnTo>
                    <a:lnTo>
                      <a:pt x="2214563" y="0"/>
                    </a:lnTo>
                    <a:lnTo>
                      <a:pt x="2214563" y="160262"/>
                    </a:lnTo>
                    <a:lnTo>
                      <a:pt x="1853088" y="160262"/>
                    </a:lnTo>
                    <a:lnTo>
                      <a:pt x="1853088" y="0"/>
                    </a:lnTo>
                    <a:lnTo>
                      <a:pt x="1807369" y="0"/>
                    </a:lnTo>
                    <a:lnTo>
                      <a:pt x="1807369" y="160262"/>
                    </a:lnTo>
                    <a:lnTo>
                      <a:pt x="493077" y="160262"/>
                    </a:lnTo>
                    <a:lnTo>
                      <a:pt x="493077" y="0"/>
                    </a:lnTo>
                    <a:lnTo>
                      <a:pt x="447358" y="0"/>
                    </a:lnTo>
                    <a:lnTo>
                      <a:pt x="447358" y="160262"/>
                    </a:lnTo>
                    <a:lnTo>
                      <a:pt x="64769" y="160262"/>
                    </a:lnTo>
                    <a:lnTo>
                      <a:pt x="64769" y="0"/>
                    </a:lnTo>
                    <a:lnTo>
                      <a:pt x="19050" y="0"/>
                    </a:lnTo>
                    <a:lnTo>
                      <a:pt x="19050" y="160262"/>
                    </a:lnTo>
                    <a:lnTo>
                      <a:pt x="0" y="160262"/>
                    </a:lnTo>
                    <a:lnTo>
                      <a:pt x="0" y="205981"/>
                    </a:lnTo>
                    <a:lnTo>
                      <a:pt x="19050" y="205981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1" name="正方形/長方形 540">
                <a:extLst>
                  <a:ext uri="{FF2B5EF4-FFF2-40B4-BE49-F238E27FC236}">
                    <a16:creationId xmlns:a16="http://schemas.microsoft.com/office/drawing/2014/main" id="{06FAC6F3-1F41-4F34-AE8C-84804789DB00}"/>
                  </a:ext>
                </a:extLst>
              </p:cNvPr>
              <p:cNvSpPr/>
              <p:nvPr/>
            </p:nvSpPr>
            <p:spPr>
              <a:xfrm>
                <a:off x="4306887" y="5529662"/>
                <a:ext cx="403226" cy="478630"/>
              </a:xfrm>
              <a:prstGeom prst="rect">
                <a:avLst/>
              </a:pr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2" name="正方形/長方形 541">
                <a:extLst>
                  <a:ext uri="{FF2B5EF4-FFF2-40B4-BE49-F238E27FC236}">
                    <a16:creationId xmlns:a16="http://schemas.microsoft.com/office/drawing/2014/main" id="{25C56608-ECD9-4269-8684-AF2A07451CBD}"/>
                  </a:ext>
                </a:extLst>
              </p:cNvPr>
              <p:cNvSpPr/>
              <p:nvPr/>
            </p:nvSpPr>
            <p:spPr>
              <a:xfrm flipV="1">
                <a:off x="4271169" y="5518550"/>
                <a:ext cx="45719" cy="489742"/>
              </a:xfrm>
              <a:prstGeom prst="rect">
                <a:avLst/>
              </a:prstGeom>
              <a:pattFill prst="narVert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3" name="正方形/長方形 542">
                <a:extLst>
                  <a:ext uri="{FF2B5EF4-FFF2-40B4-BE49-F238E27FC236}">
                    <a16:creationId xmlns:a16="http://schemas.microsoft.com/office/drawing/2014/main" id="{9586EEA6-66F2-4E79-9269-7A18B02818AB}"/>
                  </a:ext>
                </a:extLst>
              </p:cNvPr>
              <p:cNvSpPr/>
              <p:nvPr/>
            </p:nvSpPr>
            <p:spPr>
              <a:xfrm flipV="1">
                <a:off x="4709320" y="5518550"/>
                <a:ext cx="45719" cy="489742"/>
              </a:xfrm>
              <a:prstGeom prst="rect">
                <a:avLst/>
              </a:prstGeom>
              <a:pattFill prst="narVert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4" name="正方形/長方形 543">
                <a:extLst>
                  <a:ext uri="{FF2B5EF4-FFF2-40B4-BE49-F238E27FC236}">
                    <a16:creationId xmlns:a16="http://schemas.microsoft.com/office/drawing/2014/main" id="{3D6AD0EA-3518-464D-81A5-61601BFD3C1F}"/>
                  </a:ext>
                </a:extLst>
              </p:cNvPr>
              <p:cNvSpPr/>
              <p:nvPr/>
            </p:nvSpPr>
            <p:spPr>
              <a:xfrm>
                <a:off x="3366294" y="5999955"/>
                <a:ext cx="2284412" cy="62707"/>
              </a:xfrm>
              <a:prstGeom prst="rect">
                <a:avLst/>
              </a:prstGeom>
              <a:pattFill prst="narVert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545" name="グループ化 544">
                <a:extLst>
                  <a:ext uri="{FF2B5EF4-FFF2-40B4-BE49-F238E27FC236}">
                    <a16:creationId xmlns:a16="http://schemas.microsoft.com/office/drawing/2014/main" id="{9DBADAE3-C115-4F6D-BC4A-C2CECD9301B1}"/>
                  </a:ext>
                </a:extLst>
              </p:cNvPr>
              <p:cNvGrpSpPr/>
              <p:nvPr/>
            </p:nvGrpSpPr>
            <p:grpSpPr>
              <a:xfrm>
                <a:off x="4391024" y="609977"/>
                <a:ext cx="233364" cy="1574583"/>
                <a:chOff x="4391024" y="609977"/>
                <a:chExt cx="233364" cy="1574583"/>
              </a:xfrm>
              <a:gradFill>
                <a:gsLst>
                  <a:gs pos="1000">
                    <a:srgbClr val="003300"/>
                  </a:gs>
                  <a:gs pos="100000">
                    <a:srgbClr val="003300"/>
                  </a:gs>
                  <a:gs pos="50000">
                    <a:sysClr val="window" lastClr="FFFFFF">
                      <a:lumMod val="65000"/>
                    </a:sysClr>
                  </a:gs>
                </a:gsLst>
                <a:lin ang="0" scaled="1"/>
              </a:gradFill>
            </p:grpSpPr>
            <p:grpSp>
              <p:nvGrpSpPr>
                <p:cNvPr id="589" name="グループ化 588">
                  <a:extLst>
                    <a:ext uri="{FF2B5EF4-FFF2-40B4-BE49-F238E27FC236}">
                      <a16:creationId xmlns:a16="http://schemas.microsoft.com/office/drawing/2014/main" id="{449CB696-EBF1-4B7C-80A5-56AF8AA82270}"/>
                    </a:ext>
                  </a:extLst>
                </p:cNvPr>
                <p:cNvGrpSpPr/>
                <p:nvPr/>
              </p:nvGrpSpPr>
              <p:grpSpPr>
                <a:xfrm>
                  <a:off x="4391024" y="623930"/>
                  <a:ext cx="233364" cy="1560630"/>
                  <a:chOff x="4391024" y="623930"/>
                  <a:chExt cx="233364" cy="1560630"/>
                </a:xfrm>
                <a:grpFill/>
              </p:grpSpPr>
              <p:sp>
                <p:nvSpPr>
                  <p:cNvPr id="598" name="四角形: 上の 2 つの角を丸める 597">
                    <a:extLst>
                      <a:ext uri="{FF2B5EF4-FFF2-40B4-BE49-F238E27FC236}">
                        <a16:creationId xmlns:a16="http://schemas.microsoft.com/office/drawing/2014/main" id="{6C31604C-BB4B-4759-836C-ABC68168553B}"/>
                      </a:ext>
                    </a:extLst>
                  </p:cNvPr>
                  <p:cNvSpPr/>
                  <p:nvPr/>
                </p:nvSpPr>
                <p:spPr>
                  <a:xfrm>
                    <a:off x="4495580" y="623930"/>
                    <a:ext cx="26341" cy="1493998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99" name="四角形: 上の 2 つの角を丸める 598">
                    <a:extLst>
                      <a:ext uri="{FF2B5EF4-FFF2-40B4-BE49-F238E27FC236}">
                        <a16:creationId xmlns:a16="http://schemas.microsoft.com/office/drawing/2014/main" id="{277A2AD7-CCA8-4EBF-B3DE-351F430633A0}"/>
                      </a:ext>
                    </a:extLst>
                  </p:cNvPr>
                  <p:cNvSpPr/>
                  <p:nvPr/>
                </p:nvSpPr>
                <p:spPr>
                  <a:xfrm>
                    <a:off x="4391024" y="2083594"/>
                    <a:ext cx="233364" cy="100966"/>
                  </a:xfrm>
                  <a:prstGeom prst="round2Same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00" name="正方形/長方形 599">
                    <a:extLst>
                      <a:ext uri="{FF2B5EF4-FFF2-40B4-BE49-F238E27FC236}">
                        <a16:creationId xmlns:a16="http://schemas.microsoft.com/office/drawing/2014/main" id="{5D1E4E7C-6572-46BA-9469-00DDC4B2A1DF}"/>
                      </a:ext>
                    </a:extLst>
                  </p:cNvPr>
                  <p:cNvSpPr/>
                  <p:nvPr/>
                </p:nvSpPr>
                <p:spPr>
                  <a:xfrm>
                    <a:off x="4426597" y="1838089"/>
                    <a:ext cx="164307" cy="45719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01" name="正方形/長方形 600">
                    <a:extLst>
                      <a:ext uri="{FF2B5EF4-FFF2-40B4-BE49-F238E27FC236}">
                        <a16:creationId xmlns:a16="http://schemas.microsoft.com/office/drawing/2014/main" id="{11E27642-781C-433D-9E87-DA3B2BEC58DF}"/>
                      </a:ext>
                    </a:extLst>
                  </p:cNvPr>
                  <p:cNvSpPr/>
                  <p:nvPr/>
                </p:nvSpPr>
                <p:spPr>
                  <a:xfrm>
                    <a:off x="4426597" y="1751772"/>
                    <a:ext cx="164307" cy="45719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02" name="正方形/長方形 601">
                    <a:extLst>
                      <a:ext uri="{FF2B5EF4-FFF2-40B4-BE49-F238E27FC236}">
                        <a16:creationId xmlns:a16="http://schemas.microsoft.com/office/drawing/2014/main" id="{8E4D1704-89EB-434D-A2E3-7D0BADB2DBDD}"/>
                      </a:ext>
                    </a:extLst>
                  </p:cNvPr>
                  <p:cNvSpPr/>
                  <p:nvPr/>
                </p:nvSpPr>
                <p:spPr>
                  <a:xfrm>
                    <a:off x="4426597" y="1665452"/>
                    <a:ext cx="164307" cy="45719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03" name="正方形/長方形 602">
                    <a:extLst>
                      <a:ext uri="{FF2B5EF4-FFF2-40B4-BE49-F238E27FC236}">
                        <a16:creationId xmlns:a16="http://schemas.microsoft.com/office/drawing/2014/main" id="{9DD30D74-17EB-4B10-9B4C-84755B414B03}"/>
                      </a:ext>
                    </a:extLst>
                  </p:cNvPr>
                  <p:cNvSpPr/>
                  <p:nvPr/>
                </p:nvSpPr>
                <p:spPr>
                  <a:xfrm>
                    <a:off x="4431212" y="1579131"/>
                    <a:ext cx="15507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04" name="正方形/長方形 603">
                    <a:extLst>
                      <a:ext uri="{FF2B5EF4-FFF2-40B4-BE49-F238E27FC236}">
                        <a16:creationId xmlns:a16="http://schemas.microsoft.com/office/drawing/2014/main" id="{B9CB8F52-FE73-4883-9ED7-7BB15D2DBE5A}"/>
                      </a:ext>
                    </a:extLst>
                  </p:cNvPr>
                  <p:cNvSpPr/>
                  <p:nvPr/>
                </p:nvSpPr>
                <p:spPr>
                  <a:xfrm>
                    <a:off x="4431212" y="1492810"/>
                    <a:ext cx="15507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05" name="正方形/長方形 604">
                    <a:extLst>
                      <a:ext uri="{FF2B5EF4-FFF2-40B4-BE49-F238E27FC236}">
                        <a16:creationId xmlns:a16="http://schemas.microsoft.com/office/drawing/2014/main" id="{2C956040-4DA6-4BCB-82FE-6B3B7874B70A}"/>
                      </a:ext>
                    </a:extLst>
                  </p:cNvPr>
                  <p:cNvSpPr/>
                  <p:nvPr/>
                </p:nvSpPr>
                <p:spPr>
                  <a:xfrm>
                    <a:off x="4431212" y="1406489"/>
                    <a:ext cx="15507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06" name="正方形/長方形 605">
                    <a:extLst>
                      <a:ext uri="{FF2B5EF4-FFF2-40B4-BE49-F238E27FC236}">
                        <a16:creationId xmlns:a16="http://schemas.microsoft.com/office/drawing/2014/main" id="{CBF121B4-8D44-4572-813B-BC710976ADF7}"/>
                      </a:ext>
                    </a:extLst>
                  </p:cNvPr>
                  <p:cNvSpPr/>
                  <p:nvPr/>
                </p:nvSpPr>
                <p:spPr>
                  <a:xfrm>
                    <a:off x="4431212" y="1320168"/>
                    <a:ext cx="15507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07" name="正方形/長方形 606">
                    <a:extLst>
                      <a:ext uri="{FF2B5EF4-FFF2-40B4-BE49-F238E27FC236}">
                        <a16:creationId xmlns:a16="http://schemas.microsoft.com/office/drawing/2014/main" id="{BF6E68A0-7489-47B3-B55D-C152B9FE6F89}"/>
                      </a:ext>
                    </a:extLst>
                  </p:cNvPr>
                  <p:cNvSpPr/>
                  <p:nvPr/>
                </p:nvSpPr>
                <p:spPr>
                  <a:xfrm>
                    <a:off x="4438357" y="1233847"/>
                    <a:ext cx="14078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08" name="正方形/長方形 607">
                    <a:extLst>
                      <a:ext uri="{FF2B5EF4-FFF2-40B4-BE49-F238E27FC236}">
                        <a16:creationId xmlns:a16="http://schemas.microsoft.com/office/drawing/2014/main" id="{2DB23370-DC00-4F4B-8C70-6000D7FD0E01}"/>
                      </a:ext>
                    </a:extLst>
                  </p:cNvPr>
                  <p:cNvSpPr/>
                  <p:nvPr/>
                </p:nvSpPr>
                <p:spPr>
                  <a:xfrm>
                    <a:off x="4447882" y="1147526"/>
                    <a:ext cx="12173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590" name="グループ化 589">
                  <a:extLst>
                    <a:ext uri="{FF2B5EF4-FFF2-40B4-BE49-F238E27FC236}">
                      <a16:creationId xmlns:a16="http://schemas.microsoft.com/office/drawing/2014/main" id="{AD224ACD-FD6D-4BAD-99E7-72B4F6E5EE13}"/>
                    </a:ext>
                  </a:extLst>
                </p:cNvPr>
                <p:cNvGrpSpPr/>
                <p:nvPr/>
              </p:nvGrpSpPr>
              <p:grpSpPr>
                <a:xfrm>
                  <a:off x="4402637" y="919647"/>
                  <a:ext cx="212226" cy="155133"/>
                  <a:chOff x="4402637" y="757597"/>
                  <a:chExt cx="212226" cy="317183"/>
                </a:xfrm>
                <a:grpFill/>
              </p:grpSpPr>
              <p:sp>
                <p:nvSpPr>
                  <p:cNvPr id="593" name="正方形/長方形 592">
                    <a:extLst>
                      <a:ext uri="{FF2B5EF4-FFF2-40B4-BE49-F238E27FC236}">
                        <a16:creationId xmlns:a16="http://schemas.microsoft.com/office/drawing/2014/main" id="{C941FB73-CCA2-4267-956B-4A4D2F25BFC0}"/>
                      </a:ext>
                    </a:extLst>
                  </p:cNvPr>
                  <p:cNvSpPr/>
                  <p:nvPr/>
                </p:nvSpPr>
                <p:spPr>
                  <a:xfrm flipV="1">
                    <a:off x="4402637" y="1029060"/>
                    <a:ext cx="21222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94" name="正方形/長方形 593">
                    <a:extLst>
                      <a:ext uri="{FF2B5EF4-FFF2-40B4-BE49-F238E27FC236}">
                        <a16:creationId xmlns:a16="http://schemas.microsoft.com/office/drawing/2014/main" id="{C5BF8E21-A3F7-4440-9B22-58CBF756237E}"/>
                      </a:ext>
                    </a:extLst>
                  </p:cNvPr>
                  <p:cNvSpPr/>
                  <p:nvPr/>
                </p:nvSpPr>
                <p:spPr>
                  <a:xfrm flipV="1">
                    <a:off x="4402637" y="962385"/>
                    <a:ext cx="21222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95" name="正方形/長方形 594">
                    <a:extLst>
                      <a:ext uri="{FF2B5EF4-FFF2-40B4-BE49-F238E27FC236}">
                        <a16:creationId xmlns:a16="http://schemas.microsoft.com/office/drawing/2014/main" id="{243FABDB-590A-4520-BD07-E01CEF576CC8}"/>
                      </a:ext>
                    </a:extLst>
                  </p:cNvPr>
                  <p:cNvSpPr/>
                  <p:nvPr/>
                </p:nvSpPr>
                <p:spPr>
                  <a:xfrm flipV="1">
                    <a:off x="4402637" y="893328"/>
                    <a:ext cx="21222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96" name="正方形/長方形 595">
                    <a:extLst>
                      <a:ext uri="{FF2B5EF4-FFF2-40B4-BE49-F238E27FC236}">
                        <a16:creationId xmlns:a16="http://schemas.microsoft.com/office/drawing/2014/main" id="{6F471FC3-C6B4-481E-86F2-C68270FA2575}"/>
                      </a:ext>
                    </a:extLst>
                  </p:cNvPr>
                  <p:cNvSpPr/>
                  <p:nvPr/>
                </p:nvSpPr>
                <p:spPr>
                  <a:xfrm flipV="1">
                    <a:off x="4402637" y="824272"/>
                    <a:ext cx="21222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97" name="正方形/長方形 596">
                    <a:extLst>
                      <a:ext uri="{FF2B5EF4-FFF2-40B4-BE49-F238E27FC236}">
                        <a16:creationId xmlns:a16="http://schemas.microsoft.com/office/drawing/2014/main" id="{6E86CD06-8371-4FA0-B59A-1699361CB2CA}"/>
                      </a:ext>
                    </a:extLst>
                  </p:cNvPr>
                  <p:cNvSpPr/>
                  <p:nvPr/>
                </p:nvSpPr>
                <p:spPr>
                  <a:xfrm flipV="1">
                    <a:off x="4402637" y="757597"/>
                    <a:ext cx="212226" cy="45720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591" name="楕円 590">
                  <a:extLst>
                    <a:ext uri="{FF2B5EF4-FFF2-40B4-BE49-F238E27FC236}">
                      <a16:creationId xmlns:a16="http://schemas.microsoft.com/office/drawing/2014/main" id="{FFAB936C-4C1C-492F-912A-7FDD8D4D7719}"/>
                    </a:ext>
                  </a:extLst>
                </p:cNvPr>
                <p:cNvSpPr/>
                <p:nvPr/>
              </p:nvSpPr>
              <p:spPr>
                <a:xfrm>
                  <a:off x="4470076" y="752852"/>
                  <a:ext cx="75260" cy="75260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2" name="楕円 591">
                  <a:extLst>
                    <a:ext uri="{FF2B5EF4-FFF2-40B4-BE49-F238E27FC236}">
                      <a16:creationId xmlns:a16="http://schemas.microsoft.com/office/drawing/2014/main" id="{C74A8C04-34E3-4EFE-AF8B-F2D8D67A297C}"/>
                    </a:ext>
                  </a:extLst>
                </p:cNvPr>
                <p:cNvSpPr/>
                <p:nvPr/>
              </p:nvSpPr>
              <p:spPr>
                <a:xfrm>
                  <a:off x="4470076" y="609977"/>
                  <a:ext cx="75260" cy="75260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546" name="グループ化 545">
                <a:extLst>
                  <a:ext uri="{FF2B5EF4-FFF2-40B4-BE49-F238E27FC236}">
                    <a16:creationId xmlns:a16="http://schemas.microsoft.com/office/drawing/2014/main" id="{1C4FBC5D-2D29-4B1A-8314-FA46143CB32E}"/>
                  </a:ext>
                </a:extLst>
              </p:cNvPr>
              <p:cNvGrpSpPr/>
              <p:nvPr/>
            </p:nvGrpSpPr>
            <p:grpSpPr>
              <a:xfrm>
                <a:off x="3530600" y="2177260"/>
                <a:ext cx="1951038" cy="339961"/>
                <a:chOff x="3530600" y="2177260"/>
                <a:chExt cx="1951038" cy="339961"/>
              </a:xfrm>
            </p:grpSpPr>
            <p:sp>
              <p:nvSpPr>
                <p:cNvPr id="587" name="台形 586">
                  <a:extLst>
                    <a:ext uri="{FF2B5EF4-FFF2-40B4-BE49-F238E27FC236}">
                      <a16:creationId xmlns:a16="http://schemas.microsoft.com/office/drawing/2014/main" id="{B20FB8E5-D1BF-48F0-B538-6C9CF9926471}"/>
                    </a:ext>
                  </a:extLst>
                </p:cNvPr>
                <p:cNvSpPr/>
                <p:nvPr/>
              </p:nvSpPr>
              <p:spPr>
                <a:xfrm flipV="1">
                  <a:off x="3697286" y="2471501"/>
                  <a:ext cx="1617664" cy="45720"/>
                </a:xfrm>
                <a:prstGeom prst="trapezoid">
                  <a:avLst>
                    <a:gd name="adj" fmla="val 22553"/>
                  </a:avLst>
                </a:prstGeom>
                <a:pattFill prst="dkVert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8" name="台形 587">
                  <a:extLst>
                    <a:ext uri="{FF2B5EF4-FFF2-40B4-BE49-F238E27FC236}">
                      <a16:creationId xmlns:a16="http://schemas.microsoft.com/office/drawing/2014/main" id="{E77E3249-BF83-46F2-BBC1-B462BA695C80}"/>
                    </a:ext>
                  </a:extLst>
                </p:cNvPr>
                <p:cNvSpPr/>
                <p:nvPr/>
              </p:nvSpPr>
              <p:spPr>
                <a:xfrm>
                  <a:off x="3530600" y="2177260"/>
                  <a:ext cx="1951038" cy="319883"/>
                </a:xfrm>
                <a:prstGeom prst="trapezoid">
                  <a:avLst>
                    <a:gd name="adj" fmla="val 253498"/>
                  </a:avLst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547" name="正方形/長方形 546">
                <a:extLst>
                  <a:ext uri="{FF2B5EF4-FFF2-40B4-BE49-F238E27FC236}">
                    <a16:creationId xmlns:a16="http://schemas.microsoft.com/office/drawing/2014/main" id="{2F93E0E7-FA3F-4709-A91E-C504C34870ED}"/>
                  </a:ext>
                </a:extLst>
              </p:cNvPr>
              <p:cNvSpPr/>
              <p:nvPr/>
            </p:nvSpPr>
            <p:spPr>
              <a:xfrm>
                <a:off x="3025775" y="6097586"/>
                <a:ext cx="2965450" cy="403227"/>
              </a:xfrm>
              <a:prstGeom prst="rect">
                <a:avLst/>
              </a:prstGeom>
              <a:pattFill prst="lgConfetti">
                <a:fgClr>
                  <a:sysClr val="window" lastClr="FFFFFF">
                    <a:lumMod val="85000"/>
                  </a:sysClr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8" name="正方形/長方形 547">
                <a:extLst>
                  <a:ext uri="{FF2B5EF4-FFF2-40B4-BE49-F238E27FC236}">
                    <a16:creationId xmlns:a16="http://schemas.microsoft.com/office/drawing/2014/main" id="{8B882760-A23B-4CE5-B810-5A365B548D95}"/>
                  </a:ext>
                </a:extLst>
              </p:cNvPr>
              <p:cNvSpPr/>
              <p:nvPr/>
            </p:nvSpPr>
            <p:spPr>
              <a:xfrm>
                <a:off x="2984500" y="6045200"/>
                <a:ext cx="3048000" cy="96044"/>
              </a:xfrm>
              <a:prstGeom prst="rect">
                <a:avLst/>
              </a:prstGeom>
              <a:pattFill prst="lgConfetti">
                <a:fgClr>
                  <a:sysClr val="window" lastClr="FFFFFF">
                    <a:lumMod val="85000"/>
                  </a:sysClr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9" name="正方形/長方形 548">
                <a:extLst>
                  <a:ext uri="{FF2B5EF4-FFF2-40B4-BE49-F238E27FC236}">
                    <a16:creationId xmlns:a16="http://schemas.microsoft.com/office/drawing/2014/main" id="{910E6802-76BD-4AC9-938D-B3F815A6F07F}"/>
                  </a:ext>
                </a:extLst>
              </p:cNvPr>
              <p:cNvSpPr/>
              <p:nvPr/>
            </p:nvSpPr>
            <p:spPr>
              <a:xfrm>
                <a:off x="2923381" y="6359525"/>
                <a:ext cx="3170238" cy="96044"/>
              </a:xfrm>
              <a:prstGeom prst="rect">
                <a:avLst/>
              </a:prstGeom>
              <a:pattFill prst="lgConfetti">
                <a:fgClr>
                  <a:sysClr val="window" lastClr="FFFFFF">
                    <a:lumMod val="85000"/>
                  </a:sysClr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0" name="台形 549">
                <a:extLst>
                  <a:ext uri="{FF2B5EF4-FFF2-40B4-BE49-F238E27FC236}">
                    <a16:creationId xmlns:a16="http://schemas.microsoft.com/office/drawing/2014/main" id="{E124D890-2B6C-4A46-8C12-577393EAC5CE}"/>
                  </a:ext>
                </a:extLst>
              </p:cNvPr>
              <p:cNvSpPr/>
              <p:nvPr/>
            </p:nvSpPr>
            <p:spPr>
              <a:xfrm>
                <a:off x="4100116" y="6045200"/>
                <a:ext cx="816768" cy="569913"/>
              </a:xfrm>
              <a:prstGeom prst="trapezoid">
                <a:avLst>
                  <a:gd name="adj" fmla="val 9123"/>
                </a:avLst>
              </a:prstGeom>
              <a:pattFill prst="lgConfetti">
                <a:fgClr>
                  <a:sysClr val="window" lastClr="FFFFFF">
                    <a:lumMod val="85000"/>
                  </a:sysClr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1" name="台形 550">
                <a:extLst>
                  <a:ext uri="{FF2B5EF4-FFF2-40B4-BE49-F238E27FC236}">
                    <a16:creationId xmlns:a16="http://schemas.microsoft.com/office/drawing/2014/main" id="{05D05B2C-09B5-4269-BBB3-C1AE7D312F91}"/>
                  </a:ext>
                </a:extLst>
              </p:cNvPr>
              <p:cNvSpPr/>
              <p:nvPr/>
            </p:nvSpPr>
            <p:spPr>
              <a:xfrm>
                <a:off x="4206875" y="6045200"/>
                <a:ext cx="598488" cy="569913"/>
              </a:xfrm>
              <a:prstGeom prst="trapezoid">
                <a:avLst>
                  <a:gd name="adj" fmla="val 9123"/>
                </a:avLst>
              </a:prstGeom>
              <a:pattFill prst="dkHorz">
                <a:fgClr>
                  <a:sysClr val="window" lastClr="FFFFFF">
                    <a:lumMod val="85000"/>
                  </a:sysClr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2" name="フリーフォーム: 図形 551">
                <a:extLst>
                  <a:ext uri="{FF2B5EF4-FFF2-40B4-BE49-F238E27FC236}">
                    <a16:creationId xmlns:a16="http://schemas.microsoft.com/office/drawing/2014/main" id="{062B6BCC-22B7-49B1-9F1F-16ABB899D31B}"/>
                  </a:ext>
                </a:extLst>
              </p:cNvPr>
              <p:cNvSpPr/>
              <p:nvPr/>
            </p:nvSpPr>
            <p:spPr>
              <a:xfrm flipV="1">
                <a:off x="3418365" y="5153500"/>
                <a:ext cx="2179954" cy="175342"/>
              </a:xfrm>
              <a:custGeom>
                <a:avLst/>
                <a:gdLst>
                  <a:gd name="connsiteX0" fmla="*/ 0 w 2179954"/>
                  <a:gd name="connsiteY0" fmla="*/ 175342 h 175342"/>
                  <a:gd name="connsiteX1" fmla="*/ 2179954 w 2179954"/>
                  <a:gd name="connsiteY1" fmla="*/ 175342 h 175342"/>
                  <a:gd name="connsiteX2" fmla="*/ 2179954 w 2179954"/>
                  <a:gd name="connsiteY2" fmla="*/ 140486 h 175342"/>
                  <a:gd name="connsiteX3" fmla="*/ 2179954 w 2179954"/>
                  <a:gd name="connsiteY3" fmla="*/ 27058 h 175342"/>
                  <a:gd name="connsiteX4" fmla="*/ 2179954 w 2179954"/>
                  <a:gd name="connsiteY4" fmla="*/ 0 h 175342"/>
                  <a:gd name="connsiteX5" fmla="*/ 0 w 2179954"/>
                  <a:gd name="connsiteY5" fmla="*/ 0 h 175342"/>
                  <a:gd name="connsiteX6" fmla="*/ 0 w 2179954"/>
                  <a:gd name="connsiteY6" fmla="*/ 27058 h 175342"/>
                  <a:gd name="connsiteX7" fmla="*/ 0 w 2179954"/>
                  <a:gd name="connsiteY7" fmla="*/ 140486 h 17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9954" h="175342">
                    <a:moveTo>
                      <a:pt x="0" y="175342"/>
                    </a:moveTo>
                    <a:lnTo>
                      <a:pt x="2179954" y="175342"/>
                    </a:lnTo>
                    <a:lnTo>
                      <a:pt x="2179954" y="140486"/>
                    </a:lnTo>
                    <a:lnTo>
                      <a:pt x="2179954" y="27058"/>
                    </a:lnTo>
                    <a:lnTo>
                      <a:pt x="2179954" y="0"/>
                    </a:lnTo>
                    <a:lnTo>
                      <a:pt x="0" y="0"/>
                    </a:lnTo>
                    <a:lnTo>
                      <a:pt x="0" y="27058"/>
                    </a:lnTo>
                    <a:lnTo>
                      <a:pt x="0" y="140486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3" name="フリーフォーム: 図形 552">
                <a:extLst>
                  <a:ext uri="{FF2B5EF4-FFF2-40B4-BE49-F238E27FC236}">
                    <a16:creationId xmlns:a16="http://schemas.microsoft.com/office/drawing/2014/main" id="{99D4AD37-BC13-4F10-938B-1C66C25375C3}"/>
                  </a:ext>
                </a:extLst>
              </p:cNvPr>
              <p:cNvSpPr/>
              <p:nvPr/>
            </p:nvSpPr>
            <p:spPr>
              <a:xfrm flipV="1">
                <a:off x="3418364" y="5169995"/>
                <a:ext cx="2179954" cy="129944"/>
              </a:xfrm>
              <a:custGeom>
                <a:avLst/>
                <a:gdLst>
                  <a:gd name="connsiteX0" fmla="*/ 1529743 w 2179954"/>
                  <a:gd name="connsiteY0" fmla="*/ 95499 h 129944"/>
                  <a:gd name="connsiteX1" fmla="*/ 1529743 w 2179954"/>
                  <a:gd name="connsiteY1" fmla="*/ 70636 h 129944"/>
                  <a:gd name="connsiteX2" fmla="*/ 1529743 w 2179954"/>
                  <a:gd name="connsiteY2" fmla="*/ 64662 h 129944"/>
                  <a:gd name="connsiteX3" fmla="*/ 1796470 w 2179954"/>
                  <a:gd name="connsiteY3" fmla="*/ 64662 h 129944"/>
                  <a:gd name="connsiteX4" fmla="*/ 1796470 w 2179954"/>
                  <a:gd name="connsiteY4" fmla="*/ 70636 h 129944"/>
                  <a:gd name="connsiteX5" fmla="*/ 1796470 w 2179954"/>
                  <a:gd name="connsiteY5" fmla="*/ 95499 h 129944"/>
                  <a:gd name="connsiteX6" fmla="*/ 713768 w 2179954"/>
                  <a:gd name="connsiteY6" fmla="*/ 95499 h 129944"/>
                  <a:gd name="connsiteX7" fmla="*/ 713768 w 2179954"/>
                  <a:gd name="connsiteY7" fmla="*/ 70636 h 129944"/>
                  <a:gd name="connsiteX8" fmla="*/ 713768 w 2179954"/>
                  <a:gd name="connsiteY8" fmla="*/ 64662 h 129944"/>
                  <a:gd name="connsiteX9" fmla="*/ 1478970 w 2179954"/>
                  <a:gd name="connsiteY9" fmla="*/ 64662 h 129944"/>
                  <a:gd name="connsiteX10" fmla="*/ 1478970 w 2179954"/>
                  <a:gd name="connsiteY10" fmla="*/ 70636 h 129944"/>
                  <a:gd name="connsiteX11" fmla="*/ 1478970 w 2179954"/>
                  <a:gd name="connsiteY11" fmla="*/ 95499 h 129944"/>
                  <a:gd name="connsiteX12" fmla="*/ 396268 w 2179954"/>
                  <a:gd name="connsiteY12" fmla="*/ 95499 h 129944"/>
                  <a:gd name="connsiteX13" fmla="*/ 396268 w 2179954"/>
                  <a:gd name="connsiteY13" fmla="*/ 70636 h 129944"/>
                  <a:gd name="connsiteX14" fmla="*/ 396268 w 2179954"/>
                  <a:gd name="connsiteY14" fmla="*/ 64662 h 129944"/>
                  <a:gd name="connsiteX15" fmla="*/ 662995 w 2179954"/>
                  <a:gd name="connsiteY15" fmla="*/ 64662 h 129944"/>
                  <a:gd name="connsiteX16" fmla="*/ 662995 w 2179954"/>
                  <a:gd name="connsiteY16" fmla="*/ 70636 h 129944"/>
                  <a:gd name="connsiteX17" fmla="*/ 662995 w 2179954"/>
                  <a:gd name="connsiteY17" fmla="*/ 95499 h 129944"/>
                  <a:gd name="connsiteX18" fmla="*/ 345495 w 2179954"/>
                  <a:gd name="connsiteY18" fmla="*/ 129944 h 129944"/>
                  <a:gd name="connsiteX19" fmla="*/ 396268 w 2179954"/>
                  <a:gd name="connsiteY19" fmla="*/ 129944 h 129944"/>
                  <a:gd name="connsiteX20" fmla="*/ 396268 w 2179954"/>
                  <a:gd name="connsiteY20" fmla="*/ 123970 h 129944"/>
                  <a:gd name="connsiteX21" fmla="*/ 662995 w 2179954"/>
                  <a:gd name="connsiteY21" fmla="*/ 123970 h 129944"/>
                  <a:gd name="connsiteX22" fmla="*/ 662995 w 2179954"/>
                  <a:gd name="connsiteY22" fmla="*/ 129944 h 129944"/>
                  <a:gd name="connsiteX23" fmla="*/ 713768 w 2179954"/>
                  <a:gd name="connsiteY23" fmla="*/ 129944 h 129944"/>
                  <a:gd name="connsiteX24" fmla="*/ 713768 w 2179954"/>
                  <a:gd name="connsiteY24" fmla="*/ 123970 h 129944"/>
                  <a:gd name="connsiteX25" fmla="*/ 1478970 w 2179954"/>
                  <a:gd name="connsiteY25" fmla="*/ 123970 h 129944"/>
                  <a:gd name="connsiteX26" fmla="*/ 1478970 w 2179954"/>
                  <a:gd name="connsiteY26" fmla="*/ 129944 h 129944"/>
                  <a:gd name="connsiteX27" fmla="*/ 1529743 w 2179954"/>
                  <a:gd name="connsiteY27" fmla="*/ 129944 h 129944"/>
                  <a:gd name="connsiteX28" fmla="*/ 1529743 w 2179954"/>
                  <a:gd name="connsiteY28" fmla="*/ 123970 h 129944"/>
                  <a:gd name="connsiteX29" fmla="*/ 1796470 w 2179954"/>
                  <a:gd name="connsiteY29" fmla="*/ 123970 h 129944"/>
                  <a:gd name="connsiteX30" fmla="*/ 1796470 w 2179954"/>
                  <a:gd name="connsiteY30" fmla="*/ 129944 h 129944"/>
                  <a:gd name="connsiteX31" fmla="*/ 1847243 w 2179954"/>
                  <a:gd name="connsiteY31" fmla="*/ 129944 h 129944"/>
                  <a:gd name="connsiteX32" fmla="*/ 1847243 w 2179954"/>
                  <a:gd name="connsiteY32" fmla="*/ 123970 h 129944"/>
                  <a:gd name="connsiteX33" fmla="*/ 2179954 w 2179954"/>
                  <a:gd name="connsiteY33" fmla="*/ 123970 h 129944"/>
                  <a:gd name="connsiteX34" fmla="*/ 2179954 w 2179954"/>
                  <a:gd name="connsiteY34" fmla="*/ 95499 h 129944"/>
                  <a:gd name="connsiteX35" fmla="*/ 1847243 w 2179954"/>
                  <a:gd name="connsiteY35" fmla="*/ 95499 h 129944"/>
                  <a:gd name="connsiteX36" fmla="*/ 1847243 w 2179954"/>
                  <a:gd name="connsiteY36" fmla="*/ 70636 h 129944"/>
                  <a:gd name="connsiteX37" fmla="*/ 1847243 w 2179954"/>
                  <a:gd name="connsiteY37" fmla="*/ 64662 h 129944"/>
                  <a:gd name="connsiteX38" fmla="*/ 2179954 w 2179954"/>
                  <a:gd name="connsiteY38" fmla="*/ 64662 h 129944"/>
                  <a:gd name="connsiteX39" fmla="*/ 2179954 w 2179954"/>
                  <a:gd name="connsiteY39" fmla="*/ 36191 h 129944"/>
                  <a:gd name="connsiteX40" fmla="*/ 1847243 w 2179954"/>
                  <a:gd name="connsiteY40" fmla="*/ 36191 h 129944"/>
                  <a:gd name="connsiteX41" fmla="*/ 1847243 w 2179954"/>
                  <a:gd name="connsiteY41" fmla="*/ 0 h 129944"/>
                  <a:gd name="connsiteX42" fmla="*/ 1796470 w 2179954"/>
                  <a:gd name="connsiteY42" fmla="*/ 0 h 129944"/>
                  <a:gd name="connsiteX43" fmla="*/ 1796470 w 2179954"/>
                  <a:gd name="connsiteY43" fmla="*/ 36191 h 129944"/>
                  <a:gd name="connsiteX44" fmla="*/ 1529743 w 2179954"/>
                  <a:gd name="connsiteY44" fmla="*/ 36191 h 129944"/>
                  <a:gd name="connsiteX45" fmla="*/ 1529743 w 2179954"/>
                  <a:gd name="connsiteY45" fmla="*/ 0 h 129944"/>
                  <a:gd name="connsiteX46" fmla="*/ 1478970 w 2179954"/>
                  <a:gd name="connsiteY46" fmla="*/ 0 h 129944"/>
                  <a:gd name="connsiteX47" fmla="*/ 1478970 w 2179954"/>
                  <a:gd name="connsiteY47" fmla="*/ 36191 h 129944"/>
                  <a:gd name="connsiteX48" fmla="*/ 713768 w 2179954"/>
                  <a:gd name="connsiteY48" fmla="*/ 36191 h 129944"/>
                  <a:gd name="connsiteX49" fmla="*/ 713768 w 2179954"/>
                  <a:gd name="connsiteY49" fmla="*/ 0 h 129944"/>
                  <a:gd name="connsiteX50" fmla="*/ 662995 w 2179954"/>
                  <a:gd name="connsiteY50" fmla="*/ 0 h 129944"/>
                  <a:gd name="connsiteX51" fmla="*/ 662995 w 2179954"/>
                  <a:gd name="connsiteY51" fmla="*/ 36191 h 129944"/>
                  <a:gd name="connsiteX52" fmla="*/ 396268 w 2179954"/>
                  <a:gd name="connsiteY52" fmla="*/ 36191 h 129944"/>
                  <a:gd name="connsiteX53" fmla="*/ 396268 w 2179954"/>
                  <a:gd name="connsiteY53" fmla="*/ 0 h 129944"/>
                  <a:gd name="connsiteX54" fmla="*/ 345495 w 2179954"/>
                  <a:gd name="connsiteY54" fmla="*/ 0 h 129944"/>
                  <a:gd name="connsiteX55" fmla="*/ 345495 w 2179954"/>
                  <a:gd name="connsiteY55" fmla="*/ 36191 h 129944"/>
                  <a:gd name="connsiteX56" fmla="*/ 0 w 2179954"/>
                  <a:gd name="connsiteY56" fmla="*/ 36191 h 129944"/>
                  <a:gd name="connsiteX57" fmla="*/ 0 w 2179954"/>
                  <a:gd name="connsiteY57" fmla="*/ 64662 h 129944"/>
                  <a:gd name="connsiteX58" fmla="*/ 345495 w 2179954"/>
                  <a:gd name="connsiteY58" fmla="*/ 64662 h 129944"/>
                  <a:gd name="connsiteX59" fmla="*/ 345495 w 2179954"/>
                  <a:gd name="connsiteY59" fmla="*/ 70636 h 129944"/>
                  <a:gd name="connsiteX60" fmla="*/ 345495 w 2179954"/>
                  <a:gd name="connsiteY60" fmla="*/ 95499 h 129944"/>
                  <a:gd name="connsiteX61" fmla="*/ 0 w 2179954"/>
                  <a:gd name="connsiteY61" fmla="*/ 95499 h 129944"/>
                  <a:gd name="connsiteX62" fmla="*/ 0 w 2179954"/>
                  <a:gd name="connsiteY62" fmla="*/ 123970 h 129944"/>
                  <a:gd name="connsiteX63" fmla="*/ 345495 w 2179954"/>
                  <a:gd name="connsiteY63" fmla="*/ 123970 h 1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179954" h="129944">
                    <a:moveTo>
                      <a:pt x="1529743" y="95499"/>
                    </a:moveTo>
                    <a:lnTo>
                      <a:pt x="1529743" y="70636"/>
                    </a:lnTo>
                    <a:lnTo>
                      <a:pt x="1529743" y="64662"/>
                    </a:lnTo>
                    <a:lnTo>
                      <a:pt x="1796470" y="64662"/>
                    </a:lnTo>
                    <a:lnTo>
                      <a:pt x="1796470" y="70636"/>
                    </a:lnTo>
                    <a:lnTo>
                      <a:pt x="1796470" y="95499"/>
                    </a:lnTo>
                    <a:close/>
                    <a:moveTo>
                      <a:pt x="713768" y="95499"/>
                    </a:moveTo>
                    <a:lnTo>
                      <a:pt x="713768" y="70636"/>
                    </a:lnTo>
                    <a:lnTo>
                      <a:pt x="713768" y="64662"/>
                    </a:lnTo>
                    <a:lnTo>
                      <a:pt x="1478970" y="64662"/>
                    </a:lnTo>
                    <a:lnTo>
                      <a:pt x="1478970" y="70636"/>
                    </a:lnTo>
                    <a:lnTo>
                      <a:pt x="1478970" y="95499"/>
                    </a:lnTo>
                    <a:close/>
                    <a:moveTo>
                      <a:pt x="396268" y="95499"/>
                    </a:moveTo>
                    <a:lnTo>
                      <a:pt x="396268" y="70636"/>
                    </a:lnTo>
                    <a:lnTo>
                      <a:pt x="396268" y="64662"/>
                    </a:lnTo>
                    <a:lnTo>
                      <a:pt x="662995" y="64662"/>
                    </a:lnTo>
                    <a:lnTo>
                      <a:pt x="662995" y="70636"/>
                    </a:lnTo>
                    <a:lnTo>
                      <a:pt x="662995" y="95499"/>
                    </a:lnTo>
                    <a:close/>
                    <a:moveTo>
                      <a:pt x="345495" y="129944"/>
                    </a:moveTo>
                    <a:lnTo>
                      <a:pt x="396268" y="129944"/>
                    </a:lnTo>
                    <a:lnTo>
                      <a:pt x="396268" y="123970"/>
                    </a:lnTo>
                    <a:lnTo>
                      <a:pt x="662995" y="123970"/>
                    </a:lnTo>
                    <a:lnTo>
                      <a:pt x="662995" y="129944"/>
                    </a:lnTo>
                    <a:lnTo>
                      <a:pt x="713768" y="129944"/>
                    </a:lnTo>
                    <a:lnTo>
                      <a:pt x="713768" y="123970"/>
                    </a:lnTo>
                    <a:lnTo>
                      <a:pt x="1478970" y="123970"/>
                    </a:lnTo>
                    <a:lnTo>
                      <a:pt x="1478970" y="129944"/>
                    </a:lnTo>
                    <a:lnTo>
                      <a:pt x="1529743" y="129944"/>
                    </a:lnTo>
                    <a:lnTo>
                      <a:pt x="1529743" y="123970"/>
                    </a:lnTo>
                    <a:lnTo>
                      <a:pt x="1796470" y="123970"/>
                    </a:lnTo>
                    <a:lnTo>
                      <a:pt x="1796470" y="129944"/>
                    </a:lnTo>
                    <a:lnTo>
                      <a:pt x="1847243" y="129944"/>
                    </a:lnTo>
                    <a:lnTo>
                      <a:pt x="1847243" y="123970"/>
                    </a:lnTo>
                    <a:lnTo>
                      <a:pt x="2179954" y="123970"/>
                    </a:lnTo>
                    <a:lnTo>
                      <a:pt x="2179954" y="95499"/>
                    </a:lnTo>
                    <a:lnTo>
                      <a:pt x="1847243" y="95499"/>
                    </a:lnTo>
                    <a:lnTo>
                      <a:pt x="1847243" y="70636"/>
                    </a:lnTo>
                    <a:lnTo>
                      <a:pt x="1847243" y="64662"/>
                    </a:lnTo>
                    <a:lnTo>
                      <a:pt x="2179954" y="64662"/>
                    </a:lnTo>
                    <a:lnTo>
                      <a:pt x="2179954" y="36191"/>
                    </a:lnTo>
                    <a:lnTo>
                      <a:pt x="1847243" y="36191"/>
                    </a:lnTo>
                    <a:lnTo>
                      <a:pt x="1847243" y="0"/>
                    </a:lnTo>
                    <a:lnTo>
                      <a:pt x="1796470" y="0"/>
                    </a:lnTo>
                    <a:lnTo>
                      <a:pt x="1796470" y="36191"/>
                    </a:lnTo>
                    <a:lnTo>
                      <a:pt x="1529743" y="36191"/>
                    </a:lnTo>
                    <a:lnTo>
                      <a:pt x="1529743" y="0"/>
                    </a:lnTo>
                    <a:lnTo>
                      <a:pt x="1478970" y="0"/>
                    </a:lnTo>
                    <a:lnTo>
                      <a:pt x="1478970" y="36191"/>
                    </a:lnTo>
                    <a:lnTo>
                      <a:pt x="713768" y="36191"/>
                    </a:lnTo>
                    <a:lnTo>
                      <a:pt x="713768" y="0"/>
                    </a:lnTo>
                    <a:lnTo>
                      <a:pt x="662995" y="0"/>
                    </a:lnTo>
                    <a:lnTo>
                      <a:pt x="662995" y="36191"/>
                    </a:lnTo>
                    <a:lnTo>
                      <a:pt x="396268" y="36191"/>
                    </a:lnTo>
                    <a:lnTo>
                      <a:pt x="396268" y="0"/>
                    </a:lnTo>
                    <a:lnTo>
                      <a:pt x="345495" y="0"/>
                    </a:lnTo>
                    <a:lnTo>
                      <a:pt x="345495" y="36191"/>
                    </a:lnTo>
                    <a:lnTo>
                      <a:pt x="0" y="36191"/>
                    </a:lnTo>
                    <a:lnTo>
                      <a:pt x="0" y="64662"/>
                    </a:lnTo>
                    <a:lnTo>
                      <a:pt x="345495" y="64662"/>
                    </a:lnTo>
                    <a:lnTo>
                      <a:pt x="345495" y="70636"/>
                    </a:lnTo>
                    <a:lnTo>
                      <a:pt x="345495" y="95499"/>
                    </a:lnTo>
                    <a:lnTo>
                      <a:pt x="0" y="95499"/>
                    </a:lnTo>
                    <a:lnTo>
                      <a:pt x="0" y="123970"/>
                    </a:lnTo>
                    <a:lnTo>
                      <a:pt x="345495" y="123970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4" name="台形 553">
                <a:extLst>
                  <a:ext uri="{FF2B5EF4-FFF2-40B4-BE49-F238E27FC236}">
                    <a16:creationId xmlns:a16="http://schemas.microsoft.com/office/drawing/2014/main" id="{D75C6DEB-0EC1-4645-9FE4-F7D942B2B91C}"/>
                  </a:ext>
                </a:extLst>
              </p:cNvPr>
              <p:cNvSpPr/>
              <p:nvPr/>
            </p:nvSpPr>
            <p:spPr>
              <a:xfrm>
                <a:off x="2951559" y="5285188"/>
                <a:ext cx="3109119" cy="319883"/>
              </a:xfrm>
              <a:prstGeom prst="trapezoid">
                <a:avLst>
                  <a:gd name="adj" fmla="val 150025"/>
                </a:avLst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5" name="フリーフォーム: 図形 554">
                <a:extLst>
                  <a:ext uri="{FF2B5EF4-FFF2-40B4-BE49-F238E27FC236}">
                    <a16:creationId xmlns:a16="http://schemas.microsoft.com/office/drawing/2014/main" id="{E2ED38EE-535B-4C82-A0FD-0021A04795F4}"/>
                  </a:ext>
                </a:extLst>
              </p:cNvPr>
              <p:cNvSpPr/>
              <p:nvPr/>
            </p:nvSpPr>
            <p:spPr>
              <a:xfrm>
                <a:off x="4206655" y="4428565"/>
                <a:ext cx="163319" cy="354931"/>
              </a:xfrm>
              <a:custGeom>
                <a:avLst/>
                <a:gdLst>
                  <a:gd name="connsiteX0" fmla="*/ 143440 w 270790"/>
                  <a:gd name="connsiteY0" fmla="*/ 32839 h 588491"/>
                  <a:gd name="connsiteX1" fmla="*/ 143440 w 270790"/>
                  <a:gd name="connsiteY1" fmla="*/ 103444 h 588491"/>
                  <a:gd name="connsiteX2" fmla="*/ 174151 w 270790"/>
                  <a:gd name="connsiteY2" fmla="*/ 103446 h 588491"/>
                  <a:gd name="connsiteX3" fmla="*/ 209455 w 270790"/>
                  <a:gd name="connsiteY3" fmla="*/ 68142 h 588491"/>
                  <a:gd name="connsiteX4" fmla="*/ 209455 w 270790"/>
                  <a:gd name="connsiteY4" fmla="*/ 32839 h 588491"/>
                  <a:gd name="connsiteX5" fmla="*/ 61335 w 270790"/>
                  <a:gd name="connsiteY5" fmla="*/ 32839 h 588491"/>
                  <a:gd name="connsiteX6" fmla="*/ 61335 w 270790"/>
                  <a:gd name="connsiteY6" fmla="*/ 68140 h 588491"/>
                  <a:gd name="connsiteX7" fmla="*/ 96639 w 270790"/>
                  <a:gd name="connsiteY7" fmla="*/ 103444 h 588491"/>
                  <a:gd name="connsiteX8" fmla="*/ 112689 w 270790"/>
                  <a:gd name="connsiteY8" fmla="*/ 103444 h 588491"/>
                  <a:gd name="connsiteX9" fmla="*/ 112689 w 270790"/>
                  <a:gd name="connsiteY9" fmla="*/ 32839 h 588491"/>
                  <a:gd name="connsiteX10" fmla="*/ 84677 w 270790"/>
                  <a:gd name="connsiteY10" fmla="*/ 0 h 588491"/>
                  <a:gd name="connsiteX11" fmla="*/ 174316 w 270790"/>
                  <a:gd name="connsiteY11" fmla="*/ 0 h 588491"/>
                  <a:gd name="connsiteX12" fmla="*/ 174316 w 270790"/>
                  <a:gd name="connsiteY12" fmla="*/ 1905 h 588491"/>
                  <a:gd name="connsiteX13" fmla="*/ 270790 w 270790"/>
                  <a:gd name="connsiteY13" fmla="*/ 1905 h 588491"/>
                  <a:gd name="connsiteX14" fmla="*/ 270790 w 270790"/>
                  <a:gd name="connsiteY14" fmla="*/ 67052 h 588491"/>
                  <a:gd name="connsiteX15" fmla="*/ 205643 w 270790"/>
                  <a:gd name="connsiteY15" fmla="*/ 132199 h 588491"/>
                  <a:gd name="connsiteX16" fmla="*/ 174316 w 270790"/>
                  <a:gd name="connsiteY16" fmla="*/ 132199 h 588491"/>
                  <a:gd name="connsiteX17" fmla="*/ 174316 w 270790"/>
                  <a:gd name="connsiteY17" fmla="*/ 161848 h 588491"/>
                  <a:gd name="connsiteX18" fmla="*/ 167354 w 270790"/>
                  <a:gd name="connsiteY18" fmla="*/ 178656 h 588491"/>
                  <a:gd name="connsiteX19" fmla="*/ 191421 w 270790"/>
                  <a:gd name="connsiteY19" fmla="*/ 178656 h 588491"/>
                  <a:gd name="connsiteX20" fmla="*/ 191421 w 270790"/>
                  <a:gd name="connsiteY20" fmla="*/ 588491 h 588491"/>
                  <a:gd name="connsiteX21" fmla="*/ 79369 w 270790"/>
                  <a:gd name="connsiteY21" fmla="*/ 588491 h 588491"/>
                  <a:gd name="connsiteX22" fmla="*/ 79369 w 270790"/>
                  <a:gd name="connsiteY22" fmla="*/ 178656 h 588491"/>
                  <a:gd name="connsiteX23" fmla="*/ 91641 w 270790"/>
                  <a:gd name="connsiteY23" fmla="*/ 178656 h 588491"/>
                  <a:gd name="connsiteX24" fmla="*/ 84677 w 270790"/>
                  <a:gd name="connsiteY24" fmla="*/ 161846 h 588491"/>
                  <a:gd name="connsiteX25" fmla="*/ 84677 w 270790"/>
                  <a:gd name="connsiteY25" fmla="*/ 132197 h 588491"/>
                  <a:gd name="connsiteX26" fmla="*/ 65147 w 270790"/>
                  <a:gd name="connsiteY26" fmla="*/ 132197 h 588491"/>
                  <a:gd name="connsiteX27" fmla="*/ 0 w 270790"/>
                  <a:gd name="connsiteY27" fmla="*/ 67050 h 588491"/>
                  <a:gd name="connsiteX28" fmla="*/ 0 w 270790"/>
                  <a:gd name="connsiteY28" fmla="*/ 1905 h 588491"/>
                  <a:gd name="connsiteX29" fmla="*/ 84677 w 270790"/>
                  <a:gd name="connsiteY29" fmla="*/ 1905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70790" h="588491">
                    <a:moveTo>
                      <a:pt x="143440" y="32839"/>
                    </a:moveTo>
                    <a:lnTo>
                      <a:pt x="143440" y="103444"/>
                    </a:lnTo>
                    <a:lnTo>
                      <a:pt x="174151" y="103446"/>
                    </a:lnTo>
                    <a:cubicBezTo>
                      <a:pt x="193648" y="103446"/>
                      <a:pt x="209455" y="87639"/>
                      <a:pt x="209455" y="68142"/>
                    </a:cubicBezTo>
                    <a:lnTo>
                      <a:pt x="209455" y="32839"/>
                    </a:lnTo>
                    <a:close/>
                    <a:moveTo>
                      <a:pt x="61335" y="32839"/>
                    </a:moveTo>
                    <a:lnTo>
                      <a:pt x="61335" y="68140"/>
                    </a:lnTo>
                    <a:cubicBezTo>
                      <a:pt x="61335" y="87637"/>
                      <a:pt x="77142" y="103444"/>
                      <a:pt x="96639" y="103444"/>
                    </a:cubicBezTo>
                    <a:lnTo>
                      <a:pt x="112689" y="103444"/>
                    </a:lnTo>
                    <a:lnTo>
                      <a:pt x="112689" y="32839"/>
                    </a:lnTo>
                    <a:close/>
                    <a:moveTo>
                      <a:pt x="84677" y="0"/>
                    </a:moveTo>
                    <a:lnTo>
                      <a:pt x="174316" y="0"/>
                    </a:lnTo>
                    <a:lnTo>
                      <a:pt x="174316" y="1905"/>
                    </a:lnTo>
                    <a:lnTo>
                      <a:pt x="270790" y="1905"/>
                    </a:lnTo>
                    <a:lnTo>
                      <a:pt x="270790" y="67052"/>
                    </a:lnTo>
                    <a:cubicBezTo>
                      <a:pt x="270790" y="103032"/>
                      <a:pt x="241623" y="132199"/>
                      <a:pt x="205643" y="132199"/>
                    </a:cubicBezTo>
                    <a:lnTo>
                      <a:pt x="174316" y="132199"/>
                    </a:lnTo>
                    <a:lnTo>
                      <a:pt x="174316" y="161848"/>
                    </a:lnTo>
                    <a:lnTo>
                      <a:pt x="167354" y="178656"/>
                    </a:lnTo>
                    <a:lnTo>
                      <a:pt x="191421" y="178656"/>
                    </a:lnTo>
                    <a:lnTo>
                      <a:pt x="191421" y="588491"/>
                    </a:lnTo>
                    <a:lnTo>
                      <a:pt x="79369" y="588491"/>
                    </a:lnTo>
                    <a:lnTo>
                      <a:pt x="79369" y="178656"/>
                    </a:lnTo>
                    <a:lnTo>
                      <a:pt x="91641" y="178656"/>
                    </a:lnTo>
                    <a:lnTo>
                      <a:pt x="84677" y="161846"/>
                    </a:lnTo>
                    <a:lnTo>
                      <a:pt x="84677" y="132197"/>
                    </a:lnTo>
                    <a:lnTo>
                      <a:pt x="65147" y="132197"/>
                    </a:lnTo>
                    <a:cubicBezTo>
                      <a:pt x="29167" y="132197"/>
                      <a:pt x="0" y="103030"/>
                      <a:pt x="0" y="67050"/>
                    </a:cubicBezTo>
                    <a:lnTo>
                      <a:pt x="0" y="1905"/>
                    </a:lnTo>
                    <a:lnTo>
                      <a:pt x="84677" y="1905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6" name="フリーフォーム: 図形 555">
                <a:extLst>
                  <a:ext uri="{FF2B5EF4-FFF2-40B4-BE49-F238E27FC236}">
                    <a16:creationId xmlns:a16="http://schemas.microsoft.com/office/drawing/2014/main" id="{A250B046-1DA8-4038-A385-9D7763634CCE}"/>
                  </a:ext>
                </a:extLst>
              </p:cNvPr>
              <p:cNvSpPr/>
              <p:nvPr/>
            </p:nvSpPr>
            <p:spPr>
              <a:xfrm>
                <a:off x="3924717" y="4428565"/>
                <a:ext cx="97253" cy="354931"/>
              </a:xfrm>
              <a:custGeom>
                <a:avLst/>
                <a:gdLst>
                  <a:gd name="connsiteX0" fmla="*/ 33901 w 161251"/>
                  <a:gd name="connsiteY0" fmla="*/ 32839 h 588491"/>
                  <a:gd name="connsiteX1" fmla="*/ 33901 w 161251"/>
                  <a:gd name="connsiteY1" fmla="*/ 103444 h 588491"/>
                  <a:gd name="connsiteX2" fmla="*/ 64612 w 161251"/>
                  <a:gd name="connsiteY2" fmla="*/ 103446 h 588491"/>
                  <a:gd name="connsiteX3" fmla="*/ 99916 w 161251"/>
                  <a:gd name="connsiteY3" fmla="*/ 68142 h 588491"/>
                  <a:gd name="connsiteX4" fmla="*/ 99916 w 161251"/>
                  <a:gd name="connsiteY4" fmla="*/ 32839 h 588491"/>
                  <a:gd name="connsiteX5" fmla="*/ 0 w 161251"/>
                  <a:gd name="connsiteY5" fmla="*/ 0 h 588491"/>
                  <a:gd name="connsiteX6" fmla="*/ 64777 w 161251"/>
                  <a:gd name="connsiteY6" fmla="*/ 0 h 588491"/>
                  <a:gd name="connsiteX7" fmla="*/ 64777 w 161251"/>
                  <a:gd name="connsiteY7" fmla="*/ 1905 h 588491"/>
                  <a:gd name="connsiteX8" fmla="*/ 161251 w 161251"/>
                  <a:gd name="connsiteY8" fmla="*/ 1905 h 588491"/>
                  <a:gd name="connsiteX9" fmla="*/ 161251 w 161251"/>
                  <a:gd name="connsiteY9" fmla="*/ 67052 h 588491"/>
                  <a:gd name="connsiteX10" fmla="*/ 96104 w 161251"/>
                  <a:gd name="connsiteY10" fmla="*/ 132199 h 588491"/>
                  <a:gd name="connsiteX11" fmla="*/ 64777 w 161251"/>
                  <a:gd name="connsiteY11" fmla="*/ 132199 h 588491"/>
                  <a:gd name="connsiteX12" fmla="*/ 64777 w 161251"/>
                  <a:gd name="connsiteY12" fmla="*/ 161848 h 588491"/>
                  <a:gd name="connsiteX13" fmla="*/ 57815 w 161251"/>
                  <a:gd name="connsiteY13" fmla="*/ 178656 h 588491"/>
                  <a:gd name="connsiteX14" fmla="*/ 81882 w 161251"/>
                  <a:gd name="connsiteY14" fmla="*/ 178656 h 588491"/>
                  <a:gd name="connsiteX15" fmla="*/ 81882 w 161251"/>
                  <a:gd name="connsiteY15" fmla="*/ 588491 h 588491"/>
                  <a:gd name="connsiteX16" fmla="*/ 0 w 161251"/>
                  <a:gd name="connsiteY16" fmla="*/ 588491 h 588491"/>
                  <a:gd name="connsiteX17" fmla="*/ 0 w 161251"/>
                  <a:gd name="connsiteY17" fmla="*/ 103444 h 588491"/>
                  <a:gd name="connsiteX18" fmla="*/ 3150 w 161251"/>
                  <a:gd name="connsiteY18" fmla="*/ 103444 h 588491"/>
                  <a:gd name="connsiteX19" fmla="*/ 3150 w 161251"/>
                  <a:gd name="connsiteY19" fmla="*/ 32839 h 588491"/>
                  <a:gd name="connsiteX20" fmla="*/ 0 w 161251"/>
                  <a:gd name="connsiteY20" fmla="*/ 32839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251" h="588491">
                    <a:moveTo>
                      <a:pt x="33901" y="32839"/>
                    </a:moveTo>
                    <a:lnTo>
                      <a:pt x="33901" y="103444"/>
                    </a:lnTo>
                    <a:lnTo>
                      <a:pt x="64612" y="103446"/>
                    </a:lnTo>
                    <a:cubicBezTo>
                      <a:pt x="84109" y="103446"/>
                      <a:pt x="99916" y="87639"/>
                      <a:pt x="99916" y="68142"/>
                    </a:cubicBezTo>
                    <a:lnTo>
                      <a:pt x="99916" y="32839"/>
                    </a:lnTo>
                    <a:close/>
                    <a:moveTo>
                      <a:pt x="0" y="0"/>
                    </a:moveTo>
                    <a:lnTo>
                      <a:pt x="64777" y="0"/>
                    </a:lnTo>
                    <a:lnTo>
                      <a:pt x="64777" y="1905"/>
                    </a:lnTo>
                    <a:lnTo>
                      <a:pt x="161251" y="1905"/>
                    </a:lnTo>
                    <a:lnTo>
                      <a:pt x="161251" y="67052"/>
                    </a:lnTo>
                    <a:cubicBezTo>
                      <a:pt x="161251" y="103032"/>
                      <a:pt x="132084" y="132199"/>
                      <a:pt x="96104" y="132199"/>
                    </a:cubicBezTo>
                    <a:lnTo>
                      <a:pt x="64777" y="132199"/>
                    </a:lnTo>
                    <a:lnTo>
                      <a:pt x="64777" y="161848"/>
                    </a:lnTo>
                    <a:lnTo>
                      <a:pt x="57815" y="178656"/>
                    </a:lnTo>
                    <a:lnTo>
                      <a:pt x="81882" y="178656"/>
                    </a:lnTo>
                    <a:lnTo>
                      <a:pt x="81882" y="588491"/>
                    </a:lnTo>
                    <a:lnTo>
                      <a:pt x="0" y="588491"/>
                    </a:lnTo>
                    <a:lnTo>
                      <a:pt x="0" y="103444"/>
                    </a:lnTo>
                    <a:lnTo>
                      <a:pt x="3150" y="103444"/>
                    </a:lnTo>
                    <a:lnTo>
                      <a:pt x="3150" y="32839"/>
                    </a:lnTo>
                    <a:lnTo>
                      <a:pt x="0" y="32839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7" name="フリーフォーム: 図形 556">
                <a:extLst>
                  <a:ext uri="{FF2B5EF4-FFF2-40B4-BE49-F238E27FC236}">
                    <a16:creationId xmlns:a16="http://schemas.microsoft.com/office/drawing/2014/main" id="{9177D22B-6C4D-4A65-A5B5-F794DEEE2A1E}"/>
                  </a:ext>
                </a:extLst>
              </p:cNvPr>
              <p:cNvSpPr/>
              <p:nvPr/>
            </p:nvSpPr>
            <p:spPr>
              <a:xfrm flipH="1">
                <a:off x="4979153" y="4428565"/>
                <a:ext cx="97253" cy="354931"/>
              </a:xfrm>
              <a:custGeom>
                <a:avLst/>
                <a:gdLst>
                  <a:gd name="connsiteX0" fmla="*/ 33901 w 161251"/>
                  <a:gd name="connsiteY0" fmla="*/ 32839 h 588491"/>
                  <a:gd name="connsiteX1" fmla="*/ 33901 w 161251"/>
                  <a:gd name="connsiteY1" fmla="*/ 103444 h 588491"/>
                  <a:gd name="connsiteX2" fmla="*/ 64612 w 161251"/>
                  <a:gd name="connsiteY2" fmla="*/ 103446 h 588491"/>
                  <a:gd name="connsiteX3" fmla="*/ 99916 w 161251"/>
                  <a:gd name="connsiteY3" fmla="*/ 68142 h 588491"/>
                  <a:gd name="connsiteX4" fmla="*/ 99916 w 161251"/>
                  <a:gd name="connsiteY4" fmla="*/ 32839 h 588491"/>
                  <a:gd name="connsiteX5" fmla="*/ 0 w 161251"/>
                  <a:gd name="connsiteY5" fmla="*/ 0 h 588491"/>
                  <a:gd name="connsiteX6" fmla="*/ 64777 w 161251"/>
                  <a:gd name="connsiteY6" fmla="*/ 0 h 588491"/>
                  <a:gd name="connsiteX7" fmla="*/ 64777 w 161251"/>
                  <a:gd name="connsiteY7" fmla="*/ 1905 h 588491"/>
                  <a:gd name="connsiteX8" fmla="*/ 161251 w 161251"/>
                  <a:gd name="connsiteY8" fmla="*/ 1905 h 588491"/>
                  <a:gd name="connsiteX9" fmla="*/ 161251 w 161251"/>
                  <a:gd name="connsiteY9" fmla="*/ 67052 h 588491"/>
                  <a:gd name="connsiteX10" fmla="*/ 96104 w 161251"/>
                  <a:gd name="connsiteY10" fmla="*/ 132199 h 588491"/>
                  <a:gd name="connsiteX11" fmla="*/ 64777 w 161251"/>
                  <a:gd name="connsiteY11" fmla="*/ 132199 h 588491"/>
                  <a:gd name="connsiteX12" fmla="*/ 64777 w 161251"/>
                  <a:gd name="connsiteY12" fmla="*/ 161848 h 588491"/>
                  <a:gd name="connsiteX13" fmla="*/ 57815 w 161251"/>
                  <a:gd name="connsiteY13" fmla="*/ 178656 h 588491"/>
                  <a:gd name="connsiteX14" fmla="*/ 81882 w 161251"/>
                  <a:gd name="connsiteY14" fmla="*/ 178656 h 588491"/>
                  <a:gd name="connsiteX15" fmla="*/ 81882 w 161251"/>
                  <a:gd name="connsiteY15" fmla="*/ 588491 h 588491"/>
                  <a:gd name="connsiteX16" fmla="*/ 0 w 161251"/>
                  <a:gd name="connsiteY16" fmla="*/ 588491 h 588491"/>
                  <a:gd name="connsiteX17" fmla="*/ 0 w 161251"/>
                  <a:gd name="connsiteY17" fmla="*/ 103444 h 588491"/>
                  <a:gd name="connsiteX18" fmla="*/ 3150 w 161251"/>
                  <a:gd name="connsiteY18" fmla="*/ 103444 h 588491"/>
                  <a:gd name="connsiteX19" fmla="*/ 3150 w 161251"/>
                  <a:gd name="connsiteY19" fmla="*/ 32839 h 588491"/>
                  <a:gd name="connsiteX20" fmla="*/ 0 w 161251"/>
                  <a:gd name="connsiteY20" fmla="*/ 32839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251" h="588491">
                    <a:moveTo>
                      <a:pt x="33901" y="32839"/>
                    </a:moveTo>
                    <a:lnTo>
                      <a:pt x="33901" y="103444"/>
                    </a:lnTo>
                    <a:lnTo>
                      <a:pt x="64612" y="103446"/>
                    </a:lnTo>
                    <a:cubicBezTo>
                      <a:pt x="84109" y="103446"/>
                      <a:pt x="99916" y="87639"/>
                      <a:pt x="99916" y="68142"/>
                    </a:cubicBezTo>
                    <a:lnTo>
                      <a:pt x="99916" y="32839"/>
                    </a:lnTo>
                    <a:close/>
                    <a:moveTo>
                      <a:pt x="0" y="0"/>
                    </a:moveTo>
                    <a:lnTo>
                      <a:pt x="64777" y="0"/>
                    </a:lnTo>
                    <a:lnTo>
                      <a:pt x="64777" y="1905"/>
                    </a:lnTo>
                    <a:lnTo>
                      <a:pt x="161251" y="1905"/>
                    </a:lnTo>
                    <a:lnTo>
                      <a:pt x="161251" y="67052"/>
                    </a:lnTo>
                    <a:cubicBezTo>
                      <a:pt x="161251" y="103032"/>
                      <a:pt x="132084" y="132199"/>
                      <a:pt x="96104" y="132199"/>
                    </a:cubicBezTo>
                    <a:lnTo>
                      <a:pt x="64777" y="132199"/>
                    </a:lnTo>
                    <a:lnTo>
                      <a:pt x="64777" y="161848"/>
                    </a:lnTo>
                    <a:lnTo>
                      <a:pt x="57815" y="178656"/>
                    </a:lnTo>
                    <a:lnTo>
                      <a:pt x="81882" y="178656"/>
                    </a:lnTo>
                    <a:lnTo>
                      <a:pt x="81882" y="588491"/>
                    </a:lnTo>
                    <a:lnTo>
                      <a:pt x="0" y="588491"/>
                    </a:lnTo>
                    <a:lnTo>
                      <a:pt x="0" y="103444"/>
                    </a:lnTo>
                    <a:lnTo>
                      <a:pt x="3150" y="103444"/>
                    </a:lnTo>
                    <a:lnTo>
                      <a:pt x="3150" y="32839"/>
                    </a:lnTo>
                    <a:lnTo>
                      <a:pt x="0" y="32839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8" name="フリーフォーム: 図形 557">
                <a:extLst>
                  <a:ext uri="{FF2B5EF4-FFF2-40B4-BE49-F238E27FC236}">
                    <a16:creationId xmlns:a16="http://schemas.microsoft.com/office/drawing/2014/main" id="{9D41E57F-FB31-49D3-AC5C-0047AEA7CF30}"/>
                  </a:ext>
                </a:extLst>
              </p:cNvPr>
              <p:cNvSpPr/>
              <p:nvPr/>
            </p:nvSpPr>
            <p:spPr>
              <a:xfrm>
                <a:off x="4642044" y="4428565"/>
                <a:ext cx="163319" cy="354931"/>
              </a:xfrm>
              <a:custGeom>
                <a:avLst/>
                <a:gdLst>
                  <a:gd name="connsiteX0" fmla="*/ 143440 w 270790"/>
                  <a:gd name="connsiteY0" fmla="*/ 32839 h 588491"/>
                  <a:gd name="connsiteX1" fmla="*/ 143440 w 270790"/>
                  <a:gd name="connsiteY1" fmla="*/ 103444 h 588491"/>
                  <a:gd name="connsiteX2" fmla="*/ 174151 w 270790"/>
                  <a:gd name="connsiteY2" fmla="*/ 103446 h 588491"/>
                  <a:gd name="connsiteX3" fmla="*/ 209455 w 270790"/>
                  <a:gd name="connsiteY3" fmla="*/ 68142 h 588491"/>
                  <a:gd name="connsiteX4" fmla="*/ 209455 w 270790"/>
                  <a:gd name="connsiteY4" fmla="*/ 32839 h 588491"/>
                  <a:gd name="connsiteX5" fmla="*/ 61335 w 270790"/>
                  <a:gd name="connsiteY5" fmla="*/ 32839 h 588491"/>
                  <a:gd name="connsiteX6" fmla="*/ 61335 w 270790"/>
                  <a:gd name="connsiteY6" fmla="*/ 68140 h 588491"/>
                  <a:gd name="connsiteX7" fmla="*/ 96639 w 270790"/>
                  <a:gd name="connsiteY7" fmla="*/ 103444 h 588491"/>
                  <a:gd name="connsiteX8" fmla="*/ 112689 w 270790"/>
                  <a:gd name="connsiteY8" fmla="*/ 103444 h 588491"/>
                  <a:gd name="connsiteX9" fmla="*/ 112689 w 270790"/>
                  <a:gd name="connsiteY9" fmla="*/ 32839 h 588491"/>
                  <a:gd name="connsiteX10" fmla="*/ 84677 w 270790"/>
                  <a:gd name="connsiteY10" fmla="*/ 0 h 588491"/>
                  <a:gd name="connsiteX11" fmla="*/ 174316 w 270790"/>
                  <a:gd name="connsiteY11" fmla="*/ 0 h 588491"/>
                  <a:gd name="connsiteX12" fmla="*/ 174316 w 270790"/>
                  <a:gd name="connsiteY12" fmla="*/ 1905 h 588491"/>
                  <a:gd name="connsiteX13" fmla="*/ 270790 w 270790"/>
                  <a:gd name="connsiteY13" fmla="*/ 1905 h 588491"/>
                  <a:gd name="connsiteX14" fmla="*/ 270790 w 270790"/>
                  <a:gd name="connsiteY14" fmla="*/ 67052 h 588491"/>
                  <a:gd name="connsiteX15" fmla="*/ 205643 w 270790"/>
                  <a:gd name="connsiteY15" fmla="*/ 132199 h 588491"/>
                  <a:gd name="connsiteX16" fmla="*/ 174316 w 270790"/>
                  <a:gd name="connsiteY16" fmla="*/ 132199 h 588491"/>
                  <a:gd name="connsiteX17" fmla="*/ 174316 w 270790"/>
                  <a:gd name="connsiteY17" fmla="*/ 161848 h 588491"/>
                  <a:gd name="connsiteX18" fmla="*/ 167354 w 270790"/>
                  <a:gd name="connsiteY18" fmla="*/ 178656 h 588491"/>
                  <a:gd name="connsiteX19" fmla="*/ 191421 w 270790"/>
                  <a:gd name="connsiteY19" fmla="*/ 178656 h 588491"/>
                  <a:gd name="connsiteX20" fmla="*/ 191421 w 270790"/>
                  <a:gd name="connsiteY20" fmla="*/ 588491 h 588491"/>
                  <a:gd name="connsiteX21" fmla="*/ 79369 w 270790"/>
                  <a:gd name="connsiteY21" fmla="*/ 588491 h 588491"/>
                  <a:gd name="connsiteX22" fmla="*/ 79369 w 270790"/>
                  <a:gd name="connsiteY22" fmla="*/ 178656 h 588491"/>
                  <a:gd name="connsiteX23" fmla="*/ 91641 w 270790"/>
                  <a:gd name="connsiteY23" fmla="*/ 178656 h 588491"/>
                  <a:gd name="connsiteX24" fmla="*/ 84677 w 270790"/>
                  <a:gd name="connsiteY24" fmla="*/ 161846 h 588491"/>
                  <a:gd name="connsiteX25" fmla="*/ 84677 w 270790"/>
                  <a:gd name="connsiteY25" fmla="*/ 132197 h 588491"/>
                  <a:gd name="connsiteX26" fmla="*/ 65147 w 270790"/>
                  <a:gd name="connsiteY26" fmla="*/ 132197 h 588491"/>
                  <a:gd name="connsiteX27" fmla="*/ 0 w 270790"/>
                  <a:gd name="connsiteY27" fmla="*/ 67050 h 588491"/>
                  <a:gd name="connsiteX28" fmla="*/ 0 w 270790"/>
                  <a:gd name="connsiteY28" fmla="*/ 1905 h 588491"/>
                  <a:gd name="connsiteX29" fmla="*/ 84677 w 270790"/>
                  <a:gd name="connsiteY29" fmla="*/ 1905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70790" h="588491">
                    <a:moveTo>
                      <a:pt x="143440" y="32839"/>
                    </a:moveTo>
                    <a:lnTo>
                      <a:pt x="143440" y="103444"/>
                    </a:lnTo>
                    <a:lnTo>
                      <a:pt x="174151" y="103446"/>
                    </a:lnTo>
                    <a:cubicBezTo>
                      <a:pt x="193648" y="103446"/>
                      <a:pt x="209455" y="87639"/>
                      <a:pt x="209455" y="68142"/>
                    </a:cubicBezTo>
                    <a:lnTo>
                      <a:pt x="209455" y="32839"/>
                    </a:lnTo>
                    <a:close/>
                    <a:moveTo>
                      <a:pt x="61335" y="32839"/>
                    </a:moveTo>
                    <a:lnTo>
                      <a:pt x="61335" y="68140"/>
                    </a:lnTo>
                    <a:cubicBezTo>
                      <a:pt x="61335" y="87637"/>
                      <a:pt x="77142" y="103444"/>
                      <a:pt x="96639" y="103444"/>
                    </a:cubicBezTo>
                    <a:lnTo>
                      <a:pt x="112689" y="103444"/>
                    </a:lnTo>
                    <a:lnTo>
                      <a:pt x="112689" y="32839"/>
                    </a:lnTo>
                    <a:close/>
                    <a:moveTo>
                      <a:pt x="84677" y="0"/>
                    </a:moveTo>
                    <a:lnTo>
                      <a:pt x="174316" y="0"/>
                    </a:lnTo>
                    <a:lnTo>
                      <a:pt x="174316" y="1905"/>
                    </a:lnTo>
                    <a:lnTo>
                      <a:pt x="270790" y="1905"/>
                    </a:lnTo>
                    <a:lnTo>
                      <a:pt x="270790" y="67052"/>
                    </a:lnTo>
                    <a:cubicBezTo>
                      <a:pt x="270790" y="103032"/>
                      <a:pt x="241623" y="132199"/>
                      <a:pt x="205643" y="132199"/>
                    </a:cubicBezTo>
                    <a:lnTo>
                      <a:pt x="174316" y="132199"/>
                    </a:lnTo>
                    <a:lnTo>
                      <a:pt x="174316" y="161848"/>
                    </a:lnTo>
                    <a:lnTo>
                      <a:pt x="167354" y="178656"/>
                    </a:lnTo>
                    <a:lnTo>
                      <a:pt x="191421" y="178656"/>
                    </a:lnTo>
                    <a:lnTo>
                      <a:pt x="191421" y="588491"/>
                    </a:lnTo>
                    <a:lnTo>
                      <a:pt x="79369" y="588491"/>
                    </a:lnTo>
                    <a:lnTo>
                      <a:pt x="79369" y="178656"/>
                    </a:lnTo>
                    <a:lnTo>
                      <a:pt x="91641" y="178656"/>
                    </a:lnTo>
                    <a:lnTo>
                      <a:pt x="84677" y="161846"/>
                    </a:lnTo>
                    <a:lnTo>
                      <a:pt x="84677" y="132197"/>
                    </a:lnTo>
                    <a:lnTo>
                      <a:pt x="65147" y="132197"/>
                    </a:lnTo>
                    <a:cubicBezTo>
                      <a:pt x="29167" y="132197"/>
                      <a:pt x="0" y="103030"/>
                      <a:pt x="0" y="67050"/>
                    </a:cubicBezTo>
                    <a:lnTo>
                      <a:pt x="0" y="1905"/>
                    </a:lnTo>
                    <a:lnTo>
                      <a:pt x="84677" y="1905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9" name="フリーフォーム: 図形 558">
                <a:extLst>
                  <a:ext uri="{FF2B5EF4-FFF2-40B4-BE49-F238E27FC236}">
                    <a16:creationId xmlns:a16="http://schemas.microsoft.com/office/drawing/2014/main" id="{E49849DC-A4B6-4736-B5C1-D7A348E4D489}"/>
                  </a:ext>
                </a:extLst>
              </p:cNvPr>
              <p:cNvSpPr/>
              <p:nvPr/>
            </p:nvSpPr>
            <p:spPr>
              <a:xfrm rot="5400000">
                <a:off x="4430016" y="3963445"/>
                <a:ext cx="183811" cy="1420335"/>
              </a:xfrm>
              <a:custGeom>
                <a:avLst/>
                <a:gdLst>
                  <a:gd name="connsiteX0" fmla="*/ 159862 w 183811"/>
                  <a:gd name="connsiteY0" fmla="*/ 399094 h 1420335"/>
                  <a:gd name="connsiteX1" fmla="*/ 168481 w 183811"/>
                  <a:gd name="connsiteY1" fmla="*/ 399094 h 1420335"/>
                  <a:gd name="connsiteX2" fmla="*/ 168481 w 183811"/>
                  <a:gd name="connsiteY2" fmla="*/ 68140 h 1420335"/>
                  <a:gd name="connsiteX3" fmla="*/ 159862 w 183811"/>
                  <a:gd name="connsiteY3" fmla="*/ 68140 h 1420335"/>
                  <a:gd name="connsiteX4" fmla="*/ 159862 w 183811"/>
                  <a:gd name="connsiteY4" fmla="*/ 1018869 h 1420335"/>
                  <a:gd name="connsiteX5" fmla="*/ 168481 w 183811"/>
                  <a:gd name="connsiteY5" fmla="*/ 1018869 h 1420335"/>
                  <a:gd name="connsiteX6" fmla="*/ 168481 w 183811"/>
                  <a:gd name="connsiteY6" fmla="*/ 426346 h 1420335"/>
                  <a:gd name="connsiteX7" fmla="*/ 159862 w 183811"/>
                  <a:gd name="connsiteY7" fmla="*/ 426346 h 1420335"/>
                  <a:gd name="connsiteX8" fmla="*/ 159862 w 183811"/>
                  <a:gd name="connsiteY8" fmla="*/ 1358062 h 1420335"/>
                  <a:gd name="connsiteX9" fmla="*/ 168481 w 183811"/>
                  <a:gd name="connsiteY9" fmla="*/ 1358062 h 1420335"/>
                  <a:gd name="connsiteX10" fmla="*/ 168481 w 183811"/>
                  <a:gd name="connsiteY10" fmla="*/ 1046121 h 1420335"/>
                  <a:gd name="connsiteX11" fmla="*/ 159862 w 183811"/>
                  <a:gd name="connsiteY11" fmla="*/ 1046121 h 1420335"/>
                  <a:gd name="connsiteX12" fmla="*/ 135918 w 183811"/>
                  <a:gd name="connsiteY12" fmla="*/ 399094 h 1420335"/>
                  <a:gd name="connsiteX13" fmla="*/ 144538 w 183811"/>
                  <a:gd name="connsiteY13" fmla="*/ 399094 h 1420335"/>
                  <a:gd name="connsiteX14" fmla="*/ 144538 w 183811"/>
                  <a:gd name="connsiteY14" fmla="*/ 68140 h 1420335"/>
                  <a:gd name="connsiteX15" fmla="*/ 135918 w 183811"/>
                  <a:gd name="connsiteY15" fmla="*/ 68140 h 1420335"/>
                  <a:gd name="connsiteX16" fmla="*/ 135918 w 183811"/>
                  <a:gd name="connsiteY16" fmla="*/ 1018869 h 1420335"/>
                  <a:gd name="connsiteX17" fmla="*/ 144538 w 183811"/>
                  <a:gd name="connsiteY17" fmla="*/ 1018869 h 1420335"/>
                  <a:gd name="connsiteX18" fmla="*/ 144538 w 183811"/>
                  <a:gd name="connsiteY18" fmla="*/ 426346 h 1420335"/>
                  <a:gd name="connsiteX19" fmla="*/ 135918 w 183811"/>
                  <a:gd name="connsiteY19" fmla="*/ 426346 h 1420335"/>
                  <a:gd name="connsiteX20" fmla="*/ 135918 w 183811"/>
                  <a:gd name="connsiteY20" fmla="*/ 1358062 h 1420335"/>
                  <a:gd name="connsiteX21" fmla="*/ 144538 w 183811"/>
                  <a:gd name="connsiteY21" fmla="*/ 1358062 h 1420335"/>
                  <a:gd name="connsiteX22" fmla="*/ 144538 w 183811"/>
                  <a:gd name="connsiteY22" fmla="*/ 1046121 h 1420335"/>
                  <a:gd name="connsiteX23" fmla="*/ 135918 w 183811"/>
                  <a:gd name="connsiteY23" fmla="*/ 1046121 h 1420335"/>
                  <a:gd name="connsiteX24" fmla="*/ 111975 w 183811"/>
                  <a:gd name="connsiteY24" fmla="*/ 399094 h 1420335"/>
                  <a:gd name="connsiteX25" fmla="*/ 120594 w 183811"/>
                  <a:gd name="connsiteY25" fmla="*/ 399094 h 1420335"/>
                  <a:gd name="connsiteX26" fmla="*/ 120594 w 183811"/>
                  <a:gd name="connsiteY26" fmla="*/ 68140 h 1420335"/>
                  <a:gd name="connsiteX27" fmla="*/ 111975 w 183811"/>
                  <a:gd name="connsiteY27" fmla="*/ 68140 h 1420335"/>
                  <a:gd name="connsiteX28" fmla="*/ 111975 w 183811"/>
                  <a:gd name="connsiteY28" fmla="*/ 1018869 h 1420335"/>
                  <a:gd name="connsiteX29" fmla="*/ 120594 w 183811"/>
                  <a:gd name="connsiteY29" fmla="*/ 1018869 h 1420335"/>
                  <a:gd name="connsiteX30" fmla="*/ 120594 w 183811"/>
                  <a:gd name="connsiteY30" fmla="*/ 426346 h 1420335"/>
                  <a:gd name="connsiteX31" fmla="*/ 111975 w 183811"/>
                  <a:gd name="connsiteY31" fmla="*/ 426346 h 1420335"/>
                  <a:gd name="connsiteX32" fmla="*/ 111975 w 183811"/>
                  <a:gd name="connsiteY32" fmla="*/ 1358062 h 1420335"/>
                  <a:gd name="connsiteX33" fmla="*/ 120594 w 183811"/>
                  <a:gd name="connsiteY33" fmla="*/ 1358062 h 1420335"/>
                  <a:gd name="connsiteX34" fmla="*/ 120594 w 183811"/>
                  <a:gd name="connsiteY34" fmla="*/ 1046121 h 1420335"/>
                  <a:gd name="connsiteX35" fmla="*/ 111975 w 183811"/>
                  <a:gd name="connsiteY35" fmla="*/ 1046121 h 1420335"/>
                  <a:gd name="connsiteX36" fmla="*/ 78390 w 183811"/>
                  <a:gd name="connsiteY36" fmla="*/ 399094 h 1420335"/>
                  <a:gd name="connsiteX37" fmla="*/ 96651 w 183811"/>
                  <a:gd name="connsiteY37" fmla="*/ 399094 h 1420335"/>
                  <a:gd name="connsiteX38" fmla="*/ 96651 w 183811"/>
                  <a:gd name="connsiteY38" fmla="*/ 68140 h 1420335"/>
                  <a:gd name="connsiteX39" fmla="*/ 78390 w 183811"/>
                  <a:gd name="connsiteY39" fmla="*/ 68140 h 1420335"/>
                  <a:gd name="connsiteX40" fmla="*/ 78390 w 183811"/>
                  <a:gd name="connsiteY40" fmla="*/ 1018869 h 1420335"/>
                  <a:gd name="connsiteX41" fmla="*/ 96651 w 183811"/>
                  <a:gd name="connsiteY41" fmla="*/ 1018869 h 1420335"/>
                  <a:gd name="connsiteX42" fmla="*/ 96651 w 183811"/>
                  <a:gd name="connsiteY42" fmla="*/ 426346 h 1420335"/>
                  <a:gd name="connsiteX43" fmla="*/ 78390 w 183811"/>
                  <a:gd name="connsiteY43" fmla="*/ 426346 h 1420335"/>
                  <a:gd name="connsiteX44" fmla="*/ 78390 w 183811"/>
                  <a:gd name="connsiteY44" fmla="*/ 1358062 h 1420335"/>
                  <a:gd name="connsiteX45" fmla="*/ 96651 w 183811"/>
                  <a:gd name="connsiteY45" fmla="*/ 1358062 h 1420335"/>
                  <a:gd name="connsiteX46" fmla="*/ 96651 w 183811"/>
                  <a:gd name="connsiteY46" fmla="*/ 1046121 h 1420335"/>
                  <a:gd name="connsiteX47" fmla="*/ 78390 w 183811"/>
                  <a:gd name="connsiteY47" fmla="*/ 1046121 h 1420335"/>
                  <a:gd name="connsiteX48" fmla="*/ 26009 w 183811"/>
                  <a:gd name="connsiteY48" fmla="*/ 399094 h 1420335"/>
                  <a:gd name="connsiteX49" fmla="*/ 52381 w 183811"/>
                  <a:gd name="connsiteY49" fmla="*/ 399094 h 1420335"/>
                  <a:gd name="connsiteX50" fmla="*/ 52381 w 183811"/>
                  <a:gd name="connsiteY50" fmla="*/ 68140 h 1420335"/>
                  <a:gd name="connsiteX51" fmla="*/ 26009 w 183811"/>
                  <a:gd name="connsiteY51" fmla="*/ 68140 h 1420335"/>
                  <a:gd name="connsiteX52" fmla="*/ 26009 w 183811"/>
                  <a:gd name="connsiteY52" fmla="*/ 1018869 h 1420335"/>
                  <a:gd name="connsiteX53" fmla="*/ 52381 w 183811"/>
                  <a:gd name="connsiteY53" fmla="*/ 1018869 h 1420335"/>
                  <a:gd name="connsiteX54" fmla="*/ 52381 w 183811"/>
                  <a:gd name="connsiteY54" fmla="*/ 426346 h 1420335"/>
                  <a:gd name="connsiteX55" fmla="*/ 26009 w 183811"/>
                  <a:gd name="connsiteY55" fmla="*/ 426346 h 1420335"/>
                  <a:gd name="connsiteX56" fmla="*/ 26009 w 183811"/>
                  <a:gd name="connsiteY56" fmla="*/ 1358062 h 1420335"/>
                  <a:gd name="connsiteX57" fmla="*/ 52381 w 183811"/>
                  <a:gd name="connsiteY57" fmla="*/ 1358062 h 1420335"/>
                  <a:gd name="connsiteX58" fmla="*/ 52381 w 183811"/>
                  <a:gd name="connsiteY58" fmla="*/ 1046121 h 1420335"/>
                  <a:gd name="connsiteX59" fmla="*/ 26009 w 183811"/>
                  <a:gd name="connsiteY59" fmla="*/ 1046121 h 1420335"/>
                  <a:gd name="connsiteX60" fmla="*/ 0 w 183811"/>
                  <a:gd name="connsiteY60" fmla="*/ 1420335 h 1420335"/>
                  <a:gd name="connsiteX61" fmla="*/ 0 w 183811"/>
                  <a:gd name="connsiteY61" fmla="*/ 0 h 1420335"/>
                  <a:gd name="connsiteX62" fmla="*/ 26009 w 183811"/>
                  <a:gd name="connsiteY62" fmla="*/ 0 h 1420335"/>
                  <a:gd name="connsiteX63" fmla="*/ 26009 w 183811"/>
                  <a:gd name="connsiteY63" fmla="*/ 40888 h 1420335"/>
                  <a:gd name="connsiteX64" fmla="*/ 52381 w 183811"/>
                  <a:gd name="connsiteY64" fmla="*/ 40888 h 1420335"/>
                  <a:gd name="connsiteX65" fmla="*/ 52381 w 183811"/>
                  <a:gd name="connsiteY65" fmla="*/ 0 h 1420335"/>
                  <a:gd name="connsiteX66" fmla="*/ 78390 w 183811"/>
                  <a:gd name="connsiteY66" fmla="*/ 0 h 1420335"/>
                  <a:gd name="connsiteX67" fmla="*/ 78390 w 183811"/>
                  <a:gd name="connsiteY67" fmla="*/ 40888 h 1420335"/>
                  <a:gd name="connsiteX68" fmla="*/ 96651 w 183811"/>
                  <a:gd name="connsiteY68" fmla="*/ 40888 h 1420335"/>
                  <a:gd name="connsiteX69" fmla="*/ 96651 w 183811"/>
                  <a:gd name="connsiteY69" fmla="*/ 0 h 1420335"/>
                  <a:gd name="connsiteX70" fmla="*/ 111975 w 183811"/>
                  <a:gd name="connsiteY70" fmla="*/ 0 h 1420335"/>
                  <a:gd name="connsiteX71" fmla="*/ 111975 w 183811"/>
                  <a:gd name="connsiteY71" fmla="*/ 40888 h 1420335"/>
                  <a:gd name="connsiteX72" fmla="*/ 120594 w 183811"/>
                  <a:gd name="connsiteY72" fmla="*/ 40888 h 1420335"/>
                  <a:gd name="connsiteX73" fmla="*/ 120594 w 183811"/>
                  <a:gd name="connsiteY73" fmla="*/ 0 h 1420335"/>
                  <a:gd name="connsiteX74" fmla="*/ 135918 w 183811"/>
                  <a:gd name="connsiteY74" fmla="*/ 0 h 1420335"/>
                  <a:gd name="connsiteX75" fmla="*/ 135918 w 183811"/>
                  <a:gd name="connsiteY75" fmla="*/ 40888 h 1420335"/>
                  <a:gd name="connsiteX76" fmla="*/ 144538 w 183811"/>
                  <a:gd name="connsiteY76" fmla="*/ 40888 h 1420335"/>
                  <a:gd name="connsiteX77" fmla="*/ 144538 w 183811"/>
                  <a:gd name="connsiteY77" fmla="*/ 0 h 1420335"/>
                  <a:gd name="connsiteX78" fmla="*/ 159862 w 183811"/>
                  <a:gd name="connsiteY78" fmla="*/ 0 h 1420335"/>
                  <a:gd name="connsiteX79" fmla="*/ 159862 w 183811"/>
                  <a:gd name="connsiteY79" fmla="*/ 40888 h 1420335"/>
                  <a:gd name="connsiteX80" fmla="*/ 168481 w 183811"/>
                  <a:gd name="connsiteY80" fmla="*/ 40888 h 1420335"/>
                  <a:gd name="connsiteX81" fmla="*/ 168481 w 183811"/>
                  <a:gd name="connsiteY81" fmla="*/ 0 h 1420335"/>
                  <a:gd name="connsiteX82" fmla="*/ 183805 w 183811"/>
                  <a:gd name="connsiteY82" fmla="*/ 0 h 1420335"/>
                  <a:gd name="connsiteX83" fmla="*/ 183805 w 183811"/>
                  <a:gd name="connsiteY83" fmla="*/ 40888 h 1420335"/>
                  <a:gd name="connsiteX84" fmla="*/ 183811 w 183811"/>
                  <a:gd name="connsiteY84" fmla="*/ 40888 h 1420335"/>
                  <a:gd name="connsiteX85" fmla="*/ 183811 w 183811"/>
                  <a:gd name="connsiteY85" fmla="*/ 68140 h 1420335"/>
                  <a:gd name="connsiteX86" fmla="*/ 183805 w 183811"/>
                  <a:gd name="connsiteY86" fmla="*/ 68140 h 1420335"/>
                  <a:gd name="connsiteX87" fmla="*/ 183805 w 183811"/>
                  <a:gd name="connsiteY87" fmla="*/ 399094 h 1420335"/>
                  <a:gd name="connsiteX88" fmla="*/ 183810 w 183811"/>
                  <a:gd name="connsiteY88" fmla="*/ 399094 h 1420335"/>
                  <a:gd name="connsiteX89" fmla="*/ 183810 w 183811"/>
                  <a:gd name="connsiteY89" fmla="*/ 426346 h 1420335"/>
                  <a:gd name="connsiteX90" fmla="*/ 183805 w 183811"/>
                  <a:gd name="connsiteY90" fmla="*/ 426346 h 1420335"/>
                  <a:gd name="connsiteX91" fmla="*/ 183805 w 183811"/>
                  <a:gd name="connsiteY91" fmla="*/ 1018869 h 1420335"/>
                  <a:gd name="connsiteX92" fmla="*/ 183809 w 183811"/>
                  <a:gd name="connsiteY92" fmla="*/ 1018869 h 1420335"/>
                  <a:gd name="connsiteX93" fmla="*/ 183809 w 183811"/>
                  <a:gd name="connsiteY93" fmla="*/ 1046121 h 1420335"/>
                  <a:gd name="connsiteX94" fmla="*/ 183805 w 183811"/>
                  <a:gd name="connsiteY94" fmla="*/ 1046121 h 1420335"/>
                  <a:gd name="connsiteX95" fmla="*/ 183805 w 183811"/>
                  <a:gd name="connsiteY95" fmla="*/ 1358062 h 1420335"/>
                  <a:gd name="connsiteX96" fmla="*/ 183810 w 183811"/>
                  <a:gd name="connsiteY96" fmla="*/ 1358062 h 1420335"/>
                  <a:gd name="connsiteX97" fmla="*/ 183810 w 183811"/>
                  <a:gd name="connsiteY97" fmla="*/ 1385314 h 1420335"/>
                  <a:gd name="connsiteX98" fmla="*/ 183805 w 183811"/>
                  <a:gd name="connsiteY98" fmla="*/ 1385314 h 1420335"/>
                  <a:gd name="connsiteX99" fmla="*/ 183805 w 183811"/>
                  <a:gd name="connsiteY99" fmla="*/ 1420335 h 1420335"/>
                  <a:gd name="connsiteX100" fmla="*/ 168481 w 183811"/>
                  <a:gd name="connsiteY100" fmla="*/ 1420335 h 1420335"/>
                  <a:gd name="connsiteX101" fmla="*/ 168481 w 183811"/>
                  <a:gd name="connsiteY101" fmla="*/ 1385314 h 1420335"/>
                  <a:gd name="connsiteX102" fmla="*/ 159862 w 183811"/>
                  <a:gd name="connsiteY102" fmla="*/ 1385314 h 1420335"/>
                  <a:gd name="connsiteX103" fmla="*/ 159862 w 183811"/>
                  <a:gd name="connsiteY103" fmla="*/ 1420335 h 1420335"/>
                  <a:gd name="connsiteX104" fmla="*/ 144538 w 183811"/>
                  <a:gd name="connsiteY104" fmla="*/ 1420335 h 1420335"/>
                  <a:gd name="connsiteX105" fmla="*/ 144538 w 183811"/>
                  <a:gd name="connsiteY105" fmla="*/ 1385314 h 1420335"/>
                  <a:gd name="connsiteX106" fmla="*/ 135918 w 183811"/>
                  <a:gd name="connsiteY106" fmla="*/ 1385314 h 1420335"/>
                  <a:gd name="connsiteX107" fmla="*/ 135918 w 183811"/>
                  <a:gd name="connsiteY107" fmla="*/ 1420335 h 1420335"/>
                  <a:gd name="connsiteX108" fmla="*/ 120594 w 183811"/>
                  <a:gd name="connsiteY108" fmla="*/ 1420335 h 1420335"/>
                  <a:gd name="connsiteX109" fmla="*/ 120594 w 183811"/>
                  <a:gd name="connsiteY109" fmla="*/ 1385314 h 1420335"/>
                  <a:gd name="connsiteX110" fmla="*/ 111975 w 183811"/>
                  <a:gd name="connsiteY110" fmla="*/ 1385314 h 1420335"/>
                  <a:gd name="connsiteX111" fmla="*/ 111975 w 183811"/>
                  <a:gd name="connsiteY111" fmla="*/ 1420335 h 1420335"/>
                  <a:gd name="connsiteX112" fmla="*/ 96651 w 183811"/>
                  <a:gd name="connsiteY112" fmla="*/ 1420335 h 1420335"/>
                  <a:gd name="connsiteX113" fmla="*/ 96651 w 183811"/>
                  <a:gd name="connsiteY113" fmla="*/ 1385314 h 1420335"/>
                  <a:gd name="connsiteX114" fmla="*/ 78390 w 183811"/>
                  <a:gd name="connsiteY114" fmla="*/ 1385314 h 1420335"/>
                  <a:gd name="connsiteX115" fmla="*/ 78390 w 183811"/>
                  <a:gd name="connsiteY115" fmla="*/ 1420335 h 1420335"/>
                  <a:gd name="connsiteX116" fmla="*/ 52381 w 183811"/>
                  <a:gd name="connsiteY116" fmla="*/ 1420335 h 1420335"/>
                  <a:gd name="connsiteX117" fmla="*/ 52381 w 183811"/>
                  <a:gd name="connsiteY117" fmla="*/ 1385314 h 1420335"/>
                  <a:gd name="connsiteX118" fmla="*/ 26009 w 183811"/>
                  <a:gd name="connsiteY118" fmla="*/ 1385314 h 1420335"/>
                  <a:gd name="connsiteX119" fmla="*/ 26009 w 183811"/>
                  <a:gd name="connsiteY119" fmla="*/ 1420335 h 142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83811" h="1420335">
                    <a:moveTo>
                      <a:pt x="159862" y="399094"/>
                    </a:moveTo>
                    <a:lnTo>
                      <a:pt x="168481" y="399094"/>
                    </a:lnTo>
                    <a:lnTo>
                      <a:pt x="168481" y="68140"/>
                    </a:lnTo>
                    <a:lnTo>
                      <a:pt x="159862" y="68140"/>
                    </a:lnTo>
                    <a:close/>
                    <a:moveTo>
                      <a:pt x="159862" y="1018869"/>
                    </a:moveTo>
                    <a:lnTo>
                      <a:pt x="168481" y="1018869"/>
                    </a:lnTo>
                    <a:lnTo>
                      <a:pt x="168481" y="426346"/>
                    </a:lnTo>
                    <a:lnTo>
                      <a:pt x="159862" y="426346"/>
                    </a:lnTo>
                    <a:close/>
                    <a:moveTo>
                      <a:pt x="159862" y="1358062"/>
                    </a:moveTo>
                    <a:lnTo>
                      <a:pt x="168481" y="1358062"/>
                    </a:lnTo>
                    <a:lnTo>
                      <a:pt x="168481" y="1046121"/>
                    </a:lnTo>
                    <a:lnTo>
                      <a:pt x="159862" y="1046121"/>
                    </a:lnTo>
                    <a:close/>
                    <a:moveTo>
                      <a:pt x="135918" y="399094"/>
                    </a:moveTo>
                    <a:lnTo>
                      <a:pt x="144538" y="399094"/>
                    </a:lnTo>
                    <a:lnTo>
                      <a:pt x="144538" y="68140"/>
                    </a:lnTo>
                    <a:lnTo>
                      <a:pt x="135918" y="68140"/>
                    </a:lnTo>
                    <a:close/>
                    <a:moveTo>
                      <a:pt x="135918" y="1018869"/>
                    </a:moveTo>
                    <a:lnTo>
                      <a:pt x="144538" y="1018869"/>
                    </a:lnTo>
                    <a:lnTo>
                      <a:pt x="144538" y="426346"/>
                    </a:lnTo>
                    <a:lnTo>
                      <a:pt x="135918" y="426346"/>
                    </a:lnTo>
                    <a:close/>
                    <a:moveTo>
                      <a:pt x="135918" y="1358062"/>
                    </a:moveTo>
                    <a:lnTo>
                      <a:pt x="144538" y="1358062"/>
                    </a:lnTo>
                    <a:lnTo>
                      <a:pt x="144538" y="1046121"/>
                    </a:lnTo>
                    <a:lnTo>
                      <a:pt x="135918" y="1046121"/>
                    </a:lnTo>
                    <a:close/>
                    <a:moveTo>
                      <a:pt x="111975" y="399094"/>
                    </a:moveTo>
                    <a:lnTo>
                      <a:pt x="120594" y="399094"/>
                    </a:lnTo>
                    <a:lnTo>
                      <a:pt x="120594" y="68140"/>
                    </a:lnTo>
                    <a:lnTo>
                      <a:pt x="111975" y="68140"/>
                    </a:lnTo>
                    <a:close/>
                    <a:moveTo>
                      <a:pt x="111975" y="1018869"/>
                    </a:moveTo>
                    <a:lnTo>
                      <a:pt x="120594" y="1018869"/>
                    </a:lnTo>
                    <a:lnTo>
                      <a:pt x="120594" y="426346"/>
                    </a:lnTo>
                    <a:lnTo>
                      <a:pt x="111975" y="426346"/>
                    </a:lnTo>
                    <a:close/>
                    <a:moveTo>
                      <a:pt x="111975" y="1358062"/>
                    </a:moveTo>
                    <a:lnTo>
                      <a:pt x="120594" y="1358062"/>
                    </a:lnTo>
                    <a:lnTo>
                      <a:pt x="120594" y="1046121"/>
                    </a:lnTo>
                    <a:lnTo>
                      <a:pt x="111975" y="1046121"/>
                    </a:lnTo>
                    <a:close/>
                    <a:moveTo>
                      <a:pt x="78390" y="399094"/>
                    </a:moveTo>
                    <a:lnTo>
                      <a:pt x="96651" y="399094"/>
                    </a:lnTo>
                    <a:lnTo>
                      <a:pt x="96651" y="68140"/>
                    </a:lnTo>
                    <a:lnTo>
                      <a:pt x="78390" y="68140"/>
                    </a:lnTo>
                    <a:close/>
                    <a:moveTo>
                      <a:pt x="78390" y="1018869"/>
                    </a:moveTo>
                    <a:lnTo>
                      <a:pt x="96651" y="1018869"/>
                    </a:lnTo>
                    <a:lnTo>
                      <a:pt x="96651" y="426346"/>
                    </a:lnTo>
                    <a:lnTo>
                      <a:pt x="78390" y="426346"/>
                    </a:lnTo>
                    <a:close/>
                    <a:moveTo>
                      <a:pt x="78390" y="1358062"/>
                    </a:moveTo>
                    <a:lnTo>
                      <a:pt x="96651" y="1358062"/>
                    </a:lnTo>
                    <a:lnTo>
                      <a:pt x="96651" y="1046121"/>
                    </a:lnTo>
                    <a:lnTo>
                      <a:pt x="78390" y="1046121"/>
                    </a:lnTo>
                    <a:close/>
                    <a:moveTo>
                      <a:pt x="26009" y="399094"/>
                    </a:moveTo>
                    <a:lnTo>
                      <a:pt x="52381" y="399094"/>
                    </a:lnTo>
                    <a:lnTo>
                      <a:pt x="52381" y="68140"/>
                    </a:lnTo>
                    <a:lnTo>
                      <a:pt x="26009" y="68140"/>
                    </a:lnTo>
                    <a:close/>
                    <a:moveTo>
                      <a:pt x="26009" y="1018869"/>
                    </a:moveTo>
                    <a:lnTo>
                      <a:pt x="52381" y="1018869"/>
                    </a:lnTo>
                    <a:lnTo>
                      <a:pt x="52381" y="426346"/>
                    </a:lnTo>
                    <a:lnTo>
                      <a:pt x="26009" y="426346"/>
                    </a:lnTo>
                    <a:close/>
                    <a:moveTo>
                      <a:pt x="26009" y="1358062"/>
                    </a:moveTo>
                    <a:lnTo>
                      <a:pt x="52381" y="1358062"/>
                    </a:lnTo>
                    <a:lnTo>
                      <a:pt x="52381" y="1046121"/>
                    </a:lnTo>
                    <a:lnTo>
                      <a:pt x="26009" y="1046121"/>
                    </a:lnTo>
                    <a:close/>
                    <a:moveTo>
                      <a:pt x="0" y="1420335"/>
                    </a:moveTo>
                    <a:lnTo>
                      <a:pt x="0" y="0"/>
                    </a:lnTo>
                    <a:lnTo>
                      <a:pt x="26009" y="0"/>
                    </a:lnTo>
                    <a:lnTo>
                      <a:pt x="26009" y="40888"/>
                    </a:lnTo>
                    <a:lnTo>
                      <a:pt x="52381" y="40888"/>
                    </a:lnTo>
                    <a:lnTo>
                      <a:pt x="52381" y="0"/>
                    </a:lnTo>
                    <a:lnTo>
                      <a:pt x="78390" y="0"/>
                    </a:lnTo>
                    <a:lnTo>
                      <a:pt x="78390" y="40888"/>
                    </a:lnTo>
                    <a:lnTo>
                      <a:pt x="96651" y="40888"/>
                    </a:lnTo>
                    <a:lnTo>
                      <a:pt x="96651" y="0"/>
                    </a:lnTo>
                    <a:lnTo>
                      <a:pt x="111975" y="0"/>
                    </a:lnTo>
                    <a:lnTo>
                      <a:pt x="111975" y="40888"/>
                    </a:lnTo>
                    <a:lnTo>
                      <a:pt x="120594" y="40888"/>
                    </a:lnTo>
                    <a:lnTo>
                      <a:pt x="120594" y="0"/>
                    </a:lnTo>
                    <a:lnTo>
                      <a:pt x="135918" y="0"/>
                    </a:lnTo>
                    <a:lnTo>
                      <a:pt x="135918" y="40888"/>
                    </a:lnTo>
                    <a:lnTo>
                      <a:pt x="144538" y="40888"/>
                    </a:lnTo>
                    <a:lnTo>
                      <a:pt x="144538" y="0"/>
                    </a:lnTo>
                    <a:lnTo>
                      <a:pt x="159862" y="0"/>
                    </a:lnTo>
                    <a:lnTo>
                      <a:pt x="159862" y="40888"/>
                    </a:lnTo>
                    <a:lnTo>
                      <a:pt x="168481" y="40888"/>
                    </a:lnTo>
                    <a:lnTo>
                      <a:pt x="168481" y="0"/>
                    </a:lnTo>
                    <a:lnTo>
                      <a:pt x="183805" y="0"/>
                    </a:lnTo>
                    <a:lnTo>
                      <a:pt x="183805" y="40888"/>
                    </a:lnTo>
                    <a:lnTo>
                      <a:pt x="183811" y="40888"/>
                    </a:lnTo>
                    <a:lnTo>
                      <a:pt x="183811" y="68140"/>
                    </a:lnTo>
                    <a:lnTo>
                      <a:pt x="183805" y="68140"/>
                    </a:lnTo>
                    <a:lnTo>
                      <a:pt x="183805" y="399094"/>
                    </a:lnTo>
                    <a:lnTo>
                      <a:pt x="183810" y="399094"/>
                    </a:lnTo>
                    <a:lnTo>
                      <a:pt x="183810" y="426346"/>
                    </a:lnTo>
                    <a:lnTo>
                      <a:pt x="183805" y="426346"/>
                    </a:lnTo>
                    <a:lnTo>
                      <a:pt x="183805" y="1018869"/>
                    </a:lnTo>
                    <a:lnTo>
                      <a:pt x="183809" y="1018869"/>
                    </a:lnTo>
                    <a:lnTo>
                      <a:pt x="183809" y="1046121"/>
                    </a:lnTo>
                    <a:lnTo>
                      <a:pt x="183805" y="1046121"/>
                    </a:lnTo>
                    <a:lnTo>
                      <a:pt x="183805" y="1358062"/>
                    </a:lnTo>
                    <a:lnTo>
                      <a:pt x="183810" y="1358062"/>
                    </a:lnTo>
                    <a:lnTo>
                      <a:pt x="183810" y="1385314"/>
                    </a:lnTo>
                    <a:lnTo>
                      <a:pt x="183805" y="1385314"/>
                    </a:lnTo>
                    <a:lnTo>
                      <a:pt x="183805" y="1420335"/>
                    </a:lnTo>
                    <a:lnTo>
                      <a:pt x="168481" y="1420335"/>
                    </a:lnTo>
                    <a:lnTo>
                      <a:pt x="168481" y="1385314"/>
                    </a:lnTo>
                    <a:lnTo>
                      <a:pt x="159862" y="1385314"/>
                    </a:lnTo>
                    <a:lnTo>
                      <a:pt x="159862" y="1420335"/>
                    </a:lnTo>
                    <a:lnTo>
                      <a:pt x="144538" y="1420335"/>
                    </a:lnTo>
                    <a:lnTo>
                      <a:pt x="144538" y="1385314"/>
                    </a:lnTo>
                    <a:lnTo>
                      <a:pt x="135918" y="1385314"/>
                    </a:lnTo>
                    <a:lnTo>
                      <a:pt x="135918" y="1420335"/>
                    </a:lnTo>
                    <a:lnTo>
                      <a:pt x="120594" y="1420335"/>
                    </a:lnTo>
                    <a:lnTo>
                      <a:pt x="120594" y="1385314"/>
                    </a:lnTo>
                    <a:lnTo>
                      <a:pt x="111975" y="1385314"/>
                    </a:lnTo>
                    <a:lnTo>
                      <a:pt x="111975" y="1420335"/>
                    </a:lnTo>
                    <a:lnTo>
                      <a:pt x="96651" y="1420335"/>
                    </a:lnTo>
                    <a:lnTo>
                      <a:pt x="96651" y="1385314"/>
                    </a:lnTo>
                    <a:lnTo>
                      <a:pt x="78390" y="1385314"/>
                    </a:lnTo>
                    <a:lnTo>
                      <a:pt x="78390" y="1420335"/>
                    </a:lnTo>
                    <a:lnTo>
                      <a:pt x="52381" y="1420335"/>
                    </a:lnTo>
                    <a:lnTo>
                      <a:pt x="52381" y="1385314"/>
                    </a:lnTo>
                    <a:lnTo>
                      <a:pt x="26009" y="1385314"/>
                    </a:lnTo>
                    <a:lnTo>
                      <a:pt x="26009" y="1420335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560" name="グループ化 559">
                <a:extLst>
                  <a:ext uri="{FF2B5EF4-FFF2-40B4-BE49-F238E27FC236}">
                    <a16:creationId xmlns:a16="http://schemas.microsoft.com/office/drawing/2014/main" id="{56E3A85B-A00F-4258-A34B-7EF85012F160}"/>
                  </a:ext>
                </a:extLst>
              </p:cNvPr>
              <p:cNvGrpSpPr/>
              <p:nvPr/>
            </p:nvGrpSpPr>
            <p:grpSpPr>
              <a:xfrm>
                <a:off x="2951559" y="4769690"/>
                <a:ext cx="3109119" cy="403047"/>
                <a:chOff x="2951559" y="4846640"/>
                <a:chExt cx="3109119" cy="347106"/>
              </a:xfrm>
            </p:grpSpPr>
            <p:sp>
              <p:nvSpPr>
                <p:cNvPr id="585" name="台形 584">
                  <a:extLst>
                    <a:ext uri="{FF2B5EF4-FFF2-40B4-BE49-F238E27FC236}">
                      <a16:creationId xmlns:a16="http://schemas.microsoft.com/office/drawing/2014/main" id="{156BEB85-D541-4817-A79C-CE9D03373381}"/>
                    </a:ext>
                  </a:extLst>
                </p:cNvPr>
                <p:cNvSpPr/>
                <p:nvPr/>
              </p:nvSpPr>
              <p:spPr>
                <a:xfrm flipV="1">
                  <a:off x="3067816" y="5148027"/>
                  <a:ext cx="2876604" cy="45719"/>
                </a:xfrm>
                <a:prstGeom prst="trapezoid">
                  <a:avLst>
                    <a:gd name="adj" fmla="val 22553"/>
                  </a:avLst>
                </a:prstGeom>
                <a:pattFill prst="dkVert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6" name="台形 585">
                  <a:extLst>
                    <a:ext uri="{FF2B5EF4-FFF2-40B4-BE49-F238E27FC236}">
                      <a16:creationId xmlns:a16="http://schemas.microsoft.com/office/drawing/2014/main" id="{F402ADE6-8CBF-4FE5-B1A7-54A8CECA21DC}"/>
                    </a:ext>
                  </a:extLst>
                </p:cNvPr>
                <p:cNvSpPr/>
                <p:nvPr/>
              </p:nvSpPr>
              <p:spPr>
                <a:xfrm>
                  <a:off x="2951559" y="4846640"/>
                  <a:ext cx="3109119" cy="319883"/>
                </a:xfrm>
                <a:prstGeom prst="trapezoid">
                  <a:avLst>
                    <a:gd name="adj" fmla="val 150025"/>
                  </a:avLst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561" name="フリーフォーム: 図形 560">
                <a:extLst>
                  <a:ext uri="{FF2B5EF4-FFF2-40B4-BE49-F238E27FC236}">
                    <a16:creationId xmlns:a16="http://schemas.microsoft.com/office/drawing/2014/main" id="{D575A67D-6380-41C6-B036-A0D66C66DF2A}"/>
                  </a:ext>
                </a:extLst>
              </p:cNvPr>
              <p:cNvSpPr/>
              <p:nvPr/>
            </p:nvSpPr>
            <p:spPr>
              <a:xfrm>
                <a:off x="4206655" y="3796740"/>
                <a:ext cx="163319" cy="354931"/>
              </a:xfrm>
              <a:custGeom>
                <a:avLst/>
                <a:gdLst>
                  <a:gd name="connsiteX0" fmla="*/ 143440 w 270790"/>
                  <a:gd name="connsiteY0" fmla="*/ 32839 h 588491"/>
                  <a:gd name="connsiteX1" fmla="*/ 143440 w 270790"/>
                  <a:gd name="connsiteY1" fmla="*/ 103444 h 588491"/>
                  <a:gd name="connsiteX2" fmla="*/ 174151 w 270790"/>
                  <a:gd name="connsiteY2" fmla="*/ 103446 h 588491"/>
                  <a:gd name="connsiteX3" fmla="*/ 209455 w 270790"/>
                  <a:gd name="connsiteY3" fmla="*/ 68142 h 588491"/>
                  <a:gd name="connsiteX4" fmla="*/ 209455 w 270790"/>
                  <a:gd name="connsiteY4" fmla="*/ 32839 h 588491"/>
                  <a:gd name="connsiteX5" fmla="*/ 61335 w 270790"/>
                  <a:gd name="connsiteY5" fmla="*/ 32839 h 588491"/>
                  <a:gd name="connsiteX6" fmla="*/ 61335 w 270790"/>
                  <a:gd name="connsiteY6" fmla="*/ 68140 h 588491"/>
                  <a:gd name="connsiteX7" fmla="*/ 96639 w 270790"/>
                  <a:gd name="connsiteY7" fmla="*/ 103444 h 588491"/>
                  <a:gd name="connsiteX8" fmla="*/ 112689 w 270790"/>
                  <a:gd name="connsiteY8" fmla="*/ 103444 h 588491"/>
                  <a:gd name="connsiteX9" fmla="*/ 112689 w 270790"/>
                  <a:gd name="connsiteY9" fmla="*/ 32839 h 588491"/>
                  <a:gd name="connsiteX10" fmla="*/ 84677 w 270790"/>
                  <a:gd name="connsiteY10" fmla="*/ 0 h 588491"/>
                  <a:gd name="connsiteX11" fmla="*/ 174316 w 270790"/>
                  <a:gd name="connsiteY11" fmla="*/ 0 h 588491"/>
                  <a:gd name="connsiteX12" fmla="*/ 174316 w 270790"/>
                  <a:gd name="connsiteY12" fmla="*/ 1905 h 588491"/>
                  <a:gd name="connsiteX13" fmla="*/ 270790 w 270790"/>
                  <a:gd name="connsiteY13" fmla="*/ 1905 h 588491"/>
                  <a:gd name="connsiteX14" fmla="*/ 270790 w 270790"/>
                  <a:gd name="connsiteY14" fmla="*/ 67052 h 588491"/>
                  <a:gd name="connsiteX15" fmla="*/ 205643 w 270790"/>
                  <a:gd name="connsiteY15" fmla="*/ 132199 h 588491"/>
                  <a:gd name="connsiteX16" fmla="*/ 174316 w 270790"/>
                  <a:gd name="connsiteY16" fmla="*/ 132199 h 588491"/>
                  <a:gd name="connsiteX17" fmla="*/ 174316 w 270790"/>
                  <a:gd name="connsiteY17" fmla="*/ 161848 h 588491"/>
                  <a:gd name="connsiteX18" fmla="*/ 167354 w 270790"/>
                  <a:gd name="connsiteY18" fmla="*/ 178656 h 588491"/>
                  <a:gd name="connsiteX19" fmla="*/ 191421 w 270790"/>
                  <a:gd name="connsiteY19" fmla="*/ 178656 h 588491"/>
                  <a:gd name="connsiteX20" fmla="*/ 191421 w 270790"/>
                  <a:gd name="connsiteY20" fmla="*/ 588491 h 588491"/>
                  <a:gd name="connsiteX21" fmla="*/ 79369 w 270790"/>
                  <a:gd name="connsiteY21" fmla="*/ 588491 h 588491"/>
                  <a:gd name="connsiteX22" fmla="*/ 79369 w 270790"/>
                  <a:gd name="connsiteY22" fmla="*/ 178656 h 588491"/>
                  <a:gd name="connsiteX23" fmla="*/ 91641 w 270790"/>
                  <a:gd name="connsiteY23" fmla="*/ 178656 h 588491"/>
                  <a:gd name="connsiteX24" fmla="*/ 84677 w 270790"/>
                  <a:gd name="connsiteY24" fmla="*/ 161846 h 588491"/>
                  <a:gd name="connsiteX25" fmla="*/ 84677 w 270790"/>
                  <a:gd name="connsiteY25" fmla="*/ 132197 h 588491"/>
                  <a:gd name="connsiteX26" fmla="*/ 65147 w 270790"/>
                  <a:gd name="connsiteY26" fmla="*/ 132197 h 588491"/>
                  <a:gd name="connsiteX27" fmla="*/ 0 w 270790"/>
                  <a:gd name="connsiteY27" fmla="*/ 67050 h 588491"/>
                  <a:gd name="connsiteX28" fmla="*/ 0 w 270790"/>
                  <a:gd name="connsiteY28" fmla="*/ 1905 h 588491"/>
                  <a:gd name="connsiteX29" fmla="*/ 84677 w 270790"/>
                  <a:gd name="connsiteY29" fmla="*/ 1905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70790" h="588491">
                    <a:moveTo>
                      <a:pt x="143440" y="32839"/>
                    </a:moveTo>
                    <a:lnTo>
                      <a:pt x="143440" y="103444"/>
                    </a:lnTo>
                    <a:lnTo>
                      <a:pt x="174151" y="103446"/>
                    </a:lnTo>
                    <a:cubicBezTo>
                      <a:pt x="193648" y="103446"/>
                      <a:pt x="209455" y="87639"/>
                      <a:pt x="209455" y="68142"/>
                    </a:cubicBezTo>
                    <a:lnTo>
                      <a:pt x="209455" y="32839"/>
                    </a:lnTo>
                    <a:close/>
                    <a:moveTo>
                      <a:pt x="61335" y="32839"/>
                    </a:moveTo>
                    <a:lnTo>
                      <a:pt x="61335" y="68140"/>
                    </a:lnTo>
                    <a:cubicBezTo>
                      <a:pt x="61335" y="87637"/>
                      <a:pt x="77142" y="103444"/>
                      <a:pt x="96639" y="103444"/>
                    </a:cubicBezTo>
                    <a:lnTo>
                      <a:pt x="112689" y="103444"/>
                    </a:lnTo>
                    <a:lnTo>
                      <a:pt x="112689" y="32839"/>
                    </a:lnTo>
                    <a:close/>
                    <a:moveTo>
                      <a:pt x="84677" y="0"/>
                    </a:moveTo>
                    <a:lnTo>
                      <a:pt x="174316" y="0"/>
                    </a:lnTo>
                    <a:lnTo>
                      <a:pt x="174316" y="1905"/>
                    </a:lnTo>
                    <a:lnTo>
                      <a:pt x="270790" y="1905"/>
                    </a:lnTo>
                    <a:lnTo>
                      <a:pt x="270790" y="67052"/>
                    </a:lnTo>
                    <a:cubicBezTo>
                      <a:pt x="270790" y="103032"/>
                      <a:pt x="241623" y="132199"/>
                      <a:pt x="205643" y="132199"/>
                    </a:cubicBezTo>
                    <a:lnTo>
                      <a:pt x="174316" y="132199"/>
                    </a:lnTo>
                    <a:lnTo>
                      <a:pt x="174316" y="161848"/>
                    </a:lnTo>
                    <a:lnTo>
                      <a:pt x="167354" y="178656"/>
                    </a:lnTo>
                    <a:lnTo>
                      <a:pt x="191421" y="178656"/>
                    </a:lnTo>
                    <a:lnTo>
                      <a:pt x="191421" y="588491"/>
                    </a:lnTo>
                    <a:lnTo>
                      <a:pt x="79369" y="588491"/>
                    </a:lnTo>
                    <a:lnTo>
                      <a:pt x="79369" y="178656"/>
                    </a:lnTo>
                    <a:lnTo>
                      <a:pt x="91641" y="178656"/>
                    </a:lnTo>
                    <a:lnTo>
                      <a:pt x="84677" y="161846"/>
                    </a:lnTo>
                    <a:lnTo>
                      <a:pt x="84677" y="132197"/>
                    </a:lnTo>
                    <a:lnTo>
                      <a:pt x="65147" y="132197"/>
                    </a:lnTo>
                    <a:cubicBezTo>
                      <a:pt x="29167" y="132197"/>
                      <a:pt x="0" y="103030"/>
                      <a:pt x="0" y="67050"/>
                    </a:cubicBezTo>
                    <a:lnTo>
                      <a:pt x="0" y="1905"/>
                    </a:lnTo>
                    <a:lnTo>
                      <a:pt x="84677" y="1905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2" name="フリーフォーム: 図形 561">
                <a:extLst>
                  <a:ext uri="{FF2B5EF4-FFF2-40B4-BE49-F238E27FC236}">
                    <a16:creationId xmlns:a16="http://schemas.microsoft.com/office/drawing/2014/main" id="{DF38A02D-0EB5-48BB-8ED2-D399D9B474CF}"/>
                  </a:ext>
                </a:extLst>
              </p:cNvPr>
              <p:cNvSpPr/>
              <p:nvPr/>
            </p:nvSpPr>
            <p:spPr>
              <a:xfrm>
                <a:off x="4000083" y="3796740"/>
                <a:ext cx="97253" cy="354931"/>
              </a:xfrm>
              <a:custGeom>
                <a:avLst/>
                <a:gdLst>
                  <a:gd name="connsiteX0" fmla="*/ 33901 w 161251"/>
                  <a:gd name="connsiteY0" fmla="*/ 32839 h 588491"/>
                  <a:gd name="connsiteX1" fmla="*/ 33901 w 161251"/>
                  <a:gd name="connsiteY1" fmla="*/ 103444 h 588491"/>
                  <a:gd name="connsiteX2" fmla="*/ 64612 w 161251"/>
                  <a:gd name="connsiteY2" fmla="*/ 103446 h 588491"/>
                  <a:gd name="connsiteX3" fmla="*/ 99916 w 161251"/>
                  <a:gd name="connsiteY3" fmla="*/ 68142 h 588491"/>
                  <a:gd name="connsiteX4" fmla="*/ 99916 w 161251"/>
                  <a:gd name="connsiteY4" fmla="*/ 32839 h 588491"/>
                  <a:gd name="connsiteX5" fmla="*/ 0 w 161251"/>
                  <a:gd name="connsiteY5" fmla="*/ 0 h 588491"/>
                  <a:gd name="connsiteX6" fmla="*/ 64777 w 161251"/>
                  <a:gd name="connsiteY6" fmla="*/ 0 h 588491"/>
                  <a:gd name="connsiteX7" fmla="*/ 64777 w 161251"/>
                  <a:gd name="connsiteY7" fmla="*/ 1905 h 588491"/>
                  <a:gd name="connsiteX8" fmla="*/ 161251 w 161251"/>
                  <a:gd name="connsiteY8" fmla="*/ 1905 h 588491"/>
                  <a:gd name="connsiteX9" fmla="*/ 161251 w 161251"/>
                  <a:gd name="connsiteY9" fmla="*/ 67052 h 588491"/>
                  <a:gd name="connsiteX10" fmla="*/ 96104 w 161251"/>
                  <a:gd name="connsiteY10" fmla="*/ 132199 h 588491"/>
                  <a:gd name="connsiteX11" fmla="*/ 64777 w 161251"/>
                  <a:gd name="connsiteY11" fmla="*/ 132199 h 588491"/>
                  <a:gd name="connsiteX12" fmla="*/ 64777 w 161251"/>
                  <a:gd name="connsiteY12" fmla="*/ 161848 h 588491"/>
                  <a:gd name="connsiteX13" fmla="*/ 57815 w 161251"/>
                  <a:gd name="connsiteY13" fmla="*/ 178656 h 588491"/>
                  <a:gd name="connsiteX14" fmla="*/ 81882 w 161251"/>
                  <a:gd name="connsiteY14" fmla="*/ 178656 h 588491"/>
                  <a:gd name="connsiteX15" fmla="*/ 81882 w 161251"/>
                  <a:gd name="connsiteY15" fmla="*/ 588491 h 588491"/>
                  <a:gd name="connsiteX16" fmla="*/ 0 w 161251"/>
                  <a:gd name="connsiteY16" fmla="*/ 588491 h 588491"/>
                  <a:gd name="connsiteX17" fmla="*/ 0 w 161251"/>
                  <a:gd name="connsiteY17" fmla="*/ 103444 h 588491"/>
                  <a:gd name="connsiteX18" fmla="*/ 3150 w 161251"/>
                  <a:gd name="connsiteY18" fmla="*/ 103444 h 588491"/>
                  <a:gd name="connsiteX19" fmla="*/ 3150 w 161251"/>
                  <a:gd name="connsiteY19" fmla="*/ 32839 h 588491"/>
                  <a:gd name="connsiteX20" fmla="*/ 0 w 161251"/>
                  <a:gd name="connsiteY20" fmla="*/ 32839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251" h="588491">
                    <a:moveTo>
                      <a:pt x="33901" y="32839"/>
                    </a:moveTo>
                    <a:lnTo>
                      <a:pt x="33901" y="103444"/>
                    </a:lnTo>
                    <a:lnTo>
                      <a:pt x="64612" y="103446"/>
                    </a:lnTo>
                    <a:cubicBezTo>
                      <a:pt x="84109" y="103446"/>
                      <a:pt x="99916" y="87639"/>
                      <a:pt x="99916" y="68142"/>
                    </a:cubicBezTo>
                    <a:lnTo>
                      <a:pt x="99916" y="32839"/>
                    </a:lnTo>
                    <a:close/>
                    <a:moveTo>
                      <a:pt x="0" y="0"/>
                    </a:moveTo>
                    <a:lnTo>
                      <a:pt x="64777" y="0"/>
                    </a:lnTo>
                    <a:lnTo>
                      <a:pt x="64777" y="1905"/>
                    </a:lnTo>
                    <a:lnTo>
                      <a:pt x="161251" y="1905"/>
                    </a:lnTo>
                    <a:lnTo>
                      <a:pt x="161251" y="67052"/>
                    </a:lnTo>
                    <a:cubicBezTo>
                      <a:pt x="161251" y="103032"/>
                      <a:pt x="132084" y="132199"/>
                      <a:pt x="96104" y="132199"/>
                    </a:cubicBezTo>
                    <a:lnTo>
                      <a:pt x="64777" y="132199"/>
                    </a:lnTo>
                    <a:lnTo>
                      <a:pt x="64777" y="161848"/>
                    </a:lnTo>
                    <a:lnTo>
                      <a:pt x="57815" y="178656"/>
                    </a:lnTo>
                    <a:lnTo>
                      <a:pt x="81882" y="178656"/>
                    </a:lnTo>
                    <a:lnTo>
                      <a:pt x="81882" y="588491"/>
                    </a:lnTo>
                    <a:lnTo>
                      <a:pt x="0" y="588491"/>
                    </a:lnTo>
                    <a:lnTo>
                      <a:pt x="0" y="103444"/>
                    </a:lnTo>
                    <a:lnTo>
                      <a:pt x="3150" y="103444"/>
                    </a:lnTo>
                    <a:lnTo>
                      <a:pt x="3150" y="32839"/>
                    </a:lnTo>
                    <a:lnTo>
                      <a:pt x="0" y="32839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3" name="フリーフォーム: 図形 562">
                <a:extLst>
                  <a:ext uri="{FF2B5EF4-FFF2-40B4-BE49-F238E27FC236}">
                    <a16:creationId xmlns:a16="http://schemas.microsoft.com/office/drawing/2014/main" id="{99936418-215A-415B-8F9D-5AD3B3A27656}"/>
                  </a:ext>
                </a:extLst>
              </p:cNvPr>
              <p:cNvSpPr/>
              <p:nvPr/>
            </p:nvSpPr>
            <p:spPr>
              <a:xfrm flipH="1">
                <a:off x="4916072" y="3796740"/>
                <a:ext cx="97253" cy="354931"/>
              </a:xfrm>
              <a:custGeom>
                <a:avLst/>
                <a:gdLst>
                  <a:gd name="connsiteX0" fmla="*/ 33901 w 161251"/>
                  <a:gd name="connsiteY0" fmla="*/ 32839 h 588491"/>
                  <a:gd name="connsiteX1" fmla="*/ 33901 w 161251"/>
                  <a:gd name="connsiteY1" fmla="*/ 103444 h 588491"/>
                  <a:gd name="connsiteX2" fmla="*/ 64612 w 161251"/>
                  <a:gd name="connsiteY2" fmla="*/ 103446 h 588491"/>
                  <a:gd name="connsiteX3" fmla="*/ 99916 w 161251"/>
                  <a:gd name="connsiteY3" fmla="*/ 68142 h 588491"/>
                  <a:gd name="connsiteX4" fmla="*/ 99916 w 161251"/>
                  <a:gd name="connsiteY4" fmla="*/ 32839 h 588491"/>
                  <a:gd name="connsiteX5" fmla="*/ 0 w 161251"/>
                  <a:gd name="connsiteY5" fmla="*/ 0 h 588491"/>
                  <a:gd name="connsiteX6" fmla="*/ 64777 w 161251"/>
                  <a:gd name="connsiteY6" fmla="*/ 0 h 588491"/>
                  <a:gd name="connsiteX7" fmla="*/ 64777 w 161251"/>
                  <a:gd name="connsiteY7" fmla="*/ 1905 h 588491"/>
                  <a:gd name="connsiteX8" fmla="*/ 161251 w 161251"/>
                  <a:gd name="connsiteY8" fmla="*/ 1905 h 588491"/>
                  <a:gd name="connsiteX9" fmla="*/ 161251 w 161251"/>
                  <a:gd name="connsiteY9" fmla="*/ 67052 h 588491"/>
                  <a:gd name="connsiteX10" fmla="*/ 96104 w 161251"/>
                  <a:gd name="connsiteY10" fmla="*/ 132199 h 588491"/>
                  <a:gd name="connsiteX11" fmla="*/ 64777 w 161251"/>
                  <a:gd name="connsiteY11" fmla="*/ 132199 h 588491"/>
                  <a:gd name="connsiteX12" fmla="*/ 64777 w 161251"/>
                  <a:gd name="connsiteY12" fmla="*/ 161848 h 588491"/>
                  <a:gd name="connsiteX13" fmla="*/ 57815 w 161251"/>
                  <a:gd name="connsiteY13" fmla="*/ 178656 h 588491"/>
                  <a:gd name="connsiteX14" fmla="*/ 81882 w 161251"/>
                  <a:gd name="connsiteY14" fmla="*/ 178656 h 588491"/>
                  <a:gd name="connsiteX15" fmla="*/ 81882 w 161251"/>
                  <a:gd name="connsiteY15" fmla="*/ 588491 h 588491"/>
                  <a:gd name="connsiteX16" fmla="*/ 0 w 161251"/>
                  <a:gd name="connsiteY16" fmla="*/ 588491 h 588491"/>
                  <a:gd name="connsiteX17" fmla="*/ 0 w 161251"/>
                  <a:gd name="connsiteY17" fmla="*/ 103444 h 588491"/>
                  <a:gd name="connsiteX18" fmla="*/ 3150 w 161251"/>
                  <a:gd name="connsiteY18" fmla="*/ 103444 h 588491"/>
                  <a:gd name="connsiteX19" fmla="*/ 3150 w 161251"/>
                  <a:gd name="connsiteY19" fmla="*/ 32839 h 588491"/>
                  <a:gd name="connsiteX20" fmla="*/ 0 w 161251"/>
                  <a:gd name="connsiteY20" fmla="*/ 32839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251" h="588491">
                    <a:moveTo>
                      <a:pt x="33901" y="32839"/>
                    </a:moveTo>
                    <a:lnTo>
                      <a:pt x="33901" y="103444"/>
                    </a:lnTo>
                    <a:lnTo>
                      <a:pt x="64612" y="103446"/>
                    </a:lnTo>
                    <a:cubicBezTo>
                      <a:pt x="84109" y="103446"/>
                      <a:pt x="99916" y="87639"/>
                      <a:pt x="99916" y="68142"/>
                    </a:cubicBezTo>
                    <a:lnTo>
                      <a:pt x="99916" y="32839"/>
                    </a:lnTo>
                    <a:close/>
                    <a:moveTo>
                      <a:pt x="0" y="0"/>
                    </a:moveTo>
                    <a:lnTo>
                      <a:pt x="64777" y="0"/>
                    </a:lnTo>
                    <a:lnTo>
                      <a:pt x="64777" y="1905"/>
                    </a:lnTo>
                    <a:lnTo>
                      <a:pt x="161251" y="1905"/>
                    </a:lnTo>
                    <a:lnTo>
                      <a:pt x="161251" y="67052"/>
                    </a:lnTo>
                    <a:cubicBezTo>
                      <a:pt x="161251" y="103032"/>
                      <a:pt x="132084" y="132199"/>
                      <a:pt x="96104" y="132199"/>
                    </a:cubicBezTo>
                    <a:lnTo>
                      <a:pt x="64777" y="132199"/>
                    </a:lnTo>
                    <a:lnTo>
                      <a:pt x="64777" y="161848"/>
                    </a:lnTo>
                    <a:lnTo>
                      <a:pt x="57815" y="178656"/>
                    </a:lnTo>
                    <a:lnTo>
                      <a:pt x="81882" y="178656"/>
                    </a:lnTo>
                    <a:lnTo>
                      <a:pt x="81882" y="588491"/>
                    </a:lnTo>
                    <a:lnTo>
                      <a:pt x="0" y="588491"/>
                    </a:lnTo>
                    <a:lnTo>
                      <a:pt x="0" y="103444"/>
                    </a:lnTo>
                    <a:lnTo>
                      <a:pt x="3150" y="103444"/>
                    </a:lnTo>
                    <a:lnTo>
                      <a:pt x="3150" y="32839"/>
                    </a:lnTo>
                    <a:lnTo>
                      <a:pt x="0" y="32839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4" name="フリーフォーム: 図形 563">
                <a:extLst>
                  <a:ext uri="{FF2B5EF4-FFF2-40B4-BE49-F238E27FC236}">
                    <a16:creationId xmlns:a16="http://schemas.microsoft.com/office/drawing/2014/main" id="{9B037CAC-ED23-4BB4-8827-87D168F73B4E}"/>
                  </a:ext>
                </a:extLst>
              </p:cNvPr>
              <p:cNvSpPr/>
              <p:nvPr/>
            </p:nvSpPr>
            <p:spPr>
              <a:xfrm>
                <a:off x="4642044" y="3796740"/>
                <a:ext cx="163319" cy="354931"/>
              </a:xfrm>
              <a:custGeom>
                <a:avLst/>
                <a:gdLst>
                  <a:gd name="connsiteX0" fmla="*/ 143440 w 270790"/>
                  <a:gd name="connsiteY0" fmla="*/ 32839 h 588491"/>
                  <a:gd name="connsiteX1" fmla="*/ 143440 w 270790"/>
                  <a:gd name="connsiteY1" fmla="*/ 103444 h 588491"/>
                  <a:gd name="connsiteX2" fmla="*/ 174151 w 270790"/>
                  <a:gd name="connsiteY2" fmla="*/ 103446 h 588491"/>
                  <a:gd name="connsiteX3" fmla="*/ 209455 w 270790"/>
                  <a:gd name="connsiteY3" fmla="*/ 68142 h 588491"/>
                  <a:gd name="connsiteX4" fmla="*/ 209455 w 270790"/>
                  <a:gd name="connsiteY4" fmla="*/ 32839 h 588491"/>
                  <a:gd name="connsiteX5" fmla="*/ 61335 w 270790"/>
                  <a:gd name="connsiteY5" fmla="*/ 32839 h 588491"/>
                  <a:gd name="connsiteX6" fmla="*/ 61335 w 270790"/>
                  <a:gd name="connsiteY6" fmla="*/ 68140 h 588491"/>
                  <a:gd name="connsiteX7" fmla="*/ 96639 w 270790"/>
                  <a:gd name="connsiteY7" fmla="*/ 103444 h 588491"/>
                  <a:gd name="connsiteX8" fmla="*/ 112689 w 270790"/>
                  <a:gd name="connsiteY8" fmla="*/ 103444 h 588491"/>
                  <a:gd name="connsiteX9" fmla="*/ 112689 w 270790"/>
                  <a:gd name="connsiteY9" fmla="*/ 32839 h 588491"/>
                  <a:gd name="connsiteX10" fmla="*/ 84677 w 270790"/>
                  <a:gd name="connsiteY10" fmla="*/ 0 h 588491"/>
                  <a:gd name="connsiteX11" fmla="*/ 174316 w 270790"/>
                  <a:gd name="connsiteY11" fmla="*/ 0 h 588491"/>
                  <a:gd name="connsiteX12" fmla="*/ 174316 w 270790"/>
                  <a:gd name="connsiteY12" fmla="*/ 1905 h 588491"/>
                  <a:gd name="connsiteX13" fmla="*/ 270790 w 270790"/>
                  <a:gd name="connsiteY13" fmla="*/ 1905 h 588491"/>
                  <a:gd name="connsiteX14" fmla="*/ 270790 w 270790"/>
                  <a:gd name="connsiteY14" fmla="*/ 67052 h 588491"/>
                  <a:gd name="connsiteX15" fmla="*/ 205643 w 270790"/>
                  <a:gd name="connsiteY15" fmla="*/ 132199 h 588491"/>
                  <a:gd name="connsiteX16" fmla="*/ 174316 w 270790"/>
                  <a:gd name="connsiteY16" fmla="*/ 132199 h 588491"/>
                  <a:gd name="connsiteX17" fmla="*/ 174316 w 270790"/>
                  <a:gd name="connsiteY17" fmla="*/ 161848 h 588491"/>
                  <a:gd name="connsiteX18" fmla="*/ 167354 w 270790"/>
                  <a:gd name="connsiteY18" fmla="*/ 178656 h 588491"/>
                  <a:gd name="connsiteX19" fmla="*/ 191421 w 270790"/>
                  <a:gd name="connsiteY19" fmla="*/ 178656 h 588491"/>
                  <a:gd name="connsiteX20" fmla="*/ 191421 w 270790"/>
                  <a:gd name="connsiteY20" fmla="*/ 588491 h 588491"/>
                  <a:gd name="connsiteX21" fmla="*/ 79369 w 270790"/>
                  <a:gd name="connsiteY21" fmla="*/ 588491 h 588491"/>
                  <a:gd name="connsiteX22" fmla="*/ 79369 w 270790"/>
                  <a:gd name="connsiteY22" fmla="*/ 178656 h 588491"/>
                  <a:gd name="connsiteX23" fmla="*/ 91641 w 270790"/>
                  <a:gd name="connsiteY23" fmla="*/ 178656 h 588491"/>
                  <a:gd name="connsiteX24" fmla="*/ 84677 w 270790"/>
                  <a:gd name="connsiteY24" fmla="*/ 161846 h 588491"/>
                  <a:gd name="connsiteX25" fmla="*/ 84677 w 270790"/>
                  <a:gd name="connsiteY25" fmla="*/ 132197 h 588491"/>
                  <a:gd name="connsiteX26" fmla="*/ 65147 w 270790"/>
                  <a:gd name="connsiteY26" fmla="*/ 132197 h 588491"/>
                  <a:gd name="connsiteX27" fmla="*/ 0 w 270790"/>
                  <a:gd name="connsiteY27" fmla="*/ 67050 h 588491"/>
                  <a:gd name="connsiteX28" fmla="*/ 0 w 270790"/>
                  <a:gd name="connsiteY28" fmla="*/ 1905 h 588491"/>
                  <a:gd name="connsiteX29" fmla="*/ 84677 w 270790"/>
                  <a:gd name="connsiteY29" fmla="*/ 1905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70790" h="588491">
                    <a:moveTo>
                      <a:pt x="143440" y="32839"/>
                    </a:moveTo>
                    <a:lnTo>
                      <a:pt x="143440" y="103444"/>
                    </a:lnTo>
                    <a:lnTo>
                      <a:pt x="174151" y="103446"/>
                    </a:lnTo>
                    <a:cubicBezTo>
                      <a:pt x="193648" y="103446"/>
                      <a:pt x="209455" y="87639"/>
                      <a:pt x="209455" y="68142"/>
                    </a:cubicBezTo>
                    <a:lnTo>
                      <a:pt x="209455" y="32839"/>
                    </a:lnTo>
                    <a:close/>
                    <a:moveTo>
                      <a:pt x="61335" y="32839"/>
                    </a:moveTo>
                    <a:lnTo>
                      <a:pt x="61335" y="68140"/>
                    </a:lnTo>
                    <a:cubicBezTo>
                      <a:pt x="61335" y="87637"/>
                      <a:pt x="77142" y="103444"/>
                      <a:pt x="96639" y="103444"/>
                    </a:cubicBezTo>
                    <a:lnTo>
                      <a:pt x="112689" y="103444"/>
                    </a:lnTo>
                    <a:lnTo>
                      <a:pt x="112689" y="32839"/>
                    </a:lnTo>
                    <a:close/>
                    <a:moveTo>
                      <a:pt x="84677" y="0"/>
                    </a:moveTo>
                    <a:lnTo>
                      <a:pt x="174316" y="0"/>
                    </a:lnTo>
                    <a:lnTo>
                      <a:pt x="174316" y="1905"/>
                    </a:lnTo>
                    <a:lnTo>
                      <a:pt x="270790" y="1905"/>
                    </a:lnTo>
                    <a:lnTo>
                      <a:pt x="270790" y="67052"/>
                    </a:lnTo>
                    <a:cubicBezTo>
                      <a:pt x="270790" y="103032"/>
                      <a:pt x="241623" y="132199"/>
                      <a:pt x="205643" y="132199"/>
                    </a:cubicBezTo>
                    <a:lnTo>
                      <a:pt x="174316" y="132199"/>
                    </a:lnTo>
                    <a:lnTo>
                      <a:pt x="174316" y="161848"/>
                    </a:lnTo>
                    <a:lnTo>
                      <a:pt x="167354" y="178656"/>
                    </a:lnTo>
                    <a:lnTo>
                      <a:pt x="191421" y="178656"/>
                    </a:lnTo>
                    <a:lnTo>
                      <a:pt x="191421" y="588491"/>
                    </a:lnTo>
                    <a:lnTo>
                      <a:pt x="79369" y="588491"/>
                    </a:lnTo>
                    <a:lnTo>
                      <a:pt x="79369" y="178656"/>
                    </a:lnTo>
                    <a:lnTo>
                      <a:pt x="91641" y="178656"/>
                    </a:lnTo>
                    <a:lnTo>
                      <a:pt x="84677" y="161846"/>
                    </a:lnTo>
                    <a:lnTo>
                      <a:pt x="84677" y="132197"/>
                    </a:lnTo>
                    <a:lnTo>
                      <a:pt x="65147" y="132197"/>
                    </a:lnTo>
                    <a:cubicBezTo>
                      <a:pt x="29167" y="132197"/>
                      <a:pt x="0" y="103030"/>
                      <a:pt x="0" y="67050"/>
                    </a:cubicBezTo>
                    <a:lnTo>
                      <a:pt x="0" y="1905"/>
                    </a:lnTo>
                    <a:lnTo>
                      <a:pt x="84677" y="1905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5" name="フリーフォーム: 図形 564">
                <a:extLst>
                  <a:ext uri="{FF2B5EF4-FFF2-40B4-BE49-F238E27FC236}">
                    <a16:creationId xmlns:a16="http://schemas.microsoft.com/office/drawing/2014/main" id="{C6606497-EB66-4968-A9B5-059BFC773AE2}"/>
                  </a:ext>
                </a:extLst>
              </p:cNvPr>
              <p:cNvSpPr/>
              <p:nvPr/>
            </p:nvSpPr>
            <p:spPr>
              <a:xfrm rot="5400000">
                <a:off x="4430015" y="3458310"/>
                <a:ext cx="183811" cy="1166956"/>
              </a:xfrm>
              <a:custGeom>
                <a:avLst/>
                <a:gdLst>
                  <a:gd name="connsiteX0" fmla="*/ 159862 w 183811"/>
                  <a:gd name="connsiteY0" fmla="*/ 399094 h 1420335"/>
                  <a:gd name="connsiteX1" fmla="*/ 168481 w 183811"/>
                  <a:gd name="connsiteY1" fmla="*/ 399094 h 1420335"/>
                  <a:gd name="connsiteX2" fmla="*/ 168481 w 183811"/>
                  <a:gd name="connsiteY2" fmla="*/ 68140 h 1420335"/>
                  <a:gd name="connsiteX3" fmla="*/ 159862 w 183811"/>
                  <a:gd name="connsiteY3" fmla="*/ 68140 h 1420335"/>
                  <a:gd name="connsiteX4" fmla="*/ 159862 w 183811"/>
                  <a:gd name="connsiteY4" fmla="*/ 1018869 h 1420335"/>
                  <a:gd name="connsiteX5" fmla="*/ 168481 w 183811"/>
                  <a:gd name="connsiteY5" fmla="*/ 1018869 h 1420335"/>
                  <a:gd name="connsiteX6" fmla="*/ 168481 w 183811"/>
                  <a:gd name="connsiteY6" fmla="*/ 426346 h 1420335"/>
                  <a:gd name="connsiteX7" fmla="*/ 159862 w 183811"/>
                  <a:gd name="connsiteY7" fmla="*/ 426346 h 1420335"/>
                  <a:gd name="connsiteX8" fmla="*/ 159862 w 183811"/>
                  <a:gd name="connsiteY8" fmla="*/ 1358062 h 1420335"/>
                  <a:gd name="connsiteX9" fmla="*/ 168481 w 183811"/>
                  <a:gd name="connsiteY9" fmla="*/ 1358062 h 1420335"/>
                  <a:gd name="connsiteX10" fmla="*/ 168481 w 183811"/>
                  <a:gd name="connsiteY10" fmla="*/ 1046121 h 1420335"/>
                  <a:gd name="connsiteX11" fmla="*/ 159862 w 183811"/>
                  <a:gd name="connsiteY11" fmla="*/ 1046121 h 1420335"/>
                  <a:gd name="connsiteX12" fmla="*/ 135918 w 183811"/>
                  <a:gd name="connsiteY12" fmla="*/ 399094 h 1420335"/>
                  <a:gd name="connsiteX13" fmla="*/ 144538 w 183811"/>
                  <a:gd name="connsiteY13" fmla="*/ 399094 h 1420335"/>
                  <a:gd name="connsiteX14" fmla="*/ 144538 w 183811"/>
                  <a:gd name="connsiteY14" fmla="*/ 68140 h 1420335"/>
                  <a:gd name="connsiteX15" fmla="*/ 135918 w 183811"/>
                  <a:gd name="connsiteY15" fmla="*/ 68140 h 1420335"/>
                  <a:gd name="connsiteX16" fmla="*/ 135918 w 183811"/>
                  <a:gd name="connsiteY16" fmla="*/ 1018869 h 1420335"/>
                  <a:gd name="connsiteX17" fmla="*/ 144538 w 183811"/>
                  <a:gd name="connsiteY17" fmla="*/ 1018869 h 1420335"/>
                  <a:gd name="connsiteX18" fmla="*/ 144538 w 183811"/>
                  <a:gd name="connsiteY18" fmla="*/ 426346 h 1420335"/>
                  <a:gd name="connsiteX19" fmla="*/ 135918 w 183811"/>
                  <a:gd name="connsiteY19" fmla="*/ 426346 h 1420335"/>
                  <a:gd name="connsiteX20" fmla="*/ 135918 w 183811"/>
                  <a:gd name="connsiteY20" fmla="*/ 1358062 h 1420335"/>
                  <a:gd name="connsiteX21" fmla="*/ 144538 w 183811"/>
                  <a:gd name="connsiteY21" fmla="*/ 1358062 h 1420335"/>
                  <a:gd name="connsiteX22" fmla="*/ 144538 w 183811"/>
                  <a:gd name="connsiteY22" fmla="*/ 1046121 h 1420335"/>
                  <a:gd name="connsiteX23" fmla="*/ 135918 w 183811"/>
                  <a:gd name="connsiteY23" fmla="*/ 1046121 h 1420335"/>
                  <a:gd name="connsiteX24" fmla="*/ 111975 w 183811"/>
                  <a:gd name="connsiteY24" fmla="*/ 399094 h 1420335"/>
                  <a:gd name="connsiteX25" fmla="*/ 120594 w 183811"/>
                  <a:gd name="connsiteY25" fmla="*/ 399094 h 1420335"/>
                  <a:gd name="connsiteX26" fmla="*/ 120594 w 183811"/>
                  <a:gd name="connsiteY26" fmla="*/ 68140 h 1420335"/>
                  <a:gd name="connsiteX27" fmla="*/ 111975 w 183811"/>
                  <a:gd name="connsiteY27" fmla="*/ 68140 h 1420335"/>
                  <a:gd name="connsiteX28" fmla="*/ 111975 w 183811"/>
                  <a:gd name="connsiteY28" fmla="*/ 1018869 h 1420335"/>
                  <a:gd name="connsiteX29" fmla="*/ 120594 w 183811"/>
                  <a:gd name="connsiteY29" fmla="*/ 1018869 h 1420335"/>
                  <a:gd name="connsiteX30" fmla="*/ 120594 w 183811"/>
                  <a:gd name="connsiteY30" fmla="*/ 426346 h 1420335"/>
                  <a:gd name="connsiteX31" fmla="*/ 111975 w 183811"/>
                  <a:gd name="connsiteY31" fmla="*/ 426346 h 1420335"/>
                  <a:gd name="connsiteX32" fmla="*/ 111975 w 183811"/>
                  <a:gd name="connsiteY32" fmla="*/ 1358062 h 1420335"/>
                  <a:gd name="connsiteX33" fmla="*/ 120594 w 183811"/>
                  <a:gd name="connsiteY33" fmla="*/ 1358062 h 1420335"/>
                  <a:gd name="connsiteX34" fmla="*/ 120594 w 183811"/>
                  <a:gd name="connsiteY34" fmla="*/ 1046121 h 1420335"/>
                  <a:gd name="connsiteX35" fmla="*/ 111975 w 183811"/>
                  <a:gd name="connsiteY35" fmla="*/ 1046121 h 1420335"/>
                  <a:gd name="connsiteX36" fmla="*/ 78390 w 183811"/>
                  <a:gd name="connsiteY36" fmla="*/ 399094 h 1420335"/>
                  <a:gd name="connsiteX37" fmla="*/ 96651 w 183811"/>
                  <a:gd name="connsiteY37" fmla="*/ 399094 h 1420335"/>
                  <a:gd name="connsiteX38" fmla="*/ 96651 w 183811"/>
                  <a:gd name="connsiteY38" fmla="*/ 68140 h 1420335"/>
                  <a:gd name="connsiteX39" fmla="*/ 78390 w 183811"/>
                  <a:gd name="connsiteY39" fmla="*/ 68140 h 1420335"/>
                  <a:gd name="connsiteX40" fmla="*/ 78390 w 183811"/>
                  <a:gd name="connsiteY40" fmla="*/ 1018869 h 1420335"/>
                  <a:gd name="connsiteX41" fmla="*/ 96651 w 183811"/>
                  <a:gd name="connsiteY41" fmla="*/ 1018869 h 1420335"/>
                  <a:gd name="connsiteX42" fmla="*/ 96651 w 183811"/>
                  <a:gd name="connsiteY42" fmla="*/ 426346 h 1420335"/>
                  <a:gd name="connsiteX43" fmla="*/ 78390 w 183811"/>
                  <a:gd name="connsiteY43" fmla="*/ 426346 h 1420335"/>
                  <a:gd name="connsiteX44" fmla="*/ 78390 w 183811"/>
                  <a:gd name="connsiteY44" fmla="*/ 1358062 h 1420335"/>
                  <a:gd name="connsiteX45" fmla="*/ 96651 w 183811"/>
                  <a:gd name="connsiteY45" fmla="*/ 1358062 h 1420335"/>
                  <a:gd name="connsiteX46" fmla="*/ 96651 w 183811"/>
                  <a:gd name="connsiteY46" fmla="*/ 1046121 h 1420335"/>
                  <a:gd name="connsiteX47" fmla="*/ 78390 w 183811"/>
                  <a:gd name="connsiteY47" fmla="*/ 1046121 h 1420335"/>
                  <a:gd name="connsiteX48" fmla="*/ 26009 w 183811"/>
                  <a:gd name="connsiteY48" fmla="*/ 399094 h 1420335"/>
                  <a:gd name="connsiteX49" fmla="*/ 52381 w 183811"/>
                  <a:gd name="connsiteY49" fmla="*/ 399094 h 1420335"/>
                  <a:gd name="connsiteX50" fmla="*/ 52381 w 183811"/>
                  <a:gd name="connsiteY50" fmla="*/ 68140 h 1420335"/>
                  <a:gd name="connsiteX51" fmla="*/ 26009 w 183811"/>
                  <a:gd name="connsiteY51" fmla="*/ 68140 h 1420335"/>
                  <a:gd name="connsiteX52" fmla="*/ 26009 w 183811"/>
                  <a:gd name="connsiteY52" fmla="*/ 1018869 h 1420335"/>
                  <a:gd name="connsiteX53" fmla="*/ 52381 w 183811"/>
                  <a:gd name="connsiteY53" fmla="*/ 1018869 h 1420335"/>
                  <a:gd name="connsiteX54" fmla="*/ 52381 w 183811"/>
                  <a:gd name="connsiteY54" fmla="*/ 426346 h 1420335"/>
                  <a:gd name="connsiteX55" fmla="*/ 26009 w 183811"/>
                  <a:gd name="connsiteY55" fmla="*/ 426346 h 1420335"/>
                  <a:gd name="connsiteX56" fmla="*/ 26009 w 183811"/>
                  <a:gd name="connsiteY56" fmla="*/ 1358062 h 1420335"/>
                  <a:gd name="connsiteX57" fmla="*/ 52381 w 183811"/>
                  <a:gd name="connsiteY57" fmla="*/ 1358062 h 1420335"/>
                  <a:gd name="connsiteX58" fmla="*/ 52381 w 183811"/>
                  <a:gd name="connsiteY58" fmla="*/ 1046121 h 1420335"/>
                  <a:gd name="connsiteX59" fmla="*/ 26009 w 183811"/>
                  <a:gd name="connsiteY59" fmla="*/ 1046121 h 1420335"/>
                  <a:gd name="connsiteX60" fmla="*/ 0 w 183811"/>
                  <a:gd name="connsiteY60" fmla="*/ 1420335 h 1420335"/>
                  <a:gd name="connsiteX61" fmla="*/ 0 w 183811"/>
                  <a:gd name="connsiteY61" fmla="*/ 0 h 1420335"/>
                  <a:gd name="connsiteX62" fmla="*/ 26009 w 183811"/>
                  <a:gd name="connsiteY62" fmla="*/ 0 h 1420335"/>
                  <a:gd name="connsiteX63" fmla="*/ 26009 w 183811"/>
                  <a:gd name="connsiteY63" fmla="*/ 40888 h 1420335"/>
                  <a:gd name="connsiteX64" fmla="*/ 52381 w 183811"/>
                  <a:gd name="connsiteY64" fmla="*/ 40888 h 1420335"/>
                  <a:gd name="connsiteX65" fmla="*/ 52381 w 183811"/>
                  <a:gd name="connsiteY65" fmla="*/ 0 h 1420335"/>
                  <a:gd name="connsiteX66" fmla="*/ 78390 w 183811"/>
                  <a:gd name="connsiteY66" fmla="*/ 0 h 1420335"/>
                  <a:gd name="connsiteX67" fmla="*/ 78390 w 183811"/>
                  <a:gd name="connsiteY67" fmla="*/ 40888 h 1420335"/>
                  <a:gd name="connsiteX68" fmla="*/ 96651 w 183811"/>
                  <a:gd name="connsiteY68" fmla="*/ 40888 h 1420335"/>
                  <a:gd name="connsiteX69" fmla="*/ 96651 w 183811"/>
                  <a:gd name="connsiteY69" fmla="*/ 0 h 1420335"/>
                  <a:gd name="connsiteX70" fmla="*/ 111975 w 183811"/>
                  <a:gd name="connsiteY70" fmla="*/ 0 h 1420335"/>
                  <a:gd name="connsiteX71" fmla="*/ 111975 w 183811"/>
                  <a:gd name="connsiteY71" fmla="*/ 40888 h 1420335"/>
                  <a:gd name="connsiteX72" fmla="*/ 120594 w 183811"/>
                  <a:gd name="connsiteY72" fmla="*/ 40888 h 1420335"/>
                  <a:gd name="connsiteX73" fmla="*/ 120594 w 183811"/>
                  <a:gd name="connsiteY73" fmla="*/ 0 h 1420335"/>
                  <a:gd name="connsiteX74" fmla="*/ 135918 w 183811"/>
                  <a:gd name="connsiteY74" fmla="*/ 0 h 1420335"/>
                  <a:gd name="connsiteX75" fmla="*/ 135918 w 183811"/>
                  <a:gd name="connsiteY75" fmla="*/ 40888 h 1420335"/>
                  <a:gd name="connsiteX76" fmla="*/ 144538 w 183811"/>
                  <a:gd name="connsiteY76" fmla="*/ 40888 h 1420335"/>
                  <a:gd name="connsiteX77" fmla="*/ 144538 w 183811"/>
                  <a:gd name="connsiteY77" fmla="*/ 0 h 1420335"/>
                  <a:gd name="connsiteX78" fmla="*/ 159862 w 183811"/>
                  <a:gd name="connsiteY78" fmla="*/ 0 h 1420335"/>
                  <a:gd name="connsiteX79" fmla="*/ 159862 w 183811"/>
                  <a:gd name="connsiteY79" fmla="*/ 40888 h 1420335"/>
                  <a:gd name="connsiteX80" fmla="*/ 168481 w 183811"/>
                  <a:gd name="connsiteY80" fmla="*/ 40888 h 1420335"/>
                  <a:gd name="connsiteX81" fmla="*/ 168481 w 183811"/>
                  <a:gd name="connsiteY81" fmla="*/ 0 h 1420335"/>
                  <a:gd name="connsiteX82" fmla="*/ 183805 w 183811"/>
                  <a:gd name="connsiteY82" fmla="*/ 0 h 1420335"/>
                  <a:gd name="connsiteX83" fmla="*/ 183805 w 183811"/>
                  <a:gd name="connsiteY83" fmla="*/ 40888 h 1420335"/>
                  <a:gd name="connsiteX84" fmla="*/ 183811 w 183811"/>
                  <a:gd name="connsiteY84" fmla="*/ 40888 h 1420335"/>
                  <a:gd name="connsiteX85" fmla="*/ 183811 w 183811"/>
                  <a:gd name="connsiteY85" fmla="*/ 68140 h 1420335"/>
                  <a:gd name="connsiteX86" fmla="*/ 183805 w 183811"/>
                  <a:gd name="connsiteY86" fmla="*/ 68140 h 1420335"/>
                  <a:gd name="connsiteX87" fmla="*/ 183805 w 183811"/>
                  <a:gd name="connsiteY87" fmla="*/ 399094 h 1420335"/>
                  <a:gd name="connsiteX88" fmla="*/ 183810 w 183811"/>
                  <a:gd name="connsiteY88" fmla="*/ 399094 h 1420335"/>
                  <a:gd name="connsiteX89" fmla="*/ 183810 w 183811"/>
                  <a:gd name="connsiteY89" fmla="*/ 426346 h 1420335"/>
                  <a:gd name="connsiteX90" fmla="*/ 183805 w 183811"/>
                  <a:gd name="connsiteY90" fmla="*/ 426346 h 1420335"/>
                  <a:gd name="connsiteX91" fmla="*/ 183805 w 183811"/>
                  <a:gd name="connsiteY91" fmla="*/ 1018869 h 1420335"/>
                  <a:gd name="connsiteX92" fmla="*/ 183809 w 183811"/>
                  <a:gd name="connsiteY92" fmla="*/ 1018869 h 1420335"/>
                  <a:gd name="connsiteX93" fmla="*/ 183809 w 183811"/>
                  <a:gd name="connsiteY93" fmla="*/ 1046121 h 1420335"/>
                  <a:gd name="connsiteX94" fmla="*/ 183805 w 183811"/>
                  <a:gd name="connsiteY94" fmla="*/ 1046121 h 1420335"/>
                  <a:gd name="connsiteX95" fmla="*/ 183805 w 183811"/>
                  <a:gd name="connsiteY95" fmla="*/ 1358062 h 1420335"/>
                  <a:gd name="connsiteX96" fmla="*/ 183810 w 183811"/>
                  <a:gd name="connsiteY96" fmla="*/ 1358062 h 1420335"/>
                  <a:gd name="connsiteX97" fmla="*/ 183810 w 183811"/>
                  <a:gd name="connsiteY97" fmla="*/ 1385314 h 1420335"/>
                  <a:gd name="connsiteX98" fmla="*/ 183805 w 183811"/>
                  <a:gd name="connsiteY98" fmla="*/ 1385314 h 1420335"/>
                  <a:gd name="connsiteX99" fmla="*/ 183805 w 183811"/>
                  <a:gd name="connsiteY99" fmla="*/ 1420335 h 1420335"/>
                  <a:gd name="connsiteX100" fmla="*/ 168481 w 183811"/>
                  <a:gd name="connsiteY100" fmla="*/ 1420335 h 1420335"/>
                  <a:gd name="connsiteX101" fmla="*/ 168481 w 183811"/>
                  <a:gd name="connsiteY101" fmla="*/ 1385314 h 1420335"/>
                  <a:gd name="connsiteX102" fmla="*/ 159862 w 183811"/>
                  <a:gd name="connsiteY102" fmla="*/ 1385314 h 1420335"/>
                  <a:gd name="connsiteX103" fmla="*/ 159862 w 183811"/>
                  <a:gd name="connsiteY103" fmla="*/ 1420335 h 1420335"/>
                  <a:gd name="connsiteX104" fmla="*/ 144538 w 183811"/>
                  <a:gd name="connsiteY104" fmla="*/ 1420335 h 1420335"/>
                  <a:gd name="connsiteX105" fmla="*/ 144538 w 183811"/>
                  <a:gd name="connsiteY105" fmla="*/ 1385314 h 1420335"/>
                  <a:gd name="connsiteX106" fmla="*/ 135918 w 183811"/>
                  <a:gd name="connsiteY106" fmla="*/ 1385314 h 1420335"/>
                  <a:gd name="connsiteX107" fmla="*/ 135918 w 183811"/>
                  <a:gd name="connsiteY107" fmla="*/ 1420335 h 1420335"/>
                  <a:gd name="connsiteX108" fmla="*/ 120594 w 183811"/>
                  <a:gd name="connsiteY108" fmla="*/ 1420335 h 1420335"/>
                  <a:gd name="connsiteX109" fmla="*/ 120594 w 183811"/>
                  <a:gd name="connsiteY109" fmla="*/ 1385314 h 1420335"/>
                  <a:gd name="connsiteX110" fmla="*/ 111975 w 183811"/>
                  <a:gd name="connsiteY110" fmla="*/ 1385314 h 1420335"/>
                  <a:gd name="connsiteX111" fmla="*/ 111975 w 183811"/>
                  <a:gd name="connsiteY111" fmla="*/ 1420335 h 1420335"/>
                  <a:gd name="connsiteX112" fmla="*/ 96651 w 183811"/>
                  <a:gd name="connsiteY112" fmla="*/ 1420335 h 1420335"/>
                  <a:gd name="connsiteX113" fmla="*/ 96651 w 183811"/>
                  <a:gd name="connsiteY113" fmla="*/ 1385314 h 1420335"/>
                  <a:gd name="connsiteX114" fmla="*/ 78390 w 183811"/>
                  <a:gd name="connsiteY114" fmla="*/ 1385314 h 1420335"/>
                  <a:gd name="connsiteX115" fmla="*/ 78390 w 183811"/>
                  <a:gd name="connsiteY115" fmla="*/ 1420335 h 1420335"/>
                  <a:gd name="connsiteX116" fmla="*/ 52381 w 183811"/>
                  <a:gd name="connsiteY116" fmla="*/ 1420335 h 1420335"/>
                  <a:gd name="connsiteX117" fmla="*/ 52381 w 183811"/>
                  <a:gd name="connsiteY117" fmla="*/ 1385314 h 1420335"/>
                  <a:gd name="connsiteX118" fmla="*/ 26009 w 183811"/>
                  <a:gd name="connsiteY118" fmla="*/ 1385314 h 1420335"/>
                  <a:gd name="connsiteX119" fmla="*/ 26009 w 183811"/>
                  <a:gd name="connsiteY119" fmla="*/ 1420335 h 142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83811" h="1420335">
                    <a:moveTo>
                      <a:pt x="159862" y="399094"/>
                    </a:moveTo>
                    <a:lnTo>
                      <a:pt x="168481" y="399094"/>
                    </a:lnTo>
                    <a:lnTo>
                      <a:pt x="168481" y="68140"/>
                    </a:lnTo>
                    <a:lnTo>
                      <a:pt x="159862" y="68140"/>
                    </a:lnTo>
                    <a:close/>
                    <a:moveTo>
                      <a:pt x="159862" y="1018869"/>
                    </a:moveTo>
                    <a:lnTo>
                      <a:pt x="168481" y="1018869"/>
                    </a:lnTo>
                    <a:lnTo>
                      <a:pt x="168481" y="426346"/>
                    </a:lnTo>
                    <a:lnTo>
                      <a:pt x="159862" y="426346"/>
                    </a:lnTo>
                    <a:close/>
                    <a:moveTo>
                      <a:pt x="159862" y="1358062"/>
                    </a:moveTo>
                    <a:lnTo>
                      <a:pt x="168481" y="1358062"/>
                    </a:lnTo>
                    <a:lnTo>
                      <a:pt x="168481" y="1046121"/>
                    </a:lnTo>
                    <a:lnTo>
                      <a:pt x="159862" y="1046121"/>
                    </a:lnTo>
                    <a:close/>
                    <a:moveTo>
                      <a:pt x="135918" y="399094"/>
                    </a:moveTo>
                    <a:lnTo>
                      <a:pt x="144538" y="399094"/>
                    </a:lnTo>
                    <a:lnTo>
                      <a:pt x="144538" y="68140"/>
                    </a:lnTo>
                    <a:lnTo>
                      <a:pt x="135918" y="68140"/>
                    </a:lnTo>
                    <a:close/>
                    <a:moveTo>
                      <a:pt x="135918" y="1018869"/>
                    </a:moveTo>
                    <a:lnTo>
                      <a:pt x="144538" y="1018869"/>
                    </a:lnTo>
                    <a:lnTo>
                      <a:pt x="144538" y="426346"/>
                    </a:lnTo>
                    <a:lnTo>
                      <a:pt x="135918" y="426346"/>
                    </a:lnTo>
                    <a:close/>
                    <a:moveTo>
                      <a:pt x="135918" y="1358062"/>
                    </a:moveTo>
                    <a:lnTo>
                      <a:pt x="144538" y="1358062"/>
                    </a:lnTo>
                    <a:lnTo>
                      <a:pt x="144538" y="1046121"/>
                    </a:lnTo>
                    <a:lnTo>
                      <a:pt x="135918" y="1046121"/>
                    </a:lnTo>
                    <a:close/>
                    <a:moveTo>
                      <a:pt x="111975" y="399094"/>
                    </a:moveTo>
                    <a:lnTo>
                      <a:pt x="120594" y="399094"/>
                    </a:lnTo>
                    <a:lnTo>
                      <a:pt x="120594" y="68140"/>
                    </a:lnTo>
                    <a:lnTo>
                      <a:pt x="111975" y="68140"/>
                    </a:lnTo>
                    <a:close/>
                    <a:moveTo>
                      <a:pt x="111975" y="1018869"/>
                    </a:moveTo>
                    <a:lnTo>
                      <a:pt x="120594" y="1018869"/>
                    </a:lnTo>
                    <a:lnTo>
                      <a:pt x="120594" y="426346"/>
                    </a:lnTo>
                    <a:lnTo>
                      <a:pt x="111975" y="426346"/>
                    </a:lnTo>
                    <a:close/>
                    <a:moveTo>
                      <a:pt x="111975" y="1358062"/>
                    </a:moveTo>
                    <a:lnTo>
                      <a:pt x="120594" y="1358062"/>
                    </a:lnTo>
                    <a:lnTo>
                      <a:pt x="120594" y="1046121"/>
                    </a:lnTo>
                    <a:lnTo>
                      <a:pt x="111975" y="1046121"/>
                    </a:lnTo>
                    <a:close/>
                    <a:moveTo>
                      <a:pt x="78390" y="399094"/>
                    </a:moveTo>
                    <a:lnTo>
                      <a:pt x="96651" y="399094"/>
                    </a:lnTo>
                    <a:lnTo>
                      <a:pt x="96651" y="68140"/>
                    </a:lnTo>
                    <a:lnTo>
                      <a:pt x="78390" y="68140"/>
                    </a:lnTo>
                    <a:close/>
                    <a:moveTo>
                      <a:pt x="78390" y="1018869"/>
                    </a:moveTo>
                    <a:lnTo>
                      <a:pt x="96651" y="1018869"/>
                    </a:lnTo>
                    <a:lnTo>
                      <a:pt x="96651" y="426346"/>
                    </a:lnTo>
                    <a:lnTo>
                      <a:pt x="78390" y="426346"/>
                    </a:lnTo>
                    <a:close/>
                    <a:moveTo>
                      <a:pt x="78390" y="1358062"/>
                    </a:moveTo>
                    <a:lnTo>
                      <a:pt x="96651" y="1358062"/>
                    </a:lnTo>
                    <a:lnTo>
                      <a:pt x="96651" y="1046121"/>
                    </a:lnTo>
                    <a:lnTo>
                      <a:pt x="78390" y="1046121"/>
                    </a:lnTo>
                    <a:close/>
                    <a:moveTo>
                      <a:pt x="26009" y="399094"/>
                    </a:moveTo>
                    <a:lnTo>
                      <a:pt x="52381" y="399094"/>
                    </a:lnTo>
                    <a:lnTo>
                      <a:pt x="52381" y="68140"/>
                    </a:lnTo>
                    <a:lnTo>
                      <a:pt x="26009" y="68140"/>
                    </a:lnTo>
                    <a:close/>
                    <a:moveTo>
                      <a:pt x="26009" y="1018869"/>
                    </a:moveTo>
                    <a:lnTo>
                      <a:pt x="52381" y="1018869"/>
                    </a:lnTo>
                    <a:lnTo>
                      <a:pt x="52381" y="426346"/>
                    </a:lnTo>
                    <a:lnTo>
                      <a:pt x="26009" y="426346"/>
                    </a:lnTo>
                    <a:close/>
                    <a:moveTo>
                      <a:pt x="26009" y="1358062"/>
                    </a:moveTo>
                    <a:lnTo>
                      <a:pt x="52381" y="1358062"/>
                    </a:lnTo>
                    <a:lnTo>
                      <a:pt x="52381" y="1046121"/>
                    </a:lnTo>
                    <a:lnTo>
                      <a:pt x="26009" y="1046121"/>
                    </a:lnTo>
                    <a:close/>
                    <a:moveTo>
                      <a:pt x="0" y="1420335"/>
                    </a:moveTo>
                    <a:lnTo>
                      <a:pt x="0" y="0"/>
                    </a:lnTo>
                    <a:lnTo>
                      <a:pt x="26009" y="0"/>
                    </a:lnTo>
                    <a:lnTo>
                      <a:pt x="26009" y="40888"/>
                    </a:lnTo>
                    <a:lnTo>
                      <a:pt x="52381" y="40888"/>
                    </a:lnTo>
                    <a:lnTo>
                      <a:pt x="52381" y="0"/>
                    </a:lnTo>
                    <a:lnTo>
                      <a:pt x="78390" y="0"/>
                    </a:lnTo>
                    <a:lnTo>
                      <a:pt x="78390" y="40888"/>
                    </a:lnTo>
                    <a:lnTo>
                      <a:pt x="96651" y="40888"/>
                    </a:lnTo>
                    <a:lnTo>
                      <a:pt x="96651" y="0"/>
                    </a:lnTo>
                    <a:lnTo>
                      <a:pt x="111975" y="0"/>
                    </a:lnTo>
                    <a:lnTo>
                      <a:pt x="111975" y="40888"/>
                    </a:lnTo>
                    <a:lnTo>
                      <a:pt x="120594" y="40888"/>
                    </a:lnTo>
                    <a:lnTo>
                      <a:pt x="120594" y="0"/>
                    </a:lnTo>
                    <a:lnTo>
                      <a:pt x="135918" y="0"/>
                    </a:lnTo>
                    <a:lnTo>
                      <a:pt x="135918" y="40888"/>
                    </a:lnTo>
                    <a:lnTo>
                      <a:pt x="144538" y="40888"/>
                    </a:lnTo>
                    <a:lnTo>
                      <a:pt x="144538" y="0"/>
                    </a:lnTo>
                    <a:lnTo>
                      <a:pt x="159862" y="0"/>
                    </a:lnTo>
                    <a:lnTo>
                      <a:pt x="159862" y="40888"/>
                    </a:lnTo>
                    <a:lnTo>
                      <a:pt x="168481" y="40888"/>
                    </a:lnTo>
                    <a:lnTo>
                      <a:pt x="168481" y="0"/>
                    </a:lnTo>
                    <a:lnTo>
                      <a:pt x="183805" y="0"/>
                    </a:lnTo>
                    <a:lnTo>
                      <a:pt x="183805" y="40888"/>
                    </a:lnTo>
                    <a:lnTo>
                      <a:pt x="183811" y="40888"/>
                    </a:lnTo>
                    <a:lnTo>
                      <a:pt x="183811" y="68140"/>
                    </a:lnTo>
                    <a:lnTo>
                      <a:pt x="183805" y="68140"/>
                    </a:lnTo>
                    <a:lnTo>
                      <a:pt x="183805" y="399094"/>
                    </a:lnTo>
                    <a:lnTo>
                      <a:pt x="183810" y="399094"/>
                    </a:lnTo>
                    <a:lnTo>
                      <a:pt x="183810" y="426346"/>
                    </a:lnTo>
                    <a:lnTo>
                      <a:pt x="183805" y="426346"/>
                    </a:lnTo>
                    <a:lnTo>
                      <a:pt x="183805" y="1018869"/>
                    </a:lnTo>
                    <a:lnTo>
                      <a:pt x="183809" y="1018869"/>
                    </a:lnTo>
                    <a:lnTo>
                      <a:pt x="183809" y="1046121"/>
                    </a:lnTo>
                    <a:lnTo>
                      <a:pt x="183805" y="1046121"/>
                    </a:lnTo>
                    <a:lnTo>
                      <a:pt x="183805" y="1358062"/>
                    </a:lnTo>
                    <a:lnTo>
                      <a:pt x="183810" y="1358062"/>
                    </a:lnTo>
                    <a:lnTo>
                      <a:pt x="183810" y="1385314"/>
                    </a:lnTo>
                    <a:lnTo>
                      <a:pt x="183805" y="1385314"/>
                    </a:lnTo>
                    <a:lnTo>
                      <a:pt x="183805" y="1420335"/>
                    </a:lnTo>
                    <a:lnTo>
                      <a:pt x="168481" y="1420335"/>
                    </a:lnTo>
                    <a:lnTo>
                      <a:pt x="168481" y="1385314"/>
                    </a:lnTo>
                    <a:lnTo>
                      <a:pt x="159862" y="1385314"/>
                    </a:lnTo>
                    <a:lnTo>
                      <a:pt x="159862" y="1420335"/>
                    </a:lnTo>
                    <a:lnTo>
                      <a:pt x="144538" y="1420335"/>
                    </a:lnTo>
                    <a:lnTo>
                      <a:pt x="144538" y="1385314"/>
                    </a:lnTo>
                    <a:lnTo>
                      <a:pt x="135918" y="1385314"/>
                    </a:lnTo>
                    <a:lnTo>
                      <a:pt x="135918" y="1420335"/>
                    </a:lnTo>
                    <a:lnTo>
                      <a:pt x="120594" y="1420335"/>
                    </a:lnTo>
                    <a:lnTo>
                      <a:pt x="120594" y="1385314"/>
                    </a:lnTo>
                    <a:lnTo>
                      <a:pt x="111975" y="1385314"/>
                    </a:lnTo>
                    <a:lnTo>
                      <a:pt x="111975" y="1420335"/>
                    </a:lnTo>
                    <a:lnTo>
                      <a:pt x="96651" y="1420335"/>
                    </a:lnTo>
                    <a:lnTo>
                      <a:pt x="96651" y="1385314"/>
                    </a:lnTo>
                    <a:lnTo>
                      <a:pt x="78390" y="1385314"/>
                    </a:lnTo>
                    <a:lnTo>
                      <a:pt x="78390" y="1420335"/>
                    </a:lnTo>
                    <a:lnTo>
                      <a:pt x="52381" y="1420335"/>
                    </a:lnTo>
                    <a:lnTo>
                      <a:pt x="52381" y="1385314"/>
                    </a:lnTo>
                    <a:lnTo>
                      <a:pt x="26009" y="1385314"/>
                    </a:lnTo>
                    <a:lnTo>
                      <a:pt x="26009" y="1420335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6" name="フリーフォーム: 図形 565">
                <a:extLst>
                  <a:ext uri="{FF2B5EF4-FFF2-40B4-BE49-F238E27FC236}">
                    <a16:creationId xmlns:a16="http://schemas.microsoft.com/office/drawing/2014/main" id="{B57A258F-0763-4E7C-859F-411A18C0A666}"/>
                  </a:ext>
                </a:extLst>
              </p:cNvPr>
              <p:cNvSpPr/>
              <p:nvPr/>
            </p:nvSpPr>
            <p:spPr>
              <a:xfrm>
                <a:off x="4271169" y="3153878"/>
                <a:ext cx="163319" cy="354931"/>
              </a:xfrm>
              <a:custGeom>
                <a:avLst/>
                <a:gdLst>
                  <a:gd name="connsiteX0" fmla="*/ 143440 w 270790"/>
                  <a:gd name="connsiteY0" fmla="*/ 32839 h 588491"/>
                  <a:gd name="connsiteX1" fmla="*/ 143440 w 270790"/>
                  <a:gd name="connsiteY1" fmla="*/ 103444 h 588491"/>
                  <a:gd name="connsiteX2" fmla="*/ 174151 w 270790"/>
                  <a:gd name="connsiteY2" fmla="*/ 103446 h 588491"/>
                  <a:gd name="connsiteX3" fmla="*/ 209455 w 270790"/>
                  <a:gd name="connsiteY3" fmla="*/ 68142 h 588491"/>
                  <a:gd name="connsiteX4" fmla="*/ 209455 w 270790"/>
                  <a:gd name="connsiteY4" fmla="*/ 32839 h 588491"/>
                  <a:gd name="connsiteX5" fmla="*/ 61335 w 270790"/>
                  <a:gd name="connsiteY5" fmla="*/ 32839 h 588491"/>
                  <a:gd name="connsiteX6" fmla="*/ 61335 w 270790"/>
                  <a:gd name="connsiteY6" fmla="*/ 68140 h 588491"/>
                  <a:gd name="connsiteX7" fmla="*/ 96639 w 270790"/>
                  <a:gd name="connsiteY7" fmla="*/ 103444 h 588491"/>
                  <a:gd name="connsiteX8" fmla="*/ 112689 w 270790"/>
                  <a:gd name="connsiteY8" fmla="*/ 103444 h 588491"/>
                  <a:gd name="connsiteX9" fmla="*/ 112689 w 270790"/>
                  <a:gd name="connsiteY9" fmla="*/ 32839 h 588491"/>
                  <a:gd name="connsiteX10" fmla="*/ 84677 w 270790"/>
                  <a:gd name="connsiteY10" fmla="*/ 0 h 588491"/>
                  <a:gd name="connsiteX11" fmla="*/ 174316 w 270790"/>
                  <a:gd name="connsiteY11" fmla="*/ 0 h 588491"/>
                  <a:gd name="connsiteX12" fmla="*/ 174316 w 270790"/>
                  <a:gd name="connsiteY12" fmla="*/ 1905 h 588491"/>
                  <a:gd name="connsiteX13" fmla="*/ 270790 w 270790"/>
                  <a:gd name="connsiteY13" fmla="*/ 1905 h 588491"/>
                  <a:gd name="connsiteX14" fmla="*/ 270790 w 270790"/>
                  <a:gd name="connsiteY14" fmla="*/ 67052 h 588491"/>
                  <a:gd name="connsiteX15" fmla="*/ 205643 w 270790"/>
                  <a:gd name="connsiteY15" fmla="*/ 132199 h 588491"/>
                  <a:gd name="connsiteX16" fmla="*/ 174316 w 270790"/>
                  <a:gd name="connsiteY16" fmla="*/ 132199 h 588491"/>
                  <a:gd name="connsiteX17" fmla="*/ 174316 w 270790"/>
                  <a:gd name="connsiteY17" fmla="*/ 161848 h 588491"/>
                  <a:gd name="connsiteX18" fmla="*/ 167354 w 270790"/>
                  <a:gd name="connsiteY18" fmla="*/ 178656 h 588491"/>
                  <a:gd name="connsiteX19" fmla="*/ 191421 w 270790"/>
                  <a:gd name="connsiteY19" fmla="*/ 178656 h 588491"/>
                  <a:gd name="connsiteX20" fmla="*/ 191421 w 270790"/>
                  <a:gd name="connsiteY20" fmla="*/ 588491 h 588491"/>
                  <a:gd name="connsiteX21" fmla="*/ 79369 w 270790"/>
                  <a:gd name="connsiteY21" fmla="*/ 588491 h 588491"/>
                  <a:gd name="connsiteX22" fmla="*/ 79369 w 270790"/>
                  <a:gd name="connsiteY22" fmla="*/ 178656 h 588491"/>
                  <a:gd name="connsiteX23" fmla="*/ 91641 w 270790"/>
                  <a:gd name="connsiteY23" fmla="*/ 178656 h 588491"/>
                  <a:gd name="connsiteX24" fmla="*/ 84677 w 270790"/>
                  <a:gd name="connsiteY24" fmla="*/ 161846 h 588491"/>
                  <a:gd name="connsiteX25" fmla="*/ 84677 w 270790"/>
                  <a:gd name="connsiteY25" fmla="*/ 132197 h 588491"/>
                  <a:gd name="connsiteX26" fmla="*/ 65147 w 270790"/>
                  <a:gd name="connsiteY26" fmla="*/ 132197 h 588491"/>
                  <a:gd name="connsiteX27" fmla="*/ 0 w 270790"/>
                  <a:gd name="connsiteY27" fmla="*/ 67050 h 588491"/>
                  <a:gd name="connsiteX28" fmla="*/ 0 w 270790"/>
                  <a:gd name="connsiteY28" fmla="*/ 1905 h 588491"/>
                  <a:gd name="connsiteX29" fmla="*/ 84677 w 270790"/>
                  <a:gd name="connsiteY29" fmla="*/ 1905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70790" h="588491">
                    <a:moveTo>
                      <a:pt x="143440" y="32839"/>
                    </a:moveTo>
                    <a:lnTo>
                      <a:pt x="143440" y="103444"/>
                    </a:lnTo>
                    <a:lnTo>
                      <a:pt x="174151" y="103446"/>
                    </a:lnTo>
                    <a:cubicBezTo>
                      <a:pt x="193648" y="103446"/>
                      <a:pt x="209455" y="87639"/>
                      <a:pt x="209455" y="68142"/>
                    </a:cubicBezTo>
                    <a:lnTo>
                      <a:pt x="209455" y="32839"/>
                    </a:lnTo>
                    <a:close/>
                    <a:moveTo>
                      <a:pt x="61335" y="32839"/>
                    </a:moveTo>
                    <a:lnTo>
                      <a:pt x="61335" y="68140"/>
                    </a:lnTo>
                    <a:cubicBezTo>
                      <a:pt x="61335" y="87637"/>
                      <a:pt x="77142" y="103444"/>
                      <a:pt x="96639" y="103444"/>
                    </a:cubicBezTo>
                    <a:lnTo>
                      <a:pt x="112689" y="103444"/>
                    </a:lnTo>
                    <a:lnTo>
                      <a:pt x="112689" y="32839"/>
                    </a:lnTo>
                    <a:close/>
                    <a:moveTo>
                      <a:pt x="84677" y="0"/>
                    </a:moveTo>
                    <a:lnTo>
                      <a:pt x="174316" y="0"/>
                    </a:lnTo>
                    <a:lnTo>
                      <a:pt x="174316" y="1905"/>
                    </a:lnTo>
                    <a:lnTo>
                      <a:pt x="270790" y="1905"/>
                    </a:lnTo>
                    <a:lnTo>
                      <a:pt x="270790" y="67052"/>
                    </a:lnTo>
                    <a:cubicBezTo>
                      <a:pt x="270790" y="103032"/>
                      <a:pt x="241623" y="132199"/>
                      <a:pt x="205643" y="132199"/>
                    </a:cubicBezTo>
                    <a:lnTo>
                      <a:pt x="174316" y="132199"/>
                    </a:lnTo>
                    <a:lnTo>
                      <a:pt x="174316" y="161848"/>
                    </a:lnTo>
                    <a:lnTo>
                      <a:pt x="167354" y="178656"/>
                    </a:lnTo>
                    <a:lnTo>
                      <a:pt x="191421" y="178656"/>
                    </a:lnTo>
                    <a:lnTo>
                      <a:pt x="191421" y="588491"/>
                    </a:lnTo>
                    <a:lnTo>
                      <a:pt x="79369" y="588491"/>
                    </a:lnTo>
                    <a:lnTo>
                      <a:pt x="79369" y="178656"/>
                    </a:lnTo>
                    <a:lnTo>
                      <a:pt x="91641" y="178656"/>
                    </a:lnTo>
                    <a:lnTo>
                      <a:pt x="84677" y="161846"/>
                    </a:lnTo>
                    <a:lnTo>
                      <a:pt x="84677" y="132197"/>
                    </a:lnTo>
                    <a:lnTo>
                      <a:pt x="65147" y="132197"/>
                    </a:lnTo>
                    <a:cubicBezTo>
                      <a:pt x="29167" y="132197"/>
                      <a:pt x="0" y="103030"/>
                      <a:pt x="0" y="67050"/>
                    </a:cubicBezTo>
                    <a:lnTo>
                      <a:pt x="0" y="1905"/>
                    </a:lnTo>
                    <a:lnTo>
                      <a:pt x="84677" y="1905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7" name="フリーフォーム: 図形 566">
                <a:extLst>
                  <a:ext uri="{FF2B5EF4-FFF2-40B4-BE49-F238E27FC236}">
                    <a16:creationId xmlns:a16="http://schemas.microsoft.com/office/drawing/2014/main" id="{78BAC058-FFAA-4A95-B182-AAEB901E7D65}"/>
                  </a:ext>
                </a:extLst>
              </p:cNvPr>
              <p:cNvSpPr/>
              <p:nvPr/>
            </p:nvSpPr>
            <p:spPr>
              <a:xfrm>
                <a:off x="4102479" y="3153878"/>
                <a:ext cx="97253" cy="354931"/>
              </a:xfrm>
              <a:custGeom>
                <a:avLst/>
                <a:gdLst>
                  <a:gd name="connsiteX0" fmla="*/ 33901 w 161251"/>
                  <a:gd name="connsiteY0" fmla="*/ 32839 h 588491"/>
                  <a:gd name="connsiteX1" fmla="*/ 33901 w 161251"/>
                  <a:gd name="connsiteY1" fmla="*/ 103444 h 588491"/>
                  <a:gd name="connsiteX2" fmla="*/ 64612 w 161251"/>
                  <a:gd name="connsiteY2" fmla="*/ 103446 h 588491"/>
                  <a:gd name="connsiteX3" fmla="*/ 99916 w 161251"/>
                  <a:gd name="connsiteY3" fmla="*/ 68142 h 588491"/>
                  <a:gd name="connsiteX4" fmla="*/ 99916 w 161251"/>
                  <a:gd name="connsiteY4" fmla="*/ 32839 h 588491"/>
                  <a:gd name="connsiteX5" fmla="*/ 0 w 161251"/>
                  <a:gd name="connsiteY5" fmla="*/ 0 h 588491"/>
                  <a:gd name="connsiteX6" fmla="*/ 64777 w 161251"/>
                  <a:gd name="connsiteY6" fmla="*/ 0 h 588491"/>
                  <a:gd name="connsiteX7" fmla="*/ 64777 w 161251"/>
                  <a:gd name="connsiteY7" fmla="*/ 1905 h 588491"/>
                  <a:gd name="connsiteX8" fmla="*/ 161251 w 161251"/>
                  <a:gd name="connsiteY8" fmla="*/ 1905 h 588491"/>
                  <a:gd name="connsiteX9" fmla="*/ 161251 w 161251"/>
                  <a:gd name="connsiteY9" fmla="*/ 67052 h 588491"/>
                  <a:gd name="connsiteX10" fmla="*/ 96104 w 161251"/>
                  <a:gd name="connsiteY10" fmla="*/ 132199 h 588491"/>
                  <a:gd name="connsiteX11" fmla="*/ 64777 w 161251"/>
                  <a:gd name="connsiteY11" fmla="*/ 132199 h 588491"/>
                  <a:gd name="connsiteX12" fmla="*/ 64777 w 161251"/>
                  <a:gd name="connsiteY12" fmla="*/ 161848 h 588491"/>
                  <a:gd name="connsiteX13" fmla="*/ 57815 w 161251"/>
                  <a:gd name="connsiteY13" fmla="*/ 178656 h 588491"/>
                  <a:gd name="connsiteX14" fmla="*/ 81882 w 161251"/>
                  <a:gd name="connsiteY14" fmla="*/ 178656 h 588491"/>
                  <a:gd name="connsiteX15" fmla="*/ 81882 w 161251"/>
                  <a:gd name="connsiteY15" fmla="*/ 588491 h 588491"/>
                  <a:gd name="connsiteX16" fmla="*/ 0 w 161251"/>
                  <a:gd name="connsiteY16" fmla="*/ 588491 h 588491"/>
                  <a:gd name="connsiteX17" fmla="*/ 0 w 161251"/>
                  <a:gd name="connsiteY17" fmla="*/ 103444 h 588491"/>
                  <a:gd name="connsiteX18" fmla="*/ 3150 w 161251"/>
                  <a:gd name="connsiteY18" fmla="*/ 103444 h 588491"/>
                  <a:gd name="connsiteX19" fmla="*/ 3150 w 161251"/>
                  <a:gd name="connsiteY19" fmla="*/ 32839 h 588491"/>
                  <a:gd name="connsiteX20" fmla="*/ 0 w 161251"/>
                  <a:gd name="connsiteY20" fmla="*/ 32839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251" h="588491">
                    <a:moveTo>
                      <a:pt x="33901" y="32839"/>
                    </a:moveTo>
                    <a:lnTo>
                      <a:pt x="33901" y="103444"/>
                    </a:lnTo>
                    <a:lnTo>
                      <a:pt x="64612" y="103446"/>
                    </a:lnTo>
                    <a:cubicBezTo>
                      <a:pt x="84109" y="103446"/>
                      <a:pt x="99916" y="87639"/>
                      <a:pt x="99916" y="68142"/>
                    </a:cubicBezTo>
                    <a:lnTo>
                      <a:pt x="99916" y="32839"/>
                    </a:lnTo>
                    <a:close/>
                    <a:moveTo>
                      <a:pt x="0" y="0"/>
                    </a:moveTo>
                    <a:lnTo>
                      <a:pt x="64777" y="0"/>
                    </a:lnTo>
                    <a:lnTo>
                      <a:pt x="64777" y="1905"/>
                    </a:lnTo>
                    <a:lnTo>
                      <a:pt x="161251" y="1905"/>
                    </a:lnTo>
                    <a:lnTo>
                      <a:pt x="161251" y="67052"/>
                    </a:lnTo>
                    <a:cubicBezTo>
                      <a:pt x="161251" y="103032"/>
                      <a:pt x="132084" y="132199"/>
                      <a:pt x="96104" y="132199"/>
                    </a:cubicBezTo>
                    <a:lnTo>
                      <a:pt x="64777" y="132199"/>
                    </a:lnTo>
                    <a:lnTo>
                      <a:pt x="64777" y="161848"/>
                    </a:lnTo>
                    <a:lnTo>
                      <a:pt x="57815" y="178656"/>
                    </a:lnTo>
                    <a:lnTo>
                      <a:pt x="81882" y="178656"/>
                    </a:lnTo>
                    <a:lnTo>
                      <a:pt x="81882" y="588491"/>
                    </a:lnTo>
                    <a:lnTo>
                      <a:pt x="0" y="588491"/>
                    </a:lnTo>
                    <a:lnTo>
                      <a:pt x="0" y="103444"/>
                    </a:lnTo>
                    <a:lnTo>
                      <a:pt x="3150" y="103444"/>
                    </a:lnTo>
                    <a:lnTo>
                      <a:pt x="3150" y="32839"/>
                    </a:lnTo>
                    <a:lnTo>
                      <a:pt x="0" y="32839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8" name="フリーフォーム: 図形 567">
                <a:extLst>
                  <a:ext uri="{FF2B5EF4-FFF2-40B4-BE49-F238E27FC236}">
                    <a16:creationId xmlns:a16="http://schemas.microsoft.com/office/drawing/2014/main" id="{DDC5AFB1-AA96-4D47-9346-AD18B469209E}"/>
                  </a:ext>
                </a:extLst>
              </p:cNvPr>
              <p:cNvSpPr/>
              <p:nvPr/>
            </p:nvSpPr>
            <p:spPr>
              <a:xfrm flipH="1">
                <a:off x="4814735" y="3153878"/>
                <a:ext cx="97253" cy="354931"/>
              </a:xfrm>
              <a:custGeom>
                <a:avLst/>
                <a:gdLst>
                  <a:gd name="connsiteX0" fmla="*/ 33901 w 161251"/>
                  <a:gd name="connsiteY0" fmla="*/ 32839 h 588491"/>
                  <a:gd name="connsiteX1" fmla="*/ 33901 w 161251"/>
                  <a:gd name="connsiteY1" fmla="*/ 103444 h 588491"/>
                  <a:gd name="connsiteX2" fmla="*/ 64612 w 161251"/>
                  <a:gd name="connsiteY2" fmla="*/ 103446 h 588491"/>
                  <a:gd name="connsiteX3" fmla="*/ 99916 w 161251"/>
                  <a:gd name="connsiteY3" fmla="*/ 68142 h 588491"/>
                  <a:gd name="connsiteX4" fmla="*/ 99916 w 161251"/>
                  <a:gd name="connsiteY4" fmla="*/ 32839 h 588491"/>
                  <a:gd name="connsiteX5" fmla="*/ 0 w 161251"/>
                  <a:gd name="connsiteY5" fmla="*/ 0 h 588491"/>
                  <a:gd name="connsiteX6" fmla="*/ 64777 w 161251"/>
                  <a:gd name="connsiteY6" fmla="*/ 0 h 588491"/>
                  <a:gd name="connsiteX7" fmla="*/ 64777 w 161251"/>
                  <a:gd name="connsiteY7" fmla="*/ 1905 h 588491"/>
                  <a:gd name="connsiteX8" fmla="*/ 161251 w 161251"/>
                  <a:gd name="connsiteY8" fmla="*/ 1905 h 588491"/>
                  <a:gd name="connsiteX9" fmla="*/ 161251 w 161251"/>
                  <a:gd name="connsiteY9" fmla="*/ 67052 h 588491"/>
                  <a:gd name="connsiteX10" fmla="*/ 96104 w 161251"/>
                  <a:gd name="connsiteY10" fmla="*/ 132199 h 588491"/>
                  <a:gd name="connsiteX11" fmla="*/ 64777 w 161251"/>
                  <a:gd name="connsiteY11" fmla="*/ 132199 h 588491"/>
                  <a:gd name="connsiteX12" fmla="*/ 64777 w 161251"/>
                  <a:gd name="connsiteY12" fmla="*/ 161848 h 588491"/>
                  <a:gd name="connsiteX13" fmla="*/ 57815 w 161251"/>
                  <a:gd name="connsiteY13" fmla="*/ 178656 h 588491"/>
                  <a:gd name="connsiteX14" fmla="*/ 81882 w 161251"/>
                  <a:gd name="connsiteY14" fmla="*/ 178656 h 588491"/>
                  <a:gd name="connsiteX15" fmla="*/ 81882 w 161251"/>
                  <a:gd name="connsiteY15" fmla="*/ 588491 h 588491"/>
                  <a:gd name="connsiteX16" fmla="*/ 0 w 161251"/>
                  <a:gd name="connsiteY16" fmla="*/ 588491 h 588491"/>
                  <a:gd name="connsiteX17" fmla="*/ 0 w 161251"/>
                  <a:gd name="connsiteY17" fmla="*/ 103444 h 588491"/>
                  <a:gd name="connsiteX18" fmla="*/ 3150 w 161251"/>
                  <a:gd name="connsiteY18" fmla="*/ 103444 h 588491"/>
                  <a:gd name="connsiteX19" fmla="*/ 3150 w 161251"/>
                  <a:gd name="connsiteY19" fmla="*/ 32839 h 588491"/>
                  <a:gd name="connsiteX20" fmla="*/ 0 w 161251"/>
                  <a:gd name="connsiteY20" fmla="*/ 32839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251" h="588491">
                    <a:moveTo>
                      <a:pt x="33901" y="32839"/>
                    </a:moveTo>
                    <a:lnTo>
                      <a:pt x="33901" y="103444"/>
                    </a:lnTo>
                    <a:lnTo>
                      <a:pt x="64612" y="103446"/>
                    </a:lnTo>
                    <a:cubicBezTo>
                      <a:pt x="84109" y="103446"/>
                      <a:pt x="99916" y="87639"/>
                      <a:pt x="99916" y="68142"/>
                    </a:cubicBezTo>
                    <a:lnTo>
                      <a:pt x="99916" y="32839"/>
                    </a:lnTo>
                    <a:close/>
                    <a:moveTo>
                      <a:pt x="0" y="0"/>
                    </a:moveTo>
                    <a:lnTo>
                      <a:pt x="64777" y="0"/>
                    </a:lnTo>
                    <a:lnTo>
                      <a:pt x="64777" y="1905"/>
                    </a:lnTo>
                    <a:lnTo>
                      <a:pt x="161251" y="1905"/>
                    </a:lnTo>
                    <a:lnTo>
                      <a:pt x="161251" y="67052"/>
                    </a:lnTo>
                    <a:cubicBezTo>
                      <a:pt x="161251" y="103032"/>
                      <a:pt x="132084" y="132199"/>
                      <a:pt x="96104" y="132199"/>
                    </a:cubicBezTo>
                    <a:lnTo>
                      <a:pt x="64777" y="132199"/>
                    </a:lnTo>
                    <a:lnTo>
                      <a:pt x="64777" y="161848"/>
                    </a:lnTo>
                    <a:lnTo>
                      <a:pt x="57815" y="178656"/>
                    </a:lnTo>
                    <a:lnTo>
                      <a:pt x="81882" y="178656"/>
                    </a:lnTo>
                    <a:lnTo>
                      <a:pt x="81882" y="588491"/>
                    </a:lnTo>
                    <a:lnTo>
                      <a:pt x="0" y="588491"/>
                    </a:lnTo>
                    <a:lnTo>
                      <a:pt x="0" y="103444"/>
                    </a:lnTo>
                    <a:lnTo>
                      <a:pt x="3150" y="103444"/>
                    </a:lnTo>
                    <a:lnTo>
                      <a:pt x="3150" y="32839"/>
                    </a:lnTo>
                    <a:lnTo>
                      <a:pt x="0" y="32839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9" name="フリーフォーム: 図形 568">
                <a:extLst>
                  <a:ext uri="{FF2B5EF4-FFF2-40B4-BE49-F238E27FC236}">
                    <a16:creationId xmlns:a16="http://schemas.microsoft.com/office/drawing/2014/main" id="{133CB330-3BFB-4AFB-BD5B-5662C8D124F3}"/>
                  </a:ext>
                </a:extLst>
              </p:cNvPr>
              <p:cNvSpPr/>
              <p:nvPr/>
            </p:nvSpPr>
            <p:spPr>
              <a:xfrm>
                <a:off x="4590200" y="3153878"/>
                <a:ext cx="163319" cy="354931"/>
              </a:xfrm>
              <a:custGeom>
                <a:avLst/>
                <a:gdLst>
                  <a:gd name="connsiteX0" fmla="*/ 143440 w 270790"/>
                  <a:gd name="connsiteY0" fmla="*/ 32839 h 588491"/>
                  <a:gd name="connsiteX1" fmla="*/ 143440 w 270790"/>
                  <a:gd name="connsiteY1" fmla="*/ 103444 h 588491"/>
                  <a:gd name="connsiteX2" fmla="*/ 174151 w 270790"/>
                  <a:gd name="connsiteY2" fmla="*/ 103446 h 588491"/>
                  <a:gd name="connsiteX3" fmla="*/ 209455 w 270790"/>
                  <a:gd name="connsiteY3" fmla="*/ 68142 h 588491"/>
                  <a:gd name="connsiteX4" fmla="*/ 209455 w 270790"/>
                  <a:gd name="connsiteY4" fmla="*/ 32839 h 588491"/>
                  <a:gd name="connsiteX5" fmla="*/ 61335 w 270790"/>
                  <a:gd name="connsiteY5" fmla="*/ 32839 h 588491"/>
                  <a:gd name="connsiteX6" fmla="*/ 61335 w 270790"/>
                  <a:gd name="connsiteY6" fmla="*/ 68140 h 588491"/>
                  <a:gd name="connsiteX7" fmla="*/ 96639 w 270790"/>
                  <a:gd name="connsiteY7" fmla="*/ 103444 h 588491"/>
                  <a:gd name="connsiteX8" fmla="*/ 112689 w 270790"/>
                  <a:gd name="connsiteY8" fmla="*/ 103444 h 588491"/>
                  <a:gd name="connsiteX9" fmla="*/ 112689 w 270790"/>
                  <a:gd name="connsiteY9" fmla="*/ 32839 h 588491"/>
                  <a:gd name="connsiteX10" fmla="*/ 84677 w 270790"/>
                  <a:gd name="connsiteY10" fmla="*/ 0 h 588491"/>
                  <a:gd name="connsiteX11" fmla="*/ 174316 w 270790"/>
                  <a:gd name="connsiteY11" fmla="*/ 0 h 588491"/>
                  <a:gd name="connsiteX12" fmla="*/ 174316 w 270790"/>
                  <a:gd name="connsiteY12" fmla="*/ 1905 h 588491"/>
                  <a:gd name="connsiteX13" fmla="*/ 270790 w 270790"/>
                  <a:gd name="connsiteY13" fmla="*/ 1905 h 588491"/>
                  <a:gd name="connsiteX14" fmla="*/ 270790 w 270790"/>
                  <a:gd name="connsiteY14" fmla="*/ 67052 h 588491"/>
                  <a:gd name="connsiteX15" fmla="*/ 205643 w 270790"/>
                  <a:gd name="connsiteY15" fmla="*/ 132199 h 588491"/>
                  <a:gd name="connsiteX16" fmla="*/ 174316 w 270790"/>
                  <a:gd name="connsiteY16" fmla="*/ 132199 h 588491"/>
                  <a:gd name="connsiteX17" fmla="*/ 174316 w 270790"/>
                  <a:gd name="connsiteY17" fmla="*/ 161848 h 588491"/>
                  <a:gd name="connsiteX18" fmla="*/ 167354 w 270790"/>
                  <a:gd name="connsiteY18" fmla="*/ 178656 h 588491"/>
                  <a:gd name="connsiteX19" fmla="*/ 191421 w 270790"/>
                  <a:gd name="connsiteY19" fmla="*/ 178656 h 588491"/>
                  <a:gd name="connsiteX20" fmla="*/ 191421 w 270790"/>
                  <a:gd name="connsiteY20" fmla="*/ 588491 h 588491"/>
                  <a:gd name="connsiteX21" fmla="*/ 79369 w 270790"/>
                  <a:gd name="connsiteY21" fmla="*/ 588491 h 588491"/>
                  <a:gd name="connsiteX22" fmla="*/ 79369 w 270790"/>
                  <a:gd name="connsiteY22" fmla="*/ 178656 h 588491"/>
                  <a:gd name="connsiteX23" fmla="*/ 91641 w 270790"/>
                  <a:gd name="connsiteY23" fmla="*/ 178656 h 588491"/>
                  <a:gd name="connsiteX24" fmla="*/ 84677 w 270790"/>
                  <a:gd name="connsiteY24" fmla="*/ 161846 h 588491"/>
                  <a:gd name="connsiteX25" fmla="*/ 84677 w 270790"/>
                  <a:gd name="connsiteY25" fmla="*/ 132197 h 588491"/>
                  <a:gd name="connsiteX26" fmla="*/ 65147 w 270790"/>
                  <a:gd name="connsiteY26" fmla="*/ 132197 h 588491"/>
                  <a:gd name="connsiteX27" fmla="*/ 0 w 270790"/>
                  <a:gd name="connsiteY27" fmla="*/ 67050 h 588491"/>
                  <a:gd name="connsiteX28" fmla="*/ 0 w 270790"/>
                  <a:gd name="connsiteY28" fmla="*/ 1905 h 588491"/>
                  <a:gd name="connsiteX29" fmla="*/ 84677 w 270790"/>
                  <a:gd name="connsiteY29" fmla="*/ 1905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70790" h="588491">
                    <a:moveTo>
                      <a:pt x="143440" y="32839"/>
                    </a:moveTo>
                    <a:lnTo>
                      <a:pt x="143440" y="103444"/>
                    </a:lnTo>
                    <a:lnTo>
                      <a:pt x="174151" y="103446"/>
                    </a:lnTo>
                    <a:cubicBezTo>
                      <a:pt x="193648" y="103446"/>
                      <a:pt x="209455" y="87639"/>
                      <a:pt x="209455" y="68142"/>
                    </a:cubicBezTo>
                    <a:lnTo>
                      <a:pt x="209455" y="32839"/>
                    </a:lnTo>
                    <a:close/>
                    <a:moveTo>
                      <a:pt x="61335" y="32839"/>
                    </a:moveTo>
                    <a:lnTo>
                      <a:pt x="61335" y="68140"/>
                    </a:lnTo>
                    <a:cubicBezTo>
                      <a:pt x="61335" y="87637"/>
                      <a:pt x="77142" y="103444"/>
                      <a:pt x="96639" y="103444"/>
                    </a:cubicBezTo>
                    <a:lnTo>
                      <a:pt x="112689" y="103444"/>
                    </a:lnTo>
                    <a:lnTo>
                      <a:pt x="112689" y="32839"/>
                    </a:lnTo>
                    <a:close/>
                    <a:moveTo>
                      <a:pt x="84677" y="0"/>
                    </a:moveTo>
                    <a:lnTo>
                      <a:pt x="174316" y="0"/>
                    </a:lnTo>
                    <a:lnTo>
                      <a:pt x="174316" y="1905"/>
                    </a:lnTo>
                    <a:lnTo>
                      <a:pt x="270790" y="1905"/>
                    </a:lnTo>
                    <a:lnTo>
                      <a:pt x="270790" y="67052"/>
                    </a:lnTo>
                    <a:cubicBezTo>
                      <a:pt x="270790" y="103032"/>
                      <a:pt x="241623" y="132199"/>
                      <a:pt x="205643" y="132199"/>
                    </a:cubicBezTo>
                    <a:lnTo>
                      <a:pt x="174316" y="132199"/>
                    </a:lnTo>
                    <a:lnTo>
                      <a:pt x="174316" y="161848"/>
                    </a:lnTo>
                    <a:lnTo>
                      <a:pt x="167354" y="178656"/>
                    </a:lnTo>
                    <a:lnTo>
                      <a:pt x="191421" y="178656"/>
                    </a:lnTo>
                    <a:lnTo>
                      <a:pt x="191421" y="588491"/>
                    </a:lnTo>
                    <a:lnTo>
                      <a:pt x="79369" y="588491"/>
                    </a:lnTo>
                    <a:lnTo>
                      <a:pt x="79369" y="178656"/>
                    </a:lnTo>
                    <a:lnTo>
                      <a:pt x="91641" y="178656"/>
                    </a:lnTo>
                    <a:lnTo>
                      <a:pt x="84677" y="161846"/>
                    </a:lnTo>
                    <a:lnTo>
                      <a:pt x="84677" y="132197"/>
                    </a:lnTo>
                    <a:lnTo>
                      <a:pt x="65147" y="132197"/>
                    </a:lnTo>
                    <a:cubicBezTo>
                      <a:pt x="29167" y="132197"/>
                      <a:pt x="0" y="103030"/>
                      <a:pt x="0" y="67050"/>
                    </a:cubicBezTo>
                    <a:lnTo>
                      <a:pt x="0" y="1905"/>
                    </a:lnTo>
                    <a:lnTo>
                      <a:pt x="84677" y="1905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0" name="フリーフォーム: 図形 569">
                <a:extLst>
                  <a:ext uri="{FF2B5EF4-FFF2-40B4-BE49-F238E27FC236}">
                    <a16:creationId xmlns:a16="http://schemas.microsoft.com/office/drawing/2014/main" id="{98347D5F-8DD9-4E34-B13C-A30C29223A8F}"/>
                  </a:ext>
                </a:extLst>
              </p:cNvPr>
              <p:cNvSpPr/>
              <p:nvPr/>
            </p:nvSpPr>
            <p:spPr>
              <a:xfrm rot="5400000">
                <a:off x="4430015" y="2929748"/>
                <a:ext cx="183811" cy="938358"/>
              </a:xfrm>
              <a:custGeom>
                <a:avLst/>
                <a:gdLst>
                  <a:gd name="connsiteX0" fmla="*/ 159862 w 183811"/>
                  <a:gd name="connsiteY0" fmla="*/ 399094 h 1420335"/>
                  <a:gd name="connsiteX1" fmla="*/ 168481 w 183811"/>
                  <a:gd name="connsiteY1" fmla="*/ 399094 h 1420335"/>
                  <a:gd name="connsiteX2" fmla="*/ 168481 w 183811"/>
                  <a:gd name="connsiteY2" fmla="*/ 68140 h 1420335"/>
                  <a:gd name="connsiteX3" fmla="*/ 159862 w 183811"/>
                  <a:gd name="connsiteY3" fmla="*/ 68140 h 1420335"/>
                  <a:gd name="connsiteX4" fmla="*/ 159862 w 183811"/>
                  <a:gd name="connsiteY4" fmla="*/ 1018869 h 1420335"/>
                  <a:gd name="connsiteX5" fmla="*/ 168481 w 183811"/>
                  <a:gd name="connsiteY5" fmla="*/ 1018869 h 1420335"/>
                  <a:gd name="connsiteX6" fmla="*/ 168481 w 183811"/>
                  <a:gd name="connsiteY6" fmla="*/ 426346 h 1420335"/>
                  <a:gd name="connsiteX7" fmla="*/ 159862 w 183811"/>
                  <a:gd name="connsiteY7" fmla="*/ 426346 h 1420335"/>
                  <a:gd name="connsiteX8" fmla="*/ 159862 w 183811"/>
                  <a:gd name="connsiteY8" fmla="*/ 1358062 h 1420335"/>
                  <a:gd name="connsiteX9" fmla="*/ 168481 w 183811"/>
                  <a:gd name="connsiteY9" fmla="*/ 1358062 h 1420335"/>
                  <a:gd name="connsiteX10" fmla="*/ 168481 w 183811"/>
                  <a:gd name="connsiteY10" fmla="*/ 1046121 h 1420335"/>
                  <a:gd name="connsiteX11" fmla="*/ 159862 w 183811"/>
                  <a:gd name="connsiteY11" fmla="*/ 1046121 h 1420335"/>
                  <a:gd name="connsiteX12" fmla="*/ 135918 w 183811"/>
                  <a:gd name="connsiteY12" fmla="*/ 399094 h 1420335"/>
                  <a:gd name="connsiteX13" fmla="*/ 144538 w 183811"/>
                  <a:gd name="connsiteY13" fmla="*/ 399094 h 1420335"/>
                  <a:gd name="connsiteX14" fmla="*/ 144538 w 183811"/>
                  <a:gd name="connsiteY14" fmla="*/ 68140 h 1420335"/>
                  <a:gd name="connsiteX15" fmla="*/ 135918 w 183811"/>
                  <a:gd name="connsiteY15" fmla="*/ 68140 h 1420335"/>
                  <a:gd name="connsiteX16" fmla="*/ 135918 w 183811"/>
                  <a:gd name="connsiteY16" fmla="*/ 1018869 h 1420335"/>
                  <a:gd name="connsiteX17" fmla="*/ 144538 w 183811"/>
                  <a:gd name="connsiteY17" fmla="*/ 1018869 h 1420335"/>
                  <a:gd name="connsiteX18" fmla="*/ 144538 w 183811"/>
                  <a:gd name="connsiteY18" fmla="*/ 426346 h 1420335"/>
                  <a:gd name="connsiteX19" fmla="*/ 135918 w 183811"/>
                  <a:gd name="connsiteY19" fmla="*/ 426346 h 1420335"/>
                  <a:gd name="connsiteX20" fmla="*/ 135918 w 183811"/>
                  <a:gd name="connsiteY20" fmla="*/ 1358062 h 1420335"/>
                  <a:gd name="connsiteX21" fmla="*/ 144538 w 183811"/>
                  <a:gd name="connsiteY21" fmla="*/ 1358062 h 1420335"/>
                  <a:gd name="connsiteX22" fmla="*/ 144538 w 183811"/>
                  <a:gd name="connsiteY22" fmla="*/ 1046121 h 1420335"/>
                  <a:gd name="connsiteX23" fmla="*/ 135918 w 183811"/>
                  <a:gd name="connsiteY23" fmla="*/ 1046121 h 1420335"/>
                  <a:gd name="connsiteX24" fmla="*/ 111975 w 183811"/>
                  <a:gd name="connsiteY24" fmla="*/ 399094 h 1420335"/>
                  <a:gd name="connsiteX25" fmla="*/ 120594 w 183811"/>
                  <a:gd name="connsiteY25" fmla="*/ 399094 h 1420335"/>
                  <a:gd name="connsiteX26" fmla="*/ 120594 w 183811"/>
                  <a:gd name="connsiteY26" fmla="*/ 68140 h 1420335"/>
                  <a:gd name="connsiteX27" fmla="*/ 111975 w 183811"/>
                  <a:gd name="connsiteY27" fmla="*/ 68140 h 1420335"/>
                  <a:gd name="connsiteX28" fmla="*/ 111975 w 183811"/>
                  <a:gd name="connsiteY28" fmla="*/ 1018869 h 1420335"/>
                  <a:gd name="connsiteX29" fmla="*/ 120594 w 183811"/>
                  <a:gd name="connsiteY29" fmla="*/ 1018869 h 1420335"/>
                  <a:gd name="connsiteX30" fmla="*/ 120594 w 183811"/>
                  <a:gd name="connsiteY30" fmla="*/ 426346 h 1420335"/>
                  <a:gd name="connsiteX31" fmla="*/ 111975 w 183811"/>
                  <a:gd name="connsiteY31" fmla="*/ 426346 h 1420335"/>
                  <a:gd name="connsiteX32" fmla="*/ 111975 w 183811"/>
                  <a:gd name="connsiteY32" fmla="*/ 1358062 h 1420335"/>
                  <a:gd name="connsiteX33" fmla="*/ 120594 w 183811"/>
                  <a:gd name="connsiteY33" fmla="*/ 1358062 h 1420335"/>
                  <a:gd name="connsiteX34" fmla="*/ 120594 w 183811"/>
                  <a:gd name="connsiteY34" fmla="*/ 1046121 h 1420335"/>
                  <a:gd name="connsiteX35" fmla="*/ 111975 w 183811"/>
                  <a:gd name="connsiteY35" fmla="*/ 1046121 h 1420335"/>
                  <a:gd name="connsiteX36" fmla="*/ 78390 w 183811"/>
                  <a:gd name="connsiteY36" fmla="*/ 399094 h 1420335"/>
                  <a:gd name="connsiteX37" fmla="*/ 96651 w 183811"/>
                  <a:gd name="connsiteY37" fmla="*/ 399094 h 1420335"/>
                  <a:gd name="connsiteX38" fmla="*/ 96651 w 183811"/>
                  <a:gd name="connsiteY38" fmla="*/ 68140 h 1420335"/>
                  <a:gd name="connsiteX39" fmla="*/ 78390 w 183811"/>
                  <a:gd name="connsiteY39" fmla="*/ 68140 h 1420335"/>
                  <a:gd name="connsiteX40" fmla="*/ 78390 w 183811"/>
                  <a:gd name="connsiteY40" fmla="*/ 1018869 h 1420335"/>
                  <a:gd name="connsiteX41" fmla="*/ 96651 w 183811"/>
                  <a:gd name="connsiteY41" fmla="*/ 1018869 h 1420335"/>
                  <a:gd name="connsiteX42" fmla="*/ 96651 w 183811"/>
                  <a:gd name="connsiteY42" fmla="*/ 426346 h 1420335"/>
                  <a:gd name="connsiteX43" fmla="*/ 78390 w 183811"/>
                  <a:gd name="connsiteY43" fmla="*/ 426346 h 1420335"/>
                  <a:gd name="connsiteX44" fmla="*/ 78390 w 183811"/>
                  <a:gd name="connsiteY44" fmla="*/ 1358062 h 1420335"/>
                  <a:gd name="connsiteX45" fmla="*/ 96651 w 183811"/>
                  <a:gd name="connsiteY45" fmla="*/ 1358062 h 1420335"/>
                  <a:gd name="connsiteX46" fmla="*/ 96651 w 183811"/>
                  <a:gd name="connsiteY46" fmla="*/ 1046121 h 1420335"/>
                  <a:gd name="connsiteX47" fmla="*/ 78390 w 183811"/>
                  <a:gd name="connsiteY47" fmla="*/ 1046121 h 1420335"/>
                  <a:gd name="connsiteX48" fmla="*/ 26009 w 183811"/>
                  <a:gd name="connsiteY48" fmla="*/ 399094 h 1420335"/>
                  <a:gd name="connsiteX49" fmla="*/ 52381 w 183811"/>
                  <a:gd name="connsiteY49" fmla="*/ 399094 h 1420335"/>
                  <a:gd name="connsiteX50" fmla="*/ 52381 w 183811"/>
                  <a:gd name="connsiteY50" fmla="*/ 68140 h 1420335"/>
                  <a:gd name="connsiteX51" fmla="*/ 26009 w 183811"/>
                  <a:gd name="connsiteY51" fmla="*/ 68140 h 1420335"/>
                  <a:gd name="connsiteX52" fmla="*/ 26009 w 183811"/>
                  <a:gd name="connsiteY52" fmla="*/ 1018869 h 1420335"/>
                  <a:gd name="connsiteX53" fmla="*/ 52381 w 183811"/>
                  <a:gd name="connsiteY53" fmla="*/ 1018869 h 1420335"/>
                  <a:gd name="connsiteX54" fmla="*/ 52381 w 183811"/>
                  <a:gd name="connsiteY54" fmla="*/ 426346 h 1420335"/>
                  <a:gd name="connsiteX55" fmla="*/ 26009 w 183811"/>
                  <a:gd name="connsiteY55" fmla="*/ 426346 h 1420335"/>
                  <a:gd name="connsiteX56" fmla="*/ 26009 w 183811"/>
                  <a:gd name="connsiteY56" fmla="*/ 1358062 h 1420335"/>
                  <a:gd name="connsiteX57" fmla="*/ 52381 w 183811"/>
                  <a:gd name="connsiteY57" fmla="*/ 1358062 h 1420335"/>
                  <a:gd name="connsiteX58" fmla="*/ 52381 w 183811"/>
                  <a:gd name="connsiteY58" fmla="*/ 1046121 h 1420335"/>
                  <a:gd name="connsiteX59" fmla="*/ 26009 w 183811"/>
                  <a:gd name="connsiteY59" fmla="*/ 1046121 h 1420335"/>
                  <a:gd name="connsiteX60" fmla="*/ 0 w 183811"/>
                  <a:gd name="connsiteY60" fmla="*/ 1420335 h 1420335"/>
                  <a:gd name="connsiteX61" fmla="*/ 0 w 183811"/>
                  <a:gd name="connsiteY61" fmla="*/ 0 h 1420335"/>
                  <a:gd name="connsiteX62" fmla="*/ 26009 w 183811"/>
                  <a:gd name="connsiteY62" fmla="*/ 0 h 1420335"/>
                  <a:gd name="connsiteX63" fmla="*/ 26009 w 183811"/>
                  <a:gd name="connsiteY63" fmla="*/ 40888 h 1420335"/>
                  <a:gd name="connsiteX64" fmla="*/ 52381 w 183811"/>
                  <a:gd name="connsiteY64" fmla="*/ 40888 h 1420335"/>
                  <a:gd name="connsiteX65" fmla="*/ 52381 w 183811"/>
                  <a:gd name="connsiteY65" fmla="*/ 0 h 1420335"/>
                  <a:gd name="connsiteX66" fmla="*/ 78390 w 183811"/>
                  <a:gd name="connsiteY66" fmla="*/ 0 h 1420335"/>
                  <a:gd name="connsiteX67" fmla="*/ 78390 w 183811"/>
                  <a:gd name="connsiteY67" fmla="*/ 40888 h 1420335"/>
                  <a:gd name="connsiteX68" fmla="*/ 96651 w 183811"/>
                  <a:gd name="connsiteY68" fmla="*/ 40888 h 1420335"/>
                  <a:gd name="connsiteX69" fmla="*/ 96651 w 183811"/>
                  <a:gd name="connsiteY69" fmla="*/ 0 h 1420335"/>
                  <a:gd name="connsiteX70" fmla="*/ 111975 w 183811"/>
                  <a:gd name="connsiteY70" fmla="*/ 0 h 1420335"/>
                  <a:gd name="connsiteX71" fmla="*/ 111975 w 183811"/>
                  <a:gd name="connsiteY71" fmla="*/ 40888 h 1420335"/>
                  <a:gd name="connsiteX72" fmla="*/ 120594 w 183811"/>
                  <a:gd name="connsiteY72" fmla="*/ 40888 h 1420335"/>
                  <a:gd name="connsiteX73" fmla="*/ 120594 w 183811"/>
                  <a:gd name="connsiteY73" fmla="*/ 0 h 1420335"/>
                  <a:gd name="connsiteX74" fmla="*/ 135918 w 183811"/>
                  <a:gd name="connsiteY74" fmla="*/ 0 h 1420335"/>
                  <a:gd name="connsiteX75" fmla="*/ 135918 w 183811"/>
                  <a:gd name="connsiteY75" fmla="*/ 40888 h 1420335"/>
                  <a:gd name="connsiteX76" fmla="*/ 144538 w 183811"/>
                  <a:gd name="connsiteY76" fmla="*/ 40888 h 1420335"/>
                  <a:gd name="connsiteX77" fmla="*/ 144538 w 183811"/>
                  <a:gd name="connsiteY77" fmla="*/ 0 h 1420335"/>
                  <a:gd name="connsiteX78" fmla="*/ 159862 w 183811"/>
                  <a:gd name="connsiteY78" fmla="*/ 0 h 1420335"/>
                  <a:gd name="connsiteX79" fmla="*/ 159862 w 183811"/>
                  <a:gd name="connsiteY79" fmla="*/ 40888 h 1420335"/>
                  <a:gd name="connsiteX80" fmla="*/ 168481 w 183811"/>
                  <a:gd name="connsiteY80" fmla="*/ 40888 h 1420335"/>
                  <a:gd name="connsiteX81" fmla="*/ 168481 w 183811"/>
                  <a:gd name="connsiteY81" fmla="*/ 0 h 1420335"/>
                  <a:gd name="connsiteX82" fmla="*/ 183805 w 183811"/>
                  <a:gd name="connsiteY82" fmla="*/ 0 h 1420335"/>
                  <a:gd name="connsiteX83" fmla="*/ 183805 w 183811"/>
                  <a:gd name="connsiteY83" fmla="*/ 40888 h 1420335"/>
                  <a:gd name="connsiteX84" fmla="*/ 183811 w 183811"/>
                  <a:gd name="connsiteY84" fmla="*/ 40888 h 1420335"/>
                  <a:gd name="connsiteX85" fmla="*/ 183811 w 183811"/>
                  <a:gd name="connsiteY85" fmla="*/ 68140 h 1420335"/>
                  <a:gd name="connsiteX86" fmla="*/ 183805 w 183811"/>
                  <a:gd name="connsiteY86" fmla="*/ 68140 h 1420335"/>
                  <a:gd name="connsiteX87" fmla="*/ 183805 w 183811"/>
                  <a:gd name="connsiteY87" fmla="*/ 399094 h 1420335"/>
                  <a:gd name="connsiteX88" fmla="*/ 183810 w 183811"/>
                  <a:gd name="connsiteY88" fmla="*/ 399094 h 1420335"/>
                  <a:gd name="connsiteX89" fmla="*/ 183810 w 183811"/>
                  <a:gd name="connsiteY89" fmla="*/ 426346 h 1420335"/>
                  <a:gd name="connsiteX90" fmla="*/ 183805 w 183811"/>
                  <a:gd name="connsiteY90" fmla="*/ 426346 h 1420335"/>
                  <a:gd name="connsiteX91" fmla="*/ 183805 w 183811"/>
                  <a:gd name="connsiteY91" fmla="*/ 1018869 h 1420335"/>
                  <a:gd name="connsiteX92" fmla="*/ 183809 w 183811"/>
                  <a:gd name="connsiteY92" fmla="*/ 1018869 h 1420335"/>
                  <a:gd name="connsiteX93" fmla="*/ 183809 w 183811"/>
                  <a:gd name="connsiteY93" fmla="*/ 1046121 h 1420335"/>
                  <a:gd name="connsiteX94" fmla="*/ 183805 w 183811"/>
                  <a:gd name="connsiteY94" fmla="*/ 1046121 h 1420335"/>
                  <a:gd name="connsiteX95" fmla="*/ 183805 w 183811"/>
                  <a:gd name="connsiteY95" fmla="*/ 1358062 h 1420335"/>
                  <a:gd name="connsiteX96" fmla="*/ 183810 w 183811"/>
                  <a:gd name="connsiteY96" fmla="*/ 1358062 h 1420335"/>
                  <a:gd name="connsiteX97" fmla="*/ 183810 w 183811"/>
                  <a:gd name="connsiteY97" fmla="*/ 1385314 h 1420335"/>
                  <a:gd name="connsiteX98" fmla="*/ 183805 w 183811"/>
                  <a:gd name="connsiteY98" fmla="*/ 1385314 h 1420335"/>
                  <a:gd name="connsiteX99" fmla="*/ 183805 w 183811"/>
                  <a:gd name="connsiteY99" fmla="*/ 1420335 h 1420335"/>
                  <a:gd name="connsiteX100" fmla="*/ 168481 w 183811"/>
                  <a:gd name="connsiteY100" fmla="*/ 1420335 h 1420335"/>
                  <a:gd name="connsiteX101" fmla="*/ 168481 w 183811"/>
                  <a:gd name="connsiteY101" fmla="*/ 1385314 h 1420335"/>
                  <a:gd name="connsiteX102" fmla="*/ 159862 w 183811"/>
                  <a:gd name="connsiteY102" fmla="*/ 1385314 h 1420335"/>
                  <a:gd name="connsiteX103" fmla="*/ 159862 w 183811"/>
                  <a:gd name="connsiteY103" fmla="*/ 1420335 h 1420335"/>
                  <a:gd name="connsiteX104" fmla="*/ 144538 w 183811"/>
                  <a:gd name="connsiteY104" fmla="*/ 1420335 h 1420335"/>
                  <a:gd name="connsiteX105" fmla="*/ 144538 w 183811"/>
                  <a:gd name="connsiteY105" fmla="*/ 1385314 h 1420335"/>
                  <a:gd name="connsiteX106" fmla="*/ 135918 w 183811"/>
                  <a:gd name="connsiteY106" fmla="*/ 1385314 h 1420335"/>
                  <a:gd name="connsiteX107" fmla="*/ 135918 w 183811"/>
                  <a:gd name="connsiteY107" fmla="*/ 1420335 h 1420335"/>
                  <a:gd name="connsiteX108" fmla="*/ 120594 w 183811"/>
                  <a:gd name="connsiteY108" fmla="*/ 1420335 h 1420335"/>
                  <a:gd name="connsiteX109" fmla="*/ 120594 w 183811"/>
                  <a:gd name="connsiteY109" fmla="*/ 1385314 h 1420335"/>
                  <a:gd name="connsiteX110" fmla="*/ 111975 w 183811"/>
                  <a:gd name="connsiteY110" fmla="*/ 1385314 h 1420335"/>
                  <a:gd name="connsiteX111" fmla="*/ 111975 w 183811"/>
                  <a:gd name="connsiteY111" fmla="*/ 1420335 h 1420335"/>
                  <a:gd name="connsiteX112" fmla="*/ 96651 w 183811"/>
                  <a:gd name="connsiteY112" fmla="*/ 1420335 h 1420335"/>
                  <a:gd name="connsiteX113" fmla="*/ 96651 w 183811"/>
                  <a:gd name="connsiteY113" fmla="*/ 1385314 h 1420335"/>
                  <a:gd name="connsiteX114" fmla="*/ 78390 w 183811"/>
                  <a:gd name="connsiteY114" fmla="*/ 1385314 h 1420335"/>
                  <a:gd name="connsiteX115" fmla="*/ 78390 w 183811"/>
                  <a:gd name="connsiteY115" fmla="*/ 1420335 h 1420335"/>
                  <a:gd name="connsiteX116" fmla="*/ 52381 w 183811"/>
                  <a:gd name="connsiteY116" fmla="*/ 1420335 h 1420335"/>
                  <a:gd name="connsiteX117" fmla="*/ 52381 w 183811"/>
                  <a:gd name="connsiteY117" fmla="*/ 1385314 h 1420335"/>
                  <a:gd name="connsiteX118" fmla="*/ 26009 w 183811"/>
                  <a:gd name="connsiteY118" fmla="*/ 1385314 h 1420335"/>
                  <a:gd name="connsiteX119" fmla="*/ 26009 w 183811"/>
                  <a:gd name="connsiteY119" fmla="*/ 1420335 h 142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83811" h="1420335">
                    <a:moveTo>
                      <a:pt x="159862" y="399094"/>
                    </a:moveTo>
                    <a:lnTo>
                      <a:pt x="168481" y="399094"/>
                    </a:lnTo>
                    <a:lnTo>
                      <a:pt x="168481" y="68140"/>
                    </a:lnTo>
                    <a:lnTo>
                      <a:pt x="159862" y="68140"/>
                    </a:lnTo>
                    <a:close/>
                    <a:moveTo>
                      <a:pt x="159862" y="1018869"/>
                    </a:moveTo>
                    <a:lnTo>
                      <a:pt x="168481" y="1018869"/>
                    </a:lnTo>
                    <a:lnTo>
                      <a:pt x="168481" y="426346"/>
                    </a:lnTo>
                    <a:lnTo>
                      <a:pt x="159862" y="426346"/>
                    </a:lnTo>
                    <a:close/>
                    <a:moveTo>
                      <a:pt x="159862" y="1358062"/>
                    </a:moveTo>
                    <a:lnTo>
                      <a:pt x="168481" y="1358062"/>
                    </a:lnTo>
                    <a:lnTo>
                      <a:pt x="168481" y="1046121"/>
                    </a:lnTo>
                    <a:lnTo>
                      <a:pt x="159862" y="1046121"/>
                    </a:lnTo>
                    <a:close/>
                    <a:moveTo>
                      <a:pt x="135918" y="399094"/>
                    </a:moveTo>
                    <a:lnTo>
                      <a:pt x="144538" y="399094"/>
                    </a:lnTo>
                    <a:lnTo>
                      <a:pt x="144538" y="68140"/>
                    </a:lnTo>
                    <a:lnTo>
                      <a:pt x="135918" y="68140"/>
                    </a:lnTo>
                    <a:close/>
                    <a:moveTo>
                      <a:pt x="135918" y="1018869"/>
                    </a:moveTo>
                    <a:lnTo>
                      <a:pt x="144538" y="1018869"/>
                    </a:lnTo>
                    <a:lnTo>
                      <a:pt x="144538" y="426346"/>
                    </a:lnTo>
                    <a:lnTo>
                      <a:pt x="135918" y="426346"/>
                    </a:lnTo>
                    <a:close/>
                    <a:moveTo>
                      <a:pt x="135918" y="1358062"/>
                    </a:moveTo>
                    <a:lnTo>
                      <a:pt x="144538" y="1358062"/>
                    </a:lnTo>
                    <a:lnTo>
                      <a:pt x="144538" y="1046121"/>
                    </a:lnTo>
                    <a:lnTo>
                      <a:pt x="135918" y="1046121"/>
                    </a:lnTo>
                    <a:close/>
                    <a:moveTo>
                      <a:pt x="111975" y="399094"/>
                    </a:moveTo>
                    <a:lnTo>
                      <a:pt x="120594" y="399094"/>
                    </a:lnTo>
                    <a:lnTo>
                      <a:pt x="120594" y="68140"/>
                    </a:lnTo>
                    <a:lnTo>
                      <a:pt x="111975" y="68140"/>
                    </a:lnTo>
                    <a:close/>
                    <a:moveTo>
                      <a:pt x="111975" y="1018869"/>
                    </a:moveTo>
                    <a:lnTo>
                      <a:pt x="120594" y="1018869"/>
                    </a:lnTo>
                    <a:lnTo>
                      <a:pt x="120594" y="426346"/>
                    </a:lnTo>
                    <a:lnTo>
                      <a:pt x="111975" y="426346"/>
                    </a:lnTo>
                    <a:close/>
                    <a:moveTo>
                      <a:pt x="111975" y="1358062"/>
                    </a:moveTo>
                    <a:lnTo>
                      <a:pt x="120594" y="1358062"/>
                    </a:lnTo>
                    <a:lnTo>
                      <a:pt x="120594" y="1046121"/>
                    </a:lnTo>
                    <a:lnTo>
                      <a:pt x="111975" y="1046121"/>
                    </a:lnTo>
                    <a:close/>
                    <a:moveTo>
                      <a:pt x="78390" y="399094"/>
                    </a:moveTo>
                    <a:lnTo>
                      <a:pt x="96651" y="399094"/>
                    </a:lnTo>
                    <a:lnTo>
                      <a:pt x="96651" y="68140"/>
                    </a:lnTo>
                    <a:lnTo>
                      <a:pt x="78390" y="68140"/>
                    </a:lnTo>
                    <a:close/>
                    <a:moveTo>
                      <a:pt x="78390" y="1018869"/>
                    </a:moveTo>
                    <a:lnTo>
                      <a:pt x="96651" y="1018869"/>
                    </a:lnTo>
                    <a:lnTo>
                      <a:pt x="96651" y="426346"/>
                    </a:lnTo>
                    <a:lnTo>
                      <a:pt x="78390" y="426346"/>
                    </a:lnTo>
                    <a:close/>
                    <a:moveTo>
                      <a:pt x="78390" y="1358062"/>
                    </a:moveTo>
                    <a:lnTo>
                      <a:pt x="96651" y="1358062"/>
                    </a:lnTo>
                    <a:lnTo>
                      <a:pt x="96651" y="1046121"/>
                    </a:lnTo>
                    <a:lnTo>
                      <a:pt x="78390" y="1046121"/>
                    </a:lnTo>
                    <a:close/>
                    <a:moveTo>
                      <a:pt x="26009" y="399094"/>
                    </a:moveTo>
                    <a:lnTo>
                      <a:pt x="52381" y="399094"/>
                    </a:lnTo>
                    <a:lnTo>
                      <a:pt x="52381" y="68140"/>
                    </a:lnTo>
                    <a:lnTo>
                      <a:pt x="26009" y="68140"/>
                    </a:lnTo>
                    <a:close/>
                    <a:moveTo>
                      <a:pt x="26009" y="1018869"/>
                    </a:moveTo>
                    <a:lnTo>
                      <a:pt x="52381" y="1018869"/>
                    </a:lnTo>
                    <a:lnTo>
                      <a:pt x="52381" y="426346"/>
                    </a:lnTo>
                    <a:lnTo>
                      <a:pt x="26009" y="426346"/>
                    </a:lnTo>
                    <a:close/>
                    <a:moveTo>
                      <a:pt x="26009" y="1358062"/>
                    </a:moveTo>
                    <a:lnTo>
                      <a:pt x="52381" y="1358062"/>
                    </a:lnTo>
                    <a:lnTo>
                      <a:pt x="52381" y="1046121"/>
                    </a:lnTo>
                    <a:lnTo>
                      <a:pt x="26009" y="1046121"/>
                    </a:lnTo>
                    <a:close/>
                    <a:moveTo>
                      <a:pt x="0" y="1420335"/>
                    </a:moveTo>
                    <a:lnTo>
                      <a:pt x="0" y="0"/>
                    </a:lnTo>
                    <a:lnTo>
                      <a:pt x="26009" y="0"/>
                    </a:lnTo>
                    <a:lnTo>
                      <a:pt x="26009" y="40888"/>
                    </a:lnTo>
                    <a:lnTo>
                      <a:pt x="52381" y="40888"/>
                    </a:lnTo>
                    <a:lnTo>
                      <a:pt x="52381" y="0"/>
                    </a:lnTo>
                    <a:lnTo>
                      <a:pt x="78390" y="0"/>
                    </a:lnTo>
                    <a:lnTo>
                      <a:pt x="78390" y="40888"/>
                    </a:lnTo>
                    <a:lnTo>
                      <a:pt x="96651" y="40888"/>
                    </a:lnTo>
                    <a:lnTo>
                      <a:pt x="96651" y="0"/>
                    </a:lnTo>
                    <a:lnTo>
                      <a:pt x="111975" y="0"/>
                    </a:lnTo>
                    <a:lnTo>
                      <a:pt x="111975" y="40888"/>
                    </a:lnTo>
                    <a:lnTo>
                      <a:pt x="120594" y="40888"/>
                    </a:lnTo>
                    <a:lnTo>
                      <a:pt x="120594" y="0"/>
                    </a:lnTo>
                    <a:lnTo>
                      <a:pt x="135918" y="0"/>
                    </a:lnTo>
                    <a:lnTo>
                      <a:pt x="135918" y="40888"/>
                    </a:lnTo>
                    <a:lnTo>
                      <a:pt x="144538" y="40888"/>
                    </a:lnTo>
                    <a:lnTo>
                      <a:pt x="144538" y="0"/>
                    </a:lnTo>
                    <a:lnTo>
                      <a:pt x="159862" y="0"/>
                    </a:lnTo>
                    <a:lnTo>
                      <a:pt x="159862" y="40888"/>
                    </a:lnTo>
                    <a:lnTo>
                      <a:pt x="168481" y="40888"/>
                    </a:lnTo>
                    <a:lnTo>
                      <a:pt x="168481" y="0"/>
                    </a:lnTo>
                    <a:lnTo>
                      <a:pt x="183805" y="0"/>
                    </a:lnTo>
                    <a:lnTo>
                      <a:pt x="183805" y="40888"/>
                    </a:lnTo>
                    <a:lnTo>
                      <a:pt x="183811" y="40888"/>
                    </a:lnTo>
                    <a:lnTo>
                      <a:pt x="183811" y="68140"/>
                    </a:lnTo>
                    <a:lnTo>
                      <a:pt x="183805" y="68140"/>
                    </a:lnTo>
                    <a:lnTo>
                      <a:pt x="183805" y="399094"/>
                    </a:lnTo>
                    <a:lnTo>
                      <a:pt x="183810" y="399094"/>
                    </a:lnTo>
                    <a:lnTo>
                      <a:pt x="183810" y="426346"/>
                    </a:lnTo>
                    <a:lnTo>
                      <a:pt x="183805" y="426346"/>
                    </a:lnTo>
                    <a:lnTo>
                      <a:pt x="183805" y="1018869"/>
                    </a:lnTo>
                    <a:lnTo>
                      <a:pt x="183809" y="1018869"/>
                    </a:lnTo>
                    <a:lnTo>
                      <a:pt x="183809" y="1046121"/>
                    </a:lnTo>
                    <a:lnTo>
                      <a:pt x="183805" y="1046121"/>
                    </a:lnTo>
                    <a:lnTo>
                      <a:pt x="183805" y="1358062"/>
                    </a:lnTo>
                    <a:lnTo>
                      <a:pt x="183810" y="1358062"/>
                    </a:lnTo>
                    <a:lnTo>
                      <a:pt x="183810" y="1385314"/>
                    </a:lnTo>
                    <a:lnTo>
                      <a:pt x="183805" y="1385314"/>
                    </a:lnTo>
                    <a:lnTo>
                      <a:pt x="183805" y="1420335"/>
                    </a:lnTo>
                    <a:lnTo>
                      <a:pt x="168481" y="1420335"/>
                    </a:lnTo>
                    <a:lnTo>
                      <a:pt x="168481" y="1385314"/>
                    </a:lnTo>
                    <a:lnTo>
                      <a:pt x="159862" y="1385314"/>
                    </a:lnTo>
                    <a:lnTo>
                      <a:pt x="159862" y="1420335"/>
                    </a:lnTo>
                    <a:lnTo>
                      <a:pt x="144538" y="1420335"/>
                    </a:lnTo>
                    <a:lnTo>
                      <a:pt x="144538" y="1385314"/>
                    </a:lnTo>
                    <a:lnTo>
                      <a:pt x="135918" y="1385314"/>
                    </a:lnTo>
                    <a:lnTo>
                      <a:pt x="135918" y="1420335"/>
                    </a:lnTo>
                    <a:lnTo>
                      <a:pt x="120594" y="1420335"/>
                    </a:lnTo>
                    <a:lnTo>
                      <a:pt x="120594" y="1385314"/>
                    </a:lnTo>
                    <a:lnTo>
                      <a:pt x="111975" y="1385314"/>
                    </a:lnTo>
                    <a:lnTo>
                      <a:pt x="111975" y="1420335"/>
                    </a:lnTo>
                    <a:lnTo>
                      <a:pt x="96651" y="1420335"/>
                    </a:lnTo>
                    <a:lnTo>
                      <a:pt x="96651" y="1385314"/>
                    </a:lnTo>
                    <a:lnTo>
                      <a:pt x="78390" y="1385314"/>
                    </a:lnTo>
                    <a:lnTo>
                      <a:pt x="78390" y="1420335"/>
                    </a:lnTo>
                    <a:lnTo>
                      <a:pt x="52381" y="1420335"/>
                    </a:lnTo>
                    <a:lnTo>
                      <a:pt x="52381" y="1385314"/>
                    </a:lnTo>
                    <a:lnTo>
                      <a:pt x="26009" y="1385314"/>
                    </a:lnTo>
                    <a:lnTo>
                      <a:pt x="26009" y="1420335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571" name="グループ化 570">
                <a:extLst>
                  <a:ext uri="{FF2B5EF4-FFF2-40B4-BE49-F238E27FC236}">
                    <a16:creationId xmlns:a16="http://schemas.microsoft.com/office/drawing/2014/main" id="{1DED1F0F-E075-4A8F-9452-AF9915549957}"/>
                  </a:ext>
                </a:extLst>
              </p:cNvPr>
              <p:cNvGrpSpPr/>
              <p:nvPr/>
            </p:nvGrpSpPr>
            <p:grpSpPr>
              <a:xfrm>
                <a:off x="3161506" y="4090198"/>
                <a:ext cx="2689226" cy="339166"/>
                <a:chOff x="3161506" y="4090198"/>
                <a:chExt cx="2689226" cy="339166"/>
              </a:xfrm>
            </p:grpSpPr>
            <p:sp>
              <p:nvSpPr>
                <p:cNvPr id="583" name="台形 582">
                  <a:extLst>
                    <a:ext uri="{FF2B5EF4-FFF2-40B4-BE49-F238E27FC236}">
                      <a16:creationId xmlns:a16="http://schemas.microsoft.com/office/drawing/2014/main" id="{F0D7F039-70F5-49ED-9061-9020239FE5FD}"/>
                    </a:ext>
                  </a:extLst>
                </p:cNvPr>
                <p:cNvSpPr/>
                <p:nvPr/>
              </p:nvSpPr>
              <p:spPr>
                <a:xfrm flipV="1">
                  <a:off x="3287711" y="4383644"/>
                  <a:ext cx="2436814" cy="45720"/>
                </a:xfrm>
                <a:prstGeom prst="trapezoid">
                  <a:avLst>
                    <a:gd name="adj" fmla="val 22553"/>
                  </a:avLst>
                </a:prstGeom>
                <a:pattFill prst="dkVert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4" name="台形 583">
                  <a:extLst>
                    <a:ext uri="{FF2B5EF4-FFF2-40B4-BE49-F238E27FC236}">
                      <a16:creationId xmlns:a16="http://schemas.microsoft.com/office/drawing/2014/main" id="{C7BD198C-CF32-442E-A7D4-CEC4FC9C474B}"/>
                    </a:ext>
                  </a:extLst>
                </p:cNvPr>
                <p:cNvSpPr/>
                <p:nvPr/>
              </p:nvSpPr>
              <p:spPr>
                <a:xfrm>
                  <a:off x="3161506" y="4090198"/>
                  <a:ext cx="2689226" cy="319883"/>
                </a:xfrm>
                <a:prstGeom prst="trapezoid">
                  <a:avLst>
                    <a:gd name="adj" fmla="val 211811"/>
                  </a:avLst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3851C55C-D708-4688-8C04-184DAECCD3BC}"/>
                  </a:ext>
                </a:extLst>
              </p:cNvPr>
              <p:cNvGrpSpPr/>
              <p:nvPr/>
            </p:nvGrpSpPr>
            <p:grpSpPr>
              <a:xfrm>
                <a:off x="3249613" y="3448848"/>
                <a:ext cx="2513012" cy="344723"/>
                <a:chOff x="3249613" y="3448848"/>
                <a:chExt cx="2513012" cy="344723"/>
              </a:xfrm>
            </p:grpSpPr>
            <p:sp>
              <p:nvSpPr>
                <p:cNvPr id="581" name="台形 580">
                  <a:extLst>
                    <a:ext uri="{FF2B5EF4-FFF2-40B4-BE49-F238E27FC236}">
                      <a16:creationId xmlns:a16="http://schemas.microsoft.com/office/drawing/2014/main" id="{A52A7E7F-405D-4294-854A-60EE9135D8C6}"/>
                    </a:ext>
                  </a:extLst>
                </p:cNvPr>
                <p:cNvSpPr/>
                <p:nvPr/>
              </p:nvSpPr>
              <p:spPr>
                <a:xfrm flipV="1">
                  <a:off x="3382961" y="3747851"/>
                  <a:ext cx="2246314" cy="45720"/>
                </a:xfrm>
                <a:prstGeom prst="trapezoid">
                  <a:avLst>
                    <a:gd name="adj" fmla="val 22553"/>
                  </a:avLst>
                </a:prstGeom>
                <a:pattFill prst="dkVert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2" name="台形 581">
                  <a:extLst>
                    <a:ext uri="{FF2B5EF4-FFF2-40B4-BE49-F238E27FC236}">
                      <a16:creationId xmlns:a16="http://schemas.microsoft.com/office/drawing/2014/main" id="{F3D0A3B9-2BDA-4FE5-9F8E-EE51F3A886E5}"/>
                    </a:ext>
                  </a:extLst>
                </p:cNvPr>
                <p:cNvSpPr/>
                <p:nvPr/>
              </p:nvSpPr>
              <p:spPr>
                <a:xfrm>
                  <a:off x="3249613" y="3448848"/>
                  <a:ext cx="2513012" cy="319883"/>
                </a:xfrm>
                <a:prstGeom prst="trapezoid">
                  <a:avLst>
                    <a:gd name="adj" fmla="val 211811"/>
                  </a:avLst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573" name="フリーフォーム: 図形 572">
                <a:extLst>
                  <a:ext uri="{FF2B5EF4-FFF2-40B4-BE49-F238E27FC236}">
                    <a16:creationId xmlns:a16="http://schemas.microsoft.com/office/drawing/2014/main" id="{F61C1E7E-F280-4EFB-9803-842CC627B382}"/>
                  </a:ext>
                </a:extLst>
              </p:cNvPr>
              <p:cNvSpPr/>
              <p:nvPr/>
            </p:nvSpPr>
            <p:spPr>
              <a:xfrm>
                <a:off x="4314402" y="2517101"/>
                <a:ext cx="163319" cy="354931"/>
              </a:xfrm>
              <a:custGeom>
                <a:avLst/>
                <a:gdLst>
                  <a:gd name="connsiteX0" fmla="*/ 143440 w 270790"/>
                  <a:gd name="connsiteY0" fmla="*/ 32839 h 588491"/>
                  <a:gd name="connsiteX1" fmla="*/ 143440 w 270790"/>
                  <a:gd name="connsiteY1" fmla="*/ 103444 h 588491"/>
                  <a:gd name="connsiteX2" fmla="*/ 174151 w 270790"/>
                  <a:gd name="connsiteY2" fmla="*/ 103446 h 588491"/>
                  <a:gd name="connsiteX3" fmla="*/ 209455 w 270790"/>
                  <a:gd name="connsiteY3" fmla="*/ 68142 h 588491"/>
                  <a:gd name="connsiteX4" fmla="*/ 209455 w 270790"/>
                  <a:gd name="connsiteY4" fmla="*/ 32839 h 588491"/>
                  <a:gd name="connsiteX5" fmla="*/ 61335 w 270790"/>
                  <a:gd name="connsiteY5" fmla="*/ 32839 h 588491"/>
                  <a:gd name="connsiteX6" fmla="*/ 61335 w 270790"/>
                  <a:gd name="connsiteY6" fmla="*/ 68140 h 588491"/>
                  <a:gd name="connsiteX7" fmla="*/ 96639 w 270790"/>
                  <a:gd name="connsiteY7" fmla="*/ 103444 h 588491"/>
                  <a:gd name="connsiteX8" fmla="*/ 112689 w 270790"/>
                  <a:gd name="connsiteY8" fmla="*/ 103444 h 588491"/>
                  <a:gd name="connsiteX9" fmla="*/ 112689 w 270790"/>
                  <a:gd name="connsiteY9" fmla="*/ 32839 h 588491"/>
                  <a:gd name="connsiteX10" fmla="*/ 84677 w 270790"/>
                  <a:gd name="connsiteY10" fmla="*/ 0 h 588491"/>
                  <a:gd name="connsiteX11" fmla="*/ 174316 w 270790"/>
                  <a:gd name="connsiteY11" fmla="*/ 0 h 588491"/>
                  <a:gd name="connsiteX12" fmla="*/ 174316 w 270790"/>
                  <a:gd name="connsiteY12" fmla="*/ 1905 h 588491"/>
                  <a:gd name="connsiteX13" fmla="*/ 270790 w 270790"/>
                  <a:gd name="connsiteY13" fmla="*/ 1905 h 588491"/>
                  <a:gd name="connsiteX14" fmla="*/ 270790 w 270790"/>
                  <a:gd name="connsiteY14" fmla="*/ 67052 h 588491"/>
                  <a:gd name="connsiteX15" fmla="*/ 205643 w 270790"/>
                  <a:gd name="connsiteY15" fmla="*/ 132199 h 588491"/>
                  <a:gd name="connsiteX16" fmla="*/ 174316 w 270790"/>
                  <a:gd name="connsiteY16" fmla="*/ 132199 h 588491"/>
                  <a:gd name="connsiteX17" fmla="*/ 174316 w 270790"/>
                  <a:gd name="connsiteY17" fmla="*/ 161848 h 588491"/>
                  <a:gd name="connsiteX18" fmla="*/ 167354 w 270790"/>
                  <a:gd name="connsiteY18" fmla="*/ 178656 h 588491"/>
                  <a:gd name="connsiteX19" fmla="*/ 191421 w 270790"/>
                  <a:gd name="connsiteY19" fmla="*/ 178656 h 588491"/>
                  <a:gd name="connsiteX20" fmla="*/ 191421 w 270790"/>
                  <a:gd name="connsiteY20" fmla="*/ 588491 h 588491"/>
                  <a:gd name="connsiteX21" fmla="*/ 79369 w 270790"/>
                  <a:gd name="connsiteY21" fmla="*/ 588491 h 588491"/>
                  <a:gd name="connsiteX22" fmla="*/ 79369 w 270790"/>
                  <a:gd name="connsiteY22" fmla="*/ 178656 h 588491"/>
                  <a:gd name="connsiteX23" fmla="*/ 91641 w 270790"/>
                  <a:gd name="connsiteY23" fmla="*/ 178656 h 588491"/>
                  <a:gd name="connsiteX24" fmla="*/ 84677 w 270790"/>
                  <a:gd name="connsiteY24" fmla="*/ 161846 h 588491"/>
                  <a:gd name="connsiteX25" fmla="*/ 84677 w 270790"/>
                  <a:gd name="connsiteY25" fmla="*/ 132197 h 588491"/>
                  <a:gd name="connsiteX26" fmla="*/ 65147 w 270790"/>
                  <a:gd name="connsiteY26" fmla="*/ 132197 h 588491"/>
                  <a:gd name="connsiteX27" fmla="*/ 0 w 270790"/>
                  <a:gd name="connsiteY27" fmla="*/ 67050 h 588491"/>
                  <a:gd name="connsiteX28" fmla="*/ 0 w 270790"/>
                  <a:gd name="connsiteY28" fmla="*/ 1905 h 588491"/>
                  <a:gd name="connsiteX29" fmla="*/ 84677 w 270790"/>
                  <a:gd name="connsiteY29" fmla="*/ 1905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70790" h="588491">
                    <a:moveTo>
                      <a:pt x="143440" y="32839"/>
                    </a:moveTo>
                    <a:lnTo>
                      <a:pt x="143440" y="103444"/>
                    </a:lnTo>
                    <a:lnTo>
                      <a:pt x="174151" y="103446"/>
                    </a:lnTo>
                    <a:cubicBezTo>
                      <a:pt x="193648" y="103446"/>
                      <a:pt x="209455" y="87639"/>
                      <a:pt x="209455" y="68142"/>
                    </a:cubicBezTo>
                    <a:lnTo>
                      <a:pt x="209455" y="32839"/>
                    </a:lnTo>
                    <a:close/>
                    <a:moveTo>
                      <a:pt x="61335" y="32839"/>
                    </a:moveTo>
                    <a:lnTo>
                      <a:pt x="61335" y="68140"/>
                    </a:lnTo>
                    <a:cubicBezTo>
                      <a:pt x="61335" y="87637"/>
                      <a:pt x="77142" y="103444"/>
                      <a:pt x="96639" y="103444"/>
                    </a:cubicBezTo>
                    <a:lnTo>
                      <a:pt x="112689" y="103444"/>
                    </a:lnTo>
                    <a:lnTo>
                      <a:pt x="112689" y="32839"/>
                    </a:lnTo>
                    <a:close/>
                    <a:moveTo>
                      <a:pt x="84677" y="0"/>
                    </a:moveTo>
                    <a:lnTo>
                      <a:pt x="174316" y="0"/>
                    </a:lnTo>
                    <a:lnTo>
                      <a:pt x="174316" y="1905"/>
                    </a:lnTo>
                    <a:lnTo>
                      <a:pt x="270790" y="1905"/>
                    </a:lnTo>
                    <a:lnTo>
                      <a:pt x="270790" y="67052"/>
                    </a:lnTo>
                    <a:cubicBezTo>
                      <a:pt x="270790" y="103032"/>
                      <a:pt x="241623" y="132199"/>
                      <a:pt x="205643" y="132199"/>
                    </a:cubicBezTo>
                    <a:lnTo>
                      <a:pt x="174316" y="132199"/>
                    </a:lnTo>
                    <a:lnTo>
                      <a:pt x="174316" y="161848"/>
                    </a:lnTo>
                    <a:lnTo>
                      <a:pt x="167354" y="178656"/>
                    </a:lnTo>
                    <a:lnTo>
                      <a:pt x="191421" y="178656"/>
                    </a:lnTo>
                    <a:lnTo>
                      <a:pt x="191421" y="588491"/>
                    </a:lnTo>
                    <a:lnTo>
                      <a:pt x="79369" y="588491"/>
                    </a:lnTo>
                    <a:lnTo>
                      <a:pt x="79369" y="178656"/>
                    </a:lnTo>
                    <a:lnTo>
                      <a:pt x="91641" y="178656"/>
                    </a:lnTo>
                    <a:lnTo>
                      <a:pt x="84677" y="161846"/>
                    </a:lnTo>
                    <a:lnTo>
                      <a:pt x="84677" y="132197"/>
                    </a:lnTo>
                    <a:lnTo>
                      <a:pt x="65147" y="132197"/>
                    </a:lnTo>
                    <a:cubicBezTo>
                      <a:pt x="29167" y="132197"/>
                      <a:pt x="0" y="103030"/>
                      <a:pt x="0" y="67050"/>
                    </a:cubicBezTo>
                    <a:lnTo>
                      <a:pt x="0" y="1905"/>
                    </a:lnTo>
                    <a:lnTo>
                      <a:pt x="84677" y="1905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4" name="フリーフォーム: 図形 573">
                <a:extLst>
                  <a:ext uri="{FF2B5EF4-FFF2-40B4-BE49-F238E27FC236}">
                    <a16:creationId xmlns:a16="http://schemas.microsoft.com/office/drawing/2014/main" id="{36BC666B-85D0-49FC-BB07-1E183139B613}"/>
                  </a:ext>
                </a:extLst>
              </p:cNvPr>
              <p:cNvSpPr/>
              <p:nvPr/>
            </p:nvSpPr>
            <p:spPr>
              <a:xfrm>
                <a:off x="4162332" y="2517101"/>
                <a:ext cx="97253" cy="354931"/>
              </a:xfrm>
              <a:custGeom>
                <a:avLst/>
                <a:gdLst>
                  <a:gd name="connsiteX0" fmla="*/ 33901 w 161251"/>
                  <a:gd name="connsiteY0" fmla="*/ 32839 h 588491"/>
                  <a:gd name="connsiteX1" fmla="*/ 33901 w 161251"/>
                  <a:gd name="connsiteY1" fmla="*/ 103444 h 588491"/>
                  <a:gd name="connsiteX2" fmla="*/ 64612 w 161251"/>
                  <a:gd name="connsiteY2" fmla="*/ 103446 h 588491"/>
                  <a:gd name="connsiteX3" fmla="*/ 99916 w 161251"/>
                  <a:gd name="connsiteY3" fmla="*/ 68142 h 588491"/>
                  <a:gd name="connsiteX4" fmla="*/ 99916 w 161251"/>
                  <a:gd name="connsiteY4" fmla="*/ 32839 h 588491"/>
                  <a:gd name="connsiteX5" fmla="*/ 0 w 161251"/>
                  <a:gd name="connsiteY5" fmla="*/ 0 h 588491"/>
                  <a:gd name="connsiteX6" fmla="*/ 64777 w 161251"/>
                  <a:gd name="connsiteY6" fmla="*/ 0 h 588491"/>
                  <a:gd name="connsiteX7" fmla="*/ 64777 w 161251"/>
                  <a:gd name="connsiteY7" fmla="*/ 1905 h 588491"/>
                  <a:gd name="connsiteX8" fmla="*/ 161251 w 161251"/>
                  <a:gd name="connsiteY8" fmla="*/ 1905 h 588491"/>
                  <a:gd name="connsiteX9" fmla="*/ 161251 w 161251"/>
                  <a:gd name="connsiteY9" fmla="*/ 67052 h 588491"/>
                  <a:gd name="connsiteX10" fmla="*/ 96104 w 161251"/>
                  <a:gd name="connsiteY10" fmla="*/ 132199 h 588491"/>
                  <a:gd name="connsiteX11" fmla="*/ 64777 w 161251"/>
                  <a:gd name="connsiteY11" fmla="*/ 132199 h 588491"/>
                  <a:gd name="connsiteX12" fmla="*/ 64777 w 161251"/>
                  <a:gd name="connsiteY12" fmla="*/ 161848 h 588491"/>
                  <a:gd name="connsiteX13" fmla="*/ 57815 w 161251"/>
                  <a:gd name="connsiteY13" fmla="*/ 178656 h 588491"/>
                  <a:gd name="connsiteX14" fmla="*/ 81882 w 161251"/>
                  <a:gd name="connsiteY14" fmla="*/ 178656 h 588491"/>
                  <a:gd name="connsiteX15" fmla="*/ 81882 w 161251"/>
                  <a:gd name="connsiteY15" fmla="*/ 588491 h 588491"/>
                  <a:gd name="connsiteX16" fmla="*/ 0 w 161251"/>
                  <a:gd name="connsiteY16" fmla="*/ 588491 h 588491"/>
                  <a:gd name="connsiteX17" fmla="*/ 0 w 161251"/>
                  <a:gd name="connsiteY17" fmla="*/ 103444 h 588491"/>
                  <a:gd name="connsiteX18" fmla="*/ 3150 w 161251"/>
                  <a:gd name="connsiteY18" fmla="*/ 103444 h 588491"/>
                  <a:gd name="connsiteX19" fmla="*/ 3150 w 161251"/>
                  <a:gd name="connsiteY19" fmla="*/ 32839 h 588491"/>
                  <a:gd name="connsiteX20" fmla="*/ 0 w 161251"/>
                  <a:gd name="connsiteY20" fmla="*/ 32839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251" h="588491">
                    <a:moveTo>
                      <a:pt x="33901" y="32839"/>
                    </a:moveTo>
                    <a:lnTo>
                      <a:pt x="33901" y="103444"/>
                    </a:lnTo>
                    <a:lnTo>
                      <a:pt x="64612" y="103446"/>
                    </a:lnTo>
                    <a:cubicBezTo>
                      <a:pt x="84109" y="103446"/>
                      <a:pt x="99916" y="87639"/>
                      <a:pt x="99916" y="68142"/>
                    </a:cubicBezTo>
                    <a:lnTo>
                      <a:pt x="99916" y="32839"/>
                    </a:lnTo>
                    <a:close/>
                    <a:moveTo>
                      <a:pt x="0" y="0"/>
                    </a:moveTo>
                    <a:lnTo>
                      <a:pt x="64777" y="0"/>
                    </a:lnTo>
                    <a:lnTo>
                      <a:pt x="64777" y="1905"/>
                    </a:lnTo>
                    <a:lnTo>
                      <a:pt x="161251" y="1905"/>
                    </a:lnTo>
                    <a:lnTo>
                      <a:pt x="161251" y="67052"/>
                    </a:lnTo>
                    <a:cubicBezTo>
                      <a:pt x="161251" y="103032"/>
                      <a:pt x="132084" y="132199"/>
                      <a:pt x="96104" y="132199"/>
                    </a:cubicBezTo>
                    <a:lnTo>
                      <a:pt x="64777" y="132199"/>
                    </a:lnTo>
                    <a:lnTo>
                      <a:pt x="64777" y="161848"/>
                    </a:lnTo>
                    <a:lnTo>
                      <a:pt x="57815" y="178656"/>
                    </a:lnTo>
                    <a:lnTo>
                      <a:pt x="81882" y="178656"/>
                    </a:lnTo>
                    <a:lnTo>
                      <a:pt x="81882" y="588491"/>
                    </a:lnTo>
                    <a:lnTo>
                      <a:pt x="0" y="588491"/>
                    </a:lnTo>
                    <a:lnTo>
                      <a:pt x="0" y="103444"/>
                    </a:lnTo>
                    <a:lnTo>
                      <a:pt x="3150" y="103444"/>
                    </a:lnTo>
                    <a:lnTo>
                      <a:pt x="3150" y="32839"/>
                    </a:lnTo>
                    <a:lnTo>
                      <a:pt x="0" y="32839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5" name="フリーフォーム: 図形 574">
                <a:extLst>
                  <a:ext uri="{FF2B5EF4-FFF2-40B4-BE49-F238E27FC236}">
                    <a16:creationId xmlns:a16="http://schemas.microsoft.com/office/drawing/2014/main" id="{00524108-CC2A-451E-B12C-E1DA09046F2D}"/>
                  </a:ext>
                </a:extLst>
              </p:cNvPr>
              <p:cNvSpPr/>
              <p:nvPr/>
            </p:nvSpPr>
            <p:spPr>
              <a:xfrm flipH="1">
                <a:off x="4756736" y="2517101"/>
                <a:ext cx="97253" cy="354931"/>
              </a:xfrm>
              <a:custGeom>
                <a:avLst/>
                <a:gdLst>
                  <a:gd name="connsiteX0" fmla="*/ 33901 w 161251"/>
                  <a:gd name="connsiteY0" fmla="*/ 32839 h 588491"/>
                  <a:gd name="connsiteX1" fmla="*/ 33901 w 161251"/>
                  <a:gd name="connsiteY1" fmla="*/ 103444 h 588491"/>
                  <a:gd name="connsiteX2" fmla="*/ 64612 w 161251"/>
                  <a:gd name="connsiteY2" fmla="*/ 103446 h 588491"/>
                  <a:gd name="connsiteX3" fmla="*/ 99916 w 161251"/>
                  <a:gd name="connsiteY3" fmla="*/ 68142 h 588491"/>
                  <a:gd name="connsiteX4" fmla="*/ 99916 w 161251"/>
                  <a:gd name="connsiteY4" fmla="*/ 32839 h 588491"/>
                  <a:gd name="connsiteX5" fmla="*/ 0 w 161251"/>
                  <a:gd name="connsiteY5" fmla="*/ 0 h 588491"/>
                  <a:gd name="connsiteX6" fmla="*/ 64777 w 161251"/>
                  <a:gd name="connsiteY6" fmla="*/ 0 h 588491"/>
                  <a:gd name="connsiteX7" fmla="*/ 64777 w 161251"/>
                  <a:gd name="connsiteY7" fmla="*/ 1905 h 588491"/>
                  <a:gd name="connsiteX8" fmla="*/ 161251 w 161251"/>
                  <a:gd name="connsiteY8" fmla="*/ 1905 h 588491"/>
                  <a:gd name="connsiteX9" fmla="*/ 161251 w 161251"/>
                  <a:gd name="connsiteY9" fmla="*/ 67052 h 588491"/>
                  <a:gd name="connsiteX10" fmla="*/ 96104 w 161251"/>
                  <a:gd name="connsiteY10" fmla="*/ 132199 h 588491"/>
                  <a:gd name="connsiteX11" fmla="*/ 64777 w 161251"/>
                  <a:gd name="connsiteY11" fmla="*/ 132199 h 588491"/>
                  <a:gd name="connsiteX12" fmla="*/ 64777 w 161251"/>
                  <a:gd name="connsiteY12" fmla="*/ 161848 h 588491"/>
                  <a:gd name="connsiteX13" fmla="*/ 57815 w 161251"/>
                  <a:gd name="connsiteY13" fmla="*/ 178656 h 588491"/>
                  <a:gd name="connsiteX14" fmla="*/ 81882 w 161251"/>
                  <a:gd name="connsiteY14" fmla="*/ 178656 h 588491"/>
                  <a:gd name="connsiteX15" fmla="*/ 81882 w 161251"/>
                  <a:gd name="connsiteY15" fmla="*/ 588491 h 588491"/>
                  <a:gd name="connsiteX16" fmla="*/ 0 w 161251"/>
                  <a:gd name="connsiteY16" fmla="*/ 588491 h 588491"/>
                  <a:gd name="connsiteX17" fmla="*/ 0 w 161251"/>
                  <a:gd name="connsiteY17" fmla="*/ 103444 h 588491"/>
                  <a:gd name="connsiteX18" fmla="*/ 3150 w 161251"/>
                  <a:gd name="connsiteY18" fmla="*/ 103444 h 588491"/>
                  <a:gd name="connsiteX19" fmla="*/ 3150 w 161251"/>
                  <a:gd name="connsiteY19" fmla="*/ 32839 h 588491"/>
                  <a:gd name="connsiteX20" fmla="*/ 0 w 161251"/>
                  <a:gd name="connsiteY20" fmla="*/ 32839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251" h="588491">
                    <a:moveTo>
                      <a:pt x="33901" y="32839"/>
                    </a:moveTo>
                    <a:lnTo>
                      <a:pt x="33901" y="103444"/>
                    </a:lnTo>
                    <a:lnTo>
                      <a:pt x="64612" y="103446"/>
                    </a:lnTo>
                    <a:cubicBezTo>
                      <a:pt x="84109" y="103446"/>
                      <a:pt x="99916" y="87639"/>
                      <a:pt x="99916" y="68142"/>
                    </a:cubicBezTo>
                    <a:lnTo>
                      <a:pt x="99916" y="32839"/>
                    </a:lnTo>
                    <a:close/>
                    <a:moveTo>
                      <a:pt x="0" y="0"/>
                    </a:moveTo>
                    <a:lnTo>
                      <a:pt x="64777" y="0"/>
                    </a:lnTo>
                    <a:lnTo>
                      <a:pt x="64777" y="1905"/>
                    </a:lnTo>
                    <a:lnTo>
                      <a:pt x="161251" y="1905"/>
                    </a:lnTo>
                    <a:lnTo>
                      <a:pt x="161251" y="67052"/>
                    </a:lnTo>
                    <a:cubicBezTo>
                      <a:pt x="161251" y="103032"/>
                      <a:pt x="132084" y="132199"/>
                      <a:pt x="96104" y="132199"/>
                    </a:cubicBezTo>
                    <a:lnTo>
                      <a:pt x="64777" y="132199"/>
                    </a:lnTo>
                    <a:lnTo>
                      <a:pt x="64777" y="161848"/>
                    </a:lnTo>
                    <a:lnTo>
                      <a:pt x="57815" y="178656"/>
                    </a:lnTo>
                    <a:lnTo>
                      <a:pt x="81882" y="178656"/>
                    </a:lnTo>
                    <a:lnTo>
                      <a:pt x="81882" y="588491"/>
                    </a:lnTo>
                    <a:lnTo>
                      <a:pt x="0" y="588491"/>
                    </a:lnTo>
                    <a:lnTo>
                      <a:pt x="0" y="103444"/>
                    </a:lnTo>
                    <a:lnTo>
                      <a:pt x="3150" y="103444"/>
                    </a:lnTo>
                    <a:lnTo>
                      <a:pt x="3150" y="32839"/>
                    </a:lnTo>
                    <a:lnTo>
                      <a:pt x="0" y="32839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6" name="フリーフォーム: 図形 575">
                <a:extLst>
                  <a:ext uri="{FF2B5EF4-FFF2-40B4-BE49-F238E27FC236}">
                    <a16:creationId xmlns:a16="http://schemas.microsoft.com/office/drawing/2014/main" id="{6EC09E28-E6EF-449F-BEC1-92B87C41F795}"/>
                  </a:ext>
                </a:extLst>
              </p:cNvPr>
              <p:cNvSpPr/>
              <p:nvPr/>
            </p:nvSpPr>
            <p:spPr>
              <a:xfrm>
                <a:off x="4546001" y="2517101"/>
                <a:ext cx="163319" cy="354931"/>
              </a:xfrm>
              <a:custGeom>
                <a:avLst/>
                <a:gdLst>
                  <a:gd name="connsiteX0" fmla="*/ 143440 w 270790"/>
                  <a:gd name="connsiteY0" fmla="*/ 32839 h 588491"/>
                  <a:gd name="connsiteX1" fmla="*/ 143440 w 270790"/>
                  <a:gd name="connsiteY1" fmla="*/ 103444 h 588491"/>
                  <a:gd name="connsiteX2" fmla="*/ 174151 w 270790"/>
                  <a:gd name="connsiteY2" fmla="*/ 103446 h 588491"/>
                  <a:gd name="connsiteX3" fmla="*/ 209455 w 270790"/>
                  <a:gd name="connsiteY3" fmla="*/ 68142 h 588491"/>
                  <a:gd name="connsiteX4" fmla="*/ 209455 w 270790"/>
                  <a:gd name="connsiteY4" fmla="*/ 32839 h 588491"/>
                  <a:gd name="connsiteX5" fmla="*/ 61335 w 270790"/>
                  <a:gd name="connsiteY5" fmla="*/ 32839 h 588491"/>
                  <a:gd name="connsiteX6" fmla="*/ 61335 w 270790"/>
                  <a:gd name="connsiteY6" fmla="*/ 68140 h 588491"/>
                  <a:gd name="connsiteX7" fmla="*/ 96639 w 270790"/>
                  <a:gd name="connsiteY7" fmla="*/ 103444 h 588491"/>
                  <a:gd name="connsiteX8" fmla="*/ 112689 w 270790"/>
                  <a:gd name="connsiteY8" fmla="*/ 103444 h 588491"/>
                  <a:gd name="connsiteX9" fmla="*/ 112689 w 270790"/>
                  <a:gd name="connsiteY9" fmla="*/ 32839 h 588491"/>
                  <a:gd name="connsiteX10" fmla="*/ 84677 w 270790"/>
                  <a:gd name="connsiteY10" fmla="*/ 0 h 588491"/>
                  <a:gd name="connsiteX11" fmla="*/ 174316 w 270790"/>
                  <a:gd name="connsiteY11" fmla="*/ 0 h 588491"/>
                  <a:gd name="connsiteX12" fmla="*/ 174316 w 270790"/>
                  <a:gd name="connsiteY12" fmla="*/ 1905 h 588491"/>
                  <a:gd name="connsiteX13" fmla="*/ 270790 w 270790"/>
                  <a:gd name="connsiteY13" fmla="*/ 1905 h 588491"/>
                  <a:gd name="connsiteX14" fmla="*/ 270790 w 270790"/>
                  <a:gd name="connsiteY14" fmla="*/ 67052 h 588491"/>
                  <a:gd name="connsiteX15" fmla="*/ 205643 w 270790"/>
                  <a:gd name="connsiteY15" fmla="*/ 132199 h 588491"/>
                  <a:gd name="connsiteX16" fmla="*/ 174316 w 270790"/>
                  <a:gd name="connsiteY16" fmla="*/ 132199 h 588491"/>
                  <a:gd name="connsiteX17" fmla="*/ 174316 w 270790"/>
                  <a:gd name="connsiteY17" fmla="*/ 161848 h 588491"/>
                  <a:gd name="connsiteX18" fmla="*/ 167354 w 270790"/>
                  <a:gd name="connsiteY18" fmla="*/ 178656 h 588491"/>
                  <a:gd name="connsiteX19" fmla="*/ 191421 w 270790"/>
                  <a:gd name="connsiteY19" fmla="*/ 178656 h 588491"/>
                  <a:gd name="connsiteX20" fmla="*/ 191421 w 270790"/>
                  <a:gd name="connsiteY20" fmla="*/ 588491 h 588491"/>
                  <a:gd name="connsiteX21" fmla="*/ 79369 w 270790"/>
                  <a:gd name="connsiteY21" fmla="*/ 588491 h 588491"/>
                  <a:gd name="connsiteX22" fmla="*/ 79369 w 270790"/>
                  <a:gd name="connsiteY22" fmla="*/ 178656 h 588491"/>
                  <a:gd name="connsiteX23" fmla="*/ 91641 w 270790"/>
                  <a:gd name="connsiteY23" fmla="*/ 178656 h 588491"/>
                  <a:gd name="connsiteX24" fmla="*/ 84677 w 270790"/>
                  <a:gd name="connsiteY24" fmla="*/ 161846 h 588491"/>
                  <a:gd name="connsiteX25" fmla="*/ 84677 w 270790"/>
                  <a:gd name="connsiteY25" fmla="*/ 132197 h 588491"/>
                  <a:gd name="connsiteX26" fmla="*/ 65147 w 270790"/>
                  <a:gd name="connsiteY26" fmla="*/ 132197 h 588491"/>
                  <a:gd name="connsiteX27" fmla="*/ 0 w 270790"/>
                  <a:gd name="connsiteY27" fmla="*/ 67050 h 588491"/>
                  <a:gd name="connsiteX28" fmla="*/ 0 w 270790"/>
                  <a:gd name="connsiteY28" fmla="*/ 1905 h 588491"/>
                  <a:gd name="connsiteX29" fmla="*/ 84677 w 270790"/>
                  <a:gd name="connsiteY29" fmla="*/ 1905 h 5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70790" h="588491">
                    <a:moveTo>
                      <a:pt x="143440" y="32839"/>
                    </a:moveTo>
                    <a:lnTo>
                      <a:pt x="143440" y="103444"/>
                    </a:lnTo>
                    <a:lnTo>
                      <a:pt x="174151" y="103446"/>
                    </a:lnTo>
                    <a:cubicBezTo>
                      <a:pt x="193648" y="103446"/>
                      <a:pt x="209455" y="87639"/>
                      <a:pt x="209455" y="68142"/>
                    </a:cubicBezTo>
                    <a:lnTo>
                      <a:pt x="209455" y="32839"/>
                    </a:lnTo>
                    <a:close/>
                    <a:moveTo>
                      <a:pt x="61335" y="32839"/>
                    </a:moveTo>
                    <a:lnTo>
                      <a:pt x="61335" y="68140"/>
                    </a:lnTo>
                    <a:cubicBezTo>
                      <a:pt x="61335" y="87637"/>
                      <a:pt x="77142" y="103444"/>
                      <a:pt x="96639" y="103444"/>
                    </a:cubicBezTo>
                    <a:lnTo>
                      <a:pt x="112689" y="103444"/>
                    </a:lnTo>
                    <a:lnTo>
                      <a:pt x="112689" y="32839"/>
                    </a:lnTo>
                    <a:close/>
                    <a:moveTo>
                      <a:pt x="84677" y="0"/>
                    </a:moveTo>
                    <a:lnTo>
                      <a:pt x="174316" y="0"/>
                    </a:lnTo>
                    <a:lnTo>
                      <a:pt x="174316" y="1905"/>
                    </a:lnTo>
                    <a:lnTo>
                      <a:pt x="270790" y="1905"/>
                    </a:lnTo>
                    <a:lnTo>
                      <a:pt x="270790" y="67052"/>
                    </a:lnTo>
                    <a:cubicBezTo>
                      <a:pt x="270790" y="103032"/>
                      <a:pt x="241623" y="132199"/>
                      <a:pt x="205643" y="132199"/>
                    </a:cubicBezTo>
                    <a:lnTo>
                      <a:pt x="174316" y="132199"/>
                    </a:lnTo>
                    <a:lnTo>
                      <a:pt x="174316" y="161848"/>
                    </a:lnTo>
                    <a:lnTo>
                      <a:pt x="167354" y="178656"/>
                    </a:lnTo>
                    <a:lnTo>
                      <a:pt x="191421" y="178656"/>
                    </a:lnTo>
                    <a:lnTo>
                      <a:pt x="191421" y="588491"/>
                    </a:lnTo>
                    <a:lnTo>
                      <a:pt x="79369" y="588491"/>
                    </a:lnTo>
                    <a:lnTo>
                      <a:pt x="79369" y="178656"/>
                    </a:lnTo>
                    <a:lnTo>
                      <a:pt x="91641" y="178656"/>
                    </a:lnTo>
                    <a:lnTo>
                      <a:pt x="84677" y="161846"/>
                    </a:lnTo>
                    <a:lnTo>
                      <a:pt x="84677" y="132197"/>
                    </a:lnTo>
                    <a:lnTo>
                      <a:pt x="65147" y="132197"/>
                    </a:lnTo>
                    <a:cubicBezTo>
                      <a:pt x="29167" y="132197"/>
                      <a:pt x="0" y="103030"/>
                      <a:pt x="0" y="67050"/>
                    </a:cubicBezTo>
                    <a:lnTo>
                      <a:pt x="0" y="1905"/>
                    </a:lnTo>
                    <a:lnTo>
                      <a:pt x="84677" y="1905"/>
                    </a:lnTo>
                    <a:close/>
                  </a:path>
                </a:pathLst>
              </a:custGeom>
              <a:pattFill prst="narVert">
                <a:fgClr>
                  <a:srgbClr val="ED7D31">
                    <a:lumMod val="50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7" name="フリーフォーム: 図形 576">
                <a:extLst>
                  <a:ext uri="{FF2B5EF4-FFF2-40B4-BE49-F238E27FC236}">
                    <a16:creationId xmlns:a16="http://schemas.microsoft.com/office/drawing/2014/main" id="{4E244490-61B2-4EAE-B7EB-AAE2E4AE13F4}"/>
                  </a:ext>
                </a:extLst>
              </p:cNvPr>
              <p:cNvSpPr/>
              <p:nvPr/>
            </p:nvSpPr>
            <p:spPr>
              <a:xfrm rot="5400000">
                <a:off x="4430015" y="2352375"/>
                <a:ext cx="183811" cy="743096"/>
              </a:xfrm>
              <a:custGeom>
                <a:avLst/>
                <a:gdLst>
                  <a:gd name="connsiteX0" fmla="*/ 159862 w 183811"/>
                  <a:gd name="connsiteY0" fmla="*/ 399094 h 1420335"/>
                  <a:gd name="connsiteX1" fmla="*/ 168481 w 183811"/>
                  <a:gd name="connsiteY1" fmla="*/ 399094 h 1420335"/>
                  <a:gd name="connsiteX2" fmla="*/ 168481 w 183811"/>
                  <a:gd name="connsiteY2" fmla="*/ 68140 h 1420335"/>
                  <a:gd name="connsiteX3" fmla="*/ 159862 w 183811"/>
                  <a:gd name="connsiteY3" fmla="*/ 68140 h 1420335"/>
                  <a:gd name="connsiteX4" fmla="*/ 159862 w 183811"/>
                  <a:gd name="connsiteY4" fmla="*/ 1018869 h 1420335"/>
                  <a:gd name="connsiteX5" fmla="*/ 168481 w 183811"/>
                  <a:gd name="connsiteY5" fmla="*/ 1018869 h 1420335"/>
                  <a:gd name="connsiteX6" fmla="*/ 168481 w 183811"/>
                  <a:gd name="connsiteY6" fmla="*/ 426346 h 1420335"/>
                  <a:gd name="connsiteX7" fmla="*/ 159862 w 183811"/>
                  <a:gd name="connsiteY7" fmla="*/ 426346 h 1420335"/>
                  <a:gd name="connsiteX8" fmla="*/ 159862 w 183811"/>
                  <a:gd name="connsiteY8" fmla="*/ 1358062 h 1420335"/>
                  <a:gd name="connsiteX9" fmla="*/ 168481 w 183811"/>
                  <a:gd name="connsiteY9" fmla="*/ 1358062 h 1420335"/>
                  <a:gd name="connsiteX10" fmla="*/ 168481 w 183811"/>
                  <a:gd name="connsiteY10" fmla="*/ 1046121 h 1420335"/>
                  <a:gd name="connsiteX11" fmla="*/ 159862 w 183811"/>
                  <a:gd name="connsiteY11" fmla="*/ 1046121 h 1420335"/>
                  <a:gd name="connsiteX12" fmla="*/ 135918 w 183811"/>
                  <a:gd name="connsiteY12" fmla="*/ 399094 h 1420335"/>
                  <a:gd name="connsiteX13" fmla="*/ 144538 w 183811"/>
                  <a:gd name="connsiteY13" fmla="*/ 399094 h 1420335"/>
                  <a:gd name="connsiteX14" fmla="*/ 144538 w 183811"/>
                  <a:gd name="connsiteY14" fmla="*/ 68140 h 1420335"/>
                  <a:gd name="connsiteX15" fmla="*/ 135918 w 183811"/>
                  <a:gd name="connsiteY15" fmla="*/ 68140 h 1420335"/>
                  <a:gd name="connsiteX16" fmla="*/ 135918 w 183811"/>
                  <a:gd name="connsiteY16" fmla="*/ 1018869 h 1420335"/>
                  <a:gd name="connsiteX17" fmla="*/ 144538 w 183811"/>
                  <a:gd name="connsiteY17" fmla="*/ 1018869 h 1420335"/>
                  <a:gd name="connsiteX18" fmla="*/ 144538 w 183811"/>
                  <a:gd name="connsiteY18" fmla="*/ 426346 h 1420335"/>
                  <a:gd name="connsiteX19" fmla="*/ 135918 w 183811"/>
                  <a:gd name="connsiteY19" fmla="*/ 426346 h 1420335"/>
                  <a:gd name="connsiteX20" fmla="*/ 135918 w 183811"/>
                  <a:gd name="connsiteY20" fmla="*/ 1358062 h 1420335"/>
                  <a:gd name="connsiteX21" fmla="*/ 144538 w 183811"/>
                  <a:gd name="connsiteY21" fmla="*/ 1358062 h 1420335"/>
                  <a:gd name="connsiteX22" fmla="*/ 144538 w 183811"/>
                  <a:gd name="connsiteY22" fmla="*/ 1046121 h 1420335"/>
                  <a:gd name="connsiteX23" fmla="*/ 135918 w 183811"/>
                  <a:gd name="connsiteY23" fmla="*/ 1046121 h 1420335"/>
                  <a:gd name="connsiteX24" fmla="*/ 111975 w 183811"/>
                  <a:gd name="connsiteY24" fmla="*/ 399094 h 1420335"/>
                  <a:gd name="connsiteX25" fmla="*/ 120594 w 183811"/>
                  <a:gd name="connsiteY25" fmla="*/ 399094 h 1420335"/>
                  <a:gd name="connsiteX26" fmla="*/ 120594 w 183811"/>
                  <a:gd name="connsiteY26" fmla="*/ 68140 h 1420335"/>
                  <a:gd name="connsiteX27" fmla="*/ 111975 w 183811"/>
                  <a:gd name="connsiteY27" fmla="*/ 68140 h 1420335"/>
                  <a:gd name="connsiteX28" fmla="*/ 111975 w 183811"/>
                  <a:gd name="connsiteY28" fmla="*/ 1018869 h 1420335"/>
                  <a:gd name="connsiteX29" fmla="*/ 120594 w 183811"/>
                  <a:gd name="connsiteY29" fmla="*/ 1018869 h 1420335"/>
                  <a:gd name="connsiteX30" fmla="*/ 120594 w 183811"/>
                  <a:gd name="connsiteY30" fmla="*/ 426346 h 1420335"/>
                  <a:gd name="connsiteX31" fmla="*/ 111975 w 183811"/>
                  <a:gd name="connsiteY31" fmla="*/ 426346 h 1420335"/>
                  <a:gd name="connsiteX32" fmla="*/ 111975 w 183811"/>
                  <a:gd name="connsiteY32" fmla="*/ 1358062 h 1420335"/>
                  <a:gd name="connsiteX33" fmla="*/ 120594 w 183811"/>
                  <a:gd name="connsiteY33" fmla="*/ 1358062 h 1420335"/>
                  <a:gd name="connsiteX34" fmla="*/ 120594 w 183811"/>
                  <a:gd name="connsiteY34" fmla="*/ 1046121 h 1420335"/>
                  <a:gd name="connsiteX35" fmla="*/ 111975 w 183811"/>
                  <a:gd name="connsiteY35" fmla="*/ 1046121 h 1420335"/>
                  <a:gd name="connsiteX36" fmla="*/ 78390 w 183811"/>
                  <a:gd name="connsiteY36" fmla="*/ 399094 h 1420335"/>
                  <a:gd name="connsiteX37" fmla="*/ 96651 w 183811"/>
                  <a:gd name="connsiteY37" fmla="*/ 399094 h 1420335"/>
                  <a:gd name="connsiteX38" fmla="*/ 96651 w 183811"/>
                  <a:gd name="connsiteY38" fmla="*/ 68140 h 1420335"/>
                  <a:gd name="connsiteX39" fmla="*/ 78390 w 183811"/>
                  <a:gd name="connsiteY39" fmla="*/ 68140 h 1420335"/>
                  <a:gd name="connsiteX40" fmla="*/ 78390 w 183811"/>
                  <a:gd name="connsiteY40" fmla="*/ 1018869 h 1420335"/>
                  <a:gd name="connsiteX41" fmla="*/ 96651 w 183811"/>
                  <a:gd name="connsiteY41" fmla="*/ 1018869 h 1420335"/>
                  <a:gd name="connsiteX42" fmla="*/ 96651 w 183811"/>
                  <a:gd name="connsiteY42" fmla="*/ 426346 h 1420335"/>
                  <a:gd name="connsiteX43" fmla="*/ 78390 w 183811"/>
                  <a:gd name="connsiteY43" fmla="*/ 426346 h 1420335"/>
                  <a:gd name="connsiteX44" fmla="*/ 78390 w 183811"/>
                  <a:gd name="connsiteY44" fmla="*/ 1358062 h 1420335"/>
                  <a:gd name="connsiteX45" fmla="*/ 96651 w 183811"/>
                  <a:gd name="connsiteY45" fmla="*/ 1358062 h 1420335"/>
                  <a:gd name="connsiteX46" fmla="*/ 96651 w 183811"/>
                  <a:gd name="connsiteY46" fmla="*/ 1046121 h 1420335"/>
                  <a:gd name="connsiteX47" fmla="*/ 78390 w 183811"/>
                  <a:gd name="connsiteY47" fmla="*/ 1046121 h 1420335"/>
                  <a:gd name="connsiteX48" fmla="*/ 26009 w 183811"/>
                  <a:gd name="connsiteY48" fmla="*/ 399094 h 1420335"/>
                  <a:gd name="connsiteX49" fmla="*/ 52381 w 183811"/>
                  <a:gd name="connsiteY49" fmla="*/ 399094 h 1420335"/>
                  <a:gd name="connsiteX50" fmla="*/ 52381 w 183811"/>
                  <a:gd name="connsiteY50" fmla="*/ 68140 h 1420335"/>
                  <a:gd name="connsiteX51" fmla="*/ 26009 w 183811"/>
                  <a:gd name="connsiteY51" fmla="*/ 68140 h 1420335"/>
                  <a:gd name="connsiteX52" fmla="*/ 26009 w 183811"/>
                  <a:gd name="connsiteY52" fmla="*/ 1018869 h 1420335"/>
                  <a:gd name="connsiteX53" fmla="*/ 52381 w 183811"/>
                  <a:gd name="connsiteY53" fmla="*/ 1018869 h 1420335"/>
                  <a:gd name="connsiteX54" fmla="*/ 52381 w 183811"/>
                  <a:gd name="connsiteY54" fmla="*/ 426346 h 1420335"/>
                  <a:gd name="connsiteX55" fmla="*/ 26009 w 183811"/>
                  <a:gd name="connsiteY55" fmla="*/ 426346 h 1420335"/>
                  <a:gd name="connsiteX56" fmla="*/ 26009 w 183811"/>
                  <a:gd name="connsiteY56" fmla="*/ 1358062 h 1420335"/>
                  <a:gd name="connsiteX57" fmla="*/ 52381 w 183811"/>
                  <a:gd name="connsiteY57" fmla="*/ 1358062 h 1420335"/>
                  <a:gd name="connsiteX58" fmla="*/ 52381 w 183811"/>
                  <a:gd name="connsiteY58" fmla="*/ 1046121 h 1420335"/>
                  <a:gd name="connsiteX59" fmla="*/ 26009 w 183811"/>
                  <a:gd name="connsiteY59" fmla="*/ 1046121 h 1420335"/>
                  <a:gd name="connsiteX60" fmla="*/ 0 w 183811"/>
                  <a:gd name="connsiteY60" fmla="*/ 1420335 h 1420335"/>
                  <a:gd name="connsiteX61" fmla="*/ 0 w 183811"/>
                  <a:gd name="connsiteY61" fmla="*/ 0 h 1420335"/>
                  <a:gd name="connsiteX62" fmla="*/ 26009 w 183811"/>
                  <a:gd name="connsiteY62" fmla="*/ 0 h 1420335"/>
                  <a:gd name="connsiteX63" fmla="*/ 26009 w 183811"/>
                  <a:gd name="connsiteY63" fmla="*/ 40888 h 1420335"/>
                  <a:gd name="connsiteX64" fmla="*/ 52381 w 183811"/>
                  <a:gd name="connsiteY64" fmla="*/ 40888 h 1420335"/>
                  <a:gd name="connsiteX65" fmla="*/ 52381 w 183811"/>
                  <a:gd name="connsiteY65" fmla="*/ 0 h 1420335"/>
                  <a:gd name="connsiteX66" fmla="*/ 78390 w 183811"/>
                  <a:gd name="connsiteY66" fmla="*/ 0 h 1420335"/>
                  <a:gd name="connsiteX67" fmla="*/ 78390 w 183811"/>
                  <a:gd name="connsiteY67" fmla="*/ 40888 h 1420335"/>
                  <a:gd name="connsiteX68" fmla="*/ 96651 w 183811"/>
                  <a:gd name="connsiteY68" fmla="*/ 40888 h 1420335"/>
                  <a:gd name="connsiteX69" fmla="*/ 96651 w 183811"/>
                  <a:gd name="connsiteY69" fmla="*/ 0 h 1420335"/>
                  <a:gd name="connsiteX70" fmla="*/ 111975 w 183811"/>
                  <a:gd name="connsiteY70" fmla="*/ 0 h 1420335"/>
                  <a:gd name="connsiteX71" fmla="*/ 111975 w 183811"/>
                  <a:gd name="connsiteY71" fmla="*/ 40888 h 1420335"/>
                  <a:gd name="connsiteX72" fmla="*/ 120594 w 183811"/>
                  <a:gd name="connsiteY72" fmla="*/ 40888 h 1420335"/>
                  <a:gd name="connsiteX73" fmla="*/ 120594 w 183811"/>
                  <a:gd name="connsiteY73" fmla="*/ 0 h 1420335"/>
                  <a:gd name="connsiteX74" fmla="*/ 135918 w 183811"/>
                  <a:gd name="connsiteY74" fmla="*/ 0 h 1420335"/>
                  <a:gd name="connsiteX75" fmla="*/ 135918 w 183811"/>
                  <a:gd name="connsiteY75" fmla="*/ 40888 h 1420335"/>
                  <a:gd name="connsiteX76" fmla="*/ 144538 w 183811"/>
                  <a:gd name="connsiteY76" fmla="*/ 40888 h 1420335"/>
                  <a:gd name="connsiteX77" fmla="*/ 144538 w 183811"/>
                  <a:gd name="connsiteY77" fmla="*/ 0 h 1420335"/>
                  <a:gd name="connsiteX78" fmla="*/ 159862 w 183811"/>
                  <a:gd name="connsiteY78" fmla="*/ 0 h 1420335"/>
                  <a:gd name="connsiteX79" fmla="*/ 159862 w 183811"/>
                  <a:gd name="connsiteY79" fmla="*/ 40888 h 1420335"/>
                  <a:gd name="connsiteX80" fmla="*/ 168481 w 183811"/>
                  <a:gd name="connsiteY80" fmla="*/ 40888 h 1420335"/>
                  <a:gd name="connsiteX81" fmla="*/ 168481 w 183811"/>
                  <a:gd name="connsiteY81" fmla="*/ 0 h 1420335"/>
                  <a:gd name="connsiteX82" fmla="*/ 183805 w 183811"/>
                  <a:gd name="connsiteY82" fmla="*/ 0 h 1420335"/>
                  <a:gd name="connsiteX83" fmla="*/ 183805 w 183811"/>
                  <a:gd name="connsiteY83" fmla="*/ 40888 h 1420335"/>
                  <a:gd name="connsiteX84" fmla="*/ 183811 w 183811"/>
                  <a:gd name="connsiteY84" fmla="*/ 40888 h 1420335"/>
                  <a:gd name="connsiteX85" fmla="*/ 183811 w 183811"/>
                  <a:gd name="connsiteY85" fmla="*/ 68140 h 1420335"/>
                  <a:gd name="connsiteX86" fmla="*/ 183805 w 183811"/>
                  <a:gd name="connsiteY86" fmla="*/ 68140 h 1420335"/>
                  <a:gd name="connsiteX87" fmla="*/ 183805 w 183811"/>
                  <a:gd name="connsiteY87" fmla="*/ 399094 h 1420335"/>
                  <a:gd name="connsiteX88" fmla="*/ 183810 w 183811"/>
                  <a:gd name="connsiteY88" fmla="*/ 399094 h 1420335"/>
                  <a:gd name="connsiteX89" fmla="*/ 183810 w 183811"/>
                  <a:gd name="connsiteY89" fmla="*/ 426346 h 1420335"/>
                  <a:gd name="connsiteX90" fmla="*/ 183805 w 183811"/>
                  <a:gd name="connsiteY90" fmla="*/ 426346 h 1420335"/>
                  <a:gd name="connsiteX91" fmla="*/ 183805 w 183811"/>
                  <a:gd name="connsiteY91" fmla="*/ 1018869 h 1420335"/>
                  <a:gd name="connsiteX92" fmla="*/ 183809 w 183811"/>
                  <a:gd name="connsiteY92" fmla="*/ 1018869 h 1420335"/>
                  <a:gd name="connsiteX93" fmla="*/ 183809 w 183811"/>
                  <a:gd name="connsiteY93" fmla="*/ 1046121 h 1420335"/>
                  <a:gd name="connsiteX94" fmla="*/ 183805 w 183811"/>
                  <a:gd name="connsiteY94" fmla="*/ 1046121 h 1420335"/>
                  <a:gd name="connsiteX95" fmla="*/ 183805 w 183811"/>
                  <a:gd name="connsiteY95" fmla="*/ 1358062 h 1420335"/>
                  <a:gd name="connsiteX96" fmla="*/ 183810 w 183811"/>
                  <a:gd name="connsiteY96" fmla="*/ 1358062 h 1420335"/>
                  <a:gd name="connsiteX97" fmla="*/ 183810 w 183811"/>
                  <a:gd name="connsiteY97" fmla="*/ 1385314 h 1420335"/>
                  <a:gd name="connsiteX98" fmla="*/ 183805 w 183811"/>
                  <a:gd name="connsiteY98" fmla="*/ 1385314 h 1420335"/>
                  <a:gd name="connsiteX99" fmla="*/ 183805 w 183811"/>
                  <a:gd name="connsiteY99" fmla="*/ 1420335 h 1420335"/>
                  <a:gd name="connsiteX100" fmla="*/ 168481 w 183811"/>
                  <a:gd name="connsiteY100" fmla="*/ 1420335 h 1420335"/>
                  <a:gd name="connsiteX101" fmla="*/ 168481 w 183811"/>
                  <a:gd name="connsiteY101" fmla="*/ 1385314 h 1420335"/>
                  <a:gd name="connsiteX102" fmla="*/ 159862 w 183811"/>
                  <a:gd name="connsiteY102" fmla="*/ 1385314 h 1420335"/>
                  <a:gd name="connsiteX103" fmla="*/ 159862 w 183811"/>
                  <a:gd name="connsiteY103" fmla="*/ 1420335 h 1420335"/>
                  <a:gd name="connsiteX104" fmla="*/ 144538 w 183811"/>
                  <a:gd name="connsiteY104" fmla="*/ 1420335 h 1420335"/>
                  <a:gd name="connsiteX105" fmla="*/ 144538 w 183811"/>
                  <a:gd name="connsiteY105" fmla="*/ 1385314 h 1420335"/>
                  <a:gd name="connsiteX106" fmla="*/ 135918 w 183811"/>
                  <a:gd name="connsiteY106" fmla="*/ 1385314 h 1420335"/>
                  <a:gd name="connsiteX107" fmla="*/ 135918 w 183811"/>
                  <a:gd name="connsiteY107" fmla="*/ 1420335 h 1420335"/>
                  <a:gd name="connsiteX108" fmla="*/ 120594 w 183811"/>
                  <a:gd name="connsiteY108" fmla="*/ 1420335 h 1420335"/>
                  <a:gd name="connsiteX109" fmla="*/ 120594 w 183811"/>
                  <a:gd name="connsiteY109" fmla="*/ 1385314 h 1420335"/>
                  <a:gd name="connsiteX110" fmla="*/ 111975 w 183811"/>
                  <a:gd name="connsiteY110" fmla="*/ 1385314 h 1420335"/>
                  <a:gd name="connsiteX111" fmla="*/ 111975 w 183811"/>
                  <a:gd name="connsiteY111" fmla="*/ 1420335 h 1420335"/>
                  <a:gd name="connsiteX112" fmla="*/ 96651 w 183811"/>
                  <a:gd name="connsiteY112" fmla="*/ 1420335 h 1420335"/>
                  <a:gd name="connsiteX113" fmla="*/ 96651 w 183811"/>
                  <a:gd name="connsiteY113" fmla="*/ 1385314 h 1420335"/>
                  <a:gd name="connsiteX114" fmla="*/ 78390 w 183811"/>
                  <a:gd name="connsiteY114" fmla="*/ 1385314 h 1420335"/>
                  <a:gd name="connsiteX115" fmla="*/ 78390 w 183811"/>
                  <a:gd name="connsiteY115" fmla="*/ 1420335 h 1420335"/>
                  <a:gd name="connsiteX116" fmla="*/ 52381 w 183811"/>
                  <a:gd name="connsiteY116" fmla="*/ 1420335 h 1420335"/>
                  <a:gd name="connsiteX117" fmla="*/ 52381 w 183811"/>
                  <a:gd name="connsiteY117" fmla="*/ 1385314 h 1420335"/>
                  <a:gd name="connsiteX118" fmla="*/ 26009 w 183811"/>
                  <a:gd name="connsiteY118" fmla="*/ 1385314 h 1420335"/>
                  <a:gd name="connsiteX119" fmla="*/ 26009 w 183811"/>
                  <a:gd name="connsiteY119" fmla="*/ 1420335 h 142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83811" h="1420335">
                    <a:moveTo>
                      <a:pt x="159862" y="399094"/>
                    </a:moveTo>
                    <a:lnTo>
                      <a:pt x="168481" y="399094"/>
                    </a:lnTo>
                    <a:lnTo>
                      <a:pt x="168481" y="68140"/>
                    </a:lnTo>
                    <a:lnTo>
                      <a:pt x="159862" y="68140"/>
                    </a:lnTo>
                    <a:close/>
                    <a:moveTo>
                      <a:pt x="159862" y="1018869"/>
                    </a:moveTo>
                    <a:lnTo>
                      <a:pt x="168481" y="1018869"/>
                    </a:lnTo>
                    <a:lnTo>
                      <a:pt x="168481" y="426346"/>
                    </a:lnTo>
                    <a:lnTo>
                      <a:pt x="159862" y="426346"/>
                    </a:lnTo>
                    <a:close/>
                    <a:moveTo>
                      <a:pt x="159862" y="1358062"/>
                    </a:moveTo>
                    <a:lnTo>
                      <a:pt x="168481" y="1358062"/>
                    </a:lnTo>
                    <a:lnTo>
                      <a:pt x="168481" y="1046121"/>
                    </a:lnTo>
                    <a:lnTo>
                      <a:pt x="159862" y="1046121"/>
                    </a:lnTo>
                    <a:close/>
                    <a:moveTo>
                      <a:pt x="135918" y="399094"/>
                    </a:moveTo>
                    <a:lnTo>
                      <a:pt x="144538" y="399094"/>
                    </a:lnTo>
                    <a:lnTo>
                      <a:pt x="144538" y="68140"/>
                    </a:lnTo>
                    <a:lnTo>
                      <a:pt x="135918" y="68140"/>
                    </a:lnTo>
                    <a:close/>
                    <a:moveTo>
                      <a:pt x="135918" y="1018869"/>
                    </a:moveTo>
                    <a:lnTo>
                      <a:pt x="144538" y="1018869"/>
                    </a:lnTo>
                    <a:lnTo>
                      <a:pt x="144538" y="426346"/>
                    </a:lnTo>
                    <a:lnTo>
                      <a:pt x="135918" y="426346"/>
                    </a:lnTo>
                    <a:close/>
                    <a:moveTo>
                      <a:pt x="135918" y="1358062"/>
                    </a:moveTo>
                    <a:lnTo>
                      <a:pt x="144538" y="1358062"/>
                    </a:lnTo>
                    <a:lnTo>
                      <a:pt x="144538" y="1046121"/>
                    </a:lnTo>
                    <a:lnTo>
                      <a:pt x="135918" y="1046121"/>
                    </a:lnTo>
                    <a:close/>
                    <a:moveTo>
                      <a:pt x="111975" y="399094"/>
                    </a:moveTo>
                    <a:lnTo>
                      <a:pt x="120594" y="399094"/>
                    </a:lnTo>
                    <a:lnTo>
                      <a:pt x="120594" y="68140"/>
                    </a:lnTo>
                    <a:lnTo>
                      <a:pt x="111975" y="68140"/>
                    </a:lnTo>
                    <a:close/>
                    <a:moveTo>
                      <a:pt x="111975" y="1018869"/>
                    </a:moveTo>
                    <a:lnTo>
                      <a:pt x="120594" y="1018869"/>
                    </a:lnTo>
                    <a:lnTo>
                      <a:pt x="120594" y="426346"/>
                    </a:lnTo>
                    <a:lnTo>
                      <a:pt x="111975" y="426346"/>
                    </a:lnTo>
                    <a:close/>
                    <a:moveTo>
                      <a:pt x="111975" y="1358062"/>
                    </a:moveTo>
                    <a:lnTo>
                      <a:pt x="120594" y="1358062"/>
                    </a:lnTo>
                    <a:lnTo>
                      <a:pt x="120594" y="1046121"/>
                    </a:lnTo>
                    <a:lnTo>
                      <a:pt x="111975" y="1046121"/>
                    </a:lnTo>
                    <a:close/>
                    <a:moveTo>
                      <a:pt x="78390" y="399094"/>
                    </a:moveTo>
                    <a:lnTo>
                      <a:pt x="96651" y="399094"/>
                    </a:lnTo>
                    <a:lnTo>
                      <a:pt x="96651" y="68140"/>
                    </a:lnTo>
                    <a:lnTo>
                      <a:pt x="78390" y="68140"/>
                    </a:lnTo>
                    <a:close/>
                    <a:moveTo>
                      <a:pt x="78390" y="1018869"/>
                    </a:moveTo>
                    <a:lnTo>
                      <a:pt x="96651" y="1018869"/>
                    </a:lnTo>
                    <a:lnTo>
                      <a:pt x="96651" y="426346"/>
                    </a:lnTo>
                    <a:lnTo>
                      <a:pt x="78390" y="426346"/>
                    </a:lnTo>
                    <a:close/>
                    <a:moveTo>
                      <a:pt x="78390" y="1358062"/>
                    </a:moveTo>
                    <a:lnTo>
                      <a:pt x="96651" y="1358062"/>
                    </a:lnTo>
                    <a:lnTo>
                      <a:pt x="96651" y="1046121"/>
                    </a:lnTo>
                    <a:lnTo>
                      <a:pt x="78390" y="1046121"/>
                    </a:lnTo>
                    <a:close/>
                    <a:moveTo>
                      <a:pt x="26009" y="399094"/>
                    </a:moveTo>
                    <a:lnTo>
                      <a:pt x="52381" y="399094"/>
                    </a:lnTo>
                    <a:lnTo>
                      <a:pt x="52381" y="68140"/>
                    </a:lnTo>
                    <a:lnTo>
                      <a:pt x="26009" y="68140"/>
                    </a:lnTo>
                    <a:close/>
                    <a:moveTo>
                      <a:pt x="26009" y="1018869"/>
                    </a:moveTo>
                    <a:lnTo>
                      <a:pt x="52381" y="1018869"/>
                    </a:lnTo>
                    <a:lnTo>
                      <a:pt x="52381" y="426346"/>
                    </a:lnTo>
                    <a:lnTo>
                      <a:pt x="26009" y="426346"/>
                    </a:lnTo>
                    <a:close/>
                    <a:moveTo>
                      <a:pt x="26009" y="1358062"/>
                    </a:moveTo>
                    <a:lnTo>
                      <a:pt x="52381" y="1358062"/>
                    </a:lnTo>
                    <a:lnTo>
                      <a:pt x="52381" y="1046121"/>
                    </a:lnTo>
                    <a:lnTo>
                      <a:pt x="26009" y="1046121"/>
                    </a:lnTo>
                    <a:close/>
                    <a:moveTo>
                      <a:pt x="0" y="1420335"/>
                    </a:moveTo>
                    <a:lnTo>
                      <a:pt x="0" y="0"/>
                    </a:lnTo>
                    <a:lnTo>
                      <a:pt x="26009" y="0"/>
                    </a:lnTo>
                    <a:lnTo>
                      <a:pt x="26009" y="40888"/>
                    </a:lnTo>
                    <a:lnTo>
                      <a:pt x="52381" y="40888"/>
                    </a:lnTo>
                    <a:lnTo>
                      <a:pt x="52381" y="0"/>
                    </a:lnTo>
                    <a:lnTo>
                      <a:pt x="78390" y="0"/>
                    </a:lnTo>
                    <a:lnTo>
                      <a:pt x="78390" y="40888"/>
                    </a:lnTo>
                    <a:lnTo>
                      <a:pt x="96651" y="40888"/>
                    </a:lnTo>
                    <a:lnTo>
                      <a:pt x="96651" y="0"/>
                    </a:lnTo>
                    <a:lnTo>
                      <a:pt x="111975" y="0"/>
                    </a:lnTo>
                    <a:lnTo>
                      <a:pt x="111975" y="40888"/>
                    </a:lnTo>
                    <a:lnTo>
                      <a:pt x="120594" y="40888"/>
                    </a:lnTo>
                    <a:lnTo>
                      <a:pt x="120594" y="0"/>
                    </a:lnTo>
                    <a:lnTo>
                      <a:pt x="135918" y="0"/>
                    </a:lnTo>
                    <a:lnTo>
                      <a:pt x="135918" y="40888"/>
                    </a:lnTo>
                    <a:lnTo>
                      <a:pt x="144538" y="40888"/>
                    </a:lnTo>
                    <a:lnTo>
                      <a:pt x="144538" y="0"/>
                    </a:lnTo>
                    <a:lnTo>
                      <a:pt x="159862" y="0"/>
                    </a:lnTo>
                    <a:lnTo>
                      <a:pt x="159862" y="40888"/>
                    </a:lnTo>
                    <a:lnTo>
                      <a:pt x="168481" y="40888"/>
                    </a:lnTo>
                    <a:lnTo>
                      <a:pt x="168481" y="0"/>
                    </a:lnTo>
                    <a:lnTo>
                      <a:pt x="183805" y="0"/>
                    </a:lnTo>
                    <a:lnTo>
                      <a:pt x="183805" y="40888"/>
                    </a:lnTo>
                    <a:lnTo>
                      <a:pt x="183811" y="40888"/>
                    </a:lnTo>
                    <a:lnTo>
                      <a:pt x="183811" y="68140"/>
                    </a:lnTo>
                    <a:lnTo>
                      <a:pt x="183805" y="68140"/>
                    </a:lnTo>
                    <a:lnTo>
                      <a:pt x="183805" y="399094"/>
                    </a:lnTo>
                    <a:lnTo>
                      <a:pt x="183810" y="399094"/>
                    </a:lnTo>
                    <a:lnTo>
                      <a:pt x="183810" y="426346"/>
                    </a:lnTo>
                    <a:lnTo>
                      <a:pt x="183805" y="426346"/>
                    </a:lnTo>
                    <a:lnTo>
                      <a:pt x="183805" y="1018869"/>
                    </a:lnTo>
                    <a:lnTo>
                      <a:pt x="183809" y="1018869"/>
                    </a:lnTo>
                    <a:lnTo>
                      <a:pt x="183809" y="1046121"/>
                    </a:lnTo>
                    <a:lnTo>
                      <a:pt x="183805" y="1046121"/>
                    </a:lnTo>
                    <a:lnTo>
                      <a:pt x="183805" y="1358062"/>
                    </a:lnTo>
                    <a:lnTo>
                      <a:pt x="183810" y="1358062"/>
                    </a:lnTo>
                    <a:lnTo>
                      <a:pt x="183810" y="1385314"/>
                    </a:lnTo>
                    <a:lnTo>
                      <a:pt x="183805" y="1385314"/>
                    </a:lnTo>
                    <a:lnTo>
                      <a:pt x="183805" y="1420335"/>
                    </a:lnTo>
                    <a:lnTo>
                      <a:pt x="168481" y="1420335"/>
                    </a:lnTo>
                    <a:lnTo>
                      <a:pt x="168481" y="1385314"/>
                    </a:lnTo>
                    <a:lnTo>
                      <a:pt x="159862" y="1385314"/>
                    </a:lnTo>
                    <a:lnTo>
                      <a:pt x="159862" y="1420335"/>
                    </a:lnTo>
                    <a:lnTo>
                      <a:pt x="144538" y="1420335"/>
                    </a:lnTo>
                    <a:lnTo>
                      <a:pt x="144538" y="1385314"/>
                    </a:lnTo>
                    <a:lnTo>
                      <a:pt x="135918" y="1385314"/>
                    </a:lnTo>
                    <a:lnTo>
                      <a:pt x="135918" y="1420335"/>
                    </a:lnTo>
                    <a:lnTo>
                      <a:pt x="120594" y="1420335"/>
                    </a:lnTo>
                    <a:lnTo>
                      <a:pt x="120594" y="1385314"/>
                    </a:lnTo>
                    <a:lnTo>
                      <a:pt x="111975" y="1385314"/>
                    </a:lnTo>
                    <a:lnTo>
                      <a:pt x="111975" y="1420335"/>
                    </a:lnTo>
                    <a:lnTo>
                      <a:pt x="96651" y="1420335"/>
                    </a:lnTo>
                    <a:lnTo>
                      <a:pt x="96651" y="1385314"/>
                    </a:lnTo>
                    <a:lnTo>
                      <a:pt x="78390" y="1385314"/>
                    </a:lnTo>
                    <a:lnTo>
                      <a:pt x="78390" y="1420335"/>
                    </a:lnTo>
                    <a:lnTo>
                      <a:pt x="52381" y="1420335"/>
                    </a:lnTo>
                    <a:lnTo>
                      <a:pt x="52381" y="1385314"/>
                    </a:lnTo>
                    <a:lnTo>
                      <a:pt x="26009" y="1385314"/>
                    </a:lnTo>
                    <a:lnTo>
                      <a:pt x="26009" y="1420335"/>
                    </a:ln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578" name="グループ化 577">
                <a:extLst>
                  <a:ext uri="{FF2B5EF4-FFF2-40B4-BE49-F238E27FC236}">
                    <a16:creationId xmlns:a16="http://schemas.microsoft.com/office/drawing/2014/main" id="{971B8512-A03B-418A-8109-49F7758D965A}"/>
                  </a:ext>
                </a:extLst>
              </p:cNvPr>
              <p:cNvGrpSpPr/>
              <p:nvPr/>
            </p:nvGrpSpPr>
            <p:grpSpPr>
              <a:xfrm>
                <a:off x="3378200" y="2810673"/>
                <a:ext cx="2255838" cy="344723"/>
                <a:chOff x="3378200" y="2810673"/>
                <a:chExt cx="2255838" cy="344723"/>
              </a:xfrm>
            </p:grpSpPr>
            <p:sp>
              <p:nvSpPr>
                <p:cNvPr id="579" name="台形 578">
                  <a:extLst>
                    <a:ext uri="{FF2B5EF4-FFF2-40B4-BE49-F238E27FC236}">
                      <a16:creationId xmlns:a16="http://schemas.microsoft.com/office/drawing/2014/main" id="{5D17CC84-B283-4580-A5AF-B964C1418E99}"/>
                    </a:ext>
                  </a:extLst>
                </p:cNvPr>
                <p:cNvSpPr/>
                <p:nvPr/>
              </p:nvSpPr>
              <p:spPr>
                <a:xfrm flipV="1">
                  <a:off x="3521073" y="3109676"/>
                  <a:ext cx="1970090" cy="45720"/>
                </a:xfrm>
                <a:prstGeom prst="trapezoid">
                  <a:avLst>
                    <a:gd name="adj" fmla="val 22553"/>
                  </a:avLst>
                </a:prstGeom>
                <a:pattFill prst="dkVert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0" name="台形 579">
                  <a:extLst>
                    <a:ext uri="{FF2B5EF4-FFF2-40B4-BE49-F238E27FC236}">
                      <a16:creationId xmlns:a16="http://schemas.microsoft.com/office/drawing/2014/main" id="{86C3D45F-590C-4698-9480-6AFADA303554}"/>
                    </a:ext>
                  </a:extLst>
                </p:cNvPr>
                <p:cNvSpPr/>
                <p:nvPr/>
              </p:nvSpPr>
              <p:spPr>
                <a:xfrm>
                  <a:off x="3378200" y="2810673"/>
                  <a:ext cx="2255838" cy="319883"/>
                </a:xfrm>
                <a:prstGeom prst="trapezoid">
                  <a:avLst>
                    <a:gd name="adj" fmla="val 202878"/>
                  </a:avLst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Text" lastClr="000000">
                      <a:lumMod val="50000"/>
                      <a:lumOff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04044E-CC0A-4E21-B1EB-510D4BEEBD79}"/>
              </a:ext>
            </a:extLst>
          </p:cNvPr>
          <p:cNvGrpSpPr/>
          <p:nvPr/>
        </p:nvGrpSpPr>
        <p:grpSpPr>
          <a:xfrm>
            <a:off x="765391" y="2321866"/>
            <a:ext cx="3343848" cy="2698570"/>
            <a:chOff x="765391" y="2321866"/>
            <a:chExt cx="3343848" cy="2698570"/>
          </a:xfrm>
        </p:grpSpPr>
        <p:sp>
          <p:nvSpPr>
            <p:cNvPr id="415" name="テキスト ボックス 414">
              <a:extLst>
                <a:ext uri="{FF2B5EF4-FFF2-40B4-BE49-F238E27FC236}">
                  <a16:creationId xmlns:a16="http://schemas.microsoft.com/office/drawing/2014/main" id="{89B91F30-E01A-4312-A9F9-E68EBA34F118}"/>
                </a:ext>
              </a:extLst>
            </p:cNvPr>
            <p:cNvSpPr txBox="1"/>
            <p:nvPr/>
          </p:nvSpPr>
          <p:spPr>
            <a:xfrm>
              <a:off x="1893739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舞台</a:t>
              </a:r>
            </a:p>
          </p:txBody>
        </p:sp>
        <p:grpSp>
          <p:nvGrpSpPr>
            <p:cNvPr id="609" name="グループ化 608">
              <a:extLst>
                <a:ext uri="{FF2B5EF4-FFF2-40B4-BE49-F238E27FC236}">
                  <a16:creationId xmlns:a16="http://schemas.microsoft.com/office/drawing/2014/main" id="{C3F5F418-86D2-431D-BFB2-1F7ACF1673DA}"/>
                </a:ext>
              </a:extLst>
            </p:cNvPr>
            <p:cNvGrpSpPr/>
            <p:nvPr/>
          </p:nvGrpSpPr>
          <p:grpSpPr>
            <a:xfrm>
              <a:off x="765391" y="2321866"/>
              <a:ext cx="3343848" cy="1292485"/>
              <a:chOff x="1615354" y="2670175"/>
              <a:chExt cx="4526366" cy="1749559"/>
            </a:xfrm>
          </p:grpSpPr>
          <p:sp>
            <p:nvSpPr>
              <p:cNvPr id="610" name="楕円 609">
                <a:extLst>
                  <a:ext uri="{FF2B5EF4-FFF2-40B4-BE49-F238E27FC236}">
                    <a16:creationId xmlns:a16="http://schemas.microsoft.com/office/drawing/2014/main" id="{14B324F8-DE12-4543-B5F1-F51CB188BD52}"/>
                  </a:ext>
                </a:extLst>
              </p:cNvPr>
              <p:cNvSpPr/>
              <p:nvPr/>
            </p:nvSpPr>
            <p:spPr>
              <a:xfrm>
                <a:off x="1615354" y="3822834"/>
                <a:ext cx="4526366" cy="596900"/>
              </a:xfrm>
              <a:prstGeom prst="ellipse">
                <a:avLst/>
              </a:prstGeom>
              <a:pattFill prst="lgConfetti">
                <a:fgClr>
                  <a:srgbClr val="FFC000">
                    <a:lumMod val="20000"/>
                    <a:lumOff val="8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1" name="フリーフォーム: 図形 610">
                <a:extLst>
                  <a:ext uri="{FF2B5EF4-FFF2-40B4-BE49-F238E27FC236}">
                    <a16:creationId xmlns:a16="http://schemas.microsoft.com/office/drawing/2014/main" id="{ECBD8F9A-2D28-412D-B822-1828B0C994C3}"/>
                  </a:ext>
                </a:extLst>
              </p:cNvPr>
              <p:cNvSpPr/>
              <p:nvPr/>
            </p:nvSpPr>
            <p:spPr>
              <a:xfrm>
                <a:off x="2836068" y="3564731"/>
                <a:ext cx="2242399" cy="273844"/>
              </a:xfrm>
              <a:custGeom>
                <a:avLst/>
                <a:gdLst>
                  <a:gd name="connsiteX0" fmla="*/ 47625 w 1409700"/>
                  <a:gd name="connsiteY0" fmla="*/ 69057 h 273844"/>
                  <a:gd name="connsiteX1" fmla="*/ 416719 w 1409700"/>
                  <a:gd name="connsiteY1" fmla="*/ 57150 h 273844"/>
                  <a:gd name="connsiteX2" fmla="*/ 488156 w 1409700"/>
                  <a:gd name="connsiteY2" fmla="*/ 16669 h 273844"/>
                  <a:gd name="connsiteX3" fmla="*/ 576262 w 1409700"/>
                  <a:gd name="connsiteY3" fmla="*/ 0 h 273844"/>
                  <a:gd name="connsiteX4" fmla="*/ 771525 w 1409700"/>
                  <a:gd name="connsiteY4" fmla="*/ 66675 h 273844"/>
                  <a:gd name="connsiteX5" fmla="*/ 1214437 w 1409700"/>
                  <a:gd name="connsiteY5" fmla="*/ 69057 h 273844"/>
                  <a:gd name="connsiteX6" fmla="*/ 1312069 w 1409700"/>
                  <a:gd name="connsiteY6" fmla="*/ 85725 h 273844"/>
                  <a:gd name="connsiteX7" fmla="*/ 1409700 w 1409700"/>
                  <a:gd name="connsiteY7" fmla="*/ 107157 h 273844"/>
                  <a:gd name="connsiteX8" fmla="*/ 1397794 w 1409700"/>
                  <a:gd name="connsiteY8" fmla="*/ 214313 h 273844"/>
                  <a:gd name="connsiteX9" fmla="*/ 576262 w 1409700"/>
                  <a:gd name="connsiteY9" fmla="*/ 273844 h 273844"/>
                  <a:gd name="connsiteX10" fmla="*/ 0 w 1409700"/>
                  <a:gd name="connsiteY10" fmla="*/ 85725 h 273844"/>
                  <a:gd name="connsiteX11" fmla="*/ 47625 w 1409700"/>
                  <a:gd name="connsiteY11" fmla="*/ 69057 h 27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9700" h="273844">
                    <a:moveTo>
                      <a:pt x="47625" y="69057"/>
                    </a:moveTo>
                    <a:lnTo>
                      <a:pt x="416719" y="57150"/>
                    </a:lnTo>
                    <a:lnTo>
                      <a:pt x="488156" y="16669"/>
                    </a:lnTo>
                    <a:lnTo>
                      <a:pt x="576262" y="0"/>
                    </a:lnTo>
                    <a:lnTo>
                      <a:pt x="771525" y="66675"/>
                    </a:lnTo>
                    <a:lnTo>
                      <a:pt x="1214437" y="69057"/>
                    </a:lnTo>
                    <a:lnTo>
                      <a:pt x="1312069" y="85725"/>
                    </a:lnTo>
                    <a:lnTo>
                      <a:pt x="1409700" y="107157"/>
                    </a:lnTo>
                    <a:lnTo>
                      <a:pt x="1397794" y="214313"/>
                    </a:lnTo>
                    <a:lnTo>
                      <a:pt x="576262" y="273844"/>
                    </a:lnTo>
                    <a:lnTo>
                      <a:pt x="0" y="85725"/>
                    </a:lnTo>
                    <a:lnTo>
                      <a:pt x="47625" y="69057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2" name="フリーフォーム: 図形 611">
                <a:extLst>
                  <a:ext uri="{FF2B5EF4-FFF2-40B4-BE49-F238E27FC236}">
                    <a16:creationId xmlns:a16="http://schemas.microsoft.com/office/drawing/2014/main" id="{6AF4BBA8-2927-472E-988C-0236BE02E6B9}"/>
                  </a:ext>
                </a:extLst>
              </p:cNvPr>
              <p:cNvSpPr/>
              <p:nvPr/>
            </p:nvSpPr>
            <p:spPr>
              <a:xfrm>
                <a:off x="5207000" y="3543300"/>
                <a:ext cx="574675" cy="333375"/>
              </a:xfrm>
              <a:custGeom>
                <a:avLst/>
                <a:gdLst>
                  <a:gd name="connsiteX0" fmla="*/ 3175 w 574675"/>
                  <a:gd name="connsiteY0" fmla="*/ 158750 h 333375"/>
                  <a:gd name="connsiteX1" fmla="*/ 0 w 574675"/>
                  <a:gd name="connsiteY1" fmla="*/ 28575 h 333375"/>
                  <a:gd name="connsiteX2" fmla="*/ 92075 w 574675"/>
                  <a:gd name="connsiteY2" fmla="*/ 0 h 333375"/>
                  <a:gd name="connsiteX3" fmla="*/ 203200 w 574675"/>
                  <a:gd name="connsiteY3" fmla="*/ 28575 h 333375"/>
                  <a:gd name="connsiteX4" fmla="*/ 254000 w 574675"/>
                  <a:gd name="connsiteY4" fmla="*/ 44450 h 333375"/>
                  <a:gd name="connsiteX5" fmla="*/ 336550 w 574675"/>
                  <a:gd name="connsiteY5" fmla="*/ 44450 h 333375"/>
                  <a:gd name="connsiteX6" fmla="*/ 431800 w 574675"/>
                  <a:gd name="connsiteY6" fmla="*/ 34925 h 333375"/>
                  <a:gd name="connsiteX7" fmla="*/ 501650 w 574675"/>
                  <a:gd name="connsiteY7" fmla="*/ 60325 h 333375"/>
                  <a:gd name="connsiteX8" fmla="*/ 574675 w 574675"/>
                  <a:gd name="connsiteY8" fmla="*/ 209550 h 333375"/>
                  <a:gd name="connsiteX9" fmla="*/ 539750 w 574675"/>
                  <a:gd name="connsiteY9" fmla="*/ 301625 h 333375"/>
                  <a:gd name="connsiteX10" fmla="*/ 463550 w 574675"/>
                  <a:gd name="connsiteY10" fmla="*/ 333375 h 333375"/>
                  <a:gd name="connsiteX11" fmla="*/ 257175 w 574675"/>
                  <a:gd name="connsiteY11" fmla="*/ 209550 h 333375"/>
                  <a:gd name="connsiteX12" fmla="*/ 92075 w 574675"/>
                  <a:gd name="connsiteY12" fmla="*/ 206375 h 333375"/>
                  <a:gd name="connsiteX13" fmla="*/ 3175 w 574675"/>
                  <a:gd name="connsiteY13" fmla="*/ 158750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4675" h="333375">
                    <a:moveTo>
                      <a:pt x="3175" y="158750"/>
                    </a:moveTo>
                    <a:cubicBezTo>
                      <a:pt x="2117" y="115358"/>
                      <a:pt x="1058" y="71967"/>
                      <a:pt x="0" y="28575"/>
                    </a:cubicBezTo>
                    <a:lnTo>
                      <a:pt x="92075" y="0"/>
                    </a:lnTo>
                    <a:lnTo>
                      <a:pt x="203200" y="28575"/>
                    </a:lnTo>
                    <a:lnTo>
                      <a:pt x="254000" y="44450"/>
                    </a:lnTo>
                    <a:lnTo>
                      <a:pt x="336550" y="44450"/>
                    </a:lnTo>
                    <a:lnTo>
                      <a:pt x="431800" y="34925"/>
                    </a:lnTo>
                    <a:lnTo>
                      <a:pt x="501650" y="60325"/>
                    </a:lnTo>
                    <a:lnTo>
                      <a:pt x="574675" y="209550"/>
                    </a:lnTo>
                    <a:lnTo>
                      <a:pt x="539750" y="301625"/>
                    </a:lnTo>
                    <a:lnTo>
                      <a:pt x="463550" y="333375"/>
                    </a:lnTo>
                    <a:lnTo>
                      <a:pt x="257175" y="209550"/>
                    </a:lnTo>
                    <a:lnTo>
                      <a:pt x="92075" y="206375"/>
                    </a:lnTo>
                    <a:lnTo>
                      <a:pt x="3175" y="15875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3" name="フリーフォーム: 図形 612">
                <a:extLst>
                  <a:ext uri="{FF2B5EF4-FFF2-40B4-BE49-F238E27FC236}">
                    <a16:creationId xmlns:a16="http://schemas.microsoft.com/office/drawing/2014/main" id="{C54C0DFC-4D4E-4CE9-AEA1-90B159D754DC}"/>
                  </a:ext>
                </a:extLst>
              </p:cNvPr>
              <p:cNvSpPr/>
              <p:nvPr/>
            </p:nvSpPr>
            <p:spPr>
              <a:xfrm>
                <a:off x="4552950" y="3606800"/>
                <a:ext cx="1355725" cy="596900"/>
              </a:xfrm>
              <a:custGeom>
                <a:avLst/>
                <a:gdLst>
                  <a:gd name="connsiteX0" fmla="*/ 295275 w 1355725"/>
                  <a:gd name="connsiteY0" fmla="*/ 330200 h 596900"/>
                  <a:gd name="connsiteX1" fmla="*/ 412750 w 1355725"/>
                  <a:gd name="connsiteY1" fmla="*/ 498475 h 596900"/>
                  <a:gd name="connsiteX2" fmla="*/ 473075 w 1355725"/>
                  <a:gd name="connsiteY2" fmla="*/ 549275 h 596900"/>
                  <a:gd name="connsiteX3" fmla="*/ 723900 w 1355725"/>
                  <a:gd name="connsiteY3" fmla="*/ 596900 h 596900"/>
                  <a:gd name="connsiteX4" fmla="*/ 882650 w 1355725"/>
                  <a:gd name="connsiteY4" fmla="*/ 504825 h 596900"/>
                  <a:gd name="connsiteX5" fmla="*/ 1073150 w 1355725"/>
                  <a:gd name="connsiteY5" fmla="*/ 536575 h 596900"/>
                  <a:gd name="connsiteX6" fmla="*/ 1133475 w 1355725"/>
                  <a:gd name="connsiteY6" fmla="*/ 539750 h 596900"/>
                  <a:gd name="connsiteX7" fmla="*/ 1355725 w 1355725"/>
                  <a:gd name="connsiteY7" fmla="*/ 527050 h 596900"/>
                  <a:gd name="connsiteX8" fmla="*/ 1301750 w 1355725"/>
                  <a:gd name="connsiteY8" fmla="*/ 393700 h 596900"/>
                  <a:gd name="connsiteX9" fmla="*/ 1263650 w 1355725"/>
                  <a:gd name="connsiteY9" fmla="*/ 314325 h 596900"/>
                  <a:gd name="connsiteX10" fmla="*/ 1152525 w 1355725"/>
                  <a:gd name="connsiteY10" fmla="*/ 244475 h 596900"/>
                  <a:gd name="connsiteX11" fmla="*/ 908050 w 1355725"/>
                  <a:gd name="connsiteY11" fmla="*/ 117475 h 596900"/>
                  <a:gd name="connsiteX12" fmla="*/ 879475 w 1355725"/>
                  <a:gd name="connsiteY12" fmla="*/ 111125 h 596900"/>
                  <a:gd name="connsiteX13" fmla="*/ 698500 w 1355725"/>
                  <a:gd name="connsiteY13" fmla="*/ 107950 h 596900"/>
                  <a:gd name="connsiteX14" fmla="*/ 396875 w 1355725"/>
                  <a:gd name="connsiteY14" fmla="*/ 15875 h 596900"/>
                  <a:gd name="connsiteX15" fmla="*/ 114300 w 1355725"/>
                  <a:gd name="connsiteY15" fmla="*/ 22225 h 596900"/>
                  <a:gd name="connsiteX16" fmla="*/ 0 w 1355725"/>
                  <a:gd name="connsiteY16" fmla="*/ 0 h 596900"/>
                  <a:gd name="connsiteX17" fmla="*/ 206375 w 1355725"/>
                  <a:gd name="connsiteY17" fmla="*/ 241300 h 596900"/>
                  <a:gd name="connsiteX18" fmla="*/ 295275 w 1355725"/>
                  <a:gd name="connsiteY18" fmla="*/ 330200 h 59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55725" h="596900">
                    <a:moveTo>
                      <a:pt x="295275" y="330200"/>
                    </a:moveTo>
                    <a:lnTo>
                      <a:pt x="412750" y="498475"/>
                    </a:lnTo>
                    <a:lnTo>
                      <a:pt x="473075" y="549275"/>
                    </a:lnTo>
                    <a:lnTo>
                      <a:pt x="723900" y="596900"/>
                    </a:lnTo>
                    <a:lnTo>
                      <a:pt x="882650" y="504825"/>
                    </a:lnTo>
                    <a:lnTo>
                      <a:pt x="1073150" y="536575"/>
                    </a:lnTo>
                    <a:lnTo>
                      <a:pt x="1133475" y="539750"/>
                    </a:lnTo>
                    <a:lnTo>
                      <a:pt x="1355725" y="527050"/>
                    </a:lnTo>
                    <a:lnTo>
                      <a:pt x="1301750" y="393700"/>
                    </a:lnTo>
                    <a:lnTo>
                      <a:pt x="1263650" y="314325"/>
                    </a:lnTo>
                    <a:lnTo>
                      <a:pt x="1152525" y="244475"/>
                    </a:lnTo>
                    <a:lnTo>
                      <a:pt x="908050" y="117475"/>
                    </a:lnTo>
                    <a:lnTo>
                      <a:pt x="879475" y="111125"/>
                    </a:lnTo>
                    <a:lnTo>
                      <a:pt x="698500" y="107950"/>
                    </a:lnTo>
                    <a:lnTo>
                      <a:pt x="396875" y="15875"/>
                    </a:lnTo>
                    <a:lnTo>
                      <a:pt x="114300" y="22225"/>
                    </a:lnTo>
                    <a:lnTo>
                      <a:pt x="0" y="0"/>
                    </a:lnTo>
                    <a:lnTo>
                      <a:pt x="206375" y="241300"/>
                    </a:lnTo>
                    <a:lnTo>
                      <a:pt x="295275" y="33020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4" name="フリーフォーム: 図形 613">
                <a:extLst>
                  <a:ext uri="{FF2B5EF4-FFF2-40B4-BE49-F238E27FC236}">
                    <a16:creationId xmlns:a16="http://schemas.microsoft.com/office/drawing/2014/main" id="{10F68A88-7986-41C9-9A59-F44FD0A680AE}"/>
                  </a:ext>
                </a:extLst>
              </p:cNvPr>
              <p:cNvSpPr/>
              <p:nvPr/>
            </p:nvSpPr>
            <p:spPr>
              <a:xfrm>
                <a:off x="4749800" y="3556000"/>
                <a:ext cx="819150" cy="314325"/>
              </a:xfrm>
              <a:custGeom>
                <a:avLst/>
                <a:gdLst>
                  <a:gd name="connsiteX0" fmla="*/ 3175 w 819150"/>
                  <a:gd name="connsiteY0" fmla="*/ 0 h 314325"/>
                  <a:gd name="connsiteX1" fmla="*/ 0 w 819150"/>
                  <a:gd name="connsiteY1" fmla="*/ 200025 h 314325"/>
                  <a:gd name="connsiteX2" fmla="*/ 111125 w 819150"/>
                  <a:gd name="connsiteY2" fmla="*/ 311150 h 314325"/>
                  <a:gd name="connsiteX3" fmla="*/ 250825 w 819150"/>
                  <a:gd name="connsiteY3" fmla="*/ 292100 h 314325"/>
                  <a:gd name="connsiteX4" fmla="*/ 425450 w 819150"/>
                  <a:gd name="connsiteY4" fmla="*/ 292100 h 314325"/>
                  <a:gd name="connsiteX5" fmla="*/ 460375 w 819150"/>
                  <a:gd name="connsiteY5" fmla="*/ 304800 h 314325"/>
                  <a:gd name="connsiteX6" fmla="*/ 568325 w 819150"/>
                  <a:gd name="connsiteY6" fmla="*/ 314325 h 314325"/>
                  <a:gd name="connsiteX7" fmla="*/ 704850 w 819150"/>
                  <a:gd name="connsiteY7" fmla="*/ 295275 h 314325"/>
                  <a:gd name="connsiteX8" fmla="*/ 819150 w 819150"/>
                  <a:gd name="connsiteY8" fmla="*/ 228600 h 314325"/>
                  <a:gd name="connsiteX9" fmla="*/ 819150 w 819150"/>
                  <a:gd name="connsiteY9" fmla="*/ 168275 h 314325"/>
                  <a:gd name="connsiteX10" fmla="*/ 727075 w 819150"/>
                  <a:gd name="connsiteY10" fmla="*/ 104775 h 314325"/>
                  <a:gd name="connsiteX11" fmla="*/ 619125 w 819150"/>
                  <a:gd name="connsiteY11" fmla="*/ 114300 h 314325"/>
                  <a:gd name="connsiteX12" fmla="*/ 454025 w 819150"/>
                  <a:gd name="connsiteY12" fmla="*/ 76200 h 314325"/>
                  <a:gd name="connsiteX13" fmla="*/ 317500 w 819150"/>
                  <a:gd name="connsiteY13" fmla="*/ 82550 h 314325"/>
                  <a:gd name="connsiteX14" fmla="*/ 3175 w 819150"/>
                  <a:gd name="connsiteY14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19150" h="314325">
                    <a:moveTo>
                      <a:pt x="3175" y="0"/>
                    </a:moveTo>
                    <a:cubicBezTo>
                      <a:pt x="2117" y="66675"/>
                      <a:pt x="1058" y="133350"/>
                      <a:pt x="0" y="200025"/>
                    </a:cubicBezTo>
                    <a:lnTo>
                      <a:pt x="111125" y="311150"/>
                    </a:lnTo>
                    <a:lnTo>
                      <a:pt x="250825" y="292100"/>
                    </a:lnTo>
                    <a:lnTo>
                      <a:pt x="425450" y="292100"/>
                    </a:lnTo>
                    <a:lnTo>
                      <a:pt x="460375" y="304800"/>
                    </a:lnTo>
                    <a:lnTo>
                      <a:pt x="568325" y="314325"/>
                    </a:lnTo>
                    <a:lnTo>
                      <a:pt x="704850" y="295275"/>
                    </a:lnTo>
                    <a:lnTo>
                      <a:pt x="819150" y="228600"/>
                    </a:lnTo>
                    <a:lnTo>
                      <a:pt x="819150" y="168275"/>
                    </a:lnTo>
                    <a:lnTo>
                      <a:pt x="727075" y="104775"/>
                    </a:lnTo>
                    <a:lnTo>
                      <a:pt x="619125" y="114300"/>
                    </a:lnTo>
                    <a:lnTo>
                      <a:pt x="454025" y="76200"/>
                    </a:lnTo>
                    <a:lnTo>
                      <a:pt x="317500" y="82550"/>
                    </a:lnTo>
                    <a:lnTo>
                      <a:pt x="3175" y="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5" name="フリーフォーム: 図形 614">
                <a:extLst>
                  <a:ext uri="{FF2B5EF4-FFF2-40B4-BE49-F238E27FC236}">
                    <a16:creationId xmlns:a16="http://schemas.microsoft.com/office/drawing/2014/main" id="{95957E95-D953-41AD-80D4-37737496924F}"/>
                  </a:ext>
                </a:extLst>
              </p:cNvPr>
              <p:cNvSpPr/>
              <p:nvPr/>
            </p:nvSpPr>
            <p:spPr>
              <a:xfrm>
                <a:off x="2095500" y="3517900"/>
                <a:ext cx="1066800" cy="752475"/>
              </a:xfrm>
              <a:custGeom>
                <a:avLst/>
                <a:gdLst>
                  <a:gd name="connsiteX0" fmla="*/ 355600 w 1066800"/>
                  <a:gd name="connsiteY0" fmla="*/ 12700 h 752475"/>
                  <a:gd name="connsiteX1" fmla="*/ 320675 w 1066800"/>
                  <a:gd name="connsiteY1" fmla="*/ 139700 h 752475"/>
                  <a:gd name="connsiteX2" fmla="*/ 165100 w 1066800"/>
                  <a:gd name="connsiteY2" fmla="*/ 158750 h 752475"/>
                  <a:gd name="connsiteX3" fmla="*/ 111125 w 1066800"/>
                  <a:gd name="connsiteY3" fmla="*/ 238125 h 752475"/>
                  <a:gd name="connsiteX4" fmla="*/ 38100 w 1066800"/>
                  <a:gd name="connsiteY4" fmla="*/ 450850 h 752475"/>
                  <a:gd name="connsiteX5" fmla="*/ 31750 w 1066800"/>
                  <a:gd name="connsiteY5" fmla="*/ 498475 h 752475"/>
                  <a:gd name="connsiteX6" fmla="*/ 0 w 1066800"/>
                  <a:gd name="connsiteY6" fmla="*/ 635000 h 752475"/>
                  <a:gd name="connsiteX7" fmla="*/ 31750 w 1066800"/>
                  <a:gd name="connsiteY7" fmla="*/ 682625 h 752475"/>
                  <a:gd name="connsiteX8" fmla="*/ 384175 w 1066800"/>
                  <a:gd name="connsiteY8" fmla="*/ 685800 h 752475"/>
                  <a:gd name="connsiteX9" fmla="*/ 638175 w 1066800"/>
                  <a:gd name="connsiteY9" fmla="*/ 746125 h 752475"/>
                  <a:gd name="connsiteX10" fmla="*/ 787400 w 1066800"/>
                  <a:gd name="connsiteY10" fmla="*/ 746125 h 752475"/>
                  <a:gd name="connsiteX11" fmla="*/ 838200 w 1066800"/>
                  <a:gd name="connsiteY11" fmla="*/ 752475 h 752475"/>
                  <a:gd name="connsiteX12" fmla="*/ 908050 w 1066800"/>
                  <a:gd name="connsiteY12" fmla="*/ 682625 h 752475"/>
                  <a:gd name="connsiteX13" fmla="*/ 968375 w 1066800"/>
                  <a:gd name="connsiteY13" fmla="*/ 511175 h 752475"/>
                  <a:gd name="connsiteX14" fmla="*/ 1025525 w 1066800"/>
                  <a:gd name="connsiteY14" fmla="*/ 381000 h 752475"/>
                  <a:gd name="connsiteX15" fmla="*/ 1066800 w 1066800"/>
                  <a:gd name="connsiteY15" fmla="*/ 263525 h 752475"/>
                  <a:gd name="connsiteX16" fmla="*/ 904875 w 1066800"/>
                  <a:gd name="connsiteY16" fmla="*/ 92075 h 752475"/>
                  <a:gd name="connsiteX17" fmla="*/ 682625 w 1066800"/>
                  <a:gd name="connsiteY17" fmla="*/ 53975 h 752475"/>
                  <a:gd name="connsiteX18" fmla="*/ 647700 w 1066800"/>
                  <a:gd name="connsiteY18" fmla="*/ 53975 h 752475"/>
                  <a:gd name="connsiteX19" fmla="*/ 476250 w 1066800"/>
                  <a:gd name="connsiteY19" fmla="*/ 0 h 752475"/>
                  <a:gd name="connsiteX20" fmla="*/ 355600 w 1066800"/>
                  <a:gd name="connsiteY20" fmla="*/ 12700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6800" h="752475">
                    <a:moveTo>
                      <a:pt x="355600" y="12700"/>
                    </a:moveTo>
                    <a:lnTo>
                      <a:pt x="320675" y="139700"/>
                    </a:lnTo>
                    <a:lnTo>
                      <a:pt x="165100" y="158750"/>
                    </a:lnTo>
                    <a:lnTo>
                      <a:pt x="111125" y="238125"/>
                    </a:lnTo>
                    <a:lnTo>
                      <a:pt x="38100" y="450850"/>
                    </a:lnTo>
                    <a:cubicBezTo>
                      <a:pt x="30712" y="487789"/>
                      <a:pt x="31750" y="471807"/>
                      <a:pt x="31750" y="498475"/>
                    </a:cubicBezTo>
                    <a:lnTo>
                      <a:pt x="0" y="635000"/>
                    </a:lnTo>
                    <a:lnTo>
                      <a:pt x="31750" y="682625"/>
                    </a:lnTo>
                    <a:lnTo>
                      <a:pt x="384175" y="685800"/>
                    </a:lnTo>
                    <a:lnTo>
                      <a:pt x="638175" y="746125"/>
                    </a:lnTo>
                    <a:lnTo>
                      <a:pt x="787400" y="746125"/>
                    </a:lnTo>
                    <a:lnTo>
                      <a:pt x="838200" y="752475"/>
                    </a:lnTo>
                    <a:lnTo>
                      <a:pt x="908050" y="682625"/>
                    </a:lnTo>
                    <a:lnTo>
                      <a:pt x="968375" y="511175"/>
                    </a:lnTo>
                    <a:lnTo>
                      <a:pt x="1025525" y="381000"/>
                    </a:lnTo>
                    <a:lnTo>
                      <a:pt x="1066800" y="263525"/>
                    </a:lnTo>
                    <a:lnTo>
                      <a:pt x="904875" y="92075"/>
                    </a:lnTo>
                    <a:lnTo>
                      <a:pt x="682625" y="53975"/>
                    </a:lnTo>
                    <a:lnTo>
                      <a:pt x="647700" y="53975"/>
                    </a:lnTo>
                    <a:lnTo>
                      <a:pt x="476250" y="0"/>
                    </a:lnTo>
                    <a:lnTo>
                      <a:pt x="355600" y="1270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6" name="フリーフォーム: 図形 615">
                <a:extLst>
                  <a:ext uri="{FF2B5EF4-FFF2-40B4-BE49-F238E27FC236}">
                    <a16:creationId xmlns:a16="http://schemas.microsoft.com/office/drawing/2014/main" id="{D7205E2B-17CB-4D85-89CE-8F8833773A52}"/>
                  </a:ext>
                </a:extLst>
              </p:cNvPr>
              <p:cNvSpPr/>
              <p:nvPr/>
            </p:nvSpPr>
            <p:spPr>
              <a:xfrm>
                <a:off x="2419350" y="3545681"/>
                <a:ext cx="838200" cy="354807"/>
              </a:xfrm>
              <a:custGeom>
                <a:avLst/>
                <a:gdLst>
                  <a:gd name="connsiteX0" fmla="*/ 245269 w 838200"/>
                  <a:gd name="connsiteY0" fmla="*/ 45244 h 354807"/>
                  <a:gd name="connsiteX1" fmla="*/ 19050 w 838200"/>
                  <a:gd name="connsiteY1" fmla="*/ 19050 h 354807"/>
                  <a:gd name="connsiteX2" fmla="*/ 0 w 838200"/>
                  <a:gd name="connsiteY2" fmla="*/ 104775 h 354807"/>
                  <a:gd name="connsiteX3" fmla="*/ 183356 w 838200"/>
                  <a:gd name="connsiteY3" fmla="*/ 142875 h 354807"/>
                  <a:gd name="connsiteX4" fmla="*/ 352425 w 838200"/>
                  <a:gd name="connsiteY4" fmla="*/ 142875 h 354807"/>
                  <a:gd name="connsiteX5" fmla="*/ 526256 w 838200"/>
                  <a:gd name="connsiteY5" fmla="*/ 297657 h 354807"/>
                  <a:gd name="connsiteX6" fmla="*/ 676275 w 838200"/>
                  <a:gd name="connsiteY6" fmla="*/ 326232 h 354807"/>
                  <a:gd name="connsiteX7" fmla="*/ 716756 w 838200"/>
                  <a:gd name="connsiteY7" fmla="*/ 354807 h 354807"/>
                  <a:gd name="connsiteX8" fmla="*/ 838200 w 838200"/>
                  <a:gd name="connsiteY8" fmla="*/ 100013 h 354807"/>
                  <a:gd name="connsiteX9" fmla="*/ 604838 w 838200"/>
                  <a:gd name="connsiteY9" fmla="*/ 0 h 354807"/>
                  <a:gd name="connsiteX10" fmla="*/ 245269 w 838200"/>
                  <a:gd name="connsiteY10" fmla="*/ 45244 h 3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8200" h="354807">
                    <a:moveTo>
                      <a:pt x="245269" y="45244"/>
                    </a:moveTo>
                    <a:lnTo>
                      <a:pt x="19050" y="19050"/>
                    </a:lnTo>
                    <a:lnTo>
                      <a:pt x="0" y="104775"/>
                    </a:lnTo>
                    <a:lnTo>
                      <a:pt x="183356" y="142875"/>
                    </a:lnTo>
                    <a:lnTo>
                      <a:pt x="352425" y="142875"/>
                    </a:lnTo>
                    <a:lnTo>
                      <a:pt x="526256" y="297657"/>
                    </a:lnTo>
                    <a:lnTo>
                      <a:pt x="676275" y="326232"/>
                    </a:lnTo>
                    <a:lnTo>
                      <a:pt x="716756" y="354807"/>
                    </a:lnTo>
                    <a:lnTo>
                      <a:pt x="838200" y="100013"/>
                    </a:lnTo>
                    <a:lnTo>
                      <a:pt x="604838" y="0"/>
                    </a:lnTo>
                    <a:lnTo>
                      <a:pt x="245269" y="45244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3BAA9786-9655-4161-815D-43504837ED9A}"/>
                  </a:ext>
                </a:extLst>
              </p:cNvPr>
              <p:cNvSpPr/>
              <p:nvPr/>
            </p:nvSpPr>
            <p:spPr>
              <a:xfrm>
                <a:off x="4175125" y="2670175"/>
                <a:ext cx="1308100" cy="1025525"/>
              </a:xfrm>
              <a:custGeom>
                <a:avLst/>
                <a:gdLst>
                  <a:gd name="connsiteX0" fmla="*/ 0 w 1308100"/>
                  <a:gd name="connsiteY0" fmla="*/ 374650 h 1025525"/>
                  <a:gd name="connsiteX1" fmla="*/ 130175 w 1308100"/>
                  <a:gd name="connsiteY1" fmla="*/ 158750 h 1025525"/>
                  <a:gd name="connsiteX2" fmla="*/ 288925 w 1308100"/>
                  <a:gd name="connsiteY2" fmla="*/ 139700 h 1025525"/>
                  <a:gd name="connsiteX3" fmla="*/ 342900 w 1308100"/>
                  <a:gd name="connsiteY3" fmla="*/ 101600 h 1025525"/>
                  <a:gd name="connsiteX4" fmla="*/ 384175 w 1308100"/>
                  <a:gd name="connsiteY4" fmla="*/ 101600 h 1025525"/>
                  <a:gd name="connsiteX5" fmla="*/ 828675 w 1308100"/>
                  <a:gd name="connsiteY5" fmla="*/ 0 h 1025525"/>
                  <a:gd name="connsiteX6" fmla="*/ 971550 w 1308100"/>
                  <a:gd name="connsiteY6" fmla="*/ 22225 h 1025525"/>
                  <a:gd name="connsiteX7" fmla="*/ 1076325 w 1308100"/>
                  <a:gd name="connsiteY7" fmla="*/ 76200 h 1025525"/>
                  <a:gd name="connsiteX8" fmla="*/ 1130300 w 1308100"/>
                  <a:gd name="connsiteY8" fmla="*/ 136525 h 1025525"/>
                  <a:gd name="connsiteX9" fmla="*/ 1241425 w 1308100"/>
                  <a:gd name="connsiteY9" fmla="*/ 196850 h 1025525"/>
                  <a:gd name="connsiteX10" fmla="*/ 1270000 w 1308100"/>
                  <a:gd name="connsiteY10" fmla="*/ 393700 h 1025525"/>
                  <a:gd name="connsiteX11" fmla="*/ 1304925 w 1308100"/>
                  <a:gd name="connsiteY11" fmla="*/ 603250 h 1025525"/>
                  <a:gd name="connsiteX12" fmla="*/ 1308100 w 1308100"/>
                  <a:gd name="connsiteY12" fmla="*/ 635000 h 1025525"/>
                  <a:gd name="connsiteX13" fmla="*/ 1304925 w 1308100"/>
                  <a:gd name="connsiteY13" fmla="*/ 771525 h 1025525"/>
                  <a:gd name="connsiteX14" fmla="*/ 1184275 w 1308100"/>
                  <a:gd name="connsiteY14" fmla="*/ 901700 h 1025525"/>
                  <a:gd name="connsiteX15" fmla="*/ 974725 w 1308100"/>
                  <a:gd name="connsiteY15" fmla="*/ 1025525 h 1025525"/>
                  <a:gd name="connsiteX16" fmla="*/ 682625 w 1308100"/>
                  <a:gd name="connsiteY16" fmla="*/ 1025525 h 1025525"/>
                  <a:gd name="connsiteX17" fmla="*/ 495300 w 1308100"/>
                  <a:gd name="connsiteY17" fmla="*/ 1009650 h 1025525"/>
                  <a:gd name="connsiteX18" fmla="*/ 285750 w 1308100"/>
                  <a:gd name="connsiteY18" fmla="*/ 892175 h 1025525"/>
                  <a:gd name="connsiteX19" fmla="*/ 104775 w 1308100"/>
                  <a:gd name="connsiteY19" fmla="*/ 657225 h 1025525"/>
                  <a:gd name="connsiteX20" fmla="*/ 0 w 1308100"/>
                  <a:gd name="connsiteY20" fmla="*/ 374650 h 102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08100" h="1025525">
                    <a:moveTo>
                      <a:pt x="0" y="374650"/>
                    </a:moveTo>
                    <a:lnTo>
                      <a:pt x="130175" y="158750"/>
                    </a:lnTo>
                    <a:lnTo>
                      <a:pt x="288925" y="139700"/>
                    </a:lnTo>
                    <a:lnTo>
                      <a:pt x="342900" y="101600"/>
                    </a:lnTo>
                    <a:lnTo>
                      <a:pt x="384175" y="101600"/>
                    </a:lnTo>
                    <a:lnTo>
                      <a:pt x="828675" y="0"/>
                    </a:lnTo>
                    <a:lnTo>
                      <a:pt x="971550" y="22225"/>
                    </a:lnTo>
                    <a:lnTo>
                      <a:pt x="1076325" y="76200"/>
                    </a:lnTo>
                    <a:lnTo>
                      <a:pt x="1130300" y="136525"/>
                    </a:lnTo>
                    <a:lnTo>
                      <a:pt x="1241425" y="196850"/>
                    </a:lnTo>
                    <a:lnTo>
                      <a:pt x="1270000" y="393700"/>
                    </a:lnTo>
                    <a:lnTo>
                      <a:pt x="1304925" y="603250"/>
                    </a:lnTo>
                    <a:lnTo>
                      <a:pt x="1308100" y="635000"/>
                    </a:lnTo>
                    <a:cubicBezTo>
                      <a:pt x="1307042" y="680508"/>
                      <a:pt x="1305983" y="726017"/>
                      <a:pt x="1304925" y="771525"/>
                    </a:cubicBezTo>
                    <a:lnTo>
                      <a:pt x="1184275" y="901700"/>
                    </a:lnTo>
                    <a:lnTo>
                      <a:pt x="974725" y="1025525"/>
                    </a:lnTo>
                    <a:lnTo>
                      <a:pt x="682625" y="1025525"/>
                    </a:lnTo>
                    <a:lnTo>
                      <a:pt x="495300" y="1009650"/>
                    </a:lnTo>
                    <a:lnTo>
                      <a:pt x="285750" y="892175"/>
                    </a:lnTo>
                    <a:lnTo>
                      <a:pt x="104775" y="657225"/>
                    </a:lnTo>
                    <a:lnTo>
                      <a:pt x="0" y="37465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8" name="フリーフォーム: 図形 617">
                <a:extLst>
                  <a:ext uri="{FF2B5EF4-FFF2-40B4-BE49-F238E27FC236}">
                    <a16:creationId xmlns:a16="http://schemas.microsoft.com/office/drawing/2014/main" id="{6BC33EFB-0774-4F24-8E25-CA112AF45B12}"/>
                  </a:ext>
                </a:extLst>
              </p:cNvPr>
              <p:cNvSpPr/>
              <p:nvPr/>
            </p:nvSpPr>
            <p:spPr>
              <a:xfrm>
                <a:off x="4171741" y="2941521"/>
                <a:ext cx="933450" cy="754179"/>
              </a:xfrm>
              <a:custGeom>
                <a:avLst/>
                <a:gdLst>
                  <a:gd name="connsiteX0" fmla="*/ 62286 w 933450"/>
                  <a:gd name="connsiteY0" fmla="*/ 0 h 754179"/>
                  <a:gd name="connsiteX1" fmla="*/ 174625 w 933450"/>
                  <a:gd name="connsiteY1" fmla="*/ 84254 h 754179"/>
                  <a:gd name="connsiteX2" fmla="*/ 292100 w 933450"/>
                  <a:gd name="connsiteY2" fmla="*/ 68379 h 754179"/>
                  <a:gd name="connsiteX3" fmla="*/ 422275 w 933450"/>
                  <a:gd name="connsiteY3" fmla="*/ 17579 h 754179"/>
                  <a:gd name="connsiteX4" fmla="*/ 476250 w 933450"/>
                  <a:gd name="connsiteY4" fmla="*/ 109654 h 754179"/>
                  <a:gd name="connsiteX5" fmla="*/ 600075 w 933450"/>
                  <a:gd name="connsiteY5" fmla="*/ 160454 h 754179"/>
                  <a:gd name="connsiteX6" fmla="*/ 660400 w 933450"/>
                  <a:gd name="connsiteY6" fmla="*/ 325554 h 754179"/>
                  <a:gd name="connsiteX7" fmla="*/ 720725 w 933450"/>
                  <a:gd name="connsiteY7" fmla="*/ 506529 h 754179"/>
                  <a:gd name="connsiteX8" fmla="*/ 889000 w 933450"/>
                  <a:gd name="connsiteY8" fmla="*/ 604954 h 754179"/>
                  <a:gd name="connsiteX9" fmla="*/ 933450 w 933450"/>
                  <a:gd name="connsiteY9" fmla="*/ 662104 h 754179"/>
                  <a:gd name="connsiteX10" fmla="*/ 933450 w 933450"/>
                  <a:gd name="connsiteY10" fmla="*/ 754179 h 754179"/>
                  <a:gd name="connsiteX11" fmla="*/ 682625 w 933450"/>
                  <a:gd name="connsiteY11" fmla="*/ 754179 h 754179"/>
                  <a:gd name="connsiteX12" fmla="*/ 495300 w 933450"/>
                  <a:gd name="connsiteY12" fmla="*/ 738304 h 754179"/>
                  <a:gd name="connsiteX13" fmla="*/ 285750 w 933450"/>
                  <a:gd name="connsiteY13" fmla="*/ 620829 h 754179"/>
                  <a:gd name="connsiteX14" fmla="*/ 104775 w 933450"/>
                  <a:gd name="connsiteY14" fmla="*/ 385879 h 754179"/>
                  <a:gd name="connsiteX15" fmla="*/ 0 w 933450"/>
                  <a:gd name="connsiteY15" fmla="*/ 103304 h 754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3450" h="754179">
                    <a:moveTo>
                      <a:pt x="62286" y="0"/>
                    </a:moveTo>
                    <a:lnTo>
                      <a:pt x="174625" y="84254"/>
                    </a:lnTo>
                    <a:lnTo>
                      <a:pt x="292100" y="68379"/>
                    </a:lnTo>
                    <a:lnTo>
                      <a:pt x="422275" y="17579"/>
                    </a:lnTo>
                    <a:lnTo>
                      <a:pt x="476250" y="109654"/>
                    </a:lnTo>
                    <a:lnTo>
                      <a:pt x="600075" y="160454"/>
                    </a:lnTo>
                    <a:lnTo>
                      <a:pt x="660400" y="325554"/>
                    </a:lnTo>
                    <a:lnTo>
                      <a:pt x="720725" y="506529"/>
                    </a:lnTo>
                    <a:lnTo>
                      <a:pt x="889000" y="604954"/>
                    </a:lnTo>
                    <a:lnTo>
                      <a:pt x="933450" y="662104"/>
                    </a:lnTo>
                    <a:lnTo>
                      <a:pt x="933450" y="754179"/>
                    </a:lnTo>
                    <a:lnTo>
                      <a:pt x="682625" y="754179"/>
                    </a:lnTo>
                    <a:lnTo>
                      <a:pt x="495300" y="738304"/>
                    </a:lnTo>
                    <a:lnTo>
                      <a:pt x="285750" y="620829"/>
                    </a:lnTo>
                    <a:lnTo>
                      <a:pt x="104775" y="385879"/>
                    </a:lnTo>
                    <a:lnTo>
                      <a:pt x="0" y="103304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0612113E-804E-4A7E-844D-9BD4B9D73179}"/>
                  </a:ext>
                </a:extLst>
              </p:cNvPr>
              <p:cNvSpPr/>
              <p:nvPr/>
            </p:nvSpPr>
            <p:spPr>
              <a:xfrm>
                <a:off x="2098675" y="2825750"/>
                <a:ext cx="2593975" cy="892175"/>
              </a:xfrm>
              <a:custGeom>
                <a:avLst/>
                <a:gdLst>
                  <a:gd name="connsiteX0" fmla="*/ 269875 w 2593975"/>
                  <a:gd name="connsiteY0" fmla="*/ 104775 h 892175"/>
                  <a:gd name="connsiteX1" fmla="*/ 133350 w 2593975"/>
                  <a:gd name="connsiteY1" fmla="*/ 142875 h 892175"/>
                  <a:gd name="connsiteX2" fmla="*/ 79375 w 2593975"/>
                  <a:gd name="connsiteY2" fmla="*/ 266700 h 892175"/>
                  <a:gd name="connsiteX3" fmla="*/ 0 w 2593975"/>
                  <a:gd name="connsiteY3" fmla="*/ 479425 h 892175"/>
                  <a:gd name="connsiteX4" fmla="*/ 98425 w 2593975"/>
                  <a:gd name="connsiteY4" fmla="*/ 657225 h 892175"/>
                  <a:gd name="connsiteX5" fmla="*/ 133350 w 2593975"/>
                  <a:gd name="connsiteY5" fmla="*/ 704850 h 892175"/>
                  <a:gd name="connsiteX6" fmla="*/ 180975 w 2593975"/>
                  <a:gd name="connsiteY6" fmla="*/ 768350 h 892175"/>
                  <a:gd name="connsiteX7" fmla="*/ 781050 w 2593975"/>
                  <a:gd name="connsiteY7" fmla="*/ 822325 h 892175"/>
                  <a:gd name="connsiteX8" fmla="*/ 882650 w 2593975"/>
                  <a:gd name="connsiteY8" fmla="*/ 841375 h 892175"/>
                  <a:gd name="connsiteX9" fmla="*/ 1079500 w 2593975"/>
                  <a:gd name="connsiteY9" fmla="*/ 857250 h 892175"/>
                  <a:gd name="connsiteX10" fmla="*/ 1136650 w 2593975"/>
                  <a:gd name="connsiteY10" fmla="*/ 860425 h 892175"/>
                  <a:gd name="connsiteX11" fmla="*/ 1222375 w 2593975"/>
                  <a:gd name="connsiteY11" fmla="*/ 863600 h 892175"/>
                  <a:gd name="connsiteX12" fmla="*/ 1495425 w 2593975"/>
                  <a:gd name="connsiteY12" fmla="*/ 869950 h 892175"/>
                  <a:gd name="connsiteX13" fmla="*/ 1920875 w 2593975"/>
                  <a:gd name="connsiteY13" fmla="*/ 866775 h 892175"/>
                  <a:gd name="connsiteX14" fmla="*/ 1978025 w 2593975"/>
                  <a:gd name="connsiteY14" fmla="*/ 869950 h 892175"/>
                  <a:gd name="connsiteX15" fmla="*/ 2130425 w 2593975"/>
                  <a:gd name="connsiteY15" fmla="*/ 869950 h 892175"/>
                  <a:gd name="connsiteX16" fmla="*/ 2270125 w 2593975"/>
                  <a:gd name="connsiteY16" fmla="*/ 892175 h 892175"/>
                  <a:gd name="connsiteX17" fmla="*/ 2501900 w 2593975"/>
                  <a:gd name="connsiteY17" fmla="*/ 825500 h 892175"/>
                  <a:gd name="connsiteX18" fmla="*/ 2552700 w 2593975"/>
                  <a:gd name="connsiteY18" fmla="*/ 739775 h 892175"/>
                  <a:gd name="connsiteX19" fmla="*/ 2593975 w 2593975"/>
                  <a:gd name="connsiteY19" fmla="*/ 603250 h 892175"/>
                  <a:gd name="connsiteX20" fmla="*/ 2559050 w 2593975"/>
                  <a:gd name="connsiteY20" fmla="*/ 377825 h 892175"/>
                  <a:gd name="connsiteX21" fmla="*/ 2486025 w 2593975"/>
                  <a:gd name="connsiteY21" fmla="*/ 228600 h 892175"/>
                  <a:gd name="connsiteX22" fmla="*/ 2235200 w 2593975"/>
                  <a:gd name="connsiteY22" fmla="*/ 127000 h 892175"/>
                  <a:gd name="connsiteX23" fmla="*/ 2032000 w 2593975"/>
                  <a:gd name="connsiteY23" fmla="*/ 111125 h 892175"/>
                  <a:gd name="connsiteX24" fmla="*/ 1666875 w 2593975"/>
                  <a:gd name="connsiteY24" fmla="*/ 63500 h 892175"/>
                  <a:gd name="connsiteX25" fmla="*/ 1539875 w 2593975"/>
                  <a:gd name="connsiteY25" fmla="*/ 25400 h 892175"/>
                  <a:gd name="connsiteX26" fmla="*/ 1301750 w 2593975"/>
                  <a:gd name="connsiteY26" fmla="*/ 0 h 892175"/>
                  <a:gd name="connsiteX27" fmla="*/ 1076325 w 2593975"/>
                  <a:gd name="connsiteY27" fmla="*/ 47625 h 892175"/>
                  <a:gd name="connsiteX28" fmla="*/ 714375 w 2593975"/>
                  <a:gd name="connsiteY28" fmla="*/ 63500 h 892175"/>
                  <a:gd name="connsiteX29" fmla="*/ 492125 w 2593975"/>
                  <a:gd name="connsiteY29" fmla="*/ 50800 h 892175"/>
                  <a:gd name="connsiteX30" fmla="*/ 269875 w 2593975"/>
                  <a:gd name="connsiteY30" fmla="*/ 104775 h 89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93975" h="892175">
                    <a:moveTo>
                      <a:pt x="269875" y="104775"/>
                    </a:moveTo>
                    <a:lnTo>
                      <a:pt x="133350" y="142875"/>
                    </a:lnTo>
                    <a:lnTo>
                      <a:pt x="79375" y="266700"/>
                    </a:lnTo>
                    <a:lnTo>
                      <a:pt x="0" y="479425"/>
                    </a:lnTo>
                    <a:lnTo>
                      <a:pt x="98425" y="657225"/>
                    </a:lnTo>
                    <a:lnTo>
                      <a:pt x="133350" y="704850"/>
                    </a:lnTo>
                    <a:lnTo>
                      <a:pt x="180975" y="768350"/>
                    </a:lnTo>
                    <a:lnTo>
                      <a:pt x="781050" y="822325"/>
                    </a:lnTo>
                    <a:lnTo>
                      <a:pt x="882650" y="841375"/>
                    </a:lnTo>
                    <a:lnTo>
                      <a:pt x="1079500" y="857250"/>
                    </a:lnTo>
                    <a:cubicBezTo>
                      <a:pt x="1121803" y="861096"/>
                      <a:pt x="1102735" y="860425"/>
                      <a:pt x="1136650" y="860425"/>
                    </a:cubicBezTo>
                    <a:lnTo>
                      <a:pt x="1222375" y="863600"/>
                    </a:lnTo>
                    <a:lnTo>
                      <a:pt x="1495425" y="869950"/>
                    </a:lnTo>
                    <a:lnTo>
                      <a:pt x="1920875" y="866775"/>
                    </a:lnTo>
                    <a:cubicBezTo>
                      <a:pt x="1969548" y="870252"/>
                      <a:pt x="1950471" y="869950"/>
                      <a:pt x="1978025" y="869950"/>
                    </a:cubicBezTo>
                    <a:lnTo>
                      <a:pt x="2130425" y="869950"/>
                    </a:lnTo>
                    <a:lnTo>
                      <a:pt x="2270125" y="892175"/>
                    </a:lnTo>
                    <a:lnTo>
                      <a:pt x="2501900" y="825500"/>
                    </a:lnTo>
                    <a:lnTo>
                      <a:pt x="2552700" y="739775"/>
                    </a:lnTo>
                    <a:lnTo>
                      <a:pt x="2593975" y="603250"/>
                    </a:lnTo>
                    <a:lnTo>
                      <a:pt x="2559050" y="377825"/>
                    </a:lnTo>
                    <a:lnTo>
                      <a:pt x="2486025" y="228600"/>
                    </a:lnTo>
                    <a:lnTo>
                      <a:pt x="2235200" y="127000"/>
                    </a:lnTo>
                    <a:lnTo>
                      <a:pt x="2032000" y="111125"/>
                    </a:lnTo>
                    <a:lnTo>
                      <a:pt x="1666875" y="63500"/>
                    </a:lnTo>
                    <a:lnTo>
                      <a:pt x="1539875" y="25400"/>
                    </a:lnTo>
                    <a:lnTo>
                      <a:pt x="1301750" y="0"/>
                    </a:lnTo>
                    <a:lnTo>
                      <a:pt x="1076325" y="47625"/>
                    </a:lnTo>
                    <a:lnTo>
                      <a:pt x="714375" y="63500"/>
                    </a:lnTo>
                    <a:lnTo>
                      <a:pt x="492125" y="50800"/>
                    </a:lnTo>
                    <a:lnTo>
                      <a:pt x="269875" y="104775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DF57BD4D-A8ED-4068-83C2-777E91E2C2D0}"/>
                  </a:ext>
                </a:extLst>
              </p:cNvPr>
              <p:cNvSpPr/>
              <p:nvPr/>
            </p:nvSpPr>
            <p:spPr>
              <a:xfrm>
                <a:off x="2203729" y="2825750"/>
                <a:ext cx="2457930" cy="746125"/>
              </a:xfrm>
              <a:custGeom>
                <a:avLst/>
                <a:gdLst>
                  <a:gd name="connsiteX0" fmla="*/ 1196696 w 2457930"/>
                  <a:gd name="connsiteY0" fmla="*/ 0 h 746125"/>
                  <a:gd name="connsiteX1" fmla="*/ 1434821 w 2457930"/>
                  <a:gd name="connsiteY1" fmla="*/ 25400 h 746125"/>
                  <a:gd name="connsiteX2" fmla="*/ 1561821 w 2457930"/>
                  <a:gd name="connsiteY2" fmla="*/ 63500 h 746125"/>
                  <a:gd name="connsiteX3" fmla="*/ 1926946 w 2457930"/>
                  <a:gd name="connsiteY3" fmla="*/ 111125 h 746125"/>
                  <a:gd name="connsiteX4" fmla="*/ 2130146 w 2457930"/>
                  <a:gd name="connsiteY4" fmla="*/ 127000 h 746125"/>
                  <a:gd name="connsiteX5" fmla="*/ 2380971 w 2457930"/>
                  <a:gd name="connsiteY5" fmla="*/ 228600 h 746125"/>
                  <a:gd name="connsiteX6" fmla="*/ 2453996 w 2457930"/>
                  <a:gd name="connsiteY6" fmla="*/ 377825 h 746125"/>
                  <a:gd name="connsiteX7" fmla="*/ 2457930 w 2457930"/>
                  <a:gd name="connsiteY7" fmla="*/ 403213 h 746125"/>
                  <a:gd name="connsiteX8" fmla="*/ 2447646 w 2457930"/>
                  <a:gd name="connsiteY8" fmla="*/ 457200 h 746125"/>
                  <a:gd name="connsiteX9" fmla="*/ 2250796 w 2457930"/>
                  <a:gd name="connsiteY9" fmla="*/ 523875 h 746125"/>
                  <a:gd name="connsiteX10" fmla="*/ 2111096 w 2457930"/>
                  <a:gd name="connsiteY10" fmla="*/ 704850 h 746125"/>
                  <a:gd name="connsiteX11" fmla="*/ 2079346 w 2457930"/>
                  <a:gd name="connsiteY11" fmla="*/ 733425 h 746125"/>
                  <a:gd name="connsiteX12" fmla="*/ 1961871 w 2457930"/>
                  <a:gd name="connsiteY12" fmla="*/ 746125 h 746125"/>
                  <a:gd name="connsiteX13" fmla="*/ 1815821 w 2457930"/>
                  <a:gd name="connsiteY13" fmla="*/ 692150 h 746125"/>
                  <a:gd name="connsiteX14" fmla="*/ 1650721 w 2457930"/>
                  <a:gd name="connsiteY14" fmla="*/ 654050 h 746125"/>
                  <a:gd name="connsiteX15" fmla="*/ 1638021 w 2457930"/>
                  <a:gd name="connsiteY15" fmla="*/ 650875 h 746125"/>
                  <a:gd name="connsiteX16" fmla="*/ 1609446 w 2457930"/>
                  <a:gd name="connsiteY16" fmla="*/ 641350 h 746125"/>
                  <a:gd name="connsiteX17" fmla="*/ 1536421 w 2457930"/>
                  <a:gd name="connsiteY17" fmla="*/ 523875 h 746125"/>
                  <a:gd name="connsiteX18" fmla="*/ 1320521 w 2457930"/>
                  <a:gd name="connsiteY18" fmla="*/ 425450 h 746125"/>
                  <a:gd name="connsiteX19" fmla="*/ 1257021 w 2457930"/>
                  <a:gd name="connsiteY19" fmla="*/ 469900 h 746125"/>
                  <a:gd name="connsiteX20" fmla="*/ 1206221 w 2457930"/>
                  <a:gd name="connsiteY20" fmla="*/ 498475 h 746125"/>
                  <a:gd name="connsiteX21" fmla="*/ 1133196 w 2457930"/>
                  <a:gd name="connsiteY21" fmla="*/ 473075 h 746125"/>
                  <a:gd name="connsiteX22" fmla="*/ 1012546 w 2457930"/>
                  <a:gd name="connsiteY22" fmla="*/ 482600 h 746125"/>
                  <a:gd name="connsiteX23" fmla="*/ 907771 w 2457930"/>
                  <a:gd name="connsiteY23" fmla="*/ 381000 h 746125"/>
                  <a:gd name="connsiteX24" fmla="*/ 536296 w 2457930"/>
                  <a:gd name="connsiteY24" fmla="*/ 358775 h 746125"/>
                  <a:gd name="connsiteX25" fmla="*/ 507721 w 2457930"/>
                  <a:gd name="connsiteY25" fmla="*/ 517525 h 746125"/>
                  <a:gd name="connsiteX26" fmla="*/ 250546 w 2457930"/>
                  <a:gd name="connsiteY26" fmla="*/ 434975 h 746125"/>
                  <a:gd name="connsiteX27" fmla="*/ 212446 w 2457930"/>
                  <a:gd name="connsiteY27" fmla="*/ 304800 h 746125"/>
                  <a:gd name="connsiteX28" fmla="*/ 101321 w 2457930"/>
                  <a:gd name="connsiteY28" fmla="*/ 304800 h 746125"/>
                  <a:gd name="connsiteX29" fmla="*/ 0 w 2457930"/>
                  <a:gd name="connsiteY29" fmla="*/ 207790 h 746125"/>
                  <a:gd name="connsiteX30" fmla="*/ 28296 w 2457930"/>
                  <a:gd name="connsiteY30" fmla="*/ 142875 h 746125"/>
                  <a:gd name="connsiteX31" fmla="*/ 164821 w 2457930"/>
                  <a:gd name="connsiteY31" fmla="*/ 104775 h 746125"/>
                  <a:gd name="connsiteX32" fmla="*/ 387071 w 2457930"/>
                  <a:gd name="connsiteY32" fmla="*/ 50800 h 746125"/>
                  <a:gd name="connsiteX33" fmla="*/ 609321 w 2457930"/>
                  <a:gd name="connsiteY33" fmla="*/ 63500 h 746125"/>
                  <a:gd name="connsiteX34" fmla="*/ 971271 w 2457930"/>
                  <a:gd name="connsiteY34" fmla="*/ 47625 h 746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57930" h="746125">
                    <a:moveTo>
                      <a:pt x="1196696" y="0"/>
                    </a:moveTo>
                    <a:lnTo>
                      <a:pt x="1434821" y="25400"/>
                    </a:lnTo>
                    <a:lnTo>
                      <a:pt x="1561821" y="63500"/>
                    </a:lnTo>
                    <a:lnTo>
                      <a:pt x="1926946" y="111125"/>
                    </a:lnTo>
                    <a:lnTo>
                      <a:pt x="2130146" y="127000"/>
                    </a:lnTo>
                    <a:lnTo>
                      <a:pt x="2380971" y="228600"/>
                    </a:lnTo>
                    <a:lnTo>
                      <a:pt x="2453996" y="377825"/>
                    </a:lnTo>
                    <a:lnTo>
                      <a:pt x="2457930" y="403213"/>
                    </a:lnTo>
                    <a:lnTo>
                      <a:pt x="2447646" y="457200"/>
                    </a:lnTo>
                    <a:lnTo>
                      <a:pt x="2250796" y="523875"/>
                    </a:lnTo>
                    <a:lnTo>
                      <a:pt x="2111096" y="704850"/>
                    </a:lnTo>
                    <a:lnTo>
                      <a:pt x="2079346" y="733425"/>
                    </a:lnTo>
                    <a:lnTo>
                      <a:pt x="1961871" y="746125"/>
                    </a:lnTo>
                    <a:lnTo>
                      <a:pt x="1815821" y="692150"/>
                    </a:lnTo>
                    <a:lnTo>
                      <a:pt x="1650721" y="654050"/>
                    </a:lnTo>
                    <a:cubicBezTo>
                      <a:pt x="1650721" y="654050"/>
                      <a:pt x="1642192" y="652158"/>
                      <a:pt x="1638021" y="650875"/>
                    </a:cubicBezTo>
                    <a:cubicBezTo>
                      <a:pt x="1628425" y="647922"/>
                      <a:pt x="1618971" y="644525"/>
                      <a:pt x="1609446" y="641350"/>
                    </a:cubicBezTo>
                    <a:lnTo>
                      <a:pt x="1536421" y="523875"/>
                    </a:lnTo>
                    <a:lnTo>
                      <a:pt x="1320521" y="425450"/>
                    </a:lnTo>
                    <a:lnTo>
                      <a:pt x="1257021" y="469900"/>
                    </a:lnTo>
                    <a:lnTo>
                      <a:pt x="1206221" y="498475"/>
                    </a:lnTo>
                    <a:lnTo>
                      <a:pt x="1133196" y="473075"/>
                    </a:lnTo>
                    <a:lnTo>
                      <a:pt x="1012546" y="482600"/>
                    </a:lnTo>
                    <a:lnTo>
                      <a:pt x="907771" y="381000"/>
                    </a:lnTo>
                    <a:lnTo>
                      <a:pt x="536296" y="358775"/>
                    </a:lnTo>
                    <a:lnTo>
                      <a:pt x="507721" y="517525"/>
                    </a:lnTo>
                    <a:lnTo>
                      <a:pt x="250546" y="434975"/>
                    </a:lnTo>
                    <a:lnTo>
                      <a:pt x="212446" y="304800"/>
                    </a:lnTo>
                    <a:lnTo>
                      <a:pt x="101321" y="304800"/>
                    </a:lnTo>
                    <a:lnTo>
                      <a:pt x="0" y="207790"/>
                    </a:lnTo>
                    <a:lnTo>
                      <a:pt x="28296" y="142875"/>
                    </a:lnTo>
                    <a:lnTo>
                      <a:pt x="164821" y="104775"/>
                    </a:lnTo>
                    <a:lnTo>
                      <a:pt x="387071" y="50800"/>
                    </a:lnTo>
                    <a:lnTo>
                      <a:pt x="609321" y="63500"/>
                    </a:lnTo>
                    <a:lnTo>
                      <a:pt x="971271" y="47625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2DD1AE95-864B-4BBE-924E-EF1067D67FA1}"/>
                  </a:ext>
                </a:extLst>
              </p:cNvPr>
              <p:cNvSpPr/>
              <p:nvPr/>
            </p:nvSpPr>
            <p:spPr>
              <a:xfrm>
                <a:off x="5022850" y="2759075"/>
                <a:ext cx="184150" cy="209550"/>
              </a:xfrm>
              <a:custGeom>
                <a:avLst/>
                <a:gdLst>
                  <a:gd name="connsiteX0" fmla="*/ 76200 w 184150"/>
                  <a:gd name="connsiteY0" fmla="*/ 0 h 209550"/>
                  <a:gd name="connsiteX1" fmla="*/ 0 w 184150"/>
                  <a:gd name="connsiteY1" fmla="*/ 76200 h 209550"/>
                  <a:gd name="connsiteX2" fmla="*/ 25400 w 184150"/>
                  <a:gd name="connsiteY2" fmla="*/ 92075 h 209550"/>
                  <a:gd name="connsiteX3" fmla="*/ 120650 w 184150"/>
                  <a:gd name="connsiteY3" fmla="*/ 161925 h 209550"/>
                  <a:gd name="connsiteX4" fmla="*/ 171450 w 184150"/>
                  <a:gd name="connsiteY4" fmla="*/ 209550 h 209550"/>
                  <a:gd name="connsiteX5" fmla="*/ 184150 w 184150"/>
                  <a:gd name="connsiteY5" fmla="*/ 168275 h 209550"/>
                  <a:gd name="connsiteX6" fmla="*/ 76200 w 184150"/>
                  <a:gd name="connsiteY6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150" h="209550">
                    <a:moveTo>
                      <a:pt x="76200" y="0"/>
                    </a:moveTo>
                    <a:lnTo>
                      <a:pt x="0" y="76200"/>
                    </a:lnTo>
                    <a:lnTo>
                      <a:pt x="25400" y="92075"/>
                    </a:lnTo>
                    <a:lnTo>
                      <a:pt x="120650" y="161925"/>
                    </a:lnTo>
                    <a:lnTo>
                      <a:pt x="171450" y="209550"/>
                    </a:lnTo>
                    <a:lnTo>
                      <a:pt x="184150" y="168275"/>
                    </a:lnTo>
                    <a:lnTo>
                      <a:pt x="76200" y="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15F0C50E-8C86-4AFF-83D2-A71614DFF9BC}"/>
                  </a:ext>
                </a:extLst>
              </p:cNvPr>
              <p:cNvSpPr/>
              <p:nvPr/>
            </p:nvSpPr>
            <p:spPr>
              <a:xfrm>
                <a:off x="4619625" y="2720975"/>
                <a:ext cx="371475" cy="146050"/>
              </a:xfrm>
              <a:custGeom>
                <a:avLst/>
                <a:gdLst>
                  <a:gd name="connsiteX0" fmla="*/ 371475 w 371475"/>
                  <a:gd name="connsiteY0" fmla="*/ 0 h 146050"/>
                  <a:gd name="connsiteX1" fmla="*/ 327025 w 371475"/>
                  <a:gd name="connsiteY1" fmla="*/ 76200 h 146050"/>
                  <a:gd name="connsiteX2" fmla="*/ 292100 w 371475"/>
                  <a:gd name="connsiteY2" fmla="*/ 95250 h 146050"/>
                  <a:gd name="connsiteX3" fmla="*/ 266700 w 371475"/>
                  <a:gd name="connsiteY3" fmla="*/ 146050 h 146050"/>
                  <a:gd name="connsiteX4" fmla="*/ 222250 w 371475"/>
                  <a:gd name="connsiteY4" fmla="*/ 142875 h 146050"/>
                  <a:gd name="connsiteX5" fmla="*/ 177800 w 371475"/>
                  <a:gd name="connsiteY5" fmla="*/ 107950 h 146050"/>
                  <a:gd name="connsiteX6" fmla="*/ 0 w 371475"/>
                  <a:gd name="connsiteY6" fmla="*/ 79375 h 146050"/>
                  <a:gd name="connsiteX7" fmla="*/ 136525 w 371475"/>
                  <a:gd name="connsiteY7" fmla="*/ 57150 h 146050"/>
                  <a:gd name="connsiteX8" fmla="*/ 139700 w 371475"/>
                  <a:gd name="connsiteY8" fmla="*/ 28575 h 146050"/>
                  <a:gd name="connsiteX9" fmla="*/ 206375 w 371475"/>
                  <a:gd name="connsiteY9" fmla="*/ 34925 h 146050"/>
                  <a:gd name="connsiteX10" fmla="*/ 228600 w 371475"/>
                  <a:gd name="connsiteY10" fmla="*/ 19050 h 146050"/>
                  <a:gd name="connsiteX11" fmla="*/ 292100 w 371475"/>
                  <a:gd name="connsiteY11" fmla="*/ 31750 h 146050"/>
                  <a:gd name="connsiteX12" fmla="*/ 371475 w 371475"/>
                  <a:gd name="connsiteY12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1475" h="146050">
                    <a:moveTo>
                      <a:pt x="371475" y="0"/>
                    </a:moveTo>
                    <a:lnTo>
                      <a:pt x="327025" y="76200"/>
                    </a:lnTo>
                    <a:lnTo>
                      <a:pt x="292100" y="95250"/>
                    </a:lnTo>
                    <a:lnTo>
                      <a:pt x="266700" y="146050"/>
                    </a:lnTo>
                    <a:lnTo>
                      <a:pt x="222250" y="142875"/>
                    </a:lnTo>
                    <a:lnTo>
                      <a:pt x="177800" y="107950"/>
                    </a:lnTo>
                    <a:lnTo>
                      <a:pt x="0" y="79375"/>
                    </a:lnTo>
                    <a:lnTo>
                      <a:pt x="136525" y="57150"/>
                    </a:lnTo>
                    <a:lnTo>
                      <a:pt x="139700" y="28575"/>
                    </a:lnTo>
                    <a:lnTo>
                      <a:pt x="206375" y="34925"/>
                    </a:lnTo>
                    <a:lnTo>
                      <a:pt x="228600" y="19050"/>
                    </a:lnTo>
                    <a:lnTo>
                      <a:pt x="292100" y="31750"/>
                    </a:lnTo>
                    <a:lnTo>
                      <a:pt x="371475" y="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A4282D6F-10A5-47AB-84A6-50260AD3EDB5}"/>
                  </a:ext>
                </a:extLst>
              </p:cNvPr>
              <p:cNvSpPr/>
              <p:nvPr/>
            </p:nvSpPr>
            <p:spPr>
              <a:xfrm>
                <a:off x="5311775" y="3922506"/>
                <a:ext cx="596900" cy="244887"/>
              </a:xfrm>
              <a:custGeom>
                <a:avLst/>
                <a:gdLst>
                  <a:gd name="connsiteX0" fmla="*/ 508197 w 596900"/>
                  <a:gd name="connsiteY0" fmla="*/ 0 h 244887"/>
                  <a:gd name="connsiteX1" fmla="*/ 542925 w 596900"/>
                  <a:gd name="connsiteY1" fmla="*/ 72349 h 244887"/>
                  <a:gd name="connsiteX2" fmla="*/ 596900 w 596900"/>
                  <a:gd name="connsiteY2" fmla="*/ 205699 h 244887"/>
                  <a:gd name="connsiteX3" fmla="*/ 374650 w 596900"/>
                  <a:gd name="connsiteY3" fmla="*/ 218399 h 244887"/>
                  <a:gd name="connsiteX4" fmla="*/ 314325 w 596900"/>
                  <a:gd name="connsiteY4" fmla="*/ 215224 h 244887"/>
                  <a:gd name="connsiteX5" fmla="*/ 123825 w 596900"/>
                  <a:gd name="connsiteY5" fmla="*/ 183474 h 244887"/>
                  <a:gd name="connsiteX6" fmla="*/ 17942 w 596900"/>
                  <a:gd name="connsiteY6" fmla="*/ 244887 h 244887"/>
                  <a:gd name="connsiteX7" fmla="*/ 0 w 596900"/>
                  <a:gd name="connsiteY7" fmla="*/ 167599 h 244887"/>
                  <a:gd name="connsiteX8" fmla="*/ 88900 w 596900"/>
                  <a:gd name="connsiteY8" fmla="*/ 53299 h 244887"/>
                  <a:gd name="connsiteX9" fmla="*/ 330200 w 596900"/>
                  <a:gd name="connsiteY9" fmla="*/ 2499 h 244887"/>
                  <a:gd name="connsiteX10" fmla="*/ 476250 w 596900"/>
                  <a:gd name="connsiteY10" fmla="*/ 40599 h 244887"/>
                  <a:gd name="connsiteX11" fmla="*/ 508197 w 596900"/>
                  <a:gd name="connsiteY11" fmla="*/ 0 h 244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6900" h="244887">
                    <a:moveTo>
                      <a:pt x="508197" y="0"/>
                    </a:moveTo>
                    <a:lnTo>
                      <a:pt x="542925" y="72349"/>
                    </a:lnTo>
                    <a:lnTo>
                      <a:pt x="596900" y="205699"/>
                    </a:lnTo>
                    <a:lnTo>
                      <a:pt x="374650" y="218399"/>
                    </a:lnTo>
                    <a:lnTo>
                      <a:pt x="314325" y="215224"/>
                    </a:lnTo>
                    <a:lnTo>
                      <a:pt x="123825" y="183474"/>
                    </a:lnTo>
                    <a:lnTo>
                      <a:pt x="17942" y="244887"/>
                    </a:lnTo>
                    <a:lnTo>
                      <a:pt x="0" y="167599"/>
                    </a:lnTo>
                    <a:lnTo>
                      <a:pt x="88900" y="53299"/>
                    </a:lnTo>
                    <a:lnTo>
                      <a:pt x="330200" y="2499"/>
                    </a:lnTo>
                    <a:lnTo>
                      <a:pt x="476250" y="40599"/>
                    </a:lnTo>
                    <a:lnTo>
                      <a:pt x="508197" y="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F6533DB0-8916-42FC-9F7B-2CCAB7DC7CDB}"/>
                  </a:ext>
                </a:extLst>
              </p:cNvPr>
              <p:cNvSpPr/>
              <p:nvPr/>
            </p:nvSpPr>
            <p:spPr>
              <a:xfrm>
                <a:off x="4943972" y="4068505"/>
                <a:ext cx="240803" cy="108402"/>
              </a:xfrm>
              <a:custGeom>
                <a:avLst/>
                <a:gdLst>
                  <a:gd name="connsiteX0" fmla="*/ 0 w 240803"/>
                  <a:gd name="connsiteY0" fmla="*/ 0 h 108402"/>
                  <a:gd name="connsiteX1" fmla="*/ 224928 w 240803"/>
                  <a:gd name="connsiteY1" fmla="*/ 15249 h 108402"/>
                  <a:gd name="connsiteX2" fmla="*/ 240803 w 240803"/>
                  <a:gd name="connsiteY2" fmla="*/ 46999 h 108402"/>
                  <a:gd name="connsiteX3" fmla="*/ 221505 w 240803"/>
                  <a:gd name="connsiteY3" fmla="*/ 108402 h 108402"/>
                  <a:gd name="connsiteX4" fmla="*/ 82053 w 240803"/>
                  <a:gd name="connsiteY4" fmla="*/ 81924 h 108402"/>
                  <a:gd name="connsiteX5" fmla="*/ 21728 w 240803"/>
                  <a:gd name="connsiteY5" fmla="*/ 31124 h 108402"/>
                  <a:gd name="connsiteX6" fmla="*/ 0 w 240803"/>
                  <a:gd name="connsiteY6" fmla="*/ 0 h 108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803" h="108402">
                    <a:moveTo>
                      <a:pt x="0" y="0"/>
                    </a:moveTo>
                    <a:lnTo>
                      <a:pt x="224928" y="15249"/>
                    </a:lnTo>
                    <a:lnTo>
                      <a:pt x="240803" y="46999"/>
                    </a:lnTo>
                    <a:lnTo>
                      <a:pt x="221505" y="108402"/>
                    </a:lnTo>
                    <a:lnTo>
                      <a:pt x="82053" y="81924"/>
                    </a:lnTo>
                    <a:lnTo>
                      <a:pt x="21728" y="31124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36568E7D-16AF-4E5A-BD21-43CDEA3C1C56}"/>
                  </a:ext>
                </a:extLst>
              </p:cNvPr>
              <p:cNvSpPr/>
              <p:nvPr/>
            </p:nvSpPr>
            <p:spPr>
              <a:xfrm>
                <a:off x="4233185" y="3190875"/>
                <a:ext cx="459465" cy="527050"/>
              </a:xfrm>
              <a:custGeom>
                <a:avLst/>
                <a:gdLst>
                  <a:gd name="connsiteX0" fmla="*/ 410253 w 459465"/>
                  <a:gd name="connsiteY0" fmla="*/ 0 h 527050"/>
                  <a:gd name="connsiteX1" fmla="*/ 420468 w 459465"/>
                  <a:gd name="connsiteY1" fmla="*/ 4378 h 527050"/>
                  <a:gd name="connsiteX2" fmla="*/ 424540 w 459465"/>
                  <a:gd name="connsiteY2" fmla="*/ 12700 h 527050"/>
                  <a:gd name="connsiteX3" fmla="*/ 459465 w 459465"/>
                  <a:gd name="connsiteY3" fmla="*/ 238125 h 527050"/>
                  <a:gd name="connsiteX4" fmla="*/ 418190 w 459465"/>
                  <a:gd name="connsiteY4" fmla="*/ 374650 h 527050"/>
                  <a:gd name="connsiteX5" fmla="*/ 367390 w 459465"/>
                  <a:gd name="connsiteY5" fmla="*/ 460375 h 527050"/>
                  <a:gd name="connsiteX6" fmla="*/ 135615 w 459465"/>
                  <a:gd name="connsiteY6" fmla="*/ 527050 h 527050"/>
                  <a:gd name="connsiteX7" fmla="*/ 0 w 459465"/>
                  <a:gd name="connsiteY7" fmla="*/ 505475 h 527050"/>
                  <a:gd name="connsiteX8" fmla="*/ 41159 w 459465"/>
                  <a:gd name="connsiteY8" fmla="*/ 442913 h 527050"/>
                  <a:gd name="connsiteX9" fmla="*/ 91165 w 459465"/>
                  <a:gd name="connsiteY9" fmla="*/ 345281 h 527050"/>
                  <a:gd name="connsiteX10" fmla="*/ 3059 w 459465"/>
                  <a:gd name="connsiteY10" fmla="*/ 326231 h 527050"/>
                  <a:gd name="connsiteX11" fmla="*/ 55446 w 459465"/>
                  <a:gd name="connsiteY11" fmla="*/ 180975 h 527050"/>
                  <a:gd name="connsiteX12" fmla="*/ 245946 w 459465"/>
                  <a:gd name="connsiteY12" fmla="*/ 104775 h 52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9465" h="527050">
                    <a:moveTo>
                      <a:pt x="410253" y="0"/>
                    </a:moveTo>
                    <a:lnTo>
                      <a:pt x="420468" y="4378"/>
                    </a:lnTo>
                    <a:lnTo>
                      <a:pt x="424540" y="12700"/>
                    </a:lnTo>
                    <a:lnTo>
                      <a:pt x="459465" y="238125"/>
                    </a:lnTo>
                    <a:lnTo>
                      <a:pt x="418190" y="374650"/>
                    </a:lnTo>
                    <a:lnTo>
                      <a:pt x="367390" y="460375"/>
                    </a:lnTo>
                    <a:lnTo>
                      <a:pt x="135615" y="527050"/>
                    </a:lnTo>
                    <a:lnTo>
                      <a:pt x="0" y="505475"/>
                    </a:lnTo>
                    <a:lnTo>
                      <a:pt x="41159" y="442913"/>
                    </a:lnTo>
                    <a:lnTo>
                      <a:pt x="91165" y="345281"/>
                    </a:lnTo>
                    <a:lnTo>
                      <a:pt x="3059" y="326231"/>
                    </a:lnTo>
                    <a:lnTo>
                      <a:pt x="55446" y="180975"/>
                    </a:lnTo>
                    <a:lnTo>
                      <a:pt x="245946" y="104775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2D785E8F-9AAD-449B-8B6C-F470C4268741}"/>
                  </a:ext>
                </a:extLst>
              </p:cNvPr>
              <p:cNvSpPr/>
              <p:nvPr/>
            </p:nvSpPr>
            <p:spPr>
              <a:xfrm>
                <a:off x="2316251" y="3491310"/>
                <a:ext cx="1988343" cy="209905"/>
              </a:xfrm>
              <a:custGeom>
                <a:avLst/>
                <a:gdLst>
                  <a:gd name="connsiteX0" fmla="*/ 1019175 w 1988343"/>
                  <a:gd name="connsiteY0" fmla="*/ 0 h 209905"/>
                  <a:gd name="connsiteX1" fmla="*/ 1169193 w 1988343"/>
                  <a:gd name="connsiteY1" fmla="*/ 40481 h 209905"/>
                  <a:gd name="connsiteX2" fmla="*/ 1345406 w 1988343"/>
                  <a:gd name="connsiteY2" fmla="*/ 111919 h 209905"/>
                  <a:gd name="connsiteX3" fmla="*/ 1516856 w 1988343"/>
                  <a:gd name="connsiteY3" fmla="*/ 114300 h 209905"/>
                  <a:gd name="connsiteX4" fmla="*/ 1545431 w 1988343"/>
                  <a:gd name="connsiteY4" fmla="*/ 111919 h 209905"/>
                  <a:gd name="connsiteX5" fmla="*/ 1559718 w 1988343"/>
                  <a:gd name="connsiteY5" fmla="*/ 109537 h 209905"/>
                  <a:gd name="connsiteX6" fmla="*/ 1724025 w 1988343"/>
                  <a:gd name="connsiteY6" fmla="*/ 107156 h 209905"/>
                  <a:gd name="connsiteX7" fmla="*/ 1866900 w 1988343"/>
                  <a:gd name="connsiteY7" fmla="*/ 154781 h 209905"/>
                  <a:gd name="connsiteX8" fmla="*/ 1988343 w 1988343"/>
                  <a:gd name="connsiteY8" fmla="*/ 195262 h 209905"/>
                  <a:gd name="connsiteX9" fmla="*/ 1947511 w 1988343"/>
                  <a:gd name="connsiteY9" fmla="*/ 209905 h 209905"/>
                  <a:gd name="connsiteX10" fmla="*/ 1912849 w 1988343"/>
                  <a:gd name="connsiteY10" fmla="*/ 204390 h 209905"/>
                  <a:gd name="connsiteX11" fmla="*/ 1760449 w 1988343"/>
                  <a:gd name="connsiteY11" fmla="*/ 204390 h 209905"/>
                  <a:gd name="connsiteX12" fmla="*/ 1703299 w 1988343"/>
                  <a:gd name="connsiteY12" fmla="*/ 201215 h 209905"/>
                  <a:gd name="connsiteX13" fmla="*/ 1277849 w 1988343"/>
                  <a:gd name="connsiteY13" fmla="*/ 204390 h 209905"/>
                  <a:gd name="connsiteX14" fmla="*/ 1004799 w 1988343"/>
                  <a:gd name="connsiteY14" fmla="*/ 198040 h 209905"/>
                  <a:gd name="connsiteX15" fmla="*/ 919074 w 1988343"/>
                  <a:gd name="connsiteY15" fmla="*/ 194865 h 209905"/>
                  <a:gd name="connsiteX16" fmla="*/ 861924 w 1988343"/>
                  <a:gd name="connsiteY16" fmla="*/ 191690 h 209905"/>
                  <a:gd name="connsiteX17" fmla="*/ 665074 w 1988343"/>
                  <a:gd name="connsiteY17" fmla="*/ 175815 h 209905"/>
                  <a:gd name="connsiteX18" fmla="*/ 563474 w 1988343"/>
                  <a:gd name="connsiteY18" fmla="*/ 156765 h 209905"/>
                  <a:gd name="connsiteX19" fmla="*/ 50097 w 1988343"/>
                  <a:gd name="connsiteY19" fmla="*/ 110588 h 209905"/>
                  <a:gd name="connsiteX20" fmla="*/ 0 w 1988343"/>
                  <a:gd name="connsiteY20" fmla="*/ 45244 h 209905"/>
                  <a:gd name="connsiteX21" fmla="*/ 54768 w 1988343"/>
                  <a:gd name="connsiteY21" fmla="*/ 54769 h 209905"/>
                  <a:gd name="connsiteX22" fmla="*/ 464343 w 1988343"/>
                  <a:gd name="connsiteY22" fmla="*/ 90487 h 209905"/>
                  <a:gd name="connsiteX23" fmla="*/ 619125 w 1988343"/>
                  <a:gd name="connsiteY23" fmla="*/ 54769 h 209905"/>
                  <a:gd name="connsiteX24" fmla="*/ 714375 w 1988343"/>
                  <a:gd name="connsiteY24" fmla="*/ 30956 h 209905"/>
                  <a:gd name="connsiteX25" fmla="*/ 840581 w 1988343"/>
                  <a:gd name="connsiteY25" fmla="*/ 64294 h 209905"/>
                  <a:gd name="connsiteX26" fmla="*/ 876300 w 1988343"/>
                  <a:gd name="connsiteY26" fmla="*/ 71437 h 209905"/>
                  <a:gd name="connsiteX27" fmla="*/ 888206 w 1988343"/>
                  <a:gd name="connsiteY27" fmla="*/ 73819 h 209905"/>
                  <a:gd name="connsiteX28" fmla="*/ 983456 w 1988343"/>
                  <a:gd name="connsiteY28" fmla="*/ 90487 h 209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988343" h="209905">
                    <a:moveTo>
                      <a:pt x="1019175" y="0"/>
                    </a:moveTo>
                    <a:lnTo>
                      <a:pt x="1169193" y="40481"/>
                    </a:lnTo>
                    <a:lnTo>
                      <a:pt x="1345406" y="111919"/>
                    </a:lnTo>
                    <a:lnTo>
                      <a:pt x="1516856" y="114300"/>
                    </a:lnTo>
                    <a:cubicBezTo>
                      <a:pt x="1526381" y="113506"/>
                      <a:pt x="1535931" y="112975"/>
                      <a:pt x="1545431" y="111919"/>
                    </a:cubicBezTo>
                    <a:cubicBezTo>
                      <a:pt x="1550230" y="111386"/>
                      <a:pt x="1559718" y="109537"/>
                      <a:pt x="1559718" y="109537"/>
                    </a:cubicBezTo>
                    <a:lnTo>
                      <a:pt x="1724025" y="107156"/>
                    </a:lnTo>
                    <a:lnTo>
                      <a:pt x="1866900" y="154781"/>
                    </a:lnTo>
                    <a:lnTo>
                      <a:pt x="1988343" y="195262"/>
                    </a:lnTo>
                    <a:lnTo>
                      <a:pt x="1947511" y="209905"/>
                    </a:lnTo>
                    <a:lnTo>
                      <a:pt x="1912849" y="204390"/>
                    </a:lnTo>
                    <a:lnTo>
                      <a:pt x="1760449" y="204390"/>
                    </a:lnTo>
                    <a:cubicBezTo>
                      <a:pt x="1732895" y="204390"/>
                      <a:pt x="1751972" y="204692"/>
                      <a:pt x="1703299" y="201215"/>
                    </a:cubicBezTo>
                    <a:lnTo>
                      <a:pt x="1277849" y="204390"/>
                    </a:lnTo>
                    <a:lnTo>
                      <a:pt x="1004799" y="198040"/>
                    </a:lnTo>
                    <a:lnTo>
                      <a:pt x="919074" y="194865"/>
                    </a:lnTo>
                    <a:cubicBezTo>
                      <a:pt x="885159" y="194865"/>
                      <a:pt x="904227" y="195536"/>
                      <a:pt x="861924" y="191690"/>
                    </a:cubicBezTo>
                    <a:lnTo>
                      <a:pt x="665074" y="175815"/>
                    </a:lnTo>
                    <a:lnTo>
                      <a:pt x="563474" y="156765"/>
                    </a:lnTo>
                    <a:lnTo>
                      <a:pt x="50097" y="110588"/>
                    </a:lnTo>
                    <a:lnTo>
                      <a:pt x="0" y="45244"/>
                    </a:lnTo>
                    <a:lnTo>
                      <a:pt x="54768" y="54769"/>
                    </a:lnTo>
                    <a:lnTo>
                      <a:pt x="464343" y="90487"/>
                    </a:lnTo>
                    <a:lnTo>
                      <a:pt x="619125" y="54769"/>
                    </a:lnTo>
                    <a:lnTo>
                      <a:pt x="714375" y="30956"/>
                    </a:lnTo>
                    <a:lnTo>
                      <a:pt x="840581" y="64294"/>
                    </a:lnTo>
                    <a:lnTo>
                      <a:pt x="876300" y="71437"/>
                    </a:lnTo>
                    <a:lnTo>
                      <a:pt x="888206" y="73819"/>
                    </a:lnTo>
                    <a:lnTo>
                      <a:pt x="983456" y="90487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Text" lastClr="000000">
                    <a:lumMod val="65000"/>
                    <a:lumOff val="3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7" name="フリーフォーム: 図形 626">
                <a:extLst>
                  <a:ext uri="{FF2B5EF4-FFF2-40B4-BE49-F238E27FC236}">
                    <a16:creationId xmlns:a16="http://schemas.microsoft.com/office/drawing/2014/main" id="{3047E6A6-CF99-41D3-8872-A1A004E9748D}"/>
                  </a:ext>
                </a:extLst>
              </p:cNvPr>
              <p:cNvSpPr/>
              <p:nvPr/>
            </p:nvSpPr>
            <p:spPr>
              <a:xfrm>
                <a:off x="2098675" y="3010334"/>
                <a:ext cx="384732" cy="600004"/>
              </a:xfrm>
              <a:custGeom>
                <a:avLst/>
                <a:gdLst>
                  <a:gd name="connsiteX0" fmla="*/ 114259 w 384732"/>
                  <a:gd name="connsiteY0" fmla="*/ 0 h 600004"/>
                  <a:gd name="connsiteX1" fmla="*/ 342106 w 384732"/>
                  <a:gd name="connsiteY1" fmla="*/ 78440 h 600004"/>
                  <a:gd name="connsiteX2" fmla="*/ 365919 w 384732"/>
                  <a:gd name="connsiteY2" fmla="*/ 342758 h 600004"/>
                  <a:gd name="connsiteX3" fmla="*/ 330200 w 384732"/>
                  <a:gd name="connsiteY3" fmla="*/ 418958 h 600004"/>
                  <a:gd name="connsiteX4" fmla="*/ 384732 w 384732"/>
                  <a:gd name="connsiteY4" fmla="*/ 600004 h 600004"/>
                  <a:gd name="connsiteX5" fmla="*/ 180975 w 384732"/>
                  <a:gd name="connsiteY5" fmla="*/ 581677 h 600004"/>
                  <a:gd name="connsiteX6" fmla="*/ 133350 w 384732"/>
                  <a:gd name="connsiteY6" fmla="*/ 518177 h 600004"/>
                  <a:gd name="connsiteX7" fmla="*/ 98425 w 384732"/>
                  <a:gd name="connsiteY7" fmla="*/ 470552 h 600004"/>
                  <a:gd name="connsiteX8" fmla="*/ 0 w 384732"/>
                  <a:gd name="connsiteY8" fmla="*/ 292752 h 600004"/>
                  <a:gd name="connsiteX9" fmla="*/ 79375 w 384732"/>
                  <a:gd name="connsiteY9" fmla="*/ 80027 h 60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732" h="600004">
                    <a:moveTo>
                      <a:pt x="114259" y="0"/>
                    </a:moveTo>
                    <a:lnTo>
                      <a:pt x="342106" y="78440"/>
                    </a:lnTo>
                    <a:lnTo>
                      <a:pt x="365919" y="342758"/>
                    </a:lnTo>
                    <a:lnTo>
                      <a:pt x="330200" y="418958"/>
                    </a:lnTo>
                    <a:lnTo>
                      <a:pt x="384732" y="600004"/>
                    </a:lnTo>
                    <a:lnTo>
                      <a:pt x="180975" y="581677"/>
                    </a:lnTo>
                    <a:lnTo>
                      <a:pt x="133350" y="518177"/>
                    </a:lnTo>
                    <a:lnTo>
                      <a:pt x="98425" y="470552"/>
                    </a:lnTo>
                    <a:lnTo>
                      <a:pt x="0" y="292752"/>
                    </a:lnTo>
                    <a:lnTo>
                      <a:pt x="79375" y="80027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Text" lastClr="000000">
                    <a:lumMod val="65000"/>
                    <a:lumOff val="3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3BEAF4B5-D688-4685-AABD-E639E047D4AC}"/>
                  </a:ext>
                </a:extLst>
              </p:cNvPr>
              <p:cNvSpPr/>
              <p:nvPr/>
            </p:nvSpPr>
            <p:spPr>
              <a:xfrm>
                <a:off x="4749800" y="3652734"/>
                <a:ext cx="674688" cy="212931"/>
              </a:xfrm>
              <a:custGeom>
                <a:avLst/>
                <a:gdLst>
                  <a:gd name="connsiteX0" fmla="*/ 217488 w 674688"/>
                  <a:gd name="connsiteY0" fmla="*/ 0 h 212931"/>
                  <a:gd name="connsiteX1" fmla="*/ 312738 w 674688"/>
                  <a:gd name="connsiteY1" fmla="*/ 23812 h 212931"/>
                  <a:gd name="connsiteX2" fmla="*/ 469900 w 674688"/>
                  <a:gd name="connsiteY2" fmla="*/ 57150 h 212931"/>
                  <a:gd name="connsiteX3" fmla="*/ 508000 w 674688"/>
                  <a:gd name="connsiteY3" fmla="*/ 123825 h 212931"/>
                  <a:gd name="connsiteX4" fmla="*/ 674688 w 674688"/>
                  <a:gd name="connsiteY4" fmla="*/ 195262 h 212931"/>
                  <a:gd name="connsiteX5" fmla="*/ 672085 w 674688"/>
                  <a:gd name="connsiteY5" fmla="*/ 198453 h 212931"/>
                  <a:gd name="connsiteX6" fmla="*/ 568325 w 674688"/>
                  <a:gd name="connsiteY6" fmla="*/ 212931 h 212931"/>
                  <a:gd name="connsiteX7" fmla="*/ 460375 w 674688"/>
                  <a:gd name="connsiteY7" fmla="*/ 203406 h 212931"/>
                  <a:gd name="connsiteX8" fmla="*/ 425450 w 674688"/>
                  <a:gd name="connsiteY8" fmla="*/ 190706 h 212931"/>
                  <a:gd name="connsiteX9" fmla="*/ 250825 w 674688"/>
                  <a:gd name="connsiteY9" fmla="*/ 190706 h 212931"/>
                  <a:gd name="connsiteX10" fmla="*/ 111125 w 674688"/>
                  <a:gd name="connsiteY10" fmla="*/ 209756 h 212931"/>
                  <a:gd name="connsiteX11" fmla="*/ 0 w 674688"/>
                  <a:gd name="connsiteY11" fmla="*/ 98631 h 212931"/>
                  <a:gd name="connsiteX12" fmla="*/ 1436 w 674688"/>
                  <a:gd name="connsiteY12" fmla="*/ 8151 h 212931"/>
                  <a:gd name="connsiteX13" fmla="*/ 41275 w 674688"/>
                  <a:gd name="connsiteY13" fmla="*/ 9525 h 21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4688" h="212931">
                    <a:moveTo>
                      <a:pt x="217488" y="0"/>
                    </a:moveTo>
                    <a:lnTo>
                      <a:pt x="312738" y="23812"/>
                    </a:lnTo>
                    <a:lnTo>
                      <a:pt x="469900" y="57150"/>
                    </a:lnTo>
                    <a:lnTo>
                      <a:pt x="508000" y="123825"/>
                    </a:lnTo>
                    <a:lnTo>
                      <a:pt x="674688" y="195262"/>
                    </a:lnTo>
                    <a:lnTo>
                      <a:pt x="672085" y="198453"/>
                    </a:lnTo>
                    <a:lnTo>
                      <a:pt x="568325" y="212931"/>
                    </a:lnTo>
                    <a:lnTo>
                      <a:pt x="460375" y="203406"/>
                    </a:lnTo>
                    <a:lnTo>
                      <a:pt x="425450" y="190706"/>
                    </a:lnTo>
                    <a:lnTo>
                      <a:pt x="250825" y="190706"/>
                    </a:lnTo>
                    <a:lnTo>
                      <a:pt x="111125" y="209756"/>
                    </a:lnTo>
                    <a:lnTo>
                      <a:pt x="0" y="98631"/>
                    </a:lnTo>
                    <a:lnTo>
                      <a:pt x="1436" y="8151"/>
                    </a:lnTo>
                    <a:lnTo>
                      <a:pt x="41275" y="9525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4175655D-E57C-4F87-9D19-1C20F9AA33C3}"/>
                  </a:ext>
                </a:extLst>
              </p:cNvPr>
              <p:cNvSpPr/>
              <p:nvPr/>
            </p:nvSpPr>
            <p:spPr>
              <a:xfrm>
                <a:off x="3521075" y="3727450"/>
                <a:ext cx="1482725" cy="454025"/>
              </a:xfrm>
              <a:custGeom>
                <a:avLst/>
                <a:gdLst>
                  <a:gd name="connsiteX0" fmla="*/ 41275 w 1482725"/>
                  <a:gd name="connsiteY0" fmla="*/ 19050 h 454025"/>
                  <a:gd name="connsiteX1" fmla="*/ 168275 w 1482725"/>
                  <a:gd name="connsiteY1" fmla="*/ 0 h 454025"/>
                  <a:gd name="connsiteX2" fmla="*/ 450850 w 1482725"/>
                  <a:gd name="connsiteY2" fmla="*/ 0 h 454025"/>
                  <a:gd name="connsiteX3" fmla="*/ 501650 w 1482725"/>
                  <a:gd name="connsiteY3" fmla="*/ 3175 h 454025"/>
                  <a:gd name="connsiteX4" fmla="*/ 600075 w 1482725"/>
                  <a:gd name="connsiteY4" fmla="*/ 0 h 454025"/>
                  <a:gd name="connsiteX5" fmla="*/ 638175 w 1482725"/>
                  <a:gd name="connsiteY5" fmla="*/ 0 h 454025"/>
                  <a:gd name="connsiteX6" fmla="*/ 796925 w 1482725"/>
                  <a:gd name="connsiteY6" fmla="*/ 15875 h 454025"/>
                  <a:gd name="connsiteX7" fmla="*/ 1117600 w 1482725"/>
                  <a:gd name="connsiteY7" fmla="*/ 15875 h 454025"/>
                  <a:gd name="connsiteX8" fmla="*/ 1238250 w 1482725"/>
                  <a:gd name="connsiteY8" fmla="*/ 22225 h 454025"/>
                  <a:gd name="connsiteX9" fmla="*/ 1336675 w 1482725"/>
                  <a:gd name="connsiteY9" fmla="*/ 34925 h 454025"/>
                  <a:gd name="connsiteX10" fmla="*/ 1482725 w 1482725"/>
                  <a:gd name="connsiteY10" fmla="*/ 269875 h 454025"/>
                  <a:gd name="connsiteX11" fmla="*/ 1482725 w 1482725"/>
                  <a:gd name="connsiteY11" fmla="*/ 323850 h 454025"/>
                  <a:gd name="connsiteX12" fmla="*/ 1308100 w 1482725"/>
                  <a:gd name="connsiteY12" fmla="*/ 377825 h 454025"/>
                  <a:gd name="connsiteX13" fmla="*/ 1092200 w 1482725"/>
                  <a:gd name="connsiteY13" fmla="*/ 396875 h 454025"/>
                  <a:gd name="connsiteX14" fmla="*/ 895350 w 1482725"/>
                  <a:gd name="connsiteY14" fmla="*/ 447675 h 454025"/>
                  <a:gd name="connsiteX15" fmla="*/ 339725 w 1482725"/>
                  <a:gd name="connsiteY15" fmla="*/ 454025 h 454025"/>
                  <a:gd name="connsiteX16" fmla="*/ 190500 w 1482725"/>
                  <a:gd name="connsiteY16" fmla="*/ 450850 h 454025"/>
                  <a:gd name="connsiteX17" fmla="*/ 98425 w 1482725"/>
                  <a:gd name="connsiteY17" fmla="*/ 422275 h 454025"/>
                  <a:gd name="connsiteX18" fmla="*/ 0 w 1482725"/>
                  <a:gd name="connsiteY18" fmla="*/ 260350 h 454025"/>
                  <a:gd name="connsiteX19" fmla="*/ 41275 w 1482725"/>
                  <a:gd name="connsiteY19" fmla="*/ 19050 h 4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82725" h="454025">
                    <a:moveTo>
                      <a:pt x="41275" y="19050"/>
                    </a:moveTo>
                    <a:lnTo>
                      <a:pt x="168275" y="0"/>
                    </a:lnTo>
                    <a:lnTo>
                      <a:pt x="450850" y="0"/>
                    </a:lnTo>
                    <a:lnTo>
                      <a:pt x="501650" y="3175"/>
                    </a:lnTo>
                    <a:lnTo>
                      <a:pt x="600075" y="0"/>
                    </a:lnTo>
                    <a:lnTo>
                      <a:pt x="638175" y="0"/>
                    </a:lnTo>
                    <a:lnTo>
                      <a:pt x="796925" y="15875"/>
                    </a:lnTo>
                    <a:lnTo>
                      <a:pt x="1117600" y="15875"/>
                    </a:lnTo>
                    <a:lnTo>
                      <a:pt x="1238250" y="22225"/>
                    </a:lnTo>
                    <a:lnTo>
                      <a:pt x="1336675" y="34925"/>
                    </a:lnTo>
                    <a:lnTo>
                      <a:pt x="1482725" y="269875"/>
                    </a:lnTo>
                    <a:lnTo>
                      <a:pt x="1482725" y="323850"/>
                    </a:lnTo>
                    <a:lnTo>
                      <a:pt x="1308100" y="377825"/>
                    </a:lnTo>
                    <a:lnTo>
                      <a:pt x="1092200" y="396875"/>
                    </a:lnTo>
                    <a:lnTo>
                      <a:pt x="895350" y="447675"/>
                    </a:lnTo>
                    <a:lnTo>
                      <a:pt x="339725" y="454025"/>
                    </a:lnTo>
                    <a:lnTo>
                      <a:pt x="190500" y="450850"/>
                    </a:lnTo>
                    <a:lnTo>
                      <a:pt x="98425" y="422275"/>
                    </a:lnTo>
                    <a:lnTo>
                      <a:pt x="0" y="260350"/>
                    </a:lnTo>
                    <a:lnTo>
                      <a:pt x="41275" y="1905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E712B11C-780A-4B76-8CAE-2F1F225E36D7}"/>
                  </a:ext>
                </a:extLst>
              </p:cNvPr>
              <p:cNvSpPr/>
              <p:nvPr/>
            </p:nvSpPr>
            <p:spPr>
              <a:xfrm>
                <a:off x="3521075" y="3726656"/>
                <a:ext cx="342155" cy="454025"/>
              </a:xfrm>
              <a:custGeom>
                <a:avLst/>
                <a:gdLst>
                  <a:gd name="connsiteX0" fmla="*/ 168275 w 342155"/>
                  <a:gd name="connsiteY0" fmla="*/ 0 h 454025"/>
                  <a:gd name="connsiteX1" fmla="*/ 331930 w 342155"/>
                  <a:gd name="connsiteY1" fmla="*/ 0 h 454025"/>
                  <a:gd name="connsiteX2" fmla="*/ 231775 w 342155"/>
                  <a:gd name="connsiteY2" fmla="*/ 180768 h 454025"/>
                  <a:gd name="connsiteX3" fmla="*/ 295275 w 342155"/>
                  <a:gd name="connsiteY3" fmla="*/ 371268 h 454025"/>
                  <a:gd name="connsiteX4" fmla="*/ 342155 w 342155"/>
                  <a:gd name="connsiteY4" fmla="*/ 453997 h 454025"/>
                  <a:gd name="connsiteX5" fmla="*/ 339725 w 342155"/>
                  <a:gd name="connsiteY5" fmla="*/ 454025 h 454025"/>
                  <a:gd name="connsiteX6" fmla="*/ 190500 w 342155"/>
                  <a:gd name="connsiteY6" fmla="*/ 450850 h 454025"/>
                  <a:gd name="connsiteX7" fmla="*/ 98425 w 342155"/>
                  <a:gd name="connsiteY7" fmla="*/ 422275 h 454025"/>
                  <a:gd name="connsiteX8" fmla="*/ 0 w 342155"/>
                  <a:gd name="connsiteY8" fmla="*/ 260350 h 454025"/>
                  <a:gd name="connsiteX9" fmla="*/ 36695 w 342155"/>
                  <a:gd name="connsiteY9" fmla="*/ 45829 h 454025"/>
                  <a:gd name="connsiteX10" fmla="*/ 45301 w 342155"/>
                  <a:gd name="connsiteY10" fmla="*/ 18446 h 4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2155" h="454025">
                    <a:moveTo>
                      <a:pt x="168275" y="0"/>
                    </a:moveTo>
                    <a:lnTo>
                      <a:pt x="331930" y="0"/>
                    </a:lnTo>
                    <a:lnTo>
                      <a:pt x="231775" y="180768"/>
                    </a:lnTo>
                    <a:lnTo>
                      <a:pt x="295275" y="371268"/>
                    </a:lnTo>
                    <a:lnTo>
                      <a:pt x="342155" y="453997"/>
                    </a:lnTo>
                    <a:lnTo>
                      <a:pt x="339725" y="454025"/>
                    </a:lnTo>
                    <a:lnTo>
                      <a:pt x="190500" y="450850"/>
                    </a:lnTo>
                    <a:lnTo>
                      <a:pt x="98425" y="422275"/>
                    </a:lnTo>
                    <a:lnTo>
                      <a:pt x="0" y="260350"/>
                    </a:lnTo>
                    <a:lnTo>
                      <a:pt x="36695" y="45829"/>
                    </a:lnTo>
                    <a:lnTo>
                      <a:pt x="45301" y="18446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3D5277A3-1111-4351-96E1-AF43B7F7F654}"/>
                  </a:ext>
                </a:extLst>
              </p:cNvPr>
              <p:cNvSpPr/>
              <p:nvPr/>
            </p:nvSpPr>
            <p:spPr>
              <a:xfrm>
                <a:off x="3003550" y="3556000"/>
                <a:ext cx="701675" cy="746125"/>
              </a:xfrm>
              <a:custGeom>
                <a:avLst/>
                <a:gdLst>
                  <a:gd name="connsiteX0" fmla="*/ 330200 w 701675"/>
                  <a:gd name="connsiteY0" fmla="*/ 0 h 746125"/>
                  <a:gd name="connsiteX1" fmla="*/ 257175 w 701675"/>
                  <a:gd name="connsiteY1" fmla="*/ 92075 h 746125"/>
                  <a:gd name="connsiteX2" fmla="*/ 184150 w 701675"/>
                  <a:gd name="connsiteY2" fmla="*/ 168275 h 746125"/>
                  <a:gd name="connsiteX3" fmla="*/ 165100 w 701675"/>
                  <a:gd name="connsiteY3" fmla="*/ 190500 h 746125"/>
                  <a:gd name="connsiteX4" fmla="*/ 69850 w 701675"/>
                  <a:gd name="connsiteY4" fmla="*/ 320675 h 746125"/>
                  <a:gd name="connsiteX5" fmla="*/ 60325 w 701675"/>
                  <a:gd name="connsiteY5" fmla="*/ 355600 h 746125"/>
                  <a:gd name="connsiteX6" fmla="*/ 3175 w 701675"/>
                  <a:gd name="connsiteY6" fmla="*/ 482600 h 746125"/>
                  <a:gd name="connsiteX7" fmla="*/ 0 w 701675"/>
                  <a:gd name="connsiteY7" fmla="*/ 619125 h 746125"/>
                  <a:gd name="connsiteX8" fmla="*/ 92075 w 701675"/>
                  <a:gd name="connsiteY8" fmla="*/ 711200 h 746125"/>
                  <a:gd name="connsiteX9" fmla="*/ 238125 w 701675"/>
                  <a:gd name="connsiteY9" fmla="*/ 746125 h 746125"/>
                  <a:gd name="connsiteX10" fmla="*/ 295275 w 701675"/>
                  <a:gd name="connsiteY10" fmla="*/ 742950 h 746125"/>
                  <a:gd name="connsiteX11" fmla="*/ 644525 w 701675"/>
                  <a:gd name="connsiteY11" fmla="*/ 676275 h 746125"/>
                  <a:gd name="connsiteX12" fmla="*/ 701675 w 701675"/>
                  <a:gd name="connsiteY12" fmla="*/ 555625 h 746125"/>
                  <a:gd name="connsiteX13" fmla="*/ 701675 w 701675"/>
                  <a:gd name="connsiteY13" fmla="*/ 527050 h 746125"/>
                  <a:gd name="connsiteX14" fmla="*/ 685800 w 701675"/>
                  <a:gd name="connsiteY14" fmla="*/ 323850 h 746125"/>
                  <a:gd name="connsiteX15" fmla="*/ 660400 w 701675"/>
                  <a:gd name="connsiteY15" fmla="*/ 212725 h 746125"/>
                  <a:gd name="connsiteX16" fmla="*/ 549275 w 701675"/>
                  <a:gd name="connsiteY16" fmla="*/ 114300 h 746125"/>
                  <a:gd name="connsiteX17" fmla="*/ 431800 w 701675"/>
                  <a:gd name="connsiteY17" fmla="*/ 25400 h 746125"/>
                  <a:gd name="connsiteX18" fmla="*/ 330200 w 701675"/>
                  <a:gd name="connsiteY18" fmla="*/ 0 h 746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01675" h="746125">
                    <a:moveTo>
                      <a:pt x="330200" y="0"/>
                    </a:moveTo>
                    <a:lnTo>
                      <a:pt x="257175" y="92075"/>
                    </a:lnTo>
                    <a:lnTo>
                      <a:pt x="184150" y="168275"/>
                    </a:lnTo>
                    <a:lnTo>
                      <a:pt x="165100" y="190500"/>
                    </a:lnTo>
                    <a:lnTo>
                      <a:pt x="69850" y="320675"/>
                    </a:lnTo>
                    <a:lnTo>
                      <a:pt x="60325" y="355600"/>
                    </a:lnTo>
                    <a:lnTo>
                      <a:pt x="3175" y="482600"/>
                    </a:lnTo>
                    <a:cubicBezTo>
                      <a:pt x="2117" y="528108"/>
                      <a:pt x="1058" y="573617"/>
                      <a:pt x="0" y="619125"/>
                    </a:cubicBezTo>
                    <a:lnTo>
                      <a:pt x="92075" y="711200"/>
                    </a:lnTo>
                    <a:lnTo>
                      <a:pt x="238125" y="746125"/>
                    </a:lnTo>
                    <a:cubicBezTo>
                      <a:pt x="276167" y="741898"/>
                      <a:pt x="257116" y="742950"/>
                      <a:pt x="295275" y="742950"/>
                    </a:cubicBezTo>
                    <a:lnTo>
                      <a:pt x="644525" y="676275"/>
                    </a:lnTo>
                    <a:lnTo>
                      <a:pt x="701675" y="555625"/>
                    </a:lnTo>
                    <a:lnTo>
                      <a:pt x="701675" y="527050"/>
                    </a:lnTo>
                    <a:lnTo>
                      <a:pt x="685800" y="323850"/>
                    </a:lnTo>
                    <a:lnTo>
                      <a:pt x="660400" y="212725"/>
                    </a:lnTo>
                    <a:lnTo>
                      <a:pt x="549275" y="114300"/>
                    </a:lnTo>
                    <a:lnTo>
                      <a:pt x="431800" y="25400"/>
                    </a:lnTo>
                    <a:lnTo>
                      <a:pt x="330200" y="0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" lastClr="FFFFFF">
                    <a:lumMod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2" name="フリーフォーム: 図形 631">
                <a:extLst>
                  <a:ext uri="{FF2B5EF4-FFF2-40B4-BE49-F238E27FC236}">
                    <a16:creationId xmlns:a16="http://schemas.microsoft.com/office/drawing/2014/main" id="{83AF9E4C-85C4-4015-9F75-0F2462686E98}"/>
                  </a:ext>
                </a:extLst>
              </p:cNvPr>
              <p:cNvSpPr/>
              <p:nvPr/>
            </p:nvSpPr>
            <p:spPr>
              <a:xfrm>
                <a:off x="3003550" y="3568097"/>
                <a:ext cx="320675" cy="710477"/>
              </a:xfrm>
              <a:custGeom>
                <a:avLst/>
                <a:gdLst>
                  <a:gd name="connsiteX0" fmla="*/ 318459 w 320675"/>
                  <a:gd name="connsiteY0" fmla="*/ 0 h 710477"/>
                  <a:gd name="connsiteX1" fmla="*/ 320675 w 320675"/>
                  <a:gd name="connsiteY1" fmla="*/ 2659 h 710477"/>
                  <a:gd name="connsiteX2" fmla="*/ 258763 w 320675"/>
                  <a:gd name="connsiteY2" fmla="*/ 231259 h 710477"/>
                  <a:gd name="connsiteX3" fmla="*/ 254000 w 320675"/>
                  <a:gd name="connsiteY3" fmla="*/ 283646 h 710477"/>
                  <a:gd name="connsiteX4" fmla="*/ 249238 w 320675"/>
                  <a:gd name="connsiteY4" fmla="*/ 302696 h 710477"/>
                  <a:gd name="connsiteX5" fmla="*/ 192088 w 320675"/>
                  <a:gd name="connsiteY5" fmla="*/ 540821 h 710477"/>
                  <a:gd name="connsiteX6" fmla="*/ 150959 w 320675"/>
                  <a:gd name="connsiteY6" fmla="*/ 710477 h 710477"/>
                  <a:gd name="connsiteX7" fmla="*/ 92075 w 320675"/>
                  <a:gd name="connsiteY7" fmla="*/ 696396 h 710477"/>
                  <a:gd name="connsiteX8" fmla="*/ 0 w 320675"/>
                  <a:gd name="connsiteY8" fmla="*/ 604321 h 710477"/>
                  <a:gd name="connsiteX9" fmla="*/ 3175 w 320675"/>
                  <a:gd name="connsiteY9" fmla="*/ 467796 h 710477"/>
                  <a:gd name="connsiteX10" fmla="*/ 60325 w 320675"/>
                  <a:gd name="connsiteY10" fmla="*/ 340796 h 710477"/>
                  <a:gd name="connsiteX11" fmla="*/ 69850 w 320675"/>
                  <a:gd name="connsiteY11" fmla="*/ 305871 h 710477"/>
                  <a:gd name="connsiteX12" fmla="*/ 165100 w 320675"/>
                  <a:gd name="connsiteY12" fmla="*/ 175696 h 710477"/>
                  <a:gd name="connsiteX13" fmla="*/ 184150 w 320675"/>
                  <a:gd name="connsiteY13" fmla="*/ 153471 h 710477"/>
                  <a:gd name="connsiteX14" fmla="*/ 257175 w 320675"/>
                  <a:gd name="connsiteY14" fmla="*/ 77271 h 7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675" h="710477">
                    <a:moveTo>
                      <a:pt x="318459" y="0"/>
                    </a:moveTo>
                    <a:lnTo>
                      <a:pt x="320675" y="2659"/>
                    </a:lnTo>
                    <a:lnTo>
                      <a:pt x="258763" y="231259"/>
                    </a:lnTo>
                    <a:cubicBezTo>
                      <a:pt x="257175" y="248721"/>
                      <a:pt x="256317" y="266265"/>
                      <a:pt x="254000" y="283646"/>
                    </a:cubicBezTo>
                    <a:cubicBezTo>
                      <a:pt x="253135" y="290134"/>
                      <a:pt x="249238" y="302696"/>
                      <a:pt x="249238" y="302696"/>
                    </a:cubicBezTo>
                    <a:lnTo>
                      <a:pt x="192088" y="540821"/>
                    </a:lnTo>
                    <a:lnTo>
                      <a:pt x="150959" y="710477"/>
                    </a:lnTo>
                    <a:lnTo>
                      <a:pt x="92075" y="696396"/>
                    </a:lnTo>
                    <a:lnTo>
                      <a:pt x="0" y="604321"/>
                    </a:lnTo>
                    <a:cubicBezTo>
                      <a:pt x="1058" y="558813"/>
                      <a:pt x="2117" y="513304"/>
                      <a:pt x="3175" y="467796"/>
                    </a:cubicBezTo>
                    <a:lnTo>
                      <a:pt x="60325" y="340796"/>
                    </a:lnTo>
                    <a:lnTo>
                      <a:pt x="69850" y="305871"/>
                    </a:lnTo>
                    <a:lnTo>
                      <a:pt x="165100" y="175696"/>
                    </a:lnTo>
                    <a:lnTo>
                      <a:pt x="184150" y="153471"/>
                    </a:lnTo>
                    <a:lnTo>
                      <a:pt x="257175" y="77271"/>
                    </a:lnTo>
                    <a:close/>
                  </a:path>
                </a:pathLst>
              </a:custGeom>
              <a:pattFill prst="lgConfetti">
                <a:fgClr>
                  <a:sysClr val="windowText" lastClr="000000"/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0180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奈良県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２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54" name="テキスト ボックス 153">
            <a:extLst>
              <a:ext uri="{FF2B5EF4-FFF2-40B4-BE49-F238E27FC236}">
                <a16:creationId xmlns:a16="http://schemas.microsoft.com/office/drawing/2014/main" id="{B8C481B3-B77A-400E-BC17-F4211F40F3C0}"/>
              </a:ext>
            </a:extLst>
          </p:cNvPr>
          <p:cNvSpPr txBox="1"/>
          <p:nvPr/>
        </p:nvSpPr>
        <p:spPr>
          <a:xfrm>
            <a:off x="4633745" y="4374105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法隆寺五重塔</a:t>
            </a:r>
          </a:p>
        </p:txBody>
      </p:sp>
      <p:sp>
        <p:nvSpPr>
          <p:cNvPr id="155" name="テキスト ボックス 154">
            <a:extLst>
              <a:ext uri="{FF2B5EF4-FFF2-40B4-BE49-F238E27FC236}">
                <a16:creationId xmlns:a16="http://schemas.microsoft.com/office/drawing/2014/main" id="{F28734AA-0ACF-413C-BB97-D8BE4938F701}"/>
              </a:ext>
            </a:extLst>
          </p:cNvPr>
          <p:cNvSpPr txBox="1"/>
          <p:nvPr/>
        </p:nvSpPr>
        <p:spPr>
          <a:xfrm>
            <a:off x="1662908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石舞台</a:t>
            </a:r>
          </a:p>
        </p:txBody>
      </p:sp>
      <p:sp>
        <p:nvSpPr>
          <p:cNvPr id="156" name="テキスト ボックス 155">
            <a:extLst>
              <a:ext uri="{FF2B5EF4-FFF2-40B4-BE49-F238E27FC236}">
                <a16:creationId xmlns:a16="http://schemas.microsoft.com/office/drawing/2014/main" id="{9DB92FE4-1458-4AEF-9AE9-0C0A69E9EE9B}"/>
              </a:ext>
            </a:extLst>
          </p:cNvPr>
          <p:cNvSpPr txBox="1"/>
          <p:nvPr/>
        </p:nvSpPr>
        <p:spPr>
          <a:xfrm>
            <a:off x="8769336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奈良大仏</a:t>
            </a:r>
          </a:p>
        </p:txBody>
      </p:sp>
      <p:grpSp>
        <p:nvGrpSpPr>
          <p:cNvPr id="157" name="グループ化 156">
            <a:extLst>
              <a:ext uri="{FF2B5EF4-FFF2-40B4-BE49-F238E27FC236}">
                <a16:creationId xmlns:a16="http://schemas.microsoft.com/office/drawing/2014/main" id="{05B83E75-2ADD-49ED-A7EA-8DC04553FD38}"/>
              </a:ext>
            </a:extLst>
          </p:cNvPr>
          <p:cNvGrpSpPr/>
          <p:nvPr/>
        </p:nvGrpSpPr>
        <p:grpSpPr>
          <a:xfrm>
            <a:off x="8526270" y="1477652"/>
            <a:ext cx="2517454" cy="2720316"/>
            <a:chOff x="1793056" y="4296897"/>
            <a:chExt cx="2451720" cy="2649284"/>
          </a:xfrm>
        </p:grpSpPr>
        <p:grpSp>
          <p:nvGrpSpPr>
            <p:cNvPr id="158" name="グループ化 157">
              <a:extLst>
                <a:ext uri="{FF2B5EF4-FFF2-40B4-BE49-F238E27FC236}">
                  <a16:creationId xmlns:a16="http://schemas.microsoft.com/office/drawing/2014/main" id="{BFD1AF81-623E-4787-991A-CB5AD55FFADC}"/>
                </a:ext>
              </a:extLst>
            </p:cNvPr>
            <p:cNvGrpSpPr/>
            <p:nvPr/>
          </p:nvGrpSpPr>
          <p:grpSpPr>
            <a:xfrm>
              <a:off x="1793056" y="4296897"/>
              <a:ext cx="2451720" cy="2215346"/>
              <a:chOff x="1667240" y="4255114"/>
              <a:chExt cx="2703351" cy="2442719"/>
            </a:xfrm>
          </p:grpSpPr>
          <p:sp>
            <p:nvSpPr>
              <p:cNvPr id="249" name="楕円 248">
                <a:extLst>
                  <a:ext uri="{FF2B5EF4-FFF2-40B4-BE49-F238E27FC236}">
                    <a16:creationId xmlns:a16="http://schemas.microsoft.com/office/drawing/2014/main" id="{7E490319-3881-478B-8127-F14062DF6BA8}"/>
                  </a:ext>
                </a:extLst>
              </p:cNvPr>
              <p:cNvSpPr/>
              <p:nvPr/>
            </p:nvSpPr>
            <p:spPr>
              <a:xfrm rot="16200000">
                <a:off x="1799565" y="5186331"/>
                <a:ext cx="1236785" cy="1236785"/>
              </a:xfrm>
              <a:prstGeom prst="ellipse">
                <a:avLst/>
              </a:prstGeom>
              <a:gradFill>
                <a:gsLst>
                  <a:gs pos="52000">
                    <a:srgbClr val="FFC000"/>
                  </a:gs>
                  <a:gs pos="48000">
                    <a:srgbClr val="FFFF00"/>
                  </a:gs>
                </a:gsLst>
                <a:lin ang="27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50" name="楕円 249">
                <a:extLst>
                  <a:ext uri="{FF2B5EF4-FFF2-40B4-BE49-F238E27FC236}">
                    <a16:creationId xmlns:a16="http://schemas.microsoft.com/office/drawing/2014/main" id="{C841E1C2-B941-4B9E-BAA4-BD5EAB952C5C}"/>
                  </a:ext>
                </a:extLst>
              </p:cNvPr>
              <p:cNvSpPr/>
              <p:nvPr/>
            </p:nvSpPr>
            <p:spPr>
              <a:xfrm rot="5400000" flipH="1">
                <a:off x="3001483" y="5186331"/>
                <a:ext cx="1236785" cy="1236785"/>
              </a:xfrm>
              <a:prstGeom prst="ellipse">
                <a:avLst/>
              </a:prstGeom>
              <a:gradFill>
                <a:gsLst>
                  <a:gs pos="52000">
                    <a:srgbClr val="FFC000"/>
                  </a:gs>
                  <a:gs pos="48000">
                    <a:srgbClr val="FFFF00"/>
                  </a:gs>
                </a:gsLst>
                <a:lin ang="27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51" name="楕円 250">
                <a:extLst>
                  <a:ext uri="{FF2B5EF4-FFF2-40B4-BE49-F238E27FC236}">
                    <a16:creationId xmlns:a16="http://schemas.microsoft.com/office/drawing/2014/main" id="{A57D1386-D030-4000-BD88-A792F912C1CB}"/>
                  </a:ext>
                </a:extLst>
              </p:cNvPr>
              <p:cNvSpPr/>
              <p:nvPr/>
            </p:nvSpPr>
            <p:spPr>
              <a:xfrm>
                <a:off x="2394362" y="4387438"/>
                <a:ext cx="1236785" cy="1236785"/>
              </a:xfrm>
              <a:prstGeom prst="ellipse">
                <a:avLst/>
              </a:prstGeom>
              <a:gradFill>
                <a:gsLst>
                  <a:gs pos="52000">
                    <a:srgbClr val="FFC000"/>
                  </a:gs>
                  <a:gs pos="48000">
                    <a:srgbClr val="FFFF00"/>
                  </a:gs>
                </a:gsLst>
                <a:lin ang="27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52" name="グループ化 251">
                <a:extLst>
                  <a:ext uri="{FF2B5EF4-FFF2-40B4-BE49-F238E27FC236}">
                    <a16:creationId xmlns:a16="http://schemas.microsoft.com/office/drawing/2014/main" id="{CFF7F242-D618-404D-8A65-83E271AF5D6D}"/>
                  </a:ext>
                </a:extLst>
              </p:cNvPr>
              <p:cNvGrpSpPr/>
              <p:nvPr/>
            </p:nvGrpSpPr>
            <p:grpSpPr>
              <a:xfrm>
                <a:off x="1667240" y="4255114"/>
                <a:ext cx="2703351" cy="2442719"/>
                <a:chOff x="1687092" y="1798466"/>
                <a:chExt cx="2703351" cy="2442719"/>
              </a:xfrm>
            </p:grpSpPr>
            <p:grpSp>
              <p:nvGrpSpPr>
                <p:cNvPr id="256" name="グループ化 255">
                  <a:extLst>
                    <a:ext uri="{FF2B5EF4-FFF2-40B4-BE49-F238E27FC236}">
                      <a16:creationId xmlns:a16="http://schemas.microsoft.com/office/drawing/2014/main" id="{FB1B0482-7C61-43C7-B4EC-065C94EBECBB}"/>
                    </a:ext>
                  </a:extLst>
                </p:cNvPr>
                <p:cNvGrpSpPr/>
                <p:nvPr/>
              </p:nvGrpSpPr>
              <p:grpSpPr>
                <a:xfrm>
                  <a:off x="2139497" y="1798466"/>
                  <a:ext cx="1777875" cy="835909"/>
                  <a:chOff x="2139497" y="1798466"/>
                  <a:chExt cx="1777875" cy="835909"/>
                </a:xfrm>
              </p:grpSpPr>
              <p:sp>
                <p:nvSpPr>
                  <p:cNvPr id="267" name="フリーフォーム: 図形 266">
                    <a:extLst>
                      <a:ext uri="{FF2B5EF4-FFF2-40B4-BE49-F238E27FC236}">
                        <a16:creationId xmlns:a16="http://schemas.microsoft.com/office/drawing/2014/main" id="{A9C5D73C-9EF5-4327-81EB-65BEA737A3B8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2934834" y="1798466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8" name="フリーフォーム: 図形 267">
                    <a:extLst>
                      <a:ext uri="{FF2B5EF4-FFF2-40B4-BE49-F238E27FC236}">
                        <a16:creationId xmlns:a16="http://schemas.microsoft.com/office/drawing/2014/main" id="{F0844B58-98C7-4139-AF95-F887A005690D}"/>
                      </a:ext>
                    </a:extLst>
                  </p:cNvPr>
                  <p:cNvSpPr/>
                  <p:nvPr/>
                </p:nvSpPr>
                <p:spPr>
                  <a:xfrm rot="9000000">
                    <a:off x="2622446" y="1883659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9" name="フリーフォーム: 図形 268">
                    <a:extLst>
                      <a:ext uri="{FF2B5EF4-FFF2-40B4-BE49-F238E27FC236}">
                        <a16:creationId xmlns:a16="http://schemas.microsoft.com/office/drawing/2014/main" id="{4FC17FB2-6785-4862-95CA-C68168624027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2415114" y="2114339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0" name="フリーフォーム: 図形 269">
                    <a:extLst>
                      <a:ext uri="{FF2B5EF4-FFF2-40B4-BE49-F238E27FC236}">
                        <a16:creationId xmlns:a16="http://schemas.microsoft.com/office/drawing/2014/main" id="{6EC843FF-C383-4486-A0B3-0EEFD0D4726B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3229385" y="1883658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71" name="フリーフォーム: 図形 270">
                    <a:extLst>
                      <a:ext uri="{FF2B5EF4-FFF2-40B4-BE49-F238E27FC236}">
                        <a16:creationId xmlns:a16="http://schemas.microsoft.com/office/drawing/2014/main" id="{094FA489-6CDC-46AF-B6F1-3426FC59B8A6}"/>
                      </a:ext>
                    </a:extLst>
                  </p:cNvPr>
                  <p:cNvSpPr/>
                  <p:nvPr/>
                </p:nvSpPr>
                <p:spPr>
                  <a:xfrm rot="14400000" flipH="1">
                    <a:off x="3442273" y="2114338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257" name="グループ化 256">
                  <a:extLst>
                    <a:ext uri="{FF2B5EF4-FFF2-40B4-BE49-F238E27FC236}">
                      <a16:creationId xmlns:a16="http://schemas.microsoft.com/office/drawing/2014/main" id="{87535005-556D-4F1F-8E8A-B249D75B5401}"/>
                    </a:ext>
                  </a:extLst>
                </p:cNvPr>
                <p:cNvGrpSpPr/>
                <p:nvPr/>
              </p:nvGrpSpPr>
              <p:grpSpPr>
                <a:xfrm rot="16200000">
                  <a:off x="1460362" y="3178545"/>
                  <a:ext cx="1289370" cy="835909"/>
                  <a:chOff x="2139497" y="1798466"/>
                  <a:chExt cx="1289370" cy="835909"/>
                </a:xfrm>
              </p:grpSpPr>
              <p:sp>
                <p:nvSpPr>
                  <p:cNvPr id="263" name="フリーフォーム: 図形 262">
                    <a:extLst>
                      <a:ext uri="{FF2B5EF4-FFF2-40B4-BE49-F238E27FC236}">
                        <a16:creationId xmlns:a16="http://schemas.microsoft.com/office/drawing/2014/main" id="{673F48C9-B913-4201-B327-62E59B1DD51C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2934834" y="1798466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4" name="フリーフォーム: 図形 263">
                    <a:extLst>
                      <a:ext uri="{FF2B5EF4-FFF2-40B4-BE49-F238E27FC236}">
                        <a16:creationId xmlns:a16="http://schemas.microsoft.com/office/drawing/2014/main" id="{53713E78-7332-4A5A-A73D-B94BAEECEB7B}"/>
                      </a:ext>
                    </a:extLst>
                  </p:cNvPr>
                  <p:cNvSpPr/>
                  <p:nvPr/>
                </p:nvSpPr>
                <p:spPr>
                  <a:xfrm rot="9000000">
                    <a:off x="2622446" y="1883659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5" name="フリーフォーム: 図形 264">
                    <a:extLst>
                      <a:ext uri="{FF2B5EF4-FFF2-40B4-BE49-F238E27FC236}">
                        <a16:creationId xmlns:a16="http://schemas.microsoft.com/office/drawing/2014/main" id="{6CFF2601-4351-4E9F-A65F-FB1CA8D453F3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2415114" y="2114339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6" name="フリーフォーム: 図形 265">
                    <a:extLst>
                      <a:ext uri="{FF2B5EF4-FFF2-40B4-BE49-F238E27FC236}">
                        <a16:creationId xmlns:a16="http://schemas.microsoft.com/office/drawing/2014/main" id="{86B0F438-CDAE-4D45-A4FB-D0272B41E4AD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3229385" y="1883658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258" name="グループ化 257">
                  <a:extLst>
                    <a:ext uri="{FF2B5EF4-FFF2-40B4-BE49-F238E27FC236}">
                      <a16:creationId xmlns:a16="http://schemas.microsoft.com/office/drawing/2014/main" id="{CE57CD8D-D144-4DCC-B476-A0658121275E}"/>
                    </a:ext>
                  </a:extLst>
                </p:cNvPr>
                <p:cNvGrpSpPr/>
                <p:nvPr/>
              </p:nvGrpSpPr>
              <p:grpSpPr>
                <a:xfrm rot="5400000" flipH="1">
                  <a:off x="3327804" y="3178545"/>
                  <a:ext cx="1289370" cy="835909"/>
                  <a:chOff x="2139497" y="1798466"/>
                  <a:chExt cx="1289370" cy="835909"/>
                </a:xfrm>
              </p:grpSpPr>
              <p:sp>
                <p:nvSpPr>
                  <p:cNvPr id="259" name="フリーフォーム: 図形 258">
                    <a:extLst>
                      <a:ext uri="{FF2B5EF4-FFF2-40B4-BE49-F238E27FC236}">
                        <a16:creationId xmlns:a16="http://schemas.microsoft.com/office/drawing/2014/main" id="{BF7C384A-FE95-4C60-9540-DB05D2149035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2934834" y="1798466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0" name="フリーフォーム: 図形 259">
                    <a:extLst>
                      <a:ext uri="{FF2B5EF4-FFF2-40B4-BE49-F238E27FC236}">
                        <a16:creationId xmlns:a16="http://schemas.microsoft.com/office/drawing/2014/main" id="{F04538D7-C97D-4ADF-ADE9-00BA0EDC0914}"/>
                      </a:ext>
                    </a:extLst>
                  </p:cNvPr>
                  <p:cNvSpPr/>
                  <p:nvPr/>
                </p:nvSpPr>
                <p:spPr>
                  <a:xfrm rot="9000000">
                    <a:off x="2622446" y="1883659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1" name="フリーフォーム: 図形 260">
                    <a:extLst>
                      <a:ext uri="{FF2B5EF4-FFF2-40B4-BE49-F238E27FC236}">
                        <a16:creationId xmlns:a16="http://schemas.microsoft.com/office/drawing/2014/main" id="{988B0B6F-9EFE-4E81-AFD9-553050E1B44D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2415114" y="2114339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62" name="フリーフォーム: 図形 261">
                    <a:extLst>
                      <a:ext uri="{FF2B5EF4-FFF2-40B4-BE49-F238E27FC236}">
                        <a16:creationId xmlns:a16="http://schemas.microsoft.com/office/drawing/2014/main" id="{D152DFED-167C-4298-A9F2-C57FA3EAE637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3229385" y="1883658"/>
                    <a:ext cx="199482" cy="750716"/>
                  </a:xfrm>
                  <a:custGeom>
                    <a:avLst/>
                    <a:gdLst>
                      <a:gd name="connsiteX0" fmla="*/ 45473 w 199482"/>
                      <a:gd name="connsiteY0" fmla="*/ 932570 h 932570"/>
                      <a:gd name="connsiteX1" fmla="*/ 0 w 199482"/>
                      <a:gd name="connsiteY1" fmla="*/ 932570 h 932570"/>
                      <a:gd name="connsiteX2" fmla="*/ 49871 w 199482"/>
                      <a:gd name="connsiteY2" fmla="*/ 0 h 932570"/>
                      <a:gd name="connsiteX3" fmla="*/ 71071 w 199482"/>
                      <a:gd name="connsiteY3" fmla="*/ 0 h 932570"/>
                      <a:gd name="connsiteX4" fmla="*/ 130998 w 199482"/>
                      <a:gd name="connsiteY4" fmla="*/ 932570 h 932570"/>
                      <a:gd name="connsiteX5" fmla="*/ 73024 w 199482"/>
                      <a:gd name="connsiteY5" fmla="*/ 932570 h 932570"/>
                      <a:gd name="connsiteX6" fmla="*/ 87518 w 199482"/>
                      <a:gd name="connsiteY6" fmla="*/ 0 h 932570"/>
                      <a:gd name="connsiteX7" fmla="*/ 116505 w 199482"/>
                      <a:gd name="connsiteY7" fmla="*/ 0 h 932570"/>
                      <a:gd name="connsiteX8" fmla="*/ 199482 w 199482"/>
                      <a:gd name="connsiteY8" fmla="*/ 932570 h 932570"/>
                      <a:gd name="connsiteX9" fmla="*/ 154009 w 199482"/>
                      <a:gd name="connsiteY9" fmla="*/ 932570 h 932570"/>
                      <a:gd name="connsiteX10" fmla="*/ 128411 w 199482"/>
                      <a:gd name="connsiteY10" fmla="*/ 0 h 932570"/>
                      <a:gd name="connsiteX11" fmla="*/ 149612 w 199482"/>
                      <a:gd name="connsiteY11" fmla="*/ 0 h 93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482" h="932570">
                        <a:moveTo>
                          <a:pt x="45473" y="932570"/>
                        </a:moveTo>
                        <a:lnTo>
                          <a:pt x="0" y="932570"/>
                        </a:lnTo>
                        <a:lnTo>
                          <a:pt x="49871" y="0"/>
                        </a:lnTo>
                        <a:lnTo>
                          <a:pt x="71071" y="0"/>
                        </a:lnTo>
                        <a:close/>
                        <a:moveTo>
                          <a:pt x="130998" y="932570"/>
                        </a:moveTo>
                        <a:lnTo>
                          <a:pt x="73024" y="932570"/>
                        </a:lnTo>
                        <a:lnTo>
                          <a:pt x="87518" y="0"/>
                        </a:lnTo>
                        <a:lnTo>
                          <a:pt x="116505" y="0"/>
                        </a:lnTo>
                        <a:close/>
                        <a:moveTo>
                          <a:pt x="199482" y="932570"/>
                        </a:moveTo>
                        <a:lnTo>
                          <a:pt x="154009" y="932570"/>
                        </a:lnTo>
                        <a:lnTo>
                          <a:pt x="128411" y="0"/>
                        </a:lnTo>
                        <a:lnTo>
                          <a:pt x="149612" y="0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rgbClr val="FFC000"/>
                      </a:gs>
                      <a:gs pos="48000">
                        <a:srgbClr val="FFFF00"/>
                      </a:gs>
                    </a:gsLst>
                    <a:lin ang="27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sp>
            <p:nvSpPr>
              <p:cNvPr id="253" name="楕円 252">
                <a:extLst>
                  <a:ext uri="{FF2B5EF4-FFF2-40B4-BE49-F238E27FC236}">
                    <a16:creationId xmlns:a16="http://schemas.microsoft.com/office/drawing/2014/main" id="{4DDD7701-4912-4F61-9364-E406A1691DC6}"/>
                  </a:ext>
                </a:extLst>
              </p:cNvPr>
              <p:cNvSpPr/>
              <p:nvPr/>
            </p:nvSpPr>
            <p:spPr>
              <a:xfrm rot="16200000">
                <a:off x="1987425" y="5374190"/>
                <a:ext cx="861066" cy="861066"/>
              </a:xfrm>
              <a:prstGeom prst="ellipse">
                <a:avLst/>
              </a:prstGeom>
              <a:gradFill>
                <a:gsLst>
                  <a:gs pos="52000">
                    <a:srgbClr val="FFC000"/>
                  </a:gs>
                  <a:gs pos="48000">
                    <a:srgbClr val="FFFF00"/>
                  </a:gs>
                </a:gsLst>
                <a:lin ang="27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54" name="楕円 253">
                <a:extLst>
                  <a:ext uri="{FF2B5EF4-FFF2-40B4-BE49-F238E27FC236}">
                    <a16:creationId xmlns:a16="http://schemas.microsoft.com/office/drawing/2014/main" id="{9B35CFD5-C3F1-47EC-89F0-B558716E9D33}"/>
                  </a:ext>
                </a:extLst>
              </p:cNvPr>
              <p:cNvSpPr/>
              <p:nvPr/>
            </p:nvSpPr>
            <p:spPr>
              <a:xfrm rot="5400000" flipH="1">
                <a:off x="3189342" y="5374191"/>
                <a:ext cx="861066" cy="861064"/>
              </a:xfrm>
              <a:prstGeom prst="ellipse">
                <a:avLst/>
              </a:prstGeom>
              <a:gradFill>
                <a:gsLst>
                  <a:gs pos="52000">
                    <a:srgbClr val="FFC000"/>
                  </a:gs>
                  <a:gs pos="48000">
                    <a:srgbClr val="FFFF00"/>
                  </a:gs>
                </a:gsLst>
                <a:lin ang="27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55" name="楕円 254">
                <a:extLst>
                  <a:ext uri="{FF2B5EF4-FFF2-40B4-BE49-F238E27FC236}">
                    <a16:creationId xmlns:a16="http://schemas.microsoft.com/office/drawing/2014/main" id="{52D696D0-F691-4676-AF70-37245579E1BB}"/>
                  </a:ext>
                </a:extLst>
              </p:cNvPr>
              <p:cNvSpPr/>
              <p:nvPr/>
            </p:nvSpPr>
            <p:spPr>
              <a:xfrm>
                <a:off x="2582222" y="4575299"/>
                <a:ext cx="861066" cy="861064"/>
              </a:xfrm>
              <a:prstGeom prst="ellipse">
                <a:avLst/>
              </a:prstGeom>
              <a:gradFill>
                <a:gsLst>
                  <a:gs pos="52000">
                    <a:srgbClr val="FFC000"/>
                  </a:gs>
                  <a:gs pos="48000">
                    <a:srgbClr val="FFFF00"/>
                  </a:gs>
                </a:gsLst>
                <a:lin ang="27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9" name="グループ化 158">
              <a:extLst>
                <a:ext uri="{FF2B5EF4-FFF2-40B4-BE49-F238E27FC236}">
                  <a16:creationId xmlns:a16="http://schemas.microsoft.com/office/drawing/2014/main" id="{202B5364-41DD-49D0-9340-F96257E0C438}"/>
                </a:ext>
              </a:extLst>
            </p:cNvPr>
            <p:cNvGrpSpPr/>
            <p:nvPr/>
          </p:nvGrpSpPr>
          <p:grpSpPr>
            <a:xfrm>
              <a:off x="1797844" y="4741155"/>
              <a:ext cx="2402681" cy="2205026"/>
              <a:chOff x="1797844" y="4741155"/>
              <a:chExt cx="2402681" cy="2205026"/>
            </a:xfrm>
          </p:grpSpPr>
          <p:sp>
            <p:nvSpPr>
              <p:cNvPr id="160" name="四角形: 上の 2 つの角を丸める 159">
                <a:extLst>
                  <a:ext uri="{FF2B5EF4-FFF2-40B4-BE49-F238E27FC236}">
                    <a16:creationId xmlns:a16="http://schemas.microsoft.com/office/drawing/2014/main" id="{DF5F13FE-EE0C-4057-9CE1-BD33F89E1ADF}"/>
                  </a:ext>
                </a:extLst>
              </p:cNvPr>
              <p:cNvSpPr/>
              <p:nvPr/>
            </p:nvSpPr>
            <p:spPr>
              <a:xfrm>
                <a:off x="2353575" y="5398176"/>
                <a:ext cx="1304826" cy="1006382"/>
              </a:xfrm>
              <a:prstGeom prst="round2SameRect">
                <a:avLst>
                  <a:gd name="adj1" fmla="val 38531"/>
                  <a:gd name="adj2" fmla="val 12611"/>
                </a:avLst>
              </a:pr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1" name="四角形: 上の 2 つの角を丸める 160">
                <a:extLst>
                  <a:ext uri="{FF2B5EF4-FFF2-40B4-BE49-F238E27FC236}">
                    <a16:creationId xmlns:a16="http://schemas.microsoft.com/office/drawing/2014/main" id="{B61FAD01-E583-4391-8FC9-437F89C26869}"/>
                  </a:ext>
                </a:extLst>
              </p:cNvPr>
              <p:cNvSpPr/>
              <p:nvPr/>
            </p:nvSpPr>
            <p:spPr>
              <a:xfrm>
                <a:off x="1801305" y="6727791"/>
                <a:ext cx="2397470" cy="218390"/>
              </a:xfrm>
              <a:prstGeom prst="round2SameRect">
                <a:avLst/>
              </a:prstGeom>
              <a:gradFill flip="none" rotWithShape="1">
                <a:gsLst>
                  <a:gs pos="100000">
                    <a:sysClr val="windowText" lastClr="000000">
                      <a:lumMod val="65000"/>
                      <a:lumOff val="3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  <a:gs pos="50000">
                    <a:sysClr val="window" lastClr="FFFFFF">
                      <a:lumMod val="50000"/>
                    </a:sysClr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3E77F771-E9E3-4E33-B068-3CA1C3E78397}"/>
                  </a:ext>
                </a:extLst>
              </p:cNvPr>
              <p:cNvSpPr/>
              <p:nvPr/>
            </p:nvSpPr>
            <p:spPr>
              <a:xfrm rot="21094582">
                <a:off x="2428269" y="5599359"/>
                <a:ext cx="140195" cy="604013"/>
              </a:xfrm>
              <a:custGeom>
                <a:avLst/>
                <a:gdLst>
                  <a:gd name="connsiteX0" fmla="*/ 224466 w 224466"/>
                  <a:gd name="connsiteY0" fmla="*/ 967079 h 967082"/>
                  <a:gd name="connsiteX1" fmla="*/ 224466 w 224466"/>
                  <a:gd name="connsiteY1" fmla="*/ 967080 h 967082"/>
                  <a:gd name="connsiteX2" fmla="*/ 224466 w 224466"/>
                  <a:gd name="connsiteY2" fmla="*/ 967082 h 967082"/>
                  <a:gd name="connsiteX3" fmla="*/ 146814 w 224466"/>
                  <a:gd name="connsiteY3" fmla="*/ 873734 h 967082"/>
                  <a:gd name="connsiteX4" fmla="*/ 146815 w 224466"/>
                  <a:gd name="connsiteY4" fmla="*/ 873735 h 967082"/>
                  <a:gd name="connsiteX5" fmla="*/ 146815 w 224466"/>
                  <a:gd name="connsiteY5" fmla="*/ 873737 h 967082"/>
                  <a:gd name="connsiteX6" fmla="*/ 224466 w 224466"/>
                  <a:gd name="connsiteY6" fmla="*/ 182616 h 967082"/>
                  <a:gd name="connsiteX7" fmla="*/ 193459 w 224466"/>
                  <a:gd name="connsiteY7" fmla="*/ 574849 h 967082"/>
                  <a:gd name="connsiteX8" fmla="*/ 201643 w 224466"/>
                  <a:gd name="connsiteY8" fmla="*/ 794114 h 967082"/>
                  <a:gd name="connsiteX9" fmla="*/ 224466 w 224466"/>
                  <a:gd name="connsiteY9" fmla="*/ 967079 h 967082"/>
                  <a:gd name="connsiteX10" fmla="*/ 200327 w 224466"/>
                  <a:gd name="connsiteY10" fmla="*/ 936257 h 967082"/>
                  <a:gd name="connsiteX11" fmla="*/ 162452 w 224466"/>
                  <a:gd name="connsiteY11" fmla="*/ 574848 h 967082"/>
                  <a:gd name="connsiteX12" fmla="*/ 224466 w 224466"/>
                  <a:gd name="connsiteY12" fmla="*/ 182616 h 967082"/>
                  <a:gd name="connsiteX13" fmla="*/ 146815 w 224466"/>
                  <a:gd name="connsiteY13" fmla="*/ 89271 h 967082"/>
                  <a:gd name="connsiteX14" fmla="*/ 115808 w 224466"/>
                  <a:gd name="connsiteY14" fmla="*/ 481504 h 967082"/>
                  <a:gd name="connsiteX15" fmla="*/ 123991 w 224466"/>
                  <a:gd name="connsiteY15" fmla="*/ 700769 h 967082"/>
                  <a:gd name="connsiteX16" fmla="*/ 146814 w 224466"/>
                  <a:gd name="connsiteY16" fmla="*/ 873734 h 967082"/>
                  <a:gd name="connsiteX17" fmla="*/ 122676 w 224466"/>
                  <a:gd name="connsiteY17" fmla="*/ 842911 h 967082"/>
                  <a:gd name="connsiteX18" fmla="*/ 84801 w 224466"/>
                  <a:gd name="connsiteY18" fmla="*/ 481503 h 967082"/>
                  <a:gd name="connsiteX19" fmla="*/ 146815 w 224466"/>
                  <a:gd name="connsiteY19" fmla="*/ 89271 h 967082"/>
                  <a:gd name="connsiteX20" fmla="*/ 79026 w 224466"/>
                  <a:gd name="connsiteY20" fmla="*/ 0 h 967082"/>
                  <a:gd name="connsiteX21" fmla="*/ 39513 w 224466"/>
                  <a:gd name="connsiteY21" fmla="*/ 430589 h 967082"/>
                  <a:gd name="connsiteX22" fmla="*/ 79026 w 224466"/>
                  <a:gd name="connsiteY22" fmla="*/ 861178 h 967082"/>
                  <a:gd name="connsiteX23" fmla="*/ 0 w 224466"/>
                  <a:gd name="connsiteY23" fmla="*/ 430589 h 967082"/>
                  <a:gd name="connsiteX24" fmla="*/ 79026 w 224466"/>
                  <a:gd name="connsiteY24" fmla="*/ 0 h 96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4466" h="967082">
                    <a:moveTo>
                      <a:pt x="224466" y="967079"/>
                    </a:moveTo>
                    <a:lnTo>
                      <a:pt x="224466" y="967080"/>
                    </a:lnTo>
                    <a:lnTo>
                      <a:pt x="224466" y="967082"/>
                    </a:lnTo>
                    <a:close/>
                    <a:moveTo>
                      <a:pt x="146814" y="873734"/>
                    </a:moveTo>
                    <a:lnTo>
                      <a:pt x="146815" y="873735"/>
                    </a:lnTo>
                    <a:lnTo>
                      <a:pt x="146815" y="873737"/>
                    </a:lnTo>
                    <a:close/>
                    <a:moveTo>
                      <a:pt x="224466" y="182616"/>
                    </a:moveTo>
                    <a:cubicBezTo>
                      <a:pt x="204946" y="275209"/>
                      <a:pt x="193459" y="420526"/>
                      <a:pt x="193459" y="574849"/>
                    </a:cubicBezTo>
                    <a:cubicBezTo>
                      <a:pt x="193459" y="652010"/>
                      <a:pt x="196331" y="726921"/>
                      <a:pt x="201643" y="794114"/>
                    </a:cubicBezTo>
                    <a:lnTo>
                      <a:pt x="224466" y="967079"/>
                    </a:lnTo>
                    <a:lnTo>
                      <a:pt x="200327" y="936257"/>
                    </a:lnTo>
                    <a:cubicBezTo>
                      <a:pt x="178070" y="876712"/>
                      <a:pt x="162452" y="737316"/>
                      <a:pt x="162452" y="574848"/>
                    </a:cubicBezTo>
                    <a:cubicBezTo>
                      <a:pt x="162452" y="358224"/>
                      <a:pt x="190217" y="182616"/>
                      <a:pt x="224466" y="182616"/>
                    </a:cubicBezTo>
                    <a:close/>
                    <a:moveTo>
                      <a:pt x="146815" y="89271"/>
                    </a:moveTo>
                    <a:cubicBezTo>
                      <a:pt x="127295" y="181864"/>
                      <a:pt x="115808" y="327181"/>
                      <a:pt x="115808" y="481504"/>
                    </a:cubicBezTo>
                    <a:cubicBezTo>
                      <a:pt x="115808" y="558665"/>
                      <a:pt x="118680" y="633575"/>
                      <a:pt x="123991" y="700769"/>
                    </a:cubicBezTo>
                    <a:lnTo>
                      <a:pt x="146814" y="873734"/>
                    </a:lnTo>
                    <a:lnTo>
                      <a:pt x="122676" y="842911"/>
                    </a:lnTo>
                    <a:cubicBezTo>
                      <a:pt x="100418" y="783367"/>
                      <a:pt x="84801" y="643971"/>
                      <a:pt x="84801" y="481503"/>
                    </a:cubicBezTo>
                    <a:cubicBezTo>
                      <a:pt x="84801" y="264879"/>
                      <a:pt x="112566" y="89271"/>
                      <a:pt x="146815" y="89271"/>
                    </a:cubicBezTo>
                    <a:close/>
                    <a:moveTo>
                      <a:pt x="79026" y="0"/>
                    </a:moveTo>
                    <a:cubicBezTo>
                      <a:pt x="54152" y="101648"/>
                      <a:pt x="39513" y="261175"/>
                      <a:pt x="39513" y="430589"/>
                    </a:cubicBezTo>
                    <a:cubicBezTo>
                      <a:pt x="39513" y="600003"/>
                      <a:pt x="54152" y="759530"/>
                      <a:pt x="79026" y="861178"/>
                    </a:cubicBezTo>
                    <a:cubicBezTo>
                      <a:pt x="35381" y="861178"/>
                      <a:pt x="0" y="668397"/>
                      <a:pt x="0" y="430589"/>
                    </a:cubicBezTo>
                    <a:cubicBezTo>
                      <a:pt x="0" y="192781"/>
                      <a:pt x="35381" y="0"/>
                      <a:pt x="79026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CAA46340-7823-4670-B8D8-B8BD037B577B}"/>
                  </a:ext>
                </a:extLst>
              </p:cNvPr>
              <p:cNvSpPr/>
              <p:nvPr/>
            </p:nvSpPr>
            <p:spPr>
              <a:xfrm rot="505418" flipH="1">
                <a:off x="3435519" y="5604400"/>
                <a:ext cx="140195" cy="604013"/>
              </a:xfrm>
              <a:custGeom>
                <a:avLst/>
                <a:gdLst>
                  <a:gd name="connsiteX0" fmla="*/ 224466 w 224466"/>
                  <a:gd name="connsiteY0" fmla="*/ 967079 h 967082"/>
                  <a:gd name="connsiteX1" fmla="*/ 224466 w 224466"/>
                  <a:gd name="connsiteY1" fmla="*/ 967080 h 967082"/>
                  <a:gd name="connsiteX2" fmla="*/ 224466 w 224466"/>
                  <a:gd name="connsiteY2" fmla="*/ 967082 h 967082"/>
                  <a:gd name="connsiteX3" fmla="*/ 146814 w 224466"/>
                  <a:gd name="connsiteY3" fmla="*/ 873734 h 967082"/>
                  <a:gd name="connsiteX4" fmla="*/ 146815 w 224466"/>
                  <a:gd name="connsiteY4" fmla="*/ 873735 h 967082"/>
                  <a:gd name="connsiteX5" fmla="*/ 146815 w 224466"/>
                  <a:gd name="connsiteY5" fmla="*/ 873737 h 967082"/>
                  <a:gd name="connsiteX6" fmla="*/ 224466 w 224466"/>
                  <a:gd name="connsiteY6" fmla="*/ 182616 h 967082"/>
                  <a:gd name="connsiteX7" fmla="*/ 193459 w 224466"/>
                  <a:gd name="connsiteY7" fmla="*/ 574849 h 967082"/>
                  <a:gd name="connsiteX8" fmla="*/ 201643 w 224466"/>
                  <a:gd name="connsiteY8" fmla="*/ 794114 h 967082"/>
                  <a:gd name="connsiteX9" fmla="*/ 224466 w 224466"/>
                  <a:gd name="connsiteY9" fmla="*/ 967079 h 967082"/>
                  <a:gd name="connsiteX10" fmla="*/ 200327 w 224466"/>
                  <a:gd name="connsiteY10" fmla="*/ 936257 h 967082"/>
                  <a:gd name="connsiteX11" fmla="*/ 162452 w 224466"/>
                  <a:gd name="connsiteY11" fmla="*/ 574848 h 967082"/>
                  <a:gd name="connsiteX12" fmla="*/ 224466 w 224466"/>
                  <a:gd name="connsiteY12" fmla="*/ 182616 h 967082"/>
                  <a:gd name="connsiteX13" fmla="*/ 146815 w 224466"/>
                  <a:gd name="connsiteY13" fmla="*/ 89271 h 967082"/>
                  <a:gd name="connsiteX14" fmla="*/ 115808 w 224466"/>
                  <a:gd name="connsiteY14" fmla="*/ 481504 h 967082"/>
                  <a:gd name="connsiteX15" fmla="*/ 123991 w 224466"/>
                  <a:gd name="connsiteY15" fmla="*/ 700769 h 967082"/>
                  <a:gd name="connsiteX16" fmla="*/ 146814 w 224466"/>
                  <a:gd name="connsiteY16" fmla="*/ 873734 h 967082"/>
                  <a:gd name="connsiteX17" fmla="*/ 122676 w 224466"/>
                  <a:gd name="connsiteY17" fmla="*/ 842911 h 967082"/>
                  <a:gd name="connsiteX18" fmla="*/ 84801 w 224466"/>
                  <a:gd name="connsiteY18" fmla="*/ 481503 h 967082"/>
                  <a:gd name="connsiteX19" fmla="*/ 146815 w 224466"/>
                  <a:gd name="connsiteY19" fmla="*/ 89271 h 967082"/>
                  <a:gd name="connsiteX20" fmla="*/ 79026 w 224466"/>
                  <a:gd name="connsiteY20" fmla="*/ 0 h 967082"/>
                  <a:gd name="connsiteX21" fmla="*/ 39513 w 224466"/>
                  <a:gd name="connsiteY21" fmla="*/ 430589 h 967082"/>
                  <a:gd name="connsiteX22" fmla="*/ 79026 w 224466"/>
                  <a:gd name="connsiteY22" fmla="*/ 861178 h 967082"/>
                  <a:gd name="connsiteX23" fmla="*/ 0 w 224466"/>
                  <a:gd name="connsiteY23" fmla="*/ 430589 h 967082"/>
                  <a:gd name="connsiteX24" fmla="*/ 79026 w 224466"/>
                  <a:gd name="connsiteY24" fmla="*/ 0 h 96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4466" h="967082">
                    <a:moveTo>
                      <a:pt x="224466" y="967079"/>
                    </a:moveTo>
                    <a:lnTo>
                      <a:pt x="224466" y="967080"/>
                    </a:lnTo>
                    <a:lnTo>
                      <a:pt x="224466" y="967082"/>
                    </a:lnTo>
                    <a:close/>
                    <a:moveTo>
                      <a:pt x="146814" y="873734"/>
                    </a:moveTo>
                    <a:lnTo>
                      <a:pt x="146815" y="873735"/>
                    </a:lnTo>
                    <a:lnTo>
                      <a:pt x="146815" y="873737"/>
                    </a:lnTo>
                    <a:close/>
                    <a:moveTo>
                      <a:pt x="224466" y="182616"/>
                    </a:moveTo>
                    <a:cubicBezTo>
                      <a:pt x="204946" y="275209"/>
                      <a:pt x="193459" y="420526"/>
                      <a:pt x="193459" y="574849"/>
                    </a:cubicBezTo>
                    <a:cubicBezTo>
                      <a:pt x="193459" y="652010"/>
                      <a:pt x="196331" y="726921"/>
                      <a:pt x="201643" y="794114"/>
                    </a:cubicBezTo>
                    <a:lnTo>
                      <a:pt x="224466" y="967079"/>
                    </a:lnTo>
                    <a:lnTo>
                      <a:pt x="200327" y="936257"/>
                    </a:lnTo>
                    <a:cubicBezTo>
                      <a:pt x="178070" y="876712"/>
                      <a:pt x="162452" y="737316"/>
                      <a:pt x="162452" y="574848"/>
                    </a:cubicBezTo>
                    <a:cubicBezTo>
                      <a:pt x="162452" y="358224"/>
                      <a:pt x="190217" y="182616"/>
                      <a:pt x="224466" y="182616"/>
                    </a:cubicBezTo>
                    <a:close/>
                    <a:moveTo>
                      <a:pt x="146815" y="89271"/>
                    </a:moveTo>
                    <a:cubicBezTo>
                      <a:pt x="127295" y="181864"/>
                      <a:pt x="115808" y="327181"/>
                      <a:pt x="115808" y="481504"/>
                    </a:cubicBezTo>
                    <a:cubicBezTo>
                      <a:pt x="115808" y="558665"/>
                      <a:pt x="118680" y="633575"/>
                      <a:pt x="123991" y="700769"/>
                    </a:cubicBezTo>
                    <a:lnTo>
                      <a:pt x="146814" y="873734"/>
                    </a:lnTo>
                    <a:lnTo>
                      <a:pt x="122676" y="842911"/>
                    </a:lnTo>
                    <a:cubicBezTo>
                      <a:pt x="100418" y="783367"/>
                      <a:pt x="84801" y="643971"/>
                      <a:pt x="84801" y="481503"/>
                    </a:cubicBezTo>
                    <a:cubicBezTo>
                      <a:pt x="84801" y="264879"/>
                      <a:pt x="112566" y="89271"/>
                      <a:pt x="146815" y="89271"/>
                    </a:cubicBezTo>
                    <a:close/>
                    <a:moveTo>
                      <a:pt x="79026" y="0"/>
                    </a:moveTo>
                    <a:cubicBezTo>
                      <a:pt x="54152" y="101648"/>
                      <a:pt x="39513" y="261175"/>
                      <a:pt x="39513" y="430589"/>
                    </a:cubicBezTo>
                    <a:cubicBezTo>
                      <a:pt x="39513" y="600003"/>
                      <a:pt x="54152" y="759530"/>
                      <a:pt x="79026" y="861178"/>
                    </a:cubicBezTo>
                    <a:cubicBezTo>
                      <a:pt x="35381" y="861178"/>
                      <a:pt x="0" y="668397"/>
                      <a:pt x="0" y="430589"/>
                    </a:cubicBezTo>
                    <a:cubicBezTo>
                      <a:pt x="0" y="192781"/>
                      <a:pt x="35381" y="0"/>
                      <a:pt x="79026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DDA237DE-1301-45A4-B8D5-1928CF8870A3}"/>
                  </a:ext>
                </a:extLst>
              </p:cNvPr>
              <p:cNvSpPr/>
              <p:nvPr/>
            </p:nvSpPr>
            <p:spPr>
              <a:xfrm>
                <a:off x="2583824" y="5191603"/>
                <a:ext cx="825586" cy="1023821"/>
              </a:xfrm>
              <a:custGeom>
                <a:avLst/>
                <a:gdLst>
                  <a:gd name="connsiteX0" fmla="*/ 342072 w 825586"/>
                  <a:gd name="connsiteY0" fmla="*/ 0 h 1065296"/>
                  <a:gd name="connsiteX1" fmla="*/ 502258 w 825586"/>
                  <a:gd name="connsiteY1" fmla="*/ 0 h 1065296"/>
                  <a:gd name="connsiteX2" fmla="*/ 566430 w 825586"/>
                  <a:gd name="connsiteY2" fmla="*/ 64172 h 1065296"/>
                  <a:gd name="connsiteX3" fmla="*/ 566430 w 825586"/>
                  <a:gd name="connsiteY3" fmla="*/ 243431 h 1065296"/>
                  <a:gd name="connsiteX4" fmla="*/ 565498 w 825586"/>
                  <a:gd name="connsiteY4" fmla="*/ 248048 h 1065296"/>
                  <a:gd name="connsiteX5" fmla="*/ 622946 w 825586"/>
                  <a:gd name="connsiteY5" fmla="*/ 248048 h 1065296"/>
                  <a:gd name="connsiteX6" fmla="*/ 622946 w 825586"/>
                  <a:gd name="connsiteY6" fmla="*/ 249692 h 1065296"/>
                  <a:gd name="connsiteX7" fmla="*/ 725552 w 825586"/>
                  <a:gd name="connsiteY7" fmla="*/ 249692 h 1065296"/>
                  <a:gd name="connsiteX8" fmla="*/ 825586 w 825586"/>
                  <a:gd name="connsiteY8" fmla="*/ 349726 h 1065296"/>
                  <a:gd name="connsiteX9" fmla="*/ 825586 w 825586"/>
                  <a:gd name="connsiteY9" fmla="*/ 657494 h 1065296"/>
                  <a:gd name="connsiteX10" fmla="*/ 417784 w 825586"/>
                  <a:gd name="connsiteY10" fmla="*/ 1065296 h 1065296"/>
                  <a:gd name="connsiteX11" fmla="*/ 407802 w 825586"/>
                  <a:gd name="connsiteY11" fmla="*/ 1065296 h 1065296"/>
                  <a:gd name="connsiteX12" fmla="*/ 0 w 825586"/>
                  <a:gd name="connsiteY12" fmla="*/ 657494 h 1065296"/>
                  <a:gd name="connsiteX13" fmla="*/ 0 w 825586"/>
                  <a:gd name="connsiteY13" fmla="*/ 349726 h 1065296"/>
                  <a:gd name="connsiteX14" fmla="*/ 100034 w 825586"/>
                  <a:gd name="connsiteY14" fmla="*/ 249692 h 1065296"/>
                  <a:gd name="connsiteX15" fmla="*/ 221384 w 825586"/>
                  <a:gd name="connsiteY15" fmla="*/ 249692 h 1065296"/>
                  <a:gd name="connsiteX16" fmla="*/ 221384 w 825586"/>
                  <a:gd name="connsiteY16" fmla="*/ 248048 h 1065296"/>
                  <a:gd name="connsiteX17" fmla="*/ 278832 w 825586"/>
                  <a:gd name="connsiteY17" fmla="*/ 248048 h 1065296"/>
                  <a:gd name="connsiteX18" fmla="*/ 277901 w 825586"/>
                  <a:gd name="connsiteY18" fmla="*/ 243431 h 1065296"/>
                  <a:gd name="connsiteX19" fmla="*/ 277901 w 825586"/>
                  <a:gd name="connsiteY19" fmla="*/ 64172 h 1065296"/>
                  <a:gd name="connsiteX20" fmla="*/ 342072 w 825586"/>
                  <a:gd name="connsiteY20" fmla="*/ 0 h 1065296"/>
                  <a:gd name="connsiteX0" fmla="*/ 342072 w 825586"/>
                  <a:gd name="connsiteY0" fmla="*/ 0 h 1065296"/>
                  <a:gd name="connsiteX1" fmla="*/ 502258 w 825586"/>
                  <a:gd name="connsiteY1" fmla="*/ 0 h 1065296"/>
                  <a:gd name="connsiteX2" fmla="*/ 566430 w 825586"/>
                  <a:gd name="connsiteY2" fmla="*/ 64172 h 1065296"/>
                  <a:gd name="connsiteX3" fmla="*/ 566430 w 825586"/>
                  <a:gd name="connsiteY3" fmla="*/ 243431 h 1065296"/>
                  <a:gd name="connsiteX4" fmla="*/ 565498 w 825586"/>
                  <a:gd name="connsiteY4" fmla="*/ 248048 h 1065296"/>
                  <a:gd name="connsiteX5" fmla="*/ 622946 w 825586"/>
                  <a:gd name="connsiteY5" fmla="*/ 248048 h 1065296"/>
                  <a:gd name="connsiteX6" fmla="*/ 622946 w 825586"/>
                  <a:gd name="connsiteY6" fmla="*/ 249692 h 1065296"/>
                  <a:gd name="connsiteX7" fmla="*/ 725552 w 825586"/>
                  <a:gd name="connsiteY7" fmla="*/ 249692 h 1065296"/>
                  <a:gd name="connsiteX8" fmla="*/ 825586 w 825586"/>
                  <a:gd name="connsiteY8" fmla="*/ 349726 h 1065296"/>
                  <a:gd name="connsiteX9" fmla="*/ 825586 w 825586"/>
                  <a:gd name="connsiteY9" fmla="*/ 657494 h 1065296"/>
                  <a:gd name="connsiteX10" fmla="*/ 417784 w 825586"/>
                  <a:gd name="connsiteY10" fmla="*/ 1065296 h 1065296"/>
                  <a:gd name="connsiteX11" fmla="*/ 407802 w 825586"/>
                  <a:gd name="connsiteY11" fmla="*/ 1065296 h 1065296"/>
                  <a:gd name="connsiteX12" fmla="*/ 0 w 825586"/>
                  <a:gd name="connsiteY12" fmla="*/ 657494 h 1065296"/>
                  <a:gd name="connsiteX13" fmla="*/ 0 w 825586"/>
                  <a:gd name="connsiteY13" fmla="*/ 349726 h 1065296"/>
                  <a:gd name="connsiteX14" fmla="*/ 100034 w 825586"/>
                  <a:gd name="connsiteY14" fmla="*/ 249692 h 1065296"/>
                  <a:gd name="connsiteX15" fmla="*/ 221384 w 825586"/>
                  <a:gd name="connsiteY15" fmla="*/ 249692 h 1065296"/>
                  <a:gd name="connsiteX16" fmla="*/ 278832 w 825586"/>
                  <a:gd name="connsiteY16" fmla="*/ 248048 h 1065296"/>
                  <a:gd name="connsiteX17" fmla="*/ 277901 w 825586"/>
                  <a:gd name="connsiteY17" fmla="*/ 243431 h 1065296"/>
                  <a:gd name="connsiteX18" fmla="*/ 277901 w 825586"/>
                  <a:gd name="connsiteY18" fmla="*/ 64172 h 1065296"/>
                  <a:gd name="connsiteX19" fmla="*/ 342072 w 825586"/>
                  <a:gd name="connsiteY19" fmla="*/ 0 h 1065296"/>
                  <a:gd name="connsiteX0" fmla="*/ 342072 w 825586"/>
                  <a:gd name="connsiteY0" fmla="*/ 0 h 1065296"/>
                  <a:gd name="connsiteX1" fmla="*/ 502258 w 825586"/>
                  <a:gd name="connsiteY1" fmla="*/ 0 h 1065296"/>
                  <a:gd name="connsiteX2" fmla="*/ 566430 w 825586"/>
                  <a:gd name="connsiteY2" fmla="*/ 64172 h 1065296"/>
                  <a:gd name="connsiteX3" fmla="*/ 566430 w 825586"/>
                  <a:gd name="connsiteY3" fmla="*/ 243431 h 1065296"/>
                  <a:gd name="connsiteX4" fmla="*/ 565498 w 825586"/>
                  <a:gd name="connsiteY4" fmla="*/ 248048 h 1065296"/>
                  <a:gd name="connsiteX5" fmla="*/ 622946 w 825586"/>
                  <a:gd name="connsiteY5" fmla="*/ 248048 h 1065296"/>
                  <a:gd name="connsiteX6" fmla="*/ 622946 w 825586"/>
                  <a:gd name="connsiteY6" fmla="*/ 249692 h 1065296"/>
                  <a:gd name="connsiteX7" fmla="*/ 725552 w 825586"/>
                  <a:gd name="connsiteY7" fmla="*/ 249692 h 1065296"/>
                  <a:gd name="connsiteX8" fmla="*/ 825586 w 825586"/>
                  <a:gd name="connsiteY8" fmla="*/ 349726 h 1065296"/>
                  <a:gd name="connsiteX9" fmla="*/ 825586 w 825586"/>
                  <a:gd name="connsiteY9" fmla="*/ 657494 h 1065296"/>
                  <a:gd name="connsiteX10" fmla="*/ 417784 w 825586"/>
                  <a:gd name="connsiteY10" fmla="*/ 1065296 h 1065296"/>
                  <a:gd name="connsiteX11" fmla="*/ 407802 w 825586"/>
                  <a:gd name="connsiteY11" fmla="*/ 1065296 h 1065296"/>
                  <a:gd name="connsiteX12" fmla="*/ 0 w 825586"/>
                  <a:gd name="connsiteY12" fmla="*/ 657494 h 1065296"/>
                  <a:gd name="connsiteX13" fmla="*/ 0 w 825586"/>
                  <a:gd name="connsiteY13" fmla="*/ 349726 h 1065296"/>
                  <a:gd name="connsiteX14" fmla="*/ 100034 w 825586"/>
                  <a:gd name="connsiteY14" fmla="*/ 249692 h 1065296"/>
                  <a:gd name="connsiteX15" fmla="*/ 278832 w 825586"/>
                  <a:gd name="connsiteY15" fmla="*/ 248048 h 1065296"/>
                  <a:gd name="connsiteX16" fmla="*/ 277901 w 825586"/>
                  <a:gd name="connsiteY16" fmla="*/ 243431 h 1065296"/>
                  <a:gd name="connsiteX17" fmla="*/ 277901 w 825586"/>
                  <a:gd name="connsiteY17" fmla="*/ 64172 h 1065296"/>
                  <a:gd name="connsiteX18" fmla="*/ 342072 w 825586"/>
                  <a:gd name="connsiteY18" fmla="*/ 0 h 1065296"/>
                  <a:gd name="connsiteX0" fmla="*/ 342072 w 825586"/>
                  <a:gd name="connsiteY0" fmla="*/ 0 h 1065296"/>
                  <a:gd name="connsiteX1" fmla="*/ 502258 w 825586"/>
                  <a:gd name="connsiteY1" fmla="*/ 0 h 1065296"/>
                  <a:gd name="connsiteX2" fmla="*/ 566430 w 825586"/>
                  <a:gd name="connsiteY2" fmla="*/ 64172 h 1065296"/>
                  <a:gd name="connsiteX3" fmla="*/ 566430 w 825586"/>
                  <a:gd name="connsiteY3" fmla="*/ 243431 h 1065296"/>
                  <a:gd name="connsiteX4" fmla="*/ 565498 w 825586"/>
                  <a:gd name="connsiteY4" fmla="*/ 248048 h 1065296"/>
                  <a:gd name="connsiteX5" fmla="*/ 622946 w 825586"/>
                  <a:gd name="connsiteY5" fmla="*/ 248048 h 1065296"/>
                  <a:gd name="connsiteX6" fmla="*/ 725552 w 825586"/>
                  <a:gd name="connsiteY6" fmla="*/ 249692 h 1065296"/>
                  <a:gd name="connsiteX7" fmla="*/ 825586 w 825586"/>
                  <a:gd name="connsiteY7" fmla="*/ 349726 h 1065296"/>
                  <a:gd name="connsiteX8" fmla="*/ 825586 w 825586"/>
                  <a:gd name="connsiteY8" fmla="*/ 657494 h 1065296"/>
                  <a:gd name="connsiteX9" fmla="*/ 417784 w 825586"/>
                  <a:gd name="connsiteY9" fmla="*/ 1065296 h 1065296"/>
                  <a:gd name="connsiteX10" fmla="*/ 407802 w 825586"/>
                  <a:gd name="connsiteY10" fmla="*/ 1065296 h 1065296"/>
                  <a:gd name="connsiteX11" fmla="*/ 0 w 825586"/>
                  <a:gd name="connsiteY11" fmla="*/ 657494 h 1065296"/>
                  <a:gd name="connsiteX12" fmla="*/ 0 w 825586"/>
                  <a:gd name="connsiteY12" fmla="*/ 349726 h 1065296"/>
                  <a:gd name="connsiteX13" fmla="*/ 100034 w 825586"/>
                  <a:gd name="connsiteY13" fmla="*/ 249692 h 1065296"/>
                  <a:gd name="connsiteX14" fmla="*/ 278832 w 825586"/>
                  <a:gd name="connsiteY14" fmla="*/ 248048 h 1065296"/>
                  <a:gd name="connsiteX15" fmla="*/ 277901 w 825586"/>
                  <a:gd name="connsiteY15" fmla="*/ 243431 h 1065296"/>
                  <a:gd name="connsiteX16" fmla="*/ 277901 w 825586"/>
                  <a:gd name="connsiteY16" fmla="*/ 64172 h 1065296"/>
                  <a:gd name="connsiteX17" fmla="*/ 342072 w 825586"/>
                  <a:gd name="connsiteY17" fmla="*/ 0 h 1065296"/>
                  <a:gd name="connsiteX0" fmla="*/ 342072 w 825586"/>
                  <a:gd name="connsiteY0" fmla="*/ 0 h 1065296"/>
                  <a:gd name="connsiteX1" fmla="*/ 502258 w 825586"/>
                  <a:gd name="connsiteY1" fmla="*/ 0 h 1065296"/>
                  <a:gd name="connsiteX2" fmla="*/ 566430 w 825586"/>
                  <a:gd name="connsiteY2" fmla="*/ 64172 h 1065296"/>
                  <a:gd name="connsiteX3" fmla="*/ 566430 w 825586"/>
                  <a:gd name="connsiteY3" fmla="*/ 243431 h 1065296"/>
                  <a:gd name="connsiteX4" fmla="*/ 565498 w 825586"/>
                  <a:gd name="connsiteY4" fmla="*/ 248048 h 1065296"/>
                  <a:gd name="connsiteX5" fmla="*/ 725552 w 825586"/>
                  <a:gd name="connsiteY5" fmla="*/ 249692 h 1065296"/>
                  <a:gd name="connsiteX6" fmla="*/ 825586 w 825586"/>
                  <a:gd name="connsiteY6" fmla="*/ 349726 h 1065296"/>
                  <a:gd name="connsiteX7" fmla="*/ 825586 w 825586"/>
                  <a:gd name="connsiteY7" fmla="*/ 657494 h 1065296"/>
                  <a:gd name="connsiteX8" fmla="*/ 417784 w 825586"/>
                  <a:gd name="connsiteY8" fmla="*/ 1065296 h 1065296"/>
                  <a:gd name="connsiteX9" fmla="*/ 407802 w 825586"/>
                  <a:gd name="connsiteY9" fmla="*/ 1065296 h 1065296"/>
                  <a:gd name="connsiteX10" fmla="*/ 0 w 825586"/>
                  <a:gd name="connsiteY10" fmla="*/ 657494 h 1065296"/>
                  <a:gd name="connsiteX11" fmla="*/ 0 w 825586"/>
                  <a:gd name="connsiteY11" fmla="*/ 349726 h 1065296"/>
                  <a:gd name="connsiteX12" fmla="*/ 100034 w 825586"/>
                  <a:gd name="connsiteY12" fmla="*/ 249692 h 1065296"/>
                  <a:gd name="connsiteX13" fmla="*/ 278832 w 825586"/>
                  <a:gd name="connsiteY13" fmla="*/ 248048 h 1065296"/>
                  <a:gd name="connsiteX14" fmla="*/ 277901 w 825586"/>
                  <a:gd name="connsiteY14" fmla="*/ 243431 h 1065296"/>
                  <a:gd name="connsiteX15" fmla="*/ 277901 w 825586"/>
                  <a:gd name="connsiteY15" fmla="*/ 64172 h 1065296"/>
                  <a:gd name="connsiteX16" fmla="*/ 342072 w 825586"/>
                  <a:gd name="connsiteY16" fmla="*/ 0 h 1065296"/>
                  <a:gd name="connsiteX0" fmla="*/ 342072 w 825586"/>
                  <a:gd name="connsiteY0" fmla="*/ 0 h 1065296"/>
                  <a:gd name="connsiteX1" fmla="*/ 502258 w 825586"/>
                  <a:gd name="connsiteY1" fmla="*/ 0 h 1065296"/>
                  <a:gd name="connsiteX2" fmla="*/ 566430 w 825586"/>
                  <a:gd name="connsiteY2" fmla="*/ 64172 h 1065296"/>
                  <a:gd name="connsiteX3" fmla="*/ 566430 w 825586"/>
                  <a:gd name="connsiteY3" fmla="*/ 243431 h 1065296"/>
                  <a:gd name="connsiteX4" fmla="*/ 725552 w 825586"/>
                  <a:gd name="connsiteY4" fmla="*/ 249692 h 1065296"/>
                  <a:gd name="connsiteX5" fmla="*/ 825586 w 825586"/>
                  <a:gd name="connsiteY5" fmla="*/ 349726 h 1065296"/>
                  <a:gd name="connsiteX6" fmla="*/ 825586 w 825586"/>
                  <a:gd name="connsiteY6" fmla="*/ 657494 h 1065296"/>
                  <a:gd name="connsiteX7" fmla="*/ 417784 w 825586"/>
                  <a:gd name="connsiteY7" fmla="*/ 1065296 h 1065296"/>
                  <a:gd name="connsiteX8" fmla="*/ 407802 w 825586"/>
                  <a:gd name="connsiteY8" fmla="*/ 1065296 h 1065296"/>
                  <a:gd name="connsiteX9" fmla="*/ 0 w 825586"/>
                  <a:gd name="connsiteY9" fmla="*/ 657494 h 1065296"/>
                  <a:gd name="connsiteX10" fmla="*/ 0 w 825586"/>
                  <a:gd name="connsiteY10" fmla="*/ 349726 h 1065296"/>
                  <a:gd name="connsiteX11" fmla="*/ 100034 w 825586"/>
                  <a:gd name="connsiteY11" fmla="*/ 249692 h 1065296"/>
                  <a:gd name="connsiteX12" fmla="*/ 278832 w 825586"/>
                  <a:gd name="connsiteY12" fmla="*/ 248048 h 1065296"/>
                  <a:gd name="connsiteX13" fmla="*/ 277901 w 825586"/>
                  <a:gd name="connsiteY13" fmla="*/ 243431 h 1065296"/>
                  <a:gd name="connsiteX14" fmla="*/ 277901 w 825586"/>
                  <a:gd name="connsiteY14" fmla="*/ 64172 h 1065296"/>
                  <a:gd name="connsiteX15" fmla="*/ 342072 w 825586"/>
                  <a:gd name="connsiteY15" fmla="*/ 0 h 1065296"/>
                  <a:gd name="connsiteX0" fmla="*/ 342072 w 825586"/>
                  <a:gd name="connsiteY0" fmla="*/ 0 h 1065296"/>
                  <a:gd name="connsiteX1" fmla="*/ 502258 w 825586"/>
                  <a:gd name="connsiteY1" fmla="*/ 0 h 1065296"/>
                  <a:gd name="connsiteX2" fmla="*/ 566430 w 825586"/>
                  <a:gd name="connsiteY2" fmla="*/ 64172 h 1065296"/>
                  <a:gd name="connsiteX3" fmla="*/ 566430 w 825586"/>
                  <a:gd name="connsiteY3" fmla="*/ 243431 h 1065296"/>
                  <a:gd name="connsiteX4" fmla="*/ 725552 w 825586"/>
                  <a:gd name="connsiteY4" fmla="*/ 249692 h 1065296"/>
                  <a:gd name="connsiteX5" fmla="*/ 825586 w 825586"/>
                  <a:gd name="connsiteY5" fmla="*/ 349726 h 1065296"/>
                  <a:gd name="connsiteX6" fmla="*/ 825586 w 825586"/>
                  <a:gd name="connsiteY6" fmla="*/ 657494 h 1065296"/>
                  <a:gd name="connsiteX7" fmla="*/ 417784 w 825586"/>
                  <a:gd name="connsiteY7" fmla="*/ 1065296 h 1065296"/>
                  <a:gd name="connsiteX8" fmla="*/ 407802 w 825586"/>
                  <a:gd name="connsiteY8" fmla="*/ 1065296 h 1065296"/>
                  <a:gd name="connsiteX9" fmla="*/ 0 w 825586"/>
                  <a:gd name="connsiteY9" fmla="*/ 657494 h 1065296"/>
                  <a:gd name="connsiteX10" fmla="*/ 0 w 825586"/>
                  <a:gd name="connsiteY10" fmla="*/ 349726 h 1065296"/>
                  <a:gd name="connsiteX11" fmla="*/ 100034 w 825586"/>
                  <a:gd name="connsiteY11" fmla="*/ 249692 h 1065296"/>
                  <a:gd name="connsiteX12" fmla="*/ 278832 w 825586"/>
                  <a:gd name="connsiteY12" fmla="*/ 248048 h 1065296"/>
                  <a:gd name="connsiteX13" fmla="*/ 277901 w 825586"/>
                  <a:gd name="connsiteY13" fmla="*/ 64172 h 1065296"/>
                  <a:gd name="connsiteX14" fmla="*/ 342072 w 825586"/>
                  <a:gd name="connsiteY14" fmla="*/ 0 h 1065296"/>
                  <a:gd name="connsiteX0" fmla="*/ 277901 w 825586"/>
                  <a:gd name="connsiteY0" fmla="*/ 64172 h 1065296"/>
                  <a:gd name="connsiteX1" fmla="*/ 502258 w 825586"/>
                  <a:gd name="connsiteY1" fmla="*/ 0 h 1065296"/>
                  <a:gd name="connsiteX2" fmla="*/ 566430 w 825586"/>
                  <a:gd name="connsiteY2" fmla="*/ 64172 h 1065296"/>
                  <a:gd name="connsiteX3" fmla="*/ 566430 w 825586"/>
                  <a:gd name="connsiteY3" fmla="*/ 243431 h 1065296"/>
                  <a:gd name="connsiteX4" fmla="*/ 725552 w 825586"/>
                  <a:gd name="connsiteY4" fmla="*/ 249692 h 1065296"/>
                  <a:gd name="connsiteX5" fmla="*/ 825586 w 825586"/>
                  <a:gd name="connsiteY5" fmla="*/ 349726 h 1065296"/>
                  <a:gd name="connsiteX6" fmla="*/ 825586 w 825586"/>
                  <a:gd name="connsiteY6" fmla="*/ 657494 h 1065296"/>
                  <a:gd name="connsiteX7" fmla="*/ 417784 w 825586"/>
                  <a:gd name="connsiteY7" fmla="*/ 1065296 h 1065296"/>
                  <a:gd name="connsiteX8" fmla="*/ 407802 w 825586"/>
                  <a:gd name="connsiteY8" fmla="*/ 1065296 h 1065296"/>
                  <a:gd name="connsiteX9" fmla="*/ 0 w 825586"/>
                  <a:gd name="connsiteY9" fmla="*/ 657494 h 1065296"/>
                  <a:gd name="connsiteX10" fmla="*/ 0 w 825586"/>
                  <a:gd name="connsiteY10" fmla="*/ 349726 h 1065296"/>
                  <a:gd name="connsiteX11" fmla="*/ 100034 w 825586"/>
                  <a:gd name="connsiteY11" fmla="*/ 249692 h 1065296"/>
                  <a:gd name="connsiteX12" fmla="*/ 278832 w 825586"/>
                  <a:gd name="connsiteY12" fmla="*/ 248048 h 1065296"/>
                  <a:gd name="connsiteX13" fmla="*/ 277901 w 825586"/>
                  <a:gd name="connsiteY13" fmla="*/ 64172 h 1065296"/>
                  <a:gd name="connsiteX0" fmla="*/ 277901 w 825586"/>
                  <a:gd name="connsiteY0" fmla="*/ 22697 h 1023821"/>
                  <a:gd name="connsiteX1" fmla="*/ 566430 w 825586"/>
                  <a:gd name="connsiteY1" fmla="*/ 22697 h 1023821"/>
                  <a:gd name="connsiteX2" fmla="*/ 566430 w 825586"/>
                  <a:gd name="connsiteY2" fmla="*/ 201956 h 1023821"/>
                  <a:gd name="connsiteX3" fmla="*/ 725552 w 825586"/>
                  <a:gd name="connsiteY3" fmla="*/ 208217 h 1023821"/>
                  <a:gd name="connsiteX4" fmla="*/ 825586 w 825586"/>
                  <a:gd name="connsiteY4" fmla="*/ 308251 h 1023821"/>
                  <a:gd name="connsiteX5" fmla="*/ 825586 w 825586"/>
                  <a:gd name="connsiteY5" fmla="*/ 616019 h 1023821"/>
                  <a:gd name="connsiteX6" fmla="*/ 417784 w 825586"/>
                  <a:gd name="connsiteY6" fmla="*/ 1023821 h 1023821"/>
                  <a:gd name="connsiteX7" fmla="*/ 407802 w 825586"/>
                  <a:gd name="connsiteY7" fmla="*/ 1023821 h 1023821"/>
                  <a:gd name="connsiteX8" fmla="*/ 0 w 825586"/>
                  <a:gd name="connsiteY8" fmla="*/ 616019 h 1023821"/>
                  <a:gd name="connsiteX9" fmla="*/ 0 w 825586"/>
                  <a:gd name="connsiteY9" fmla="*/ 308251 h 1023821"/>
                  <a:gd name="connsiteX10" fmla="*/ 100034 w 825586"/>
                  <a:gd name="connsiteY10" fmla="*/ 208217 h 1023821"/>
                  <a:gd name="connsiteX11" fmla="*/ 278832 w 825586"/>
                  <a:gd name="connsiteY11" fmla="*/ 206573 h 1023821"/>
                  <a:gd name="connsiteX12" fmla="*/ 277901 w 825586"/>
                  <a:gd name="connsiteY12" fmla="*/ 22697 h 102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86" h="1023821">
                    <a:moveTo>
                      <a:pt x="277901" y="22697"/>
                    </a:moveTo>
                    <a:cubicBezTo>
                      <a:pt x="325834" y="-7949"/>
                      <a:pt x="518342" y="-7179"/>
                      <a:pt x="566430" y="22697"/>
                    </a:cubicBezTo>
                    <a:lnTo>
                      <a:pt x="566430" y="201956"/>
                    </a:lnTo>
                    <a:lnTo>
                      <a:pt x="725552" y="208217"/>
                    </a:lnTo>
                    <a:cubicBezTo>
                      <a:pt x="780799" y="208217"/>
                      <a:pt x="825586" y="253004"/>
                      <a:pt x="825586" y="308251"/>
                    </a:cubicBezTo>
                    <a:lnTo>
                      <a:pt x="825586" y="616019"/>
                    </a:lnTo>
                    <a:cubicBezTo>
                      <a:pt x="825586" y="841242"/>
                      <a:pt x="643007" y="1023821"/>
                      <a:pt x="417784" y="1023821"/>
                    </a:cubicBezTo>
                    <a:lnTo>
                      <a:pt x="407802" y="1023821"/>
                    </a:lnTo>
                    <a:cubicBezTo>
                      <a:pt x="182579" y="1023821"/>
                      <a:pt x="0" y="841242"/>
                      <a:pt x="0" y="616019"/>
                    </a:cubicBezTo>
                    <a:lnTo>
                      <a:pt x="0" y="308251"/>
                    </a:lnTo>
                    <a:cubicBezTo>
                      <a:pt x="0" y="253004"/>
                      <a:pt x="44787" y="208217"/>
                      <a:pt x="100034" y="208217"/>
                    </a:cubicBezTo>
                    <a:lnTo>
                      <a:pt x="278832" y="206573"/>
                    </a:lnTo>
                    <a:cubicBezTo>
                      <a:pt x="278522" y="145281"/>
                      <a:pt x="278211" y="83989"/>
                      <a:pt x="277901" y="22697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65" name="グループ化 164">
                <a:extLst>
                  <a:ext uri="{FF2B5EF4-FFF2-40B4-BE49-F238E27FC236}">
                    <a16:creationId xmlns:a16="http://schemas.microsoft.com/office/drawing/2014/main" id="{4EEDBB8F-3AA7-4019-A519-B906AD576C18}"/>
                  </a:ext>
                </a:extLst>
              </p:cNvPr>
              <p:cNvGrpSpPr/>
              <p:nvPr/>
            </p:nvGrpSpPr>
            <p:grpSpPr>
              <a:xfrm>
                <a:off x="2739768" y="4741155"/>
                <a:ext cx="534920" cy="641897"/>
                <a:chOff x="2739768" y="1808174"/>
                <a:chExt cx="534920" cy="641897"/>
              </a:xfrm>
            </p:grpSpPr>
            <p:sp>
              <p:nvSpPr>
                <p:cNvPr id="197" name="楕円 196">
                  <a:extLst>
                    <a:ext uri="{FF2B5EF4-FFF2-40B4-BE49-F238E27FC236}">
                      <a16:creationId xmlns:a16="http://schemas.microsoft.com/office/drawing/2014/main" id="{B928E717-ACE8-40A6-9EA8-C4F22819BE01}"/>
                    </a:ext>
                  </a:extLst>
                </p:cNvPr>
                <p:cNvSpPr/>
                <p:nvPr/>
              </p:nvSpPr>
              <p:spPr>
                <a:xfrm>
                  <a:off x="2850814" y="1817097"/>
                  <a:ext cx="299439" cy="139050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198" name="グループ化 197">
                  <a:extLst>
                    <a:ext uri="{FF2B5EF4-FFF2-40B4-BE49-F238E27FC236}">
                      <a16:creationId xmlns:a16="http://schemas.microsoft.com/office/drawing/2014/main" id="{44C8A807-7182-426F-B18F-2BF15CE53439}"/>
                    </a:ext>
                  </a:extLst>
                </p:cNvPr>
                <p:cNvGrpSpPr/>
                <p:nvPr/>
              </p:nvGrpSpPr>
              <p:grpSpPr>
                <a:xfrm>
                  <a:off x="2877074" y="1828749"/>
                  <a:ext cx="242305" cy="38162"/>
                  <a:chOff x="3250439" y="1000271"/>
                  <a:chExt cx="418306" cy="65882"/>
                </a:xfr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p:grpSpPr>
              <p:sp>
                <p:nvSpPr>
                  <p:cNvPr id="243" name="楕円 242">
                    <a:extLst>
                      <a:ext uri="{FF2B5EF4-FFF2-40B4-BE49-F238E27FC236}">
                        <a16:creationId xmlns:a16="http://schemas.microsoft.com/office/drawing/2014/main" id="{E7EB4646-1D4A-45F4-8EE4-734E25EEAE48}"/>
                      </a:ext>
                    </a:extLst>
                  </p:cNvPr>
                  <p:cNvSpPr/>
                  <p:nvPr/>
                </p:nvSpPr>
                <p:spPr>
                  <a:xfrm>
                    <a:off x="3250439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44" name="楕円 243">
                    <a:extLst>
                      <a:ext uri="{FF2B5EF4-FFF2-40B4-BE49-F238E27FC236}">
                        <a16:creationId xmlns:a16="http://schemas.microsoft.com/office/drawing/2014/main" id="{AFD39D2D-AF7B-45D8-B973-E43BC84069F8}"/>
                      </a:ext>
                    </a:extLst>
                  </p:cNvPr>
                  <p:cNvSpPr/>
                  <p:nvPr/>
                </p:nvSpPr>
                <p:spPr>
                  <a:xfrm>
                    <a:off x="3321876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45" name="楕円 244">
                    <a:extLst>
                      <a:ext uri="{FF2B5EF4-FFF2-40B4-BE49-F238E27FC236}">
                        <a16:creationId xmlns:a16="http://schemas.microsoft.com/office/drawing/2014/main" id="{4AF5BC4C-A39A-4154-A4AF-98B7F3D7D786}"/>
                      </a:ext>
                    </a:extLst>
                  </p:cNvPr>
                  <p:cNvSpPr/>
                  <p:nvPr/>
                </p:nvSpPr>
                <p:spPr>
                  <a:xfrm>
                    <a:off x="3390932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46" name="楕円 245">
                    <a:extLst>
                      <a:ext uri="{FF2B5EF4-FFF2-40B4-BE49-F238E27FC236}">
                        <a16:creationId xmlns:a16="http://schemas.microsoft.com/office/drawing/2014/main" id="{AC2510B0-D9F5-4414-8582-85A8497472FB}"/>
                      </a:ext>
                    </a:extLst>
                  </p:cNvPr>
                  <p:cNvSpPr/>
                  <p:nvPr/>
                </p:nvSpPr>
                <p:spPr>
                  <a:xfrm>
                    <a:off x="3462369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47" name="楕円 246">
                    <a:extLst>
                      <a:ext uri="{FF2B5EF4-FFF2-40B4-BE49-F238E27FC236}">
                        <a16:creationId xmlns:a16="http://schemas.microsoft.com/office/drawing/2014/main" id="{C5951049-8FA1-46B7-BE33-98F6DEF383BC}"/>
                      </a:ext>
                    </a:extLst>
                  </p:cNvPr>
                  <p:cNvSpPr/>
                  <p:nvPr/>
                </p:nvSpPr>
                <p:spPr>
                  <a:xfrm>
                    <a:off x="3531426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48" name="楕円 247">
                    <a:extLst>
                      <a:ext uri="{FF2B5EF4-FFF2-40B4-BE49-F238E27FC236}">
                        <a16:creationId xmlns:a16="http://schemas.microsoft.com/office/drawing/2014/main" id="{428A0281-24DD-4E57-A691-EF185FC3B07C}"/>
                      </a:ext>
                    </a:extLst>
                  </p:cNvPr>
                  <p:cNvSpPr/>
                  <p:nvPr/>
                </p:nvSpPr>
                <p:spPr>
                  <a:xfrm>
                    <a:off x="3602863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99" name="楕円 198">
                  <a:extLst>
                    <a:ext uri="{FF2B5EF4-FFF2-40B4-BE49-F238E27FC236}">
                      <a16:creationId xmlns:a16="http://schemas.microsoft.com/office/drawing/2014/main" id="{9A804B15-172A-4BF9-8709-000811F03FBD}"/>
                    </a:ext>
                  </a:extLst>
                </p:cNvPr>
                <p:cNvSpPr/>
                <p:nvPr/>
              </p:nvSpPr>
              <p:spPr>
                <a:xfrm>
                  <a:off x="2954922" y="1808174"/>
                  <a:ext cx="91223" cy="91223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0" name="四角形: 上の 2 つの角を丸める 199">
                  <a:extLst>
                    <a:ext uri="{FF2B5EF4-FFF2-40B4-BE49-F238E27FC236}">
                      <a16:creationId xmlns:a16="http://schemas.microsoft.com/office/drawing/2014/main" id="{D3DB077E-0BA8-4936-A2DF-8FC6264BDE11}"/>
                    </a:ext>
                  </a:extLst>
                </p:cNvPr>
                <p:cNvSpPr/>
                <p:nvPr/>
              </p:nvSpPr>
              <p:spPr>
                <a:xfrm>
                  <a:off x="2739768" y="1870290"/>
                  <a:ext cx="532441" cy="378520"/>
                </a:xfrm>
                <a:prstGeom prst="round2SameRect">
                  <a:avLst>
                    <a:gd name="adj1" fmla="val 47387"/>
                    <a:gd name="adj2" fmla="val 37193"/>
                  </a:avLst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1" name="楕円 40">
                  <a:extLst>
                    <a:ext uri="{FF2B5EF4-FFF2-40B4-BE49-F238E27FC236}">
                      <a16:creationId xmlns:a16="http://schemas.microsoft.com/office/drawing/2014/main" id="{D4FA4835-CECC-4BA8-ABAF-AC29D42B1ADE}"/>
                    </a:ext>
                  </a:extLst>
                </p:cNvPr>
                <p:cNvSpPr/>
                <p:nvPr/>
              </p:nvSpPr>
              <p:spPr>
                <a:xfrm>
                  <a:off x="2753597" y="2145171"/>
                  <a:ext cx="94665" cy="304900"/>
                </a:xfrm>
                <a:custGeom>
                  <a:avLst/>
                  <a:gdLst>
                    <a:gd name="connsiteX0" fmla="*/ 0 w 138113"/>
                    <a:gd name="connsiteY0" fmla="*/ 236537 h 473074"/>
                    <a:gd name="connsiteX1" fmla="*/ 69057 w 138113"/>
                    <a:gd name="connsiteY1" fmla="*/ 0 h 473074"/>
                    <a:gd name="connsiteX2" fmla="*/ 138114 w 138113"/>
                    <a:gd name="connsiteY2" fmla="*/ 236537 h 473074"/>
                    <a:gd name="connsiteX3" fmla="*/ 69057 w 138113"/>
                    <a:gd name="connsiteY3" fmla="*/ 473074 h 473074"/>
                    <a:gd name="connsiteX4" fmla="*/ 0 w 138113"/>
                    <a:gd name="connsiteY4" fmla="*/ 236537 h 473074"/>
                    <a:gd name="connsiteX0" fmla="*/ 0 w 104777"/>
                    <a:gd name="connsiteY0" fmla="*/ 243689 h 473093"/>
                    <a:gd name="connsiteX1" fmla="*/ 35720 w 104777"/>
                    <a:gd name="connsiteY1" fmla="*/ 9 h 473093"/>
                    <a:gd name="connsiteX2" fmla="*/ 104777 w 104777"/>
                    <a:gd name="connsiteY2" fmla="*/ 236546 h 473093"/>
                    <a:gd name="connsiteX3" fmla="*/ 35720 w 104777"/>
                    <a:gd name="connsiteY3" fmla="*/ 473083 h 473093"/>
                    <a:gd name="connsiteX4" fmla="*/ 0 w 104777"/>
                    <a:gd name="connsiteY4" fmla="*/ 243689 h 473093"/>
                    <a:gd name="connsiteX0" fmla="*/ 14817 w 121038"/>
                    <a:gd name="connsiteY0" fmla="*/ 244109 h 473513"/>
                    <a:gd name="connsiteX1" fmla="*/ 50537 w 121038"/>
                    <a:gd name="connsiteY1" fmla="*/ 429 h 473513"/>
                    <a:gd name="connsiteX2" fmla="*/ 119594 w 121038"/>
                    <a:gd name="connsiteY2" fmla="*/ 236966 h 473513"/>
                    <a:gd name="connsiteX3" fmla="*/ 50537 w 121038"/>
                    <a:gd name="connsiteY3" fmla="*/ 473503 h 473513"/>
                    <a:gd name="connsiteX4" fmla="*/ 14817 w 121038"/>
                    <a:gd name="connsiteY4" fmla="*/ 244109 h 473513"/>
                    <a:gd name="connsiteX0" fmla="*/ 47207 w 151984"/>
                    <a:gd name="connsiteY0" fmla="*/ 246482 h 475882"/>
                    <a:gd name="connsiteX1" fmla="*/ 37683 w 151984"/>
                    <a:gd name="connsiteY1" fmla="*/ 421 h 475882"/>
                    <a:gd name="connsiteX2" fmla="*/ 151984 w 151984"/>
                    <a:gd name="connsiteY2" fmla="*/ 239339 h 475882"/>
                    <a:gd name="connsiteX3" fmla="*/ 82927 w 151984"/>
                    <a:gd name="connsiteY3" fmla="*/ 475876 h 475882"/>
                    <a:gd name="connsiteX4" fmla="*/ 47207 w 151984"/>
                    <a:gd name="connsiteY4" fmla="*/ 246482 h 475882"/>
                    <a:gd name="connsiteX0" fmla="*/ 47207 w 151984"/>
                    <a:gd name="connsiteY0" fmla="*/ 246482 h 477600"/>
                    <a:gd name="connsiteX1" fmla="*/ 37683 w 151984"/>
                    <a:gd name="connsiteY1" fmla="*/ 421 h 477600"/>
                    <a:gd name="connsiteX2" fmla="*/ 151984 w 151984"/>
                    <a:gd name="connsiteY2" fmla="*/ 239339 h 477600"/>
                    <a:gd name="connsiteX3" fmla="*/ 82927 w 151984"/>
                    <a:gd name="connsiteY3" fmla="*/ 475876 h 477600"/>
                    <a:gd name="connsiteX4" fmla="*/ 47207 w 151984"/>
                    <a:gd name="connsiteY4" fmla="*/ 246482 h 477600"/>
                    <a:gd name="connsiteX0" fmla="*/ 46790 w 151567"/>
                    <a:gd name="connsiteY0" fmla="*/ 246482 h 489372"/>
                    <a:gd name="connsiteX1" fmla="*/ 37266 w 151567"/>
                    <a:gd name="connsiteY1" fmla="*/ 421 h 489372"/>
                    <a:gd name="connsiteX2" fmla="*/ 151567 w 151567"/>
                    <a:gd name="connsiteY2" fmla="*/ 239339 h 489372"/>
                    <a:gd name="connsiteX3" fmla="*/ 70603 w 151567"/>
                    <a:gd name="connsiteY3" fmla="*/ 487782 h 489372"/>
                    <a:gd name="connsiteX4" fmla="*/ 46790 w 151567"/>
                    <a:gd name="connsiteY4" fmla="*/ 246482 h 489372"/>
                    <a:gd name="connsiteX0" fmla="*/ 46790 w 151567"/>
                    <a:gd name="connsiteY0" fmla="*/ 246482 h 488173"/>
                    <a:gd name="connsiteX1" fmla="*/ 37266 w 151567"/>
                    <a:gd name="connsiteY1" fmla="*/ 421 h 488173"/>
                    <a:gd name="connsiteX2" fmla="*/ 151567 w 151567"/>
                    <a:gd name="connsiteY2" fmla="*/ 239339 h 488173"/>
                    <a:gd name="connsiteX3" fmla="*/ 70603 w 151567"/>
                    <a:gd name="connsiteY3" fmla="*/ 487782 h 488173"/>
                    <a:gd name="connsiteX4" fmla="*/ 46790 w 151567"/>
                    <a:gd name="connsiteY4" fmla="*/ 246482 h 48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567" h="488173">
                      <a:moveTo>
                        <a:pt x="46790" y="246482"/>
                      </a:moveTo>
                      <a:cubicBezTo>
                        <a:pt x="41234" y="165255"/>
                        <a:pt x="-49253" y="8756"/>
                        <a:pt x="37266" y="421"/>
                      </a:cubicBezTo>
                      <a:cubicBezTo>
                        <a:pt x="123785" y="-7914"/>
                        <a:pt x="151567" y="108703"/>
                        <a:pt x="151567" y="239339"/>
                      </a:cubicBezTo>
                      <a:cubicBezTo>
                        <a:pt x="151567" y="369975"/>
                        <a:pt x="135691" y="496117"/>
                        <a:pt x="70603" y="487782"/>
                      </a:cubicBezTo>
                      <a:cubicBezTo>
                        <a:pt x="5515" y="479447"/>
                        <a:pt x="52346" y="327709"/>
                        <a:pt x="46790" y="2464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2" name="楕円 40">
                  <a:extLst>
                    <a:ext uri="{FF2B5EF4-FFF2-40B4-BE49-F238E27FC236}">
                      <a16:creationId xmlns:a16="http://schemas.microsoft.com/office/drawing/2014/main" id="{0A91B689-8AA0-4346-B92C-43CEA8426B8D}"/>
                    </a:ext>
                  </a:extLst>
                </p:cNvPr>
                <p:cNvSpPr/>
                <p:nvPr/>
              </p:nvSpPr>
              <p:spPr>
                <a:xfrm flipH="1">
                  <a:off x="3180023" y="2145171"/>
                  <a:ext cx="94665" cy="304900"/>
                </a:xfrm>
                <a:custGeom>
                  <a:avLst/>
                  <a:gdLst>
                    <a:gd name="connsiteX0" fmla="*/ 0 w 138113"/>
                    <a:gd name="connsiteY0" fmla="*/ 236537 h 473074"/>
                    <a:gd name="connsiteX1" fmla="*/ 69057 w 138113"/>
                    <a:gd name="connsiteY1" fmla="*/ 0 h 473074"/>
                    <a:gd name="connsiteX2" fmla="*/ 138114 w 138113"/>
                    <a:gd name="connsiteY2" fmla="*/ 236537 h 473074"/>
                    <a:gd name="connsiteX3" fmla="*/ 69057 w 138113"/>
                    <a:gd name="connsiteY3" fmla="*/ 473074 h 473074"/>
                    <a:gd name="connsiteX4" fmla="*/ 0 w 138113"/>
                    <a:gd name="connsiteY4" fmla="*/ 236537 h 473074"/>
                    <a:gd name="connsiteX0" fmla="*/ 0 w 104777"/>
                    <a:gd name="connsiteY0" fmla="*/ 243689 h 473093"/>
                    <a:gd name="connsiteX1" fmla="*/ 35720 w 104777"/>
                    <a:gd name="connsiteY1" fmla="*/ 9 h 473093"/>
                    <a:gd name="connsiteX2" fmla="*/ 104777 w 104777"/>
                    <a:gd name="connsiteY2" fmla="*/ 236546 h 473093"/>
                    <a:gd name="connsiteX3" fmla="*/ 35720 w 104777"/>
                    <a:gd name="connsiteY3" fmla="*/ 473083 h 473093"/>
                    <a:gd name="connsiteX4" fmla="*/ 0 w 104777"/>
                    <a:gd name="connsiteY4" fmla="*/ 243689 h 473093"/>
                    <a:gd name="connsiteX0" fmla="*/ 14817 w 121038"/>
                    <a:gd name="connsiteY0" fmla="*/ 244109 h 473513"/>
                    <a:gd name="connsiteX1" fmla="*/ 50537 w 121038"/>
                    <a:gd name="connsiteY1" fmla="*/ 429 h 473513"/>
                    <a:gd name="connsiteX2" fmla="*/ 119594 w 121038"/>
                    <a:gd name="connsiteY2" fmla="*/ 236966 h 473513"/>
                    <a:gd name="connsiteX3" fmla="*/ 50537 w 121038"/>
                    <a:gd name="connsiteY3" fmla="*/ 473503 h 473513"/>
                    <a:gd name="connsiteX4" fmla="*/ 14817 w 121038"/>
                    <a:gd name="connsiteY4" fmla="*/ 244109 h 473513"/>
                    <a:gd name="connsiteX0" fmla="*/ 47207 w 151984"/>
                    <a:gd name="connsiteY0" fmla="*/ 246482 h 475882"/>
                    <a:gd name="connsiteX1" fmla="*/ 37683 w 151984"/>
                    <a:gd name="connsiteY1" fmla="*/ 421 h 475882"/>
                    <a:gd name="connsiteX2" fmla="*/ 151984 w 151984"/>
                    <a:gd name="connsiteY2" fmla="*/ 239339 h 475882"/>
                    <a:gd name="connsiteX3" fmla="*/ 82927 w 151984"/>
                    <a:gd name="connsiteY3" fmla="*/ 475876 h 475882"/>
                    <a:gd name="connsiteX4" fmla="*/ 47207 w 151984"/>
                    <a:gd name="connsiteY4" fmla="*/ 246482 h 475882"/>
                    <a:gd name="connsiteX0" fmla="*/ 47207 w 151984"/>
                    <a:gd name="connsiteY0" fmla="*/ 246482 h 477600"/>
                    <a:gd name="connsiteX1" fmla="*/ 37683 w 151984"/>
                    <a:gd name="connsiteY1" fmla="*/ 421 h 477600"/>
                    <a:gd name="connsiteX2" fmla="*/ 151984 w 151984"/>
                    <a:gd name="connsiteY2" fmla="*/ 239339 h 477600"/>
                    <a:gd name="connsiteX3" fmla="*/ 82927 w 151984"/>
                    <a:gd name="connsiteY3" fmla="*/ 475876 h 477600"/>
                    <a:gd name="connsiteX4" fmla="*/ 47207 w 151984"/>
                    <a:gd name="connsiteY4" fmla="*/ 246482 h 477600"/>
                    <a:gd name="connsiteX0" fmla="*/ 46790 w 151567"/>
                    <a:gd name="connsiteY0" fmla="*/ 246482 h 489372"/>
                    <a:gd name="connsiteX1" fmla="*/ 37266 w 151567"/>
                    <a:gd name="connsiteY1" fmla="*/ 421 h 489372"/>
                    <a:gd name="connsiteX2" fmla="*/ 151567 w 151567"/>
                    <a:gd name="connsiteY2" fmla="*/ 239339 h 489372"/>
                    <a:gd name="connsiteX3" fmla="*/ 70603 w 151567"/>
                    <a:gd name="connsiteY3" fmla="*/ 487782 h 489372"/>
                    <a:gd name="connsiteX4" fmla="*/ 46790 w 151567"/>
                    <a:gd name="connsiteY4" fmla="*/ 246482 h 489372"/>
                    <a:gd name="connsiteX0" fmla="*/ 46790 w 151567"/>
                    <a:gd name="connsiteY0" fmla="*/ 246482 h 488173"/>
                    <a:gd name="connsiteX1" fmla="*/ 37266 w 151567"/>
                    <a:gd name="connsiteY1" fmla="*/ 421 h 488173"/>
                    <a:gd name="connsiteX2" fmla="*/ 151567 w 151567"/>
                    <a:gd name="connsiteY2" fmla="*/ 239339 h 488173"/>
                    <a:gd name="connsiteX3" fmla="*/ 70603 w 151567"/>
                    <a:gd name="connsiteY3" fmla="*/ 487782 h 488173"/>
                    <a:gd name="connsiteX4" fmla="*/ 46790 w 151567"/>
                    <a:gd name="connsiteY4" fmla="*/ 246482 h 48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567" h="488173">
                      <a:moveTo>
                        <a:pt x="46790" y="246482"/>
                      </a:moveTo>
                      <a:cubicBezTo>
                        <a:pt x="41234" y="165255"/>
                        <a:pt x="-49253" y="8756"/>
                        <a:pt x="37266" y="421"/>
                      </a:cubicBezTo>
                      <a:cubicBezTo>
                        <a:pt x="123785" y="-7914"/>
                        <a:pt x="151567" y="108703"/>
                        <a:pt x="151567" y="239339"/>
                      </a:cubicBezTo>
                      <a:cubicBezTo>
                        <a:pt x="151567" y="369975"/>
                        <a:pt x="135691" y="496117"/>
                        <a:pt x="70603" y="487782"/>
                      </a:cubicBezTo>
                      <a:cubicBezTo>
                        <a:pt x="5515" y="479447"/>
                        <a:pt x="52346" y="327709"/>
                        <a:pt x="46790" y="2464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3" name="四角形: 上の 2 つの角を丸める 202">
                  <a:extLst>
                    <a:ext uri="{FF2B5EF4-FFF2-40B4-BE49-F238E27FC236}">
                      <a16:creationId xmlns:a16="http://schemas.microsoft.com/office/drawing/2014/main" id="{E882BB97-1409-4582-9DAA-656D5762C213}"/>
                    </a:ext>
                  </a:extLst>
                </p:cNvPr>
                <p:cNvSpPr/>
                <p:nvPr/>
              </p:nvSpPr>
              <p:spPr>
                <a:xfrm>
                  <a:off x="2779180" y="1952089"/>
                  <a:ext cx="453616" cy="478651"/>
                </a:xfrm>
                <a:prstGeom prst="round2SameRect">
                  <a:avLst>
                    <a:gd name="adj1" fmla="val 22241"/>
                    <a:gd name="adj2" fmla="val 37193"/>
                  </a:avLst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4" name="楕円 203">
                  <a:extLst>
                    <a:ext uri="{FF2B5EF4-FFF2-40B4-BE49-F238E27FC236}">
                      <a16:creationId xmlns:a16="http://schemas.microsoft.com/office/drawing/2014/main" id="{4979F86A-5B73-49B8-BBEA-4EA1B3282807}"/>
                    </a:ext>
                  </a:extLst>
                </p:cNvPr>
                <p:cNvSpPr/>
                <p:nvPr/>
              </p:nvSpPr>
              <p:spPr>
                <a:xfrm>
                  <a:off x="2982192" y="1994229"/>
                  <a:ext cx="55525" cy="55525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B127ADE6-3ADA-4ECC-82C8-040CE23FCDE8}"/>
                    </a:ext>
                  </a:extLst>
                </p:cNvPr>
                <p:cNvSpPr/>
                <p:nvPr/>
              </p:nvSpPr>
              <p:spPr>
                <a:xfrm>
                  <a:off x="2942532" y="2103791"/>
                  <a:ext cx="123939" cy="164591"/>
                </a:xfrm>
                <a:custGeom>
                  <a:avLst/>
                  <a:gdLst>
                    <a:gd name="connsiteX0" fmla="*/ 98667 w 198438"/>
                    <a:gd name="connsiteY0" fmla="*/ 0 h 263525"/>
                    <a:gd name="connsiteX1" fmla="*/ 151607 w 198438"/>
                    <a:gd name="connsiteY1" fmla="*/ 163671 h 263525"/>
                    <a:gd name="connsiteX2" fmla="*/ 153130 w 198438"/>
                    <a:gd name="connsiteY2" fmla="*/ 174980 h 263525"/>
                    <a:gd name="connsiteX3" fmla="*/ 153988 w 198438"/>
                    <a:gd name="connsiteY3" fmla="*/ 174625 h 263525"/>
                    <a:gd name="connsiteX4" fmla="*/ 198438 w 198438"/>
                    <a:gd name="connsiteY4" fmla="*/ 219075 h 263525"/>
                    <a:gd name="connsiteX5" fmla="*/ 153988 w 198438"/>
                    <a:gd name="connsiteY5" fmla="*/ 263525 h 263525"/>
                    <a:gd name="connsiteX6" fmla="*/ 127794 w 198438"/>
                    <a:gd name="connsiteY6" fmla="*/ 252675 h 263525"/>
                    <a:gd name="connsiteX7" fmla="*/ 101600 w 198438"/>
                    <a:gd name="connsiteY7" fmla="*/ 263525 h 263525"/>
                    <a:gd name="connsiteX8" fmla="*/ 73025 w 198438"/>
                    <a:gd name="connsiteY8" fmla="*/ 251689 h 263525"/>
                    <a:gd name="connsiteX9" fmla="*/ 44450 w 198438"/>
                    <a:gd name="connsiteY9" fmla="*/ 263525 h 263525"/>
                    <a:gd name="connsiteX10" fmla="*/ 0 w 198438"/>
                    <a:gd name="connsiteY10" fmla="*/ 219075 h 263525"/>
                    <a:gd name="connsiteX11" fmla="*/ 44450 w 198438"/>
                    <a:gd name="connsiteY11" fmla="*/ 174625 h 263525"/>
                    <a:gd name="connsiteX12" fmla="*/ 48935 w 198438"/>
                    <a:gd name="connsiteY12" fmla="*/ 176483 h 263525"/>
                    <a:gd name="connsiteX13" fmla="*/ 50472 w 198438"/>
                    <a:gd name="connsiteY13" fmla="*/ 155701 h 263525"/>
                    <a:gd name="connsiteX14" fmla="*/ 98667 w 198438"/>
                    <a:gd name="connsiteY14" fmla="*/ 0 h 26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438" h="263525">
                      <a:moveTo>
                        <a:pt x="98667" y="0"/>
                      </a:moveTo>
                      <a:cubicBezTo>
                        <a:pt x="121353" y="0"/>
                        <a:pt x="142467" y="102968"/>
                        <a:pt x="151607" y="163671"/>
                      </a:cubicBezTo>
                      <a:lnTo>
                        <a:pt x="153130" y="174980"/>
                      </a:lnTo>
                      <a:lnTo>
                        <a:pt x="153988" y="174625"/>
                      </a:lnTo>
                      <a:cubicBezTo>
                        <a:pt x="178537" y="174625"/>
                        <a:pt x="198438" y="194526"/>
                        <a:pt x="198438" y="219075"/>
                      </a:cubicBezTo>
                      <a:cubicBezTo>
                        <a:pt x="198438" y="243624"/>
                        <a:pt x="178537" y="263525"/>
                        <a:pt x="153988" y="263525"/>
                      </a:cubicBezTo>
                      <a:lnTo>
                        <a:pt x="127794" y="252675"/>
                      </a:lnTo>
                      <a:lnTo>
                        <a:pt x="101600" y="263525"/>
                      </a:lnTo>
                      <a:lnTo>
                        <a:pt x="73025" y="251689"/>
                      </a:lnTo>
                      <a:lnTo>
                        <a:pt x="44450" y="263525"/>
                      </a:lnTo>
                      <a:cubicBezTo>
                        <a:pt x="19901" y="263525"/>
                        <a:pt x="0" y="243624"/>
                        <a:pt x="0" y="219075"/>
                      </a:cubicBezTo>
                      <a:cubicBezTo>
                        <a:pt x="0" y="194526"/>
                        <a:pt x="19901" y="174625"/>
                        <a:pt x="44450" y="174625"/>
                      </a:cubicBezTo>
                      <a:lnTo>
                        <a:pt x="48935" y="176483"/>
                      </a:lnTo>
                      <a:lnTo>
                        <a:pt x="50472" y="155701"/>
                      </a:lnTo>
                      <a:cubicBezTo>
                        <a:pt x="57892" y="92341"/>
                        <a:pt x="75981" y="0"/>
                        <a:pt x="98667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6" name="月 205">
                  <a:extLst>
                    <a:ext uri="{FF2B5EF4-FFF2-40B4-BE49-F238E27FC236}">
                      <a16:creationId xmlns:a16="http://schemas.microsoft.com/office/drawing/2014/main" id="{5ACA9683-647D-454A-9E71-9844056D0684}"/>
                    </a:ext>
                  </a:extLst>
                </p:cNvPr>
                <p:cNvSpPr/>
                <p:nvPr/>
              </p:nvSpPr>
              <p:spPr>
                <a:xfrm rot="5400000">
                  <a:off x="2880065" y="1990264"/>
                  <a:ext cx="38671" cy="157649"/>
                </a:xfrm>
                <a:prstGeom prst="moon">
                  <a:avLst>
                    <a:gd name="adj" fmla="val 38460"/>
                  </a:avLst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7" name="月 206">
                  <a:extLst>
                    <a:ext uri="{FF2B5EF4-FFF2-40B4-BE49-F238E27FC236}">
                      <a16:creationId xmlns:a16="http://schemas.microsoft.com/office/drawing/2014/main" id="{2767D8D8-2CC3-42D8-B38E-4F1CDF2E45D7}"/>
                    </a:ext>
                  </a:extLst>
                </p:cNvPr>
                <p:cNvSpPr/>
                <p:nvPr/>
              </p:nvSpPr>
              <p:spPr>
                <a:xfrm rot="5400000">
                  <a:off x="3100180" y="1990265"/>
                  <a:ext cx="38671" cy="157649"/>
                </a:xfrm>
                <a:prstGeom prst="moon">
                  <a:avLst>
                    <a:gd name="adj" fmla="val 38460"/>
                  </a:avLst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8" name="フリーフォーム: 図形 207">
                  <a:extLst>
                    <a:ext uri="{FF2B5EF4-FFF2-40B4-BE49-F238E27FC236}">
                      <a16:creationId xmlns:a16="http://schemas.microsoft.com/office/drawing/2014/main" id="{6F64424B-1172-403B-B4C8-A3E0B4203BEE}"/>
                    </a:ext>
                  </a:extLst>
                </p:cNvPr>
                <p:cNvSpPr/>
                <p:nvPr/>
              </p:nvSpPr>
              <p:spPr>
                <a:xfrm>
                  <a:off x="2833238" y="2118664"/>
                  <a:ext cx="121418" cy="16657"/>
                </a:xfrm>
                <a:custGeom>
                  <a:avLst/>
                  <a:gdLst>
                    <a:gd name="connsiteX0" fmla="*/ 97201 w 194402"/>
                    <a:gd name="connsiteY0" fmla="*/ 0 h 26670"/>
                    <a:gd name="connsiteX1" fmla="*/ 180269 w 194402"/>
                    <a:gd name="connsiteY1" fmla="*/ 6696 h 26670"/>
                    <a:gd name="connsiteX2" fmla="*/ 194402 w 194402"/>
                    <a:gd name="connsiteY2" fmla="*/ 13335 h 26670"/>
                    <a:gd name="connsiteX3" fmla="*/ 180269 w 194402"/>
                    <a:gd name="connsiteY3" fmla="*/ 19974 h 26670"/>
                    <a:gd name="connsiteX4" fmla="*/ 97201 w 194402"/>
                    <a:gd name="connsiteY4" fmla="*/ 26670 h 26670"/>
                    <a:gd name="connsiteX5" fmla="*/ 14133 w 194402"/>
                    <a:gd name="connsiteY5" fmla="*/ 19974 h 26670"/>
                    <a:gd name="connsiteX6" fmla="*/ 0 w 194402"/>
                    <a:gd name="connsiteY6" fmla="*/ 13335 h 26670"/>
                    <a:gd name="connsiteX7" fmla="*/ 14133 w 194402"/>
                    <a:gd name="connsiteY7" fmla="*/ 6696 h 26670"/>
                    <a:gd name="connsiteX8" fmla="*/ 97201 w 194402"/>
                    <a:gd name="connsiteY8" fmla="*/ 0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4402" h="26670">
                      <a:moveTo>
                        <a:pt x="97201" y="0"/>
                      </a:moveTo>
                      <a:cubicBezTo>
                        <a:pt x="129641" y="0"/>
                        <a:pt x="159010" y="2559"/>
                        <a:pt x="180269" y="6696"/>
                      </a:cubicBezTo>
                      <a:lnTo>
                        <a:pt x="194402" y="13335"/>
                      </a:lnTo>
                      <a:lnTo>
                        <a:pt x="180269" y="19974"/>
                      </a:lnTo>
                      <a:cubicBezTo>
                        <a:pt x="159010" y="24111"/>
                        <a:pt x="129641" y="26670"/>
                        <a:pt x="97201" y="26670"/>
                      </a:cubicBezTo>
                      <a:cubicBezTo>
                        <a:pt x="64761" y="26670"/>
                        <a:pt x="35392" y="24111"/>
                        <a:pt x="14133" y="19974"/>
                      </a:cubicBezTo>
                      <a:lnTo>
                        <a:pt x="0" y="13335"/>
                      </a:lnTo>
                      <a:lnTo>
                        <a:pt x="14133" y="6696"/>
                      </a:lnTo>
                      <a:cubicBezTo>
                        <a:pt x="35392" y="2559"/>
                        <a:pt x="64761" y="0"/>
                        <a:pt x="9720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9" name="フリーフォーム: 図形 208">
                  <a:extLst>
                    <a:ext uri="{FF2B5EF4-FFF2-40B4-BE49-F238E27FC236}">
                      <a16:creationId xmlns:a16="http://schemas.microsoft.com/office/drawing/2014/main" id="{658BB928-03C0-4903-9935-1D4FB477E5D9}"/>
                    </a:ext>
                  </a:extLst>
                </p:cNvPr>
                <p:cNvSpPr/>
                <p:nvPr/>
              </p:nvSpPr>
              <p:spPr>
                <a:xfrm>
                  <a:off x="3056328" y="2118664"/>
                  <a:ext cx="121418" cy="16657"/>
                </a:xfrm>
                <a:custGeom>
                  <a:avLst/>
                  <a:gdLst>
                    <a:gd name="connsiteX0" fmla="*/ 97201 w 194402"/>
                    <a:gd name="connsiteY0" fmla="*/ 0 h 26670"/>
                    <a:gd name="connsiteX1" fmla="*/ 180269 w 194402"/>
                    <a:gd name="connsiteY1" fmla="*/ 6696 h 26670"/>
                    <a:gd name="connsiteX2" fmla="*/ 194402 w 194402"/>
                    <a:gd name="connsiteY2" fmla="*/ 13335 h 26670"/>
                    <a:gd name="connsiteX3" fmla="*/ 180269 w 194402"/>
                    <a:gd name="connsiteY3" fmla="*/ 19974 h 26670"/>
                    <a:gd name="connsiteX4" fmla="*/ 97201 w 194402"/>
                    <a:gd name="connsiteY4" fmla="*/ 26670 h 26670"/>
                    <a:gd name="connsiteX5" fmla="*/ 14133 w 194402"/>
                    <a:gd name="connsiteY5" fmla="*/ 19974 h 26670"/>
                    <a:gd name="connsiteX6" fmla="*/ 0 w 194402"/>
                    <a:gd name="connsiteY6" fmla="*/ 13335 h 26670"/>
                    <a:gd name="connsiteX7" fmla="*/ 14133 w 194402"/>
                    <a:gd name="connsiteY7" fmla="*/ 6696 h 26670"/>
                    <a:gd name="connsiteX8" fmla="*/ 97201 w 194402"/>
                    <a:gd name="connsiteY8" fmla="*/ 0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4402" h="26670">
                      <a:moveTo>
                        <a:pt x="97201" y="0"/>
                      </a:moveTo>
                      <a:cubicBezTo>
                        <a:pt x="129641" y="0"/>
                        <a:pt x="159010" y="2559"/>
                        <a:pt x="180269" y="6696"/>
                      </a:cubicBezTo>
                      <a:lnTo>
                        <a:pt x="194402" y="13335"/>
                      </a:lnTo>
                      <a:lnTo>
                        <a:pt x="180269" y="19974"/>
                      </a:lnTo>
                      <a:cubicBezTo>
                        <a:pt x="159010" y="24111"/>
                        <a:pt x="129641" y="26670"/>
                        <a:pt x="97201" y="26670"/>
                      </a:cubicBezTo>
                      <a:cubicBezTo>
                        <a:pt x="64761" y="26670"/>
                        <a:pt x="35392" y="24111"/>
                        <a:pt x="14133" y="19974"/>
                      </a:cubicBezTo>
                      <a:lnTo>
                        <a:pt x="0" y="13335"/>
                      </a:lnTo>
                      <a:lnTo>
                        <a:pt x="14133" y="6696"/>
                      </a:lnTo>
                      <a:cubicBezTo>
                        <a:pt x="35392" y="2559"/>
                        <a:pt x="64761" y="0"/>
                        <a:pt x="9720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10" name="月 209">
                  <a:extLst>
                    <a:ext uri="{FF2B5EF4-FFF2-40B4-BE49-F238E27FC236}">
                      <a16:creationId xmlns:a16="http://schemas.microsoft.com/office/drawing/2014/main" id="{6C3FC1E0-607B-4DAD-8158-EF520A14E171}"/>
                    </a:ext>
                  </a:extLst>
                </p:cNvPr>
                <p:cNvSpPr/>
                <p:nvPr/>
              </p:nvSpPr>
              <p:spPr>
                <a:xfrm rot="5400000">
                  <a:off x="2987269" y="2277259"/>
                  <a:ext cx="28555" cy="109561"/>
                </a:xfrm>
                <a:prstGeom prst="moon">
                  <a:avLst>
                    <a:gd name="adj" fmla="val 87500"/>
                  </a:avLst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211" name="グループ化 210">
                  <a:extLst>
                    <a:ext uri="{FF2B5EF4-FFF2-40B4-BE49-F238E27FC236}">
                      <a16:creationId xmlns:a16="http://schemas.microsoft.com/office/drawing/2014/main" id="{4A15A552-36BD-4515-94B9-FF20E1FF6C6A}"/>
                    </a:ext>
                  </a:extLst>
                </p:cNvPr>
                <p:cNvGrpSpPr/>
                <p:nvPr/>
              </p:nvGrpSpPr>
              <p:grpSpPr>
                <a:xfrm>
                  <a:off x="2781955" y="1917985"/>
                  <a:ext cx="444149" cy="38162"/>
                  <a:chOff x="3040095" y="1000271"/>
                  <a:chExt cx="766762" cy="65882"/>
                </a:xfr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p:grpSpPr>
              <p:sp>
                <p:nvSpPr>
                  <p:cNvPr id="232" name="楕円 231">
                    <a:extLst>
                      <a:ext uri="{FF2B5EF4-FFF2-40B4-BE49-F238E27FC236}">
                        <a16:creationId xmlns:a16="http://schemas.microsoft.com/office/drawing/2014/main" id="{4C8B6045-AD6B-42E8-8F4E-1A258AC0FD56}"/>
                      </a:ext>
                    </a:extLst>
                  </p:cNvPr>
                  <p:cNvSpPr/>
                  <p:nvPr/>
                </p:nvSpPr>
                <p:spPr>
                  <a:xfrm>
                    <a:off x="3109945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33" name="楕円 232">
                    <a:extLst>
                      <a:ext uri="{FF2B5EF4-FFF2-40B4-BE49-F238E27FC236}">
                        <a16:creationId xmlns:a16="http://schemas.microsoft.com/office/drawing/2014/main" id="{E7C98D3E-9D6B-4B86-842A-EFC6A51F77B6}"/>
                      </a:ext>
                    </a:extLst>
                  </p:cNvPr>
                  <p:cNvSpPr/>
                  <p:nvPr/>
                </p:nvSpPr>
                <p:spPr>
                  <a:xfrm>
                    <a:off x="3181382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34" name="楕円 233">
                    <a:extLst>
                      <a:ext uri="{FF2B5EF4-FFF2-40B4-BE49-F238E27FC236}">
                        <a16:creationId xmlns:a16="http://schemas.microsoft.com/office/drawing/2014/main" id="{CE21977B-7D4E-4061-8881-34F553D17A21}"/>
                      </a:ext>
                    </a:extLst>
                  </p:cNvPr>
                  <p:cNvSpPr/>
                  <p:nvPr/>
                </p:nvSpPr>
                <p:spPr>
                  <a:xfrm>
                    <a:off x="3250439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35" name="楕円 234">
                    <a:extLst>
                      <a:ext uri="{FF2B5EF4-FFF2-40B4-BE49-F238E27FC236}">
                        <a16:creationId xmlns:a16="http://schemas.microsoft.com/office/drawing/2014/main" id="{C860FFD2-3834-44BE-AC85-19C9610407DA}"/>
                      </a:ext>
                    </a:extLst>
                  </p:cNvPr>
                  <p:cNvSpPr/>
                  <p:nvPr/>
                </p:nvSpPr>
                <p:spPr>
                  <a:xfrm>
                    <a:off x="3321876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36" name="楕円 235">
                    <a:extLst>
                      <a:ext uri="{FF2B5EF4-FFF2-40B4-BE49-F238E27FC236}">
                        <a16:creationId xmlns:a16="http://schemas.microsoft.com/office/drawing/2014/main" id="{9459DADB-A227-43A7-937D-9C9E2B5492E1}"/>
                      </a:ext>
                    </a:extLst>
                  </p:cNvPr>
                  <p:cNvSpPr/>
                  <p:nvPr/>
                </p:nvSpPr>
                <p:spPr>
                  <a:xfrm>
                    <a:off x="3390932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37" name="楕円 236">
                    <a:extLst>
                      <a:ext uri="{FF2B5EF4-FFF2-40B4-BE49-F238E27FC236}">
                        <a16:creationId xmlns:a16="http://schemas.microsoft.com/office/drawing/2014/main" id="{43FE1A16-7B0D-40F8-B798-32228176CD1C}"/>
                      </a:ext>
                    </a:extLst>
                  </p:cNvPr>
                  <p:cNvSpPr/>
                  <p:nvPr/>
                </p:nvSpPr>
                <p:spPr>
                  <a:xfrm>
                    <a:off x="3462369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38" name="楕円 237">
                    <a:extLst>
                      <a:ext uri="{FF2B5EF4-FFF2-40B4-BE49-F238E27FC236}">
                        <a16:creationId xmlns:a16="http://schemas.microsoft.com/office/drawing/2014/main" id="{A8884557-9E73-4DE8-B35F-C228555E6D46}"/>
                      </a:ext>
                    </a:extLst>
                  </p:cNvPr>
                  <p:cNvSpPr/>
                  <p:nvPr/>
                </p:nvSpPr>
                <p:spPr>
                  <a:xfrm>
                    <a:off x="3531426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39" name="楕円 238">
                    <a:extLst>
                      <a:ext uri="{FF2B5EF4-FFF2-40B4-BE49-F238E27FC236}">
                        <a16:creationId xmlns:a16="http://schemas.microsoft.com/office/drawing/2014/main" id="{484A7DC3-AE8C-42FF-9F41-EAB166EA8C43}"/>
                      </a:ext>
                    </a:extLst>
                  </p:cNvPr>
                  <p:cNvSpPr/>
                  <p:nvPr/>
                </p:nvSpPr>
                <p:spPr>
                  <a:xfrm>
                    <a:off x="3602863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40" name="楕円 239">
                    <a:extLst>
                      <a:ext uri="{FF2B5EF4-FFF2-40B4-BE49-F238E27FC236}">
                        <a16:creationId xmlns:a16="http://schemas.microsoft.com/office/drawing/2014/main" id="{7052F4C1-38C2-4A17-BFB2-36553BD12318}"/>
                      </a:ext>
                    </a:extLst>
                  </p:cNvPr>
                  <p:cNvSpPr/>
                  <p:nvPr/>
                </p:nvSpPr>
                <p:spPr>
                  <a:xfrm>
                    <a:off x="3669538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41" name="楕円 240">
                    <a:extLst>
                      <a:ext uri="{FF2B5EF4-FFF2-40B4-BE49-F238E27FC236}">
                        <a16:creationId xmlns:a16="http://schemas.microsoft.com/office/drawing/2014/main" id="{BBBE87F0-529E-4A25-9C41-40A696543711}"/>
                      </a:ext>
                    </a:extLst>
                  </p:cNvPr>
                  <p:cNvSpPr/>
                  <p:nvPr/>
                </p:nvSpPr>
                <p:spPr>
                  <a:xfrm>
                    <a:off x="3740975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42" name="楕円 241">
                    <a:extLst>
                      <a:ext uri="{FF2B5EF4-FFF2-40B4-BE49-F238E27FC236}">
                        <a16:creationId xmlns:a16="http://schemas.microsoft.com/office/drawing/2014/main" id="{681729F2-FB39-489D-B2C7-5BBD975B8CCB}"/>
                      </a:ext>
                    </a:extLst>
                  </p:cNvPr>
                  <p:cNvSpPr/>
                  <p:nvPr/>
                </p:nvSpPr>
                <p:spPr>
                  <a:xfrm>
                    <a:off x="3040095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212" name="グループ化 211">
                  <a:extLst>
                    <a:ext uri="{FF2B5EF4-FFF2-40B4-BE49-F238E27FC236}">
                      <a16:creationId xmlns:a16="http://schemas.microsoft.com/office/drawing/2014/main" id="{DFB5A2C3-861E-4037-8A67-409A169CC70C}"/>
                    </a:ext>
                  </a:extLst>
                </p:cNvPr>
                <p:cNvGrpSpPr/>
                <p:nvPr/>
              </p:nvGrpSpPr>
              <p:grpSpPr>
                <a:xfrm>
                  <a:off x="2825086" y="1877828"/>
                  <a:ext cx="364147" cy="38162"/>
                  <a:chOff x="3040095" y="1000271"/>
                  <a:chExt cx="628650" cy="65882"/>
                </a:xfr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p:grpSpPr>
              <p:sp>
                <p:nvSpPr>
                  <p:cNvPr id="223" name="楕円 222">
                    <a:extLst>
                      <a:ext uri="{FF2B5EF4-FFF2-40B4-BE49-F238E27FC236}">
                        <a16:creationId xmlns:a16="http://schemas.microsoft.com/office/drawing/2014/main" id="{15E2361E-1501-447E-BBDE-60FC6E4F5DE7}"/>
                      </a:ext>
                    </a:extLst>
                  </p:cNvPr>
                  <p:cNvSpPr/>
                  <p:nvPr/>
                </p:nvSpPr>
                <p:spPr>
                  <a:xfrm>
                    <a:off x="3109945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24" name="楕円 223">
                    <a:extLst>
                      <a:ext uri="{FF2B5EF4-FFF2-40B4-BE49-F238E27FC236}">
                        <a16:creationId xmlns:a16="http://schemas.microsoft.com/office/drawing/2014/main" id="{E2D0D927-3A52-4D0A-9526-EBD2F63090CC}"/>
                      </a:ext>
                    </a:extLst>
                  </p:cNvPr>
                  <p:cNvSpPr/>
                  <p:nvPr/>
                </p:nvSpPr>
                <p:spPr>
                  <a:xfrm>
                    <a:off x="3181382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25" name="楕円 224">
                    <a:extLst>
                      <a:ext uri="{FF2B5EF4-FFF2-40B4-BE49-F238E27FC236}">
                        <a16:creationId xmlns:a16="http://schemas.microsoft.com/office/drawing/2014/main" id="{90C747E2-DDAB-4F95-B628-8A19B1796C3D}"/>
                      </a:ext>
                    </a:extLst>
                  </p:cNvPr>
                  <p:cNvSpPr/>
                  <p:nvPr/>
                </p:nvSpPr>
                <p:spPr>
                  <a:xfrm>
                    <a:off x="3250439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26" name="楕円 225">
                    <a:extLst>
                      <a:ext uri="{FF2B5EF4-FFF2-40B4-BE49-F238E27FC236}">
                        <a16:creationId xmlns:a16="http://schemas.microsoft.com/office/drawing/2014/main" id="{32A580D8-9FD2-472D-A31D-295C70548549}"/>
                      </a:ext>
                    </a:extLst>
                  </p:cNvPr>
                  <p:cNvSpPr/>
                  <p:nvPr/>
                </p:nvSpPr>
                <p:spPr>
                  <a:xfrm>
                    <a:off x="3321876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27" name="楕円 226">
                    <a:extLst>
                      <a:ext uri="{FF2B5EF4-FFF2-40B4-BE49-F238E27FC236}">
                        <a16:creationId xmlns:a16="http://schemas.microsoft.com/office/drawing/2014/main" id="{48D23C9C-C2C3-4EEB-A3E8-98F06A1349C0}"/>
                      </a:ext>
                    </a:extLst>
                  </p:cNvPr>
                  <p:cNvSpPr/>
                  <p:nvPr/>
                </p:nvSpPr>
                <p:spPr>
                  <a:xfrm>
                    <a:off x="3390932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28" name="楕円 227">
                    <a:extLst>
                      <a:ext uri="{FF2B5EF4-FFF2-40B4-BE49-F238E27FC236}">
                        <a16:creationId xmlns:a16="http://schemas.microsoft.com/office/drawing/2014/main" id="{CD5A1EC3-953D-4F4A-A823-7F4692F62F51}"/>
                      </a:ext>
                    </a:extLst>
                  </p:cNvPr>
                  <p:cNvSpPr/>
                  <p:nvPr/>
                </p:nvSpPr>
                <p:spPr>
                  <a:xfrm>
                    <a:off x="3462369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29" name="楕円 228">
                    <a:extLst>
                      <a:ext uri="{FF2B5EF4-FFF2-40B4-BE49-F238E27FC236}">
                        <a16:creationId xmlns:a16="http://schemas.microsoft.com/office/drawing/2014/main" id="{C683073C-7E8D-4B42-81AD-E53B7BE4BF28}"/>
                      </a:ext>
                    </a:extLst>
                  </p:cNvPr>
                  <p:cNvSpPr/>
                  <p:nvPr/>
                </p:nvSpPr>
                <p:spPr>
                  <a:xfrm>
                    <a:off x="3531426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30" name="楕円 229">
                    <a:extLst>
                      <a:ext uri="{FF2B5EF4-FFF2-40B4-BE49-F238E27FC236}">
                        <a16:creationId xmlns:a16="http://schemas.microsoft.com/office/drawing/2014/main" id="{52978432-DE50-43CA-8515-AF0375B41619}"/>
                      </a:ext>
                    </a:extLst>
                  </p:cNvPr>
                  <p:cNvSpPr/>
                  <p:nvPr/>
                </p:nvSpPr>
                <p:spPr>
                  <a:xfrm>
                    <a:off x="3602863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231" name="楕円 230">
                    <a:extLst>
                      <a:ext uri="{FF2B5EF4-FFF2-40B4-BE49-F238E27FC236}">
                        <a16:creationId xmlns:a16="http://schemas.microsoft.com/office/drawing/2014/main" id="{695FA86C-42BB-49A2-B6A1-7D5211943EB2}"/>
                      </a:ext>
                    </a:extLst>
                  </p:cNvPr>
                  <p:cNvSpPr/>
                  <p:nvPr/>
                </p:nvSpPr>
                <p:spPr>
                  <a:xfrm>
                    <a:off x="3040095" y="1000271"/>
                    <a:ext cx="65882" cy="65882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213" name="楕円 212">
                  <a:extLst>
                    <a:ext uri="{FF2B5EF4-FFF2-40B4-BE49-F238E27FC236}">
                      <a16:creationId xmlns:a16="http://schemas.microsoft.com/office/drawing/2014/main" id="{2A955017-3B0B-4A92-9905-04D799F6DCDB}"/>
                    </a:ext>
                  </a:extLst>
                </p:cNvPr>
                <p:cNvSpPr/>
                <p:nvPr/>
              </p:nvSpPr>
              <p:spPr>
                <a:xfrm>
                  <a:off x="3207022" y="1957075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14" name="楕円 213">
                  <a:extLst>
                    <a:ext uri="{FF2B5EF4-FFF2-40B4-BE49-F238E27FC236}">
                      <a16:creationId xmlns:a16="http://schemas.microsoft.com/office/drawing/2014/main" id="{923F1D37-0F0A-4A35-B071-64A720681571}"/>
                    </a:ext>
                  </a:extLst>
                </p:cNvPr>
                <p:cNvSpPr/>
                <p:nvPr/>
              </p:nvSpPr>
              <p:spPr>
                <a:xfrm>
                  <a:off x="3229321" y="1994229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15" name="楕円 214">
                  <a:extLst>
                    <a:ext uri="{FF2B5EF4-FFF2-40B4-BE49-F238E27FC236}">
                      <a16:creationId xmlns:a16="http://schemas.microsoft.com/office/drawing/2014/main" id="{9E9BCD09-0049-46C3-A6FB-DED1FBF26C50}"/>
                    </a:ext>
                  </a:extLst>
                </p:cNvPr>
                <p:cNvSpPr/>
                <p:nvPr/>
              </p:nvSpPr>
              <p:spPr>
                <a:xfrm>
                  <a:off x="2762330" y="1957077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16" name="楕円 215">
                  <a:extLst>
                    <a:ext uri="{FF2B5EF4-FFF2-40B4-BE49-F238E27FC236}">
                      <a16:creationId xmlns:a16="http://schemas.microsoft.com/office/drawing/2014/main" id="{CFA97576-D1E5-46B8-BDE0-9ECB6DCB6F24}"/>
                    </a:ext>
                  </a:extLst>
                </p:cNvPr>
                <p:cNvSpPr/>
                <p:nvPr/>
              </p:nvSpPr>
              <p:spPr>
                <a:xfrm>
                  <a:off x="3235270" y="2032899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17" name="楕円 216">
                  <a:extLst>
                    <a:ext uri="{FF2B5EF4-FFF2-40B4-BE49-F238E27FC236}">
                      <a16:creationId xmlns:a16="http://schemas.microsoft.com/office/drawing/2014/main" id="{D41942B9-E594-4243-84E9-E03D9DEC70E2}"/>
                    </a:ext>
                  </a:extLst>
                </p:cNvPr>
                <p:cNvSpPr/>
                <p:nvPr/>
              </p:nvSpPr>
              <p:spPr>
                <a:xfrm>
                  <a:off x="3235270" y="2070079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18" name="楕円 217">
                  <a:extLst>
                    <a:ext uri="{FF2B5EF4-FFF2-40B4-BE49-F238E27FC236}">
                      <a16:creationId xmlns:a16="http://schemas.microsoft.com/office/drawing/2014/main" id="{4E42812F-42D7-4496-B14D-8EA874496827}"/>
                    </a:ext>
                  </a:extLst>
                </p:cNvPr>
                <p:cNvSpPr/>
                <p:nvPr/>
              </p:nvSpPr>
              <p:spPr>
                <a:xfrm>
                  <a:off x="3235270" y="2107260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19" name="楕円 218">
                  <a:extLst>
                    <a:ext uri="{FF2B5EF4-FFF2-40B4-BE49-F238E27FC236}">
                      <a16:creationId xmlns:a16="http://schemas.microsoft.com/office/drawing/2014/main" id="{6B6E18AA-1E3F-47B2-8547-173A3174D1CA}"/>
                    </a:ext>
                  </a:extLst>
                </p:cNvPr>
                <p:cNvSpPr/>
                <p:nvPr/>
              </p:nvSpPr>
              <p:spPr>
                <a:xfrm>
                  <a:off x="2744486" y="1994229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20" name="楕円 219">
                  <a:extLst>
                    <a:ext uri="{FF2B5EF4-FFF2-40B4-BE49-F238E27FC236}">
                      <a16:creationId xmlns:a16="http://schemas.microsoft.com/office/drawing/2014/main" id="{673AC81F-7CDB-4E32-BB9F-40E8FAC1B147}"/>
                    </a:ext>
                  </a:extLst>
                </p:cNvPr>
                <p:cNvSpPr/>
                <p:nvPr/>
              </p:nvSpPr>
              <p:spPr>
                <a:xfrm>
                  <a:off x="2741519" y="2032899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21" name="楕円 220">
                  <a:extLst>
                    <a:ext uri="{FF2B5EF4-FFF2-40B4-BE49-F238E27FC236}">
                      <a16:creationId xmlns:a16="http://schemas.microsoft.com/office/drawing/2014/main" id="{D80CC476-90FC-4052-A592-2DCC08465CE1}"/>
                    </a:ext>
                  </a:extLst>
                </p:cNvPr>
                <p:cNvSpPr/>
                <p:nvPr/>
              </p:nvSpPr>
              <p:spPr>
                <a:xfrm>
                  <a:off x="2741507" y="2070080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22" name="楕円 221">
                  <a:extLst>
                    <a:ext uri="{FF2B5EF4-FFF2-40B4-BE49-F238E27FC236}">
                      <a16:creationId xmlns:a16="http://schemas.microsoft.com/office/drawing/2014/main" id="{D6A9698E-EB65-4C3E-BACD-3BB3C69FE627}"/>
                    </a:ext>
                  </a:extLst>
                </p:cNvPr>
                <p:cNvSpPr/>
                <p:nvPr/>
              </p:nvSpPr>
              <p:spPr>
                <a:xfrm>
                  <a:off x="2741506" y="2104286"/>
                  <a:ext cx="38162" cy="38162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  <a:gs pos="0">
                      <a:sysClr val="window" lastClr="FFFFFF">
                        <a:lumMod val="75000"/>
                      </a:sys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236762DF-FE11-4207-8B9F-E9A8FDC9150D}"/>
                  </a:ext>
                </a:extLst>
              </p:cNvPr>
              <p:cNvSpPr/>
              <p:nvPr/>
            </p:nvSpPr>
            <p:spPr>
              <a:xfrm rot="16200000">
                <a:off x="2974795" y="5429576"/>
                <a:ext cx="45719" cy="771408"/>
              </a:xfrm>
              <a:custGeom>
                <a:avLst/>
                <a:gdLst>
                  <a:gd name="connsiteX0" fmla="*/ 45719 w 45719"/>
                  <a:gd name="connsiteY0" fmla="*/ 419100 h 771408"/>
                  <a:gd name="connsiteX1" fmla="*/ 22859 w 45719"/>
                  <a:gd name="connsiteY1" fmla="*/ 595254 h 771408"/>
                  <a:gd name="connsiteX2" fmla="*/ 45719 w 45719"/>
                  <a:gd name="connsiteY2" fmla="*/ 771408 h 771408"/>
                  <a:gd name="connsiteX3" fmla="*/ 0 w 45719"/>
                  <a:gd name="connsiteY3" fmla="*/ 595254 h 771408"/>
                  <a:gd name="connsiteX4" fmla="*/ 45719 w 45719"/>
                  <a:gd name="connsiteY4" fmla="*/ 419100 h 771408"/>
                  <a:gd name="connsiteX5" fmla="*/ 45719 w 45719"/>
                  <a:gd name="connsiteY5" fmla="*/ 0 h 771408"/>
                  <a:gd name="connsiteX6" fmla="*/ 22859 w 45719"/>
                  <a:gd name="connsiteY6" fmla="*/ 176154 h 771408"/>
                  <a:gd name="connsiteX7" fmla="*/ 45719 w 45719"/>
                  <a:gd name="connsiteY7" fmla="*/ 352308 h 771408"/>
                  <a:gd name="connsiteX8" fmla="*/ 0 w 45719"/>
                  <a:gd name="connsiteY8" fmla="*/ 176154 h 771408"/>
                  <a:gd name="connsiteX9" fmla="*/ 45719 w 45719"/>
                  <a:gd name="connsiteY9" fmla="*/ 0 h 77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19" h="771408">
                    <a:moveTo>
                      <a:pt x="45719" y="419100"/>
                    </a:moveTo>
                    <a:cubicBezTo>
                      <a:pt x="31329" y="460684"/>
                      <a:pt x="22859" y="525947"/>
                      <a:pt x="22859" y="595254"/>
                    </a:cubicBezTo>
                    <a:cubicBezTo>
                      <a:pt x="22859" y="664561"/>
                      <a:pt x="31328" y="729824"/>
                      <a:pt x="45719" y="771408"/>
                    </a:cubicBezTo>
                    <a:cubicBezTo>
                      <a:pt x="20469" y="771408"/>
                      <a:pt x="0" y="692541"/>
                      <a:pt x="0" y="595254"/>
                    </a:cubicBezTo>
                    <a:cubicBezTo>
                      <a:pt x="0" y="497967"/>
                      <a:pt x="20469" y="419100"/>
                      <a:pt x="45719" y="419100"/>
                    </a:cubicBezTo>
                    <a:close/>
                    <a:moveTo>
                      <a:pt x="45719" y="0"/>
                    </a:moveTo>
                    <a:cubicBezTo>
                      <a:pt x="31329" y="41584"/>
                      <a:pt x="22859" y="106847"/>
                      <a:pt x="22859" y="176154"/>
                    </a:cubicBezTo>
                    <a:cubicBezTo>
                      <a:pt x="22859" y="245461"/>
                      <a:pt x="31328" y="310724"/>
                      <a:pt x="45719" y="352308"/>
                    </a:cubicBezTo>
                    <a:cubicBezTo>
                      <a:pt x="20469" y="352308"/>
                      <a:pt x="0" y="273441"/>
                      <a:pt x="0" y="176154"/>
                    </a:cubicBezTo>
                    <a:cubicBezTo>
                      <a:pt x="0" y="78867"/>
                      <a:pt x="20469" y="0"/>
                      <a:pt x="4571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FE0BE0D1-C2A3-4893-AE4B-A0D8971FA504}"/>
                  </a:ext>
                </a:extLst>
              </p:cNvPr>
              <p:cNvSpPr/>
              <p:nvPr/>
            </p:nvSpPr>
            <p:spPr>
              <a:xfrm>
                <a:off x="2701013" y="6787703"/>
                <a:ext cx="246740" cy="158477"/>
              </a:xfrm>
              <a:custGeom>
                <a:avLst/>
                <a:gdLst>
                  <a:gd name="connsiteX0" fmla="*/ 190159 w 380318"/>
                  <a:gd name="connsiteY0" fmla="*/ 0 h 383484"/>
                  <a:gd name="connsiteX1" fmla="*/ 190490 w 380318"/>
                  <a:gd name="connsiteY1" fmla="*/ 127 h 383484"/>
                  <a:gd name="connsiteX2" fmla="*/ 380318 w 380318"/>
                  <a:gd name="connsiteY2" fmla="*/ 353352 h 383484"/>
                  <a:gd name="connsiteX3" fmla="*/ 376625 w 380318"/>
                  <a:gd name="connsiteY3" fmla="*/ 383484 h 383484"/>
                  <a:gd name="connsiteX4" fmla="*/ 3694 w 380318"/>
                  <a:gd name="connsiteY4" fmla="*/ 383484 h 383484"/>
                  <a:gd name="connsiteX5" fmla="*/ 0 w 380318"/>
                  <a:gd name="connsiteY5" fmla="*/ 353352 h 383484"/>
                  <a:gd name="connsiteX6" fmla="*/ 189828 w 380318"/>
                  <a:gd name="connsiteY6" fmla="*/ 127 h 38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18" h="383484">
                    <a:moveTo>
                      <a:pt x="190159" y="0"/>
                    </a:moveTo>
                    <a:lnTo>
                      <a:pt x="190490" y="127"/>
                    </a:lnTo>
                    <a:cubicBezTo>
                      <a:pt x="302044" y="58323"/>
                      <a:pt x="380318" y="194563"/>
                      <a:pt x="380318" y="353352"/>
                    </a:cubicBezTo>
                    <a:lnTo>
                      <a:pt x="376625" y="383484"/>
                    </a:lnTo>
                    <a:lnTo>
                      <a:pt x="3694" y="383484"/>
                    </a:lnTo>
                    <a:lnTo>
                      <a:pt x="0" y="353352"/>
                    </a:lnTo>
                    <a:cubicBezTo>
                      <a:pt x="0" y="194563"/>
                      <a:pt x="78274" y="58323"/>
                      <a:pt x="189828" y="127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0795D18F-0BFB-4787-8275-F34096EEA01B}"/>
                  </a:ext>
                </a:extLst>
              </p:cNvPr>
              <p:cNvSpPr/>
              <p:nvPr/>
            </p:nvSpPr>
            <p:spPr>
              <a:xfrm>
                <a:off x="2358780" y="6787703"/>
                <a:ext cx="246740" cy="158477"/>
              </a:xfrm>
              <a:custGeom>
                <a:avLst/>
                <a:gdLst>
                  <a:gd name="connsiteX0" fmla="*/ 190159 w 380318"/>
                  <a:gd name="connsiteY0" fmla="*/ 0 h 383484"/>
                  <a:gd name="connsiteX1" fmla="*/ 190490 w 380318"/>
                  <a:gd name="connsiteY1" fmla="*/ 127 h 383484"/>
                  <a:gd name="connsiteX2" fmla="*/ 380318 w 380318"/>
                  <a:gd name="connsiteY2" fmla="*/ 353352 h 383484"/>
                  <a:gd name="connsiteX3" fmla="*/ 376625 w 380318"/>
                  <a:gd name="connsiteY3" fmla="*/ 383484 h 383484"/>
                  <a:gd name="connsiteX4" fmla="*/ 3694 w 380318"/>
                  <a:gd name="connsiteY4" fmla="*/ 383484 h 383484"/>
                  <a:gd name="connsiteX5" fmla="*/ 0 w 380318"/>
                  <a:gd name="connsiteY5" fmla="*/ 353352 h 383484"/>
                  <a:gd name="connsiteX6" fmla="*/ 189828 w 380318"/>
                  <a:gd name="connsiteY6" fmla="*/ 127 h 38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18" h="383484">
                    <a:moveTo>
                      <a:pt x="190159" y="0"/>
                    </a:moveTo>
                    <a:lnTo>
                      <a:pt x="190490" y="127"/>
                    </a:lnTo>
                    <a:cubicBezTo>
                      <a:pt x="302044" y="58323"/>
                      <a:pt x="380318" y="194563"/>
                      <a:pt x="380318" y="353352"/>
                    </a:cubicBezTo>
                    <a:lnTo>
                      <a:pt x="376625" y="383484"/>
                    </a:lnTo>
                    <a:lnTo>
                      <a:pt x="3694" y="383484"/>
                    </a:lnTo>
                    <a:lnTo>
                      <a:pt x="0" y="353352"/>
                    </a:lnTo>
                    <a:cubicBezTo>
                      <a:pt x="0" y="194563"/>
                      <a:pt x="78274" y="58323"/>
                      <a:pt x="189828" y="127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4D7E7391-F485-4BAC-98DA-77ECF082328B}"/>
                  </a:ext>
                </a:extLst>
              </p:cNvPr>
              <p:cNvSpPr/>
              <p:nvPr/>
            </p:nvSpPr>
            <p:spPr>
              <a:xfrm>
                <a:off x="2016546" y="6787703"/>
                <a:ext cx="246740" cy="158477"/>
              </a:xfrm>
              <a:custGeom>
                <a:avLst/>
                <a:gdLst>
                  <a:gd name="connsiteX0" fmla="*/ 190159 w 380318"/>
                  <a:gd name="connsiteY0" fmla="*/ 0 h 383484"/>
                  <a:gd name="connsiteX1" fmla="*/ 190490 w 380318"/>
                  <a:gd name="connsiteY1" fmla="*/ 127 h 383484"/>
                  <a:gd name="connsiteX2" fmla="*/ 380318 w 380318"/>
                  <a:gd name="connsiteY2" fmla="*/ 353352 h 383484"/>
                  <a:gd name="connsiteX3" fmla="*/ 376625 w 380318"/>
                  <a:gd name="connsiteY3" fmla="*/ 383484 h 383484"/>
                  <a:gd name="connsiteX4" fmla="*/ 3694 w 380318"/>
                  <a:gd name="connsiteY4" fmla="*/ 383484 h 383484"/>
                  <a:gd name="connsiteX5" fmla="*/ 0 w 380318"/>
                  <a:gd name="connsiteY5" fmla="*/ 353352 h 383484"/>
                  <a:gd name="connsiteX6" fmla="*/ 189828 w 380318"/>
                  <a:gd name="connsiteY6" fmla="*/ 127 h 38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18" h="383484">
                    <a:moveTo>
                      <a:pt x="190159" y="0"/>
                    </a:moveTo>
                    <a:lnTo>
                      <a:pt x="190490" y="127"/>
                    </a:lnTo>
                    <a:cubicBezTo>
                      <a:pt x="302044" y="58323"/>
                      <a:pt x="380318" y="194563"/>
                      <a:pt x="380318" y="353352"/>
                    </a:cubicBezTo>
                    <a:lnTo>
                      <a:pt x="376625" y="383484"/>
                    </a:lnTo>
                    <a:lnTo>
                      <a:pt x="3694" y="383484"/>
                    </a:lnTo>
                    <a:lnTo>
                      <a:pt x="0" y="353352"/>
                    </a:lnTo>
                    <a:cubicBezTo>
                      <a:pt x="0" y="194563"/>
                      <a:pt x="78274" y="58323"/>
                      <a:pt x="189828" y="127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4F4B834E-B0B5-4E1B-BFD4-E0700B6A3328}"/>
                  </a:ext>
                </a:extLst>
              </p:cNvPr>
              <p:cNvSpPr/>
              <p:nvPr/>
            </p:nvSpPr>
            <p:spPr>
              <a:xfrm>
                <a:off x="3729949" y="6787703"/>
                <a:ext cx="246740" cy="158477"/>
              </a:xfrm>
              <a:custGeom>
                <a:avLst/>
                <a:gdLst>
                  <a:gd name="connsiteX0" fmla="*/ 190159 w 380318"/>
                  <a:gd name="connsiteY0" fmla="*/ 0 h 383484"/>
                  <a:gd name="connsiteX1" fmla="*/ 190490 w 380318"/>
                  <a:gd name="connsiteY1" fmla="*/ 127 h 383484"/>
                  <a:gd name="connsiteX2" fmla="*/ 380318 w 380318"/>
                  <a:gd name="connsiteY2" fmla="*/ 353352 h 383484"/>
                  <a:gd name="connsiteX3" fmla="*/ 376625 w 380318"/>
                  <a:gd name="connsiteY3" fmla="*/ 383484 h 383484"/>
                  <a:gd name="connsiteX4" fmla="*/ 3694 w 380318"/>
                  <a:gd name="connsiteY4" fmla="*/ 383484 h 383484"/>
                  <a:gd name="connsiteX5" fmla="*/ 0 w 380318"/>
                  <a:gd name="connsiteY5" fmla="*/ 353352 h 383484"/>
                  <a:gd name="connsiteX6" fmla="*/ 189828 w 380318"/>
                  <a:gd name="connsiteY6" fmla="*/ 127 h 38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18" h="383484">
                    <a:moveTo>
                      <a:pt x="190159" y="0"/>
                    </a:moveTo>
                    <a:lnTo>
                      <a:pt x="190490" y="127"/>
                    </a:lnTo>
                    <a:cubicBezTo>
                      <a:pt x="302044" y="58323"/>
                      <a:pt x="380318" y="194563"/>
                      <a:pt x="380318" y="353352"/>
                    </a:cubicBezTo>
                    <a:lnTo>
                      <a:pt x="376625" y="383484"/>
                    </a:lnTo>
                    <a:lnTo>
                      <a:pt x="3694" y="383484"/>
                    </a:lnTo>
                    <a:lnTo>
                      <a:pt x="0" y="353352"/>
                    </a:lnTo>
                    <a:cubicBezTo>
                      <a:pt x="0" y="194563"/>
                      <a:pt x="78274" y="58323"/>
                      <a:pt x="189828" y="127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604DA4B0-61CC-4E46-AEE6-8DE176279261}"/>
                  </a:ext>
                </a:extLst>
              </p:cNvPr>
              <p:cNvSpPr/>
              <p:nvPr/>
            </p:nvSpPr>
            <p:spPr>
              <a:xfrm>
                <a:off x="3387715" y="6787703"/>
                <a:ext cx="246740" cy="158477"/>
              </a:xfrm>
              <a:custGeom>
                <a:avLst/>
                <a:gdLst>
                  <a:gd name="connsiteX0" fmla="*/ 190159 w 380318"/>
                  <a:gd name="connsiteY0" fmla="*/ 0 h 383484"/>
                  <a:gd name="connsiteX1" fmla="*/ 190490 w 380318"/>
                  <a:gd name="connsiteY1" fmla="*/ 127 h 383484"/>
                  <a:gd name="connsiteX2" fmla="*/ 380318 w 380318"/>
                  <a:gd name="connsiteY2" fmla="*/ 353352 h 383484"/>
                  <a:gd name="connsiteX3" fmla="*/ 376625 w 380318"/>
                  <a:gd name="connsiteY3" fmla="*/ 383484 h 383484"/>
                  <a:gd name="connsiteX4" fmla="*/ 3694 w 380318"/>
                  <a:gd name="connsiteY4" fmla="*/ 383484 h 383484"/>
                  <a:gd name="connsiteX5" fmla="*/ 0 w 380318"/>
                  <a:gd name="connsiteY5" fmla="*/ 353352 h 383484"/>
                  <a:gd name="connsiteX6" fmla="*/ 189828 w 380318"/>
                  <a:gd name="connsiteY6" fmla="*/ 127 h 38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18" h="383484">
                    <a:moveTo>
                      <a:pt x="190159" y="0"/>
                    </a:moveTo>
                    <a:lnTo>
                      <a:pt x="190490" y="127"/>
                    </a:lnTo>
                    <a:cubicBezTo>
                      <a:pt x="302044" y="58323"/>
                      <a:pt x="380318" y="194563"/>
                      <a:pt x="380318" y="353352"/>
                    </a:cubicBezTo>
                    <a:lnTo>
                      <a:pt x="376625" y="383484"/>
                    </a:lnTo>
                    <a:lnTo>
                      <a:pt x="3694" y="383484"/>
                    </a:lnTo>
                    <a:lnTo>
                      <a:pt x="0" y="353352"/>
                    </a:lnTo>
                    <a:cubicBezTo>
                      <a:pt x="0" y="194563"/>
                      <a:pt x="78274" y="58323"/>
                      <a:pt x="189828" y="127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3EA5EB46-DF3D-4B06-9C67-DE505E2C0E6F}"/>
                  </a:ext>
                </a:extLst>
              </p:cNvPr>
              <p:cNvSpPr/>
              <p:nvPr/>
            </p:nvSpPr>
            <p:spPr>
              <a:xfrm>
                <a:off x="3043245" y="6787703"/>
                <a:ext cx="246740" cy="158477"/>
              </a:xfrm>
              <a:custGeom>
                <a:avLst/>
                <a:gdLst>
                  <a:gd name="connsiteX0" fmla="*/ 190159 w 380318"/>
                  <a:gd name="connsiteY0" fmla="*/ 0 h 383484"/>
                  <a:gd name="connsiteX1" fmla="*/ 190490 w 380318"/>
                  <a:gd name="connsiteY1" fmla="*/ 127 h 383484"/>
                  <a:gd name="connsiteX2" fmla="*/ 380318 w 380318"/>
                  <a:gd name="connsiteY2" fmla="*/ 353352 h 383484"/>
                  <a:gd name="connsiteX3" fmla="*/ 376625 w 380318"/>
                  <a:gd name="connsiteY3" fmla="*/ 383484 h 383484"/>
                  <a:gd name="connsiteX4" fmla="*/ 3694 w 380318"/>
                  <a:gd name="connsiteY4" fmla="*/ 383484 h 383484"/>
                  <a:gd name="connsiteX5" fmla="*/ 0 w 380318"/>
                  <a:gd name="connsiteY5" fmla="*/ 353352 h 383484"/>
                  <a:gd name="connsiteX6" fmla="*/ 189828 w 380318"/>
                  <a:gd name="connsiteY6" fmla="*/ 127 h 38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18" h="383484">
                    <a:moveTo>
                      <a:pt x="190159" y="0"/>
                    </a:moveTo>
                    <a:lnTo>
                      <a:pt x="190490" y="127"/>
                    </a:lnTo>
                    <a:cubicBezTo>
                      <a:pt x="302044" y="58323"/>
                      <a:pt x="380318" y="194563"/>
                      <a:pt x="380318" y="353352"/>
                    </a:cubicBezTo>
                    <a:lnTo>
                      <a:pt x="376625" y="383484"/>
                    </a:lnTo>
                    <a:lnTo>
                      <a:pt x="3694" y="383484"/>
                    </a:lnTo>
                    <a:lnTo>
                      <a:pt x="0" y="353352"/>
                    </a:lnTo>
                    <a:cubicBezTo>
                      <a:pt x="0" y="194563"/>
                      <a:pt x="78274" y="58323"/>
                      <a:pt x="189828" y="127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73" name="グループ化 172">
                <a:extLst>
                  <a:ext uri="{FF2B5EF4-FFF2-40B4-BE49-F238E27FC236}">
                    <a16:creationId xmlns:a16="http://schemas.microsoft.com/office/drawing/2014/main" id="{0D7AA02F-95FB-4A22-B9F5-C84939E5AA22}"/>
                  </a:ext>
                </a:extLst>
              </p:cNvPr>
              <p:cNvGrpSpPr/>
              <p:nvPr/>
            </p:nvGrpSpPr>
            <p:grpSpPr>
              <a:xfrm>
                <a:off x="1797844" y="6727789"/>
                <a:ext cx="2402681" cy="218391"/>
                <a:chOff x="1737951" y="3794808"/>
                <a:chExt cx="2557824" cy="218391"/>
              </a:xfrm>
            </p:grpSpPr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4495E983-F216-42D6-ACC6-9E00B9D2AF1B}"/>
                    </a:ext>
                  </a:extLst>
                </p:cNvPr>
                <p:cNvSpPr/>
                <p:nvPr/>
              </p:nvSpPr>
              <p:spPr>
                <a:xfrm>
                  <a:off x="2833326" y="3794808"/>
                  <a:ext cx="367074" cy="218391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1" name="フリーフォーム: 図形 190">
                  <a:extLst>
                    <a:ext uri="{FF2B5EF4-FFF2-40B4-BE49-F238E27FC236}">
                      <a16:creationId xmlns:a16="http://schemas.microsoft.com/office/drawing/2014/main" id="{8A2B88D3-432E-4BEA-A543-A0BB0BE092F0}"/>
                    </a:ext>
                  </a:extLst>
                </p:cNvPr>
                <p:cNvSpPr/>
                <p:nvPr/>
              </p:nvSpPr>
              <p:spPr>
                <a:xfrm>
                  <a:off x="2468995" y="3794808"/>
                  <a:ext cx="367074" cy="218391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2" name="フリーフォーム: 図形 191">
                  <a:extLst>
                    <a:ext uri="{FF2B5EF4-FFF2-40B4-BE49-F238E27FC236}">
                      <a16:creationId xmlns:a16="http://schemas.microsoft.com/office/drawing/2014/main" id="{7C5A43FA-5F67-4983-A134-8F94308EF5D7}"/>
                    </a:ext>
                  </a:extLst>
                </p:cNvPr>
                <p:cNvSpPr/>
                <p:nvPr/>
              </p:nvSpPr>
              <p:spPr>
                <a:xfrm>
                  <a:off x="2104663" y="3794808"/>
                  <a:ext cx="367074" cy="218391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3" name="フリーフォーム: 図形 192">
                  <a:extLst>
                    <a:ext uri="{FF2B5EF4-FFF2-40B4-BE49-F238E27FC236}">
                      <a16:creationId xmlns:a16="http://schemas.microsoft.com/office/drawing/2014/main" id="{B3A05A6A-7BBD-4479-AAC9-1E3E95E42823}"/>
                    </a:ext>
                  </a:extLst>
                </p:cNvPr>
                <p:cNvSpPr/>
                <p:nvPr/>
              </p:nvSpPr>
              <p:spPr>
                <a:xfrm>
                  <a:off x="1737951" y="3794808"/>
                  <a:ext cx="367074" cy="218391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574D108C-9602-4FE2-BF83-DFE35677C907}"/>
                    </a:ext>
                  </a:extLst>
                </p:cNvPr>
                <p:cNvSpPr/>
                <p:nvPr/>
              </p:nvSpPr>
              <p:spPr>
                <a:xfrm>
                  <a:off x="3928701" y="3794808"/>
                  <a:ext cx="367074" cy="218391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CAC1B9B9-66CF-4ACC-B455-AFD97AE4E46B}"/>
                    </a:ext>
                  </a:extLst>
                </p:cNvPr>
                <p:cNvSpPr/>
                <p:nvPr/>
              </p:nvSpPr>
              <p:spPr>
                <a:xfrm>
                  <a:off x="3564369" y="3794808"/>
                  <a:ext cx="367074" cy="218391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CBA5D3CC-B78C-47BB-9B82-A3643BF06A62}"/>
                    </a:ext>
                  </a:extLst>
                </p:cNvPr>
                <p:cNvSpPr/>
                <p:nvPr/>
              </p:nvSpPr>
              <p:spPr>
                <a:xfrm>
                  <a:off x="3197657" y="3794808"/>
                  <a:ext cx="367074" cy="218391"/>
                </a:xfrm>
                <a:custGeom>
                  <a:avLst/>
                  <a:gdLst>
                    <a:gd name="connsiteX0" fmla="*/ 190159 w 380318"/>
                    <a:gd name="connsiteY0" fmla="*/ 0 h 383484"/>
                    <a:gd name="connsiteX1" fmla="*/ 190490 w 380318"/>
                    <a:gd name="connsiteY1" fmla="*/ 127 h 383484"/>
                    <a:gd name="connsiteX2" fmla="*/ 380318 w 380318"/>
                    <a:gd name="connsiteY2" fmla="*/ 353352 h 383484"/>
                    <a:gd name="connsiteX3" fmla="*/ 376625 w 380318"/>
                    <a:gd name="connsiteY3" fmla="*/ 383484 h 383484"/>
                    <a:gd name="connsiteX4" fmla="*/ 3694 w 380318"/>
                    <a:gd name="connsiteY4" fmla="*/ 383484 h 383484"/>
                    <a:gd name="connsiteX5" fmla="*/ 0 w 380318"/>
                    <a:gd name="connsiteY5" fmla="*/ 353352 h 383484"/>
                    <a:gd name="connsiteX6" fmla="*/ 189828 w 380318"/>
                    <a:gd name="connsiteY6" fmla="*/ 127 h 38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18" h="383484">
                      <a:moveTo>
                        <a:pt x="190159" y="0"/>
                      </a:moveTo>
                      <a:lnTo>
                        <a:pt x="190490" y="127"/>
                      </a:lnTo>
                      <a:cubicBezTo>
                        <a:pt x="302044" y="58323"/>
                        <a:pt x="380318" y="194563"/>
                        <a:pt x="380318" y="353352"/>
                      </a:cubicBezTo>
                      <a:lnTo>
                        <a:pt x="376625" y="383484"/>
                      </a:lnTo>
                      <a:lnTo>
                        <a:pt x="3694" y="383484"/>
                      </a:lnTo>
                      <a:lnTo>
                        <a:pt x="0" y="353352"/>
                      </a:lnTo>
                      <a:cubicBezTo>
                        <a:pt x="0" y="194563"/>
                        <a:pt x="78274" y="58323"/>
                        <a:pt x="189828" y="12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75000"/>
                      </a:sysClr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74" name="月 173">
                <a:extLst>
                  <a:ext uri="{FF2B5EF4-FFF2-40B4-BE49-F238E27FC236}">
                    <a16:creationId xmlns:a16="http://schemas.microsoft.com/office/drawing/2014/main" id="{BE64152A-5316-44A9-A6B6-AE8A6EC5DC81}"/>
                  </a:ext>
                </a:extLst>
              </p:cNvPr>
              <p:cNvSpPr/>
              <p:nvPr/>
            </p:nvSpPr>
            <p:spPr>
              <a:xfrm rot="5400000">
                <a:off x="2967923" y="5747731"/>
                <a:ext cx="60041" cy="553489"/>
              </a:xfrm>
              <a:prstGeom prst="moon">
                <a:avLst/>
              </a:pr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5" name="楕円 3078">
                <a:extLst>
                  <a:ext uri="{FF2B5EF4-FFF2-40B4-BE49-F238E27FC236}">
                    <a16:creationId xmlns:a16="http://schemas.microsoft.com/office/drawing/2014/main" id="{C6602096-5D7D-4290-BB11-23878D85111D}"/>
                  </a:ext>
                </a:extLst>
              </p:cNvPr>
              <p:cNvSpPr/>
              <p:nvPr/>
            </p:nvSpPr>
            <p:spPr>
              <a:xfrm>
                <a:off x="2169671" y="5670236"/>
                <a:ext cx="462404" cy="732547"/>
              </a:xfrm>
              <a:custGeom>
                <a:avLst/>
                <a:gdLst>
                  <a:gd name="connsiteX0" fmla="*/ 0 w 391014"/>
                  <a:gd name="connsiteY0" fmla="*/ 349504 h 699008"/>
                  <a:gd name="connsiteX1" fmla="*/ 195507 w 391014"/>
                  <a:gd name="connsiteY1" fmla="*/ 0 h 699008"/>
                  <a:gd name="connsiteX2" fmla="*/ 391014 w 391014"/>
                  <a:gd name="connsiteY2" fmla="*/ 349504 h 699008"/>
                  <a:gd name="connsiteX3" fmla="*/ 195507 w 391014"/>
                  <a:gd name="connsiteY3" fmla="*/ 699008 h 699008"/>
                  <a:gd name="connsiteX4" fmla="*/ 0 w 391014"/>
                  <a:gd name="connsiteY4" fmla="*/ 349504 h 699008"/>
                  <a:gd name="connsiteX0" fmla="*/ 46030 w 437044"/>
                  <a:gd name="connsiteY0" fmla="*/ 349504 h 845058"/>
                  <a:gd name="connsiteX1" fmla="*/ 241537 w 437044"/>
                  <a:gd name="connsiteY1" fmla="*/ 0 h 845058"/>
                  <a:gd name="connsiteX2" fmla="*/ 437044 w 437044"/>
                  <a:gd name="connsiteY2" fmla="*/ 349504 h 845058"/>
                  <a:gd name="connsiteX3" fmla="*/ 60562 w 437044"/>
                  <a:gd name="connsiteY3" fmla="*/ 845058 h 845058"/>
                  <a:gd name="connsiteX4" fmla="*/ 46030 w 437044"/>
                  <a:gd name="connsiteY4" fmla="*/ 349504 h 845058"/>
                  <a:gd name="connsiteX0" fmla="*/ 83152 w 474166"/>
                  <a:gd name="connsiteY0" fmla="*/ 349504 h 845058"/>
                  <a:gd name="connsiteX1" fmla="*/ 278659 w 474166"/>
                  <a:gd name="connsiteY1" fmla="*/ 0 h 845058"/>
                  <a:gd name="connsiteX2" fmla="*/ 474166 w 474166"/>
                  <a:gd name="connsiteY2" fmla="*/ 349504 h 845058"/>
                  <a:gd name="connsiteX3" fmla="*/ 97684 w 474166"/>
                  <a:gd name="connsiteY3" fmla="*/ 845058 h 845058"/>
                  <a:gd name="connsiteX4" fmla="*/ 83152 w 474166"/>
                  <a:gd name="connsiteY4" fmla="*/ 349504 h 845058"/>
                  <a:gd name="connsiteX0" fmla="*/ 83152 w 474363"/>
                  <a:gd name="connsiteY0" fmla="*/ 349539 h 845093"/>
                  <a:gd name="connsiteX1" fmla="*/ 278659 w 474363"/>
                  <a:gd name="connsiteY1" fmla="*/ 35 h 845093"/>
                  <a:gd name="connsiteX2" fmla="*/ 474166 w 474363"/>
                  <a:gd name="connsiteY2" fmla="*/ 349539 h 845093"/>
                  <a:gd name="connsiteX3" fmla="*/ 97684 w 474363"/>
                  <a:gd name="connsiteY3" fmla="*/ 845093 h 845093"/>
                  <a:gd name="connsiteX4" fmla="*/ 83152 w 474363"/>
                  <a:gd name="connsiteY4" fmla="*/ 349539 h 845093"/>
                  <a:gd name="connsiteX0" fmla="*/ 40691 w 431902"/>
                  <a:gd name="connsiteY0" fmla="*/ 349539 h 845117"/>
                  <a:gd name="connsiteX1" fmla="*/ 236198 w 431902"/>
                  <a:gd name="connsiteY1" fmla="*/ 35 h 845117"/>
                  <a:gd name="connsiteX2" fmla="*/ 431705 w 431902"/>
                  <a:gd name="connsiteY2" fmla="*/ 349539 h 845117"/>
                  <a:gd name="connsiteX3" fmla="*/ 55223 w 431902"/>
                  <a:gd name="connsiteY3" fmla="*/ 845093 h 845117"/>
                  <a:gd name="connsiteX4" fmla="*/ 40691 w 431902"/>
                  <a:gd name="connsiteY4" fmla="*/ 349539 h 845117"/>
                  <a:gd name="connsiteX0" fmla="*/ 93333 w 484544"/>
                  <a:gd name="connsiteY0" fmla="*/ 349539 h 800671"/>
                  <a:gd name="connsiteX1" fmla="*/ 288840 w 484544"/>
                  <a:gd name="connsiteY1" fmla="*/ 35 h 800671"/>
                  <a:gd name="connsiteX2" fmla="*/ 484347 w 484544"/>
                  <a:gd name="connsiteY2" fmla="*/ 349539 h 800671"/>
                  <a:gd name="connsiteX3" fmla="*/ 38015 w 484544"/>
                  <a:gd name="connsiteY3" fmla="*/ 800643 h 800671"/>
                  <a:gd name="connsiteX4" fmla="*/ 93333 w 484544"/>
                  <a:gd name="connsiteY4" fmla="*/ 349539 h 800671"/>
                  <a:gd name="connsiteX0" fmla="*/ 89203 w 480414"/>
                  <a:gd name="connsiteY0" fmla="*/ 349547 h 800679"/>
                  <a:gd name="connsiteX1" fmla="*/ 284710 w 480414"/>
                  <a:gd name="connsiteY1" fmla="*/ 43 h 800679"/>
                  <a:gd name="connsiteX2" fmla="*/ 480217 w 480414"/>
                  <a:gd name="connsiteY2" fmla="*/ 349547 h 800679"/>
                  <a:gd name="connsiteX3" fmla="*/ 33885 w 480414"/>
                  <a:gd name="connsiteY3" fmla="*/ 800651 h 800679"/>
                  <a:gd name="connsiteX4" fmla="*/ 89203 w 480414"/>
                  <a:gd name="connsiteY4" fmla="*/ 349547 h 800679"/>
                  <a:gd name="connsiteX0" fmla="*/ 93617 w 485427"/>
                  <a:gd name="connsiteY0" fmla="*/ 371760 h 822892"/>
                  <a:gd name="connsiteX1" fmla="*/ 298649 w 485427"/>
                  <a:gd name="connsiteY1" fmla="*/ 31 h 822892"/>
                  <a:gd name="connsiteX2" fmla="*/ 484631 w 485427"/>
                  <a:gd name="connsiteY2" fmla="*/ 371760 h 822892"/>
                  <a:gd name="connsiteX3" fmla="*/ 38299 w 485427"/>
                  <a:gd name="connsiteY3" fmla="*/ 822864 h 822892"/>
                  <a:gd name="connsiteX4" fmla="*/ 93617 w 485427"/>
                  <a:gd name="connsiteY4" fmla="*/ 371760 h 822892"/>
                  <a:gd name="connsiteX0" fmla="*/ 93617 w 486830"/>
                  <a:gd name="connsiteY0" fmla="*/ 371760 h 822892"/>
                  <a:gd name="connsiteX1" fmla="*/ 298649 w 486830"/>
                  <a:gd name="connsiteY1" fmla="*/ 31 h 822892"/>
                  <a:gd name="connsiteX2" fmla="*/ 484631 w 486830"/>
                  <a:gd name="connsiteY2" fmla="*/ 371760 h 822892"/>
                  <a:gd name="connsiteX3" fmla="*/ 38299 w 486830"/>
                  <a:gd name="connsiteY3" fmla="*/ 822864 h 822892"/>
                  <a:gd name="connsiteX4" fmla="*/ 93617 w 486830"/>
                  <a:gd name="connsiteY4" fmla="*/ 371760 h 822892"/>
                  <a:gd name="connsiteX0" fmla="*/ 93617 w 486830"/>
                  <a:gd name="connsiteY0" fmla="*/ 371760 h 822907"/>
                  <a:gd name="connsiteX1" fmla="*/ 298649 w 486830"/>
                  <a:gd name="connsiteY1" fmla="*/ 31 h 822907"/>
                  <a:gd name="connsiteX2" fmla="*/ 484631 w 486830"/>
                  <a:gd name="connsiteY2" fmla="*/ 371760 h 822907"/>
                  <a:gd name="connsiteX3" fmla="*/ 38299 w 486830"/>
                  <a:gd name="connsiteY3" fmla="*/ 822864 h 822907"/>
                  <a:gd name="connsiteX4" fmla="*/ 93617 w 486830"/>
                  <a:gd name="connsiteY4" fmla="*/ 371760 h 822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6830" h="822907">
                    <a:moveTo>
                      <a:pt x="93617" y="371760"/>
                    </a:moveTo>
                    <a:cubicBezTo>
                      <a:pt x="137009" y="234621"/>
                      <a:pt x="76373" y="-3144"/>
                      <a:pt x="298649" y="31"/>
                    </a:cubicBezTo>
                    <a:cubicBezTo>
                      <a:pt x="520925" y="3206"/>
                      <a:pt x="484631" y="178734"/>
                      <a:pt x="484631" y="371760"/>
                    </a:cubicBezTo>
                    <a:cubicBezTo>
                      <a:pt x="478281" y="656861"/>
                      <a:pt x="133575" y="826039"/>
                      <a:pt x="38299" y="822864"/>
                    </a:cubicBezTo>
                    <a:cubicBezTo>
                      <a:pt x="-56977" y="819689"/>
                      <a:pt x="50225" y="508899"/>
                      <a:pt x="93617" y="371760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" name="楕円 3078">
                <a:extLst>
                  <a:ext uri="{FF2B5EF4-FFF2-40B4-BE49-F238E27FC236}">
                    <a16:creationId xmlns:a16="http://schemas.microsoft.com/office/drawing/2014/main" id="{EA5BEF8B-491F-4AD8-8A27-B9B35E5F227B}"/>
                  </a:ext>
                </a:extLst>
              </p:cNvPr>
              <p:cNvSpPr/>
              <p:nvPr/>
            </p:nvSpPr>
            <p:spPr>
              <a:xfrm>
                <a:off x="2227278" y="5724210"/>
                <a:ext cx="334947" cy="632595"/>
              </a:xfrm>
              <a:custGeom>
                <a:avLst/>
                <a:gdLst>
                  <a:gd name="connsiteX0" fmla="*/ 0 w 391014"/>
                  <a:gd name="connsiteY0" fmla="*/ 349504 h 699008"/>
                  <a:gd name="connsiteX1" fmla="*/ 195507 w 391014"/>
                  <a:gd name="connsiteY1" fmla="*/ 0 h 699008"/>
                  <a:gd name="connsiteX2" fmla="*/ 391014 w 391014"/>
                  <a:gd name="connsiteY2" fmla="*/ 349504 h 699008"/>
                  <a:gd name="connsiteX3" fmla="*/ 195507 w 391014"/>
                  <a:gd name="connsiteY3" fmla="*/ 699008 h 699008"/>
                  <a:gd name="connsiteX4" fmla="*/ 0 w 391014"/>
                  <a:gd name="connsiteY4" fmla="*/ 349504 h 699008"/>
                  <a:gd name="connsiteX0" fmla="*/ 46030 w 437044"/>
                  <a:gd name="connsiteY0" fmla="*/ 349504 h 845058"/>
                  <a:gd name="connsiteX1" fmla="*/ 241537 w 437044"/>
                  <a:gd name="connsiteY1" fmla="*/ 0 h 845058"/>
                  <a:gd name="connsiteX2" fmla="*/ 437044 w 437044"/>
                  <a:gd name="connsiteY2" fmla="*/ 349504 h 845058"/>
                  <a:gd name="connsiteX3" fmla="*/ 60562 w 437044"/>
                  <a:gd name="connsiteY3" fmla="*/ 845058 h 845058"/>
                  <a:gd name="connsiteX4" fmla="*/ 46030 w 437044"/>
                  <a:gd name="connsiteY4" fmla="*/ 349504 h 845058"/>
                  <a:gd name="connsiteX0" fmla="*/ 83152 w 474166"/>
                  <a:gd name="connsiteY0" fmla="*/ 349504 h 845058"/>
                  <a:gd name="connsiteX1" fmla="*/ 278659 w 474166"/>
                  <a:gd name="connsiteY1" fmla="*/ 0 h 845058"/>
                  <a:gd name="connsiteX2" fmla="*/ 474166 w 474166"/>
                  <a:gd name="connsiteY2" fmla="*/ 349504 h 845058"/>
                  <a:gd name="connsiteX3" fmla="*/ 97684 w 474166"/>
                  <a:gd name="connsiteY3" fmla="*/ 845058 h 845058"/>
                  <a:gd name="connsiteX4" fmla="*/ 83152 w 474166"/>
                  <a:gd name="connsiteY4" fmla="*/ 349504 h 845058"/>
                  <a:gd name="connsiteX0" fmla="*/ 83152 w 474363"/>
                  <a:gd name="connsiteY0" fmla="*/ 349539 h 845093"/>
                  <a:gd name="connsiteX1" fmla="*/ 278659 w 474363"/>
                  <a:gd name="connsiteY1" fmla="*/ 35 h 845093"/>
                  <a:gd name="connsiteX2" fmla="*/ 474166 w 474363"/>
                  <a:gd name="connsiteY2" fmla="*/ 349539 h 845093"/>
                  <a:gd name="connsiteX3" fmla="*/ 97684 w 474363"/>
                  <a:gd name="connsiteY3" fmla="*/ 845093 h 845093"/>
                  <a:gd name="connsiteX4" fmla="*/ 83152 w 474363"/>
                  <a:gd name="connsiteY4" fmla="*/ 349539 h 845093"/>
                  <a:gd name="connsiteX0" fmla="*/ 40691 w 431902"/>
                  <a:gd name="connsiteY0" fmla="*/ 349539 h 845117"/>
                  <a:gd name="connsiteX1" fmla="*/ 236198 w 431902"/>
                  <a:gd name="connsiteY1" fmla="*/ 35 h 845117"/>
                  <a:gd name="connsiteX2" fmla="*/ 431705 w 431902"/>
                  <a:gd name="connsiteY2" fmla="*/ 349539 h 845117"/>
                  <a:gd name="connsiteX3" fmla="*/ 55223 w 431902"/>
                  <a:gd name="connsiteY3" fmla="*/ 845093 h 845117"/>
                  <a:gd name="connsiteX4" fmla="*/ 40691 w 431902"/>
                  <a:gd name="connsiteY4" fmla="*/ 349539 h 845117"/>
                  <a:gd name="connsiteX0" fmla="*/ 93333 w 484544"/>
                  <a:gd name="connsiteY0" fmla="*/ 349539 h 800671"/>
                  <a:gd name="connsiteX1" fmla="*/ 288840 w 484544"/>
                  <a:gd name="connsiteY1" fmla="*/ 35 h 800671"/>
                  <a:gd name="connsiteX2" fmla="*/ 484347 w 484544"/>
                  <a:gd name="connsiteY2" fmla="*/ 349539 h 800671"/>
                  <a:gd name="connsiteX3" fmla="*/ 38015 w 484544"/>
                  <a:gd name="connsiteY3" fmla="*/ 800643 h 800671"/>
                  <a:gd name="connsiteX4" fmla="*/ 93333 w 484544"/>
                  <a:gd name="connsiteY4" fmla="*/ 349539 h 800671"/>
                  <a:gd name="connsiteX0" fmla="*/ 89203 w 480414"/>
                  <a:gd name="connsiteY0" fmla="*/ 349547 h 800679"/>
                  <a:gd name="connsiteX1" fmla="*/ 284710 w 480414"/>
                  <a:gd name="connsiteY1" fmla="*/ 43 h 800679"/>
                  <a:gd name="connsiteX2" fmla="*/ 480217 w 480414"/>
                  <a:gd name="connsiteY2" fmla="*/ 349547 h 800679"/>
                  <a:gd name="connsiteX3" fmla="*/ 33885 w 480414"/>
                  <a:gd name="connsiteY3" fmla="*/ 800651 h 800679"/>
                  <a:gd name="connsiteX4" fmla="*/ 89203 w 480414"/>
                  <a:gd name="connsiteY4" fmla="*/ 349547 h 800679"/>
                  <a:gd name="connsiteX0" fmla="*/ 93617 w 485427"/>
                  <a:gd name="connsiteY0" fmla="*/ 371760 h 822892"/>
                  <a:gd name="connsiteX1" fmla="*/ 298649 w 485427"/>
                  <a:gd name="connsiteY1" fmla="*/ 31 h 822892"/>
                  <a:gd name="connsiteX2" fmla="*/ 484631 w 485427"/>
                  <a:gd name="connsiteY2" fmla="*/ 371760 h 822892"/>
                  <a:gd name="connsiteX3" fmla="*/ 38299 w 485427"/>
                  <a:gd name="connsiteY3" fmla="*/ 822864 h 822892"/>
                  <a:gd name="connsiteX4" fmla="*/ 93617 w 485427"/>
                  <a:gd name="connsiteY4" fmla="*/ 371760 h 822892"/>
                  <a:gd name="connsiteX0" fmla="*/ 93617 w 486830"/>
                  <a:gd name="connsiteY0" fmla="*/ 371760 h 822892"/>
                  <a:gd name="connsiteX1" fmla="*/ 298649 w 486830"/>
                  <a:gd name="connsiteY1" fmla="*/ 31 h 822892"/>
                  <a:gd name="connsiteX2" fmla="*/ 484631 w 486830"/>
                  <a:gd name="connsiteY2" fmla="*/ 371760 h 822892"/>
                  <a:gd name="connsiteX3" fmla="*/ 38299 w 486830"/>
                  <a:gd name="connsiteY3" fmla="*/ 822864 h 822892"/>
                  <a:gd name="connsiteX4" fmla="*/ 93617 w 486830"/>
                  <a:gd name="connsiteY4" fmla="*/ 371760 h 822892"/>
                  <a:gd name="connsiteX0" fmla="*/ 93617 w 486830"/>
                  <a:gd name="connsiteY0" fmla="*/ 371760 h 822907"/>
                  <a:gd name="connsiteX1" fmla="*/ 298649 w 486830"/>
                  <a:gd name="connsiteY1" fmla="*/ 31 h 822907"/>
                  <a:gd name="connsiteX2" fmla="*/ 484631 w 486830"/>
                  <a:gd name="connsiteY2" fmla="*/ 371760 h 822907"/>
                  <a:gd name="connsiteX3" fmla="*/ 38299 w 486830"/>
                  <a:gd name="connsiteY3" fmla="*/ 822864 h 822907"/>
                  <a:gd name="connsiteX4" fmla="*/ 93617 w 486830"/>
                  <a:gd name="connsiteY4" fmla="*/ 371760 h 822907"/>
                  <a:gd name="connsiteX0" fmla="*/ 131769 w 524982"/>
                  <a:gd name="connsiteY0" fmla="*/ 371761 h 851420"/>
                  <a:gd name="connsiteX1" fmla="*/ 336801 w 524982"/>
                  <a:gd name="connsiteY1" fmla="*/ 32 h 851420"/>
                  <a:gd name="connsiteX2" fmla="*/ 522783 w 524982"/>
                  <a:gd name="connsiteY2" fmla="*/ 371761 h 851420"/>
                  <a:gd name="connsiteX3" fmla="*/ 31788 w 524982"/>
                  <a:gd name="connsiteY3" fmla="*/ 851382 h 851420"/>
                  <a:gd name="connsiteX4" fmla="*/ 131769 w 524982"/>
                  <a:gd name="connsiteY4" fmla="*/ 371761 h 851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982" h="851420">
                    <a:moveTo>
                      <a:pt x="131769" y="371761"/>
                    </a:moveTo>
                    <a:cubicBezTo>
                      <a:pt x="182605" y="229869"/>
                      <a:pt x="114525" y="-3143"/>
                      <a:pt x="336801" y="32"/>
                    </a:cubicBezTo>
                    <a:cubicBezTo>
                      <a:pt x="559077" y="3207"/>
                      <a:pt x="522783" y="178735"/>
                      <a:pt x="522783" y="371761"/>
                    </a:cubicBezTo>
                    <a:cubicBezTo>
                      <a:pt x="516433" y="656862"/>
                      <a:pt x="127064" y="854557"/>
                      <a:pt x="31788" y="851382"/>
                    </a:cubicBezTo>
                    <a:cubicBezTo>
                      <a:pt x="-63488" y="848207"/>
                      <a:pt x="80934" y="513653"/>
                      <a:pt x="131769" y="371761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Text" lastClr="000000">
                      <a:lumMod val="75000"/>
                      <a:lumOff val="2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" name="四角形: 上の 2 つの角を丸める 176">
                <a:extLst>
                  <a:ext uri="{FF2B5EF4-FFF2-40B4-BE49-F238E27FC236}">
                    <a16:creationId xmlns:a16="http://schemas.microsoft.com/office/drawing/2014/main" id="{866DB0B9-75EB-4AE0-BE75-2570AB0B671E}"/>
                  </a:ext>
                </a:extLst>
              </p:cNvPr>
              <p:cNvSpPr/>
              <p:nvPr/>
            </p:nvSpPr>
            <p:spPr>
              <a:xfrm>
                <a:off x="2049577" y="6270295"/>
                <a:ext cx="1912824" cy="457495"/>
              </a:xfrm>
              <a:prstGeom prst="round2SameRect">
                <a:avLst>
                  <a:gd name="adj1" fmla="val 46103"/>
                  <a:gd name="adj2" fmla="val 50000"/>
                </a:avLst>
              </a:prstGeom>
              <a:gradFill flip="none" rotWithShape="1"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89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B86F82B3-803F-4599-9B11-D04AED7830C1}"/>
                  </a:ext>
                </a:extLst>
              </p:cNvPr>
              <p:cNvSpPr/>
              <p:nvPr/>
            </p:nvSpPr>
            <p:spPr>
              <a:xfrm>
                <a:off x="3396442" y="6270295"/>
                <a:ext cx="535108" cy="150511"/>
              </a:xfrm>
              <a:custGeom>
                <a:avLst/>
                <a:gdLst>
                  <a:gd name="connsiteX0" fmla="*/ 0 w 535108"/>
                  <a:gd name="connsiteY0" fmla="*/ 0 h 150511"/>
                  <a:gd name="connsiteX1" fmla="*/ 358674 w 535108"/>
                  <a:gd name="connsiteY1" fmla="*/ 0 h 150511"/>
                  <a:gd name="connsiteX2" fmla="*/ 507816 w 535108"/>
                  <a:gd name="connsiteY2" fmla="*/ 61777 h 150511"/>
                  <a:gd name="connsiteX3" fmla="*/ 535108 w 535108"/>
                  <a:gd name="connsiteY3" fmla="*/ 102256 h 150511"/>
                  <a:gd name="connsiteX4" fmla="*/ 502491 w 535108"/>
                  <a:gd name="connsiteY4" fmla="*/ 119823 h 150511"/>
                  <a:gd name="connsiteX5" fmla="*/ 219868 w 535108"/>
                  <a:gd name="connsiteY5" fmla="*/ 133922 h 150511"/>
                  <a:gd name="connsiteX6" fmla="*/ 27249 w 535108"/>
                  <a:gd name="connsiteY6" fmla="*/ 29932 h 15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5108" h="150511">
                    <a:moveTo>
                      <a:pt x="0" y="0"/>
                    </a:moveTo>
                    <a:lnTo>
                      <a:pt x="358674" y="0"/>
                    </a:lnTo>
                    <a:cubicBezTo>
                      <a:pt x="416918" y="0"/>
                      <a:pt x="469648" y="23608"/>
                      <a:pt x="507816" y="61777"/>
                    </a:cubicBezTo>
                    <a:lnTo>
                      <a:pt x="535108" y="102256"/>
                    </a:lnTo>
                    <a:lnTo>
                      <a:pt x="502491" y="119823"/>
                    </a:lnTo>
                    <a:cubicBezTo>
                      <a:pt x="422034" y="153765"/>
                      <a:pt x="321469" y="161146"/>
                      <a:pt x="219868" y="133922"/>
                    </a:cubicBezTo>
                    <a:cubicBezTo>
                      <a:pt x="143667" y="113504"/>
                      <a:pt x="77704" y="76520"/>
                      <a:pt x="27249" y="29932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89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" name="四角形: 上の 2 つの角を丸める 178">
                <a:extLst>
                  <a:ext uri="{FF2B5EF4-FFF2-40B4-BE49-F238E27FC236}">
                    <a16:creationId xmlns:a16="http://schemas.microsoft.com/office/drawing/2014/main" id="{A6B428D2-AE38-4627-91D8-026D12088531}"/>
                  </a:ext>
                </a:extLst>
              </p:cNvPr>
              <p:cNvSpPr/>
              <p:nvPr/>
            </p:nvSpPr>
            <p:spPr>
              <a:xfrm>
                <a:off x="3296498" y="5986582"/>
                <a:ext cx="433450" cy="342042"/>
              </a:xfrm>
              <a:prstGeom prst="round2SameRect">
                <a:avLst>
                  <a:gd name="adj1" fmla="val 50000"/>
                  <a:gd name="adj2" fmla="val 40619"/>
                </a:avLst>
              </a:pr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" name="四角形: 上の 2 つの角を丸める 179">
                <a:extLst>
                  <a:ext uri="{FF2B5EF4-FFF2-40B4-BE49-F238E27FC236}">
                    <a16:creationId xmlns:a16="http://schemas.microsoft.com/office/drawing/2014/main" id="{46F1F544-C9AC-40F4-B54B-FA827E865DB0}"/>
                  </a:ext>
                </a:extLst>
              </p:cNvPr>
              <p:cNvSpPr/>
              <p:nvPr/>
            </p:nvSpPr>
            <p:spPr>
              <a:xfrm>
                <a:off x="3324796" y="6044713"/>
                <a:ext cx="361380" cy="258862"/>
              </a:xfrm>
              <a:prstGeom prst="round2SameRect">
                <a:avLst>
                  <a:gd name="adj1" fmla="val 50000"/>
                  <a:gd name="adj2" fmla="val 40619"/>
                </a:avLst>
              </a:prstGeom>
              <a:gradFill>
                <a:gsLst>
                  <a:gs pos="100000">
                    <a:sysClr val="windowText" lastClr="000000">
                      <a:lumMod val="75000"/>
                      <a:lumOff val="2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D9B95499-4BE8-4381-9FA7-947F9F001A03}"/>
                  </a:ext>
                </a:extLst>
              </p:cNvPr>
              <p:cNvSpPr/>
              <p:nvPr/>
            </p:nvSpPr>
            <p:spPr>
              <a:xfrm>
                <a:off x="2454875" y="6451069"/>
                <a:ext cx="579700" cy="271152"/>
              </a:xfrm>
              <a:custGeom>
                <a:avLst/>
                <a:gdLst>
                  <a:gd name="connsiteX0" fmla="*/ 578678 w 579700"/>
                  <a:gd name="connsiteY0" fmla="*/ 0 h 271152"/>
                  <a:gd name="connsiteX1" fmla="*/ 399633 w 579700"/>
                  <a:gd name="connsiteY1" fmla="*/ 251913 h 271152"/>
                  <a:gd name="connsiteX2" fmla="*/ 362513 w 579700"/>
                  <a:gd name="connsiteY2" fmla="*/ 271152 h 271152"/>
                  <a:gd name="connsiteX3" fmla="*/ 0 w 579700"/>
                  <a:gd name="connsiteY3" fmla="*/ 271152 h 271152"/>
                  <a:gd name="connsiteX4" fmla="*/ 118862 w 579700"/>
                  <a:gd name="connsiteY4" fmla="*/ 249196 h 271152"/>
                  <a:gd name="connsiteX5" fmla="*/ 578678 w 579700"/>
                  <a:gd name="connsiteY5" fmla="*/ 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700" h="271152">
                    <a:moveTo>
                      <a:pt x="578678" y="0"/>
                    </a:moveTo>
                    <a:cubicBezTo>
                      <a:pt x="589052" y="89020"/>
                      <a:pt x="519871" y="178770"/>
                      <a:pt x="399633" y="251913"/>
                    </a:cubicBezTo>
                    <a:lnTo>
                      <a:pt x="362513" y="271152"/>
                    </a:lnTo>
                    <a:lnTo>
                      <a:pt x="0" y="271152"/>
                    </a:lnTo>
                    <a:lnTo>
                      <a:pt x="118862" y="249196"/>
                    </a:lnTo>
                    <a:cubicBezTo>
                      <a:pt x="326164" y="195882"/>
                      <a:pt x="495935" y="105770"/>
                      <a:pt x="578678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89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0491D97F-A94E-4670-8850-83CCC3ABC9F8}"/>
                  </a:ext>
                </a:extLst>
              </p:cNvPr>
              <p:cNvSpPr/>
              <p:nvPr/>
            </p:nvSpPr>
            <p:spPr>
              <a:xfrm>
                <a:off x="2050691" y="6315115"/>
                <a:ext cx="950936" cy="324554"/>
              </a:xfrm>
              <a:custGeom>
                <a:avLst/>
                <a:gdLst>
                  <a:gd name="connsiteX0" fmla="*/ 950936 w 950936"/>
                  <a:gd name="connsiteY0" fmla="*/ 0 h 324554"/>
                  <a:gd name="connsiteX1" fmla="*/ 244191 w 950936"/>
                  <a:gd name="connsiteY1" fmla="*/ 324554 h 324554"/>
                  <a:gd name="connsiteX2" fmla="*/ 101757 w 950936"/>
                  <a:gd name="connsiteY2" fmla="*/ 317960 h 324554"/>
                  <a:gd name="connsiteX3" fmla="*/ 41398 w 950936"/>
                  <a:gd name="connsiteY3" fmla="*/ 309356 h 324554"/>
                  <a:gd name="connsiteX4" fmla="*/ 16863 w 950936"/>
                  <a:gd name="connsiteY4" fmla="*/ 272966 h 324554"/>
                  <a:gd name="connsiteX5" fmla="*/ 0 w 950936"/>
                  <a:gd name="connsiteY5" fmla="*/ 189439 h 324554"/>
                  <a:gd name="connsiteX6" fmla="*/ 23015 w 950936"/>
                  <a:gd name="connsiteY6" fmla="*/ 194295 h 324554"/>
                  <a:gd name="connsiteX7" fmla="*/ 244191 w 950936"/>
                  <a:gd name="connsiteY7" fmla="*/ 209058 h 324554"/>
                  <a:gd name="connsiteX8" fmla="*/ 950936 w 950936"/>
                  <a:gd name="connsiteY8" fmla="*/ 0 h 324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0936" h="324554">
                    <a:moveTo>
                      <a:pt x="950936" y="0"/>
                    </a:moveTo>
                    <a:cubicBezTo>
                      <a:pt x="950936" y="179246"/>
                      <a:pt x="634515" y="324554"/>
                      <a:pt x="244191" y="324554"/>
                    </a:cubicBezTo>
                    <a:cubicBezTo>
                      <a:pt x="195400" y="324554"/>
                      <a:pt x="147764" y="322283"/>
                      <a:pt x="101757" y="317960"/>
                    </a:cubicBezTo>
                    <a:lnTo>
                      <a:pt x="41398" y="309356"/>
                    </a:lnTo>
                    <a:lnTo>
                      <a:pt x="16863" y="272966"/>
                    </a:lnTo>
                    <a:lnTo>
                      <a:pt x="0" y="189439"/>
                    </a:lnTo>
                    <a:lnTo>
                      <a:pt x="23015" y="194295"/>
                    </a:lnTo>
                    <a:cubicBezTo>
                      <a:pt x="93709" y="203948"/>
                      <a:pt x="168071" y="209058"/>
                      <a:pt x="244191" y="209058"/>
                    </a:cubicBezTo>
                    <a:cubicBezTo>
                      <a:pt x="548669" y="209058"/>
                      <a:pt x="825030" y="127309"/>
                      <a:pt x="950936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89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D586B34F-D11A-4CDD-BE5D-0687C08171F0}"/>
                  </a:ext>
                </a:extLst>
              </p:cNvPr>
              <p:cNvSpPr/>
              <p:nvPr/>
            </p:nvSpPr>
            <p:spPr>
              <a:xfrm>
                <a:off x="2070707" y="6272782"/>
                <a:ext cx="916442" cy="177411"/>
              </a:xfrm>
              <a:custGeom>
                <a:avLst/>
                <a:gdLst>
                  <a:gd name="connsiteX0" fmla="*/ 811193 w 916442"/>
                  <a:gd name="connsiteY0" fmla="*/ 0 h 177411"/>
                  <a:gd name="connsiteX1" fmla="*/ 916442 w 916442"/>
                  <a:gd name="connsiteY1" fmla="*/ 0 h 177411"/>
                  <a:gd name="connsiteX2" fmla="*/ 909179 w 916442"/>
                  <a:gd name="connsiteY2" fmla="*/ 15975 h 177411"/>
                  <a:gd name="connsiteX3" fmla="*/ 360678 w 916442"/>
                  <a:gd name="connsiteY3" fmla="*/ 177411 h 177411"/>
                  <a:gd name="connsiteX4" fmla="*/ 27850 w 916442"/>
                  <a:gd name="connsiteY4" fmla="*/ 132269 h 177411"/>
                  <a:gd name="connsiteX5" fmla="*/ 0 w 916442"/>
                  <a:gd name="connsiteY5" fmla="*/ 122066 h 177411"/>
                  <a:gd name="connsiteX6" fmla="*/ 40648 w 916442"/>
                  <a:gd name="connsiteY6" fmla="*/ 61777 h 177411"/>
                  <a:gd name="connsiteX7" fmla="*/ 60844 w 916442"/>
                  <a:gd name="connsiteY7" fmla="*/ 48161 h 177411"/>
                  <a:gd name="connsiteX8" fmla="*/ 174385 w 916442"/>
                  <a:gd name="connsiteY8" fmla="*/ 71327 h 177411"/>
                  <a:gd name="connsiteX9" fmla="*/ 360678 w 916442"/>
                  <a:gd name="connsiteY9" fmla="*/ 83350 h 177411"/>
                  <a:gd name="connsiteX10" fmla="*/ 714722 w 916442"/>
                  <a:gd name="connsiteY10" fmla="*/ 37100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6442" h="177411">
                    <a:moveTo>
                      <a:pt x="811193" y="0"/>
                    </a:moveTo>
                    <a:lnTo>
                      <a:pt x="916442" y="0"/>
                    </a:lnTo>
                    <a:lnTo>
                      <a:pt x="909179" y="15975"/>
                    </a:lnTo>
                    <a:cubicBezTo>
                      <a:pt x="818810" y="110844"/>
                      <a:pt x="607251" y="177411"/>
                      <a:pt x="360678" y="177411"/>
                    </a:cubicBezTo>
                    <a:cubicBezTo>
                      <a:pt x="237391" y="177411"/>
                      <a:pt x="122858" y="160769"/>
                      <a:pt x="27850" y="132269"/>
                    </a:cubicBezTo>
                    <a:lnTo>
                      <a:pt x="0" y="122066"/>
                    </a:lnTo>
                    <a:lnTo>
                      <a:pt x="40648" y="61777"/>
                    </a:lnTo>
                    <a:lnTo>
                      <a:pt x="60844" y="48161"/>
                    </a:lnTo>
                    <a:lnTo>
                      <a:pt x="174385" y="71327"/>
                    </a:lnTo>
                    <a:cubicBezTo>
                      <a:pt x="233929" y="79189"/>
                      <a:pt x="296563" y="83350"/>
                      <a:pt x="360678" y="83350"/>
                    </a:cubicBezTo>
                    <a:cubicBezTo>
                      <a:pt x="488907" y="83350"/>
                      <a:pt x="611215" y="66705"/>
                      <a:pt x="714722" y="371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89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FD769B65-7A38-424D-AC88-289B1AC7A6CD}"/>
                  </a:ext>
                </a:extLst>
              </p:cNvPr>
              <p:cNvSpPr/>
              <p:nvPr/>
            </p:nvSpPr>
            <p:spPr>
              <a:xfrm>
                <a:off x="2905224" y="6270294"/>
                <a:ext cx="280829" cy="457496"/>
              </a:xfrm>
              <a:custGeom>
                <a:avLst/>
                <a:gdLst>
                  <a:gd name="connsiteX0" fmla="*/ 22232 w 280829"/>
                  <a:gd name="connsiteY0" fmla="*/ 0 h 457496"/>
                  <a:gd name="connsiteX1" fmla="*/ 124015 w 280829"/>
                  <a:gd name="connsiteY1" fmla="*/ 0 h 457496"/>
                  <a:gd name="connsiteX2" fmla="*/ 121119 w 280829"/>
                  <a:gd name="connsiteY2" fmla="*/ 15309 h 457496"/>
                  <a:gd name="connsiteX3" fmla="*/ 138623 w 280829"/>
                  <a:gd name="connsiteY3" fmla="*/ 210305 h 457496"/>
                  <a:gd name="connsiteX4" fmla="*/ 220962 w 280829"/>
                  <a:gd name="connsiteY4" fmla="*/ 387930 h 457496"/>
                  <a:gd name="connsiteX5" fmla="*/ 280829 w 280829"/>
                  <a:gd name="connsiteY5" fmla="*/ 457496 h 457496"/>
                  <a:gd name="connsiteX6" fmla="*/ 148690 w 280829"/>
                  <a:gd name="connsiteY6" fmla="*/ 457496 h 457496"/>
                  <a:gd name="connsiteX7" fmla="*/ 107683 w 280829"/>
                  <a:gd name="connsiteY7" fmla="*/ 418316 h 457496"/>
                  <a:gd name="connsiteX8" fmla="*/ 15801 w 280829"/>
                  <a:gd name="connsiteY8" fmla="*/ 243215 h 457496"/>
                  <a:gd name="connsiteX9" fmla="*/ 344 w 280829"/>
                  <a:gd name="connsiteY9" fmla="*/ 108314 h 4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829" h="457496">
                    <a:moveTo>
                      <a:pt x="22232" y="0"/>
                    </a:moveTo>
                    <a:lnTo>
                      <a:pt x="124015" y="0"/>
                    </a:lnTo>
                    <a:lnTo>
                      <a:pt x="121119" y="15309"/>
                    </a:lnTo>
                    <a:cubicBezTo>
                      <a:pt x="115376" y="78042"/>
                      <a:pt x="121055" y="144741"/>
                      <a:pt x="138623" y="210305"/>
                    </a:cubicBezTo>
                    <a:cubicBezTo>
                      <a:pt x="156191" y="275870"/>
                      <a:pt x="184623" y="336473"/>
                      <a:pt x="220962" y="387930"/>
                    </a:cubicBezTo>
                    <a:lnTo>
                      <a:pt x="280829" y="457496"/>
                    </a:lnTo>
                    <a:lnTo>
                      <a:pt x="148690" y="457496"/>
                    </a:lnTo>
                    <a:lnTo>
                      <a:pt x="107683" y="418316"/>
                    </a:lnTo>
                    <a:cubicBezTo>
                      <a:pt x="66944" y="372220"/>
                      <a:pt x="34296" y="312240"/>
                      <a:pt x="15801" y="243215"/>
                    </a:cubicBezTo>
                    <a:cubicBezTo>
                      <a:pt x="3471" y="197199"/>
                      <a:pt x="-1402" y="151518"/>
                      <a:pt x="344" y="108314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89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EA16674D-BE8D-411B-ADD3-7ED52DAE0303}"/>
                  </a:ext>
                </a:extLst>
              </p:cNvPr>
              <p:cNvSpPr/>
              <p:nvPr/>
            </p:nvSpPr>
            <p:spPr>
              <a:xfrm>
                <a:off x="3006824" y="6270294"/>
                <a:ext cx="280829" cy="457496"/>
              </a:xfrm>
              <a:custGeom>
                <a:avLst/>
                <a:gdLst>
                  <a:gd name="connsiteX0" fmla="*/ 22232 w 280829"/>
                  <a:gd name="connsiteY0" fmla="*/ 0 h 457496"/>
                  <a:gd name="connsiteX1" fmla="*/ 124015 w 280829"/>
                  <a:gd name="connsiteY1" fmla="*/ 0 h 457496"/>
                  <a:gd name="connsiteX2" fmla="*/ 121119 w 280829"/>
                  <a:gd name="connsiteY2" fmla="*/ 15309 h 457496"/>
                  <a:gd name="connsiteX3" fmla="*/ 138623 w 280829"/>
                  <a:gd name="connsiteY3" fmla="*/ 210305 h 457496"/>
                  <a:gd name="connsiteX4" fmla="*/ 220962 w 280829"/>
                  <a:gd name="connsiteY4" fmla="*/ 387930 h 457496"/>
                  <a:gd name="connsiteX5" fmla="*/ 280829 w 280829"/>
                  <a:gd name="connsiteY5" fmla="*/ 457496 h 457496"/>
                  <a:gd name="connsiteX6" fmla="*/ 148690 w 280829"/>
                  <a:gd name="connsiteY6" fmla="*/ 457496 h 457496"/>
                  <a:gd name="connsiteX7" fmla="*/ 107683 w 280829"/>
                  <a:gd name="connsiteY7" fmla="*/ 418316 h 457496"/>
                  <a:gd name="connsiteX8" fmla="*/ 15801 w 280829"/>
                  <a:gd name="connsiteY8" fmla="*/ 243215 h 457496"/>
                  <a:gd name="connsiteX9" fmla="*/ 344 w 280829"/>
                  <a:gd name="connsiteY9" fmla="*/ 108314 h 4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829" h="457496">
                    <a:moveTo>
                      <a:pt x="22232" y="0"/>
                    </a:moveTo>
                    <a:lnTo>
                      <a:pt x="124015" y="0"/>
                    </a:lnTo>
                    <a:lnTo>
                      <a:pt x="121119" y="15309"/>
                    </a:lnTo>
                    <a:cubicBezTo>
                      <a:pt x="115376" y="78042"/>
                      <a:pt x="121055" y="144741"/>
                      <a:pt x="138623" y="210305"/>
                    </a:cubicBezTo>
                    <a:cubicBezTo>
                      <a:pt x="156191" y="275870"/>
                      <a:pt x="184623" y="336473"/>
                      <a:pt x="220962" y="387930"/>
                    </a:cubicBezTo>
                    <a:lnTo>
                      <a:pt x="280829" y="457496"/>
                    </a:lnTo>
                    <a:lnTo>
                      <a:pt x="148690" y="457496"/>
                    </a:lnTo>
                    <a:lnTo>
                      <a:pt x="107683" y="418316"/>
                    </a:lnTo>
                    <a:cubicBezTo>
                      <a:pt x="66944" y="372220"/>
                      <a:pt x="34296" y="312240"/>
                      <a:pt x="15801" y="243215"/>
                    </a:cubicBezTo>
                    <a:cubicBezTo>
                      <a:pt x="3471" y="197199"/>
                      <a:pt x="-1402" y="151518"/>
                      <a:pt x="344" y="108314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89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089F8221-CADF-4771-8378-FDD9D53B90B1}"/>
                  </a:ext>
                </a:extLst>
              </p:cNvPr>
              <p:cNvSpPr/>
              <p:nvPr/>
            </p:nvSpPr>
            <p:spPr>
              <a:xfrm>
                <a:off x="3177858" y="6270294"/>
                <a:ext cx="543968" cy="457496"/>
              </a:xfrm>
              <a:custGeom>
                <a:avLst/>
                <a:gdLst>
                  <a:gd name="connsiteX0" fmla="*/ 0 w 543968"/>
                  <a:gd name="connsiteY0" fmla="*/ 0 h 457496"/>
                  <a:gd name="connsiteX1" fmla="*/ 153784 w 543968"/>
                  <a:gd name="connsiteY1" fmla="*/ 0 h 457496"/>
                  <a:gd name="connsiteX2" fmla="*/ 194862 w 543968"/>
                  <a:gd name="connsiteY2" fmla="*/ 77046 h 457496"/>
                  <a:gd name="connsiteX3" fmla="*/ 294566 w 543968"/>
                  <a:gd name="connsiteY3" fmla="*/ 217902 h 457496"/>
                  <a:gd name="connsiteX4" fmla="*/ 535190 w 543968"/>
                  <a:gd name="connsiteY4" fmla="*/ 451922 h 457496"/>
                  <a:gd name="connsiteX5" fmla="*/ 543968 w 543968"/>
                  <a:gd name="connsiteY5" fmla="*/ 457496 h 457496"/>
                  <a:gd name="connsiteX6" fmla="*/ 312149 w 543968"/>
                  <a:gd name="connsiteY6" fmla="*/ 457496 h 457496"/>
                  <a:gd name="connsiteX7" fmla="*/ 253703 w 543968"/>
                  <a:gd name="connsiteY7" fmla="*/ 404820 h 457496"/>
                  <a:gd name="connsiteX8" fmla="*/ 173552 w 543968"/>
                  <a:gd name="connsiteY8" fmla="*/ 315151 h 457496"/>
                  <a:gd name="connsiteX9" fmla="*/ 6167 w 543968"/>
                  <a:gd name="connsiteY9" fmla="*/ 22204 h 4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3968" h="457496">
                    <a:moveTo>
                      <a:pt x="0" y="0"/>
                    </a:moveTo>
                    <a:lnTo>
                      <a:pt x="153784" y="0"/>
                    </a:lnTo>
                    <a:lnTo>
                      <a:pt x="194862" y="77046"/>
                    </a:lnTo>
                    <a:cubicBezTo>
                      <a:pt x="224466" y="124931"/>
                      <a:pt x="257847" y="172209"/>
                      <a:pt x="294566" y="217902"/>
                    </a:cubicBezTo>
                    <a:cubicBezTo>
                      <a:pt x="368004" y="309288"/>
                      <a:pt x="450507" y="389000"/>
                      <a:pt x="535190" y="451922"/>
                    </a:cubicBezTo>
                    <a:lnTo>
                      <a:pt x="543968" y="457496"/>
                    </a:lnTo>
                    <a:lnTo>
                      <a:pt x="312149" y="457496"/>
                    </a:lnTo>
                    <a:lnTo>
                      <a:pt x="253703" y="404820"/>
                    </a:lnTo>
                    <a:cubicBezTo>
                      <a:pt x="226178" y="377171"/>
                      <a:pt x="199324" y="347220"/>
                      <a:pt x="173552" y="315151"/>
                    </a:cubicBezTo>
                    <a:cubicBezTo>
                      <a:pt x="96238" y="218941"/>
                      <a:pt x="39651" y="117317"/>
                      <a:pt x="6167" y="22204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89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4FB586DB-527D-4A72-B1F9-417CE92181BF}"/>
                  </a:ext>
                </a:extLst>
              </p:cNvPr>
              <p:cNvSpPr/>
              <p:nvPr/>
            </p:nvSpPr>
            <p:spPr>
              <a:xfrm>
                <a:off x="2243242" y="5404570"/>
                <a:ext cx="404130" cy="647796"/>
              </a:xfrm>
              <a:custGeom>
                <a:avLst/>
                <a:gdLst>
                  <a:gd name="connsiteX0" fmla="*/ 306388 w 647701"/>
                  <a:gd name="connsiteY0" fmla="*/ 0 h 1038226"/>
                  <a:gd name="connsiteX1" fmla="*/ 358776 w 647701"/>
                  <a:gd name="connsiteY1" fmla="*/ 52388 h 1038226"/>
                  <a:gd name="connsiteX2" fmla="*/ 358775 w 647701"/>
                  <a:gd name="connsiteY2" fmla="*/ 530226 h 1038226"/>
                  <a:gd name="connsiteX3" fmla="*/ 387350 w 647701"/>
                  <a:gd name="connsiteY3" fmla="*/ 530226 h 1038226"/>
                  <a:gd name="connsiteX4" fmla="*/ 387350 w 647701"/>
                  <a:gd name="connsiteY4" fmla="*/ 100013 h 1038226"/>
                  <a:gd name="connsiteX5" fmla="*/ 439738 w 647701"/>
                  <a:gd name="connsiteY5" fmla="*/ 47625 h 1038226"/>
                  <a:gd name="connsiteX6" fmla="*/ 492126 w 647701"/>
                  <a:gd name="connsiteY6" fmla="*/ 100013 h 1038226"/>
                  <a:gd name="connsiteX7" fmla="*/ 492125 w 647701"/>
                  <a:gd name="connsiteY7" fmla="*/ 530226 h 1038226"/>
                  <a:gd name="connsiteX8" fmla="*/ 520701 w 647701"/>
                  <a:gd name="connsiteY8" fmla="*/ 530226 h 1038226"/>
                  <a:gd name="connsiteX9" fmla="*/ 520701 w 647701"/>
                  <a:gd name="connsiteY9" fmla="*/ 368301 h 1038226"/>
                  <a:gd name="connsiteX10" fmla="*/ 584201 w 647701"/>
                  <a:gd name="connsiteY10" fmla="*/ 304801 h 1038226"/>
                  <a:gd name="connsiteX11" fmla="*/ 647701 w 647701"/>
                  <a:gd name="connsiteY11" fmla="*/ 368301 h 1038226"/>
                  <a:gd name="connsiteX12" fmla="*/ 647701 w 647701"/>
                  <a:gd name="connsiteY12" fmla="*/ 627831 h 1038226"/>
                  <a:gd name="connsiteX13" fmla="*/ 647700 w 647701"/>
                  <a:gd name="connsiteY13" fmla="*/ 627836 h 1038226"/>
                  <a:gd name="connsiteX14" fmla="*/ 647700 w 647701"/>
                  <a:gd name="connsiteY14" fmla="*/ 784226 h 1038226"/>
                  <a:gd name="connsiteX15" fmla="*/ 393700 w 647701"/>
                  <a:gd name="connsiteY15" fmla="*/ 1038226 h 1038226"/>
                  <a:gd name="connsiteX16" fmla="*/ 254000 w 647701"/>
                  <a:gd name="connsiteY16" fmla="*/ 1038226 h 1038226"/>
                  <a:gd name="connsiteX17" fmla="*/ 0 w 647701"/>
                  <a:gd name="connsiteY17" fmla="*/ 784226 h 1038226"/>
                  <a:gd name="connsiteX18" fmla="*/ 0 w 647701"/>
                  <a:gd name="connsiteY18" fmla="*/ 645485 h 1038226"/>
                  <a:gd name="connsiteX19" fmla="*/ 0 w 647701"/>
                  <a:gd name="connsiteY19" fmla="*/ 530226 h 1038226"/>
                  <a:gd name="connsiteX20" fmla="*/ 0 w 647701"/>
                  <a:gd name="connsiteY20" fmla="*/ 230189 h 1038226"/>
                  <a:gd name="connsiteX21" fmla="*/ 52388 w 647701"/>
                  <a:gd name="connsiteY21" fmla="*/ 177801 h 1038226"/>
                  <a:gd name="connsiteX22" fmla="*/ 104776 w 647701"/>
                  <a:gd name="connsiteY22" fmla="*/ 230189 h 1038226"/>
                  <a:gd name="connsiteX23" fmla="*/ 104775 w 647701"/>
                  <a:gd name="connsiteY23" fmla="*/ 530226 h 1038226"/>
                  <a:gd name="connsiteX24" fmla="*/ 127000 w 647701"/>
                  <a:gd name="connsiteY24" fmla="*/ 530226 h 1038226"/>
                  <a:gd name="connsiteX25" fmla="*/ 127000 w 647701"/>
                  <a:gd name="connsiteY25" fmla="*/ 80963 h 1038226"/>
                  <a:gd name="connsiteX26" fmla="*/ 179388 w 647701"/>
                  <a:gd name="connsiteY26" fmla="*/ 28575 h 1038226"/>
                  <a:gd name="connsiteX27" fmla="*/ 231776 w 647701"/>
                  <a:gd name="connsiteY27" fmla="*/ 80963 h 1038226"/>
                  <a:gd name="connsiteX28" fmla="*/ 231775 w 647701"/>
                  <a:gd name="connsiteY28" fmla="*/ 530226 h 1038226"/>
                  <a:gd name="connsiteX29" fmla="*/ 254000 w 647701"/>
                  <a:gd name="connsiteY29" fmla="*/ 530226 h 1038226"/>
                  <a:gd name="connsiteX30" fmla="*/ 254000 w 647701"/>
                  <a:gd name="connsiteY30" fmla="*/ 52388 h 1038226"/>
                  <a:gd name="connsiteX31" fmla="*/ 306388 w 647701"/>
                  <a:gd name="connsiteY31" fmla="*/ 0 h 1038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47701" h="1038226">
                    <a:moveTo>
                      <a:pt x="306388" y="0"/>
                    </a:moveTo>
                    <a:cubicBezTo>
                      <a:pt x="335321" y="0"/>
                      <a:pt x="358776" y="23455"/>
                      <a:pt x="358776" y="52388"/>
                    </a:cubicBezTo>
                    <a:lnTo>
                      <a:pt x="358775" y="530226"/>
                    </a:lnTo>
                    <a:lnTo>
                      <a:pt x="387350" y="530226"/>
                    </a:lnTo>
                    <a:lnTo>
                      <a:pt x="387350" y="100013"/>
                    </a:lnTo>
                    <a:cubicBezTo>
                      <a:pt x="387350" y="71080"/>
                      <a:pt x="410805" y="47625"/>
                      <a:pt x="439738" y="47625"/>
                    </a:cubicBezTo>
                    <a:cubicBezTo>
                      <a:pt x="468671" y="47625"/>
                      <a:pt x="492126" y="71080"/>
                      <a:pt x="492126" y="100013"/>
                    </a:cubicBezTo>
                    <a:lnTo>
                      <a:pt x="492125" y="530226"/>
                    </a:lnTo>
                    <a:lnTo>
                      <a:pt x="520701" y="530226"/>
                    </a:lnTo>
                    <a:lnTo>
                      <a:pt x="520701" y="368301"/>
                    </a:lnTo>
                    <a:cubicBezTo>
                      <a:pt x="520701" y="333231"/>
                      <a:pt x="549131" y="304801"/>
                      <a:pt x="584201" y="304801"/>
                    </a:cubicBezTo>
                    <a:cubicBezTo>
                      <a:pt x="619271" y="304801"/>
                      <a:pt x="647701" y="333231"/>
                      <a:pt x="647701" y="368301"/>
                    </a:cubicBezTo>
                    <a:lnTo>
                      <a:pt x="647701" y="627831"/>
                    </a:lnTo>
                    <a:lnTo>
                      <a:pt x="647700" y="627836"/>
                    </a:lnTo>
                    <a:lnTo>
                      <a:pt x="647700" y="784226"/>
                    </a:lnTo>
                    <a:cubicBezTo>
                      <a:pt x="647700" y="924506"/>
                      <a:pt x="533980" y="1038226"/>
                      <a:pt x="393700" y="1038226"/>
                    </a:cubicBezTo>
                    <a:lnTo>
                      <a:pt x="254000" y="1038226"/>
                    </a:lnTo>
                    <a:cubicBezTo>
                      <a:pt x="113720" y="1038226"/>
                      <a:pt x="0" y="924506"/>
                      <a:pt x="0" y="784226"/>
                    </a:cubicBezTo>
                    <a:lnTo>
                      <a:pt x="0" y="645485"/>
                    </a:lnTo>
                    <a:lnTo>
                      <a:pt x="0" y="530226"/>
                    </a:lnTo>
                    <a:lnTo>
                      <a:pt x="0" y="230189"/>
                    </a:lnTo>
                    <a:cubicBezTo>
                      <a:pt x="0" y="201256"/>
                      <a:pt x="23455" y="177801"/>
                      <a:pt x="52388" y="177801"/>
                    </a:cubicBezTo>
                    <a:cubicBezTo>
                      <a:pt x="81321" y="177801"/>
                      <a:pt x="104776" y="201256"/>
                      <a:pt x="104776" y="230189"/>
                    </a:cubicBezTo>
                    <a:lnTo>
                      <a:pt x="104775" y="530226"/>
                    </a:lnTo>
                    <a:lnTo>
                      <a:pt x="127000" y="530226"/>
                    </a:lnTo>
                    <a:lnTo>
                      <a:pt x="127000" y="80963"/>
                    </a:lnTo>
                    <a:cubicBezTo>
                      <a:pt x="127000" y="52030"/>
                      <a:pt x="150455" y="28575"/>
                      <a:pt x="179388" y="28575"/>
                    </a:cubicBezTo>
                    <a:cubicBezTo>
                      <a:pt x="208321" y="28575"/>
                      <a:pt x="231776" y="52030"/>
                      <a:pt x="231776" y="80963"/>
                    </a:cubicBezTo>
                    <a:lnTo>
                      <a:pt x="231775" y="530226"/>
                    </a:lnTo>
                    <a:lnTo>
                      <a:pt x="254000" y="530226"/>
                    </a:lnTo>
                    <a:lnTo>
                      <a:pt x="254000" y="52388"/>
                    </a:lnTo>
                    <a:cubicBezTo>
                      <a:pt x="254000" y="23455"/>
                      <a:pt x="277455" y="0"/>
                      <a:pt x="306388" y="0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AC87526E-7300-4AC0-8864-C053D646668C}"/>
                  </a:ext>
                </a:extLst>
              </p:cNvPr>
              <p:cNvSpPr/>
              <p:nvPr/>
            </p:nvSpPr>
            <p:spPr>
              <a:xfrm>
                <a:off x="3303551" y="5936062"/>
                <a:ext cx="404129" cy="342042"/>
              </a:xfrm>
              <a:custGeom>
                <a:avLst/>
                <a:gdLst>
                  <a:gd name="connsiteX0" fmla="*/ 460374 w 647699"/>
                  <a:gd name="connsiteY0" fmla="*/ 0 h 553743"/>
                  <a:gd name="connsiteX1" fmla="*/ 511174 w 647699"/>
                  <a:gd name="connsiteY1" fmla="*/ 50800 h 553743"/>
                  <a:gd name="connsiteX2" fmla="*/ 511174 w 647699"/>
                  <a:gd name="connsiteY2" fmla="*/ 356893 h 553743"/>
                  <a:gd name="connsiteX3" fmla="*/ 527049 w 647699"/>
                  <a:gd name="connsiteY3" fmla="*/ 356893 h 553743"/>
                  <a:gd name="connsiteX4" fmla="*/ 527049 w 647699"/>
                  <a:gd name="connsiteY4" fmla="*/ 225425 h 553743"/>
                  <a:gd name="connsiteX5" fmla="*/ 587374 w 647699"/>
                  <a:gd name="connsiteY5" fmla="*/ 165100 h 553743"/>
                  <a:gd name="connsiteX6" fmla="*/ 647699 w 647699"/>
                  <a:gd name="connsiteY6" fmla="*/ 225425 h 553743"/>
                  <a:gd name="connsiteX7" fmla="*/ 647699 w 647699"/>
                  <a:gd name="connsiteY7" fmla="*/ 377808 h 553743"/>
                  <a:gd name="connsiteX8" fmla="*/ 647699 w 647699"/>
                  <a:gd name="connsiteY8" fmla="*/ 399230 h 553743"/>
                  <a:gd name="connsiteX9" fmla="*/ 647699 w 647699"/>
                  <a:gd name="connsiteY9" fmla="*/ 455318 h 553743"/>
                  <a:gd name="connsiteX10" fmla="*/ 549274 w 647699"/>
                  <a:gd name="connsiteY10" fmla="*/ 553743 h 553743"/>
                  <a:gd name="connsiteX11" fmla="*/ 130174 w 647699"/>
                  <a:gd name="connsiteY11" fmla="*/ 553743 h 553743"/>
                  <a:gd name="connsiteX12" fmla="*/ 39484 w 647699"/>
                  <a:gd name="connsiteY12" fmla="*/ 493630 h 553743"/>
                  <a:gd name="connsiteX13" fmla="*/ 36363 w 647699"/>
                  <a:gd name="connsiteY13" fmla="*/ 478171 h 553743"/>
                  <a:gd name="connsiteX14" fmla="*/ 21853 w 647699"/>
                  <a:gd name="connsiteY14" fmla="*/ 468389 h 553743"/>
                  <a:gd name="connsiteX15" fmla="*/ 0 w 647699"/>
                  <a:gd name="connsiteY15" fmla="*/ 415630 h 553743"/>
                  <a:gd name="connsiteX16" fmla="*/ 0 w 647699"/>
                  <a:gd name="connsiteY16" fmla="*/ 386939 h 553743"/>
                  <a:gd name="connsiteX17" fmla="*/ 74612 w 647699"/>
                  <a:gd name="connsiteY17" fmla="*/ 312327 h 553743"/>
                  <a:gd name="connsiteX18" fmla="*/ 127371 w 647699"/>
                  <a:gd name="connsiteY18" fmla="*/ 334181 h 553743"/>
                  <a:gd name="connsiteX19" fmla="*/ 142684 w 647699"/>
                  <a:gd name="connsiteY19" fmla="*/ 356893 h 553743"/>
                  <a:gd name="connsiteX20" fmla="*/ 161924 w 647699"/>
                  <a:gd name="connsiteY20" fmla="*/ 356893 h 553743"/>
                  <a:gd name="connsiteX21" fmla="*/ 161924 w 647699"/>
                  <a:gd name="connsiteY21" fmla="*/ 219075 h 553743"/>
                  <a:gd name="connsiteX22" fmla="*/ 215899 w 647699"/>
                  <a:gd name="connsiteY22" fmla="*/ 165100 h 553743"/>
                  <a:gd name="connsiteX23" fmla="*/ 269874 w 647699"/>
                  <a:gd name="connsiteY23" fmla="*/ 219075 h 553743"/>
                  <a:gd name="connsiteX24" fmla="*/ 269874 w 647699"/>
                  <a:gd name="connsiteY24" fmla="*/ 356893 h 553743"/>
                  <a:gd name="connsiteX25" fmla="*/ 288924 w 647699"/>
                  <a:gd name="connsiteY25" fmla="*/ 356893 h 553743"/>
                  <a:gd name="connsiteX26" fmla="*/ 288924 w 647699"/>
                  <a:gd name="connsiteY26" fmla="*/ 96542 h 553743"/>
                  <a:gd name="connsiteX27" fmla="*/ 339724 w 647699"/>
                  <a:gd name="connsiteY27" fmla="*/ 45742 h 553743"/>
                  <a:gd name="connsiteX28" fmla="*/ 390524 w 647699"/>
                  <a:gd name="connsiteY28" fmla="*/ 96542 h 553743"/>
                  <a:gd name="connsiteX29" fmla="*/ 390524 w 647699"/>
                  <a:gd name="connsiteY29" fmla="*/ 356893 h 553743"/>
                  <a:gd name="connsiteX30" fmla="*/ 409574 w 647699"/>
                  <a:gd name="connsiteY30" fmla="*/ 356893 h 553743"/>
                  <a:gd name="connsiteX31" fmla="*/ 409574 w 647699"/>
                  <a:gd name="connsiteY31" fmla="*/ 50800 h 553743"/>
                  <a:gd name="connsiteX32" fmla="*/ 460374 w 647699"/>
                  <a:gd name="connsiteY32" fmla="*/ 0 h 55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47699" h="553743">
                    <a:moveTo>
                      <a:pt x="460374" y="0"/>
                    </a:moveTo>
                    <a:cubicBezTo>
                      <a:pt x="488430" y="0"/>
                      <a:pt x="511174" y="22744"/>
                      <a:pt x="511174" y="50800"/>
                    </a:cubicBezTo>
                    <a:lnTo>
                      <a:pt x="511174" y="356893"/>
                    </a:lnTo>
                    <a:lnTo>
                      <a:pt x="527049" y="356893"/>
                    </a:lnTo>
                    <a:lnTo>
                      <a:pt x="527049" y="225425"/>
                    </a:lnTo>
                    <a:cubicBezTo>
                      <a:pt x="527049" y="192108"/>
                      <a:pt x="554057" y="165100"/>
                      <a:pt x="587374" y="165100"/>
                    </a:cubicBezTo>
                    <a:cubicBezTo>
                      <a:pt x="620691" y="165100"/>
                      <a:pt x="647699" y="192108"/>
                      <a:pt x="647699" y="225425"/>
                    </a:cubicBezTo>
                    <a:lnTo>
                      <a:pt x="647699" y="377808"/>
                    </a:lnTo>
                    <a:lnTo>
                      <a:pt x="647699" y="399230"/>
                    </a:lnTo>
                    <a:lnTo>
                      <a:pt x="647699" y="455318"/>
                    </a:lnTo>
                    <a:cubicBezTo>
                      <a:pt x="647699" y="509677"/>
                      <a:pt x="603633" y="553743"/>
                      <a:pt x="549274" y="553743"/>
                    </a:cubicBezTo>
                    <a:lnTo>
                      <a:pt x="130174" y="553743"/>
                    </a:lnTo>
                    <a:cubicBezTo>
                      <a:pt x="89405" y="553743"/>
                      <a:pt x="54425" y="528956"/>
                      <a:pt x="39484" y="493630"/>
                    </a:cubicBezTo>
                    <a:lnTo>
                      <a:pt x="36363" y="478171"/>
                    </a:lnTo>
                    <a:lnTo>
                      <a:pt x="21853" y="468389"/>
                    </a:lnTo>
                    <a:cubicBezTo>
                      <a:pt x="8351" y="454887"/>
                      <a:pt x="0" y="436234"/>
                      <a:pt x="0" y="415630"/>
                    </a:cubicBezTo>
                    <a:lnTo>
                      <a:pt x="0" y="386939"/>
                    </a:lnTo>
                    <a:cubicBezTo>
                      <a:pt x="0" y="345732"/>
                      <a:pt x="33405" y="312327"/>
                      <a:pt x="74612" y="312327"/>
                    </a:cubicBezTo>
                    <a:cubicBezTo>
                      <a:pt x="95216" y="312327"/>
                      <a:pt x="113869" y="320678"/>
                      <a:pt x="127371" y="334181"/>
                    </a:cubicBezTo>
                    <a:lnTo>
                      <a:pt x="142684" y="356893"/>
                    </a:lnTo>
                    <a:lnTo>
                      <a:pt x="161924" y="356893"/>
                    </a:lnTo>
                    <a:lnTo>
                      <a:pt x="161924" y="219075"/>
                    </a:lnTo>
                    <a:cubicBezTo>
                      <a:pt x="161924" y="189265"/>
                      <a:pt x="186089" y="165100"/>
                      <a:pt x="215899" y="165100"/>
                    </a:cubicBezTo>
                    <a:cubicBezTo>
                      <a:pt x="245709" y="165100"/>
                      <a:pt x="269874" y="189265"/>
                      <a:pt x="269874" y="219075"/>
                    </a:cubicBezTo>
                    <a:lnTo>
                      <a:pt x="269874" y="356893"/>
                    </a:lnTo>
                    <a:lnTo>
                      <a:pt x="288924" y="356893"/>
                    </a:lnTo>
                    <a:lnTo>
                      <a:pt x="288924" y="96542"/>
                    </a:lnTo>
                    <a:cubicBezTo>
                      <a:pt x="288924" y="68486"/>
                      <a:pt x="311668" y="45742"/>
                      <a:pt x="339724" y="45742"/>
                    </a:cubicBezTo>
                    <a:cubicBezTo>
                      <a:pt x="367780" y="45742"/>
                      <a:pt x="390524" y="68486"/>
                      <a:pt x="390524" y="96542"/>
                    </a:cubicBezTo>
                    <a:lnTo>
                      <a:pt x="390524" y="356893"/>
                    </a:lnTo>
                    <a:lnTo>
                      <a:pt x="409574" y="356893"/>
                    </a:lnTo>
                    <a:lnTo>
                      <a:pt x="409574" y="50800"/>
                    </a:lnTo>
                    <a:cubicBezTo>
                      <a:pt x="409574" y="22744"/>
                      <a:pt x="432318" y="0"/>
                      <a:pt x="460374" y="0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75000"/>
                    </a:sysClr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9" name="月 188">
                <a:extLst>
                  <a:ext uri="{FF2B5EF4-FFF2-40B4-BE49-F238E27FC236}">
                    <a16:creationId xmlns:a16="http://schemas.microsoft.com/office/drawing/2014/main" id="{9E7FD72E-CC47-43B7-A793-C1860B834E7D}"/>
                  </a:ext>
                </a:extLst>
              </p:cNvPr>
              <p:cNvSpPr/>
              <p:nvPr/>
            </p:nvSpPr>
            <p:spPr>
              <a:xfrm rot="3133026">
                <a:off x="2451239" y="5731530"/>
                <a:ext cx="63212" cy="222678"/>
              </a:xfrm>
              <a:prstGeom prst="moon">
                <a:avLst/>
              </a:prstGeom>
              <a:solidFill>
                <a:sysClr val="windowText" lastClr="000000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272" name="グループ化 271">
            <a:extLst>
              <a:ext uri="{FF2B5EF4-FFF2-40B4-BE49-F238E27FC236}">
                <a16:creationId xmlns:a16="http://schemas.microsoft.com/office/drawing/2014/main" id="{7267AED4-435A-46B1-A8B9-98016D358C64}"/>
              </a:ext>
            </a:extLst>
          </p:cNvPr>
          <p:cNvGrpSpPr/>
          <p:nvPr/>
        </p:nvGrpSpPr>
        <p:grpSpPr>
          <a:xfrm>
            <a:off x="5385836" y="1421890"/>
            <a:ext cx="1482502" cy="2808189"/>
            <a:chOff x="2923381" y="609977"/>
            <a:chExt cx="3170238" cy="6005136"/>
          </a:xfrm>
        </p:grpSpPr>
        <p:sp>
          <p:nvSpPr>
            <p:cNvPr id="273" name="正方形/長方形 272">
              <a:extLst>
                <a:ext uri="{FF2B5EF4-FFF2-40B4-BE49-F238E27FC236}">
                  <a16:creationId xmlns:a16="http://schemas.microsoft.com/office/drawing/2014/main" id="{5A022776-E646-4F79-BA53-DE4028F7A6B7}"/>
                </a:ext>
              </a:extLst>
            </p:cNvPr>
            <p:cNvSpPr/>
            <p:nvPr/>
          </p:nvSpPr>
          <p:spPr>
            <a:xfrm>
              <a:off x="3931443" y="4399725"/>
              <a:ext cx="1149350" cy="383771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74" name="正方形/長方形 273">
              <a:extLst>
                <a:ext uri="{FF2B5EF4-FFF2-40B4-BE49-F238E27FC236}">
                  <a16:creationId xmlns:a16="http://schemas.microsoft.com/office/drawing/2014/main" id="{A61CF804-17AD-431A-BA23-6012031A0D08}"/>
                </a:ext>
              </a:extLst>
            </p:cNvPr>
            <p:cNvSpPr/>
            <p:nvPr/>
          </p:nvSpPr>
          <p:spPr>
            <a:xfrm>
              <a:off x="3998911" y="3742500"/>
              <a:ext cx="1014414" cy="383771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75" name="正方形/長方形 274">
              <a:extLst>
                <a:ext uri="{FF2B5EF4-FFF2-40B4-BE49-F238E27FC236}">
                  <a16:creationId xmlns:a16="http://schemas.microsoft.com/office/drawing/2014/main" id="{31C2E812-57D9-4D35-9EBE-E176E6E14348}"/>
                </a:ext>
              </a:extLst>
            </p:cNvPr>
            <p:cNvSpPr/>
            <p:nvPr/>
          </p:nvSpPr>
          <p:spPr>
            <a:xfrm>
              <a:off x="4097336" y="3075750"/>
              <a:ext cx="817564" cy="383771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76" name="正方形/長方形 275">
              <a:extLst>
                <a:ext uri="{FF2B5EF4-FFF2-40B4-BE49-F238E27FC236}">
                  <a16:creationId xmlns:a16="http://schemas.microsoft.com/office/drawing/2014/main" id="{3EE51087-D002-4B98-9527-14A5CE3DC7E2}"/>
                </a:ext>
              </a:extLst>
            </p:cNvPr>
            <p:cNvSpPr/>
            <p:nvPr/>
          </p:nvSpPr>
          <p:spPr>
            <a:xfrm>
              <a:off x="4154486" y="2428050"/>
              <a:ext cx="703264" cy="383771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77" name="正方形/長方形 276">
              <a:extLst>
                <a:ext uri="{FF2B5EF4-FFF2-40B4-BE49-F238E27FC236}">
                  <a16:creationId xmlns:a16="http://schemas.microsoft.com/office/drawing/2014/main" id="{B24F1B40-7C64-4FCC-8001-86485AC68C93}"/>
                </a:ext>
              </a:extLst>
            </p:cNvPr>
            <p:cNvSpPr/>
            <p:nvPr/>
          </p:nvSpPr>
          <p:spPr>
            <a:xfrm>
              <a:off x="3418681" y="5529663"/>
              <a:ext cx="2179638" cy="292174"/>
            </a:xfrm>
            <a:prstGeom prst="rect">
              <a:avLst/>
            </a:prstGeom>
            <a:pattFill prst="narVert">
              <a:fgClr>
                <a:srgbClr val="ED7D31">
                  <a:lumMod val="50000"/>
                </a:srgbClr>
              </a:fgClr>
              <a:bgClr>
                <a:srgbClr val="ED7D31">
                  <a:lumMod val="75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78" name="正方形/長方形 277">
              <a:extLst>
                <a:ext uri="{FF2B5EF4-FFF2-40B4-BE49-F238E27FC236}">
                  <a16:creationId xmlns:a16="http://schemas.microsoft.com/office/drawing/2014/main" id="{06AD88A9-C9B5-4A03-B12B-722BA23777CD}"/>
                </a:ext>
              </a:extLst>
            </p:cNvPr>
            <p:cNvSpPr/>
            <p:nvPr/>
          </p:nvSpPr>
          <p:spPr>
            <a:xfrm flipV="1">
              <a:off x="3418365" y="5832950"/>
              <a:ext cx="869950" cy="175342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79" name="正方形/長方形 278">
              <a:extLst>
                <a:ext uri="{FF2B5EF4-FFF2-40B4-BE49-F238E27FC236}">
                  <a16:creationId xmlns:a16="http://schemas.microsoft.com/office/drawing/2014/main" id="{4C1942EC-4ED3-4798-A489-50B472E2A340}"/>
                </a:ext>
              </a:extLst>
            </p:cNvPr>
            <p:cNvSpPr/>
            <p:nvPr/>
          </p:nvSpPr>
          <p:spPr>
            <a:xfrm flipV="1">
              <a:off x="4735196" y="5832950"/>
              <a:ext cx="869950" cy="175342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9BCFF522-73D7-4350-A3A2-D2CBD9B97DCA}"/>
                </a:ext>
              </a:extLst>
            </p:cNvPr>
            <p:cNvSpPr/>
            <p:nvPr/>
          </p:nvSpPr>
          <p:spPr>
            <a:xfrm flipV="1">
              <a:off x="3366293" y="5518550"/>
              <a:ext cx="2284412" cy="489742"/>
            </a:xfrm>
            <a:custGeom>
              <a:avLst/>
              <a:gdLst>
                <a:gd name="connsiteX0" fmla="*/ 19050 w 2284412"/>
                <a:gd name="connsiteY0" fmla="*/ 489742 h 489742"/>
                <a:gd name="connsiteX1" fmla="*/ 64769 w 2284412"/>
                <a:gd name="connsiteY1" fmla="*/ 489742 h 489742"/>
                <a:gd name="connsiteX2" fmla="*/ 64769 w 2284412"/>
                <a:gd name="connsiteY2" fmla="*/ 205981 h 489742"/>
                <a:gd name="connsiteX3" fmla="*/ 2214563 w 2284412"/>
                <a:gd name="connsiteY3" fmla="*/ 205981 h 489742"/>
                <a:gd name="connsiteX4" fmla="*/ 2214563 w 2284412"/>
                <a:gd name="connsiteY4" fmla="*/ 489742 h 489742"/>
                <a:gd name="connsiteX5" fmla="*/ 2260282 w 2284412"/>
                <a:gd name="connsiteY5" fmla="*/ 489742 h 489742"/>
                <a:gd name="connsiteX6" fmla="*/ 2260282 w 2284412"/>
                <a:gd name="connsiteY6" fmla="*/ 205981 h 489742"/>
                <a:gd name="connsiteX7" fmla="*/ 2284412 w 2284412"/>
                <a:gd name="connsiteY7" fmla="*/ 205981 h 489742"/>
                <a:gd name="connsiteX8" fmla="*/ 2284412 w 2284412"/>
                <a:gd name="connsiteY8" fmla="*/ 160262 h 489742"/>
                <a:gd name="connsiteX9" fmla="*/ 2260282 w 2284412"/>
                <a:gd name="connsiteY9" fmla="*/ 160262 h 489742"/>
                <a:gd name="connsiteX10" fmla="*/ 2260282 w 2284412"/>
                <a:gd name="connsiteY10" fmla="*/ 0 h 489742"/>
                <a:gd name="connsiteX11" fmla="*/ 2214563 w 2284412"/>
                <a:gd name="connsiteY11" fmla="*/ 0 h 489742"/>
                <a:gd name="connsiteX12" fmla="*/ 2214563 w 2284412"/>
                <a:gd name="connsiteY12" fmla="*/ 160262 h 489742"/>
                <a:gd name="connsiteX13" fmla="*/ 1853088 w 2284412"/>
                <a:gd name="connsiteY13" fmla="*/ 160262 h 489742"/>
                <a:gd name="connsiteX14" fmla="*/ 1853088 w 2284412"/>
                <a:gd name="connsiteY14" fmla="*/ 0 h 489742"/>
                <a:gd name="connsiteX15" fmla="*/ 1807369 w 2284412"/>
                <a:gd name="connsiteY15" fmla="*/ 0 h 489742"/>
                <a:gd name="connsiteX16" fmla="*/ 1807369 w 2284412"/>
                <a:gd name="connsiteY16" fmla="*/ 160262 h 489742"/>
                <a:gd name="connsiteX17" fmla="*/ 493077 w 2284412"/>
                <a:gd name="connsiteY17" fmla="*/ 160262 h 489742"/>
                <a:gd name="connsiteX18" fmla="*/ 493077 w 2284412"/>
                <a:gd name="connsiteY18" fmla="*/ 0 h 489742"/>
                <a:gd name="connsiteX19" fmla="*/ 447358 w 2284412"/>
                <a:gd name="connsiteY19" fmla="*/ 0 h 489742"/>
                <a:gd name="connsiteX20" fmla="*/ 447358 w 2284412"/>
                <a:gd name="connsiteY20" fmla="*/ 160262 h 489742"/>
                <a:gd name="connsiteX21" fmla="*/ 64769 w 2284412"/>
                <a:gd name="connsiteY21" fmla="*/ 160262 h 489742"/>
                <a:gd name="connsiteX22" fmla="*/ 64769 w 2284412"/>
                <a:gd name="connsiteY22" fmla="*/ 0 h 489742"/>
                <a:gd name="connsiteX23" fmla="*/ 19050 w 2284412"/>
                <a:gd name="connsiteY23" fmla="*/ 0 h 489742"/>
                <a:gd name="connsiteX24" fmla="*/ 19050 w 2284412"/>
                <a:gd name="connsiteY24" fmla="*/ 160262 h 489742"/>
                <a:gd name="connsiteX25" fmla="*/ 0 w 2284412"/>
                <a:gd name="connsiteY25" fmla="*/ 160262 h 489742"/>
                <a:gd name="connsiteX26" fmla="*/ 0 w 2284412"/>
                <a:gd name="connsiteY26" fmla="*/ 205981 h 489742"/>
                <a:gd name="connsiteX27" fmla="*/ 19050 w 2284412"/>
                <a:gd name="connsiteY27" fmla="*/ 205981 h 48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84412" h="489742">
                  <a:moveTo>
                    <a:pt x="19050" y="489742"/>
                  </a:moveTo>
                  <a:lnTo>
                    <a:pt x="64769" y="489742"/>
                  </a:lnTo>
                  <a:lnTo>
                    <a:pt x="64769" y="205981"/>
                  </a:lnTo>
                  <a:lnTo>
                    <a:pt x="2214563" y="205981"/>
                  </a:lnTo>
                  <a:lnTo>
                    <a:pt x="2214563" y="489742"/>
                  </a:lnTo>
                  <a:lnTo>
                    <a:pt x="2260282" y="489742"/>
                  </a:lnTo>
                  <a:lnTo>
                    <a:pt x="2260282" y="205981"/>
                  </a:lnTo>
                  <a:lnTo>
                    <a:pt x="2284412" y="205981"/>
                  </a:lnTo>
                  <a:lnTo>
                    <a:pt x="2284412" y="160262"/>
                  </a:lnTo>
                  <a:lnTo>
                    <a:pt x="2260282" y="160262"/>
                  </a:lnTo>
                  <a:lnTo>
                    <a:pt x="2260282" y="0"/>
                  </a:lnTo>
                  <a:lnTo>
                    <a:pt x="2214563" y="0"/>
                  </a:lnTo>
                  <a:lnTo>
                    <a:pt x="2214563" y="160262"/>
                  </a:lnTo>
                  <a:lnTo>
                    <a:pt x="1853088" y="160262"/>
                  </a:lnTo>
                  <a:lnTo>
                    <a:pt x="1853088" y="0"/>
                  </a:lnTo>
                  <a:lnTo>
                    <a:pt x="1807369" y="0"/>
                  </a:lnTo>
                  <a:lnTo>
                    <a:pt x="1807369" y="160262"/>
                  </a:lnTo>
                  <a:lnTo>
                    <a:pt x="493077" y="160262"/>
                  </a:lnTo>
                  <a:lnTo>
                    <a:pt x="493077" y="0"/>
                  </a:lnTo>
                  <a:lnTo>
                    <a:pt x="447358" y="0"/>
                  </a:lnTo>
                  <a:lnTo>
                    <a:pt x="447358" y="160262"/>
                  </a:lnTo>
                  <a:lnTo>
                    <a:pt x="64769" y="160262"/>
                  </a:lnTo>
                  <a:lnTo>
                    <a:pt x="64769" y="0"/>
                  </a:lnTo>
                  <a:lnTo>
                    <a:pt x="19050" y="0"/>
                  </a:lnTo>
                  <a:lnTo>
                    <a:pt x="19050" y="160262"/>
                  </a:lnTo>
                  <a:lnTo>
                    <a:pt x="0" y="160262"/>
                  </a:lnTo>
                  <a:lnTo>
                    <a:pt x="0" y="205981"/>
                  </a:lnTo>
                  <a:lnTo>
                    <a:pt x="19050" y="205981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rgbClr val="ED7D31">
                  <a:lumMod val="75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81" name="正方形/長方形 280">
              <a:extLst>
                <a:ext uri="{FF2B5EF4-FFF2-40B4-BE49-F238E27FC236}">
                  <a16:creationId xmlns:a16="http://schemas.microsoft.com/office/drawing/2014/main" id="{9B56AFFB-6006-4FDC-B4E0-C0A5DEBC86ED}"/>
                </a:ext>
              </a:extLst>
            </p:cNvPr>
            <p:cNvSpPr/>
            <p:nvPr/>
          </p:nvSpPr>
          <p:spPr>
            <a:xfrm>
              <a:off x="4306887" y="5529662"/>
              <a:ext cx="403226" cy="478630"/>
            </a:xfrm>
            <a:prstGeom prst="rect">
              <a:avLst/>
            </a:pr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82" name="正方形/長方形 281">
              <a:extLst>
                <a:ext uri="{FF2B5EF4-FFF2-40B4-BE49-F238E27FC236}">
                  <a16:creationId xmlns:a16="http://schemas.microsoft.com/office/drawing/2014/main" id="{D24184CA-6965-46C3-B070-175AD94B1B50}"/>
                </a:ext>
              </a:extLst>
            </p:cNvPr>
            <p:cNvSpPr/>
            <p:nvPr/>
          </p:nvSpPr>
          <p:spPr>
            <a:xfrm flipV="1">
              <a:off x="4271169" y="5518550"/>
              <a:ext cx="45719" cy="489742"/>
            </a:xfrm>
            <a:prstGeom prst="rect">
              <a:avLst/>
            </a:prstGeom>
            <a:pattFill prst="narVert">
              <a:fgClr>
                <a:srgbClr val="ED7D31">
                  <a:lumMod val="50000"/>
                </a:srgbClr>
              </a:fgClr>
              <a:bgClr>
                <a:srgbClr val="ED7D31">
                  <a:lumMod val="75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83" name="正方形/長方形 282">
              <a:extLst>
                <a:ext uri="{FF2B5EF4-FFF2-40B4-BE49-F238E27FC236}">
                  <a16:creationId xmlns:a16="http://schemas.microsoft.com/office/drawing/2014/main" id="{4D243C43-603E-4B96-9797-51F2A3A7A407}"/>
                </a:ext>
              </a:extLst>
            </p:cNvPr>
            <p:cNvSpPr/>
            <p:nvPr/>
          </p:nvSpPr>
          <p:spPr>
            <a:xfrm flipV="1">
              <a:off x="4709320" y="5518550"/>
              <a:ext cx="45719" cy="489742"/>
            </a:xfrm>
            <a:prstGeom prst="rect">
              <a:avLst/>
            </a:prstGeom>
            <a:pattFill prst="narVert">
              <a:fgClr>
                <a:srgbClr val="ED7D31">
                  <a:lumMod val="50000"/>
                </a:srgbClr>
              </a:fgClr>
              <a:bgClr>
                <a:srgbClr val="ED7D31">
                  <a:lumMod val="75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84" name="正方形/長方形 283">
              <a:extLst>
                <a:ext uri="{FF2B5EF4-FFF2-40B4-BE49-F238E27FC236}">
                  <a16:creationId xmlns:a16="http://schemas.microsoft.com/office/drawing/2014/main" id="{284B2C7A-33F9-4190-B749-3D28D65669A6}"/>
                </a:ext>
              </a:extLst>
            </p:cNvPr>
            <p:cNvSpPr/>
            <p:nvPr/>
          </p:nvSpPr>
          <p:spPr>
            <a:xfrm>
              <a:off x="3366294" y="5999955"/>
              <a:ext cx="2284412" cy="62707"/>
            </a:xfrm>
            <a:prstGeom prst="rect">
              <a:avLst/>
            </a:prstGeom>
            <a:pattFill prst="narVert">
              <a:fgClr>
                <a:srgbClr val="ED7D31">
                  <a:lumMod val="50000"/>
                </a:srgbClr>
              </a:fgClr>
              <a:bgClr>
                <a:srgbClr val="ED7D31">
                  <a:lumMod val="75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285" name="グループ化 284">
              <a:extLst>
                <a:ext uri="{FF2B5EF4-FFF2-40B4-BE49-F238E27FC236}">
                  <a16:creationId xmlns:a16="http://schemas.microsoft.com/office/drawing/2014/main" id="{7F60DEF7-11EA-47EB-999B-C1B691703E92}"/>
                </a:ext>
              </a:extLst>
            </p:cNvPr>
            <p:cNvGrpSpPr/>
            <p:nvPr/>
          </p:nvGrpSpPr>
          <p:grpSpPr>
            <a:xfrm>
              <a:off x="4391024" y="609977"/>
              <a:ext cx="233364" cy="1574583"/>
              <a:chOff x="4391024" y="609977"/>
              <a:chExt cx="233364" cy="1574583"/>
            </a:xfrm>
            <a:gradFill>
              <a:gsLst>
                <a:gs pos="1000">
                  <a:srgbClr val="003300"/>
                </a:gs>
                <a:gs pos="100000">
                  <a:srgbClr val="003300"/>
                </a:gs>
                <a:gs pos="50000">
                  <a:sysClr val="window" lastClr="FFFFFF">
                    <a:lumMod val="65000"/>
                  </a:sysClr>
                </a:gs>
              </a:gsLst>
              <a:lin ang="0" scaled="1"/>
            </a:gradFill>
          </p:grpSpPr>
          <p:grpSp>
            <p:nvGrpSpPr>
              <p:cNvPr id="329" name="グループ化 328">
                <a:extLst>
                  <a:ext uri="{FF2B5EF4-FFF2-40B4-BE49-F238E27FC236}">
                    <a16:creationId xmlns:a16="http://schemas.microsoft.com/office/drawing/2014/main" id="{1838C5C8-0ADC-4AB2-A7B8-704FF30CB9B3}"/>
                  </a:ext>
                </a:extLst>
              </p:cNvPr>
              <p:cNvGrpSpPr/>
              <p:nvPr/>
            </p:nvGrpSpPr>
            <p:grpSpPr>
              <a:xfrm>
                <a:off x="4391024" y="623930"/>
                <a:ext cx="233364" cy="1560630"/>
                <a:chOff x="4391024" y="623930"/>
                <a:chExt cx="233364" cy="1560630"/>
              </a:xfrm>
              <a:grpFill/>
            </p:grpSpPr>
            <p:sp>
              <p:nvSpPr>
                <p:cNvPr id="338" name="四角形: 上の 2 つの角を丸める 337">
                  <a:extLst>
                    <a:ext uri="{FF2B5EF4-FFF2-40B4-BE49-F238E27FC236}">
                      <a16:creationId xmlns:a16="http://schemas.microsoft.com/office/drawing/2014/main" id="{FE00669F-F519-42FA-821E-1A1991DC2585}"/>
                    </a:ext>
                  </a:extLst>
                </p:cNvPr>
                <p:cNvSpPr/>
                <p:nvPr/>
              </p:nvSpPr>
              <p:spPr>
                <a:xfrm>
                  <a:off x="4495580" y="623930"/>
                  <a:ext cx="26341" cy="1493998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9" name="四角形: 上の 2 つの角を丸める 338">
                  <a:extLst>
                    <a:ext uri="{FF2B5EF4-FFF2-40B4-BE49-F238E27FC236}">
                      <a16:creationId xmlns:a16="http://schemas.microsoft.com/office/drawing/2014/main" id="{DE736614-BFBF-44F0-AC22-3D78A81DC6ED}"/>
                    </a:ext>
                  </a:extLst>
                </p:cNvPr>
                <p:cNvSpPr/>
                <p:nvPr/>
              </p:nvSpPr>
              <p:spPr>
                <a:xfrm>
                  <a:off x="4391024" y="2083594"/>
                  <a:ext cx="233364" cy="100966"/>
                </a:xfrm>
                <a:prstGeom prst="round2Same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0" name="正方形/長方形 339">
                  <a:extLst>
                    <a:ext uri="{FF2B5EF4-FFF2-40B4-BE49-F238E27FC236}">
                      <a16:creationId xmlns:a16="http://schemas.microsoft.com/office/drawing/2014/main" id="{B9ADCA37-056A-4C96-AD0B-290C28873946}"/>
                    </a:ext>
                  </a:extLst>
                </p:cNvPr>
                <p:cNvSpPr/>
                <p:nvPr/>
              </p:nvSpPr>
              <p:spPr>
                <a:xfrm>
                  <a:off x="4426597" y="1838089"/>
                  <a:ext cx="164307" cy="45719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1" name="正方形/長方形 340">
                  <a:extLst>
                    <a:ext uri="{FF2B5EF4-FFF2-40B4-BE49-F238E27FC236}">
                      <a16:creationId xmlns:a16="http://schemas.microsoft.com/office/drawing/2014/main" id="{F2117FB4-77BE-4421-858B-BFADEE90FBE1}"/>
                    </a:ext>
                  </a:extLst>
                </p:cNvPr>
                <p:cNvSpPr/>
                <p:nvPr/>
              </p:nvSpPr>
              <p:spPr>
                <a:xfrm>
                  <a:off x="4426597" y="1751772"/>
                  <a:ext cx="164307" cy="45719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2" name="正方形/長方形 341">
                  <a:extLst>
                    <a:ext uri="{FF2B5EF4-FFF2-40B4-BE49-F238E27FC236}">
                      <a16:creationId xmlns:a16="http://schemas.microsoft.com/office/drawing/2014/main" id="{78FDCFA2-2C86-4E8D-92D7-B9BFC94679A6}"/>
                    </a:ext>
                  </a:extLst>
                </p:cNvPr>
                <p:cNvSpPr/>
                <p:nvPr/>
              </p:nvSpPr>
              <p:spPr>
                <a:xfrm>
                  <a:off x="4426597" y="1665452"/>
                  <a:ext cx="164307" cy="45719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3" name="正方形/長方形 342">
                  <a:extLst>
                    <a:ext uri="{FF2B5EF4-FFF2-40B4-BE49-F238E27FC236}">
                      <a16:creationId xmlns:a16="http://schemas.microsoft.com/office/drawing/2014/main" id="{3F88801A-FF27-47AA-9AA8-6552AEA3662D}"/>
                    </a:ext>
                  </a:extLst>
                </p:cNvPr>
                <p:cNvSpPr/>
                <p:nvPr/>
              </p:nvSpPr>
              <p:spPr>
                <a:xfrm>
                  <a:off x="4431212" y="1579131"/>
                  <a:ext cx="15507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4" name="正方形/長方形 343">
                  <a:extLst>
                    <a:ext uri="{FF2B5EF4-FFF2-40B4-BE49-F238E27FC236}">
                      <a16:creationId xmlns:a16="http://schemas.microsoft.com/office/drawing/2014/main" id="{23D2E31A-4B46-408B-BA8D-35C4AF7CF48C}"/>
                    </a:ext>
                  </a:extLst>
                </p:cNvPr>
                <p:cNvSpPr/>
                <p:nvPr/>
              </p:nvSpPr>
              <p:spPr>
                <a:xfrm>
                  <a:off x="4431212" y="1492810"/>
                  <a:ext cx="15507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5" name="正方形/長方形 344">
                  <a:extLst>
                    <a:ext uri="{FF2B5EF4-FFF2-40B4-BE49-F238E27FC236}">
                      <a16:creationId xmlns:a16="http://schemas.microsoft.com/office/drawing/2014/main" id="{6503FDC6-1298-4225-9903-FBC0AD5CFE4E}"/>
                    </a:ext>
                  </a:extLst>
                </p:cNvPr>
                <p:cNvSpPr/>
                <p:nvPr/>
              </p:nvSpPr>
              <p:spPr>
                <a:xfrm>
                  <a:off x="4431212" y="1406489"/>
                  <a:ext cx="15507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6" name="正方形/長方形 345">
                  <a:extLst>
                    <a:ext uri="{FF2B5EF4-FFF2-40B4-BE49-F238E27FC236}">
                      <a16:creationId xmlns:a16="http://schemas.microsoft.com/office/drawing/2014/main" id="{C0083270-49A5-4908-971A-74B07C7CB3E3}"/>
                    </a:ext>
                  </a:extLst>
                </p:cNvPr>
                <p:cNvSpPr/>
                <p:nvPr/>
              </p:nvSpPr>
              <p:spPr>
                <a:xfrm>
                  <a:off x="4431212" y="1320168"/>
                  <a:ext cx="15507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7" name="正方形/長方形 346">
                  <a:extLst>
                    <a:ext uri="{FF2B5EF4-FFF2-40B4-BE49-F238E27FC236}">
                      <a16:creationId xmlns:a16="http://schemas.microsoft.com/office/drawing/2014/main" id="{B42107C6-D2E3-4882-A210-0B034FDC552C}"/>
                    </a:ext>
                  </a:extLst>
                </p:cNvPr>
                <p:cNvSpPr/>
                <p:nvPr/>
              </p:nvSpPr>
              <p:spPr>
                <a:xfrm>
                  <a:off x="4438357" y="1233847"/>
                  <a:ext cx="14078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8" name="正方形/長方形 347">
                  <a:extLst>
                    <a:ext uri="{FF2B5EF4-FFF2-40B4-BE49-F238E27FC236}">
                      <a16:creationId xmlns:a16="http://schemas.microsoft.com/office/drawing/2014/main" id="{2DAFDBCD-1911-4717-8269-65097750B7D0}"/>
                    </a:ext>
                  </a:extLst>
                </p:cNvPr>
                <p:cNvSpPr/>
                <p:nvPr/>
              </p:nvSpPr>
              <p:spPr>
                <a:xfrm>
                  <a:off x="4447882" y="1147526"/>
                  <a:ext cx="12173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30" name="グループ化 329">
                <a:extLst>
                  <a:ext uri="{FF2B5EF4-FFF2-40B4-BE49-F238E27FC236}">
                    <a16:creationId xmlns:a16="http://schemas.microsoft.com/office/drawing/2014/main" id="{0D83D348-2A43-446D-9803-982C880A45DC}"/>
                  </a:ext>
                </a:extLst>
              </p:cNvPr>
              <p:cNvGrpSpPr/>
              <p:nvPr/>
            </p:nvGrpSpPr>
            <p:grpSpPr>
              <a:xfrm>
                <a:off x="4402637" y="919647"/>
                <a:ext cx="212226" cy="155133"/>
                <a:chOff x="4402637" y="757597"/>
                <a:chExt cx="212226" cy="317183"/>
              </a:xfrm>
              <a:grpFill/>
            </p:grpSpPr>
            <p:sp>
              <p:nvSpPr>
                <p:cNvPr id="333" name="正方形/長方形 332">
                  <a:extLst>
                    <a:ext uri="{FF2B5EF4-FFF2-40B4-BE49-F238E27FC236}">
                      <a16:creationId xmlns:a16="http://schemas.microsoft.com/office/drawing/2014/main" id="{34F71ACE-18A4-446A-8FA5-38FB0939C0F0}"/>
                    </a:ext>
                  </a:extLst>
                </p:cNvPr>
                <p:cNvSpPr/>
                <p:nvPr/>
              </p:nvSpPr>
              <p:spPr>
                <a:xfrm flipV="1">
                  <a:off x="4402637" y="1029060"/>
                  <a:ext cx="21222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4" name="正方形/長方形 333">
                  <a:extLst>
                    <a:ext uri="{FF2B5EF4-FFF2-40B4-BE49-F238E27FC236}">
                      <a16:creationId xmlns:a16="http://schemas.microsoft.com/office/drawing/2014/main" id="{BA614849-04D7-4FA9-A352-939CF01E548E}"/>
                    </a:ext>
                  </a:extLst>
                </p:cNvPr>
                <p:cNvSpPr/>
                <p:nvPr/>
              </p:nvSpPr>
              <p:spPr>
                <a:xfrm flipV="1">
                  <a:off x="4402637" y="962385"/>
                  <a:ext cx="21222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5" name="正方形/長方形 334">
                  <a:extLst>
                    <a:ext uri="{FF2B5EF4-FFF2-40B4-BE49-F238E27FC236}">
                      <a16:creationId xmlns:a16="http://schemas.microsoft.com/office/drawing/2014/main" id="{42CEE4B4-625B-4DE2-A06B-855E06FF187B}"/>
                    </a:ext>
                  </a:extLst>
                </p:cNvPr>
                <p:cNvSpPr/>
                <p:nvPr/>
              </p:nvSpPr>
              <p:spPr>
                <a:xfrm flipV="1">
                  <a:off x="4402637" y="893328"/>
                  <a:ext cx="21222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6" name="正方形/長方形 335">
                  <a:extLst>
                    <a:ext uri="{FF2B5EF4-FFF2-40B4-BE49-F238E27FC236}">
                      <a16:creationId xmlns:a16="http://schemas.microsoft.com/office/drawing/2014/main" id="{597D31F1-C6A8-490A-9229-5EDF786F9D4C}"/>
                    </a:ext>
                  </a:extLst>
                </p:cNvPr>
                <p:cNvSpPr/>
                <p:nvPr/>
              </p:nvSpPr>
              <p:spPr>
                <a:xfrm flipV="1">
                  <a:off x="4402637" y="824272"/>
                  <a:ext cx="21222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7" name="正方形/長方形 336">
                  <a:extLst>
                    <a:ext uri="{FF2B5EF4-FFF2-40B4-BE49-F238E27FC236}">
                      <a16:creationId xmlns:a16="http://schemas.microsoft.com/office/drawing/2014/main" id="{565AAF22-3698-470E-82D2-F14D7C58E81E}"/>
                    </a:ext>
                  </a:extLst>
                </p:cNvPr>
                <p:cNvSpPr/>
                <p:nvPr/>
              </p:nvSpPr>
              <p:spPr>
                <a:xfrm flipV="1">
                  <a:off x="4402637" y="757597"/>
                  <a:ext cx="212226" cy="45720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31" name="楕円 330">
                <a:extLst>
                  <a:ext uri="{FF2B5EF4-FFF2-40B4-BE49-F238E27FC236}">
                    <a16:creationId xmlns:a16="http://schemas.microsoft.com/office/drawing/2014/main" id="{1B17795D-97BA-40B8-A39B-CBFAB5C4AFA1}"/>
                  </a:ext>
                </a:extLst>
              </p:cNvPr>
              <p:cNvSpPr/>
              <p:nvPr/>
            </p:nvSpPr>
            <p:spPr>
              <a:xfrm>
                <a:off x="4470076" y="752852"/>
                <a:ext cx="75260" cy="75260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2" name="楕円 331">
                <a:extLst>
                  <a:ext uri="{FF2B5EF4-FFF2-40B4-BE49-F238E27FC236}">
                    <a16:creationId xmlns:a16="http://schemas.microsoft.com/office/drawing/2014/main" id="{1873860D-0AF5-4768-8F8F-E5474C982993}"/>
                  </a:ext>
                </a:extLst>
              </p:cNvPr>
              <p:cNvSpPr/>
              <p:nvPr/>
            </p:nvSpPr>
            <p:spPr>
              <a:xfrm>
                <a:off x="4470076" y="609977"/>
                <a:ext cx="75260" cy="75260"/>
              </a:xfrm>
              <a:prstGeom prst="ellips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86" name="グループ化 285">
              <a:extLst>
                <a:ext uri="{FF2B5EF4-FFF2-40B4-BE49-F238E27FC236}">
                  <a16:creationId xmlns:a16="http://schemas.microsoft.com/office/drawing/2014/main" id="{3EAB7B90-9296-48B9-95AF-FC474153062A}"/>
                </a:ext>
              </a:extLst>
            </p:cNvPr>
            <p:cNvGrpSpPr/>
            <p:nvPr/>
          </p:nvGrpSpPr>
          <p:grpSpPr>
            <a:xfrm>
              <a:off x="3530600" y="2177260"/>
              <a:ext cx="1951038" cy="339961"/>
              <a:chOff x="3530600" y="2177260"/>
              <a:chExt cx="1951038" cy="339961"/>
            </a:xfrm>
          </p:grpSpPr>
          <p:sp>
            <p:nvSpPr>
              <p:cNvPr id="327" name="台形 326">
                <a:extLst>
                  <a:ext uri="{FF2B5EF4-FFF2-40B4-BE49-F238E27FC236}">
                    <a16:creationId xmlns:a16="http://schemas.microsoft.com/office/drawing/2014/main" id="{F1248692-DF63-4615-B78B-D561CA76448F}"/>
                  </a:ext>
                </a:extLst>
              </p:cNvPr>
              <p:cNvSpPr/>
              <p:nvPr/>
            </p:nvSpPr>
            <p:spPr>
              <a:xfrm flipV="1">
                <a:off x="3697286" y="2471501"/>
                <a:ext cx="1617664" cy="45720"/>
              </a:xfrm>
              <a:prstGeom prst="trapezoid">
                <a:avLst>
                  <a:gd name="adj" fmla="val 22553"/>
                </a:avLst>
              </a:prstGeom>
              <a:pattFill prst="dkVert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8" name="台形 327">
                <a:extLst>
                  <a:ext uri="{FF2B5EF4-FFF2-40B4-BE49-F238E27FC236}">
                    <a16:creationId xmlns:a16="http://schemas.microsoft.com/office/drawing/2014/main" id="{FBE0FDCE-0C6B-4401-BF75-08A9533D6E5B}"/>
                  </a:ext>
                </a:extLst>
              </p:cNvPr>
              <p:cNvSpPr/>
              <p:nvPr/>
            </p:nvSpPr>
            <p:spPr>
              <a:xfrm>
                <a:off x="3530600" y="2177260"/>
                <a:ext cx="1951038" cy="319883"/>
              </a:xfrm>
              <a:prstGeom prst="trapezoid">
                <a:avLst>
                  <a:gd name="adj" fmla="val 253498"/>
                </a:avLst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287" name="正方形/長方形 286">
              <a:extLst>
                <a:ext uri="{FF2B5EF4-FFF2-40B4-BE49-F238E27FC236}">
                  <a16:creationId xmlns:a16="http://schemas.microsoft.com/office/drawing/2014/main" id="{E073FB4F-8A7C-45F1-A05F-A255BA0BB7FC}"/>
                </a:ext>
              </a:extLst>
            </p:cNvPr>
            <p:cNvSpPr/>
            <p:nvPr/>
          </p:nvSpPr>
          <p:spPr>
            <a:xfrm>
              <a:off x="3025775" y="6097586"/>
              <a:ext cx="2965450" cy="403227"/>
            </a:xfrm>
            <a:prstGeom prst="rect">
              <a:avLst/>
            </a:prstGeom>
            <a:pattFill prst="lgConfetti">
              <a:fgClr>
                <a:sysClr val="window" lastClr="FFFFFF">
                  <a:lumMod val="85000"/>
                </a:sysClr>
              </a:fgClr>
              <a:bgClr>
                <a:sysClr val="window" lastClr="FFFFFF">
                  <a:lumMod val="7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F5F06FE4-5FD4-4417-8680-A545124594D5}"/>
                </a:ext>
              </a:extLst>
            </p:cNvPr>
            <p:cNvSpPr/>
            <p:nvPr/>
          </p:nvSpPr>
          <p:spPr>
            <a:xfrm>
              <a:off x="2984500" y="6045200"/>
              <a:ext cx="3048000" cy="96044"/>
            </a:xfrm>
            <a:prstGeom prst="rect">
              <a:avLst/>
            </a:prstGeom>
            <a:pattFill prst="lgConfetti">
              <a:fgClr>
                <a:sysClr val="window" lastClr="FFFFFF">
                  <a:lumMod val="85000"/>
                </a:sysClr>
              </a:fgClr>
              <a:bgClr>
                <a:sysClr val="window" lastClr="FFFFFF">
                  <a:lumMod val="7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89" name="正方形/長方形 288">
              <a:extLst>
                <a:ext uri="{FF2B5EF4-FFF2-40B4-BE49-F238E27FC236}">
                  <a16:creationId xmlns:a16="http://schemas.microsoft.com/office/drawing/2014/main" id="{491AB2A3-ABEE-4445-8FD0-97FA052B0B8B}"/>
                </a:ext>
              </a:extLst>
            </p:cNvPr>
            <p:cNvSpPr/>
            <p:nvPr/>
          </p:nvSpPr>
          <p:spPr>
            <a:xfrm>
              <a:off x="2923381" y="6359525"/>
              <a:ext cx="3170238" cy="96044"/>
            </a:xfrm>
            <a:prstGeom prst="rect">
              <a:avLst/>
            </a:prstGeom>
            <a:pattFill prst="lgConfetti">
              <a:fgClr>
                <a:sysClr val="window" lastClr="FFFFFF">
                  <a:lumMod val="85000"/>
                </a:sysClr>
              </a:fgClr>
              <a:bgClr>
                <a:sysClr val="window" lastClr="FFFFFF">
                  <a:lumMod val="7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0" name="台形 289">
              <a:extLst>
                <a:ext uri="{FF2B5EF4-FFF2-40B4-BE49-F238E27FC236}">
                  <a16:creationId xmlns:a16="http://schemas.microsoft.com/office/drawing/2014/main" id="{1AB1E1AA-640A-4A14-BDBB-D8A086130DAD}"/>
                </a:ext>
              </a:extLst>
            </p:cNvPr>
            <p:cNvSpPr/>
            <p:nvPr/>
          </p:nvSpPr>
          <p:spPr>
            <a:xfrm>
              <a:off x="4100116" y="6045200"/>
              <a:ext cx="816768" cy="569913"/>
            </a:xfrm>
            <a:prstGeom prst="trapezoid">
              <a:avLst>
                <a:gd name="adj" fmla="val 9123"/>
              </a:avLst>
            </a:prstGeom>
            <a:pattFill prst="lgConfetti">
              <a:fgClr>
                <a:sysClr val="window" lastClr="FFFFFF">
                  <a:lumMod val="85000"/>
                </a:sysClr>
              </a:fgClr>
              <a:bgClr>
                <a:sysClr val="window" lastClr="FFFFFF">
                  <a:lumMod val="7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1" name="台形 290">
              <a:extLst>
                <a:ext uri="{FF2B5EF4-FFF2-40B4-BE49-F238E27FC236}">
                  <a16:creationId xmlns:a16="http://schemas.microsoft.com/office/drawing/2014/main" id="{EF907AFF-002E-4AEE-9258-C730FAAFBD0A}"/>
                </a:ext>
              </a:extLst>
            </p:cNvPr>
            <p:cNvSpPr/>
            <p:nvPr/>
          </p:nvSpPr>
          <p:spPr>
            <a:xfrm>
              <a:off x="4206875" y="6045200"/>
              <a:ext cx="598488" cy="569913"/>
            </a:xfrm>
            <a:prstGeom prst="trapezoid">
              <a:avLst>
                <a:gd name="adj" fmla="val 9123"/>
              </a:avLst>
            </a:prstGeom>
            <a:pattFill prst="dkHorz">
              <a:fgClr>
                <a:sysClr val="window" lastClr="FFFFFF">
                  <a:lumMod val="85000"/>
                </a:sysClr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7E9395FE-8E7B-4835-9089-BEC9D30BEAA1}"/>
                </a:ext>
              </a:extLst>
            </p:cNvPr>
            <p:cNvSpPr/>
            <p:nvPr/>
          </p:nvSpPr>
          <p:spPr>
            <a:xfrm flipV="1">
              <a:off x="3418365" y="5153500"/>
              <a:ext cx="2179954" cy="175342"/>
            </a:xfrm>
            <a:custGeom>
              <a:avLst/>
              <a:gdLst>
                <a:gd name="connsiteX0" fmla="*/ 0 w 2179954"/>
                <a:gd name="connsiteY0" fmla="*/ 175342 h 175342"/>
                <a:gd name="connsiteX1" fmla="*/ 2179954 w 2179954"/>
                <a:gd name="connsiteY1" fmla="*/ 175342 h 175342"/>
                <a:gd name="connsiteX2" fmla="*/ 2179954 w 2179954"/>
                <a:gd name="connsiteY2" fmla="*/ 140486 h 175342"/>
                <a:gd name="connsiteX3" fmla="*/ 2179954 w 2179954"/>
                <a:gd name="connsiteY3" fmla="*/ 27058 h 175342"/>
                <a:gd name="connsiteX4" fmla="*/ 2179954 w 2179954"/>
                <a:gd name="connsiteY4" fmla="*/ 0 h 175342"/>
                <a:gd name="connsiteX5" fmla="*/ 0 w 2179954"/>
                <a:gd name="connsiteY5" fmla="*/ 0 h 175342"/>
                <a:gd name="connsiteX6" fmla="*/ 0 w 2179954"/>
                <a:gd name="connsiteY6" fmla="*/ 27058 h 175342"/>
                <a:gd name="connsiteX7" fmla="*/ 0 w 2179954"/>
                <a:gd name="connsiteY7" fmla="*/ 140486 h 17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9954" h="175342">
                  <a:moveTo>
                    <a:pt x="0" y="175342"/>
                  </a:moveTo>
                  <a:lnTo>
                    <a:pt x="2179954" y="175342"/>
                  </a:lnTo>
                  <a:lnTo>
                    <a:pt x="2179954" y="140486"/>
                  </a:lnTo>
                  <a:lnTo>
                    <a:pt x="2179954" y="27058"/>
                  </a:lnTo>
                  <a:lnTo>
                    <a:pt x="2179954" y="0"/>
                  </a:lnTo>
                  <a:lnTo>
                    <a:pt x="0" y="0"/>
                  </a:lnTo>
                  <a:lnTo>
                    <a:pt x="0" y="27058"/>
                  </a:lnTo>
                  <a:lnTo>
                    <a:pt x="0" y="140486"/>
                  </a:ln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D2198CCA-7EF5-4898-8DC4-85D5DC9D051A}"/>
                </a:ext>
              </a:extLst>
            </p:cNvPr>
            <p:cNvSpPr/>
            <p:nvPr/>
          </p:nvSpPr>
          <p:spPr>
            <a:xfrm flipV="1">
              <a:off x="3418364" y="5169995"/>
              <a:ext cx="2179954" cy="129944"/>
            </a:xfrm>
            <a:custGeom>
              <a:avLst/>
              <a:gdLst>
                <a:gd name="connsiteX0" fmla="*/ 1529743 w 2179954"/>
                <a:gd name="connsiteY0" fmla="*/ 95499 h 129944"/>
                <a:gd name="connsiteX1" fmla="*/ 1529743 w 2179954"/>
                <a:gd name="connsiteY1" fmla="*/ 70636 h 129944"/>
                <a:gd name="connsiteX2" fmla="*/ 1529743 w 2179954"/>
                <a:gd name="connsiteY2" fmla="*/ 64662 h 129944"/>
                <a:gd name="connsiteX3" fmla="*/ 1796470 w 2179954"/>
                <a:gd name="connsiteY3" fmla="*/ 64662 h 129944"/>
                <a:gd name="connsiteX4" fmla="*/ 1796470 w 2179954"/>
                <a:gd name="connsiteY4" fmla="*/ 70636 h 129944"/>
                <a:gd name="connsiteX5" fmla="*/ 1796470 w 2179954"/>
                <a:gd name="connsiteY5" fmla="*/ 95499 h 129944"/>
                <a:gd name="connsiteX6" fmla="*/ 713768 w 2179954"/>
                <a:gd name="connsiteY6" fmla="*/ 95499 h 129944"/>
                <a:gd name="connsiteX7" fmla="*/ 713768 w 2179954"/>
                <a:gd name="connsiteY7" fmla="*/ 70636 h 129944"/>
                <a:gd name="connsiteX8" fmla="*/ 713768 w 2179954"/>
                <a:gd name="connsiteY8" fmla="*/ 64662 h 129944"/>
                <a:gd name="connsiteX9" fmla="*/ 1478970 w 2179954"/>
                <a:gd name="connsiteY9" fmla="*/ 64662 h 129944"/>
                <a:gd name="connsiteX10" fmla="*/ 1478970 w 2179954"/>
                <a:gd name="connsiteY10" fmla="*/ 70636 h 129944"/>
                <a:gd name="connsiteX11" fmla="*/ 1478970 w 2179954"/>
                <a:gd name="connsiteY11" fmla="*/ 95499 h 129944"/>
                <a:gd name="connsiteX12" fmla="*/ 396268 w 2179954"/>
                <a:gd name="connsiteY12" fmla="*/ 95499 h 129944"/>
                <a:gd name="connsiteX13" fmla="*/ 396268 w 2179954"/>
                <a:gd name="connsiteY13" fmla="*/ 70636 h 129944"/>
                <a:gd name="connsiteX14" fmla="*/ 396268 w 2179954"/>
                <a:gd name="connsiteY14" fmla="*/ 64662 h 129944"/>
                <a:gd name="connsiteX15" fmla="*/ 662995 w 2179954"/>
                <a:gd name="connsiteY15" fmla="*/ 64662 h 129944"/>
                <a:gd name="connsiteX16" fmla="*/ 662995 w 2179954"/>
                <a:gd name="connsiteY16" fmla="*/ 70636 h 129944"/>
                <a:gd name="connsiteX17" fmla="*/ 662995 w 2179954"/>
                <a:gd name="connsiteY17" fmla="*/ 95499 h 129944"/>
                <a:gd name="connsiteX18" fmla="*/ 345495 w 2179954"/>
                <a:gd name="connsiteY18" fmla="*/ 129944 h 129944"/>
                <a:gd name="connsiteX19" fmla="*/ 396268 w 2179954"/>
                <a:gd name="connsiteY19" fmla="*/ 129944 h 129944"/>
                <a:gd name="connsiteX20" fmla="*/ 396268 w 2179954"/>
                <a:gd name="connsiteY20" fmla="*/ 123970 h 129944"/>
                <a:gd name="connsiteX21" fmla="*/ 662995 w 2179954"/>
                <a:gd name="connsiteY21" fmla="*/ 123970 h 129944"/>
                <a:gd name="connsiteX22" fmla="*/ 662995 w 2179954"/>
                <a:gd name="connsiteY22" fmla="*/ 129944 h 129944"/>
                <a:gd name="connsiteX23" fmla="*/ 713768 w 2179954"/>
                <a:gd name="connsiteY23" fmla="*/ 129944 h 129944"/>
                <a:gd name="connsiteX24" fmla="*/ 713768 w 2179954"/>
                <a:gd name="connsiteY24" fmla="*/ 123970 h 129944"/>
                <a:gd name="connsiteX25" fmla="*/ 1478970 w 2179954"/>
                <a:gd name="connsiteY25" fmla="*/ 123970 h 129944"/>
                <a:gd name="connsiteX26" fmla="*/ 1478970 w 2179954"/>
                <a:gd name="connsiteY26" fmla="*/ 129944 h 129944"/>
                <a:gd name="connsiteX27" fmla="*/ 1529743 w 2179954"/>
                <a:gd name="connsiteY27" fmla="*/ 129944 h 129944"/>
                <a:gd name="connsiteX28" fmla="*/ 1529743 w 2179954"/>
                <a:gd name="connsiteY28" fmla="*/ 123970 h 129944"/>
                <a:gd name="connsiteX29" fmla="*/ 1796470 w 2179954"/>
                <a:gd name="connsiteY29" fmla="*/ 123970 h 129944"/>
                <a:gd name="connsiteX30" fmla="*/ 1796470 w 2179954"/>
                <a:gd name="connsiteY30" fmla="*/ 129944 h 129944"/>
                <a:gd name="connsiteX31" fmla="*/ 1847243 w 2179954"/>
                <a:gd name="connsiteY31" fmla="*/ 129944 h 129944"/>
                <a:gd name="connsiteX32" fmla="*/ 1847243 w 2179954"/>
                <a:gd name="connsiteY32" fmla="*/ 123970 h 129944"/>
                <a:gd name="connsiteX33" fmla="*/ 2179954 w 2179954"/>
                <a:gd name="connsiteY33" fmla="*/ 123970 h 129944"/>
                <a:gd name="connsiteX34" fmla="*/ 2179954 w 2179954"/>
                <a:gd name="connsiteY34" fmla="*/ 95499 h 129944"/>
                <a:gd name="connsiteX35" fmla="*/ 1847243 w 2179954"/>
                <a:gd name="connsiteY35" fmla="*/ 95499 h 129944"/>
                <a:gd name="connsiteX36" fmla="*/ 1847243 w 2179954"/>
                <a:gd name="connsiteY36" fmla="*/ 70636 h 129944"/>
                <a:gd name="connsiteX37" fmla="*/ 1847243 w 2179954"/>
                <a:gd name="connsiteY37" fmla="*/ 64662 h 129944"/>
                <a:gd name="connsiteX38" fmla="*/ 2179954 w 2179954"/>
                <a:gd name="connsiteY38" fmla="*/ 64662 h 129944"/>
                <a:gd name="connsiteX39" fmla="*/ 2179954 w 2179954"/>
                <a:gd name="connsiteY39" fmla="*/ 36191 h 129944"/>
                <a:gd name="connsiteX40" fmla="*/ 1847243 w 2179954"/>
                <a:gd name="connsiteY40" fmla="*/ 36191 h 129944"/>
                <a:gd name="connsiteX41" fmla="*/ 1847243 w 2179954"/>
                <a:gd name="connsiteY41" fmla="*/ 0 h 129944"/>
                <a:gd name="connsiteX42" fmla="*/ 1796470 w 2179954"/>
                <a:gd name="connsiteY42" fmla="*/ 0 h 129944"/>
                <a:gd name="connsiteX43" fmla="*/ 1796470 w 2179954"/>
                <a:gd name="connsiteY43" fmla="*/ 36191 h 129944"/>
                <a:gd name="connsiteX44" fmla="*/ 1529743 w 2179954"/>
                <a:gd name="connsiteY44" fmla="*/ 36191 h 129944"/>
                <a:gd name="connsiteX45" fmla="*/ 1529743 w 2179954"/>
                <a:gd name="connsiteY45" fmla="*/ 0 h 129944"/>
                <a:gd name="connsiteX46" fmla="*/ 1478970 w 2179954"/>
                <a:gd name="connsiteY46" fmla="*/ 0 h 129944"/>
                <a:gd name="connsiteX47" fmla="*/ 1478970 w 2179954"/>
                <a:gd name="connsiteY47" fmla="*/ 36191 h 129944"/>
                <a:gd name="connsiteX48" fmla="*/ 713768 w 2179954"/>
                <a:gd name="connsiteY48" fmla="*/ 36191 h 129944"/>
                <a:gd name="connsiteX49" fmla="*/ 713768 w 2179954"/>
                <a:gd name="connsiteY49" fmla="*/ 0 h 129944"/>
                <a:gd name="connsiteX50" fmla="*/ 662995 w 2179954"/>
                <a:gd name="connsiteY50" fmla="*/ 0 h 129944"/>
                <a:gd name="connsiteX51" fmla="*/ 662995 w 2179954"/>
                <a:gd name="connsiteY51" fmla="*/ 36191 h 129944"/>
                <a:gd name="connsiteX52" fmla="*/ 396268 w 2179954"/>
                <a:gd name="connsiteY52" fmla="*/ 36191 h 129944"/>
                <a:gd name="connsiteX53" fmla="*/ 396268 w 2179954"/>
                <a:gd name="connsiteY53" fmla="*/ 0 h 129944"/>
                <a:gd name="connsiteX54" fmla="*/ 345495 w 2179954"/>
                <a:gd name="connsiteY54" fmla="*/ 0 h 129944"/>
                <a:gd name="connsiteX55" fmla="*/ 345495 w 2179954"/>
                <a:gd name="connsiteY55" fmla="*/ 36191 h 129944"/>
                <a:gd name="connsiteX56" fmla="*/ 0 w 2179954"/>
                <a:gd name="connsiteY56" fmla="*/ 36191 h 129944"/>
                <a:gd name="connsiteX57" fmla="*/ 0 w 2179954"/>
                <a:gd name="connsiteY57" fmla="*/ 64662 h 129944"/>
                <a:gd name="connsiteX58" fmla="*/ 345495 w 2179954"/>
                <a:gd name="connsiteY58" fmla="*/ 64662 h 129944"/>
                <a:gd name="connsiteX59" fmla="*/ 345495 w 2179954"/>
                <a:gd name="connsiteY59" fmla="*/ 70636 h 129944"/>
                <a:gd name="connsiteX60" fmla="*/ 345495 w 2179954"/>
                <a:gd name="connsiteY60" fmla="*/ 95499 h 129944"/>
                <a:gd name="connsiteX61" fmla="*/ 0 w 2179954"/>
                <a:gd name="connsiteY61" fmla="*/ 95499 h 129944"/>
                <a:gd name="connsiteX62" fmla="*/ 0 w 2179954"/>
                <a:gd name="connsiteY62" fmla="*/ 123970 h 129944"/>
                <a:gd name="connsiteX63" fmla="*/ 345495 w 2179954"/>
                <a:gd name="connsiteY63" fmla="*/ 123970 h 12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79954" h="129944">
                  <a:moveTo>
                    <a:pt x="1529743" y="95499"/>
                  </a:moveTo>
                  <a:lnTo>
                    <a:pt x="1529743" y="70636"/>
                  </a:lnTo>
                  <a:lnTo>
                    <a:pt x="1529743" y="64662"/>
                  </a:lnTo>
                  <a:lnTo>
                    <a:pt x="1796470" y="64662"/>
                  </a:lnTo>
                  <a:lnTo>
                    <a:pt x="1796470" y="70636"/>
                  </a:lnTo>
                  <a:lnTo>
                    <a:pt x="1796470" y="95499"/>
                  </a:lnTo>
                  <a:close/>
                  <a:moveTo>
                    <a:pt x="713768" y="95499"/>
                  </a:moveTo>
                  <a:lnTo>
                    <a:pt x="713768" y="70636"/>
                  </a:lnTo>
                  <a:lnTo>
                    <a:pt x="713768" y="64662"/>
                  </a:lnTo>
                  <a:lnTo>
                    <a:pt x="1478970" y="64662"/>
                  </a:lnTo>
                  <a:lnTo>
                    <a:pt x="1478970" y="70636"/>
                  </a:lnTo>
                  <a:lnTo>
                    <a:pt x="1478970" y="95499"/>
                  </a:lnTo>
                  <a:close/>
                  <a:moveTo>
                    <a:pt x="396268" y="95499"/>
                  </a:moveTo>
                  <a:lnTo>
                    <a:pt x="396268" y="70636"/>
                  </a:lnTo>
                  <a:lnTo>
                    <a:pt x="396268" y="64662"/>
                  </a:lnTo>
                  <a:lnTo>
                    <a:pt x="662995" y="64662"/>
                  </a:lnTo>
                  <a:lnTo>
                    <a:pt x="662995" y="70636"/>
                  </a:lnTo>
                  <a:lnTo>
                    <a:pt x="662995" y="95499"/>
                  </a:lnTo>
                  <a:close/>
                  <a:moveTo>
                    <a:pt x="345495" y="129944"/>
                  </a:moveTo>
                  <a:lnTo>
                    <a:pt x="396268" y="129944"/>
                  </a:lnTo>
                  <a:lnTo>
                    <a:pt x="396268" y="123970"/>
                  </a:lnTo>
                  <a:lnTo>
                    <a:pt x="662995" y="123970"/>
                  </a:lnTo>
                  <a:lnTo>
                    <a:pt x="662995" y="129944"/>
                  </a:lnTo>
                  <a:lnTo>
                    <a:pt x="713768" y="129944"/>
                  </a:lnTo>
                  <a:lnTo>
                    <a:pt x="713768" y="123970"/>
                  </a:lnTo>
                  <a:lnTo>
                    <a:pt x="1478970" y="123970"/>
                  </a:lnTo>
                  <a:lnTo>
                    <a:pt x="1478970" y="129944"/>
                  </a:lnTo>
                  <a:lnTo>
                    <a:pt x="1529743" y="129944"/>
                  </a:lnTo>
                  <a:lnTo>
                    <a:pt x="1529743" y="123970"/>
                  </a:lnTo>
                  <a:lnTo>
                    <a:pt x="1796470" y="123970"/>
                  </a:lnTo>
                  <a:lnTo>
                    <a:pt x="1796470" y="129944"/>
                  </a:lnTo>
                  <a:lnTo>
                    <a:pt x="1847243" y="129944"/>
                  </a:lnTo>
                  <a:lnTo>
                    <a:pt x="1847243" y="123970"/>
                  </a:lnTo>
                  <a:lnTo>
                    <a:pt x="2179954" y="123970"/>
                  </a:lnTo>
                  <a:lnTo>
                    <a:pt x="2179954" y="95499"/>
                  </a:lnTo>
                  <a:lnTo>
                    <a:pt x="1847243" y="95499"/>
                  </a:lnTo>
                  <a:lnTo>
                    <a:pt x="1847243" y="70636"/>
                  </a:lnTo>
                  <a:lnTo>
                    <a:pt x="1847243" y="64662"/>
                  </a:lnTo>
                  <a:lnTo>
                    <a:pt x="2179954" y="64662"/>
                  </a:lnTo>
                  <a:lnTo>
                    <a:pt x="2179954" y="36191"/>
                  </a:lnTo>
                  <a:lnTo>
                    <a:pt x="1847243" y="36191"/>
                  </a:lnTo>
                  <a:lnTo>
                    <a:pt x="1847243" y="0"/>
                  </a:lnTo>
                  <a:lnTo>
                    <a:pt x="1796470" y="0"/>
                  </a:lnTo>
                  <a:lnTo>
                    <a:pt x="1796470" y="36191"/>
                  </a:lnTo>
                  <a:lnTo>
                    <a:pt x="1529743" y="36191"/>
                  </a:lnTo>
                  <a:lnTo>
                    <a:pt x="1529743" y="0"/>
                  </a:lnTo>
                  <a:lnTo>
                    <a:pt x="1478970" y="0"/>
                  </a:lnTo>
                  <a:lnTo>
                    <a:pt x="1478970" y="36191"/>
                  </a:lnTo>
                  <a:lnTo>
                    <a:pt x="713768" y="36191"/>
                  </a:lnTo>
                  <a:lnTo>
                    <a:pt x="713768" y="0"/>
                  </a:lnTo>
                  <a:lnTo>
                    <a:pt x="662995" y="0"/>
                  </a:lnTo>
                  <a:lnTo>
                    <a:pt x="662995" y="36191"/>
                  </a:lnTo>
                  <a:lnTo>
                    <a:pt x="396268" y="36191"/>
                  </a:lnTo>
                  <a:lnTo>
                    <a:pt x="396268" y="0"/>
                  </a:lnTo>
                  <a:lnTo>
                    <a:pt x="345495" y="0"/>
                  </a:lnTo>
                  <a:lnTo>
                    <a:pt x="345495" y="36191"/>
                  </a:lnTo>
                  <a:lnTo>
                    <a:pt x="0" y="36191"/>
                  </a:lnTo>
                  <a:lnTo>
                    <a:pt x="0" y="64662"/>
                  </a:lnTo>
                  <a:lnTo>
                    <a:pt x="345495" y="64662"/>
                  </a:lnTo>
                  <a:lnTo>
                    <a:pt x="345495" y="70636"/>
                  </a:lnTo>
                  <a:lnTo>
                    <a:pt x="345495" y="95499"/>
                  </a:lnTo>
                  <a:lnTo>
                    <a:pt x="0" y="95499"/>
                  </a:lnTo>
                  <a:lnTo>
                    <a:pt x="0" y="123970"/>
                  </a:lnTo>
                  <a:lnTo>
                    <a:pt x="345495" y="123970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4" name="台形 293">
              <a:extLst>
                <a:ext uri="{FF2B5EF4-FFF2-40B4-BE49-F238E27FC236}">
                  <a16:creationId xmlns:a16="http://schemas.microsoft.com/office/drawing/2014/main" id="{2FEB6ECB-ED85-444E-89F2-890636F16D86}"/>
                </a:ext>
              </a:extLst>
            </p:cNvPr>
            <p:cNvSpPr/>
            <p:nvPr/>
          </p:nvSpPr>
          <p:spPr>
            <a:xfrm>
              <a:off x="2951559" y="5285188"/>
              <a:ext cx="3109119" cy="319883"/>
            </a:xfrm>
            <a:prstGeom prst="trapezoid">
              <a:avLst>
                <a:gd name="adj" fmla="val 150025"/>
              </a:avLst>
            </a:prstGeom>
            <a:pattFill prst="dkVert">
              <a:fgClr>
                <a:sysClr val="window" lastClr="FFFFFF">
                  <a:lumMod val="75000"/>
                </a:sysClr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886DA3B0-04D9-48EF-9A92-BE2D413C949A}"/>
                </a:ext>
              </a:extLst>
            </p:cNvPr>
            <p:cNvSpPr/>
            <p:nvPr/>
          </p:nvSpPr>
          <p:spPr>
            <a:xfrm>
              <a:off x="4206655" y="4428565"/>
              <a:ext cx="163319" cy="354931"/>
            </a:xfrm>
            <a:custGeom>
              <a:avLst/>
              <a:gdLst>
                <a:gd name="connsiteX0" fmla="*/ 143440 w 270790"/>
                <a:gd name="connsiteY0" fmla="*/ 32839 h 588491"/>
                <a:gd name="connsiteX1" fmla="*/ 143440 w 270790"/>
                <a:gd name="connsiteY1" fmla="*/ 103444 h 588491"/>
                <a:gd name="connsiteX2" fmla="*/ 174151 w 270790"/>
                <a:gd name="connsiteY2" fmla="*/ 103446 h 588491"/>
                <a:gd name="connsiteX3" fmla="*/ 209455 w 270790"/>
                <a:gd name="connsiteY3" fmla="*/ 68142 h 588491"/>
                <a:gd name="connsiteX4" fmla="*/ 209455 w 270790"/>
                <a:gd name="connsiteY4" fmla="*/ 32839 h 588491"/>
                <a:gd name="connsiteX5" fmla="*/ 61335 w 270790"/>
                <a:gd name="connsiteY5" fmla="*/ 32839 h 588491"/>
                <a:gd name="connsiteX6" fmla="*/ 61335 w 270790"/>
                <a:gd name="connsiteY6" fmla="*/ 68140 h 588491"/>
                <a:gd name="connsiteX7" fmla="*/ 96639 w 270790"/>
                <a:gd name="connsiteY7" fmla="*/ 103444 h 588491"/>
                <a:gd name="connsiteX8" fmla="*/ 112689 w 270790"/>
                <a:gd name="connsiteY8" fmla="*/ 103444 h 588491"/>
                <a:gd name="connsiteX9" fmla="*/ 112689 w 270790"/>
                <a:gd name="connsiteY9" fmla="*/ 32839 h 588491"/>
                <a:gd name="connsiteX10" fmla="*/ 84677 w 270790"/>
                <a:gd name="connsiteY10" fmla="*/ 0 h 588491"/>
                <a:gd name="connsiteX11" fmla="*/ 174316 w 270790"/>
                <a:gd name="connsiteY11" fmla="*/ 0 h 588491"/>
                <a:gd name="connsiteX12" fmla="*/ 174316 w 270790"/>
                <a:gd name="connsiteY12" fmla="*/ 1905 h 588491"/>
                <a:gd name="connsiteX13" fmla="*/ 270790 w 270790"/>
                <a:gd name="connsiteY13" fmla="*/ 1905 h 588491"/>
                <a:gd name="connsiteX14" fmla="*/ 270790 w 270790"/>
                <a:gd name="connsiteY14" fmla="*/ 67052 h 588491"/>
                <a:gd name="connsiteX15" fmla="*/ 205643 w 270790"/>
                <a:gd name="connsiteY15" fmla="*/ 132199 h 588491"/>
                <a:gd name="connsiteX16" fmla="*/ 174316 w 270790"/>
                <a:gd name="connsiteY16" fmla="*/ 132199 h 588491"/>
                <a:gd name="connsiteX17" fmla="*/ 174316 w 270790"/>
                <a:gd name="connsiteY17" fmla="*/ 161848 h 588491"/>
                <a:gd name="connsiteX18" fmla="*/ 167354 w 270790"/>
                <a:gd name="connsiteY18" fmla="*/ 178656 h 588491"/>
                <a:gd name="connsiteX19" fmla="*/ 191421 w 270790"/>
                <a:gd name="connsiteY19" fmla="*/ 178656 h 588491"/>
                <a:gd name="connsiteX20" fmla="*/ 191421 w 270790"/>
                <a:gd name="connsiteY20" fmla="*/ 588491 h 588491"/>
                <a:gd name="connsiteX21" fmla="*/ 79369 w 270790"/>
                <a:gd name="connsiteY21" fmla="*/ 588491 h 588491"/>
                <a:gd name="connsiteX22" fmla="*/ 79369 w 270790"/>
                <a:gd name="connsiteY22" fmla="*/ 178656 h 588491"/>
                <a:gd name="connsiteX23" fmla="*/ 91641 w 270790"/>
                <a:gd name="connsiteY23" fmla="*/ 178656 h 588491"/>
                <a:gd name="connsiteX24" fmla="*/ 84677 w 270790"/>
                <a:gd name="connsiteY24" fmla="*/ 161846 h 588491"/>
                <a:gd name="connsiteX25" fmla="*/ 84677 w 270790"/>
                <a:gd name="connsiteY25" fmla="*/ 132197 h 588491"/>
                <a:gd name="connsiteX26" fmla="*/ 65147 w 270790"/>
                <a:gd name="connsiteY26" fmla="*/ 132197 h 588491"/>
                <a:gd name="connsiteX27" fmla="*/ 0 w 270790"/>
                <a:gd name="connsiteY27" fmla="*/ 67050 h 588491"/>
                <a:gd name="connsiteX28" fmla="*/ 0 w 270790"/>
                <a:gd name="connsiteY28" fmla="*/ 1905 h 588491"/>
                <a:gd name="connsiteX29" fmla="*/ 84677 w 270790"/>
                <a:gd name="connsiteY29" fmla="*/ 1905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0790" h="588491">
                  <a:moveTo>
                    <a:pt x="143440" y="32839"/>
                  </a:moveTo>
                  <a:lnTo>
                    <a:pt x="143440" y="103444"/>
                  </a:lnTo>
                  <a:lnTo>
                    <a:pt x="174151" y="103446"/>
                  </a:lnTo>
                  <a:cubicBezTo>
                    <a:pt x="193648" y="103446"/>
                    <a:pt x="209455" y="87639"/>
                    <a:pt x="209455" y="68142"/>
                  </a:cubicBezTo>
                  <a:lnTo>
                    <a:pt x="209455" y="32839"/>
                  </a:lnTo>
                  <a:close/>
                  <a:moveTo>
                    <a:pt x="61335" y="32839"/>
                  </a:moveTo>
                  <a:lnTo>
                    <a:pt x="61335" y="68140"/>
                  </a:lnTo>
                  <a:cubicBezTo>
                    <a:pt x="61335" y="87637"/>
                    <a:pt x="77142" y="103444"/>
                    <a:pt x="96639" y="103444"/>
                  </a:cubicBezTo>
                  <a:lnTo>
                    <a:pt x="112689" y="103444"/>
                  </a:lnTo>
                  <a:lnTo>
                    <a:pt x="112689" y="32839"/>
                  </a:lnTo>
                  <a:close/>
                  <a:moveTo>
                    <a:pt x="84677" y="0"/>
                  </a:moveTo>
                  <a:lnTo>
                    <a:pt x="174316" y="0"/>
                  </a:lnTo>
                  <a:lnTo>
                    <a:pt x="174316" y="1905"/>
                  </a:lnTo>
                  <a:lnTo>
                    <a:pt x="270790" y="1905"/>
                  </a:lnTo>
                  <a:lnTo>
                    <a:pt x="270790" y="67052"/>
                  </a:lnTo>
                  <a:cubicBezTo>
                    <a:pt x="270790" y="103032"/>
                    <a:pt x="241623" y="132199"/>
                    <a:pt x="205643" y="132199"/>
                  </a:cubicBezTo>
                  <a:lnTo>
                    <a:pt x="174316" y="132199"/>
                  </a:lnTo>
                  <a:lnTo>
                    <a:pt x="174316" y="161848"/>
                  </a:lnTo>
                  <a:lnTo>
                    <a:pt x="167354" y="178656"/>
                  </a:lnTo>
                  <a:lnTo>
                    <a:pt x="191421" y="178656"/>
                  </a:lnTo>
                  <a:lnTo>
                    <a:pt x="191421" y="588491"/>
                  </a:lnTo>
                  <a:lnTo>
                    <a:pt x="79369" y="588491"/>
                  </a:lnTo>
                  <a:lnTo>
                    <a:pt x="79369" y="178656"/>
                  </a:lnTo>
                  <a:lnTo>
                    <a:pt x="91641" y="178656"/>
                  </a:lnTo>
                  <a:lnTo>
                    <a:pt x="84677" y="161846"/>
                  </a:lnTo>
                  <a:lnTo>
                    <a:pt x="84677" y="132197"/>
                  </a:lnTo>
                  <a:lnTo>
                    <a:pt x="65147" y="132197"/>
                  </a:lnTo>
                  <a:cubicBezTo>
                    <a:pt x="29167" y="132197"/>
                    <a:pt x="0" y="103030"/>
                    <a:pt x="0" y="67050"/>
                  </a:cubicBezTo>
                  <a:lnTo>
                    <a:pt x="0" y="1905"/>
                  </a:lnTo>
                  <a:lnTo>
                    <a:pt x="84677" y="1905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EB12F73E-6662-431E-9C91-0F6B5654A557}"/>
                </a:ext>
              </a:extLst>
            </p:cNvPr>
            <p:cNvSpPr/>
            <p:nvPr/>
          </p:nvSpPr>
          <p:spPr>
            <a:xfrm>
              <a:off x="3924717" y="4428565"/>
              <a:ext cx="97253" cy="354931"/>
            </a:xfrm>
            <a:custGeom>
              <a:avLst/>
              <a:gdLst>
                <a:gd name="connsiteX0" fmla="*/ 33901 w 161251"/>
                <a:gd name="connsiteY0" fmla="*/ 32839 h 588491"/>
                <a:gd name="connsiteX1" fmla="*/ 33901 w 161251"/>
                <a:gd name="connsiteY1" fmla="*/ 103444 h 588491"/>
                <a:gd name="connsiteX2" fmla="*/ 64612 w 161251"/>
                <a:gd name="connsiteY2" fmla="*/ 103446 h 588491"/>
                <a:gd name="connsiteX3" fmla="*/ 99916 w 161251"/>
                <a:gd name="connsiteY3" fmla="*/ 68142 h 588491"/>
                <a:gd name="connsiteX4" fmla="*/ 99916 w 161251"/>
                <a:gd name="connsiteY4" fmla="*/ 32839 h 588491"/>
                <a:gd name="connsiteX5" fmla="*/ 0 w 161251"/>
                <a:gd name="connsiteY5" fmla="*/ 0 h 588491"/>
                <a:gd name="connsiteX6" fmla="*/ 64777 w 161251"/>
                <a:gd name="connsiteY6" fmla="*/ 0 h 588491"/>
                <a:gd name="connsiteX7" fmla="*/ 64777 w 161251"/>
                <a:gd name="connsiteY7" fmla="*/ 1905 h 588491"/>
                <a:gd name="connsiteX8" fmla="*/ 161251 w 161251"/>
                <a:gd name="connsiteY8" fmla="*/ 1905 h 588491"/>
                <a:gd name="connsiteX9" fmla="*/ 161251 w 161251"/>
                <a:gd name="connsiteY9" fmla="*/ 67052 h 588491"/>
                <a:gd name="connsiteX10" fmla="*/ 96104 w 161251"/>
                <a:gd name="connsiteY10" fmla="*/ 132199 h 588491"/>
                <a:gd name="connsiteX11" fmla="*/ 64777 w 161251"/>
                <a:gd name="connsiteY11" fmla="*/ 132199 h 588491"/>
                <a:gd name="connsiteX12" fmla="*/ 64777 w 161251"/>
                <a:gd name="connsiteY12" fmla="*/ 161848 h 588491"/>
                <a:gd name="connsiteX13" fmla="*/ 57815 w 161251"/>
                <a:gd name="connsiteY13" fmla="*/ 178656 h 588491"/>
                <a:gd name="connsiteX14" fmla="*/ 81882 w 161251"/>
                <a:gd name="connsiteY14" fmla="*/ 178656 h 588491"/>
                <a:gd name="connsiteX15" fmla="*/ 81882 w 161251"/>
                <a:gd name="connsiteY15" fmla="*/ 588491 h 588491"/>
                <a:gd name="connsiteX16" fmla="*/ 0 w 161251"/>
                <a:gd name="connsiteY16" fmla="*/ 588491 h 588491"/>
                <a:gd name="connsiteX17" fmla="*/ 0 w 161251"/>
                <a:gd name="connsiteY17" fmla="*/ 103444 h 588491"/>
                <a:gd name="connsiteX18" fmla="*/ 3150 w 161251"/>
                <a:gd name="connsiteY18" fmla="*/ 103444 h 588491"/>
                <a:gd name="connsiteX19" fmla="*/ 3150 w 161251"/>
                <a:gd name="connsiteY19" fmla="*/ 32839 h 588491"/>
                <a:gd name="connsiteX20" fmla="*/ 0 w 161251"/>
                <a:gd name="connsiteY20" fmla="*/ 32839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251" h="588491">
                  <a:moveTo>
                    <a:pt x="33901" y="32839"/>
                  </a:moveTo>
                  <a:lnTo>
                    <a:pt x="33901" y="103444"/>
                  </a:lnTo>
                  <a:lnTo>
                    <a:pt x="64612" y="103446"/>
                  </a:lnTo>
                  <a:cubicBezTo>
                    <a:pt x="84109" y="103446"/>
                    <a:pt x="99916" y="87639"/>
                    <a:pt x="99916" y="68142"/>
                  </a:cubicBezTo>
                  <a:lnTo>
                    <a:pt x="99916" y="32839"/>
                  </a:lnTo>
                  <a:close/>
                  <a:moveTo>
                    <a:pt x="0" y="0"/>
                  </a:moveTo>
                  <a:lnTo>
                    <a:pt x="64777" y="0"/>
                  </a:lnTo>
                  <a:lnTo>
                    <a:pt x="64777" y="1905"/>
                  </a:lnTo>
                  <a:lnTo>
                    <a:pt x="161251" y="1905"/>
                  </a:lnTo>
                  <a:lnTo>
                    <a:pt x="161251" y="67052"/>
                  </a:lnTo>
                  <a:cubicBezTo>
                    <a:pt x="161251" y="103032"/>
                    <a:pt x="132084" y="132199"/>
                    <a:pt x="96104" y="132199"/>
                  </a:cubicBezTo>
                  <a:lnTo>
                    <a:pt x="64777" y="132199"/>
                  </a:lnTo>
                  <a:lnTo>
                    <a:pt x="64777" y="161848"/>
                  </a:lnTo>
                  <a:lnTo>
                    <a:pt x="57815" y="178656"/>
                  </a:lnTo>
                  <a:lnTo>
                    <a:pt x="81882" y="178656"/>
                  </a:lnTo>
                  <a:lnTo>
                    <a:pt x="81882" y="588491"/>
                  </a:lnTo>
                  <a:lnTo>
                    <a:pt x="0" y="588491"/>
                  </a:lnTo>
                  <a:lnTo>
                    <a:pt x="0" y="103444"/>
                  </a:lnTo>
                  <a:lnTo>
                    <a:pt x="3150" y="103444"/>
                  </a:lnTo>
                  <a:lnTo>
                    <a:pt x="3150" y="32839"/>
                  </a:lnTo>
                  <a:lnTo>
                    <a:pt x="0" y="32839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C2863FBD-E8B8-4F93-9DC3-3B16FFF81325}"/>
                </a:ext>
              </a:extLst>
            </p:cNvPr>
            <p:cNvSpPr/>
            <p:nvPr/>
          </p:nvSpPr>
          <p:spPr>
            <a:xfrm flipH="1">
              <a:off x="4979153" y="4428565"/>
              <a:ext cx="97253" cy="354931"/>
            </a:xfrm>
            <a:custGeom>
              <a:avLst/>
              <a:gdLst>
                <a:gd name="connsiteX0" fmla="*/ 33901 w 161251"/>
                <a:gd name="connsiteY0" fmla="*/ 32839 h 588491"/>
                <a:gd name="connsiteX1" fmla="*/ 33901 w 161251"/>
                <a:gd name="connsiteY1" fmla="*/ 103444 h 588491"/>
                <a:gd name="connsiteX2" fmla="*/ 64612 w 161251"/>
                <a:gd name="connsiteY2" fmla="*/ 103446 h 588491"/>
                <a:gd name="connsiteX3" fmla="*/ 99916 w 161251"/>
                <a:gd name="connsiteY3" fmla="*/ 68142 h 588491"/>
                <a:gd name="connsiteX4" fmla="*/ 99916 w 161251"/>
                <a:gd name="connsiteY4" fmla="*/ 32839 h 588491"/>
                <a:gd name="connsiteX5" fmla="*/ 0 w 161251"/>
                <a:gd name="connsiteY5" fmla="*/ 0 h 588491"/>
                <a:gd name="connsiteX6" fmla="*/ 64777 w 161251"/>
                <a:gd name="connsiteY6" fmla="*/ 0 h 588491"/>
                <a:gd name="connsiteX7" fmla="*/ 64777 w 161251"/>
                <a:gd name="connsiteY7" fmla="*/ 1905 h 588491"/>
                <a:gd name="connsiteX8" fmla="*/ 161251 w 161251"/>
                <a:gd name="connsiteY8" fmla="*/ 1905 h 588491"/>
                <a:gd name="connsiteX9" fmla="*/ 161251 w 161251"/>
                <a:gd name="connsiteY9" fmla="*/ 67052 h 588491"/>
                <a:gd name="connsiteX10" fmla="*/ 96104 w 161251"/>
                <a:gd name="connsiteY10" fmla="*/ 132199 h 588491"/>
                <a:gd name="connsiteX11" fmla="*/ 64777 w 161251"/>
                <a:gd name="connsiteY11" fmla="*/ 132199 h 588491"/>
                <a:gd name="connsiteX12" fmla="*/ 64777 w 161251"/>
                <a:gd name="connsiteY12" fmla="*/ 161848 h 588491"/>
                <a:gd name="connsiteX13" fmla="*/ 57815 w 161251"/>
                <a:gd name="connsiteY13" fmla="*/ 178656 h 588491"/>
                <a:gd name="connsiteX14" fmla="*/ 81882 w 161251"/>
                <a:gd name="connsiteY14" fmla="*/ 178656 h 588491"/>
                <a:gd name="connsiteX15" fmla="*/ 81882 w 161251"/>
                <a:gd name="connsiteY15" fmla="*/ 588491 h 588491"/>
                <a:gd name="connsiteX16" fmla="*/ 0 w 161251"/>
                <a:gd name="connsiteY16" fmla="*/ 588491 h 588491"/>
                <a:gd name="connsiteX17" fmla="*/ 0 w 161251"/>
                <a:gd name="connsiteY17" fmla="*/ 103444 h 588491"/>
                <a:gd name="connsiteX18" fmla="*/ 3150 w 161251"/>
                <a:gd name="connsiteY18" fmla="*/ 103444 h 588491"/>
                <a:gd name="connsiteX19" fmla="*/ 3150 w 161251"/>
                <a:gd name="connsiteY19" fmla="*/ 32839 h 588491"/>
                <a:gd name="connsiteX20" fmla="*/ 0 w 161251"/>
                <a:gd name="connsiteY20" fmla="*/ 32839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251" h="588491">
                  <a:moveTo>
                    <a:pt x="33901" y="32839"/>
                  </a:moveTo>
                  <a:lnTo>
                    <a:pt x="33901" y="103444"/>
                  </a:lnTo>
                  <a:lnTo>
                    <a:pt x="64612" y="103446"/>
                  </a:lnTo>
                  <a:cubicBezTo>
                    <a:pt x="84109" y="103446"/>
                    <a:pt x="99916" y="87639"/>
                    <a:pt x="99916" y="68142"/>
                  </a:cubicBezTo>
                  <a:lnTo>
                    <a:pt x="99916" y="32839"/>
                  </a:lnTo>
                  <a:close/>
                  <a:moveTo>
                    <a:pt x="0" y="0"/>
                  </a:moveTo>
                  <a:lnTo>
                    <a:pt x="64777" y="0"/>
                  </a:lnTo>
                  <a:lnTo>
                    <a:pt x="64777" y="1905"/>
                  </a:lnTo>
                  <a:lnTo>
                    <a:pt x="161251" y="1905"/>
                  </a:lnTo>
                  <a:lnTo>
                    <a:pt x="161251" y="67052"/>
                  </a:lnTo>
                  <a:cubicBezTo>
                    <a:pt x="161251" y="103032"/>
                    <a:pt x="132084" y="132199"/>
                    <a:pt x="96104" y="132199"/>
                  </a:cubicBezTo>
                  <a:lnTo>
                    <a:pt x="64777" y="132199"/>
                  </a:lnTo>
                  <a:lnTo>
                    <a:pt x="64777" y="161848"/>
                  </a:lnTo>
                  <a:lnTo>
                    <a:pt x="57815" y="178656"/>
                  </a:lnTo>
                  <a:lnTo>
                    <a:pt x="81882" y="178656"/>
                  </a:lnTo>
                  <a:lnTo>
                    <a:pt x="81882" y="588491"/>
                  </a:lnTo>
                  <a:lnTo>
                    <a:pt x="0" y="588491"/>
                  </a:lnTo>
                  <a:lnTo>
                    <a:pt x="0" y="103444"/>
                  </a:lnTo>
                  <a:lnTo>
                    <a:pt x="3150" y="103444"/>
                  </a:lnTo>
                  <a:lnTo>
                    <a:pt x="3150" y="32839"/>
                  </a:lnTo>
                  <a:lnTo>
                    <a:pt x="0" y="32839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638927D7-5408-4EEA-B083-9CB2886873BD}"/>
                </a:ext>
              </a:extLst>
            </p:cNvPr>
            <p:cNvSpPr/>
            <p:nvPr/>
          </p:nvSpPr>
          <p:spPr>
            <a:xfrm>
              <a:off x="4642044" y="4428565"/>
              <a:ext cx="163319" cy="354931"/>
            </a:xfrm>
            <a:custGeom>
              <a:avLst/>
              <a:gdLst>
                <a:gd name="connsiteX0" fmla="*/ 143440 w 270790"/>
                <a:gd name="connsiteY0" fmla="*/ 32839 h 588491"/>
                <a:gd name="connsiteX1" fmla="*/ 143440 w 270790"/>
                <a:gd name="connsiteY1" fmla="*/ 103444 h 588491"/>
                <a:gd name="connsiteX2" fmla="*/ 174151 w 270790"/>
                <a:gd name="connsiteY2" fmla="*/ 103446 h 588491"/>
                <a:gd name="connsiteX3" fmla="*/ 209455 w 270790"/>
                <a:gd name="connsiteY3" fmla="*/ 68142 h 588491"/>
                <a:gd name="connsiteX4" fmla="*/ 209455 w 270790"/>
                <a:gd name="connsiteY4" fmla="*/ 32839 h 588491"/>
                <a:gd name="connsiteX5" fmla="*/ 61335 w 270790"/>
                <a:gd name="connsiteY5" fmla="*/ 32839 h 588491"/>
                <a:gd name="connsiteX6" fmla="*/ 61335 w 270790"/>
                <a:gd name="connsiteY6" fmla="*/ 68140 h 588491"/>
                <a:gd name="connsiteX7" fmla="*/ 96639 w 270790"/>
                <a:gd name="connsiteY7" fmla="*/ 103444 h 588491"/>
                <a:gd name="connsiteX8" fmla="*/ 112689 w 270790"/>
                <a:gd name="connsiteY8" fmla="*/ 103444 h 588491"/>
                <a:gd name="connsiteX9" fmla="*/ 112689 w 270790"/>
                <a:gd name="connsiteY9" fmla="*/ 32839 h 588491"/>
                <a:gd name="connsiteX10" fmla="*/ 84677 w 270790"/>
                <a:gd name="connsiteY10" fmla="*/ 0 h 588491"/>
                <a:gd name="connsiteX11" fmla="*/ 174316 w 270790"/>
                <a:gd name="connsiteY11" fmla="*/ 0 h 588491"/>
                <a:gd name="connsiteX12" fmla="*/ 174316 w 270790"/>
                <a:gd name="connsiteY12" fmla="*/ 1905 h 588491"/>
                <a:gd name="connsiteX13" fmla="*/ 270790 w 270790"/>
                <a:gd name="connsiteY13" fmla="*/ 1905 h 588491"/>
                <a:gd name="connsiteX14" fmla="*/ 270790 w 270790"/>
                <a:gd name="connsiteY14" fmla="*/ 67052 h 588491"/>
                <a:gd name="connsiteX15" fmla="*/ 205643 w 270790"/>
                <a:gd name="connsiteY15" fmla="*/ 132199 h 588491"/>
                <a:gd name="connsiteX16" fmla="*/ 174316 w 270790"/>
                <a:gd name="connsiteY16" fmla="*/ 132199 h 588491"/>
                <a:gd name="connsiteX17" fmla="*/ 174316 w 270790"/>
                <a:gd name="connsiteY17" fmla="*/ 161848 h 588491"/>
                <a:gd name="connsiteX18" fmla="*/ 167354 w 270790"/>
                <a:gd name="connsiteY18" fmla="*/ 178656 h 588491"/>
                <a:gd name="connsiteX19" fmla="*/ 191421 w 270790"/>
                <a:gd name="connsiteY19" fmla="*/ 178656 h 588491"/>
                <a:gd name="connsiteX20" fmla="*/ 191421 w 270790"/>
                <a:gd name="connsiteY20" fmla="*/ 588491 h 588491"/>
                <a:gd name="connsiteX21" fmla="*/ 79369 w 270790"/>
                <a:gd name="connsiteY21" fmla="*/ 588491 h 588491"/>
                <a:gd name="connsiteX22" fmla="*/ 79369 w 270790"/>
                <a:gd name="connsiteY22" fmla="*/ 178656 h 588491"/>
                <a:gd name="connsiteX23" fmla="*/ 91641 w 270790"/>
                <a:gd name="connsiteY23" fmla="*/ 178656 h 588491"/>
                <a:gd name="connsiteX24" fmla="*/ 84677 w 270790"/>
                <a:gd name="connsiteY24" fmla="*/ 161846 h 588491"/>
                <a:gd name="connsiteX25" fmla="*/ 84677 w 270790"/>
                <a:gd name="connsiteY25" fmla="*/ 132197 h 588491"/>
                <a:gd name="connsiteX26" fmla="*/ 65147 w 270790"/>
                <a:gd name="connsiteY26" fmla="*/ 132197 h 588491"/>
                <a:gd name="connsiteX27" fmla="*/ 0 w 270790"/>
                <a:gd name="connsiteY27" fmla="*/ 67050 h 588491"/>
                <a:gd name="connsiteX28" fmla="*/ 0 w 270790"/>
                <a:gd name="connsiteY28" fmla="*/ 1905 h 588491"/>
                <a:gd name="connsiteX29" fmla="*/ 84677 w 270790"/>
                <a:gd name="connsiteY29" fmla="*/ 1905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0790" h="588491">
                  <a:moveTo>
                    <a:pt x="143440" y="32839"/>
                  </a:moveTo>
                  <a:lnTo>
                    <a:pt x="143440" y="103444"/>
                  </a:lnTo>
                  <a:lnTo>
                    <a:pt x="174151" y="103446"/>
                  </a:lnTo>
                  <a:cubicBezTo>
                    <a:pt x="193648" y="103446"/>
                    <a:pt x="209455" y="87639"/>
                    <a:pt x="209455" y="68142"/>
                  </a:cubicBezTo>
                  <a:lnTo>
                    <a:pt x="209455" y="32839"/>
                  </a:lnTo>
                  <a:close/>
                  <a:moveTo>
                    <a:pt x="61335" y="32839"/>
                  </a:moveTo>
                  <a:lnTo>
                    <a:pt x="61335" y="68140"/>
                  </a:lnTo>
                  <a:cubicBezTo>
                    <a:pt x="61335" y="87637"/>
                    <a:pt x="77142" y="103444"/>
                    <a:pt x="96639" y="103444"/>
                  </a:cubicBezTo>
                  <a:lnTo>
                    <a:pt x="112689" y="103444"/>
                  </a:lnTo>
                  <a:lnTo>
                    <a:pt x="112689" y="32839"/>
                  </a:lnTo>
                  <a:close/>
                  <a:moveTo>
                    <a:pt x="84677" y="0"/>
                  </a:moveTo>
                  <a:lnTo>
                    <a:pt x="174316" y="0"/>
                  </a:lnTo>
                  <a:lnTo>
                    <a:pt x="174316" y="1905"/>
                  </a:lnTo>
                  <a:lnTo>
                    <a:pt x="270790" y="1905"/>
                  </a:lnTo>
                  <a:lnTo>
                    <a:pt x="270790" y="67052"/>
                  </a:lnTo>
                  <a:cubicBezTo>
                    <a:pt x="270790" y="103032"/>
                    <a:pt x="241623" y="132199"/>
                    <a:pt x="205643" y="132199"/>
                  </a:cubicBezTo>
                  <a:lnTo>
                    <a:pt x="174316" y="132199"/>
                  </a:lnTo>
                  <a:lnTo>
                    <a:pt x="174316" y="161848"/>
                  </a:lnTo>
                  <a:lnTo>
                    <a:pt x="167354" y="178656"/>
                  </a:lnTo>
                  <a:lnTo>
                    <a:pt x="191421" y="178656"/>
                  </a:lnTo>
                  <a:lnTo>
                    <a:pt x="191421" y="588491"/>
                  </a:lnTo>
                  <a:lnTo>
                    <a:pt x="79369" y="588491"/>
                  </a:lnTo>
                  <a:lnTo>
                    <a:pt x="79369" y="178656"/>
                  </a:lnTo>
                  <a:lnTo>
                    <a:pt x="91641" y="178656"/>
                  </a:lnTo>
                  <a:lnTo>
                    <a:pt x="84677" y="161846"/>
                  </a:lnTo>
                  <a:lnTo>
                    <a:pt x="84677" y="132197"/>
                  </a:lnTo>
                  <a:lnTo>
                    <a:pt x="65147" y="132197"/>
                  </a:lnTo>
                  <a:cubicBezTo>
                    <a:pt x="29167" y="132197"/>
                    <a:pt x="0" y="103030"/>
                    <a:pt x="0" y="67050"/>
                  </a:cubicBezTo>
                  <a:lnTo>
                    <a:pt x="0" y="1905"/>
                  </a:lnTo>
                  <a:lnTo>
                    <a:pt x="84677" y="1905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8D4A8325-5456-4F72-8A80-A01F80F45F29}"/>
                </a:ext>
              </a:extLst>
            </p:cNvPr>
            <p:cNvSpPr/>
            <p:nvPr/>
          </p:nvSpPr>
          <p:spPr>
            <a:xfrm rot="5400000">
              <a:off x="4430016" y="3963445"/>
              <a:ext cx="183811" cy="1420335"/>
            </a:xfrm>
            <a:custGeom>
              <a:avLst/>
              <a:gdLst>
                <a:gd name="connsiteX0" fmla="*/ 159862 w 183811"/>
                <a:gd name="connsiteY0" fmla="*/ 399094 h 1420335"/>
                <a:gd name="connsiteX1" fmla="*/ 168481 w 183811"/>
                <a:gd name="connsiteY1" fmla="*/ 399094 h 1420335"/>
                <a:gd name="connsiteX2" fmla="*/ 168481 w 183811"/>
                <a:gd name="connsiteY2" fmla="*/ 68140 h 1420335"/>
                <a:gd name="connsiteX3" fmla="*/ 159862 w 183811"/>
                <a:gd name="connsiteY3" fmla="*/ 68140 h 1420335"/>
                <a:gd name="connsiteX4" fmla="*/ 159862 w 183811"/>
                <a:gd name="connsiteY4" fmla="*/ 1018869 h 1420335"/>
                <a:gd name="connsiteX5" fmla="*/ 168481 w 183811"/>
                <a:gd name="connsiteY5" fmla="*/ 1018869 h 1420335"/>
                <a:gd name="connsiteX6" fmla="*/ 168481 w 183811"/>
                <a:gd name="connsiteY6" fmla="*/ 426346 h 1420335"/>
                <a:gd name="connsiteX7" fmla="*/ 159862 w 183811"/>
                <a:gd name="connsiteY7" fmla="*/ 426346 h 1420335"/>
                <a:gd name="connsiteX8" fmla="*/ 159862 w 183811"/>
                <a:gd name="connsiteY8" fmla="*/ 1358062 h 1420335"/>
                <a:gd name="connsiteX9" fmla="*/ 168481 w 183811"/>
                <a:gd name="connsiteY9" fmla="*/ 1358062 h 1420335"/>
                <a:gd name="connsiteX10" fmla="*/ 168481 w 183811"/>
                <a:gd name="connsiteY10" fmla="*/ 1046121 h 1420335"/>
                <a:gd name="connsiteX11" fmla="*/ 159862 w 183811"/>
                <a:gd name="connsiteY11" fmla="*/ 1046121 h 1420335"/>
                <a:gd name="connsiteX12" fmla="*/ 135918 w 183811"/>
                <a:gd name="connsiteY12" fmla="*/ 399094 h 1420335"/>
                <a:gd name="connsiteX13" fmla="*/ 144538 w 183811"/>
                <a:gd name="connsiteY13" fmla="*/ 399094 h 1420335"/>
                <a:gd name="connsiteX14" fmla="*/ 144538 w 183811"/>
                <a:gd name="connsiteY14" fmla="*/ 68140 h 1420335"/>
                <a:gd name="connsiteX15" fmla="*/ 135918 w 183811"/>
                <a:gd name="connsiteY15" fmla="*/ 68140 h 1420335"/>
                <a:gd name="connsiteX16" fmla="*/ 135918 w 183811"/>
                <a:gd name="connsiteY16" fmla="*/ 1018869 h 1420335"/>
                <a:gd name="connsiteX17" fmla="*/ 144538 w 183811"/>
                <a:gd name="connsiteY17" fmla="*/ 1018869 h 1420335"/>
                <a:gd name="connsiteX18" fmla="*/ 144538 w 183811"/>
                <a:gd name="connsiteY18" fmla="*/ 426346 h 1420335"/>
                <a:gd name="connsiteX19" fmla="*/ 135918 w 183811"/>
                <a:gd name="connsiteY19" fmla="*/ 426346 h 1420335"/>
                <a:gd name="connsiteX20" fmla="*/ 135918 w 183811"/>
                <a:gd name="connsiteY20" fmla="*/ 1358062 h 1420335"/>
                <a:gd name="connsiteX21" fmla="*/ 144538 w 183811"/>
                <a:gd name="connsiteY21" fmla="*/ 1358062 h 1420335"/>
                <a:gd name="connsiteX22" fmla="*/ 144538 w 183811"/>
                <a:gd name="connsiteY22" fmla="*/ 1046121 h 1420335"/>
                <a:gd name="connsiteX23" fmla="*/ 135918 w 183811"/>
                <a:gd name="connsiteY23" fmla="*/ 1046121 h 1420335"/>
                <a:gd name="connsiteX24" fmla="*/ 111975 w 183811"/>
                <a:gd name="connsiteY24" fmla="*/ 399094 h 1420335"/>
                <a:gd name="connsiteX25" fmla="*/ 120594 w 183811"/>
                <a:gd name="connsiteY25" fmla="*/ 399094 h 1420335"/>
                <a:gd name="connsiteX26" fmla="*/ 120594 w 183811"/>
                <a:gd name="connsiteY26" fmla="*/ 68140 h 1420335"/>
                <a:gd name="connsiteX27" fmla="*/ 111975 w 183811"/>
                <a:gd name="connsiteY27" fmla="*/ 68140 h 1420335"/>
                <a:gd name="connsiteX28" fmla="*/ 111975 w 183811"/>
                <a:gd name="connsiteY28" fmla="*/ 1018869 h 1420335"/>
                <a:gd name="connsiteX29" fmla="*/ 120594 w 183811"/>
                <a:gd name="connsiteY29" fmla="*/ 1018869 h 1420335"/>
                <a:gd name="connsiteX30" fmla="*/ 120594 w 183811"/>
                <a:gd name="connsiteY30" fmla="*/ 426346 h 1420335"/>
                <a:gd name="connsiteX31" fmla="*/ 111975 w 183811"/>
                <a:gd name="connsiteY31" fmla="*/ 426346 h 1420335"/>
                <a:gd name="connsiteX32" fmla="*/ 111975 w 183811"/>
                <a:gd name="connsiteY32" fmla="*/ 1358062 h 1420335"/>
                <a:gd name="connsiteX33" fmla="*/ 120594 w 183811"/>
                <a:gd name="connsiteY33" fmla="*/ 1358062 h 1420335"/>
                <a:gd name="connsiteX34" fmla="*/ 120594 w 183811"/>
                <a:gd name="connsiteY34" fmla="*/ 1046121 h 1420335"/>
                <a:gd name="connsiteX35" fmla="*/ 111975 w 183811"/>
                <a:gd name="connsiteY35" fmla="*/ 1046121 h 1420335"/>
                <a:gd name="connsiteX36" fmla="*/ 78390 w 183811"/>
                <a:gd name="connsiteY36" fmla="*/ 399094 h 1420335"/>
                <a:gd name="connsiteX37" fmla="*/ 96651 w 183811"/>
                <a:gd name="connsiteY37" fmla="*/ 399094 h 1420335"/>
                <a:gd name="connsiteX38" fmla="*/ 96651 w 183811"/>
                <a:gd name="connsiteY38" fmla="*/ 68140 h 1420335"/>
                <a:gd name="connsiteX39" fmla="*/ 78390 w 183811"/>
                <a:gd name="connsiteY39" fmla="*/ 68140 h 1420335"/>
                <a:gd name="connsiteX40" fmla="*/ 78390 w 183811"/>
                <a:gd name="connsiteY40" fmla="*/ 1018869 h 1420335"/>
                <a:gd name="connsiteX41" fmla="*/ 96651 w 183811"/>
                <a:gd name="connsiteY41" fmla="*/ 1018869 h 1420335"/>
                <a:gd name="connsiteX42" fmla="*/ 96651 w 183811"/>
                <a:gd name="connsiteY42" fmla="*/ 426346 h 1420335"/>
                <a:gd name="connsiteX43" fmla="*/ 78390 w 183811"/>
                <a:gd name="connsiteY43" fmla="*/ 426346 h 1420335"/>
                <a:gd name="connsiteX44" fmla="*/ 78390 w 183811"/>
                <a:gd name="connsiteY44" fmla="*/ 1358062 h 1420335"/>
                <a:gd name="connsiteX45" fmla="*/ 96651 w 183811"/>
                <a:gd name="connsiteY45" fmla="*/ 1358062 h 1420335"/>
                <a:gd name="connsiteX46" fmla="*/ 96651 w 183811"/>
                <a:gd name="connsiteY46" fmla="*/ 1046121 h 1420335"/>
                <a:gd name="connsiteX47" fmla="*/ 78390 w 183811"/>
                <a:gd name="connsiteY47" fmla="*/ 1046121 h 1420335"/>
                <a:gd name="connsiteX48" fmla="*/ 26009 w 183811"/>
                <a:gd name="connsiteY48" fmla="*/ 399094 h 1420335"/>
                <a:gd name="connsiteX49" fmla="*/ 52381 w 183811"/>
                <a:gd name="connsiteY49" fmla="*/ 399094 h 1420335"/>
                <a:gd name="connsiteX50" fmla="*/ 52381 w 183811"/>
                <a:gd name="connsiteY50" fmla="*/ 68140 h 1420335"/>
                <a:gd name="connsiteX51" fmla="*/ 26009 w 183811"/>
                <a:gd name="connsiteY51" fmla="*/ 68140 h 1420335"/>
                <a:gd name="connsiteX52" fmla="*/ 26009 w 183811"/>
                <a:gd name="connsiteY52" fmla="*/ 1018869 h 1420335"/>
                <a:gd name="connsiteX53" fmla="*/ 52381 w 183811"/>
                <a:gd name="connsiteY53" fmla="*/ 1018869 h 1420335"/>
                <a:gd name="connsiteX54" fmla="*/ 52381 w 183811"/>
                <a:gd name="connsiteY54" fmla="*/ 426346 h 1420335"/>
                <a:gd name="connsiteX55" fmla="*/ 26009 w 183811"/>
                <a:gd name="connsiteY55" fmla="*/ 426346 h 1420335"/>
                <a:gd name="connsiteX56" fmla="*/ 26009 w 183811"/>
                <a:gd name="connsiteY56" fmla="*/ 1358062 h 1420335"/>
                <a:gd name="connsiteX57" fmla="*/ 52381 w 183811"/>
                <a:gd name="connsiteY57" fmla="*/ 1358062 h 1420335"/>
                <a:gd name="connsiteX58" fmla="*/ 52381 w 183811"/>
                <a:gd name="connsiteY58" fmla="*/ 1046121 h 1420335"/>
                <a:gd name="connsiteX59" fmla="*/ 26009 w 183811"/>
                <a:gd name="connsiteY59" fmla="*/ 1046121 h 1420335"/>
                <a:gd name="connsiteX60" fmla="*/ 0 w 183811"/>
                <a:gd name="connsiteY60" fmla="*/ 1420335 h 1420335"/>
                <a:gd name="connsiteX61" fmla="*/ 0 w 183811"/>
                <a:gd name="connsiteY61" fmla="*/ 0 h 1420335"/>
                <a:gd name="connsiteX62" fmla="*/ 26009 w 183811"/>
                <a:gd name="connsiteY62" fmla="*/ 0 h 1420335"/>
                <a:gd name="connsiteX63" fmla="*/ 26009 w 183811"/>
                <a:gd name="connsiteY63" fmla="*/ 40888 h 1420335"/>
                <a:gd name="connsiteX64" fmla="*/ 52381 w 183811"/>
                <a:gd name="connsiteY64" fmla="*/ 40888 h 1420335"/>
                <a:gd name="connsiteX65" fmla="*/ 52381 w 183811"/>
                <a:gd name="connsiteY65" fmla="*/ 0 h 1420335"/>
                <a:gd name="connsiteX66" fmla="*/ 78390 w 183811"/>
                <a:gd name="connsiteY66" fmla="*/ 0 h 1420335"/>
                <a:gd name="connsiteX67" fmla="*/ 78390 w 183811"/>
                <a:gd name="connsiteY67" fmla="*/ 40888 h 1420335"/>
                <a:gd name="connsiteX68" fmla="*/ 96651 w 183811"/>
                <a:gd name="connsiteY68" fmla="*/ 40888 h 1420335"/>
                <a:gd name="connsiteX69" fmla="*/ 96651 w 183811"/>
                <a:gd name="connsiteY69" fmla="*/ 0 h 1420335"/>
                <a:gd name="connsiteX70" fmla="*/ 111975 w 183811"/>
                <a:gd name="connsiteY70" fmla="*/ 0 h 1420335"/>
                <a:gd name="connsiteX71" fmla="*/ 111975 w 183811"/>
                <a:gd name="connsiteY71" fmla="*/ 40888 h 1420335"/>
                <a:gd name="connsiteX72" fmla="*/ 120594 w 183811"/>
                <a:gd name="connsiteY72" fmla="*/ 40888 h 1420335"/>
                <a:gd name="connsiteX73" fmla="*/ 120594 w 183811"/>
                <a:gd name="connsiteY73" fmla="*/ 0 h 1420335"/>
                <a:gd name="connsiteX74" fmla="*/ 135918 w 183811"/>
                <a:gd name="connsiteY74" fmla="*/ 0 h 1420335"/>
                <a:gd name="connsiteX75" fmla="*/ 135918 w 183811"/>
                <a:gd name="connsiteY75" fmla="*/ 40888 h 1420335"/>
                <a:gd name="connsiteX76" fmla="*/ 144538 w 183811"/>
                <a:gd name="connsiteY76" fmla="*/ 40888 h 1420335"/>
                <a:gd name="connsiteX77" fmla="*/ 144538 w 183811"/>
                <a:gd name="connsiteY77" fmla="*/ 0 h 1420335"/>
                <a:gd name="connsiteX78" fmla="*/ 159862 w 183811"/>
                <a:gd name="connsiteY78" fmla="*/ 0 h 1420335"/>
                <a:gd name="connsiteX79" fmla="*/ 159862 w 183811"/>
                <a:gd name="connsiteY79" fmla="*/ 40888 h 1420335"/>
                <a:gd name="connsiteX80" fmla="*/ 168481 w 183811"/>
                <a:gd name="connsiteY80" fmla="*/ 40888 h 1420335"/>
                <a:gd name="connsiteX81" fmla="*/ 168481 w 183811"/>
                <a:gd name="connsiteY81" fmla="*/ 0 h 1420335"/>
                <a:gd name="connsiteX82" fmla="*/ 183805 w 183811"/>
                <a:gd name="connsiteY82" fmla="*/ 0 h 1420335"/>
                <a:gd name="connsiteX83" fmla="*/ 183805 w 183811"/>
                <a:gd name="connsiteY83" fmla="*/ 40888 h 1420335"/>
                <a:gd name="connsiteX84" fmla="*/ 183811 w 183811"/>
                <a:gd name="connsiteY84" fmla="*/ 40888 h 1420335"/>
                <a:gd name="connsiteX85" fmla="*/ 183811 w 183811"/>
                <a:gd name="connsiteY85" fmla="*/ 68140 h 1420335"/>
                <a:gd name="connsiteX86" fmla="*/ 183805 w 183811"/>
                <a:gd name="connsiteY86" fmla="*/ 68140 h 1420335"/>
                <a:gd name="connsiteX87" fmla="*/ 183805 w 183811"/>
                <a:gd name="connsiteY87" fmla="*/ 399094 h 1420335"/>
                <a:gd name="connsiteX88" fmla="*/ 183810 w 183811"/>
                <a:gd name="connsiteY88" fmla="*/ 399094 h 1420335"/>
                <a:gd name="connsiteX89" fmla="*/ 183810 w 183811"/>
                <a:gd name="connsiteY89" fmla="*/ 426346 h 1420335"/>
                <a:gd name="connsiteX90" fmla="*/ 183805 w 183811"/>
                <a:gd name="connsiteY90" fmla="*/ 426346 h 1420335"/>
                <a:gd name="connsiteX91" fmla="*/ 183805 w 183811"/>
                <a:gd name="connsiteY91" fmla="*/ 1018869 h 1420335"/>
                <a:gd name="connsiteX92" fmla="*/ 183809 w 183811"/>
                <a:gd name="connsiteY92" fmla="*/ 1018869 h 1420335"/>
                <a:gd name="connsiteX93" fmla="*/ 183809 w 183811"/>
                <a:gd name="connsiteY93" fmla="*/ 1046121 h 1420335"/>
                <a:gd name="connsiteX94" fmla="*/ 183805 w 183811"/>
                <a:gd name="connsiteY94" fmla="*/ 1046121 h 1420335"/>
                <a:gd name="connsiteX95" fmla="*/ 183805 w 183811"/>
                <a:gd name="connsiteY95" fmla="*/ 1358062 h 1420335"/>
                <a:gd name="connsiteX96" fmla="*/ 183810 w 183811"/>
                <a:gd name="connsiteY96" fmla="*/ 1358062 h 1420335"/>
                <a:gd name="connsiteX97" fmla="*/ 183810 w 183811"/>
                <a:gd name="connsiteY97" fmla="*/ 1385314 h 1420335"/>
                <a:gd name="connsiteX98" fmla="*/ 183805 w 183811"/>
                <a:gd name="connsiteY98" fmla="*/ 1385314 h 1420335"/>
                <a:gd name="connsiteX99" fmla="*/ 183805 w 183811"/>
                <a:gd name="connsiteY99" fmla="*/ 1420335 h 1420335"/>
                <a:gd name="connsiteX100" fmla="*/ 168481 w 183811"/>
                <a:gd name="connsiteY100" fmla="*/ 1420335 h 1420335"/>
                <a:gd name="connsiteX101" fmla="*/ 168481 w 183811"/>
                <a:gd name="connsiteY101" fmla="*/ 1385314 h 1420335"/>
                <a:gd name="connsiteX102" fmla="*/ 159862 w 183811"/>
                <a:gd name="connsiteY102" fmla="*/ 1385314 h 1420335"/>
                <a:gd name="connsiteX103" fmla="*/ 159862 w 183811"/>
                <a:gd name="connsiteY103" fmla="*/ 1420335 h 1420335"/>
                <a:gd name="connsiteX104" fmla="*/ 144538 w 183811"/>
                <a:gd name="connsiteY104" fmla="*/ 1420335 h 1420335"/>
                <a:gd name="connsiteX105" fmla="*/ 144538 w 183811"/>
                <a:gd name="connsiteY105" fmla="*/ 1385314 h 1420335"/>
                <a:gd name="connsiteX106" fmla="*/ 135918 w 183811"/>
                <a:gd name="connsiteY106" fmla="*/ 1385314 h 1420335"/>
                <a:gd name="connsiteX107" fmla="*/ 135918 w 183811"/>
                <a:gd name="connsiteY107" fmla="*/ 1420335 h 1420335"/>
                <a:gd name="connsiteX108" fmla="*/ 120594 w 183811"/>
                <a:gd name="connsiteY108" fmla="*/ 1420335 h 1420335"/>
                <a:gd name="connsiteX109" fmla="*/ 120594 w 183811"/>
                <a:gd name="connsiteY109" fmla="*/ 1385314 h 1420335"/>
                <a:gd name="connsiteX110" fmla="*/ 111975 w 183811"/>
                <a:gd name="connsiteY110" fmla="*/ 1385314 h 1420335"/>
                <a:gd name="connsiteX111" fmla="*/ 111975 w 183811"/>
                <a:gd name="connsiteY111" fmla="*/ 1420335 h 1420335"/>
                <a:gd name="connsiteX112" fmla="*/ 96651 w 183811"/>
                <a:gd name="connsiteY112" fmla="*/ 1420335 h 1420335"/>
                <a:gd name="connsiteX113" fmla="*/ 96651 w 183811"/>
                <a:gd name="connsiteY113" fmla="*/ 1385314 h 1420335"/>
                <a:gd name="connsiteX114" fmla="*/ 78390 w 183811"/>
                <a:gd name="connsiteY114" fmla="*/ 1385314 h 1420335"/>
                <a:gd name="connsiteX115" fmla="*/ 78390 w 183811"/>
                <a:gd name="connsiteY115" fmla="*/ 1420335 h 1420335"/>
                <a:gd name="connsiteX116" fmla="*/ 52381 w 183811"/>
                <a:gd name="connsiteY116" fmla="*/ 1420335 h 1420335"/>
                <a:gd name="connsiteX117" fmla="*/ 52381 w 183811"/>
                <a:gd name="connsiteY117" fmla="*/ 1385314 h 1420335"/>
                <a:gd name="connsiteX118" fmla="*/ 26009 w 183811"/>
                <a:gd name="connsiteY118" fmla="*/ 1385314 h 1420335"/>
                <a:gd name="connsiteX119" fmla="*/ 26009 w 183811"/>
                <a:gd name="connsiteY119" fmla="*/ 1420335 h 142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83811" h="1420335">
                  <a:moveTo>
                    <a:pt x="159862" y="399094"/>
                  </a:moveTo>
                  <a:lnTo>
                    <a:pt x="168481" y="399094"/>
                  </a:lnTo>
                  <a:lnTo>
                    <a:pt x="168481" y="68140"/>
                  </a:lnTo>
                  <a:lnTo>
                    <a:pt x="159862" y="68140"/>
                  </a:lnTo>
                  <a:close/>
                  <a:moveTo>
                    <a:pt x="159862" y="1018869"/>
                  </a:moveTo>
                  <a:lnTo>
                    <a:pt x="168481" y="1018869"/>
                  </a:lnTo>
                  <a:lnTo>
                    <a:pt x="168481" y="426346"/>
                  </a:lnTo>
                  <a:lnTo>
                    <a:pt x="159862" y="426346"/>
                  </a:lnTo>
                  <a:close/>
                  <a:moveTo>
                    <a:pt x="159862" y="1358062"/>
                  </a:moveTo>
                  <a:lnTo>
                    <a:pt x="168481" y="1358062"/>
                  </a:lnTo>
                  <a:lnTo>
                    <a:pt x="168481" y="1046121"/>
                  </a:lnTo>
                  <a:lnTo>
                    <a:pt x="159862" y="1046121"/>
                  </a:lnTo>
                  <a:close/>
                  <a:moveTo>
                    <a:pt x="135918" y="399094"/>
                  </a:moveTo>
                  <a:lnTo>
                    <a:pt x="144538" y="399094"/>
                  </a:lnTo>
                  <a:lnTo>
                    <a:pt x="144538" y="68140"/>
                  </a:lnTo>
                  <a:lnTo>
                    <a:pt x="135918" y="68140"/>
                  </a:lnTo>
                  <a:close/>
                  <a:moveTo>
                    <a:pt x="135918" y="1018869"/>
                  </a:moveTo>
                  <a:lnTo>
                    <a:pt x="144538" y="1018869"/>
                  </a:lnTo>
                  <a:lnTo>
                    <a:pt x="144538" y="426346"/>
                  </a:lnTo>
                  <a:lnTo>
                    <a:pt x="135918" y="426346"/>
                  </a:lnTo>
                  <a:close/>
                  <a:moveTo>
                    <a:pt x="135918" y="1358062"/>
                  </a:moveTo>
                  <a:lnTo>
                    <a:pt x="144538" y="1358062"/>
                  </a:lnTo>
                  <a:lnTo>
                    <a:pt x="144538" y="1046121"/>
                  </a:lnTo>
                  <a:lnTo>
                    <a:pt x="135918" y="1046121"/>
                  </a:lnTo>
                  <a:close/>
                  <a:moveTo>
                    <a:pt x="111975" y="399094"/>
                  </a:moveTo>
                  <a:lnTo>
                    <a:pt x="120594" y="399094"/>
                  </a:lnTo>
                  <a:lnTo>
                    <a:pt x="120594" y="68140"/>
                  </a:lnTo>
                  <a:lnTo>
                    <a:pt x="111975" y="68140"/>
                  </a:lnTo>
                  <a:close/>
                  <a:moveTo>
                    <a:pt x="111975" y="1018869"/>
                  </a:moveTo>
                  <a:lnTo>
                    <a:pt x="120594" y="1018869"/>
                  </a:lnTo>
                  <a:lnTo>
                    <a:pt x="120594" y="426346"/>
                  </a:lnTo>
                  <a:lnTo>
                    <a:pt x="111975" y="426346"/>
                  </a:lnTo>
                  <a:close/>
                  <a:moveTo>
                    <a:pt x="111975" y="1358062"/>
                  </a:moveTo>
                  <a:lnTo>
                    <a:pt x="120594" y="1358062"/>
                  </a:lnTo>
                  <a:lnTo>
                    <a:pt x="120594" y="1046121"/>
                  </a:lnTo>
                  <a:lnTo>
                    <a:pt x="111975" y="1046121"/>
                  </a:lnTo>
                  <a:close/>
                  <a:moveTo>
                    <a:pt x="78390" y="399094"/>
                  </a:moveTo>
                  <a:lnTo>
                    <a:pt x="96651" y="399094"/>
                  </a:lnTo>
                  <a:lnTo>
                    <a:pt x="96651" y="68140"/>
                  </a:lnTo>
                  <a:lnTo>
                    <a:pt x="78390" y="68140"/>
                  </a:lnTo>
                  <a:close/>
                  <a:moveTo>
                    <a:pt x="78390" y="1018869"/>
                  </a:moveTo>
                  <a:lnTo>
                    <a:pt x="96651" y="1018869"/>
                  </a:lnTo>
                  <a:lnTo>
                    <a:pt x="96651" y="426346"/>
                  </a:lnTo>
                  <a:lnTo>
                    <a:pt x="78390" y="426346"/>
                  </a:lnTo>
                  <a:close/>
                  <a:moveTo>
                    <a:pt x="78390" y="1358062"/>
                  </a:moveTo>
                  <a:lnTo>
                    <a:pt x="96651" y="1358062"/>
                  </a:lnTo>
                  <a:lnTo>
                    <a:pt x="96651" y="1046121"/>
                  </a:lnTo>
                  <a:lnTo>
                    <a:pt x="78390" y="1046121"/>
                  </a:lnTo>
                  <a:close/>
                  <a:moveTo>
                    <a:pt x="26009" y="399094"/>
                  </a:moveTo>
                  <a:lnTo>
                    <a:pt x="52381" y="399094"/>
                  </a:lnTo>
                  <a:lnTo>
                    <a:pt x="52381" y="68140"/>
                  </a:lnTo>
                  <a:lnTo>
                    <a:pt x="26009" y="68140"/>
                  </a:lnTo>
                  <a:close/>
                  <a:moveTo>
                    <a:pt x="26009" y="1018869"/>
                  </a:moveTo>
                  <a:lnTo>
                    <a:pt x="52381" y="1018869"/>
                  </a:lnTo>
                  <a:lnTo>
                    <a:pt x="52381" y="426346"/>
                  </a:lnTo>
                  <a:lnTo>
                    <a:pt x="26009" y="426346"/>
                  </a:lnTo>
                  <a:close/>
                  <a:moveTo>
                    <a:pt x="26009" y="1358062"/>
                  </a:moveTo>
                  <a:lnTo>
                    <a:pt x="52381" y="1358062"/>
                  </a:lnTo>
                  <a:lnTo>
                    <a:pt x="52381" y="1046121"/>
                  </a:lnTo>
                  <a:lnTo>
                    <a:pt x="26009" y="1046121"/>
                  </a:lnTo>
                  <a:close/>
                  <a:moveTo>
                    <a:pt x="0" y="1420335"/>
                  </a:moveTo>
                  <a:lnTo>
                    <a:pt x="0" y="0"/>
                  </a:lnTo>
                  <a:lnTo>
                    <a:pt x="26009" y="0"/>
                  </a:lnTo>
                  <a:lnTo>
                    <a:pt x="26009" y="40888"/>
                  </a:lnTo>
                  <a:lnTo>
                    <a:pt x="52381" y="40888"/>
                  </a:lnTo>
                  <a:lnTo>
                    <a:pt x="52381" y="0"/>
                  </a:lnTo>
                  <a:lnTo>
                    <a:pt x="78390" y="0"/>
                  </a:lnTo>
                  <a:lnTo>
                    <a:pt x="78390" y="40888"/>
                  </a:lnTo>
                  <a:lnTo>
                    <a:pt x="96651" y="40888"/>
                  </a:lnTo>
                  <a:lnTo>
                    <a:pt x="96651" y="0"/>
                  </a:lnTo>
                  <a:lnTo>
                    <a:pt x="111975" y="0"/>
                  </a:lnTo>
                  <a:lnTo>
                    <a:pt x="111975" y="40888"/>
                  </a:lnTo>
                  <a:lnTo>
                    <a:pt x="120594" y="40888"/>
                  </a:lnTo>
                  <a:lnTo>
                    <a:pt x="120594" y="0"/>
                  </a:lnTo>
                  <a:lnTo>
                    <a:pt x="135918" y="0"/>
                  </a:lnTo>
                  <a:lnTo>
                    <a:pt x="135918" y="40888"/>
                  </a:lnTo>
                  <a:lnTo>
                    <a:pt x="144538" y="40888"/>
                  </a:lnTo>
                  <a:lnTo>
                    <a:pt x="144538" y="0"/>
                  </a:lnTo>
                  <a:lnTo>
                    <a:pt x="159862" y="0"/>
                  </a:lnTo>
                  <a:lnTo>
                    <a:pt x="159862" y="40888"/>
                  </a:lnTo>
                  <a:lnTo>
                    <a:pt x="168481" y="40888"/>
                  </a:lnTo>
                  <a:lnTo>
                    <a:pt x="168481" y="0"/>
                  </a:lnTo>
                  <a:lnTo>
                    <a:pt x="183805" y="0"/>
                  </a:lnTo>
                  <a:lnTo>
                    <a:pt x="183805" y="40888"/>
                  </a:lnTo>
                  <a:lnTo>
                    <a:pt x="183811" y="40888"/>
                  </a:lnTo>
                  <a:lnTo>
                    <a:pt x="183811" y="68140"/>
                  </a:lnTo>
                  <a:lnTo>
                    <a:pt x="183805" y="68140"/>
                  </a:lnTo>
                  <a:lnTo>
                    <a:pt x="183805" y="399094"/>
                  </a:lnTo>
                  <a:lnTo>
                    <a:pt x="183810" y="399094"/>
                  </a:lnTo>
                  <a:lnTo>
                    <a:pt x="183810" y="426346"/>
                  </a:lnTo>
                  <a:lnTo>
                    <a:pt x="183805" y="426346"/>
                  </a:lnTo>
                  <a:lnTo>
                    <a:pt x="183805" y="1018869"/>
                  </a:lnTo>
                  <a:lnTo>
                    <a:pt x="183809" y="1018869"/>
                  </a:lnTo>
                  <a:lnTo>
                    <a:pt x="183809" y="1046121"/>
                  </a:lnTo>
                  <a:lnTo>
                    <a:pt x="183805" y="1046121"/>
                  </a:lnTo>
                  <a:lnTo>
                    <a:pt x="183805" y="1358062"/>
                  </a:lnTo>
                  <a:lnTo>
                    <a:pt x="183810" y="1358062"/>
                  </a:lnTo>
                  <a:lnTo>
                    <a:pt x="183810" y="1385314"/>
                  </a:lnTo>
                  <a:lnTo>
                    <a:pt x="183805" y="1385314"/>
                  </a:lnTo>
                  <a:lnTo>
                    <a:pt x="183805" y="1420335"/>
                  </a:lnTo>
                  <a:lnTo>
                    <a:pt x="168481" y="1420335"/>
                  </a:lnTo>
                  <a:lnTo>
                    <a:pt x="168481" y="1385314"/>
                  </a:lnTo>
                  <a:lnTo>
                    <a:pt x="159862" y="1385314"/>
                  </a:lnTo>
                  <a:lnTo>
                    <a:pt x="159862" y="1420335"/>
                  </a:lnTo>
                  <a:lnTo>
                    <a:pt x="144538" y="1420335"/>
                  </a:lnTo>
                  <a:lnTo>
                    <a:pt x="144538" y="1385314"/>
                  </a:lnTo>
                  <a:lnTo>
                    <a:pt x="135918" y="1385314"/>
                  </a:lnTo>
                  <a:lnTo>
                    <a:pt x="135918" y="1420335"/>
                  </a:lnTo>
                  <a:lnTo>
                    <a:pt x="120594" y="1420335"/>
                  </a:lnTo>
                  <a:lnTo>
                    <a:pt x="120594" y="1385314"/>
                  </a:lnTo>
                  <a:lnTo>
                    <a:pt x="111975" y="1385314"/>
                  </a:lnTo>
                  <a:lnTo>
                    <a:pt x="111975" y="1420335"/>
                  </a:lnTo>
                  <a:lnTo>
                    <a:pt x="96651" y="1420335"/>
                  </a:lnTo>
                  <a:lnTo>
                    <a:pt x="96651" y="1385314"/>
                  </a:lnTo>
                  <a:lnTo>
                    <a:pt x="78390" y="1385314"/>
                  </a:lnTo>
                  <a:lnTo>
                    <a:pt x="78390" y="1420335"/>
                  </a:lnTo>
                  <a:lnTo>
                    <a:pt x="52381" y="1420335"/>
                  </a:lnTo>
                  <a:lnTo>
                    <a:pt x="52381" y="1385314"/>
                  </a:lnTo>
                  <a:lnTo>
                    <a:pt x="26009" y="1385314"/>
                  </a:lnTo>
                  <a:lnTo>
                    <a:pt x="26009" y="1420335"/>
                  </a:lnTo>
                  <a:close/>
                </a:path>
              </a:pathLst>
            </a:custGeom>
            <a:solidFill>
              <a:srgbClr val="ED7D31">
                <a:lumMod val="5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00" name="グループ化 299">
              <a:extLst>
                <a:ext uri="{FF2B5EF4-FFF2-40B4-BE49-F238E27FC236}">
                  <a16:creationId xmlns:a16="http://schemas.microsoft.com/office/drawing/2014/main" id="{DCE3E9A8-D1B1-4225-9447-A6D2FB53C0B0}"/>
                </a:ext>
              </a:extLst>
            </p:cNvPr>
            <p:cNvGrpSpPr/>
            <p:nvPr/>
          </p:nvGrpSpPr>
          <p:grpSpPr>
            <a:xfrm>
              <a:off x="2951559" y="4769690"/>
              <a:ext cx="3109119" cy="403047"/>
              <a:chOff x="2951559" y="4846640"/>
              <a:chExt cx="3109119" cy="347106"/>
            </a:xfrm>
          </p:grpSpPr>
          <p:sp>
            <p:nvSpPr>
              <p:cNvPr id="325" name="台形 324">
                <a:extLst>
                  <a:ext uri="{FF2B5EF4-FFF2-40B4-BE49-F238E27FC236}">
                    <a16:creationId xmlns:a16="http://schemas.microsoft.com/office/drawing/2014/main" id="{DB891762-B980-4047-970B-31752DE3E360}"/>
                  </a:ext>
                </a:extLst>
              </p:cNvPr>
              <p:cNvSpPr/>
              <p:nvPr/>
            </p:nvSpPr>
            <p:spPr>
              <a:xfrm flipV="1">
                <a:off x="3067816" y="5148027"/>
                <a:ext cx="2876604" cy="45719"/>
              </a:xfrm>
              <a:prstGeom prst="trapezoid">
                <a:avLst>
                  <a:gd name="adj" fmla="val 22553"/>
                </a:avLst>
              </a:prstGeom>
              <a:pattFill prst="dkVert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6" name="台形 325">
                <a:extLst>
                  <a:ext uri="{FF2B5EF4-FFF2-40B4-BE49-F238E27FC236}">
                    <a16:creationId xmlns:a16="http://schemas.microsoft.com/office/drawing/2014/main" id="{D27FB1EB-6FEE-4EAC-9A62-F7D72D9EA363}"/>
                  </a:ext>
                </a:extLst>
              </p:cNvPr>
              <p:cNvSpPr/>
              <p:nvPr/>
            </p:nvSpPr>
            <p:spPr>
              <a:xfrm>
                <a:off x="2951559" y="4846640"/>
                <a:ext cx="3109119" cy="319883"/>
              </a:xfrm>
              <a:prstGeom prst="trapezoid">
                <a:avLst>
                  <a:gd name="adj" fmla="val 150025"/>
                </a:avLst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D51C4D4A-F74E-4E41-8451-90B294914539}"/>
                </a:ext>
              </a:extLst>
            </p:cNvPr>
            <p:cNvSpPr/>
            <p:nvPr/>
          </p:nvSpPr>
          <p:spPr>
            <a:xfrm>
              <a:off x="4206655" y="3796740"/>
              <a:ext cx="163319" cy="354931"/>
            </a:xfrm>
            <a:custGeom>
              <a:avLst/>
              <a:gdLst>
                <a:gd name="connsiteX0" fmla="*/ 143440 w 270790"/>
                <a:gd name="connsiteY0" fmla="*/ 32839 h 588491"/>
                <a:gd name="connsiteX1" fmla="*/ 143440 w 270790"/>
                <a:gd name="connsiteY1" fmla="*/ 103444 h 588491"/>
                <a:gd name="connsiteX2" fmla="*/ 174151 w 270790"/>
                <a:gd name="connsiteY2" fmla="*/ 103446 h 588491"/>
                <a:gd name="connsiteX3" fmla="*/ 209455 w 270790"/>
                <a:gd name="connsiteY3" fmla="*/ 68142 h 588491"/>
                <a:gd name="connsiteX4" fmla="*/ 209455 w 270790"/>
                <a:gd name="connsiteY4" fmla="*/ 32839 h 588491"/>
                <a:gd name="connsiteX5" fmla="*/ 61335 w 270790"/>
                <a:gd name="connsiteY5" fmla="*/ 32839 h 588491"/>
                <a:gd name="connsiteX6" fmla="*/ 61335 w 270790"/>
                <a:gd name="connsiteY6" fmla="*/ 68140 h 588491"/>
                <a:gd name="connsiteX7" fmla="*/ 96639 w 270790"/>
                <a:gd name="connsiteY7" fmla="*/ 103444 h 588491"/>
                <a:gd name="connsiteX8" fmla="*/ 112689 w 270790"/>
                <a:gd name="connsiteY8" fmla="*/ 103444 h 588491"/>
                <a:gd name="connsiteX9" fmla="*/ 112689 w 270790"/>
                <a:gd name="connsiteY9" fmla="*/ 32839 h 588491"/>
                <a:gd name="connsiteX10" fmla="*/ 84677 w 270790"/>
                <a:gd name="connsiteY10" fmla="*/ 0 h 588491"/>
                <a:gd name="connsiteX11" fmla="*/ 174316 w 270790"/>
                <a:gd name="connsiteY11" fmla="*/ 0 h 588491"/>
                <a:gd name="connsiteX12" fmla="*/ 174316 w 270790"/>
                <a:gd name="connsiteY12" fmla="*/ 1905 h 588491"/>
                <a:gd name="connsiteX13" fmla="*/ 270790 w 270790"/>
                <a:gd name="connsiteY13" fmla="*/ 1905 h 588491"/>
                <a:gd name="connsiteX14" fmla="*/ 270790 w 270790"/>
                <a:gd name="connsiteY14" fmla="*/ 67052 h 588491"/>
                <a:gd name="connsiteX15" fmla="*/ 205643 w 270790"/>
                <a:gd name="connsiteY15" fmla="*/ 132199 h 588491"/>
                <a:gd name="connsiteX16" fmla="*/ 174316 w 270790"/>
                <a:gd name="connsiteY16" fmla="*/ 132199 h 588491"/>
                <a:gd name="connsiteX17" fmla="*/ 174316 w 270790"/>
                <a:gd name="connsiteY17" fmla="*/ 161848 h 588491"/>
                <a:gd name="connsiteX18" fmla="*/ 167354 w 270790"/>
                <a:gd name="connsiteY18" fmla="*/ 178656 h 588491"/>
                <a:gd name="connsiteX19" fmla="*/ 191421 w 270790"/>
                <a:gd name="connsiteY19" fmla="*/ 178656 h 588491"/>
                <a:gd name="connsiteX20" fmla="*/ 191421 w 270790"/>
                <a:gd name="connsiteY20" fmla="*/ 588491 h 588491"/>
                <a:gd name="connsiteX21" fmla="*/ 79369 w 270790"/>
                <a:gd name="connsiteY21" fmla="*/ 588491 h 588491"/>
                <a:gd name="connsiteX22" fmla="*/ 79369 w 270790"/>
                <a:gd name="connsiteY22" fmla="*/ 178656 h 588491"/>
                <a:gd name="connsiteX23" fmla="*/ 91641 w 270790"/>
                <a:gd name="connsiteY23" fmla="*/ 178656 h 588491"/>
                <a:gd name="connsiteX24" fmla="*/ 84677 w 270790"/>
                <a:gd name="connsiteY24" fmla="*/ 161846 h 588491"/>
                <a:gd name="connsiteX25" fmla="*/ 84677 w 270790"/>
                <a:gd name="connsiteY25" fmla="*/ 132197 h 588491"/>
                <a:gd name="connsiteX26" fmla="*/ 65147 w 270790"/>
                <a:gd name="connsiteY26" fmla="*/ 132197 h 588491"/>
                <a:gd name="connsiteX27" fmla="*/ 0 w 270790"/>
                <a:gd name="connsiteY27" fmla="*/ 67050 h 588491"/>
                <a:gd name="connsiteX28" fmla="*/ 0 w 270790"/>
                <a:gd name="connsiteY28" fmla="*/ 1905 h 588491"/>
                <a:gd name="connsiteX29" fmla="*/ 84677 w 270790"/>
                <a:gd name="connsiteY29" fmla="*/ 1905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0790" h="588491">
                  <a:moveTo>
                    <a:pt x="143440" y="32839"/>
                  </a:moveTo>
                  <a:lnTo>
                    <a:pt x="143440" y="103444"/>
                  </a:lnTo>
                  <a:lnTo>
                    <a:pt x="174151" y="103446"/>
                  </a:lnTo>
                  <a:cubicBezTo>
                    <a:pt x="193648" y="103446"/>
                    <a:pt x="209455" y="87639"/>
                    <a:pt x="209455" y="68142"/>
                  </a:cubicBezTo>
                  <a:lnTo>
                    <a:pt x="209455" y="32839"/>
                  </a:lnTo>
                  <a:close/>
                  <a:moveTo>
                    <a:pt x="61335" y="32839"/>
                  </a:moveTo>
                  <a:lnTo>
                    <a:pt x="61335" y="68140"/>
                  </a:lnTo>
                  <a:cubicBezTo>
                    <a:pt x="61335" y="87637"/>
                    <a:pt x="77142" y="103444"/>
                    <a:pt x="96639" y="103444"/>
                  </a:cubicBezTo>
                  <a:lnTo>
                    <a:pt x="112689" y="103444"/>
                  </a:lnTo>
                  <a:lnTo>
                    <a:pt x="112689" y="32839"/>
                  </a:lnTo>
                  <a:close/>
                  <a:moveTo>
                    <a:pt x="84677" y="0"/>
                  </a:moveTo>
                  <a:lnTo>
                    <a:pt x="174316" y="0"/>
                  </a:lnTo>
                  <a:lnTo>
                    <a:pt x="174316" y="1905"/>
                  </a:lnTo>
                  <a:lnTo>
                    <a:pt x="270790" y="1905"/>
                  </a:lnTo>
                  <a:lnTo>
                    <a:pt x="270790" y="67052"/>
                  </a:lnTo>
                  <a:cubicBezTo>
                    <a:pt x="270790" y="103032"/>
                    <a:pt x="241623" y="132199"/>
                    <a:pt x="205643" y="132199"/>
                  </a:cubicBezTo>
                  <a:lnTo>
                    <a:pt x="174316" y="132199"/>
                  </a:lnTo>
                  <a:lnTo>
                    <a:pt x="174316" y="161848"/>
                  </a:lnTo>
                  <a:lnTo>
                    <a:pt x="167354" y="178656"/>
                  </a:lnTo>
                  <a:lnTo>
                    <a:pt x="191421" y="178656"/>
                  </a:lnTo>
                  <a:lnTo>
                    <a:pt x="191421" y="588491"/>
                  </a:lnTo>
                  <a:lnTo>
                    <a:pt x="79369" y="588491"/>
                  </a:lnTo>
                  <a:lnTo>
                    <a:pt x="79369" y="178656"/>
                  </a:lnTo>
                  <a:lnTo>
                    <a:pt x="91641" y="178656"/>
                  </a:lnTo>
                  <a:lnTo>
                    <a:pt x="84677" y="161846"/>
                  </a:lnTo>
                  <a:lnTo>
                    <a:pt x="84677" y="132197"/>
                  </a:lnTo>
                  <a:lnTo>
                    <a:pt x="65147" y="132197"/>
                  </a:lnTo>
                  <a:cubicBezTo>
                    <a:pt x="29167" y="132197"/>
                    <a:pt x="0" y="103030"/>
                    <a:pt x="0" y="67050"/>
                  </a:cubicBezTo>
                  <a:lnTo>
                    <a:pt x="0" y="1905"/>
                  </a:lnTo>
                  <a:lnTo>
                    <a:pt x="84677" y="1905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49E9883E-87CC-4ED3-92E6-F8A7247645FB}"/>
                </a:ext>
              </a:extLst>
            </p:cNvPr>
            <p:cNvSpPr/>
            <p:nvPr/>
          </p:nvSpPr>
          <p:spPr>
            <a:xfrm>
              <a:off x="4000083" y="3796740"/>
              <a:ext cx="97253" cy="354931"/>
            </a:xfrm>
            <a:custGeom>
              <a:avLst/>
              <a:gdLst>
                <a:gd name="connsiteX0" fmla="*/ 33901 w 161251"/>
                <a:gd name="connsiteY0" fmla="*/ 32839 h 588491"/>
                <a:gd name="connsiteX1" fmla="*/ 33901 w 161251"/>
                <a:gd name="connsiteY1" fmla="*/ 103444 h 588491"/>
                <a:gd name="connsiteX2" fmla="*/ 64612 w 161251"/>
                <a:gd name="connsiteY2" fmla="*/ 103446 h 588491"/>
                <a:gd name="connsiteX3" fmla="*/ 99916 w 161251"/>
                <a:gd name="connsiteY3" fmla="*/ 68142 h 588491"/>
                <a:gd name="connsiteX4" fmla="*/ 99916 w 161251"/>
                <a:gd name="connsiteY4" fmla="*/ 32839 h 588491"/>
                <a:gd name="connsiteX5" fmla="*/ 0 w 161251"/>
                <a:gd name="connsiteY5" fmla="*/ 0 h 588491"/>
                <a:gd name="connsiteX6" fmla="*/ 64777 w 161251"/>
                <a:gd name="connsiteY6" fmla="*/ 0 h 588491"/>
                <a:gd name="connsiteX7" fmla="*/ 64777 w 161251"/>
                <a:gd name="connsiteY7" fmla="*/ 1905 h 588491"/>
                <a:gd name="connsiteX8" fmla="*/ 161251 w 161251"/>
                <a:gd name="connsiteY8" fmla="*/ 1905 h 588491"/>
                <a:gd name="connsiteX9" fmla="*/ 161251 w 161251"/>
                <a:gd name="connsiteY9" fmla="*/ 67052 h 588491"/>
                <a:gd name="connsiteX10" fmla="*/ 96104 w 161251"/>
                <a:gd name="connsiteY10" fmla="*/ 132199 h 588491"/>
                <a:gd name="connsiteX11" fmla="*/ 64777 w 161251"/>
                <a:gd name="connsiteY11" fmla="*/ 132199 h 588491"/>
                <a:gd name="connsiteX12" fmla="*/ 64777 w 161251"/>
                <a:gd name="connsiteY12" fmla="*/ 161848 h 588491"/>
                <a:gd name="connsiteX13" fmla="*/ 57815 w 161251"/>
                <a:gd name="connsiteY13" fmla="*/ 178656 h 588491"/>
                <a:gd name="connsiteX14" fmla="*/ 81882 w 161251"/>
                <a:gd name="connsiteY14" fmla="*/ 178656 h 588491"/>
                <a:gd name="connsiteX15" fmla="*/ 81882 w 161251"/>
                <a:gd name="connsiteY15" fmla="*/ 588491 h 588491"/>
                <a:gd name="connsiteX16" fmla="*/ 0 w 161251"/>
                <a:gd name="connsiteY16" fmla="*/ 588491 h 588491"/>
                <a:gd name="connsiteX17" fmla="*/ 0 w 161251"/>
                <a:gd name="connsiteY17" fmla="*/ 103444 h 588491"/>
                <a:gd name="connsiteX18" fmla="*/ 3150 w 161251"/>
                <a:gd name="connsiteY18" fmla="*/ 103444 h 588491"/>
                <a:gd name="connsiteX19" fmla="*/ 3150 w 161251"/>
                <a:gd name="connsiteY19" fmla="*/ 32839 h 588491"/>
                <a:gd name="connsiteX20" fmla="*/ 0 w 161251"/>
                <a:gd name="connsiteY20" fmla="*/ 32839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251" h="588491">
                  <a:moveTo>
                    <a:pt x="33901" y="32839"/>
                  </a:moveTo>
                  <a:lnTo>
                    <a:pt x="33901" y="103444"/>
                  </a:lnTo>
                  <a:lnTo>
                    <a:pt x="64612" y="103446"/>
                  </a:lnTo>
                  <a:cubicBezTo>
                    <a:pt x="84109" y="103446"/>
                    <a:pt x="99916" y="87639"/>
                    <a:pt x="99916" y="68142"/>
                  </a:cubicBezTo>
                  <a:lnTo>
                    <a:pt x="99916" y="32839"/>
                  </a:lnTo>
                  <a:close/>
                  <a:moveTo>
                    <a:pt x="0" y="0"/>
                  </a:moveTo>
                  <a:lnTo>
                    <a:pt x="64777" y="0"/>
                  </a:lnTo>
                  <a:lnTo>
                    <a:pt x="64777" y="1905"/>
                  </a:lnTo>
                  <a:lnTo>
                    <a:pt x="161251" y="1905"/>
                  </a:lnTo>
                  <a:lnTo>
                    <a:pt x="161251" y="67052"/>
                  </a:lnTo>
                  <a:cubicBezTo>
                    <a:pt x="161251" y="103032"/>
                    <a:pt x="132084" y="132199"/>
                    <a:pt x="96104" y="132199"/>
                  </a:cubicBezTo>
                  <a:lnTo>
                    <a:pt x="64777" y="132199"/>
                  </a:lnTo>
                  <a:lnTo>
                    <a:pt x="64777" y="161848"/>
                  </a:lnTo>
                  <a:lnTo>
                    <a:pt x="57815" y="178656"/>
                  </a:lnTo>
                  <a:lnTo>
                    <a:pt x="81882" y="178656"/>
                  </a:lnTo>
                  <a:lnTo>
                    <a:pt x="81882" y="588491"/>
                  </a:lnTo>
                  <a:lnTo>
                    <a:pt x="0" y="588491"/>
                  </a:lnTo>
                  <a:lnTo>
                    <a:pt x="0" y="103444"/>
                  </a:lnTo>
                  <a:lnTo>
                    <a:pt x="3150" y="103444"/>
                  </a:lnTo>
                  <a:lnTo>
                    <a:pt x="3150" y="32839"/>
                  </a:lnTo>
                  <a:lnTo>
                    <a:pt x="0" y="32839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BB4A85EB-D12E-4416-BA2F-E984669792BE}"/>
                </a:ext>
              </a:extLst>
            </p:cNvPr>
            <p:cNvSpPr/>
            <p:nvPr/>
          </p:nvSpPr>
          <p:spPr>
            <a:xfrm flipH="1">
              <a:off x="4916072" y="3796740"/>
              <a:ext cx="97253" cy="354931"/>
            </a:xfrm>
            <a:custGeom>
              <a:avLst/>
              <a:gdLst>
                <a:gd name="connsiteX0" fmla="*/ 33901 w 161251"/>
                <a:gd name="connsiteY0" fmla="*/ 32839 h 588491"/>
                <a:gd name="connsiteX1" fmla="*/ 33901 w 161251"/>
                <a:gd name="connsiteY1" fmla="*/ 103444 h 588491"/>
                <a:gd name="connsiteX2" fmla="*/ 64612 w 161251"/>
                <a:gd name="connsiteY2" fmla="*/ 103446 h 588491"/>
                <a:gd name="connsiteX3" fmla="*/ 99916 w 161251"/>
                <a:gd name="connsiteY3" fmla="*/ 68142 h 588491"/>
                <a:gd name="connsiteX4" fmla="*/ 99916 w 161251"/>
                <a:gd name="connsiteY4" fmla="*/ 32839 h 588491"/>
                <a:gd name="connsiteX5" fmla="*/ 0 w 161251"/>
                <a:gd name="connsiteY5" fmla="*/ 0 h 588491"/>
                <a:gd name="connsiteX6" fmla="*/ 64777 w 161251"/>
                <a:gd name="connsiteY6" fmla="*/ 0 h 588491"/>
                <a:gd name="connsiteX7" fmla="*/ 64777 w 161251"/>
                <a:gd name="connsiteY7" fmla="*/ 1905 h 588491"/>
                <a:gd name="connsiteX8" fmla="*/ 161251 w 161251"/>
                <a:gd name="connsiteY8" fmla="*/ 1905 h 588491"/>
                <a:gd name="connsiteX9" fmla="*/ 161251 w 161251"/>
                <a:gd name="connsiteY9" fmla="*/ 67052 h 588491"/>
                <a:gd name="connsiteX10" fmla="*/ 96104 w 161251"/>
                <a:gd name="connsiteY10" fmla="*/ 132199 h 588491"/>
                <a:gd name="connsiteX11" fmla="*/ 64777 w 161251"/>
                <a:gd name="connsiteY11" fmla="*/ 132199 h 588491"/>
                <a:gd name="connsiteX12" fmla="*/ 64777 w 161251"/>
                <a:gd name="connsiteY12" fmla="*/ 161848 h 588491"/>
                <a:gd name="connsiteX13" fmla="*/ 57815 w 161251"/>
                <a:gd name="connsiteY13" fmla="*/ 178656 h 588491"/>
                <a:gd name="connsiteX14" fmla="*/ 81882 w 161251"/>
                <a:gd name="connsiteY14" fmla="*/ 178656 h 588491"/>
                <a:gd name="connsiteX15" fmla="*/ 81882 w 161251"/>
                <a:gd name="connsiteY15" fmla="*/ 588491 h 588491"/>
                <a:gd name="connsiteX16" fmla="*/ 0 w 161251"/>
                <a:gd name="connsiteY16" fmla="*/ 588491 h 588491"/>
                <a:gd name="connsiteX17" fmla="*/ 0 w 161251"/>
                <a:gd name="connsiteY17" fmla="*/ 103444 h 588491"/>
                <a:gd name="connsiteX18" fmla="*/ 3150 w 161251"/>
                <a:gd name="connsiteY18" fmla="*/ 103444 h 588491"/>
                <a:gd name="connsiteX19" fmla="*/ 3150 w 161251"/>
                <a:gd name="connsiteY19" fmla="*/ 32839 h 588491"/>
                <a:gd name="connsiteX20" fmla="*/ 0 w 161251"/>
                <a:gd name="connsiteY20" fmla="*/ 32839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251" h="588491">
                  <a:moveTo>
                    <a:pt x="33901" y="32839"/>
                  </a:moveTo>
                  <a:lnTo>
                    <a:pt x="33901" y="103444"/>
                  </a:lnTo>
                  <a:lnTo>
                    <a:pt x="64612" y="103446"/>
                  </a:lnTo>
                  <a:cubicBezTo>
                    <a:pt x="84109" y="103446"/>
                    <a:pt x="99916" y="87639"/>
                    <a:pt x="99916" y="68142"/>
                  </a:cubicBezTo>
                  <a:lnTo>
                    <a:pt x="99916" y="32839"/>
                  </a:lnTo>
                  <a:close/>
                  <a:moveTo>
                    <a:pt x="0" y="0"/>
                  </a:moveTo>
                  <a:lnTo>
                    <a:pt x="64777" y="0"/>
                  </a:lnTo>
                  <a:lnTo>
                    <a:pt x="64777" y="1905"/>
                  </a:lnTo>
                  <a:lnTo>
                    <a:pt x="161251" y="1905"/>
                  </a:lnTo>
                  <a:lnTo>
                    <a:pt x="161251" y="67052"/>
                  </a:lnTo>
                  <a:cubicBezTo>
                    <a:pt x="161251" y="103032"/>
                    <a:pt x="132084" y="132199"/>
                    <a:pt x="96104" y="132199"/>
                  </a:cubicBezTo>
                  <a:lnTo>
                    <a:pt x="64777" y="132199"/>
                  </a:lnTo>
                  <a:lnTo>
                    <a:pt x="64777" y="161848"/>
                  </a:lnTo>
                  <a:lnTo>
                    <a:pt x="57815" y="178656"/>
                  </a:lnTo>
                  <a:lnTo>
                    <a:pt x="81882" y="178656"/>
                  </a:lnTo>
                  <a:lnTo>
                    <a:pt x="81882" y="588491"/>
                  </a:lnTo>
                  <a:lnTo>
                    <a:pt x="0" y="588491"/>
                  </a:lnTo>
                  <a:lnTo>
                    <a:pt x="0" y="103444"/>
                  </a:lnTo>
                  <a:lnTo>
                    <a:pt x="3150" y="103444"/>
                  </a:lnTo>
                  <a:lnTo>
                    <a:pt x="3150" y="32839"/>
                  </a:lnTo>
                  <a:lnTo>
                    <a:pt x="0" y="32839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EAC18E7A-37E2-4BE5-90F2-2C6A80FC6220}"/>
                </a:ext>
              </a:extLst>
            </p:cNvPr>
            <p:cNvSpPr/>
            <p:nvPr/>
          </p:nvSpPr>
          <p:spPr>
            <a:xfrm>
              <a:off x="4642044" y="3796740"/>
              <a:ext cx="163319" cy="354931"/>
            </a:xfrm>
            <a:custGeom>
              <a:avLst/>
              <a:gdLst>
                <a:gd name="connsiteX0" fmla="*/ 143440 w 270790"/>
                <a:gd name="connsiteY0" fmla="*/ 32839 h 588491"/>
                <a:gd name="connsiteX1" fmla="*/ 143440 w 270790"/>
                <a:gd name="connsiteY1" fmla="*/ 103444 h 588491"/>
                <a:gd name="connsiteX2" fmla="*/ 174151 w 270790"/>
                <a:gd name="connsiteY2" fmla="*/ 103446 h 588491"/>
                <a:gd name="connsiteX3" fmla="*/ 209455 w 270790"/>
                <a:gd name="connsiteY3" fmla="*/ 68142 h 588491"/>
                <a:gd name="connsiteX4" fmla="*/ 209455 w 270790"/>
                <a:gd name="connsiteY4" fmla="*/ 32839 h 588491"/>
                <a:gd name="connsiteX5" fmla="*/ 61335 w 270790"/>
                <a:gd name="connsiteY5" fmla="*/ 32839 h 588491"/>
                <a:gd name="connsiteX6" fmla="*/ 61335 w 270790"/>
                <a:gd name="connsiteY6" fmla="*/ 68140 h 588491"/>
                <a:gd name="connsiteX7" fmla="*/ 96639 w 270790"/>
                <a:gd name="connsiteY7" fmla="*/ 103444 h 588491"/>
                <a:gd name="connsiteX8" fmla="*/ 112689 w 270790"/>
                <a:gd name="connsiteY8" fmla="*/ 103444 h 588491"/>
                <a:gd name="connsiteX9" fmla="*/ 112689 w 270790"/>
                <a:gd name="connsiteY9" fmla="*/ 32839 h 588491"/>
                <a:gd name="connsiteX10" fmla="*/ 84677 w 270790"/>
                <a:gd name="connsiteY10" fmla="*/ 0 h 588491"/>
                <a:gd name="connsiteX11" fmla="*/ 174316 w 270790"/>
                <a:gd name="connsiteY11" fmla="*/ 0 h 588491"/>
                <a:gd name="connsiteX12" fmla="*/ 174316 w 270790"/>
                <a:gd name="connsiteY12" fmla="*/ 1905 h 588491"/>
                <a:gd name="connsiteX13" fmla="*/ 270790 w 270790"/>
                <a:gd name="connsiteY13" fmla="*/ 1905 h 588491"/>
                <a:gd name="connsiteX14" fmla="*/ 270790 w 270790"/>
                <a:gd name="connsiteY14" fmla="*/ 67052 h 588491"/>
                <a:gd name="connsiteX15" fmla="*/ 205643 w 270790"/>
                <a:gd name="connsiteY15" fmla="*/ 132199 h 588491"/>
                <a:gd name="connsiteX16" fmla="*/ 174316 w 270790"/>
                <a:gd name="connsiteY16" fmla="*/ 132199 h 588491"/>
                <a:gd name="connsiteX17" fmla="*/ 174316 w 270790"/>
                <a:gd name="connsiteY17" fmla="*/ 161848 h 588491"/>
                <a:gd name="connsiteX18" fmla="*/ 167354 w 270790"/>
                <a:gd name="connsiteY18" fmla="*/ 178656 h 588491"/>
                <a:gd name="connsiteX19" fmla="*/ 191421 w 270790"/>
                <a:gd name="connsiteY19" fmla="*/ 178656 h 588491"/>
                <a:gd name="connsiteX20" fmla="*/ 191421 w 270790"/>
                <a:gd name="connsiteY20" fmla="*/ 588491 h 588491"/>
                <a:gd name="connsiteX21" fmla="*/ 79369 w 270790"/>
                <a:gd name="connsiteY21" fmla="*/ 588491 h 588491"/>
                <a:gd name="connsiteX22" fmla="*/ 79369 w 270790"/>
                <a:gd name="connsiteY22" fmla="*/ 178656 h 588491"/>
                <a:gd name="connsiteX23" fmla="*/ 91641 w 270790"/>
                <a:gd name="connsiteY23" fmla="*/ 178656 h 588491"/>
                <a:gd name="connsiteX24" fmla="*/ 84677 w 270790"/>
                <a:gd name="connsiteY24" fmla="*/ 161846 h 588491"/>
                <a:gd name="connsiteX25" fmla="*/ 84677 w 270790"/>
                <a:gd name="connsiteY25" fmla="*/ 132197 h 588491"/>
                <a:gd name="connsiteX26" fmla="*/ 65147 w 270790"/>
                <a:gd name="connsiteY26" fmla="*/ 132197 h 588491"/>
                <a:gd name="connsiteX27" fmla="*/ 0 w 270790"/>
                <a:gd name="connsiteY27" fmla="*/ 67050 h 588491"/>
                <a:gd name="connsiteX28" fmla="*/ 0 w 270790"/>
                <a:gd name="connsiteY28" fmla="*/ 1905 h 588491"/>
                <a:gd name="connsiteX29" fmla="*/ 84677 w 270790"/>
                <a:gd name="connsiteY29" fmla="*/ 1905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0790" h="588491">
                  <a:moveTo>
                    <a:pt x="143440" y="32839"/>
                  </a:moveTo>
                  <a:lnTo>
                    <a:pt x="143440" y="103444"/>
                  </a:lnTo>
                  <a:lnTo>
                    <a:pt x="174151" y="103446"/>
                  </a:lnTo>
                  <a:cubicBezTo>
                    <a:pt x="193648" y="103446"/>
                    <a:pt x="209455" y="87639"/>
                    <a:pt x="209455" y="68142"/>
                  </a:cubicBezTo>
                  <a:lnTo>
                    <a:pt x="209455" y="32839"/>
                  </a:lnTo>
                  <a:close/>
                  <a:moveTo>
                    <a:pt x="61335" y="32839"/>
                  </a:moveTo>
                  <a:lnTo>
                    <a:pt x="61335" y="68140"/>
                  </a:lnTo>
                  <a:cubicBezTo>
                    <a:pt x="61335" y="87637"/>
                    <a:pt x="77142" y="103444"/>
                    <a:pt x="96639" y="103444"/>
                  </a:cubicBezTo>
                  <a:lnTo>
                    <a:pt x="112689" y="103444"/>
                  </a:lnTo>
                  <a:lnTo>
                    <a:pt x="112689" y="32839"/>
                  </a:lnTo>
                  <a:close/>
                  <a:moveTo>
                    <a:pt x="84677" y="0"/>
                  </a:moveTo>
                  <a:lnTo>
                    <a:pt x="174316" y="0"/>
                  </a:lnTo>
                  <a:lnTo>
                    <a:pt x="174316" y="1905"/>
                  </a:lnTo>
                  <a:lnTo>
                    <a:pt x="270790" y="1905"/>
                  </a:lnTo>
                  <a:lnTo>
                    <a:pt x="270790" y="67052"/>
                  </a:lnTo>
                  <a:cubicBezTo>
                    <a:pt x="270790" y="103032"/>
                    <a:pt x="241623" y="132199"/>
                    <a:pt x="205643" y="132199"/>
                  </a:cubicBezTo>
                  <a:lnTo>
                    <a:pt x="174316" y="132199"/>
                  </a:lnTo>
                  <a:lnTo>
                    <a:pt x="174316" y="161848"/>
                  </a:lnTo>
                  <a:lnTo>
                    <a:pt x="167354" y="178656"/>
                  </a:lnTo>
                  <a:lnTo>
                    <a:pt x="191421" y="178656"/>
                  </a:lnTo>
                  <a:lnTo>
                    <a:pt x="191421" y="588491"/>
                  </a:lnTo>
                  <a:lnTo>
                    <a:pt x="79369" y="588491"/>
                  </a:lnTo>
                  <a:lnTo>
                    <a:pt x="79369" y="178656"/>
                  </a:lnTo>
                  <a:lnTo>
                    <a:pt x="91641" y="178656"/>
                  </a:lnTo>
                  <a:lnTo>
                    <a:pt x="84677" y="161846"/>
                  </a:lnTo>
                  <a:lnTo>
                    <a:pt x="84677" y="132197"/>
                  </a:lnTo>
                  <a:lnTo>
                    <a:pt x="65147" y="132197"/>
                  </a:lnTo>
                  <a:cubicBezTo>
                    <a:pt x="29167" y="132197"/>
                    <a:pt x="0" y="103030"/>
                    <a:pt x="0" y="67050"/>
                  </a:cubicBezTo>
                  <a:lnTo>
                    <a:pt x="0" y="1905"/>
                  </a:lnTo>
                  <a:lnTo>
                    <a:pt x="84677" y="1905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D07E1E97-23A4-457F-82DC-D25A62D6C242}"/>
                </a:ext>
              </a:extLst>
            </p:cNvPr>
            <p:cNvSpPr/>
            <p:nvPr/>
          </p:nvSpPr>
          <p:spPr>
            <a:xfrm rot="5400000">
              <a:off x="4430015" y="3458310"/>
              <a:ext cx="183811" cy="1166956"/>
            </a:xfrm>
            <a:custGeom>
              <a:avLst/>
              <a:gdLst>
                <a:gd name="connsiteX0" fmla="*/ 159862 w 183811"/>
                <a:gd name="connsiteY0" fmla="*/ 399094 h 1420335"/>
                <a:gd name="connsiteX1" fmla="*/ 168481 w 183811"/>
                <a:gd name="connsiteY1" fmla="*/ 399094 h 1420335"/>
                <a:gd name="connsiteX2" fmla="*/ 168481 w 183811"/>
                <a:gd name="connsiteY2" fmla="*/ 68140 h 1420335"/>
                <a:gd name="connsiteX3" fmla="*/ 159862 w 183811"/>
                <a:gd name="connsiteY3" fmla="*/ 68140 h 1420335"/>
                <a:gd name="connsiteX4" fmla="*/ 159862 w 183811"/>
                <a:gd name="connsiteY4" fmla="*/ 1018869 h 1420335"/>
                <a:gd name="connsiteX5" fmla="*/ 168481 w 183811"/>
                <a:gd name="connsiteY5" fmla="*/ 1018869 h 1420335"/>
                <a:gd name="connsiteX6" fmla="*/ 168481 w 183811"/>
                <a:gd name="connsiteY6" fmla="*/ 426346 h 1420335"/>
                <a:gd name="connsiteX7" fmla="*/ 159862 w 183811"/>
                <a:gd name="connsiteY7" fmla="*/ 426346 h 1420335"/>
                <a:gd name="connsiteX8" fmla="*/ 159862 w 183811"/>
                <a:gd name="connsiteY8" fmla="*/ 1358062 h 1420335"/>
                <a:gd name="connsiteX9" fmla="*/ 168481 w 183811"/>
                <a:gd name="connsiteY9" fmla="*/ 1358062 h 1420335"/>
                <a:gd name="connsiteX10" fmla="*/ 168481 w 183811"/>
                <a:gd name="connsiteY10" fmla="*/ 1046121 h 1420335"/>
                <a:gd name="connsiteX11" fmla="*/ 159862 w 183811"/>
                <a:gd name="connsiteY11" fmla="*/ 1046121 h 1420335"/>
                <a:gd name="connsiteX12" fmla="*/ 135918 w 183811"/>
                <a:gd name="connsiteY12" fmla="*/ 399094 h 1420335"/>
                <a:gd name="connsiteX13" fmla="*/ 144538 w 183811"/>
                <a:gd name="connsiteY13" fmla="*/ 399094 h 1420335"/>
                <a:gd name="connsiteX14" fmla="*/ 144538 w 183811"/>
                <a:gd name="connsiteY14" fmla="*/ 68140 h 1420335"/>
                <a:gd name="connsiteX15" fmla="*/ 135918 w 183811"/>
                <a:gd name="connsiteY15" fmla="*/ 68140 h 1420335"/>
                <a:gd name="connsiteX16" fmla="*/ 135918 w 183811"/>
                <a:gd name="connsiteY16" fmla="*/ 1018869 h 1420335"/>
                <a:gd name="connsiteX17" fmla="*/ 144538 w 183811"/>
                <a:gd name="connsiteY17" fmla="*/ 1018869 h 1420335"/>
                <a:gd name="connsiteX18" fmla="*/ 144538 w 183811"/>
                <a:gd name="connsiteY18" fmla="*/ 426346 h 1420335"/>
                <a:gd name="connsiteX19" fmla="*/ 135918 w 183811"/>
                <a:gd name="connsiteY19" fmla="*/ 426346 h 1420335"/>
                <a:gd name="connsiteX20" fmla="*/ 135918 w 183811"/>
                <a:gd name="connsiteY20" fmla="*/ 1358062 h 1420335"/>
                <a:gd name="connsiteX21" fmla="*/ 144538 w 183811"/>
                <a:gd name="connsiteY21" fmla="*/ 1358062 h 1420335"/>
                <a:gd name="connsiteX22" fmla="*/ 144538 w 183811"/>
                <a:gd name="connsiteY22" fmla="*/ 1046121 h 1420335"/>
                <a:gd name="connsiteX23" fmla="*/ 135918 w 183811"/>
                <a:gd name="connsiteY23" fmla="*/ 1046121 h 1420335"/>
                <a:gd name="connsiteX24" fmla="*/ 111975 w 183811"/>
                <a:gd name="connsiteY24" fmla="*/ 399094 h 1420335"/>
                <a:gd name="connsiteX25" fmla="*/ 120594 w 183811"/>
                <a:gd name="connsiteY25" fmla="*/ 399094 h 1420335"/>
                <a:gd name="connsiteX26" fmla="*/ 120594 w 183811"/>
                <a:gd name="connsiteY26" fmla="*/ 68140 h 1420335"/>
                <a:gd name="connsiteX27" fmla="*/ 111975 w 183811"/>
                <a:gd name="connsiteY27" fmla="*/ 68140 h 1420335"/>
                <a:gd name="connsiteX28" fmla="*/ 111975 w 183811"/>
                <a:gd name="connsiteY28" fmla="*/ 1018869 h 1420335"/>
                <a:gd name="connsiteX29" fmla="*/ 120594 w 183811"/>
                <a:gd name="connsiteY29" fmla="*/ 1018869 h 1420335"/>
                <a:gd name="connsiteX30" fmla="*/ 120594 w 183811"/>
                <a:gd name="connsiteY30" fmla="*/ 426346 h 1420335"/>
                <a:gd name="connsiteX31" fmla="*/ 111975 w 183811"/>
                <a:gd name="connsiteY31" fmla="*/ 426346 h 1420335"/>
                <a:gd name="connsiteX32" fmla="*/ 111975 w 183811"/>
                <a:gd name="connsiteY32" fmla="*/ 1358062 h 1420335"/>
                <a:gd name="connsiteX33" fmla="*/ 120594 w 183811"/>
                <a:gd name="connsiteY33" fmla="*/ 1358062 h 1420335"/>
                <a:gd name="connsiteX34" fmla="*/ 120594 w 183811"/>
                <a:gd name="connsiteY34" fmla="*/ 1046121 h 1420335"/>
                <a:gd name="connsiteX35" fmla="*/ 111975 w 183811"/>
                <a:gd name="connsiteY35" fmla="*/ 1046121 h 1420335"/>
                <a:gd name="connsiteX36" fmla="*/ 78390 w 183811"/>
                <a:gd name="connsiteY36" fmla="*/ 399094 h 1420335"/>
                <a:gd name="connsiteX37" fmla="*/ 96651 w 183811"/>
                <a:gd name="connsiteY37" fmla="*/ 399094 h 1420335"/>
                <a:gd name="connsiteX38" fmla="*/ 96651 w 183811"/>
                <a:gd name="connsiteY38" fmla="*/ 68140 h 1420335"/>
                <a:gd name="connsiteX39" fmla="*/ 78390 w 183811"/>
                <a:gd name="connsiteY39" fmla="*/ 68140 h 1420335"/>
                <a:gd name="connsiteX40" fmla="*/ 78390 w 183811"/>
                <a:gd name="connsiteY40" fmla="*/ 1018869 h 1420335"/>
                <a:gd name="connsiteX41" fmla="*/ 96651 w 183811"/>
                <a:gd name="connsiteY41" fmla="*/ 1018869 h 1420335"/>
                <a:gd name="connsiteX42" fmla="*/ 96651 w 183811"/>
                <a:gd name="connsiteY42" fmla="*/ 426346 h 1420335"/>
                <a:gd name="connsiteX43" fmla="*/ 78390 w 183811"/>
                <a:gd name="connsiteY43" fmla="*/ 426346 h 1420335"/>
                <a:gd name="connsiteX44" fmla="*/ 78390 w 183811"/>
                <a:gd name="connsiteY44" fmla="*/ 1358062 h 1420335"/>
                <a:gd name="connsiteX45" fmla="*/ 96651 w 183811"/>
                <a:gd name="connsiteY45" fmla="*/ 1358062 h 1420335"/>
                <a:gd name="connsiteX46" fmla="*/ 96651 w 183811"/>
                <a:gd name="connsiteY46" fmla="*/ 1046121 h 1420335"/>
                <a:gd name="connsiteX47" fmla="*/ 78390 w 183811"/>
                <a:gd name="connsiteY47" fmla="*/ 1046121 h 1420335"/>
                <a:gd name="connsiteX48" fmla="*/ 26009 w 183811"/>
                <a:gd name="connsiteY48" fmla="*/ 399094 h 1420335"/>
                <a:gd name="connsiteX49" fmla="*/ 52381 w 183811"/>
                <a:gd name="connsiteY49" fmla="*/ 399094 h 1420335"/>
                <a:gd name="connsiteX50" fmla="*/ 52381 w 183811"/>
                <a:gd name="connsiteY50" fmla="*/ 68140 h 1420335"/>
                <a:gd name="connsiteX51" fmla="*/ 26009 w 183811"/>
                <a:gd name="connsiteY51" fmla="*/ 68140 h 1420335"/>
                <a:gd name="connsiteX52" fmla="*/ 26009 w 183811"/>
                <a:gd name="connsiteY52" fmla="*/ 1018869 h 1420335"/>
                <a:gd name="connsiteX53" fmla="*/ 52381 w 183811"/>
                <a:gd name="connsiteY53" fmla="*/ 1018869 h 1420335"/>
                <a:gd name="connsiteX54" fmla="*/ 52381 w 183811"/>
                <a:gd name="connsiteY54" fmla="*/ 426346 h 1420335"/>
                <a:gd name="connsiteX55" fmla="*/ 26009 w 183811"/>
                <a:gd name="connsiteY55" fmla="*/ 426346 h 1420335"/>
                <a:gd name="connsiteX56" fmla="*/ 26009 w 183811"/>
                <a:gd name="connsiteY56" fmla="*/ 1358062 h 1420335"/>
                <a:gd name="connsiteX57" fmla="*/ 52381 w 183811"/>
                <a:gd name="connsiteY57" fmla="*/ 1358062 h 1420335"/>
                <a:gd name="connsiteX58" fmla="*/ 52381 w 183811"/>
                <a:gd name="connsiteY58" fmla="*/ 1046121 h 1420335"/>
                <a:gd name="connsiteX59" fmla="*/ 26009 w 183811"/>
                <a:gd name="connsiteY59" fmla="*/ 1046121 h 1420335"/>
                <a:gd name="connsiteX60" fmla="*/ 0 w 183811"/>
                <a:gd name="connsiteY60" fmla="*/ 1420335 h 1420335"/>
                <a:gd name="connsiteX61" fmla="*/ 0 w 183811"/>
                <a:gd name="connsiteY61" fmla="*/ 0 h 1420335"/>
                <a:gd name="connsiteX62" fmla="*/ 26009 w 183811"/>
                <a:gd name="connsiteY62" fmla="*/ 0 h 1420335"/>
                <a:gd name="connsiteX63" fmla="*/ 26009 w 183811"/>
                <a:gd name="connsiteY63" fmla="*/ 40888 h 1420335"/>
                <a:gd name="connsiteX64" fmla="*/ 52381 w 183811"/>
                <a:gd name="connsiteY64" fmla="*/ 40888 h 1420335"/>
                <a:gd name="connsiteX65" fmla="*/ 52381 w 183811"/>
                <a:gd name="connsiteY65" fmla="*/ 0 h 1420335"/>
                <a:gd name="connsiteX66" fmla="*/ 78390 w 183811"/>
                <a:gd name="connsiteY66" fmla="*/ 0 h 1420335"/>
                <a:gd name="connsiteX67" fmla="*/ 78390 w 183811"/>
                <a:gd name="connsiteY67" fmla="*/ 40888 h 1420335"/>
                <a:gd name="connsiteX68" fmla="*/ 96651 w 183811"/>
                <a:gd name="connsiteY68" fmla="*/ 40888 h 1420335"/>
                <a:gd name="connsiteX69" fmla="*/ 96651 w 183811"/>
                <a:gd name="connsiteY69" fmla="*/ 0 h 1420335"/>
                <a:gd name="connsiteX70" fmla="*/ 111975 w 183811"/>
                <a:gd name="connsiteY70" fmla="*/ 0 h 1420335"/>
                <a:gd name="connsiteX71" fmla="*/ 111975 w 183811"/>
                <a:gd name="connsiteY71" fmla="*/ 40888 h 1420335"/>
                <a:gd name="connsiteX72" fmla="*/ 120594 w 183811"/>
                <a:gd name="connsiteY72" fmla="*/ 40888 h 1420335"/>
                <a:gd name="connsiteX73" fmla="*/ 120594 w 183811"/>
                <a:gd name="connsiteY73" fmla="*/ 0 h 1420335"/>
                <a:gd name="connsiteX74" fmla="*/ 135918 w 183811"/>
                <a:gd name="connsiteY74" fmla="*/ 0 h 1420335"/>
                <a:gd name="connsiteX75" fmla="*/ 135918 w 183811"/>
                <a:gd name="connsiteY75" fmla="*/ 40888 h 1420335"/>
                <a:gd name="connsiteX76" fmla="*/ 144538 w 183811"/>
                <a:gd name="connsiteY76" fmla="*/ 40888 h 1420335"/>
                <a:gd name="connsiteX77" fmla="*/ 144538 w 183811"/>
                <a:gd name="connsiteY77" fmla="*/ 0 h 1420335"/>
                <a:gd name="connsiteX78" fmla="*/ 159862 w 183811"/>
                <a:gd name="connsiteY78" fmla="*/ 0 h 1420335"/>
                <a:gd name="connsiteX79" fmla="*/ 159862 w 183811"/>
                <a:gd name="connsiteY79" fmla="*/ 40888 h 1420335"/>
                <a:gd name="connsiteX80" fmla="*/ 168481 w 183811"/>
                <a:gd name="connsiteY80" fmla="*/ 40888 h 1420335"/>
                <a:gd name="connsiteX81" fmla="*/ 168481 w 183811"/>
                <a:gd name="connsiteY81" fmla="*/ 0 h 1420335"/>
                <a:gd name="connsiteX82" fmla="*/ 183805 w 183811"/>
                <a:gd name="connsiteY82" fmla="*/ 0 h 1420335"/>
                <a:gd name="connsiteX83" fmla="*/ 183805 w 183811"/>
                <a:gd name="connsiteY83" fmla="*/ 40888 h 1420335"/>
                <a:gd name="connsiteX84" fmla="*/ 183811 w 183811"/>
                <a:gd name="connsiteY84" fmla="*/ 40888 h 1420335"/>
                <a:gd name="connsiteX85" fmla="*/ 183811 w 183811"/>
                <a:gd name="connsiteY85" fmla="*/ 68140 h 1420335"/>
                <a:gd name="connsiteX86" fmla="*/ 183805 w 183811"/>
                <a:gd name="connsiteY86" fmla="*/ 68140 h 1420335"/>
                <a:gd name="connsiteX87" fmla="*/ 183805 w 183811"/>
                <a:gd name="connsiteY87" fmla="*/ 399094 h 1420335"/>
                <a:gd name="connsiteX88" fmla="*/ 183810 w 183811"/>
                <a:gd name="connsiteY88" fmla="*/ 399094 h 1420335"/>
                <a:gd name="connsiteX89" fmla="*/ 183810 w 183811"/>
                <a:gd name="connsiteY89" fmla="*/ 426346 h 1420335"/>
                <a:gd name="connsiteX90" fmla="*/ 183805 w 183811"/>
                <a:gd name="connsiteY90" fmla="*/ 426346 h 1420335"/>
                <a:gd name="connsiteX91" fmla="*/ 183805 w 183811"/>
                <a:gd name="connsiteY91" fmla="*/ 1018869 h 1420335"/>
                <a:gd name="connsiteX92" fmla="*/ 183809 w 183811"/>
                <a:gd name="connsiteY92" fmla="*/ 1018869 h 1420335"/>
                <a:gd name="connsiteX93" fmla="*/ 183809 w 183811"/>
                <a:gd name="connsiteY93" fmla="*/ 1046121 h 1420335"/>
                <a:gd name="connsiteX94" fmla="*/ 183805 w 183811"/>
                <a:gd name="connsiteY94" fmla="*/ 1046121 h 1420335"/>
                <a:gd name="connsiteX95" fmla="*/ 183805 w 183811"/>
                <a:gd name="connsiteY95" fmla="*/ 1358062 h 1420335"/>
                <a:gd name="connsiteX96" fmla="*/ 183810 w 183811"/>
                <a:gd name="connsiteY96" fmla="*/ 1358062 h 1420335"/>
                <a:gd name="connsiteX97" fmla="*/ 183810 w 183811"/>
                <a:gd name="connsiteY97" fmla="*/ 1385314 h 1420335"/>
                <a:gd name="connsiteX98" fmla="*/ 183805 w 183811"/>
                <a:gd name="connsiteY98" fmla="*/ 1385314 h 1420335"/>
                <a:gd name="connsiteX99" fmla="*/ 183805 w 183811"/>
                <a:gd name="connsiteY99" fmla="*/ 1420335 h 1420335"/>
                <a:gd name="connsiteX100" fmla="*/ 168481 w 183811"/>
                <a:gd name="connsiteY100" fmla="*/ 1420335 h 1420335"/>
                <a:gd name="connsiteX101" fmla="*/ 168481 w 183811"/>
                <a:gd name="connsiteY101" fmla="*/ 1385314 h 1420335"/>
                <a:gd name="connsiteX102" fmla="*/ 159862 w 183811"/>
                <a:gd name="connsiteY102" fmla="*/ 1385314 h 1420335"/>
                <a:gd name="connsiteX103" fmla="*/ 159862 w 183811"/>
                <a:gd name="connsiteY103" fmla="*/ 1420335 h 1420335"/>
                <a:gd name="connsiteX104" fmla="*/ 144538 w 183811"/>
                <a:gd name="connsiteY104" fmla="*/ 1420335 h 1420335"/>
                <a:gd name="connsiteX105" fmla="*/ 144538 w 183811"/>
                <a:gd name="connsiteY105" fmla="*/ 1385314 h 1420335"/>
                <a:gd name="connsiteX106" fmla="*/ 135918 w 183811"/>
                <a:gd name="connsiteY106" fmla="*/ 1385314 h 1420335"/>
                <a:gd name="connsiteX107" fmla="*/ 135918 w 183811"/>
                <a:gd name="connsiteY107" fmla="*/ 1420335 h 1420335"/>
                <a:gd name="connsiteX108" fmla="*/ 120594 w 183811"/>
                <a:gd name="connsiteY108" fmla="*/ 1420335 h 1420335"/>
                <a:gd name="connsiteX109" fmla="*/ 120594 w 183811"/>
                <a:gd name="connsiteY109" fmla="*/ 1385314 h 1420335"/>
                <a:gd name="connsiteX110" fmla="*/ 111975 w 183811"/>
                <a:gd name="connsiteY110" fmla="*/ 1385314 h 1420335"/>
                <a:gd name="connsiteX111" fmla="*/ 111975 w 183811"/>
                <a:gd name="connsiteY111" fmla="*/ 1420335 h 1420335"/>
                <a:gd name="connsiteX112" fmla="*/ 96651 w 183811"/>
                <a:gd name="connsiteY112" fmla="*/ 1420335 h 1420335"/>
                <a:gd name="connsiteX113" fmla="*/ 96651 w 183811"/>
                <a:gd name="connsiteY113" fmla="*/ 1385314 h 1420335"/>
                <a:gd name="connsiteX114" fmla="*/ 78390 w 183811"/>
                <a:gd name="connsiteY114" fmla="*/ 1385314 h 1420335"/>
                <a:gd name="connsiteX115" fmla="*/ 78390 w 183811"/>
                <a:gd name="connsiteY115" fmla="*/ 1420335 h 1420335"/>
                <a:gd name="connsiteX116" fmla="*/ 52381 w 183811"/>
                <a:gd name="connsiteY116" fmla="*/ 1420335 h 1420335"/>
                <a:gd name="connsiteX117" fmla="*/ 52381 w 183811"/>
                <a:gd name="connsiteY117" fmla="*/ 1385314 h 1420335"/>
                <a:gd name="connsiteX118" fmla="*/ 26009 w 183811"/>
                <a:gd name="connsiteY118" fmla="*/ 1385314 h 1420335"/>
                <a:gd name="connsiteX119" fmla="*/ 26009 w 183811"/>
                <a:gd name="connsiteY119" fmla="*/ 1420335 h 142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83811" h="1420335">
                  <a:moveTo>
                    <a:pt x="159862" y="399094"/>
                  </a:moveTo>
                  <a:lnTo>
                    <a:pt x="168481" y="399094"/>
                  </a:lnTo>
                  <a:lnTo>
                    <a:pt x="168481" y="68140"/>
                  </a:lnTo>
                  <a:lnTo>
                    <a:pt x="159862" y="68140"/>
                  </a:lnTo>
                  <a:close/>
                  <a:moveTo>
                    <a:pt x="159862" y="1018869"/>
                  </a:moveTo>
                  <a:lnTo>
                    <a:pt x="168481" y="1018869"/>
                  </a:lnTo>
                  <a:lnTo>
                    <a:pt x="168481" y="426346"/>
                  </a:lnTo>
                  <a:lnTo>
                    <a:pt x="159862" y="426346"/>
                  </a:lnTo>
                  <a:close/>
                  <a:moveTo>
                    <a:pt x="159862" y="1358062"/>
                  </a:moveTo>
                  <a:lnTo>
                    <a:pt x="168481" y="1358062"/>
                  </a:lnTo>
                  <a:lnTo>
                    <a:pt x="168481" y="1046121"/>
                  </a:lnTo>
                  <a:lnTo>
                    <a:pt x="159862" y="1046121"/>
                  </a:lnTo>
                  <a:close/>
                  <a:moveTo>
                    <a:pt x="135918" y="399094"/>
                  </a:moveTo>
                  <a:lnTo>
                    <a:pt x="144538" y="399094"/>
                  </a:lnTo>
                  <a:lnTo>
                    <a:pt x="144538" y="68140"/>
                  </a:lnTo>
                  <a:lnTo>
                    <a:pt x="135918" y="68140"/>
                  </a:lnTo>
                  <a:close/>
                  <a:moveTo>
                    <a:pt x="135918" y="1018869"/>
                  </a:moveTo>
                  <a:lnTo>
                    <a:pt x="144538" y="1018869"/>
                  </a:lnTo>
                  <a:lnTo>
                    <a:pt x="144538" y="426346"/>
                  </a:lnTo>
                  <a:lnTo>
                    <a:pt x="135918" y="426346"/>
                  </a:lnTo>
                  <a:close/>
                  <a:moveTo>
                    <a:pt x="135918" y="1358062"/>
                  </a:moveTo>
                  <a:lnTo>
                    <a:pt x="144538" y="1358062"/>
                  </a:lnTo>
                  <a:lnTo>
                    <a:pt x="144538" y="1046121"/>
                  </a:lnTo>
                  <a:lnTo>
                    <a:pt x="135918" y="1046121"/>
                  </a:lnTo>
                  <a:close/>
                  <a:moveTo>
                    <a:pt x="111975" y="399094"/>
                  </a:moveTo>
                  <a:lnTo>
                    <a:pt x="120594" y="399094"/>
                  </a:lnTo>
                  <a:lnTo>
                    <a:pt x="120594" y="68140"/>
                  </a:lnTo>
                  <a:lnTo>
                    <a:pt x="111975" y="68140"/>
                  </a:lnTo>
                  <a:close/>
                  <a:moveTo>
                    <a:pt x="111975" y="1018869"/>
                  </a:moveTo>
                  <a:lnTo>
                    <a:pt x="120594" y="1018869"/>
                  </a:lnTo>
                  <a:lnTo>
                    <a:pt x="120594" y="426346"/>
                  </a:lnTo>
                  <a:lnTo>
                    <a:pt x="111975" y="426346"/>
                  </a:lnTo>
                  <a:close/>
                  <a:moveTo>
                    <a:pt x="111975" y="1358062"/>
                  </a:moveTo>
                  <a:lnTo>
                    <a:pt x="120594" y="1358062"/>
                  </a:lnTo>
                  <a:lnTo>
                    <a:pt x="120594" y="1046121"/>
                  </a:lnTo>
                  <a:lnTo>
                    <a:pt x="111975" y="1046121"/>
                  </a:lnTo>
                  <a:close/>
                  <a:moveTo>
                    <a:pt x="78390" y="399094"/>
                  </a:moveTo>
                  <a:lnTo>
                    <a:pt x="96651" y="399094"/>
                  </a:lnTo>
                  <a:lnTo>
                    <a:pt x="96651" y="68140"/>
                  </a:lnTo>
                  <a:lnTo>
                    <a:pt x="78390" y="68140"/>
                  </a:lnTo>
                  <a:close/>
                  <a:moveTo>
                    <a:pt x="78390" y="1018869"/>
                  </a:moveTo>
                  <a:lnTo>
                    <a:pt x="96651" y="1018869"/>
                  </a:lnTo>
                  <a:lnTo>
                    <a:pt x="96651" y="426346"/>
                  </a:lnTo>
                  <a:lnTo>
                    <a:pt x="78390" y="426346"/>
                  </a:lnTo>
                  <a:close/>
                  <a:moveTo>
                    <a:pt x="78390" y="1358062"/>
                  </a:moveTo>
                  <a:lnTo>
                    <a:pt x="96651" y="1358062"/>
                  </a:lnTo>
                  <a:lnTo>
                    <a:pt x="96651" y="1046121"/>
                  </a:lnTo>
                  <a:lnTo>
                    <a:pt x="78390" y="1046121"/>
                  </a:lnTo>
                  <a:close/>
                  <a:moveTo>
                    <a:pt x="26009" y="399094"/>
                  </a:moveTo>
                  <a:lnTo>
                    <a:pt x="52381" y="399094"/>
                  </a:lnTo>
                  <a:lnTo>
                    <a:pt x="52381" y="68140"/>
                  </a:lnTo>
                  <a:lnTo>
                    <a:pt x="26009" y="68140"/>
                  </a:lnTo>
                  <a:close/>
                  <a:moveTo>
                    <a:pt x="26009" y="1018869"/>
                  </a:moveTo>
                  <a:lnTo>
                    <a:pt x="52381" y="1018869"/>
                  </a:lnTo>
                  <a:lnTo>
                    <a:pt x="52381" y="426346"/>
                  </a:lnTo>
                  <a:lnTo>
                    <a:pt x="26009" y="426346"/>
                  </a:lnTo>
                  <a:close/>
                  <a:moveTo>
                    <a:pt x="26009" y="1358062"/>
                  </a:moveTo>
                  <a:lnTo>
                    <a:pt x="52381" y="1358062"/>
                  </a:lnTo>
                  <a:lnTo>
                    <a:pt x="52381" y="1046121"/>
                  </a:lnTo>
                  <a:lnTo>
                    <a:pt x="26009" y="1046121"/>
                  </a:lnTo>
                  <a:close/>
                  <a:moveTo>
                    <a:pt x="0" y="1420335"/>
                  </a:moveTo>
                  <a:lnTo>
                    <a:pt x="0" y="0"/>
                  </a:lnTo>
                  <a:lnTo>
                    <a:pt x="26009" y="0"/>
                  </a:lnTo>
                  <a:lnTo>
                    <a:pt x="26009" y="40888"/>
                  </a:lnTo>
                  <a:lnTo>
                    <a:pt x="52381" y="40888"/>
                  </a:lnTo>
                  <a:lnTo>
                    <a:pt x="52381" y="0"/>
                  </a:lnTo>
                  <a:lnTo>
                    <a:pt x="78390" y="0"/>
                  </a:lnTo>
                  <a:lnTo>
                    <a:pt x="78390" y="40888"/>
                  </a:lnTo>
                  <a:lnTo>
                    <a:pt x="96651" y="40888"/>
                  </a:lnTo>
                  <a:lnTo>
                    <a:pt x="96651" y="0"/>
                  </a:lnTo>
                  <a:lnTo>
                    <a:pt x="111975" y="0"/>
                  </a:lnTo>
                  <a:lnTo>
                    <a:pt x="111975" y="40888"/>
                  </a:lnTo>
                  <a:lnTo>
                    <a:pt x="120594" y="40888"/>
                  </a:lnTo>
                  <a:lnTo>
                    <a:pt x="120594" y="0"/>
                  </a:lnTo>
                  <a:lnTo>
                    <a:pt x="135918" y="0"/>
                  </a:lnTo>
                  <a:lnTo>
                    <a:pt x="135918" y="40888"/>
                  </a:lnTo>
                  <a:lnTo>
                    <a:pt x="144538" y="40888"/>
                  </a:lnTo>
                  <a:lnTo>
                    <a:pt x="144538" y="0"/>
                  </a:lnTo>
                  <a:lnTo>
                    <a:pt x="159862" y="0"/>
                  </a:lnTo>
                  <a:lnTo>
                    <a:pt x="159862" y="40888"/>
                  </a:lnTo>
                  <a:lnTo>
                    <a:pt x="168481" y="40888"/>
                  </a:lnTo>
                  <a:lnTo>
                    <a:pt x="168481" y="0"/>
                  </a:lnTo>
                  <a:lnTo>
                    <a:pt x="183805" y="0"/>
                  </a:lnTo>
                  <a:lnTo>
                    <a:pt x="183805" y="40888"/>
                  </a:lnTo>
                  <a:lnTo>
                    <a:pt x="183811" y="40888"/>
                  </a:lnTo>
                  <a:lnTo>
                    <a:pt x="183811" y="68140"/>
                  </a:lnTo>
                  <a:lnTo>
                    <a:pt x="183805" y="68140"/>
                  </a:lnTo>
                  <a:lnTo>
                    <a:pt x="183805" y="399094"/>
                  </a:lnTo>
                  <a:lnTo>
                    <a:pt x="183810" y="399094"/>
                  </a:lnTo>
                  <a:lnTo>
                    <a:pt x="183810" y="426346"/>
                  </a:lnTo>
                  <a:lnTo>
                    <a:pt x="183805" y="426346"/>
                  </a:lnTo>
                  <a:lnTo>
                    <a:pt x="183805" y="1018869"/>
                  </a:lnTo>
                  <a:lnTo>
                    <a:pt x="183809" y="1018869"/>
                  </a:lnTo>
                  <a:lnTo>
                    <a:pt x="183809" y="1046121"/>
                  </a:lnTo>
                  <a:lnTo>
                    <a:pt x="183805" y="1046121"/>
                  </a:lnTo>
                  <a:lnTo>
                    <a:pt x="183805" y="1358062"/>
                  </a:lnTo>
                  <a:lnTo>
                    <a:pt x="183810" y="1358062"/>
                  </a:lnTo>
                  <a:lnTo>
                    <a:pt x="183810" y="1385314"/>
                  </a:lnTo>
                  <a:lnTo>
                    <a:pt x="183805" y="1385314"/>
                  </a:lnTo>
                  <a:lnTo>
                    <a:pt x="183805" y="1420335"/>
                  </a:lnTo>
                  <a:lnTo>
                    <a:pt x="168481" y="1420335"/>
                  </a:lnTo>
                  <a:lnTo>
                    <a:pt x="168481" y="1385314"/>
                  </a:lnTo>
                  <a:lnTo>
                    <a:pt x="159862" y="1385314"/>
                  </a:lnTo>
                  <a:lnTo>
                    <a:pt x="159862" y="1420335"/>
                  </a:lnTo>
                  <a:lnTo>
                    <a:pt x="144538" y="1420335"/>
                  </a:lnTo>
                  <a:lnTo>
                    <a:pt x="144538" y="1385314"/>
                  </a:lnTo>
                  <a:lnTo>
                    <a:pt x="135918" y="1385314"/>
                  </a:lnTo>
                  <a:lnTo>
                    <a:pt x="135918" y="1420335"/>
                  </a:lnTo>
                  <a:lnTo>
                    <a:pt x="120594" y="1420335"/>
                  </a:lnTo>
                  <a:lnTo>
                    <a:pt x="120594" y="1385314"/>
                  </a:lnTo>
                  <a:lnTo>
                    <a:pt x="111975" y="1385314"/>
                  </a:lnTo>
                  <a:lnTo>
                    <a:pt x="111975" y="1420335"/>
                  </a:lnTo>
                  <a:lnTo>
                    <a:pt x="96651" y="1420335"/>
                  </a:lnTo>
                  <a:lnTo>
                    <a:pt x="96651" y="1385314"/>
                  </a:lnTo>
                  <a:lnTo>
                    <a:pt x="78390" y="1385314"/>
                  </a:lnTo>
                  <a:lnTo>
                    <a:pt x="78390" y="1420335"/>
                  </a:lnTo>
                  <a:lnTo>
                    <a:pt x="52381" y="1420335"/>
                  </a:lnTo>
                  <a:lnTo>
                    <a:pt x="52381" y="1385314"/>
                  </a:lnTo>
                  <a:lnTo>
                    <a:pt x="26009" y="1385314"/>
                  </a:lnTo>
                  <a:lnTo>
                    <a:pt x="26009" y="1420335"/>
                  </a:lnTo>
                  <a:close/>
                </a:path>
              </a:pathLst>
            </a:custGeom>
            <a:solidFill>
              <a:srgbClr val="ED7D31">
                <a:lumMod val="5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CA808C1E-CA54-4955-A259-60412FEB102D}"/>
                </a:ext>
              </a:extLst>
            </p:cNvPr>
            <p:cNvSpPr/>
            <p:nvPr/>
          </p:nvSpPr>
          <p:spPr>
            <a:xfrm>
              <a:off x="4271169" y="3153878"/>
              <a:ext cx="163319" cy="354931"/>
            </a:xfrm>
            <a:custGeom>
              <a:avLst/>
              <a:gdLst>
                <a:gd name="connsiteX0" fmla="*/ 143440 w 270790"/>
                <a:gd name="connsiteY0" fmla="*/ 32839 h 588491"/>
                <a:gd name="connsiteX1" fmla="*/ 143440 w 270790"/>
                <a:gd name="connsiteY1" fmla="*/ 103444 h 588491"/>
                <a:gd name="connsiteX2" fmla="*/ 174151 w 270790"/>
                <a:gd name="connsiteY2" fmla="*/ 103446 h 588491"/>
                <a:gd name="connsiteX3" fmla="*/ 209455 w 270790"/>
                <a:gd name="connsiteY3" fmla="*/ 68142 h 588491"/>
                <a:gd name="connsiteX4" fmla="*/ 209455 w 270790"/>
                <a:gd name="connsiteY4" fmla="*/ 32839 h 588491"/>
                <a:gd name="connsiteX5" fmla="*/ 61335 w 270790"/>
                <a:gd name="connsiteY5" fmla="*/ 32839 h 588491"/>
                <a:gd name="connsiteX6" fmla="*/ 61335 w 270790"/>
                <a:gd name="connsiteY6" fmla="*/ 68140 h 588491"/>
                <a:gd name="connsiteX7" fmla="*/ 96639 w 270790"/>
                <a:gd name="connsiteY7" fmla="*/ 103444 h 588491"/>
                <a:gd name="connsiteX8" fmla="*/ 112689 w 270790"/>
                <a:gd name="connsiteY8" fmla="*/ 103444 h 588491"/>
                <a:gd name="connsiteX9" fmla="*/ 112689 w 270790"/>
                <a:gd name="connsiteY9" fmla="*/ 32839 h 588491"/>
                <a:gd name="connsiteX10" fmla="*/ 84677 w 270790"/>
                <a:gd name="connsiteY10" fmla="*/ 0 h 588491"/>
                <a:gd name="connsiteX11" fmla="*/ 174316 w 270790"/>
                <a:gd name="connsiteY11" fmla="*/ 0 h 588491"/>
                <a:gd name="connsiteX12" fmla="*/ 174316 w 270790"/>
                <a:gd name="connsiteY12" fmla="*/ 1905 h 588491"/>
                <a:gd name="connsiteX13" fmla="*/ 270790 w 270790"/>
                <a:gd name="connsiteY13" fmla="*/ 1905 h 588491"/>
                <a:gd name="connsiteX14" fmla="*/ 270790 w 270790"/>
                <a:gd name="connsiteY14" fmla="*/ 67052 h 588491"/>
                <a:gd name="connsiteX15" fmla="*/ 205643 w 270790"/>
                <a:gd name="connsiteY15" fmla="*/ 132199 h 588491"/>
                <a:gd name="connsiteX16" fmla="*/ 174316 w 270790"/>
                <a:gd name="connsiteY16" fmla="*/ 132199 h 588491"/>
                <a:gd name="connsiteX17" fmla="*/ 174316 w 270790"/>
                <a:gd name="connsiteY17" fmla="*/ 161848 h 588491"/>
                <a:gd name="connsiteX18" fmla="*/ 167354 w 270790"/>
                <a:gd name="connsiteY18" fmla="*/ 178656 h 588491"/>
                <a:gd name="connsiteX19" fmla="*/ 191421 w 270790"/>
                <a:gd name="connsiteY19" fmla="*/ 178656 h 588491"/>
                <a:gd name="connsiteX20" fmla="*/ 191421 w 270790"/>
                <a:gd name="connsiteY20" fmla="*/ 588491 h 588491"/>
                <a:gd name="connsiteX21" fmla="*/ 79369 w 270790"/>
                <a:gd name="connsiteY21" fmla="*/ 588491 h 588491"/>
                <a:gd name="connsiteX22" fmla="*/ 79369 w 270790"/>
                <a:gd name="connsiteY22" fmla="*/ 178656 h 588491"/>
                <a:gd name="connsiteX23" fmla="*/ 91641 w 270790"/>
                <a:gd name="connsiteY23" fmla="*/ 178656 h 588491"/>
                <a:gd name="connsiteX24" fmla="*/ 84677 w 270790"/>
                <a:gd name="connsiteY24" fmla="*/ 161846 h 588491"/>
                <a:gd name="connsiteX25" fmla="*/ 84677 w 270790"/>
                <a:gd name="connsiteY25" fmla="*/ 132197 h 588491"/>
                <a:gd name="connsiteX26" fmla="*/ 65147 w 270790"/>
                <a:gd name="connsiteY26" fmla="*/ 132197 h 588491"/>
                <a:gd name="connsiteX27" fmla="*/ 0 w 270790"/>
                <a:gd name="connsiteY27" fmla="*/ 67050 h 588491"/>
                <a:gd name="connsiteX28" fmla="*/ 0 w 270790"/>
                <a:gd name="connsiteY28" fmla="*/ 1905 h 588491"/>
                <a:gd name="connsiteX29" fmla="*/ 84677 w 270790"/>
                <a:gd name="connsiteY29" fmla="*/ 1905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0790" h="588491">
                  <a:moveTo>
                    <a:pt x="143440" y="32839"/>
                  </a:moveTo>
                  <a:lnTo>
                    <a:pt x="143440" y="103444"/>
                  </a:lnTo>
                  <a:lnTo>
                    <a:pt x="174151" y="103446"/>
                  </a:lnTo>
                  <a:cubicBezTo>
                    <a:pt x="193648" y="103446"/>
                    <a:pt x="209455" y="87639"/>
                    <a:pt x="209455" y="68142"/>
                  </a:cubicBezTo>
                  <a:lnTo>
                    <a:pt x="209455" y="32839"/>
                  </a:lnTo>
                  <a:close/>
                  <a:moveTo>
                    <a:pt x="61335" y="32839"/>
                  </a:moveTo>
                  <a:lnTo>
                    <a:pt x="61335" y="68140"/>
                  </a:lnTo>
                  <a:cubicBezTo>
                    <a:pt x="61335" y="87637"/>
                    <a:pt x="77142" y="103444"/>
                    <a:pt x="96639" y="103444"/>
                  </a:cubicBezTo>
                  <a:lnTo>
                    <a:pt x="112689" y="103444"/>
                  </a:lnTo>
                  <a:lnTo>
                    <a:pt x="112689" y="32839"/>
                  </a:lnTo>
                  <a:close/>
                  <a:moveTo>
                    <a:pt x="84677" y="0"/>
                  </a:moveTo>
                  <a:lnTo>
                    <a:pt x="174316" y="0"/>
                  </a:lnTo>
                  <a:lnTo>
                    <a:pt x="174316" y="1905"/>
                  </a:lnTo>
                  <a:lnTo>
                    <a:pt x="270790" y="1905"/>
                  </a:lnTo>
                  <a:lnTo>
                    <a:pt x="270790" y="67052"/>
                  </a:lnTo>
                  <a:cubicBezTo>
                    <a:pt x="270790" y="103032"/>
                    <a:pt x="241623" y="132199"/>
                    <a:pt x="205643" y="132199"/>
                  </a:cubicBezTo>
                  <a:lnTo>
                    <a:pt x="174316" y="132199"/>
                  </a:lnTo>
                  <a:lnTo>
                    <a:pt x="174316" y="161848"/>
                  </a:lnTo>
                  <a:lnTo>
                    <a:pt x="167354" y="178656"/>
                  </a:lnTo>
                  <a:lnTo>
                    <a:pt x="191421" y="178656"/>
                  </a:lnTo>
                  <a:lnTo>
                    <a:pt x="191421" y="588491"/>
                  </a:lnTo>
                  <a:lnTo>
                    <a:pt x="79369" y="588491"/>
                  </a:lnTo>
                  <a:lnTo>
                    <a:pt x="79369" y="178656"/>
                  </a:lnTo>
                  <a:lnTo>
                    <a:pt x="91641" y="178656"/>
                  </a:lnTo>
                  <a:lnTo>
                    <a:pt x="84677" y="161846"/>
                  </a:lnTo>
                  <a:lnTo>
                    <a:pt x="84677" y="132197"/>
                  </a:lnTo>
                  <a:lnTo>
                    <a:pt x="65147" y="132197"/>
                  </a:lnTo>
                  <a:cubicBezTo>
                    <a:pt x="29167" y="132197"/>
                    <a:pt x="0" y="103030"/>
                    <a:pt x="0" y="67050"/>
                  </a:cubicBezTo>
                  <a:lnTo>
                    <a:pt x="0" y="1905"/>
                  </a:lnTo>
                  <a:lnTo>
                    <a:pt x="84677" y="1905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5645710C-A282-432B-ACBA-A4A67B69E64C}"/>
                </a:ext>
              </a:extLst>
            </p:cNvPr>
            <p:cNvSpPr/>
            <p:nvPr/>
          </p:nvSpPr>
          <p:spPr>
            <a:xfrm>
              <a:off x="4102479" y="3153878"/>
              <a:ext cx="97253" cy="354931"/>
            </a:xfrm>
            <a:custGeom>
              <a:avLst/>
              <a:gdLst>
                <a:gd name="connsiteX0" fmla="*/ 33901 w 161251"/>
                <a:gd name="connsiteY0" fmla="*/ 32839 h 588491"/>
                <a:gd name="connsiteX1" fmla="*/ 33901 w 161251"/>
                <a:gd name="connsiteY1" fmla="*/ 103444 h 588491"/>
                <a:gd name="connsiteX2" fmla="*/ 64612 w 161251"/>
                <a:gd name="connsiteY2" fmla="*/ 103446 h 588491"/>
                <a:gd name="connsiteX3" fmla="*/ 99916 w 161251"/>
                <a:gd name="connsiteY3" fmla="*/ 68142 h 588491"/>
                <a:gd name="connsiteX4" fmla="*/ 99916 w 161251"/>
                <a:gd name="connsiteY4" fmla="*/ 32839 h 588491"/>
                <a:gd name="connsiteX5" fmla="*/ 0 w 161251"/>
                <a:gd name="connsiteY5" fmla="*/ 0 h 588491"/>
                <a:gd name="connsiteX6" fmla="*/ 64777 w 161251"/>
                <a:gd name="connsiteY6" fmla="*/ 0 h 588491"/>
                <a:gd name="connsiteX7" fmla="*/ 64777 w 161251"/>
                <a:gd name="connsiteY7" fmla="*/ 1905 h 588491"/>
                <a:gd name="connsiteX8" fmla="*/ 161251 w 161251"/>
                <a:gd name="connsiteY8" fmla="*/ 1905 h 588491"/>
                <a:gd name="connsiteX9" fmla="*/ 161251 w 161251"/>
                <a:gd name="connsiteY9" fmla="*/ 67052 h 588491"/>
                <a:gd name="connsiteX10" fmla="*/ 96104 w 161251"/>
                <a:gd name="connsiteY10" fmla="*/ 132199 h 588491"/>
                <a:gd name="connsiteX11" fmla="*/ 64777 w 161251"/>
                <a:gd name="connsiteY11" fmla="*/ 132199 h 588491"/>
                <a:gd name="connsiteX12" fmla="*/ 64777 w 161251"/>
                <a:gd name="connsiteY12" fmla="*/ 161848 h 588491"/>
                <a:gd name="connsiteX13" fmla="*/ 57815 w 161251"/>
                <a:gd name="connsiteY13" fmla="*/ 178656 h 588491"/>
                <a:gd name="connsiteX14" fmla="*/ 81882 w 161251"/>
                <a:gd name="connsiteY14" fmla="*/ 178656 h 588491"/>
                <a:gd name="connsiteX15" fmla="*/ 81882 w 161251"/>
                <a:gd name="connsiteY15" fmla="*/ 588491 h 588491"/>
                <a:gd name="connsiteX16" fmla="*/ 0 w 161251"/>
                <a:gd name="connsiteY16" fmla="*/ 588491 h 588491"/>
                <a:gd name="connsiteX17" fmla="*/ 0 w 161251"/>
                <a:gd name="connsiteY17" fmla="*/ 103444 h 588491"/>
                <a:gd name="connsiteX18" fmla="*/ 3150 w 161251"/>
                <a:gd name="connsiteY18" fmla="*/ 103444 h 588491"/>
                <a:gd name="connsiteX19" fmla="*/ 3150 w 161251"/>
                <a:gd name="connsiteY19" fmla="*/ 32839 h 588491"/>
                <a:gd name="connsiteX20" fmla="*/ 0 w 161251"/>
                <a:gd name="connsiteY20" fmla="*/ 32839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251" h="588491">
                  <a:moveTo>
                    <a:pt x="33901" y="32839"/>
                  </a:moveTo>
                  <a:lnTo>
                    <a:pt x="33901" y="103444"/>
                  </a:lnTo>
                  <a:lnTo>
                    <a:pt x="64612" y="103446"/>
                  </a:lnTo>
                  <a:cubicBezTo>
                    <a:pt x="84109" y="103446"/>
                    <a:pt x="99916" y="87639"/>
                    <a:pt x="99916" y="68142"/>
                  </a:cubicBezTo>
                  <a:lnTo>
                    <a:pt x="99916" y="32839"/>
                  </a:lnTo>
                  <a:close/>
                  <a:moveTo>
                    <a:pt x="0" y="0"/>
                  </a:moveTo>
                  <a:lnTo>
                    <a:pt x="64777" y="0"/>
                  </a:lnTo>
                  <a:lnTo>
                    <a:pt x="64777" y="1905"/>
                  </a:lnTo>
                  <a:lnTo>
                    <a:pt x="161251" y="1905"/>
                  </a:lnTo>
                  <a:lnTo>
                    <a:pt x="161251" y="67052"/>
                  </a:lnTo>
                  <a:cubicBezTo>
                    <a:pt x="161251" y="103032"/>
                    <a:pt x="132084" y="132199"/>
                    <a:pt x="96104" y="132199"/>
                  </a:cubicBezTo>
                  <a:lnTo>
                    <a:pt x="64777" y="132199"/>
                  </a:lnTo>
                  <a:lnTo>
                    <a:pt x="64777" y="161848"/>
                  </a:lnTo>
                  <a:lnTo>
                    <a:pt x="57815" y="178656"/>
                  </a:lnTo>
                  <a:lnTo>
                    <a:pt x="81882" y="178656"/>
                  </a:lnTo>
                  <a:lnTo>
                    <a:pt x="81882" y="588491"/>
                  </a:lnTo>
                  <a:lnTo>
                    <a:pt x="0" y="588491"/>
                  </a:lnTo>
                  <a:lnTo>
                    <a:pt x="0" y="103444"/>
                  </a:lnTo>
                  <a:lnTo>
                    <a:pt x="3150" y="103444"/>
                  </a:lnTo>
                  <a:lnTo>
                    <a:pt x="3150" y="32839"/>
                  </a:lnTo>
                  <a:lnTo>
                    <a:pt x="0" y="32839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A4A509B5-76F5-407A-85C3-F3B214455A51}"/>
                </a:ext>
              </a:extLst>
            </p:cNvPr>
            <p:cNvSpPr/>
            <p:nvPr/>
          </p:nvSpPr>
          <p:spPr>
            <a:xfrm flipH="1">
              <a:off x="4814735" y="3153878"/>
              <a:ext cx="97253" cy="354931"/>
            </a:xfrm>
            <a:custGeom>
              <a:avLst/>
              <a:gdLst>
                <a:gd name="connsiteX0" fmla="*/ 33901 w 161251"/>
                <a:gd name="connsiteY0" fmla="*/ 32839 h 588491"/>
                <a:gd name="connsiteX1" fmla="*/ 33901 w 161251"/>
                <a:gd name="connsiteY1" fmla="*/ 103444 h 588491"/>
                <a:gd name="connsiteX2" fmla="*/ 64612 w 161251"/>
                <a:gd name="connsiteY2" fmla="*/ 103446 h 588491"/>
                <a:gd name="connsiteX3" fmla="*/ 99916 w 161251"/>
                <a:gd name="connsiteY3" fmla="*/ 68142 h 588491"/>
                <a:gd name="connsiteX4" fmla="*/ 99916 w 161251"/>
                <a:gd name="connsiteY4" fmla="*/ 32839 h 588491"/>
                <a:gd name="connsiteX5" fmla="*/ 0 w 161251"/>
                <a:gd name="connsiteY5" fmla="*/ 0 h 588491"/>
                <a:gd name="connsiteX6" fmla="*/ 64777 w 161251"/>
                <a:gd name="connsiteY6" fmla="*/ 0 h 588491"/>
                <a:gd name="connsiteX7" fmla="*/ 64777 w 161251"/>
                <a:gd name="connsiteY7" fmla="*/ 1905 h 588491"/>
                <a:gd name="connsiteX8" fmla="*/ 161251 w 161251"/>
                <a:gd name="connsiteY8" fmla="*/ 1905 h 588491"/>
                <a:gd name="connsiteX9" fmla="*/ 161251 w 161251"/>
                <a:gd name="connsiteY9" fmla="*/ 67052 h 588491"/>
                <a:gd name="connsiteX10" fmla="*/ 96104 w 161251"/>
                <a:gd name="connsiteY10" fmla="*/ 132199 h 588491"/>
                <a:gd name="connsiteX11" fmla="*/ 64777 w 161251"/>
                <a:gd name="connsiteY11" fmla="*/ 132199 h 588491"/>
                <a:gd name="connsiteX12" fmla="*/ 64777 w 161251"/>
                <a:gd name="connsiteY12" fmla="*/ 161848 h 588491"/>
                <a:gd name="connsiteX13" fmla="*/ 57815 w 161251"/>
                <a:gd name="connsiteY13" fmla="*/ 178656 h 588491"/>
                <a:gd name="connsiteX14" fmla="*/ 81882 w 161251"/>
                <a:gd name="connsiteY14" fmla="*/ 178656 h 588491"/>
                <a:gd name="connsiteX15" fmla="*/ 81882 w 161251"/>
                <a:gd name="connsiteY15" fmla="*/ 588491 h 588491"/>
                <a:gd name="connsiteX16" fmla="*/ 0 w 161251"/>
                <a:gd name="connsiteY16" fmla="*/ 588491 h 588491"/>
                <a:gd name="connsiteX17" fmla="*/ 0 w 161251"/>
                <a:gd name="connsiteY17" fmla="*/ 103444 h 588491"/>
                <a:gd name="connsiteX18" fmla="*/ 3150 w 161251"/>
                <a:gd name="connsiteY18" fmla="*/ 103444 h 588491"/>
                <a:gd name="connsiteX19" fmla="*/ 3150 w 161251"/>
                <a:gd name="connsiteY19" fmla="*/ 32839 h 588491"/>
                <a:gd name="connsiteX20" fmla="*/ 0 w 161251"/>
                <a:gd name="connsiteY20" fmla="*/ 32839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251" h="588491">
                  <a:moveTo>
                    <a:pt x="33901" y="32839"/>
                  </a:moveTo>
                  <a:lnTo>
                    <a:pt x="33901" y="103444"/>
                  </a:lnTo>
                  <a:lnTo>
                    <a:pt x="64612" y="103446"/>
                  </a:lnTo>
                  <a:cubicBezTo>
                    <a:pt x="84109" y="103446"/>
                    <a:pt x="99916" y="87639"/>
                    <a:pt x="99916" y="68142"/>
                  </a:cubicBezTo>
                  <a:lnTo>
                    <a:pt x="99916" y="32839"/>
                  </a:lnTo>
                  <a:close/>
                  <a:moveTo>
                    <a:pt x="0" y="0"/>
                  </a:moveTo>
                  <a:lnTo>
                    <a:pt x="64777" y="0"/>
                  </a:lnTo>
                  <a:lnTo>
                    <a:pt x="64777" y="1905"/>
                  </a:lnTo>
                  <a:lnTo>
                    <a:pt x="161251" y="1905"/>
                  </a:lnTo>
                  <a:lnTo>
                    <a:pt x="161251" y="67052"/>
                  </a:lnTo>
                  <a:cubicBezTo>
                    <a:pt x="161251" y="103032"/>
                    <a:pt x="132084" y="132199"/>
                    <a:pt x="96104" y="132199"/>
                  </a:cubicBezTo>
                  <a:lnTo>
                    <a:pt x="64777" y="132199"/>
                  </a:lnTo>
                  <a:lnTo>
                    <a:pt x="64777" y="161848"/>
                  </a:lnTo>
                  <a:lnTo>
                    <a:pt x="57815" y="178656"/>
                  </a:lnTo>
                  <a:lnTo>
                    <a:pt x="81882" y="178656"/>
                  </a:lnTo>
                  <a:lnTo>
                    <a:pt x="81882" y="588491"/>
                  </a:lnTo>
                  <a:lnTo>
                    <a:pt x="0" y="588491"/>
                  </a:lnTo>
                  <a:lnTo>
                    <a:pt x="0" y="103444"/>
                  </a:lnTo>
                  <a:lnTo>
                    <a:pt x="3150" y="103444"/>
                  </a:lnTo>
                  <a:lnTo>
                    <a:pt x="3150" y="32839"/>
                  </a:lnTo>
                  <a:lnTo>
                    <a:pt x="0" y="32839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ABA3367D-944C-4691-BB42-3124EEA82F7D}"/>
                </a:ext>
              </a:extLst>
            </p:cNvPr>
            <p:cNvSpPr/>
            <p:nvPr/>
          </p:nvSpPr>
          <p:spPr>
            <a:xfrm>
              <a:off x="4590200" y="3153878"/>
              <a:ext cx="163319" cy="354931"/>
            </a:xfrm>
            <a:custGeom>
              <a:avLst/>
              <a:gdLst>
                <a:gd name="connsiteX0" fmla="*/ 143440 w 270790"/>
                <a:gd name="connsiteY0" fmla="*/ 32839 h 588491"/>
                <a:gd name="connsiteX1" fmla="*/ 143440 w 270790"/>
                <a:gd name="connsiteY1" fmla="*/ 103444 h 588491"/>
                <a:gd name="connsiteX2" fmla="*/ 174151 w 270790"/>
                <a:gd name="connsiteY2" fmla="*/ 103446 h 588491"/>
                <a:gd name="connsiteX3" fmla="*/ 209455 w 270790"/>
                <a:gd name="connsiteY3" fmla="*/ 68142 h 588491"/>
                <a:gd name="connsiteX4" fmla="*/ 209455 w 270790"/>
                <a:gd name="connsiteY4" fmla="*/ 32839 h 588491"/>
                <a:gd name="connsiteX5" fmla="*/ 61335 w 270790"/>
                <a:gd name="connsiteY5" fmla="*/ 32839 h 588491"/>
                <a:gd name="connsiteX6" fmla="*/ 61335 w 270790"/>
                <a:gd name="connsiteY6" fmla="*/ 68140 h 588491"/>
                <a:gd name="connsiteX7" fmla="*/ 96639 w 270790"/>
                <a:gd name="connsiteY7" fmla="*/ 103444 h 588491"/>
                <a:gd name="connsiteX8" fmla="*/ 112689 w 270790"/>
                <a:gd name="connsiteY8" fmla="*/ 103444 h 588491"/>
                <a:gd name="connsiteX9" fmla="*/ 112689 w 270790"/>
                <a:gd name="connsiteY9" fmla="*/ 32839 h 588491"/>
                <a:gd name="connsiteX10" fmla="*/ 84677 w 270790"/>
                <a:gd name="connsiteY10" fmla="*/ 0 h 588491"/>
                <a:gd name="connsiteX11" fmla="*/ 174316 w 270790"/>
                <a:gd name="connsiteY11" fmla="*/ 0 h 588491"/>
                <a:gd name="connsiteX12" fmla="*/ 174316 w 270790"/>
                <a:gd name="connsiteY12" fmla="*/ 1905 h 588491"/>
                <a:gd name="connsiteX13" fmla="*/ 270790 w 270790"/>
                <a:gd name="connsiteY13" fmla="*/ 1905 h 588491"/>
                <a:gd name="connsiteX14" fmla="*/ 270790 w 270790"/>
                <a:gd name="connsiteY14" fmla="*/ 67052 h 588491"/>
                <a:gd name="connsiteX15" fmla="*/ 205643 w 270790"/>
                <a:gd name="connsiteY15" fmla="*/ 132199 h 588491"/>
                <a:gd name="connsiteX16" fmla="*/ 174316 w 270790"/>
                <a:gd name="connsiteY16" fmla="*/ 132199 h 588491"/>
                <a:gd name="connsiteX17" fmla="*/ 174316 w 270790"/>
                <a:gd name="connsiteY17" fmla="*/ 161848 h 588491"/>
                <a:gd name="connsiteX18" fmla="*/ 167354 w 270790"/>
                <a:gd name="connsiteY18" fmla="*/ 178656 h 588491"/>
                <a:gd name="connsiteX19" fmla="*/ 191421 w 270790"/>
                <a:gd name="connsiteY19" fmla="*/ 178656 h 588491"/>
                <a:gd name="connsiteX20" fmla="*/ 191421 w 270790"/>
                <a:gd name="connsiteY20" fmla="*/ 588491 h 588491"/>
                <a:gd name="connsiteX21" fmla="*/ 79369 w 270790"/>
                <a:gd name="connsiteY21" fmla="*/ 588491 h 588491"/>
                <a:gd name="connsiteX22" fmla="*/ 79369 w 270790"/>
                <a:gd name="connsiteY22" fmla="*/ 178656 h 588491"/>
                <a:gd name="connsiteX23" fmla="*/ 91641 w 270790"/>
                <a:gd name="connsiteY23" fmla="*/ 178656 h 588491"/>
                <a:gd name="connsiteX24" fmla="*/ 84677 w 270790"/>
                <a:gd name="connsiteY24" fmla="*/ 161846 h 588491"/>
                <a:gd name="connsiteX25" fmla="*/ 84677 w 270790"/>
                <a:gd name="connsiteY25" fmla="*/ 132197 h 588491"/>
                <a:gd name="connsiteX26" fmla="*/ 65147 w 270790"/>
                <a:gd name="connsiteY26" fmla="*/ 132197 h 588491"/>
                <a:gd name="connsiteX27" fmla="*/ 0 w 270790"/>
                <a:gd name="connsiteY27" fmla="*/ 67050 h 588491"/>
                <a:gd name="connsiteX28" fmla="*/ 0 w 270790"/>
                <a:gd name="connsiteY28" fmla="*/ 1905 h 588491"/>
                <a:gd name="connsiteX29" fmla="*/ 84677 w 270790"/>
                <a:gd name="connsiteY29" fmla="*/ 1905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0790" h="588491">
                  <a:moveTo>
                    <a:pt x="143440" y="32839"/>
                  </a:moveTo>
                  <a:lnTo>
                    <a:pt x="143440" y="103444"/>
                  </a:lnTo>
                  <a:lnTo>
                    <a:pt x="174151" y="103446"/>
                  </a:lnTo>
                  <a:cubicBezTo>
                    <a:pt x="193648" y="103446"/>
                    <a:pt x="209455" y="87639"/>
                    <a:pt x="209455" y="68142"/>
                  </a:cubicBezTo>
                  <a:lnTo>
                    <a:pt x="209455" y="32839"/>
                  </a:lnTo>
                  <a:close/>
                  <a:moveTo>
                    <a:pt x="61335" y="32839"/>
                  </a:moveTo>
                  <a:lnTo>
                    <a:pt x="61335" y="68140"/>
                  </a:lnTo>
                  <a:cubicBezTo>
                    <a:pt x="61335" y="87637"/>
                    <a:pt x="77142" y="103444"/>
                    <a:pt x="96639" y="103444"/>
                  </a:cubicBezTo>
                  <a:lnTo>
                    <a:pt x="112689" y="103444"/>
                  </a:lnTo>
                  <a:lnTo>
                    <a:pt x="112689" y="32839"/>
                  </a:lnTo>
                  <a:close/>
                  <a:moveTo>
                    <a:pt x="84677" y="0"/>
                  </a:moveTo>
                  <a:lnTo>
                    <a:pt x="174316" y="0"/>
                  </a:lnTo>
                  <a:lnTo>
                    <a:pt x="174316" y="1905"/>
                  </a:lnTo>
                  <a:lnTo>
                    <a:pt x="270790" y="1905"/>
                  </a:lnTo>
                  <a:lnTo>
                    <a:pt x="270790" y="67052"/>
                  </a:lnTo>
                  <a:cubicBezTo>
                    <a:pt x="270790" y="103032"/>
                    <a:pt x="241623" y="132199"/>
                    <a:pt x="205643" y="132199"/>
                  </a:cubicBezTo>
                  <a:lnTo>
                    <a:pt x="174316" y="132199"/>
                  </a:lnTo>
                  <a:lnTo>
                    <a:pt x="174316" y="161848"/>
                  </a:lnTo>
                  <a:lnTo>
                    <a:pt x="167354" y="178656"/>
                  </a:lnTo>
                  <a:lnTo>
                    <a:pt x="191421" y="178656"/>
                  </a:lnTo>
                  <a:lnTo>
                    <a:pt x="191421" y="588491"/>
                  </a:lnTo>
                  <a:lnTo>
                    <a:pt x="79369" y="588491"/>
                  </a:lnTo>
                  <a:lnTo>
                    <a:pt x="79369" y="178656"/>
                  </a:lnTo>
                  <a:lnTo>
                    <a:pt x="91641" y="178656"/>
                  </a:lnTo>
                  <a:lnTo>
                    <a:pt x="84677" y="161846"/>
                  </a:lnTo>
                  <a:lnTo>
                    <a:pt x="84677" y="132197"/>
                  </a:lnTo>
                  <a:lnTo>
                    <a:pt x="65147" y="132197"/>
                  </a:lnTo>
                  <a:cubicBezTo>
                    <a:pt x="29167" y="132197"/>
                    <a:pt x="0" y="103030"/>
                    <a:pt x="0" y="67050"/>
                  </a:cubicBezTo>
                  <a:lnTo>
                    <a:pt x="0" y="1905"/>
                  </a:lnTo>
                  <a:lnTo>
                    <a:pt x="84677" y="1905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10" name="フリーフォーム: 図形 309">
              <a:extLst>
                <a:ext uri="{FF2B5EF4-FFF2-40B4-BE49-F238E27FC236}">
                  <a16:creationId xmlns:a16="http://schemas.microsoft.com/office/drawing/2014/main" id="{5DD79D2B-3E4D-4801-8725-CEC51122B857}"/>
                </a:ext>
              </a:extLst>
            </p:cNvPr>
            <p:cNvSpPr/>
            <p:nvPr/>
          </p:nvSpPr>
          <p:spPr>
            <a:xfrm rot="5400000">
              <a:off x="4430015" y="2929748"/>
              <a:ext cx="183811" cy="938358"/>
            </a:xfrm>
            <a:custGeom>
              <a:avLst/>
              <a:gdLst>
                <a:gd name="connsiteX0" fmla="*/ 159862 w 183811"/>
                <a:gd name="connsiteY0" fmla="*/ 399094 h 1420335"/>
                <a:gd name="connsiteX1" fmla="*/ 168481 w 183811"/>
                <a:gd name="connsiteY1" fmla="*/ 399094 h 1420335"/>
                <a:gd name="connsiteX2" fmla="*/ 168481 w 183811"/>
                <a:gd name="connsiteY2" fmla="*/ 68140 h 1420335"/>
                <a:gd name="connsiteX3" fmla="*/ 159862 w 183811"/>
                <a:gd name="connsiteY3" fmla="*/ 68140 h 1420335"/>
                <a:gd name="connsiteX4" fmla="*/ 159862 w 183811"/>
                <a:gd name="connsiteY4" fmla="*/ 1018869 h 1420335"/>
                <a:gd name="connsiteX5" fmla="*/ 168481 w 183811"/>
                <a:gd name="connsiteY5" fmla="*/ 1018869 h 1420335"/>
                <a:gd name="connsiteX6" fmla="*/ 168481 w 183811"/>
                <a:gd name="connsiteY6" fmla="*/ 426346 h 1420335"/>
                <a:gd name="connsiteX7" fmla="*/ 159862 w 183811"/>
                <a:gd name="connsiteY7" fmla="*/ 426346 h 1420335"/>
                <a:gd name="connsiteX8" fmla="*/ 159862 w 183811"/>
                <a:gd name="connsiteY8" fmla="*/ 1358062 h 1420335"/>
                <a:gd name="connsiteX9" fmla="*/ 168481 w 183811"/>
                <a:gd name="connsiteY9" fmla="*/ 1358062 h 1420335"/>
                <a:gd name="connsiteX10" fmla="*/ 168481 w 183811"/>
                <a:gd name="connsiteY10" fmla="*/ 1046121 h 1420335"/>
                <a:gd name="connsiteX11" fmla="*/ 159862 w 183811"/>
                <a:gd name="connsiteY11" fmla="*/ 1046121 h 1420335"/>
                <a:gd name="connsiteX12" fmla="*/ 135918 w 183811"/>
                <a:gd name="connsiteY12" fmla="*/ 399094 h 1420335"/>
                <a:gd name="connsiteX13" fmla="*/ 144538 w 183811"/>
                <a:gd name="connsiteY13" fmla="*/ 399094 h 1420335"/>
                <a:gd name="connsiteX14" fmla="*/ 144538 w 183811"/>
                <a:gd name="connsiteY14" fmla="*/ 68140 h 1420335"/>
                <a:gd name="connsiteX15" fmla="*/ 135918 w 183811"/>
                <a:gd name="connsiteY15" fmla="*/ 68140 h 1420335"/>
                <a:gd name="connsiteX16" fmla="*/ 135918 w 183811"/>
                <a:gd name="connsiteY16" fmla="*/ 1018869 h 1420335"/>
                <a:gd name="connsiteX17" fmla="*/ 144538 w 183811"/>
                <a:gd name="connsiteY17" fmla="*/ 1018869 h 1420335"/>
                <a:gd name="connsiteX18" fmla="*/ 144538 w 183811"/>
                <a:gd name="connsiteY18" fmla="*/ 426346 h 1420335"/>
                <a:gd name="connsiteX19" fmla="*/ 135918 w 183811"/>
                <a:gd name="connsiteY19" fmla="*/ 426346 h 1420335"/>
                <a:gd name="connsiteX20" fmla="*/ 135918 w 183811"/>
                <a:gd name="connsiteY20" fmla="*/ 1358062 h 1420335"/>
                <a:gd name="connsiteX21" fmla="*/ 144538 w 183811"/>
                <a:gd name="connsiteY21" fmla="*/ 1358062 h 1420335"/>
                <a:gd name="connsiteX22" fmla="*/ 144538 w 183811"/>
                <a:gd name="connsiteY22" fmla="*/ 1046121 h 1420335"/>
                <a:gd name="connsiteX23" fmla="*/ 135918 w 183811"/>
                <a:gd name="connsiteY23" fmla="*/ 1046121 h 1420335"/>
                <a:gd name="connsiteX24" fmla="*/ 111975 w 183811"/>
                <a:gd name="connsiteY24" fmla="*/ 399094 h 1420335"/>
                <a:gd name="connsiteX25" fmla="*/ 120594 w 183811"/>
                <a:gd name="connsiteY25" fmla="*/ 399094 h 1420335"/>
                <a:gd name="connsiteX26" fmla="*/ 120594 w 183811"/>
                <a:gd name="connsiteY26" fmla="*/ 68140 h 1420335"/>
                <a:gd name="connsiteX27" fmla="*/ 111975 w 183811"/>
                <a:gd name="connsiteY27" fmla="*/ 68140 h 1420335"/>
                <a:gd name="connsiteX28" fmla="*/ 111975 w 183811"/>
                <a:gd name="connsiteY28" fmla="*/ 1018869 h 1420335"/>
                <a:gd name="connsiteX29" fmla="*/ 120594 w 183811"/>
                <a:gd name="connsiteY29" fmla="*/ 1018869 h 1420335"/>
                <a:gd name="connsiteX30" fmla="*/ 120594 w 183811"/>
                <a:gd name="connsiteY30" fmla="*/ 426346 h 1420335"/>
                <a:gd name="connsiteX31" fmla="*/ 111975 w 183811"/>
                <a:gd name="connsiteY31" fmla="*/ 426346 h 1420335"/>
                <a:gd name="connsiteX32" fmla="*/ 111975 w 183811"/>
                <a:gd name="connsiteY32" fmla="*/ 1358062 h 1420335"/>
                <a:gd name="connsiteX33" fmla="*/ 120594 w 183811"/>
                <a:gd name="connsiteY33" fmla="*/ 1358062 h 1420335"/>
                <a:gd name="connsiteX34" fmla="*/ 120594 w 183811"/>
                <a:gd name="connsiteY34" fmla="*/ 1046121 h 1420335"/>
                <a:gd name="connsiteX35" fmla="*/ 111975 w 183811"/>
                <a:gd name="connsiteY35" fmla="*/ 1046121 h 1420335"/>
                <a:gd name="connsiteX36" fmla="*/ 78390 w 183811"/>
                <a:gd name="connsiteY36" fmla="*/ 399094 h 1420335"/>
                <a:gd name="connsiteX37" fmla="*/ 96651 w 183811"/>
                <a:gd name="connsiteY37" fmla="*/ 399094 h 1420335"/>
                <a:gd name="connsiteX38" fmla="*/ 96651 w 183811"/>
                <a:gd name="connsiteY38" fmla="*/ 68140 h 1420335"/>
                <a:gd name="connsiteX39" fmla="*/ 78390 w 183811"/>
                <a:gd name="connsiteY39" fmla="*/ 68140 h 1420335"/>
                <a:gd name="connsiteX40" fmla="*/ 78390 w 183811"/>
                <a:gd name="connsiteY40" fmla="*/ 1018869 h 1420335"/>
                <a:gd name="connsiteX41" fmla="*/ 96651 w 183811"/>
                <a:gd name="connsiteY41" fmla="*/ 1018869 h 1420335"/>
                <a:gd name="connsiteX42" fmla="*/ 96651 w 183811"/>
                <a:gd name="connsiteY42" fmla="*/ 426346 h 1420335"/>
                <a:gd name="connsiteX43" fmla="*/ 78390 w 183811"/>
                <a:gd name="connsiteY43" fmla="*/ 426346 h 1420335"/>
                <a:gd name="connsiteX44" fmla="*/ 78390 w 183811"/>
                <a:gd name="connsiteY44" fmla="*/ 1358062 h 1420335"/>
                <a:gd name="connsiteX45" fmla="*/ 96651 w 183811"/>
                <a:gd name="connsiteY45" fmla="*/ 1358062 h 1420335"/>
                <a:gd name="connsiteX46" fmla="*/ 96651 w 183811"/>
                <a:gd name="connsiteY46" fmla="*/ 1046121 h 1420335"/>
                <a:gd name="connsiteX47" fmla="*/ 78390 w 183811"/>
                <a:gd name="connsiteY47" fmla="*/ 1046121 h 1420335"/>
                <a:gd name="connsiteX48" fmla="*/ 26009 w 183811"/>
                <a:gd name="connsiteY48" fmla="*/ 399094 h 1420335"/>
                <a:gd name="connsiteX49" fmla="*/ 52381 w 183811"/>
                <a:gd name="connsiteY49" fmla="*/ 399094 h 1420335"/>
                <a:gd name="connsiteX50" fmla="*/ 52381 w 183811"/>
                <a:gd name="connsiteY50" fmla="*/ 68140 h 1420335"/>
                <a:gd name="connsiteX51" fmla="*/ 26009 w 183811"/>
                <a:gd name="connsiteY51" fmla="*/ 68140 h 1420335"/>
                <a:gd name="connsiteX52" fmla="*/ 26009 w 183811"/>
                <a:gd name="connsiteY52" fmla="*/ 1018869 h 1420335"/>
                <a:gd name="connsiteX53" fmla="*/ 52381 w 183811"/>
                <a:gd name="connsiteY53" fmla="*/ 1018869 h 1420335"/>
                <a:gd name="connsiteX54" fmla="*/ 52381 w 183811"/>
                <a:gd name="connsiteY54" fmla="*/ 426346 h 1420335"/>
                <a:gd name="connsiteX55" fmla="*/ 26009 w 183811"/>
                <a:gd name="connsiteY55" fmla="*/ 426346 h 1420335"/>
                <a:gd name="connsiteX56" fmla="*/ 26009 w 183811"/>
                <a:gd name="connsiteY56" fmla="*/ 1358062 h 1420335"/>
                <a:gd name="connsiteX57" fmla="*/ 52381 w 183811"/>
                <a:gd name="connsiteY57" fmla="*/ 1358062 h 1420335"/>
                <a:gd name="connsiteX58" fmla="*/ 52381 w 183811"/>
                <a:gd name="connsiteY58" fmla="*/ 1046121 h 1420335"/>
                <a:gd name="connsiteX59" fmla="*/ 26009 w 183811"/>
                <a:gd name="connsiteY59" fmla="*/ 1046121 h 1420335"/>
                <a:gd name="connsiteX60" fmla="*/ 0 w 183811"/>
                <a:gd name="connsiteY60" fmla="*/ 1420335 h 1420335"/>
                <a:gd name="connsiteX61" fmla="*/ 0 w 183811"/>
                <a:gd name="connsiteY61" fmla="*/ 0 h 1420335"/>
                <a:gd name="connsiteX62" fmla="*/ 26009 w 183811"/>
                <a:gd name="connsiteY62" fmla="*/ 0 h 1420335"/>
                <a:gd name="connsiteX63" fmla="*/ 26009 w 183811"/>
                <a:gd name="connsiteY63" fmla="*/ 40888 h 1420335"/>
                <a:gd name="connsiteX64" fmla="*/ 52381 w 183811"/>
                <a:gd name="connsiteY64" fmla="*/ 40888 h 1420335"/>
                <a:gd name="connsiteX65" fmla="*/ 52381 w 183811"/>
                <a:gd name="connsiteY65" fmla="*/ 0 h 1420335"/>
                <a:gd name="connsiteX66" fmla="*/ 78390 w 183811"/>
                <a:gd name="connsiteY66" fmla="*/ 0 h 1420335"/>
                <a:gd name="connsiteX67" fmla="*/ 78390 w 183811"/>
                <a:gd name="connsiteY67" fmla="*/ 40888 h 1420335"/>
                <a:gd name="connsiteX68" fmla="*/ 96651 w 183811"/>
                <a:gd name="connsiteY68" fmla="*/ 40888 h 1420335"/>
                <a:gd name="connsiteX69" fmla="*/ 96651 w 183811"/>
                <a:gd name="connsiteY69" fmla="*/ 0 h 1420335"/>
                <a:gd name="connsiteX70" fmla="*/ 111975 w 183811"/>
                <a:gd name="connsiteY70" fmla="*/ 0 h 1420335"/>
                <a:gd name="connsiteX71" fmla="*/ 111975 w 183811"/>
                <a:gd name="connsiteY71" fmla="*/ 40888 h 1420335"/>
                <a:gd name="connsiteX72" fmla="*/ 120594 w 183811"/>
                <a:gd name="connsiteY72" fmla="*/ 40888 h 1420335"/>
                <a:gd name="connsiteX73" fmla="*/ 120594 w 183811"/>
                <a:gd name="connsiteY73" fmla="*/ 0 h 1420335"/>
                <a:gd name="connsiteX74" fmla="*/ 135918 w 183811"/>
                <a:gd name="connsiteY74" fmla="*/ 0 h 1420335"/>
                <a:gd name="connsiteX75" fmla="*/ 135918 w 183811"/>
                <a:gd name="connsiteY75" fmla="*/ 40888 h 1420335"/>
                <a:gd name="connsiteX76" fmla="*/ 144538 w 183811"/>
                <a:gd name="connsiteY76" fmla="*/ 40888 h 1420335"/>
                <a:gd name="connsiteX77" fmla="*/ 144538 w 183811"/>
                <a:gd name="connsiteY77" fmla="*/ 0 h 1420335"/>
                <a:gd name="connsiteX78" fmla="*/ 159862 w 183811"/>
                <a:gd name="connsiteY78" fmla="*/ 0 h 1420335"/>
                <a:gd name="connsiteX79" fmla="*/ 159862 w 183811"/>
                <a:gd name="connsiteY79" fmla="*/ 40888 h 1420335"/>
                <a:gd name="connsiteX80" fmla="*/ 168481 w 183811"/>
                <a:gd name="connsiteY80" fmla="*/ 40888 h 1420335"/>
                <a:gd name="connsiteX81" fmla="*/ 168481 w 183811"/>
                <a:gd name="connsiteY81" fmla="*/ 0 h 1420335"/>
                <a:gd name="connsiteX82" fmla="*/ 183805 w 183811"/>
                <a:gd name="connsiteY82" fmla="*/ 0 h 1420335"/>
                <a:gd name="connsiteX83" fmla="*/ 183805 w 183811"/>
                <a:gd name="connsiteY83" fmla="*/ 40888 h 1420335"/>
                <a:gd name="connsiteX84" fmla="*/ 183811 w 183811"/>
                <a:gd name="connsiteY84" fmla="*/ 40888 h 1420335"/>
                <a:gd name="connsiteX85" fmla="*/ 183811 w 183811"/>
                <a:gd name="connsiteY85" fmla="*/ 68140 h 1420335"/>
                <a:gd name="connsiteX86" fmla="*/ 183805 w 183811"/>
                <a:gd name="connsiteY86" fmla="*/ 68140 h 1420335"/>
                <a:gd name="connsiteX87" fmla="*/ 183805 w 183811"/>
                <a:gd name="connsiteY87" fmla="*/ 399094 h 1420335"/>
                <a:gd name="connsiteX88" fmla="*/ 183810 w 183811"/>
                <a:gd name="connsiteY88" fmla="*/ 399094 h 1420335"/>
                <a:gd name="connsiteX89" fmla="*/ 183810 w 183811"/>
                <a:gd name="connsiteY89" fmla="*/ 426346 h 1420335"/>
                <a:gd name="connsiteX90" fmla="*/ 183805 w 183811"/>
                <a:gd name="connsiteY90" fmla="*/ 426346 h 1420335"/>
                <a:gd name="connsiteX91" fmla="*/ 183805 w 183811"/>
                <a:gd name="connsiteY91" fmla="*/ 1018869 h 1420335"/>
                <a:gd name="connsiteX92" fmla="*/ 183809 w 183811"/>
                <a:gd name="connsiteY92" fmla="*/ 1018869 h 1420335"/>
                <a:gd name="connsiteX93" fmla="*/ 183809 w 183811"/>
                <a:gd name="connsiteY93" fmla="*/ 1046121 h 1420335"/>
                <a:gd name="connsiteX94" fmla="*/ 183805 w 183811"/>
                <a:gd name="connsiteY94" fmla="*/ 1046121 h 1420335"/>
                <a:gd name="connsiteX95" fmla="*/ 183805 w 183811"/>
                <a:gd name="connsiteY95" fmla="*/ 1358062 h 1420335"/>
                <a:gd name="connsiteX96" fmla="*/ 183810 w 183811"/>
                <a:gd name="connsiteY96" fmla="*/ 1358062 h 1420335"/>
                <a:gd name="connsiteX97" fmla="*/ 183810 w 183811"/>
                <a:gd name="connsiteY97" fmla="*/ 1385314 h 1420335"/>
                <a:gd name="connsiteX98" fmla="*/ 183805 w 183811"/>
                <a:gd name="connsiteY98" fmla="*/ 1385314 h 1420335"/>
                <a:gd name="connsiteX99" fmla="*/ 183805 w 183811"/>
                <a:gd name="connsiteY99" fmla="*/ 1420335 h 1420335"/>
                <a:gd name="connsiteX100" fmla="*/ 168481 w 183811"/>
                <a:gd name="connsiteY100" fmla="*/ 1420335 h 1420335"/>
                <a:gd name="connsiteX101" fmla="*/ 168481 w 183811"/>
                <a:gd name="connsiteY101" fmla="*/ 1385314 h 1420335"/>
                <a:gd name="connsiteX102" fmla="*/ 159862 w 183811"/>
                <a:gd name="connsiteY102" fmla="*/ 1385314 h 1420335"/>
                <a:gd name="connsiteX103" fmla="*/ 159862 w 183811"/>
                <a:gd name="connsiteY103" fmla="*/ 1420335 h 1420335"/>
                <a:gd name="connsiteX104" fmla="*/ 144538 w 183811"/>
                <a:gd name="connsiteY104" fmla="*/ 1420335 h 1420335"/>
                <a:gd name="connsiteX105" fmla="*/ 144538 w 183811"/>
                <a:gd name="connsiteY105" fmla="*/ 1385314 h 1420335"/>
                <a:gd name="connsiteX106" fmla="*/ 135918 w 183811"/>
                <a:gd name="connsiteY106" fmla="*/ 1385314 h 1420335"/>
                <a:gd name="connsiteX107" fmla="*/ 135918 w 183811"/>
                <a:gd name="connsiteY107" fmla="*/ 1420335 h 1420335"/>
                <a:gd name="connsiteX108" fmla="*/ 120594 w 183811"/>
                <a:gd name="connsiteY108" fmla="*/ 1420335 h 1420335"/>
                <a:gd name="connsiteX109" fmla="*/ 120594 w 183811"/>
                <a:gd name="connsiteY109" fmla="*/ 1385314 h 1420335"/>
                <a:gd name="connsiteX110" fmla="*/ 111975 w 183811"/>
                <a:gd name="connsiteY110" fmla="*/ 1385314 h 1420335"/>
                <a:gd name="connsiteX111" fmla="*/ 111975 w 183811"/>
                <a:gd name="connsiteY111" fmla="*/ 1420335 h 1420335"/>
                <a:gd name="connsiteX112" fmla="*/ 96651 w 183811"/>
                <a:gd name="connsiteY112" fmla="*/ 1420335 h 1420335"/>
                <a:gd name="connsiteX113" fmla="*/ 96651 w 183811"/>
                <a:gd name="connsiteY113" fmla="*/ 1385314 h 1420335"/>
                <a:gd name="connsiteX114" fmla="*/ 78390 w 183811"/>
                <a:gd name="connsiteY114" fmla="*/ 1385314 h 1420335"/>
                <a:gd name="connsiteX115" fmla="*/ 78390 w 183811"/>
                <a:gd name="connsiteY115" fmla="*/ 1420335 h 1420335"/>
                <a:gd name="connsiteX116" fmla="*/ 52381 w 183811"/>
                <a:gd name="connsiteY116" fmla="*/ 1420335 h 1420335"/>
                <a:gd name="connsiteX117" fmla="*/ 52381 w 183811"/>
                <a:gd name="connsiteY117" fmla="*/ 1385314 h 1420335"/>
                <a:gd name="connsiteX118" fmla="*/ 26009 w 183811"/>
                <a:gd name="connsiteY118" fmla="*/ 1385314 h 1420335"/>
                <a:gd name="connsiteX119" fmla="*/ 26009 w 183811"/>
                <a:gd name="connsiteY119" fmla="*/ 1420335 h 142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83811" h="1420335">
                  <a:moveTo>
                    <a:pt x="159862" y="399094"/>
                  </a:moveTo>
                  <a:lnTo>
                    <a:pt x="168481" y="399094"/>
                  </a:lnTo>
                  <a:lnTo>
                    <a:pt x="168481" y="68140"/>
                  </a:lnTo>
                  <a:lnTo>
                    <a:pt x="159862" y="68140"/>
                  </a:lnTo>
                  <a:close/>
                  <a:moveTo>
                    <a:pt x="159862" y="1018869"/>
                  </a:moveTo>
                  <a:lnTo>
                    <a:pt x="168481" y="1018869"/>
                  </a:lnTo>
                  <a:lnTo>
                    <a:pt x="168481" y="426346"/>
                  </a:lnTo>
                  <a:lnTo>
                    <a:pt x="159862" y="426346"/>
                  </a:lnTo>
                  <a:close/>
                  <a:moveTo>
                    <a:pt x="159862" y="1358062"/>
                  </a:moveTo>
                  <a:lnTo>
                    <a:pt x="168481" y="1358062"/>
                  </a:lnTo>
                  <a:lnTo>
                    <a:pt x="168481" y="1046121"/>
                  </a:lnTo>
                  <a:lnTo>
                    <a:pt x="159862" y="1046121"/>
                  </a:lnTo>
                  <a:close/>
                  <a:moveTo>
                    <a:pt x="135918" y="399094"/>
                  </a:moveTo>
                  <a:lnTo>
                    <a:pt x="144538" y="399094"/>
                  </a:lnTo>
                  <a:lnTo>
                    <a:pt x="144538" y="68140"/>
                  </a:lnTo>
                  <a:lnTo>
                    <a:pt x="135918" y="68140"/>
                  </a:lnTo>
                  <a:close/>
                  <a:moveTo>
                    <a:pt x="135918" y="1018869"/>
                  </a:moveTo>
                  <a:lnTo>
                    <a:pt x="144538" y="1018869"/>
                  </a:lnTo>
                  <a:lnTo>
                    <a:pt x="144538" y="426346"/>
                  </a:lnTo>
                  <a:lnTo>
                    <a:pt x="135918" y="426346"/>
                  </a:lnTo>
                  <a:close/>
                  <a:moveTo>
                    <a:pt x="135918" y="1358062"/>
                  </a:moveTo>
                  <a:lnTo>
                    <a:pt x="144538" y="1358062"/>
                  </a:lnTo>
                  <a:lnTo>
                    <a:pt x="144538" y="1046121"/>
                  </a:lnTo>
                  <a:lnTo>
                    <a:pt x="135918" y="1046121"/>
                  </a:lnTo>
                  <a:close/>
                  <a:moveTo>
                    <a:pt x="111975" y="399094"/>
                  </a:moveTo>
                  <a:lnTo>
                    <a:pt x="120594" y="399094"/>
                  </a:lnTo>
                  <a:lnTo>
                    <a:pt x="120594" y="68140"/>
                  </a:lnTo>
                  <a:lnTo>
                    <a:pt x="111975" y="68140"/>
                  </a:lnTo>
                  <a:close/>
                  <a:moveTo>
                    <a:pt x="111975" y="1018869"/>
                  </a:moveTo>
                  <a:lnTo>
                    <a:pt x="120594" y="1018869"/>
                  </a:lnTo>
                  <a:lnTo>
                    <a:pt x="120594" y="426346"/>
                  </a:lnTo>
                  <a:lnTo>
                    <a:pt x="111975" y="426346"/>
                  </a:lnTo>
                  <a:close/>
                  <a:moveTo>
                    <a:pt x="111975" y="1358062"/>
                  </a:moveTo>
                  <a:lnTo>
                    <a:pt x="120594" y="1358062"/>
                  </a:lnTo>
                  <a:lnTo>
                    <a:pt x="120594" y="1046121"/>
                  </a:lnTo>
                  <a:lnTo>
                    <a:pt x="111975" y="1046121"/>
                  </a:lnTo>
                  <a:close/>
                  <a:moveTo>
                    <a:pt x="78390" y="399094"/>
                  </a:moveTo>
                  <a:lnTo>
                    <a:pt x="96651" y="399094"/>
                  </a:lnTo>
                  <a:lnTo>
                    <a:pt x="96651" y="68140"/>
                  </a:lnTo>
                  <a:lnTo>
                    <a:pt x="78390" y="68140"/>
                  </a:lnTo>
                  <a:close/>
                  <a:moveTo>
                    <a:pt x="78390" y="1018869"/>
                  </a:moveTo>
                  <a:lnTo>
                    <a:pt x="96651" y="1018869"/>
                  </a:lnTo>
                  <a:lnTo>
                    <a:pt x="96651" y="426346"/>
                  </a:lnTo>
                  <a:lnTo>
                    <a:pt x="78390" y="426346"/>
                  </a:lnTo>
                  <a:close/>
                  <a:moveTo>
                    <a:pt x="78390" y="1358062"/>
                  </a:moveTo>
                  <a:lnTo>
                    <a:pt x="96651" y="1358062"/>
                  </a:lnTo>
                  <a:lnTo>
                    <a:pt x="96651" y="1046121"/>
                  </a:lnTo>
                  <a:lnTo>
                    <a:pt x="78390" y="1046121"/>
                  </a:lnTo>
                  <a:close/>
                  <a:moveTo>
                    <a:pt x="26009" y="399094"/>
                  </a:moveTo>
                  <a:lnTo>
                    <a:pt x="52381" y="399094"/>
                  </a:lnTo>
                  <a:lnTo>
                    <a:pt x="52381" y="68140"/>
                  </a:lnTo>
                  <a:lnTo>
                    <a:pt x="26009" y="68140"/>
                  </a:lnTo>
                  <a:close/>
                  <a:moveTo>
                    <a:pt x="26009" y="1018869"/>
                  </a:moveTo>
                  <a:lnTo>
                    <a:pt x="52381" y="1018869"/>
                  </a:lnTo>
                  <a:lnTo>
                    <a:pt x="52381" y="426346"/>
                  </a:lnTo>
                  <a:lnTo>
                    <a:pt x="26009" y="426346"/>
                  </a:lnTo>
                  <a:close/>
                  <a:moveTo>
                    <a:pt x="26009" y="1358062"/>
                  </a:moveTo>
                  <a:lnTo>
                    <a:pt x="52381" y="1358062"/>
                  </a:lnTo>
                  <a:lnTo>
                    <a:pt x="52381" y="1046121"/>
                  </a:lnTo>
                  <a:lnTo>
                    <a:pt x="26009" y="1046121"/>
                  </a:lnTo>
                  <a:close/>
                  <a:moveTo>
                    <a:pt x="0" y="1420335"/>
                  </a:moveTo>
                  <a:lnTo>
                    <a:pt x="0" y="0"/>
                  </a:lnTo>
                  <a:lnTo>
                    <a:pt x="26009" y="0"/>
                  </a:lnTo>
                  <a:lnTo>
                    <a:pt x="26009" y="40888"/>
                  </a:lnTo>
                  <a:lnTo>
                    <a:pt x="52381" y="40888"/>
                  </a:lnTo>
                  <a:lnTo>
                    <a:pt x="52381" y="0"/>
                  </a:lnTo>
                  <a:lnTo>
                    <a:pt x="78390" y="0"/>
                  </a:lnTo>
                  <a:lnTo>
                    <a:pt x="78390" y="40888"/>
                  </a:lnTo>
                  <a:lnTo>
                    <a:pt x="96651" y="40888"/>
                  </a:lnTo>
                  <a:lnTo>
                    <a:pt x="96651" y="0"/>
                  </a:lnTo>
                  <a:lnTo>
                    <a:pt x="111975" y="0"/>
                  </a:lnTo>
                  <a:lnTo>
                    <a:pt x="111975" y="40888"/>
                  </a:lnTo>
                  <a:lnTo>
                    <a:pt x="120594" y="40888"/>
                  </a:lnTo>
                  <a:lnTo>
                    <a:pt x="120594" y="0"/>
                  </a:lnTo>
                  <a:lnTo>
                    <a:pt x="135918" y="0"/>
                  </a:lnTo>
                  <a:lnTo>
                    <a:pt x="135918" y="40888"/>
                  </a:lnTo>
                  <a:lnTo>
                    <a:pt x="144538" y="40888"/>
                  </a:lnTo>
                  <a:lnTo>
                    <a:pt x="144538" y="0"/>
                  </a:lnTo>
                  <a:lnTo>
                    <a:pt x="159862" y="0"/>
                  </a:lnTo>
                  <a:lnTo>
                    <a:pt x="159862" y="40888"/>
                  </a:lnTo>
                  <a:lnTo>
                    <a:pt x="168481" y="40888"/>
                  </a:lnTo>
                  <a:lnTo>
                    <a:pt x="168481" y="0"/>
                  </a:lnTo>
                  <a:lnTo>
                    <a:pt x="183805" y="0"/>
                  </a:lnTo>
                  <a:lnTo>
                    <a:pt x="183805" y="40888"/>
                  </a:lnTo>
                  <a:lnTo>
                    <a:pt x="183811" y="40888"/>
                  </a:lnTo>
                  <a:lnTo>
                    <a:pt x="183811" y="68140"/>
                  </a:lnTo>
                  <a:lnTo>
                    <a:pt x="183805" y="68140"/>
                  </a:lnTo>
                  <a:lnTo>
                    <a:pt x="183805" y="399094"/>
                  </a:lnTo>
                  <a:lnTo>
                    <a:pt x="183810" y="399094"/>
                  </a:lnTo>
                  <a:lnTo>
                    <a:pt x="183810" y="426346"/>
                  </a:lnTo>
                  <a:lnTo>
                    <a:pt x="183805" y="426346"/>
                  </a:lnTo>
                  <a:lnTo>
                    <a:pt x="183805" y="1018869"/>
                  </a:lnTo>
                  <a:lnTo>
                    <a:pt x="183809" y="1018869"/>
                  </a:lnTo>
                  <a:lnTo>
                    <a:pt x="183809" y="1046121"/>
                  </a:lnTo>
                  <a:lnTo>
                    <a:pt x="183805" y="1046121"/>
                  </a:lnTo>
                  <a:lnTo>
                    <a:pt x="183805" y="1358062"/>
                  </a:lnTo>
                  <a:lnTo>
                    <a:pt x="183810" y="1358062"/>
                  </a:lnTo>
                  <a:lnTo>
                    <a:pt x="183810" y="1385314"/>
                  </a:lnTo>
                  <a:lnTo>
                    <a:pt x="183805" y="1385314"/>
                  </a:lnTo>
                  <a:lnTo>
                    <a:pt x="183805" y="1420335"/>
                  </a:lnTo>
                  <a:lnTo>
                    <a:pt x="168481" y="1420335"/>
                  </a:lnTo>
                  <a:lnTo>
                    <a:pt x="168481" y="1385314"/>
                  </a:lnTo>
                  <a:lnTo>
                    <a:pt x="159862" y="1385314"/>
                  </a:lnTo>
                  <a:lnTo>
                    <a:pt x="159862" y="1420335"/>
                  </a:lnTo>
                  <a:lnTo>
                    <a:pt x="144538" y="1420335"/>
                  </a:lnTo>
                  <a:lnTo>
                    <a:pt x="144538" y="1385314"/>
                  </a:lnTo>
                  <a:lnTo>
                    <a:pt x="135918" y="1385314"/>
                  </a:lnTo>
                  <a:lnTo>
                    <a:pt x="135918" y="1420335"/>
                  </a:lnTo>
                  <a:lnTo>
                    <a:pt x="120594" y="1420335"/>
                  </a:lnTo>
                  <a:lnTo>
                    <a:pt x="120594" y="1385314"/>
                  </a:lnTo>
                  <a:lnTo>
                    <a:pt x="111975" y="1385314"/>
                  </a:lnTo>
                  <a:lnTo>
                    <a:pt x="111975" y="1420335"/>
                  </a:lnTo>
                  <a:lnTo>
                    <a:pt x="96651" y="1420335"/>
                  </a:lnTo>
                  <a:lnTo>
                    <a:pt x="96651" y="1385314"/>
                  </a:lnTo>
                  <a:lnTo>
                    <a:pt x="78390" y="1385314"/>
                  </a:lnTo>
                  <a:lnTo>
                    <a:pt x="78390" y="1420335"/>
                  </a:lnTo>
                  <a:lnTo>
                    <a:pt x="52381" y="1420335"/>
                  </a:lnTo>
                  <a:lnTo>
                    <a:pt x="52381" y="1385314"/>
                  </a:lnTo>
                  <a:lnTo>
                    <a:pt x="26009" y="1385314"/>
                  </a:lnTo>
                  <a:lnTo>
                    <a:pt x="26009" y="1420335"/>
                  </a:lnTo>
                  <a:close/>
                </a:path>
              </a:pathLst>
            </a:custGeom>
            <a:solidFill>
              <a:srgbClr val="ED7D31">
                <a:lumMod val="5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11" name="グループ化 310">
              <a:extLst>
                <a:ext uri="{FF2B5EF4-FFF2-40B4-BE49-F238E27FC236}">
                  <a16:creationId xmlns:a16="http://schemas.microsoft.com/office/drawing/2014/main" id="{37B4554B-C42C-4128-93CE-CAC6636E6A5B}"/>
                </a:ext>
              </a:extLst>
            </p:cNvPr>
            <p:cNvGrpSpPr/>
            <p:nvPr/>
          </p:nvGrpSpPr>
          <p:grpSpPr>
            <a:xfrm>
              <a:off x="3161506" y="4090198"/>
              <a:ext cx="2689226" cy="339166"/>
              <a:chOff x="3161506" y="4090198"/>
              <a:chExt cx="2689226" cy="339166"/>
            </a:xfrm>
          </p:grpSpPr>
          <p:sp>
            <p:nvSpPr>
              <p:cNvPr id="323" name="台形 322">
                <a:extLst>
                  <a:ext uri="{FF2B5EF4-FFF2-40B4-BE49-F238E27FC236}">
                    <a16:creationId xmlns:a16="http://schemas.microsoft.com/office/drawing/2014/main" id="{6A8B5496-BD12-43CD-9583-33247C7DE3B9}"/>
                  </a:ext>
                </a:extLst>
              </p:cNvPr>
              <p:cNvSpPr/>
              <p:nvPr/>
            </p:nvSpPr>
            <p:spPr>
              <a:xfrm flipV="1">
                <a:off x="3287711" y="4383644"/>
                <a:ext cx="2436814" cy="45720"/>
              </a:xfrm>
              <a:prstGeom prst="trapezoid">
                <a:avLst>
                  <a:gd name="adj" fmla="val 22553"/>
                </a:avLst>
              </a:prstGeom>
              <a:pattFill prst="dkVert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4" name="台形 323">
                <a:extLst>
                  <a:ext uri="{FF2B5EF4-FFF2-40B4-BE49-F238E27FC236}">
                    <a16:creationId xmlns:a16="http://schemas.microsoft.com/office/drawing/2014/main" id="{EF32AF94-982F-4C09-85B1-1B8A7600C533}"/>
                  </a:ext>
                </a:extLst>
              </p:cNvPr>
              <p:cNvSpPr/>
              <p:nvPr/>
            </p:nvSpPr>
            <p:spPr>
              <a:xfrm>
                <a:off x="3161506" y="4090198"/>
                <a:ext cx="2689226" cy="319883"/>
              </a:xfrm>
              <a:prstGeom prst="trapezoid">
                <a:avLst>
                  <a:gd name="adj" fmla="val 211811"/>
                </a:avLst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312" name="グループ化 311">
              <a:extLst>
                <a:ext uri="{FF2B5EF4-FFF2-40B4-BE49-F238E27FC236}">
                  <a16:creationId xmlns:a16="http://schemas.microsoft.com/office/drawing/2014/main" id="{30EFE052-2CD4-476E-ADD4-16E6C94DBAFE}"/>
                </a:ext>
              </a:extLst>
            </p:cNvPr>
            <p:cNvGrpSpPr/>
            <p:nvPr/>
          </p:nvGrpSpPr>
          <p:grpSpPr>
            <a:xfrm>
              <a:off x="3249613" y="3448848"/>
              <a:ext cx="2513012" cy="344723"/>
              <a:chOff x="3249613" y="3448848"/>
              <a:chExt cx="2513012" cy="344723"/>
            </a:xfrm>
          </p:grpSpPr>
          <p:sp>
            <p:nvSpPr>
              <p:cNvPr id="321" name="台形 320">
                <a:extLst>
                  <a:ext uri="{FF2B5EF4-FFF2-40B4-BE49-F238E27FC236}">
                    <a16:creationId xmlns:a16="http://schemas.microsoft.com/office/drawing/2014/main" id="{774527E9-47E8-4C4B-8168-63B03816F1CD}"/>
                  </a:ext>
                </a:extLst>
              </p:cNvPr>
              <p:cNvSpPr/>
              <p:nvPr/>
            </p:nvSpPr>
            <p:spPr>
              <a:xfrm flipV="1">
                <a:off x="3382961" y="3747851"/>
                <a:ext cx="2246314" cy="45720"/>
              </a:xfrm>
              <a:prstGeom prst="trapezoid">
                <a:avLst>
                  <a:gd name="adj" fmla="val 22553"/>
                </a:avLst>
              </a:prstGeom>
              <a:pattFill prst="dkVert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2" name="台形 321">
                <a:extLst>
                  <a:ext uri="{FF2B5EF4-FFF2-40B4-BE49-F238E27FC236}">
                    <a16:creationId xmlns:a16="http://schemas.microsoft.com/office/drawing/2014/main" id="{6BF2598E-B7D1-48DF-AC17-6DA48AA6CAC5}"/>
                  </a:ext>
                </a:extLst>
              </p:cNvPr>
              <p:cNvSpPr/>
              <p:nvPr/>
            </p:nvSpPr>
            <p:spPr>
              <a:xfrm>
                <a:off x="3249613" y="3448848"/>
                <a:ext cx="2513012" cy="319883"/>
              </a:xfrm>
              <a:prstGeom prst="trapezoid">
                <a:avLst>
                  <a:gd name="adj" fmla="val 211811"/>
                </a:avLst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313" name="フリーフォーム: 図形 312">
              <a:extLst>
                <a:ext uri="{FF2B5EF4-FFF2-40B4-BE49-F238E27FC236}">
                  <a16:creationId xmlns:a16="http://schemas.microsoft.com/office/drawing/2014/main" id="{9B6EDFC5-CAD6-498F-93AF-DFE3780746BE}"/>
                </a:ext>
              </a:extLst>
            </p:cNvPr>
            <p:cNvSpPr/>
            <p:nvPr/>
          </p:nvSpPr>
          <p:spPr>
            <a:xfrm>
              <a:off x="4314402" y="2517101"/>
              <a:ext cx="163319" cy="354931"/>
            </a:xfrm>
            <a:custGeom>
              <a:avLst/>
              <a:gdLst>
                <a:gd name="connsiteX0" fmla="*/ 143440 w 270790"/>
                <a:gd name="connsiteY0" fmla="*/ 32839 h 588491"/>
                <a:gd name="connsiteX1" fmla="*/ 143440 w 270790"/>
                <a:gd name="connsiteY1" fmla="*/ 103444 h 588491"/>
                <a:gd name="connsiteX2" fmla="*/ 174151 w 270790"/>
                <a:gd name="connsiteY2" fmla="*/ 103446 h 588491"/>
                <a:gd name="connsiteX3" fmla="*/ 209455 w 270790"/>
                <a:gd name="connsiteY3" fmla="*/ 68142 h 588491"/>
                <a:gd name="connsiteX4" fmla="*/ 209455 w 270790"/>
                <a:gd name="connsiteY4" fmla="*/ 32839 h 588491"/>
                <a:gd name="connsiteX5" fmla="*/ 61335 w 270790"/>
                <a:gd name="connsiteY5" fmla="*/ 32839 h 588491"/>
                <a:gd name="connsiteX6" fmla="*/ 61335 w 270790"/>
                <a:gd name="connsiteY6" fmla="*/ 68140 h 588491"/>
                <a:gd name="connsiteX7" fmla="*/ 96639 w 270790"/>
                <a:gd name="connsiteY7" fmla="*/ 103444 h 588491"/>
                <a:gd name="connsiteX8" fmla="*/ 112689 w 270790"/>
                <a:gd name="connsiteY8" fmla="*/ 103444 h 588491"/>
                <a:gd name="connsiteX9" fmla="*/ 112689 w 270790"/>
                <a:gd name="connsiteY9" fmla="*/ 32839 h 588491"/>
                <a:gd name="connsiteX10" fmla="*/ 84677 w 270790"/>
                <a:gd name="connsiteY10" fmla="*/ 0 h 588491"/>
                <a:gd name="connsiteX11" fmla="*/ 174316 w 270790"/>
                <a:gd name="connsiteY11" fmla="*/ 0 h 588491"/>
                <a:gd name="connsiteX12" fmla="*/ 174316 w 270790"/>
                <a:gd name="connsiteY12" fmla="*/ 1905 h 588491"/>
                <a:gd name="connsiteX13" fmla="*/ 270790 w 270790"/>
                <a:gd name="connsiteY13" fmla="*/ 1905 h 588491"/>
                <a:gd name="connsiteX14" fmla="*/ 270790 w 270790"/>
                <a:gd name="connsiteY14" fmla="*/ 67052 h 588491"/>
                <a:gd name="connsiteX15" fmla="*/ 205643 w 270790"/>
                <a:gd name="connsiteY15" fmla="*/ 132199 h 588491"/>
                <a:gd name="connsiteX16" fmla="*/ 174316 w 270790"/>
                <a:gd name="connsiteY16" fmla="*/ 132199 h 588491"/>
                <a:gd name="connsiteX17" fmla="*/ 174316 w 270790"/>
                <a:gd name="connsiteY17" fmla="*/ 161848 h 588491"/>
                <a:gd name="connsiteX18" fmla="*/ 167354 w 270790"/>
                <a:gd name="connsiteY18" fmla="*/ 178656 h 588491"/>
                <a:gd name="connsiteX19" fmla="*/ 191421 w 270790"/>
                <a:gd name="connsiteY19" fmla="*/ 178656 h 588491"/>
                <a:gd name="connsiteX20" fmla="*/ 191421 w 270790"/>
                <a:gd name="connsiteY20" fmla="*/ 588491 h 588491"/>
                <a:gd name="connsiteX21" fmla="*/ 79369 w 270790"/>
                <a:gd name="connsiteY21" fmla="*/ 588491 h 588491"/>
                <a:gd name="connsiteX22" fmla="*/ 79369 w 270790"/>
                <a:gd name="connsiteY22" fmla="*/ 178656 h 588491"/>
                <a:gd name="connsiteX23" fmla="*/ 91641 w 270790"/>
                <a:gd name="connsiteY23" fmla="*/ 178656 h 588491"/>
                <a:gd name="connsiteX24" fmla="*/ 84677 w 270790"/>
                <a:gd name="connsiteY24" fmla="*/ 161846 h 588491"/>
                <a:gd name="connsiteX25" fmla="*/ 84677 w 270790"/>
                <a:gd name="connsiteY25" fmla="*/ 132197 h 588491"/>
                <a:gd name="connsiteX26" fmla="*/ 65147 w 270790"/>
                <a:gd name="connsiteY26" fmla="*/ 132197 h 588491"/>
                <a:gd name="connsiteX27" fmla="*/ 0 w 270790"/>
                <a:gd name="connsiteY27" fmla="*/ 67050 h 588491"/>
                <a:gd name="connsiteX28" fmla="*/ 0 w 270790"/>
                <a:gd name="connsiteY28" fmla="*/ 1905 h 588491"/>
                <a:gd name="connsiteX29" fmla="*/ 84677 w 270790"/>
                <a:gd name="connsiteY29" fmla="*/ 1905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0790" h="588491">
                  <a:moveTo>
                    <a:pt x="143440" y="32839"/>
                  </a:moveTo>
                  <a:lnTo>
                    <a:pt x="143440" y="103444"/>
                  </a:lnTo>
                  <a:lnTo>
                    <a:pt x="174151" y="103446"/>
                  </a:lnTo>
                  <a:cubicBezTo>
                    <a:pt x="193648" y="103446"/>
                    <a:pt x="209455" y="87639"/>
                    <a:pt x="209455" y="68142"/>
                  </a:cubicBezTo>
                  <a:lnTo>
                    <a:pt x="209455" y="32839"/>
                  </a:lnTo>
                  <a:close/>
                  <a:moveTo>
                    <a:pt x="61335" y="32839"/>
                  </a:moveTo>
                  <a:lnTo>
                    <a:pt x="61335" y="68140"/>
                  </a:lnTo>
                  <a:cubicBezTo>
                    <a:pt x="61335" y="87637"/>
                    <a:pt x="77142" y="103444"/>
                    <a:pt x="96639" y="103444"/>
                  </a:cubicBezTo>
                  <a:lnTo>
                    <a:pt x="112689" y="103444"/>
                  </a:lnTo>
                  <a:lnTo>
                    <a:pt x="112689" y="32839"/>
                  </a:lnTo>
                  <a:close/>
                  <a:moveTo>
                    <a:pt x="84677" y="0"/>
                  </a:moveTo>
                  <a:lnTo>
                    <a:pt x="174316" y="0"/>
                  </a:lnTo>
                  <a:lnTo>
                    <a:pt x="174316" y="1905"/>
                  </a:lnTo>
                  <a:lnTo>
                    <a:pt x="270790" y="1905"/>
                  </a:lnTo>
                  <a:lnTo>
                    <a:pt x="270790" y="67052"/>
                  </a:lnTo>
                  <a:cubicBezTo>
                    <a:pt x="270790" y="103032"/>
                    <a:pt x="241623" y="132199"/>
                    <a:pt x="205643" y="132199"/>
                  </a:cubicBezTo>
                  <a:lnTo>
                    <a:pt x="174316" y="132199"/>
                  </a:lnTo>
                  <a:lnTo>
                    <a:pt x="174316" y="161848"/>
                  </a:lnTo>
                  <a:lnTo>
                    <a:pt x="167354" y="178656"/>
                  </a:lnTo>
                  <a:lnTo>
                    <a:pt x="191421" y="178656"/>
                  </a:lnTo>
                  <a:lnTo>
                    <a:pt x="191421" y="588491"/>
                  </a:lnTo>
                  <a:lnTo>
                    <a:pt x="79369" y="588491"/>
                  </a:lnTo>
                  <a:lnTo>
                    <a:pt x="79369" y="178656"/>
                  </a:lnTo>
                  <a:lnTo>
                    <a:pt x="91641" y="178656"/>
                  </a:lnTo>
                  <a:lnTo>
                    <a:pt x="84677" y="161846"/>
                  </a:lnTo>
                  <a:lnTo>
                    <a:pt x="84677" y="132197"/>
                  </a:lnTo>
                  <a:lnTo>
                    <a:pt x="65147" y="132197"/>
                  </a:lnTo>
                  <a:cubicBezTo>
                    <a:pt x="29167" y="132197"/>
                    <a:pt x="0" y="103030"/>
                    <a:pt x="0" y="67050"/>
                  </a:cubicBezTo>
                  <a:lnTo>
                    <a:pt x="0" y="1905"/>
                  </a:lnTo>
                  <a:lnTo>
                    <a:pt x="84677" y="1905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14" name="フリーフォーム: 図形 313">
              <a:extLst>
                <a:ext uri="{FF2B5EF4-FFF2-40B4-BE49-F238E27FC236}">
                  <a16:creationId xmlns:a16="http://schemas.microsoft.com/office/drawing/2014/main" id="{1F076C56-E119-4BEF-A950-8F56671A74C4}"/>
                </a:ext>
              </a:extLst>
            </p:cNvPr>
            <p:cNvSpPr/>
            <p:nvPr/>
          </p:nvSpPr>
          <p:spPr>
            <a:xfrm>
              <a:off x="4162332" y="2517101"/>
              <a:ext cx="97253" cy="354931"/>
            </a:xfrm>
            <a:custGeom>
              <a:avLst/>
              <a:gdLst>
                <a:gd name="connsiteX0" fmla="*/ 33901 w 161251"/>
                <a:gd name="connsiteY0" fmla="*/ 32839 h 588491"/>
                <a:gd name="connsiteX1" fmla="*/ 33901 w 161251"/>
                <a:gd name="connsiteY1" fmla="*/ 103444 h 588491"/>
                <a:gd name="connsiteX2" fmla="*/ 64612 w 161251"/>
                <a:gd name="connsiteY2" fmla="*/ 103446 h 588491"/>
                <a:gd name="connsiteX3" fmla="*/ 99916 w 161251"/>
                <a:gd name="connsiteY3" fmla="*/ 68142 h 588491"/>
                <a:gd name="connsiteX4" fmla="*/ 99916 w 161251"/>
                <a:gd name="connsiteY4" fmla="*/ 32839 h 588491"/>
                <a:gd name="connsiteX5" fmla="*/ 0 w 161251"/>
                <a:gd name="connsiteY5" fmla="*/ 0 h 588491"/>
                <a:gd name="connsiteX6" fmla="*/ 64777 w 161251"/>
                <a:gd name="connsiteY6" fmla="*/ 0 h 588491"/>
                <a:gd name="connsiteX7" fmla="*/ 64777 w 161251"/>
                <a:gd name="connsiteY7" fmla="*/ 1905 h 588491"/>
                <a:gd name="connsiteX8" fmla="*/ 161251 w 161251"/>
                <a:gd name="connsiteY8" fmla="*/ 1905 h 588491"/>
                <a:gd name="connsiteX9" fmla="*/ 161251 w 161251"/>
                <a:gd name="connsiteY9" fmla="*/ 67052 h 588491"/>
                <a:gd name="connsiteX10" fmla="*/ 96104 w 161251"/>
                <a:gd name="connsiteY10" fmla="*/ 132199 h 588491"/>
                <a:gd name="connsiteX11" fmla="*/ 64777 w 161251"/>
                <a:gd name="connsiteY11" fmla="*/ 132199 h 588491"/>
                <a:gd name="connsiteX12" fmla="*/ 64777 w 161251"/>
                <a:gd name="connsiteY12" fmla="*/ 161848 h 588491"/>
                <a:gd name="connsiteX13" fmla="*/ 57815 w 161251"/>
                <a:gd name="connsiteY13" fmla="*/ 178656 h 588491"/>
                <a:gd name="connsiteX14" fmla="*/ 81882 w 161251"/>
                <a:gd name="connsiteY14" fmla="*/ 178656 h 588491"/>
                <a:gd name="connsiteX15" fmla="*/ 81882 w 161251"/>
                <a:gd name="connsiteY15" fmla="*/ 588491 h 588491"/>
                <a:gd name="connsiteX16" fmla="*/ 0 w 161251"/>
                <a:gd name="connsiteY16" fmla="*/ 588491 h 588491"/>
                <a:gd name="connsiteX17" fmla="*/ 0 w 161251"/>
                <a:gd name="connsiteY17" fmla="*/ 103444 h 588491"/>
                <a:gd name="connsiteX18" fmla="*/ 3150 w 161251"/>
                <a:gd name="connsiteY18" fmla="*/ 103444 h 588491"/>
                <a:gd name="connsiteX19" fmla="*/ 3150 w 161251"/>
                <a:gd name="connsiteY19" fmla="*/ 32839 h 588491"/>
                <a:gd name="connsiteX20" fmla="*/ 0 w 161251"/>
                <a:gd name="connsiteY20" fmla="*/ 32839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251" h="588491">
                  <a:moveTo>
                    <a:pt x="33901" y="32839"/>
                  </a:moveTo>
                  <a:lnTo>
                    <a:pt x="33901" y="103444"/>
                  </a:lnTo>
                  <a:lnTo>
                    <a:pt x="64612" y="103446"/>
                  </a:lnTo>
                  <a:cubicBezTo>
                    <a:pt x="84109" y="103446"/>
                    <a:pt x="99916" y="87639"/>
                    <a:pt x="99916" y="68142"/>
                  </a:cubicBezTo>
                  <a:lnTo>
                    <a:pt x="99916" y="32839"/>
                  </a:lnTo>
                  <a:close/>
                  <a:moveTo>
                    <a:pt x="0" y="0"/>
                  </a:moveTo>
                  <a:lnTo>
                    <a:pt x="64777" y="0"/>
                  </a:lnTo>
                  <a:lnTo>
                    <a:pt x="64777" y="1905"/>
                  </a:lnTo>
                  <a:lnTo>
                    <a:pt x="161251" y="1905"/>
                  </a:lnTo>
                  <a:lnTo>
                    <a:pt x="161251" y="67052"/>
                  </a:lnTo>
                  <a:cubicBezTo>
                    <a:pt x="161251" y="103032"/>
                    <a:pt x="132084" y="132199"/>
                    <a:pt x="96104" y="132199"/>
                  </a:cubicBezTo>
                  <a:lnTo>
                    <a:pt x="64777" y="132199"/>
                  </a:lnTo>
                  <a:lnTo>
                    <a:pt x="64777" y="161848"/>
                  </a:lnTo>
                  <a:lnTo>
                    <a:pt x="57815" y="178656"/>
                  </a:lnTo>
                  <a:lnTo>
                    <a:pt x="81882" y="178656"/>
                  </a:lnTo>
                  <a:lnTo>
                    <a:pt x="81882" y="588491"/>
                  </a:lnTo>
                  <a:lnTo>
                    <a:pt x="0" y="588491"/>
                  </a:lnTo>
                  <a:lnTo>
                    <a:pt x="0" y="103444"/>
                  </a:lnTo>
                  <a:lnTo>
                    <a:pt x="3150" y="103444"/>
                  </a:lnTo>
                  <a:lnTo>
                    <a:pt x="3150" y="32839"/>
                  </a:lnTo>
                  <a:lnTo>
                    <a:pt x="0" y="32839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15" name="フリーフォーム: 図形 314">
              <a:extLst>
                <a:ext uri="{FF2B5EF4-FFF2-40B4-BE49-F238E27FC236}">
                  <a16:creationId xmlns:a16="http://schemas.microsoft.com/office/drawing/2014/main" id="{AFC99A9E-5319-4D89-ADE5-DB79072EAA7F}"/>
                </a:ext>
              </a:extLst>
            </p:cNvPr>
            <p:cNvSpPr/>
            <p:nvPr/>
          </p:nvSpPr>
          <p:spPr>
            <a:xfrm flipH="1">
              <a:off x="4756736" y="2517101"/>
              <a:ext cx="97253" cy="354931"/>
            </a:xfrm>
            <a:custGeom>
              <a:avLst/>
              <a:gdLst>
                <a:gd name="connsiteX0" fmla="*/ 33901 w 161251"/>
                <a:gd name="connsiteY0" fmla="*/ 32839 h 588491"/>
                <a:gd name="connsiteX1" fmla="*/ 33901 w 161251"/>
                <a:gd name="connsiteY1" fmla="*/ 103444 h 588491"/>
                <a:gd name="connsiteX2" fmla="*/ 64612 w 161251"/>
                <a:gd name="connsiteY2" fmla="*/ 103446 h 588491"/>
                <a:gd name="connsiteX3" fmla="*/ 99916 w 161251"/>
                <a:gd name="connsiteY3" fmla="*/ 68142 h 588491"/>
                <a:gd name="connsiteX4" fmla="*/ 99916 w 161251"/>
                <a:gd name="connsiteY4" fmla="*/ 32839 h 588491"/>
                <a:gd name="connsiteX5" fmla="*/ 0 w 161251"/>
                <a:gd name="connsiteY5" fmla="*/ 0 h 588491"/>
                <a:gd name="connsiteX6" fmla="*/ 64777 w 161251"/>
                <a:gd name="connsiteY6" fmla="*/ 0 h 588491"/>
                <a:gd name="connsiteX7" fmla="*/ 64777 w 161251"/>
                <a:gd name="connsiteY7" fmla="*/ 1905 h 588491"/>
                <a:gd name="connsiteX8" fmla="*/ 161251 w 161251"/>
                <a:gd name="connsiteY8" fmla="*/ 1905 h 588491"/>
                <a:gd name="connsiteX9" fmla="*/ 161251 w 161251"/>
                <a:gd name="connsiteY9" fmla="*/ 67052 h 588491"/>
                <a:gd name="connsiteX10" fmla="*/ 96104 w 161251"/>
                <a:gd name="connsiteY10" fmla="*/ 132199 h 588491"/>
                <a:gd name="connsiteX11" fmla="*/ 64777 w 161251"/>
                <a:gd name="connsiteY11" fmla="*/ 132199 h 588491"/>
                <a:gd name="connsiteX12" fmla="*/ 64777 w 161251"/>
                <a:gd name="connsiteY12" fmla="*/ 161848 h 588491"/>
                <a:gd name="connsiteX13" fmla="*/ 57815 w 161251"/>
                <a:gd name="connsiteY13" fmla="*/ 178656 h 588491"/>
                <a:gd name="connsiteX14" fmla="*/ 81882 w 161251"/>
                <a:gd name="connsiteY14" fmla="*/ 178656 h 588491"/>
                <a:gd name="connsiteX15" fmla="*/ 81882 w 161251"/>
                <a:gd name="connsiteY15" fmla="*/ 588491 h 588491"/>
                <a:gd name="connsiteX16" fmla="*/ 0 w 161251"/>
                <a:gd name="connsiteY16" fmla="*/ 588491 h 588491"/>
                <a:gd name="connsiteX17" fmla="*/ 0 w 161251"/>
                <a:gd name="connsiteY17" fmla="*/ 103444 h 588491"/>
                <a:gd name="connsiteX18" fmla="*/ 3150 w 161251"/>
                <a:gd name="connsiteY18" fmla="*/ 103444 h 588491"/>
                <a:gd name="connsiteX19" fmla="*/ 3150 w 161251"/>
                <a:gd name="connsiteY19" fmla="*/ 32839 h 588491"/>
                <a:gd name="connsiteX20" fmla="*/ 0 w 161251"/>
                <a:gd name="connsiteY20" fmla="*/ 32839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251" h="588491">
                  <a:moveTo>
                    <a:pt x="33901" y="32839"/>
                  </a:moveTo>
                  <a:lnTo>
                    <a:pt x="33901" y="103444"/>
                  </a:lnTo>
                  <a:lnTo>
                    <a:pt x="64612" y="103446"/>
                  </a:lnTo>
                  <a:cubicBezTo>
                    <a:pt x="84109" y="103446"/>
                    <a:pt x="99916" y="87639"/>
                    <a:pt x="99916" y="68142"/>
                  </a:cubicBezTo>
                  <a:lnTo>
                    <a:pt x="99916" y="32839"/>
                  </a:lnTo>
                  <a:close/>
                  <a:moveTo>
                    <a:pt x="0" y="0"/>
                  </a:moveTo>
                  <a:lnTo>
                    <a:pt x="64777" y="0"/>
                  </a:lnTo>
                  <a:lnTo>
                    <a:pt x="64777" y="1905"/>
                  </a:lnTo>
                  <a:lnTo>
                    <a:pt x="161251" y="1905"/>
                  </a:lnTo>
                  <a:lnTo>
                    <a:pt x="161251" y="67052"/>
                  </a:lnTo>
                  <a:cubicBezTo>
                    <a:pt x="161251" y="103032"/>
                    <a:pt x="132084" y="132199"/>
                    <a:pt x="96104" y="132199"/>
                  </a:cubicBezTo>
                  <a:lnTo>
                    <a:pt x="64777" y="132199"/>
                  </a:lnTo>
                  <a:lnTo>
                    <a:pt x="64777" y="161848"/>
                  </a:lnTo>
                  <a:lnTo>
                    <a:pt x="57815" y="178656"/>
                  </a:lnTo>
                  <a:lnTo>
                    <a:pt x="81882" y="178656"/>
                  </a:lnTo>
                  <a:lnTo>
                    <a:pt x="81882" y="588491"/>
                  </a:lnTo>
                  <a:lnTo>
                    <a:pt x="0" y="588491"/>
                  </a:lnTo>
                  <a:lnTo>
                    <a:pt x="0" y="103444"/>
                  </a:lnTo>
                  <a:lnTo>
                    <a:pt x="3150" y="103444"/>
                  </a:lnTo>
                  <a:lnTo>
                    <a:pt x="3150" y="32839"/>
                  </a:lnTo>
                  <a:lnTo>
                    <a:pt x="0" y="32839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16" name="フリーフォーム: 図形 315">
              <a:extLst>
                <a:ext uri="{FF2B5EF4-FFF2-40B4-BE49-F238E27FC236}">
                  <a16:creationId xmlns:a16="http://schemas.microsoft.com/office/drawing/2014/main" id="{1018D2AD-2FFB-44EA-95A3-0B59444C75BA}"/>
                </a:ext>
              </a:extLst>
            </p:cNvPr>
            <p:cNvSpPr/>
            <p:nvPr/>
          </p:nvSpPr>
          <p:spPr>
            <a:xfrm>
              <a:off x="4546001" y="2517101"/>
              <a:ext cx="163319" cy="354931"/>
            </a:xfrm>
            <a:custGeom>
              <a:avLst/>
              <a:gdLst>
                <a:gd name="connsiteX0" fmla="*/ 143440 w 270790"/>
                <a:gd name="connsiteY0" fmla="*/ 32839 h 588491"/>
                <a:gd name="connsiteX1" fmla="*/ 143440 w 270790"/>
                <a:gd name="connsiteY1" fmla="*/ 103444 h 588491"/>
                <a:gd name="connsiteX2" fmla="*/ 174151 w 270790"/>
                <a:gd name="connsiteY2" fmla="*/ 103446 h 588491"/>
                <a:gd name="connsiteX3" fmla="*/ 209455 w 270790"/>
                <a:gd name="connsiteY3" fmla="*/ 68142 h 588491"/>
                <a:gd name="connsiteX4" fmla="*/ 209455 w 270790"/>
                <a:gd name="connsiteY4" fmla="*/ 32839 h 588491"/>
                <a:gd name="connsiteX5" fmla="*/ 61335 w 270790"/>
                <a:gd name="connsiteY5" fmla="*/ 32839 h 588491"/>
                <a:gd name="connsiteX6" fmla="*/ 61335 w 270790"/>
                <a:gd name="connsiteY6" fmla="*/ 68140 h 588491"/>
                <a:gd name="connsiteX7" fmla="*/ 96639 w 270790"/>
                <a:gd name="connsiteY7" fmla="*/ 103444 h 588491"/>
                <a:gd name="connsiteX8" fmla="*/ 112689 w 270790"/>
                <a:gd name="connsiteY8" fmla="*/ 103444 h 588491"/>
                <a:gd name="connsiteX9" fmla="*/ 112689 w 270790"/>
                <a:gd name="connsiteY9" fmla="*/ 32839 h 588491"/>
                <a:gd name="connsiteX10" fmla="*/ 84677 w 270790"/>
                <a:gd name="connsiteY10" fmla="*/ 0 h 588491"/>
                <a:gd name="connsiteX11" fmla="*/ 174316 w 270790"/>
                <a:gd name="connsiteY11" fmla="*/ 0 h 588491"/>
                <a:gd name="connsiteX12" fmla="*/ 174316 w 270790"/>
                <a:gd name="connsiteY12" fmla="*/ 1905 h 588491"/>
                <a:gd name="connsiteX13" fmla="*/ 270790 w 270790"/>
                <a:gd name="connsiteY13" fmla="*/ 1905 h 588491"/>
                <a:gd name="connsiteX14" fmla="*/ 270790 w 270790"/>
                <a:gd name="connsiteY14" fmla="*/ 67052 h 588491"/>
                <a:gd name="connsiteX15" fmla="*/ 205643 w 270790"/>
                <a:gd name="connsiteY15" fmla="*/ 132199 h 588491"/>
                <a:gd name="connsiteX16" fmla="*/ 174316 w 270790"/>
                <a:gd name="connsiteY16" fmla="*/ 132199 h 588491"/>
                <a:gd name="connsiteX17" fmla="*/ 174316 w 270790"/>
                <a:gd name="connsiteY17" fmla="*/ 161848 h 588491"/>
                <a:gd name="connsiteX18" fmla="*/ 167354 w 270790"/>
                <a:gd name="connsiteY18" fmla="*/ 178656 h 588491"/>
                <a:gd name="connsiteX19" fmla="*/ 191421 w 270790"/>
                <a:gd name="connsiteY19" fmla="*/ 178656 h 588491"/>
                <a:gd name="connsiteX20" fmla="*/ 191421 w 270790"/>
                <a:gd name="connsiteY20" fmla="*/ 588491 h 588491"/>
                <a:gd name="connsiteX21" fmla="*/ 79369 w 270790"/>
                <a:gd name="connsiteY21" fmla="*/ 588491 h 588491"/>
                <a:gd name="connsiteX22" fmla="*/ 79369 w 270790"/>
                <a:gd name="connsiteY22" fmla="*/ 178656 h 588491"/>
                <a:gd name="connsiteX23" fmla="*/ 91641 w 270790"/>
                <a:gd name="connsiteY23" fmla="*/ 178656 h 588491"/>
                <a:gd name="connsiteX24" fmla="*/ 84677 w 270790"/>
                <a:gd name="connsiteY24" fmla="*/ 161846 h 588491"/>
                <a:gd name="connsiteX25" fmla="*/ 84677 w 270790"/>
                <a:gd name="connsiteY25" fmla="*/ 132197 h 588491"/>
                <a:gd name="connsiteX26" fmla="*/ 65147 w 270790"/>
                <a:gd name="connsiteY26" fmla="*/ 132197 h 588491"/>
                <a:gd name="connsiteX27" fmla="*/ 0 w 270790"/>
                <a:gd name="connsiteY27" fmla="*/ 67050 h 588491"/>
                <a:gd name="connsiteX28" fmla="*/ 0 w 270790"/>
                <a:gd name="connsiteY28" fmla="*/ 1905 h 588491"/>
                <a:gd name="connsiteX29" fmla="*/ 84677 w 270790"/>
                <a:gd name="connsiteY29" fmla="*/ 1905 h 5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0790" h="588491">
                  <a:moveTo>
                    <a:pt x="143440" y="32839"/>
                  </a:moveTo>
                  <a:lnTo>
                    <a:pt x="143440" y="103444"/>
                  </a:lnTo>
                  <a:lnTo>
                    <a:pt x="174151" y="103446"/>
                  </a:lnTo>
                  <a:cubicBezTo>
                    <a:pt x="193648" y="103446"/>
                    <a:pt x="209455" y="87639"/>
                    <a:pt x="209455" y="68142"/>
                  </a:cubicBezTo>
                  <a:lnTo>
                    <a:pt x="209455" y="32839"/>
                  </a:lnTo>
                  <a:close/>
                  <a:moveTo>
                    <a:pt x="61335" y="32839"/>
                  </a:moveTo>
                  <a:lnTo>
                    <a:pt x="61335" y="68140"/>
                  </a:lnTo>
                  <a:cubicBezTo>
                    <a:pt x="61335" y="87637"/>
                    <a:pt x="77142" y="103444"/>
                    <a:pt x="96639" y="103444"/>
                  </a:cubicBezTo>
                  <a:lnTo>
                    <a:pt x="112689" y="103444"/>
                  </a:lnTo>
                  <a:lnTo>
                    <a:pt x="112689" y="32839"/>
                  </a:lnTo>
                  <a:close/>
                  <a:moveTo>
                    <a:pt x="84677" y="0"/>
                  </a:moveTo>
                  <a:lnTo>
                    <a:pt x="174316" y="0"/>
                  </a:lnTo>
                  <a:lnTo>
                    <a:pt x="174316" y="1905"/>
                  </a:lnTo>
                  <a:lnTo>
                    <a:pt x="270790" y="1905"/>
                  </a:lnTo>
                  <a:lnTo>
                    <a:pt x="270790" y="67052"/>
                  </a:lnTo>
                  <a:cubicBezTo>
                    <a:pt x="270790" y="103032"/>
                    <a:pt x="241623" y="132199"/>
                    <a:pt x="205643" y="132199"/>
                  </a:cubicBezTo>
                  <a:lnTo>
                    <a:pt x="174316" y="132199"/>
                  </a:lnTo>
                  <a:lnTo>
                    <a:pt x="174316" y="161848"/>
                  </a:lnTo>
                  <a:lnTo>
                    <a:pt x="167354" y="178656"/>
                  </a:lnTo>
                  <a:lnTo>
                    <a:pt x="191421" y="178656"/>
                  </a:lnTo>
                  <a:lnTo>
                    <a:pt x="191421" y="588491"/>
                  </a:lnTo>
                  <a:lnTo>
                    <a:pt x="79369" y="588491"/>
                  </a:lnTo>
                  <a:lnTo>
                    <a:pt x="79369" y="178656"/>
                  </a:lnTo>
                  <a:lnTo>
                    <a:pt x="91641" y="178656"/>
                  </a:lnTo>
                  <a:lnTo>
                    <a:pt x="84677" y="161846"/>
                  </a:lnTo>
                  <a:lnTo>
                    <a:pt x="84677" y="132197"/>
                  </a:lnTo>
                  <a:lnTo>
                    <a:pt x="65147" y="132197"/>
                  </a:lnTo>
                  <a:cubicBezTo>
                    <a:pt x="29167" y="132197"/>
                    <a:pt x="0" y="103030"/>
                    <a:pt x="0" y="67050"/>
                  </a:cubicBezTo>
                  <a:lnTo>
                    <a:pt x="0" y="1905"/>
                  </a:lnTo>
                  <a:lnTo>
                    <a:pt x="84677" y="1905"/>
                  </a:lnTo>
                  <a:close/>
                </a:path>
              </a:pathLst>
            </a:custGeom>
            <a:pattFill prst="narVert">
              <a:fgClr>
                <a:srgbClr val="ED7D31">
                  <a:lumMod val="50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17" name="フリーフォーム: 図形 316">
              <a:extLst>
                <a:ext uri="{FF2B5EF4-FFF2-40B4-BE49-F238E27FC236}">
                  <a16:creationId xmlns:a16="http://schemas.microsoft.com/office/drawing/2014/main" id="{D982E167-29A8-4F96-95CC-213D9731C5D0}"/>
                </a:ext>
              </a:extLst>
            </p:cNvPr>
            <p:cNvSpPr/>
            <p:nvPr/>
          </p:nvSpPr>
          <p:spPr>
            <a:xfrm rot="5400000">
              <a:off x="4430015" y="2352375"/>
              <a:ext cx="183811" cy="743096"/>
            </a:xfrm>
            <a:custGeom>
              <a:avLst/>
              <a:gdLst>
                <a:gd name="connsiteX0" fmla="*/ 159862 w 183811"/>
                <a:gd name="connsiteY0" fmla="*/ 399094 h 1420335"/>
                <a:gd name="connsiteX1" fmla="*/ 168481 w 183811"/>
                <a:gd name="connsiteY1" fmla="*/ 399094 h 1420335"/>
                <a:gd name="connsiteX2" fmla="*/ 168481 w 183811"/>
                <a:gd name="connsiteY2" fmla="*/ 68140 h 1420335"/>
                <a:gd name="connsiteX3" fmla="*/ 159862 w 183811"/>
                <a:gd name="connsiteY3" fmla="*/ 68140 h 1420335"/>
                <a:gd name="connsiteX4" fmla="*/ 159862 w 183811"/>
                <a:gd name="connsiteY4" fmla="*/ 1018869 h 1420335"/>
                <a:gd name="connsiteX5" fmla="*/ 168481 w 183811"/>
                <a:gd name="connsiteY5" fmla="*/ 1018869 h 1420335"/>
                <a:gd name="connsiteX6" fmla="*/ 168481 w 183811"/>
                <a:gd name="connsiteY6" fmla="*/ 426346 h 1420335"/>
                <a:gd name="connsiteX7" fmla="*/ 159862 w 183811"/>
                <a:gd name="connsiteY7" fmla="*/ 426346 h 1420335"/>
                <a:gd name="connsiteX8" fmla="*/ 159862 w 183811"/>
                <a:gd name="connsiteY8" fmla="*/ 1358062 h 1420335"/>
                <a:gd name="connsiteX9" fmla="*/ 168481 w 183811"/>
                <a:gd name="connsiteY9" fmla="*/ 1358062 h 1420335"/>
                <a:gd name="connsiteX10" fmla="*/ 168481 w 183811"/>
                <a:gd name="connsiteY10" fmla="*/ 1046121 h 1420335"/>
                <a:gd name="connsiteX11" fmla="*/ 159862 w 183811"/>
                <a:gd name="connsiteY11" fmla="*/ 1046121 h 1420335"/>
                <a:gd name="connsiteX12" fmla="*/ 135918 w 183811"/>
                <a:gd name="connsiteY12" fmla="*/ 399094 h 1420335"/>
                <a:gd name="connsiteX13" fmla="*/ 144538 w 183811"/>
                <a:gd name="connsiteY13" fmla="*/ 399094 h 1420335"/>
                <a:gd name="connsiteX14" fmla="*/ 144538 w 183811"/>
                <a:gd name="connsiteY14" fmla="*/ 68140 h 1420335"/>
                <a:gd name="connsiteX15" fmla="*/ 135918 w 183811"/>
                <a:gd name="connsiteY15" fmla="*/ 68140 h 1420335"/>
                <a:gd name="connsiteX16" fmla="*/ 135918 w 183811"/>
                <a:gd name="connsiteY16" fmla="*/ 1018869 h 1420335"/>
                <a:gd name="connsiteX17" fmla="*/ 144538 w 183811"/>
                <a:gd name="connsiteY17" fmla="*/ 1018869 h 1420335"/>
                <a:gd name="connsiteX18" fmla="*/ 144538 w 183811"/>
                <a:gd name="connsiteY18" fmla="*/ 426346 h 1420335"/>
                <a:gd name="connsiteX19" fmla="*/ 135918 w 183811"/>
                <a:gd name="connsiteY19" fmla="*/ 426346 h 1420335"/>
                <a:gd name="connsiteX20" fmla="*/ 135918 w 183811"/>
                <a:gd name="connsiteY20" fmla="*/ 1358062 h 1420335"/>
                <a:gd name="connsiteX21" fmla="*/ 144538 w 183811"/>
                <a:gd name="connsiteY21" fmla="*/ 1358062 h 1420335"/>
                <a:gd name="connsiteX22" fmla="*/ 144538 w 183811"/>
                <a:gd name="connsiteY22" fmla="*/ 1046121 h 1420335"/>
                <a:gd name="connsiteX23" fmla="*/ 135918 w 183811"/>
                <a:gd name="connsiteY23" fmla="*/ 1046121 h 1420335"/>
                <a:gd name="connsiteX24" fmla="*/ 111975 w 183811"/>
                <a:gd name="connsiteY24" fmla="*/ 399094 h 1420335"/>
                <a:gd name="connsiteX25" fmla="*/ 120594 w 183811"/>
                <a:gd name="connsiteY25" fmla="*/ 399094 h 1420335"/>
                <a:gd name="connsiteX26" fmla="*/ 120594 w 183811"/>
                <a:gd name="connsiteY26" fmla="*/ 68140 h 1420335"/>
                <a:gd name="connsiteX27" fmla="*/ 111975 w 183811"/>
                <a:gd name="connsiteY27" fmla="*/ 68140 h 1420335"/>
                <a:gd name="connsiteX28" fmla="*/ 111975 w 183811"/>
                <a:gd name="connsiteY28" fmla="*/ 1018869 h 1420335"/>
                <a:gd name="connsiteX29" fmla="*/ 120594 w 183811"/>
                <a:gd name="connsiteY29" fmla="*/ 1018869 h 1420335"/>
                <a:gd name="connsiteX30" fmla="*/ 120594 w 183811"/>
                <a:gd name="connsiteY30" fmla="*/ 426346 h 1420335"/>
                <a:gd name="connsiteX31" fmla="*/ 111975 w 183811"/>
                <a:gd name="connsiteY31" fmla="*/ 426346 h 1420335"/>
                <a:gd name="connsiteX32" fmla="*/ 111975 w 183811"/>
                <a:gd name="connsiteY32" fmla="*/ 1358062 h 1420335"/>
                <a:gd name="connsiteX33" fmla="*/ 120594 w 183811"/>
                <a:gd name="connsiteY33" fmla="*/ 1358062 h 1420335"/>
                <a:gd name="connsiteX34" fmla="*/ 120594 w 183811"/>
                <a:gd name="connsiteY34" fmla="*/ 1046121 h 1420335"/>
                <a:gd name="connsiteX35" fmla="*/ 111975 w 183811"/>
                <a:gd name="connsiteY35" fmla="*/ 1046121 h 1420335"/>
                <a:gd name="connsiteX36" fmla="*/ 78390 w 183811"/>
                <a:gd name="connsiteY36" fmla="*/ 399094 h 1420335"/>
                <a:gd name="connsiteX37" fmla="*/ 96651 w 183811"/>
                <a:gd name="connsiteY37" fmla="*/ 399094 h 1420335"/>
                <a:gd name="connsiteX38" fmla="*/ 96651 w 183811"/>
                <a:gd name="connsiteY38" fmla="*/ 68140 h 1420335"/>
                <a:gd name="connsiteX39" fmla="*/ 78390 w 183811"/>
                <a:gd name="connsiteY39" fmla="*/ 68140 h 1420335"/>
                <a:gd name="connsiteX40" fmla="*/ 78390 w 183811"/>
                <a:gd name="connsiteY40" fmla="*/ 1018869 h 1420335"/>
                <a:gd name="connsiteX41" fmla="*/ 96651 w 183811"/>
                <a:gd name="connsiteY41" fmla="*/ 1018869 h 1420335"/>
                <a:gd name="connsiteX42" fmla="*/ 96651 w 183811"/>
                <a:gd name="connsiteY42" fmla="*/ 426346 h 1420335"/>
                <a:gd name="connsiteX43" fmla="*/ 78390 w 183811"/>
                <a:gd name="connsiteY43" fmla="*/ 426346 h 1420335"/>
                <a:gd name="connsiteX44" fmla="*/ 78390 w 183811"/>
                <a:gd name="connsiteY44" fmla="*/ 1358062 h 1420335"/>
                <a:gd name="connsiteX45" fmla="*/ 96651 w 183811"/>
                <a:gd name="connsiteY45" fmla="*/ 1358062 h 1420335"/>
                <a:gd name="connsiteX46" fmla="*/ 96651 w 183811"/>
                <a:gd name="connsiteY46" fmla="*/ 1046121 h 1420335"/>
                <a:gd name="connsiteX47" fmla="*/ 78390 w 183811"/>
                <a:gd name="connsiteY47" fmla="*/ 1046121 h 1420335"/>
                <a:gd name="connsiteX48" fmla="*/ 26009 w 183811"/>
                <a:gd name="connsiteY48" fmla="*/ 399094 h 1420335"/>
                <a:gd name="connsiteX49" fmla="*/ 52381 w 183811"/>
                <a:gd name="connsiteY49" fmla="*/ 399094 h 1420335"/>
                <a:gd name="connsiteX50" fmla="*/ 52381 w 183811"/>
                <a:gd name="connsiteY50" fmla="*/ 68140 h 1420335"/>
                <a:gd name="connsiteX51" fmla="*/ 26009 w 183811"/>
                <a:gd name="connsiteY51" fmla="*/ 68140 h 1420335"/>
                <a:gd name="connsiteX52" fmla="*/ 26009 w 183811"/>
                <a:gd name="connsiteY52" fmla="*/ 1018869 h 1420335"/>
                <a:gd name="connsiteX53" fmla="*/ 52381 w 183811"/>
                <a:gd name="connsiteY53" fmla="*/ 1018869 h 1420335"/>
                <a:gd name="connsiteX54" fmla="*/ 52381 w 183811"/>
                <a:gd name="connsiteY54" fmla="*/ 426346 h 1420335"/>
                <a:gd name="connsiteX55" fmla="*/ 26009 w 183811"/>
                <a:gd name="connsiteY55" fmla="*/ 426346 h 1420335"/>
                <a:gd name="connsiteX56" fmla="*/ 26009 w 183811"/>
                <a:gd name="connsiteY56" fmla="*/ 1358062 h 1420335"/>
                <a:gd name="connsiteX57" fmla="*/ 52381 w 183811"/>
                <a:gd name="connsiteY57" fmla="*/ 1358062 h 1420335"/>
                <a:gd name="connsiteX58" fmla="*/ 52381 w 183811"/>
                <a:gd name="connsiteY58" fmla="*/ 1046121 h 1420335"/>
                <a:gd name="connsiteX59" fmla="*/ 26009 w 183811"/>
                <a:gd name="connsiteY59" fmla="*/ 1046121 h 1420335"/>
                <a:gd name="connsiteX60" fmla="*/ 0 w 183811"/>
                <a:gd name="connsiteY60" fmla="*/ 1420335 h 1420335"/>
                <a:gd name="connsiteX61" fmla="*/ 0 w 183811"/>
                <a:gd name="connsiteY61" fmla="*/ 0 h 1420335"/>
                <a:gd name="connsiteX62" fmla="*/ 26009 w 183811"/>
                <a:gd name="connsiteY62" fmla="*/ 0 h 1420335"/>
                <a:gd name="connsiteX63" fmla="*/ 26009 w 183811"/>
                <a:gd name="connsiteY63" fmla="*/ 40888 h 1420335"/>
                <a:gd name="connsiteX64" fmla="*/ 52381 w 183811"/>
                <a:gd name="connsiteY64" fmla="*/ 40888 h 1420335"/>
                <a:gd name="connsiteX65" fmla="*/ 52381 w 183811"/>
                <a:gd name="connsiteY65" fmla="*/ 0 h 1420335"/>
                <a:gd name="connsiteX66" fmla="*/ 78390 w 183811"/>
                <a:gd name="connsiteY66" fmla="*/ 0 h 1420335"/>
                <a:gd name="connsiteX67" fmla="*/ 78390 w 183811"/>
                <a:gd name="connsiteY67" fmla="*/ 40888 h 1420335"/>
                <a:gd name="connsiteX68" fmla="*/ 96651 w 183811"/>
                <a:gd name="connsiteY68" fmla="*/ 40888 h 1420335"/>
                <a:gd name="connsiteX69" fmla="*/ 96651 w 183811"/>
                <a:gd name="connsiteY69" fmla="*/ 0 h 1420335"/>
                <a:gd name="connsiteX70" fmla="*/ 111975 w 183811"/>
                <a:gd name="connsiteY70" fmla="*/ 0 h 1420335"/>
                <a:gd name="connsiteX71" fmla="*/ 111975 w 183811"/>
                <a:gd name="connsiteY71" fmla="*/ 40888 h 1420335"/>
                <a:gd name="connsiteX72" fmla="*/ 120594 w 183811"/>
                <a:gd name="connsiteY72" fmla="*/ 40888 h 1420335"/>
                <a:gd name="connsiteX73" fmla="*/ 120594 w 183811"/>
                <a:gd name="connsiteY73" fmla="*/ 0 h 1420335"/>
                <a:gd name="connsiteX74" fmla="*/ 135918 w 183811"/>
                <a:gd name="connsiteY74" fmla="*/ 0 h 1420335"/>
                <a:gd name="connsiteX75" fmla="*/ 135918 w 183811"/>
                <a:gd name="connsiteY75" fmla="*/ 40888 h 1420335"/>
                <a:gd name="connsiteX76" fmla="*/ 144538 w 183811"/>
                <a:gd name="connsiteY76" fmla="*/ 40888 h 1420335"/>
                <a:gd name="connsiteX77" fmla="*/ 144538 w 183811"/>
                <a:gd name="connsiteY77" fmla="*/ 0 h 1420335"/>
                <a:gd name="connsiteX78" fmla="*/ 159862 w 183811"/>
                <a:gd name="connsiteY78" fmla="*/ 0 h 1420335"/>
                <a:gd name="connsiteX79" fmla="*/ 159862 w 183811"/>
                <a:gd name="connsiteY79" fmla="*/ 40888 h 1420335"/>
                <a:gd name="connsiteX80" fmla="*/ 168481 w 183811"/>
                <a:gd name="connsiteY80" fmla="*/ 40888 h 1420335"/>
                <a:gd name="connsiteX81" fmla="*/ 168481 w 183811"/>
                <a:gd name="connsiteY81" fmla="*/ 0 h 1420335"/>
                <a:gd name="connsiteX82" fmla="*/ 183805 w 183811"/>
                <a:gd name="connsiteY82" fmla="*/ 0 h 1420335"/>
                <a:gd name="connsiteX83" fmla="*/ 183805 w 183811"/>
                <a:gd name="connsiteY83" fmla="*/ 40888 h 1420335"/>
                <a:gd name="connsiteX84" fmla="*/ 183811 w 183811"/>
                <a:gd name="connsiteY84" fmla="*/ 40888 h 1420335"/>
                <a:gd name="connsiteX85" fmla="*/ 183811 w 183811"/>
                <a:gd name="connsiteY85" fmla="*/ 68140 h 1420335"/>
                <a:gd name="connsiteX86" fmla="*/ 183805 w 183811"/>
                <a:gd name="connsiteY86" fmla="*/ 68140 h 1420335"/>
                <a:gd name="connsiteX87" fmla="*/ 183805 w 183811"/>
                <a:gd name="connsiteY87" fmla="*/ 399094 h 1420335"/>
                <a:gd name="connsiteX88" fmla="*/ 183810 w 183811"/>
                <a:gd name="connsiteY88" fmla="*/ 399094 h 1420335"/>
                <a:gd name="connsiteX89" fmla="*/ 183810 w 183811"/>
                <a:gd name="connsiteY89" fmla="*/ 426346 h 1420335"/>
                <a:gd name="connsiteX90" fmla="*/ 183805 w 183811"/>
                <a:gd name="connsiteY90" fmla="*/ 426346 h 1420335"/>
                <a:gd name="connsiteX91" fmla="*/ 183805 w 183811"/>
                <a:gd name="connsiteY91" fmla="*/ 1018869 h 1420335"/>
                <a:gd name="connsiteX92" fmla="*/ 183809 w 183811"/>
                <a:gd name="connsiteY92" fmla="*/ 1018869 h 1420335"/>
                <a:gd name="connsiteX93" fmla="*/ 183809 w 183811"/>
                <a:gd name="connsiteY93" fmla="*/ 1046121 h 1420335"/>
                <a:gd name="connsiteX94" fmla="*/ 183805 w 183811"/>
                <a:gd name="connsiteY94" fmla="*/ 1046121 h 1420335"/>
                <a:gd name="connsiteX95" fmla="*/ 183805 w 183811"/>
                <a:gd name="connsiteY95" fmla="*/ 1358062 h 1420335"/>
                <a:gd name="connsiteX96" fmla="*/ 183810 w 183811"/>
                <a:gd name="connsiteY96" fmla="*/ 1358062 h 1420335"/>
                <a:gd name="connsiteX97" fmla="*/ 183810 w 183811"/>
                <a:gd name="connsiteY97" fmla="*/ 1385314 h 1420335"/>
                <a:gd name="connsiteX98" fmla="*/ 183805 w 183811"/>
                <a:gd name="connsiteY98" fmla="*/ 1385314 h 1420335"/>
                <a:gd name="connsiteX99" fmla="*/ 183805 w 183811"/>
                <a:gd name="connsiteY99" fmla="*/ 1420335 h 1420335"/>
                <a:gd name="connsiteX100" fmla="*/ 168481 w 183811"/>
                <a:gd name="connsiteY100" fmla="*/ 1420335 h 1420335"/>
                <a:gd name="connsiteX101" fmla="*/ 168481 w 183811"/>
                <a:gd name="connsiteY101" fmla="*/ 1385314 h 1420335"/>
                <a:gd name="connsiteX102" fmla="*/ 159862 w 183811"/>
                <a:gd name="connsiteY102" fmla="*/ 1385314 h 1420335"/>
                <a:gd name="connsiteX103" fmla="*/ 159862 w 183811"/>
                <a:gd name="connsiteY103" fmla="*/ 1420335 h 1420335"/>
                <a:gd name="connsiteX104" fmla="*/ 144538 w 183811"/>
                <a:gd name="connsiteY104" fmla="*/ 1420335 h 1420335"/>
                <a:gd name="connsiteX105" fmla="*/ 144538 w 183811"/>
                <a:gd name="connsiteY105" fmla="*/ 1385314 h 1420335"/>
                <a:gd name="connsiteX106" fmla="*/ 135918 w 183811"/>
                <a:gd name="connsiteY106" fmla="*/ 1385314 h 1420335"/>
                <a:gd name="connsiteX107" fmla="*/ 135918 w 183811"/>
                <a:gd name="connsiteY107" fmla="*/ 1420335 h 1420335"/>
                <a:gd name="connsiteX108" fmla="*/ 120594 w 183811"/>
                <a:gd name="connsiteY108" fmla="*/ 1420335 h 1420335"/>
                <a:gd name="connsiteX109" fmla="*/ 120594 w 183811"/>
                <a:gd name="connsiteY109" fmla="*/ 1385314 h 1420335"/>
                <a:gd name="connsiteX110" fmla="*/ 111975 w 183811"/>
                <a:gd name="connsiteY110" fmla="*/ 1385314 h 1420335"/>
                <a:gd name="connsiteX111" fmla="*/ 111975 w 183811"/>
                <a:gd name="connsiteY111" fmla="*/ 1420335 h 1420335"/>
                <a:gd name="connsiteX112" fmla="*/ 96651 w 183811"/>
                <a:gd name="connsiteY112" fmla="*/ 1420335 h 1420335"/>
                <a:gd name="connsiteX113" fmla="*/ 96651 w 183811"/>
                <a:gd name="connsiteY113" fmla="*/ 1385314 h 1420335"/>
                <a:gd name="connsiteX114" fmla="*/ 78390 w 183811"/>
                <a:gd name="connsiteY114" fmla="*/ 1385314 h 1420335"/>
                <a:gd name="connsiteX115" fmla="*/ 78390 w 183811"/>
                <a:gd name="connsiteY115" fmla="*/ 1420335 h 1420335"/>
                <a:gd name="connsiteX116" fmla="*/ 52381 w 183811"/>
                <a:gd name="connsiteY116" fmla="*/ 1420335 h 1420335"/>
                <a:gd name="connsiteX117" fmla="*/ 52381 w 183811"/>
                <a:gd name="connsiteY117" fmla="*/ 1385314 h 1420335"/>
                <a:gd name="connsiteX118" fmla="*/ 26009 w 183811"/>
                <a:gd name="connsiteY118" fmla="*/ 1385314 h 1420335"/>
                <a:gd name="connsiteX119" fmla="*/ 26009 w 183811"/>
                <a:gd name="connsiteY119" fmla="*/ 1420335 h 142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83811" h="1420335">
                  <a:moveTo>
                    <a:pt x="159862" y="399094"/>
                  </a:moveTo>
                  <a:lnTo>
                    <a:pt x="168481" y="399094"/>
                  </a:lnTo>
                  <a:lnTo>
                    <a:pt x="168481" y="68140"/>
                  </a:lnTo>
                  <a:lnTo>
                    <a:pt x="159862" y="68140"/>
                  </a:lnTo>
                  <a:close/>
                  <a:moveTo>
                    <a:pt x="159862" y="1018869"/>
                  </a:moveTo>
                  <a:lnTo>
                    <a:pt x="168481" y="1018869"/>
                  </a:lnTo>
                  <a:lnTo>
                    <a:pt x="168481" y="426346"/>
                  </a:lnTo>
                  <a:lnTo>
                    <a:pt x="159862" y="426346"/>
                  </a:lnTo>
                  <a:close/>
                  <a:moveTo>
                    <a:pt x="159862" y="1358062"/>
                  </a:moveTo>
                  <a:lnTo>
                    <a:pt x="168481" y="1358062"/>
                  </a:lnTo>
                  <a:lnTo>
                    <a:pt x="168481" y="1046121"/>
                  </a:lnTo>
                  <a:lnTo>
                    <a:pt x="159862" y="1046121"/>
                  </a:lnTo>
                  <a:close/>
                  <a:moveTo>
                    <a:pt x="135918" y="399094"/>
                  </a:moveTo>
                  <a:lnTo>
                    <a:pt x="144538" y="399094"/>
                  </a:lnTo>
                  <a:lnTo>
                    <a:pt x="144538" y="68140"/>
                  </a:lnTo>
                  <a:lnTo>
                    <a:pt x="135918" y="68140"/>
                  </a:lnTo>
                  <a:close/>
                  <a:moveTo>
                    <a:pt x="135918" y="1018869"/>
                  </a:moveTo>
                  <a:lnTo>
                    <a:pt x="144538" y="1018869"/>
                  </a:lnTo>
                  <a:lnTo>
                    <a:pt x="144538" y="426346"/>
                  </a:lnTo>
                  <a:lnTo>
                    <a:pt x="135918" y="426346"/>
                  </a:lnTo>
                  <a:close/>
                  <a:moveTo>
                    <a:pt x="135918" y="1358062"/>
                  </a:moveTo>
                  <a:lnTo>
                    <a:pt x="144538" y="1358062"/>
                  </a:lnTo>
                  <a:lnTo>
                    <a:pt x="144538" y="1046121"/>
                  </a:lnTo>
                  <a:lnTo>
                    <a:pt x="135918" y="1046121"/>
                  </a:lnTo>
                  <a:close/>
                  <a:moveTo>
                    <a:pt x="111975" y="399094"/>
                  </a:moveTo>
                  <a:lnTo>
                    <a:pt x="120594" y="399094"/>
                  </a:lnTo>
                  <a:lnTo>
                    <a:pt x="120594" y="68140"/>
                  </a:lnTo>
                  <a:lnTo>
                    <a:pt x="111975" y="68140"/>
                  </a:lnTo>
                  <a:close/>
                  <a:moveTo>
                    <a:pt x="111975" y="1018869"/>
                  </a:moveTo>
                  <a:lnTo>
                    <a:pt x="120594" y="1018869"/>
                  </a:lnTo>
                  <a:lnTo>
                    <a:pt x="120594" y="426346"/>
                  </a:lnTo>
                  <a:lnTo>
                    <a:pt x="111975" y="426346"/>
                  </a:lnTo>
                  <a:close/>
                  <a:moveTo>
                    <a:pt x="111975" y="1358062"/>
                  </a:moveTo>
                  <a:lnTo>
                    <a:pt x="120594" y="1358062"/>
                  </a:lnTo>
                  <a:lnTo>
                    <a:pt x="120594" y="1046121"/>
                  </a:lnTo>
                  <a:lnTo>
                    <a:pt x="111975" y="1046121"/>
                  </a:lnTo>
                  <a:close/>
                  <a:moveTo>
                    <a:pt x="78390" y="399094"/>
                  </a:moveTo>
                  <a:lnTo>
                    <a:pt x="96651" y="399094"/>
                  </a:lnTo>
                  <a:lnTo>
                    <a:pt x="96651" y="68140"/>
                  </a:lnTo>
                  <a:lnTo>
                    <a:pt x="78390" y="68140"/>
                  </a:lnTo>
                  <a:close/>
                  <a:moveTo>
                    <a:pt x="78390" y="1018869"/>
                  </a:moveTo>
                  <a:lnTo>
                    <a:pt x="96651" y="1018869"/>
                  </a:lnTo>
                  <a:lnTo>
                    <a:pt x="96651" y="426346"/>
                  </a:lnTo>
                  <a:lnTo>
                    <a:pt x="78390" y="426346"/>
                  </a:lnTo>
                  <a:close/>
                  <a:moveTo>
                    <a:pt x="78390" y="1358062"/>
                  </a:moveTo>
                  <a:lnTo>
                    <a:pt x="96651" y="1358062"/>
                  </a:lnTo>
                  <a:lnTo>
                    <a:pt x="96651" y="1046121"/>
                  </a:lnTo>
                  <a:lnTo>
                    <a:pt x="78390" y="1046121"/>
                  </a:lnTo>
                  <a:close/>
                  <a:moveTo>
                    <a:pt x="26009" y="399094"/>
                  </a:moveTo>
                  <a:lnTo>
                    <a:pt x="52381" y="399094"/>
                  </a:lnTo>
                  <a:lnTo>
                    <a:pt x="52381" y="68140"/>
                  </a:lnTo>
                  <a:lnTo>
                    <a:pt x="26009" y="68140"/>
                  </a:lnTo>
                  <a:close/>
                  <a:moveTo>
                    <a:pt x="26009" y="1018869"/>
                  </a:moveTo>
                  <a:lnTo>
                    <a:pt x="52381" y="1018869"/>
                  </a:lnTo>
                  <a:lnTo>
                    <a:pt x="52381" y="426346"/>
                  </a:lnTo>
                  <a:lnTo>
                    <a:pt x="26009" y="426346"/>
                  </a:lnTo>
                  <a:close/>
                  <a:moveTo>
                    <a:pt x="26009" y="1358062"/>
                  </a:moveTo>
                  <a:lnTo>
                    <a:pt x="52381" y="1358062"/>
                  </a:lnTo>
                  <a:lnTo>
                    <a:pt x="52381" y="1046121"/>
                  </a:lnTo>
                  <a:lnTo>
                    <a:pt x="26009" y="1046121"/>
                  </a:lnTo>
                  <a:close/>
                  <a:moveTo>
                    <a:pt x="0" y="1420335"/>
                  </a:moveTo>
                  <a:lnTo>
                    <a:pt x="0" y="0"/>
                  </a:lnTo>
                  <a:lnTo>
                    <a:pt x="26009" y="0"/>
                  </a:lnTo>
                  <a:lnTo>
                    <a:pt x="26009" y="40888"/>
                  </a:lnTo>
                  <a:lnTo>
                    <a:pt x="52381" y="40888"/>
                  </a:lnTo>
                  <a:lnTo>
                    <a:pt x="52381" y="0"/>
                  </a:lnTo>
                  <a:lnTo>
                    <a:pt x="78390" y="0"/>
                  </a:lnTo>
                  <a:lnTo>
                    <a:pt x="78390" y="40888"/>
                  </a:lnTo>
                  <a:lnTo>
                    <a:pt x="96651" y="40888"/>
                  </a:lnTo>
                  <a:lnTo>
                    <a:pt x="96651" y="0"/>
                  </a:lnTo>
                  <a:lnTo>
                    <a:pt x="111975" y="0"/>
                  </a:lnTo>
                  <a:lnTo>
                    <a:pt x="111975" y="40888"/>
                  </a:lnTo>
                  <a:lnTo>
                    <a:pt x="120594" y="40888"/>
                  </a:lnTo>
                  <a:lnTo>
                    <a:pt x="120594" y="0"/>
                  </a:lnTo>
                  <a:lnTo>
                    <a:pt x="135918" y="0"/>
                  </a:lnTo>
                  <a:lnTo>
                    <a:pt x="135918" y="40888"/>
                  </a:lnTo>
                  <a:lnTo>
                    <a:pt x="144538" y="40888"/>
                  </a:lnTo>
                  <a:lnTo>
                    <a:pt x="144538" y="0"/>
                  </a:lnTo>
                  <a:lnTo>
                    <a:pt x="159862" y="0"/>
                  </a:lnTo>
                  <a:lnTo>
                    <a:pt x="159862" y="40888"/>
                  </a:lnTo>
                  <a:lnTo>
                    <a:pt x="168481" y="40888"/>
                  </a:lnTo>
                  <a:lnTo>
                    <a:pt x="168481" y="0"/>
                  </a:lnTo>
                  <a:lnTo>
                    <a:pt x="183805" y="0"/>
                  </a:lnTo>
                  <a:lnTo>
                    <a:pt x="183805" y="40888"/>
                  </a:lnTo>
                  <a:lnTo>
                    <a:pt x="183811" y="40888"/>
                  </a:lnTo>
                  <a:lnTo>
                    <a:pt x="183811" y="68140"/>
                  </a:lnTo>
                  <a:lnTo>
                    <a:pt x="183805" y="68140"/>
                  </a:lnTo>
                  <a:lnTo>
                    <a:pt x="183805" y="399094"/>
                  </a:lnTo>
                  <a:lnTo>
                    <a:pt x="183810" y="399094"/>
                  </a:lnTo>
                  <a:lnTo>
                    <a:pt x="183810" y="426346"/>
                  </a:lnTo>
                  <a:lnTo>
                    <a:pt x="183805" y="426346"/>
                  </a:lnTo>
                  <a:lnTo>
                    <a:pt x="183805" y="1018869"/>
                  </a:lnTo>
                  <a:lnTo>
                    <a:pt x="183809" y="1018869"/>
                  </a:lnTo>
                  <a:lnTo>
                    <a:pt x="183809" y="1046121"/>
                  </a:lnTo>
                  <a:lnTo>
                    <a:pt x="183805" y="1046121"/>
                  </a:lnTo>
                  <a:lnTo>
                    <a:pt x="183805" y="1358062"/>
                  </a:lnTo>
                  <a:lnTo>
                    <a:pt x="183810" y="1358062"/>
                  </a:lnTo>
                  <a:lnTo>
                    <a:pt x="183810" y="1385314"/>
                  </a:lnTo>
                  <a:lnTo>
                    <a:pt x="183805" y="1385314"/>
                  </a:lnTo>
                  <a:lnTo>
                    <a:pt x="183805" y="1420335"/>
                  </a:lnTo>
                  <a:lnTo>
                    <a:pt x="168481" y="1420335"/>
                  </a:lnTo>
                  <a:lnTo>
                    <a:pt x="168481" y="1385314"/>
                  </a:lnTo>
                  <a:lnTo>
                    <a:pt x="159862" y="1385314"/>
                  </a:lnTo>
                  <a:lnTo>
                    <a:pt x="159862" y="1420335"/>
                  </a:lnTo>
                  <a:lnTo>
                    <a:pt x="144538" y="1420335"/>
                  </a:lnTo>
                  <a:lnTo>
                    <a:pt x="144538" y="1385314"/>
                  </a:lnTo>
                  <a:lnTo>
                    <a:pt x="135918" y="1385314"/>
                  </a:lnTo>
                  <a:lnTo>
                    <a:pt x="135918" y="1420335"/>
                  </a:lnTo>
                  <a:lnTo>
                    <a:pt x="120594" y="1420335"/>
                  </a:lnTo>
                  <a:lnTo>
                    <a:pt x="120594" y="1385314"/>
                  </a:lnTo>
                  <a:lnTo>
                    <a:pt x="111975" y="1385314"/>
                  </a:lnTo>
                  <a:lnTo>
                    <a:pt x="111975" y="1420335"/>
                  </a:lnTo>
                  <a:lnTo>
                    <a:pt x="96651" y="1420335"/>
                  </a:lnTo>
                  <a:lnTo>
                    <a:pt x="96651" y="1385314"/>
                  </a:lnTo>
                  <a:lnTo>
                    <a:pt x="78390" y="1385314"/>
                  </a:lnTo>
                  <a:lnTo>
                    <a:pt x="78390" y="1420335"/>
                  </a:lnTo>
                  <a:lnTo>
                    <a:pt x="52381" y="1420335"/>
                  </a:lnTo>
                  <a:lnTo>
                    <a:pt x="52381" y="1385314"/>
                  </a:lnTo>
                  <a:lnTo>
                    <a:pt x="26009" y="1385314"/>
                  </a:lnTo>
                  <a:lnTo>
                    <a:pt x="26009" y="1420335"/>
                  </a:lnTo>
                  <a:close/>
                </a:path>
              </a:pathLst>
            </a:custGeom>
            <a:solidFill>
              <a:srgbClr val="ED7D31">
                <a:lumMod val="5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18" name="グループ化 317">
              <a:extLst>
                <a:ext uri="{FF2B5EF4-FFF2-40B4-BE49-F238E27FC236}">
                  <a16:creationId xmlns:a16="http://schemas.microsoft.com/office/drawing/2014/main" id="{07286A80-B305-488A-A5BC-2076D730AD6F}"/>
                </a:ext>
              </a:extLst>
            </p:cNvPr>
            <p:cNvGrpSpPr/>
            <p:nvPr/>
          </p:nvGrpSpPr>
          <p:grpSpPr>
            <a:xfrm>
              <a:off x="3378200" y="2810673"/>
              <a:ext cx="2255838" cy="344723"/>
              <a:chOff x="3378200" y="2810673"/>
              <a:chExt cx="2255838" cy="344723"/>
            </a:xfrm>
          </p:grpSpPr>
          <p:sp>
            <p:nvSpPr>
              <p:cNvPr id="319" name="台形 318">
                <a:extLst>
                  <a:ext uri="{FF2B5EF4-FFF2-40B4-BE49-F238E27FC236}">
                    <a16:creationId xmlns:a16="http://schemas.microsoft.com/office/drawing/2014/main" id="{BE34B120-4E43-4CFE-9BD1-623766A51BEC}"/>
                  </a:ext>
                </a:extLst>
              </p:cNvPr>
              <p:cNvSpPr/>
              <p:nvPr/>
            </p:nvSpPr>
            <p:spPr>
              <a:xfrm flipV="1">
                <a:off x="3521073" y="3109676"/>
                <a:ext cx="1970090" cy="45720"/>
              </a:xfrm>
              <a:prstGeom prst="trapezoid">
                <a:avLst>
                  <a:gd name="adj" fmla="val 22553"/>
                </a:avLst>
              </a:prstGeom>
              <a:pattFill prst="dkVert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0" name="台形 319">
                <a:extLst>
                  <a:ext uri="{FF2B5EF4-FFF2-40B4-BE49-F238E27FC236}">
                    <a16:creationId xmlns:a16="http://schemas.microsoft.com/office/drawing/2014/main" id="{E3825346-9F31-41F7-BCEC-620A61645C2E}"/>
                  </a:ext>
                </a:extLst>
              </p:cNvPr>
              <p:cNvSpPr/>
              <p:nvPr/>
            </p:nvSpPr>
            <p:spPr>
              <a:xfrm>
                <a:off x="3378200" y="2810673"/>
                <a:ext cx="2255838" cy="319883"/>
              </a:xfrm>
              <a:prstGeom prst="trapezoid">
                <a:avLst>
                  <a:gd name="adj" fmla="val 202878"/>
                </a:avLst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>
                    <a:lumMod val="50000"/>
                    <a:lumOff val="50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349" name="グループ化 348">
            <a:extLst>
              <a:ext uri="{FF2B5EF4-FFF2-40B4-BE49-F238E27FC236}">
                <a16:creationId xmlns:a16="http://schemas.microsoft.com/office/drawing/2014/main" id="{249E471B-0469-43D8-945E-C2CC21BA354C}"/>
              </a:ext>
            </a:extLst>
          </p:cNvPr>
          <p:cNvGrpSpPr/>
          <p:nvPr/>
        </p:nvGrpSpPr>
        <p:grpSpPr>
          <a:xfrm>
            <a:off x="765391" y="2321866"/>
            <a:ext cx="3343848" cy="1292485"/>
            <a:chOff x="1615354" y="2670175"/>
            <a:chExt cx="4526366" cy="1749559"/>
          </a:xfrm>
        </p:grpSpPr>
        <p:sp>
          <p:nvSpPr>
            <p:cNvPr id="350" name="楕円 349">
              <a:extLst>
                <a:ext uri="{FF2B5EF4-FFF2-40B4-BE49-F238E27FC236}">
                  <a16:creationId xmlns:a16="http://schemas.microsoft.com/office/drawing/2014/main" id="{B9F9D6C5-AFD2-462F-B529-311799FA0D3F}"/>
                </a:ext>
              </a:extLst>
            </p:cNvPr>
            <p:cNvSpPr/>
            <p:nvPr/>
          </p:nvSpPr>
          <p:spPr>
            <a:xfrm>
              <a:off x="1615354" y="3822834"/>
              <a:ext cx="4526366" cy="596900"/>
            </a:xfrm>
            <a:prstGeom prst="ellipse">
              <a:avLst/>
            </a:prstGeom>
            <a:pattFill prst="lgConfetti">
              <a:fgClr>
                <a:srgbClr val="FFC000">
                  <a:lumMod val="20000"/>
                  <a:lumOff val="80000"/>
                </a:srgbClr>
              </a:fgClr>
              <a:bgClr>
                <a:srgbClr val="FFC000">
                  <a:lumMod val="60000"/>
                  <a:lumOff val="40000"/>
                </a:srgb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1" name="フリーフォーム: 図形 350">
              <a:extLst>
                <a:ext uri="{FF2B5EF4-FFF2-40B4-BE49-F238E27FC236}">
                  <a16:creationId xmlns:a16="http://schemas.microsoft.com/office/drawing/2014/main" id="{AF1F1728-72E3-4F92-95D0-664255FFF5DF}"/>
                </a:ext>
              </a:extLst>
            </p:cNvPr>
            <p:cNvSpPr/>
            <p:nvPr/>
          </p:nvSpPr>
          <p:spPr>
            <a:xfrm>
              <a:off x="2836068" y="3564731"/>
              <a:ext cx="2242399" cy="273844"/>
            </a:xfrm>
            <a:custGeom>
              <a:avLst/>
              <a:gdLst>
                <a:gd name="connsiteX0" fmla="*/ 47625 w 1409700"/>
                <a:gd name="connsiteY0" fmla="*/ 69057 h 273844"/>
                <a:gd name="connsiteX1" fmla="*/ 416719 w 1409700"/>
                <a:gd name="connsiteY1" fmla="*/ 57150 h 273844"/>
                <a:gd name="connsiteX2" fmla="*/ 488156 w 1409700"/>
                <a:gd name="connsiteY2" fmla="*/ 16669 h 273844"/>
                <a:gd name="connsiteX3" fmla="*/ 576262 w 1409700"/>
                <a:gd name="connsiteY3" fmla="*/ 0 h 273844"/>
                <a:gd name="connsiteX4" fmla="*/ 771525 w 1409700"/>
                <a:gd name="connsiteY4" fmla="*/ 66675 h 273844"/>
                <a:gd name="connsiteX5" fmla="*/ 1214437 w 1409700"/>
                <a:gd name="connsiteY5" fmla="*/ 69057 h 273844"/>
                <a:gd name="connsiteX6" fmla="*/ 1312069 w 1409700"/>
                <a:gd name="connsiteY6" fmla="*/ 85725 h 273844"/>
                <a:gd name="connsiteX7" fmla="*/ 1409700 w 1409700"/>
                <a:gd name="connsiteY7" fmla="*/ 107157 h 273844"/>
                <a:gd name="connsiteX8" fmla="*/ 1397794 w 1409700"/>
                <a:gd name="connsiteY8" fmla="*/ 214313 h 273844"/>
                <a:gd name="connsiteX9" fmla="*/ 576262 w 1409700"/>
                <a:gd name="connsiteY9" fmla="*/ 273844 h 273844"/>
                <a:gd name="connsiteX10" fmla="*/ 0 w 1409700"/>
                <a:gd name="connsiteY10" fmla="*/ 85725 h 273844"/>
                <a:gd name="connsiteX11" fmla="*/ 47625 w 1409700"/>
                <a:gd name="connsiteY11" fmla="*/ 69057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9700" h="273844">
                  <a:moveTo>
                    <a:pt x="47625" y="69057"/>
                  </a:moveTo>
                  <a:lnTo>
                    <a:pt x="416719" y="57150"/>
                  </a:lnTo>
                  <a:lnTo>
                    <a:pt x="488156" y="16669"/>
                  </a:lnTo>
                  <a:lnTo>
                    <a:pt x="576262" y="0"/>
                  </a:lnTo>
                  <a:lnTo>
                    <a:pt x="771525" y="66675"/>
                  </a:lnTo>
                  <a:lnTo>
                    <a:pt x="1214437" y="69057"/>
                  </a:lnTo>
                  <a:lnTo>
                    <a:pt x="1312069" y="85725"/>
                  </a:lnTo>
                  <a:lnTo>
                    <a:pt x="1409700" y="107157"/>
                  </a:lnTo>
                  <a:lnTo>
                    <a:pt x="1397794" y="214313"/>
                  </a:lnTo>
                  <a:lnTo>
                    <a:pt x="576262" y="273844"/>
                  </a:lnTo>
                  <a:lnTo>
                    <a:pt x="0" y="85725"/>
                  </a:lnTo>
                  <a:lnTo>
                    <a:pt x="47625" y="69057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2" name="フリーフォーム: 図形 351">
              <a:extLst>
                <a:ext uri="{FF2B5EF4-FFF2-40B4-BE49-F238E27FC236}">
                  <a16:creationId xmlns:a16="http://schemas.microsoft.com/office/drawing/2014/main" id="{63E0C802-B689-480A-AE60-C750B4270363}"/>
                </a:ext>
              </a:extLst>
            </p:cNvPr>
            <p:cNvSpPr/>
            <p:nvPr/>
          </p:nvSpPr>
          <p:spPr>
            <a:xfrm>
              <a:off x="5207000" y="3543300"/>
              <a:ext cx="574675" cy="333375"/>
            </a:xfrm>
            <a:custGeom>
              <a:avLst/>
              <a:gdLst>
                <a:gd name="connsiteX0" fmla="*/ 3175 w 574675"/>
                <a:gd name="connsiteY0" fmla="*/ 158750 h 333375"/>
                <a:gd name="connsiteX1" fmla="*/ 0 w 574675"/>
                <a:gd name="connsiteY1" fmla="*/ 28575 h 333375"/>
                <a:gd name="connsiteX2" fmla="*/ 92075 w 574675"/>
                <a:gd name="connsiteY2" fmla="*/ 0 h 333375"/>
                <a:gd name="connsiteX3" fmla="*/ 203200 w 574675"/>
                <a:gd name="connsiteY3" fmla="*/ 28575 h 333375"/>
                <a:gd name="connsiteX4" fmla="*/ 254000 w 574675"/>
                <a:gd name="connsiteY4" fmla="*/ 44450 h 333375"/>
                <a:gd name="connsiteX5" fmla="*/ 336550 w 574675"/>
                <a:gd name="connsiteY5" fmla="*/ 44450 h 333375"/>
                <a:gd name="connsiteX6" fmla="*/ 431800 w 574675"/>
                <a:gd name="connsiteY6" fmla="*/ 34925 h 333375"/>
                <a:gd name="connsiteX7" fmla="*/ 501650 w 574675"/>
                <a:gd name="connsiteY7" fmla="*/ 60325 h 333375"/>
                <a:gd name="connsiteX8" fmla="*/ 574675 w 574675"/>
                <a:gd name="connsiteY8" fmla="*/ 209550 h 333375"/>
                <a:gd name="connsiteX9" fmla="*/ 539750 w 574675"/>
                <a:gd name="connsiteY9" fmla="*/ 301625 h 333375"/>
                <a:gd name="connsiteX10" fmla="*/ 463550 w 574675"/>
                <a:gd name="connsiteY10" fmla="*/ 333375 h 333375"/>
                <a:gd name="connsiteX11" fmla="*/ 257175 w 574675"/>
                <a:gd name="connsiteY11" fmla="*/ 209550 h 333375"/>
                <a:gd name="connsiteX12" fmla="*/ 92075 w 574675"/>
                <a:gd name="connsiteY12" fmla="*/ 206375 h 333375"/>
                <a:gd name="connsiteX13" fmla="*/ 3175 w 574675"/>
                <a:gd name="connsiteY13" fmla="*/ 15875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675" h="333375">
                  <a:moveTo>
                    <a:pt x="3175" y="158750"/>
                  </a:moveTo>
                  <a:cubicBezTo>
                    <a:pt x="2117" y="115358"/>
                    <a:pt x="1058" y="71967"/>
                    <a:pt x="0" y="28575"/>
                  </a:cubicBezTo>
                  <a:lnTo>
                    <a:pt x="92075" y="0"/>
                  </a:lnTo>
                  <a:lnTo>
                    <a:pt x="203200" y="28575"/>
                  </a:lnTo>
                  <a:lnTo>
                    <a:pt x="254000" y="44450"/>
                  </a:lnTo>
                  <a:lnTo>
                    <a:pt x="336550" y="44450"/>
                  </a:lnTo>
                  <a:lnTo>
                    <a:pt x="431800" y="34925"/>
                  </a:lnTo>
                  <a:lnTo>
                    <a:pt x="501650" y="60325"/>
                  </a:lnTo>
                  <a:lnTo>
                    <a:pt x="574675" y="209550"/>
                  </a:lnTo>
                  <a:lnTo>
                    <a:pt x="539750" y="301625"/>
                  </a:lnTo>
                  <a:lnTo>
                    <a:pt x="463550" y="333375"/>
                  </a:lnTo>
                  <a:lnTo>
                    <a:pt x="257175" y="209550"/>
                  </a:lnTo>
                  <a:lnTo>
                    <a:pt x="92075" y="206375"/>
                  </a:lnTo>
                  <a:lnTo>
                    <a:pt x="3175" y="15875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3" name="フリーフォーム: 図形 352">
              <a:extLst>
                <a:ext uri="{FF2B5EF4-FFF2-40B4-BE49-F238E27FC236}">
                  <a16:creationId xmlns:a16="http://schemas.microsoft.com/office/drawing/2014/main" id="{D5EE7672-B92D-4377-965D-3DA25018BE7A}"/>
                </a:ext>
              </a:extLst>
            </p:cNvPr>
            <p:cNvSpPr/>
            <p:nvPr/>
          </p:nvSpPr>
          <p:spPr>
            <a:xfrm>
              <a:off x="4552950" y="3606800"/>
              <a:ext cx="1355725" cy="596900"/>
            </a:xfrm>
            <a:custGeom>
              <a:avLst/>
              <a:gdLst>
                <a:gd name="connsiteX0" fmla="*/ 295275 w 1355725"/>
                <a:gd name="connsiteY0" fmla="*/ 330200 h 596900"/>
                <a:gd name="connsiteX1" fmla="*/ 412750 w 1355725"/>
                <a:gd name="connsiteY1" fmla="*/ 498475 h 596900"/>
                <a:gd name="connsiteX2" fmla="*/ 473075 w 1355725"/>
                <a:gd name="connsiteY2" fmla="*/ 549275 h 596900"/>
                <a:gd name="connsiteX3" fmla="*/ 723900 w 1355725"/>
                <a:gd name="connsiteY3" fmla="*/ 596900 h 596900"/>
                <a:gd name="connsiteX4" fmla="*/ 882650 w 1355725"/>
                <a:gd name="connsiteY4" fmla="*/ 504825 h 596900"/>
                <a:gd name="connsiteX5" fmla="*/ 1073150 w 1355725"/>
                <a:gd name="connsiteY5" fmla="*/ 536575 h 596900"/>
                <a:gd name="connsiteX6" fmla="*/ 1133475 w 1355725"/>
                <a:gd name="connsiteY6" fmla="*/ 539750 h 596900"/>
                <a:gd name="connsiteX7" fmla="*/ 1355725 w 1355725"/>
                <a:gd name="connsiteY7" fmla="*/ 527050 h 596900"/>
                <a:gd name="connsiteX8" fmla="*/ 1301750 w 1355725"/>
                <a:gd name="connsiteY8" fmla="*/ 393700 h 596900"/>
                <a:gd name="connsiteX9" fmla="*/ 1263650 w 1355725"/>
                <a:gd name="connsiteY9" fmla="*/ 314325 h 596900"/>
                <a:gd name="connsiteX10" fmla="*/ 1152525 w 1355725"/>
                <a:gd name="connsiteY10" fmla="*/ 244475 h 596900"/>
                <a:gd name="connsiteX11" fmla="*/ 908050 w 1355725"/>
                <a:gd name="connsiteY11" fmla="*/ 117475 h 596900"/>
                <a:gd name="connsiteX12" fmla="*/ 879475 w 1355725"/>
                <a:gd name="connsiteY12" fmla="*/ 111125 h 596900"/>
                <a:gd name="connsiteX13" fmla="*/ 698500 w 1355725"/>
                <a:gd name="connsiteY13" fmla="*/ 107950 h 596900"/>
                <a:gd name="connsiteX14" fmla="*/ 396875 w 1355725"/>
                <a:gd name="connsiteY14" fmla="*/ 15875 h 596900"/>
                <a:gd name="connsiteX15" fmla="*/ 114300 w 1355725"/>
                <a:gd name="connsiteY15" fmla="*/ 22225 h 596900"/>
                <a:gd name="connsiteX16" fmla="*/ 0 w 1355725"/>
                <a:gd name="connsiteY16" fmla="*/ 0 h 596900"/>
                <a:gd name="connsiteX17" fmla="*/ 206375 w 1355725"/>
                <a:gd name="connsiteY17" fmla="*/ 241300 h 596900"/>
                <a:gd name="connsiteX18" fmla="*/ 295275 w 1355725"/>
                <a:gd name="connsiteY18" fmla="*/ 330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5725" h="596900">
                  <a:moveTo>
                    <a:pt x="295275" y="330200"/>
                  </a:moveTo>
                  <a:lnTo>
                    <a:pt x="412750" y="498475"/>
                  </a:lnTo>
                  <a:lnTo>
                    <a:pt x="473075" y="549275"/>
                  </a:lnTo>
                  <a:lnTo>
                    <a:pt x="723900" y="596900"/>
                  </a:lnTo>
                  <a:lnTo>
                    <a:pt x="882650" y="504825"/>
                  </a:lnTo>
                  <a:lnTo>
                    <a:pt x="1073150" y="536575"/>
                  </a:lnTo>
                  <a:lnTo>
                    <a:pt x="1133475" y="539750"/>
                  </a:lnTo>
                  <a:lnTo>
                    <a:pt x="1355725" y="527050"/>
                  </a:lnTo>
                  <a:lnTo>
                    <a:pt x="1301750" y="393700"/>
                  </a:lnTo>
                  <a:lnTo>
                    <a:pt x="1263650" y="314325"/>
                  </a:lnTo>
                  <a:lnTo>
                    <a:pt x="1152525" y="244475"/>
                  </a:lnTo>
                  <a:lnTo>
                    <a:pt x="908050" y="117475"/>
                  </a:lnTo>
                  <a:lnTo>
                    <a:pt x="879475" y="111125"/>
                  </a:lnTo>
                  <a:lnTo>
                    <a:pt x="698500" y="107950"/>
                  </a:lnTo>
                  <a:lnTo>
                    <a:pt x="396875" y="15875"/>
                  </a:lnTo>
                  <a:lnTo>
                    <a:pt x="114300" y="22225"/>
                  </a:lnTo>
                  <a:lnTo>
                    <a:pt x="0" y="0"/>
                  </a:lnTo>
                  <a:lnTo>
                    <a:pt x="206375" y="241300"/>
                  </a:lnTo>
                  <a:lnTo>
                    <a:pt x="295275" y="33020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4" name="フリーフォーム: 図形 353">
              <a:extLst>
                <a:ext uri="{FF2B5EF4-FFF2-40B4-BE49-F238E27FC236}">
                  <a16:creationId xmlns:a16="http://schemas.microsoft.com/office/drawing/2014/main" id="{B9044679-761C-4B8E-BDED-51DFC84E9518}"/>
                </a:ext>
              </a:extLst>
            </p:cNvPr>
            <p:cNvSpPr/>
            <p:nvPr/>
          </p:nvSpPr>
          <p:spPr>
            <a:xfrm>
              <a:off x="4749800" y="3556000"/>
              <a:ext cx="819150" cy="314325"/>
            </a:xfrm>
            <a:custGeom>
              <a:avLst/>
              <a:gdLst>
                <a:gd name="connsiteX0" fmla="*/ 3175 w 819150"/>
                <a:gd name="connsiteY0" fmla="*/ 0 h 314325"/>
                <a:gd name="connsiteX1" fmla="*/ 0 w 819150"/>
                <a:gd name="connsiteY1" fmla="*/ 200025 h 314325"/>
                <a:gd name="connsiteX2" fmla="*/ 111125 w 819150"/>
                <a:gd name="connsiteY2" fmla="*/ 311150 h 314325"/>
                <a:gd name="connsiteX3" fmla="*/ 250825 w 819150"/>
                <a:gd name="connsiteY3" fmla="*/ 292100 h 314325"/>
                <a:gd name="connsiteX4" fmla="*/ 425450 w 819150"/>
                <a:gd name="connsiteY4" fmla="*/ 292100 h 314325"/>
                <a:gd name="connsiteX5" fmla="*/ 460375 w 819150"/>
                <a:gd name="connsiteY5" fmla="*/ 304800 h 314325"/>
                <a:gd name="connsiteX6" fmla="*/ 568325 w 819150"/>
                <a:gd name="connsiteY6" fmla="*/ 314325 h 314325"/>
                <a:gd name="connsiteX7" fmla="*/ 704850 w 819150"/>
                <a:gd name="connsiteY7" fmla="*/ 295275 h 314325"/>
                <a:gd name="connsiteX8" fmla="*/ 819150 w 819150"/>
                <a:gd name="connsiteY8" fmla="*/ 228600 h 314325"/>
                <a:gd name="connsiteX9" fmla="*/ 819150 w 819150"/>
                <a:gd name="connsiteY9" fmla="*/ 168275 h 314325"/>
                <a:gd name="connsiteX10" fmla="*/ 727075 w 819150"/>
                <a:gd name="connsiteY10" fmla="*/ 104775 h 314325"/>
                <a:gd name="connsiteX11" fmla="*/ 619125 w 819150"/>
                <a:gd name="connsiteY11" fmla="*/ 114300 h 314325"/>
                <a:gd name="connsiteX12" fmla="*/ 454025 w 819150"/>
                <a:gd name="connsiteY12" fmla="*/ 76200 h 314325"/>
                <a:gd name="connsiteX13" fmla="*/ 317500 w 819150"/>
                <a:gd name="connsiteY13" fmla="*/ 82550 h 314325"/>
                <a:gd name="connsiteX14" fmla="*/ 3175 w 819150"/>
                <a:gd name="connsiteY14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9150" h="314325">
                  <a:moveTo>
                    <a:pt x="3175" y="0"/>
                  </a:moveTo>
                  <a:cubicBezTo>
                    <a:pt x="2117" y="66675"/>
                    <a:pt x="1058" y="133350"/>
                    <a:pt x="0" y="200025"/>
                  </a:cubicBezTo>
                  <a:lnTo>
                    <a:pt x="111125" y="311150"/>
                  </a:lnTo>
                  <a:lnTo>
                    <a:pt x="250825" y="292100"/>
                  </a:lnTo>
                  <a:lnTo>
                    <a:pt x="425450" y="292100"/>
                  </a:lnTo>
                  <a:lnTo>
                    <a:pt x="460375" y="304800"/>
                  </a:lnTo>
                  <a:lnTo>
                    <a:pt x="568325" y="314325"/>
                  </a:lnTo>
                  <a:lnTo>
                    <a:pt x="704850" y="295275"/>
                  </a:lnTo>
                  <a:lnTo>
                    <a:pt x="819150" y="228600"/>
                  </a:lnTo>
                  <a:lnTo>
                    <a:pt x="819150" y="168275"/>
                  </a:lnTo>
                  <a:lnTo>
                    <a:pt x="727075" y="104775"/>
                  </a:lnTo>
                  <a:lnTo>
                    <a:pt x="619125" y="114300"/>
                  </a:lnTo>
                  <a:lnTo>
                    <a:pt x="454025" y="76200"/>
                  </a:lnTo>
                  <a:lnTo>
                    <a:pt x="317500" y="82550"/>
                  </a:lnTo>
                  <a:lnTo>
                    <a:pt x="3175" y="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5" name="フリーフォーム: 図形 354">
              <a:extLst>
                <a:ext uri="{FF2B5EF4-FFF2-40B4-BE49-F238E27FC236}">
                  <a16:creationId xmlns:a16="http://schemas.microsoft.com/office/drawing/2014/main" id="{157A1C2B-E924-43C4-9A1F-01B52627E669}"/>
                </a:ext>
              </a:extLst>
            </p:cNvPr>
            <p:cNvSpPr/>
            <p:nvPr/>
          </p:nvSpPr>
          <p:spPr>
            <a:xfrm>
              <a:off x="2095500" y="3517900"/>
              <a:ext cx="1066800" cy="752475"/>
            </a:xfrm>
            <a:custGeom>
              <a:avLst/>
              <a:gdLst>
                <a:gd name="connsiteX0" fmla="*/ 355600 w 1066800"/>
                <a:gd name="connsiteY0" fmla="*/ 12700 h 752475"/>
                <a:gd name="connsiteX1" fmla="*/ 320675 w 1066800"/>
                <a:gd name="connsiteY1" fmla="*/ 139700 h 752475"/>
                <a:gd name="connsiteX2" fmla="*/ 165100 w 1066800"/>
                <a:gd name="connsiteY2" fmla="*/ 158750 h 752475"/>
                <a:gd name="connsiteX3" fmla="*/ 111125 w 1066800"/>
                <a:gd name="connsiteY3" fmla="*/ 238125 h 752475"/>
                <a:gd name="connsiteX4" fmla="*/ 38100 w 1066800"/>
                <a:gd name="connsiteY4" fmla="*/ 450850 h 752475"/>
                <a:gd name="connsiteX5" fmla="*/ 31750 w 1066800"/>
                <a:gd name="connsiteY5" fmla="*/ 498475 h 752475"/>
                <a:gd name="connsiteX6" fmla="*/ 0 w 1066800"/>
                <a:gd name="connsiteY6" fmla="*/ 635000 h 752475"/>
                <a:gd name="connsiteX7" fmla="*/ 31750 w 1066800"/>
                <a:gd name="connsiteY7" fmla="*/ 682625 h 752475"/>
                <a:gd name="connsiteX8" fmla="*/ 384175 w 1066800"/>
                <a:gd name="connsiteY8" fmla="*/ 685800 h 752475"/>
                <a:gd name="connsiteX9" fmla="*/ 638175 w 1066800"/>
                <a:gd name="connsiteY9" fmla="*/ 746125 h 752475"/>
                <a:gd name="connsiteX10" fmla="*/ 787400 w 1066800"/>
                <a:gd name="connsiteY10" fmla="*/ 746125 h 752475"/>
                <a:gd name="connsiteX11" fmla="*/ 838200 w 1066800"/>
                <a:gd name="connsiteY11" fmla="*/ 752475 h 752475"/>
                <a:gd name="connsiteX12" fmla="*/ 908050 w 1066800"/>
                <a:gd name="connsiteY12" fmla="*/ 682625 h 752475"/>
                <a:gd name="connsiteX13" fmla="*/ 968375 w 1066800"/>
                <a:gd name="connsiteY13" fmla="*/ 511175 h 752475"/>
                <a:gd name="connsiteX14" fmla="*/ 1025525 w 1066800"/>
                <a:gd name="connsiteY14" fmla="*/ 381000 h 752475"/>
                <a:gd name="connsiteX15" fmla="*/ 1066800 w 1066800"/>
                <a:gd name="connsiteY15" fmla="*/ 263525 h 752475"/>
                <a:gd name="connsiteX16" fmla="*/ 904875 w 1066800"/>
                <a:gd name="connsiteY16" fmla="*/ 92075 h 752475"/>
                <a:gd name="connsiteX17" fmla="*/ 682625 w 1066800"/>
                <a:gd name="connsiteY17" fmla="*/ 53975 h 752475"/>
                <a:gd name="connsiteX18" fmla="*/ 647700 w 1066800"/>
                <a:gd name="connsiteY18" fmla="*/ 53975 h 752475"/>
                <a:gd name="connsiteX19" fmla="*/ 476250 w 1066800"/>
                <a:gd name="connsiteY19" fmla="*/ 0 h 752475"/>
                <a:gd name="connsiteX20" fmla="*/ 355600 w 1066800"/>
                <a:gd name="connsiteY20" fmla="*/ 127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6800" h="752475">
                  <a:moveTo>
                    <a:pt x="355600" y="12700"/>
                  </a:moveTo>
                  <a:lnTo>
                    <a:pt x="320675" y="139700"/>
                  </a:lnTo>
                  <a:lnTo>
                    <a:pt x="165100" y="158750"/>
                  </a:lnTo>
                  <a:lnTo>
                    <a:pt x="111125" y="238125"/>
                  </a:lnTo>
                  <a:lnTo>
                    <a:pt x="38100" y="450850"/>
                  </a:lnTo>
                  <a:cubicBezTo>
                    <a:pt x="30712" y="487789"/>
                    <a:pt x="31750" y="471807"/>
                    <a:pt x="31750" y="498475"/>
                  </a:cubicBezTo>
                  <a:lnTo>
                    <a:pt x="0" y="635000"/>
                  </a:lnTo>
                  <a:lnTo>
                    <a:pt x="31750" y="682625"/>
                  </a:lnTo>
                  <a:lnTo>
                    <a:pt x="384175" y="685800"/>
                  </a:lnTo>
                  <a:lnTo>
                    <a:pt x="638175" y="746125"/>
                  </a:lnTo>
                  <a:lnTo>
                    <a:pt x="787400" y="746125"/>
                  </a:lnTo>
                  <a:lnTo>
                    <a:pt x="838200" y="752475"/>
                  </a:lnTo>
                  <a:lnTo>
                    <a:pt x="908050" y="682625"/>
                  </a:lnTo>
                  <a:lnTo>
                    <a:pt x="968375" y="511175"/>
                  </a:lnTo>
                  <a:lnTo>
                    <a:pt x="1025525" y="381000"/>
                  </a:lnTo>
                  <a:lnTo>
                    <a:pt x="1066800" y="263525"/>
                  </a:lnTo>
                  <a:lnTo>
                    <a:pt x="904875" y="92075"/>
                  </a:lnTo>
                  <a:lnTo>
                    <a:pt x="682625" y="53975"/>
                  </a:lnTo>
                  <a:lnTo>
                    <a:pt x="647700" y="53975"/>
                  </a:lnTo>
                  <a:lnTo>
                    <a:pt x="476250" y="0"/>
                  </a:lnTo>
                  <a:lnTo>
                    <a:pt x="355600" y="1270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6" name="フリーフォーム: 図形 355">
              <a:extLst>
                <a:ext uri="{FF2B5EF4-FFF2-40B4-BE49-F238E27FC236}">
                  <a16:creationId xmlns:a16="http://schemas.microsoft.com/office/drawing/2014/main" id="{EF162785-37E3-4E6C-AD73-21108CF2909D}"/>
                </a:ext>
              </a:extLst>
            </p:cNvPr>
            <p:cNvSpPr/>
            <p:nvPr/>
          </p:nvSpPr>
          <p:spPr>
            <a:xfrm>
              <a:off x="2419350" y="3545681"/>
              <a:ext cx="838200" cy="354807"/>
            </a:xfrm>
            <a:custGeom>
              <a:avLst/>
              <a:gdLst>
                <a:gd name="connsiteX0" fmla="*/ 245269 w 838200"/>
                <a:gd name="connsiteY0" fmla="*/ 45244 h 354807"/>
                <a:gd name="connsiteX1" fmla="*/ 19050 w 838200"/>
                <a:gd name="connsiteY1" fmla="*/ 19050 h 354807"/>
                <a:gd name="connsiteX2" fmla="*/ 0 w 838200"/>
                <a:gd name="connsiteY2" fmla="*/ 104775 h 354807"/>
                <a:gd name="connsiteX3" fmla="*/ 183356 w 838200"/>
                <a:gd name="connsiteY3" fmla="*/ 142875 h 354807"/>
                <a:gd name="connsiteX4" fmla="*/ 352425 w 838200"/>
                <a:gd name="connsiteY4" fmla="*/ 142875 h 354807"/>
                <a:gd name="connsiteX5" fmla="*/ 526256 w 838200"/>
                <a:gd name="connsiteY5" fmla="*/ 297657 h 354807"/>
                <a:gd name="connsiteX6" fmla="*/ 676275 w 838200"/>
                <a:gd name="connsiteY6" fmla="*/ 326232 h 354807"/>
                <a:gd name="connsiteX7" fmla="*/ 716756 w 838200"/>
                <a:gd name="connsiteY7" fmla="*/ 354807 h 354807"/>
                <a:gd name="connsiteX8" fmla="*/ 838200 w 838200"/>
                <a:gd name="connsiteY8" fmla="*/ 100013 h 354807"/>
                <a:gd name="connsiteX9" fmla="*/ 604838 w 838200"/>
                <a:gd name="connsiteY9" fmla="*/ 0 h 354807"/>
                <a:gd name="connsiteX10" fmla="*/ 245269 w 838200"/>
                <a:gd name="connsiteY10" fmla="*/ 45244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354807">
                  <a:moveTo>
                    <a:pt x="245269" y="45244"/>
                  </a:moveTo>
                  <a:lnTo>
                    <a:pt x="19050" y="19050"/>
                  </a:lnTo>
                  <a:lnTo>
                    <a:pt x="0" y="104775"/>
                  </a:lnTo>
                  <a:lnTo>
                    <a:pt x="183356" y="142875"/>
                  </a:lnTo>
                  <a:lnTo>
                    <a:pt x="352425" y="142875"/>
                  </a:lnTo>
                  <a:lnTo>
                    <a:pt x="526256" y="297657"/>
                  </a:lnTo>
                  <a:lnTo>
                    <a:pt x="676275" y="326232"/>
                  </a:lnTo>
                  <a:lnTo>
                    <a:pt x="716756" y="354807"/>
                  </a:lnTo>
                  <a:lnTo>
                    <a:pt x="838200" y="100013"/>
                  </a:lnTo>
                  <a:lnTo>
                    <a:pt x="604838" y="0"/>
                  </a:lnTo>
                  <a:lnTo>
                    <a:pt x="245269" y="45244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7" name="フリーフォーム: 図形 356">
              <a:extLst>
                <a:ext uri="{FF2B5EF4-FFF2-40B4-BE49-F238E27FC236}">
                  <a16:creationId xmlns:a16="http://schemas.microsoft.com/office/drawing/2014/main" id="{159941E1-E316-494F-A465-4C1BE47D93D6}"/>
                </a:ext>
              </a:extLst>
            </p:cNvPr>
            <p:cNvSpPr/>
            <p:nvPr/>
          </p:nvSpPr>
          <p:spPr>
            <a:xfrm>
              <a:off x="4175125" y="2670175"/>
              <a:ext cx="1308100" cy="1025525"/>
            </a:xfrm>
            <a:custGeom>
              <a:avLst/>
              <a:gdLst>
                <a:gd name="connsiteX0" fmla="*/ 0 w 1308100"/>
                <a:gd name="connsiteY0" fmla="*/ 374650 h 1025525"/>
                <a:gd name="connsiteX1" fmla="*/ 130175 w 1308100"/>
                <a:gd name="connsiteY1" fmla="*/ 158750 h 1025525"/>
                <a:gd name="connsiteX2" fmla="*/ 288925 w 1308100"/>
                <a:gd name="connsiteY2" fmla="*/ 139700 h 1025525"/>
                <a:gd name="connsiteX3" fmla="*/ 342900 w 1308100"/>
                <a:gd name="connsiteY3" fmla="*/ 101600 h 1025525"/>
                <a:gd name="connsiteX4" fmla="*/ 384175 w 1308100"/>
                <a:gd name="connsiteY4" fmla="*/ 101600 h 1025525"/>
                <a:gd name="connsiteX5" fmla="*/ 828675 w 1308100"/>
                <a:gd name="connsiteY5" fmla="*/ 0 h 1025525"/>
                <a:gd name="connsiteX6" fmla="*/ 971550 w 1308100"/>
                <a:gd name="connsiteY6" fmla="*/ 22225 h 1025525"/>
                <a:gd name="connsiteX7" fmla="*/ 1076325 w 1308100"/>
                <a:gd name="connsiteY7" fmla="*/ 76200 h 1025525"/>
                <a:gd name="connsiteX8" fmla="*/ 1130300 w 1308100"/>
                <a:gd name="connsiteY8" fmla="*/ 136525 h 1025525"/>
                <a:gd name="connsiteX9" fmla="*/ 1241425 w 1308100"/>
                <a:gd name="connsiteY9" fmla="*/ 196850 h 1025525"/>
                <a:gd name="connsiteX10" fmla="*/ 1270000 w 1308100"/>
                <a:gd name="connsiteY10" fmla="*/ 393700 h 1025525"/>
                <a:gd name="connsiteX11" fmla="*/ 1304925 w 1308100"/>
                <a:gd name="connsiteY11" fmla="*/ 603250 h 1025525"/>
                <a:gd name="connsiteX12" fmla="*/ 1308100 w 1308100"/>
                <a:gd name="connsiteY12" fmla="*/ 635000 h 1025525"/>
                <a:gd name="connsiteX13" fmla="*/ 1304925 w 1308100"/>
                <a:gd name="connsiteY13" fmla="*/ 771525 h 1025525"/>
                <a:gd name="connsiteX14" fmla="*/ 1184275 w 1308100"/>
                <a:gd name="connsiteY14" fmla="*/ 901700 h 1025525"/>
                <a:gd name="connsiteX15" fmla="*/ 974725 w 1308100"/>
                <a:gd name="connsiteY15" fmla="*/ 1025525 h 1025525"/>
                <a:gd name="connsiteX16" fmla="*/ 682625 w 1308100"/>
                <a:gd name="connsiteY16" fmla="*/ 1025525 h 1025525"/>
                <a:gd name="connsiteX17" fmla="*/ 495300 w 1308100"/>
                <a:gd name="connsiteY17" fmla="*/ 1009650 h 1025525"/>
                <a:gd name="connsiteX18" fmla="*/ 285750 w 1308100"/>
                <a:gd name="connsiteY18" fmla="*/ 892175 h 1025525"/>
                <a:gd name="connsiteX19" fmla="*/ 104775 w 1308100"/>
                <a:gd name="connsiteY19" fmla="*/ 657225 h 1025525"/>
                <a:gd name="connsiteX20" fmla="*/ 0 w 1308100"/>
                <a:gd name="connsiteY20" fmla="*/ 374650 h 102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08100" h="1025525">
                  <a:moveTo>
                    <a:pt x="0" y="374650"/>
                  </a:moveTo>
                  <a:lnTo>
                    <a:pt x="130175" y="158750"/>
                  </a:lnTo>
                  <a:lnTo>
                    <a:pt x="288925" y="139700"/>
                  </a:lnTo>
                  <a:lnTo>
                    <a:pt x="342900" y="101600"/>
                  </a:lnTo>
                  <a:lnTo>
                    <a:pt x="384175" y="101600"/>
                  </a:lnTo>
                  <a:lnTo>
                    <a:pt x="828675" y="0"/>
                  </a:lnTo>
                  <a:lnTo>
                    <a:pt x="971550" y="22225"/>
                  </a:lnTo>
                  <a:lnTo>
                    <a:pt x="1076325" y="76200"/>
                  </a:lnTo>
                  <a:lnTo>
                    <a:pt x="1130300" y="136525"/>
                  </a:lnTo>
                  <a:lnTo>
                    <a:pt x="1241425" y="196850"/>
                  </a:lnTo>
                  <a:lnTo>
                    <a:pt x="1270000" y="393700"/>
                  </a:lnTo>
                  <a:lnTo>
                    <a:pt x="1304925" y="603250"/>
                  </a:lnTo>
                  <a:lnTo>
                    <a:pt x="1308100" y="635000"/>
                  </a:lnTo>
                  <a:cubicBezTo>
                    <a:pt x="1307042" y="680508"/>
                    <a:pt x="1305983" y="726017"/>
                    <a:pt x="1304925" y="771525"/>
                  </a:cubicBezTo>
                  <a:lnTo>
                    <a:pt x="1184275" y="901700"/>
                  </a:lnTo>
                  <a:lnTo>
                    <a:pt x="974725" y="1025525"/>
                  </a:lnTo>
                  <a:lnTo>
                    <a:pt x="682625" y="1025525"/>
                  </a:lnTo>
                  <a:lnTo>
                    <a:pt x="495300" y="1009650"/>
                  </a:lnTo>
                  <a:lnTo>
                    <a:pt x="285750" y="892175"/>
                  </a:lnTo>
                  <a:lnTo>
                    <a:pt x="104775" y="657225"/>
                  </a:lnTo>
                  <a:lnTo>
                    <a:pt x="0" y="374650"/>
                  </a:lnTo>
                  <a:close/>
                </a:path>
              </a:pathLst>
            </a:custGeom>
            <a:pattFill prst="lgConfetti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" lastClr="FFFFFF">
                  <a:lumMod val="7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8" name="フリーフォーム: 図形 357">
              <a:extLst>
                <a:ext uri="{FF2B5EF4-FFF2-40B4-BE49-F238E27FC236}">
                  <a16:creationId xmlns:a16="http://schemas.microsoft.com/office/drawing/2014/main" id="{4B321F52-9914-4312-899A-9ADB03729C4B}"/>
                </a:ext>
              </a:extLst>
            </p:cNvPr>
            <p:cNvSpPr/>
            <p:nvPr/>
          </p:nvSpPr>
          <p:spPr>
            <a:xfrm>
              <a:off x="4171741" y="2941521"/>
              <a:ext cx="933450" cy="754179"/>
            </a:xfrm>
            <a:custGeom>
              <a:avLst/>
              <a:gdLst>
                <a:gd name="connsiteX0" fmla="*/ 62286 w 933450"/>
                <a:gd name="connsiteY0" fmla="*/ 0 h 754179"/>
                <a:gd name="connsiteX1" fmla="*/ 174625 w 933450"/>
                <a:gd name="connsiteY1" fmla="*/ 84254 h 754179"/>
                <a:gd name="connsiteX2" fmla="*/ 292100 w 933450"/>
                <a:gd name="connsiteY2" fmla="*/ 68379 h 754179"/>
                <a:gd name="connsiteX3" fmla="*/ 422275 w 933450"/>
                <a:gd name="connsiteY3" fmla="*/ 17579 h 754179"/>
                <a:gd name="connsiteX4" fmla="*/ 476250 w 933450"/>
                <a:gd name="connsiteY4" fmla="*/ 109654 h 754179"/>
                <a:gd name="connsiteX5" fmla="*/ 600075 w 933450"/>
                <a:gd name="connsiteY5" fmla="*/ 160454 h 754179"/>
                <a:gd name="connsiteX6" fmla="*/ 660400 w 933450"/>
                <a:gd name="connsiteY6" fmla="*/ 325554 h 754179"/>
                <a:gd name="connsiteX7" fmla="*/ 720725 w 933450"/>
                <a:gd name="connsiteY7" fmla="*/ 506529 h 754179"/>
                <a:gd name="connsiteX8" fmla="*/ 889000 w 933450"/>
                <a:gd name="connsiteY8" fmla="*/ 604954 h 754179"/>
                <a:gd name="connsiteX9" fmla="*/ 933450 w 933450"/>
                <a:gd name="connsiteY9" fmla="*/ 662104 h 754179"/>
                <a:gd name="connsiteX10" fmla="*/ 933450 w 933450"/>
                <a:gd name="connsiteY10" fmla="*/ 754179 h 754179"/>
                <a:gd name="connsiteX11" fmla="*/ 682625 w 933450"/>
                <a:gd name="connsiteY11" fmla="*/ 754179 h 754179"/>
                <a:gd name="connsiteX12" fmla="*/ 495300 w 933450"/>
                <a:gd name="connsiteY12" fmla="*/ 738304 h 754179"/>
                <a:gd name="connsiteX13" fmla="*/ 285750 w 933450"/>
                <a:gd name="connsiteY13" fmla="*/ 620829 h 754179"/>
                <a:gd name="connsiteX14" fmla="*/ 104775 w 933450"/>
                <a:gd name="connsiteY14" fmla="*/ 385879 h 754179"/>
                <a:gd name="connsiteX15" fmla="*/ 0 w 933450"/>
                <a:gd name="connsiteY15" fmla="*/ 103304 h 75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3450" h="754179">
                  <a:moveTo>
                    <a:pt x="62286" y="0"/>
                  </a:moveTo>
                  <a:lnTo>
                    <a:pt x="174625" y="84254"/>
                  </a:lnTo>
                  <a:lnTo>
                    <a:pt x="292100" y="68379"/>
                  </a:lnTo>
                  <a:lnTo>
                    <a:pt x="422275" y="17579"/>
                  </a:lnTo>
                  <a:lnTo>
                    <a:pt x="476250" y="109654"/>
                  </a:lnTo>
                  <a:lnTo>
                    <a:pt x="600075" y="160454"/>
                  </a:lnTo>
                  <a:lnTo>
                    <a:pt x="660400" y="325554"/>
                  </a:lnTo>
                  <a:lnTo>
                    <a:pt x="720725" y="506529"/>
                  </a:lnTo>
                  <a:lnTo>
                    <a:pt x="889000" y="604954"/>
                  </a:lnTo>
                  <a:lnTo>
                    <a:pt x="933450" y="662104"/>
                  </a:lnTo>
                  <a:lnTo>
                    <a:pt x="933450" y="754179"/>
                  </a:lnTo>
                  <a:lnTo>
                    <a:pt x="682625" y="754179"/>
                  </a:lnTo>
                  <a:lnTo>
                    <a:pt x="495300" y="738304"/>
                  </a:lnTo>
                  <a:lnTo>
                    <a:pt x="285750" y="620829"/>
                  </a:lnTo>
                  <a:lnTo>
                    <a:pt x="104775" y="385879"/>
                  </a:lnTo>
                  <a:lnTo>
                    <a:pt x="0" y="103304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59" name="フリーフォーム: 図形 358">
              <a:extLst>
                <a:ext uri="{FF2B5EF4-FFF2-40B4-BE49-F238E27FC236}">
                  <a16:creationId xmlns:a16="http://schemas.microsoft.com/office/drawing/2014/main" id="{6478E35D-385A-4381-AA03-126974765E9A}"/>
                </a:ext>
              </a:extLst>
            </p:cNvPr>
            <p:cNvSpPr/>
            <p:nvPr/>
          </p:nvSpPr>
          <p:spPr>
            <a:xfrm>
              <a:off x="2098675" y="2825750"/>
              <a:ext cx="2593975" cy="892175"/>
            </a:xfrm>
            <a:custGeom>
              <a:avLst/>
              <a:gdLst>
                <a:gd name="connsiteX0" fmla="*/ 269875 w 2593975"/>
                <a:gd name="connsiteY0" fmla="*/ 104775 h 892175"/>
                <a:gd name="connsiteX1" fmla="*/ 133350 w 2593975"/>
                <a:gd name="connsiteY1" fmla="*/ 142875 h 892175"/>
                <a:gd name="connsiteX2" fmla="*/ 79375 w 2593975"/>
                <a:gd name="connsiteY2" fmla="*/ 266700 h 892175"/>
                <a:gd name="connsiteX3" fmla="*/ 0 w 2593975"/>
                <a:gd name="connsiteY3" fmla="*/ 479425 h 892175"/>
                <a:gd name="connsiteX4" fmla="*/ 98425 w 2593975"/>
                <a:gd name="connsiteY4" fmla="*/ 657225 h 892175"/>
                <a:gd name="connsiteX5" fmla="*/ 133350 w 2593975"/>
                <a:gd name="connsiteY5" fmla="*/ 704850 h 892175"/>
                <a:gd name="connsiteX6" fmla="*/ 180975 w 2593975"/>
                <a:gd name="connsiteY6" fmla="*/ 768350 h 892175"/>
                <a:gd name="connsiteX7" fmla="*/ 781050 w 2593975"/>
                <a:gd name="connsiteY7" fmla="*/ 822325 h 892175"/>
                <a:gd name="connsiteX8" fmla="*/ 882650 w 2593975"/>
                <a:gd name="connsiteY8" fmla="*/ 841375 h 892175"/>
                <a:gd name="connsiteX9" fmla="*/ 1079500 w 2593975"/>
                <a:gd name="connsiteY9" fmla="*/ 857250 h 892175"/>
                <a:gd name="connsiteX10" fmla="*/ 1136650 w 2593975"/>
                <a:gd name="connsiteY10" fmla="*/ 860425 h 892175"/>
                <a:gd name="connsiteX11" fmla="*/ 1222375 w 2593975"/>
                <a:gd name="connsiteY11" fmla="*/ 863600 h 892175"/>
                <a:gd name="connsiteX12" fmla="*/ 1495425 w 2593975"/>
                <a:gd name="connsiteY12" fmla="*/ 869950 h 892175"/>
                <a:gd name="connsiteX13" fmla="*/ 1920875 w 2593975"/>
                <a:gd name="connsiteY13" fmla="*/ 866775 h 892175"/>
                <a:gd name="connsiteX14" fmla="*/ 1978025 w 2593975"/>
                <a:gd name="connsiteY14" fmla="*/ 869950 h 892175"/>
                <a:gd name="connsiteX15" fmla="*/ 2130425 w 2593975"/>
                <a:gd name="connsiteY15" fmla="*/ 869950 h 892175"/>
                <a:gd name="connsiteX16" fmla="*/ 2270125 w 2593975"/>
                <a:gd name="connsiteY16" fmla="*/ 892175 h 892175"/>
                <a:gd name="connsiteX17" fmla="*/ 2501900 w 2593975"/>
                <a:gd name="connsiteY17" fmla="*/ 825500 h 892175"/>
                <a:gd name="connsiteX18" fmla="*/ 2552700 w 2593975"/>
                <a:gd name="connsiteY18" fmla="*/ 739775 h 892175"/>
                <a:gd name="connsiteX19" fmla="*/ 2593975 w 2593975"/>
                <a:gd name="connsiteY19" fmla="*/ 603250 h 892175"/>
                <a:gd name="connsiteX20" fmla="*/ 2559050 w 2593975"/>
                <a:gd name="connsiteY20" fmla="*/ 377825 h 892175"/>
                <a:gd name="connsiteX21" fmla="*/ 2486025 w 2593975"/>
                <a:gd name="connsiteY21" fmla="*/ 228600 h 892175"/>
                <a:gd name="connsiteX22" fmla="*/ 2235200 w 2593975"/>
                <a:gd name="connsiteY22" fmla="*/ 127000 h 892175"/>
                <a:gd name="connsiteX23" fmla="*/ 2032000 w 2593975"/>
                <a:gd name="connsiteY23" fmla="*/ 111125 h 892175"/>
                <a:gd name="connsiteX24" fmla="*/ 1666875 w 2593975"/>
                <a:gd name="connsiteY24" fmla="*/ 63500 h 892175"/>
                <a:gd name="connsiteX25" fmla="*/ 1539875 w 2593975"/>
                <a:gd name="connsiteY25" fmla="*/ 25400 h 892175"/>
                <a:gd name="connsiteX26" fmla="*/ 1301750 w 2593975"/>
                <a:gd name="connsiteY26" fmla="*/ 0 h 892175"/>
                <a:gd name="connsiteX27" fmla="*/ 1076325 w 2593975"/>
                <a:gd name="connsiteY27" fmla="*/ 47625 h 892175"/>
                <a:gd name="connsiteX28" fmla="*/ 714375 w 2593975"/>
                <a:gd name="connsiteY28" fmla="*/ 63500 h 892175"/>
                <a:gd name="connsiteX29" fmla="*/ 492125 w 2593975"/>
                <a:gd name="connsiteY29" fmla="*/ 50800 h 892175"/>
                <a:gd name="connsiteX30" fmla="*/ 269875 w 2593975"/>
                <a:gd name="connsiteY30" fmla="*/ 104775 h 89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93975" h="892175">
                  <a:moveTo>
                    <a:pt x="269875" y="104775"/>
                  </a:moveTo>
                  <a:lnTo>
                    <a:pt x="133350" y="142875"/>
                  </a:lnTo>
                  <a:lnTo>
                    <a:pt x="79375" y="266700"/>
                  </a:lnTo>
                  <a:lnTo>
                    <a:pt x="0" y="479425"/>
                  </a:lnTo>
                  <a:lnTo>
                    <a:pt x="98425" y="657225"/>
                  </a:lnTo>
                  <a:lnTo>
                    <a:pt x="133350" y="704850"/>
                  </a:lnTo>
                  <a:lnTo>
                    <a:pt x="180975" y="768350"/>
                  </a:lnTo>
                  <a:lnTo>
                    <a:pt x="781050" y="822325"/>
                  </a:lnTo>
                  <a:lnTo>
                    <a:pt x="882650" y="841375"/>
                  </a:lnTo>
                  <a:lnTo>
                    <a:pt x="1079500" y="857250"/>
                  </a:lnTo>
                  <a:cubicBezTo>
                    <a:pt x="1121803" y="861096"/>
                    <a:pt x="1102735" y="860425"/>
                    <a:pt x="1136650" y="860425"/>
                  </a:cubicBezTo>
                  <a:lnTo>
                    <a:pt x="1222375" y="863600"/>
                  </a:lnTo>
                  <a:lnTo>
                    <a:pt x="1495425" y="869950"/>
                  </a:lnTo>
                  <a:lnTo>
                    <a:pt x="1920875" y="866775"/>
                  </a:lnTo>
                  <a:cubicBezTo>
                    <a:pt x="1969548" y="870252"/>
                    <a:pt x="1950471" y="869950"/>
                    <a:pt x="1978025" y="869950"/>
                  </a:cubicBezTo>
                  <a:lnTo>
                    <a:pt x="2130425" y="869950"/>
                  </a:lnTo>
                  <a:lnTo>
                    <a:pt x="2270125" y="892175"/>
                  </a:lnTo>
                  <a:lnTo>
                    <a:pt x="2501900" y="825500"/>
                  </a:lnTo>
                  <a:lnTo>
                    <a:pt x="2552700" y="739775"/>
                  </a:lnTo>
                  <a:lnTo>
                    <a:pt x="2593975" y="603250"/>
                  </a:lnTo>
                  <a:lnTo>
                    <a:pt x="2559050" y="377825"/>
                  </a:lnTo>
                  <a:lnTo>
                    <a:pt x="2486025" y="228600"/>
                  </a:lnTo>
                  <a:lnTo>
                    <a:pt x="2235200" y="127000"/>
                  </a:lnTo>
                  <a:lnTo>
                    <a:pt x="2032000" y="111125"/>
                  </a:lnTo>
                  <a:lnTo>
                    <a:pt x="1666875" y="63500"/>
                  </a:lnTo>
                  <a:lnTo>
                    <a:pt x="1539875" y="25400"/>
                  </a:lnTo>
                  <a:lnTo>
                    <a:pt x="1301750" y="0"/>
                  </a:lnTo>
                  <a:lnTo>
                    <a:pt x="1076325" y="47625"/>
                  </a:lnTo>
                  <a:lnTo>
                    <a:pt x="714375" y="63500"/>
                  </a:lnTo>
                  <a:lnTo>
                    <a:pt x="492125" y="50800"/>
                  </a:lnTo>
                  <a:lnTo>
                    <a:pt x="269875" y="104775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0" name="フリーフォーム: 図形 359">
              <a:extLst>
                <a:ext uri="{FF2B5EF4-FFF2-40B4-BE49-F238E27FC236}">
                  <a16:creationId xmlns:a16="http://schemas.microsoft.com/office/drawing/2014/main" id="{9C19BC06-8FCF-4D15-943C-A8C9A39E4529}"/>
                </a:ext>
              </a:extLst>
            </p:cNvPr>
            <p:cNvSpPr/>
            <p:nvPr/>
          </p:nvSpPr>
          <p:spPr>
            <a:xfrm>
              <a:off x="2203729" y="2825750"/>
              <a:ext cx="2457930" cy="746125"/>
            </a:xfrm>
            <a:custGeom>
              <a:avLst/>
              <a:gdLst>
                <a:gd name="connsiteX0" fmla="*/ 1196696 w 2457930"/>
                <a:gd name="connsiteY0" fmla="*/ 0 h 746125"/>
                <a:gd name="connsiteX1" fmla="*/ 1434821 w 2457930"/>
                <a:gd name="connsiteY1" fmla="*/ 25400 h 746125"/>
                <a:gd name="connsiteX2" fmla="*/ 1561821 w 2457930"/>
                <a:gd name="connsiteY2" fmla="*/ 63500 h 746125"/>
                <a:gd name="connsiteX3" fmla="*/ 1926946 w 2457930"/>
                <a:gd name="connsiteY3" fmla="*/ 111125 h 746125"/>
                <a:gd name="connsiteX4" fmla="*/ 2130146 w 2457930"/>
                <a:gd name="connsiteY4" fmla="*/ 127000 h 746125"/>
                <a:gd name="connsiteX5" fmla="*/ 2380971 w 2457930"/>
                <a:gd name="connsiteY5" fmla="*/ 228600 h 746125"/>
                <a:gd name="connsiteX6" fmla="*/ 2453996 w 2457930"/>
                <a:gd name="connsiteY6" fmla="*/ 377825 h 746125"/>
                <a:gd name="connsiteX7" fmla="*/ 2457930 w 2457930"/>
                <a:gd name="connsiteY7" fmla="*/ 403213 h 746125"/>
                <a:gd name="connsiteX8" fmla="*/ 2447646 w 2457930"/>
                <a:gd name="connsiteY8" fmla="*/ 457200 h 746125"/>
                <a:gd name="connsiteX9" fmla="*/ 2250796 w 2457930"/>
                <a:gd name="connsiteY9" fmla="*/ 523875 h 746125"/>
                <a:gd name="connsiteX10" fmla="*/ 2111096 w 2457930"/>
                <a:gd name="connsiteY10" fmla="*/ 704850 h 746125"/>
                <a:gd name="connsiteX11" fmla="*/ 2079346 w 2457930"/>
                <a:gd name="connsiteY11" fmla="*/ 733425 h 746125"/>
                <a:gd name="connsiteX12" fmla="*/ 1961871 w 2457930"/>
                <a:gd name="connsiteY12" fmla="*/ 746125 h 746125"/>
                <a:gd name="connsiteX13" fmla="*/ 1815821 w 2457930"/>
                <a:gd name="connsiteY13" fmla="*/ 692150 h 746125"/>
                <a:gd name="connsiteX14" fmla="*/ 1650721 w 2457930"/>
                <a:gd name="connsiteY14" fmla="*/ 654050 h 746125"/>
                <a:gd name="connsiteX15" fmla="*/ 1638021 w 2457930"/>
                <a:gd name="connsiteY15" fmla="*/ 650875 h 746125"/>
                <a:gd name="connsiteX16" fmla="*/ 1609446 w 2457930"/>
                <a:gd name="connsiteY16" fmla="*/ 641350 h 746125"/>
                <a:gd name="connsiteX17" fmla="*/ 1536421 w 2457930"/>
                <a:gd name="connsiteY17" fmla="*/ 523875 h 746125"/>
                <a:gd name="connsiteX18" fmla="*/ 1320521 w 2457930"/>
                <a:gd name="connsiteY18" fmla="*/ 425450 h 746125"/>
                <a:gd name="connsiteX19" fmla="*/ 1257021 w 2457930"/>
                <a:gd name="connsiteY19" fmla="*/ 469900 h 746125"/>
                <a:gd name="connsiteX20" fmla="*/ 1206221 w 2457930"/>
                <a:gd name="connsiteY20" fmla="*/ 498475 h 746125"/>
                <a:gd name="connsiteX21" fmla="*/ 1133196 w 2457930"/>
                <a:gd name="connsiteY21" fmla="*/ 473075 h 746125"/>
                <a:gd name="connsiteX22" fmla="*/ 1012546 w 2457930"/>
                <a:gd name="connsiteY22" fmla="*/ 482600 h 746125"/>
                <a:gd name="connsiteX23" fmla="*/ 907771 w 2457930"/>
                <a:gd name="connsiteY23" fmla="*/ 381000 h 746125"/>
                <a:gd name="connsiteX24" fmla="*/ 536296 w 2457930"/>
                <a:gd name="connsiteY24" fmla="*/ 358775 h 746125"/>
                <a:gd name="connsiteX25" fmla="*/ 507721 w 2457930"/>
                <a:gd name="connsiteY25" fmla="*/ 517525 h 746125"/>
                <a:gd name="connsiteX26" fmla="*/ 250546 w 2457930"/>
                <a:gd name="connsiteY26" fmla="*/ 434975 h 746125"/>
                <a:gd name="connsiteX27" fmla="*/ 212446 w 2457930"/>
                <a:gd name="connsiteY27" fmla="*/ 304800 h 746125"/>
                <a:gd name="connsiteX28" fmla="*/ 101321 w 2457930"/>
                <a:gd name="connsiteY28" fmla="*/ 304800 h 746125"/>
                <a:gd name="connsiteX29" fmla="*/ 0 w 2457930"/>
                <a:gd name="connsiteY29" fmla="*/ 207790 h 746125"/>
                <a:gd name="connsiteX30" fmla="*/ 28296 w 2457930"/>
                <a:gd name="connsiteY30" fmla="*/ 142875 h 746125"/>
                <a:gd name="connsiteX31" fmla="*/ 164821 w 2457930"/>
                <a:gd name="connsiteY31" fmla="*/ 104775 h 746125"/>
                <a:gd name="connsiteX32" fmla="*/ 387071 w 2457930"/>
                <a:gd name="connsiteY32" fmla="*/ 50800 h 746125"/>
                <a:gd name="connsiteX33" fmla="*/ 609321 w 2457930"/>
                <a:gd name="connsiteY33" fmla="*/ 63500 h 746125"/>
                <a:gd name="connsiteX34" fmla="*/ 971271 w 2457930"/>
                <a:gd name="connsiteY34" fmla="*/ 47625 h 74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57930" h="746125">
                  <a:moveTo>
                    <a:pt x="1196696" y="0"/>
                  </a:moveTo>
                  <a:lnTo>
                    <a:pt x="1434821" y="25400"/>
                  </a:lnTo>
                  <a:lnTo>
                    <a:pt x="1561821" y="63500"/>
                  </a:lnTo>
                  <a:lnTo>
                    <a:pt x="1926946" y="111125"/>
                  </a:lnTo>
                  <a:lnTo>
                    <a:pt x="2130146" y="127000"/>
                  </a:lnTo>
                  <a:lnTo>
                    <a:pt x="2380971" y="228600"/>
                  </a:lnTo>
                  <a:lnTo>
                    <a:pt x="2453996" y="377825"/>
                  </a:lnTo>
                  <a:lnTo>
                    <a:pt x="2457930" y="403213"/>
                  </a:lnTo>
                  <a:lnTo>
                    <a:pt x="2447646" y="457200"/>
                  </a:lnTo>
                  <a:lnTo>
                    <a:pt x="2250796" y="523875"/>
                  </a:lnTo>
                  <a:lnTo>
                    <a:pt x="2111096" y="704850"/>
                  </a:lnTo>
                  <a:lnTo>
                    <a:pt x="2079346" y="733425"/>
                  </a:lnTo>
                  <a:lnTo>
                    <a:pt x="1961871" y="746125"/>
                  </a:lnTo>
                  <a:lnTo>
                    <a:pt x="1815821" y="692150"/>
                  </a:lnTo>
                  <a:lnTo>
                    <a:pt x="1650721" y="654050"/>
                  </a:lnTo>
                  <a:cubicBezTo>
                    <a:pt x="1650721" y="654050"/>
                    <a:pt x="1642192" y="652158"/>
                    <a:pt x="1638021" y="650875"/>
                  </a:cubicBezTo>
                  <a:cubicBezTo>
                    <a:pt x="1628425" y="647922"/>
                    <a:pt x="1618971" y="644525"/>
                    <a:pt x="1609446" y="641350"/>
                  </a:cubicBezTo>
                  <a:lnTo>
                    <a:pt x="1536421" y="523875"/>
                  </a:lnTo>
                  <a:lnTo>
                    <a:pt x="1320521" y="425450"/>
                  </a:lnTo>
                  <a:lnTo>
                    <a:pt x="1257021" y="469900"/>
                  </a:lnTo>
                  <a:lnTo>
                    <a:pt x="1206221" y="498475"/>
                  </a:lnTo>
                  <a:lnTo>
                    <a:pt x="1133196" y="473075"/>
                  </a:lnTo>
                  <a:lnTo>
                    <a:pt x="1012546" y="482600"/>
                  </a:lnTo>
                  <a:lnTo>
                    <a:pt x="907771" y="381000"/>
                  </a:lnTo>
                  <a:lnTo>
                    <a:pt x="536296" y="358775"/>
                  </a:lnTo>
                  <a:lnTo>
                    <a:pt x="507721" y="517525"/>
                  </a:lnTo>
                  <a:lnTo>
                    <a:pt x="250546" y="434975"/>
                  </a:lnTo>
                  <a:lnTo>
                    <a:pt x="212446" y="304800"/>
                  </a:lnTo>
                  <a:lnTo>
                    <a:pt x="101321" y="304800"/>
                  </a:lnTo>
                  <a:lnTo>
                    <a:pt x="0" y="207790"/>
                  </a:lnTo>
                  <a:lnTo>
                    <a:pt x="28296" y="142875"/>
                  </a:lnTo>
                  <a:lnTo>
                    <a:pt x="164821" y="104775"/>
                  </a:lnTo>
                  <a:lnTo>
                    <a:pt x="387071" y="50800"/>
                  </a:lnTo>
                  <a:lnTo>
                    <a:pt x="609321" y="63500"/>
                  </a:lnTo>
                  <a:lnTo>
                    <a:pt x="971271" y="47625"/>
                  </a:lnTo>
                  <a:close/>
                </a:path>
              </a:pathLst>
            </a:custGeom>
            <a:pattFill prst="lgConfetti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" lastClr="FFFFFF">
                  <a:lumMod val="7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1" name="フリーフォーム: 図形 360">
              <a:extLst>
                <a:ext uri="{FF2B5EF4-FFF2-40B4-BE49-F238E27FC236}">
                  <a16:creationId xmlns:a16="http://schemas.microsoft.com/office/drawing/2014/main" id="{A534F574-1BE0-456C-907B-49800B8AE32B}"/>
                </a:ext>
              </a:extLst>
            </p:cNvPr>
            <p:cNvSpPr/>
            <p:nvPr/>
          </p:nvSpPr>
          <p:spPr>
            <a:xfrm>
              <a:off x="5022850" y="2759075"/>
              <a:ext cx="184150" cy="209550"/>
            </a:xfrm>
            <a:custGeom>
              <a:avLst/>
              <a:gdLst>
                <a:gd name="connsiteX0" fmla="*/ 76200 w 184150"/>
                <a:gd name="connsiteY0" fmla="*/ 0 h 209550"/>
                <a:gd name="connsiteX1" fmla="*/ 0 w 184150"/>
                <a:gd name="connsiteY1" fmla="*/ 76200 h 209550"/>
                <a:gd name="connsiteX2" fmla="*/ 25400 w 184150"/>
                <a:gd name="connsiteY2" fmla="*/ 92075 h 209550"/>
                <a:gd name="connsiteX3" fmla="*/ 120650 w 184150"/>
                <a:gd name="connsiteY3" fmla="*/ 161925 h 209550"/>
                <a:gd name="connsiteX4" fmla="*/ 171450 w 184150"/>
                <a:gd name="connsiteY4" fmla="*/ 209550 h 209550"/>
                <a:gd name="connsiteX5" fmla="*/ 184150 w 184150"/>
                <a:gd name="connsiteY5" fmla="*/ 168275 h 209550"/>
                <a:gd name="connsiteX6" fmla="*/ 76200 w 184150"/>
                <a:gd name="connsiteY6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150" h="209550">
                  <a:moveTo>
                    <a:pt x="76200" y="0"/>
                  </a:moveTo>
                  <a:lnTo>
                    <a:pt x="0" y="76200"/>
                  </a:lnTo>
                  <a:lnTo>
                    <a:pt x="25400" y="92075"/>
                  </a:lnTo>
                  <a:lnTo>
                    <a:pt x="120650" y="161925"/>
                  </a:lnTo>
                  <a:lnTo>
                    <a:pt x="171450" y="209550"/>
                  </a:lnTo>
                  <a:lnTo>
                    <a:pt x="184150" y="168275"/>
                  </a:lnTo>
                  <a:lnTo>
                    <a:pt x="76200" y="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2" name="フリーフォーム: 図形 361">
              <a:extLst>
                <a:ext uri="{FF2B5EF4-FFF2-40B4-BE49-F238E27FC236}">
                  <a16:creationId xmlns:a16="http://schemas.microsoft.com/office/drawing/2014/main" id="{74BD550A-0180-4C4C-8208-7E6FD942376E}"/>
                </a:ext>
              </a:extLst>
            </p:cNvPr>
            <p:cNvSpPr/>
            <p:nvPr/>
          </p:nvSpPr>
          <p:spPr>
            <a:xfrm>
              <a:off x="4619625" y="2720975"/>
              <a:ext cx="371475" cy="146050"/>
            </a:xfrm>
            <a:custGeom>
              <a:avLst/>
              <a:gdLst>
                <a:gd name="connsiteX0" fmla="*/ 371475 w 371475"/>
                <a:gd name="connsiteY0" fmla="*/ 0 h 146050"/>
                <a:gd name="connsiteX1" fmla="*/ 327025 w 371475"/>
                <a:gd name="connsiteY1" fmla="*/ 76200 h 146050"/>
                <a:gd name="connsiteX2" fmla="*/ 292100 w 371475"/>
                <a:gd name="connsiteY2" fmla="*/ 95250 h 146050"/>
                <a:gd name="connsiteX3" fmla="*/ 266700 w 371475"/>
                <a:gd name="connsiteY3" fmla="*/ 146050 h 146050"/>
                <a:gd name="connsiteX4" fmla="*/ 222250 w 371475"/>
                <a:gd name="connsiteY4" fmla="*/ 142875 h 146050"/>
                <a:gd name="connsiteX5" fmla="*/ 177800 w 371475"/>
                <a:gd name="connsiteY5" fmla="*/ 107950 h 146050"/>
                <a:gd name="connsiteX6" fmla="*/ 0 w 371475"/>
                <a:gd name="connsiteY6" fmla="*/ 79375 h 146050"/>
                <a:gd name="connsiteX7" fmla="*/ 136525 w 371475"/>
                <a:gd name="connsiteY7" fmla="*/ 57150 h 146050"/>
                <a:gd name="connsiteX8" fmla="*/ 139700 w 371475"/>
                <a:gd name="connsiteY8" fmla="*/ 28575 h 146050"/>
                <a:gd name="connsiteX9" fmla="*/ 206375 w 371475"/>
                <a:gd name="connsiteY9" fmla="*/ 34925 h 146050"/>
                <a:gd name="connsiteX10" fmla="*/ 228600 w 371475"/>
                <a:gd name="connsiteY10" fmla="*/ 19050 h 146050"/>
                <a:gd name="connsiteX11" fmla="*/ 292100 w 371475"/>
                <a:gd name="connsiteY11" fmla="*/ 31750 h 146050"/>
                <a:gd name="connsiteX12" fmla="*/ 371475 w 371475"/>
                <a:gd name="connsiteY12" fmla="*/ 0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475" h="146050">
                  <a:moveTo>
                    <a:pt x="371475" y="0"/>
                  </a:moveTo>
                  <a:lnTo>
                    <a:pt x="327025" y="76200"/>
                  </a:lnTo>
                  <a:lnTo>
                    <a:pt x="292100" y="95250"/>
                  </a:lnTo>
                  <a:lnTo>
                    <a:pt x="266700" y="146050"/>
                  </a:lnTo>
                  <a:lnTo>
                    <a:pt x="222250" y="142875"/>
                  </a:lnTo>
                  <a:lnTo>
                    <a:pt x="177800" y="107950"/>
                  </a:lnTo>
                  <a:lnTo>
                    <a:pt x="0" y="79375"/>
                  </a:lnTo>
                  <a:lnTo>
                    <a:pt x="136525" y="57150"/>
                  </a:lnTo>
                  <a:lnTo>
                    <a:pt x="139700" y="28575"/>
                  </a:lnTo>
                  <a:lnTo>
                    <a:pt x="206375" y="34925"/>
                  </a:lnTo>
                  <a:lnTo>
                    <a:pt x="228600" y="19050"/>
                  </a:lnTo>
                  <a:lnTo>
                    <a:pt x="292100" y="31750"/>
                  </a:lnTo>
                  <a:lnTo>
                    <a:pt x="371475" y="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3" name="フリーフォーム: 図形 362">
              <a:extLst>
                <a:ext uri="{FF2B5EF4-FFF2-40B4-BE49-F238E27FC236}">
                  <a16:creationId xmlns:a16="http://schemas.microsoft.com/office/drawing/2014/main" id="{546F900E-1F45-42F0-A243-B341B2628835}"/>
                </a:ext>
              </a:extLst>
            </p:cNvPr>
            <p:cNvSpPr/>
            <p:nvPr/>
          </p:nvSpPr>
          <p:spPr>
            <a:xfrm>
              <a:off x="5311775" y="3922506"/>
              <a:ext cx="596900" cy="244887"/>
            </a:xfrm>
            <a:custGeom>
              <a:avLst/>
              <a:gdLst>
                <a:gd name="connsiteX0" fmla="*/ 508197 w 596900"/>
                <a:gd name="connsiteY0" fmla="*/ 0 h 244887"/>
                <a:gd name="connsiteX1" fmla="*/ 542925 w 596900"/>
                <a:gd name="connsiteY1" fmla="*/ 72349 h 244887"/>
                <a:gd name="connsiteX2" fmla="*/ 596900 w 596900"/>
                <a:gd name="connsiteY2" fmla="*/ 205699 h 244887"/>
                <a:gd name="connsiteX3" fmla="*/ 374650 w 596900"/>
                <a:gd name="connsiteY3" fmla="*/ 218399 h 244887"/>
                <a:gd name="connsiteX4" fmla="*/ 314325 w 596900"/>
                <a:gd name="connsiteY4" fmla="*/ 215224 h 244887"/>
                <a:gd name="connsiteX5" fmla="*/ 123825 w 596900"/>
                <a:gd name="connsiteY5" fmla="*/ 183474 h 244887"/>
                <a:gd name="connsiteX6" fmla="*/ 17942 w 596900"/>
                <a:gd name="connsiteY6" fmla="*/ 244887 h 244887"/>
                <a:gd name="connsiteX7" fmla="*/ 0 w 596900"/>
                <a:gd name="connsiteY7" fmla="*/ 167599 h 244887"/>
                <a:gd name="connsiteX8" fmla="*/ 88900 w 596900"/>
                <a:gd name="connsiteY8" fmla="*/ 53299 h 244887"/>
                <a:gd name="connsiteX9" fmla="*/ 330200 w 596900"/>
                <a:gd name="connsiteY9" fmla="*/ 2499 h 244887"/>
                <a:gd name="connsiteX10" fmla="*/ 476250 w 596900"/>
                <a:gd name="connsiteY10" fmla="*/ 40599 h 244887"/>
                <a:gd name="connsiteX11" fmla="*/ 508197 w 596900"/>
                <a:gd name="connsiteY11" fmla="*/ 0 h 2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6900" h="244887">
                  <a:moveTo>
                    <a:pt x="508197" y="0"/>
                  </a:moveTo>
                  <a:lnTo>
                    <a:pt x="542925" y="72349"/>
                  </a:lnTo>
                  <a:lnTo>
                    <a:pt x="596900" y="205699"/>
                  </a:lnTo>
                  <a:lnTo>
                    <a:pt x="374650" y="218399"/>
                  </a:lnTo>
                  <a:lnTo>
                    <a:pt x="314325" y="215224"/>
                  </a:lnTo>
                  <a:lnTo>
                    <a:pt x="123825" y="183474"/>
                  </a:lnTo>
                  <a:lnTo>
                    <a:pt x="17942" y="244887"/>
                  </a:lnTo>
                  <a:lnTo>
                    <a:pt x="0" y="167599"/>
                  </a:lnTo>
                  <a:lnTo>
                    <a:pt x="88900" y="53299"/>
                  </a:lnTo>
                  <a:lnTo>
                    <a:pt x="330200" y="2499"/>
                  </a:lnTo>
                  <a:lnTo>
                    <a:pt x="476250" y="40599"/>
                  </a:lnTo>
                  <a:lnTo>
                    <a:pt x="508197" y="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Text" lastClr="000000">
                  <a:lumMod val="75000"/>
                  <a:lumOff val="2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4" name="フリーフォーム: 図形 363">
              <a:extLst>
                <a:ext uri="{FF2B5EF4-FFF2-40B4-BE49-F238E27FC236}">
                  <a16:creationId xmlns:a16="http://schemas.microsoft.com/office/drawing/2014/main" id="{10382D4F-B491-410C-AB7C-8F982DA6E505}"/>
                </a:ext>
              </a:extLst>
            </p:cNvPr>
            <p:cNvSpPr/>
            <p:nvPr/>
          </p:nvSpPr>
          <p:spPr>
            <a:xfrm>
              <a:off x="4943972" y="4068505"/>
              <a:ext cx="240803" cy="108402"/>
            </a:xfrm>
            <a:custGeom>
              <a:avLst/>
              <a:gdLst>
                <a:gd name="connsiteX0" fmla="*/ 0 w 240803"/>
                <a:gd name="connsiteY0" fmla="*/ 0 h 108402"/>
                <a:gd name="connsiteX1" fmla="*/ 224928 w 240803"/>
                <a:gd name="connsiteY1" fmla="*/ 15249 h 108402"/>
                <a:gd name="connsiteX2" fmla="*/ 240803 w 240803"/>
                <a:gd name="connsiteY2" fmla="*/ 46999 h 108402"/>
                <a:gd name="connsiteX3" fmla="*/ 221505 w 240803"/>
                <a:gd name="connsiteY3" fmla="*/ 108402 h 108402"/>
                <a:gd name="connsiteX4" fmla="*/ 82053 w 240803"/>
                <a:gd name="connsiteY4" fmla="*/ 81924 h 108402"/>
                <a:gd name="connsiteX5" fmla="*/ 21728 w 240803"/>
                <a:gd name="connsiteY5" fmla="*/ 31124 h 108402"/>
                <a:gd name="connsiteX6" fmla="*/ 0 w 240803"/>
                <a:gd name="connsiteY6" fmla="*/ 0 h 10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803" h="108402">
                  <a:moveTo>
                    <a:pt x="0" y="0"/>
                  </a:moveTo>
                  <a:lnTo>
                    <a:pt x="224928" y="15249"/>
                  </a:lnTo>
                  <a:lnTo>
                    <a:pt x="240803" y="46999"/>
                  </a:lnTo>
                  <a:lnTo>
                    <a:pt x="221505" y="108402"/>
                  </a:lnTo>
                  <a:lnTo>
                    <a:pt x="82053" y="81924"/>
                  </a:lnTo>
                  <a:lnTo>
                    <a:pt x="21728" y="31124"/>
                  </a:lnTo>
                  <a:lnTo>
                    <a:pt x="0" y="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Text" lastClr="000000">
                  <a:lumMod val="75000"/>
                  <a:lumOff val="2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5" name="フリーフォーム: 図形 364">
              <a:extLst>
                <a:ext uri="{FF2B5EF4-FFF2-40B4-BE49-F238E27FC236}">
                  <a16:creationId xmlns:a16="http://schemas.microsoft.com/office/drawing/2014/main" id="{DD2C8888-4C35-4DCA-8630-343927DE22E3}"/>
                </a:ext>
              </a:extLst>
            </p:cNvPr>
            <p:cNvSpPr/>
            <p:nvPr/>
          </p:nvSpPr>
          <p:spPr>
            <a:xfrm>
              <a:off x="4233185" y="3190875"/>
              <a:ext cx="459465" cy="527050"/>
            </a:xfrm>
            <a:custGeom>
              <a:avLst/>
              <a:gdLst>
                <a:gd name="connsiteX0" fmla="*/ 410253 w 459465"/>
                <a:gd name="connsiteY0" fmla="*/ 0 h 527050"/>
                <a:gd name="connsiteX1" fmla="*/ 420468 w 459465"/>
                <a:gd name="connsiteY1" fmla="*/ 4378 h 527050"/>
                <a:gd name="connsiteX2" fmla="*/ 424540 w 459465"/>
                <a:gd name="connsiteY2" fmla="*/ 12700 h 527050"/>
                <a:gd name="connsiteX3" fmla="*/ 459465 w 459465"/>
                <a:gd name="connsiteY3" fmla="*/ 238125 h 527050"/>
                <a:gd name="connsiteX4" fmla="*/ 418190 w 459465"/>
                <a:gd name="connsiteY4" fmla="*/ 374650 h 527050"/>
                <a:gd name="connsiteX5" fmla="*/ 367390 w 459465"/>
                <a:gd name="connsiteY5" fmla="*/ 460375 h 527050"/>
                <a:gd name="connsiteX6" fmla="*/ 135615 w 459465"/>
                <a:gd name="connsiteY6" fmla="*/ 527050 h 527050"/>
                <a:gd name="connsiteX7" fmla="*/ 0 w 459465"/>
                <a:gd name="connsiteY7" fmla="*/ 505475 h 527050"/>
                <a:gd name="connsiteX8" fmla="*/ 41159 w 459465"/>
                <a:gd name="connsiteY8" fmla="*/ 442913 h 527050"/>
                <a:gd name="connsiteX9" fmla="*/ 91165 w 459465"/>
                <a:gd name="connsiteY9" fmla="*/ 345281 h 527050"/>
                <a:gd name="connsiteX10" fmla="*/ 3059 w 459465"/>
                <a:gd name="connsiteY10" fmla="*/ 326231 h 527050"/>
                <a:gd name="connsiteX11" fmla="*/ 55446 w 459465"/>
                <a:gd name="connsiteY11" fmla="*/ 180975 h 527050"/>
                <a:gd name="connsiteX12" fmla="*/ 245946 w 459465"/>
                <a:gd name="connsiteY12" fmla="*/ 1047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9465" h="527050">
                  <a:moveTo>
                    <a:pt x="410253" y="0"/>
                  </a:moveTo>
                  <a:lnTo>
                    <a:pt x="420468" y="4378"/>
                  </a:lnTo>
                  <a:lnTo>
                    <a:pt x="424540" y="12700"/>
                  </a:lnTo>
                  <a:lnTo>
                    <a:pt x="459465" y="238125"/>
                  </a:lnTo>
                  <a:lnTo>
                    <a:pt x="418190" y="374650"/>
                  </a:lnTo>
                  <a:lnTo>
                    <a:pt x="367390" y="460375"/>
                  </a:lnTo>
                  <a:lnTo>
                    <a:pt x="135615" y="527050"/>
                  </a:lnTo>
                  <a:lnTo>
                    <a:pt x="0" y="505475"/>
                  </a:lnTo>
                  <a:lnTo>
                    <a:pt x="41159" y="442913"/>
                  </a:lnTo>
                  <a:lnTo>
                    <a:pt x="91165" y="345281"/>
                  </a:lnTo>
                  <a:lnTo>
                    <a:pt x="3059" y="326231"/>
                  </a:lnTo>
                  <a:lnTo>
                    <a:pt x="55446" y="180975"/>
                  </a:lnTo>
                  <a:lnTo>
                    <a:pt x="245946" y="104775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6" name="フリーフォーム: 図形 365">
              <a:extLst>
                <a:ext uri="{FF2B5EF4-FFF2-40B4-BE49-F238E27FC236}">
                  <a16:creationId xmlns:a16="http://schemas.microsoft.com/office/drawing/2014/main" id="{906E3BA3-BEA5-43A1-8E44-9E66DCAC9194}"/>
                </a:ext>
              </a:extLst>
            </p:cNvPr>
            <p:cNvSpPr/>
            <p:nvPr/>
          </p:nvSpPr>
          <p:spPr>
            <a:xfrm>
              <a:off x="2316251" y="3491310"/>
              <a:ext cx="1988343" cy="209905"/>
            </a:xfrm>
            <a:custGeom>
              <a:avLst/>
              <a:gdLst>
                <a:gd name="connsiteX0" fmla="*/ 1019175 w 1988343"/>
                <a:gd name="connsiteY0" fmla="*/ 0 h 209905"/>
                <a:gd name="connsiteX1" fmla="*/ 1169193 w 1988343"/>
                <a:gd name="connsiteY1" fmla="*/ 40481 h 209905"/>
                <a:gd name="connsiteX2" fmla="*/ 1345406 w 1988343"/>
                <a:gd name="connsiteY2" fmla="*/ 111919 h 209905"/>
                <a:gd name="connsiteX3" fmla="*/ 1516856 w 1988343"/>
                <a:gd name="connsiteY3" fmla="*/ 114300 h 209905"/>
                <a:gd name="connsiteX4" fmla="*/ 1545431 w 1988343"/>
                <a:gd name="connsiteY4" fmla="*/ 111919 h 209905"/>
                <a:gd name="connsiteX5" fmla="*/ 1559718 w 1988343"/>
                <a:gd name="connsiteY5" fmla="*/ 109537 h 209905"/>
                <a:gd name="connsiteX6" fmla="*/ 1724025 w 1988343"/>
                <a:gd name="connsiteY6" fmla="*/ 107156 h 209905"/>
                <a:gd name="connsiteX7" fmla="*/ 1866900 w 1988343"/>
                <a:gd name="connsiteY7" fmla="*/ 154781 h 209905"/>
                <a:gd name="connsiteX8" fmla="*/ 1988343 w 1988343"/>
                <a:gd name="connsiteY8" fmla="*/ 195262 h 209905"/>
                <a:gd name="connsiteX9" fmla="*/ 1947511 w 1988343"/>
                <a:gd name="connsiteY9" fmla="*/ 209905 h 209905"/>
                <a:gd name="connsiteX10" fmla="*/ 1912849 w 1988343"/>
                <a:gd name="connsiteY10" fmla="*/ 204390 h 209905"/>
                <a:gd name="connsiteX11" fmla="*/ 1760449 w 1988343"/>
                <a:gd name="connsiteY11" fmla="*/ 204390 h 209905"/>
                <a:gd name="connsiteX12" fmla="*/ 1703299 w 1988343"/>
                <a:gd name="connsiteY12" fmla="*/ 201215 h 209905"/>
                <a:gd name="connsiteX13" fmla="*/ 1277849 w 1988343"/>
                <a:gd name="connsiteY13" fmla="*/ 204390 h 209905"/>
                <a:gd name="connsiteX14" fmla="*/ 1004799 w 1988343"/>
                <a:gd name="connsiteY14" fmla="*/ 198040 h 209905"/>
                <a:gd name="connsiteX15" fmla="*/ 919074 w 1988343"/>
                <a:gd name="connsiteY15" fmla="*/ 194865 h 209905"/>
                <a:gd name="connsiteX16" fmla="*/ 861924 w 1988343"/>
                <a:gd name="connsiteY16" fmla="*/ 191690 h 209905"/>
                <a:gd name="connsiteX17" fmla="*/ 665074 w 1988343"/>
                <a:gd name="connsiteY17" fmla="*/ 175815 h 209905"/>
                <a:gd name="connsiteX18" fmla="*/ 563474 w 1988343"/>
                <a:gd name="connsiteY18" fmla="*/ 156765 h 209905"/>
                <a:gd name="connsiteX19" fmla="*/ 50097 w 1988343"/>
                <a:gd name="connsiteY19" fmla="*/ 110588 h 209905"/>
                <a:gd name="connsiteX20" fmla="*/ 0 w 1988343"/>
                <a:gd name="connsiteY20" fmla="*/ 45244 h 209905"/>
                <a:gd name="connsiteX21" fmla="*/ 54768 w 1988343"/>
                <a:gd name="connsiteY21" fmla="*/ 54769 h 209905"/>
                <a:gd name="connsiteX22" fmla="*/ 464343 w 1988343"/>
                <a:gd name="connsiteY22" fmla="*/ 90487 h 209905"/>
                <a:gd name="connsiteX23" fmla="*/ 619125 w 1988343"/>
                <a:gd name="connsiteY23" fmla="*/ 54769 h 209905"/>
                <a:gd name="connsiteX24" fmla="*/ 714375 w 1988343"/>
                <a:gd name="connsiteY24" fmla="*/ 30956 h 209905"/>
                <a:gd name="connsiteX25" fmla="*/ 840581 w 1988343"/>
                <a:gd name="connsiteY25" fmla="*/ 64294 h 209905"/>
                <a:gd name="connsiteX26" fmla="*/ 876300 w 1988343"/>
                <a:gd name="connsiteY26" fmla="*/ 71437 h 209905"/>
                <a:gd name="connsiteX27" fmla="*/ 888206 w 1988343"/>
                <a:gd name="connsiteY27" fmla="*/ 73819 h 209905"/>
                <a:gd name="connsiteX28" fmla="*/ 983456 w 1988343"/>
                <a:gd name="connsiteY28" fmla="*/ 90487 h 209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88343" h="209905">
                  <a:moveTo>
                    <a:pt x="1019175" y="0"/>
                  </a:moveTo>
                  <a:lnTo>
                    <a:pt x="1169193" y="40481"/>
                  </a:lnTo>
                  <a:lnTo>
                    <a:pt x="1345406" y="111919"/>
                  </a:lnTo>
                  <a:lnTo>
                    <a:pt x="1516856" y="114300"/>
                  </a:lnTo>
                  <a:cubicBezTo>
                    <a:pt x="1526381" y="113506"/>
                    <a:pt x="1535931" y="112975"/>
                    <a:pt x="1545431" y="111919"/>
                  </a:cubicBezTo>
                  <a:cubicBezTo>
                    <a:pt x="1550230" y="111386"/>
                    <a:pt x="1559718" y="109537"/>
                    <a:pt x="1559718" y="109537"/>
                  </a:cubicBezTo>
                  <a:lnTo>
                    <a:pt x="1724025" y="107156"/>
                  </a:lnTo>
                  <a:lnTo>
                    <a:pt x="1866900" y="154781"/>
                  </a:lnTo>
                  <a:lnTo>
                    <a:pt x="1988343" y="195262"/>
                  </a:lnTo>
                  <a:lnTo>
                    <a:pt x="1947511" y="209905"/>
                  </a:lnTo>
                  <a:lnTo>
                    <a:pt x="1912849" y="204390"/>
                  </a:lnTo>
                  <a:lnTo>
                    <a:pt x="1760449" y="204390"/>
                  </a:lnTo>
                  <a:cubicBezTo>
                    <a:pt x="1732895" y="204390"/>
                    <a:pt x="1751972" y="204692"/>
                    <a:pt x="1703299" y="201215"/>
                  </a:cubicBezTo>
                  <a:lnTo>
                    <a:pt x="1277849" y="204390"/>
                  </a:lnTo>
                  <a:lnTo>
                    <a:pt x="1004799" y="198040"/>
                  </a:lnTo>
                  <a:lnTo>
                    <a:pt x="919074" y="194865"/>
                  </a:lnTo>
                  <a:cubicBezTo>
                    <a:pt x="885159" y="194865"/>
                    <a:pt x="904227" y="195536"/>
                    <a:pt x="861924" y="191690"/>
                  </a:cubicBezTo>
                  <a:lnTo>
                    <a:pt x="665074" y="175815"/>
                  </a:lnTo>
                  <a:lnTo>
                    <a:pt x="563474" y="156765"/>
                  </a:lnTo>
                  <a:lnTo>
                    <a:pt x="50097" y="110588"/>
                  </a:lnTo>
                  <a:lnTo>
                    <a:pt x="0" y="45244"/>
                  </a:lnTo>
                  <a:lnTo>
                    <a:pt x="54768" y="54769"/>
                  </a:lnTo>
                  <a:lnTo>
                    <a:pt x="464343" y="90487"/>
                  </a:lnTo>
                  <a:lnTo>
                    <a:pt x="619125" y="54769"/>
                  </a:lnTo>
                  <a:lnTo>
                    <a:pt x="714375" y="30956"/>
                  </a:lnTo>
                  <a:lnTo>
                    <a:pt x="840581" y="64294"/>
                  </a:lnTo>
                  <a:lnTo>
                    <a:pt x="876300" y="71437"/>
                  </a:lnTo>
                  <a:lnTo>
                    <a:pt x="888206" y="73819"/>
                  </a:lnTo>
                  <a:lnTo>
                    <a:pt x="983456" y="90487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Text" lastClr="000000">
                  <a:lumMod val="65000"/>
                  <a:lumOff val="3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7" name="フリーフォーム: 図形 366">
              <a:extLst>
                <a:ext uri="{FF2B5EF4-FFF2-40B4-BE49-F238E27FC236}">
                  <a16:creationId xmlns:a16="http://schemas.microsoft.com/office/drawing/2014/main" id="{8A97D7E8-DD77-4696-88A1-C958B7D28C98}"/>
                </a:ext>
              </a:extLst>
            </p:cNvPr>
            <p:cNvSpPr/>
            <p:nvPr/>
          </p:nvSpPr>
          <p:spPr>
            <a:xfrm>
              <a:off x="2098675" y="3010334"/>
              <a:ext cx="384732" cy="600004"/>
            </a:xfrm>
            <a:custGeom>
              <a:avLst/>
              <a:gdLst>
                <a:gd name="connsiteX0" fmla="*/ 114259 w 384732"/>
                <a:gd name="connsiteY0" fmla="*/ 0 h 600004"/>
                <a:gd name="connsiteX1" fmla="*/ 342106 w 384732"/>
                <a:gd name="connsiteY1" fmla="*/ 78440 h 600004"/>
                <a:gd name="connsiteX2" fmla="*/ 365919 w 384732"/>
                <a:gd name="connsiteY2" fmla="*/ 342758 h 600004"/>
                <a:gd name="connsiteX3" fmla="*/ 330200 w 384732"/>
                <a:gd name="connsiteY3" fmla="*/ 418958 h 600004"/>
                <a:gd name="connsiteX4" fmla="*/ 384732 w 384732"/>
                <a:gd name="connsiteY4" fmla="*/ 600004 h 600004"/>
                <a:gd name="connsiteX5" fmla="*/ 180975 w 384732"/>
                <a:gd name="connsiteY5" fmla="*/ 581677 h 600004"/>
                <a:gd name="connsiteX6" fmla="*/ 133350 w 384732"/>
                <a:gd name="connsiteY6" fmla="*/ 518177 h 600004"/>
                <a:gd name="connsiteX7" fmla="*/ 98425 w 384732"/>
                <a:gd name="connsiteY7" fmla="*/ 470552 h 600004"/>
                <a:gd name="connsiteX8" fmla="*/ 0 w 384732"/>
                <a:gd name="connsiteY8" fmla="*/ 292752 h 600004"/>
                <a:gd name="connsiteX9" fmla="*/ 79375 w 384732"/>
                <a:gd name="connsiteY9" fmla="*/ 80027 h 60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732" h="600004">
                  <a:moveTo>
                    <a:pt x="114259" y="0"/>
                  </a:moveTo>
                  <a:lnTo>
                    <a:pt x="342106" y="78440"/>
                  </a:lnTo>
                  <a:lnTo>
                    <a:pt x="365919" y="342758"/>
                  </a:lnTo>
                  <a:lnTo>
                    <a:pt x="330200" y="418958"/>
                  </a:lnTo>
                  <a:lnTo>
                    <a:pt x="384732" y="600004"/>
                  </a:lnTo>
                  <a:lnTo>
                    <a:pt x="180975" y="581677"/>
                  </a:lnTo>
                  <a:lnTo>
                    <a:pt x="133350" y="518177"/>
                  </a:lnTo>
                  <a:lnTo>
                    <a:pt x="98425" y="470552"/>
                  </a:lnTo>
                  <a:lnTo>
                    <a:pt x="0" y="292752"/>
                  </a:lnTo>
                  <a:lnTo>
                    <a:pt x="79375" y="80027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Text" lastClr="000000">
                  <a:lumMod val="65000"/>
                  <a:lumOff val="3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8" name="フリーフォーム: 図形 367">
              <a:extLst>
                <a:ext uri="{FF2B5EF4-FFF2-40B4-BE49-F238E27FC236}">
                  <a16:creationId xmlns:a16="http://schemas.microsoft.com/office/drawing/2014/main" id="{C0E2758F-C6AD-423F-A9D0-641D59F78CA4}"/>
                </a:ext>
              </a:extLst>
            </p:cNvPr>
            <p:cNvSpPr/>
            <p:nvPr/>
          </p:nvSpPr>
          <p:spPr>
            <a:xfrm>
              <a:off x="4749800" y="3652734"/>
              <a:ext cx="674688" cy="212931"/>
            </a:xfrm>
            <a:custGeom>
              <a:avLst/>
              <a:gdLst>
                <a:gd name="connsiteX0" fmla="*/ 217488 w 674688"/>
                <a:gd name="connsiteY0" fmla="*/ 0 h 212931"/>
                <a:gd name="connsiteX1" fmla="*/ 312738 w 674688"/>
                <a:gd name="connsiteY1" fmla="*/ 23812 h 212931"/>
                <a:gd name="connsiteX2" fmla="*/ 469900 w 674688"/>
                <a:gd name="connsiteY2" fmla="*/ 57150 h 212931"/>
                <a:gd name="connsiteX3" fmla="*/ 508000 w 674688"/>
                <a:gd name="connsiteY3" fmla="*/ 123825 h 212931"/>
                <a:gd name="connsiteX4" fmla="*/ 674688 w 674688"/>
                <a:gd name="connsiteY4" fmla="*/ 195262 h 212931"/>
                <a:gd name="connsiteX5" fmla="*/ 672085 w 674688"/>
                <a:gd name="connsiteY5" fmla="*/ 198453 h 212931"/>
                <a:gd name="connsiteX6" fmla="*/ 568325 w 674688"/>
                <a:gd name="connsiteY6" fmla="*/ 212931 h 212931"/>
                <a:gd name="connsiteX7" fmla="*/ 460375 w 674688"/>
                <a:gd name="connsiteY7" fmla="*/ 203406 h 212931"/>
                <a:gd name="connsiteX8" fmla="*/ 425450 w 674688"/>
                <a:gd name="connsiteY8" fmla="*/ 190706 h 212931"/>
                <a:gd name="connsiteX9" fmla="*/ 250825 w 674688"/>
                <a:gd name="connsiteY9" fmla="*/ 190706 h 212931"/>
                <a:gd name="connsiteX10" fmla="*/ 111125 w 674688"/>
                <a:gd name="connsiteY10" fmla="*/ 209756 h 212931"/>
                <a:gd name="connsiteX11" fmla="*/ 0 w 674688"/>
                <a:gd name="connsiteY11" fmla="*/ 98631 h 212931"/>
                <a:gd name="connsiteX12" fmla="*/ 1436 w 674688"/>
                <a:gd name="connsiteY12" fmla="*/ 8151 h 212931"/>
                <a:gd name="connsiteX13" fmla="*/ 41275 w 674688"/>
                <a:gd name="connsiteY13" fmla="*/ 9525 h 21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4688" h="212931">
                  <a:moveTo>
                    <a:pt x="217488" y="0"/>
                  </a:moveTo>
                  <a:lnTo>
                    <a:pt x="312738" y="23812"/>
                  </a:lnTo>
                  <a:lnTo>
                    <a:pt x="469900" y="57150"/>
                  </a:lnTo>
                  <a:lnTo>
                    <a:pt x="508000" y="123825"/>
                  </a:lnTo>
                  <a:lnTo>
                    <a:pt x="674688" y="195262"/>
                  </a:lnTo>
                  <a:lnTo>
                    <a:pt x="672085" y="198453"/>
                  </a:lnTo>
                  <a:lnTo>
                    <a:pt x="568325" y="212931"/>
                  </a:lnTo>
                  <a:lnTo>
                    <a:pt x="460375" y="203406"/>
                  </a:lnTo>
                  <a:lnTo>
                    <a:pt x="425450" y="190706"/>
                  </a:lnTo>
                  <a:lnTo>
                    <a:pt x="250825" y="190706"/>
                  </a:lnTo>
                  <a:lnTo>
                    <a:pt x="111125" y="209756"/>
                  </a:lnTo>
                  <a:lnTo>
                    <a:pt x="0" y="98631"/>
                  </a:lnTo>
                  <a:lnTo>
                    <a:pt x="1436" y="8151"/>
                  </a:lnTo>
                  <a:lnTo>
                    <a:pt x="41275" y="9525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Text" lastClr="000000">
                  <a:lumMod val="75000"/>
                  <a:lumOff val="2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69" name="フリーフォーム: 図形 368">
              <a:extLst>
                <a:ext uri="{FF2B5EF4-FFF2-40B4-BE49-F238E27FC236}">
                  <a16:creationId xmlns:a16="http://schemas.microsoft.com/office/drawing/2014/main" id="{5CA9BC43-F20F-4296-87DA-E13674E90B09}"/>
                </a:ext>
              </a:extLst>
            </p:cNvPr>
            <p:cNvSpPr/>
            <p:nvPr/>
          </p:nvSpPr>
          <p:spPr>
            <a:xfrm>
              <a:off x="3521075" y="3727450"/>
              <a:ext cx="1482725" cy="454025"/>
            </a:xfrm>
            <a:custGeom>
              <a:avLst/>
              <a:gdLst>
                <a:gd name="connsiteX0" fmla="*/ 41275 w 1482725"/>
                <a:gd name="connsiteY0" fmla="*/ 19050 h 454025"/>
                <a:gd name="connsiteX1" fmla="*/ 168275 w 1482725"/>
                <a:gd name="connsiteY1" fmla="*/ 0 h 454025"/>
                <a:gd name="connsiteX2" fmla="*/ 450850 w 1482725"/>
                <a:gd name="connsiteY2" fmla="*/ 0 h 454025"/>
                <a:gd name="connsiteX3" fmla="*/ 501650 w 1482725"/>
                <a:gd name="connsiteY3" fmla="*/ 3175 h 454025"/>
                <a:gd name="connsiteX4" fmla="*/ 600075 w 1482725"/>
                <a:gd name="connsiteY4" fmla="*/ 0 h 454025"/>
                <a:gd name="connsiteX5" fmla="*/ 638175 w 1482725"/>
                <a:gd name="connsiteY5" fmla="*/ 0 h 454025"/>
                <a:gd name="connsiteX6" fmla="*/ 796925 w 1482725"/>
                <a:gd name="connsiteY6" fmla="*/ 15875 h 454025"/>
                <a:gd name="connsiteX7" fmla="*/ 1117600 w 1482725"/>
                <a:gd name="connsiteY7" fmla="*/ 15875 h 454025"/>
                <a:gd name="connsiteX8" fmla="*/ 1238250 w 1482725"/>
                <a:gd name="connsiteY8" fmla="*/ 22225 h 454025"/>
                <a:gd name="connsiteX9" fmla="*/ 1336675 w 1482725"/>
                <a:gd name="connsiteY9" fmla="*/ 34925 h 454025"/>
                <a:gd name="connsiteX10" fmla="*/ 1482725 w 1482725"/>
                <a:gd name="connsiteY10" fmla="*/ 269875 h 454025"/>
                <a:gd name="connsiteX11" fmla="*/ 1482725 w 1482725"/>
                <a:gd name="connsiteY11" fmla="*/ 323850 h 454025"/>
                <a:gd name="connsiteX12" fmla="*/ 1308100 w 1482725"/>
                <a:gd name="connsiteY12" fmla="*/ 377825 h 454025"/>
                <a:gd name="connsiteX13" fmla="*/ 1092200 w 1482725"/>
                <a:gd name="connsiteY13" fmla="*/ 396875 h 454025"/>
                <a:gd name="connsiteX14" fmla="*/ 895350 w 1482725"/>
                <a:gd name="connsiteY14" fmla="*/ 447675 h 454025"/>
                <a:gd name="connsiteX15" fmla="*/ 339725 w 1482725"/>
                <a:gd name="connsiteY15" fmla="*/ 454025 h 454025"/>
                <a:gd name="connsiteX16" fmla="*/ 190500 w 1482725"/>
                <a:gd name="connsiteY16" fmla="*/ 450850 h 454025"/>
                <a:gd name="connsiteX17" fmla="*/ 98425 w 1482725"/>
                <a:gd name="connsiteY17" fmla="*/ 422275 h 454025"/>
                <a:gd name="connsiteX18" fmla="*/ 0 w 1482725"/>
                <a:gd name="connsiteY18" fmla="*/ 260350 h 454025"/>
                <a:gd name="connsiteX19" fmla="*/ 41275 w 1482725"/>
                <a:gd name="connsiteY19" fmla="*/ 190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82725" h="454025">
                  <a:moveTo>
                    <a:pt x="41275" y="19050"/>
                  </a:moveTo>
                  <a:lnTo>
                    <a:pt x="168275" y="0"/>
                  </a:lnTo>
                  <a:lnTo>
                    <a:pt x="450850" y="0"/>
                  </a:lnTo>
                  <a:lnTo>
                    <a:pt x="501650" y="3175"/>
                  </a:lnTo>
                  <a:lnTo>
                    <a:pt x="600075" y="0"/>
                  </a:lnTo>
                  <a:lnTo>
                    <a:pt x="638175" y="0"/>
                  </a:lnTo>
                  <a:lnTo>
                    <a:pt x="796925" y="15875"/>
                  </a:lnTo>
                  <a:lnTo>
                    <a:pt x="1117600" y="15875"/>
                  </a:lnTo>
                  <a:lnTo>
                    <a:pt x="1238250" y="22225"/>
                  </a:lnTo>
                  <a:lnTo>
                    <a:pt x="1336675" y="34925"/>
                  </a:lnTo>
                  <a:lnTo>
                    <a:pt x="1482725" y="269875"/>
                  </a:lnTo>
                  <a:lnTo>
                    <a:pt x="1482725" y="323850"/>
                  </a:lnTo>
                  <a:lnTo>
                    <a:pt x="1308100" y="377825"/>
                  </a:lnTo>
                  <a:lnTo>
                    <a:pt x="1092200" y="396875"/>
                  </a:lnTo>
                  <a:lnTo>
                    <a:pt x="895350" y="447675"/>
                  </a:lnTo>
                  <a:lnTo>
                    <a:pt x="339725" y="454025"/>
                  </a:lnTo>
                  <a:lnTo>
                    <a:pt x="190500" y="450850"/>
                  </a:lnTo>
                  <a:lnTo>
                    <a:pt x="98425" y="422275"/>
                  </a:lnTo>
                  <a:lnTo>
                    <a:pt x="0" y="260350"/>
                  </a:lnTo>
                  <a:lnTo>
                    <a:pt x="41275" y="1905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70" name="フリーフォーム: 図形 369">
              <a:extLst>
                <a:ext uri="{FF2B5EF4-FFF2-40B4-BE49-F238E27FC236}">
                  <a16:creationId xmlns:a16="http://schemas.microsoft.com/office/drawing/2014/main" id="{06870FFF-F885-480A-8FC7-15D24FC13A75}"/>
                </a:ext>
              </a:extLst>
            </p:cNvPr>
            <p:cNvSpPr/>
            <p:nvPr/>
          </p:nvSpPr>
          <p:spPr>
            <a:xfrm>
              <a:off x="3521075" y="3726656"/>
              <a:ext cx="342155" cy="454025"/>
            </a:xfrm>
            <a:custGeom>
              <a:avLst/>
              <a:gdLst>
                <a:gd name="connsiteX0" fmla="*/ 168275 w 342155"/>
                <a:gd name="connsiteY0" fmla="*/ 0 h 454025"/>
                <a:gd name="connsiteX1" fmla="*/ 331930 w 342155"/>
                <a:gd name="connsiteY1" fmla="*/ 0 h 454025"/>
                <a:gd name="connsiteX2" fmla="*/ 231775 w 342155"/>
                <a:gd name="connsiteY2" fmla="*/ 180768 h 454025"/>
                <a:gd name="connsiteX3" fmla="*/ 295275 w 342155"/>
                <a:gd name="connsiteY3" fmla="*/ 371268 h 454025"/>
                <a:gd name="connsiteX4" fmla="*/ 342155 w 342155"/>
                <a:gd name="connsiteY4" fmla="*/ 453997 h 454025"/>
                <a:gd name="connsiteX5" fmla="*/ 339725 w 342155"/>
                <a:gd name="connsiteY5" fmla="*/ 454025 h 454025"/>
                <a:gd name="connsiteX6" fmla="*/ 190500 w 342155"/>
                <a:gd name="connsiteY6" fmla="*/ 450850 h 454025"/>
                <a:gd name="connsiteX7" fmla="*/ 98425 w 342155"/>
                <a:gd name="connsiteY7" fmla="*/ 422275 h 454025"/>
                <a:gd name="connsiteX8" fmla="*/ 0 w 342155"/>
                <a:gd name="connsiteY8" fmla="*/ 260350 h 454025"/>
                <a:gd name="connsiteX9" fmla="*/ 36695 w 342155"/>
                <a:gd name="connsiteY9" fmla="*/ 45829 h 454025"/>
                <a:gd name="connsiteX10" fmla="*/ 45301 w 342155"/>
                <a:gd name="connsiteY10" fmla="*/ 18446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155" h="454025">
                  <a:moveTo>
                    <a:pt x="168275" y="0"/>
                  </a:moveTo>
                  <a:lnTo>
                    <a:pt x="331930" y="0"/>
                  </a:lnTo>
                  <a:lnTo>
                    <a:pt x="231775" y="180768"/>
                  </a:lnTo>
                  <a:lnTo>
                    <a:pt x="295275" y="371268"/>
                  </a:lnTo>
                  <a:lnTo>
                    <a:pt x="342155" y="453997"/>
                  </a:lnTo>
                  <a:lnTo>
                    <a:pt x="339725" y="454025"/>
                  </a:lnTo>
                  <a:lnTo>
                    <a:pt x="190500" y="450850"/>
                  </a:lnTo>
                  <a:lnTo>
                    <a:pt x="98425" y="422275"/>
                  </a:lnTo>
                  <a:lnTo>
                    <a:pt x="0" y="260350"/>
                  </a:lnTo>
                  <a:lnTo>
                    <a:pt x="36695" y="45829"/>
                  </a:lnTo>
                  <a:lnTo>
                    <a:pt x="45301" y="18446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Text" lastClr="000000">
                  <a:lumMod val="75000"/>
                  <a:lumOff val="2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71" name="フリーフォーム: 図形 370">
              <a:extLst>
                <a:ext uri="{FF2B5EF4-FFF2-40B4-BE49-F238E27FC236}">
                  <a16:creationId xmlns:a16="http://schemas.microsoft.com/office/drawing/2014/main" id="{89DF7B32-9EE1-4183-8C0F-F48A699E4B96}"/>
                </a:ext>
              </a:extLst>
            </p:cNvPr>
            <p:cNvSpPr/>
            <p:nvPr/>
          </p:nvSpPr>
          <p:spPr>
            <a:xfrm>
              <a:off x="3003550" y="3556000"/>
              <a:ext cx="701675" cy="746125"/>
            </a:xfrm>
            <a:custGeom>
              <a:avLst/>
              <a:gdLst>
                <a:gd name="connsiteX0" fmla="*/ 330200 w 701675"/>
                <a:gd name="connsiteY0" fmla="*/ 0 h 746125"/>
                <a:gd name="connsiteX1" fmla="*/ 257175 w 701675"/>
                <a:gd name="connsiteY1" fmla="*/ 92075 h 746125"/>
                <a:gd name="connsiteX2" fmla="*/ 184150 w 701675"/>
                <a:gd name="connsiteY2" fmla="*/ 168275 h 746125"/>
                <a:gd name="connsiteX3" fmla="*/ 165100 w 701675"/>
                <a:gd name="connsiteY3" fmla="*/ 190500 h 746125"/>
                <a:gd name="connsiteX4" fmla="*/ 69850 w 701675"/>
                <a:gd name="connsiteY4" fmla="*/ 320675 h 746125"/>
                <a:gd name="connsiteX5" fmla="*/ 60325 w 701675"/>
                <a:gd name="connsiteY5" fmla="*/ 355600 h 746125"/>
                <a:gd name="connsiteX6" fmla="*/ 3175 w 701675"/>
                <a:gd name="connsiteY6" fmla="*/ 482600 h 746125"/>
                <a:gd name="connsiteX7" fmla="*/ 0 w 701675"/>
                <a:gd name="connsiteY7" fmla="*/ 619125 h 746125"/>
                <a:gd name="connsiteX8" fmla="*/ 92075 w 701675"/>
                <a:gd name="connsiteY8" fmla="*/ 711200 h 746125"/>
                <a:gd name="connsiteX9" fmla="*/ 238125 w 701675"/>
                <a:gd name="connsiteY9" fmla="*/ 746125 h 746125"/>
                <a:gd name="connsiteX10" fmla="*/ 295275 w 701675"/>
                <a:gd name="connsiteY10" fmla="*/ 742950 h 746125"/>
                <a:gd name="connsiteX11" fmla="*/ 644525 w 701675"/>
                <a:gd name="connsiteY11" fmla="*/ 676275 h 746125"/>
                <a:gd name="connsiteX12" fmla="*/ 701675 w 701675"/>
                <a:gd name="connsiteY12" fmla="*/ 555625 h 746125"/>
                <a:gd name="connsiteX13" fmla="*/ 701675 w 701675"/>
                <a:gd name="connsiteY13" fmla="*/ 527050 h 746125"/>
                <a:gd name="connsiteX14" fmla="*/ 685800 w 701675"/>
                <a:gd name="connsiteY14" fmla="*/ 323850 h 746125"/>
                <a:gd name="connsiteX15" fmla="*/ 660400 w 701675"/>
                <a:gd name="connsiteY15" fmla="*/ 212725 h 746125"/>
                <a:gd name="connsiteX16" fmla="*/ 549275 w 701675"/>
                <a:gd name="connsiteY16" fmla="*/ 114300 h 746125"/>
                <a:gd name="connsiteX17" fmla="*/ 431800 w 701675"/>
                <a:gd name="connsiteY17" fmla="*/ 25400 h 746125"/>
                <a:gd name="connsiteX18" fmla="*/ 330200 w 701675"/>
                <a:gd name="connsiteY18" fmla="*/ 0 h 74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1675" h="746125">
                  <a:moveTo>
                    <a:pt x="330200" y="0"/>
                  </a:moveTo>
                  <a:lnTo>
                    <a:pt x="257175" y="92075"/>
                  </a:lnTo>
                  <a:lnTo>
                    <a:pt x="184150" y="168275"/>
                  </a:lnTo>
                  <a:lnTo>
                    <a:pt x="165100" y="190500"/>
                  </a:lnTo>
                  <a:lnTo>
                    <a:pt x="69850" y="320675"/>
                  </a:lnTo>
                  <a:lnTo>
                    <a:pt x="60325" y="355600"/>
                  </a:lnTo>
                  <a:lnTo>
                    <a:pt x="3175" y="482600"/>
                  </a:lnTo>
                  <a:cubicBezTo>
                    <a:pt x="2117" y="528108"/>
                    <a:pt x="1058" y="573617"/>
                    <a:pt x="0" y="619125"/>
                  </a:cubicBezTo>
                  <a:lnTo>
                    <a:pt x="92075" y="711200"/>
                  </a:lnTo>
                  <a:lnTo>
                    <a:pt x="238125" y="746125"/>
                  </a:lnTo>
                  <a:cubicBezTo>
                    <a:pt x="276167" y="741898"/>
                    <a:pt x="257116" y="742950"/>
                    <a:pt x="295275" y="742950"/>
                  </a:cubicBezTo>
                  <a:lnTo>
                    <a:pt x="644525" y="676275"/>
                  </a:lnTo>
                  <a:lnTo>
                    <a:pt x="701675" y="555625"/>
                  </a:lnTo>
                  <a:lnTo>
                    <a:pt x="701675" y="527050"/>
                  </a:lnTo>
                  <a:lnTo>
                    <a:pt x="685800" y="323850"/>
                  </a:lnTo>
                  <a:lnTo>
                    <a:pt x="660400" y="212725"/>
                  </a:lnTo>
                  <a:lnTo>
                    <a:pt x="549275" y="114300"/>
                  </a:lnTo>
                  <a:lnTo>
                    <a:pt x="431800" y="25400"/>
                  </a:lnTo>
                  <a:lnTo>
                    <a:pt x="330200" y="0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" lastClr="FFFFFF">
                  <a:lumMod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72" name="フリーフォーム: 図形 371">
              <a:extLst>
                <a:ext uri="{FF2B5EF4-FFF2-40B4-BE49-F238E27FC236}">
                  <a16:creationId xmlns:a16="http://schemas.microsoft.com/office/drawing/2014/main" id="{DF4F2362-27B0-4D5A-83B3-747011C144F5}"/>
                </a:ext>
              </a:extLst>
            </p:cNvPr>
            <p:cNvSpPr/>
            <p:nvPr/>
          </p:nvSpPr>
          <p:spPr>
            <a:xfrm>
              <a:off x="3003550" y="3568097"/>
              <a:ext cx="320675" cy="710477"/>
            </a:xfrm>
            <a:custGeom>
              <a:avLst/>
              <a:gdLst>
                <a:gd name="connsiteX0" fmla="*/ 318459 w 320675"/>
                <a:gd name="connsiteY0" fmla="*/ 0 h 710477"/>
                <a:gd name="connsiteX1" fmla="*/ 320675 w 320675"/>
                <a:gd name="connsiteY1" fmla="*/ 2659 h 710477"/>
                <a:gd name="connsiteX2" fmla="*/ 258763 w 320675"/>
                <a:gd name="connsiteY2" fmla="*/ 231259 h 710477"/>
                <a:gd name="connsiteX3" fmla="*/ 254000 w 320675"/>
                <a:gd name="connsiteY3" fmla="*/ 283646 h 710477"/>
                <a:gd name="connsiteX4" fmla="*/ 249238 w 320675"/>
                <a:gd name="connsiteY4" fmla="*/ 302696 h 710477"/>
                <a:gd name="connsiteX5" fmla="*/ 192088 w 320675"/>
                <a:gd name="connsiteY5" fmla="*/ 540821 h 710477"/>
                <a:gd name="connsiteX6" fmla="*/ 150959 w 320675"/>
                <a:gd name="connsiteY6" fmla="*/ 710477 h 710477"/>
                <a:gd name="connsiteX7" fmla="*/ 92075 w 320675"/>
                <a:gd name="connsiteY7" fmla="*/ 696396 h 710477"/>
                <a:gd name="connsiteX8" fmla="*/ 0 w 320675"/>
                <a:gd name="connsiteY8" fmla="*/ 604321 h 710477"/>
                <a:gd name="connsiteX9" fmla="*/ 3175 w 320675"/>
                <a:gd name="connsiteY9" fmla="*/ 467796 h 710477"/>
                <a:gd name="connsiteX10" fmla="*/ 60325 w 320675"/>
                <a:gd name="connsiteY10" fmla="*/ 340796 h 710477"/>
                <a:gd name="connsiteX11" fmla="*/ 69850 w 320675"/>
                <a:gd name="connsiteY11" fmla="*/ 305871 h 710477"/>
                <a:gd name="connsiteX12" fmla="*/ 165100 w 320675"/>
                <a:gd name="connsiteY12" fmla="*/ 175696 h 710477"/>
                <a:gd name="connsiteX13" fmla="*/ 184150 w 320675"/>
                <a:gd name="connsiteY13" fmla="*/ 153471 h 710477"/>
                <a:gd name="connsiteX14" fmla="*/ 257175 w 320675"/>
                <a:gd name="connsiteY14" fmla="*/ 77271 h 7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0675" h="710477">
                  <a:moveTo>
                    <a:pt x="318459" y="0"/>
                  </a:moveTo>
                  <a:lnTo>
                    <a:pt x="320675" y="2659"/>
                  </a:lnTo>
                  <a:lnTo>
                    <a:pt x="258763" y="231259"/>
                  </a:lnTo>
                  <a:cubicBezTo>
                    <a:pt x="257175" y="248721"/>
                    <a:pt x="256317" y="266265"/>
                    <a:pt x="254000" y="283646"/>
                  </a:cubicBezTo>
                  <a:cubicBezTo>
                    <a:pt x="253135" y="290134"/>
                    <a:pt x="249238" y="302696"/>
                    <a:pt x="249238" y="302696"/>
                  </a:cubicBezTo>
                  <a:lnTo>
                    <a:pt x="192088" y="540821"/>
                  </a:lnTo>
                  <a:lnTo>
                    <a:pt x="150959" y="710477"/>
                  </a:lnTo>
                  <a:lnTo>
                    <a:pt x="92075" y="696396"/>
                  </a:lnTo>
                  <a:lnTo>
                    <a:pt x="0" y="604321"/>
                  </a:lnTo>
                  <a:cubicBezTo>
                    <a:pt x="1058" y="558813"/>
                    <a:pt x="2117" y="513304"/>
                    <a:pt x="3175" y="467796"/>
                  </a:cubicBezTo>
                  <a:lnTo>
                    <a:pt x="60325" y="340796"/>
                  </a:lnTo>
                  <a:lnTo>
                    <a:pt x="69850" y="305871"/>
                  </a:lnTo>
                  <a:lnTo>
                    <a:pt x="165100" y="175696"/>
                  </a:lnTo>
                  <a:lnTo>
                    <a:pt x="184150" y="153471"/>
                  </a:lnTo>
                  <a:lnTo>
                    <a:pt x="257175" y="77271"/>
                  </a:lnTo>
                  <a:close/>
                </a:path>
              </a:pathLst>
            </a:custGeom>
            <a:pattFill prst="lgConfetti">
              <a:fgClr>
                <a:sysClr val="windowText" lastClr="000000"/>
              </a:fgClr>
              <a:bgClr>
                <a:sysClr val="windowText" lastClr="000000">
                  <a:lumMod val="75000"/>
                  <a:lumOff val="25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2925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３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755858B-E38F-4B82-B2CE-2BA8FD41E78D}"/>
              </a:ext>
            </a:extLst>
          </p:cNvPr>
          <p:cNvGrpSpPr/>
          <p:nvPr/>
        </p:nvGrpSpPr>
        <p:grpSpPr>
          <a:xfrm>
            <a:off x="4721590" y="1410529"/>
            <a:ext cx="2268102" cy="3609907"/>
            <a:chOff x="4721590" y="1410529"/>
            <a:chExt cx="2268102" cy="3609907"/>
          </a:xfrm>
        </p:grpSpPr>
        <p:sp>
          <p:nvSpPr>
            <p:cNvPr id="245" name="テキスト ボックス 244">
              <a:extLst>
                <a:ext uri="{FF2B5EF4-FFF2-40B4-BE49-F238E27FC236}">
                  <a16:creationId xmlns:a16="http://schemas.microsoft.com/office/drawing/2014/main" id="{F4D408C7-AB54-4999-A1FE-BE79183D9592}"/>
                </a:ext>
              </a:extLst>
            </p:cNvPr>
            <p:cNvSpPr txBox="1"/>
            <p:nvPr/>
          </p:nvSpPr>
          <p:spPr>
            <a:xfrm>
              <a:off x="5787904" y="4374105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像</a:t>
              </a:r>
            </a:p>
          </p:txBody>
        </p: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6677CF55-A9FA-4106-A140-755AC2958C3C}"/>
                </a:ext>
              </a:extLst>
            </p:cNvPr>
            <p:cNvGrpSpPr/>
            <p:nvPr/>
          </p:nvGrpSpPr>
          <p:grpSpPr>
            <a:xfrm>
              <a:off x="4721590" y="1410529"/>
              <a:ext cx="2268102" cy="2879644"/>
              <a:chOff x="6858136" y="936207"/>
              <a:chExt cx="1977968" cy="2511282"/>
            </a:xfrm>
          </p:grpSpPr>
          <p:grpSp>
            <p:nvGrpSpPr>
              <p:cNvPr id="76" name="グループ化 75">
                <a:extLst>
                  <a:ext uri="{FF2B5EF4-FFF2-40B4-BE49-F238E27FC236}">
                    <a16:creationId xmlns:a16="http://schemas.microsoft.com/office/drawing/2014/main" id="{EBF2FF89-5632-4A54-8D9F-E08EA189D779}"/>
                  </a:ext>
                </a:extLst>
              </p:cNvPr>
              <p:cNvGrpSpPr/>
              <p:nvPr/>
            </p:nvGrpSpPr>
            <p:grpSpPr>
              <a:xfrm>
                <a:off x="6858136" y="936207"/>
                <a:ext cx="1977968" cy="2511282"/>
                <a:chOff x="2671486" y="494503"/>
                <a:chExt cx="1321016" cy="1677198"/>
              </a:xfrm>
            </p:grpSpPr>
            <p:grpSp>
              <p:nvGrpSpPr>
                <p:cNvPr id="78" name="グループ化 77">
                  <a:extLst>
                    <a:ext uri="{FF2B5EF4-FFF2-40B4-BE49-F238E27FC236}">
                      <a16:creationId xmlns:a16="http://schemas.microsoft.com/office/drawing/2014/main" id="{E99D36CA-2354-4CD1-A189-8A875D9D34FB}"/>
                    </a:ext>
                  </a:extLst>
                </p:cNvPr>
                <p:cNvGrpSpPr/>
                <p:nvPr/>
              </p:nvGrpSpPr>
              <p:grpSpPr>
                <a:xfrm>
                  <a:off x="2671486" y="694463"/>
                  <a:ext cx="178364" cy="82553"/>
                  <a:chOff x="3034122" y="807364"/>
                  <a:chExt cx="338701" cy="156762"/>
                </a:xfr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p:grpSpPr>
              <p:sp>
                <p:nvSpPr>
                  <p:cNvPr id="104" name="フリーフォーム: 図形 103">
                    <a:extLst>
                      <a:ext uri="{FF2B5EF4-FFF2-40B4-BE49-F238E27FC236}">
                        <a16:creationId xmlns:a16="http://schemas.microsoft.com/office/drawing/2014/main" id="{04075D59-7A4F-42B1-BD81-D4FB1ADFA8BF}"/>
                      </a:ext>
                    </a:extLst>
                  </p:cNvPr>
                  <p:cNvSpPr/>
                  <p:nvPr/>
                </p:nvSpPr>
                <p:spPr>
                  <a:xfrm rot="19011135">
                    <a:off x="3053947" y="816021"/>
                    <a:ext cx="173012" cy="138742"/>
                  </a:xfrm>
                  <a:custGeom>
                    <a:avLst/>
                    <a:gdLst>
                      <a:gd name="connsiteX0" fmla="*/ 22471 w 220812"/>
                      <a:gd name="connsiteY0" fmla="*/ 140883 h 163744"/>
                      <a:gd name="connsiteX1" fmla="*/ 22471 w 220812"/>
                      <a:gd name="connsiteY1" fmla="*/ 140884 h 163744"/>
                      <a:gd name="connsiteX2" fmla="*/ 22471 w 220812"/>
                      <a:gd name="connsiteY2" fmla="*/ 140884 h 163744"/>
                      <a:gd name="connsiteX3" fmla="*/ 1 w 220812"/>
                      <a:gd name="connsiteY3" fmla="*/ 79586 h 163744"/>
                      <a:gd name="connsiteX4" fmla="*/ 1 w 220812"/>
                      <a:gd name="connsiteY4" fmla="*/ 79586 h 163744"/>
                      <a:gd name="connsiteX5" fmla="*/ 0 w 220812"/>
                      <a:gd name="connsiteY5" fmla="*/ 79587 h 163744"/>
                      <a:gd name="connsiteX6" fmla="*/ 4378 w 220812"/>
                      <a:gd name="connsiteY6" fmla="*/ 12512 h 163744"/>
                      <a:gd name="connsiteX7" fmla="*/ 4378 w 220812"/>
                      <a:gd name="connsiteY7" fmla="*/ 12513 h 163744"/>
                      <a:gd name="connsiteX8" fmla="*/ 4377 w 220812"/>
                      <a:gd name="connsiteY8" fmla="*/ 12513 h 163744"/>
                      <a:gd name="connsiteX9" fmla="*/ 171188 w 220812"/>
                      <a:gd name="connsiteY9" fmla="*/ 71592 h 163744"/>
                      <a:gd name="connsiteX10" fmla="*/ 182568 w 220812"/>
                      <a:gd name="connsiteY10" fmla="*/ 84882 h 163744"/>
                      <a:gd name="connsiteX11" fmla="*/ 181453 w 220812"/>
                      <a:gd name="connsiteY11" fmla="*/ 99291 h 163744"/>
                      <a:gd name="connsiteX12" fmla="*/ 190547 w 220812"/>
                      <a:gd name="connsiteY12" fmla="*/ 105687 h 163744"/>
                      <a:gd name="connsiteX13" fmla="*/ 192696 w 220812"/>
                      <a:gd name="connsiteY13" fmla="*/ 118024 h 163744"/>
                      <a:gd name="connsiteX14" fmla="*/ 197952 w 220812"/>
                      <a:gd name="connsiteY14" fmla="*/ 118024 h 163744"/>
                      <a:gd name="connsiteX15" fmla="*/ 214116 w 220812"/>
                      <a:gd name="connsiteY15" fmla="*/ 124719 h 163744"/>
                      <a:gd name="connsiteX16" fmla="*/ 220812 w 220812"/>
                      <a:gd name="connsiteY16" fmla="*/ 140884 h 163744"/>
                      <a:gd name="connsiteX17" fmla="*/ 220811 w 220812"/>
                      <a:gd name="connsiteY17" fmla="*/ 140884 h 163744"/>
                      <a:gd name="connsiteX18" fmla="*/ 197951 w 220812"/>
                      <a:gd name="connsiteY18" fmla="*/ 163744 h 163744"/>
                      <a:gd name="connsiteX19" fmla="*/ 45331 w 220812"/>
                      <a:gd name="connsiteY19" fmla="*/ 163743 h 163744"/>
                      <a:gd name="connsiteX20" fmla="*/ 29167 w 220812"/>
                      <a:gd name="connsiteY20" fmla="*/ 157048 h 163744"/>
                      <a:gd name="connsiteX21" fmla="*/ 22471 w 220812"/>
                      <a:gd name="connsiteY21" fmla="*/ 140884 h 163744"/>
                      <a:gd name="connsiteX22" fmla="*/ 29167 w 220812"/>
                      <a:gd name="connsiteY22" fmla="*/ 124720 h 163744"/>
                      <a:gd name="connsiteX23" fmla="*/ 45331 w 220812"/>
                      <a:gd name="connsiteY23" fmla="*/ 118024 h 163744"/>
                      <a:gd name="connsiteX24" fmla="*/ 67045 w 220812"/>
                      <a:gd name="connsiteY24" fmla="*/ 118024 h 163744"/>
                      <a:gd name="connsiteX25" fmla="*/ 17313 w 220812"/>
                      <a:gd name="connsiteY25" fmla="*/ 106888 h 163744"/>
                      <a:gd name="connsiteX26" fmla="*/ 3003 w 220812"/>
                      <a:gd name="connsiteY26" fmla="*/ 96823 h 163744"/>
                      <a:gd name="connsiteX27" fmla="*/ 1 w 220812"/>
                      <a:gd name="connsiteY27" fmla="*/ 79586 h 163744"/>
                      <a:gd name="connsiteX28" fmla="*/ 10066 w 220812"/>
                      <a:gd name="connsiteY28" fmla="*/ 65276 h 163744"/>
                      <a:gd name="connsiteX29" fmla="*/ 27303 w 220812"/>
                      <a:gd name="connsiteY29" fmla="*/ 62274 h 163744"/>
                      <a:gd name="connsiteX30" fmla="*/ 71249 w 220812"/>
                      <a:gd name="connsiteY30" fmla="*/ 72114 h 163744"/>
                      <a:gd name="connsiteX31" fmla="*/ 14408 w 220812"/>
                      <a:gd name="connsiteY31" fmla="*/ 43245 h 163744"/>
                      <a:gd name="connsiteX32" fmla="*/ 3028 w 220812"/>
                      <a:gd name="connsiteY32" fmla="*/ 29956 h 163744"/>
                      <a:gd name="connsiteX33" fmla="*/ 4378 w 220812"/>
                      <a:gd name="connsiteY33" fmla="*/ 12513 h 163744"/>
                      <a:gd name="connsiteX34" fmla="*/ 17667 w 220812"/>
                      <a:gd name="connsiteY34" fmla="*/ 1133 h 163744"/>
                      <a:gd name="connsiteX35" fmla="*/ 35111 w 220812"/>
                      <a:gd name="connsiteY35" fmla="*/ 2482 h 163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220812" h="163744">
                        <a:moveTo>
                          <a:pt x="22471" y="140883"/>
                        </a:moveTo>
                        <a:lnTo>
                          <a:pt x="22471" y="140884"/>
                        </a:lnTo>
                        <a:lnTo>
                          <a:pt x="22471" y="140884"/>
                        </a:lnTo>
                        <a:close/>
                        <a:moveTo>
                          <a:pt x="1" y="79586"/>
                        </a:moveTo>
                        <a:lnTo>
                          <a:pt x="1" y="79586"/>
                        </a:lnTo>
                        <a:lnTo>
                          <a:pt x="0" y="79587"/>
                        </a:lnTo>
                        <a:close/>
                        <a:moveTo>
                          <a:pt x="4378" y="12512"/>
                        </a:moveTo>
                        <a:lnTo>
                          <a:pt x="4378" y="12513"/>
                        </a:lnTo>
                        <a:lnTo>
                          <a:pt x="4377" y="12513"/>
                        </a:lnTo>
                        <a:close/>
                        <a:moveTo>
                          <a:pt x="171188" y="71592"/>
                        </a:moveTo>
                        <a:cubicBezTo>
                          <a:pt x="176816" y="74451"/>
                          <a:pt x="180753" y="79320"/>
                          <a:pt x="182568" y="84882"/>
                        </a:cubicBezTo>
                        <a:lnTo>
                          <a:pt x="181453" y="99291"/>
                        </a:lnTo>
                        <a:lnTo>
                          <a:pt x="190547" y="105687"/>
                        </a:lnTo>
                        <a:lnTo>
                          <a:pt x="192696" y="118024"/>
                        </a:lnTo>
                        <a:lnTo>
                          <a:pt x="197952" y="118024"/>
                        </a:lnTo>
                        <a:cubicBezTo>
                          <a:pt x="204264" y="118024"/>
                          <a:pt x="209979" y="120583"/>
                          <a:pt x="214116" y="124719"/>
                        </a:cubicBezTo>
                        <a:cubicBezTo>
                          <a:pt x="218253" y="128856"/>
                          <a:pt x="220812" y="134572"/>
                          <a:pt x="220812" y="140884"/>
                        </a:cubicBezTo>
                        <a:lnTo>
                          <a:pt x="220811" y="140884"/>
                        </a:lnTo>
                        <a:cubicBezTo>
                          <a:pt x="220811" y="153509"/>
                          <a:pt x="210576" y="163744"/>
                          <a:pt x="197951" y="163744"/>
                        </a:cubicBezTo>
                        <a:lnTo>
                          <a:pt x="45331" y="163743"/>
                        </a:lnTo>
                        <a:cubicBezTo>
                          <a:pt x="39019" y="163743"/>
                          <a:pt x="33304" y="161184"/>
                          <a:pt x="29167" y="157048"/>
                        </a:cubicBezTo>
                        <a:lnTo>
                          <a:pt x="22471" y="140884"/>
                        </a:lnTo>
                        <a:lnTo>
                          <a:pt x="29167" y="124720"/>
                        </a:lnTo>
                        <a:cubicBezTo>
                          <a:pt x="33303" y="120583"/>
                          <a:pt x="39018" y="118024"/>
                          <a:pt x="45331" y="118024"/>
                        </a:cubicBezTo>
                        <a:lnTo>
                          <a:pt x="67045" y="118024"/>
                        </a:lnTo>
                        <a:lnTo>
                          <a:pt x="17313" y="106888"/>
                        </a:lnTo>
                        <a:cubicBezTo>
                          <a:pt x="11154" y="105509"/>
                          <a:pt x="6136" y="101763"/>
                          <a:pt x="3003" y="96823"/>
                        </a:cubicBezTo>
                        <a:lnTo>
                          <a:pt x="1" y="79586"/>
                        </a:lnTo>
                        <a:lnTo>
                          <a:pt x="10066" y="65276"/>
                        </a:lnTo>
                        <a:cubicBezTo>
                          <a:pt x="15007" y="62143"/>
                          <a:pt x="21143" y="60895"/>
                          <a:pt x="27303" y="62274"/>
                        </a:cubicBezTo>
                        <a:lnTo>
                          <a:pt x="71249" y="72114"/>
                        </a:lnTo>
                        <a:lnTo>
                          <a:pt x="14408" y="43245"/>
                        </a:lnTo>
                        <a:cubicBezTo>
                          <a:pt x="8780" y="40387"/>
                          <a:pt x="4843" y="35518"/>
                          <a:pt x="3028" y="29956"/>
                        </a:cubicBezTo>
                        <a:lnTo>
                          <a:pt x="4378" y="12513"/>
                        </a:lnTo>
                        <a:lnTo>
                          <a:pt x="17667" y="1133"/>
                        </a:lnTo>
                        <a:cubicBezTo>
                          <a:pt x="23229" y="-683"/>
                          <a:pt x="29483" y="-376"/>
                          <a:pt x="35111" y="2482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5" name="フリーフォーム: 図形 104">
                    <a:extLst>
                      <a:ext uri="{FF2B5EF4-FFF2-40B4-BE49-F238E27FC236}">
                        <a16:creationId xmlns:a16="http://schemas.microsoft.com/office/drawing/2014/main" id="{A66B830C-F2D8-41D3-BB7A-388B926A3313}"/>
                      </a:ext>
                    </a:extLst>
                  </p:cNvPr>
                  <p:cNvSpPr/>
                  <p:nvPr/>
                </p:nvSpPr>
                <p:spPr>
                  <a:xfrm>
                    <a:off x="3034122" y="807364"/>
                    <a:ext cx="338701" cy="156762"/>
                  </a:xfrm>
                  <a:custGeom>
                    <a:avLst/>
                    <a:gdLst>
                      <a:gd name="connsiteX0" fmla="*/ 24966 w 338701"/>
                      <a:gd name="connsiteY0" fmla="*/ 0 h 154026"/>
                      <a:gd name="connsiteX1" fmla="*/ 233435 w 338701"/>
                      <a:gd name="connsiteY1" fmla="*/ 0 h 154026"/>
                      <a:gd name="connsiteX2" fmla="*/ 251089 w 338701"/>
                      <a:gd name="connsiteY2" fmla="*/ 7312 h 154026"/>
                      <a:gd name="connsiteX3" fmla="*/ 254144 w 338701"/>
                      <a:gd name="connsiteY3" fmla="*/ 14688 h 154026"/>
                      <a:gd name="connsiteX4" fmla="*/ 268159 w 338701"/>
                      <a:gd name="connsiteY4" fmla="*/ 19756 h 154026"/>
                      <a:gd name="connsiteX5" fmla="*/ 322894 w 338701"/>
                      <a:gd name="connsiteY5" fmla="*/ 69703 h 154026"/>
                      <a:gd name="connsiteX6" fmla="*/ 326027 w 338701"/>
                      <a:gd name="connsiteY6" fmla="*/ 138218 h 154026"/>
                      <a:gd name="connsiteX7" fmla="*/ 257512 w 338701"/>
                      <a:gd name="connsiteY7" fmla="*/ 141352 h 154026"/>
                      <a:gd name="connsiteX8" fmla="*/ 246295 w 338701"/>
                      <a:gd name="connsiteY8" fmla="*/ 131116 h 154026"/>
                      <a:gd name="connsiteX9" fmla="*/ 154166 w 338701"/>
                      <a:gd name="connsiteY9" fmla="*/ 131116 h 154026"/>
                      <a:gd name="connsiteX10" fmla="*/ 129200 w 338701"/>
                      <a:gd name="connsiteY10" fmla="*/ 106150 h 154026"/>
                      <a:gd name="connsiteX11" fmla="*/ 154166 w 338701"/>
                      <a:gd name="connsiteY11" fmla="*/ 81184 h 154026"/>
                      <a:gd name="connsiteX12" fmla="*/ 197986 w 338701"/>
                      <a:gd name="connsiteY12" fmla="*/ 81184 h 154026"/>
                      <a:gd name="connsiteX13" fmla="*/ 187021 w 338701"/>
                      <a:gd name="connsiteY13" fmla="*/ 57796 h 154026"/>
                      <a:gd name="connsiteX14" fmla="*/ 189865 w 338701"/>
                      <a:gd name="connsiteY14" fmla="*/ 49932 h 154026"/>
                      <a:gd name="connsiteX15" fmla="*/ 24966 w 338701"/>
                      <a:gd name="connsiteY15" fmla="*/ 49932 h 154026"/>
                      <a:gd name="connsiteX16" fmla="*/ 0 w 338701"/>
                      <a:gd name="connsiteY16" fmla="*/ 24966 h 154026"/>
                      <a:gd name="connsiteX17" fmla="*/ 24966 w 338701"/>
                      <a:gd name="connsiteY17" fmla="*/ 0 h 154026"/>
                      <a:gd name="connsiteX0" fmla="*/ 24966 w 338701"/>
                      <a:gd name="connsiteY0" fmla="*/ 0 h 154026"/>
                      <a:gd name="connsiteX1" fmla="*/ 233435 w 338701"/>
                      <a:gd name="connsiteY1" fmla="*/ 0 h 154026"/>
                      <a:gd name="connsiteX2" fmla="*/ 251089 w 338701"/>
                      <a:gd name="connsiteY2" fmla="*/ 7312 h 154026"/>
                      <a:gd name="connsiteX3" fmla="*/ 268159 w 338701"/>
                      <a:gd name="connsiteY3" fmla="*/ 19756 h 154026"/>
                      <a:gd name="connsiteX4" fmla="*/ 322894 w 338701"/>
                      <a:gd name="connsiteY4" fmla="*/ 69703 h 154026"/>
                      <a:gd name="connsiteX5" fmla="*/ 326027 w 338701"/>
                      <a:gd name="connsiteY5" fmla="*/ 138218 h 154026"/>
                      <a:gd name="connsiteX6" fmla="*/ 257512 w 338701"/>
                      <a:gd name="connsiteY6" fmla="*/ 141352 h 154026"/>
                      <a:gd name="connsiteX7" fmla="*/ 246295 w 338701"/>
                      <a:gd name="connsiteY7" fmla="*/ 131116 h 154026"/>
                      <a:gd name="connsiteX8" fmla="*/ 154166 w 338701"/>
                      <a:gd name="connsiteY8" fmla="*/ 131116 h 154026"/>
                      <a:gd name="connsiteX9" fmla="*/ 129200 w 338701"/>
                      <a:gd name="connsiteY9" fmla="*/ 106150 h 154026"/>
                      <a:gd name="connsiteX10" fmla="*/ 154166 w 338701"/>
                      <a:gd name="connsiteY10" fmla="*/ 81184 h 154026"/>
                      <a:gd name="connsiteX11" fmla="*/ 197986 w 338701"/>
                      <a:gd name="connsiteY11" fmla="*/ 81184 h 154026"/>
                      <a:gd name="connsiteX12" fmla="*/ 187021 w 338701"/>
                      <a:gd name="connsiteY12" fmla="*/ 57796 h 154026"/>
                      <a:gd name="connsiteX13" fmla="*/ 189865 w 338701"/>
                      <a:gd name="connsiteY13" fmla="*/ 49932 h 154026"/>
                      <a:gd name="connsiteX14" fmla="*/ 24966 w 338701"/>
                      <a:gd name="connsiteY14" fmla="*/ 49932 h 154026"/>
                      <a:gd name="connsiteX15" fmla="*/ 0 w 338701"/>
                      <a:gd name="connsiteY15" fmla="*/ 24966 h 154026"/>
                      <a:gd name="connsiteX16" fmla="*/ 24966 w 338701"/>
                      <a:gd name="connsiteY16" fmla="*/ 0 h 154026"/>
                      <a:gd name="connsiteX0" fmla="*/ 24966 w 338701"/>
                      <a:gd name="connsiteY0" fmla="*/ 0 h 154026"/>
                      <a:gd name="connsiteX1" fmla="*/ 233435 w 338701"/>
                      <a:gd name="connsiteY1" fmla="*/ 0 h 154026"/>
                      <a:gd name="connsiteX2" fmla="*/ 268159 w 338701"/>
                      <a:gd name="connsiteY2" fmla="*/ 19756 h 154026"/>
                      <a:gd name="connsiteX3" fmla="*/ 322894 w 338701"/>
                      <a:gd name="connsiteY3" fmla="*/ 69703 h 154026"/>
                      <a:gd name="connsiteX4" fmla="*/ 326027 w 338701"/>
                      <a:gd name="connsiteY4" fmla="*/ 138218 h 154026"/>
                      <a:gd name="connsiteX5" fmla="*/ 257512 w 338701"/>
                      <a:gd name="connsiteY5" fmla="*/ 141352 h 154026"/>
                      <a:gd name="connsiteX6" fmla="*/ 246295 w 338701"/>
                      <a:gd name="connsiteY6" fmla="*/ 131116 h 154026"/>
                      <a:gd name="connsiteX7" fmla="*/ 154166 w 338701"/>
                      <a:gd name="connsiteY7" fmla="*/ 131116 h 154026"/>
                      <a:gd name="connsiteX8" fmla="*/ 129200 w 338701"/>
                      <a:gd name="connsiteY8" fmla="*/ 106150 h 154026"/>
                      <a:gd name="connsiteX9" fmla="*/ 154166 w 338701"/>
                      <a:gd name="connsiteY9" fmla="*/ 81184 h 154026"/>
                      <a:gd name="connsiteX10" fmla="*/ 197986 w 338701"/>
                      <a:gd name="connsiteY10" fmla="*/ 81184 h 154026"/>
                      <a:gd name="connsiteX11" fmla="*/ 187021 w 338701"/>
                      <a:gd name="connsiteY11" fmla="*/ 57796 h 154026"/>
                      <a:gd name="connsiteX12" fmla="*/ 189865 w 338701"/>
                      <a:gd name="connsiteY12" fmla="*/ 49932 h 154026"/>
                      <a:gd name="connsiteX13" fmla="*/ 24966 w 338701"/>
                      <a:gd name="connsiteY13" fmla="*/ 49932 h 154026"/>
                      <a:gd name="connsiteX14" fmla="*/ 0 w 338701"/>
                      <a:gd name="connsiteY14" fmla="*/ 24966 h 154026"/>
                      <a:gd name="connsiteX15" fmla="*/ 24966 w 338701"/>
                      <a:gd name="connsiteY15" fmla="*/ 0 h 154026"/>
                      <a:gd name="connsiteX0" fmla="*/ 24966 w 338701"/>
                      <a:gd name="connsiteY0" fmla="*/ 2736 h 156762"/>
                      <a:gd name="connsiteX1" fmla="*/ 203345 w 338701"/>
                      <a:gd name="connsiteY1" fmla="*/ 0 h 156762"/>
                      <a:gd name="connsiteX2" fmla="*/ 268159 w 338701"/>
                      <a:gd name="connsiteY2" fmla="*/ 22492 h 156762"/>
                      <a:gd name="connsiteX3" fmla="*/ 322894 w 338701"/>
                      <a:gd name="connsiteY3" fmla="*/ 72439 h 156762"/>
                      <a:gd name="connsiteX4" fmla="*/ 326027 w 338701"/>
                      <a:gd name="connsiteY4" fmla="*/ 140954 h 156762"/>
                      <a:gd name="connsiteX5" fmla="*/ 257512 w 338701"/>
                      <a:gd name="connsiteY5" fmla="*/ 144088 h 156762"/>
                      <a:gd name="connsiteX6" fmla="*/ 246295 w 338701"/>
                      <a:gd name="connsiteY6" fmla="*/ 133852 h 156762"/>
                      <a:gd name="connsiteX7" fmla="*/ 154166 w 338701"/>
                      <a:gd name="connsiteY7" fmla="*/ 133852 h 156762"/>
                      <a:gd name="connsiteX8" fmla="*/ 129200 w 338701"/>
                      <a:gd name="connsiteY8" fmla="*/ 108886 h 156762"/>
                      <a:gd name="connsiteX9" fmla="*/ 154166 w 338701"/>
                      <a:gd name="connsiteY9" fmla="*/ 83920 h 156762"/>
                      <a:gd name="connsiteX10" fmla="*/ 197986 w 338701"/>
                      <a:gd name="connsiteY10" fmla="*/ 83920 h 156762"/>
                      <a:gd name="connsiteX11" fmla="*/ 187021 w 338701"/>
                      <a:gd name="connsiteY11" fmla="*/ 60532 h 156762"/>
                      <a:gd name="connsiteX12" fmla="*/ 189865 w 338701"/>
                      <a:gd name="connsiteY12" fmla="*/ 52668 h 156762"/>
                      <a:gd name="connsiteX13" fmla="*/ 24966 w 338701"/>
                      <a:gd name="connsiteY13" fmla="*/ 52668 h 156762"/>
                      <a:gd name="connsiteX14" fmla="*/ 0 w 338701"/>
                      <a:gd name="connsiteY14" fmla="*/ 27702 h 156762"/>
                      <a:gd name="connsiteX15" fmla="*/ 24966 w 338701"/>
                      <a:gd name="connsiteY15" fmla="*/ 2736 h 156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8701" h="156762">
                        <a:moveTo>
                          <a:pt x="24966" y="2736"/>
                        </a:moveTo>
                        <a:lnTo>
                          <a:pt x="203345" y="0"/>
                        </a:lnTo>
                        <a:cubicBezTo>
                          <a:pt x="243877" y="3293"/>
                          <a:pt x="253249" y="10875"/>
                          <a:pt x="268159" y="22492"/>
                        </a:cubicBezTo>
                        <a:lnTo>
                          <a:pt x="322894" y="72439"/>
                        </a:lnTo>
                        <a:cubicBezTo>
                          <a:pt x="342679" y="90494"/>
                          <a:pt x="344082" y="121169"/>
                          <a:pt x="326027" y="140954"/>
                        </a:cubicBezTo>
                        <a:cubicBezTo>
                          <a:pt x="307973" y="160740"/>
                          <a:pt x="277298" y="162143"/>
                          <a:pt x="257512" y="144088"/>
                        </a:cubicBezTo>
                        <a:lnTo>
                          <a:pt x="246295" y="133852"/>
                        </a:lnTo>
                        <a:lnTo>
                          <a:pt x="154166" y="133852"/>
                        </a:lnTo>
                        <a:cubicBezTo>
                          <a:pt x="140378" y="133852"/>
                          <a:pt x="129200" y="122674"/>
                          <a:pt x="129200" y="108886"/>
                        </a:cubicBezTo>
                        <a:cubicBezTo>
                          <a:pt x="129200" y="95098"/>
                          <a:pt x="140378" y="83920"/>
                          <a:pt x="154166" y="83920"/>
                        </a:cubicBezTo>
                        <a:lnTo>
                          <a:pt x="197986" y="83920"/>
                        </a:lnTo>
                        <a:lnTo>
                          <a:pt x="187021" y="60532"/>
                        </a:lnTo>
                        <a:lnTo>
                          <a:pt x="189865" y="52668"/>
                        </a:lnTo>
                        <a:lnTo>
                          <a:pt x="24966" y="52668"/>
                        </a:lnTo>
                        <a:cubicBezTo>
                          <a:pt x="11178" y="52668"/>
                          <a:pt x="0" y="41490"/>
                          <a:pt x="0" y="27702"/>
                        </a:cubicBezTo>
                        <a:cubicBezTo>
                          <a:pt x="0" y="13914"/>
                          <a:pt x="11178" y="2736"/>
                          <a:pt x="24966" y="2736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79" name="四角形: 上の 2 つの角を丸める 20">
                  <a:extLst>
                    <a:ext uri="{FF2B5EF4-FFF2-40B4-BE49-F238E27FC236}">
                      <a16:creationId xmlns:a16="http://schemas.microsoft.com/office/drawing/2014/main" id="{FBF341BE-7AF6-4C12-B6CF-7AFD7FE8E59E}"/>
                    </a:ext>
                  </a:extLst>
                </p:cNvPr>
                <p:cNvSpPr/>
                <p:nvPr/>
              </p:nvSpPr>
              <p:spPr>
                <a:xfrm rot="461087">
                  <a:off x="3056433" y="756755"/>
                  <a:ext cx="681868" cy="874244"/>
                </a:xfrm>
                <a:custGeom>
                  <a:avLst/>
                  <a:gdLst>
                    <a:gd name="connsiteX0" fmla="*/ 80299 w 576263"/>
                    <a:gd name="connsiteY0" fmla="*/ 0 h 481783"/>
                    <a:gd name="connsiteX1" fmla="*/ 495964 w 576263"/>
                    <a:gd name="connsiteY1" fmla="*/ 0 h 481783"/>
                    <a:gd name="connsiteX2" fmla="*/ 576263 w 576263"/>
                    <a:gd name="connsiteY2" fmla="*/ 80299 h 481783"/>
                    <a:gd name="connsiteX3" fmla="*/ 576263 w 576263"/>
                    <a:gd name="connsiteY3" fmla="*/ 481783 h 481783"/>
                    <a:gd name="connsiteX4" fmla="*/ 576263 w 576263"/>
                    <a:gd name="connsiteY4" fmla="*/ 481783 h 481783"/>
                    <a:gd name="connsiteX5" fmla="*/ 0 w 576263"/>
                    <a:gd name="connsiteY5" fmla="*/ 481783 h 481783"/>
                    <a:gd name="connsiteX6" fmla="*/ 0 w 576263"/>
                    <a:gd name="connsiteY6" fmla="*/ 481783 h 481783"/>
                    <a:gd name="connsiteX7" fmla="*/ 0 w 576263"/>
                    <a:gd name="connsiteY7" fmla="*/ 80299 h 481783"/>
                    <a:gd name="connsiteX8" fmla="*/ 80299 w 576263"/>
                    <a:gd name="connsiteY8" fmla="*/ 0 h 481783"/>
                    <a:gd name="connsiteX0" fmla="*/ 381751 w 877715"/>
                    <a:gd name="connsiteY0" fmla="*/ 0 h 1310588"/>
                    <a:gd name="connsiteX1" fmla="*/ 797416 w 877715"/>
                    <a:gd name="connsiteY1" fmla="*/ 0 h 1310588"/>
                    <a:gd name="connsiteX2" fmla="*/ 877715 w 877715"/>
                    <a:gd name="connsiteY2" fmla="*/ 80299 h 1310588"/>
                    <a:gd name="connsiteX3" fmla="*/ 877715 w 877715"/>
                    <a:gd name="connsiteY3" fmla="*/ 481783 h 1310588"/>
                    <a:gd name="connsiteX4" fmla="*/ 877715 w 877715"/>
                    <a:gd name="connsiteY4" fmla="*/ 481783 h 1310588"/>
                    <a:gd name="connsiteX5" fmla="*/ 301452 w 877715"/>
                    <a:gd name="connsiteY5" fmla="*/ 481783 h 1310588"/>
                    <a:gd name="connsiteX6" fmla="*/ 0 w 877715"/>
                    <a:gd name="connsiteY6" fmla="*/ 1310588 h 1310588"/>
                    <a:gd name="connsiteX7" fmla="*/ 301452 w 877715"/>
                    <a:gd name="connsiteY7" fmla="*/ 80299 h 1310588"/>
                    <a:gd name="connsiteX8" fmla="*/ 381751 w 877715"/>
                    <a:gd name="connsiteY8" fmla="*/ 0 h 1310588"/>
                    <a:gd name="connsiteX0" fmla="*/ 381751 w 1127195"/>
                    <a:gd name="connsiteY0" fmla="*/ 0 h 1437219"/>
                    <a:gd name="connsiteX1" fmla="*/ 797416 w 1127195"/>
                    <a:gd name="connsiteY1" fmla="*/ 0 h 1437219"/>
                    <a:gd name="connsiteX2" fmla="*/ 877715 w 1127195"/>
                    <a:gd name="connsiteY2" fmla="*/ 80299 h 1437219"/>
                    <a:gd name="connsiteX3" fmla="*/ 877715 w 1127195"/>
                    <a:gd name="connsiteY3" fmla="*/ 481783 h 1437219"/>
                    <a:gd name="connsiteX4" fmla="*/ 877715 w 1127195"/>
                    <a:gd name="connsiteY4" fmla="*/ 481783 h 1437219"/>
                    <a:gd name="connsiteX5" fmla="*/ 1127195 w 1127195"/>
                    <a:gd name="connsiteY5" fmla="*/ 1437219 h 1437219"/>
                    <a:gd name="connsiteX6" fmla="*/ 0 w 1127195"/>
                    <a:gd name="connsiteY6" fmla="*/ 1310588 h 1437219"/>
                    <a:gd name="connsiteX7" fmla="*/ 301452 w 1127195"/>
                    <a:gd name="connsiteY7" fmla="*/ 80299 h 1437219"/>
                    <a:gd name="connsiteX8" fmla="*/ 381751 w 1127195"/>
                    <a:gd name="connsiteY8" fmla="*/ 0 h 1437219"/>
                    <a:gd name="connsiteX0" fmla="*/ 381751 w 1127195"/>
                    <a:gd name="connsiteY0" fmla="*/ 0 h 1445212"/>
                    <a:gd name="connsiteX1" fmla="*/ 797416 w 1127195"/>
                    <a:gd name="connsiteY1" fmla="*/ 0 h 1445212"/>
                    <a:gd name="connsiteX2" fmla="*/ 877715 w 1127195"/>
                    <a:gd name="connsiteY2" fmla="*/ 80299 h 1445212"/>
                    <a:gd name="connsiteX3" fmla="*/ 877715 w 1127195"/>
                    <a:gd name="connsiteY3" fmla="*/ 481783 h 1445212"/>
                    <a:gd name="connsiteX4" fmla="*/ 877715 w 1127195"/>
                    <a:gd name="connsiteY4" fmla="*/ 481783 h 1445212"/>
                    <a:gd name="connsiteX5" fmla="*/ 1127195 w 1127195"/>
                    <a:gd name="connsiteY5" fmla="*/ 1437219 h 1445212"/>
                    <a:gd name="connsiteX6" fmla="*/ 369071 w 1127195"/>
                    <a:gd name="connsiteY6" fmla="*/ 1438034 h 1445212"/>
                    <a:gd name="connsiteX7" fmla="*/ 0 w 1127195"/>
                    <a:gd name="connsiteY7" fmla="*/ 1310588 h 1445212"/>
                    <a:gd name="connsiteX8" fmla="*/ 301452 w 1127195"/>
                    <a:gd name="connsiteY8" fmla="*/ 80299 h 1445212"/>
                    <a:gd name="connsiteX9" fmla="*/ 381751 w 1127195"/>
                    <a:gd name="connsiteY9" fmla="*/ 0 h 144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7195" h="1445212">
                      <a:moveTo>
                        <a:pt x="381751" y="0"/>
                      </a:moveTo>
                      <a:lnTo>
                        <a:pt x="797416" y="0"/>
                      </a:lnTo>
                      <a:cubicBezTo>
                        <a:pt x="841764" y="0"/>
                        <a:pt x="877715" y="35951"/>
                        <a:pt x="877715" y="80299"/>
                      </a:cubicBezTo>
                      <a:lnTo>
                        <a:pt x="877715" y="481783"/>
                      </a:lnTo>
                      <a:lnTo>
                        <a:pt x="877715" y="481783"/>
                      </a:lnTo>
                      <a:lnTo>
                        <a:pt x="1127195" y="1437219"/>
                      </a:lnTo>
                      <a:cubicBezTo>
                        <a:pt x="920709" y="1412031"/>
                        <a:pt x="575557" y="1463222"/>
                        <a:pt x="369071" y="1438034"/>
                      </a:cubicBezTo>
                      <a:lnTo>
                        <a:pt x="0" y="1310588"/>
                      </a:lnTo>
                      <a:cubicBezTo>
                        <a:pt x="0" y="1176760"/>
                        <a:pt x="301452" y="214127"/>
                        <a:pt x="301452" y="80299"/>
                      </a:cubicBezTo>
                      <a:cubicBezTo>
                        <a:pt x="301452" y="35951"/>
                        <a:pt x="337403" y="0"/>
                        <a:pt x="381751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" name="台形 79">
                  <a:extLst>
                    <a:ext uri="{FF2B5EF4-FFF2-40B4-BE49-F238E27FC236}">
                      <a16:creationId xmlns:a16="http://schemas.microsoft.com/office/drawing/2014/main" id="{E0ACB41C-4EC7-4A5F-A8AD-B23D05B4927B}"/>
                    </a:ext>
                  </a:extLst>
                </p:cNvPr>
                <p:cNvSpPr/>
                <p:nvPr/>
              </p:nvSpPr>
              <p:spPr>
                <a:xfrm>
                  <a:off x="3420222" y="713939"/>
                  <a:ext cx="92190" cy="64821"/>
                </a:xfrm>
                <a:prstGeom prst="trapezoid">
                  <a:avLst/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" name="楕円 80">
                  <a:extLst>
                    <a:ext uri="{FF2B5EF4-FFF2-40B4-BE49-F238E27FC236}">
                      <a16:creationId xmlns:a16="http://schemas.microsoft.com/office/drawing/2014/main" id="{8A30EC73-4860-407A-AB09-C01D9F8E8E9C}"/>
                    </a:ext>
                  </a:extLst>
                </p:cNvPr>
                <p:cNvSpPr/>
                <p:nvPr/>
              </p:nvSpPr>
              <p:spPr>
                <a:xfrm rot="900000">
                  <a:off x="3380146" y="494503"/>
                  <a:ext cx="217511" cy="25322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" name="四角形: 上の 2 つの角を丸める 81">
                  <a:extLst>
                    <a:ext uri="{FF2B5EF4-FFF2-40B4-BE49-F238E27FC236}">
                      <a16:creationId xmlns:a16="http://schemas.microsoft.com/office/drawing/2014/main" id="{125343EF-B171-4BF2-9428-3851F796C59D}"/>
                    </a:ext>
                  </a:extLst>
                </p:cNvPr>
                <p:cNvSpPr/>
                <p:nvPr/>
              </p:nvSpPr>
              <p:spPr>
                <a:xfrm>
                  <a:off x="3179944" y="1941225"/>
                  <a:ext cx="637897" cy="115238"/>
                </a:xfrm>
                <a:prstGeom prst="round2SameRect">
                  <a:avLst/>
                </a:prstGeom>
                <a:pattFill prst="lgConfetti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" name="正方形/長方形 82">
                  <a:extLst>
                    <a:ext uri="{FF2B5EF4-FFF2-40B4-BE49-F238E27FC236}">
                      <a16:creationId xmlns:a16="http://schemas.microsoft.com/office/drawing/2014/main" id="{6C129403-85A5-4AD8-A920-D047C137DA65}"/>
                    </a:ext>
                  </a:extLst>
                </p:cNvPr>
                <p:cNvSpPr/>
                <p:nvPr/>
              </p:nvSpPr>
              <p:spPr>
                <a:xfrm>
                  <a:off x="3005282" y="2024773"/>
                  <a:ext cx="987220" cy="146928"/>
                </a:xfrm>
                <a:prstGeom prst="rect">
                  <a:avLst/>
                </a:prstGeom>
                <a:pattFill prst="lgConfetti">
                  <a:fgClr>
                    <a:srgbClr val="ED7D31">
                      <a:lumMod val="50000"/>
                    </a:srgbClr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CD8E0F97-6B94-44F3-AB8D-CFCB9800704D}"/>
                    </a:ext>
                  </a:extLst>
                </p:cNvPr>
                <p:cNvSpPr/>
                <p:nvPr/>
              </p:nvSpPr>
              <p:spPr>
                <a:xfrm>
                  <a:off x="3252632" y="1874962"/>
                  <a:ext cx="178619" cy="66262"/>
                </a:xfrm>
                <a:custGeom>
                  <a:avLst/>
                  <a:gdLst>
                    <a:gd name="connsiteX0" fmla="*/ 54769 w 295275"/>
                    <a:gd name="connsiteY0" fmla="*/ 0 h 109537"/>
                    <a:gd name="connsiteX1" fmla="*/ 66675 w 295275"/>
                    <a:gd name="connsiteY1" fmla="*/ 0 h 109537"/>
                    <a:gd name="connsiteX2" fmla="*/ 173832 w 295275"/>
                    <a:gd name="connsiteY2" fmla="*/ 0 h 109537"/>
                    <a:gd name="connsiteX3" fmla="*/ 295275 w 295275"/>
                    <a:gd name="connsiteY3" fmla="*/ 0 h 109537"/>
                    <a:gd name="connsiteX4" fmla="*/ 295275 w 295275"/>
                    <a:gd name="connsiteY4" fmla="*/ 89977 h 109537"/>
                    <a:gd name="connsiteX5" fmla="*/ 275715 w 295275"/>
                    <a:gd name="connsiteY5" fmla="*/ 109537 h 109537"/>
                    <a:gd name="connsiteX6" fmla="*/ 209040 w 295275"/>
                    <a:gd name="connsiteY6" fmla="*/ 109537 h 109537"/>
                    <a:gd name="connsiteX7" fmla="*/ 86235 w 295275"/>
                    <a:gd name="connsiteY7" fmla="*/ 109537 h 109537"/>
                    <a:gd name="connsiteX8" fmla="*/ 19560 w 295275"/>
                    <a:gd name="connsiteY8" fmla="*/ 109537 h 109537"/>
                    <a:gd name="connsiteX9" fmla="*/ 0 w 295275"/>
                    <a:gd name="connsiteY9" fmla="*/ 89977 h 109537"/>
                    <a:gd name="connsiteX10" fmla="*/ 0 w 295275"/>
                    <a:gd name="connsiteY10" fmla="*/ 54769 h 109537"/>
                    <a:gd name="connsiteX11" fmla="*/ 54769 w 295275"/>
                    <a:gd name="connsiteY11" fmla="*/ 0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5275" h="109537">
                      <a:moveTo>
                        <a:pt x="54769" y="0"/>
                      </a:moveTo>
                      <a:lnTo>
                        <a:pt x="66675" y="0"/>
                      </a:lnTo>
                      <a:lnTo>
                        <a:pt x="173832" y="0"/>
                      </a:lnTo>
                      <a:lnTo>
                        <a:pt x="295275" y="0"/>
                      </a:lnTo>
                      <a:lnTo>
                        <a:pt x="295275" y="89977"/>
                      </a:lnTo>
                      <a:cubicBezTo>
                        <a:pt x="295275" y="100780"/>
                        <a:pt x="286518" y="109537"/>
                        <a:pt x="275715" y="109537"/>
                      </a:cubicBezTo>
                      <a:lnTo>
                        <a:pt x="209040" y="109537"/>
                      </a:lnTo>
                      <a:lnTo>
                        <a:pt x="86235" y="109537"/>
                      </a:lnTo>
                      <a:lnTo>
                        <a:pt x="19560" y="109537"/>
                      </a:lnTo>
                      <a:cubicBezTo>
                        <a:pt x="8757" y="109537"/>
                        <a:pt x="0" y="100780"/>
                        <a:pt x="0" y="89977"/>
                      </a:cubicBezTo>
                      <a:lnTo>
                        <a:pt x="0" y="54769"/>
                      </a:lnTo>
                      <a:cubicBezTo>
                        <a:pt x="0" y="24521"/>
                        <a:pt x="24521" y="0"/>
                        <a:pt x="5476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" name="フリーフォーム: 図形 84">
                  <a:extLst>
                    <a:ext uri="{FF2B5EF4-FFF2-40B4-BE49-F238E27FC236}">
                      <a16:creationId xmlns:a16="http://schemas.microsoft.com/office/drawing/2014/main" id="{333837D3-54A2-448D-81CF-DEA627DD9D42}"/>
                    </a:ext>
                  </a:extLst>
                </p:cNvPr>
                <p:cNvSpPr/>
                <p:nvPr/>
              </p:nvSpPr>
              <p:spPr>
                <a:xfrm flipH="1">
                  <a:off x="3626209" y="1874962"/>
                  <a:ext cx="168536" cy="66262"/>
                </a:xfrm>
                <a:custGeom>
                  <a:avLst/>
                  <a:gdLst>
                    <a:gd name="connsiteX0" fmla="*/ 54769 w 295275"/>
                    <a:gd name="connsiteY0" fmla="*/ 0 h 109537"/>
                    <a:gd name="connsiteX1" fmla="*/ 66675 w 295275"/>
                    <a:gd name="connsiteY1" fmla="*/ 0 h 109537"/>
                    <a:gd name="connsiteX2" fmla="*/ 173832 w 295275"/>
                    <a:gd name="connsiteY2" fmla="*/ 0 h 109537"/>
                    <a:gd name="connsiteX3" fmla="*/ 295275 w 295275"/>
                    <a:gd name="connsiteY3" fmla="*/ 0 h 109537"/>
                    <a:gd name="connsiteX4" fmla="*/ 295275 w 295275"/>
                    <a:gd name="connsiteY4" fmla="*/ 89977 h 109537"/>
                    <a:gd name="connsiteX5" fmla="*/ 275715 w 295275"/>
                    <a:gd name="connsiteY5" fmla="*/ 109537 h 109537"/>
                    <a:gd name="connsiteX6" fmla="*/ 209040 w 295275"/>
                    <a:gd name="connsiteY6" fmla="*/ 109537 h 109537"/>
                    <a:gd name="connsiteX7" fmla="*/ 86235 w 295275"/>
                    <a:gd name="connsiteY7" fmla="*/ 109537 h 109537"/>
                    <a:gd name="connsiteX8" fmla="*/ 19560 w 295275"/>
                    <a:gd name="connsiteY8" fmla="*/ 109537 h 109537"/>
                    <a:gd name="connsiteX9" fmla="*/ 0 w 295275"/>
                    <a:gd name="connsiteY9" fmla="*/ 89977 h 109537"/>
                    <a:gd name="connsiteX10" fmla="*/ 0 w 295275"/>
                    <a:gd name="connsiteY10" fmla="*/ 54769 h 109537"/>
                    <a:gd name="connsiteX11" fmla="*/ 54769 w 295275"/>
                    <a:gd name="connsiteY11" fmla="*/ 0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5275" h="109537">
                      <a:moveTo>
                        <a:pt x="54769" y="0"/>
                      </a:moveTo>
                      <a:lnTo>
                        <a:pt x="66675" y="0"/>
                      </a:lnTo>
                      <a:lnTo>
                        <a:pt x="173832" y="0"/>
                      </a:lnTo>
                      <a:lnTo>
                        <a:pt x="295275" y="0"/>
                      </a:lnTo>
                      <a:lnTo>
                        <a:pt x="295275" y="89977"/>
                      </a:lnTo>
                      <a:cubicBezTo>
                        <a:pt x="295275" y="100780"/>
                        <a:pt x="286518" y="109537"/>
                        <a:pt x="275715" y="109537"/>
                      </a:cubicBezTo>
                      <a:lnTo>
                        <a:pt x="209040" y="109537"/>
                      </a:lnTo>
                      <a:lnTo>
                        <a:pt x="86235" y="109537"/>
                      </a:lnTo>
                      <a:lnTo>
                        <a:pt x="19560" y="109537"/>
                      </a:lnTo>
                      <a:cubicBezTo>
                        <a:pt x="8757" y="109537"/>
                        <a:pt x="0" y="100780"/>
                        <a:pt x="0" y="89977"/>
                      </a:cubicBezTo>
                      <a:lnTo>
                        <a:pt x="0" y="54769"/>
                      </a:lnTo>
                      <a:cubicBezTo>
                        <a:pt x="0" y="24521"/>
                        <a:pt x="24521" y="0"/>
                        <a:pt x="5476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6" name="フリーフォーム: 図形 85">
                  <a:extLst>
                    <a:ext uri="{FF2B5EF4-FFF2-40B4-BE49-F238E27FC236}">
                      <a16:creationId xmlns:a16="http://schemas.microsoft.com/office/drawing/2014/main" id="{FDD4EDDE-41C7-421B-997A-E105A18B951E}"/>
                    </a:ext>
                  </a:extLst>
                </p:cNvPr>
                <p:cNvSpPr/>
                <p:nvPr/>
              </p:nvSpPr>
              <p:spPr>
                <a:xfrm>
                  <a:off x="3300660" y="1084460"/>
                  <a:ext cx="409225" cy="816569"/>
                </a:xfrm>
                <a:custGeom>
                  <a:avLst/>
                  <a:gdLst>
                    <a:gd name="connsiteX0" fmla="*/ 40749 w 676490"/>
                    <a:gd name="connsiteY0" fmla="*/ 0 h 1349869"/>
                    <a:gd name="connsiteX1" fmla="*/ 443836 w 676490"/>
                    <a:gd name="connsiteY1" fmla="*/ 0 h 1349869"/>
                    <a:gd name="connsiteX2" fmla="*/ 471069 w 676490"/>
                    <a:gd name="connsiteY2" fmla="*/ 295654 h 1349869"/>
                    <a:gd name="connsiteX3" fmla="*/ 475468 w 676490"/>
                    <a:gd name="connsiteY3" fmla="*/ 294475 h 1349869"/>
                    <a:gd name="connsiteX4" fmla="*/ 676490 w 676490"/>
                    <a:gd name="connsiteY4" fmla="*/ 1313815 h 1349869"/>
                    <a:gd name="connsiteX5" fmla="*/ 541934 w 676490"/>
                    <a:gd name="connsiteY5" fmla="*/ 1349869 h 1349869"/>
                    <a:gd name="connsiteX6" fmla="*/ 270121 w 676490"/>
                    <a:gd name="connsiteY6" fmla="*/ 553427 h 1349869"/>
                    <a:gd name="connsiteX7" fmla="*/ 208955 w 676490"/>
                    <a:gd name="connsiteY7" fmla="*/ 1319473 h 1349869"/>
                    <a:gd name="connsiteX8" fmla="*/ 69652 w 676490"/>
                    <a:gd name="connsiteY8" fmla="*/ 1319473 h 1349869"/>
                    <a:gd name="connsiteX9" fmla="*/ 0 w 676490"/>
                    <a:gd name="connsiteY9" fmla="*/ 447146 h 1349869"/>
                    <a:gd name="connsiteX10" fmla="*/ 233849 w 676490"/>
                    <a:gd name="connsiteY10" fmla="*/ 447146 h 1349869"/>
                    <a:gd name="connsiteX11" fmla="*/ 232224 w 676490"/>
                    <a:gd name="connsiteY11" fmla="*/ 442386 h 1349869"/>
                    <a:gd name="connsiteX12" fmla="*/ 1 w 676490"/>
                    <a:gd name="connsiteY12" fmla="*/ 442386 h 1349869"/>
                    <a:gd name="connsiteX0" fmla="*/ 40749 w 676490"/>
                    <a:gd name="connsiteY0" fmla="*/ 0 h 1349869"/>
                    <a:gd name="connsiteX1" fmla="*/ 443836 w 676490"/>
                    <a:gd name="connsiteY1" fmla="*/ 0 h 1349869"/>
                    <a:gd name="connsiteX2" fmla="*/ 471069 w 676490"/>
                    <a:gd name="connsiteY2" fmla="*/ 295654 h 1349869"/>
                    <a:gd name="connsiteX3" fmla="*/ 475468 w 676490"/>
                    <a:gd name="connsiteY3" fmla="*/ 294475 h 1349869"/>
                    <a:gd name="connsiteX4" fmla="*/ 676490 w 676490"/>
                    <a:gd name="connsiteY4" fmla="*/ 1313815 h 1349869"/>
                    <a:gd name="connsiteX5" fmla="*/ 541934 w 676490"/>
                    <a:gd name="connsiteY5" fmla="*/ 1349869 h 1349869"/>
                    <a:gd name="connsiteX6" fmla="*/ 270121 w 676490"/>
                    <a:gd name="connsiteY6" fmla="*/ 553427 h 1349869"/>
                    <a:gd name="connsiteX7" fmla="*/ 208955 w 676490"/>
                    <a:gd name="connsiteY7" fmla="*/ 1319473 h 1349869"/>
                    <a:gd name="connsiteX8" fmla="*/ 69652 w 676490"/>
                    <a:gd name="connsiteY8" fmla="*/ 1319473 h 1349869"/>
                    <a:gd name="connsiteX9" fmla="*/ 0 w 676490"/>
                    <a:gd name="connsiteY9" fmla="*/ 447146 h 1349869"/>
                    <a:gd name="connsiteX10" fmla="*/ 233849 w 676490"/>
                    <a:gd name="connsiteY10" fmla="*/ 447146 h 1349869"/>
                    <a:gd name="connsiteX11" fmla="*/ 1 w 676490"/>
                    <a:gd name="connsiteY11" fmla="*/ 442386 h 1349869"/>
                    <a:gd name="connsiteX12" fmla="*/ 40749 w 676490"/>
                    <a:gd name="connsiteY12" fmla="*/ 0 h 1349869"/>
                    <a:gd name="connsiteX0" fmla="*/ 1 w 676490"/>
                    <a:gd name="connsiteY0" fmla="*/ 442386 h 1349869"/>
                    <a:gd name="connsiteX1" fmla="*/ 40749 w 676490"/>
                    <a:gd name="connsiteY1" fmla="*/ 0 h 1349869"/>
                    <a:gd name="connsiteX2" fmla="*/ 443836 w 676490"/>
                    <a:gd name="connsiteY2" fmla="*/ 0 h 1349869"/>
                    <a:gd name="connsiteX3" fmla="*/ 471069 w 676490"/>
                    <a:gd name="connsiteY3" fmla="*/ 295654 h 1349869"/>
                    <a:gd name="connsiteX4" fmla="*/ 475468 w 676490"/>
                    <a:gd name="connsiteY4" fmla="*/ 294475 h 1349869"/>
                    <a:gd name="connsiteX5" fmla="*/ 676490 w 676490"/>
                    <a:gd name="connsiteY5" fmla="*/ 1313815 h 1349869"/>
                    <a:gd name="connsiteX6" fmla="*/ 541934 w 676490"/>
                    <a:gd name="connsiteY6" fmla="*/ 1349869 h 1349869"/>
                    <a:gd name="connsiteX7" fmla="*/ 270121 w 676490"/>
                    <a:gd name="connsiteY7" fmla="*/ 553427 h 1349869"/>
                    <a:gd name="connsiteX8" fmla="*/ 208955 w 676490"/>
                    <a:gd name="connsiteY8" fmla="*/ 1319473 h 1349869"/>
                    <a:gd name="connsiteX9" fmla="*/ 69652 w 676490"/>
                    <a:gd name="connsiteY9" fmla="*/ 1319473 h 1349869"/>
                    <a:gd name="connsiteX10" fmla="*/ 0 w 676490"/>
                    <a:gd name="connsiteY10" fmla="*/ 447146 h 1349869"/>
                    <a:gd name="connsiteX11" fmla="*/ 325289 w 676490"/>
                    <a:gd name="connsiteY11" fmla="*/ 538586 h 1349869"/>
                    <a:gd name="connsiteX0" fmla="*/ 1 w 676490"/>
                    <a:gd name="connsiteY0" fmla="*/ 442386 h 1349869"/>
                    <a:gd name="connsiteX1" fmla="*/ 40749 w 676490"/>
                    <a:gd name="connsiteY1" fmla="*/ 0 h 1349869"/>
                    <a:gd name="connsiteX2" fmla="*/ 443836 w 676490"/>
                    <a:gd name="connsiteY2" fmla="*/ 0 h 1349869"/>
                    <a:gd name="connsiteX3" fmla="*/ 471069 w 676490"/>
                    <a:gd name="connsiteY3" fmla="*/ 295654 h 1349869"/>
                    <a:gd name="connsiteX4" fmla="*/ 475468 w 676490"/>
                    <a:gd name="connsiteY4" fmla="*/ 294475 h 1349869"/>
                    <a:gd name="connsiteX5" fmla="*/ 676490 w 676490"/>
                    <a:gd name="connsiteY5" fmla="*/ 1313815 h 1349869"/>
                    <a:gd name="connsiteX6" fmla="*/ 541934 w 676490"/>
                    <a:gd name="connsiteY6" fmla="*/ 1349869 h 1349869"/>
                    <a:gd name="connsiteX7" fmla="*/ 270121 w 676490"/>
                    <a:gd name="connsiteY7" fmla="*/ 553427 h 1349869"/>
                    <a:gd name="connsiteX8" fmla="*/ 208955 w 676490"/>
                    <a:gd name="connsiteY8" fmla="*/ 1319473 h 1349869"/>
                    <a:gd name="connsiteX9" fmla="*/ 69652 w 676490"/>
                    <a:gd name="connsiteY9" fmla="*/ 1319473 h 1349869"/>
                    <a:gd name="connsiteX10" fmla="*/ 0 w 676490"/>
                    <a:gd name="connsiteY10" fmla="*/ 447146 h 1349869"/>
                    <a:gd name="connsiteX0" fmla="*/ 0 w 676489"/>
                    <a:gd name="connsiteY0" fmla="*/ 442386 h 1349869"/>
                    <a:gd name="connsiteX1" fmla="*/ 40748 w 676489"/>
                    <a:gd name="connsiteY1" fmla="*/ 0 h 1349869"/>
                    <a:gd name="connsiteX2" fmla="*/ 443835 w 676489"/>
                    <a:gd name="connsiteY2" fmla="*/ 0 h 1349869"/>
                    <a:gd name="connsiteX3" fmla="*/ 471068 w 676489"/>
                    <a:gd name="connsiteY3" fmla="*/ 295654 h 1349869"/>
                    <a:gd name="connsiteX4" fmla="*/ 475467 w 676489"/>
                    <a:gd name="connsiteY4" fmla="*/ 294475 h 1349869"/>
                    <a:gd name="connsiteX5" fmla="*/ 676489 w 676489"/>
                    <a:gd name="connsiteY5" fmla="*/ 1313815 h 1349869"/>
                    <a:gd name="connsiteX6" fmla="*/ 541933 w 676489"/>
                    <a:gd name="connsiteY6" fmla="*/ 1349869 h 1349869"/>
                    <a:gd name="connsiteX7" fmla="*/ 270120 w 676489"/>
                    <a:gd name="connsiteY7" fmla="*/ 553427 h 1349869"/>
                    <a:gd name="connsiteX8" fmla="*/ 208954 w 676489"/>
                    <a:gd name="connsiteY8" fmla="*/ 1319473 h 1349869"/>
                    <a:gd name="connsiteX9" fmla="*/ 69651 w 676489"/>
                    <a:gd name="connsiteY9" fmla="*/ 1319473 h 1349869"/>
                    <a:gd name="connsiteX0" fmla="*/ 0 w 676489"/>
                    <a:gd name="connsiteY0" fmla="*/ 442386 h 1349869"/>
                    <a:gd name="connsiteX1" fmla="*/ 40748 w 676489"/>
                    <a:gd name="connsiteY1" fmla="*/ 0 h 1349869"/>
                    <a:gd name="connsiteX2" fmla="*/ 443835 w 676489"/>
                    <a:gd name="connsiteY2" fmla="*/ 0 h 1349869"/>
                    <a:gd name="connsiteX3" fmla="*/ 471068 w 676489"/>
                    <a:gd name="connsiteY3" fmla="*/ 295654 h 1349869"/>
                    <a:gd name="connsiteX4" fmla="*/ 475467 w 676489"/>
                    <a:gd name="connsiteY4" fmla="*/ 294475 h 1349869"/>
                    <a:gd name="connsiteX5" fmla="*/ 676489 w 676489"/>
                    <a:gd name="connsiteY5" fmla="*/ 1313815 h 1349869"/>
                    <a:gd name="connsiteX6" fmla="*/ 541933 w 676489"/>
                    <a:gd name="connsiteY6" fmla="*/ 1349869 h 1349869"/>
                    <a:gd name="connsiteX7" fmla="*/ 270120 w 676489"/>
                    <a:gd name="connsiteY7" fmla="*/ 553427 h 1349869"/>
                    <a:gd name="connsiteX8" fmla="*/ 208954 w 676489"/>
                    <a:gd name="connsiteY8" fmla="*/ 1319473 h 1349869"/>
                    <a:gd name="connsiteX9" fmla="*/ 69651 w 676489"/>
                    <a:gd name="connsiteY9" fmla="*/ 1319473 h 1349869"/>
                    <a:gd name="connsiteX10" fmla="*/ 0 w 676489"/>
                    <a:gd name="connsiteY10" fmla="*/ 442386 h 134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6489" h="1349869">
                      <a:moveTo>
                        <a:pt x="0" y="442386"/>
                      </a:moveTo>
                      <a:lnTo>
                        <a:pt x="40748" y="0"/>
                      </a:lnTo>
                      <a:lnTo>
                        <a:pt x="443835" y="0"/>
                      </a:lnTo>
                      <a:lnTo>
                        <a:pt x="471068" y="295654"/>
                      </a:lnTo>
                      <a:lnTo>
                        <a:pt x="475467" y="294475"/>
                      </a:lnTo>
                      <a:lnTo>
                        <a:pt x="676489" y="1313815"/>
                      </a:lnTo>
                      <a:lnTo>
                        <a:pt x="541933" y="1349869"/>
                      </a:lnTo>
                      <a:lnTo>
                        <a:pt x="270120" y="553427"/>
                      </a:lnTo>
                      <a:lnTo>
                        <a:pt x="208954" y="1319473"/>
                      </a:lnTo>
                      <a:lnTo>
                        <a:pt x="69651" y="1319473"/>
                      </a:lnTo>
                      <a:lnTo>
                        <a:pt x="0" y="442386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7" name="四角形: 上の 2 つの角を丸める 86">
                  <a:extLst>
                    <a:ext uri="{FF2B5EF4-FFF2-40B4-BE49-F238E27FC236}">
                      <a16:creationId xmlns:a16="http://schemas.microsoft.com/office/drawing/2014/main" id="{ACC22905-BB06-4151-A815-F99735B99697}"/>
                    </a:ext>
                  </a:extLst>
                </p:cNvPr>
                <p:cNvSpPr/>
                <p:nvPr/>
              </p:nvSpPr>
              <p:spPr>
                <a:xfrm>
                  <a:off x="3316507" y="771557"/>
                  <a:ext cx="266488" cy="411977"/>
                </a:xfrm>
                <a:prstGeom prst="round2SameRect">
                  <a:avLst/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8" name="四角形: 上の 2 つの角を丸める 87">
                  <a:extLst>
                    <a:ext uri="{FF2B5EF4-FFF2-40B4-BE49-F238E27FC236}">
                      <a16:creationId xmlns:a16="http://schemas.microsoft.com/office/drawing/2014/main" id="{06F14725-539C-4A68-B134-C75AD5DC8265}"/>
                    </a:ext>
                  </a:extLst>
                </p:cNvPr>
                <p:cNvSpPr/>
                <p:nvPr/>
              </p:nvSpPr>
              <p:spPr>
                <a:xfrm rot="16731607">
                  <a:off x="2948707" y="624350"/>
                  <a:ext cx="88024" cy="307691"/>
                </a:xfrm>
                <a:prstGeom prst="round2SameRect">
                  <a:avLst>
                    <a:gd name="adj1" fmla="val 2320"/>
                    <a:gd name="adj2" fmla="val 0"/>
                  </a:avLst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" name="フリーフォーム: 図形 88">
                  <a:extLst>
                    <a:ext uri="{FF2B5EF4-FFF2-40B4-BE49-F238E27FC236}">
                      <a16:creationId xmlns:a16="http://schemas.microsoft.com/office/drawing/2014/main" id="{CA03463C-1B59-4929-9E01-B179B423CF79}"/>
                    </a:ext>
                  </a:extLst>
                </p:cNvPr>
                <p:cNvSpPr/>
                <p:nvPr/>
              </p:nvSpPr>
              <p:spPr>
                <a:xfrm rot="20423053">
                  <a:off x="3547708" y="781873"/>
                  <a:ext cx="172467" cy="427784"/>
                </a:xfrm>
                <a:custGeom>
                  <a:avLst/>
                  <a:gdLst>
                    <a:gd name="connsiteX0" fmla="*/ 193649 w 285105"/>
                    <a:gd name="connsiteY0" fmla="*/ 0 h 707169"/>
                    <a:gd name="connsiteX1" fmla="*/ 282771 w 285105"/>
                    <a:gd name="connsiteY1" fmla="*/ 89122 h 707169"/>
                    <a:gd name="connsiteX2" fmla="*/ 282770 w 285105"/>
                    <a:gd name="connsiteY2" fmla="*/ 502923 h 707169"/>
                    <a:gd name="connsiteX3" fmla="*/ 285024 w 285105"/>
                    <a:gd name="connsiteY3" fmla="*/ 511983 h 707169"/>
                    <a:gd name="connsiteX4" fmla="*/ 234424 w 285105"/>
                    <a:gd name="connsiteY4" fmla="*/ 595937 h 707169"/>
                    <a:gd name="connsiteX5" fmla="*/ 0 w 285105"/>
                    <a:gd name="connsiteY5" fmla="*/ 707169 h 707169"/>
                    <a:gd name="connsiteX6" fmla="*/ 49382 w 285105"/>
                    <a:gd name="connsiteY6" fmla="*/ 487440 h 707169"/>
                    <a:gd name="connsiteX7" fmla="*/ 104527 w 285105"/>
                    <a:gd name="connsiteY7" fmla="*/ 461274 h 707169"/>
                    <a:gd name="connsiteX8" fmla="*/ 104527 w 285105"/>
                    <a:gd name="connsiteY8" fmla="*/ 89122 h 707169"/>
                    <a:gd name="connsiteX9" fmla="*/ 193649 w 285105"/>
                    <a:gd name="connsiteY9" fmla="*/ 0 h 707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105" h="707169">
                      <a:moveTo>
                        <a:pt x="193649" y="0"/>
                      </a:moveTo>
                      <a:cubicBezTo>
                        <a:pt x="242870" y="0"/>
                        <a:pt x="282771" y="39901"/>
                        <a:pt x="282771" y="89122"/>
                      </a:cubicBezTo>
                      <a:lnTo>
                        <a:pt x="282770" y="502923"/>
                      </a:lnTo>
                      <a:lnTo>
                        <a:pt x="285024" y="511983"/>
                      </a:lnTo>
                      <a:cubicBezTo>
                        <a:pt x="286506" y="546507"/>
                        <a:pt x="267608" y="580191"/>
                        <a:pt x="234424" y="595937"/>
                      </a:cubicBezTo>
                      <a:lnTo>
                        <a:pt x="0" y="707169"/>
                      </a:lnTo>
                      <a:lnTo>
                        <a:pt x="49382" y="487440"/>
                      </a:lnTo>
                      <a:lnTo>
                        <a:pt x="104527" y="461274"/>
                      </a:lnTo>
                      <a:lnTo>
                        <a:pt x="104527" y="89122"/>
                      </a:lnTo>
                      <a:cubicBezTo>
                        <a:pt x="104527" y="39901"/>
                        <a:pt x="144428" y="0"/>
                        <a:pt x="19364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" name="四角形: 上の 2 つの角を丸める 89">
                  <a:extLst>
                    <a:ext uri="{FF2B5EF4-FFF2-40B4-BE49-F238E27FC236}">
                      <a16:creationId xmlns:a16="http://schemas.microsoft.com/office/drawing/2014/main" id="{E2BBB008-D81F-42D5-A5FD-E86800E14563}"/>
                    </a:ext>
                  </a:extLst>
                </p:cNvPr>
                <p:cNvSpPr/>
                <p:nvPr/>
              </p:nvSpPr>
              <p:spPr>
                <a:xfrm rot="16731607">
                  <a:off x="3026154" y="565434"/>
                  <a:ext cx="107880" cy="456546"/>
                </a:xfrm>
                <a:prstGeom prst="round2SameRect">
                  <a:avLst>
                    <a:gd name="adj1" fmla="val 2320"/>
                    <a:gd name="adj2" fmla="val 0"/>
                  </a:avLst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" name="二等辺三角形 90">
                  <a:extLst>
                    <a:ext uri="{FF2B5EF4-FFF2-40B4-BE49-F238E27FC236}">
                      <a16:creationId xmlns:a16="http://schemas.microsoft.com/office/drawing/2014/main" id="{BA9DEF36-21C6-4485-B7D4-9E252733FA30}"/>
                    </a:ext>
                  </a:extLst>
                </p:cNvPr>
                <p:cNvSpPr/>
                <p:nvPr/>
              </p:nvSpPr>
              <p:spPr>
                <a:xfrm rot="8991164">
                  <a:off x="3333692" y="819876"/>
                  <a:ext cx="107766" cy="138433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" name="四角形: 角を丸くする 91">
                  <a:extLst>
                    <a:ext uri="{FF2B5EF4-FFF2-40B4-BE49-F238E27FC236}">
                      <a16:creationId xmlns:a16="http://schemas.microsoft.com/office/drawing/2014/main" id="{2E01A41F-A21C-4B0D-92D8-408D5611ABC3}"/>
                    </a:ext>
                  </a:extLst>
                </p:cNvPr>
                <p:cNvSpPr/>
                <p:nvPr/>
              </p:nvSpPr>
              <p:spPr>
                <a:xfrm rot="20779804">
                  <a:off x="3483698" y="761860"/>
                  <a:ext cx="60232" cy="30309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" name="四角形: 角を丸くする 92">
                  <a:extLst>
                    <a:ext uri="{FF2B5EF4-FFF2-40B4-BE49-F238E27FC236}">
                      <a16:creationId xmlns:a16="http://schemas.microsoft.com/office/drawing/2014/main" id="{9B14BB18-35B0-420B-9BCC-60DE6C1EF030}"/>
                    </a:ext>
                  </a:extLst>
                </p:cNvPr>
                <p:cNvSpPr/>
                <p:nvPr/>
              </p:nvSpPr>
              <p:spPr>
                <a:xfrm>
                  <a:off x="3331900" y="773087"/>
                  <a:ext cx="113991" cy="478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" name="四角形: 角を丸くする 93">
                  <a:extLst>
                    <a:ext uri="{FF2B5EF4-FFF2-40B4-BE49-F238E27FC236}">
                      <a16:creationId xmlns:a16="http://schemas.microsoft.com/office/drawing/2014/main" id="{859DBC8B-1CF0-44CD-925A-4DE8198D38FB}"/>
                    </a:ext>
                  </a:extLst>
                </p:cNvPr>
                <p:cNvSpPr/>
                <p:nvPr/>
              </p:nvSpPr>
              <p:spPr>
                <a:xfrm>
                  <a:off x="3393840" y="754361"/>
                  <a:ext cx="113991" cy="478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309052B0-8401-4235-9473-DF0EA2E5253D}"/>
                    </a:ext>
                  </a:extLst>
                </p:cNvPr>
                <p:cNvSpPr/>
                <p:nvPr/>
              </p:nvSpPr>
              <p:spPr>
                <a:xfrm rot="461087">
                  <a:off x="3056378" y="756758"/>
                  <a:ext cx="681868" cy="873425"/>
                </a:xfrm>
                <a:custGeom>
                  <a:avLst/>
                  <a:gdLst>
                    <a:gd name="connsiteX0" fmla="*/ 697260 w 1127195"/>
                    <a:gd name="connsiteY0" fmla="*/ 0 h 1443858"/>
                    <a:gd name="connsiteX1" fmla="*/ 797416 w 1127195"/>
                    <a:gd name="connsiteY1" fmla="*/ 0 h 1443858"/>
                    <a:gd name="connsiteX2" fmla="*/ 877715 w 1127195"/>
                    <a:gd name="connsiteY2" fmla="*/ 80299 h 1443858"/>
                    <a:gd name="connsiteX3" fmla="*/ 877715 w 1127195"/>
                    <a:gd name="connsiteY3" fmla="*/ 481783 h 1443858"/>
                    <a:gd name="connsiteX4" fmla="*/ 1127195 w 1127195"/>
                    <a:gd name="connsiteY4" fmla="*/ 1437219 h 1443858"/>
                    <a:gd name="connsiteX5" fmla="*/ 748133 w 1127195"/>
                    <a:gd name="connsiteY5" fmla="*/ 1437626 h 1443858"/>
                    <a:gd name="connsiteX6" fmla="*/ 576746 w 1127195"/>
                    <a:gd name="connsiteY6" fmla="*/ 1443858 h 1443858"/>
                    <a:gd name="connsiteX7" fmla="*/ 581290 w 1127195"/>
                    <a:gd name="connsiteY7" fmla="*/ 304095 h 1443858"/>
                    <a:gd name="connsiteX8" fmla="*/ 381751 w 1127195"/>
                    <a:gd name="connsiteY8" fmla="*/ 0 h 1443858"/>
                    <a:gd name="connsiteX9" fmla="*/ 505828 w 1127195"/>
                    <a:gd name="connsiteY9" fmla="*/ 0 h 1443858"/>
                    <a:gd name="connsiteX10" fmla="*/ 491912 w 1127195"/>
                    <a:gd name="connsiteY10" fmla="*/ 104707 h 1443858"/>
                    <a:gd name="connsiteX11" fmla="*/ 360736 w 1127195"/>
                    <a:gd name="connsiteY11" fmla="*/ 343467 h 1443858"/>
                    <a:gd name="connsiteX12" fmla="*/ 134084 w 1127195"/>
                    <a:gd name="connsiteY12" fmla="*/ 907479 h 1443858"/>
                    <a:gd name="connsiteX13" fmla="*/ 8898 w 1127195"/>
                    <a:gd name="connsiteY13" fmla="*/ 1313661 h 1443858"/>
                    <a:gd name="connsiteX14" fmla="*/ 0 w 1127195"/>
                    <a:gd name="connsiteY14" fmla="*/ 1310588 h 1443858"/>
                    <a:gd name="connsiteX15" fmla="*/ 301452 w 1127195"/>
                    <a:gd name="connsiteY15" fmla="*/ 80299 h 1443858"/>
                    <a:gd name="connsiteX16" fmla="*/ 381751 w 1127195"/>
                    <a:gd name="connsiteY16" fmla="*/ 0 h 14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27195" h="1443858">
                      <a:moveTo>
                        <a:pt x="697260" y="0"/>
                      </a:moveTo>
                      <a:lnTo>
                        <a:pt x="797416" y="0"/>
                      </a:lnTo>
                      <a:cubicBezTo>
                        <a:pt x="841764" y="0"/>
                        <a:pt x="877715" y="35951"/>
                        <a:pt x="877715" y="80299"/>
                      </a:cubicBezTo>
                      <a:lnTo>
                        <a:pt x="877715" y="481783"/>
                      </a:lnTo>
                      <a:lnTo>
                        <a:pt x="1127195" y="1437219"/>
                      </a:lnTo>
                      <a:cubicBezTo>
                        <a:pt x="1023952" y="1424625"/>
                        <a:pt x="886042" y="1431126"/>
                        <a:pt x="748133" y="1437626"/>
                      </a:cubicBezTo>
                      <a:lnTo>
                        <a:pt x="576746" y="1443858"/>
                      </a:lnTo>
                      <a:lnTo>
                        <a:pt x="581290" y="304095"/>
                      </a:lnTo>
                      <a:close/>
                      <a:moveTo>
                        <a:pt x="381751" y="0"/>
                      </a:moveTo>
                      <a:lnTo>
                        <a:pt x="505828" y="0"/>
                      </a:lnTo>
                      <a:lnTo>
                        <a:pt x="491912" y="104707"/>
                      </a:lnTo>
                      <a:lnTo>
                        <a:pt x="360736" y="343467"/>
                      </a:lnTo>
                      <a:lnTo>
                        <a:pt x="134084" y="907479"/>
                      </a:lnTo>
                      <a:lnTo>
                        <a:pt x="8898" y="1313661"/>
                      </a:lnTo>
                      <a:lnTo>
                        <a:pt x="0" y="1310588"/>
                      </a:lnTo>
                      <a:cubicBezTo>
                        <a:pt x="0" y="1176760"/>
                        <a:pt x="301452" y="214127"/>
                        <a:pt x="301452" y="80299"/>
                      </a:cubicBezTo>
                      <a:cubicBezTo>
                        <a:pt x="301452" y="35951"/>
                        <a:pt x="337403" y="0"/>
                        <a:pt x="381751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6" name="フリーフォーム: 図形 95">
                  <a:extLst>
                    <a:ext uri="{FF2B5EF4-FFF2-40B4-BE49-F238E27FC236}">
                      <a16:creationId xmlns:a16="http://schemas.microsoft.com/office/drawing/2014/main" id="{3761F98E-CB45-4A90-BE06-34512C96D3EE}"/>
                    </a:ext>
                  </a:extLst>
                </p:cNvPr>
                <p:cNvSpPr/>
                <p:nvPr/>
              </p:nvSpPr>
              <p:spPr>
                <a:xfrm>
                  <a:off x="3440387" y="771557"/>
                  <a:ext cx="176698" cy="172857"/>
                </a:xfrm>
                <a:custGeom>
                  <a:avLst/>
                  <a:gdLst>
                    <a:gd name="connsiteX0" fmla="*/ 159544 w 247650"/>
                    <a:gd name="connsiteY0" fmla="*/ 0 h 285750"/>
                    <a:gd name="connsiteX1" fmla="*/ 159544 w 247650"/>
                    <a:gd name="connsiteY1" fmla="*/ 0 h 285750"/>
                    <a:gd name="connsiteX2" fmla="*/ 0 w 247650"/>
                    <a:gd name="connsiteY2" fmla="*/ 285750 h 285750"/>
                    <a:gd name="connsiteX3" fmla="*/ 247650 w 247650"/>
                    <a:gd name="connsiteY3" fmla="*/ 200025 h 285750"/>
                    <a:gd name="connsiteX4" fmla="*/ 159544 w 247650"/>
                    <a:gd name="connsiteY4" fmla="*/ 0 h 285750"/>
                    <a:gd name="connsiteX0" fmla="*/ 159544 w 292100"/>
                    <a:gd name="connsiteY0" fmla="*/ 0 h 285750"/>
                    <a:gd name="connsiteX1" fmla="*/ 159544 w 292100"/>
                    <a:gd name="connsiteY1" fmla="*/ 0 h 285750"/>
                    <a:gd name="connsiteX2" fmla="*/ 0 w 292100"/>
                    <a:gd name="connsiteY2" fmla="*/ 285750 h 285750"/>
                    <a:gd name="connsiteX3" fmla="*/ 292100 w 292100"/>
                    <a:gd name="connsiteY3" fmla="*/ 117475 h 285750"/>
                    <a:gd name="connsiteX4" fmla="*/ 159544 w 292100"/>
                    <a:gd name="connsiteY4" fmla="*/ 0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2100" h="285750">
                      <a:moveTo>
                        <a:pt x="159544" y="0"/>
                      </a:moveTo>
                      <a:lnTo>
                        <a:pt x="159544" y="0"/>
                      </a:lnTo>
                      <a:lnTo>
                        <a:pt x="0" y="285750"/>
                      </a:lnTo>
                      <a:lnTo>
                        <a:pt x="292100" y="117475"/>
                      </a:lnTo>
                      <a:lnTo>
                        <a:pt x="159544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7" name="月 96">
                  <a:extLst>
                    <a:ext uri="{FF2B5EF4-FFF2-40B4-BE49-F238E27FC236}">
                      <a16:creationId xmlns:a16="http://schemas.microsoft.com/office/drawing/2014/main" id="{81EEEE49-39B9-4A94-8ECA-6E27E30A0456}"/>
                    </a:ext>
                  </a:extLst>
                </p:cNvPr>
                <p:cNvSpPr/>
                <p:nvPr/>
              </p:nvSpPr>
              <p:spPr>
                <a:xfrm rot="17139782">
                  <a:off x="3412667" y="676197"/>
                  <a:ext cx="63931" cy="123371"/>
                </a:xfrm>
                <a:prstGeom prst="moon">
                  <a:avLst>
                    <a:gd name="adj" fmla="val 87500"/>
                  </a:avLst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8" name="フリーフォーム: 図形 97">
                  <a:extLst>
                    <a:ext uri="{FF2B5EF4-FFF2-40B4-BE49-F238E27FC236}">
                      <a16:creationId xmlns:a16="http://schemas.microsoft.com/office/drawing/2014/main" id="{EB5C689A-3695-4848-AB75-7458D3D884DA}"/>
                    </a:ext>
                  </a:extLst>
                </p:cNvPr>
                <p:cNvSpPr/>
                <p:nvPr/>
              </p:nvSpPr>
              <p:spPr>
                <a:xfrm rot="16590472">
                  <a:off x="3434996" y="590943"/>
                  <a:ext cx="71275" cy="182162"/>
                </a:xfrm>
                <a:custGeom>
                  <a:avLst/>
                  <a:gdLst>
                    <a:gd name="connsiteX0" fmla="*/ 117708 w 117824"/>
                    <a:gd name="connsiteY0" fmla="*/ 89856 h 301132"/>
                    <a:gd name="connsiteX1" fmla="*/ 86212 w 117824"/>
                    <a:gd name="connsiteY1" fmla="*/ 148044 h 301132"/>
                    <a:gd name="connsiteX2" fmla="*/ 84383 w 117824"/>
                    <a:gd name="connsiteY2" fmla="*/ 148995 h 301132"/>
                    <a:gd name="connsiteX3" fmla="*/ 68463 w 117824"/>
                    <a:gd name="connsiteY3" fmla="*/ 171814 h 301132"/>
                    <a:gd name="connsiteX4" fmla="*/ 96338 w 117824"/>
                    <a:gd name="connsiteY4" fmla="*/ 301131 h 301132"/>
                    <a:gd name="connsiteX5" fmla="*/ 96338 w 117824"/>
                    <a:gd name="connsiteY5" fmla="*/ 301132 h 301132"/>
                    <a:gd name="connsiteX6" fmla="*/ 0 w 117824"/>
                    <a:gd name="connsiteY6" fmla="*/ 216495 h 301132"/>
                    <a:gd name="connsiteX7" fmla="*/ 7571 w 117824"/>
                    <a:gd name="connsiteY7" fmla="*/ 183551 h 301132"/>
                    <a:gd name="connsiteX8" fmla="*/ 18922 w 117824"/>
                    <a:gd name="connsiteY8" fmla="*/ 168759 h 301132"/>
                    <a:gd name="connsiteX9" fmla="*/ 16819 w 117824"/>
                    <a:gd name="connsiteY9" fmla="*/ 169013 h 301132"/>
                    <a:gd name="connsiteX10" fmla="*/ 26219 w 117824"/>
                    <a:gd name="connsiteY10" fmla="*/ 1 h 301132"/>
                    <a:gd name="connsiteX11" fmla="*/ 26219 w 117824"/>
                    <a:gd name="connsiteY11" fmla="*/ 0 h 301132"/>
                    <a:gd name="connsiteX12" fmla="*/ 117708 w 117824"/>
                    <a:gd name="connsiteY12" fmla="*/ 89856 h 301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7824" h="301132">
                      <a:moveTo>
                        <a:pt x="117708" y="89856"/>
                      </a:moveTo>
                      <a:cubicBezTo>
                        <a:pt x="116410" y="113192"/>
                        <a:pt x="104469" y="133720"/>
                        <a:pt x="86212" y="148044"/>
                      </a:cubicBezTo>
                      <a:lnTo>
                        <a:pt x="84383" y="148995"/>
                      </a:lnTo>
                      <a:lnTo>
                        <a:pt x="68463" y="171814"/>
                      </a:lnTo>
                      <a:cubicBezTo>
                        <a:pt x="49880" y="214919"/>
                        <a:pt x="59172" y="265111"/>
                        <a:pt x="96338" y="301131"/>
                      </a:cubicBezTo>
                      <a:lnTo>
                        <a:pt x="96338" y="301132"/>
                      </a:lnTo>
                      <a:cubicBezTo>
                        <a:pt x="43132" y="301132"/>
                        <a:pt x="0" y="263239"/>
                        <a:pt x="0" y="216495"/>
                      </a:cubicBezTo>
                      <a:cubicBezTo>
                        <a:pt x="0" y="204809"/>
                        <a:pt x="2696" y="193676"/>
                        <a:pt x="7571" y="183551"/>
                      </a:cubicBezTo>
                      <a:lnTo>
                        <a:pt x="18922" y="168759"/>
                      </a:lnTo>
                      <a:lnTo>
                        <a:pt x="16819" y="169013"/>
                      </a:lnTo>
                      <a:cubicBezTo>
                        <a:pt x="68965" y="123813"/>
                        <a:pt x="73030" y="50705"/>
                        <a:pt x="26219" y="1"/>
                      </a:cubicBezTo>
                      <a:lnTo>
                        <a:pt x="26219" y="0"/>
                      </a:lnTo>
                      <a:cubicBezTo>
                        <a:pt x="79343" y="2954"/>
                        <a:pt x="120304" y="43184"/>
                        <a:pt x="117708" y="8985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5E229A32-5178-4821-BBE1-A1CFD73B77AF}"/>
                    </a:ext>
                  </a:extLst>
                </p:cNvPr>
                <p:cNvSpPr/>
                <p:nvPr/>
              </p:nvSpPr>
              <p:spPr>
                <a:xfrm rot="20976715">
                  <a:off x="3395204" y="582017"/>
                  <a:ext cx="52046" cy="77697"/>
                </a:xfrm>
                <a:custGeom>
                  <a:avLst/>
                  <a:gdLst>
                    <a:gd name="connsiteX0" fmla="*/ 61913 w 61913"/>
                    <a:gd name="connsiteY0" fmla="*/ 0 h 92869"/>
                    <a:gd name="connsiteX1" fmla="*/ 0 w 61913"/>
                    <a:gd name="connsiteY1" fmla="*/ 66675 h 92869"/>
                    <a:gd name="connsiteX2" fmla="*/ 50006 w 61913"/>
                    <a:gd name="connsiteY2" fmla="*/ 92869 h 92869"/>
                    <a:gd name="connsiteX0" fmla="*/ 62138 w 62138"/>
                    <a:gd name="connsiteY0" fmla="*/ 0 h 92869"/>
                    <a:gd name="connsiteX1" fmla="*/ 225 w 62138"/>
                    <a:gd name="connsiteY1" fmla="*/ 66675 h 92869"/>
                    <a:gd name="connsiteX2" fmla="*/ 50231 w 62138"/>
                    <a:gd name="connsiteY2" fmla="*/ 92869 h 9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2138" h="92869">
                      <a:moveTo>
                        <a:pt x="62138" y="0"/>
                      </a:moveTo>
                      <a:cubicBezTo>
                        <a:pt x="41500" y="22225"/>
                        <a:pt x="3664" y="53059"/>
                        <a:pt x="225" y="66675"/>
                      </a:cubicBezTo>
                      <a:cubicBezTo>
                        <a:pt x="-3214" y="80291"/>
                        <a:pt x="33562" y="84138"/>
                        <a:pt x="50231" y="92869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0" name="楕円 99">
                  <a:extLst>
                    <a:ext uri="{FF2B5EF4-FFF2-40B4-BE49-F238E27FC236}">
                      <a16:creationId xmlns:a16="http://schemas.microsoft.com/office/drawing/2014/main" id="{64032DE9-FF0D-4956-B04C-B31FF26633C3}"/>
                    </a:ext>
                  </a:extLst>
                </p:cNvPr>
                <p:cNvSpPr/>
                <p:nvPr/>
              </p:nvSpPr>
              <p:spPr>
                <a:xfrm>
                  <a:off x="3453569" y="584339"/>
                  <a:ext cx="68309" cy="276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1" name="楕円 100">
                  <a:extLst>
                    <a:ext uri="{FF2B5EF4-FFF2-40B4-BE49-F238E27FC236}">
                      <a16:creationId xmlns:a16="http://schemas.microsoft.com/office/drawing/2014/main" id="{FEA9F9A9-3279-4E9A-A65F-6BCD9620A102}"/>
                    </a:ext>
                  </a:extLst>
                </p:cNvPr>
                <p:cNvSpPr/>
                <p:nvPr/>
              </p:nvSpPr>
              <p:spPr>
                <a:xfrm>
                  <a:off x="3386951" y="578596"/>
                  <a:ext cx="43353" cy="276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8861BF22-0BC9-41F5-BCDB-09C703D8ABE9}"/>
                    </a:ext>
                  </a:extLst>
                </p:cNvPr>
                <p:cNvSpPr/>
                <p:nvPr/>
              </p:nvSpPr>
              <p:spPr>
                <a:xfrm rot="900000">
                  <a:off x="3475010" y="505224"/>
                  <a:ext cx="148845" cy="97532"/>
                </a:xfrm>
                <a:custGeom>
                  <a:avLst/>
                  <a:gdLst>
                    <a:gd name="connsiteX0" fmla="*/ 35261 w 246055"/>
                    <a:gd name="connsiteY0" fmla="*/ 4253 h 161230"/>
                    <a:gd name="connsiteX1" fmla="*/ 71494 w 246055"/>
                    <a:gd name="connsiteY1" fmla="*/ 0 h 161230"/>
                    <a:gd name="connsiteX2" fmla="*/ 237150 w 246055"/>
                    <a:gd name="connsiteY2" fmla="*/ 127831 h 161230"/>
                    <a:gd name="connsiteX3" fmla="*/ 246055 w 246055"/>
                    <a:gd name="connsiteY3" fmla="*/ 161230 h 161230"/>
                    <a:gd name="connsiteX4" fmla="*/ 220243 w 246055"/>
                    <a:gd name="connsiteY4" fmla="*/ 139138 h 161230"/>
                    <a:gd name="connsiteX5" fmla="*/ 160984 w 246055"/>
                    <a:gd name="connsiteY5" fmla="*/ 123951 h 161230"/>
                    <a:gd name="connsiteX6" fmla="*/ 131002 w 246055"/>
                    <a:gd name="connsiteY6" fmla="*/ 127788 h 161230"/>
                    <a:gd name="connsiteX7" fmla="*/ 101618 w 246055"/>
                    <a:gd name="connsiteY7" fmla="*/ 72463 h 161230"/>
                    <a:gd name="connsiteX8" fmla="*/ 53226 w 246055"/>
                    <a:gd name="connsiteY8" fmla="*/ 31045 h 161230"/>
                    <a:gd name="connsiteX9" fmla="*/ 0 w 246055"/>
                    <a:gd name="connsiteY9" fmla="*/ 17405 h 161230"/>
                    <a:gd name="connsiteX10" fmla="*/ 1514 w 246055"/>
                    <a:gd name="connsiteY10" fmla="*/ 16448 h 161230"/>
                    <a:gd name="connsiteX11" fmla="*/ 35261 w 246055"/>
                    <a:gd name="connsiteY11" fmla="*/ 4253 h 161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6055" h="161230">
                      <a:moveTo>
                        <a:pt x="35261" y="4253"/>
                      </a:moveTo>
                      <a:cubicBezTo>
                        <a:pt x="46965" y="1464"/>
                        <a:pt x="59083" y="0"/>
                        <a:pt x="71494" y="0"/>
                      </a:cubicBezTo>
                      <a:cubicBezTo>
                        <a:pt x="145963" y="0"/>
                        <a:pt x="209857" y="52710"/>
                        <a:pt x="237150" y="127831"/>
                      </a:cubicBezTo>
                      <a:lnTo>
                        <a:pt x="246055" y="161230"/>
                      </a:lnTo>
                      <a:lnTo>
                        <a:pt x="220243" y="139138"/>
                      </a:lnTo>
                      <a:cubicBezTo>
                        <a:pt x="202029" y="129359"/>
                        <a:pt x="182004" y="123951"/>
                        <a:pt x="160984" y="123951"/>
                      </a:cubicBezTo>
                      <a:lnTo>
                        <a:pt x="131002" y="127788"/>
                      </a:lnTo>
                      <a:lnTo>
                        <a:pt x="101618" y="72463"/>
                      </a:lnTo>
                      <a:cubicBezTo>
                        <a:pt x="87843" y="54976"/>
                        <a:pt x="71440" y="40825"/>
                        <a:pt x="53226" y="31045"/>
                      </a:cubicBezTo>
                      <a:lnTo>
                        <a:pt x="0" y="17405"/>
                      </a:lnTo>
                      <a:lnTo>
                        <a:pt x="1514" y="16448"/>
                      </a:lnTo>
                      <a:cubicBezTo>
                        <a:pt x="12269" y="11152"/>
                        <a:pt x="23558" y="7040"/>
                        <a:pt x="35261" y="425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F7871827-0E63-4B79-AD5D-BB3841557BC0}"/>
                    </a:ext>
                  </a:extLst>
                </p:cNvPr>
                <p:cNvSpPr/>
                <p:nvPr/>
              </p:nvSpPr>
              <p:spPr>
                <a:xfrm rot="1618715">
                  <a:off x="3553297" y="595086"/>
                  <a:ext cx="59396" cy="83556"/>
                </a:xfrm>
                <a:custGeom>
                  <a:avLst/>
                  <a:gdLst>
                    <a:gd name="connsiteX0" fmla="*/ 42412 w 99919"/>
                    <a:gd name="connsiteY0" fmla="*/ 0 h 159598"/>
                    <a:gd name="connsiteX1" fmla="*/ 99919 w 99919"/>
                    <a:gd name="connsiteY1" fmla="*/ 79799 h 159598"/>
                    <a:gd name="connsiteX2" fmla="*/ 42412 w 99919"/>
                    <a:gd name="connsiteY2" fmla="*/ 159598 h 159598"/>
                    <a:gd name="connsiteX3" fmla="*/ 20028 w 99919"/>
                    <a:gd name="connsiteY3" fmla="*/ 153327 h 159598"/>
                    <a:gd name="connsiteX4" fmla="*/ 15204 w 99919"/>
                    <a:gd name="connsiteY4" fmla="*/ 148814 h 159598"/>
                    <a:gd name="connsiteX5" fmla="*/ 25779 w 99919"/>
                    <a:gd name="connsiteY5" fmla="*/ 127048 h 159598"/>
                    <a:gd name="connsiteX6" fmla="*/ 30299 w 99919"/>
                    <a:gd name="connsiteY6" fmla="*/ 95987 h 159598"/>
                    <a:gd name="connsiteX7" fmla="*/ 13455 w 99919"/>
                    <a:gd name="connsiteY7" fmla="*/ 39560 h 159598"/>
                    <a:gd name="connsiteX8" fmla="*/ 0 w 99919"/>
                    <a:gd name="connsiteY8" fmla="*/ 26972 h 159598"/>
                    <a:gd name="connsiteX9" fmla="*/ 1748 w 99919"/>
                    <a:gd name="connsiteY9" fmla="*/ 23373 h 159598"/>
                    <a:gd name="connsiteX10" fmla="*/ 42412 w 99919"/>
                    <a:gd name="connsiteY10" fmla="*/ 0 h 159598"/>
                    <a:gd name="connsiteX0" fmla="*/ 30299 w 121739"/>
                    <a:gd name="connsiteY0" fmla="*/ 95987 h 187427"/>
                    <a:gd name="connsiteX1" fmla="*/ 13455 w 121739"/>
                    <a:gd name="connsiteY1" fmla="*/ 39560 h 187427"/>
                    <a:gd name="connsiteX2" fmla="*/ 0 w 121739"/>
                    <a:gd name="connsiteY2" fmla="*/ 26972 h 187427"/>
                    <a:gd name="connsiteX3" fmla="*/ 1748 w 121739"/>
                    <a:gd name="connsiteY3" fmla="*/ 23373 h 187427"/>
                    <a:gd name="connsiteX4" fmla="*/ 42412 w 121739"/>
                    <a:gd name="connsiteY4" fmla="*/ 0 h 187427"/>
                    <a:gd name="connsiteX5" fmla="*/ 99919 w 121739"/>
                    <a:gd name="connsiteY5" fmla="*/ 79799 h 187427"/>
                    <a:gd name="connsiteX6" fmla="*/ 42412 w 121739"/>
                    <a:gd name="connsiteY6" fmla="*/ 159598 h 187427"/>
                    <a:gd name="connsiteX7" fmla="*/ 20028 w 121739"/>
                    <a:gd name="connsiteY7" fmla="*/ 153327 h 187427"/>
                    <a:gd name="connsiteX8" fmla="*/ 15204 w 121739"/>
                    <a:gd name="connsiteY8" fmla="*/ 148814 h 187427"/>
                    <a:gd name="connsiteX9" fmla="*/ 25779 w 121739"/>
                    <a:gd name="connsiteY9" fmla="*/ 127048 h 187427"/>
                    <a:gd name="connsiteX10" fmla="*/ 121739 w 121739"/>
                    <a:gd name="connsiteY10" fmla="*/ 187427 h 187427"/>
                    <a:gd name="connsiteX0" fmla="*/ 13455 w 121739"/>
                    <a:gd name="connsiteY0" fmla="*/ 39560 h 187427"/>
                    <a:gd name="connsiteX1" fmla="*/ 0 w 121739"/>
                    <a:gd name="connsiteY1" fmla="*/ 26972 h 187427"/>
                    <a:gd name="connsiteX2" fmla="*/ 1748 w 121739"/>
                    <a:gd name="connsiteY2" fmla="*/ 23373 h 187427"/>
                    <a:gd name="connsiteX3" fmla="*/ 42412 w 121739"/>
                    <a:gd name="connsiteY3" fmla="*/ 0 h 187427"/>
                    <a:gd name="connsiteX4" fmla="*/ 99919 w 121739"/>
                    <a:gd name="connsiteY4" fmla="*/ 79799 h 187427"/>
                    <a:gd name="connsiteX5" fmla="*/ 42412 w 121739"/>
                    <a:gd name="connsiteY5" fmla="*/ 159598 h 187427"/>
                    <a:gd name="connsiteX6" fmla="*/ 20028 w 121739"/>
                    <a:gd name="connsiteY6" fmla="*/ 153327 h 187427"/>
                    <a:gd name="connsiteX7" fmla="*/ 15204 w 121739"/>
                    <a:gd name="connsiteY7" fmla="*/ 148814 h 187427"/>
                    <a:gd name="connsiteX8" fmla="*/ 25779 w 121739"/>
                    <a:gd name="connsiteY8" fmla="*/ 127048 h 187427"/>
                    <a:gd name="connsiteX9" fmla="*/ 121739 w 121739"/>
                    <a:gd name="connsiteY9" fmla="*/ 187427 h 187427"/>
                    <a:gd name="connsiteX0" fmla="*/ 0 w 121739"/>
                    <a:gd name="connsiteY0" fmla="*/ 26972 h 187427"/>
                    <a:gd name="connsiteX1" fmla="*/ 1748 w 121739"/>
                    <a:gd name="connsiteY1" fmla="*/ 23373 h 187427"/>
                    <a:gd name="connsiteX2" fmla="*/ 42412 w 121739"/>
                    <a:gd name="connsiteY2" fmla="*/ 0 h 187427"/>
                    <a:gd name="connsiteX3" fmla="*/ 99919 w 121739"/>
                    <a:gd name="connsiteY3" fmla="*/ 79799 h 187427"/>
                    <a:gd name="connsiteX4" fmla="*/ 42412 w 121739"/>
                    <a:gd name="connsiteY4" fmla="*/ 159598 h 187427"/>
                    <a:gd name="connsiteX5" fmla="*/ 20028 w 121739"/>
                    <a:gd name="connsiteY5" fmla="*/ 153327 h 187427"/>
                    <a:gd name="connsiteX6" fmla="*/ 15204 w 121739"/>
                    <a:gd name="connsiteY6" fmla="*/ 148814 h 187427"/>
                    <a:gd name="connsiteX7" fmla="*/ 25779 w 121739"/>
                    <a:gd name="connsiteY7" fmla="*/ 127048 h 187427"/>
                    <a:gd name="connsiteX8" fmla="*/ 121739 w 121739"/>
                    <a:gd name="connsiteY8" fmla="*/ 187427 h 187427"/>
                    <a:gd name="connsiteX0" fmla="*/ 0 w 99919"/>
                    <a:gd name="connsiteY0" fmla="*/ 26972 h 159598"/>
                    <a:gd name="connsiteX1" fmla="*/ 1748 w 99919"/>
                    <a:gd name="connsiteY1" fmla="*/ 23373 h 159598"/>
                    <a:gd name="connsiteX2" fmla="*/ 42412 w 99919"/>
                    <a:gd name="connsiteY2" fmla="*/ 0 h 159598"/>
                    <a:gd name="connsiteX3" fmla="*/ 99919 w 99919"/>
                    <a:gd name="connsiteY3" fmla="*/ 79799 h 159598"/>
                    <a:gd name="connsiteX4" fmla="*/ 42412 w 99919"/>
                    <a:gd name="connsiteY4" fmla="*/ 159598 h 159598"/>
                    <a:gd name="connsiteX5" fmla="*/ 20028 w 99919"/>
                    <a:gd name="connsiteY5" fmla="*/ 153327 h 159598"/>
                    <a:gd name="connsiteX6" fmla="*/ 15204 w 99919"/>
                    <a:gd name="connsiteY6" fmla="*/ 148814 h 159598"/>
                    <a:gd name="connsiteX7" fmla="*/ 25779 w 99919"/>
                    <a:gd name="connsiteY7" fmla="*/ 127048 h 159598"/>
                    <a:gd name="connsiteX0" fmla="*/ 0 w 99919"/>
                    <a:gd name="connsiteY0" fmla="*/ 26972 h 159598"/>
                    <a:gd name="connsiteX1" fmla="*/ 1748 w 99919"/>
                    <a:gd name="connsiteY1" fmla="*/ 23373 h 159598"/>
                    <a:gd name="connsiteX2" fmla="*/ 42412 w 99919"/>
                    <a:gd name="connsiteY2" fmla="*/ 0 h 159598"/>
                    <a:gd name="connsiteX3" fmla="*/ 99919 w 99919"/>
                    <a:gd name="connsiteY3" fmla="*/ 79799 h 159598"/>
                    <a:gd name="connsiteX4" fmla="*/ 42412 w 99919"/>
                    <a:gd name="connsiteY4" fmla="*/ 159598 h 159598"/>
                    <a:gd name="connsiteX5" fmla="*/ 20028 w 99919"/>
                    <a:gd name="connsiteY5" fmla="*/ 153327 h 159598"/>
                    <a:gd name="connsiteX6" fmla="*/ 15204 w 99919"/>
                    <a:gd name="connsiteY6" fmla="*/ 148814 h 159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919" h="159598">
                      <a:moveTo>
                        <a:pt x="0" y="26972"/>
                      </a:moveTo>
                      <a:lnTo>
                        <a:pt x="1748" y="23373"/>
                      </a:lnTo>
                      <a:cubicBezTo>
                        <a:pt x="12155" y="8932"/>
                        <a:pt x="26532" y="0"/>
                        <a:pt x="42412" y="0"/>
                      </a:cubicBezTo>
                      <a:cubicBezTo>
                        <a:pt x="74172" y="0"/>
                        <a:pt x="99919" y="35727"/>
                        <a:pt x="99919" y="79799"/>
                      </a:cubicBezTo>
                      <a:cubicBezTo>
                        <a:pt x="99919" y="123871"/>
                        <a:pt x="74172" y="159598"/>
                        <a:pt x="42412" y="159598"/>
                      </a:cubicBezTo>
                      <a:cubicBezTo>
                        <a:pt x="34472" y="159598"/>
                        <a:pt x="26908" y="157365"/>
                        <a:pt x="20028" y="153327"/>
                      </a:cubicBezTo>
                      <a:lnTo>
                        <a:pt x="15204" y="148814"/>
                      </a:lnTo>
                    </a:path>
                  </a:pathLst>
                </a:custGeom>
                <a:gradFill flip="none" rotWithShape="1">
                  <a:gsLst>
                    <a:gs pos="0">
                      <a:srgbClr val="FFC000">
                        <a:lumMod val="75000"/>
                      </a:srgbClr>
                    </a:gs>
                    <a:gs pos="5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77" name="テキスト ボックス 76">
                <a:extLst>
                  <a:ext uri="{FF2B5EF4-FFF2-40B4-BE49-F238E27FC236}">
                    <a16:creationId xmlns:a16="http://schemas.microsoft.com/office/drawing/2014/main" id="{EE26661D-8486-4627-9D16-6BD5D9F9313B}"/>
                  </a:ext>
                </a:extLst>
              </p:cNvPr>
              <p:cNvSpPr txBox="1"/>
              <p:nvPr/>
            </p:nvSpPr>
            <p:spPr>
              <a:xfrm>
                <a:off x="7449880" y="3276619"/>
                <a:ext cx="1312052" cy="139558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pPr marL="0" marR="0" lvl="0" indent="0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メイリオ" panose="020B0604030504040204" pitchFamily="50" charset="-128"/>
                    <a:ea typeface="メイリオ" panose="020B0604030504040204" pitchFamily="50" charset="-128"/>
                  </a:rPr>
                  <a:t>BOYS BE AMBITIOUS</a:t>
                </a:r>
                <a:endParaRPr kumimoji="0" lang="ja-JP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メイリオ" panose="020B0604030504040204" pitchFamily="50" charset="-128"/>
                  <a:ea typeface="メイリオ" panose="020B0604030504040204" pitchFamily="50" charset="-128"/>
                </a:endParaRPr>
              </a:p>
            </p:txBody>
          </p: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55AFC5F8-ABD4-476F-8137-EF9F04BC8B74}"/>
              </a:ext>
            </a:extLst>
          </p:cNvPr>
          <p:cNvGrpSpPr/>
          <p:nvPr/>
        </p:nvGrpSpPr>
        <p:grpSpPr>
          <a:xfrm>
            <a:off x="8371037" y="1538351"/>
            <a:ext cx="2854284" cy="3482085"/>
            <a:chOff x="8371037" y="1538351"/>
            <a:chExt cx="2854284" cy="3482085"/>
          </a:xfrm>
        </p:grpSpPr>
        <p:sp>
          <p:nvSpPr>
            <p:cNvPr id="247" name="テキスト ボックス 246">
              <a:extLst>
                <a:ext uri="{FF2B5EF4-FFF2-40B4-BE49-F238E27FC236}">
                  <a16:creationId xmlns:a16="http://schemas.microsoft.com/office/drawing/2014/main" id="{05E013F6-7E77-4E5D-85E0-A96639C6AAFA}"/>
                </a:ext>
              </a:extLst>
            </p:cNvPr>
            <p:cNvSpPr txBox="1"/>
            <p:nvPr/>
          </p:nvSpPr>
          <p:spPr>
            <a:xfrm>
              <a:off x="9000169" y="4374105"/>
              <a:ext cx="156966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時計台</a:t>
              </a:r>
            </a:p>
          </p:txBody>
        </p:sp>
        <p:grpSp>
          <p:nvGrpSpPr>
            <p:cNvPr id="106" name="グループ化 105">
              <a:extLst>
                <a:ext uri="{FF2B5EF4-FFF2-40B4-BE49-F238E27FC236}">
                  <a16:creationId xmlns:a16="http://schemas.microsoft.com/office/drawing/2014/main" id="{CC15D566-26D1-4432-9E3F-DE941CA4981A}"/>
                </a:ext>
              </a:extLst>
            </p:cNvPr>
            <p:cNvGrpSpPr/>
            <p:nvPr/>
          </p:nvGrpSpPr>
          <p:grpSpPr>
            <a:xfrm>
              <a:off x="8371037" y="1538351"/>
              <a:ext cx="2854284" cy="2715917"/>
              <a:chOff x="2467656" y="2065034"/>
              <a:chExt cx="2024062" cy="1925942"/>
            </a:xfrm>
          </p:grpSpPr>
          <p:sp>
            <p:nvSpPr>
              <p:cNvPr id="107" name="台形 106">
                <a:extLst>
                  <a:ext uri="{FF2B5EF4-FFF2-40B4-BE49-F238E27FC236}">
                    <a16:creationId xmlns:a16="http://schemas.microsoft.com/office/drawing/2014/main" id="{44874165-B23B-460C-8F0A-09916DD8D025}"/>
                  </a:ext>
                </a:extLst>
              </p:cNvPr>
              <p:cNvSpPr/>
              <p:nvPr/>
            </p:nvSpPr>
            <p:spPr>
              <a:xfrm>
                <a:off x="3222399" y="2598739"/>
                <a:ext cx="514576" cy="234950"/>
              </a:xfrm>
              <a:prstGeom prst="trapezoid">
                <a:avLst>
                  <a:gd name="adj" fmla="val 37162"/>
                </a:avLst>
              </a:prstGeom>
              <a:pattFill prst="dkHorz">
                <a:fgClr>
                  <a:srgbClr val="FFC000">
                    <a:lumMod val="20000"/>
                    <a:lumOff val="80000"/>
                  </a:srgbClr>
                </a:fgClr>
                <a:bgClr>
                  <a:sysClr val="window" lastClr="FFFFFF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08" name="グループ化 107">
                <a:extLst>
                  <a:ext uri="{FF2B5EF4-FFF2-40B4-BE49-F238E27FC236}">
                    <a16:creationId xmlns:a16="http://schemas.microsoft.com/office/drawing/2014/main" id="{3DFAF519-5389-45EC-AFE7-DC4FA495AC7A}"/>
                  </a:ext>
                </a:extLst>
              </p:cNvPr>
              <p:cNvGrpSpPr/>
              <p:nvPr/>
            </p:nvGrpSpPr>
            <p:grpSpPr>
              <a:xfrm>
                <a:off x="2467656" y="2065034"/>
                <a:ext cx="2024062" cy="1925942"/>
                <a:chOff x="2467656" y="2065034"/>
                <a:chExt cx="2024062" cy="1925942"/>
              </a:xfrm>
            </p:grpSpPr>
            <p:sp>
              <p:nvSpPr>
                <p:cNvPr id="109" name="矢印: 五方向 108">
                  <a:extLst>
                    <a:ext uri="{FF2B5EF4-FFF2-40B4-BE49-F238E27FC236}">
                      <a16:creationId xmlns:a16="http://schemas.microsoft.com/office/drawing/2014/main" id="{1F1E8530-0B70-4C33-AE68-C6F5A26B35AC}"/>
                    </a:ext>
                  </a:extLst>
                </p:cNvPr>
                <p:cNvSpPr/>
                <p:nvPr/>
              </p:nvSpPr>
              <p:spPr>
                <a:xfrm rot="16200000">
                  <a:off x="3255633" y="2168427"/>
                  <a:ext cx="439858" cy="294003"/>
                </a:xfrm>
                <a:prstGeom prst="homePlate">
                  <a:avLst>
                    <a:gd name="adj" fmla="val 23204"/>
                  </a:avLst>
                </a:prstGeom>
                <a:pattFill prst="dkHorz">
                  <a:fgClr>
                    <a:srgbClr val="FFC000">
                      <a:lumMod val="20000"/>
                      <a:lumOff val="80000"/>
                    </a:srgbClr>
                  </a:fgClr>
                  <a:bgClr>
                    <a:sysClr val="window" lastClr="FFFFFF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" name="正方形/長方形 109">
                  <a:extLst>
                    <a:ext uri="{FF2B5EF4-FFF2-40B4-BE49-F238E27FC236}">
                      <a16:creationId xmlns:a16="http://schemas.microsoft.com/office/drawing/2014/main" id="{8E24C20E-4E46-433C-B84A-30529D759CCA}"/>
                    </a:ext>
                  </a:extLst>
                </p:cNvPr>
                <p:cNvSpPr/>
                <p:nvPr/>
              </p:nvSpPr>
              <p:spPr>
                <a:xfrm>
                  <a:off x="2488428" y="3167634"/>
                  <a:ext cx="1982519" cy="756667"/>
                </a:xfrm>
                <a:prstGeom prst="rect">
                  <a:avLst/>
                </a:prstGeom>
                <a:pattFill prst="dkHorz">
                  <a:fgClr>
                    <a:srgbClr val="FFC000">
                      <a:lumMod val="20000"/>
                      <a:lumOff val="80000"/>
                    </a:srgbClr>
                  </a:fgClr>
                  <a:bgClr>
                    <a:sysClr val="window" lastClr="FFFFFF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" name="台形 110">
                  <a:extLst>
                    <a:ext uri="{FF2B5EF4-FFF2-40B4-BE49-F238E27FC236}">
                      <a16:creationId xmlns:a16="http://schemas.microsoft.com/office/drawing/2014/main" id="{147C5559-E44C-4537-A891-2D3E415976E5}"/>
                    </a:ext>
                  </a:extLst>
                </p:cNvPr>
                <p:cNvSpPr/>
                <p:nvPr/>
              </p:nvSpPr>
              <p:spPr>
                <a:xfrm>
                  <a:off x="2467656" y="2833688"/>
                  <a:ext cx="2024062" cy="352425"/>
                </a:xfrm>
                <a:prstGeom prst="trapezoid">
                  <a:avLst>
                    <a:gd name="adj" fmla="val 45270"/>
                  </a:avLst>
                </a:prstGeom>
                <a:pattFill prst="openDmnd">
                  <a:fgClr>
                    <a:srgbClr val="ED7D31">
                      <a:lumMod val="40000"/>
                      <a:lumOff val="60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" name="矢印: 五方向 111">
                  <a:extLst>
                    <a:ext uri="{FF2B5EF4-FFF2-40B4-BE49-F238E27FC236}">
                      <a16:creationId xmlns:a16="http://schemas.microsoft.com/office/drawing/2014/main" id="{988F093F-C809-4B73-AF50-EB965591C0A2}"/>
                    </a:ext>
                  </a:extLst>
                </p:cNvPr>
                <p:cNvSpPr/>
                <p:nvPr/>
              </p:nvSpPr>
              <p:spPr>
                <a:xfrm rot="16200000">
                  <a:off x="2786746" y="2611596"/>
                  <a:ext cx="1385884" cy="1372874"/>
                </a:xfrm>
                <a:prstGeom prst="homePlate">
                  <a:avLst>
                    <a:gd name="adj" fmla="val 43034"/>
                  </a:avLst>
                </a:prstGeom>
                <a:pattFill prst="dkHorz">
                  <a:fgClr>
                    <a:srgbClr val="FFC000">
                      <a:lumMod val="20000"/>
                      <a:lumOff val="80000"/>
                    </a:srgbClr>
                  </a:fgClr>
                  <a:bgClr>
                    <a:sysClr val="window" lastClr="FFFFFF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3" name="正方形/長方形 112">
                  <a:extLst>
                    <a:ext uri="{FF2B5EF4-FFF2-40B4-BE49-F238E27FC236}">
                      <a16:creationId xmlns:a16="http://schemas.microsoft.com/office/drawing/2014/main" id="{41DAABB7-4F9F-4190-AEA3-08FDDDF129FF}"/>
                    </a:ext>
                  </a:extLst>
                </p:cNvPr>
                <p:cNvSpPr/>
                <p:nvPr/>
              </p:nvSpPr>
              <p:spPr>
                <a:xfrm>
                  <a:off x="2626052" y="3282950"/>
                  <a:ext cx="88454" cy="20002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" name="正方形/長方形 113">
                  <a:extLst>
                    <a:ext uri="{FF2B5EF4-FFF2-40B4-BE49-F238E27FC236}">
                      <a16:creationId xmlns:a16="http://schemas.microsoft.com/office/drawing/2014/main" id="{A24C6DA2-F554-4A90-B2F9-6167A247B3B2}"/>
                    </a:ext>
                  </a:extLst>
                </p:cNvPr>
                <p:cNvSpPr/>
                <p:nvPr/>
              </p:nvSpPr>
              <p:spPr>
                <a:xfrm>
                  <a:off x="4240467" y="3282950"/>
                  <a:ext cx="88454" cy="20002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" name="正方形/長方形 114">
                  <a:extLst>
                    <a:ext uri="{FF2B5EF4-FFF2-40B4-BE49-F238E27FC236}">
                      <a16:creationId xmlns:a16="http://schemas.microsoft.com/office/drawing/2014/main" id="{C62ABED2-B516-475C-8DD4-0E00C7577BB7}"/>
                    </a:ext>
                  </a:extLst>
                </p:cNvPr>
                <p:cNvSpPr/>
                <p:nvPr/>
              </p:nvSpPr>
              <p:spPr>
                <a:xfrm>
                  <a:off x="2626052" y="3638550"/>
                  <a:ext cx="88454" cy="20002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" name="正方形/長方形 115">
                  <a:extLst>
                    <a:ext uri="{FF2B5EF4-FFF2-40B4-BE49-F238E27FC236}">
                      <a16:creationId xmlns:a16="http://schemas.microsoft.com/office/drawing/2014/main" id="{88B56687-BF71-4D61-8958-0E4A6A2F93CF}"/>
                    </a:ext>
                  </a:extLst>
                </p:cNvPr>
                <p:cNvSpPr/>
                <p:nvPr/>
              </p:nvSpPr>
              <p:spPr>
                <a:xfrm>
                  <a:off x="4240467" y="3638550"/>
                  <a:ext cx="88454" cy="20002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" name="正方形/長方形 116">
                  <a:extLst>
                    <a:ext uri="{FF2B5EF4-FFF2-40B4-BE49-F238E27FC236}">
                      <a16:creationId xmlns:a16="http://schemas.microsoft.com/office/drawing/2014/main" id="{4EDA176C-B8FD-43CA-ADB4-F58FBF9F5D1B}"/>
                    </a:ext>
                  </a:extLst>
                </p:cNvPr>
                <p:cNvSpPr/>
                <p:nvPr/>
              </p:nvSpPr>
              <p:spPr>
                <a:xfrm>
                  <a:off x="2988781" y="3638550"/>
                  <a:ext cx="88454" cy="20002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" name="正方形/長方形 117">
                  <a:extLst>
                    <a:ext uri="{FF2B5EF4-FFF2-40B4-BE49-F238E27FC236}">
                      <a16:creationId xmlns:a16="http://schemas.microsoft.com/office/drawing/2014/main" id="{0F71C65A-941C-4F41-BB16-2E12BF706154}"/>
                    </a:ext>
                  </a:extLst>
                </p:cNvPr>
                <p:cNvSpPr/>
                <p:nvPr/>
              </p:nvSpPr>
              <p:spPr>
                <a:xfrm>
                  <a:off x="3910062" y="3638550"/>
                  <a:ext cx="88454" cy="20002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" name="正方形/長方形 118">
                  <a:extLst>
                    <a:ext uri="{FF2B5EF4-FFF2-40B4-BE49-F238E27FC236}">
                      <a16:creationId xmlns:a16="http://schemas.microsoft.com/office/drawing/2014/main" id="{821C6AAB-06DF-4B8F-A703-8E7AFD5BB688}"/>
                    </a:ext>
                  </a:extLst>
                </p:cNvPr>
                <p:cNvSpPr/>
                <p:nvPr/>
              </p:nvSpPr>
              <p:spPr>
                <a:xfrm>
                  <a:off x="2988781" y="3257550"/>
                  <a:ext cx="88454" cy="20002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" name="正方形/長方形 119">
                  <a:extLst>
                    <a:ext uri="{FF2B5EF4-FFF2-40B4-BE49-F238E27FC236}">
                      <a16:creationId xmlns:a16="http://schemas.microsoft.com/office/drawing/2014/main" id="{EB6152EB-8866-491C-A68E-15ADCDAC2170}"/>
                    </a:ext>
                  </a:extLst>
                </p:cNvPr>
                <p:cNvSpPr/>
                <p:nvPr/>
              </p:nvSpPr>
              <p:spPr>
                <a:xfrm>
                  <a:off x="3910062" y="3257550"/>
                  <a:ext cx="88454" cy="20002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" name="正方形/長方形 120">
                  <a:extLst>
                    <a:ext uri="{FF2B5EF4-FFF2-40B4-BE49-F238E27FC236}">
                      <a16:creationId xmlns:a16="http://schemas.microsoft.com/office/drawing/2014/main" id="{647C2FD5-0C76-4EA8-9F10-AF052EC0A729}"/>
                    </a:ext>
                  </a:extLst>
                </p:cNvPr>
                <p:cNvSpPr/>
                <p:nvPr/>
              </p:nvSpPr>
              <p:spPr>
                <a:xfrm>
                  <a:off x="3433311" y="3257550"/>
                  <a:ext cx="88454" cy="200025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2" name="フリーフォーム: 図形 121">
                  <a:extLst>
                    <a:ext uri="{FF2B5EF4-FFF2-40B4-BE49-F238E27FC236}">
                      <a16:creationId xmlns:a16="http://schemas.microsoft.com/office/drawing/2014/main" id="{FBE5D56B-2A2A-40F4-BF88-76AF10C692B9}"/>
                    </a:ext>
                  </a:extLst>
                </p:cNvPr>
                <p:cNvSpPr/>
                <p:nvPr/>
              </p:nvSpPr>
              <p:spPr>
                <a:xfrm>
                  <a:off x="3311194" y="2119044"/>
                  <a:ext cx="336881" cy="477203"/>
                </a:xfrm>
                <a:custGeom>
                  <a:avLst/>
                  <a:gdLst>
                    <a:gd name="connsiteX0" fmla="*/ 92706 w 336881"/>
                    <a:gd name="connsiteY0" fmla="*/ 0 h 477203"/>
                    <a:gd name="connsiteX1" fmla="*/ 244824 w 336881"/>
                    <a:gd name="connsiteY1" fmla="*/ 0 h 477203"/>
                    <a:gd name="connsiteX2" fmla="*/ 336881 w 336881"/>
                    <a:gd name="connsiteY2" fmla="*/ 60340 h 477203"/>
                    <a:gd name="connsiteX3" fmla="*/ 336881 w 336881"/>
                    <a:gd name="connsiteY3" fmla="*/ 477203 h 477203"/>
                    <a:gd name="connsiteX4" fmla="*/ 0 w 336881"/>
                    <a:gd name="connsiteY4" fmla="*/ 477203 h 477203"/>
                    <a:gd name="connsiteX5" fmla="*/ 0 w 336881"/>
                    <a:gd name="connsiteY5" fmla="*/ 54967 h 47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6881" h="477203">
                      <a:moveTo>
                        <a:pt x="92706" y="0"/>
                      </a:moveTo>
                      <a:lnTo>
                        <a:pt x="244824" y="0"/>
                      </a:lnTo>
                      <a:lnTo>
                        <a:pt x="336881" y="60340"/>
                      </a:lnTo>
                      <a:lnTo>
                        <a:pt x="336881" y="477203"/>
                      </a:lnTo>
                      <a:lnTo>
                        <a:pt x="0" y="477203"/>
                      </a:lnTo>
                      <a:lnTo>
                        <a:pt x="0" y="54967"/>
                      </a:lnTo>
                      <a:close/>
                    </a:path>
                  </a:pathLst>
                </a:cu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3" name="楕円 122">
                  <a:extLst>
                    <a:ext uri="{FF2B5EF4-FFF2-40B4-BE49-F238E27FC236}">
                      <a16:creationId xmlns:a16="http://schemas.microsoft.com/office/drawing/2014/main" id="{36CF9F01-3B08-4A99-8398-8699D46779D7}"/>
                    </a:ext>
                  </a:extLst>
                </p:cNvPr>
                <p:cNvSpPr/>
                <p:nvPr/>
              </p:nvSpPr>
              <p:spPr>
                <a:xfrm>
                  <a:off x="3387440" y="2282401"/>
                  <a:ext cx="189198" cy="18919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4" name="正方形/長方形 123">
                  <a:extLst>
                    <a:ext uri="{FF2B5EF4-FFF2-40B4-BE49-F238E27FC236}">
                      <a16:creationId xmlns:a16="http://schemas.microsoft.com/office/drawing/2014/main" id="{71D89579-53AF-4CB9-B788-76A6966FB12F}"/>
                    </a:ext>
                  </a:extLst>
                </p:cNvPr>
                <p:cNvSpPr/>
                <p:nvPr/>
              </p:nvSpPr>
              <p:spPr>
                <a:xfrm>
                  <a:off x="3377544" y="2888070"/>
                  <a:ext cx="227670" cy="84243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5" name="正方形/長方形 124">
                  <a:extLst>
                    <a:ext uri="{FF2B5EF4-FFF2-40B4-BE49-F238E27FC236}">
                      <a16:creationId xmlns:a16="http://schemas.microsoft.com/office/drawing/2014/main" id="{16DF5AF0-40BE-479F-BDE5-BE982B0DDAD3}"/>
                    </a:ext>
                  </a:extLst>
                </p:cNvPr>
                <p:cNvSpPr/>
                <p:nvPr/>
              </p:nvSpPr>
              <p:spPr>
                <a:xfrm>
                  <a:off x="3354626" y="3657600"/>
                  <a:ext cx="245824" cy="333375"/>
                </a:xfrm>
                <a:prstGeom prst="rect">
                  <a:avLst/>
                </a:prstGeom>
                <a:pattFill prst="dkHorz">
                  <a:fgClr>
                    <a:srgbClr val="FFC000">
                      <a:lumMod val="40000"/>
                      <a:lumOff val="60000"/>
                    </a:srgbClr>
                  </a:fgClr>
                  <a:bgClr>
                    <a:sysClr val="window" lastClr="FFFFFF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126" name="グループ化 125">
                  <a:extLst>
                    <a:ext uri="{FF2B5EF4-FFF2-40B4-BE49-F238E27FC236}">
                      <a16:creationId xmlns:a16="http://schemas.microsoft.com/office/drawing/2014/main" id="{B9B1765F-EE12-433E-B401-72B1CA11A1D4}"/>
                    </a:ext>
                  </a:extLst>
                </p:cNvPr>
                <p:cNvGrpSpPr/>
                <p:nvPr/>
              </p:nvGrpSpPr>
              <p:grpSpPr>
                <a:xfrm>
                  <a:off x="3248264" y="3657600"/>
                  <a:ext cx="463312" cy="333375"/>
                  <a:chOff x="3248263" y="3657600"/>
                  <a:chExt cx="712469" cy="333375"/>
                </a:xfrm>
              </p:grpSpPr>
              <p:sp>
                <p:nvSpPr>
                  <p:cNvPr id="136" name="正方形/長方形 135">
                    <a:extLst>
                      <a:ext uri="{FF2B5EF4-FFF2-40B4-BE49-F238E27FC236}">
                        <a16:creationId xmlns:a16="http://schemas.microsoft.com/office/drawing/2014/main" id="{CE175510-E2E4-4C6D-9118-E7A070D3CBCC}"/>
                      </a:ext>
                    </a:extLst>
                  </p:cNvPr>
                  <p:cNvSpPr/>
                  <p:nvPr/>
                </p:nvSpPr>
                <p:spPr>
                  <a:xfrm>
                    <a:off x="3248263" y="3657600"/>
                    <a:ext cx="45719" cy="333375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7" name="正方形/長方形 136">
                    <a:extLst>
                      <a:ext uri="{FF2B5EF4-FFF2-40B4-BE49-F238E27FC236}">
                        <a16:creationId xmlns:a16="http://schemas.microsoft.com/office/drawing/2014/main" id="{63A6F203-B01C-4AFC-818A-420B6AA896A9}"/>
                      </a:ext>
                    </a:extLst>
                  </p:cNvPr>
                  <p:cNvSpPr/>
                  <p:nvPr/>
                </p:nvSpPr>
                <p:spPr>
                  <a:xfrm>
                    <a:off x="3915013" y="3657600"/>
                    <a:ext cx="45719" cy="333375"/>
                  </a:xfrm>
                  <a:prstGeom prst="rect">
                    <a:avLst/>
                  </a:prstGeom>
                  <a:solidFill>
                    <a:srgbClr val="FFC000">
                      <a:lumMod val="40000"/>
                      <a:lumOff val="60000"/>
                    </a:srgbClr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27" name="四角形: 上の 2 つの角を丸める 126">
                  <a:extLst>
                    <a:ext uri="{FF2B5EF4-FFF2-40B4-BE49-F238E27FC236}">
                      <a16:creationId xmlns:a16="http://schemas.microsoft.com/office/drawing/2014/main" id="{5ADB4640-6CC6-464B-BE54-896140077887}"/>
                    </a:ext>
                  </a:extLst>
                </p:cNvPr>
                <p:cNvSpPr/>
                <p:nvPr/>
              </p:nvSpPr>
              <p:spPr>
                <a:xfrm>
                  <a:off x="3398141" y="3679002"/>
                  <a:ext cx="156680" cy="311974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ED7D31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8" name="正方形/長方形 127">
                  <a:extLst>
                    <a:ext uri="{FF2B5EF4-FFF2-40B4-BE49-F238E27FC236}">
                      <a16:creationId xmlns:a16="http://schemas.microsoft.com/office/drawing/2014/main" id="{1EB87EFF-7303-4B47-924B-90493C5DE73D}"/>
                    </a:ext>
                  </a:extLst>
                </p:cNvPr>
                <p:cNvSpPr/>
                <p:nvPr/>
              </p:nvSpPr>
              <p:spPr>
                <a:xfrm>
                  <a:off x="3311194" y="2176381"/>
                  <a:ext cx="45719" cy="378579"/>
                </a:xfrm>
                <a:prstGeom prst="rect">
                  <a:avLst/>
                </a:prstGeom>
                <a:pattFill prst="dkHorz">
                  <a:fgClr>
                    <a:srgbClr val="FFC000">
                      <a:lumMod val="20000"/>
                      <a:lumOff val="80000"/>
                    </a:srgbClr>
                  </a:fgClr>
                  <a:bgClr>
                    <a:sysClr val="window" lastClr="FFFFFF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9" name="正方形/長方形 128">
                  <a:extLst>
                    <a:ext uri="{FF2B5EF4-FFF2-40B4-BE49-F238E27FC236}">
                      <a16:creationId xmlns:a16="http://schemas.microsoft.com/office/drawing/2014/main" id="{D6B10BC8-E6B6-4C8E-BF58-6628DAAE7B8B}"/>
                    </a:ext>
                  </a:extLst>
                </p:cNvPr>
                <p:cNvSpPr/>
                <p:nvPr/>
              </p:nvSpPr>
              <p:spPr>
                <a:xfrm>
                  <a:off x="3602356" y="2176381"/>
                  <a:ext cx="45719" cy="378579"/>
                </a:xfrm>
                <a:prstGeom prst="rect">
                  <a:avLst/>
                </a:prstGeom>
                <a:pattFill prst="dkHorz">
                  <a:fgClr>
                    <a:srgbClr val="FFC000">
                      <a:lumMod val="20000"/>
                      <a:lumOff val="80000"/>
                    </a:srgbClr>
                  </a:fgClr>
                  <a:bgClr>
                    <a:sysClr val="window" lastClr="FFFFFF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0" name="正方形/長方形 129">
                  <a:extLst>
                    <a:ext uri="{FF2B5EF4-FFF2-40B4-BE49-F238E27FC236}">
                      <a16:creationId xmlns:a16="http://schemas.microsoft.com/office/drawing/2014/main" id="{A4DAE475-632D-4DC2-A653-4B18D0D74614}"/>
                    </a:ext>
                  </a:extLst>
                </p:cNvPr>
                <p:cNvSpPr/>
                <p:nvPr/>
              </p:nvSpPr>
              <p:spPr>
                <a:xfrm>
                  <a:off x="3304982" y="2533651"/>
                  <a:ext cx="345474" cy="69312"/>
                </a:xfrm>
                <a:prstGeom prst="rect">
                  <a:avLst/>
                </a:prstGeom>
                <a:pattFill prst="dkHorz">
                  <a:fgClr>
                    <a:srgbClr val="FFC000">
                      <a:lumMod val="20000"/>
                      <a:lumOff val="80000"/>
                    </a:srgbClr>
                  </a:fgClr>
                  <a:bgClr>
                    <a:sysClr val="window" lastClr="FFFFFF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1" name="フリーフォーム: 図形 130">
                  <a:extLst>
                    <a:ext uri="{FF2B5EF4-FFF2-40B4-BE49-F238E27FC236}">
                      <a16:creationId xmlns:a16="http://schemas.microsoft.com/office/drawing/2014/main" id="{807AE4F2-518F-484B-92F2-96678AECA19D}"/>
                    </a:ext>
                  </a:extLst>
                </p:cNvPr>
                <p:cNvSpPr/>
                <p:nvPr/>
              </p:nvSpPr>
              <p:spPr>
                <a:xfrm rot="16200000">
                  <a:off x="3157299" y="2235111"/>
                  <a:ext cx="644778" cy="1372874"/>
                </a:xfrm>
                <a:custGeom>
                  <a:avLst/>
                  <a:gdLst>
                    <a:gd name="connsiteX0" fmla="*/ 644778 w 644778"/>
                    <a:gd name="connsiteY0" fmla="*/ 686437 h 1372874"/>
                    <a:gd name="connsiteX1" fmla="*/ 53975 w 644778"/>
                    <a:gd name="connsiteY1" fmla="*/ 1372874 h 1372874"/>
                    <a:gd name="connsiteX2" fmla="*/ 0 w 644778"/>
                    <a:gd name="connsiteY2" fmla="*/ 1372874 h 1372874"/>
                    <a:gd name="connsiteX3" fmla="*/ 462763 w 644778"/>
                    <a:gd name="connsiteY3" fmla="*/ 835203 h 1372874"/>
                    <a:gd name="connsiteX4" fmla="*/ 462763 w 644778"/>
                    <a:gd name="connsiteY4" fmla="*/ 537671 h 1372874"/>
                    <a:gd name="connsiteX5" fmla="*/ 0 w 644778"/>
                    <a:gd name="connsiteY5" fmla="*/ 0 h 1372874"/>
                    <a:gd name="connsiteX6" fmla="*/ 53975 w 644778"/>
                    <a:gd name="connsiteY6" fmla="*/ 0 h 1372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4778" h="1372874">
                      <a:moveTo>
                        <a:pt x="644778" y="686437"/>
                      </a:moveTo>
                      <a:lnTo>
                        <a:pt x="53975" y="1372874"/>
                      </a:lnTo>
                      <a:lnTo>
                        <a:pt x="0" y="1372874"/>
                      </a:lnTo>
                      <a:lnTo>
                        <a:pt x="462763" y="835203"/>
                      </a:lnTo>
                      <a:lnTo>
                        <a:pt x="462763" y="537671"/>
                      </a:lnTo>
                      <a:lnTo>
                        <a:pt x="0" y="0"/>
                      </a:lnTo>
                      <a:lnTo>
                        <a:pt x="53975" y="0"/>
                      </a:lnTo>
                      <a:close/>
                    </a:path>
                  </a:pathLst>
                </a:custGeom>
                <a:pattFill prst="dkHorz">
                  <a:fgClr>
                    <a:srgbClr val="FFC000">
                      <a:lumMod val="20000"/>
                      <a:lumOff val="80000"/>
                    </a:srgbClr>
                  </a:fgClr>
                  <a:bgClr>
                    <a:sysClr val="window" lastClr="FFFFFF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2" name="フリーフォーム: 図形 131">
                  <a:extLst>
                    <a:ext uri="{FF2B5EF4-FFF2-40B4-BE49-F238E27FC236}">
                      <a16:creationId xmlns:a16="http://schemas.microsoft.com/office/drawing/2014/main" id="{BB63982E-BAB6-4252-A1B3-5F943FF30690}"/>
                    </a:ext>
                  </a:extLst>
                </p:cNvPr>
                <p:cNvSpPr/>
                <p:nvPr/>
              </p:nvSpPr>
              <p:spPr>
                <a:xfrm>
                  <a:off x="3387076" y="2693195"/>
                  <a:ext cx="189562" cy="67778"/>
                </a:xfrm>
                <a:custGeom>
                  <a:avLst/>
                  <a:gdLst>
                    <a:gd name="connsiteX0" fmla="*/ 149067 w 171926"/>
                    <a:gd name="connsiteY0" fmla="*/ 0 h 45719"/>
                    <a:gd name="connsiteX1" fmla="*/ 154463 w 171926"/>
                    <a:gd name="connsiteY1" fmla="*/ 17463 h 45719"/>
                    <a:gd name="connsiteX2" fmla="*/ 171926 w 171926"/>
                    <a:gd name="connsiteY2" fmla="*/ 17463 h 45719"/>
                    <a:gd name="connsiteX3" fmla="*/ 157798 w 171926"/>
                    <a:gd name="connsiteY3" fmla="*/ 28256 h 45719"/>
                    <a:gd name="connsiteX4" fmla="*/ 163194 w 171926"/>
                    <a:gd name="connsiteY4" fmla="*/ 45719 h 45719"/>
                    <a:gd name="connsiteX5" fmla="*/ 149067 w 171926"/>
                    <a:gd name="connsiteY5" fmla="*/ 34926 h 45719"/>
                    <a:gd name="connsiteX6" fmla="*/ 134939 w 171926"/>
                    <a:gd name="connsiteY6" fmla="*/ 45719 h 45719"/>
                    <a:gd name="connsiteX7" fmla="*/ 140335 w 171926"/>
                    <a:gd name="connsiteY7" fmla="*/ 28256 h 45719"/>
                    <a:gd name="connsiteX8" fmla="*/ 126207 w 171926"/>
                    <a:gd name="connsiteY8" fmla="*/ 17463 h 45719"/>
                    <a:gd name="connsiteX9" fmla="*/ 143670 w 171926"/>
                    <a:gd name="connsiteY9" fmla="*/ 17463 h 45719"/>
                    <a:gd name="connsiteX10" fmla="*/ 22860 w 171926"/>
                    <a:gd name="connsiteY10" fmla="*/ 0 h 45719"/>
                    <a:gd name="connsiteX11" fmla="*/ 28256 w 171926"/>
                    <a:gd name="connsiteY11" fmla="*/ 17463 h 45719"/>
                    <a:gd name="connsiteX12" fmla="*/ 45719 w 171926"/>
                    <a:gd name="connsiteY12" fmla="*/ 17463 h 45719"/>
                    <a:gd name="connsiteX13" fmla="*/ 31591 w 171926"/>
                    <a:gd name="connsiteY13" fmla="*/ 28256 h 45719"/>
                    <a:gd name="connsiteX14" fmla="*/ 36987 w 171926"/>
                    <a:gd name="connsiteY14" fmla="*/ 45719 h 45719"/>
                    <a:gd name="connsiteX15" fmla="*/ 22860 w 171926"/>
                    <a:gd name="connsiteY15" fmla="*/ 34926 h 45719"/>
                    <a:gd name="connsiteX16" fmla="*/ 8732 w 171926"/>
                    <a:gd name="connsiteY16" fmla="*/ 45719 h 45719"/>
                    <a:gd name="connsiteX17" fmla="*/ 14128 w 171926"/>
                    <a:gd name="connsiteY17" fmla="*/ 28256 h 45719"/>
                    <a:gd name="connsiteX18" fmla="*/ 0 w 171926"/>
                    <a:gd name="connsiteY18" fmla="*/ 17463 h 45719"/>
                    <a:gd name="connsiteX19" fmla="*/ 17463 w 171926"/>
                    <a:gd name="connsiteY19" fmla="*/ 17463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1926" h="45719">
                      <a:moveTo>
                        <a:pt x="149067" y="0"/>
                      </a:moveTo>
                      <a:lnTo>
                        <a:pt x="154463" y="17463"/>
                      </a:lnTo>
                      <a:lnTo>
                        <a:pt x="171926" y="17463"/>
                      </a:lnTo>
                      <a:lnTo>
                        <a:pt x="157798" y="28256"/>
                      </a:lnTo>
                      <a:lnTo>
                        <a:pt x="163194" y="45719"/>
                      </a:lnTo>
                      <a:lnTo>
                        <a:pt x="149067" y="34926"/>
                      </a:lnTo>
                      <a:lnTo>
                        <a:pt x="134939" y="45719"/>
                      </a:lnTo>
                      <a:lnTo>
                        <a:pt x="140335" y="28256"/>
                      </a:lnTo>
                      <a:lnTo>
                        <a:pt x="126207" y="17463"/>
                      </a:lnTo>
                      <a:lnTo>
                        <a:pt x="143670" y="17463"/>
                      </a:lnTo>
                      <a:close/>
                      <a:moveTo>
                        <a:pt x="22860" y="0"/>
                      </a:moveTo>
                      <a:lnTo>
                        <a:pt x="28256" y="17463"/>
                      </a:lnTo>
                      <a:lnTo>
                        <a:pt x="45719" y="17463"/>
                      </a:lnTo>
                      <a:lnTo>
                        <a:pt x="31591" y="28256"/>
                      </a:lnTo>
                      <a:lnTo>
                        <a:pt x="36987" y="45719"/>
                      </a:lnTo>
                      <a:lnTo>
                        <a:pt x="22860" y="34926"/>
                      </a:lnTo>
                      <a:lnTo>
                        <a:pt x="8732" y="45719"/>
                      </a:lnTo>
                      <a:lnTo>
                        <a:pt x="14128" y="28256"/>
                      </a:lnTo>
                      <a:lnTo>
                        <a:pt x="0" y="17463"/>
                      </a:lnTo>
                      <a:lnTo>
                        <a:pt x="17463" y="1746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3" name="フリーフォーム: 図形 132">
                  <a:extLst>
                    <a:ext uri="{FF2B5EF4-FFF2-40B4-BE49-F238E27FC236}">
                      <a16:creationId xmlns:a16="http://schemas.microsoft.com/office/drawing/2014/main" id="{9A84A033-2F3B-4D61-B758-BCE7523A537A}"/>
                    </a:ext>
                  </a:extLst>
                </p:cNvPr>
                <p:cNvSpPr/>
                <p:nvPr/>
              </p:nvSpPr>
              <p:spPr>
                <a:xfrm>
                  <a:off x="3222399" y="2065034"/>
                  <a:ext cx="514576" cy="132861"/>
                </a:xfrm>
                <a:custGeom>
                  <a:avLst/>
                  <a:gdLst>
                    <a:gd name="connsiteX0" fmla="*/ 250144 w 514576"/>
                    <a:gd name="connsiteY0" fmla="*/ 0 h 132861"/>
                    <a:gd name="connsiteX1" fmla="*/ 264432 w 514576"/>
                    <a:gd name="connsiteY1" fmla="*/ 0 h 132861"/>
                    <a:gd name="connsiteX2" fmla="*/ 514576 w 514576"/>
                    <a:gd name="connsiteY2" fmla="*/ 132861 h 132861"/>
                    <a:gd name="connsiteX3" fmla="*/ 362484 w 514576"/>
                    <a:gd name="connsiteY3" fmla="*/ 132861 h 132861"/>
                    <a:gd name="connsiteX4" fmla="*/ 341686 w 514576"/>
                    <a:gd name="connsiteY4" fmla="*/ 102013 h 132861"/>
                    <a:gd name="connsiteX5" fmla="*/ 259640 w 514576"/>
                    <a:gd name="connsiteY5" fmla="*/ 68029 h 132861"/>
                    <a:gd name="connsiteX6" fmla="*/ 177594 w 514576"/>
                    <a:gd name="connsiteY6" fmla="*/ 102013 h 132861"/>
                    <a:gd name="connsiteX7" fmla="*/ 156796 w 514576"/>
                    <a:gd name="connsiteY7" fmla="*/ 132861 h 132861"/>
                    <a:gd name="connsiteX8" fmla="*/ 0 w 514576"/>
                    <a:gd name="connsiteY8" fmla="*/ 132861 h 132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576" h="132861">
                      <a:moveTo>
                        <a:pt x="250144" y="0"/>
                      </a:moveTo>
                      <a:lnTo>
                        <a:pt x="264432" y="0"/>
                      </a:lnTo>
                      <a:lnTo>
                        <a:pt x="514576" y="132861"/>
                      </a:lnTo>
                      <a:lnTo>
                        <a:pt x="362484" y="132861"/>
                      </a:lnTo>
                      <a:lnTo>
                        <a:pt x="341686" y="102013"/>
                      </a:lnTo>
                      <a:cubicBezTo>
                        <a:pt x="320689" y="81016"/>
                        <a:pt x="291681" y="68029"/>
                        <a:pt x="259640" y="68029"/>
                      </a:cubicBezTo>
                      <a:cubicBezTo>
                        <a:pt x="227599" y="68029"/>
                        <a:pt x="198592" y="81016"/>
                        <a:pt x="177594" y="102013"/>
                      </a:cubicBezTo>
                      <a:lnTo>
                        <a:pt x="156796" y="132861"/>
                      </a:lnTo>
                      <a:lnTo>
                        <a:pt x="0" y="132861"/>
                      </a:lnTo>
                      <a:close/>
                    </a:path>
                  </a:pathLst>
                </a:custGeom>
                <a:pattFill prst="openDmnd">
                  <a:fgClr>
                    <a:srgbClr val="ED7D31">
                      <a:lumMod val="40000"/>
                      <a:lumOff val="60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4" name="台形 133">
                  <a:extLst>
                    <a:ext uri="{FF2B5EF4-FFF2-40B4-BE49-F238E27FC236}">
                      <a16:creationId xmlns:a16="http://schemas.microsoft.com/office/drawing/2014/main" id="{1BBE123F-4BF8-4EBF-A8C6-61C83FB4C339}"/>
                    </a:ext>
                  </a:extLst>
                </p:cNvPr>
                <p:cNvSpPr/>
                <p:nvPr/>
              </p:nvSpPr>
              <p:spPr>
                <a:xfrm>
                  <a:off x="3175115" y="3548063"/>
                  <a:ext cx="609145" cy="123825"/>
                </a:xfrm>
                <a:prstGeom prst="trapezoid">
                  <a:avLst>
                    <a:gd name="adj" fmla="val 225000"/>
                  </a:avLst>
                </a:prstGeom>
                <a:pattFill prst="openDmnd">
                  <a:fgClr>
                    <a:srgbClr val="ED7D31">
                      <a:lumMod val="40000"/>
                      <a:lumOff val="60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5" name="フリーフォーム: 図形 134">
                  <a:extLst>
                    <a:ext uri="{FF2B5EF4-FFF2-40B4-BE49-F238E27FC236}">
                      <a16:creationId xmlns:a16="http://schemas.microsoft.com/office/drawing/2014/main" id="{E58D8F86-C15A-480E-BA30-0DBC205DD02E}"/>
                    </a:ext>
                  </a:extLst>
                </p:cNvPr>
                <p:cNvSpPr/>
                <p:nvPr/>
              </p:nvSpPr>
              <p:spPr>
                <a:xfrm rot="6110048">
                  <a:off x="3478693" y="2314639"/>
                  <a:ext cx="78036" cy="94593"/>
                </a:xfrm>
                <a:custGeom>
                  <a:avLst/>
                  <a:gdLst>
                    <a:gd name="connsiteX0" fmla="*/ 0 w 216784"/>
                    <a:gd name="connsiteY0" fmla="*/ 285241 h 296671"/>
                    <a:gd name="connsiteX1" fmla="*/ 0 w 216784"/>
                    <a:gd name="connsiteY1" fmla="*/ 262382 h 296671"/>
                    <a:gd name="connsiteX2" fmla="*/ 172652 w 216784"/>
                    <a:gd name="connsiteY2" fmla="*/ 252167 h 296671"/>
                    <a:gd name="connsiteX3" fmla="*/ 182495 w 216784"/>
                    <a:gd name="connsiteY3" fmla="*/ 0 h 296671"/>
                    <a:gd name="connsiteX4" fmla="*/ 205354 w 216784"/>
                    <a:gd name="connsiteY4" fmla="*/ 0 h 296671"/>
                    <a:gd name="connsiteX5" fmla="*/ 216784 w 216784"/>
                    <a:gd name="connsiteY5" fmla="*/ 292808 h 296671"/>
                    <a:gd name="connsiteX6" fmla="*/ 193186 w 216784"/>
                    <a:gd name="connsiteY6" fmla="*/ 292808 h 296671"/>
                    <a:gd name="connsiteX7" fmla="*/ 193186 w 216784"/>
                    <a:gd name="connsiteY7" fmla="*/ 296671 h 29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784" h="296671">
                      <a:moveTo>
                        <a:pt x="0" y="285241"/>
                      </a:moveTo>
                      <a:lnTo>
                        <a:pt x="0" y="262382"/>
                      </a:lnTo>
                      <a:lnTo>
                        <a:pt x="172652" y="252167"/>
                      </a:lnTo>
                      <a:lnTo>
                        <a:pt x="182495" y="0"/>
                      </a:lnTo>
                      <a:lnTo>
                        <a:pt x="205354" y="0"/>
                      </a:lnTo>
                      <a:lnTo>
                        <a:pt x="216784" y="292808"/>
                      </a:lnTo>
                      <a:lnTo>
                        <a:pt x="193186" y="292808"/>
                      </a:lnTo>
                      <a:lnTo>
                        <a:pt x="193186" y="296671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B5E934-9CCE-454C-A171-08656902AAA4}"/>
              </a:ext>
            </a:extLst>
          </p:cNvPr>
          <p:cNvGrpSpPr/>
          <p:nvPr/>
        </p:nvGrpSpPr>
        <p:grpSpPr>
          <a:xfrm>
            <a:off x="1151346" y="1459763"/>
            <a:ext cx="2689240" cy="3560673"/>
            <a:chOff x="1151346" y="1459763"/>
            <a:chExt cx="2689240" cy="3560673"/>
          </a:xfrm>
        </p:grpSpPr>
        <p:sp>
          <p:nvSpPr>
            <p:cNvPr id="246" name="テキスト ボックス 245">
              <a:extLst>
                <a:ext uri="{FF2B5EF4-FFF2-40B4-BE49-F238E27FC236}">
                  <a16:creationId xmlns:a16="http://schemas.microsoft.com/office/drawing/2014/main" id="{A0D46DBF-59BC-4D32-A141-F50FACB7C16B}"/>
                </a:ext>
              </a:extLst>
            </p:cNvPr>
            <p:cNvSpPr txBox="1"/>
            <p:nvPr/>
          </p:nvSpPr>
          <p:spPr>
            <a:xfrm>
              <a:off x="1893741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公園</a:t>
              </a:r>
            </a:p>
          </p:txBody>
        </p:sp>
        <p:grpSp>
          <p:nvGrpSpPr>
            <p:cNvPr id="159" name="グループ化 158">
              <a:extLst>
                <a:ext uri="{FF2B5EF4-FFF2-40B4-BE49-F238E27FC236}">
                  <a16:creationId xmlns:a16="http://schemas.microsoft.com/office/drawing/2014/main" id="{A5C53CAC-A196-4111-A3EA-8BC3652A219E}"/>
                </a:ext>
              </a:extLst>
            </p:cNvPr>
            <p:cNvGrpSpPr/>
            <p:nvPr/>
          </p:nvGrpSpPr>
          <p:grpSpPr>
            <a:xfrm>
              <a:off x="1151346" y="1459763"/>
              <a:ext cx="2689240" cy="2756094"/>
              <a:chOff x="810362" y="951261"/>
              <a:chExt cx="2417876" cy="2477984"/>
            </a:xfrm>
          </p:grpSpPr>
          <p:grpSp>
            <p:nvGrpSpPr>
              <p:cNvPr id="160" name="グループ化 159">
                <a:extLst>
                  <a:ext uri="{FF2B5EF4-FFF2-40B4-BE49-F238E27FC236}">
                    <a16:creationId xmlns:a16="http://schemas.microsoft.com/office/drawing/2014/main" id="{5A702FEE-18B9-4593-90F5-1BBE41710238}"/>
                  </a:ext>
                </a:extLst>
              </p:cNvPr>
              <p:cNvGrpSpPr/>
              <p:nvPr/>
            </p:nvGrpSpPr>
            <p:grpSpPr>
              <a:xfrm>
                <a:off x="810362" y="951261"/>
                <a:ext cx="2417876" cy="2477984"/>
                <a:chOff x="3093924" y="1523962"/>
                <a:chExt cx="2417876" cy="2477984"/>
              </a:xfrm>
            </p:grpSpPr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DF3F1212-1F57-469C-B2B0-0FDAF5B463C5}"/>
                    </a:ext>
                  </a:extLst>
                </p:cNvPr>
                <p:cNvSpPr/>
                <p:nvPr/>
              </p:nvSpPr>
              <p:spPr>
                <a:xfrm>
                  <a:off x="3978959" y="1523962"/>
                  <a:ext cx="647864" cy="587994"/>
                </a:xfrm>
                <a:custGeom>
                  <a:avLst/>
                  <a:gdLst>
                    <a:gd name="connsiteX0" fmla="*/ 581223 w 1160163"/>
                    <a:gd name="connsiteY0" fmla="*/ 0 h 1052950"/>
                    <a:gd name="connsiteX1" fmla="*/ 691388 w 1160163"/>
                    <a:gd name="connsiteY1" fmla="*/ 73022 h 1052950"/>
                    <a:gd name="connsiteX2" fmla="*/ 692536 w 1160163"/>
                    <a:gd name="connsiteY2" fmla="*/ 78708 h 1052950"/>
                    <a:gd name="connsiteX3" fmla="*/ 695076 w 1160163"/>
                    <a:gd name="connsiteY3" fmla="*/ 78708 h 1052950"/>
                    <a:gd name="connsiteX4" fmla="*/ 1160163 w 1160163"/>
                    <a:gd name="connsiteY4" fmla="*/ 765998 h 1052950"/>
                    <a:gd name="connsiteX5" fmla="*/ 579929 w 1160163"/>
                    <a:gd name="connsiteY5" fmla="*/ 1052950 h 1052950"/>
                    <a:gd name="connsiteX6" fmla="*/ 0 w 1160163"/>
                    <a:gd name="connsiteY6" fmla="*/ 766149 h 1052950"/>
                    <a:gd name="connsiteX7" fmla="*/ 465188 w 1160163"/>
                    <a:gd name="connsiteY7" fmla="*/ 78708 h 1052950"/>
                    <a:gd name="connsiteX8" fmla="*/ 469911 w 1160163"/>
                    <a:gd name="connsiteY8" fmla="*/ 78708 h 1052950"/>
                    <a:gd name="connsiteX9" fmla="*/ 471059 w 1160163"/>
                    <a:gd name="connsiteY9" fmla="*/ 73022 h 1052950"/>
                    <a:gd name="connsiteX10" fmla="*/ 581223 w 1160163"/>
                    <a:gd name="connsiteY10" fmla="*/ 0 h 105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0163" h="1052950">
                      <a:moveTo>
                        <a:pt x="581223" y="0"/>
                      </a:moveTo>
                      <a:cubicBezTo>
                        <a:pt x="630746" y="0"/>
                        <a:pt x="673237" y="30110"/>
                        <a:pt x="691388" y="73022"/>
                      </a:cubicBezTo>
                      <a:lnTo>
                        <a:pt x="692536" y="78708"/>
                      </a:lnTo>
                      <a:lnTo>
                        <a:pt x="695076" y="78708"/>
                      </a:lnTo>
                      <a:lnTo>
                        <a:pt x="1160163" y="765998"/>
                      </a:lnTo>
                      <a:lnTo>
                        <a:pt x="579929" y="1052950"/>
                      </a:lnTo>
                      <a:lnTo>
                        <a:pt x="0" y="766149"/>
                      </a:lnTo>
                      <a:lnTo>
                        <a:pt x="465188" y="78708"/>
                      </a:lnTo>
                      <a:lnTo>
                        <a:pt x="469911" y="78708"/>
                      </a:lnTo>
                      <a:lnTo>
                        <a:pt x="471059" y="73022"/>
                      </a:lnTo>
                      <a:cubicBezTo>
                        <a:pt x="489209" y="30110"/>
                        <a:pt x="531700" y="0"/>
                        <a:pt x="581223" y="0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3" name="二等辺三角形 162">
                  <a:extLst>
                    <a:ext uri="{FF2B5EF4-FFF2-40B4-BE49-F238E27FC236}">
                      <a16:creationId xmlns:a16="http://schemas.microsoft.com/office/drawing/2014/main" id="{40CDDFDF-8B8B-4644-8064-06D7FBAEA9D7}"/>
                    </a:ext>
                  </a:extLst>
                </p:cNvPr>
                <p:cNvSpPr/>
                <p:nvPr/>
              </p:nvSpPr>
              <p:spPr>
                <a:xfrm>
                  <a:off x="4033309" y="1610369"/>
                  <a:ext cx="538993" cy="427402"/>
                </a:xfrm>
                <a:prstGeom prst="triangl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4" name="フリーフォーム: 図形 163">
                  <a:extLst>
                    <a:ext uri="{FF2B5EF4-FFF2-40B4-BE49-F238E27FC236}">
                      <a16:creationId xmlns:a16="http://schemas.microsoft.com/office/drawing/2014/main" id="{7D11C4B9-435F-4BB4-BACF-2D195DEB35A1}"/>
                    </a:ext>
                  </a:extLst>
                </p:cNvPr>
                <p:cNvSpPr/>
                <p:nvPr/>
              </p:nvSpPr>
              <p:spPr>
                <a:xfrm rot="10800000">
                  <a:off x="3093924" y="1744636"/>
                  <a:ext cx="2417876" cy="2257310"/>
                </a:xfrm>
                <a:custGeom>
                  <a:avLst/>
                  <a:gdLst>
                    <a:gd name="connsiteX0" fmla="*/ 3219155 w 4070552"/>
                    <a:gd name="connsiteY0" fmla="*/ 3861075 h 3861075"/>
                    <a:gd name="connsiteX1" fmla="*/ 3172617 w 4070552"/>
                    <a:gd name="connsiteY1" fmla="*/ 3851679 h 3861075"/>
                    <a:gd name="connsiteX2" fmla="*/ 3165843 w 4070552"/>
                    <a:gd name="connsiteY2" fmla="*/ 3847112 h 3861075"/>
                    <a:gd name="connsiteX3" fmla="*/ 3165199 w 4070552"/>
                    <a:gd name="connsiteY3" fmla="*/ 3847560 h 3861075"/>
                    <a:gd name="connsiteX4" fmla="*/ 2035377 w 4070552"/>
                    <a:gd name="connsiteY4" fmla="*/ 3436922 h 3861075"/>
                    <a:gd name="connsiteX5" fmla="*/ 910441 w 4070552"/>
                    <a:gd name="connsiteY5" fmla="*/ 3845784 h 3861075"/>
                    <a:gd name="connsiteX6" fmla="*/ 907808 w 4070552"/>
                    <a:gd name="connsiteY6" fmla="*/ 3843953 h 3861075"/>
                    <a:gd name="connsiteX7" fmla="*/ 896349 w 4070552"/>
                    <a:gd name="connsiteY7" fmla="*/ 3851679 h 3861075"/>
                    <a:gd name="connsiteX8" fmla="*/ 849811 w 4070552"/>
                    <a:gd name="connsiteY8" fmla="*/ 3861075 h 3861075"/>
                    <a:gd name="connsiteX9" fmla="*/ 730251 w 4070552"/>
                    <a:gd name="connsiteY9" fmla="*/ 3741515 h 3861075"/>
                    <a:gd name="connsiteX10" fmla="*/ 733975 w 4070552"/>
                    <a:gd name="connsiteY10" fmla="*/ 3723068 h 3861075"/>
                    <a:gd name="connsiteX11" fmla="*/ 731712 w 4070552"/>
                    <a:gd name="connsiteY11" fmla="*/ 3721494 h 3861075"/>
                    <a:gd name="connsiteX12" fmla="*/ 775989 w 4070552"/>
                    <a:gd name="connsiteY12" fmla="*/ 2528659 h 3861075"/>
                    <a:gd name="connsiteX13" fmla="*/ 37397 w 4070552"/>
                    <a:gd name="connsiteY13" fmla="*/ 1593975 h 3861075"/>
                    <a:gd name="connsiteX14" fmla="*/ 35018 w 4070552"/>
                    <a:gd name="connsiteY14" fmla="*/ 1592371 h 3861075"/>
                    <a:gd name="connsiteX15" fmla="*/ 28558 w 4070552"/>
                    <a:gd name="connsiteY15" fmla="*/ 1582788 h 3861075"/>
                    <a:gd name="connsiteX16" fmla="*/ 27136 w 4070552"/>
                    <a:gd name="connsiteY16" fmla="*/ 1580989 h 3861075"/>
                    <a:gd name="connsiteX17" fmla="*/ 27204 w 4070552"/>
                    <a:gd name="connsiteY17" fmla="*/ 1580780 h 3861075"/>
                    <a:gd name="connsiteX18" fmla="*/ 9395 w 4070552"/>
                    <a:gd name="connsiteY18" fmla="*/ 1554367 h 3861075"/>
                    <a:gd name="connsiteX19" fmla="*/ 0 w 4070552"/>
                    <a:gd name="connsiteY19" fmla="*/ 1507829 h 3861075"/>
                    <a:gd name="connsiteX20" fmla="*/ 73022 w 4070552"/>
                    <a:gd name="connsiteY20" fmla="*/ 1397665 h 3861075"/>
                    <a:gd name="connsiteX21" fmla="*/ 87626 w 4070552"/>
                    <a:gd name="connsiteY21" fmla="*/ 1394716 h 3861075"/>
                    <a:gd name="connsiteX22" fmla="*/ 89492 w 4070552"/>
                    <a:gd name="connsiteY22" fmla="*/ 1388971 h 3861075"/>
                    <a:gd name="connsiteX23" fmla="*/ 1257033 w 4070552"/>
                    <a:gd name="connsiteY23" fmla="*/ 1059059 h 3861075"/>
                    <a:gd name="connsiteX24" fmla="*/ 1920433 w 4070552"/>
                    <a:gd name="connsiteY24" fmla="*/ 78708 h 3861075"/>
                    <a:gd name="connsiteX25" fmla="*/ 1925156 w 4070552"/>
                    <a:gd name="connsiteY25" fmla="*/ 78708 h 3861075"/>
                    <a:gd name="connsiteX26" fmla="*/ 1926304 w 4070552"/>
                    <a:gd name="connsiteY26" fmla="*/ 73022 h 3861075"/>
                    <a:gd name="connsiteX27" fmla="*/ 2036468 w 4070552"/>
                    <a:gd name="connsiteY27" fmla="*/ 0 h 3861075"/>
                    <a:gd name="connsiteX28" fmla="*/ 2146633 w 4070552"/>
                    <a:gd name="connsiteY28" fmla="*/ 73022 h 3861075"/>
                    <a:gd name="connsiteX29" fmla="*/ 2147781 w 4070552"/>
                    <a:gd name="connsiteY29" fmla="*/ 78708 h 3861075"/>
                    <a:gd name="connsiteX30" fmla="*/ 2150321 w 4070552"/>
                    <a:gd name="connsiteY30" fmla="*/ 78708 h 3861075"/>
                    <a:gd name="connsiteX31" fmla="*/ 2813721 w 4070552"/>
                    <a:gd name="connsiteY31" fmla="*/ 1059059 h 3861075"/>
                    <a:gd name="connsiteX32" fmla="*/ 3968472 w 4070552"/>
                    <a:gd name="connsiteY32" fmla="*/ 1385357 h 3861075"/>
                    <a:gd name="connsiteX33" fmla="*/ 3970654 w 4070552"/>
                    <a:gd name="connsiteY33" fmla="*/ 1392239 h 3861075"/>
                    <a:gd name="connsiteX34" fmla="*/ 3997530 w 4070552"/>
                    <a:gd name="connsiteY34" fmla="*/ 1397665 h 3861075"/>
                    <a:gd name="connsiteX35" fmla="*/ 4070552 w 4070552"/>
                    <a:gd name="connsiteY35" fmla="*/ 1507829 h 3861075"/>
                    <a:gd name="connsiteX36" fmla="*/ 4035533 w 4070552"/>
                    <a:gd name="connsiteY36" fmla="*/ 1592371 h 3861075"/>
                    <a:gd name="connsiteX37" fmla="*/ 4033585 w 4070552"/>
                    <a:gd name="connsiteY37" fmla="*/ 1593685 h 3861075"/>
                    <a:gd name="connsiteX38" fmla="*/ 3294765 w 4070552"/>
                    <a:gd name="connsiteY38" fmla="*/ 2528659 h 3861075"/>
                    <a:gd name="connsiteX39" fmla="*/ 3339229 w 4070552"/>
                    <a:gd name="connsiteY39" fmla="*/ 3726539 h 3861075"/>
                    <a:gd name="connsiteX40" fmla="*/ 3336127 w 4070552"/>
                    <a:gd name="connsiteY40" fmla="*/ 3728696 h 3861075"/>
                    <a:gd name="connsiteX41" fmla="*/ 3338715 w 4070552"/>
                    <a:gd name="connsiteY41" fmla="*/ 3741515 h 3861075"/>
                    <a:gd name="connsiteX42" fmla="*/ 3219155 w 4070552"/>
                    <a:gd name="connsiteY42" fmla="*/ 3861075 h 3861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4070552" h="3861075">
                      <a:moveTo>
                        <a:pt x="3219155" y="3861075"/>
                      </a:moveTo>
                      <a:cubicBezTo>
                        <a:pt x="3202647" y="3861075"/>
                        <a:pt x="3186921" y="3857729"/>
                        <a:pt x="3172617" y="3851679"/>
                      </a:cubicBezTo>
                      <a:lnTo>
                        <a:pt x="3165843" y="3847112"/>
                      </a:lnTo>
                      <a:lnTo>
                        <a:pt x="3165199" y="3847560"/>
                      </a:lnTo>
                      <a:lnTo>
                        <a:pt x="2035377" y="3436922"/>
                      </a:lnTo>
                      <a:lnTo>
                        <a:pt x="910441" y="3845784"/>
                      </a:lnTo>
                      <a:lnTo>
                        <a:pt x="907808" y="3843953"/>
                      </a:lnTo>
                      <a:lnTo>
                        <a:pt x="896349" y="3851679"/>
                      </a:lnTo>
                      <a:cubicBezTo>
                        <a:pt x="882045" y="3857729"/>
                        <a:pt x="866318" y="3861075"/>
                        <a:pt x="849811" y="3861075"/>
                      </a:cubicBezTo>
                      <a:cubicBezTo>
                        <a:pt x="783780" y="3861075"/>
                        <a:pt x="730251" y="3807546"/>
                        <a:pt x="730251" y="3741515"/>
                      </a:cubicBezTo>
                      <a:lnTo>
                        <a:pt x="733975" y="3723068"/>
                      </a:lnTo>
                      <a:lnTo>
                        <a:pt x="731712" y="3721494"/>
                      </a:lnTo>
                      <a:lnTo>
                        <a:pt x="775989" y="2528659"/>
                      </a:lnTo>
                      <a:lnTo>
                        <a:pt x="37397" y="1593975"/>
                      </a:lnTo>
                      <a:lnTo>
                        <a:pt x="35018" y="1592371"/>
                      </a:lnTo>
                      <a:lnTo>
                        <a:pt x="28558" y="1582788"/>
                      </a:lnTo>
                      <a:lnTo>
                        <a:pt x="27136" y="1580989"/>
                      </a:lnTo>
                      <a:lnTo>
                        <a:pt x="27204" y="1580780"/>
                      </a:lnTo>
                      <a:lnTo>
                        <a:pt x="9395" y="1554367"/>
                      </a:lnTo>
                      <a:cubicBezTo>
                        <a:pt x="3345" y="1540063"/>
                        <a:pt x="0" y="1524337"/>
                        <a:pt x="0" y="1507829"/>
                      </a:cubicBezTo>
                      <a:cubicBezTo>
                        <a:pt x="0" y="1458306"/>
                        <a:pt x="30110" y="1415815"/>
                        <a:pt x="73022" y="1397665"/>
                      </a:cubicBezTo>
                      <a:lnTo>
                        <a:pt x="87626" y="1394716"/>
                      </a:lnTo>
                      <a:lnTo>
                        <a:pt x="89492" y="1388971"/>
                      </a:lnTo>
                      <a:lnTo>
                        <a:pt x="1257033" y="1059059"/>
                      </a:lnTo>
                      <a:lnTo>
                        <a:pt x="1920433" y="78708"/>
                      </a:lnTo>
                      <a:lnTo>
                        <a:pt x="1925156" y="78708"/>
                      </a:lnTo>
                      <a:lnTo>
                        <a:pt x="1926304" y="73022"/>
                      </a:lnTo>
                      <a:cubicBezTo>
                        <a:pt x="1944454" y="30110"/>
                        <a:pt x="1986945" y="0"/>
                        <a:pt x="2036468" y="0"/>
                      </a:cubicBezTo>
                      <a:cubicBezTo>
                        <a:pt x="2085991" y="0"/>
                        <a:pt x="2128482" y="30110"/>
                        <a:pt x="2146633" y="73022"/>
                      </a:cubicBezTo>
                      <a:lnTo>
                        <a:pt x="2147781" y="78708"/>
                      </a:lnTo>
                      <a:lnTo>
                        <a:pt x="2150321" y="78708"/>
                      </a:lnTo>
                      <a:lnTo>
                        <a:pt x="2813721" y="1059059"/>
                      </a:lnTo>
                      <a:lnTo>
                        <a:pt x="3968472" y="1385357"/>
                      </a:lnTo>
                      <a:lnTo>
                        <a:pt x="3970654" y="1392239"/>
                      </a:lnTo>
                      <a:lnTo>
                        <a:pt x="3997530" y="1397665"/>
                      </a:lnTo>
                      <a:cubicBezTo>
                        <a:pt x="4040442" y="1415815"/>
                        <a:pt x="4070552" y="1458306"/>
                        <a:pt x="4070552" y="1507829"/>
                      </a:cubicBezTo>
                      <a:cubicBezTo>
                        <a:pt x="4070552" y="1540845"/>
                        <a:pt x="4057170" y="1570735"/>
                        <a:pt x="4035533" y="1592371"/>
                      </a:cubicBezTo>
                      <a:lnTo>
                        <a:pt x="4033585" y="1593685"/>
                      </a:lnTo>
                      <a:lnTo>
                        <a:pt x="3294765" y="2528659"/>
                      </a:lnTo>
                      <a:lnTo>
                        <a:pt x="3339229" y="3726539"/>
                      </a:lnTo>
                      <a:lnTo>
                        <a:pt x="3336127" y="3728696"/>
                      </a:lnTo>
                      <a:lnTo>
                        <a:pt x="3338715" y="3741515"/>
                      </a:lnTo>
                      <a:cubicBezTo>
                        <a:pt x="3338715" y="3807546"/>
                        <a:pt x="3285186" y="3861075"/>
                        <a:pt x="3219155" y="3861075"/>
                      </a:cubicBezTo>
                      <a:close/>
                    </a:path>
                  </a:pathLst>
                </a:custGeom>
                <a:solidFill>
                  <a:srgbClr val="FFC000">
                    <a:lumMod val="40000"/>
                    <a:lumOff val="60000"/>
                  </a:srgbClr>
                </a:solidFill>
                <a:ln w="1905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5" name="フリーフォーム: 図形 164">
                  <a:extLst>
                    <a:ext uri="{FF2B5EF4-FFF2-40B4-BE49-F238E27FC236}">
                      <a16:creationId xmlns:a16="http://schemas.microsoft.com/office/drawing/2014/main" id="{6751D308-48CF-4A12-B59D-79E005DC00B9}"/>
                    </a:ext>
                  </a:extLst>
                </p:cNvPr>
                <p:cNvSpPr/>
                <p:nvPr/>
              </p:nvSpPr>
              <p:spPr>
                <a:xfrm rot="10800000">
                  <a:off x="3166313" y="1795231"/>
                  <a:ext cx="2273098" cy="2156121"/>
                </a:xfrm>
                <a:custGeom>
                  <a:avLst/>
                  <a:gdLst>
                    <a:gd name="connsiteX0" fmla="*/ 3219155 w 4070552"/>
                    <a:gd name="connsiteY0" fmla="*/ 3861075 h 3861075"/>
                    <a:gd name="connsiteX1" fmla="*/ 3172617 w 4070552"/>
                    <a:gd name="connsiteY1" fmla="*/ 3851679 h 3861075"/>
                    <a:gd name="connsiteX2" fmla="*/ 3165843 w 4070552"/>
                    <a:gd name="connsiteY2" fmla="*/ 3847112 h 3861075"/>
                    <a:gd name="connsiteX3" fmla="*/ 3165199 w 4070552"/>
                    <a:gd name="connsiteY3" fmla="*/ 3847560 h 3861075"/>
                    <a:gd name="connsiteX4" fmla="*/ 2035377 w 4070552"/>
                    <a:gd name="connsiteY4" fmla="*/ 3436922 h 3861075"/>
                    <a:gd name="connsiteX5" fmla="*/ 910441 w 4070552"/>
                    <a:gd name="connsiteY5" fmla="*/ 3845784 h 3861075"/>
                    <a:gd name="connsiteX6" fmla="*/ 907808 w 4070552"/>
                    <a:gd name="connsiteY6" fmla="*/ 3843953 h 3861075"/>
                    <a:gd name="connsiteX7" fmla="*/ 896349 w 4070552"/>
                    <a:gd name="connsiteY7" fmla="*/ 3851679 h 3861075"/>
                    <a:gd name="connsiteX8" fmla="*/ 849811 w 4070552"/>
                    <a:gd name="connsiteY8" fmla="*/ 3861075 h 3861075"/>
                    <a:gd name="connsiteX9" fmla="*/ 730251 w 4070552"/>
                    <a:gd name="connsiteY9" fmla="*/ 3741515 h 3861075"/>
                    <a:gd name="connsiteX10" fmla="*/ 733975 w 4070552"/>
                    <a:gd name="connsiteY10" fmla="*/ 3723068 h 3861075"/>
                    <a:gd name="connsiteX11" fmla="*/ 731712 w 4070552"/>
                    <a:gd name="connsiteY11" fmla="*/ 3721494 h 3861075"/>
                    <a:gd name="connsiteX12" fmla="*/ 775989 w 4070552"/>
                    <a:gd name="connsiteY12" fmla="*/ 2528659 h 3861075"/>
                    <a:gd name="connsiteX13" fmla="*/ 37397 w 4070552"/>
                    <a:gd name="connsiteY13" fmla="*/ 1593975 h 3861075"/>
                    <a:gd name="connsiteX14" fmla="*/ 35018 w 4070552"/>
                    <a:gd name="connsiteY14" fmla="*/ 1592371 h 3861075"/>
                    <a:gd name="connsiteX15" fmla="*/ 28558 w 4070552"/>
                    <a:gd name="connsiteY15" fmla="*/ 1582788 h 3861075"/>
                    <a:gd name="connsiteX16" fmla="*/ 27136 w 4070552"/>
                    <a:gd name="connsiteY16" fmla="*/ 1580989 h 3861075"/>
                    <a:gd name="connsiteX17" fmla="*/ 27204 w 4070552"/>
                    <a:gd name="connsiteY17" fmla="*/ 1580780 h 3861075"/>
                    <a:gd name="connsiteX18" fmla="*/ 9395 w 4070552"/>
                    <a:gd name="connsiteY18" fmla="*/ 1554367 h 3861075"/>
                    <a:gd name="connsiteX19" fmla="*/ 0 w 4070552"/>
                    <a:gd name="connsiteY19" fmla="*/ 1507829 h 3861075"/>
                    <a:gd name="connsiteX20" fmla="*/ 73022 w 4070552"/>
                    <a:gd name="connsiteY20" fmla="*/ 1397665 h 3861075"/>
                    <a:gd name="connsiteX21" fmla="*/ 87626 w 4070552"/>
                    <a:gd name="connsiteY21" fmla="*/ 1394716 h 3861075"/>
                    <a:gd name="connsiteX22" fmla="*/ 89492 w 4070552"/>
                    <a:gd name="connsiteY22" fmla="*/ 1388971 h 3861075"/>
                    <a:gd name="connsiteX23" fmla="*/ 1257033 w 4070552"/>
                    <a:gd name="connsiteY23" fmla="*/ 1059059 h 3861075"/>
                    <a:gd name="connsiteX24" fmla="*/ 1920433 w 4070552"/>
                    <a:gd name="connsiteY24" fmla="*/ 78708 h 3861075"/>
                    <a:gd name="connsiteX25" fmla="*/ 1925156 w 4070552"/>
                    <a:gd name="connsiteY25" fmla="*/ 78708 h 3861075"/>
                    <a:gd name="connsiteX26" fmla="*/ 1926304 w 4070552"/>
                    <a:gd name="connsiteY26" fmla="*/ 73022 h 3861075"/>
                    <a:gd name="connsiteX27" fmla="*/ 2036468 w 4070552"/>
                    <a:gd name="connsiteY27" fmla="*/ 0 h 3861075"/>
                    <a:gd name="connsiteX28" fmla="*/ 2146633 w 4070552"/>
                    <a:gd name="connsiteY28" fmla="*/ 73022 h 3861075"/>
                    <a:gd name="connsiteX29" fmla="*/ 2147781 w 4070552"/>
                    <a:gd name="connsiteY29" fmla="*/ 78708 h 3861075"/>
                    <a:gd name="connsiteX30" fmla="*/ 2150321 w 4070552"/>
                    <a:gd name="connsiteY30" fmla="*/ 78708 h 3861075"/>
                    <a:gd name="connsiteX31" fmla="*/ 2813721 w 4070552"/>
                    <a:gd name="connsiteY31" fmla="*/ 1059059 h 3861075"/>
                    <a:gd name="connsiteX32" fmla="*/ 3968472 w 4070552"/>
                    <a:gd name="connsiteY32" fmla="*/ 1385357 h 3861075"/>
                    <a:gd name="connsiteX33" fmla="*/ 3970654 w 4070552"/>
                    <a:gd name="connsiteY33" fmla="*/ 1392239 h 3861075"/>
                    <a:gd name="connsiteX34" fmla="*/ 3997530 w 4070552"/>
                    <a:gd name="connsiteY34" fmla="*/ 1397665 h 3861075"/>
                    <a:gd name="connsiteX35" fmla="*/ 4070552 w 4070552"/>
                    <a:gd name="connsiteY35" fmla="*/ 1507829 h 3861075"/>
                    <a:gd name="connsiteX36" fmla="*/ 4035533 w 4070552"/>
                    <a:gd name="connsiteY36" fmla="*/ 1592371 h 3861075"/>
                    <a:gd name="connsiteX37" fmla="*/ 4033585 w 4070552"/>
                    <a:gd name="connsiteY37" fmla="*/ 1593685 h 3861075"/>
                    <a:gd name="connsiteX38" fmla="*/ 3294765 w 4070552"/>
                    <a:gd name="connsiteY38" fmla="*/ 2528659 h 3861075"/>
                    <a:gd name="connsiteX39" fmla="*/ 3339229 w 4070552"/>
                    <a:gd name="connsiteY39" fmla="*/ 3726539 h 3861075"/>
                    <a:gd name="connsiteX40" fmla="*/ 3336127 w 4070552"/>
                    <a:gd name="connsiteY40" fmla="*/ 3728696 h 3861075"/>
                    <a:gd name="connsiteX41" fmla="*/ 3338715 w 4070552"/>
                    <a:gd name="connsiteY41" fmla="*/ 3741515 h 3861075"/>
                    <a:gd name="connsiteX42" fmla="*/ 3219155 w 4070552"/>
                    <a:gd name="connsiteY42" fmla="*/ 3861075 h 3861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4070552" h="3861075">
                      <a:moveTo>
                        <a:pt x="3219155" y="3861075"/>
                      </a:moveTo>
                      <a:cubicBezTo>
                        <a:pt x="3202647" y="3861075"/>
                        <a:pt x="3186921" y="3857729"/>
                        <a:pt x="3172617" y="3851679"/>
                      </a:cubicBezTo>
                      <a:lnTo>
                        <a:pt x="3165843" y="3847112"/>
                      </a:lnTo>
                      <a:lnTo>
                        <a:pt x="3165199" y="3847560"/>
                      </a:lnTo>
                      <a:lnTo>
                        <a:pt x="2035377" y="3436922"/>
                      </a:lnTo>
                      <a:lnTo>
                        <a:pt x="910441" y="3845784"/>
                      </a:lnTo>
                      <a:lnTo>
                        <a:pt x="907808" y="3843953"/>
                      </a:lnTo>
                      <a:lnTo>
                        <a:pt x="896349" y="3851679"/>
                      </a:lnTo>
                      <a:cubicBezTo>
                        <a:pt x="882045" y="3857729"/>
                        <a:pt x="866318" y="3861075"/>
                        <a:pt x="849811" y="3861075"/>
                      </a:cubicBezTo>
                      <a:cubicBezTo>
                        <a:pt x="783780" y="3861075"/>
                        <a:pt x="730251" y="3807546"/>
                        <a:pt x="730251" y="3741515"/>
                      </a:cubicBezTo>
                      <a:lnTo>
                        <a:pt x="733975" y="3723068"/>
                      </a:lnTo>
                      <a:lnTo>
                        <a:pt x="731712" y="3721494"/>
                      </a:lnTo>
                      <a:lnTo>
                        <a:pt x="775989" y="2528659"/>
                      </a:lnTo>
                      <a:lnTo>
                        <a:pt x="37397" y="1593975"/>
                      </a:lnTo>
                      <a:lnTo>
                        <a:pt x="35018" y="1592371"/>
                      </a:lnTo>
                      <a:lnTo>
                        <a:pt x="28558" y="1582788"/>
                      </a:lnTo>
                      <a:lnTo>
                        <a:pt x="27136" y="1580989"/>
                      </a:lnTo>
                      <a:lnTo>
                        <a:pt x="27204" y="1580780"/>
                      </a:lnTo>
                      <a:lnTo>
                        <a:pt x="9395" y="1554367"/>
                      </a:lnTo>
                      <a:cubicBezTo>
                        <a:pt x="3345" y="1540063"/>
                        <a:pt x="0" y="1524337"/>
                        <a:pt x="0" y="1507829"/>
                      </a:cubicBezTo>
                      <a:cubicBezTo>
                        <a:pt x="0" y="1458306"/>
                        <a:pt x="30110" y="1415815"/>
                        <a:pt x="73022" y="1397665"/>
                      </a:cubicBezTo>
                      <a:lnTo>
                        <a:pt x="87626" y="1394716"/>
                      </a:lnTo>
                      <a:lnTo>
                        <a:pt x="89492" y="1388971"/>
                      </a:lnTo>
                      <a:lnTo>
                        <a:pt x="1257033" y="1059059"/>
                      </a:lnTo>
                      <a:lnTo>
                        <a:pt x="1920433" y="78708"/>
                      </a:lnTo>
                      <a:lnTo>
                        <a:pt x="1925156" y="78708"/>
                      </a:lnTo>
                      <a:lnTo>
                        <a:pt x="1926304" y="73022"/>
                      </a:lnTo>
                      <a:cubicBezTo>
                        <a:pt x="1944454" y="30110"/>
                        <a:pt x="1986945" y="0"/>
                        <a:pt x="2036468" y="0"/>
                      </a:cubicBezTo>
                      <a:cubicBezTo>
                        <a:pt x="2085991" y="0"/>
                        <a:pt x="2128482" y="30110"/>
                        <a:pt x="2146633" y="73022"/>
                      </a:cubicBezTo>
                      <a:lnTo>
                        <a:pt x="2147781" y="78708"/>
                      </a:lnTo>
                      <a:lnTo>
                        <a:pt x="2150321" y="78708"/>
                      </a:lnTo>
                      <a:lnTo>
                        <a:pt x="2813721" y="1059059"/>
                      </a:lnTo>
                      <a:lnTo>
                        <a:pt x="3968472" y="1385357"/>
                      </a:lnTo>
                      <a:lnTo>
                        <a:pt x="3970654" y="1392239"/>
                      </a:lnTo>
                      <a:lnTo>
                        <a:pt x="3997530" y="1397665"/>
                      </a:lnTo>
                      <a:cubicBezTo>
                        <a:pt x="4040442" y="1415815"/>
                        <a:pt x="4070552" y="1458306"/>
                        <a:pt x="4070552" y="1507829"/>
                      </a:cubicBezTo>
                      <a:cubicBezTo>
                        <a:pt x="4070552" y="1540845"/>
                        <a:pt x="4057170" y="1570735"/>
                        <a:pt x="4035533" y="1592371"/>
                      </a:cubicBezTo>
                      <a:lnTo>
                        <a:pt x="4033585" y="1593685"/>
                      </a:lnTo>
                      <a:lnTo>
                        <a:pt x="3294765" y="2528659"/>
                      </a:lnTo>
                      <a:lnTo>
                        <a:pt x="3339229" y="3726539"/>
                      </a:lnTo>
                      <a:lnTo>
                        <a:pt x="3336127" y="3728696"/>
                      </a:lnTo>
                      <a:lnTo>
                        <a:pt x="3338715" y="3741515"/>
                      </a:lnTo>
                      <a:cubicBezTo>
                        <a:pt x="3338715" y="3807546"/>
                        <a:pt x="3285186" y="3861075"/>
                        <a:pt x="3219155" y="386107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6" name="星: 5 pt 165">
                  <a:extLst>
                    <a:ext uri="{FF2B5EF4-FFF2-40B4-BE49-F238E27FC236}">
                      <a16:creationId xmlns:a16="http://schemas.microsoft.com/office/drawing/2014/main" id="{C2395811-DD5F-4A76-A77A-D87A358F93C3}"/>
                    </a:ext>
                  </a:extLst>
                </p:cNvPr>
                <p:cNvSpPr/>
                <p:nvPr/>
              </p:nvSpPr>
              <p:spPr>
                <a:xfrm rot="10800000">
                  <a:off x="3306380" y="1940729"/>
                  <a:ext cx="1992851" cy="1852312"/>
                </a:xfrm>
                <a:prstGeom prst="star5">
                  <a:avLst>
                    <a:gd name="adj" fmla="val 29690"/>
                    <a:gd name="hf" fmla="val 105146"/>
                    <a:gd name="vf" fmla="val 110557"/>
                  </a:avLst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79663EAB-F256-4838-B7B6-5ECDA96FCCD1}"/>
                    </a:ext>
                  </a:extLst>
                </p:cNvPr>
                <p:cNvSpPr/>
                <p:nvPr/>
              </p:nvSpPr>
              <p:spPr>
                <a:xfrm flipH="1">
                  <a:off x="3468124" y="2081213"/>
                  <a:ext cx="1665850" cy="1578768"/>
                </a:xfrm>
                <a:custGeom>
                  <a:avLst/>
                  <a:gdLst>
                    <a:gd name="connsiteX0" fmla="*/ 557628 w 2855322"/>
                    <a:gd name="connsiteY0" fmla="*/ 0 h 2674554"/>
                    <a:gd name="connsiteX1" fmla="*/ 561258 w 2855322"/>
                    <a:gd name="connsiteY1" fmla="*/ 593823 h 2674554"/>
                    <a:gd name="connsiteX2" fmla="*/ 667054 w 2855322"/>
                    <a:gd name="connsiteY2" fmla="*/ 633658 h 2674554"/>
                    <a:gd name="connsiteX3" fmla="*/ 511834 w 2855322"/>
                    <a:gd name="connsiteY3" fmla="*/ 1212947 h 2674554"/>
                    <a:gd name="connsiteX4" fmla="*/ 385597 w 2855322"/>
                    <a:gd name="connsiteY4" fmla="*/ 1168223 h 2674554"/>
                    <a:gd name="connsiteX5" fmla="*/ 0 w 2855322"/>
                    <a:gd name="connsiteY5" fmla="*/ 1619834 h 2674554"/>
                    <a:gd name="connsiteX6" fmla="*/ 559743 w 2855322"/>
                    <a:gd name="connsiteY6" fmla="*/ 1818143 h 2674554"/>
                    <a:gd name="connsiteX7" fmla="*/ 663583 w 2855322"/>
                    <a:gd name="connsiteY7" fmla="*/ 1696525 h 2674554"/>
                    <a:gd name="connsiteX8" fmla="*/ 1161285 w 2855322"/>
                    <a:gd name="connsiteY8" fmla="*/ 2086090 h 2674554"/>
                    <a:gd name="connsiteX9" fmla="*/ 1093139 w 2855322"/>
                    <a:gd name="connsiteY9" fmla="*/ 2185210 h 2674554"/>
                    <a:gd name="connsiteX10" fmla="*/ 1429563 w 2855322"/>
                    <a:gd name="connsiteY10" fmla="*/ 2674554 h 2674554"/>
                    <a:gd name="connsiteX11" fmla="*/ 1765986 w 2855322"/>
                    <a:gd name="connsiteY11" fmla="*/ 2185210 h 2674554"/>
                    <a:gd name="connsiteX12" fmla="*/ 1701552 w 2855322"/>
                    <a:gd name="connsiteY12" fmla="*/ 2091488 h 2674554"/>
                    <a:gd name="connsiteX13" fmla="*/ 2197510 w 2855322"/>
                    <a:gd name="connsiteY13" fmla="*/ 1703287 h 2674554"/>
                    <a:gd name="connsiteX14" fmla="*/ 2295579 w 2855322"/>
                    <a:gd name="connsiteY14" fmla="*/ 1818145 h 2674554"/>
                    <a:gd name="connsiteX15" fmla="*/ 2855322 w 2855322"/>
                    <a:gd name="connsiteY15" fmla="*/ 1619836 h 2674554"/>
                    <a:gd name="connsiteX16" fmla="*/ 2469725 w 2855322"/>
                    <a:gd name="connsiteY16" fmla="*/ 1168224 h 2674554"/>
                    <a:gd name="connsiteX17" fmla="*/ 2353535 w 2855322"/>
                    <a:gd name="connsiteY17" fmla="*/ 1209389 h 2674554"/>
                    <a:gd name="connsiteX18" fmla="*/ 2198236 w 2855322"/>
                    <a:gd name="connsiteY18" fmla="*/ 629806 h 2674554"/>
                    <a:gd name="connsiteX19" fmla="*/ 2293801 w 2855322"/>
                    <a:gd name="connsiteY19" fmla="*/ 593824 h 2674554"/>
                    <a:gd name="connsiteX20" fmla="*/ 2297431 w 2855322"/>
                    <a:gd name="connsiteY20" fmla="*/ 1 h 2674554"/>
                    <a:gd name="connsiteX21" fmla="*/ 1741687 w 2855322"/>
                    <a:gd name="connsiteY21" fmla="*/ 209256 h 2674554"/>
                    <a:gd name="connsiteX22" fmla="*/ 1741181 w 2855322"/>
                    <a:gd name="connsiteY22" fmla="*/ 292225 h 2674554"/>
                    <a:gd name="connsiteX23" fmla="*/ 1113879 w 2855322"/>
                    <a:gd name="connsiteY23" fmla="*/ 292225 h 2674554"/>
                    <a:gd name="connsiteX24" fmla="*/ 1113372 w 2855322"/>
                    <a:gd name="connsiteY24" fmla="*/ 209255 h 267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855322" h="2674554">
                      <a:moveTo>
                        <a:pt x="557628" y="0"/>
                      </a:moveTo>
                      <a:lnTo>
                        <a:pt x="561258" y="593823"/>
                      </a:lnTo>
                      <a:lnTo>
                        <a:pt x="667054" y="633658"/>
                      </a:lnTo>
                      <a:lnTo>
                        <a:pt x="511834" y="1212947"/>
                      </a:lnTo>
                      <a:lnTo>
                        <a:pt x="385597" y="1168223"/>
                      </a:lnTo>
                      <a:lnTo>
                        <a:pt x="0" y="1619834"/>
                      </a:lnTo>
                      <a:lnTo>
                        <a:pt x="559743" y="1818143"/>
                      </a:lnTo>
                      <a:lnTo>
                        <a:pt x="663583" y="1696525"/>
                      </a:lnTo>
                      <a:lnTo>
                        <a:pt x="1161285" y="2086090"/>
                      </a:lnTo>
                      <a:lnTo>
                        <a:pt x="1093139" y="2185210"/>
                      </a:lnTo>
                      <a:lnTo>
                        <a:pt x="1429563" y="2674554"/>
                      </a:lnTo>
                      <a:lnTo>
                        <a:pt x="1765986" y="2185210"/>
                      </a:lnTo>
                      <a:lnTo>
                        <a:pt x="1701552" y="2091488"/>
                      </a:lnTo>
                      <a:lnTo>
                        <a:pt x="2197510" y="1703287"/>
                      </a:lnTo>
                      <a:lnTo>
                        <a:pt x="2295579" y="1818145"/>
                      </a:lnTo>
                      <a:lnTo>
                        <a:pt x="2855322" y="1619836"/>
                      </a:lnTo>
                      <a:lnTo>
                        <a:pt x="2469725" y="1168224"/>
                      </a:lnTo>
                      <a:lnTo>
                        <a:pt x="2353535" y="1209389"/>
                      </a:lnTo>
                      <a:lnTo>
                        <a:pt x="2198236" y="629806"/>
                      </a:lnTo>
                      <a:lnTo>
                        <a:pt x="2293801" y="593824"/>
                      </a:lnTo>
                      <a:lnTo>
                        <a:pt x="2297431" y="1"/>
                      </a:lnTo>
                      <a:lnTo>
                        <a:pt x="1741687" y="209256"/>
                      </a:lnTo>
                      <a:lnTo>
                        <a:pt x="1741181" y="292225"/>
                      </a:lnTo>
                      <a:lnTo>
                        <a:pt x="1113879" y="292225"/>
                      </a:lnTo>
                      <a:lnTo>
                        <a:pt x="1113372" y="209255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EE7F06E5-80D1-483D-9B19-C07526188B4C}"/>
                    </a:ext>
                  </a:extLst>
                </p:cNvPr>
                <p:cNvSpPr/>
                <p:nvPr/>
              </p:nvSpPr>
              <p:spPr>
                <a:xfrm rot="5400000" flipH="1">
                  <a:off x="3490632" y="2004817"/>
                  <a:ext cx="1606867" cy="1715471"/>
                </a:xfrm>
                <a:custGeom>
                  <a:avLst/>
                  <a:gdLst>
                    <a:gd name="connsiteX0" fmla="*/ 2697249 w 2877498"/>
                    <a:gd name="connsiteY0" fmla="*/ 717478 h 3071982"/>
                    <a:gd name="connsiteX1" fmla="*/ 2566050 w 2877498"/>
                    <a:gd name="connsiteY1" fmla="*/ 1065919 h 3071982"/>
                    <a:gd name="connsiteX2" fmla="*/ 2430768 w 2877498"/>
                    <a:gd name="connsiteY2" fmla="*/ 1066746 h 3071982"/>
                    <a:gd name="connsiteX3" fmla="*/ 2435341 w 2877498"/>
                    <a:gd name="connsiteY3" fmla="*/ 1988954 h 3071982"/>
                    <a:gd name="connsiteX4" fmla="*/ 2566049 w 2877498"/>
                    <a:gd name="connsiteY4" fmla="*/ 1989753 h 3071982"/>
                    <a:gd name="connsiteX5" fmla="*/ 2697248 w 2877498"/>
                    <a:gd name="connsiteY5" fmla="*/ 2338193 h 3071982"/>
                    <a:gd name="connsiteX6" fmla="*/ 2324933 w 2877498"/>
                    <a:gd name="connsiteY6" fmla="*/ 2335918 h 3071982"/>
                    <a:gd name="connsiteX7" fmla="*/ 2282702 w 2877498"/>
                    <a:gd name="connsiteY7" fmla="*/ 2223762 h 3071982"/>
                    <a:gd name="connsiteX8" fmla="*/ 1421833 w 2877498"/>
                    <a:gd name="connsiteY8" fmla="*/ 2460647 h 3071982"/>
                    <a:gd name="connsiteX9" fmla="*/ 1474756 w 2877498"/>
                    <a:gd name="connsiteY9" fmla="*/ 2610025 h 3071982"/>
                    <a:gd name="connsiteX10" fmla="*/ 1191604 w 2877498"/>
                    <a:gd name="connsiteY10" fmla="*/ 2851787 h 3071982"/>
                    <a:gd name="connsiteX11" fmla="*/ 1067268 w 2877498"/>
                    <a:gd name="connsiteY11" fmla="*/ 2500839 h 3071982"/>
                    <a:gd name="connsiteX12" fmla="*/ 1205808 w 2877498"/>
                    <a:gd name="connsiteY12" fmla="*/ 2382550 h 3071982"/>
                    <a:gd name="connsiteX13" fmla="*/ 664585 w 2877498"/>
                    <a:gd name="connsiteY13" fmla="*/ 1646004 h 3071982"/>
                    <a:gd name="connsiteX14" fmla="*/ 526476 w 2877498"/>
                    <a:gd name="connsiteY14" fmla="*/ 1740954 h 3071982"/>
                    <a:gd name="connsiteX15" fmla="*/ 219667 w 2877498"/>
                    <a:gd name="connsiteY15" fmla="*/ 1530023 h 3071982"/>
                    <a:gd name="connsiteX16" fmla="*/ 526476 w 2877498"/>
                    <a:gd name="connsiteY16" fmla="*/ 1319092 h 3071982"/>
                    <a:gd name="connsiteX17" fmla="*/ 672445 w 2877498"/>
                    <a:gd name="connsiteY17" fmla="*/ 1419446 h 3071982"/>
                    <a:gd name="connsiteX18" fmla="*/ 1214926 w 2877498"/>
                    <a:gd name="connsiteY18" fmla="*/ 681188 h 3071982"/>
                    <a:gd name="connsiteX19" fmla="*/ 1067270 w 2877498"/>
                    <a:gd name="connsiteY19" fmla="*/ 555115 h 3071982"/>
                    <a:gd name="connsiteX20" fmla="*/ 1191606 w 2877498"/>
                    <a:gd name="connsiteY20" fmla="*/ 204168 h 3071982"/>
                    <a:gd name="connsiteX21" fmla="*/ 1474758 w 2877498"/>
                    <a:gd name="connsiteY21" fmla="*/ 445929 h 3071982"/>
                    <a:gd name="connsiteX22" fmla="*/ 1415030 w 2877498"/>
                    <a:gd name="connsiteY22" fmla="*/ 614516 h 3071982"/>
                    <a:gd name="connsiteX23" fmla="*/ 2273335 w 2877498"/>
                    <a:gd name="connsiteY23" fmla="*/ 856792 h 3071982"/>
                    <a:gd name="connsiteX24" fmla="*/ 2324934 w 2877498"/>
                    <a:gd name="connsiteY24" fmla="*/ 719754 h 3071982"/>
                    <a:gd name="connsiteX25" fmla="*/ 2877498 w 2877498"/>
                    <a:gd name="connsiteY25" fmla="*/ 599941 h 3071982"/>
                    <a:gd name="connsiteX26" fmla="*/ 2238616 w 2877498"/>
                    <a:gd name="connsiteY26" fmla="*/ 603846 h 3071982"/>
                    <a:gd name="connsiteX27" fmla="*/ 2195758 w 2877498"/>
                    <a:gd name="connsiteY27" fmla="*/ 717670 h 3071982"/>
                    <a:gd name="connsiteX28" fmla="*/ 1572513 w 2877498"/>
                    <a:gd name="connsiteY28" fmla="*/ 550672 h 3071982"/>
                    <a:gd name="connsiteX29" fmla="*/ 1620631 w 2877498"/>
                    <a:gd name="connsiteY29" fmla="*/ 414856 h 3071982"/>
                    <a:gd name="connsiteX30" fmla="*/ 1134751 w 2877498"/>
                    <a:gd name="connsiteY30" fmla="*/ 0 h 3071982"/>
                    <a:gd name="connsiteX31" fmla="*/ 921395 w 2877498"/>
                    <a:gd name="connsiteY31" fmla="*/ 602216 h 3071982"/>
                    <a:gd name="connsiteX32" fmla="*/ 1052241 w 2877498"/>
                    <a:gd name="connsiteY32" fmla="*/ 713935 h 3071982"/>
                    <a:gd name="connsiteX33" fmla="*/ 633117 w 2877498"/>
                    <a:gd name="connsiteY33" fmla="*/ 1249402 h 3071982"/>
                    <a:gd name="connsiteX34" fmla="*/ 526475 w 2877498"/>
                    <a:gd name="connsiteY34" fmla="*/ 1176086 h 3071982"/>
                    <a:gd name="connsiteX35" fmla="*/ 0 w 2877498"/>
                    <a:gd name="connsiteY35" fmla="*/ 1538037 h 3071982"/>
                    <a:gd name="connsiteX36" fmla="*/ 526475 w 2877498"/>
                    <a:gd name="connsiteY36" fmla="*/ 1899988 h 3071982"/>
                    <a:gd name="connsiteX37" fmla="*/ 627309 w 2877498"/>
                    <a:gd name="connsiteY37" fmla="*/ 1830665 h 3071982"/>
                    <a:gd name="connsiteX38" fmla="*/ 1044966 w 2877498"/>
                    <a:gd name="connsiteY38" fmla="*/ 2364256 h 3071982"/>
                    <a:gd name="connsiteX39" fmla="*/ 921393 w 2877498"/>
                    <a:gd name="connsiteY39" fmla="*/ 2469766 h 3071982"/>
                    <a:gd name="connsiteX40" fmla="*/ 1134749 w 2877498"/>
                    <a:gd name="connsiteY40" fmla="*/ 3071982 h 3071982"/>
                    <a:gd name="connsiteX41" fmla="*/ 1620629 w 2877498"/>
                    <a:gd name="connsiteY41" fmla="*/ 2657126 h 3071982"/>
                    <a:gd name="connsiteX42" fmla="*/ 1576341 w 2877498"/>
                    <a:gd name="connsiteY42" fmla="*/ 2532120 h 3071982"/>
                    <a:gd name="connsiteX43" fmla="*/ 2199902 w 2877498"/>
                    <a:gd name="connsiteY43" fmla="*/ 2365037 h 3071982"/>
                    <a:gd name="connsiteX44" fmla="*/ 2238615 w 2877498"/>
                    <a:gd name="connsiteY44" fmla="*/ 2467853 h 3071982"/>
                    <a:gd name="connsiteX45" fmla="*/ 2877497 w 2877498"/>
                    <a:gd name="connsiteY45" fmla="*/ 2471758 h 3071982"/>
                    <a:gd name="connsiteX46" fmla="*/ 2652364 w 2877498"/>
                    <a:gd name="connsiteY46" fmla="*/ 1873845 h 3071982"/>
                    <a:gd name="connsiteX47" fmla="*/ 2563099 w 2877498"/>
                    <a:gd name="connsiteY47" fmla="*/ 1873300 h 3071982"/>
                    <a:gd name="connsiteX48" fmla="*/ 2563099 w 2877498"/>
                    <a:gd name="connsiteY48" fmla="*/ 1198400 h 3071982"/>
                    <a:gd name="connsiteX49" fmla="*/ 2652365 w 2877498"/>
                    <a:gd name="connsiteY49" fmla="*/ 1197854 h 307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877498" h="3071982">
                      <a:moveTo>
                        <a:pt x="2697249" y="717478"/>
                      </a:moveTo>
                      <a:lnTo>
                        <a:pt x="2566050" y="1065919"/>
                      </a:lnTo>
                      <a:lnTo>
                        <a:pt x="2430768" y="1066746"/>
                      </a:lnTo>
                      <a:lnTo>
                        <a:pt x="2435341" y="1988954"/>
                      </a:lnTo>
                      <a:lnTo>
                        <a:pt x="2566049" y="1989753"/>
                      </a:lnTo>
                      <a:lnTo>
                        <a:pt x="2697248" y="2338193"/>
                      </a:lnTo>
                      <a:lnTo>
                        <a:pt x="2324933" y="2335918"/>
                      </a:lnTo>
                      <a:lnTo>
                        <a:pt x="2282702" y="2223762"/>
                      </a:lnTo>
                      <a:lnTo>
                        <a:pt x="1421833" y="2460647"/>
                      </a:lnTo>
                      <a:lnTo>
                        <a:pt x="1474756" y="2610025"/>
                      </a:lnTo>
                      <a:lnTo>
                        <a:pt x="1191604" y="2851787"/>
                      </a:lnTo>
                      <a:lnTo>
                        <a:pt x="1067268" y="2500839"/>
                      </a:lnTo>
                      <a:lnTo>
                        <a:pt x="1205808" y="2382550"/>
                      </a:lnTo>
                      <a:lnTo>
                        <a:pt x="664585" y="1646004"/>
                      </a:lnTo>
                      <a:lnTo>
                        <a:pt x="526476" y="1740954"/>
                      </a:lnTo>
                      <a:lnTo>
                        <a:pt x="219667" y="1530023"/>
                      </a:lnTo>
                      <a:lnTo>
                        <a:pt x="526476" y="1319092"/>
                      </a:lnTo>
                      <a:lnTo>
                        <a:pt x="672445" y="1419446"/>
                      </a:lnTo>
                      <a:lnTo>
                        <a:pt x="1214926" y="681188"/>
                      </a:lnTo>
                      <a:lnTo>
                        <a:pt x="1067270" y="555115"/>
                      </a:lnTo>
                      <a:lnTo>
                        <a:pt x="1191606" y="204168"/>
                      </a:lnTo>
                      <a:lnTo>
                        <a:pt x="1474758" y="445929"/>
                      </a:lnTo>
                      <a:lnTo>
                        <a:pt x="1415030" y="614516"/>
                      </a:lnTo>
                      <a:lnTo>
                        <a:pt x="2273335" y="856792"/>
                      </a:lnTo>
                      <a:lnTo>
                        <a:pt x="2324934" y="719754"/>
                      </a:lnTo>
                      <a:close/>
                      <a:moveTo>
                        <a:pt x="2877498" y="599941"/>
                      </a:moveTo>
                      <a:lnTo>
                        <a:pt x="2238616" y="603846"/>
                      </a:lnTo>
                      <a:lnTo>
                        <a:pt x="2195758" y="717670"/>
                      </a:lnTo>
                      <a:lnTo>
                        <a:pt x="1572513" y="550672"/>
                      </a:lnTo>
                      <a:lnTo>
                        <a:pt x="1620631" y="414856"/>
                      </a:lnTo>
                      <a:lnTo>
                        <a:pt x="1134751" y="0"/>
                      </a:lnTo>
                      <a:lnTo>
                        <a:pt x="921395" y="602216"/>
                      </a:lnTo>
                      <a:lnTo>
                        <a:pt x="1052241" y="713935"/>
                      </a:lnTo>
                      <a:lnTo>
                        <a:pt x="633117" y="1249402"/>
                      </a:lnTo>
                      <a:lnTo>
                        <a:pt x="526475" y="1176086"/>
                      </a:lnTo>
                      <a:lnTo>
                        <a:pt x="0" y="1538037"/>
                      </a:lnTo>
                      <a:lnTo>
                        <a:pt x="526475" y="1899988"/>
                      </a:lnTo>
                      <a:lnTo>
                        <a:pt x="627309" y="1830665"/>
                      </a:lnTo>
                      <a:lnTo>
                        <a:pt x="1044966" y="2364256"/>
                      </a:lnTo>
                      <a:lnTo>
                        <a:pt x="921393" y="2469766"/>
                      </a:lnTo>
                      <a:lnTo>
                        <a:pt x="1134749" y="3071982"/>
                      </a:lnTo>
                      <a:lnTo>
                        <a:pt x="1620629" y="2657126"/>
                      </a:lnTo>
                      <a:lnTo>
                        <a:pt x="1576341" y="2532120"/>
                      </a:lnTo>
                      <a:lnTo>
                        <a:pt x="2199902" y="2365037"/>
                      </a:lnTo>
                      <a:lnTo>
                        <a:pt x="2238615" y="2467853"/>
                      </a:lnTo>
                      <a:lnTo>
                        <a:pt x="2877497" y="2471758"/>
                      </a:lnTo>
                      <a:lnTo>
                        <a:pt x="2652364" y="1873845"/>
                      </a:lnTo>
                      <a:lnTo>
                        <a:pt x="2563099" y="1873300"/>
                      </a:lnTo>
                      <a:lnTo>
                        <a:pt x="2563099" y="1198400"/>
                      </a:lnTo>
                      <a:lnTo>
                        <a:pt x="2652365" y="1197854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9" name="五角形 168">
                  <a:extLst>
                    <a:ext uri="{FF2B5EF4-FFF2-40B4-BE49-F238E27FC236}">
                      <a16:creationId xmlns:a16="http://schemas.microsoft.com/office/drawing/2014/main" id="{D52AFC5B-1FD4-4A7F-B964-1E35360F1609}"/>
                    </a:ext>
                  </a:extLst>
                </p:cNvPr>
                <p:cNvSpPr/>
                <p:nvPr/>
              </p:nvSpPr>
              <p:spPr>
                <a:xfrm rot="10800000">
                  <a:off x="3916211" y="2428736"/>
                  <a:ext cx="756134" cy="720128"/>
                </a:xfrm>
                <a:prstGeom prst="pentagon">
                  <a:avLst/>
                </a:prstGeom>
                <a:solidFill>
                  <a:srgbClr val="FFC000">
                    <a:lumMod val="60000"/>
                    <a:lumOff val="40000"/>
                  </a:srgb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170" name="グループ化 169">
                  <a:extLst>
                    <a:ext uri="{FF2B5EF4-FFF2-40B4-BE49-F238E27FC236}">
                      <a16:creationId xmlns:a16="http://schemas.microsoft.com/office/drawing/2014/main" id="{7FB99B72-0027-4677-B2AA-779E158B471A}"/>
                    </a:ext>
                  </a:extLst>
                </p:cNvPr>
                <p:cNvGrpSpPr/>
                <p:nvPr/>
              </p:nvGrpSpPr>
              <p:grpSpPr>
                <a:xfrm>
                  <a:off x="4106297" y="2652502"/>
                  <a:ext cx="389504" cy="152644"/>
                  <a:chOff x="2378075" y="2177172"/>
                  <a:chExt cx="714064" cy="279839"/>
                </a:xfrm>
                <a:solidFill>
                  <a:sysClr val="windowText" lastClr="000000">
                    <a:lumMod val="65000"/>
                    <a:lumOff val="35000"/>
                  </a:sysClr>
                </a:solidFill>
              </p:grpSpPr>
              <p:sp>
                <p:nvSpPr>
                  <p:cNvPr id="171" name="正方形/長方形 170">
                    <a:extLst>
                      <a:ext uri="{FF2B5EF4-FFF2-40B4-BE49-F238E27FC236}">
                        <a16:creationId xmlns:a16="http://schemas.microsoft.com/office/drawing/2014/main" id="{1F1AAEDA-FEC6-43DA-9030-8B7DFAF914D6}"/>
                      </a:ext>
                    </a:extLst>
                  </p:cNvPr>
                  <p:cNvSpPr/>
                  <p:nvPr/>
                </p:nvSpPr>
                <p:spPr>
                  <a:xfrm>
                    <a:off x="2461157" y="2314771"/>
                    <a:ext cx="553506" cy="130175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2" name="正方形/長方形 171">
                    <a:extLst>
                      <a:ext uri="{FF2B5EF4-FFF2-40B4-BE49-F238E27FC236}">
                        <a16:creationId xmlns:a16="http://schemas.microsoft.com/office/drawing/2014/main" id="{DB721E99-81A9-49F9-B149-B9CCB131B8F4}"/>
                      </a:ext>
                    </a:extLst>
                  </p:cNvPr>
                  <p:cNvSpPr/>
                  <p:nvPr/>
                </p:nvSpPr>
                <p:spPr>
                  <a:xfrm>
                    <a:off x="2432050" y="2291911"/>
                    <a:ext cx="594082" cy="5036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3" name="台形 172">
                    <a:extLst>
                      <a:ext uri="{FF2B5EF4-FFF2-40B4-BE49-F238E27FC236}">
                        <a16:creationId xmlns:a16="http://schemas.microsoft.com/office/drawing/2014/main" id="{15110C50-B2FF-4C00-87A6-FD15364622E5}"/>
                      </a:ext>
                    </a:extLst>
                  </p:cNvPr>
                  <p:cNvSpPr/>
                  <p:nvPr/>
                </p:nvSpPr>
                <p:spPr>
                  <a:xfrm>
                    <a:off x="2378075" y="2177172"/>
                    <a:ext cx="714064" cy="146928"/>
                  </a:xfrm>
                  <a:prstGeom prst="trapezoid">
                    <a:avLst>
                      <a:gd name="adj" fmla="val 7865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4" name="正方形/長方形 173">
                    <a:extLst>
                      <a:ext uri="{FF2B5EF4-FFF2-40B4-BE49-F238E27FC236}">
                        <a16:creationId xmlns:a16="http://schemas.microsoft.com/office/drawing/2014/main" id="{DBCDDE3C-CBDF-4EF3-8B8B-7A6AFC4E334D}"/>
                      </a:ext>
                    </a:extLst>
                  </p:cNvPr>
                  <p:cNvSpPr/>
                  <p:nvPr/>
                </p:nvSpPr>
                <p:spPr>
                  <a:xfrm>
                    <a:off x="2432050" y="2326836"/>
                    <a:ext cx="47823" cy="130175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5" name="正方形/長方形 174">
                    <a:extLst>
                      <a:ext uri="{FF2B5EF4-FFF2-40B4-BE49-F238E27FC236}">
                        <a16:creationId xmlns:a16="http://schemas.microsoft.com/office/drawing/2014/main" id="{51C52301-91BF-448D-A38A-6816CA9C5BB7}"/>
                      </a:ext>
                    </a:extLst>
                  </p:cNvPr>
                  <p:cNvSpPr/>
                  <p:nvPr/>
                </p:nvSpPr>
                <p:spPr>
                  <a:xfrm>
                    <a:off x="2981362" y="2326836"/>
                    <a:ext cx="47823" cy="130175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6" name="正方形/長方形 175">
                    <a:extLst>
                      <a:ext uri="{FF2B5EF4-FFF2-40B4-BE49-F238E27FC236}">
                        <a16:creationId xmlns:a16="http://schemas.microsoft.com/office/drawing/2014/main" id="{3551E4B4-DAC3-474C-963A-A942B070716D}"/>
                      </a:ext>
                    </a:extLst>
                  </p:cNvPr>
                  <p:cNvSpPr/>
                  <p:nvPr/>
                </p:nvSpPr>
                <p:spPr>
                  <a:xfrm>
                    <a:off x="2613827" y="2326836"/>
                    <a:ext cx="45719" cy="130175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7" name="正方形/長方形 176">
                    <a:extLst>
                      <a:ext uri="{FF2B5EF4-FFF2-40B4-BE49-F238E27FC236}">
                        <a16:creationId xmlns:a16="http://schemas.microsoft.com/office/drawing/2014/main" id="{75BAA9CE-CC9B-4797-AA5F-3DC8D0377296}"/>
                      </a:ext>
                    </a:extLst>
                  </p:cNvPr>
                  <p:cNvSpPr/>
                  <p:nvPr/>
                </p:nvSpPr>
                <p:spPr>
                  <a:xfrm>
                    <a:off x="2813852" y="2326836"/>
                    <a:ext cx="45719" cy="130175"/>
                  </a:xfrm>
                  <a:prstGeom prst="rect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8" name="台形 177">
                    <a:extLst>
                      <a:ext uri="{FF2B5EF4-FFF2-40B4-BE49-F238E27FC236}">
                        <a16:creationId xmlns:a16="http://schemas.microsoft.com/office/drawing/2014/main" id="{795D1D62-A875-4607-BE67-AB8C17B09EF9}"/>
                      </a:ext>
                    </a:extLst>
                  </p:cNvPr>
                  <p:cNvSpPr/>
                  <p:nvPr/>
                </p:nvSpPr>
                <p:spPr>
                  <a:xfrm>
                    <a:off x="2628589" y="2241550"/>
                    <a:ext cx="213036" cy="100722"/>
                  </a:xfrm>
                  <a:prstGeom prst="trapezoid">
                    <a:avLst>
                      <a:gd name="adj" fmla="val 7865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9" name="正方形/長方形 178">
                    <a:extLst>
                      <a:ext uri="{FF2B5EF4-FFF2-40B4-BE49-F238E27FC236}">
                        <a16:creationId xmlns:a16="http://schemas.microsoft.com/office/drawing/2014/main" id="{BD467242-1F5B-4ADA-8543-300DA86E6A4C}"/>
                      </a:ext>
                    </a:extLst>
                  </p:cNvPr>
                  <p:cNvSpPr/>
                  <p:nvPr/>
                </p:nvSpPr>
                <p:spPr>
                  <a:xfrm>
                    <a:off x="2615144" y="2326397"/>
                    <a:ext cx="245532" cy="48504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161" name="正方形/長方形 160">
                <a:extLst>
                  <a:ext uri="{FF2B5EF4-FFF2-40B4-BE49-F238E27FC236}">
                    <a16:creationId xmlns:a16="http://schemas.microsoft.com/office/drawing/2014/main" id="{0A372B51-E1BD-4C7F-B2F2-2F9EF9167F04}"/>
                  </a:ext>
                </a:extLst>
              </p:cNvPr>
              <p:cNvSpPr/>
              <p:nvPr/>
            </p:nvSpPr>
            <p:spPr>
              <a:xfrm>
                <a:off x="1973671" y="1413840"/>
                <a:ext cx="101056" cy="201491"/>
              </a:xfrm>
              <a:prstGeom prst="rect">
                <a:avLst/>
              </a:prstGeom>
              <a:solidFill>
                <a:srgbClr val="ED7D31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700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北海道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３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EF038BD9-16D4-47E5-92D3-9DF44B09FF80}"/>
              </a:ext>
            </a:extLst>
          </p:cNvPr>
          <p:cNvSpPr txBox="1"/>
          <p:nvPr/>
        </p:nvSpPr>
        <p:spPr>
          <a:xfrm>
            <a:off x="4864576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クラーク像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03DD5C59-724B-4468-933E-18B75E569AC2}"/>
              </a:ext>
            </a:extLst>
          </p:cNvPr>
          <p:cNvSpPr txBox="1"/>
          <p:nvPr/>
        </p:nvSpPr>
        <p:spPr>
          <a:xfrm>
            <a:off x="1201245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五稜郭公園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C3DBE1AB-836D-4197-AA27-840238A002A4}"/>
              </a:ext>
            </a:extLst>
          </p:cNvPr>
          <p:cNvSpPr txBox="1"/>
          <p:nvPr/>
        </p:nvSpPr>
        <p:spPr>
          <a:xfrm>
            <a:off x="8538504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札幌時計台</a:t>
            </a: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99C87690-C904-46B1-BAB1-361291BB5F91}"/>
              </a:ext>
            </a:extLst>
          </p:cNvPr>
          <p:cNvGrpSpPr/>
          <p:nvPr/>
        </p:nvGrpSpPr>
        <p:grpSpPr>
          <a:xfrm>
            <a:off x="4721590" y="1410529"/>
            <a:ext cx="2268102" cy="2879644"/>
            <a:chOff x="6858136" y="936207"/>
            <a:chExt cx="1977968" cy="2511282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61A819C0-67E5-4387-A4E0-92EF0E4A90C2}"/>
                </a:ext>
              </a:extLst>
            </p:cNvPr>
            <p:cNvGrpSpPr/>
            <p:nvPr/>
          </p:nvGrpSpPr>
          <p:grpSpPr>
            <a:xfrm>
              <a:off x="6858136" y="936207"/>
              <a:ext cx="1977968" cy="2511282"/>
              <a:chOff x="2671486" y="494503"/>
              <a:chExt cx="1321016" cy="1677198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ED9C8177-E0F8-4047-AC7C-6325CF333B42}"/>
                  </a:ext>
                </a:extLst>
              </p:cNvPr>
              <p:cNvGrpSpPr/>
              <p:nvPr/>
            </p:nvGrpSpPr>
            <p:grpSpPr>
              <a:xfrm>
                <a:off x="2671486" y="694463"/>
                <a:ext cx="178364" cy="82553"/>
                <a:chOff x="3034122" y="807364"/>
                <a:chExt cx="338701" cy="156762"/>
              </a:xfr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</p:grpSpPr>
            <p:sp>
              <p:nvSpPr>
                <p:cNvPr id="39" name="フリーフォーム: 図形 38">
                  <a:extLst>
                    <a:ext uri="{FF2B5EF4-FFF2-40B4-BE49-F238E27FC236}">
                      <a16:creationId xmlns:a16="http://schemas.microsoft.com/office/drawing/2014/main" id="{18D3E148-EABD-4BE0-85EA-55E61B96F407}"/>
                    </a:ext>
                  </a:extLst>
                </p:cNvPr>
                <p:cNvSpPr/>
                <p:nvPr/>
              </p:nvSpPr>
              <p:spPr>
                <a:xfrm rot="19011135">
                  <a:off x="3053947" y="816021"/>
                  <a:ext cx="173012" cy="138742"/>
                </a:xfrm>
                <a:custGeom>
                  <a:avLst/>
                  <a:gdLst>
                    <a:gd name="connsiteX0" fmla="*/ 22471 w 220812"/>
                    <a:gd name="connsiteY0" fmla="*/ 140883 h 163744"/>
                    <a:gd name="connsiteX1" fmla="*/ 22471 w 220812"/>
                    <a:gd name="connsiteY1" fmla="*/ 140884 h 163744"/>
                    <a:gd name="connsiteX2" fmla="*/ 22471 w 220812"/>
                    <a:gd name="connsiteY2" fmla="*/ 140884 h 163744"/>
                    <a:gd name="connsiteX3" fmla="*/ 1 w 220812"/>
                    <a:gd name="connsiteY3" fmla="*/ 79586 h 163744"/>
                    <a:gd name="connsiteX4" fmla="*/ 1 w 220812"/>
                    <a:gd name="connsiteY4" fmla="*/ 79586 h 163744"/>
                    <a:gd name="connsiteX5" fmla="*/ 0 w 220812"/>
                    <a:gd name="connsiteY5" fmla="*/ 79587 h 163744"/>
                    <a:gd name="connsiteX6" fmla="*/ 4378 w 220812"/>
                    <a:gd name="connsiteY6" fmla="*/ 12512 h 163744"/>
                    <a:gd name="connsiteX7" fmla="*/ 4378 w 220812"/>
                    <a:gd name="connsiteY7" fmla="*/ 12513 h 163744"/>
                    <a:gd name="connsiteX8" fmla="*/ 4377 w 220812"/>
                    <a:gd name="connsiteY8" fmla="*/ 12513 h 163744"/>
                    <a:gd name="connsiteX9" fmla="*/ 171188 w 220812"/>
                    <a:gd name="connsiteY9" fmla="*/ 71592 h 163744"/>
                    <a:gd name="connsiteX10" fmla="*/ 182568 w 220812"/>
                    <a:gd name="connsiteY10" fmla="*/ 84882 h 163744"/>
                    <a:gd name="connsiteX11" fmla="*/ 181453 w 220812"/>
                    <a:gd name="connsiteY11" fmla="*/ 99291 h 163744"/>
                    <a:gd name="connsiteX12" fmla="*/ 190547 w 220812"/>
                    <a:gd name="connsiteY12" fmla="*/ 105687 h 163744"/>
                    <a:gd name="connsiteX13" fmla="*/ 192696 w 220812"/>
                    <a:gd name="connsiteY13" fmla="*/ 118024 h 163744"/>
                    <a:gd name="connsiteX14" fmla="*/ 197952 w 220812"/>
                    <a:gd name="connsiteY14" fmla="*/ 118024 h 163744"/>
                    <a:gd name="connsiteX15" fmla="*/ 214116 w 220812"/>
                    <a:gd name="connsiteY15" fmla="*/ 124719 h 163744"/>
                    <a:gd name="connsiteX16" fmla="*/ 220812 w 220812"/>
                    <a:gd name="connsiteY16" fmla="*/ 140884 h 163744"/>
                    <a:gd name="connsiteX17" fmla="*/ 220811 w 220812"/>
                    <a:gd name="connsiteY17" fmla="*/ 140884 h 163744"/>
                    <a:gd name="connsiteX18" fmla="*/ 197951 w 220812"/>
                    <a:gd name="connsiteY18" fmla="*/ 163744 h 163744"/>
                    <a:gd name="connsiteX19" fmla="*/ 45331 w 220812"/>
                    <a:gd name="connsiteY19" fmla="*/ 163743 h 163744"/>
                    <a:gd name="connsiteX20" fmla="*/ 29167 w 220812"/>
                    <a:gd name="connsiteY20" fmla="*/ 157048 h 163744"/>
                    <a:gd name="connsiteX21" fmla="*/ 22471 w 220812"/>
                    <a:gd name="connsiteY21" fmla="*/ 140884 h 163744"/>
                    <a:gd name="connsiteX22" fmla="*/ 29167 w 220812"/>
                    <a:gd name="connsiteY22" fmla="*/ 124720 h 163744"/>
                    <a:gd name="connsiteX23" fmla="*/ 45331 w 220812"/>
                    <a:gd name="connsiteY23" fmla="*/ 118024 h 163744"/>
                    <a:gd name="connsiteX24" fmla="*/ 67045 w 220812"/>
                    <a:gd name="connsiteY24" fmla="*/ 118024 h 163744"/>
                    <a:gd name="connsiteX25" fmla="*/ 17313 w 220812"/>
                    <a:gd name="connsiteY25" fmla="*/ 106888 h 163744"/>
                    <a:gd name="connsiteX26" fmla="*/ 3003 w 220812"/>
                    <a:gd name="connsiteY26" fmla="*/ 96823 h 163744"/>
                    <a:gd name="connsiteX27" fmla="*/ 1 w 220812"/>
                    <a:gd name="connsiteY27" fmla="*/ 79586 h 163744"/>
                    <a:gd name="connsiteX28" fmla="*/ 10066 w 220812"/>
                    <a:gd name="connsiteY28" fmla="*/ 65276 h 163744"/>
                    <a:gd name="connsiteX29" fmla="*/ 27303 w 220812"/>
                    <a:gd name="connsiteY29" fmla="*/ 62274 h 163744"/>
                    <a:gd name="connsiteX30" fmla="*/ 71249 w 220812"/>
                    <a:gd name="connsiteY30" fmla="*/ 72114 h 163744"/>
                    <a:gd name="connsiteX31" fmla="*/ 14408 w 220812"/>
                    <a:gd name="connsiteY31" fmla="*/ 43245 h 163744"/>
                    <a:gd name="connsiteX32" fmla="*/ 3028 w 220812"/>
                    <a:gd name="connsiteY32" fmla="*/ 29956 h 163744"/>
                    <a:gd name="connsiteX33" fmla="*/ 4378 w 220812"/>
                    <a:gd name="connsiteY33" fmla="*/ 12513 h 163744"/>
                    <a:gd name="connsiteX34" fmla="*/ 17667 w 220812"/>
                    <a:gd name="connsiteY34" fmla="*/ 1133 h 163744"/>
                    <a:gd name="connsiteX35" fmla="*/ 35111 w 220812"/>
                    <a:gd name="connsiteY35" fmla="*/ 2482 h 163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20812" h="163744">
                      <a:moveTo>
                        <a:pt x="22471" y="140883"/>
                      </a:moveTo>
                      <a:lnTo>
                        <a:pt x="22471" y="140884"/>
                      </a:lnTo>
                      <a:lnTo>
                        <a:pt x="22471" y="140884"/>
                      </a:lnTo>
                      <a:close/>
                      <a:moveTo>
                        <a:pt x="1" y="79586"/>
                      </a:moveTo>
                      <a:lnTo>
                        <a:pt x="1" y="79586"/>
                      </a:lnTo>
                      <a:lnTo>
                        <a:pt x="0" y="79587"/>
                      </a:lnTo>
                      <a:close/>
                      <a:moveTo>
                        <a:pt x="4378" y="12512"/>
                      </a:moveTo>
                      <a:lnTo>
                        <a:pt x="4378" y="12513"/>
                      </a:lnTo>
                      <a:lnTo>
                        <a:pt x="4377" y="12513"/>
                      </a:lnTo>
                      <a:close/>
                      <a:moveTo>
                        <a:pt x="171188" y="71592"/>
                      </a:moveTo>
                      <a:cubicBezTo>
                        <a:pt x="176816" y="74451"/>
                        <a:pt x="180753" y="79320"/>
                        <a:pt x="182568" y="84882"/>
                      </a:cubicBezTo>
                      <a:lnTo>
                        <a:pt x="181453" y="99291"/>
                      </a:lnTo>
                      <a:lnTo>
                        <a:pt x="190547" y="105687"/>
                      </a:lnTo>
                      <a:lnTo>
                        <a:pt x="192696" y="118024"/>
                      </a:lnTo>
                      <a:lnTo>
                        <a:pt x="197952" y="118024"/>
                      </a:lnTo>
                      <a:cubicBezTo>
                        <a:pt x="204264" y="118024"/>
                        <a:pt x="209979" y="120583"/>
                        <a:pt x="214116" y="124719"/>
                      </a:cubicBezTo>
                      <a:cubicBezTo>
                        <a:pt x="218253" y="128856"/>
                        <a:pt x="220812" y="134572"/>
                        <a:pt x="220812" y="140884"/>
                      </a:cubicBezTo>
                      <a:lnTo>
                        <a:pt x="220811" y="140884"/>
                      </a:lnTo>
                      <a:cubicBezTo>
                        <a:pt x="220811" y="153509"/>
                        <a:pt x="210576" y="163744"/>
                        <a:pt x="197951" y="163744"/>
                      </a:cubicBezTo>
                      <a:lnTo>
                        <a:pt x="45331" y="163743"/>
                      </a:lnTo>
                      <a:cubicBezTo>
                        <a:pt x="39019" y="163743"/>
                        <a:pt x="33304" y="161184"/>
                        <a:pt x="29167" y="157048"/>
                      </a:cubicBezTo>
                      <a:lnTo>
                        <a:pt x="22471" y="140884"/>
                      </a:lnTo>
                      <a:lnTo>
                        <a:pt x="29167" y="124720"/>
                      </a:lnTo>
                      <a:cubicBezTo>
                        <a:pt x="33303" y="120583"/>
                        <a:pt x="39018" y="118024"/>
                        <a:pt x="45331" y="118024"/>
                      </a:cubicBezTo>
                      <a:lnTo>
                        <a:pt x="67045" y="118024"/>
                      </a:lnTo>
                      <a:lnTo>
                        <a:pt x="17313" y="106888"/>
                      </a:lnTo>
                      <a:cubicBezTo>
                        <a:pt x="11154" y="105509"/>
                        <a:pt x="6136" y="101763"/>
                        <a:pt x="3003" y="96823"/>
                      </a:cubicBezTo>
                      <a:lnTo>
                        <a:pt x="1" y="79586"/>
                      </a:lnTo>
                      <a:lnTo>
                        <a:pt x="10066" y="65276"/>
                      </a:lnTo>
                      <a:cubicBezTo>
                        <a:pt x="15007" y="62143"/>
                        <a:pt x="21143" y="60895"/>
                        <a:pt x="27303" y="62274"/>
                      </a:cubicBezTo>
                      <a:lnTo>
                        <a:pt x="71249" y="72114"/>
                      </a:lnTo>
                      <a:lnTo>
                        <a:pt x="14408" y="43245"/>
                      </a:lnTo>
                      <a:cubicBezTo>
                        <a:pt x="8780" y="40387"/>
                        <a:pt x="4843" y="35518"/>
                        <a:pt x="3028" y="29956"/>
                      </a:cubicBezTo>
                      <a:lnTo>
                        <a:pt x="4378" y="12513"/>
                      </a:lnTo>
                      <a:lnTo>
                        <a:pt x="17667" y="1133"/>
                      </a:lnTo>
                      <a:cubicBezTo>
                        <a:pt x="23229" y="-683"/>
                        <a:pt x="29483" y="-376"/>
                        <a:pt x="35111" y="248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" name="フリーフォーム: 図形 39">
                  <a:extLst>
                    <a:ext uri="{FF2B5EF4-FFF2-40B4-BE49-F238E27FC236}">
                      <a16:creationId xmlns:a16="http://schemas.microsoft.com/office/drawing/2014/main" id="{708FE76F-864B-4E9B-ADA8-FF89091E9021}"/>
                    </a:ext>
                  </a:extLst>
                </p:cNvPr>
                <p:cNvSpPr/>
                <p:nvPr/>
              </p:nvSpPr>
              <p:spPr>
                <a:xfrm>
                  <a:off x="3034122" y="807364"/>
                  <a:ext cx="338701" cy="156762"/>
                </a:xfrm>
                <a:custGeom>
                  <a:avLst/>
                  <a:gdLst>
                    <a:gd name="connsiteX0" fmla="*/ 24966 w 338701"/>
                    <a:gd name="connsiteY0" fmla="*/ 0 h 154026"/>
                    <a:gd name="connsiteX1" fmla="*/ 233435 w 338701"/>
                    <a:gd name="connsiteY1" fmla="*/ 0 h 154026"/>
                    <a:gd name="connsiteX2" fmla="*/ 251089 w 338701"/>
                    <a:gd name="connsiteY2" fmla="*/ 7312 h 154026"/>
                    <a:gd name="connsiteX3" fmla="*/ 254144 w 338701"/>
                    <a:gd name="connsiteY3" fmla="*/ 14688 h 154026"/>
                    <a:gd name="connsiteX4" fmla="*/ 268159 w 338701"/>
                    <a:gd name="connsiteY4" fmla="*/ 19756 h 154026"/>
                    <a:gd name="connsiteX5" fmla="*/ 322894 w 338701"/>
                    <a:gd name="connsiteY5" fmla="*/ 69703 h 154026"/>
                    <a:gd name="connsiteX6" fmla="*/ 326027 w 338701"/>
                    <a:gd name="connsiteY6" fmla="*/ 138218 h 154026"/>
                    <a:gd name="connsiteX7" fmla="*/ 257512 w 338701"/>
                    <a:gd name="connsiteY7" fmla="*/ 141352 h 154026"/>
                    <a:gd name="connsiteX8" fmla="*/ 246295 w 338701"/>
                    <a:gd name="connsiteY8" fmla="*/ 131116 h 154026"/>
                    <a:gd name="connsiteX9" fmla="*/ 154166 w 338701"/>
                    <a:gd name="connsiteY9" fmla="*/ 131116 h 154026"/>
                    <a:gd name="connsiteX10" fmla="*/ 129200 w 338701"/>
                    <a:gd name="connsiteY10" fmla="*/ 106150 h 154026"/>
                    <a:gd name="connsiteX11" fmla="*/ 154166 w 338701"/>
                    <a:gd name="connsiteY11" fmla="*/ 81184 h 154026"/>
                    <a:gd name="connsiteX12" fmla="*/ 197986 w 338701"/>
                    <a:gd name="connsiteY12" fmla="*/ 81184 h 154026"/>
                    <a:gd name="connsiteX13" fmla="*/ 187021 w 338701"/>
                    <a:gd name="connsiteY13" fmla="*/ 57796 h 154026"/>
                    <a:gd name="connsiteX14" fmla="*/ 189865 w 338701"/>
                    <a:gd name="connsiteY14" fmla="*/ 49932 h 154026"/>
                    <a:gd name="connsiteX15" fmla="*/ 24966 w 338701"/>
                    <a:gd name="connsiteY15" fmla="*/ 49932 h 154026"/>
                    <a:gd name="connsiteX16" fmla="*/ 0 w 338701"/>
                    <a:gd name="connsiteY16" fmla="*/ 24966 h 154026"/>
                    <a:gd name="connsiteX17" fmla="*/ 24966 w 338701"/>
                    <a:gd name="connsiteY17" fmla="*/ 0 h 154026"/>
                    <a:gd name="connsiteX0" fmla="*/ 24966 w 338701"/>
                    <a:gd name="connsiteY0" fmla="*/ 0 h 154026"/>
                    <a:gd name="connsiteX1" fmla="*/ 233435 w 338701"/>
                    <a:gd name="connsiteY1" fmla="*/ 0 h 154026"/>
                    <a:gd name="connsiteX2" fmla="*/ 251089 w 338701"/>
                    <a:gd name="connsiteY2" fmla="*/ 7312 h 154026"/>
                    <a:gd name="connsiteX3" fmla="*/ 268159 w 338701"/>
                    <a:gd name="connsiteY3" fmla="*/ 19756 h 154026"/>
                    <a:gd name="connsiteX4" fmla="*/ 322894 w 338701"/>
                    <a:gd name="connsiteY4" fmla="*/ 69703 h 154026"/>
                    <a:gd name="connsiteX5" fmla="*/ 326027 w 338701"/>
                    <a:gd name="connsiteY5" fmla="*/ 138218 h 154026"/>
                    <a:gd name="connsiteX6" fmla="*/ 257512 w 338701"/>
                    <a:gd name="connsiteY6" fmla="*/ 141352 h 154026"/>
                    <a:gd name="connsiteX7" fmla="*/ 246295 w 338701"/>
                    <a:gd name="connsiteY7" fmla="*/ 131116 h 154026"/>
                    <a:gd name="connsiteX8" fmla="*/ 154166 w 338701"/>
                    <a:gd name="connsiteY8" fmla="*/ 131116 h 154026"/>
                    <a:gd name="connsiteX9" fmla="*/ 129200 w 338701"/>
                    <a:gd name="connsiteY9" fmla="*/ 106150 h 154026"/>
                    <a:gd name="connsiteX10" fmla="*/ 154166 w 338701"/>
                    <a:gd name="connsiteY10" fmla="*/ 81184 h 154026"/>
                    <a:gd name="connsiteX11" fmla="*/ 197986 w 338701"/>
                    <a:gd name="connsiteY11" fmla="*/ 81184 h 154026"/>
                    <a:gd name="connsiteX12" fmla="*/ 187021 w 338701"/>
                    <a:gd name="connsiteY12" fmla="*/ 57796 h 154026"/>
                    <a:gd name="connsiteX13" fmla="*/ 189865 w 338701"/>
                    <a:gd name="connsiteY13" fmla="*/ 49932 h 154026"/>
                    <a:gd name="connsiteX14" fmla="*/ 24966 w 338701"/>
                    <a:gd name="connsiteY14" fmla="*/ 49932 h 154026"/>
                    <a:gd name="connsiteX15" fmla="*/ 0 w 338701"/>
                    <a:gd name="connsiteY15" fmla="*/ 24966 h 154026"/>
                    <a:gd name="connsiteX16" fmla="*/ 24966 w 338701"/>
                    <a:gd name="connsiteY16" fmla="*/ 0 h 154026"/>
                    <a:gd name="connsiteX0" fmla="*/ 24966 w 338701"/>
                    <a:gd name="connsiteY0" fmla="*/ 0 h 154026"/>
                    <a:gd name="connsiteX1" fmla="*/ 233435 w 338701"/>
                    <a:gd name="connsiteY1" fmla="*/ 0 h 154026"/>
                    <a:gd name="connsiteX2" fmla="*/ 268159 w 338701"/>
                    <a:gd name="connsiteY2" fmla="*/ 19756 h 154026"/>
                    <a:gd name="connsiteX3" fmla="*/ 322894 w 338701"/>
                    <a:gd name="connsiteY3" fmla="*/ 69703 h 154026"/>
                    <a:gd name="connsiteX4" fmla="*/ 326027 w 338701"/>
                    <a:gd name="connsiteY4" fmla="*/ 138218 h 154026"/>
                    <a:gd name="connsiteX5" fmla="*/ 257512 w 338701"/>
                    <a:gd name="connsiteY5" fmla="*/ 141352 h 154026"/>
                    <a:gd name="connsiteX6" fmla="*/ 246295 w 338701"/>
                    <a:gd name="connsiteY6" fmla="*/ 131116 h 154026"/>
                    <a:gd name="connsiteX7" fmla="*/ 154166 w 338701"/>
                    <a:gd name="connsiteY7" fmla="*/ 131116 h 154026"/>
                    <a:gd name="connsiteX8" fmla="*/ 129200 w 338701"/>
                    <a:gd name="connsiteY8" fmla="*/ 106150 h 154026"/>
                    <a:gd name="connsiteX9" fmla="*/ 154166 w 338701"/>
                    <a:gd name="connsiteY9" fmla="*/ 81184 h 154026"/>
                    <a:gd name="connsiteX10" fmla="*/ 197986 w 338701"/>
                    <a:gd name="connsiteY10" fmla="*/ 81184 h 154026"/>
                    <a:gd name="connsiteX11" fmla="*/ 187021 w 338701"/>
                    <a:gd name="connsiteY11" fmla="*/ 57796 h 154026"/>
                    <a:gd name="connsiteX12" fmla="*/ 189865 w 338701"/>
                    <a:gd name="connsiteY12" fmla="*/ 49932 h 154026"/>
                    <a:gd name="connsiteX13" fmla="*/ 24966 w 338701"/>
                    <a:gd name="connsiteY13" fmla="*/ 49932 h 154026"/>
                    <a:gd name="connsiteX14" fmla="*/ 0 w 338701"/>
                    <a:gd name="connsiteY14" fmla="*/ 24966 h 154026"/>
                    <a:gd name="connsiteX15" fmla="*/ 24966 w 338701"/>
                    <a:gd name="connsiteY15" fmla="*/ 0 h 154026"/>
                    <a:gd name="connsiteX0" fmla="*/ 24966 w 338701"/>
                    <a:gd name="connsiteY0" fmla="*/ 2736 h 156762"/>
                    <a:gd name="connsiteX1" fmla="*/ 203345 w 338701"/>
                    <a:gd name="connsiteY1" fmla="*/ 0 h 156762"/>
                    <a:gd name="connsiteX2" fmla="*/ 268159 w 338701"/>
                    <a:gd name="connsiteY2" fmla="*/ 22492 h 156762"/>
                    <a:gd name="connsiteX3" fmla="*/ 322894 w 338701"/>
                    <a:gd name="connsiteY3" fmla="*/ 72439 h 156762"/>
                    <a:gd name="connsiteX4" fmla="*/ 326027 w 338701"/>
                    <a:gd name="connsiteY4" fmla="*/ 140954 h 156762"/>
                    <a:gd name="connsiteX5" fmla="*/ 257512 w 338701"/>
                    <a:gd name="connsiteY5" fmla="*/ 144088 h 156762"/>
                    <a:gd name="connsiteX6" fmla="*/ 246295 w 338701"/>
                    <a:gd name="connsiteY6" fmla="*/ 133852 h 156762"/>
                    <a:gd name="connsiteX7" fmla="*/ 154166 w 338701"/>
                    <a:gd name="connsiteY7" fmla="*/ 133852 h 156762"/>
                    <a:gd name="connsiteX8" fmla="*/ 129200 w 338701"/>
                    <a:gd name="connsiteY8" fmla="*/ 108886 h 156762"/>
                    <a:gd name="connsiteX9" fmla="*/ 154166 w 338701"/>
                    <a:gd name="connsiteY9" fmla="*/ 83920 h 156762"/>
                    <a:gd name="connsiteX10" fmla="*/ 197986 w 338701"/>
                    <a:gd name="connsiteY10" fmla="*/ 83920 h 156762"/>
                    <a:gd name="connsiteX11" fmla="*/ 187021 w 338701"/>
                    <a:gd name="connsiteY11" fmla="*/ 60532 h 156762"/>
                    <a:gd name="connsiteX12" fmla="*/ 189865 w 338701"/>
                    <a:gd name="connsiteY12" fmla="*/ 52668 h 156762"/>
                    <a:gd name="connsiteX13" fmla="*/ 24966 w 338701"/>
                    <a:gd name="connsiteY13" fmla="*/ 52668 h 156762"/>
                    <a:gd name="connsiteX14" fmla="*/ 0 w 338701"/>
                    <a:gd name="connsiteY14" fmla="*/ 27702 h 156762"/>
                    <a:gd name="connsiteX15" fmla="*/ 24966 w 338701"/>
                    <a:gd name="connsiteY15" fmla="*/ 2736 h 15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8701" h="156762">
                      <a:moveTo>
                        <a:pt x="24966" y="2736"/>
                      </a:moveTo>
                      <a:lnTo>
                        <a:pt x="203345" y="0"/>
                      </a:lnTo>
                      <a:cubicBezTo>
                        <a:pt x="243877" y="3293"/>
                        <a:pt x="253249" y="10875"/>
                        <a:pt x="268159" y="22492"/>
                      </a:cubicBezTo>
                      <a:lnTo>
                        <a:pt x="322894" y="72439"/>
                      </a:lnTo>
                      <a:cubicBezTo>
                        <a:pt x="342679" y="90494"/>
                        <a:pt x="344082" y="121169"/>
                        <a:pt x="326027" y="140954"/>
                      </a:cubicBezTo>
                      <a:cubicBezTo>
                        <a:pt x="307973" y="160740"/>
                        <a:pt x="277298" y="162143"/>
                        <a:pt x="257512" y="144088"/>
                      </a:cubicBezTo>
                      <a:lnTo>
                        <a:pt x="246295" y="133852"/>
                      </a:lnTo>
                      <a:lnTo>
                        <a:pt x="154166" y="133852"/>
                      </a:lnTo>
                      <a:cubicBezTo>
                        <a:pt x="140378" y="133852"/>
                        <a:pt x="129200" y="122674"/>
                        <a:pt x="129200" y="108886"/>
                      </a:cubicBezTo>
                      <a:cubicBezTo>
                        <a:pt x="129200" y="95098"/>
                        <a:pt x="140378" y="83920"/>
                        <a:pt x="154166" y="83920"/>
                      </a:cubicBezTo>
                      <a:lnTo>
                        <a:pt x="197986" y="83920"/>
                      </a:lnTo>
                      <a:lnTo>
                        <a:pt x="187021" y="60532"/>
                      </a:lnTo>
                      <a:lnTo>
                        <a:pt x="189865" y="52668"/>
                      </a:lnTo>
                      <a:lnTo>
                        <a:pt x="24966" y="52668"/>
                      </a:lnTo>
                      <a:cubicBezTo>
                        <a:pt x="11178" y="52668"/>
                        <a:pt x="0" y="41490"/>
                        <a:pt x="0" y="27702"/>
                      </a:cubicBezTo>
                      <a:cubicBezTo>
                        <a:pt x="0" y="13914"/>
                        <a:pt x="11178" y="2736"/>
                        <a:pt x="24966" y="2736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4" name="四角形: 上の 2 つの角を丸める 20">
                <a:extLst>
                  <a:ext uri="{FF2B5EF4-FFF2-40B4-BE49-F238E27FC236}">
                    <a16:creationId xmlns:a16="http://schemas.microsoft.com/office/drawing/2014/main" id="{8851A77D-EE68-4C06-A19D-0C12DC9560B6}"/>
                  </a:ext>
                </a:extLst>
              </p:cNvPr>
              <p:cNvSpPr/>
              <p:nvPr/>
            </p:nvSpPr>
            <p:spPr>
              <a:xfrm rot="461087">
                <a:off x="3056433" y="756755"/>
                <a:ext cx="681868" cy="874244"/>
              </a:xfrm>
              <a:custGeom>
                <a:avLst/>
                <a:gdLst>
                  <a:gd name="connsiteX0" fmla="*/ 80299 w 576263"/>
                  <a:gd name="connsiteY0" fmla="*/ 0 h 481783"/>
                  <a:gd name="connsiteX1" fmla="*/ 495964 w 576263"/>
                  <a:gd name="connsiteY1" fmla="*/ 0 h 481783"/>
                  <a:gd name="connsiteX2" fmla="*/ 576263 w 576263"/>
                  <a:gd name="connsiteY2" fmla="*/ 80299 h 481783"/>
                  <a:gd name="connsiteX3" fmla="*/ 576263 w 576263"/>
                  <a:gd name="connsiteY3" fmla="*/ 481783 h 481783"/>
                  <a:gd name="connsiteX4" fmla="*/ 576263 w 576263"/>
                  <a:gd name="connsiteY4" fmla="*/ 481783 h 481783"/>
                  <a:gd name="connsiteX5" fmla="*/ 0 w 576263"/>
                  <a:gd name="connsiteY5" fmla="*/ 481783 h 481783"/>
                  <a:gd name="connsiteX6" fmla="*/ 0 w 576263"/>
                  <a:gd name="connsiteY6" fmla="*/ 481783 h 481783"/>
                  <a:gd name="connsiteX7" fmla="*/ 0 w 576263"/>
                  <a:gd name="connsiteY7" fmla="*/ 80299 h 481783"/>
                  <a:gd name="connsiteX8" fmla="*/ 80299 w 576263"/>
                  <a:gd name="connsiteY8" fmla="*/ 0 h 481783"/>
                  <a:gd name="connsiteX0" fmla="*/ 381751 w 877715"/>
                  <a:gd name="connsiteY0" fmla="*/ 0 h 1310588"/>
                  <a:gd name="connsiteX1" fmla="*/ 797416 w 877715"/>
                  <a:gd name="connsiteY1" fmla="*/ 0 h 1310588"/>
                  <a:gd name="connsiteX2" fmla="*/ 877715 w 877715"/>
                  <a:gd name="connsiteY2" fmla="*/ 80299 h 1310588"/>
                  <a:gd name="connsiteX3" fmla="*/ 877715 w 877715"/>
                  <a:gd name="connsiteY3" fmla="*/ 481783 h 1310588"/>
                  <a:gd name="connsiteX4" fmla="*/ 877715 w 877715"/>
                  <a:gd name="connsiteY4" fmla="*/ 481783 h 1310588"/>
                  <a:gd name="connsiteX5" fmla="*/ 301452 w 877715"/>
                  <a:gd name="connsiteY5" fmla="*/ 481783 h 1310588"/>
                  <a:gd name="connsiteX6" fmla="*/ 0 w 877715"/>
                  <a:gd name="connsiteY6" fmla="*/ 1310588 h 1310588"/>
                  <a:gd name="connsiteX7" fmla="*/ 301452 w 877715"/>
                  <a:gd name="connsiteY7" fmla="*/ 80299 h 1310588"/>
                  <a:gd name="connsiteX8" fmla="*/ 381751 w 877715"/>
                  <a:gd name="connsiteY8" fmla="*/ 0 h 1310588"/>
                  <a:gd name="connsiteX0" fmla="*/ 381751 w 1127195"/>
                  <a:gd name="connsiteY0" fmla="*/ 0 h 1437219"/>
                  <a:gd name="connsiteX1" fmla="*/ 797416 w 1127195"/>
                  <a:gd name="connsiteY1" fmla="*/ 0 h 1437219"/>
                  <a:gd name="connsiteX2" fmla="*/ 877715 w 1127195"/>
                  <a:gd name="connsiteY2" fmla="*/ 80299 h 1437219"/>
                  <a:gd name="connsiteX3" fmla="*/ 877715 w 1127195"/>
                  <a:gd name="connsiteY3" fmla="*/ 481783 h 1437219"/>
                  <a:gd name="connsiteX4" fmla="*/ 877715 w 1127195"/>
                  <a:gd name="connsiteY4" fmla="*/ 481783 h 1437219"/>
                  <a:gd name="connsiteX5" fmla="*/ 1127195 w 1127195"/>
                  <a:gd name="connsiteY5" fmla="*/ 1437219 h 1437219"/>
                  <a:gd name="connsiteX6" fmla="*/ 0 w 1127195"/>
                  <a:gd name="connsiteY6" fmla="*/ 1310588 h 1437219"/>
                  <a:gd name="connsiteX7" fmla="*/ 301452 w 1127195"/>
                  <a:gd name="connsiteY7" fmla="*/ 80299 h 1437219"/>
                  <a:gd name="connsiteX8" fmla="*/ 381751 w 1127195"/>
                  <a:gd name="connsiteY8" fmla="*/ 0 h 1437219"/>
                  <a:gd name="connsiteX0" fmla="*/ 381751 w 1127195"/>
                  <a:gd name="connsiteY0" fmla="*/ 0 h 1445212"/>
                  <a:gd name="connsiteX1" fmla="*/ 797416 w 1127195"/>
                  <a:gd name="connsiteY1" fmla="*/ 0 h 1445212"/>
                  <a:gd name="connsiteX2" fmla="*/ 877715 w 1127195"/>
                  <a:gd name="connsiteY2" fmla="*/ 80299 h 1445212"/>
                  <a:gd name="connsiteX3" fmla="*/ 877715 w 1127195"/>
                  <a:gd name="connsiteY3" fmla="*/ 481783 h 1445212"/>
                  <a:gd name="connsiteX4" fmla="*/ 877715 w 1127195"/>
                  <a:gd name="connsiteY4" fmla="*/ 481783 h 1445212"/>
                  <a:gd name="connsiteX5" fmla="*/ 1127195 w 1127195"/>
                  <a:gd name="connsiteY5" fmla="*/ 1437219 h 1445212"/>
                  <a:gd name="connsiteX6" fmla="*/ 369071 w 1127195"/>
                  <a:gd name="connsiteY6" fmla="*/ 1438034 h 1445212"/>
                  <a:gd name="connsiteX7" fmla="*/ 0 w 1127195"/>
                  <a:gd name="connsiteY7" fmla="*/ 1310588 h 1445212"/>
                  <a:gd name="connsiteX8" fmla="*/ 301452 w 1127195"/>
                  <a:gd name="connsiteY8" fmla="*/ 80299 h 1445212"/>
                  <a:gd name="connsiteX9" fmla="*/ 381751 w 1127195"/>
                  <a:gd name="connsiteY9" fmla="*/ 0 h 144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7195" h="1445212">
                    <a:moveTo>
                      <a:pt x="381751" y="0"/>
                    </a:moveTo>
                    <a:lnTo>
                      <a:pt x="797416" y="0"/>
                    </a:lnTo>
                    <a:cubicBezTo>
                      <a:pt x="841764" y="0"/>
                      <a:pt x="877715" y="35951"/>
                      <a:pt x="877715" y="80299"/>
                    </a:cubicBezTo>
                    <a:lnTo>
                      <a:pt x="877715" y="481783"/>
                    </a:lnTo>
                    <a:lnTo>
                      <a:pt x="877715" y="481783"/>
                    </a:lnTo>
                    <a:lnTo>
                      <a:pt x="1127195" y="1437219"/>
                    </a:lnTo>
                    <a:cubicBezTo>
                      <a:pt x="920709" y="1412031"/>
                      <a:pt x="575557" y="1463222"/>
                      <a:pt x="369071" y="1438034"/>
                    </a:cubicBezTo>
                    <a:lnTo>
                      <a:pt x="0" y="1310588"/>
                    </a:lnTo>
                    <a:cubicBezTo>
                      <a:pt x="0" y="1176760"/>
                      <a:pt x="301452" y="214127"/>
                      <a:pt x="301452" y="80299"/>
                    </a:cubicBezTo>
                    <a:cubicBezTo>
                      <a:pt x="301452" y="35951"/>
                      <a:pt x="337403" y="0"/>
                      <a:pt x="381751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" name="台形 14">
                <a:extLst>
                  <a:ext uri="{FF2B5EF4-FFF2-40B4-BE49-F238E27FC236}">
                    <a16:creationId xmlns:a16="http://schemas.microsoft.com/office/drawing/2014/main" id="{F34C7D44-AE2A-456D-BD4F-947D1DD2462D}"/>
                  </a:ext>
                </a:extLst>
              </p:cNvPr>
              <p:cNvSpPr/>
              <p:nvPr/>
            </p:nvSpPr>
            <p:spPr>
              <a:xfrm>
                <a:off x="3420222" y="713939"/>
                <a:ext cx="92190" cy="64821"/>
              </a:xfrm>
              <a:prstGeom prst="trapezoid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" name="楕円 15">
                <a:extLst>
                  <a:ext uri="{FF2B5EF4-FFF2-40B4-BE49-F238E27FC236}">
                    <a16:creationId xmlns:a16="http://schemas.microsoft.com/office/drawing/2014/main" id="{7FC56DD5-3F9A-4BF5-A322-E667FEB18A69}"/>
                  </a:ext>
                </a:extLst>
              </p:cNvPr>
              <p:cNvSpPr/>
              <p:nvPr/>
            </p:nvSpPr>
            <p:spPr>
              <a:xfrm rot="900000">
                <a:off x="3380146" y="494503"/>
                <a:ext cx="217511" cy="253221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" name="四角形: 上の 2 つの角を丸める 16">
                <a:extLst>
                  <a:ext uri="{FF2B5EF4-FFF2-40B4-BE49-F238E27FC236}">
                    <a16:creationId xmlns:a16="http://schemas.microsoft.com/office/drawing/2014/main" id="{F1579EC8-50D9-43EC-865C-C24AAE919F3D}"/>
                  </a:ext>
                </a:extLst>
              </p:cNvPr>
              <p:cNvSpPr/>
              <p:nvPr/>
            </p:nvSpPr>
            <p:spPr>
              <a:xfrm>
                <a:off x="3179944" y="1941225"/>
                <a:ext cx="637897" cy="115238"/>
              </a:xfrm>
              <a:prstGeom prst="round2SameRect">
                <a:avLst/>
              </a:prstGeom>
              <a:pattFill prst="lgConfetti">
                <a:fgClr>
                  <a:sysClr val="window" lastClr="FFFFFF">
                    <a:lumMod val="50000"/>
                  </a:sysClr>
                </a:fgClr>
                <a:bgClr>
                  <a:sysClr val="window" lastClr="FFFFFF">
                    <a:lumMod val="8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" name="正方形/長方形 17">
                <a:extLst>
                  <a:ext uri="{FF2B5EF4-FFF2-40B4-BE49-F238E27FC236}">
                    <a16:creationId xmlns:a16="http://schemas.microsoft.com/office/drawing/2014/main" id="{D2842EFF-B439-4A0E-AE87-82922A3C0497}"/>
                  </a:ext>
                </a:extLst>
              </p:cNvPr>
              <p:cNvSpPr/>
              <p:nvPr/>
            </p:nvSpPr>
            <p:spPr>
              <a:xfrm>
                <a:off x="3005282" y="2024773"/>
                <a:ext cx="987220" cy="146928"/>
              </a:xfrm>
              <a:prstGeom prst="rect">
                <a:avLst/>
              </a:prstGeom>
              <a:pattFill prst="lgConfetti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9B9C3456-32C5-4D51-91F3-16BA0C1EF6AA}"/>
                  </a:ext>
                </a:extLst>
              </p:cNvPr>
              <p:cNvSpPr/>
              <p:nvPr/>
            </p:nvSpPr>
            <p:spPr>
              <a:xfrm>
                <a:off x="3252632" y="1874962"/>
                <a:ext cx="178619" cy="66262"/>
              </a:xfrm>
              <a:custGeom>
                <a:avLst/>
                <a:gdLst>
                  <a:gd name="connsiteX0" fmla="*/ 54769 w 295275"/>
                  <a:gd name="connsiteY0" fmla="*/ 0 h 109537"/>
                  <a:gd name="connsiteX1" fmla="*/ 66675 w 295275"/>
                  <a:gd name="connsiteY1" fmla="*/ 0 h 109537"/>
                  <a:gd name="connsiteX2" fmla="*/ 173832 w 295275"/>
                  <a:gd name="connsiteY2" fmla="*/ 0 h 109537"/>
                  <a:gd name="connsiteX3" fmla="*/ 295275 w 295275"/>
                  <a:gd name="connsiteY3" fmla="*/ 0 h 109537"/>
                  <a:gd name="connsiteX4" fmla="*/ 295275 w 295275"/>
                  <a:gd name="connsiteY4" fmla="*/ 89977 h 109537"/>
                  <a:gd name="connsiteX5" fmla="*/ 275715 w 295275"/>
                  <a:gd name="connsiteY5" fmla="*/ 109537 h 109537"/>
                  <a:gd name="connsiteX6" fmla="*/ 209040 w 295275"/>
                  <a:gd name="connsiteY6" fmla="*/ 109537 h 109537"/>
                  <a:gd name="connsiteX7" fmla="*/ 86235 w 295275"/>
                  <a:gd name="connsiteY7" fmla="*/ 109537 h 109537"/>
                  <a:gd name="connsiteX8" fmla="*/ 19560 w 295275"/>
                  <a:gd name="connsiteY8" fmla="*/ 109537 h 109537"/>
                  <a:gd name="connsiteX9" fmla="*/ 0 w 295275"/>
                  <a:gd name="connsiteY9" fmla="*/ 89977 h 109537"/>
                  <a:gd name="connsiteX10" fmla="*/ 0 w 295275"/>
                  <a:gd name="connsiteY10" fmla="*/ 54769 h 109537"/>
                  <a:gd name="connsiteX11" fmla="*/ 54769 w 295275"/>
                  <a:gd name="connsiteY11" fmla="*/ 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5275" h="109537">
                    <a:moveTo>
                      <a:pt x="54769" y="0"/>
                    </a:moveTo>
                    <a:lnTo>
                      <a:pt x="66675" y="0"/>
                    </a:lnTo>
                    <a:lnTo>
                      <a:pt x="173832" y="0"/>
                    </a:lnTo>
                    <a:lnTo>
                      <a:pt x="295275" y="0"/>
                    </a:lnTo>
                    <a:lnTo>
                      <a:pt x="295275" y="89977"/>
                    </a:lnTo>
                    <a:cubicBezTo>
                      <a:pt x="295275" y="100780"/>
                      <a:pt x="286518" y="109537"/>
                      <a:pt x="275715" y="109537"/>
                    </a:cubicBezTo>
                    <a:lnTo>
                      <a:pt x="209040" y="109537"/>
                    </a:lnTo>
                    <a:lnTo>
                      <a:pt x="86235" y="109537"/>
                    </a:lnTo>
                    <a:lnTo>
                      <a:pt x="19560" y="109537"/>
                    </a:lnTo>
                    <a:cubicBezTo>
                      <a:pt x="8757" y="109537"/>
                      <a:pt x="0" y="100780"/>
                      <a:pt x="0" y="89977"/>
                    </a:cubicBezTo>
                    <a:lnTo>
                      <a:pt x="0" y="54769"/>
                    </a:lnTo>
                    <a:cubicBezTo>
                      <a:pt x="0" y="24521"/>
                      <a:pt x="24521" y="0"/>
                      <a:pt x="5476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FE2DB8EA-13C9-4538-80E1-C1B48E976549}"/>
                  </a:ext>
                </a:extLst>
              </p:cNvPr>
              <p:cNvSpPr/>
              <p:nvPr/>
            </p:nvSpPr>
            <p:spPr>
              <a:xfrm flipH="1">
                <a:off x="3626209" y="1874962"/>
                <a:ext cx="168536" cy="66262"/>
              </a:xfrm>
              <a:custGeom>
                <a:avLst/>
                <a:gdLst>
                  <a:gd name="connsiteX0" fmla="*/ 54769 w 295275"/>
                  <a:gd name="connsiteY0" fmla="*/ 0 h 109537"/>
                  <a:gd name="connsiteX1" fmla="*/ 66675 w 295275"/>
                  <a:gd name="connsiteY1" fmla="*/ 0 h 109537"/>
                  <a:gd name="connsiteX2" fmla="*/ 173832 w 295275"/>
                  <a:gd name="connsiteY2" fmla="*/ 0 h 109537"/>
                  <a:gd name="connsiteX3" fmla="*/ 295275 w 295275"/>
                  <a:gd name="connsiteY3" fmla="*/ 0 h 109537"/>
                  <a:gd name="connsiteX4" fmla="*/ 295275 w 295275"/>
                  <a:gd name="connsiteY4" fmla="*/ 89977 h 109537"/>
                  <a:gd name="connsiteX5" fmla="*/ 275715 w 295275"/>
                  <a:gd name="connsiteY5" fmla="*/ 109537 h 109537"/>
                  <a:gd name="connsiteX6" fmla="*/ 209040 w 295275"/>
                  <a:gd name="connsiteY6" fmla="*/ 109537 h 109537"/>
                  <a:gd name="connsiteX7" fmla="*/ 86235 w 295275"/>
                  <a:gd name="connsiteY7" fmla="*/ 109537 h 109537"/>
                  <a:gd name="connsiteX8" fmla="*/ 19560 w 295275"/>
                  <a:gd name="connsiteY8" fmla="*/ 109537 h 109537"/>
                  <a:gd name="connsiteX9" fmla="*/ 0 w 295275"/>
                  <a:gd name="connsiteY9" fmla="*/ 89977 h 109537"/>
                  <a:gd name="connsiteX10" fmla="*/ 0 w 295275"/>
                  <a:gd name="connsiteY10" fmla="*/ 54769 h 109537"/>
                  <a:gd name="connsiteX11" fmla="*/ 54769 w 295275"/>
                  <a:gd name="connsiteY11" fmla="*/ 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5275" h="109537">
                    <a:moveTo>
                      <a:pt x="54769" y="0"/>
                    </a:moveTo>
                    <a:lnTo>
                      <a:pt x="66675" y="0"/>
                    </a:lnTo>
                    <a:lnTo>
                      <a:pt x="173832" y="0"/>
                    </a:lnTo>
                    <a:lnTo>
                      <a:pt x="295275" y="0"/>
                    </a:lnTo>
                    <a:lnTo>
                      <a:pt x="295275" y="89977"/>
                    </a:lnTo>
                    <a:cubicBezTo>
                      <a:pt x="295275" y="100780"/>
                      <a:pt x="286518" y="109537"/>
                      <a:pt x="275715" y="109537"/>
                    </a:cubicBezTo>
                    <a:lnTo>
                      <a:pt x="209040" y="109537"/>
                    </a:lnTo>
                    <a:lnTo>
                      <a:pt x="86235" y="109537"/>
                    </a:lnTo>
                    <a:lnTo>
                      <a:pt x="19560" y="109537"/>
                    </a:lnTo>
                    <a:cubicBezTo>
                      <a:pt x="8757" y="109537"/>
                      <a:pt x="0" y="100780"/>
                      <a:pt x="0" y="89977"/>
                    </a:cubicBezTo>
                    <a:lnTo>
                      <a:pt x="0" y="54769"/>
                    </a:lnTo>
                    <a:cubicBezTo>
                      <a:pt x="0" y="24521"/>
                      <a:pt x="24521" y="0"/>
                      <a:pt x="5476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0352BA8E-CA0C-4952-972F-F68D13DC9F2B}"/>
                  </a:ext>
                </a:extLst>
              </p:cNvPr>
              <p:cNvSpPr/>
              <p:nvPr/>
            </p:nvSpPr>
            <p:spPr>
              <a:xfrm>
                <a:off x="3300660" y="1084460"/>
                <a:ext cx="409225" cy="816569"/>
              </a:xfrm>
              <a:custGeom>
                <a:avLst/>
                <a:gdLst>
                  <a:gd name="connsiteX0" fmla="*/ 40749 w 676490"/>
                  <a:gd name="connsiteY0" fmla="*/ 0 h 1349869"/>
                  <a:gd name="connsiteX1" fmla="*/ 443836 w 676490"/>
                  <a:gd name="connsiteY1" fmla="*/ 0 h 1349869"/>
                  <a:gd name="connsiteX2" fmla="*/ 471069 w 676490"/>
                  <a:gd name="connsiteY2" fmla="*/ 295654 h 1349869"/>
                  <a:gd name="connsiteX3" fmla="*/ 475468 w 676490"/>
                  <a:gd name="connsiteY3" fmla="*/ 294475 h 1349869"/>
                  <a:gd name="connsiteX4" fmla="*/ 676490 w 676490"/>
                  <a:gd name="connsiteY4" fmla="*/ 1313815 h 1349869"/>
                  <a:gd name="connsiteX5" fmla="*/ 541934 w 676490"/>
                  <a:gd name="connsiteY5" fmla="*/ 1349869 h 1349869"/>
                  <a:gd name="connsiteX6" fmla="*/ 270121 w 676490"/>
                  <a:gd name="connsiteY6" fmla="*/ 553427 h 1349869"/>
                  <a:gd name="connsiteX7" fmla="*/ 208955 w 676490"/>
                  <a:gd name="connsiteY7" fmla="*/ 1319473 h 1349869"/>
                  <a:gd name="connsiteX8" fmla="*/ 69652 w 676490"/>
                  <a:gd name="connsiteY8" fmla="*/ 1319473 h 1349869"/>
                  <a:gd name="connsiteX9" fmla="*/ 0 w 676490"/>
                  <a:gd name="connsiteY9" fmla="*/ 447146 h 1349869"/>
                  <a:gd name="connsiteX10" fmla="*/ 233849 w 676490"/>
                  <a:gd name="connsiteY10" fmla="*/ 447146 h 1349869"/>
                  <a:gd name="connsiteX11" fmla="*/ 232224 w 676490"/>
                  <a:gd name="connsiteY11" fmla="*/ 442386 h 1349869"/>
                  <a:gd name="connsiteX12" fmla="*/ 1 w 676490"/>
                  <a:gd name="connsiteY12" fmla="*/ 442386 h 1349869"/>
                  <a:gd name="connsiteX0" fmla="*/ 40749 w 676490"/>
                  <a:gd name="connsiteY0" fmla="*/ 0 h 1349869"/>
                  <a:gd name="connsiteX1" fmla="*/ 443836 w 676490"/>
                  <a:gd name="connsiteY1" fmla="*/ 0 h 1349869"/>
                  <a:gd name="connsiteX2" fmla="*/ 471069 w 676490"/>
                  <a:gd name="connsiteY2" fmla="*/ 295654 h 1349869"/>
                  <a:gd name="connsiteX3" fmla="*/ 475468 w 676490"/>
                  <a:gd name="connsiteY3" fmla="*/ 294475 h 1349869"/>
                  <a:gd name="connsiteX4" fmla="*/ 676490 w 676490"/>
                  <a:gd name="connsiteY4" fmla="*/ 1313815 h 1349869"/>
                  <a:gd name="connsiteX5" fmla="*/ 541934 w 676490"/>
                  <a:gd name="connsiteY5" fmla="*/ 1349869 h 1349869"/>
                  <a:gd name="connsiteX6" fmla="*/ 270121 w 676490"/>
                  <a:gd name="connsiteY6" fmla="*/ 553427 h 1349869"/>
                  <a:gd name="connsiteX7" fmla="*/ 208955 w 676490"/>
                  <a:gd name="connsiteY7" fmla="*/ 1319473 h 1349869"/>
                  <a:gd name="connsiteX8" fmla="*/ 69652 w 676490"/>
                  <a:gd name="connsiteY8" fmla="*/ 1319473 h 1349869"/>
                  <a:gd name="connsiteX9" fmla="*/ 0 w 676490"/>
                  <a:gd name="connsiteY9" fmla="*/ 447146 h 1349869"/>
                  <a:gd name="connsiteX10" fmla="*/ 233849 w 676490"/>
                  <a:gd name="connsiteY10" fmla="*/ 447146 h 1349869"/>
                  <a:gd name="connsiteX11" fmla="*/ 1 w 676490"/>
                  <a:gd name="connsiteY11" fmla="*/ 442386 h 1349869"/>
                  <a:gd name="connsiteX12" fmla="*/ 40749 w 676490"/>
                  <a:gd name="connsiteY12" fmla="*/ 0 h 1349869"/>
                  <a:gd name="connsiteX0" fmla="*/ 1 w 676490"/>
                  <a:gd name="connsiteY0" fmla="*/ 442386 h 1349869"/>
                  <a:gd name="connsiteX1" fmla="*/ 40749 w 676490"/>
                  <a:gd name="connsiteY1" fmla="*/ 0 h 1349869"/>
                  <a:gd name="connsiteX2" fmla="*/ 443836 w 676490"/>
                  <a:gd name="connsiteY2" fmla="*/ 0 h 1349869"/>
                  <a:gd name="connsiteX3" fmla="*/ 471069 w 676490"/>
                  <a:gd name="connsiteY3" fmla="*/ 295654 h 1349869"/>
                  <a:gd name="connsiteX4" fmla="*/ 475468 w 676490"/>
                  <a:gd name="connsiteY4" fmla="*/ 294475 h 1349869"/>
                  <a:gd name="connsiteX5" fmla="*/ 676490 w 676490"/>
                  <a:gd name="connsiteY5" fmla="*/ 1313815 h 1349869"/>
                  <a:gd name="connsiteX6" fmla="*/ 541934 w 676490"/>
                  <a:gd name="connsiteY6" fmla="*/ 1349869 h 1349869"/>
                  <a:gd name="connsiteX7" fmla="*/ 270121 w 676490"/>
                  <a:gd name="connsiteY7" fmla="*/ 553427 h 1349869"/>
                  <a:gd name="connsiteX8" fmla="*/ 208955 w 676490"/>
                  <a:gd name="connsiteY8" fmla="*/ 1319473 h 1349869"/>
                  <a:gd name="connsiteX9" fmla="*/ 69652 w 676490"/>
                  <a:gd name="connsiteY9" fmla="*/ 1319473 h 1349869"/>
                  <a:gd name="connsiteX10" fmla="*/ 0 w 676490"/>
                  <a:gd name="connsiteY10" fmla="*/ 447146 h 1349869"/>
                  <a:gd name="connsiteX11" fmla="*/ 325289 w 676490"/>
                  <a:gd name="connsiteY11" fmla="*/ 538586 h 1349869"/>
                  <a:gd name="connsiteX0" fmla="*/ 1 w 676490"/>
                  <a:gd name="connsiteY0" fmla="*/ 442386 h 1349869"/>
                  <a:gd name="connsiteX1" fmla="*/ 40749 w 676490"/>
                  <a:gd name="connsiteY1" fmla="*/ 0 h 1349869"/>
                  <a:gd name="connsiteX2" fmla="*/ 443836 w 676490"/>
                  <a:gd name="connsiteY2" fmla="*/ 0 h 1349869"/>
                  <a:gd name="connsiteX3" fmla="*/ 471069 w 676490"/>
                  <a:gd name="connsiteY3" fmla="*/ 295654 h 1349869"/>
                  <a:gd name="connsiteX4" fmla="*/ 475468 w 676490"/>
                  <a:gd name="connsiteY4" fmla="*/ 294475 h 1349869"/>
                  <a:gd name="connsiteX5" fmla="*/ 676490 w 676490"/>
                  <a:gd name="connsiteY5" fmla="*/ 1313815 h 1349869"/>
                  <a:gd name="connsiteX6" fmla="*/ 541934 w 676490"/>
                  <a:gd name="connsiteY6" fmla="*/ 1349869 h 1349869"/>
                  <a:gd name="connsiteX7" fmla="*/ 270121 w 676490"/>
                  <a:gd name="connsiteY7" fmla="*/ 553427 h 1349869"/>
                  <a:gd name="connsiteX8" fmla="*/ 208955 w 676490"/>
                  <a:gd name="connsiteY8" fmla="*/ 1319473 h 1349869"/>
                  <a:gd name="connsiteX9" fmla="*/ 69652 w 676490"/>
                  <a:gd name="connsiteY9" fmla="*/ 1319473 h 1349869"/>
                  <a:gd name="connsiteX10" fmla="*/ 0 w 676490"/>
                  <a:gd name="connsiteY10" fmla="*/ 447146 h 1349869"/>
                  <a:gd name="connsiteX0" fmla="*/ 0 w 676489"/>
                  <a:gd name="connsiteY0" fmla="*/ 442386 h 1349869"/>
                  <a:gd name="connsiteX1" fmla="*/ 40748 w 676489"/>
                  <a:gd name="connsiteY1" fmla="*/ 0 h 1349869"/>
                  <a:gd name="connsiteX2" fmla="*/ 443835 w 676489"/>
                  <a:gd name="connsiteY2" fmla="*/ 0 h 1349869"/>
                  <a:gd name="connsiteX3" fmla="*/ 471068 w 676489"/>
                  <a:gd name="connsiteY3" fmla="*/ 295654 h 1349869"/>
                  <a:gd name="connsiteX4" fmla="*/ 475467 w 676489"/>
                  <a:gd name="connsiteY4" fmla="*/ 294475 h 1349869"/>
                  <a:gd name="connsiteX5" fmla="*/ 676489 w 676489"/>
                  <a:gd name="connsiteY5" fmla="*/ 1313815 h 1349869"/>
                  <a:gd name="connsiteX6" fmla="*/ 541933 w 676489"/>
                  <a:gd name="connsiteY6" fmla="*/ 1349869 h 1349869"/>
                  <a:gd name="connsiteX7" fmla="*/ 270120 w 676489"/>
                  <a:gd name="connsiteY7" fmla="*/ 553427 h 1349869"/>
                  <a:gd name="connsiteX8" fmla="*/ 208954 w 676489"/>
                  <a:gd name="connsiteY8" fmla="*/ 1319473 h 1349869"/>
                  <a:gd name="connsiteX9" fmla="*/ 69651 w 676489"/>
                  <a:gd name="connsiteY9" fmla="*/ 1319473 h 1349869"/>
                  <a:gd name="connsiteX0" fmla="*/ 0 w 676489"/>
                  <a:gd name="connsiteY0" fmla="*/ 442386 h 1349869"/>
                  <a:gd name="connsiteX1" fmla="*/ 40748 w 676489"/>
                  <a:gd name="connsiteY1" fmla="*/ 0 h 1349869"/>
                  <a:gd name="connsiteX2" fmla="*/ 443835 w 676489"/>
                  <a:gd name="connsiteY2" fmla="*/ 0 h 1349869"/>
                  <a:gd name="connsiteX3" fmla="*/ 471068 w 676489"/>
                  <a:gd name="connsiteY3" fmla="*/ 295654 h 1349869"/>
                  <a:gd name="connsiteX4" fmla="*/ 475467 w 676489"/>
                  <a:gd name="connsiteY4" fmla="*/ 294475 h 1349869"/>
                  <a:gd name="connsiteX5" fmla="*/ 676489 w 676489"/>
                  <a:gd name="connsiteY5" fmla="*/ 1313815 h 1349869"/>
                  <a:gd name="connsiteX6" fmla="*/ 541933 w 676489"/>
                  <a:gd name="connsiteY6" fmla="*/ 1349869 h 1349869"/>
                  <a:gd name="connsiteX7" fmla="*/ 270120 w 676489"/>
                  <a:gd name="connsiteY7" fmla="*/ 553427 h 1349869"/>
                  <a:gd name="connsiteX8" fmla="*/ 208954 w 676489"/>
                  <a:gd name="connsiteY8" fmla="*/ 1319473 h 1349869"/>
                  <a:gd name="connsiteX9" fmla="*/ 69651 w 676489"/>
                  <a:gd name="connsiteY9" fmla="*/ 1319473 h 1349869"/>
                  <a:gd name="connsiteX10" fmla="*/ 0 w 676489"/>
                  <a:gd name="connsiteY10" fmla="*/ 442386 h 1349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489" h="1349869">
                    <a:moveTo>
                      <a:pt x="0" y="442386"/>
                    </a:moveTo>
                    <a:lnTo>
                      <a:pt x="40748" y="0"/>
                    </a:lnTo>
                    <a:lnTo>
                      <a:pt x="443835" y="0"/>
                    </a:lnTo>
                    <a:lnTo>
                      <a:pt x="471068" y="295654"/>
                    </a:lnTo>
                    <a:lnTo>
                      <a:pt x="475467" y="294475"/>
                    </a:lnTo>
                    <a:lnTo>
                      <a:pt x="676489" y="1313815"/>
                    </a:lnTo>
                    <a:lnTo>
                      <a:pt x="541933" y="1349869"/>
                    </a:lnTo>
                    <a:lnTo>
                      <a:pt x="270120" y="553427"/>
                    </a:lnTo>
                    <a:lnTo>
                      <a:pt x="208954" y="1319473"/>
                    </a:lnTo>
                    <a:lnTo>
                      <a:pt x="69651" y="1319473"/>
                    </a:lnTo>
                    <a:lnTo>
                      <a:pt x="0" y="44238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" name="四角形: 上の 2 つの角を丸める 21">
                <a:extLst>
                  <a:ext uri="{FF2B5EF4-FFF2-40B4-BE49-F238E27FC236}">
                    <a16:creationId xmlns:a16="http://schemas.microsoft.com/office/drawing/2014/main" id="{2B491B53-8B66-467F-A5D4-B71EA828EA08}"/>
                  </a:ext>
                </a:extLst>
              </p:cNvPr>
              <p:cNvSpPr/>
              <p:nvPr/>
            </p:nvSpPr>
            <p:spPr>
              <a:xfrm>
                <a:off x="3316507" y="771557"/>
                <a:ext cx="266488" cy="411977"/>
              </a:xfrm>
              <a:prstGeom prst="round2SameRect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" name="四角形: 上の 2 つの角を丸める 22">
                <a:extLst>
                  <a:ext uri="{FF2B5EF4-FFF2-40B4-BE49-F238E27FC236}">
                    <a16:creationId xmlns:a16="http://schemas.microsoft.com/office/drawing/2014/main" id="{5D67D00D-8463-482B-BB40-F757679F6D31}"/>
                  </a:ext>
                </a:extLst>
              </p:cNvPr>
              <p:cNvSpPr/>
              <p:nvPr/>
            </p:nvSpPr>
            <p:spPr>
              <a:xfrm rot="16731607">
                <a:off x="2948707" y="624350"/>
                <a:ext cx="88024" cy="307691"/>
              </a:xfrm>
              <a:prstGeom prst="round2SameRect">
                <a:avLst>
                  <a:gd name="adj1" fmla="val 2320"/>
                  <a:gd name="adj2" fmla="val 0"/>
                </a:avLst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725F33F0-8669-40BF-A956-AA2397894FD3}"/>
                  </a:ext>
                </a:extLst>
              </p:cNvPr>
              <p:cNvSpPr/>
              <p:nvPr/>
            </p:nvSpPr>
            <p:spPr>
              <a:xfrm rot="20423053">
                <a:off x="3547708" y="781873"/>
                <a:ext cx="172467" cy="427784"/>
              </a:xfrm>
              <a:custGeom>
                <a:avLst/>
                <a:gdLst>
                  <a:gd name="connsiteX0" fmla="*/ 193649 w 285105"/>
                  <a:gd name="connsiteY0" fmla="*/ 0 h 707169"/>
                  <a:gd name="connsiteX1" fmla="*/ 282771 w 285105"/>
                  <a:gd name="connsiteY1" fmla="*/ 89122 h 707169"/>
                  <a:gd name="connsiteX2" fmla="*/ 282770 w 285105"/>
                  <a:gd name="connsiteY2" fmla="*/ 502923 h 707169"/>
                  <a:gd name="connsiteX3" fmla="*/ 285024 w 285105"/>
                  <a:gd name="connsiteY3" fmla="*/ 511983 h 707169"/>
                  <a:gd name="connsiteX4" fmla="*/ 234424 w 285105"/>
                  <a:gd name="connsiteY4" fmla="*/ 595937 h 707169"/>
                  <a:gd name="connsiteX5" fmla="*/ 0 w 285105"/>
                  <a:gd name="connsiteY5" fmla="*/ 707169 h 707169"/>
                  <a:gd name="connsiteX6" fmla="*/ 49382 w 285105"/>
                  <a:gd name="connsiteY6" fmla="*/ 487440 h 707169"/>
                  <a:gd name="connsiteX7" fmla="*/ 104527 w 285105"/>
                  <a:gd name="connsiteY7" fmla="*/ 461274 h 707169"/>
                  <a:gd name="connsiteX8" fmla="*/ 104527 w 285105"/>
                  <a:gd name="connsiteY8" fmla="*/ 89122 h 707169"/>
                  <a:gd name="connsiteX9" fmla="*/ 193649 w 285105"/>
                  <a:gd name="connsiteY9" fmla="*/ 0 h 707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5105" h="707169">
                    <a:moveTo>
                      <a:pt x="193649" y="0"/>
                    </a:moveTo>
                    <a:cubicBezTo>
                      <a:pt x="242870" y="0"/>
                      <a:pt x="282771" y="39901"/>
                      <a:pt x="282771" y="89122"/>
                    </a:cubicBezTo>
                    <a:lnTo>
                      <a:pt x="282770" y="502923"/>
                    </a:lnTo>
                    <a:lnTo>
                      <a:pt x="285024" y="511983"/>
                    </a:lnTo>
                    <a:cubicBezTo>
                      <a:pt x="286506" y="546507"/>
                      <a:pt x="267608" y="580191"/>
                      <a:pt x="234424" y="595937"/>
                    </a:cubicBezTo>
                    <a:lnTo>
                      <a:pt x="0" y="707169"/>
                    </a:lnTo>
                    <a:lnTo>
                      <a:pt x="49382" y="487440"/>
                    </a:lnTo>
                    <a:lnTo>
                      <a:pt x="104527" y="461274"/>
                    </a:lnTo>
                    <a:lnTo>
                      <a:pt x="104527" y="89122"/>
                    </a:lnTo>
                    <a:cubicBezTo>
                      <a:pt x="104527" y="39901"/>
                      <a:pt x="144428" y="0"/>
                      <a:pt x="19364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" name="四角形: 上の 2 つの角を丸める 24">
                <a:extLst>
                  <a:ext uri="{FF2B5EF4-FFF2-40B4-BE49-F238E27FC236}">
                    <a16:creationId xmlns:a16="http://schemas.microsoft.com/office/drawing/2014/main" id="{3BBBB742-46DF-4556-A81F-AB9C1CF1763E}"/>
                  </a:ext>
                </a:extLst>
              </p:cNvPr>
              <p:cNvSpPr/>
              <p:nvPr/>
            </p:nvSpPr>
            <p:spPr>
              <a:xfrm rot="16731607">
                <a:off x="3026154" y="565434"/>
                <a:ext cx="107880" cy="456546"/>
              </a:xfrm>
              <a:prstGeom prst="round2SameRect">
                <a:avLst>
                  <a:gd name="adj1" fmla="val 2320"/>
                  <a:gd name="adj2" fmla="val 0"/>
                </a:avLst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" name="二等辺三角形 25">
                <a:extLst>
                  <a:ext uri="{FF2B5EF4-FFF2-40B4-BE49-F238E27FC236}">
                    <a16:creationId xmlns:a16="http://schemas.microsoft.com/office/drawing/2014/main" id="{33068295-0773-4F8F-9845-333BA819F986}"/>
                  </a:ext>
                </a:extLst>
              </p:cNvPr>
              <p:cNvSpPr/>
              <p:nvPr/>
            </p:nvSpPr>
            <p:spPr>
              <a:xfrm rot="8991164">
                <a:off x="3333692" y="819876"/>
                <a:ext cx="107766" cy="138433"/>
              </a:xfrm>
              <a:prstGeom prst="triangle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" name="四角形: 角を丸くする 26">
                <a:extLst>
                  <a:ext uri="{FF2B5EF4-FFF2-40B4-BE49-F238E27FC236}">
                    <a16:creationId xmlns:a16="http://schemas.microsoft.com/office/drawing/2014/main" id="{C68B5987-F43E-40C2-8CA5-A889D06B417C}"/>
                  </a:ext>
                </a:extLst>
              </p:cNvPr>
              <p:cNvSpPr/>
              <p:nvPr/>
            </p:nvSpPr>
            <p:spPr>
              <a:xfrm rot="20779804">
                <a:off x="3483698" y="761860"/>
                <a:ext cx="60232" cy="30309"/>
              </a:xfrm>
              <a:prstGeom prst="roundRect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" name="四角形: 角を丸くする 27">
                <a:extLst>
                  <a:ext uri="{FF2B5EF4-FFF2-40B4-BE49-F238E27FC236}">
                    <a16:creationId xmlns:a16="http://schemas.microsoft.com/office/drawing/2014/main" id="{7935813A-2BF7-4274-BCD8-480FB67169FC}"/>
                  </a:ext>
                </a:extLst>
              </p:cNvPr>
              <p:cNvSpPr/>
              <p:nvPr/>
            </p:nvSpPr>
            <p:spPr>
              <a:xfrm>
                <a:off x="3331900" y="773087"/>
                <a:ext cx="113991" cy="47822"/>
              </a:xfrm>
              <a:prstGeom prst="roundRect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" name="四角形: 角を丸くする 28">
                <a:extLst>
                  <a:ext uri="{FF2B5EF4-FFF2-40B4-BE49-F238E27FC236}">
                    <a16:creationId xmlns:a16="http://schemas.microsoft.com/office/drawing/2014/main" id="{A7409E85-3469-426E-8824-78F3709BD2C6}"/>
                  </a:ext>
                </a:extLst>
              </p:cNvPr>
              <p:cNvSpPr/>
              <p:nvPr/>
            </p:nvSpPr>
            <p:spPr>
              <a:xfrm>
                <a:off x="3393840" y="754361"/>
                <a:ext cx="113991" cy="47822"/>
              </a:xfrm>
              <a:prstGeom prst="roundRect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AC78E86C-DAE8-4D17-8C3D-9ADA9A6676D6}"/>
                  </a:ext>
                </a:extLst>
              </p:cNvPr>
              <p:cNvSpPr/>
              <p:nvPr/>
            </p:nvSpPr>
            <p:spPr>
              <a:xfrm rot="461087">
                <a:off x="3056378" y="756758"/>
                <a:ext cx="681868" cy="873425"/>
              </a:xfrm>
              <a:custGeom>
                <a:avLst/>
                <a:gdLst>
                  <a:gd name="connsiteX0" fmla="*/ 697260 w 1127195"/>
                  <a:gd name="connsiteY0" fmla="*/ 0 h 1443858"/>
                  <a:gd name="connsiteX1" fmla="*/ 797416 w 1127195"/>
                  <a:gd name="connsiteY1" fmla="*/ 0 h 1443858"/>
                  <a:gd name="connsiteX2" fmla="*/ 877715 w 1127195"/>
                  <a:gd name="connsiteY2" fmla="*/ 80299 h 1443858"/>
                  <a:gd name="connsiteX3" fmla="*/ 877715 w 1127195"/>
                  <a:gd name="connsiteY3" fmla="*/ 481783 h 1443858"/>
                  <a:gd name="connsiteX4" fmla="*/ 1127195 w 1127195"/>
                  <a:gd name="connsiteY4" fmla="*/ 1437219 h 1443858"/>
                  <a:gd name="connsiteX5" fmla="*/ 748133 w 1127195"/>
                  <a:gd name="connsiteY5" fmla="*/ 1437626 h 1443858"/>
                  <a:gd name="connsiteX6" fmla="*/ 576746 w 1127195"/>
                  <a:gd name="connsiteY6" fmla="*/ 1443858 h 1443858"/>
                  <a:gd name="connsiteX7" fmla="*/ 581290 w 1127195"/>
                  <a:gd name="connsiteY7" fmla="*/ 304095 h 1443858"/>
                  <a:gd name="connsiteX8" fmla="*/ 381751 w 1127195"/>
                  <a:gd name="connsiteY8" fmla="*/ 0 h 1443858"/>
                  <a:gd name="connsiteX9" fmla="*/ 505828 w 1127195"/>
                  <a:gd name="connsiteY9" fmla="*/ 0 h 1443858"/>
                  <a:gd name="connsiteX10" fmla="*/ 491912 w 1127195"/>
                  <a:gd name="connsiteY10" fmla="*/ 104707 h 1443858"/>
                  <a:gd name="connsiteX11" fmla="*/ 360736 w 1127195"/>
                  <a:gd name="connsiteY11" fmla="*/ 343467 h 1443858"/>
                  <a:gd name="connsiteX12" fmla="*/ 134084 w 1127195"/>
                  <a:gd name="connsiteY12" fmla="*/ 907479 h 1443858"/>
                  <a:gd name="connsiteX13" fmla="*/ 8898 w 1127195"/>
                  <a:gd name="connsiteY13" fmla="*/ 1313661 h 1443858"/>
                  <a:gd name="connsiteX14" fmla="*/ 0 w 1127195"/>
                  <a:gd name="connsiteY14" fmla="*/ 1310588 h 1443858"/>
                  <a:gd name="connsiteX15" fmla="*/ 301452 w 1127195"/>
                  <a:gd name="connsiteY15" fmla="*/ 80299 h 1443858"/>
                  <a:gd name="connsiteX16" fmla="*/ 381751 w 1127195"/>
                  <a:gd name="connsiteY16" fmla="*/ 0 h 1443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27195" h="1443858">
                    <a:moveTo>
                      <a:pt x="697260" y="0"/>
                    </a:moveTo>
                    <a:lnTo>
                      <a:pt x="797416" y="0"/>
                    </a:lnTo>
                    <a:cubicBezTo>
                      <a:pt x="841764" y="0"/>
                      <a:pt x="877715" y="35951"/>
                      <a:pt x="877715" y="80299"/>
                    </a:cubicBezTo>
                    <a:lnTo>
                      <a:pt x="877715" y="481783"/>
                    </a:lnTo>
                    <a:lnTo>
                      <a:pt x="1127195" y="1437219"/>
                    </a:lnTo>
                    <a:cubicBezTo>
                      <a:pt x="1023952" y="1424625"/>
                      <a:pt x="886042" y="1431126"/>
                      <a:pt x="748133" y="1437626"/>
                    </a:cubicBezTo>
                    <a:lnTo>
                      <a:pt x="576746" y="1443858"/>
                    </a:lnTo>
                    <a:lnTo>
                      <a:pt x="581290" y="304095"/>
                    </a:lnTo>
                    <a:close/>
                    <a:moveTo>
                      <a:pt x="381751" y="0"/>
                    </a:moveTo>
                    <a:lnTo>
                      <a:pt x="505828" y="0"/>
                    </a:lnTo>
                    <a:lnTo>
                      <a:pt x="491912" y="104707"/>
                    </a:lnTo>
                    <a:lnTo>
                      <a:pt x="360736" y="343467"/>
                    </a:lnTo>
                    <a:lnTo>
                      <a:pt x="134084" y="907479"/>
                    </a:lnTo>
                    <a:lnTo>
                      <a:pt x="8898" y="1313661"/>
                    </a:lnTo>
                    <a:lnTo>
                      <a:pt x="0" y="1310588"/>
                    </a:lnTo>
                    <a:cubicBezTo>
                      <a:pt x="0" y="1176760"/>
                      <a:pt x="301452" y="214127"/>
                      <a:pt x="301452" y="80299"/>
                    </a:cubicBezTo>
                    <a:cubicBezTo>
                      <a:pt x="301452" y="35951"/>
                      <a:pt x="337403" y="0"/>
                      <a:pt x="381751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5A33F044-BD64-401E-9E9E-51B2FD442F81}"/>
                  </a:ext>
                </a:extLst>
              </p:cNvPr>
              <p:cNvSpPr/>
              <p:nvPr/>
            </p:nvSpPr>
            <p:spPr>
              <a:xfrm>
                <a:off x="3440387" y="771557"/>
                <a:ext cx="176698" cy="172857"/>
              </a:xfrm>
              <a:custGeom>
                <a:avLst/>
                <a:gdLst>
                  <a:gd name="connsiteX0" fmla="*/ 159544 w 247650"/>
                  <a:gd name="connsiteY0" fmla="*/ 0 h 285750"/>
                  <a:gd name="connsiteX1" fmla="*/ 159544 w 247650"/>
                  <a:gd name="connsiteY1" fmla="*/ 0 h 285750"/>
                  <a:gd name="connsiteX2" fmla="*/ 0 w 247650"/>
                  <a:gd name="connsiteY2" fmla="*/ 285750 h 285750"/>
                  <a:gd name="connsiteX3" fmla="*/ 247650 w 247650"/>
                  <a:gd name="connsiteY3" fmla="*/ 200025 h 285750"/>
                  <a:gd name="connsiteX4" fmla="*/ 159544 w 247650"/>
                  <a:gd name="connsiteY4" fmla="*/ 0 h 285750"/>
                  <a:gd name="connsiteX0" fmla="*/ 159544 w 292100"/>
                  <a:gd name="connsiteY0" fmla="*/ 0 h 285750"/>
                  <a:gd name="connsiteX1" fmla="*/ 159544 w 292100"/>
                  <a:gd name="connsiteY1" fmla="*/ 0 h 285750"/>
                  <a:gd name="connsiteX2" fmla="*/ 0 w 292100"/>
                  <a:gd name="connsiteY2" fmla="*/ 285750 h 285750"/>
                  <a:gd name="connsiteX3" fmla="*/ 292100 w 292100"/>
                  <a:gd name="connsiteY3" fmla="*/ 117475 h 285750"/>
                  <a:gd name="connsiteX4" fmla="*/ 159544 w 292100"/>
                  <a:gd name="connsiteY4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100" h="285750">
                    <a:moveTo>
                      <a:pt x="159544" y="0"/>
                    </a:moveTo>
                    <a:lnTo>
                      <a:pt x="159544" y="0"/>
                    </a:lnTo>
                    <a:lnTo>
                      <a:pt x="0" y="285750"/>
                    </a:lnTo>
                    <a:lnTo>
                      <a:pt x="292100" y="117475"/>
                    </a:lnTo>
                    <a:lnTo>
                      <a:pt x="15954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" name="月 31">
                <a:extLst>
                  <a:ext uri="{FF2B5EF4-FFF2-40B4-BE49-F238E27FC236}">
                    <a16:creationId xmlns:a16="http://schemas.microsoft.com/office/drawing/2014/main" id="{57C29419-926F-4C2D-B860-83827F428E22}"/>
                  </a:ext>
                </a:extLst>
              </p:cNvPr>
              <p:cNvSpPr/>
              <p:nvPr/>
            </p:nvSpPr>
            <p:spPr>
              <a:xfrm rot="17139782">
                <a:off x="3412667" y="676197"/>
                <a:ext cx="63931" cy="123371"/>
              </a:xfrm>
              <a:prstGeom prst="moon">
                <a:avLst>
                  <a:gd name="adj" fmla="val 87500"/>
                </a:avLst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E8D8EE2B-68D3-4927-88F2-2A6D62F412CA}"/>
                  </a:ext>
                </a:extLst>
              </p:cNvPr>
              <p:cNvSpPr/>
              <p:nvPr/>
            </p:nvSpPr>
            <p:spPr>
              <a:xfrm rot="16590472">
                <a:off x="3434996" y="590943"/>
                <a:ext cx="71275" cy="182162"/>
              </a:xfrm>
              <a:custGeom>
                <a:avLst/>
                <a:gdLst>
                  <a:gd name="connsiteX0" fmla="*/ 117708 w 117824"/>
                  <a:gd name="connsiteY0" fmla="*/ 89856 h 301132"/>
                  <a:gd name="connsiteX1" fmla="*/ 86212 w 117824"/>
                  <a:gd name="connsiteY1" fmla="*/ 148044 h 301132"/>
                  <a:gd name="connsiteX2" fmla="*/ 84383 w 117824"/>
                  <a:gd name="connsiteY2" fmla="*/ 148995 h 301132"/>
                  <a:gd name="connsiteX3" fmla="*/ 68463 w 117824"/>
                  <a:gd name="connsiteY3" fmla="*/ 171814 h 301132"/>
                  <a:gd name="connsiteX4" fmla="*/ 96338 w 117824"/>
                  <a:gd name="connsiteY4" fmla="*/ 301131 h 301132"/>
                  <a:gd name="connsiteX5" fmla="*/ 96338 w 117824"/>
                  <a:gd name="connsiteY5" fmla="*/ 301132 h 301132"/>
                  <a:gd name="connsiteX6" fmla="*/ 0 w 117824"/>
                  <a:gd name="connsiteY6" fmla="*/ 216495 h 301132"/>
                  <a:gd name="connsiteX7" fmla="*/ 7571 w 117824"/>
                  <a:gd name="connsiteY7" fmla="*/ 183551 h 301132"/>
                  <a:gd name="connsiteX8" fmla="*/ 18922 w 117824"/>
                  <a:gd name="connsiteY8" fmla="*/ 168759 h 301132"/>
                  <a:gd name="connsiteX9" fmla="*/ 16819 w 117824"/>
                  <a:gd name="connsiteY9" fmla="*/ 169013 h 301132"/>
                  <a:gd name="connsiteX10" fmla="*/ 26219 w 117824"/>
                  <a:gd name="connsiteY10" fmla="*/ 1 h 301132"/>
                  <a:gd name="connsiteX11" fmla="*/ 26219 w 117824"/>
                  <a:gd name="connsiteY11" fmla="*/ 0 h 301132"/>
                  <a:gd name="connsiteX12" fmla="*/ 117708 w 117824"/>
                  <a:gd name="connsiteY12" fmla="*/ 89856 h 30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824" h="301132">
                    <a:moveTo>
                      <a:pt x="117708" y="89856"/>
                    </a:moveTo>
                    <a:cubicBezTo>
                      <a:pt x="116410" y="113192"/>
                      <a:pt x="104469" y="133720"/>
                      <a:pt x="86212" y="148044"/>
                    </a:cubicBezTo>
                    <a:lnTo>
                      <a:pt x="84383" y="148995"/>
                    </a:lnTo>
                    <a:lnTo>
                      <a:pt x="68463" y="171814"/>
                    </a:lnTo>
                    <a:cubicBezTo>
                      <a:pt x="49880" y="214919"/>
                      <a:pt x="59172" y="265111"/>
                      <a:pt x="96338" y="301131"/>
                    </a:cubicBezTo>
                    <a:lnTo>
                      <a:pt x="96338" y="301132"/>
                    </a:lnTo>
                    <a:cubicBezTo>
                      <a:pt x="43132" y="301132"/>
                      <a:pt x="0" y="263239"/>
                      <a:pt x="0" y="216495"/>
                    </a:cubicBezTo>
                    <a:cubicBezTo>
                      <a:pt x="0" y="204809"/>
                      <a:pt x="2696" y="193676"/>
                      <a:pt x="7571" y="183551"/>
                    </a:cubicBezTo>
                    <a:lnTo>
                      <a:pt x="18922" y="168759"/>
                    </a:lnTo>
                    <a:lnTo>
                      <a:pt x="16819" y="169013"/>
                    </a:lnTo>
                    <a:cubicBezTo>
                      <a:pt x="68965" y="123813"/>
                      <a:pt x="73030" y="50705"/>
                      <a:pt x="26219" y="1"/>
                    </a:cubicBezTo>
                    <a:lnTo>
                      <a:pt x="26219" y="0"/>
                    </a:lnTo>
                    <a:cubicBezTo>
                      <a:pt x="79343" y="2954"/>
                      <a:pt x="120304" y="43184"/>
                      <a:pt x="117708" y="898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324EE30C-C118-40E6-B0E4-F498702BA519}"/>
                  </a:ext>
                </a:extLst>
              </p:cNvPr>
              <p:cNvSpPr/>
              <p:nvPr/>
            </p:nvSpPr>
            <p:spPr>
              <a:xfrm rot="20976715">
                <a:off x="3395204" y="582017"/>
                <a:ext cx="52046" cy="77697"/>
              </a:xfrm>
              <a:custGeom>
                <a:avLst/>
                <a:gdLst>
                  <a:gd name="connsiteX0" fmla="*/ 61913 w 61913"/>
                  <a:gd name="connsiteY0" fmla="*/ 0 h 92869"/>
                  <a:gd name="connsiteX1" fmla="*/ 0 w 61913"/>
                  <a:gd name="connsiteY1" fmla="*/ 66675 h 92869"/>
                  <a:gd name="connsiteX2" fmla="*/ 50006 w 61913"/>
                  <a:gd name="connsiteY2" fmla="*/ 92869 h 92869"/>
                  <a:gd name="connsiteX0" fmla="*/ 62138 w 62138"/>
                  <a:gd name="connsiteY0" fmla="*/ 0 h 92869"/>
                  <a:gd name="connsiteX1" fmla="*/ 225 w 62138"/>
                  <a:gd name="connsiteY1" fmla="*/ 66675 h 92869"/>
                  <a:gd name="connsiteX2" fmla="*/ 50231 w 62138"/>
                  <a:gd name="connsiteY2" fmla="*/ 92869 h 9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138" h="92869">
                    <a:moveTo>
                      <a:pt x="62138" y="0"/>
                    </a:moveTo>
                    <a:cubicBezTo>
                      <a:pt x="41500" y="22225"/>
                      <a:pt x="3664" y="53059"/>
                      <a:pt x="225" y="66675"/>
                    </a:cubicBezTo>
                    <a:cubicBezTo>
                      <a:pt x="-3214" y="80291"/>
                      <a:pt x="33562" y="84138"/>
                      <a:pt x="50231" y="92869"/>
                    </a:cubicBezTo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" name="楕円 34">
                <a:extLst>
                  <a:ext uri="{FF2B5EF4-FFF2-40B4-BE49-F238E27FC236}">
                    <a16:creationId xmlns:a16="http://schemas.microsoft.com/office/drawing/2014/main" id="{5768C2DC-9864-4EC4-96C3-4C2AFF02C875}"/>
                  </a:ext>
                </a:extLst>
              </p:cNvPr>
              <p:cNvSpPr/>
              <p:nvPr/>
            </p:nvSpPr>
            <p:spPr>
              <a:xfrm>
                <a:off x="3453569" y="584339"/>
                <a:ext cx="68309" cy="27657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" name="楕円 35">
                <a:extLst>
                  <a:ext uri="{FF2B5EF4-FFF2-40B4-BE49-F238E27FC236}">
                    <a16:creationId xmlns:a16="http://schemas.microsoft.com/office/drawing/2014/main" id="{EBCF67A1-8968-47D0-8346-86A937BC35C5}"/>
                  </a:ext>
                </a:extLst>
              </p:cNvPr>
              <p:cNvSpPr/>
              <p:nvPr/>
            </p:nvSpPr>
            <p:spPr>
              <a:xfrm>
                <a:off x="3386951" y="578596"/>
                <a:ext cx="43353" cy="27657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07D78258-8DFC-43BD-ADCA-D20C56D7FD9A}"/>
                  </a:ext>
                </a:extLst>
              </p:cNvPr>
              <p:cNvSpPr/>
              <p:nvPr/>
            </p:nvSpPr>
            <p:spPr>
              <a:xfrm rot="900000">
                <a:off x="3475010" y="505224"/>
                <a:ext cx="148845" cy="97532"/>
              </a:xfrm>
              <a:custGeom>
                <a:avLst/>
                <a:gdLst>
                  <a:gd name="connsiteX0" fmla="*/ 35261 w 246055"/>
                  <a:gd name="connsiteY0" fmla="*/ 4253 h 161230"/>
                  <a:gd name="connsiteX1" fmla="*/ 71494 w 246055"/>
                  <a:gd name="connsiteY1" fmla="*/ 0 h 161230"/>
                  <a:gd name="connsiteX2" fmla="*/ 237150 w 246055"/>
                  <a:gd name="connsiteY2" fmla="*/ 127831 h 161230"/>
                  <a:gd name="connsiteX3" fmla="*/ 246055 w 246055"/>
                  <a:gd name="connsiteY3" fmla="*/ 161230 h 161230"/>
                  <a:gd name="connsiteX4" fmla="*/ 220243 w 246055"/>
                  <a:gd name="connsiteY4" fmla="*/ 139138 h 161230"/>
                  <a:gd name="connsiteX5" fmla="*/ 160984 w 246055"/>
                  <a:gd name="connsiteY5" fmla="*/ 123951 h 161230"/>
                  <a:gd name="connsiteX6" fmla="*/ 131002 w 246055"/>
                  <a:gd name="connsiteY6" fmla="*/ 127788 h 161230"/>
                  <a:gd name="connsiteX7" fmla="*/ 101618 w 246055"/>
                  <a:gd name="connsiteY7" fmla="*/ 72463 h 161230"/>
                  <a:gd name="connsiteX8" fmla="*/ 53226 w 246055"/>
                  <a:gd name="connsiteY8" fmla="*/ 31045 h 161230"/>
                  <a:gd name="connsiteX9" fmla="*/ 0 w 246055"/>
                  <a:gd name="connsiteY9" fmla="*/ 17405 h 161230"/>
                  <a:gd name="connsiteX10" fmla="*/ 1514 w 246055"/>
                  <a:gd name="connsiteY10" fmla="*/ 16448 h 161230"/>
                  <a:gd name="connsiteX11" fmla="*/ 35261 w 246055"/>
                  <a:gd name="connsiteY11" fmla="*/ 4253 h 16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055" h="161230">
                    <a:moveTo>
                      <a:pt x="35261" y="4253"/>
                    </a:moveTo>
                    <a:cubicBezTo>
                      <a:pt x="46965" y="1464"/>
                      <a:pt x="59083" y="0"/>
                      <a:pt x="71494" y="0"/>
                    </a:cubicBezTo>
                    <a:cubicBezTo>
                      <a:pt x="145963" y="0"/>
                      <a:pt x="209857" y="52710"/>
                      <a:pt x="237150" y="127831"/>
                    </a:cubicBezTo>
                    <a:lnTo>
                      <a:pt x="246055" y="161230"/>
                    </a:lnTo>
                    <a:lnTo>
                      <a:pt x="220243" y="139138"/>
                    </a:lnTo>
                    <a:cubicBezTo>
                      <a:pt x="202029" y="129359"/>
                      <a:pt x="182004" y="123951"/>
                      <a:pt x="160984" y="123951"/>
                    </a:cubicBezTo>
                    <a:lnTo>
                      <a:pt x="131002" y="127788"/>
                    </a:lnTo>
                    <a:lnTo>
                      <a:pt x="101618" y="72463"/>
                    </a:lnTo>
                    <a:cubicBezTo>
                      <a:pt x="87843" y="54976"/>
                      <a:pt x="71440" y="40825"/>
                      <a:pt x="53226" y="31045"/>
                    </a:cubicBezTo>
                    <a:lnTo>
                      <a:pt x="0" y="17405"/>
                    </a:lnTo>
                    <a:lnTo>
                      <a:pt x="1514" y="16448"/>
                    </a:lnTo>
                    <a:cubicBezTo>
                      <a:pt x="12269" y="11152"/>
                      <a:pt x="23558" y="7040"/>
                      <a:pt x="35261" y="425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7C55C199-63A1-4223-95A1-AC38EBCAEB51}"/>
                  </a:ext>
                </a:extLst>
              </p:cNvPr>
              <p:cNvSpPr/>
              <p:nvPr/>
            </p:nvSpPr>
            <p:spPr>
              <a:xfrm rot="1618715">
                <a:off x="3553297" y="595086"/>
                <a:ext cx="59396" cy="83556"/>
              </a:xfrm>
              <a:custGeom>
                <a:avLst/>
                <a:gdLst>
                  <a:gd name="connsiteX0" fmla="*/ 42412 w 99919"/>
                  <a:gd name="connsiteY0" fmla="*/ 0 h 159598"/>
                  <a:gd name="connsiteX1" fmla="*/ 99919 w 99919"/>
                  <a:gd name="connsiteY1" fmla="*/ 79799 h 159598"/>
                  <a:gd name="connsiteX2" fmla="*/ 42412 w 99919"/>
                  <a:gd name="connsiteY2" fmla="*/ 159598 h 159598"/>
                  <a:gd name="connsiteX3" fmla="*/ 20028 w 99919"/>
                  <a:gd name="connsiteY3" fmla="*/ 153327 h 159598"/>
                  <a:gd name="connsiteX4" fmla="*/ 15204 w 99919"/>
                  <a:gd name="connsiteY4" fmla="*/ 148814 h 159598"/>
                  <a:gd name="connsiteX5" fmla="*/ 25779 w 99919"/>
                  <a:gd name="connsiteY5" fmla="*/ 127048 h 159598"/>
                  <a:gd name="connsiteX6" fmla="*/ 30299 w 99919"/>
                  <a:gd name="connsiteY6" fmla="*/ 95987 h 159598"/>
                  <a:gd name="connsiteX7" fmla="*/ 13455 w 99919"/>
                  <a:gd name="connsiteY7" fmla="*/ 39560 h 159598"/>
                  <a:gd name="connsiteX8" fmla="*/ 0 w 99919"/>
                  <a:gd name="connsiteY8" fmla="*/ 26972 h 159598"/>
                  <a:gd name="connsiteX9" fmla="*/ 1748 w 99919"/>
                  <a:gd name="connsiteY9" fmla="*/ 23373 h 159598"/>
                  <a:gd name="connsiteX10" fmla="*/ 42412 w 99919"/>
                  <a:gd name="connsiteY10" fmla="*/ 0 h 159598"/>
                  <a:gd name="connsiteX0" fmla="*/ 30299 w 121739"/>
                  <a:gd name="connsiteY0" fmla="*/ 95987 h 187427"/>
                  <a:gd name="connsiteX1" fmla="*/ 13455 w 121739"/>
                  <a:gd name="connsiteY1" fmla="*/ 39560 h 187427"/>
                  <a:gd name="connsiteX2" fmla="*/ 0 w 121739"/>
                  <a:gd name="connsiteY2" fmla="*/ 26972 h 187427"/>
                  <a:gd name="connsiteX3" fmla="*/ 1748 w 121739"/>
                  <a:gd name="connsiteY3" fmla="*/ 23373 h 187427"/>
                  <a:gd name="connsiteX4" fmla="*/ 42412 w 121739"/>
                  <a:gd name="connsiteY4" fmla="*/ 0 h 187427"/>
                  <a:gd name="connsiteX5" fmla="*/ 99919 w 121739"/>
                  <a:gd name="connsiteY5" fmla="*/ 79799 h 187427"/>
                  <a:gd name="connsiteX6" fmla="*/ 42412 w 121739"/>
                  <a:gd name="connsiteY6" fmla="*/ 159598 h 187427"/>
                  <a:gd name="connsiteX7" fmla="*/ 20028 w 121739"/>
                  <a:gd name="connsiteY7" fmla="*/ 153327 h 187427"/>
                  <a:gd name="connsiteX8" fmla="*/ 15204 w 121739"/>
                  <a:gd name="connsiteY8" fmla="*/ 148814 h 187427"/>
                  <a:gd name="connsiteX9" fmla="*/ 25779 w 121739"/>
                  <a:gd name="connsiteY9" fmla="*/ 127048 h 187427"/>
                  <a:gd name="connsiteX10" fmla="*/ 121739 w 121739"/>
                  <a:gd name="connsiteY10" fmla="*/ 187427 h 187427"/>
                  <a:gd name="connsiteX0" fmla="*/ 13455 w 121739"/>
                  <a:gd name="connsiteY0" fmla="*/ 39560 h 187427"/>
                  <a:gd name="connsiteX1" fmla="*/ 0 w 121739"/>
                  <a:gd name="connsiteY1" fmla="*/ 26972 h 187427"/>
                  <a:gd name="connsiteX2" fmla="*/ 1748 w 121739"/>
                  <a:gd name="connsiteY2" fmla="*/ 23373 h 187427"/>
                  <a:gd name="connsiteX3" fmla="*/ 42412 w 121739"/>
                  <a:gd name="connsiteY3" fmla="*/ 0 h 187427"/>
                  <a:gd name="connsiteX4" fmla="*/ 99919 w 121739"/>
                  <a:gd name="connsiteY4" fmla="*/ 79799 h 187427"/>
                  <a:gd name="connsiteX5" fmla="*/ 42412 w 121739"/>
                  <a:gd name="connsiteY5" fmla="*/ 159598 h 187427"/>
                  <a:gd name="connsiteX6" fmla="*/ 20028 w 121739"/>
                  <a:gd name="connsiteY6" fmla="*/ 153327 h 187427"/>
                  <a:gd name="connsiteX7" fmla="*/ 15204 w 121739"/>
                  <a:gd name="connsiteY7" fmla="*/ 148814 h 187427"/>
                  <a:gd name="connsiteX8" fmla="*/ 25779 w 121739"/>
                  <a:gd name="connsiteY8" fmla="*/ 127048 h 187427"/>
                  <a:gd name="connsiteX9" fmla="*/ 121739 w 121739"/>
                  <a:gd name="connsiteY9" fmla="*/ 187427 h 187427"/>
                  <a:gd name="connsiteX0" fmla="*/ 0 w 121739"/>
                  <a:gd name="connsiteY0" fmla="*/ 26972 h 187427"/>
                  <a:gd name="connsiteX1" fmla="*/ 1748 w 121739"/>
                  <a:gd name="connsiteY1" fmla="*/ 23373 h 187427"/>
                  <a:gd name="connsiteX2" fmla="*/ 42412 w 121739"/>
                  <a:gd name="connsiteY2" fmla="*/ 0 h 187427"/>
                  <a:gd name="connsiteX3" fmla="*/ 99919 w 121739"/>
                  <a:gd name="connsiteY3" fmla="*/ 79799 h 187427"/>
                  <a:gd name="connsiteX4" fmla="*/ 42412 w 121739"/>
                  <a:gd name="connsiteY4" fmla="*/ 159598 h 187427"/>
                  <a:gd name="connsiteX5" fmla="*/ 20028 w 121739"/>
                  <a:gd name="connsiteY5" fmla="*/ 153327 h 187427"/>
                  <a:gd name="connsiteX6" fmla="*/ 15204 w 121739"/>
                  <a:gd name="connsiteY6" fmla="*/ 148814 h 187427"/>
                  <a:gd name="connsiteX7" fmla="*/ 25779 w 121739"/>
                  <a:gd name="connsiteY7" fmla="*/ 127048 h 187427"/>
                  <a:gd name="connsiteX8" fmla="*/ 121739 w 121739"/>
                  <a:gd name="connsiteY8" fmla="*/ 187427 h 187427"/>
                  <a:gd name="connsiteX0" fmla="*/ 0 w 99919"/>
                  <a:gd name="connsiteY0" fmla="*/ 26972 h 159598"/>
                  <a:gd name="connsiteX1" fmla="*/ 1748 w 99919"/>
                  <a:gd name="connsiteY1" fmla="*/ 23373 h 159598"/>
                  <a:gd name="connsiteX2" fmla="*/ 42412 w 99919"/>
                  <a:gd name="connsiteY2" fmla="*/ 0 h 159598"/>
                  <a:gd name="connsiteX3" fmla="*/ 99919 w 99919"/>
                  <a:gd name="connsiteY3" fmla="*/ 79799 h 159598"/>
                  <a:gd name="connsiteX4" fmla="*/ 42412 w 99919"/>
                  <a:gd name="connsiteY4" fmla="*/ 159598 h 159598"/>
                  <a:gd name="connsiteX5" fmla="*/ 20028 w 99919"/>
                  <a:gd name="connsiteY5" fmla="*/ 153327 h 159598"/>
                  <a:gd name="connsiteX6" fmla="*/ 15204 w 99919"/>
                  <a:gd name="connsiteY6" fmla="*/ 148814 h 159598"/>
                  <a:gd name="connsiteX7" fmla="*/ 25779 w 99919"/>
                  <a:gd name="connsiteY7" fmla="*/ 127048 h 159598"/>
                  <a:gd name="connsiteX0" fmla="*/ 0 w 99919"/>
                  <a:gd name="connsiteY0" fmla="*/ 26972 h 159598"/>
                  <a:gd name="connsiteX1" fmla="*/ 1748 w 99919"/>
                  <a:gd name="connsiteY1" fmla="*/ 23373 h 159598"/>
                  <a:gd name="connsiteX2" fmla="*/ 42412 w 99919"/>
                  <a:gd name="connsiteY2" fmla="*/ 0 h 159598"/>
                  <a:gd name="connsiteX3" fmla="*/ 99919 w 99919"/>
                  <a:gd name="connsiteY3" fmla="*/ 79799 h 159598"/>
                  <a:gd name="connsiteX4" fmla="*/ 42412 w 99919"/>
                  <a:gd name="connsiteY4" fmla="*/ 159598 h 159598"/>
                  <a:gd name="connsiteX5" fmla="*/ 20028 w 99919"/>
                  <a:gd name="connsiteY5" fmla="*/ 153327 h 159598"/>
                  <a:gd name="connsiteX6" fmla="*/ 15204 w 99919"/>
                  <a:gd name="connsiteY6" fmla="*/ 148814 h 159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919" h="159598">
                    <a:moveTo>
                      <a:pt x="0" y="26972"/>
                    </a:moveTo>
                    <a:lnTo>
                      <a:pt x="1748" y="23373"/>
                    </a:lnTo>
                    <a:cubicBezTo>
                      <a:pt x="12155" y="8932"/>
                      <a:pt x="26532" y="0"/>
                      <a:pt x="42412" y="0"/>
                    </a:cubicBezTo>
                    <a:cubicBezTo>
                      <a:pt x="74172" y="0"/>
                      <a:pt x="99919" y="35727"/>
                      <a:pt x="99919" y="79799"/>
                    </a:cubicBezTo>
                    <a:cubicBezTo>
                      <a:pt x="99919" y="123871"/>
                      <a:pt x="74172" y="159598"/>
                      <a:pt x="42412" y="159598"/>
                    </a:cubicBezTo>
                    <a:cubicBezTo>
                      <a:pt x="34472" y="159598"/>
                      <a:pt x="26908" y="157365"/>
                      <a:pt x="20028" y="153327"/>
                    </a:cubicBezTo>
                    <a:lnTo>
                      <a:pt x="15204" y="148814"/>
                    </a:lnTo>
                  </a:path>
                </a:pathLst>
              </a:cu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12" name="テキスト ボックス 11">
              <a:extLst>
                <a:ext uri="{FF2B5EF4-FFF2-40B4-BE49-F238E27FC236}">
                  <a16:creationId xmlns:a16="http://schemas.microsoft.com/office/drawing/2014/main" id="{F334BFFD-E189-4265-9972-C56351094854}"/>
                </a:ext>
              </a:extLst>
            </p:cNvPr>
            <p:cNvSpPr txBox="1"/>
            <p:nvPr/>
          </p:nvSpPr>
          <p:spPr>
            <a:xfrm>
              <a:off x="7449880" y="3276619"/>
              <a:ext cx="1312052" cy="139558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pPr marL="0" marR="0" lvl="0" indent="0" defTabSz="91339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8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メイリオ" panose="020B0604030504040204" pitchFamily="50" charset="-128"/>
                  <a:ea typeface="メイリオ" panose="020B0604030504040204" pitchFamily="50" charset="-128"/>
                </a:rPr>
                <a:t>BOYS BE AMBITIOUS</a:t>
              </a:r>
              <a:endParaRPr kumimoji="0" lang="ja-JP" altLang="en-US" sz="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</a:endParaRPr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27682ABF-592C-4A88-BB43-3ED18CFB4A4B}"/>
              </a:ext>
            </a:extLst>
          </p:cNvPr>
          <p:cNvGrpSpPr/>
          <p:nvPr/>
        </p:nvGrpSpPr>
        <p:grpSpPr>
          <a:xfrm>
            <a:off x="8371037" y="1538351"/>
            <a:ext cx="2854284" cy="2715917"/>
            <a:chOff x="2467656" y="2065034"/>
            <a:chExt cx="2024062" cy="1925942"/>
          </a:xfrm>
        </p:grpSpPr>
        <p:sp>
          <p:nvSpPr>
            <p:cNvPr id="42" name="台形 41">
              <a:extLst>
                <a:ext uri="{FF2B5EF4-FFF2-40B4-BE49-F238E27FC236}">
                  <a16:creationId xmlns:a16="http://schemas.microsoft.com/office/drawing/2014/main" id="{7AC48D8E-E44F-4131-870A-D927B41C3AAE}"/>
                </a:ext>
              </a:extLst>
            </p:cNvPr>
            <p:cNvSpPr/>
            <p:nvPr/>
          </p:nvSpPr>
          <p:spPr>
            <a:xfrm>
              <a:off x="3222399" y="2598739"/>
              <a:ext cx="514576" cy="234950"/>
            </a:xfrm>
            <a:prstGeom prst="trapezoid">
              <a:avLst>
                <a:gd name="adj" fmla="val 37162"/>
              </a:avLst>
            </a:prstGeom>
            <a:pattFill prst="dkHorz">
              <a:fgClr>
                <a:srgbClr val="FFC000">
                  <a:lumMod val="20000"/>
                  <a:lumOff val="80000"/>
                </a:srgbClr>
              </a:fgClr>
              <a:bgClr>
                <a:sysClr val="window" lastClr="FFFFFF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339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796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43" name="グループ化 42">
              <a:extLst>
                <a:ext uri="{FF2B5EF4-FFF2-40B4-BE49-F238E27FC236}">
                  <a16:creationId xmlns:a16="http://schemas.microsoft.com/office/drawing/2014/main" id="{69065016-9F45-4783-8834-996AA44B587B}"/>
                </a:ext>
              </a:extLst>
            </p:cNvPr>
            <p:cNvGrpSpPr/>
            <p:nvPr/>
          </p:nvGrpSpPr>
          <p:grpSpPr>
            <a:xfrm>
              <a:off x="2467656" y="2065034"/>
              <a:ext cx="2024062" cy="1925942"/>
              <a:chOff x="2467656" y="2065034"/>
              <a:chExt cx="2024062" cy="1925942"/>
            </a:xfrm>
          </p:grpSpPr>
          <p:sp>
            <p:nvSpPr>
              <p:cNvPr id="44" name="矢印: 五方向 43">
                <a:extLst>
                  <a:ext uri="{FF2B5EF4-FFF2-40B4-BE49-F238E27FC236}">
                    <a16:creationId xmlns:a16="http://schemas.microsoft.com/office/drawing/2014/main" id="{631C123D-DCB6-42E4-9FB1-57C6CEBF58B6}"/>
                  </a:ext>
                </a:extLst>
              </p:cNvPr>
              <p:cNvSpPr/>
              <p:nvPr/>
            </p:nvSpPr>
            <p:spPr>
              <a:xfrm rot="16200000">
                <a:off x="3255633" y="2168427"/>
                <a:ext cx="439858" cy="294003"/>
              </a:xfrm>
              <a:prstGeom prst="homePlate">
                <a:avLst>
                  <a:gd name="adj" fmla="val 23204"/>
                </a:avLst>
              </a:prstGeom>
              <a:pattFill prst="dkHorz">
                <a:fgClr>
                  <a:srgbClr val="FFC000">
                    <a:lumMod val="20000"/>
                    <a:lumOff val="80000"/>
                  </a:srgbClr>
                </a:fgClr>
                <a:bgClr>
                  <a:sysClr val="window" lastClr="FFFFFF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" name="正方形/長方形 44">
                <a:extLst>
                  <a:ext uri="{FF2B5EF4-FFF2-40B4-BE49-F238E27FC236}">
                    <a16:creationId xmlns:a16="http://schemas.microsoft.com/office/drawing/2014/main" id="{F366E04F-8EA9-4844-9926-18F2FF11147B}"/>
                  </a:ext>
                </a:extLst>
              </p:cNvPr>
              <p:cNvSpPr/>
              <p:nvPr/>
            </p:nvSpPr>
            <p:spPr>
              <a:xfrm>
                <a:off x="2488428" y="3167634"/>
                <a:ext cx="1982519" cy="756667"/>
              </a:xfrm>
              <a:prstGeom prst="rect">
                <a:avLst/>
              </a:prstGeom>
              <a:pattFill prst="dkHorz">
                <a:fgClr>
                  <a:srgbClr val="FFC000">
                    <a:lumMod val="20000"/>
                    <a:lumOff val="80000"/>
                  </a:srgbClr>
                </a:fgClr>
                <a:bgClr>
                  <a:sysClr val="window" lastClr="FFFFFF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" name="台形 45">
                <a:extLst>
                  <a:ext uri="{FF2B5EF4-FFF2-40B4-BE49-F238E27FC236}">
                    <a16:creationId xmlns:a16="http://schemas.microsoft.com/office/drawing/2014/main" id="{991DE2DE-E4D2-45ED-AB19-574220AE7346}"/>
                  </a:ext>
                </a:extLst>
              </p:cNvPr>
              <p:cNvSpPr/>
              <p:nvPr/>
            </p:nvSpPr>
            <p:spPr>
              <a:xfrm>
                <a:off x="2467656" y="2833688"/>
                <a:ext cx="2024062" cy="352425"/>
              </a:xfrm>
              <a:prstGeom prst="trapezoid">
                <a:avLst>
                  <a:gd name="adj" fmla="val 45270"/>
                </a:avLst>
              </a:prstGeom>
              <a:pattFill prst="openDmnd">
                <a:fgClr>
                  <a:srgbClr val="ED7D31">
                    <a:lumMod val="40000"/>
                    <a:lumOff val="60000"/>
                  </a:srgbClr>
                </a:fgClr>
                <a:bgClr>
                  <a:srgbClr val="FF00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" name="矢印: 五方向 46">
                <a:extLst>
                  <a:ext uri="{FF2B5EF4-FFF2-40B4-BE49-F238E27FC236}">
                    <a16:creationId xmlns:a16="http://schemas.microsoft.com/office/drawing/2014/main" id="{711EE3F9-A40B-4054-A477-DA34961860B8}"/>
                  </a:ext>
                </a:extLst>
              </p:cNvPr>
              <p:cNvSpPr/>
              <p:nvPr/>
            </p:nvSpPr>
            <p:spPr>
              <a:xfrm rot="16200000">
                <a:off x="2786746" y="2611596"/>
                <a:ext cx="1385884" cy="1372874"/>
              </a:xfrm>
              <a:prstGeom prst="homePlate">
                <a:avLst>
                  <a:gd name="adj" fmla="val 43034"/>
                </a:avLst>
              </a:prstGeom>
              <a:pattFill prst="dkHorz">
                <a:fgClr>
                  <a:srgbClr val="FFC000">
                    <a:lumMod val="20000"/>
                    <a:lumOff val="80000"/>
                  </a:srgbClr>
                </a:fgClr>
                <a:bgClr>
                  <a:sysClr val="window" lastClr="FFFFFF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" name="正方形/長方形 47">
                <a:extLst>
                  <a:ext uri="{FF2B5EF4-FFF2-40B4-BE49-F238E27FC236}">
                    <a16:creationId xmlns:a16="http://schemas.microsoft.com/office/drawing/2014/main" id="{3EC18AEF-1BC6-4A23-BD5F-3D8E64DD1457}"/>
                  </a:ext>
                </a:extLst>
              </p:cNvPr>
              <p:cNvSpPr/>
              <p:nvPr/>
            </p:nvSpPr>
            <p:spPr>
              <a:xfrm>
                <a:off x="2626052" y="3282950"/>
                <a:ext cx="88454" cy="200025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769FC407-9B88-426B-BC9F-A049471A7EAB}"/>
                  </a:ext>
                </a:extLst>
              </p:cNvPr>
              <p:cNvSpPr/>
              <p:nvPr/>
            </p:nvSpPr>
            <p:spPr>
              <a:xfrm>
                <a:off x="4240467" y="3282950"/>
                <a:ext cx="88454" cy="200025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" name="正方形/長方形 49">
                <a:extLst>
                  <a:ext uri="{FF2B5EF4-FFF2-40B4-BE49-F238E27FC236}">
                    <a16:creationId xmlns:a16="http://schemas.microsoft.com/office/drawing/2014/main" id="{3DAA124F-F8D8-45D2-A102-4E424F00AB3A}"/>
                  </a:ext>
                </a:extLst>
              </p:cNvPr>
              <p:cNvSpPr/>
              <p:nvPr/>
            </p:nvSpPr>
            <p:spPr>
              <a:xfrm>
                <a:off x="2626052" y="3638550"/>
                <a:ext cx="88454" cy="200025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" name="正方形/長方形 50">
                <a:extLst>
                  <a:ext uri="{FF2B5EF4-FFF2-40B4-BE49-F238E27FC236}">
                    <a16:creationId xmlns:a16="http://schemas.microsoft.com/office/drawing/2014/main" id="{DACD5219-0589-4511-BF67-FC97FFD87063}"/>
                  </a:ext>
                </a:extLst>
              </p:cNvPr>
              <p:cNvSpPr/>
              <p:nvPr/>
            </p:nvSpPr>
            <p:spPr>
              <a:xfrm>
                <a:off x="4240467" y="3638550"/>
                <a:ext cx="88454" cy="200025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" name="正方形/長方形 51">
                <a:extLst>
                  <a:ext uri="{FF2B5EF4-FFF2-40B4-BE49-F238E27FC236}">
                    <a16:creationId xmlns:a16="http://schemas.microsoft.com/office/drawing/2014/main" id="{5B61059A-41BD-4191-836E-01143C157C42}"/>
                  </a:ext>
                </a:extLst>
              </p:cNvPr>
              <p:cNvSpPr/>
              <p:nvPr/>
            </p:nvSpPr>
            <p:spPr>
              <a:xfrm>
                <a:off x="2988781" y="3638550"/>
                <a:ext cx="88454" cy="200025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3" name="正方形/長方形 52">
                <a:extLst>
                  <a:ext uri="{FF2B5EF4-FFF2-40B4-BE49-F238E27FC236}">
                    <a16:creationId xmlns:a16="http://schemas.microsoft.com/office/drawing/2014/main" id="{87EF017A-DBA7-4BB6-BD6D-C78F61F6454D}"/>
                  </a:ext>
                </a:extLst>
              </p:cNvPr>
              <p:cNvSpPr/>
              <p:nvPr/>
            </p:nvSpPr>
            <p:spPr>
              <a:xfrm>
                <a:off x="3910062" y="3638550"/>
                <a:ext cx="88454" cy="200025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" name="正方形/長方形 53">
                <a:extLst>
                  <a:ext uri="{FF2B5EF4-FFF2-40B4-BE49-F238E27FC236}">
                    <a16:creationId xmlns:a16="http://schemas.microsoft.com/office/drawing/2014/main" id="{0EC8F74A-FB93-4165-B97B-1314A67471C6}"/>
                  </a:ext>
                </a:extLst>
              </p:cNvPr>
              <p:cNvSpPr/>
              <p:nvPr/>
            </p:nvSpPr>
            <p:spPr>
              <a:xfrm>
                <a:off x="2988781" y="3257550"/>
                <a:ext cx="88454" cy="200025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" name="正方形/長方形 54">
                <a:extLst>
                  <a:ext uri="{FF2B5EF4-FFF2-40B4-BE49-F238E27FC236}">
                    <a16:creationId xmlns:a16="http://schemas.microsoft.com/office/drawing/2014/main" id="{1E1A1671-B46C-4AA7-A543-89D5E2E65E1A}"/>
                  </a:ext>
                </a:extLst>
              </p:cNvPr>
              <p:cNvSpPr/>
              <p:nvPr/>
            </p:nvSpPr>
            <p:spPr>
              <a:xfrm>
                <a:off x="3910062" y="3257550"/>
                <a:ext cx="88454" cy="200025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" name="正方形/長方形 55">
                <a:extLst>
                  <a:ext uri="{FF2B5EF4-FFF2-40B4-BE49-F238E27FC236}">
                    <a16:creationId xmlns:a16="http://schemas.microsoft.com/office/drawing/2014/main" id="{1B237224-8F4B-438B-A012-81171154300A}"/>
                  </a:ext>
                </a:extLst>
              </p:cNvPr>
              <p:cNvSpPr/>
              <p:nvPr/>
            </p:nvSpPr>
            <p:spPr>
              <a:xfrm>
                <a:off x="3433311" y="3257550"/>
                <a:ext cx="88454" cy="200025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B36424EA-766E-412F-ACC4-04D8483CFA67}"/>
                  </a:ext>
                </a:extLst>
              </p:cNvPr>
              <p:cNvSpPr/>
              <p:nvPr/>
            </p:nvSpPr>
            <p:spPr>
              <a:xfrm>
                <a:off x="3311194" y="2119044"/>
                <a:ext cx="336881" cy="477203"/>
              </a:xfrm>
              <a:custGeom>
                <a:avLst/>
                <a:gdLst>
                  <a:gd name="connsiteX0" fmla="*/ 92706 w 336881"/>
                  <a:gd name="connsiteY0" fmla="*/ 0 h 477203"/>
                  <a:gd name="connsiteX1" fmla="*/ 244824 w 336881"/>
                  <a:gd name="connsiteY1" fmla="*/ 0 h 477203"/>
                  <a:gd name="connsiteX2" fmla="*/ 336881 w 336881"/>
                  <a:gd name="connsiteY2" fmla="*/ 60340 h 477203"/>
                  <a:gd name="connsiteX3" fmla="*/ 336881 w 336881"/>
                  <a:gd name="connsiteY3" fmla="*/ 477203 h 477203"/>
                  <a:gd name="connsiteX4" fmla="*/ 0 w 336881"/>
                  <a:gd name="connsiteY4" fmla="*/ 477203 h 477203"/>
                  <a:gd name="connsiteX5" fmla="*/ 0 w 336881"/>
                  <a:gd name="connsiteY5" fmla="*/ 54967 h 47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881" h="477203">
                    <a:moveTo>
                      <a:pt x="92706" y="0"/>
                    </a:moveTo>
                    <a:lnTo>
                      <a:pt x="244824" y="0"/>
                    </a:lnTo>
                    <a:lnTo>
                      <a:pt x="336881" y="60340"/>
                    </a:lnTo>
                    <a:lnTo>
                      <a:pt x="336881" y="477203"/>
                    </a:lnTo>
                    <a:lnTo>
                      <a:pt x="0" y="477203"/>
                    </a:lnTo>
                    <a:lnTo>
                      <a:pt x="0" y="54967"/>
                    </a:lnTo>
                    <a:close/>
                  </a:path>
                </a:pathLst>
              </a:cu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E794847D-B86C-4E81-AFA2-25EC3C361F43}"/>
                  </a:ext>
                </a:extLst>
              </p:cNvPr>
              <p:cNvSpPr/>
              <p:nvPr/>
            </p:nvSpPr>
            <p:spPr>
              <a:xfrm>
                <a:off x="3387440" y="2282401"/>
                <a:ext cx="189198" cy="18919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9" name="正方形/長方形 58">
                <a:extLst>
                  <a:ext uri="{FF2B5EF4-FFF2-40B4-BE49-F238E27FC236}">
                    <a16:creationId xmlns:a16="http://schemas.microsoft.com/office/drawing/2014/main" id="{A807922A-2D2D-47A2-95FD-58E17E919566}"/>
                  </a:ext>
                </a:extLst>
              </p:cNvPr>
              <p:cNvSpPr/>
              <p:nvPr/>
            </p:nvSpPr>
            <p:spPr>
              <a:xfrm>
                <a:off x="3377544" y="2888070"/>
                <a:ext cx="227670" cy="84243"/>
              </a:xfrm>
              <a:prstGeom prst="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" name="正方形/長方形 59">
                <a:extLst>
                  <a:ext uri="{FF2B5EF4-FFF2-40B4-BE49-F238E27FC236}">
                    <a16:creationId xmlns:a16="http://schemas.microsoft.com/office/drawing/2014/main" id="{14BD4186-9F49-4CA6-AA0E-7C4145A81790}"/>
                  </a:ext>
                </a:extLst>
              </p:cNvPr>
              <p:cNvSpPr/>
              <p:nvPr/>
            </p:nvSpPr>
            <p:spPr>
              <a:xfrm>
                <a:off x="3354626" y="3657600"/>
                <a:ext cx="245824" cy="333375"/>
              </a:xfrm>
              <a:prstGeom prst="rect">
                <a:avLst/>
              </a:prstGeom>
              <a:pattFill prst="dkHorz">
                <a:fgClr>
                  <a:srgbClr val="FFC000">
                    <a:lumMod val="40000"/>
                    <a:lumOff val="60000"/>
                  </a:srgbClr>
                </a:fgClr>
                <a:bgClr>
                  <a:sysClr val="window" lastClr="FFFFFF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61" name="グループ化 60">
                <a:extLst>
                  <a:ext uri="{FF2B5EF4-FFF2-40B4-BE49-F238E27FC236}">
                    <a16:creationId xmlns:a16="http://schemas.microsoft.com/office/drawing/2014/main" id="{5AF633FB-6E3A-4D41-8B1F-5D386436525B}"/>
                  </a:ext>
                </a:extLst>
              </p:cNvPr>
              <p:cNvGrpSpPr/>
              <p:nvPr/>
            </p:nvGrpSpPr>
            <p:grpSpPr>
              <a:xfrm>
                <a:off x="3248264" y="3657600"/>
                <a:ext cx="463312" cy="333375"/>
                <a:chOff x="3248263" y="3657600"/>
                <a:chExt cx="712469" cy="333375"/>
              </a:xfrm>
            </p:grpSpPr>
            <p:sp>
              <p:nvSpPr>
                <p:cNvPr id="71" name="正方形/長方形 70">
                  <a:extLst>
                    <a:ext uri="{FF2B5EF4-FFF2-40B4-BE49-F238E27FC236}">
                      <a16:creationId xmlns:a16="http://schemas.microsoft.com/office/drawing/2014/main" id="{DCE2755F-0C64-4EA7-99A8-AA77DBFD9261}"/>
                    </a:ext>
                  </a:extLst>
                </p:cNvPr>
                <p:cNvSpPr/>
                <p:nvPr/>
              </p:nvSpPr>
              <p:spPr>
                <a:xfrm>
                  <a:off x="3248263" y="3657600"/>
                  <a:ext cx="45719" cy="333375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" name="正方形/長方形 71">
                  <a:extLst>
                    <a:ext uri="{FF2B5EF4-FFF2-40B4-BE49-F238E27FC236}">
                      <a16:creationId xmlns:a16="http://schemas.microsoft.com/office/drawing/2014/main" id="{97874858-5FB1-42E0-B90D-5BE799407087}"/>
                    </a:ext>
                  </a:extLst>
                </p:cNvPr>
                <p:cNvSpPr/>
                <p:nvPr/>
              </p:nvSpPr>
              <p:spPr>
                <a:xfrm>
                  <a:off x="3915013" y="3657600"/>
                  <a:ext cx="45719" cy="333375"/>
                </a:xfrm>
                <a:prstGeom prst="rect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62" name="四角形: 上の 2 つの角を丸める 61">
                <a:extLst>
                  <a:ext uri="{FF2B5EF4-FFF2-40B4-BE49-F238E27FC236}">
                    <a16:creationId xmlns:a16="http://schemas.microsoft.com/office/drawing/2014/main" id="{ACFAD9D7-C7C9-40D0-A518-CB1D6240D308}"/>
                  </a:ext>
                </a:extLst>
              </p:cNvPr>
              <p:cNvSpPr/>
              <p:nvPr/>
            </p:nvSpPr>
            <p:spPr>
              <a:xfrm>
                <a:off x="3398141" y="3679002"/>
                <a:ext cx="156680" cy="311974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3" name="正方形/長方形 62">
                <a:extLst>
                  <a:ext uri="{FF2B5EF4-FFF2-40B4-BE49-F238E27FC236}">
                    <a16:creationId xmlns:a16="http://schemas.microsoft.com/office/drawing/2014/main" id="{839EEC89-65DB-45EC-BEA8-C0010E4F432E}"/>
                  </a:ext>
                </a:extLst>
              </p:cNvPr>
              <p:cNvSpPr/>
              <p:nvPr/>
            </p:nvSpPr>
            <p:spPr>
              <a:xfrm>
                <a:off x="3311194" y="2176381"/>
                <a:ext cx="45719" cy="378579"/>
              </a:xfrm>
              <a:prstGeom prst="rect">
                <a:avLst/>
              </a:prstGeom>
              <a:pattFill prst="dkHorz">
                <a:fgClr>
                  <a:srgbClr val="FFC000">
                    <a:lumMod val="20000"/>
                    <a:lumOff val="80000"/>
                  </a:srgbClr>
                </a:fgClr>
                <a:bgClr>
                  <a:sysClr val="window" lastClr="FFFFFF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4" name="正方形/長方形 63">
                <a:extLst>
                  <a:ext uri="{FF2B5EF4-FFF2-40B4-BE49-F238E27FC236}">
                    <a16:creationId xmlns:a16="http://schemas.microsoft.com/office/drawing/2014/main" id="{09630193-3596-419F-ACE0-8C475390B6B7}"/>
                  </a:ext>
                </a:extLst>
              </p:cNvPr>
              <p:cNvSpPr/>
              <p:nvPr/>
            </p:nvSpPr>
            <p:spPr>
              <a:xfrm>
                <a:off x="3602356" y="2176381"/>
                <a:ext cx="45719" cy="378579"/>
              </a:xfrm>
              <a:prstGeom prst="rect">
                <a:avLst/>
              </a:prstGeom>
              <a:pattFill prst="dkHorz">
                <a:fgClr>
                  <a:srgbClr val="FFC000">
                    <a:lumMod val="20000"/>
                    <a:lumOff val="80000"/>
                  </a:srgbClr>
                </a:fgClr>
                <a:bgClr>
                  <a:sysClr val="window" lastClr="FFFFFF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" name="正方形/長方形 64">
                <a:extLst>
                  <a:ext uri="{FF2B5EF4-FFF2-40B4-BE49-F238E27FC236}">
                    <a16:creationId xmlns:a16="http://schemas.microsoft.com/office/drawing/2014/main" id="{27B1F7D7-93D8-4EFE-8F10-E0C6BCC4B43D}"/>
                  </a:ext>
                </a:extLst>
              </p:cNvPr>
              <p:cNvSpPr/>
              <p:nvPr/>
            </p:nvSpPr>
            <p:spPr>
              <a:xfrm>
                <a:off x="3304982" y="2533651"/>
                <a:ext cx="345474" cy="69312"/>
              </a:xfrm>
              <a:prstGeom prst="rect">
                <a:avLst/>
              </a:prstGeom>
              <a:pattFill prst="dkHorz">
                <a:fgClr>
                  <a:srgbClr val="FFC000">
                    <a:lumMod val="20000"/>
                    <a:lumOff val="80000"/>
                  </a:srgbClr>
                </a:fgClr>
                <a:bgClr>
                  <a:sysClr val="window" lastClr="FFFFFF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E35F8A86-37A2-48DF-97F4-C90C95340CAE}"/>
                  </a:ext>
                </a:extLst>
              </p:cNvPr>
              <p:cNvSpPr/>
              <p:nvPr/>
            </p:nvSpPr>
            <p:spPr>
              <a:xfrm rot="16200000">
                <a:off x="3157299" y="2235111"/>
                <a:ext cx="644778" cy="1372874"/>
              </a:xfrm>
              <a:custGeom>
                <a:avLst/>
                <a:gdLst>
                  <a:gd name="connsiteX0" fmla="*/ 644778 w 644778"/>
                  <a:gd name="connsiteY0" fmla="*/ 686437 h 1372874"/>
                  <a:gd name="connsiteX1" fmla="*/ 53975 w 644778"/>
                  <a:gd name="connsiteY1" fmla="*/ 1372874 h 1372874"/>
                  <a:gd name="connsiteX2" fmla="*/ 0 w 644778"/>
                  <a:gd name="connsiteY2" fmla="*/ 1372874 h 1372874"/>
                  <a:gd name="connsiteX3" fmla="*/ 462763 w 644778"/>
                  <a:gd name="connsiteY3" fmla="*/ 835203 h 1372874"/>
                  <a:gd name="connsiteX4" fmla="*/ 462763 w 644778"/>
                  <a:gd name="connsiteY4" fmla="*/ 537671 h 1372874"/>
                  <a:gd name="connsiteX5" fmla="*/ 0 w 644778"/>
                  <a:gd name="connsiteY5" fmla="*/ 0 h 1372874"/>
                  <a:gd name="connsiteX6" fmla="*/ 53975 w 644778"/>
                  <a:gd name="connsiteY6" fmla="*/ 0 h 1372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778" h="1372874">
                    <a:moveTo>
                      <a:pt x="644778" y="686437"/>
                    </a:moveTo>
                    <a:lnTo>
                      <a:pt x="53975" y="1372874"/>
                    </a:lnTo>
                    <a:lnTo>
                      <a:pt x="0" y="1372874"/>
                    </a:lnTo>
                    <a:lnTo>
                      <a:pt x="462763" y="835203"/>
                    </a:lnTo>
                    <a:lnTo>
                      <a:pt x="462763" y="537671"/>
                    </a:lnTo>
                    <a:lnTo>
                      <a:pt x="0" y="0"/>
                    </a:lnTo>
                    <a:lnTo>
                      <a:pt x="53975" y="0"/>
                    </a:lnTo>
                    <a:close/>
                  </a:path>
                </a:pathLst>
              </a:custGeom>
              <a:pattFill prst="dkHorz">
                <a:fgClr>
                  <a:srgbClr val="FFC000">
                    <a:lumMod val="20000"/>
                    <a:lumOff val="80000"/>
                  </a:srgbClr>
                </a:fgClr>
                <a:bgClr>
                  <a:sysClr val="window" lastClr="FFFFFF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6230326B-681B-4FDB-91AC-583E94C0CB14}"/>
                  </a:ext>
                </a:extLst>
              </p:cNvPr>
              <p:cNvSpPr/>
              <p:nvPr/>
            </p:nvSpPr>
            <p:spPr>
              <a:xfrm>
                <a:off x="3387076" y="2693195"/>
                <a:ext cx="189562" cy="67778"/>
              </a:xfrm>
              <a:custGeom>
                <a:avLst/>
                <a:gdLst>
                  <a:gd name="connsiteX0" fmla="*/ 149067 w 171926"/>
                  <a:gd name="connsiteY0" fmla="*/ 0 h 45719"/>
                  <a:gd name="connsiteX1" fmla="*/ 154463 w 171926"/>
                  <a:gd name="connsiteY1" fmla="*/ 17463 h 45719"/>
                  <a:gd name="connsiteX2" fmla="*/ 171926 w 171926"/>
                  <a:gd name="connsiteY2" fmla="*/ 17463 h 45719"/>
                  <a:gd name="connsiteX3" fmla="*/ 157798 w 171926"/>
                  <a:gd name="connsiteY3" fmla="*/ 28256 h 45719"/>
                  <a:gd name="connsiteX4" fmla="*/ 163194 w 171926"/>
                  <a:gd name="connsiteY4" fmla="*/ 45719 h 45719"/>
                  <a:gd name="connsiteX5" fmla="*/ 149067 w 171926"/>
                  <a:gd name="connsiteY5" fmla="*/ 34926 h 45719"/>
                  <a:gd name="connsiteX6" fmla="*/ 134939 w 171926"/>
                  <a:gd name="connsiteY6" fmla="*/ 45719 h 45719"/>
                  <a:gd name="connsiteX7" fmla="*/ 140335 w 171926"/>
                  <a:gd name="connsiteY7" fmla="*/ 28256 h 45719"/>
                  <a:gd name="connsiteX8" fmla="*/ 126207 w 171926"/>
                  <a:gd name="connsiteY8" fmla="*/ 17463 h 45719"/>
                  <a:gd name="connsiteX9" fmla="*/ 143670 w 171926"/>
                  <a:gd name="connsiteY9" fmla="*/ 17463 h 45719"/>
                  <a:gd name="connsiteX10" fmla="*/ 22860 w 171926"/>
                  <a:gd name="connsiteY10" fmla="*/ 0 h 45719"/>
                  <a:gd name="connsiteX11" fmla="*/ 28256 w 171926"/>
                  <a:gd name="connsiteY11" fmla="*/ 17463 h 45719"/>
                  <a:gd name="connsiteX12" fmla="*/ 45719 w 171926"/>
                  <a:gd name="connsiteY12" fmla="*/ 17463 h 45719"/>
                  <a:gd name="connsiteX13" fmla="*/ 31591 w 171926"/>
                  <a:gd name="connsiteY13" fmla="*/ 28256 h 45719"/>
                  <a:gd name="connsiteX14" fmla="*/ 36987 w 171926"/>
                  <a:gd name="connsiteY14" fmla="*/ 45719 h 45719"/>
                  <a:gd name="connsiteX15" fmla="*/ 22860 w 171926"/>
                  <a:gd name="connsiteY15" fmla="*/ 34926 h 45719"/>
                  <a:gd name="connsiteX16" fmla="*/ 8732 w 171926"/>
                  <a:gd name="connsiteY16" fmla="*/ 45719 h 45719"/>
                  <a:gd name="connsiteX17" fmla="*/ 14128 w 171926"/>
                  <a:gd name="connsiteY17" fmla="*/ 28256 h 45719"/>
                  <a:gd name="connsiteX18" fmla="*/ 0 w 171926"/>
                  <a:gd name="connsiteY18" fmla="*/ 17463 h 45719"/>
                  <a:gd name="connsiteX19" fmla="*/ 17463 w 171926"/>
                  <a:gd name="connsiteY19" fmla="*/ 1746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1926" h="45719">
                    <a:moveTo>
                      <a:pt x="149067" y="0"/>
                    </a:moveTo>
                    <a:lnTo>
                      <a:pt x="154463" y="17463"/>
                    </a:lnTo>
                    <a:lnTo>
                      <a:pt x="171926" y="17463"/>
                    </a:lnTo>
                    <a:lnTo>
                      <a:pt x="157798" y="28256"/>
                    </a:lnTo>
                    <a:lnTo>
                      <a:pt x="163194" y="45719"/>
                    </a:lnTo>
                    <a:lnTo>
                      <a:pt x="149067" y="34926"/>
                    </a:lnTo>
                    <a:lnTo>
                      <a:pt x="134939" y="45719"/>
                    </a:lnTo>
                    <a:lnTo>
                      <a:pt x="140335" y="28256"/>
                    </a:lnTo>
                    <a:lnTo>
                      <a:pt x="126207" y="17463"/>
                    </a:lnTo>
                    <a:lnTo>
                      <a:pt x="143670" y="17463"/>
                    </a:lnTo>
                    <a:close/>
                    <a:moveTo>
                      <a:pt x="22860" y="0"/>
                    </a:moveTo>
                    <a:lnTo>
                      <a:pt x="28256" y="17463"/>
                    </a:lnTo>
                    <a:lnTo>
                      <a:pt x="45719" y="17463"/>
                    </a:lnTo>
                    <a:lnTo>
                      <a:pt x="31591" y="28256"/>
                    </a:lnTo>
                    <a:lnTo>
                      <a:pt x="36987" y="45719"/>
                    </a:lnTo>
                    <a:lnTo>
                      <a:pt x="22860" y="34926"/>
                    </a:lnTo>
                    <a:lnTo>
                      <a:pt x="8732" y="45719"/>
                    </a:lnTo>
                    <a:lnTo>
                      <a:pt x="14128" y="28256"/>
                    </a:lnTo>
                    <a:lnTo>
                      <a:pt x="0" y="17463"/>
                    </a:lnTo>
                    <a:lnTo>
                      <a:pt x="17463" y="17463"/>
                    </a:lnTo>
                    <a:close/>
                  </a:path>
                </a:pathLst>
              </a:custGeom>
              <a:solidFill>
                <a:srgbClr val="FF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BBCB8154-C94A-4338-BB62-8A4360E75690}"/>
                  </a:ext>
                </a:extLst>
              </p:cNvPr>
              <p:cNvSpPr/>
              <p:nvPr/>
            </p:nvSpPr>
            <p:spPr>
              <a:xfrm>
                <a:off x="3222399" y="2065034"/>
                <a:ext cx="514576" cy="132861"/>
              </a:xfrm>
              <a:custGeom>
                <a:avLst/>
                <a:gdLst>
                  <a:gd name="connsiteX0" fmla="*/ 250144 w 514576"/>
                  <a:gd name="connsiteY0" fmla="*/ 0 h 132861"/>
                  <a:gd name="connsiteX1" fmla="*/ 264432 w 514576"/>
                  <a:gd name="connsiteY1" fmla="*/ 0 h 132861"/>
                  <a:gd name="connsiteX2" fmla="*/ 514576 w 514576"/>
                  <a:gd name="connsiteY2" fmla="*/ 132861 h 132861"/>
                  <a:gd name="connsiteX3" fmla="*/ 362484 w 514576"/>
                  <a:gd name="connsiteY3" fmla="*/ 132861 h 132861"/>
                  <a:gd name="connsiteX4" fmla="*/ 341686 w 514576"/>
                  <a:gd name="connsiteY4" fmla="*/ 102013 h 132861"/>
                  <a:gd name="connsiteX5" fmla="*/ 259640 w 514576"/>
                  <a:gd name="connsiteY5" fmla="*/ 68029 h 132861"/>
                  <a:gd name="connsiteX6" fmla="*/ 177594 w 514576"/>
                  <a:gd name="connsiteY6" fmla="*/ 102013 h 132861"/>
                  <a:gd name="connsiteX7" fmla="*/ 156796 w 514576"/>
                  <a:gd name="connsiteY7" fmla="*/ 132861 h 132861"/>
                  <a:gd name="connsiteX8" fmla="*/ 0 w 514576"/>
                  <a:gd name="connsiteY8" fmla="*/ 132861 h 13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576" h="132861">
                    <a:moveTo>
                      <a:pt x="250144" y="0"/>
                    </a:moveTo>
                    <a:lnTo>
                      <a:pt x="264432" y="0"/>
                    </a:lnTo>
                    <a:lnTo>
                      <a:pt x="514576" y="132861"/>
                    </a:lnTo>
                    <a:lnTo>
                      <a:pt x="362484" y="132861"/>
                    </a:lnTo>
                    <a:lnTo>
                      <a:pt x="341686" y="102013"/>
                    </a:lnTo>
                    <a:cubicBezTo>
                      <a:pt x="320689" y="81016"/>
                      <a:pt x="291681" y="68029"/>
                      <a:pt x="259640" y="68029"/>
                    </a:cubicBezTo>
                    <a:cubicBezTo>
                      <a:pt x="227599" y="68029"/>
                      <a:pt x="198592" y="81016"/>
                      <a:pt x="177594" y="102013"/>
                    </a:cubicBezTo>
                    <a:lnTo>
                      <a:pt x="156796" y="132861"/>
                    </a:lnTo>
                    <a:lnTo>
                      <a:pt x="0" y="132861"/>
                    </a:lnTo>
                    <a:close/>
                  </a:path>
                </a:pathLst>
              </a:custGeom>
              <a:pattFill prst="openDmnd">
                <a:fgClr>
                  <a:srgbClr val="ED7D31">
                    <a:lumMod val="40000"/>
                    <a:lumOff val="60000"/>
                  </a:srgbClr>
                </a:fgClr>
                <a:bgClr>
                  <a:srgbClr val="FF00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" name="台形 68">
                <a:extLst>
                  <a:ext uri="{FF2B5EF4-FFF2-40B4-BE49-F238E27FC236}">
                    <a16:creationId xmlns:a16="http://schemas.microsoft.com/office/drawing/2014/main" id="{6CB5DAC3-21BF-4886-8D6E-83B84077CC0E}"/>
                  </a:ext>
                </a:extLst>
              </p:cNvPr>
              <p:cNvSpPr/>
              <p:nvPr/>
            </p:nvSpPr>
            <p:spPr>
              <a:xfrm>
                <a:off x="3175115" y="3548063"/>
                <a:ext cx="609145" cy="123825"/>
              </a:xfrm>
              <a:prstGeom prst="trapezoid">
                <a:avLst>
                  <a:gd name="adj" fmla="val 225000"/>
                </a:avLst>
              </a:prstGeom>
              <a:pattFill prst="openDmnd">
                <a:fgClr>
                  <a:srgbClr val="ED7D31">
                    <a:lumMod val="40000"/>
                    <a:lumOff val="60000"/>
                  </a:srgbClr>
                </a:fgClr>
                <a:bgClr>
                  <a:srgbClr val="FF00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7AB6FEC1-8221-4FFC-BCB0-A44A89CC6BEE}"/>
                  </a:ext>
                </a:extLst>
              </p:cNvPr>
              <p:cNvSpPr/>
              <p:nvPr/>
            </p:nvSpPr>
            <p:spPr>
              <a:xfrm rot="6110048">
                <a:off x="3478693" y="2314639"/>
                <a:ext cx="78036" cy="94593"/>
              </a:xfrm>
              <a:custGeom>
                <a:avLst/>
                <a:gdLst>
                  <a:gd name="connsiteX0" fmla="*/ 0 w 216784"/>
                  <a:gd name="connsiteY0" fmla="*/ 285241 h 296671"/>
                  <a:gd name="connsiteX1" fmla="*/ 0 w 216784"/>
                  <a:gd name="connsiteY1" fmla="*/ 262382 h 296671"/>
                  <a:gd name="connsiteX2" fmla="*/ 172652 w 216784"/>
                  <a:gd name="connsiteY2" fmla="*/ 252167 h 296671"/>
                  <a:gd name="connsiteX3" fmla="*/ 182495 w 216784"/>
                  <a:gd name="connsiteY3" fmla="*/ 0 h 296671"/>
                  <a:gd name="connsiteX4" fmla="*/ 205354 w 216784"/>
                  <a:gd name="connsiteY4" fmla="*/ 0 h 296671"/>
                  <a:gd name="connsiteX5" fmla="*/ 216784 w 216784"/>
                  <a:gd name="connsiteY5" fmla="*/ 292808 h 296671"/>
                  <a:gd name="connsiteX6" fmla="*/ 193186 w 216784"/>
                  <a:gd name="connsiteY6" fmla="*/ 292808 h 296671"/>
                  <a:gd name="connsiteX7" fmla="*/ 193186 w 216784"/>
                  <a:gd name="connsiteY7" fmla="*/ 296671 h 29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6784" h="296671">
                    <a:moveTo>
                      <a:pt x="0" y="285241"/>
                    </a:moveTo>
                    <a:lnTo>
                      <a:pt x="0" y="262382"/>
                    </a:lnTo>
                    <a:lnTo>
                      <a:pt x="172652" y="252167"/>
                    </a:lnTo>
                    <a:lnTo>
                      <a:pt x="182495" y="0"/>
                    </a:lnTo>
                    <a:lnTo>
                      <a:pt x="205354" y="0"/>
                    </a:lnTo>
                    <a:lnTo>
                      <a:pt x="216784" y="292808"/>
                    </a:lnTo>
                    <a:lnTo>
                      <a:pt x="193186" y="292808"/>
                    </a:lnTo>
                    <a:lnTo>
                      <a:pt x="193186" y="296671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73" name="グループ化 72">
            <a:extLst>
              <a:ext uri="{FF2B5EF4-FFF2-40B4-BE49-F238E27FC236}">
                <a16:creationId xmlns:a16="http://schemas.microsoft.com/office/drawing/2014/main" id="{270E4287-25FE-49EF-A7E0-7A113386550F}"/>
              </a:ext>
            </a:extLst>
          </p:cNvPr>
          <p:cNvGrpSpPr/>
          <p:nvPr/>
        </p:nvGrpSpPr>
        <p:grpSpPr>
          <a:xfrm>
            <a:off x="1151346" y="1459763"/>
            <a:ext cx="2689240" cy="2756094"/>
            <a:chOff x="810362" y="951261"/>
            <a:chExt cx="2417876" cy="2477984"/>
          </a:xfrm>
        </p:grpSpPr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0E03D6C4-92FD-4E51-B98A-D076ABF5E72E}"/>
                </a:ext>
              </a:extLst>
            </p:cNvPr>
            <p:cNvGrpSpPr/>
            <p:nvPr/>
          </p:nvGrpSpPr>
          <p:grpSpPr>
            <a:xfrm>
              <a:off x="810362" y="951261"/>
              <a:ext cx="2417876" cy="2477984"/>
              <a:chOff x="3093924" y="1523962"/>
              <a:chExt cx="2417876" cy="2477984"/>
            </a:xfrm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6C40BDC0-B500-4DCA-A071-34602AF7B207}"/>
                  </a:ext>
                </a:extLst>
              </p:cNvPr>
              <p:cNvSpPr/>
              <p:nvPr/>
            </p:nvSpPr>
            <p:spPr>
              <a:xfrm>
                <a:off x="3978959" y="1523962"/>
                <a:ext cx="647864" cy="587994"/>
              </a:xfrm>
              <a:custGeom>
                <a:avLst/>
                <a:gdLst>
                  <a:gd name="connsiteX0" fmla="*/ 581223 w 1160163"/>
                  <a:gd name="connsiteY0" fmla="*/ 0 h 1052950"/>
                  <a:gd name="connsiteX1" fmla="*/ 691388 w 1160163"/>
                  <a:gd name="connsiteY1" fmla="*/ 73022 h 1052950"/>
                  <a:gd name="connsiteX2" fmla="*/ 692536 w 1160163"/>
                  <a:gd name="connsiteY2" fmla="*/ 78708 h 1052950"/>
                  <a:gd name="connsiteX3" fmla="*/ 695076 w 1160163"/>
                  <a:gd name="connsiteY3" fmla="*/ 78708 h 1052950"/>
                  <a:gd name="connsiteX4" fmla="*/ 1160163 w 1160163"/>
                  <a:gd name="connsiteY4" fmla="*/ 765998 h 1052950"/>
                  <a:gd name="connsiteX5" fmla="*/ 579929 w 1160163"/>
                  <a:gd name="connsiteY5" fmla="*/ 1052950 h 1052950"/>
                  <a:gd name="connsiteX6" fmla="*/ 0 w 1160163"/>
                  <a:gd name="connsiteY6" fmla="*/ 766149 h 1052950"/>
                  <a:gd name="connsiteX7" fmla="*/ 465188 w 1160163"/>
                  <a:gd name="connsiteY7" fmla="*/ 78708 h 1052950"/>
                  <a:gd name="connsiteX8" fmla="*/ 469911 w 1160163"/>
                  <a:gd name="connsiteY8" fmla="*/ 78708 h 1052950"/>
                  <a:gd name="connsiteX9" fmla="*/ 471059 w 1160163"/>
                  <a:gd name="connsiteY9" fmla="*/ 73022 h 1052950"/>
                  <a:gd name="connsiteX10" fmla="*/ 581223 w 1160163"/>
                  <a:gd name="connsiteY10" fmla="*/ 0 h 105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0163" h="1052950">
                    <a:moveTo>
                      <a:pt x="581223" y="0"/>
                    </a:moveTo>
                    <a:cubicBezTo>
                      <a:pt x="630746" y="0"/>
                      <a:pt x="673237" y="30110"/>
                      <a:pt x="691388" y="73022"/>
                    </a:cubicBezTo>
                    <a:lnTo>
                      <a:pt x="692536" y="78708"/>
                    </a:lnTo>
                    <a:lnTo>
                      <a:pt x="695076" y="78708"/>
                    </a:lnTo>
                    <a:lnTo>
                      <a:pt x="1160163" y="765998"/>
                    </a:lnTo>
                    <a:lnTo>
                      <a:pt x="579929" y="1052950"/>
                    </a:lnTo>
                    <a:lnTo>
                      <a:pt x="0" y="766149"/>
                    </a:lnTo>
                    <a:lnTo>
                      <a:pt x="465188" y="78708"/>
                    </a:lnTo>
                    <a:lnTo>
                      <a:pt x="469911" y="78708"/>
                    </a:lnTo>
                    <a:lnTo>
                      <a:pt x="471059" y="73022"/>
                    </a:lnTo>
                    <a:cubicBezTo>
                      <a:pt x="489209" y="30110"/>
                      <a:pt x="531700" y="0"/>
                      <a:pt x="581223" y="0"/>
                    </a:cubicBezTo>
                    <a:close/>
                  </a:path>
                </a:pathLst>
              </a:custGeom>
              <a:solidFill>
                <a:srgbClr val="00B0F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7" name="二等辺三角形 76">
                <a:extLst>
                  <a:ext uri="{FF2B5EF4-FFF2-40B4-BE49-F238E27FC236}">
                    <a16:creationId xmlns:a16="http://schemas.microsoft.com/office/drawing/2014/main" id="{E2341024-A780-492F-B9D2-966178FA2C5B}"/>
                  </a:ext>
                </a:extLst>
              </p:cNvPr>
              <p:cNvSpPr/>
              <p:nvPr/>
            </p:nvSpPr>
            <p:spPr>
              <a:xfrm>
                <a:off x="4033309" y="1610369"/>
                <a:ext cx="538993" cy="427402"/>
              </a:xfrm>
              <a:prstGeom prst="triangle">
                <a:avLst/>
              </a:prstGeom>
              <a:solidFill>
                <a:srgbClr val="00CC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6AE22CDE-570B-4C82-8F89-0594EBD389EA}"/>
                  </a:ext>
                </a:extLst>
              </p:cNvPr>
              <p:cNvSpPr/>
              <p:nvPr/>
            </p:nvSpPr>
            <p:spPr>
              <a:xfrm rot="10800000">
                <a:off x="3093924" y="1744636"/>
                <a:ext cx="2417876" cy="2257310"/>
              </a:xfrm>
              <a:custGeom>
                <a:avLst/>
                <a:gdLst>
                  <a:gd name="connsiteX0" fmla="*/ 3219155 w 4070552"/>
                  <a:gd name="connsiteY0" fmla="*/ 3861075 h 3861075"/>
                  <a:gd name="connsiteX1" fmla="*/ 3172617 w 4070552"/>
                  <a:gd name="connsiteY1" fmla="*/ 3851679 h 3861075"/>
                  <a:gd name="connsiteX2" fmla="*/ 3165843 w 4070552"/>
                  <a:gd name="connsiteY2" fmla="*/ 3847112 h 3861075"/>
                  <a:gd name="connsiteX3" fmla="*/ 3165199 w 4070552"/>
                  <a:gd name="connsiteY3" fmla="*/ 3847560 h 3861075"/>
                  <a:gd name="connsiteX4" fmla="*/ 2035377 w 4070552"/>
                  <a:gd name="connsiteY4" fmla="*/ 3436922 h 3861075"/>
                  <a:gd name="connsiteX5" fmla="*/ 910441 w 4070552"/>
                  <a:gd name="connsiteY5" fmla="*/ 3845784 h 3861075"/>
                  <a:gd name="connsiteX6" fmla="*/ 907808 w 4070552"/>
                  <a:gd name="connsiteY6" fmla="*/ 3843953 h 3861075"/>
                  <a:gd name="connsiteX7" fmla="*/ 896349 w 4070552"/>
                  <a:gd name="connsiteY7" fmla="*/ 3851679 h 3861075"/>
                  <a:gd name="connsiteX8" fmla="*/ 849811 w 4070552"/>
                  <a:gd name="connsiteY8" fmla="*/ 3861075 h 3861075"/>
                  <a:gd name="connsiteX9" fmla="*/ 730251 w 4070552"/>
                  <a:gd name="connsiteY9" fmla="*/ 3741515 h 3861075"/>
                  <a:gd name="connsiteX10" fmla="*/ 733975 w 4070552"/>
                  <a:gd name="connsiteY10" fmla="*/ 3723068 h 3861075"/>
                  <a:gd name="connsiteX11" fmla="*/ 731712 w 4070552"/>
                  <a:gd name="connsiteY11" fmla="*/ 3721494 h 3861075"/>
                  <a:gd name="connsiteX12" fmla="*/ 775989 w 4070552"/>
                  <a:gd name="connsiteY12" fmla="*/ 2528659 h 3861075"/>
                  <a:gd name="connsiteX13" fmla="*/ 37397 w 4070552"/>
                  <a:gd name="connsiteY13" fmla="*/ 1593975 h 3861075"/>
                  <a:gd name="connsiteX14" fmla="*/ 35018 w 4070552"/>
                  <a:gd name="connsiteY14" fmla="*/ 1592371 h 3861075"/>
                  <a:gd name="connsiteX15" fmla="*/ 28558 w 4070552"/>
                  <a:gd name="connsiteY15" fmla="*/ 1582788 h 3861075"/>
                  <a:gd name="connsiteX16" fmla="*/ 27136 w 4070552"/>
                  <a:gd name="connsiteY16" fmla="*/ 1580989 h 3861075"/>
                  <a:gd name="connsiteX17" fmla="*/ 27204 w 4070552"/>
                  <a:gd name="connsiteY17" fmla="*/ 1580780 h 3861075"/>
                  <a:gd name="connsiteX18" fmla="*/ 9395 w 4070552"/>
                  <a:gd name="connsiteY18" fmla="*/ 1554367 h 3861075"/>
                  <a:gd name="connsiteX19" fmla="*/ 0 w 4070552"/>
                  <a:gd name="connsiteY19" fmla="*/ 1507829 h 3861075"/>
                  <a:gd name="connsiteX20" fmla="*/ 73022 w 4070552"/>
                  <a:gd name="connsiteY20" fmla="*/ 1397665 h 3861075"/>
                  <a:gd name="connsiteX21" fmla="*/ 87626 w 4070552"/>
                  <a:gd name="connsiteY21" fmla="*/ 1394716 h 3861075"/>
                  <a:gd name="connsiteX22" fmla="*/ 89492 w 4070552"/>
                  <a:gd name="connsiteY22" fmla="*/ 1388971 h 3861075"/>
                  <a:gd name="connsiteX23" fmla="*/ 1257033 w 4070552"/>
                  <a:gd name="connsiteY23" fmla="*/ 1059059 h 3861075"/>
                  <a:gd name="connsiteX24" fmla="*/ 1920433 w 4070552"/>
                  <a:gd name="connsiteY24" fmla="*/ 78708 h 3861075"/>
                  <a:gd name="connsiteX25" fmla="*/ 1925156 w 4070552"/>
                  <a:gd name="connsiteY25" fmla="*/ 78708 h 3861075"/>
                  <a:gd name="connsiteX26" fmla="*/ 1926304 w 4070552"/>
                  <a:gd name="connsiteY26" fmla="*/ 73022 h 3861075"/>
                  <a:gd name="connsiteX27" fmla="*/ 2036468 w 4070552"/>
                  <a:gd name="connsiteY27" fmla="*/ 0 h 3861075"/>
                  <a:gd name="connsiteX28" fmla="*/ 2146633 w 4070552"/>
                  <a:gd name="connsiteY28" fmla="*/ 73022 h 3861075"/>
                  <a:gd name="connsiteX29" fmla="*/ 2147781 w 4070552"/>
                  <a:gd name="connsiteY29" fmla="*/ 78708 h 3861075"/>
                  <a:gd name="connsiteX30" fmla="*/ 2150321 w 4070552"/>
                  <a:gd name="connsiteY30" fmla="*/ 78708 h 3861075"/>
                  <a:gd name="connsiteX31" fmla="*/ 2813721 w 4070552"/>
                  <a:gd name="connsiteY31" fmla="*/ 1059059 h 3861075"/>
                  <a:gd name="connsiteX32" fmla="*/ 3968472 w 4070552"/>
                  <a:gd name="connsiteY32" fmla="*/ 1385357 h 3861075"/>
                  <a:gd name="connsiteX33" fmla="*/ 3970654 w 4070552"/>
                  <a:gd name="connsiteY33" fmla="*/ 1392239 h 3861075"/>
                  <a:gd name="connsiteX34" fmla="*/ 3997530 w 4070552"/>
                  <a:gd name="connsiteY34" fmla="*/ 1397665 h 3861075"/>
                  <a:gd name="connsiteX35" fmla="*/ 4070552 w 4070552"/>
                  <a:gd name="connsiteY35" fmla="*/ 1507829 h 3861075"/>
                  <a:gd name="connsiteX36" fmla="*/ 4035533 w 4070552"/>
                  <a:gd name="connsiteY36" fmla="*/ 1592371 h 3861075"/>
                  <a:gd name="connsiteX37" fmla="*/ 4033585 w 4070552"/>
                  <a:gd name="connsiteY37" fmla="*/ 1593685 h 3861075"/>
                  <a:gd name="connsiteX38" fmla="*/ 3294765 w 4070552"/>
                  <a:gd name="connsiteY38" fmla="*/ 2528659 h 3861075"/>
                  <a:gd name="connsiteX39" fmla="*/ 3339229 w 4070552"/>
                  <a:gd name="connsiteY39" fmla="*/ 3726539 h 3861075"/>
                  <a:gd name="connsiteX40" fmla="*/ 3336127 w 4070552"/>
                  <a:gd name="connsiteY40" fmla="*/ 3728696 h 3861075"/>
                  <a:gd name="connsiteX41" fmla="*/ 3338715 w 4070552"/>
                  <a:gd name="connsiteY41" fmla="*/ 3741515 h 3861075"/>
                  <a:gd name="connsiteX42" fmla="*/ 3219155 w 4070552"/>
                  <a:gd name="connsiteY42" fmla="*/ 3861075 h 386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070552" h="3861075">
                    <a:moveTo>
                      <a:pt x="3219155" y="3861075"/>
                    </a:moveTo>
                    <a:cubicBezTo>
                      <a:pt x="3202647" y="3861075"/>
                      <a:pt x="3186921" y="3857729"/>
                      <a:pt x="3172617" y="3851679"/>
                    </a:cubicBezTo>
                    <a:lnTo>
                      <a:pt x="3165843" y="3847112"/>
                    </a:lnTo>
                    <a:lnTo>
                      <a:pt x="3165199" y="3847560"/>
                    </a:lnTo>
                    <a:lnTo>
                      <a:pt x="2035377" y="3436922"/>
                    </a:lnTo>
                    <a:lnTo>
                      <a:pt x="910441" y="3845784"/>
                    </a:lnTo>
                    <a:lnTo>
                      <a:pt x="907808" y="3843953"/>
                    </a:lnTo>
                    <a:lnTo>
                      <a:pt x="896349" y="3851679"/>
                    </a:lnTo>
                    <a:cubicBezTo>
                      <a:pt x="882045" y="3857729"/>
                      <a:pt x="866318" y="3861075"/>
                      <a:pt x="849811" y="3861075"/>
                    </a:cubicBezTo>
                    <a:cubicBezTo>
                      <a:pt x="783780" y="3861075"/>
                      <a:pt x="730251" y="3807546"/>
                      <a:pt x="730251" y="3741515"/>
                    </a:cubicBezTo>
                    <a:lnTo>
                      <a:pt x="733975" y="3723068"/>
                    </a:lnTo>
                    <a:lnTo>
                      <a:pt x="731712" y="3721494"/>
                    </a:lnTo>
                    <a:lnTo>
                      <a:pt x="775989" y="2528659"/>
                    </a:lnTo>
                    <a:lnTo>
                      <a:pt x="37397" y="1593975"/>
                    </a:lnTo>
                    <a:lnTo>
                      <a:pt x="35018" y="1592371"/>
                    </a:lnTo>
                    <a:lnTo>
                      <a:pt x="28558" y="1582788"/>
                    </a:lnTo>
                    <a:lnTo>
                      <a:pt x="27136" y="1580989"/>
                    </a:lnTo>
                    <a:lnTo>
                      <a:pt x="27204" y="1580780"/>
                    </a:lnTo>
                    <a:lnTo>
                      <a:pt x="9395" y="1554367"/>
                    </a:lnTo>
                    <a:cubicBezTo>
                      <a:pt x="3345" y="1540063"/>
                      <a:pt x="0" y="1524337"/>
                      <a:pt x="0" y="1507829"/>
                    </a:cubicBezTo>
                    <a:cubicBezTo>
                      <a:pt x="0" y="1458306"/>
                      <a:pt x="30110" y="1415815"/>
                      <a:pt x="73022" y="1397665"/>
                    </a:cubicBezTo>
                    <a:lnTo>
                      <a:pt x="87626" y="1394716"/>
                    </a:lnTo>
                    <a:lnTo>
                      <a:pt x="89492" y="1388971"/>
                    </a:lnTo>
                    <a:lnTo>
                      <a:pt x="1257033" y="1059059"/>
                    </a:lnTo>
                    <a:lnTo>
                      <a:pt x="1920433" y="78708"/>
                    </a:lnTo>
                    <a:lnTo>
                      <a:pt x="1925156" y="78708"/>
                    </a:lnTo>
                    <a:lnTo>
                      <a:pt x="1926304" y="73022"/>
                    </a:lnTo>
                    <a:cubicBezTo>
                      <a:pt x="1944454" y="30110"/>
                      <a:pt x="1986945" y="0"/>
                      <a:pt x="2036468" y="0"/>
                    </a:cubicBezTo>
                    <a:cubicBezTo>
                      <a:pt x="2085991" y="0"/>
                      <a:pt x="2128482" y="30110"/>
                      <a:pt x="2146633" y="73022"/>
                    </a:cubicBezTo>
                    <a:lnTo>
                      <a:pt x="2147781" y="78708"/>
                    </a:lnTo>
                    <a:lnTo>
                      <a:pt x="2150321" y="78708"/>
                    </a:lnTo>
                    <a:lnTo>
                      <a:pt x="2813721" y="1059059"/>
                    </a:lnTo>
                    <a:lnTo>
                      <a:pt x="3968472" y="1385357"/>
                    </a:lnTo>
                    <a:lnTo>
                      <a:pt x="3970654" y="1392239"/>
                    </a:lnTo>
                    <a:lnTo>
                      <a:pt x="3997530" y="1397665"/>
                    </a:lnTo>
                    <a:cubicBezTo>
                      <a:pt x="4040442" y="1415815"/>
                      <a:pt x="4070552" y="1458306"/>
                      <a:pt x="4070552" y="1507829"/>
                    </a:cubicBezTo>
                    <a:cubicBezTo>
                      <a:pt x="4070552" y="1540845"/>
                      <a:pt x="4057170" y="1570735"/>
                      <a:pt x="4035533" y="1592371"/>
                    </a:cubicBezTo>
                    <a:lnTo>
                      <a:pt x="4033585" y="1593685"/>
                    </a:lnTo>
                    <a:lnTo>
                      <a:pt x="3294765" y="2528659"/>
                    </a:lnTo>
                    <a:lnTo>
                      <a:pt x="3339229" y="3726539"/>
                    </a:lnTo>
                    <a:lnTo>
                      <a:pt x="3336127" y="3728696"/>
                    </a:lnTo>
                    <a:lnTo>
                      <a:pt x="3338715" y="3741515"/>
                    </a:lnTo>
                    <a:cubicBezTo>
                      <a:pt x="3338715" y="3807546"/>
                      <a:pt x="3285186" y="3861075"/>
                      <a:pt x="3219155" y="3861075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rgbClr val="FFC000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A459705C-6D85-4F1F-A641-8DB741629AB6}"/>
                  </a:ext>
                </a:extLst>
              </p:cNvPr>
              <p:cNvSpPr/>
              <p:nvPr/>
            </p:nvSpPr>
            <p:spPr>
              <a:xfrm rot="10800000">
                <a:off x="3166313" y="1795231"/>
                <a:ext cx="2273098" cy="2156121"/>
              </a:xfrm>
              <a:custGeom>
                <a:avLst/>
                <a:gdLst>
                  <a:gd name="connsiteX0" fmla="*/ 3219155 w 4070552"/>
                  <a:gd name="connsiteY0" fmla="*/ 3861075 h 3861075"/>
                  <a:gd name="connsiteX1" fmla="*/ 3172617 w 4070552"/>
                  <a:gd name="connsiteY1" fmla="*/ 3851679 h 3861075"/>
                  <a:gd name="connsiteX2" fmla="*/ 3165843 w 4070552"/>
                  <a:gd name="connsiteY2" fmla="*/ 3847112 h 3861075"/>
                  <a:gd name="connsiteX3" fmla="*/ 3165199 w 4070552"/>
                  <a:gd name="connsiteY3" fmla="*/ 3847560 h 3861075"/>
                  <a:gd name="connsiteX4" fmla="*/ 2035377 w 4070552"/>
                  <a:gd name="connsiteY4" fmla="*/ 3436922 h 3861075"/>
                  <a:gd name="connsiteX5" fmla="*/ 910441 w 4070552"/>
                  <a:gd name="connsiteY5" fmla="*/ 3845784 h 3861075"/>
                  <a:gd name="connsiteX6" fmla="*/ 907808 w 4070552"/>
                  <a:gd name="connsiteY6" fmla="*/ 3843953 h 3861075"/>
                  <a:gd name="connsiteX7" fmla="*/ 896349 w 4070552"/>
                  <a:gd name="connsiteY7" fmla="*/ 3851679 h 3861075"/>
                  <a:gd name="connsiteX8" fmla="*/ 849811 w 4070552"/>
                  <a:gd name="connsiteY8" fmla="*/ 3861075 h 3861075"/>
                  <a:gd name="connsiteX9" fmla="*/ 730251 w 4070552"/>
                  <a:gd name="connsiteY9" fmla="*/ 3741515 h 3861075"/>
                  <a:gd name="connsiteX10" fmla="*/ 733975 w 4070552"/>
                  <a:gd name="connsiteY10" fmla="*/ 3723068 h 3861075"/>
                  <a:gd name="connsiteX11" fmla="*/ 731712 w 4070552"/>
                  <a:gd name="connsiteY11" fmla="*/ 3721494 h 3861075"/>
                  <a:gd name="connsiteX12" fmla="*/ 775989 w 4070552"/>
                  <a:gd name="connsiteY12" fmla="*/ 2528659 h 3861075"/>
                  <a:gd name="connsiteX13" fmla="*/ 37397 w 4070552"/>
                  <a:gd name="connsiteY13" fmla="*/ 1593975 h 3861075"/>
                  <a:gd name="connsiteX14" fmla="*/ 35018 w 4070552"/>
                  <a:gd name="connsiteY14" fmla="*/ 1592371 h 3861075"/>
                  <a:gd name="connsiteX15" fmla="*/ 28558 w 4070552"/>
                  <a:gd name="connsiteY15" fmla="*/ 1582788 h 3861075"/>
                  <a:gd name="connsiteX16" fmla="*/ 27136 w 4070552"/>
                  <a:gd name="connsiteY16" fmla="*/ 1580989 h 3861075"/>
                  <a:gd name="connsiteX17" fmla="*/ 27204 w 4070552"/>
                  <a:gd name="connsiteY17" fmla="*/ 1580780 h 3861075"/>
                  <a:gd name="connsiteX18" fmla="*/ 9395 w 4070552"/>
                  <a:gd name="connsiteY18" fmla="*/ 1554367 h 3861075"/>
                  <a:gd name="connsiteX19" fmla="*/ 0 w 4070552"/>
                  <a:gd name="connsiteY19" fmla="*/ 1507829 h 3861075"/>
                  <a:gd name="connsiteX20" fmla="*/ 73022 w 4070552"/>
                  <a:gd name="connsiteY20" fmla="*/ 1397665 h 3861075"/>
                  <a:gd name="connsiteX21" fmla="*/ 87626 w 4070552"/>
                  <a:gd name="connsiteY21" fmla="*/ 1394716 h 3861075"/>
                  <a:gd name="connsiteX22" fmla="*/ 89492 w 4070552"/>
                  <a:gd name="connsiteY22" fmla="*/ 1388971 h 3861075"/>
                  <a:gd name="connsiteX23" fmla="*/ 1257033 w 4070552"/>
                  <a:gd name="connsiteY23" fmla="*/ 1059059 h 3861075"/>
                  <a:gd name="connsiteX24" fmla="*/ 1920433 w 4070552"/>
                  <a:gd name="connsiteY24" fmla="*/ 78708 h 3861075"/>
                  <a:gd name="connsiteX25" fmla="*/ 1925156 w 4070552"/>
                  <a:gd name="connsiteY25" fmla="*/ 78708 h 3861075"/>
                  <a:gd name="connsiteX26" fmla="*/ 1926304 w 4070552"/>
                  <a:gd name="connsiteY26" fmla="*/ 73022 h 3861075"/>
                  <a:gd name="connsiteX27" fmla="*/ 2036468 w 4070552"/>
                  <a:gd name="connsiteY27" fmla="*/ 0 h 3861075"/>
                  <a:gd name="connsiteX28" fmla="*/ 2146633 w 4070552"/>
                  <a:gd name="connsiteY28" fmla="*/ 73022 h 3861075"/>
                  <a:gd name="connsiteX29" fmla="*/ 2147781 w 4070552"/>
                  <a:gd name="connsiteY29" fmla="*/ 78708 h 3861075"/>
                  <a:gd name="connsiteX30" fmla="*/ 2150321 w 4070552"/>
                  <a:gd name="connsiteY30" fmla="*/ 78708 h 3861075"/>
                  <a:gd name="connsiteX31" fmla="*/ 2813721 w 4070552"/>
                  <a:gd name="connsiteY31" fmla="*/ 1059059 h 3861075"/>
                  <a:gd name="connsiteX32" fmla="*/ 3968472 w 4070552"/>
                  <a:gd name="connsiteY32" fmla="*/ 1385357 h 3861075"/>
                  <a:gd name="connsiteX33" fmla="*/ 3970654 w 4070552"/>
                  <a:gd name="connsiteY33" fmla="*/ 1392239 h 3861075"/>
                  <a:gd name="connsiteX34" fmla="*/ 3997530 w 4070552"/>
                  <a:gd name="connsiteY34" fmla="*/ 1397665 h 3861075"/>
                  <a:gd name="connsiteX35" fmla="*/ 4070552 w 4070552"/>
                  <a:gd name="connsiteY35" fmla="*/ 1507829 h 3861075"/>
                  <a:gd name="connsiteX36" fmla="*/ 4035533 w 4070552"/>
                  <a:gd name="connsiteY36" fmla="*/ 1592371 h 3861075"/>
                  <a:gd name="connsiteX37" fmla="*/ 4033585 w 4070552"/>
                  <a:gd name="connsiteY37" fmla="*/ 1593685 h 3861075"/>
                  <a:gd name="connsiteX38" fmla="*/ 3294765 w 4070552"/>
                  <a:gd name="connsiteY38" fmla="*/ 2528659 h 3861075"/>
                  <a:gd name="connsiteX39" fmla="*/ 3339229 w 4070552"/>
                  <a:gd name="connsiteY39" fmla="*/ 3726539 h 3861075"/>
                  <a:gd name="connsiteX40" fmla="*/ 3336127 w 4070552"/>
                  <a:gd name="connsiteY40" fmla="*/ 3728696 h 3861075"/>
                  <a:gd name="connsiteX41" fmla="*/ 3338715 w 4070552"/>
                  <a:gd name="connsiteY41" fmla="*/ 3741515 h 3861075"/>
                  <a:gd name="connsiteX42" fmla="*/ 3219155 w 4070552"/>
                  <a:gd name="connsiteY42" fmla="*/ 3861075 h 386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070552" h="3861075">
                    <a:moveTo>
                      <a:pt x="3219155" y="3861075"/>
                    </a:moveTo>
                    <a:cubicBezTo>
                      <a:pt x="3202647" y="3861075"/>
                      <a:pt x="3186921" y="3857729"/>
                      <a:pt x="3172617" y="3851679"/>
                    </a:cubicBezTo>
                    <a:lnTo>
                      <a:pt x="3165843" y="3847112"/>
                    </a:lnTo>
                    <a:lnTo>
                      <a:pt x="3165199" y="3847560"/>
                    </a:lnTo>
                    <a:lnTo>
                      <a:pt x="2035377" y="3436922"/>
                    </a:lnTo>
                    <a:lnTo>
                      <a:pt x="910441" y="3845784"/>
                    </a:lnTo>
                    <a:lnTo>
                      <a:pt x="907808" y="3843953"/>
                    </a:lnTo>
                    <a:lnTo>
                      <a:pt x="896349" y="3851679"/>
                    </a:lnTo>
                    <a:cubicBezTo>
                      <a:pt x="882045" y="3857729"/>
                      <a:pt x="866318" y="3861075"/>
                      <a:pt x="849811" y="3861075"/>
                    </a:cubicBezTo>
                    <a:cubicBezTo>
                      <a:pt x="783780" y="3861075"/>
                      <a:pt x="730251" y="3807546"/>
                      <a:pt x="730251" y="3741515"/>
                    </a:cubicBezTo>
                    <a:lnTo>
                      <a:pt x="733975" y="3723068"/>
                    </a:lnTo>
                    <a:lnTo>
                      <a:pt x="731712" y="3721494"/>
                    </a:lnTo>
                    <a:lnTo>
                      <a:pt x="775989" y="2528659"/>
                    </a:lnTo>
                    <a:lnTo>
                      <a:pt x="37397" y="1593975"/>
                    </a:lnTo>
                    <a:lnTo>
                      <a:pt x="35018" y="1592371"/>
                    </a:lnTo>
                    <a:lnTo>
                      <a:pt x="28558" y="1582788"/>
                    </a:lnTo>
                    <a:lnTo>
                      <a:pt x="27136" y="1580989"/>
                    </a:lnTo>
                    <a:lnTo>
                      <a:pt x="27204" y="1580780"/>
                    </a:lnTo>
                    <a:lnTo>
                      <a:pt x="9395" y="1554367"/>
                    </a:lnTo>
                    <a:cubicBezTo>
                      <a:pt x="3345" y="1540063"/>
                      <a:pt x="0" y="1524337"/>
                      <a:pt x="0" y="1507829"/>
                    </a:cubicBezTo>
                    <a:cubicBezTo>
                      <a:pt x="0" y="1458306"/>
                      <a:pt x="30110" y="1415815"/>
                      <a:pt x="73022" y="1397665"/>
                    </a:cubicBezTo>
                    <a:lnTo>
                      <a:pt x="87626" y="1394716"/>
                    </a:lnTo>
                    <a:lnTo>
                      <a:pt x="89492" y="1388971"/>
                    </a:lnTo>
                    <a:lnTo>
                      <a:pt x="1257033" y="1059059"/>
                    </a:lnTo>
                    <a:lnTo>
                      <a:pt x="1920433" y="78708"/>
                    </a:lnTo>
                    <a:lnTo>
                      <a:pt x="1925156" y="78708"/>
                    </a:lnTo>
                    <a:lnTo>
                      <a:pt x="1926304" y="73022"/>
                    </a:lnTo>
                    <a:cubicBezTo>
                      <a:pt x="1944454" y="30110"/>
                      <a:pt x="1986945" y="0"/>
                      <a:pt x="2036468" y="0"/>
                    </a:cubicBezTo>
                    <a:cubicBezTo>
                      <a:pt x="2085991" y="0"/>
                      <a:pt x="2128482" y="30110"/>
                      <a:pt x="2146633" y="73022"/>
                    </a:cubicBezTo>
                    <a:lnTo>
                      <a:pt x="2147781" y="78708"/>
                    </a:lnTo>
                    <a:lnTo>
                      <a:pt x="2150321" y="78708"/>
                    </a:lnTo>
                    <a:lnTo>
                      <a:pt x="2813721" y="1059059"/>
                    </a:lnTo>
                    <a:lnTo>
                      <a:pt x="3968472" y="1385357"/>
                    </a:lnTo>
                    <a:lnTo>
                      <a:pt x="3970654" y="1392239"/>
                    </a:lnTo>
                    <a:lnTo>
                      <a:pt x="3997530" y="1397665"/>
                    </a:lnTo>
                    <a:cubicBezTo>
                      <a:pt x="4040442" y="1415815"/>
                      <a:pt x="4070552" y="1458306"/>
                      <a:pt x="4070552" y="1507829"/>
                    </a:cubicBezTo>
                    <a:cubicBezTo>
                      <a:pt x="4070552" y="1540845"/>
                      <a:pt x="4057170" y="1570735"/>
                      <a:pt x="4035533" y="1592371"/>
                    </a:cubicBezTo>
                    <a:lnTo>
                      <a:pt x="4033585" y="1593685"/>
                    </a:lnTo>
                    <a:lnTo>
                      <a:pt x="3294765" y="2528659"/>
                    </a:lnTo>
                    <a:lnTo>
                      <a:pt x="3339229" y="3726539"/>
                    </a:lnTo>
                    <a:lnTo>
                      <a:pt x="3336127" y="3728696"/>
                    </a:lnTo>
                    <a:lnTo>
                      <a:pt x="3338715" y="3741515"/>
                    </a:lnTo>
                    <a:cubicBezTo>
                      <a:pt x="3338715" y="3807546"/>
                      <a:pt x="3285186" y="3861075"/>
                      <a:pt x="3219155" y="3861075"/>
                    </a:cubicBezTo>
                    <a:close/>
                  </a:path>
                </a:pathLst>
              </a:custGeom>
              <a:solidFill>
                <a:srgbClr val="00B0F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0" name="星: 5 pt 79">
                <a:extLst>
                  <a:ext uri="{FF2B5EF4-FFF2-40B4-BE49-F238E27FC236}">
                    <a16:creationId xmlns:a16="http://schemas.microsoft.com/office/drawing/2014/main" id="{711C17BF-933D-4983-9A35-C56B295F2EDE}"/>
                  </a:ext>
                </a:extLst>
              </p:cNvPr>
              <p:cNvSpPr/>
              <p:nvPr/>
            </p:nvSpPr>
            <p:spPr>
              <a:xfrm rot="10800000">
                <a:off x="3306380" y="1940729"/>
                <a:ext cx="1992851" cy="1852312"/>
              </a:xfrm>
              <a:prstGeom prst="star5">
                <a:avLst>
                  <a:gd name="adj" fmla="val 29690"/>
                  <a:gd name="hf" fmla="val 105146"/>
                  <a:gd name="vf" fmla="val 110557"/>
                </a:avLst>
              </a:pr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BC726DAA-BD40-4D82-8BCA-93075B725681}"/>
                  </a:ext>
                </a:extLst>
              </p:cNvPr>
              <p:cNvSpPr/>
              <p:nvPr/>
            </p:nvSpPr>
            <p:spPr>
              <a:xfrm flipH="1">
                <a:off x="3468124" y="2081213"/>
                <a:ext cx="1665850" cy="1578768"/>
              </a:xfrm>
              <a:custGeom>
                <a:avLst/>
                <a:gdLst>
                  <a:gd name="connsiteX0" fmla="*/ 557628 w 2855322"/>
                  <a:gd name="connsiteY0" fmla="*/ 0 h 2674554"/>
                  <a:gd name="connsiteX1" fmla="*/ 561258 w 2855322"/>
                  <a:gd name="connsiteY1" fmla="*/ 593823 h 2674554"/>
                  <a:gd name="connsiteX2" fmla="*/ 667054 w 2855322"/>
                  <a:gd name="connsiteY2" fmla="*/ 633658 h 2674554"/>
                  <a:gd name="connsiteX3" fmla="*/ 511834 w 2855322"/>
                  <a:gd name="connsiteY3" fmla="*/ 1212947 h 2674554"/>
                  <a:gd name="connsiteX4" fmla="*/ 385597 w 2855322"/>
                  <a:gd name="connsiteY4" fmla="*/ 1168223 h 2674554"/>
                  <a:gd name="connsiteX5" fmla="*/ 0 w 2855322"/>
                  <a:gd name="connsiteY5" fmla="*/ 1619834 h 2674554"/>
                  <a:gd name="connsiteX6" fmla="*/ 559743 w 2855322"/>
                  <a:gd name="connsiteY6" fmla="*/ 1818143 h 2674554"/>
                  <a:gd name="connsiteX7" fmla="*/ 663583 w 2855322"/>
                  <a:gd name="connsiteY7" fmla="*/ 1696525 h 2674554"/>
                  <a:gd name="connsiteX8" fmla="*/ 1161285 w 2855322"/>
                  <a:gd name="connsiteY8" fmla="*/ 2086090 h 2674554"/>
                  <a:gd name="connsiteX9" fmla="*/ 1093139 w 2855322"/>
                  <a:gd name="connsiteY9" fmla="*/ 2185210 h 2674554"/>
                  <a:gd name="connsiteX10" fmla="*/ 1429563 w 2855322"/>
                  <a:gd name="connsiteY10" fmla="*/ 2674554 h 2674554"/>
                  <a:gd name="connsiteX11" fmla="*/ 1765986 w 2855322"/>
                  <a:gd name="connsiteY11" fmla="*/ 2185210 h 2674554"/>
                  <a:gd name="connsiteX12" fmla="*/ 1701552 w 2855322"/>
                  <a:gd name="connsiteY12" fmla="*/ 2091488 h 2674554"/>
                  <a:gd name="connsiteX13" fmla="*/ 2197510 w 2855322"/>
                  <a:gd name="connsiteY13" fmla="*/ 1703287 h 2674554"/>
                  <a:gd name="connsiteX14" fmla="*/ 2295579 w 2855322"/>
                  <a:gd name="connsiteY14" fmla="*/ 1818145 h 2674554"/>
                  <a:gd name="connsiteX15" fmla="*/ 2855322 w 2855322"/>
                  <a:gd name="connsiteY15" fmla="*/ 1619836 h 2674554"/>
                  <a:gd name="connsiteX16" fmla="*/ 2469725 w 2855322"/>
                  <a:gd name="connsiteY16" fmla="*/ 1168224 h 2674554"/>
                  <a:gd name="connsiteX17" fmla="*/ 2353535 w 2855322"/>
                  <a:gd name="connsiteY17" fmla="*/ 1209389 h 2674554"/>
                  <a:gd name="connsiteX18" fmla="*/ 2198236 w 2855322"/>
                  <a:gd name="connsiteY18" fmla="*/ 629806 h 2674554"/>
                  <a:gd name="connsiteX19" fmla="*/ 2293801 w 2855322"/>
                  <a:gd name="connsiteY19" fmla="*/ 593824 h 2674554"/>
                  <a:gd name="connsiteX20" fmla="*/ 2297431 w 2855322"/>
                  <a:gd name="connsiteY20" fmla="*/ 1 h 2674554"/>
                  <a:gd name="connsiteX21" fmla="*/ 1741687 w 2855322"/>
                  <a:gd name="connsiteY21" fmla="*/ 209256 h 2674554"/>
                  <a:gd name="connsiteX22" fmla="*/ 1741181 w 2855322"/>
                  <a:gd name="connsiteY22" fmla="*/ 292225 h 2674554"/>
                  <a:gd name="connsiteX23" fmla="*/ 1113879 w 2855322"/>
                  <a:gd name="connsiteY23" fmla="*/ 292225 h 2674554"/>
                  <a:gd name="connsiteX24" fmla="*/ 1113372 w 2855322"/>
                  <a:gd name="connsiteY24" fmla="*/ 209255 h 2674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55322" h="2674554">
                    <a:moveTo>
                      <a:pt x="557628" y="0"/>
                    </a:moveTo>
                    <a:lnTo>
                      <a:pt x="561258" y="593823"/>
                    </a:lnTo>
                    <a:lnTo>
                      <a:pt x="667054" y="633658"/>
                    </a:lnTo>
                    <a:lnTo>
                      <a:pt x="511834" y="1212947"/>
                    </a:lnTo>
                    <a:lnTo>
                      <a:pt x="385597" y="1168223"/>
                    </a:lnTo>
                    <a:lnTo>
                      <a:pt x="0" y="1619834"/>
                    </a:lnTo>
                    <a:lnTo>
                      <a:pt x="559743" y="1818143"/>
                    </a:lnTo>
                    <a:lnTo>
                      <a:pt x="663583" y="1696525"/>
                    </a:lnTo>
                    <a:lnTo>
                      <a:pt x="1161285" y="2086090"/>
                    </a:lnTo>
                    <a:lnTo>
                      <a:pt x="1093139" y="2185210"/>
                    </a:lnTo>
                    <a:lnTo>
                      <a:pt x="1429563" y="2674554"/>
                    </a:lnTo>
                    <a:lnTo>
                      <a:pt x="1765986" y="2185210"/>
                    </a:lnTo>
                    <a:lnTo>
                      <a:pt x="1701552" y="2091488"/>
                    </a:lnTo>
                    <a:lnTo>
                      <a:pt x="2197510" y="1703287"/>
                    </a:lnTo>
                    <a:lnTo>
                      <a:pt x="2295579" y="1818145"/>
                    </a:lnTo>
                    <a:lnTo>
                      <a:pt x="2855322" y="1619836"/>
                    </a:lnTo>
                    <a:lnTo>
                      <a:pt x="2469725" y="1168224"/>
                    </a:lnTo>
                    <a:lnTo>
                      <a:pt x="2353535" y="1209389"/>
                    </a:lnTo>
                    <a:lnTo>
                      <a:pt x="2198236" y="629806"/>
                    </a:lnTo>
                    <a:lnTo>
                      <a:pt x="2293801" y="593824"/>
                    </a:lnTo>
                    <a:lnTo>
                      <a:pt x="2297431" y="1"/>
                    </a:lnTo>
                    <a:lnTo>
                      <a:pt x="1741687" y="209256"/>
                    </a:lnTo>
                    <a:lnTo>
                      <a:pt x="1741181" y="292225"/>
                    </a:lnTo>
                    <a:lnTo>
                      <a:pt x="1113879" y="292225"/>
                    </a:lnTo>
                    <a:lnTo>
                      <a:pt x="1113372" y="209255"/>
                    </a:lnTo>
                    <a:close/>
                  </a:path>
                </a:pathLst>
              </a:custGeom>
              <a:solidFill>
                <a:srgbClr val="00CC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643B5FB8-43EC-4F2B-8EDF-F0EDF040CDA9}"/>
                  </a:ext>
                </a:extLst>
              </p:cNvPr>
              <p:cNvSpPr/>
              <p:nvPr/>
            </p:nvSpPr>
            <p:spPr>
              <a:xfrm rot="5400000" flipH="1">
                <a:off x="3490632" y="2004817"/>
                <a:ext cx="1606867" cy="1715471"/>
              </a:xfrm>
              <a:custGeom>
                <a:avLst/>
                <a:gdLst>
                  <a:gd name="connsiteX0" fmla="*/ 2697249 w 2877498"/>
                  <a:gd name="connsiteY0" fmla="*/ 717478 h 3071982"/>
                  <a:gd name="connsiteX1" fmla="*/ 2566050 w 2877498"/>
                  <a:gd name="connsiteY1" fmla="*/ 1065919 h 3071982"/>
                  <a:gd name="connsiteX2" fmla="*/ 2430768 w 2877498"/>
                  <a:gd name="connsiteY2" fmla="*/ 1066746 h 3071982"/>
                  <a:gd name="connsiteX3" fmla="*/ 2435341 w 2877498"/>
                  <a:gd name="connsiteY3" fmla="*/ 1988954 h 3071982"/>
                  <a:gd name="connsiteX4" fmla="*/ 2566049 w 2877498"/>
                  <a:gd name="connsiteY4" fmla="*/ 1989753 h 3071982"/>
                  <a:gd name="connsiteX5" fmla="*/ 2697248 w 2877498"/>
                  <a:gd name="connsiteY5" fmla="*/ 2338193 h 3071982"/>
                  <a:gd name="connsiteX6" fmla="*/ 2324933 w 2877498"/>
                  <a:gd name="connsiteY6" fmla="*/ 2335918 h 3071982"/>
                  <a:gd name="connsiteX7" fmla="*/ 2282702 w 2877498"/>
                  <a:gd name="connsiteY7" fmla="*/ 2223762 h 3071982"/>
                  <a:gd name="connsiteX8" fmla="*/ 1421833 w 2877498"/>
                  <a:gd name="connsiteY8" fmla="*/ 2460647 h 3071982"/>
                  <a:gd name="connsiteX9" fmla="*/ 1474756 w 2877498"/>
                  <a:gd name="connsiteY9" fmla="*/ 2610025 h 3071982"/>
                  <a:gd name="connsiteX10" fmla="*/ 1191604 w 2877498"/>
                  <a:gd name="connsiteY10" fmla="*/ 2851787 h 3071982"/>
                  <a:gd name="connsiteX11" fmla="*/ 1067268 w 2877498"/>
                  <a:gd name="connsiteY11" fmla="*/ 2500839 h 3071982"/>
                  <a:gd name="connsiteX12" fmla="*/ 1205808 w 2877498"/>
                  <a:gd name="connsiteY12" fmla="*/ 2382550 h 3071982"/>
                  <a:gd name="connsiteX13" fmla="*/ 664585 w 2877498"/>
                  <a:gd name="connsiteY13" fmla="*/ 1646004 h 3071982"/>
                  <a:gd name="connsiteX14" fmla="*/ 526476 w 2877498"/>
                  <a:gd name="connsiteY14" fmla="*/ 1740954 h 3071982"/>
                  <a:gd name="connsiteX15" fmla="*/ 219667 w 2877498"/>
                  <a:gd name="connsiteY15" fmla="*/ 1530023 h 3071982"/>
                  <a:gd name="connsiteX16" fmla="*/ 526476 w 2877498"/>
                  <a:gd name="connsiteY16" fmla="*/ 1319092 h 3071982"/>
                  <a:gd name="connsiteX17" fmla="*/ 672445 w 2877498"/>
                  <a:gd name="connsiteY17" fmla="*/ 1419446 h 3071982"/>
                  <a:gd name="connsiteX18" fmla="*/ 1214926 w 2877498"/>
                  <a:gd name="connsiteY18" fmla="*/ 681188 h 3071982"/>
                  <a:gd name="connsiteX19" fmla="*/ 1067270 w 2877498"/>
                  <a:gd name="connsiteY19" fmla="*/ 555115 h 3071982"/>
                  <a:gd name="connsiteX20" fmla="*/ 1191606 w 2877498"/>
                  <a:gd name="connsiteY20" fmla="*/ 204168 h 3071982"/>
                  <a:gd name="connsiteX21" fmla="*/ 1474758 w 2877498"/>
                  <a:gd name="connsiteY21" fmla="*/ 445929 h 3071982"/>
                  <a:gd name="connsiteX22" fmla="*/ 1415030 w 2877498"/>
                  <a:gd name="connsiteY22" fmla="*/ 614516 h 3071982"/>
                  <a:gd name="connsiteX23" fmla="*/ 2273335 w 2877498"/>
                  <a:gd name="connsiteY23" fmla="*/ 856792 h 3071982"/>
                  <a:gd name="connsiteX24" fmla="*/ 2324934 w 2877498"/>
                  <a:gd name="connsiteY24" fmla="*/ 719754 h 3071982"/>
                  <a:gd name="connsiteX25" fmla="*/ 2877498 w 2877498"/>
                  <a:gd name="connsiteY25" fmla="*/ 599941 h 3071982"/>
                  <a:gd name="connsiteX26" fmla="*/ 2238616 w 2877498"/>
                  <a:gd name="connsiteY26" fmla="*/ 603846 h 3071982"/>
                  <a:gd name="connsiteX27" fmla="*/ 2195758 w 2877498"/>
                  <a:gd name="connsiteY27" fmla="*/ 717670 h 3071982"/>
                  <a:gd name="connsiteX28" fmla="*/ 1572513 w 2877498"/>
                  <a:gd name="connsiteY28" fmla="*/ 550672 h 3071982"/>
                  <a:gd name="connsiteX29" fmla="*/ 1620631 w 2877498"/>
                  <a:gd name="connsiteY29" fmla="*/ 414856 h 3071982"/>
                  <a:gd name="connsiteX30" fmla="*/ 1134751 w 2877498"/>
                  <a:gd name="connsiteY30" fmla="*/ 0 h 3071982"/>
                  <a:gd name="connsiteX31" fmla="*/ 921395 w 2877498"/>
                  <a:gd name="connsiteY31" fmla="*/ 602216 h 3071982"/>
                  <a:gd name="connsiteX32" fmla="*/ 1052241 w 2877498"/>
                  <a:gd name="connsiteY32" fmla="*/ 713935 h 3071982"/>
                  <a:gd name="connsiteX33" fmla="*/ 633117 w 2877498"/>
                  <a:gd name="connsiteY33" fmla="*/ 1249402 h 3071982"/>
                  <a:gd name="connsiteX34" fmla="*/ 526475 w 2877498"/>
                  <a:gd name="connsiteY34" fmla="*/ 1176086 h 3071982"/>
                  <a:gd name="connsiteX35" fmla="*/ 0 w 2877498"/>
                  <a:gd name="connsiteY35" fmla="*/ 1538037 h 3071982"/>
                  <a:gd name="connsiteX36" fmla="*/ 526475 w 2877498"/>
                  <a:gd name="connsiteY36" fmla="*/ 1899988 h 3071982"/>
                  <a:gd name="connsiteX37" fmla="*/ 627309 w 2877498"/>
                  <a:gd name="connsiteY37" fmla="*/ 1830665 h 3071982"/>
                  <a:gd name="connsiteX38" fmla="*/ 1044966 w 2877498"/>
                  <a:gd name="connsiteY38" fmla="*/ 2364256 h 3071982"/>
                  <a:gd name="connsiteX39" fmla="*/ 921393 w 2877498"/>
                  <a:gd name="connsiteY39" fmla="*/ 2469766 h 3071982"/>
                  <a:gd name="connsiteX40" fmla="*/ 1134749 w 2877498"/>
                  <a:gd name="connsiteY40" fmla="*/ 3071982 h 3071982"/>
                  <a:gd name="connsiteX41" fmla="*/ 1620629 w 2877498"/>
                  <a:gd name="connsiteY41" fmla="*/ 2657126 h 3071982"/>
                  <a:gd name="connsiteX42" fmla="*/ 1576341 w 2877498"/>
                  <a:gd name="connsiteY42" fmla="*/ 2532120 h 3071982"/>
                  <a:gd name="connsiteX43" fmla="*/ 2199902 w 2877498"/>
                  <a:gd name="connsiteY43" fmla="*/ 2365037 h 3071982"/>
                  <a:gd name="connsiteX44" fmla="*/ 2238615 w 2877498"/>
                  <a:gd name="connsiteY44" fmla="*/ 2467853 h 3071982"/>
                  <a:gd name="connsiteX45" fmla="*/ 2877497 w 2877498"/>
                  <a:gd name="connsiteY45" fmla="*/ 2471758 h 3071982"/>
                  <a:gd name="connsiteX46" fmla="*/ 2652364 w 2877498"/>
                  <a:gd name="connsiteY46" fmla="*/ 1873845 h 3071982"/>
                  <a:gd name="connsiteX47" fmla="*/ 2563099 w 2877498"/>
                  <a:gd name="connsiteY47" fmla="*/ 1873300 h 3071982"/>
                  <a:gd name="connsiteX48" fmla="*/ 2563099 w 2877498"/>
                  <a:gd name="connsiteY48" fmla="*/ 1198400 h 3071982"/>
                  <a:gd name="connsiteX49" fmla="*/ 2652365 w 2877498"/>
                  <a:gd name="connsiteY49" fmla="*/ 1197854 h 307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877498" h="3071982">
                    <a:moveTo>
                      <a:pt x="2697249" y="717478"/>
                    </a:moveTo>
                    <a:lnTo>
                      <a:pt x="2566050" y="1065919"/>
                    </a:lnTo>
                    <a:lnTo>
                      <a:pt x="2430768" y="1066746"/>
                    </a:lnTo>
                    <a:lnTo>
                      <a:pt x="2435341" y="1988954"/>
                    </a:lnTo>
                    <a:lnTo>
                      <a:pt x="2566049" y="1989753"/>
                    </a:lnTo>
                    <a:lnTo>
                      <a:pt x="2697248" y="2338193"/>
                    </a:lnTo>
                    <a:lnTo>
                      <a:pt x="2324933" y="2335918"/>
                    </a:lnTo>
                    <a:lnTo>
                      <a:pt x="2282702" y="2223762"/>
                    </a:lnTo>
                    <a:lnTo>
                      <a:pt x="1421833" y="2460647"/>
                    </a:lnTo>
                    <a:lnTo>
                      <a:pt x="1474756" y="2610025"/>
                    </a:lnTo>
                    <a:lnTo>
                      <a:pt x="1191604" y="2851787"/>
                    </a:lnTo>
                    <a:lnTo>
                      <a:pt x="1067268" y="2500839"/>
                    </a:lnTo>
                    <a:lnTo>
                      <a:pt x="1205808" y="2382550"/>
                    </a:lnTo>
                    <a:lnTo>
                      <a:pt x="664585" y="1646004"/>
                    </a:lnTo>
                    <a:lnTo>
                      <a:pt x="526476" y="1740954"/>
                    </a:lnTo>
                    <a:lnTo>
                      <a:pt x="219667" y="1530023"/>
                    </a:lnTo>
                    <a:lnTo>
                      <a:pt x="526476" y="1319092"/>
                    </a:lnTo>
                    <a:lnTo>
                      <a:pt x="672445" y="1419446"/>
                    </a:lnTo>
                    <a:lnTo>
                      <a:pt x="1214926" y="681188"/>
                    </a:lnTo>
                    <a:lnTo>
                      <a:pt x="1067270" y="555115"/>
                    </a:lnTo>
                    <a:lnTo>
                      <a:pt x="1191606" y="204168"/>
                    </a:lnTo>
                    <a:lnTo>
                      <a:pt x="1474758" y="445929"/>
                    </a:lnTo>
                    <a:lnTo>
                      <a:pt x="1415030" y="614516"/>
                    </a:lnTo>
                    <a:lnTo>
                      <a:pt x="2273335" y="856792"/>
                    </a:lnTo>
                    <a:lnTo>
                      <a:pt x="2324934" y="719754"/>
                    </a:lnTo>
                    <a:close/>
                    <a:moveTo>
                      <a:pt x="2877498" y="599941"/>
                    </a:moveTo>
                    <a:lnTo>
                      <a:pt x="2238616" y="603846"/>
                    </a:lnTo>
                    <a:lnTo>
                      <a:pt x="2195758" y="717670"/>
                    </a:lnTo>
                    <a:lnTo>
                      <a:pt x="1572513" y="550672"/>
                    </a:lnTo>
                    <a:lnTo>
                      <a:pt x="1620631" y="414856"/>
                    </a:lnTo>
                    <a:lnTo>
                      <a:pt x="1134751" y="0"/>
                    </a:lnTo>
                    <a:lnTo>
                      <a:pt x="921395" y="602216"/>
                    </a:lnTo>
                    <a:lnTo>
                      <a:pt x="1052241" y="713935"/>
                    </a:lnTo>
                    <a:lnTo>
                      <a:pt x="633117" y="1249402"/>
                    </a:lnTo>
                    <a:lnTo>
                      <a:pt x="526475" y="1176086"/>
                    </a:lnTo>
                    <a:lnTo>
                      <a:pt x="0" y="1538037"/>
                    </a:lnTo>
                    <a:lnTo>
                      <a:pt x="526475" y="1899988"/>
                    </a:lnTo>
                    <a:lnTo>
                      <a:pt x="627309" y="1830665"/>
                    </a:lnTo>
                    <a:lnTo>
                      <a:pt x="1044966" y="2364256"/>
                    </a:lnTo>
                    <a:lnTo>
                      <a:pt x="921393" y="2469766"/>
                    </a:lnTo>
                    <a:lnTo>
                      <a:pt x="1134749" y="3071982"/>
                    </a:lnTo>
                    <a:lnTo>
                      <a:pt x="1620629" y="2657126"/>
                    </a:lnTo>
                    <a:lnTo>
                      <a:pt x="1576341" y="2532120"/>
                    </a:lnTo>
                    <a:lnTo>
                      <a:pt x="2199902" y="2365037"/>
                    </a:lnTo>
                    <a:lnTo>
                      <a:pt x="2238615" y="2467853"/>
                    </a:lnTo>
                    <a:lnTo>
                      <a:pt x="2877497" y="2471758"/>
                    </a:lnTo>
                    <a:lnTo>
                      <a:pt x="2652364" y="1873845"/>
                    </a:lnTo>
                    <a:lnTo>
                      <a:pt x="2563099" y="1873300"/>
                    </a:lnTo>
                    <a:lnTo>
                      <a:pt x="2563099" y="1198400"/>
                    </a:lnTo>
                    <a:lnTo>
                      <a:pt x="2652365" y="1197854"/>
                    </a:lnTo>
                    <a:close/>
                  </a:path>
                </a:pathLst>
              </a:custGeom>
              <a:solidFill>
                <a:srgbClr val="00B05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3" name="五角形 82">
                <a:extLst>
                  <a:ext uri="{FF2B5EF4-FFF2-40B4-BE49-F238E27FC236}">
                    <a16:creationId xmlns:a16="http://schemas.microsoft.com/office/drawing/2014/main" id="{03270A35-8419-462D-8DE9-50AC20667F80}"/>
                  </a:ext>
                </a:extLst>
              </p:cNvPr>
              <p:cNvSpPr/>
              <p:nvPr/>
            </p:nvSpPr>
            <p:spPr>
              <a:xfrm rot="10800000">
                <a:off x="3916211" y="2428736"/>
                <a:ext cx="756134" cy="720128"/>
              </a:xfrm>
              <a:prstGeom prst="pentagon">
                <a:avLst/>
              </a:prstGeom>
              <a:solidFill>
                <a:srgbClr val="FFC000">
                  <a:lumMod val="60000"/>
                  <a:lumOff val="40000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84" name="グループ化 83">
                <a:extLst>
                  <a:ext uri="{FF2B5EF4-FFF2-40B4-BE49-F238E27FC236}">
                    <a16:creationId xmlns:a16="http://schemas.microsoft.com/office/drawing/2014/main" id="{5D4B630F-4D58-4607-BBCA-A2A56EA2FE6E}"/>
                  </a:ext>
                </a:extLst>
              </p:cNvPr>
              <p:cNvGrpSpPr/>
              <p:nvPr/>
            </p:nvGrpSpPr>
            <p:grpSpPr>
              <a:xfrm>
                <a:off x="4106297" y="2652502"/>
                <a:ext cx="389504" cy="152644"/>
                <a:chOff x="2378075" y="2177172"/>
                <a:chExt cx="714064" cy="279839"/>
              </a:xfrm>
              <a:solidFill>
                <a:sysClr val="windowText" lastClr="000000">
                  <a:lumMod val="65000"/>
                  <a:lumOff val="35000"/>
                </a:sysClr>
              </a:solidFill>
            </p:grpSpPr>
            <p:sp>
              <p:nvSpPr>
                <p:cNvPr id="85" name="正方形/長方形 84">
                  <a:extLst>
                    <a:ext uri="{FF2B5EF4-FFF2-40B4-BE49-F238E27FC236}">
                      <a16:creationId xmlns:a16="http://schemas.microsoft.com/office/drawing/2014/main" id="{23F5C1D6-EE73-402E-83CA-167456DEB9C2}"/>
                    </a:ext>
                  </a:extLst>
                </p:cNvPr>
                <p:cNvSpPr/>
                <p:nvPr/>
              </p:nvSpPr>
              <p:spPr>
                <a:xfrm>
                  <a:off x="2461157" y="2314771"/>
                  <a:ext cx="553506" cy="130175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6" name="正方形/長方形 85">
                  <a:extLst>
                    <a:ext uri="{FF2B5EF4-FFF2-40B4-BE49-F238E27FC236}">
                      <a16:creationId xmlns:a16="http://schemas.microsoft.com/office/drawing/2014/main" id="{940BDFFA-877D-4982-A90D-79576D6C5930}"/>
                    </a:ext>
                  </a:extLst>
                </p:cNvPr>
                <p:cNvSpPr/>
                <p:nvPr/>
              </p:nvSpPr>
              <p:spPr>
                <a:xfrm>
                  <a:off x="2432050" y="2291911"/>
                  <a:ext cx="594082" cy="50361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7" name="台形 86">
                  <a:extLst>
                    <a:ext uri="{FF2B5EF4-FFF2-40B4-BE49-F238E27FC236}">
                      <a16:creationId xmlns:a16="http://schemas.microsoft.com/office/drawing/2014/main" id="{223FD9E7-80B7-4543-9252-514DDE090140}"/>
                    </a:ext>
                  </a:extLst>
                </p:cNvPr>
                <p:cNvSpPr/>
                <p:nvPr/>
              </p:nvSpPr>
              <p:spPr>
                <a:xfrm>
                  <a:off x="2378075" y="2177172"/>
                  <a:ext cx="714064" cy="146928"/>
                </a:xfrm>
                <a:prstGeom prst="trapezoid">
                  <a:avLst>
                    <a:gd name="adj" fmla="val 78658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8" name="正方形/長方形 87">
                  <a:extLst>
                    <a:ext uri="{FF2B5EF4-FFF2-40B4-BE49-F238E27FC236}">
                      <a16:creationId xmlns:a16="http://schemas.microsoft.com/office/drawing/2014/main" id="{98D20D01-B6B4-4A91-AB43-180FAD2A08AD}"/>
                    </a:ext>
                  </a:extLst>
                </p:cNvPr>
                <p:cNvSpPr/>
                <p:nvPr/>
              </p:nvSpPr>
              <p:spPr>
                <a:xfrm>
                  <a:off x="2432050" y="2326836"/>
                  <a:ext cx="47823" cy="130175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" name="正方形/長方形 88">
                  <a:extLst>
                    <a:ext uri="{FF2B5EF4-FFF2-40B4-BE49-F238E27FC236}">
                      <a16:creationId xmlns:a16="http://schemas.microsoft.com/office/drawing/2014/main" id="{2F1FE3E8-31BD-4F31-92FB-CE14893868B0}"/>
                    </a:ext>
                  </a:extLst>
                </p:cNvPr>
                <p:cNvSpPr/>
                <p:nvPr/>
              </p:nvSpPr>
              <p:spPr>
                <a:xfrm>
                  <a:off x="2981362" y="2326836"/>
                  <a:ext cx="47823" cy="130175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" name="正方形/長方形 89">
                  <a:extLst>
                    <a:ext uri="{FF2B5EF4-FFF2-40B4-BE49-F238E27FC236}">
                      <a16:creationId xmlns:a16="http://schemas.microsoft.com/office/drawing/2014/main" id="{698F6941-34AE-421A-95B8-CED09AB55252}"/>
                    </a:ext>
                  </a:extLst>
                </p:cNvPr>
                <p:cNvSpPr/>
                <p:nvPr/>
              </p:nvSpPr>
              <p:spPr>
                <a:xfrm>
                  <a:off x="2613827" y="2326836"/>
                  <a:ext cx="45719" cy="130175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" name="正方形/長方形 90">
                  <a:extLst>
                    <a:ext uri="{FF2B5EF4-FFF2-40B4-BE49-F238E27FC236}">
                      <a16:creationId xmlns:a16="http://schemas.microsoft.com/office/drawing/2014/main" id="{310E877A-7B38-4A22-A46B-AE83F09B7CAF}"/>
                    </a:ext>
                  </a:extLst>
                </p:cNvPr>
                <p:cNvSpPr/>
                <p:nvPr/>
              </p:nvSpPr>
              <p:spPr>
                <a:xfrm>
                  <a:off x="2813852" y="2326836"/>
                  <a:ext cx="45719" cy="130175"/>
                </a:xfrm>
                <a:prstGeom prst="rect">
                  <a:avLst/>
                </a:pr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" name="台形 91">
                  <a:extLst>
                    <a:ext uri="{FF2B5EF4-FFF2-40B4-BE49-F238E27FC236}">
                      <a16:creationId xmlns:a16="http://schemas.microsoft.com/office/drawing/2014/main" id="{4910F563-D6B0-44BA-A16E-F9A024338309}"/>
                    </a:ext>
                  </a:extLst>
                </p:cNvPr>
                <p:cNvSpPr/>
                <p:nvPr/>
              </p:nvSpPr>
              <p:spPr>
                <a:xfrm>
                  <a:off x="2628589" y="2241550"/>
                  <a:ext cx="213036" cy="100722"/>
                </a:xfrm>
                <a:prstGeom prst="trapezoid">
                  <a:avLst>
                    <a:gd name="adj" fmla="val 78658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" name="正方形/長方形 92">
                  <a:extLst>
                    <a:ext uri="{FF2B5EF4-FFF2-40B4-BE49-F238E27FC236}">
                      <a16:creationId xmlns:a16="http://schemas.microsoft.com/office/drawing/2014/main" id="{869E1186-DCE6-4640-BF95-39751E350B89}"/>
                    </a:ext>
                  </a:extLst>
                </p:cNvPr>
                <p:cNvSpPr/>
                <p:nvPr/>
              </p:nvSpPr>
              <p:spPr>
                <a:xfrm>
                  <a:off x="2615144" y="2326397"/>
                  <a:ext cx="245532" cy="48504"/>
                </a:xfrm>
                <a:prstGeom prst="rect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75" name="正方形/長方形 74">
              <a:extLst>
                <a:ext uri="{FF2B5EF4-FFF2-40B4-BE49-F238E27FC236}">
                  <a16:creationId xmlns:a16="http://schemas.microsoft.com/office/drawing/2014/main" id="{1E4AD5A5-6F68-4639-97A8-B0BE52C37F2A}"/>
                </a:ext>
              </a:extLst>
            </p:cNvPr>
            <p:cNvSpPr/>
            <p:nvPr/>
          </p:nvSpPr>
          <p:spPr>
            <a:xfrm>
              <a:off x="1973671" y="1413840"/>
              <a:ext cx="101056" cy="201491"/>
            </a:xfrm>
            <a:prstGeom prst="rect">
              <a:avLst/>
            </a:prstGeom>
            <a:solidFill>
              <a:srgbClr val="ED7D31">
                <a:lumMod val="75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339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796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9437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４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495852E5-5E61-47BC-AC98-04F51DC46AAC}"/>
              </a:ext>
            </a:extLst>
          </p:cNvPr>
          <p:cNvGrpSpPr/>
          <p:nvPr/>
        </p:nvGrpSpPr>
        <p:grpSpPr>
          <a:xfrm>
            <a:off x="4722837" y="1983704"/>
            <a:ext cx="2846834" cy="3036732"/>
            <a:chOff x="4722837" y="1983704"/>
            <a:chExt cx="2846834" cy="3036732"/>
          </a:xfrm>
        </p:grpSpPr>
        <p:sp>
          <p:nvSpPr>
            <p:cNvPr id="19" name="テキスト ボックス 18">
              <a:extLst>
                <a:ext uri="{FF2B5EF4-FFF2-40B4-BE49-F238E27FC236}">
                  <a16:creationId xmlns:a16="http://schemas.microsoft.com/office/drawing/2014/main" id="{30D0AED4-1F00-45FE-94D1-7190A20F8237}"/>
                </a:ext>
              </a:extLst>
            </p:cNvPr>
            <p:cNvSpPr txBox="1"/>
            <p:nvPr/>
          </p:nvSpPr>
          <p:spPr>
            <a:xfrm>
              <a:off x="5557073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神社</a:t>
              </a:r>
            </a:p>
          </p:txBody>
        </p: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A595168C-C17F-4D8C-9A09-A2BFE230E752}"/>
                </a:ext>
              </a:extLst>
            </p:cNvPr>
            <p:cNvGrpSpPr/>
            <p:nvPr/>
          </p:nvGrpSpPr>
          <p:grpSpPr>
            <a:xfrm>
              <a:off x="4722837" y="1983704"/>
              <a:ext cx="2846834" cy="1955980"/>
              <a:chOff x="1640895" y="4055369"/>
              <a:chExt cx="3248026" cy="2231628"/>
            </a:xfrm>
          </p:grpSpPr>
          <p:sp>
            <p:nvSpPr>
              <p:cNvPr id="13" name="楕円 12">
                <a:extLst>
                  <a:ext uri="{FF2B5EF4-FFF2-40B4-BE49-F238E27FC236}">
                    <a16:creationId xmlns:a16="http://schemas.microsoft.com/office/drawing/2014/main" id="{533E7BF2-11BC-45EC-A743-5668FB9807F9}"/>
                  </a:ext>
                </a:extLst>
              </p:cNvPr>
              <p:cNvSpPr/>
              <p:nvPr/>
            </p:nvSpPr>
            <p:spPr>
              <a:xfrm>
                <a:off x="1640895" y="4199958"/>
                <a:ext cx="3248026" cy="2038350"/>
              </a:xfrm>
              <a:prstGeom prst="ellipse">
                <a:avLst/>
              </a:prstGeom>
              <a:solidFill>
                <a:srgbClr val="70AD4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DFD123A5-D46B-478F-986C-0893B6256B00}"/>
                  </a:ext>
                </a:extLst>
              </p:cNvPr>
              <p:cNvGrpSpPr/>
              <p:nvPr/>
            </p:nvGrpSpPr>
            <p:grpSpPr>
              <a:xfrm>
                <a:off x="1930150" y="4055369"/>
                <a:ext cx="2684982" cy="2231628"/>
                <a:chOff x="1930150" y="1257032"/>
                <a:chExt cx="6051800" cy="5029965"/>
              </a:xfrm>
            </p:grpSpPr>
            <p:sp>
              <p:nvSpPr>
                <p:cNvPr id="15" name="月 14">
                  <a:extLst>
                    <a:ext uri="{FF2B5EF4-FFF2-40B4-BE49-F238E27FC236}">
                      <a16:creationId xmlns:a16="http://schemas.microsoft.com/office/drawing/2014/main" id="{AAA66583-DFA2-4CA8-B594-EDC192A750B2}"/>
                    </a:ext>
                  </a:extLst>
                </p:cNvPr>
                <p:cNvSpPr/>
                <p:nvPr/>
              </p:nvSpPr>
              <p:spPr>
                <a:xfrm rot="6300000" flipH="1">
                  <a:off x="7115262" y="1060875"/>
                  <a:ext cx="333874" cy="1377193"/>
                </a:xfrm>
                <a:prstGeom prst="moon">
                  <a:avLst>
                    <a:gd name="adj" fmla="val 74148"/>
                  </a:avLst>
                </a:prstGeom>
                <a:pattFill prst="dkHorz">
                  <a:fgClr>
                    <a:sysClr val="windowText" lastClr="000000">
                      <a:lumMod val="85000"/>
                      <a:lumOff val="15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2" name="月 21">
                  <a:extLst>
                    <a:ext uri="{FF2B5EF4-FFF2-40B4-BE49-F238E27FC236}">
                      <a16:creationId xmlns:a16="http://schemas.microsoft.com/office/drawing/2014/main" id="{E40EE17E-0D97-4359-9943-041E66E543B1}"/>
                    </a:ext>
                  </a:extLst>
                </p:cNvPr>
                <p:cNvSpPr/>
                <p:nvPr/>
              </p:nvSpPr>
              <p:spPr>
                <a:xfrm rot="6300000" flipH="1">
                  <a:off x="7135210" y="1181492"/>
                  <a:ext cx="293978" cy="1212628"/>
                </a:xfrm>
                <a:prstGeom prst="moon">
                  <a:avLst>
                    <a:gd name="adj" fmla="val 74148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" name="月 22">
                  <a:extLst>
                    <a:ext uri="{FF2B5EF4-FFF2-40B4-BE49-F238E27FC236}">
                      <a16:creationId xmlns:a16="http://schemas.microsoft.com/office/drawing/2014/main" id="{443E9563-CF3C-4054-BE3B-8556048B855B}"/>
                    </a:ext>
                  </a:extLst>
                </p:cNvPr>
                <p:cNvSpPr/>
                <p:nvPr/>
              </p:nvSpPr>
              <p:spPr>
                <a:xfrm rot="6300000" flipH="1">
                  <a:off x="7138655" y="1279010"/>
                  <a:ext cx="287088" cy="1157652"/>
                </a:xfrm>
                <a:prstGeom prst="moon">
                  <a:avLst>
                    <a:gd name="adj" fmla="val 74148"/>
                  </a:avLst>
                </a:prstGeom>
                <a:solidFill>
                  <a:sysClr val="windowText" lastClr="000000">
                    <a:lumMod val="85000"/>
                    <a:lumOff val="1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" name="月 23">
                  <a:extLst>
                    <a:ext uri="{FF2B5EF4-FFF2-40B4-BE49-F238E27FC236}">
                      <a16:creationId xmlns:a16="http://schemas.microsoft.com/office/drawing/2014/main" id="{9D16EC2E-923B-403D-9FFA-EEB83E3EF229}"/>
                    </a:ext>
                  </a:extLst>
                </p:cNvPr>
                <p:cNvSpPr/>
                <p:nvPr/>
              </p:nvSpPr>
              <p:spPr>
                <a:xfrm rot="15300000">
                  <a:off x="2467086" y="1060875"/>
                  <a:ext cx="333874" cy="1377193"/>
                </a:xfrm>
                <a:prstGeom prst="moon">
                  <a:avLst>
                    <a:gd name="adj" fmla="val 74148"/>
                  </a:avLst>
                </a:prstGeom>
                <a:pattFill prst="dkHorz">
                  <a:fgClr>
                    <a:sysClr val="windowText" lastClr="000000">
                      <a:lumMod val="85000"/>
                      <a:lumOff val="15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5" name="月 24">
                  <a:extLst>
                    <a:ext uri="{FF2B5EF4-FFF2-40B4-BE49-F238E27FC236}">
                      <a16:creationId xmlns:a16="http://schemas.microsoft.com/office/drawing/2014/main" id="{BA353B9E-C9D5-417F-8445-2183BB9BACF9}"/>
                    </a:ext>
                  </a:extLst>
                </p:cNvPr>
                <p:cNvSpPr/>
                <p:nvPr/>
              </p:nvSpPr>
              <p:spPr>
                <a:xfrm rot="15300000">
                  <a:off x="2487034" y="1181491"/>
                  <a:ext cx="293978" cy="1212630"/>
                </a:xfrm>
                <a:prstGeom prst="moon">
                  <a:avLst>
                    <a:gd name="adj" fmla="val 74148"/>
                  </a:avLst>
                </a:prstGeom>
                <a:solidFill>
                  <a:sysClr val="window" lastClr="FFFFFF">
                    <a:lumMod val="8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" name="月 25">
                  <a:extLst>
                    <a:ext uri="{FF2B5EF4-FFF2-40B4-BE49-F238E27FC236}">
                      <a16:creationId xmlns:a16="http://schemas.microsoft.com/office/drawing/2014/main" id="{5124D5E2-6804-42B8-B602-DE5D29B3A934}"/>
                    </a:ext>
                  </a:extLst>
                </p:cNvPr>
                <p:cNvSpPr/>
                <p:nvPr/>
              </p:nvSpPr>
              <p:spPr>
                <a:xfrm rot="15300000">
                  <a:off x="2490479" y="1279009"/>
                  <a:ext cx="287088" cy="1157654"/>
                </a:xfrm>
                <a:prstGeom prst="moon">
                  <a:avLst>
                    <a:gd name="adj" fmla="val 74148"/>
                  </a:avLst>
                </a:prstGeom>
                <a:solidFill>
                  <a:sysClr val="windowText" lastClr="000000">
                    <a:lumMod val="85000"/>
                    <a:lumOff val="1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" name="台形 26">
                  <a:extLst>
                    <a:ext uri="{FF2B5EF4-FFF2-40B4-BE49-F238E27FC236}">
                      <a16:creationId xmlns:a16="http://schemas.microsoft.com/office/drawing/2014/main" id="{1626AB13-34A7-4E1F-BC9F-49943489AB4F}"/>
                    </a:ext>
                  </a:extLst>
                </p:cNvPr>
                <p:cNvSpPr/>
                <p:nvPr/>
              </p:nvSpPr>
              <p:spPr>
                <a:xfrm rot="10800000">
                  <a:off x="3004184" y="1257034"/>
                  <a:ext cx="3903732" cy="289493"/>
                </a:xfrm>
                <a:prstGeom prst="trapezoid">
                  <a:avLst>
                    <a:gd name="adj" fmla="val 33624"/>
                  </a:avLst>
                </a:prstGeom>
                <a:pattFill prst="dkHorz">
                  <a:fgClr>
                    <a:sysClr val="window" lastClr="FFFFFF">
                      <a:lumMod val="95000"/>
                    </a:sysClr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8" name="台形 27">
                  <a:extLst>
                    <a:ext uri="{FF2B5EF4-FFF2-40B4-BE49-F238E27FC236}">
                      <a16:creationId xmlns:a16="http://schemas.microsoft.com/office/drawing/2014/main" id="{D287A2C1-1C14-4784-B3BF-B1F4C0AF6EEA}"/>
                    </a:ext>
                  </a:extLst>
                </p:cNvPr>
                <p:cNvSpPr/>
                <p:nvPr/>
              </p:nvSpPr>
              <p:spPr>
                <a:xfrm rot="10800000">
                  <a:off x="3098926" y="1257032"/>
                  <a:ext cx="3711449" cy="289493"/>
                </a:xfrm>
                <a:prstGeom prst="trapezoid">
                  <a:avLst>
                    <a:gd name="adj" fmla="val 33624"/>
                  </a:avLst>
                </a:prstGeom>
                <a:pattFill prst="dkHorz">
                  <a:fgClr>
                    <a:sysClr val="window" lastClr="FFFFFF">
                      <a:lumMod val="95000"/>
                    </a:sysClr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9" name="フリーフォーム: 図形 28">
                  <a:extLst>
                    <a:ext uri="{FF2B5EF4-FFF2-40B4-BE49-F238E27FC236}">
                      <a16:creationId xmlns:a16="http://schemas.microsoft.com/office/drawing/2014/main" id="{D62B26A0-6053-4AC4-918C-6988A38D65FD}"/>
                    </a:ext>
                  </a:extLst>
                </p:cNvPr>
                <p:cNvSpPr/>
                <p:nvPr/>
              </p:nvSpPr>
              <p:spPr>
                <a:xfrm rot="10800000">
                  <a:off x="1930150" y="1545214"/>
                  <a:ext cx="6051800" cy="1845177"/>
                </a:xfrm>
                <a:custGeom>
                  <a:avLst/>
                  <a:gdLst>
                    <a:gd name="connsiteX0" fmla="*/ 4873592 w 6051800"/>
                    <a:gd name="connsiteY0" fmla="*/ 1845177 h 1845177"/>
                    <a:gd name="connsiteX1" fmla="*/ 1178209 w 6051800"/>
                    <a:gd name="connsiteY1" fmla="*/ 1845177 h 1845177"/>
                    <a:gd name="connsiteX2" fmla="*/ 1102704 w 6051800"/>
                    <a:gd name="connsiteY2" fmla="*/ 1622976 h 1845177"/>
                    <a:gd name="connsiteX3" fmla="*/ 0 w 6051800"/>
                    <a:gd name="connsiteY3" fmla="*/ 1622976 h 1845177"/>
                    <a:gd name="connsiteX4" fmla="*/ 62631 w 6051800"/>
                    <a:gd name="connsiteY4" fmla="*/ 1438662 h 1845177"/>
                    <a:gd name="connsiteX5" fmla="*/ 88829 w 6051800"/>
                    <a:gd name="connsiteY5" fmla="*/ 1438662 h 1845177"/>
                    <a:gd name="connsiteX6" fmla="*/ 1049167 w 6051800"/>
                    <a:gd name="connsiteY6" fmla="*/ 0 h 1845177"/>
                    <a:gd name="connsiteX7" fmla="*/ 5002634 w 6051800"/>
                    <a:gd name="connsiteY7" fmla="*/ 0 h 1845177"/>
                    <a:gd name="connsiteX8" fmla="*/ 5962971 w 6051800"/>
                    <a:gd name="connsiteY8" fmla="*/ 1438662 h 1845177"/>
                    <a:gd name="connsiteX9" fmla="*/ 5989169 w 6051800"/>
                    <a:gd name="connsiteY9" fmla="*/ 1438662 h 1845177"/>
                    <a:gd name="connsiteX10" fmla="*/ 6051800 w 6051800"/>
                    <a:gd name="connsiteY10" fmla="*/ 1622976 h 1845177"/>
                    <a:gd name="connsiteX11" fmla="*/ 4949097 w 6051800"/>
                    <a:gd name="connsiteY11" fmla="*/ 1622976 h 1845177"/>
                    <a:gd name="connsiteX0" fmla="*/ 4873592 w 6051800"/>
                    <a:gd name="connsiteY0" fmla="*/ 1845177 h 1845177"/>
                    <a:gd name="connsiteX1" fmla="*/ 1178209 w 6051800"/>
                    <a:gd name="connsiteY1" fmla="*/ 1845177 h 1845177"/>
                    <a:gd name="connsiteX2" fmla="*/ 1102704 w 6051800"/>
                    <a:gd name="connsiteY2" fmla="*/ 1622976 h 1845177"/>
                    <a:gd name="connsiteX3" fmla="*/ 0 w 6051800"/>
                    <a:gd name="connsiteY3" fmla="*/ 1622976 h 1845177"/>
                    <a:gd name="connsiteX4" fmla="*/ 62631 w 6051800"/>
                    <a:gd name="connsiteY4" fmla="*/ 1438662 h 1845177"/>
                    <a:gd name="connsiteX5" fmla="*/ 88829 w 6051800"/>
                    <a:gd name="connsiteY5" fmla="*/ 1438662 h 1845177"/>
                    <a:gd name="connsiteX6" fmla="*/ 1049167 w 6051800"/>
                    <a:gd name="connsiteY6" fmla="*/ 0 h 1845177"/>
                    <a:gd name="connsiteX7" fmla="*/ 5002634 w 6051800"/>
                    <a:gd name="connsiteY7" fmla="*/ 0 h 1845177"/>
                    <a:gd name="connsiteX8" fmla="*/ 5989169 w 6051800"/>
                    <a:gd name="connsiteY8" fmla="*/ 1438662 h 1845177"/>
                    <a:gd name="connsiteX9" fmla="*/ 6051800 w 6051800"/>
                    <a:gd name="connsiteY9" fmla="*/ 1622976 h 1845177"/>
                    <a:gd name="connsiteX10" fmla="*/ 4949097 w 6051800"/>
                    <a:gd name="connsiteY10" fmla="*/ 1622976 h 1845177"/>
                    <a:gd name="connsiteX11" fmla="*/ 4873592 w 6051800"/>
                    <a:gd name="connsiteY11" fmla="*/ 1845177 h 1845177"/>
                    <a:gd name="connsiteX0" fmla="*/ 4873592 w 6051800"/>
                    <a:gd name="connsiteY0" fmla="*/ 1845177 h 1845177"/>
                    <a:gd name="connsiteX1" fmla="*/ 1178209 w 6051800"/>
                    <a:gd name="connsiteY1" fmla="*/ 1845177 h 1845177"/>
                    <a:gd name="connsiteX2" fmla="*/ 1102704 w 6051800"/>
                    <a:gd name="connsiteY2" fmla="*/ 1622976 h 1845177"/>
                    <a:gd name="connsiteX3" fmla="*/ 0 w 6051800"/>
                    <a:gd name="connsiteY3" fmla="*/ 1622976 h 1845177"/>
                    <a:gd name="connsiteX4" fmla="*/ 62631 w 6051800"/>
                    <a:gd name="connsiteY4" fmla="*/ 1438662 h 1845177"/>
                    <a:gd name="connsiteX5" fmla="*/ 1049167 w 6051800"/>
                    <a:gd name="connsiteY5" fmla="*/ 0 h 1845177"/>
                    <a:gd name="connsiteX6" fmla="*/ 5002634 w 6051800"/>
                    <a:gd name="connsiteY6" fmla="*/ 0 h 1845177"/>
                    <a:gd name="connsiteX7" fmla="*/ 5989169 w 6051800"/>
                    <a:gd name="connsiteY7" fmla="*/ 1438662 h 1845177"/>
                    <a:gd name="connsiteX8" fmla="*/ 6051800 w 6051800"/>
                    <a:gd name="connsiteY8" fmla="*/ 1622976 h 1845177"/>
                    <a:gd name="connsiteX9" fmla="*/ 4949097 w 6051800"/>
                    <a:gd name="connsiteY9" fmla="*/ 1622976 h 1845177"/>
                    <a:gd name="connsiteX10" fmla="*/ 4873592 w 6051800"/>
                    <a:gd name="connsiteY10" fmla="*/ 1845177 h 184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51800" h="1845177">
                      <a:moveTo>
                        <a:pt x="4873592" y="1845177"/>
                      </a:moveTo>
                      <a:lnTo>
                        <a:pt x="1178209" y="1845177"/>
                      </a:lnTo>
                      <a:lnTo>
                        <a:pt x="1102704" y="1622976"/>
                      </a:lnTo>
                      <a:lnTo>
                        <a:pt x="0" y="1622976"/>
                      </a:lnTo>
                      <a:lnTo>
                        <a:pt x="62631" y="1438662"/>
                      </a:lnTo>
                      <a:lnTo>
                        <a:pt x="1049167" y="0"/>
                      </a:lnTo>
                      <a:lnTo>
                        <a:pt x="5002634" y="0"/>
                      </a:lnTo>
                      <a:lnTo>
                        <a:pt x="5989169" y="1438662"/>
                      </a:lnTo>
                      <a:lnTo>
                        <a:pt x="6051800" y="1622976"/>
                      </a:lnTo>
                      <a:lnTo>
                        <a:pt x="4949097" y="1622976"/>
                      </a:lnTo>
                      <a:lnTo>
                        <a:pt x="4873592" y="1845177"/>
                      </a:lnTo>
                      <a:close/>
                    </a:path>
                  </a:pathLst>
                </a:custGeom>
                <a:pattFill prst="dkVert">
                  <a:fgClr>
                    <a:sysClr val="windowText" lastClr="000000">
                      <a:lumMod val="85000"/>
                      <a:lumOff val="15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0" name="フリーフォーム: 図形 29">
                  <a:extLst>
                    <a:ext uri="{FF2B5EF4-FFF2-40B4-BE49-F238E27FC236}">
                      <a16:creationId xmlns:a16="http://schemas.microsoft.com/office/drawing/2014/main" id="{1F0E4D7B-8D6D-4489-A41D-8EB3A0BBF883}"/>
                    </a:ext>
                  </a:extLst>
                </p:cNvPr>
                <p:cNvSpPr/>
                <p:nvPr/>
              </p:nvSpPr>
              <p:spPr>
                <a:xfrm rot="10800000">
                  <a:off x="2057150" y="1661112"/>
                  <a:ext cx="5797800" cy="1738399"/>
                </a:xfrm>
                <a:custGeom>
                  <a:avLst/>
                  <a:gdLst>
                    <a:gd name="connsiteX0" fmla="*/ 2898766 w 5797800"/>
                    <a:gd name="connsiteY0" fmla="*/ 1738399 h 1738399"/>
                    <a:gd name="connsiteX1" fmla="*/ 2186472 w 5797800"/>
                    <a:gd name="connsiteY1" fmla="*/ 1475414 h 1738399"/>
                    <a:gd name="connsiteX2" fmla="*/ 2179397 w 5797800"/>
                    <a:gd name="connsiteY2" fmla="*/ 1443621 h 1738399"/>
                    <a:gd name="connsiteX3" fmla="*/ 0 w 5797800"/>
                    <a:gd name="connsiteY3" fmla="*/ 1443621 h 1738399"/>
                    <a:gd name="connsiteX4" fmla="*/ 960383 w 5797800"/>
                    <a:gd name="connsiteY4" fmla="*/ 0 h 1738399"/>
                    <a:gd name="connsiteX5" fmla="*/ 4837417 w 5797800"/>
                    <a:gd name="connsiteY5" fmla="*/ 0 h 1738399"/>
                    <a:gd name="connsiteX6" fmla="*/ 5797800 w 5797800"/>
                    <a:gd name="connsiteY6" fmla="*/ 1443621 h 1738399"/>
                    <a:gd name="connsiteX7" fmla="*/ 3618136 w 5797800"/>
                    <a:gd name="connsiteY7" fmla="*/ 1443621 h 1738399"/>
                    <a:gd name="connsiteX8" fmla="*/ 3611061 w 5797800"/>
                    <a:gd name="connsiteY8" fmla="*/ 1475414 h 1738399"/>
                    <a:gd name="connsiteX9" fmla="*/ 2898766 w 5797800"/>
                    <a:gd name="connsiteY9" fmla="*/ 1738399 h 1738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97800" h="1738399">
                      <a:moveTo>
                        <a:pt x="2898766" y="1738399"/>
                      </a:moveTo>
                      <a:cubicBezTo>
                        <a:pt x="2547413" y="1738399"/>
                        <a:pt x="2254268" y="1625499"/>
                        <a:pt x="2186472" y="1475414"/>
                      </a:cubicBezTo>
                      <a:lnTo>
                        <a:pt x="2179397" y="1443621"/>
                      </a:lnTo>
                      <a:lnTo>
                        <a:pt x="0" y="1443621"/>
                      </a:lnTo>
                      <a:lnTo>
                        <a:pt x="960383" y="0"/>
                      </a:lnTo>
                      <a:lnTo>
                        <a:pt x="4837417" y="0"/>
                      </a:lnTo>
                      <a:lnTo>
                        <a:pt x="5797800" y="1443621"/>
                      </a:lnTo>
                      <a:lnTo>
                        <a:pt x="3618136" y="1443621"/>
                      </a:lnTo>
                      <a:lnTo>
                        <a:pt x="3611061" y="1475414"/>
                      </a:lnTo>
                      <a:cubicBezTo>
                        <a:pt x="3543265" y="1625499"/>
                        <a:pt x="3250120" y="1738399"/>
                        <a:pt x="2898766" y="1738399"/>
                      </a:cubicBezTo>
                      <a:close/>
                    </a:path>
                  </a:pathLst>
                </a:custGeom>
                <a:pattFill prst="dkHorz">
                  <a:fgClr>
                    <a:sysClr val="windowText" lastClr="000000">
                      <a:lumMod val="85000"/>
                      <a:lumOff val="15000"/>
                    </a:sysClr>
                  </a:fgClr>
                  <a:bgClr>
                    <a:srgbClr val="FFC000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" name="台形 30">
                  <a:extLst>
                    <a:ext uri="{FF2B5EF4-FFF2-40B4-BE49-F238E27FC236}">
                      <a16:creationId xmlns:a16="http://schemas.microsoft.com/office/drawing/2014/main" id="{DA278BF0-F1B8-46F6-B76D-F9B5A4106061}"/>
                    </a:ext>
                  </a:extLst>
                </p:cNvPr>
                <p:cNvSpPr/>
                <p:nvPr/>
              </p:nvSpPr>
              <p:spPr>
                <a:xfrm rot="10800000">
                  <a:off x="2374650" y="2184400"/>
                  <a:ext cx="5162800" cy="1082088"/>
                </a:xfrm>
                <a:prstGeom prst="trapezoid">
                  <a:avLst>
                    <a:gd name="adj" fmla="val 66526"/>
                  </a:avLst>
                </a:prstGeom>
                <a:pattFill prst="dkHorz">
                  <a:fgClr>
                    <a:sysClr val="windowText" lastClr="000000">
                      <a:lumMod val="85000"/>
                      <a:lumOff val="15000"/>
                    </a:sysClr>
                  </a:fgClr>
                  <a:bgClr>
                    <a:srgbClr val="FFC000">
                      <a:lumMod val="5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" name="楕円 31">
                  <a:extLst>
                    <a:ext uri="{FF2B5EF4-FFF2-40B4-BE49-F238E27FC236}">
                      <a16:creationId xmlns:a16="http://schemas.microsoft.com/office/drawing/2014/main" id="{9E0338E8-44AC-498A-B74A-CFAF55CE4FE6}"/>
                    </a:ext>
                  </a:extLst>
                </p:cNvPr>
                <p:cNvSpPr/>
                <p:nvPr/>
              </p:nvSpPr>
              <p:spPr>
                <a:xfrm>
                  <a:off x="4343417" y="1857962"/>
                  <a:ext cx="1225534" cy="658725"/>
                </a:xfrm>
                <a:prstGeom prst="ellipse">
                  <a:avLst/>
                </a:prstGeom>
                <a:gradFill>
                  <a:gsLst>
                    <a:gs pos="100000">
                      <a:sysClr val="windowText" lastClr="000000">
                        <a:lumMod val="85000"/>
                        <a:lumOff val="15000"/>
                      </a:sysClr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" name="四角形: 上の 2 つの角を丸める 32">
                  <a:extLst>
                    <a:ext uri="{FF2B5EF4-FFF2-40B4-BE49-F238E27FC236}">
                      <a16:creationId xmlns:a16="http://schemas.microsoft.com/office/drawing/2014/main" id="{8807C2AD-2B7B-4B39-887F-D05A1E62E0EB}"/>
                    </a:ext>
                  </a:extLst>
                </p:cNvPr>
                <p:cNvSpPr/>
                <p:nvPr/>
              </p:nvSpPr>
              <p:spPr>
                <a:xfrm>
                  <a:off x="3200215" y="2841213"/>
                  <a:ext cx="3476810" cy="532749"/>
                </a:xfrm>
                <a:prstGeom prst="round2SameRect">
                  <a:avLst>
                    <a:gd name="adj1" fmla="val 11101"/>
                    <a:gd name="adj2" fmla="val 0"/>
                  </a:avLst>
                </a:prstGeom>
                <a:gradFill>
                  <a:gsLst>
                    <a:gs pos="50000">
                      <a:sysClr val="window" lastClr="FFFFFF">
                        <a:lumMod val="85000"/>
                      </a:sysClr>
                    </a:gs>
                    <a:gs pos="0">
                      <a:sysClr val="window" lastClr="FFFFFF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" name="正方形/長方形 583">
                  <a:extLst>
                    <a:ext uri="{FF2B5EF4-FFF2-40B4-BE49-F238E27FC236}">
                      <a16:creationId xmlns:a16="http://schemas.microsoft.com/office/drawing/2014/main" id="{5AC6D7B8-0436-4BF4-AE9B-BCAC5D04CE7E}"/>
                    </a:ext>
                  </a:extLst>
                </p:cNvPr>
                <p:cNvSpPr/>
                <p:nvPr/>
              </p:nvSpPr>
              <p:spPr>
                <a:xfrm>
                  <a:off x="3098926" y="4133135"/>
                  <a:ext cx="3711449" cy="248933"/>
                </a:xfrm>
                <a:custGeom>
                  <a:avLst/>
                  <a:gdLst>
                    <a:gd name="connsiteX0" fmla="*/ 0 w 3754096"/>
                    <a:gd name="connsiteY0" fmla="*/ 0 h 248933"/>
                    <a:gd name="connsiteX1" fmla="*/ 3754096 w 3754096"/>
                    <a:gd name="connsiteY1" fmla="*/ 0 h 248933"/>
                    <a:gd name="connsiteX2" fmla="*/ 3754096 w 3754096"/>
                    <a:gd name="connsiteY2" fmla="*/ 248933 h 248933"/>
                    <a:gd name="connsiteX3" fmla="*/ 0 w 3754096"/>
                    <a:gd name="connsiteY3" fmla="*/ 248933 h 248933"/>
                    <a:gd name="connsiteX4" fmla="*/ 0 w 3754096"/>
                    <a:gd name="connsiteY4" fmla="*/ 0 h 248933"/>
                    <a:gd name="connsiteX0" fmla="*/ 0 w 3754096"/>
                    <a:gd name="connsiteY0" fmla="*/ 0 h 248933"/>
                    <a:gd name="connsiteX1" fmla="*/ 3754096 w 3754096"/>
                    <a:gd name="connsiteY1" fmla="*/ 0 h 248933"/>
                    <a:gd name="connsiteX2" fmla="*/ 3754096 w 3754096"/>
                    <a:gd name="connsiteY2" fmla="*/ 248933 h 248933"/>
                    <a:gd name="connsiteX3" fmla="*/ 57150 w 3754096"/>
                    <a:gd name="connsiteY3" fmla="*/ 248933 h 248933"/>
                    <a:gd name="connsiteX4" fmla="*/ 0 w 3754096"/>
                    <a:gd name="connsiteY4" fmla="*/ 0 h 248933"/>
                    <a:gd name="connsiteX0" fmla="*/ 0 w 3754096"/>
                    <a:gd name="connsiteY0" fmla="*/ 0 h 248933"/>
                    <a:gd name="connsiteX1" fmla="*/ 3754096 w 3754096"/>
                    <a:gd name="connsiteY1" fmla="*/ 0 h 248933"/>
                    <a:gd name="connsiteX2" fmla="*/ 3701709 w 3754096"/>
                    <a:gd name="connsiteY2" fmla="*/ 248933 h 248933"/>
                    <a:gd name="connsiteX3" fmla="*/ 57150 w 3754096"/>
                    <a:gd name="connsiteY3" fmla="*/ 248933 h 248933"/>
                    <a:gd name="connsiteX4" fmla="*/ 0 w 3754096"/>
                    <a:gd name="connsiteY4" fmla="*/ 0 h 248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54096" h="248933">
                      <a:moveTo>
                        <a:pt x="0" y="0"/>
                      </a:moveTo>
                      <a:lnTo>
                        <a:pt x="3754096" y="0"/>
                      </a:lnTo>
                      <a:lnTo>
                        <a:pt x="3701709" y="248933"/>
                      </a:lnTo>
                      <a:lnTo>
                        <a:pt x="57150" y="2489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35" name="グループ化 34">
                  <a:extLst>
                    <a:ext uri="{FF2B5EF4-FFF2-40B4-BE49-F238E27FC236}">
                      <a16:creationId xmlns:a16="http://schemas.microsoft.com/office/drawing/2014/main" id="{3C61F3B1-6895-409C-A2E2-8E5ADA0A2643}"/>
                    </a:ext>
                  </a:extLst>
                </p:cNvPr>
                <p:cNvGrpSpPr/>
                <p:nvPr/>
              </p:nvGrpSpPr>
              <p:grpSpPr>
                <a:xfrm>
                  <a:off x="4358338" y="4378181"/>
                  <a:ext cx="1200727" cy="1329926"/>
                  <a:chOff x="4358338" y="4378181"/>
                  <a:chExt cx="1200727" cy="1329926"/>
                </a:xfrm>
              </p:grpSpPr>
              <p:sp>
                <p:nvSpPr>
                  <p:cNvPr id="162" name="正方形/長方形 161">
                    <a:extLst>
                      <a:ext uri="{FF2B5EF4-FFF2-40B4-BE49-F238E27FC236}">
                        <a16:creationId xmlns:a16="http://schemas.microsoft.com/office/drawing/2014/main" id="{713AF5A8-B912-4900-937D-8835ED50968A}"/>
                      </a:ext>
                    </a:extLst>
                  </p:cNvPr>
                  <p:cNvSpPr/>
                  <p:nvPr/>
                </p:nvSpPr>
                <p:spPr>
                  <a:xfrm flipH="1">
                    <a:off x="4358338" y="4378181"/>
                    <a:ext cx="1199812" cy="187801"/>
                  </a:xfrm>
                  <a:prstGeom prst="rect">
                    <a:avLst/>
                  </a:pr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3" name="正方形/長方形 541">
                    <a:extLst>
                      <a:ext uri="{FF2B5EF4-FFF2-40B4-BE49-F238E27FC236}">
                        <a16:creationId xmlns:a16="http://schemas.microsoft.com/office/drawing/2014/main" id="{AF86FB63-1F17-4421-AB34-9ACB0A7B3F61}"/>
                      </a:ext>
                    </a:extLst>
                  </p:cNvPr>
                  <p:cNvSpPr/>
                  <p:nvPr/>
                </p:nvSpPr>
                <p:spPr>
                  <a:xfrm flipH="1">
                    <a:off x="4361899" y="4378181"/>
                    <a:ext cx="173333" cy="1329926"/>
                  </a:xfrm>
                  <a:custGeom>
                    <a:avLst/>
                    <a:gdLst>
                      <a:gd name="connsiteX0" fmla="*/ 0 w 168570"/>
                      <a:gd name="connsiteY0" fmla="*/ 0 h 1329926"/>
                      <a:gd name="connsiteX1" fmla="*/ 168570 w 168570"/>
                      <a:gd name="connsiteY1" fmla="*/ 0 h 1329926"/>
                      <a:gd name="connsiteX2" fmla="*/ 168570 w 168570"/>
                      <a:gd name="connsiteY2" fmla="*/ 1329926 h 1329926"/>
                      <a:gd name="connsiteX3" fmla="*/ 0 w 168570"/>
                      <a:gd name="connsiteY3" fmla="*/ 1329926 h 1329926"/>
                      <a:gd name="connsiteX4" fmla="*/ 0 w 168570"/>
                      <a:gd name="connsiteY4" fmla="*/ 0 h 1329926"/>
                      <a:gd name="connsiteX0" fmla="*/ 0 w 173333"/>
                      <a:gd name="connsiteY0" fmla="*/ 190500 h 1329926"/>
                      <a:gd name="connsiteX1" fmla="*/ 173333 w 173333"/>
                      <a:gd name="connsiteY1" fmla="*/ 0 h 1329926"/>
                      <a:gd name="connsiteX2" fmla="*/ 173333 w 173333"/>
                      <a:gd name="connsiteY2" fmla="*/ 1329926 h 1329926"/>
                      <a:gd name="connsiteX3" fmla="*/ 4763 w 173333"/>
                      <a:gd name="connsiteY3" fmla="*/ 1329926 h 1329926"/>
                      <a:gd name="connsiteX4" fmla="*/ 0 w 173333"/>
                      <a:gd name="connsiteY4" fmla="*/ 190500 h 1329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333" h="1329926">
                        <a:moveTo>
                          <a:pt x="0" y="190500"/>
                        </a:moveTo>
                        <a:lnTo>
                          <a:pt x="173333" y="0"/>
                        </a:lnTo>
                        <a:lnTo>
                          <a:pt x="173333" y="1329926"/>
                        </a:lnTo>
                        <a:lnTo>
                          <a:pt x="4763" y="1329926"/>
                        </a:lnTo>
                        <a:cubicBezTo>
                          <a:pt x="3175" y="950117"/>
                          <a:pt x="1588" y="570309"/>
                          <a:pt x="0" y="19050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4" name="正方形/長方形 541">
                    <a:extLst>
                      <a:ext uri="{FF2B5EF4-FFF2-40B4-BE49-F238E27FC236}">
                        <a16:creationId xmlns:a16="http://schemas.microsoft.com/office/drawing/2014/main" id="{0B18698C-CF0A-433D-8B92-82AA50BA0099}"/>
                      </a:ext>
                    </a:extLst>
                  </p:cNvPr>
                  <p:cNvSpPr/>
                  <p:nvPr/>
                </p:nvSpPr>
                <p:spPr>
                  <a:xfrm>
                    <a:off x="5385732" y="4378181"/>
                    <a:ext cx="173333" cy="1329926"/>
                  </a:xfrm>
                  <a:custGeom>
                    <a:avLst/>
                    <a:gdLst>
                      <a:gd name="connsiteX0" fmla="*/ 0 w 168570"/>
                      <a:gd name="connsiteY0" fmla="*/ 0 h 1329926"/>
                      <a:gd name="connsiteX1" fmla="*/ 168570 w 168570"/>
                      <a:gd name="connsiteY1" fmla="*/ 0 h 1329926"/>
                      <a:gd name="connsiteX2" fmla="*/ 168570 w 168570"/>
                      <a:gd name="connsiteY2" fmla="*/ 1329926 h 1329926"/>
                      <a:gd name="connsiteX3" fmla="*/ 0 w 168570"/>
                      <a:gd name="connsiteY3" fmla="*/ 1329926 h 1329926"/>
                      <a:gd name="connsiteX4" fmla="*/ 0 w 168570"/>
                      <a:gd name="connsiteY4" fmla="*/ 0 h 1329926"/>
                      <a:gd name="connsiteX0" fmla="*/ 0 w 173333"/>
                      <a:gd name="connsiteY0" fmla="*/ 190500 h 1329926"/>
                      <a:gd name="connsiteX1" fmla="*/ 173333 w 173333"/>
                      <a:gd name="connsiteY1" fmla="*/ 0 h 1329926"/>
                      <a:gd name="connsiteX2" fmla="*/ 173333 w 173333"/>
                      <a:gd name="connsiteY2" fmla="*/ 1329926 h 1329926"/>
                      <a:gd name="connsiteX3" fmla="*/ 4763 w 173333"/>
                      <a:gd name="connsiteY3" fmla="*/ 1329926 h 1329926"/>
                      <a:gd name="connsiteX4" fmla="*/ 0 w 173333"/>
                      <a:gd name="connsiteY4" fmla="*/ 190500 h 1329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333" h="1329926">
                        <a:moveTo>
                          <a:pt x="0" y="190500"/>
                        </a:moveTo>
                        <a:lnTo>
                          <a:pt x="173333" y="0"/>
                        </a:lnTo>
                        <a:lnTo>
                          <a:pt x="173333" y="1329926"/>
                        </a:lnTo>
                        <a:lnTo>
                          <a:pt x="4763" y="1329926"/>
                        </a:lnTo>
                        <a:cubicBezTo>
                          <a:pt x="3175" y="950117"/>
                          <a:pt x="1588" y="570309"/>
                          <a:pt x="0" y="19050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65" name="グループ化 164">
                    <a:extLst>
                      <a:ext uri="{FF2B5EF4-FFF2-40B4-BE49-F238E27FC236}">
                        <a16:creationId xmlns:a16="http://schemas.microsoft.com/office/drawing/2014/main" id="{F87CF46A-2811-4AF3-8624-06F4681A494B}"/>
                      </a:ext>
                    </a:extLst>
                  </p:cNvPr>
                  <p:cNvGrpSpPr/>
                  <p:nvPr/>
                </p:nvGrpSpPr>
                <p:grpSpPr>
                  <a:xfrm>
                    <a:off x="4519061" y="4548187"/>
                    <a:ext cx="884537" cy="1154061"/>
                    <a:chOff x="4519061" y="4542037"/>
                    <a:chExt cx="402093" cy="187801"/>
                  </a:xfrm>
                </p:grpSpPr>
                <p:sp>
                  <p:nvSpPr>
                    <p:cNvPr id="171" name="正方形/長方形 170">
                      <a:extLst>
                        <a:ext uri="{FF2B5EF4-FFF2-40B4-BE49-F238E27FC236}">
                          <a16:creationId xmlns:a16="http://schemas.microsoft.com/office/drawing/2014/main" id="{1AC22A6A-498A-4FF4-90CD-98622BFC7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19061" y="4542037"/>
                      <a:ext cx="201590" cy="187801"/>
                    </a:xfrm>
                    <a:prstGeom prst="rect">
                      <a:avLst/>
                    </a:prstGeom>
                    <a:solidFill>
                      <a:sysClr val="windowText" lastClr="000000">
                        <a:lumMod val="75000"/>
                        <a:lumOff val="2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72" name="正方形/長方形 171">
                      <a:extLst>
                        <a:ext uri="{FF2B5EF4-FFF2-40B4-BE49-F238E27FC236}">
                          <a16:creationId xmlns:a16="http://schemas.microsoft.com/office/drawing/2014/main" id="{C33113B3-48A8-457C-B985-F4B76246CF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20651" y="4542037"/>
                      <a:ext cx="200503" cy="187801"/>
                    </a:xfrm>
                    <a:prstGeom prst="rect">
                      <a:avLst/>
                    </a:prstGeom>
                    <a:solidFill>
                      <a:sysClr val="windowText" lastClr="000000">
                        <a:lumMod val="75000"/>
                        <a:lumOff val="2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166" name="フリーフォーム: 図形 165">
                    <a:extLst>
                      <a:ext uri="{FF2B5EF4-FFF2-40B4-BE49-F238E27FC236}">
                        <a16:creationId xmlns:a16="http://schemas.microsoft.com/office/drawing/2014/main" id="{910F6C7F-C899-4544-9D6F-51A19F51BFBB}"/>
                      </a:ext>
                    </a:extLst>
                  </p:cNvPr>
                  <p:cNvSpPr/>
                  <p:nvPr/>
                </p:nvSpPr>
                <p:spPr>
                  <a:xfrm>
                    <a:off x="4571963" y="4935542"/>
                    <a:ext cx="244654" cy="764856"/>
                  </a:xfrm>
                  <a:custGeom>
                    <a:avLst/>
                    <a:gdLst>
                      <a:gd name="connsiteX0" fmla="*/ 0 w 244654"/>
                      <a:gd name="connsiteY0" fmla="*/ 719137 h 764856"/>
                      <a:gd name="connsiteX1" fmla="*/ 244654 w 244654"/>
                      <a:gd name="connsiteY1" fmla="*/ 719137 h 764856"/>
                      <a:gd name="connsiteX2" fmla="*/ 244654 w 244654"/>
                      <a:gd name="connsiteY2" fmla="*/ 764856 h 764856"/>
                      <a:gd name="connsiteX3" fmla="*/ 0 w 244654"/>
                      <a:gd name="connsiteY3" fmla="*/ 764856 h 764856"/>
                      <a:gd name="connsiteX4" fmla="*/ 47080 w 244654"/>
                      <a:gd name="connsiteY4" fmla="*/ 560306 h 764856"/>
                      <a:gd name="connsiteX5" fmla="*/ 92799 w 244654"/>
                      <a:gd name="connsiteY5" fmla="*/ 560306 h 764856"/>
                      <a:gd name="connsiteX6" fmla="*/ 92799 w 244654"/>
                      <a:gd name="connsiteY6" fmla="*/ 614362 h 764856"/>
                      <a:gd name="connsiteX7" fmla="*/ 151855 w 244654"/>
                      <a:gd name="connsiteY7" fmla="*/ 614362 h 764856"/>
                      <a:gd name="connsiteX8" fmla="*/ 151855 w 244654"/>
                      <a:gd name="connsiteY8" fmla="*/ 560306 h 764856"/>
                      <a:gd name="connsiteX9" fmla="*/ 197574 w 244654"/>
                      <a:gd name="connsiteY9" fmla="*/ 560306 h 764856"/>
                      <a:gd name="connsiteX10" fmla="*/ 197574 w 244654"/>
                      <a:gd name="connsiteY10" fmla="*/ 614362 h 764856"/>
                      <a:gd name="connsiteX11" fmla="*/ 244654 w 244654"/>
                      <a:gd name="connsiteY11" fmla="*/ 614362 h 764856"/>
                      <a:gd name="connsiteX12" fmla="*/ 244654 w 244654"/>
                      <a:gd name="connsiteY12" fmla="*/ 660081 h 764856"/>
                      <a:gd name="connsiteX13" fmla="*/ 0 w 244654"/>
                      <a:gd name="connsiteY13" fmla="*/ 660081 h 764856"/>
                      <a:gd name="connsiteX14" fmla="*/ 0 w 244654"/>
                      <a:gd name="connsiteY14" fmla="*/ 614362 h 764856"/>
                      <a:gd name="connsiteX15" fmla="*/ 47080 w 244654"/>
                      <a:gd name="connsiteY15" fmla="*/ 614362 h 764856"/>
                      <a:gd name="connsiteX16" fmla="*/ 92799 w 244654"/>
                      <a:gd name="connsiteY16" fmla="*/ 345755 h 764856"/>
                      <a:gd name="connsiteX17" fmla="*/ 92799 w 244654"/>
                      <a:gd name="connsiteY17" fmla="*/ 404811 h 764856"/>
                      <a:gd name="connsiteX18" fmla="*/ 151855 w 244654"/>
                      <a:gd name="connsiteY18" fmla="*/ 404811 h 764856"/>
                      <a:gd name="connsiteX19" fmla="*/ 151855 w 244654"/>
                      <a:gd name="connsiteY19" fmla="*/ 345755 h 764856"/>
                      <a:gd name="connsiteX20" fmla="*/ 47080 w 244654"/>
                      <a:gd name="connsiteY20" fmla="*/ 250742 h 764856"/>
                      <a:gd name="connsiteX21" fmla="*/ 92799 w 244654"/>
                      <a:gd name="connsiteY21" fmla="*/ 250742 h 764856"/>
                      <a:gd name="connsiteX22" fmla="*/ 92799 w 244654"/>
                      <a:gd name="connsiteY22" fmla="*/ 300036 h 764856"/>
                      <a:gd name="connsiteX23" fmla="*/ 151855 w 244654"/>
                      <a:gd name="connsiteY23" fmla="*/ 300036 h 764856"/>
                      <a:gd name="connsiteX24" fmla="*/ 151855 w 244654"/>
                      <a:gd name="connsiteY24" fmla="*/ 250742 h 764856"/>
                      <a:gd name="connsiteX25" fmla="*/ 197574 w 244654"/>
                      <a:gd name="connsiteY25" fmla="*/ 250742 h 764856"/>
                      <a:gd name="connsiteX26" fmla="*/ 197574 w 244654"/>
                      <a:gd name="connsiteY26" fmla="*/ 300036 h 764856"/>
                      <a:gd name="connsiteX27" fmla="*/ 244654 w 244654"/>
                      <a:gd name="connsiteY27" fmla="*/ 300036 h 764856"/>
                      <a:gd name="connsiteX28" fmla="*/ 244654 w 244654"/>
                      <a:gd name="connsiteY28" fmla="*/ 345755 h 764856"/>
                      <a:gd name="connsiteX29" fmla="*/ 197574 w 244654"/>
                      <a:gd name="connsiteY29" fmla="*/ 345755 h 764856"/>
                      <a:gd name="connsiteX30" fmla="*/ 197574 w 244654"/>
                      <a:gd name="connsiteY30" fmla="*/ 404811 h 764856"/>
                      <a:gd name="connsiteX31" fmla="*/ 244654 w 244654"/>
                      <a:gd name="connsiteY31" fmla="*/ 404811 h 764856"/>
                      <a:gd name="connsiteX32" fmla="*/ 244654 w 244654"/>
                      <a:gd name="connsiteY32" fmla="*/ 450530 h 764856"/>
                      <a:gd name="connsiteX33" fmla="*/ 197574 w 244654"/>
                      <a:gd name="connsiteY33" fmla="*/ 450530 h 764856"/>
                      <a:gd name="connsiteX34" fmla="*/ 197574 w 244654"/>
                      <a:gd name="connsiteY34" fmla="*/ 495396 h 764856"/>
                      <a:gd name="connsiteX35" fmla="*/ 151855 w 244654"/>
                      <a:gd name="connsiteY35" fmla="*/ 495396 h 764856"/>
                      <a:gd name="connsiteX36" fmla="*/ 151855 w 244654"/>
                      <a:gd name="connsiteY36" fmla="*/ 450530 h 764856"/>
                      <a:gd name="connsiteX37" fmla="*/ 92799 w 244654"/>
                      <a:gd name="connsiteY37" fmla="*/ 450530 h 764856"/>
                      <a:gd name="connsiteX38" fmla="*/ 92799 w 244654"/>
                      <a:gd name="connsiteY38" fmla="*/ 495396 h 764856"/>
                      <a:gd name="connsiteX39" fmla="*/ 47080 w 244654"/>
                      <a:gd name="connsiteY39" fmla="*/ 495396 h 764856"/>
                      <a:gd name="connsiteX40" fmla="*/ 47080 w 244654"/>
                      <a:gd name="connsiteY40" fmla="*/ 450530 h 764856"/>
                      <a:gd name="connsiteX41" fmla="*/ 0 w 244654"/>
                      <a:gd name="connsiteY41" fmla="*/ 450530 h 764856"/>
                      <a:gd name="connsiteX42" fmla="*/ 0 w 244654"/>
                      <a:gd name="connsiteY42" fmla="*/ 404811 h 764856"/>
                      <a:gd name="connsiteX43" fmla="*/ 47080 w 244654"/>
                      <a:gd name="connsiteY43" fmla="*/ 404811 h 764856"/>
                      <a:gd name="connsiteX44" fmla="*/ 47080 w 244654"/>
                      <a:gd name="connsiteY44" fmla="*/ 345755 h 764856"/>
                      <a:gd name="connsiteX45" fmla="*/ 0 w 244654"/>
                      <a:gd name="connsiteY45" fmla="*/ 345755 h 764856"/>
                      <a:gd name="connsiteX46" fmla="*/ 0 w 244654"/>
                      <a:gd name="connsiteY46" fmla="*/ 300036 h 764856"/>
                      <a:gd name="connsiteX47" fmla="*/ 47080 w 244654"/>
                      <a:gd name="connsiteY47" fmla="*/ 300036 h 764856"/>
                      <a:gd name="connsiteX48" fmla="*/ 0 w 244654"/>
                      <a:gd name="connsiteY48" fmla="*/ 104775 h 764856"/>
                      <a:gd name="connsiteX49" fmla="*/ 244654 w 244654"/>
                      <a:gd name="connsiteY49" fmla="*/ 104775 h 764856"/>
                      <a:gd name="connsiteX50" fmla="*/ 244654 w 244654"/>
                      <a:gd name="connsiteY50" fmla="*/ 150494 h 764856"/>
                      <a:gd name="connsiteX51" fmla="*/ 197574 w 244654"/>
                      <a:gd name="connsiteY51" fmla="*/ 150494 h 764856"/>
                      <a:gd name="connsiteX52" fmla="*/ 197574 w 244654"/>
                      <a:gd name="connsiteY52" fmla="*/ 202882 h 764856"/>
                      <a:gd name="connsiteX53" fmla="*/ 151855 w 244654"/>
                      <a:gd name="connsiteY53" fmla="*/ 202882 h 764856"/>
                      <a:gd name="connsiteX54" fmla="*/ 151855 w 244654"/>
                      <a:gd name="connsiteY54" fmla="*/ 150494 h 764856"/>
                      <a:gd name="connsiteX55" fmla="*/ 92799 w 244654"/>
                      <a:gd name="connsiteY55" fmla="*/ 150494 h 764856"/>
                      <a:gd name="connsiteX56" fmla="*/ 92799 w 244654"/>
                      <a:gd name="connsiteY56" fmla="*/ 202882 h 764856"/>
                      <a:gd name="connsiteX57" fmla="*/ 47080 w 244654"/>
                      <a:gd name="connsiteY57" fmla="*/ 202882 h 764856"/>
                      <a:gd name="connsiteX58" fmla="*/ 47080 w 244654"/>
                      <a:gd name="connsiteY58" fmla="*/ 150494 h 764856"/>
                      <a:gd name="connsiteX59" fmla="*/ 0 w 244654"/>
                      <a:gd name="connsiteY59" fmla="*/ 150494 h 764856"/>
                      <a:gd name="connsiteX60" fmla="*/ 0 w 244654"/>
                      <a:gd name="connsiteY60" fmla="*/ 0 h 764856"/>
                      <a:gd name="connsiteX61" fmla="*/ 244654 w 244654"/>
                      <a:gd name="connsiteY61" fmla="*/ 0 h 764856"/>
                      <a:gd name="connsiteX62" fmla="*/ 244654 w 244654"/>
                      <a:gd name="connsiteY62" fmla="*/ 45719 h 764856"/>
                      <a:gd name="connsiteX63" fmla="*/ 0 w 244654"/>
                      <a:gd name="connsiteY63" fmla="*/ 45719 h 764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</a:cxnLst>
                    <a:rect l="l" t="t" r="r" b="b"/>
                    <a:pathLst>
                      <a:path w="244654" h="764856">
                        <a:moveTo>
                          <a:pt x="0" y="719137"/>
                        </a:moveTo>
                        <a:lnTo>
                          <a:pt x="244654" y="719137"/>
                        </a:lnTo>
                        <a:lnTo>
                          <a:pt x="244654" y="764856"/>
                        </a:lnTo>
                        <a:lnTo>
                          <a:pt x="0" y="764856"/>
                        </a:lnTo>
                        <a:close/>
                        <a:moveTo>
                          <a:pt x="47080" y="560306"/>
                        </a:moveTo>
                        <a:lnTo>
                          <a:pt x="92799" y="560306"/>
                        </a:lnTo>
                        <a:lnTo>
                          <a:pt x="92799" y="614362"/>
                        </a:lnTo>
                        <a:lnTo>
                          <a:pt x="151855" y="614362"/>
                        </a:lnTo>
                        <a:lnTo>
                          <a:pt x="151855" y="560306"/>
                        </a:lnTo>
                        <a:lnTo>
                          <a:pt x="197574" y="560306"/>
                        </a:lnTo>
                        <a:lnTo>
                          <a:pt x="197574" y="614362"/>
                        </a:lnTo>
                        <a:lnTo>
                          <a:pt x="244654" y="614362"/>
                        </a:lnTo>
                        <a:lnTo>
                          <a:pt x="244654" y="660081"/>
                        </a:lnTo>
                        <a:lnTo>
                          <a:pt x="0" y="660081"/>
                        </a:lnTo>
                        <a:lnTo>
                          <a:pt x="0" y="614362"/>
                        </a:lnTo>
                        <a:lnTo>
                          <a:pt x="47080" y="614362"/>
                        </a:lnTo>
                        <a:close/>
                        <a:moveTo>
                          <a:pt x="92799" y="345755"/>
                        </a:moveTo>
                        <a:lnTo>
                          <a:pt x="92799" y="404811"/>
                        </a:lnTo>
                        <a:lnTo>
                          <a:pt x="151855" y="404811"/>
                        </a:lnTo>
                        <a:lnTo>
                          <a:pt x="151855" y="345755"/>
                        </a:lnTo>
                        <a:close/>
                        <a:moveTo>
                          <a:pt x="47080" y="250742"/>
                        </a:moveTo>
                        <a:lnTo>
                          <a:pt x="92799" y="250742"/>
                        </a:lnTo>
                        <a:lnTo>
                          <a:pt x="92799" y="300036"/>
                        </a:lnTo>
                        <a:lnTo>
                          <a:pt x="151855" y="300036"/>
                        </a:lnTo>
                        <a:lnTo>
                          <a:pt x="151855" y="250742"/>
                        </a:lnTo>
                        <a:lnTo>
                          <a:pt x="197574" y="250742"/>
                        </a:lnTo>
                        <a:lnTo>
                          <a:pt x="197574" y="300036"/>
                        </a:lnTo>
                        <a:lnTo>
                          <a:pt x="244654" y="300036"/>
                        </a:lnTo>
                        <a:lnTo>
                          <a:pt x="244654" y="345755"/>
                        </a:lnTo>
                        <a:lnTo>
                          <a:pt x="197574" y="345755"/>
                        </a:lnTo>
                        <a:lnTo>
                          <a:pt x="197574" y="404811"/>
                        </a:lnTo>
                        <a:lnTo>
                          <a:pt x="244654" y="404811"/>
                        </a:lnTo>
                        <a:lnTo>
                          <a:pt x="244654" y="450530"/>
                        </a:lnTo>
                        <a:lnTo>
                          <a:pt x="197574" y="450530"/>
                        </a:lnTo>
                        <a:lnTo>
                          <a:pt x="197574" y="495396"/>
                        </a:lnTo>
                        <a:lnTo>
                          <a:pt x="151855" y="495396"/>
                        </a:lnTo>
                        <a:lnTo>
                          <a:pt x="151855" y="450530"/>
                        </a:lnTo>
                        <a:lnTo>
                          <a:pt x="92799" y="450530"/>
                        </a:lnTo>
                        <a:lnTo>
                          <a:pt x="92799" y="495396"/>
                        </a:lnTo>
                        <a:lnTo>
                          <a:pt x="47080" y="495396"/>
                        </a:lnTo>
                        <a:lnTo>
                          <a:pt x="47080" y="450530"/>
                        </a:lnTo>
                        <a:lnTo>
                          <a:pt x="0" y="450530"/>
                        </a:lnTo>
                        <a:lnTo>
                          <a:pt x="0" y="404811"/>
                        </a:lnTo>
                        <a:lnTo>
                          <a:pt x="47080" y="404811"/>
                        </a:lnTo>
                        <a:lnTo>
                          <a:pt x="47080" y="345755"/>
                        </a:lnTo>
                        <a:lnTo>
                          <a:pt x="0" y="345755"/>
                        </a:lnTo>
                        <a:lnTo>
                          <a:pt x="0" y="300036"/>
                        </a:lnTo>
                        <a:lnTo>
                          <a:pt x="47080" y="300036"/>
                        </a:lnTo>
                        <a:close/>
                        <a:moveTo>
                          <a:pt x="0" y="104775"/>
                        </a:moveTo>
                        <a:lnTo>
                          <a:pt x="244654" y="104775"/>
                        </a:lnTo>
                        <a:lnTo>
                          <a:pt x="244654" y="150494"/>
                        </a:lnTo>
                        <a:lnTo>
                          <a:pt x="197574" y="150494"/>
                        </a:lnTo>
                        <a:lnTo>
                          <a:pt x="197574" y="202882"/>
                        </a:lnTo>
                        <a:lnTo>
                          <a:pt x="151855" y="202882"/>
                        </a:lnTo>
                        <a:lnTo>
                          <a:pt x="151855" y="150494"/>
                        </a:lnTo>
                        <a:lnTo>
                          <a:pt x="92799" y="150494"/>
                        </a:lnTo>
                        <a:lnTo>
                          <a:pt x="92799" y="202882"/>
                        </a:lnTo>
                        <a:lnTo>
                          <a:pt x="47080" y="202882"/>
                        </a:lnTo>
                        <a:lnTo>
                          <a:pt x="47080" y="150494"/>
                        </a:lnTo>
                        <a:lnTo>
                          <a:pt x="0" y="150494"/>
                        </a:lnTo>
                        <a:close/>
                        <a:moveTo>
                          <a:pt x="0" y="0"/>
                        </a:moveTo>
                        <a:lnTo>
                          <a:pt x="244654" y="0"/>
                        </a:lnTo>
                        <a:lnTo>
                          <a:pt x="244654" y="45719"/>
                        </a:lnTo>
                        <a:lnTo>
                          <a:pt x="0" y="45719"/>
                        </a:lnTo>
                        <a:close/>
                      </a:path>
                    </a:pathLst>
                  </a:cu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7" name="フリーフォーム: 図形 166">
                    <a:extLst>
                      <a:ext uri="{FF2B5EF4-FFF2-40B4-BE49-F238E27FC236}">
                        <a16:creationId xmlns:a16="http://schemas.microsoft.com/office/drawing/2014/main" id="{307B1AC9-4910-4835-B8B4-AAE3FD4095A2}"/>
                      </a:ext>
                    </a:extLst>
                  </p:cNvPr>
                  <p:cNvSpPr/>
                  <p:nvPr/>
                </p:nvSpPr>
                <p:spPr>
                  <a:xfrm>
                    <a:off x="5114888" y="4935542"/>
                    <a:ext cx="244654" cy="764856"/>
                  </a:xfrm>
                  <a:custGeom>
                    <a:avLst/>
                    <a:gdLst>
                      <a:gd name="connsiteX0" fmla="*/ 0 w 244654"/>
                      <a:gd name="connsiteY0" fmla="*/ 719137 h 764856"/>
                      <a:gd name="connsiteX1" fmla="*/ 244654 w 244654"/>
                      <a:gd name="connsiteY1" fmla="*/ 719137 h 764856"/>
                      <a:gd name="connsiteX2" fmla="*/ 244654 w 244654"/>
                      <a:gd name="connsiteY2" fmla="*/ 764856 h 764856"/>
                      <a:gd name="connsiteX3" fmla="*/ 0 w 244654"/>
                      <a:gd name="connsiteY3" fmla="*/ 764856 h 764856"/>
                      <a:gd name="connsiteX4" fmla="*/ 47080 w 244654"/>
                      <a:gd name="connsiteY4" fmla="*/ 560306 h 764856"/>
                      <a:gd name="connsiteX5" fmla="*/ 92799 w 244654"/>
                      <a:gd name="connsiteY5" fmla="*/ 560306 h 764856"/>
                      <a:gd name="connsiteX6" fmla="*/ 92799 w 244654"/>
                      <a:gd name="connsiteY6" fmla="*/ 614362 h 764856"/>
                      <a:gd name="connsiteX7" fmla="*/ 151855 w 244654"/>
                      <a:gd name="connsiteY7" fmla="*/ 614362 h 764856"/>
                      <a:gd name="connsiteX8" fmla="*/ 151855 w 244654"/>
                      <a:gd name="connsiteY8" fmla="*/ 560306 h 764856"/>
                      <a:gd name="connsiteX9" fmla="*/ 197574 w 244654"/>
                      <a:gd name="connsiteY9" fmla="*/ 560306 h 764856"/>
                      <a:gd name="connsiteX10" fmla="*/ 197574 w 244654"/>
                      <a:gd name="connsiteY10" fmla="*/ 614362 h 764856"/>
                      <a:gd name="connsiteX11" fmla="*/ 244654 w 244654"/>
                      <a:gd name="connsiteY11" fmla="*/ 614362 h 764856"/>
                      <a:gd name="connsiteX12" fmla="*/ 244654 w 244654"/>
                      <a:gd name="connsiteY12" fmla="*/ 660081 h 764856"/>
                      <a:gd name="connsiteX13" fmla="*/ 0 w 244654"/>
                      <a:gd name="connsiteY13" fmla="*/ 660081 h 764856"/>
                      <a:gd name="connsiteX14" fmla="*/ 0 w 244654"/>
                      <a:gd name="connsiteY14" fmla="*/ 614362 h 764856"/>
                      <a:gd name="connsiteX15" fmla="*/ 47080 w 244654"/>
                      <a:gd name="connsiteY15" fmla="*/ 614362 h 764856"/>
                      <a:gd name="connsiteX16" fmla="*/ 92799 w 244654"/>
                      <a:gd name="connsiteY16" fmla="*/ 345755 h 764856"/>
                      <a:gd name="connsiteX17" fmla="*/ 92799 w 244654"/>
                      <a:gd name="connsiteY17" fmla="*/ 404811 h 764856"/>
                      <a:gd name="connsiteX18" fmla="*/ 151855 w 244654"/>
                      <a:gd name="connsiteY18" fmla="*/ 404811 h 764856"/>
                      <a:gd name="connsiteX19" fmla="*/ 151855 w 244654"/>
                      <a:gd name="connsiteY19" fmla="*/ 345755 h 764856"/>
                      <a:gd name="connsiteX20" fmla="*/ 47080 w 244654"/>
                      <a:gd name="connsiteY20" fmla="*/ 250742 h 764856"/>
                      <a:gd name="connsiteX21" fmla="*/ 92799 w 244654"/>
                      <a:gd name="connsiteY21" fmla="*/ 250742 h 764856"/>
                      <a:gd name="connsiteX22" fmla="*/ 92799 w 244654"/>
                      <a:gd name="connsiteY22" fmla="*/ 300036 h 764856"/>
                      <a:gd name="connsiteX23" fmla="*/ 151855 w 244654"/>
                      <a:gd name="connsiteY23" fmla="*/ 300036 h 764856"/>
                      <a:gd name="connsiteX24" fmla="*/ 151855 w 244654"/>
                      <a:gd name="connsiteY24" fmla="*/ 250742 h 764856"/>
                      <a:gd name="connsiteX25" fmla="*/ 197574 w 244654"/>
                      <a:gd name="connsiteY25" fmla="*/ 250742 h 764856"/>
                      <a:gd name="connsiteX26" fmla="*/ 197574 w 244654"/>
                      <a:gd name="connsiteY26" fmla="*/ 300036 h 764856"/>
                      <a:gd name="connsiteX27" fmla="*/ 244654 w 244654"/>
                      <a:gd name="connsiteY27" fmla="*/ 300036 h 764856"/>
                      <a:gd name="connsiteX28" fmla="*/ 244654 w 244654"/>
                      <a:gd name="connsiteY28" fmla="*/ 345755 h 764856"/>
                      <a:gd name="connsiteX29" fmla="*/ 197574 w 244654"/>
                      <a:gd name="connsiteY29" fmla="*/ 345755 h 764856"/>
                      <a:gd name="connsiteX30" fmla="*/ 197574 w 244654"/>
                      <a:gd name="connsiteY30" fmla="*/ 404811 h 764856"/>
                      <a:gd name="connsiteX31" fmla="*/ 244654 w 244654"/>
                      <a:gd name="connsiteY31" fmla="*/ 404811 h 764856"/>
                      <a:gd name="connsiteX32" fmla="*/ 244654 w 244654"/>
                      <a:gd name="connsiteY32" fmla="*/ 450530 h 764856"/>
                      <a:gd name="connsiteX33" fmla="*/ 197574 w 244654"/>
                      <a:gd name="connsiteY33" fmla="*/ 450530 h 764856"/>
                      <a:gd name="connsiteX34" fmla="*/ 197574 w 244654"/>
                      <a:gd name="connsiteY34" fmla="*/ 495396 h 764856"/>
                      <a:gd name="connsiteX35" fmla="*/ 151855 w 244654"/>
                      <a:gd name="connsiteY35" fmla="*/ 495396 h 764856"/>
                      <a:gd name="connsiteX36" fmla="*/ 151855 w 244654"/>
                      <a:gd name="connsiteY36" fmla="*/ 450530 h 764856"/>
                      <a:gd name="connsiteX37" fmla="*/ 92799 w 244654"/>
                      <a:gd name="connsiteY37" fmla="*/ 450530 h 764856"/>
                      <a:gd name="connsiteX38" fmla="*/ 92799 w 244654"/>
                      <a:gd name="connsiteY38" fmla="*/ 495396 h 764856"/>
                      <a:gd name="connsiteX39" fmla="*/ 47080 w 244654"/>
                      <a:gd name="connsiteY39" fmla="*/ 495396 h 764856"/>
                      <a:gd name="connsiteX40" fmla="*/ 47080 w 244654"/>
                      <a:gd name="connsiteY40" fmla="*/ 450530 h 764856"/>
                      <a:gd name="connsiteX41" fmla="*/ 0 w 244654"/>
                      <a:gd name="connsiteY41" fmla="*/ 450530 h 764856"/>
                      <a:gd name="connsiteX42" fmla="*/ 0 w 244654"/>
                      <a:gd name="connsiteY42" fmla="*/ 404811 h 764856"/>
                      <a:gd name="connsiteX43" fmla="*/ 47080 w 244654"/>
                      <a:gd name="connsiteY43" fmla="*/ 404811 h 764856"/>
                      <a:gd name="connsiteX44" fmla="*/ 47080 w 244654"/>
                      <a:gd name="connsiteY44" fmla="*/ 345755 h 764856"/>
                      <a:gd name="connsiteX45" fmla="*/ 0 w 244654"/>
                      <a:gd name="connsiteY45" fmla="*/ 345755 h 764856"/>
                      <a:gd name="connsiteX46" fmla="*/ 0 w 244654"/>
                      <a:gd name="connsiteY46" fmla="*/ 300036 h 764856"/>
                      <a:gd name="connsiteX47" fmla="*/ 47080 w 244654"/>
                      <a:gd name="connsiteY47" fmla="*/ 300036 h 764856"/>
                      <a:gd name="connsiteX48" fmla="*/ 0 w 244654"/>
                      <a:gd name="connsiteY48" fmla="*/ 104775 h 764856"/>
                      <a:gd name="connsiteX49" fmla="*/ 244654 w 244654"/>
                      <a:gd name="connsiteY49" fmla="*/ 104775 h 764856"/>
                      <a:gd name="connsiteX50" fmla="*/ 244654 w 244654"/>
                      <a:gd name="connsiteY50" fmla="*/ 150494 h 764856"/>
                      <a:gd name="connsiteX51" fmla="*/ 197574 w 244654"/>
                      <a:gd name="connsiteY51" fmla="*/ 150494 h 764856"/>
                      <a:gd name="connsiteX52" fmla="*/ 197574 w 244654"/>
                      <a:gd name="connsiteY52" fmla="*/ 202882 h 764856"/>
                      <a:gd name="connsiteX53" fmla="*/ 151855 w 244654"/>
                      <a:gd name="connsiteY53" fmla="*/ 202882 h 764856"/>
                      <a:gd name="connsiteX54" fmla="*/ 151855 w 244654"/>
                      <a:gd name="connsiteY54" fmla="*/ 150494 h 764856"/>
                      <a:gd name="connsiteX55" fmla="*/ 92799 w 244654"/>
                      <a:gd name="connsiteY55" fmla="*/ 150494 h 764856"/>
                      <a:gd name="connsiteX56" fmla="*/ 92799 w 244654"/>
                      <a:gd name="connsiteY56" fmla="*/ 202882 h 764856"/>
                      <a:gd name="connsiteX57" fmla="*/ 47080 w 244654"/>
                      <a:gd name="connsiteY57" fmla="*/ 202882 h 764856"/>
                      <a:gd name="connsiteX58" fmla="*/ 47080 w 244654"/>
                      <a:gd name="connsiteY58" fmla="*/ 150494 h 764856"/>
                      <a:gd name="connsiteX59" fmla="*/ 0 w 244654"/>
                      <a:gd name="connsiteY59" fmla="*/ 150494 h 764856"/>
                      <a:gd name="connsiteX60" fmla="*/ 0 w 244654"/>
                      <a:gd name="connsiteY60" fmla="*/ 0 h 764856"/>
                      <a:gd name="connsiteX61" fmla="*/ 244654 w 244654"/>
                      <a:gd name="connsiteY61" fmla="*/ 0 h 764856"/>
                      <a:gd name="connsiteX62" fmla="*/ 244654 w 244654"/>
                      <a:gd name="connsiteY62" fmla="*/ 45719 h 764856"/>
                      <a:gd name="connsiteX63" fmla="*/ 0 w 244654"/>
                      <a:gd name="connsiteY63" fmla="*/ 45719 h 764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</a:cxnLst>
                    <a:rect l="l" t="t" r="r" b="b"/>
                    <a:pathLst>
                      <a:path w="244654" h="764856">
                        <a:moveTo>
                          <a:pt x="0" y="719137"/>
                        </a:moveTo>
                        <a:lnTo>
                          <a:pt x="244654" y="719137"/>
                        </a:lnTo>
                        <a:lnTo>
                          <a:pt x="244654" y="764856"/>
                        </a:lnTo>
                        <a:lnTo>
                          <a:pt x="0" y="764856"/>
                        </a:lnTo>
                        <a:close/>
                        <a:moveTo>
                          <a:pt x="47080" y="560306"/>
                        </a:moveTo>
                        <a:lnTo>
                          <a:pt x="92799" y="560306"/>
                        </a:lnTo>
                        <a:lnTo>
                          <a:pt x="92799" y="614362"/>
                        </a:lnTo>
                        <a:lnTo>
                          <a:pt x="151855" y="614362"/>
                        </a:lnTo>
                        <a:lnTo>
                          <a:pt x="151855" y="560306"/>
                        </a:lnTo>
                        <a:lnTo>
                          <a:pt x="197574" y="560306"/>
                        </a:lnTo>
                        <a:lnTo>
                          <a:pt x="197574" y="614362"/>
                        </a:lnTo>
                        <a:lnTo>
                          <a:pt x="244654" y="614362"/>
                        </a:lnTo>
                        <a:lnTo>
                          <a:pt x="244654" y="660081"/>
                        </a:lnTo>
                        <a:lnTo>
                          <a:pt x="0" y="660081"/>
                        </a:lnTo>
                        <a:lnTo>
                          <a:pt x="0" y="614362"/>
                        </a:lnTo>
                        <a:lnTo>
                          <a:pt x="47080" y="614362"/>
                        </a:lnTo>
                        <a:close/>
                        <a:moveTo>
                          <a:pt x="92799" y="345755"/>
                        </a:moveTo>
                        <a:lnTo>
                          <a:pt x="92799" y="404811"/>
                        </a:lnTo>
                        <a:lnTo>
                          <a:pt x="151855" y="404811"/>
                        </a:lnTo>
                        <a:lnTo>
                          <a:pt x="151855" y="345755"/>
                        </a:lnTo>
                        <a:close/>
                        <a:moveTo>
                          <a:pt x="47080" y="250742"/>
                        </a:moveTo>
                        <a:lnTo>
                          <a:pt x="92799" y="250742"/>
                        </a:lnTo>
                        <a:lnTo>
                          <a:pt x="92799" y="300036"/>
                        </a:lnTo>
                        <a:lnTo>
                          <a:pt x="151855" y="300036"/>
                        </a:lnTo>
                        <a:lnTo>
                          <a:pt x="151855" y="250742"/>
                        </a:lnTo>
                        <a:lnTo>
                          <a:pt x="197574" y="250742"/>
                        </a:lnTo>
                        <a:lnTo>
                          <a:pt x="197574" y="300036"/>
                        </a:lnTo>
                        <a:lnTo>
                          <a:pt x="244654" y="300036"/>
                        </a:lnTo>
                        <a:lnTo>
                          <a:pt x="244654" y="345755"/>
                        </a:lnTo>
                        <a:lnTo>
                          <a:pt x="197574" y="345755"/>
                        </a:lnTo>
                        <a:lnTo>
                          <a:pt x="197574" y="404811"/>
                        </a:lnTo>
                        <a:lnTo>
                          <a:pt x="244654" y="404811"/>
                        </a:lnTo>
                        <a:lnTo>
                          <a:pt x="244654" y="450530"/>
                        </a:lnTo>
                        <a:lnTo>
                          <a:pt x="197574" y="450530"/>
                        </a:lnTo>
                        <a:lnTo>
                          <a:pt x="197574" y="495396"/>
                        </a:lnTo>
                        <a:lnTo>
                          <a:pt x="151855" y="495396"/>
                        </a:lnTo>
                        <a:lnTo>
                          <a:pt x="151855" y="450530"/>
                        </a:lnTo>
                        <a:lnTo>
                          <a:pt x="92799" y="450530"/>
                        </a:lnTo>
                        <a:lnTo>
                          <a:pt x="92799" y="495396"/>
                        </a:lnTo>
                        <a:lnTo>
                          <a:pt x="47080" y="495396"/>
                        </a:lnTo>
                        <a:lnTo>
                          <a:pt x="47080" y="450530"/>
                        </a:lnTo>
                        <a:lnTo>
                          <a:pt x="0" y="450530"/>
                        </a:lnTo>
                        <a:lnTo>
                          <a:pt x="0" y="404811"/>
                        </a:lnTo>
                        <a:lnTo>
                          <a:pt x="47080" y="404811"/>
                        </a:lnTo>
                        <a:lnTo>
                          <a:pt x="47080" y="345755"/>
                        </a:lnTo>
                        <a:lnTo>
                          <a:pt x="0" y="345755"/>
                        </a:lnTo>
                        <a:lnTo>
                          <a:pt x="0" y="300036"/>
                        </a:lnTo>
                        <a:lnTo>
                          <a:pt x="47080" y="300036"/>
                        </a:lnTo>
                        <a:close/>
                        <a:moveTo>
                          <a:pt x="0" y="104775"/>
                        </a:moveTo>
                        <a:lnTo>
                          <a:pt x="244654" y="104775"/>
                        </a:lnTo>
                        <a:lnTo>
                          <a:pt x="244654" y="150494"/>
                        </a:lnTo>
                        <a:lnTo>
                          <a:pt x="197574" y="150494"/>
                        </a:lnTo>
                        <a:lnTo>
                          <a:pt x="197574" y="202882"/>
                        </a:lnTo>
                        <a:lnTo>
                          <a:pt x="151855" y="202882"/>
                        </a:lnTo>
                        <a:lnTo>
                          <a:pt x="151855" y="150494"/>
                        </a:lnTo>
                        <a:lnTo>
                          <a:pt x="92799" y="150494"/>
                        </a:lnTo>
                        <a:lnTo>
                          <a:pt x="92799" y="202882"/>
                        </a:lnTo>
                        <a:lnTo>
                          <a:pt x="47080" y="202882"/>
                        </a:lnTo>
                        <a:lnTo>
                          <a:pt x="47080" y="150494"/>
                        </a:lnTo>
                        <a:lnTo>
                          <a:pt x="0" y="150494"/>
                        </a:lnTo>
                        <a:close/>
                        <a:moveTo>
                          <a:pt x="0" y="0"/>
                        </a:moveTo>
                        <a:lnTo>
                          <a:pt x="244654" y="0"/>
                        </a:lnTo>
                        <a:lnTo>
                          <a:pt x="244654" y="45719"/>
                        </a:lnTo>
                        <a:lnTo>
                          <a:pt x="0" y="45719"/>
                        </a:lnTo>
                        <a:close/>
                      </a:path>
                    </a:pathLst>
                  </a:cu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8" name="フリーフォーム: 図形 167">
                    <a:extLst>
                      <a:ext uri="{FF2B5EF4-FFF2-40B4-BE49-F238E27FC236}">
                        <a16:creationId xmlns:a16="http://schemas.microsoft.com/office/drawing/2014/main" id="{C48316B9-BB25-4882-9FA2-D8B9E68BCF7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574785" y="5210581"/>
                    <a:ext cx="781933" cy="196752"/>
                  </a:xfrm>
                  <a:custGeom>
                    <a:avLst/>
                    <a:gdLst>
                      <a:gd name="connsiteX0" fmla="*/ 196143 w 781933"/>
                      <a:gd name="connsiteY0" fmla="*/ 98645 h 196752"/>
                      <a:gd name="connsiteX1" fmla="*/ 196143 w 781933"/>
                      <a:gd name="connsiteY1" fmla="*/ 144364 h 196752"/>
                      <a:gd name="connsiteX2" fmla="*/ 149063 w 781933"/>
                      <a:gd name="connsiteY2" fmla="*/ 144364 h 196752"/>
                      <a:gd name="connsiteX3" fmla="*/ 149063 w 781933"/>
                      <a:gd name="connsiteY3" fmla="*/ 196752 h 196752"/>
                      <a:gd name="connsiteX4" fmla="*/ 103344 w 781933"/>
                      <a:gd name="connsiteY4" fmla="*/ 196752 h 196752"/>
                      <a:gd name="connsiteX5" fmla="*/ 103344 w 781933"/>
                      <a:gd name="connsiteY5" fmla="*/ 144364 h 196752"/>
                      <a:gd name="connsiteX6" fmla="*/ 44288 w 781933"/>
                      <a:gd name="connsiteY6" fmla="*/ 144364 h 196752"/>
                      <a:gd name="connsiteX7" fmla="*/ 44288 w 781933"/>
                      <a:gd name="connsiteY7" fmla="*/ 196752 h 196752"/>
                      <a:gd name="connsiteX8" fmla="*/ 2 w 781933"/>
                      <a:gd name="connsiteY8" fmla="*/ 196752 h 196752"/>
                      <a:gd name="connsiteX9" fmla="*/ 2 w 781933"/>
                      <a:gd name="connsiteY9" fmla="*/ 98645 h 196752"/>
                      <a:gd name="connsiteX10" fmla="*/ 196143 w 781933"/>
                      <a:gd name="connsiteY10" fmla="*/ 52389 h 196752"/>
                      <a:gd name="connsiteX11" fmla="*/ 196143 w 781933"/>
                      <a:gd name="connsiteY11" fmla="*/ 98108 h 196752"/>
                      <a:gd name="connsiteX12" fmla="*/ 0 w 781933"/>
                      <a:gd name="connsiteY12" fmla="*/ 98108 h 196752"/>
                      <a:gd name="connsiteX13" fmla="*/ 0 w 781933"/>
                      <a:gd name="connsiteY13" fmla="*/ 1 h 196752"/>
                      <a:gd name="connsiteX14" fmla="*/ 44288 w 781933"/>
                      <a:gd name="connsiteY14" fmla="*/ 1 h 196752"/>
                      <a:gd name="connsiteX15" fmla="*/ 44288 w 781933"/>
                      <a:gd name="connsiteY15" fmla="*/ 52389 h 196752"/>
                      <a:gd name="connsiteX16" fmla="*/ 103344 w 781933"/>
                      <a:gd name="connsiteY16" fmla="*/ 52389 h 196752"/>
                      <a:gd name="connsiteX17" fmla="*/ 103344 w 781933"/>
                      <a:gd name="connsiteY17" fmla="*/ 1 h 196752"/>
                      <a:gd name="connsiteX18" fmla="*/ 149063 w 781933"/>
                      <a:gd name="connsiteY18" fmla="*/ 1 h 196752"/>
                      <a:gd name="connsiteX19" fmla="*/ 149063 w 781933"/>
                      <a:gd name="connsiteY19" fmla="*/ 52389 h 196752"/>
                      <a:gd name="connsiteX20" fmla="*/ 508087 w 781933"/>
                      <a:gd name="connsiteY20" fmla="*/ 98644 h 196752"/>
                      <a:gd name="connsiteX21" fmla="*/ 508087 w 781933"/>
                      <a:gd name="connsiteY21" fmla="*/ 144364 h 196752"/>
                      <a:gd name="connsiteX22" fmla="*/ 461007 w 781933"/>
                      <a:gd name="connsiteY22" fmla="*/ 144364 h 196752"/>
                      <a:gd name="connsiteX23" fmla="*/ 461007 w 781933"/>
                      <a:gd name="connsiteY23" fmla="*/ 196752 h 196752"/>
                      <a:gd name="connsiteX24" fmla="*/ 415288 w 781933"/>
                      <a:gd name="connsiteY24" fmla="*/ 196752 h 196752"/>
                      <a:gd name="connsiteX25" fmla="*/ 415288 w 781933"/>
                      <a:gd name="connsiteY25" fmla="*/ 144364 h 196752"/>
                      <a:gd name="connsiteX26" fmla="*/ 356232 w 781933"/>
                      <a:gd name="connsiteY26" fmla="*/ 144364 h 196752"/>
                      <a:gd name="connsiteX27" fmla="*/ 356232 w 781933"/>
                      <a:gd name="connsiteY27" fmla="*/ 196752 h 196752"/>
                      <a:gd name="connsiteX28" fmla="*/ 310513 w 781933"/>
                      <a:gd name="connsiteY28" fmla="*/ 196752 h 196752"/>
                      <a:gd name="connsiteX29" fmla="*/ 310513 w 781933"/>
                      <a:gd name="connsiteY29" fmla="*/ 144364 h 196752"/>
                      <a:gd name="connsiteX30" fmla="*/ 263433 w 781933"/>
                      <a:gd name="connsiteY30" fmla="*/ 144364 h 196752"/>
                      <a:gd name="connsiteX31" fmla="*/ 263433 w 781933"/>
                      <a:gd name="connsiteY31" fmla="*/ 98644 h 196752"/>
                      <a:gd name="connsiteX32" fmla="*/ 508088 w 781933"/>
                      <a:gd name="connsiteY32" fmla="*/ 52388 h 196752"/>
                      <a:gd name="connsiteX33" fmla="*/ 508088 w 781933"/>
                      <a:gd name="connsiteY33" fmla="*/ 98107 h 196752"/>
                      <a:gd name="connsiteX34" fmla="*/ 263434 w 781933"/>
                      <a:gd name="connsiteY34" fmla="*/ 98107 h 196752"/>
                      <a:gd name="connsiteX35" fmla="*/ 263434 w 781933"/>
                      <a:gd name="connsiteY35" fmla="*/ 52388 h 196752"/>
                      <a:gd name="connsiteX36" fmla="*/ 310514 w 781933"/>
                      <a:gd name="connsiteY36" fmla="*/ 52388 h 196752"/>
                      <a:gd name="connsiteX37" fmla="*/ 310514 w 781933"/>
                      <a:gd name="connsiteY37" fmla="*/ 0 h 196752"/>
                      <a:gd name="connsiteX38" fmla="*/ 356233 w 781933"/>
                      <a:gd name="connsiteY38" fmla="*/ 0 h 196752"/>
                      <a:gd name="connsiteX39" fmla="*/ 356233 w 781933"/>
                      <a:gd name="connsiteY39" fmla="*/ 52388 h 196752"/>
                      <a:gd name="connsiteX40" fmla="*/ 415289 w 781933"/>
                      <a:gd name="connsiteY40" fmla="*/ 52388 h 196752"/>
                      <a:gd name="connsiteX41" fmla="*/ 415289 w 781933"/>
                      <a:gd name="connsiteY41" fmla="*/ 0 h 196752"/>
                      <a:gd name="connsiteX42" fmla="*/ 461008 w 781933"/>
                      <a:gd name="connsiteY42" fmla="*/ 0 h 196752"/>
                      <a:gd name="connsiteX43" fmla="*/ 461008 w 781933"/>
                      <a:gd name="connsiteY43" fmla="*/ 52388 h 196752"/>
                      <a:gd name="connsiteX44" fmla="*/ 781932 w 781933"/>
                      <a:gd name="connsiteY44" fmla="*/ 98644 h 196752"/>
                      <a:gd name="connsiteX45" fmla="*/ 781932 w 781933"/>
                      <a:gd name="connsiteY45" fmla="*/ 144364 h 196752"/>
                      <a:gd name="connsiteX46" fmla="*/ 734852 w 781933"/>
                      <a:gd name="connsiteY46" fmla="*/ 144364 h 196752"/>
                      <a:gd name="connsiteX47" fmla="*/ 734852 w 781933"/>
                      <a:gd name="connsiteY47" fmla="*/ 196752 h 196752"/>
                      <a:gd name="connsiteX48" fmla="*/ 689133 w 781933"/>
                      <a:gd name="connsiteY48" fmla="*/ 196752 h 196752"/>
                      <a:gd name="connsiteX49" fmla="*/ 689133 w 781933"/>
                      <a:gd name="connsiteY49" fmla="*/ 144364 h 196752"/>
                      <a:gd name="connsiteX50" fmla="*/ 630077 w 781933"/>
                      <a:gd name="connsiteY50" fmla="*/ 144364 h 196752"/>
                      <a:gd name="connsiteX51" fmla="*/ 630077 w 781933"/>
                      <a:gd name="connsiteY51" fmla="*/ 196752 h 196752"/>
                      <a:gd name="connsiteX52" fmla="*/ 584358 w 781933"/>
                      <a:gd name="connsiteY52" fmla="*/ 196752 h 196752"/>
                      <a:gd name="connsiteX53" fmla="*/ 584358 w 781933"/>
                      <a:gd name="connsiteY53" fmla="*/ 144364 h 196752"/>
                      <a:gd name="connsiteX54" fmla="*/ 537278 w 781933"/>
                      <a:gd name="connsiteY54" fmla="*/ 144364 h 196752"/>
                      <a:gd name="connsiteX55" fmla="*/ 537278 w 781933"/>
                      <a:gd name="connsiteY55" fmla="*/ 98644 h 196752"/>
                      <a:gd name="connsiteX56" fmla="*/ 781933 w 781933"/>
                      <a:gd name="connsiteY56" fmla="*/ 52388 h 196752"/>
                      <a:gd name="connsiteX57" fmla="*/ 781933 w 781933"/>
                      <a:gd name="connsiteY57" fmla="*/ 98107 h 196752"/>
                      <a:gd name="connsiteX58" fmla="*/ 537279 w 781933"/>
                      <a:gd name="connsiteY58" fmla="*/ 98107 h 196752"/>
                      <a:gd name="connsiteX59" fmla="*/ 537279 w 781933"/>
                      <a:gd name="connsiteY59" fmla="*/ 52388 h 196752"/>
                      <a:gd name="connsiteX60" fmla="*/ 584359 w 781933"/>
                      <a:gd name="connsiteY60" fmla="*/ 52388 h 196752"/>
                      <a:gd name="connsiteX61" fmla="*/ 584359 w 781933"/>
                      <a:gd name="connsiteY61" fmla="*/ 0 h 196752"/>
                      <a:gd name="connsiteX62" fmla="*/ 630078 w 781933"/>
                      <a:gd name="connsiteY62" fmla="*/ 0 h 196752"/>
                      <a:gd name="connsiteX63" fmla="*/ 630078 w 781933"/>
                      <a:gd name="connsiteY63" fmla="*/ 52388 h 196752"/>
                      <a:gd name="connsiteX64" fmla="*/ 689134 w 781933"/>
                      <a:gd name="connsiteY64" fmla="*/ 52388 h 196752"/>
                      <a:gd name="connsiteX65" fmla="*/ 689134 w 781933"/>
                      <a:gd name="connsiteY65" fmla="*/ 0 h 196752"/>
                      <a:gd name="connsiteX66" fmla="*/ 734853 w 781933"/>
                      <a:gd name="connsiteY66" fmla="*/ 0 h 196752"/>
                      <a:gd name="connsiteX67" fmla="*/ 734853 w 781933"/>
                      <a:gd name="connsiteY67" fmla="*/ 52388 h 196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</a:cxnLst>
                    <a:rect l="l" t="t" r="r" b="b"/>
                    <a:pathLst>
                      <a:path w="781933" h="196752">
                        <a:moveTo>
                          <a:pt x="196143" y="98645"/>
                        </a:moveTo>
                        <a:lnTo>
                          <a:pt x="196143" y="144364"/>
                        </a:lnTo>
                        <a:lnTo>
                          <a:pt x="149063" y="144364"/>
                        </a:lnTo>
                        <a:lnTo>
                          <a:pt x="149063" y="196752"/>
                        </a:lnTo>
                        <a:lnTo>
                          <a:pt x="103344" y="196752"/>
                        </a:lnTo>
                        <a:lnTo>
                          <a:pt x="103344" y="144364"/>
                        </a:lnTo>
                        <a:lnTo>
                          <a:pt x="44288" y="144364"/>
                        </a:lnTo>
                        <a:lnTo>
                          <a:pt x="44288" y="196752"/>
                        </a:lnTo>
                        <a:lnTo>
                          <a:pt x="2" y="196752"/>
                        </a:lnTo>
                        <a:lnTo>
                          <a:pt x="2" y="98645"/>
                        </a:lnTo>
                        <a:close/>
                        <a:moveTo>
                          <a:pt x="196143" y="52389"/>
                        </a:moveTo>
                        <a:lnTo>
                          <a:pt x="196143" y="98108"/>
                        </a:lnTo>
                        <a:lnTo>
                          <a:pt x="0" y="98108"/>
                        </a:lnTo>
                        <a:lnTo>
                          <a:pt x="0" y="1"/>
                        </a:lnTo>
                        <a:lnTo>
                          <a:pt x="44288" y="1"/>
                        </a:lnTo>
                        <a:lnTo>
                          <a:pt x="44288" y="52389"/>
                        </a:lnTo>
                        <a:lnTo>
                          <a:pt x="103344" y="52389"/>
                        </a:lnTo>
                        <a:lnTo>
                          <a:pt x="103344" y="1"/>
                        </a:lnTo>
                        <a:lnTo>
                          <a:pt x="149063" y="1"/>
                        </a:lnTo>
                        <a:lnTo>
                          <a:pt x="149063" y="52389"/>
                        </a:lnTo>
                        <a:close/>
                        <a:moveTo>
                          <a:pt x="508087" y="98644"/>
                        </a:moveTo>
                        <a:lnTo>
                          <a:pt x="508087" y="144364"/>
                        </a:lnTo>
                        <a:lnTo>
                          <a:pt x="461007" y="144364"/>
                        </a:lnTo>
                        <a:lnTo>
                          <a:pt x="461007" y="196752"/>
                        </a:lnTo>
                        <a:lnTo>
                          <a:pt x="415288" y="196752"/>
                        </a:lnTo>
                        <a:lnTo>
                          <a:pt x="415288" y="144364"/>
                        </a:lnTo>
                        <a:lnTo>
                          <a:pt x="356232" y="144364"/>
                        </a:lnTo>
                        <a:lnTo>
                          <a:pt x="356232" y="196752"/>
                        </a:lnTo>
                        <a:lnTo>
                          <a:pt x="310513" y="196752"/>
                        </a:lnTo>
                        <a:lnTo>
                          <a:pt x="310513" y="144364"/>
                        </a:lnTo>
                        <a:lnTo>
                          <a:pt x="263433" y="144364"/>
                        </a:lnTo>
                        <a:lnTo>
                          <a:pt x="263433" y="98644"/>
                        </a:lnTo>
                        <a:close/>
                        <a:moveTo>
                          <a:pt x="508088" y="52388"/>
                        </a:moveTo>
                        <a:lnTo>
                          <a:pt x="508088" y="98107"/>
                        </a:lnTo>
                        <a:lnTo>
                          <a:pt x="263434" y="98107"/>
                        </a:lnTo>
                        <a:lnTo>
                          <a:pt x="263434" y="52388"/>
                        </a:lnTo>
                        <a:lnTo>
                          <a:pt x="310514" y="52388"/>
                        </a:lnTo>
                        <a:lnTo>
                          <a:pt x="310514" y="0"/>
                        </a:lnTo>
                        <a:lnTo>
                          <a:pt x="356233" y="0"/>
                        </a:lnTo>
                        <a:lnTo>
                          <a:pt x="356233" y="52388"/>
                        </a:lnTo>
                        <a:lnTo>
                          <a:pt x="415289" y="52388"/>
                        </a:lnTo>
                        <a:lnTo>
                          <a:pt x="415289" y="0"/>
                        </a:lnTo>
                        <a:lnTo>
                          <a:pt x="461008" y="0"/>
                        </a:lnTo>
                        <a:lnTo>
                          <a:pt x="461008" y="52388"/>
                        </a:lnTo>
                        <a:close/>
                        <a:moveTo>
                          <a:pt x="781932" y="98644"/>
                        </a:moveTo>
                        <a:lnTo>
                          <a:pt x="781932" y="144364"/>
                        </a:lnTo>
                        <a:lnTo>
                          <a:pt x="734852" y="144364"/>
                        </a:lnTo>
                        <a:lnTo>
                          <a:pt x="734852" y="196752"/>
                        </a:lnTo>
                        <a:lnTo>
                          <a:pt x="689133" y="196752"/>
                        </a:lnTo>
                        <a:lnTo>
                          <a:pt x="689133" y="144364"/>
                        </a:lnTo>
                        <a:lnTo>
                          <a:pt x="630077" y="144364"/>
                        </a:lnTo>
                        <a:lnTo>
                          <a:pt x="630077" y="196752"/>
                        </a:lnTo>
                        <a:lnTo>
                          <a:pt x="584358" y="196752"/>
                        </a:lnTo>
                        <a:lnTo>
                          <a:pt x="584358" y="144364"/>
                        </a:lnTo>
                        <a:lnTo>
                          <a:pt x="537278" y="144364"/>
                        </a:lnTo>
                        <a:lnTo>
                          <a:pt x="537278" y="98644"/>
                        </a:lnTo>
                        <a:close/>
                        <a:moveTo>
                          <a:pt x="781933" y="52388"/>
                        </a:moveTo>
                        <a:lnTo>
                          <a:pt x="781933" y="98107"/>
                        </a:lnTo>
                        <a:lnTo>
                          <a:pt x="537279" y="98107"/>
                        </a:lnTo>
                        <a:lnTo>
                          <a:pt x="537279" y="52388"/>
                        </a:lnTo>
                        <a:lnTo>
                          <a:pt x="584359" y="52388"/>
                        </a:lnTo>
                        <a:lnTo>
                          <a:pt x="584359" y="0"/>
                        </a:lnTo>
                        <a:lnTo>
                          <a:pt x="630078" y="0"/>
                        </a:lnTo>
                        <a:lnTo>
                          <a:pt x="630078" y="52388"/>
                        </a:lnTo>
                        <a:lnTo>
                          <a:pt x="689134" y="52388"/>
                        </a:lnTo>
                        <a:lnTo>
                          <a:pt x="689134" y="0"/>
                        </a:lnTo>
                        <a:lnTo>
                          <a:pt x="734853" y="0"/>
                        </a:lnTo>
                        <a:lnTo>
                          <a:pt x="734853" y="52388"/>
                        </a:lnTo>
                        <a:close/>
                      </a:path>
                    </a:pathLst>
                  </a:cu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9" name="正方形/長方形 168">
                    <a:extLst>
                      <a:ext uri="{FF2B5EF4-FFF2-40B4-BE49-F238E27FC236}">
                        <a16:creationId xmlns:a16="http://schemas.microsoft.com/office/drawing/2014/main" id="{2B768FEA-6FCD-4B54-8F75-7A56002F7F54}"/>
                      </a:ext>
                    </a:extLst>
                  </p:cNvPr>
                  <p:cNvSpPr/>
                  <p:nvPr/>
                </p:nvSpPr>
                <p:spPr>
                  <a:xfrm>
                    <a:off x="4579532" y="4589613"/>
                    <a:ext cx="307867" cy="299017"/>
                  </a:xfrm>
                  <a:prstGeom prst="rect">
                    <a:avLst/>
                  </a:prstGeom>
                  <a:pattFill prst="plaid">
                    <a:fgClr>
                      <a:srgbClr val="FFC000">
                        <a:lumMod val="75000"/>
                      </a:srgbClr>
                    </a:fgClr>
                    <a:bgClr>
                      <a:sysClr val="windowText" lastClr="000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70" name="正方形/長方形 169">
                    <a:extLst>
                      <a:ext uri="{FF2B5EF4-FFF2-40B4-BE49-F238E27FC236}">
                        <a16:creationId xmlns:a16="http://schemas.microsoft.com/office/drawing/2014/main" id="{8B2AED82-7078-48D5-8FFD-DC778F18A212}"/>
                      </a:ext>
                    </a:extLst>
                  </p:cNvPr>
                  <p:cNvSpPr/>
                  <p:nvPr/>
                </p:nvSpPr>
                <p:spPr>
                  <a:xfrm>
                    <a:off x="5031970" y="4589613"/>
                    <a:ext cx="307867" cy="299017"/>
                  </a:xfrm>
                  <a:prstGeom prst="rect">
                    <a:avLst/>
                  </a:prstGeom>
                  <a:pattFill prst="plaid">
                    <a:fgClr>
                      <a:srgbClr val="FFC000">
                        <a:lumMod val="75000"/>
                      </a:srgbClr>
                    </a:fgClr>
                    <a:bgClr>
                      <a:sysClr val="windowText" lastClr="000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6" name="グループ化 35">
                  <a:extLst>
                    <a:ext uri="{FF2B5EF4-FFF2-40B4-BE49-F238E27FC236}">
                      <a16:creationId xmlns:a16="http://schemas.microsoft.com/office/drawing/2014/main" id="{7B0E0078-4666-479B-A773-245B937F5716}"/>
                    </a:ext>
                  </a:extLst>
                </p:cNvPr>
                <p:cNvGrpSpPr/>
                <p:nvPr/>
              </p:nvGrpSpPr>
              <p:grpSpPr>
                <a:xfrm>
                  <a:off x="2298370" y="4437712"/>
                  <a:ext cx="968832" cy="1270395"/>
                  <a:chOff x="1740597" y="4437712"/>
                  <a:chExt cx="968832" cy="1270395"/>
                </a:xfrm>
              </p:grpSpPr>
              <p:sp>
                <p:nvSpPr>
                  <p:cNvPr id="158" name="正方形/長方形 157">
                    <a:extLst>
                      <a:ext uri="{FF2B5EF4-FFF2-40B4-BE49-F238E27FC236}">
                        <a16:creationId xmlns:a16="http://schemas.microsoft.com/office/drawing/2014/main" id="{554A5A9A-B75C-410B-8649-8C7663F31B4F}"/>
                      </a:ext>
                    </a:extLst>
                  </p:cNvPr>
                  <p:cNvSpPr/>
                  <p:nvPr/>
                </p:nvSpPr>
                <p:spPr>
                  <a:xfrm>
                    <a:off x="1740597" y="4902110"/>
                    <a:ext cx="968832" cy="805997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9" name="正方形/長方形 158">
                    <a:extLst>
                      <a:ext uri="{FF2B5EF4-FFF2-40B4-BE49-F238E27FC236}">
                        <a16:creationId xmlns:a16="http://schemas.microsoft.com/office/drawing/2014/main" id="{19BA8EF1-BFFA-4EBB-AAE7-1F14287CC25F}"/>
                      </a:ext>
                    </a:extLst>
                  </p:cNvPr>
                  <p:cNvSpPr/>
                  <p:nvPr/>
                </p:nvSpPr>
                <p:spPr>
                  <a:xfrm>
                    <a:off x="1740597" y="4897078"/>
                    <a:ext cx="968832" cy="107006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0" name="正方形/長方形 159">
                    <a:extLst>
                      <a:ext uri="{FF2B5EF4-FFF2-40B4-BE49-F238E27FC236}">
                        <a16:creationId xmlns:a16="http://schemas.microsoft.com/office/drawing/2014/main" id="{39ADD568-5164-4C82-A1AA-12B66BF47235}"/>
                      </a:ext>
                    </a:extLst>
                  </p:cNvPr>
                  <p:cNvSpPr/>
                  <p:nvPr/>
                </p:nvSpPr>
                <p:spPr>
                  <a:xfrm>
                    <a:off x="1740597" y="4782778"/>
                    <a:ext cx="968832" cy="107006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1" name="正方形/長方形 160">
                    <a:extLst>
                      <a:ext uri="{FF2B5EF4-FFF2-40B4-BE49-F238E27FC236}">
                        <a16:creationId xmlns:a16="http://schemas.microsoft.com/office/drawing/2014/main" id="{4459B511-A7FD-4628-BDEE-D840E0C7F350}"/>
                      </a:ext>
                    </a:extLst>
                  </p:cNvPr>
                  <p:cNvSpPr/>
                  <p:nvPr/>
                </p:nvSpPr>
                <p:spPr>
                  <a:xfrm>
                    <a:off x="1740597" y="4437712"/>
                    <a:ext cx="968832" cy="344699"/>
                  </a:xfrm>
                  <a:prstGeom prst="rect">
                    <a:avLst/>
                  </a:prstGeom>
                  <a:pattFill prst="dkVert">
                    <a:fgClr>
                      <a:sysClr val="windowText" lastClr="000000">
                        <a:lumMod val="65000"/>
                        <a:lumOff val="35000"/>
                      </a:sysClr>
                    </a:fgClr>
                    <a:bgClr>
                      <a:sysClr val="windowText" lastClr="000000">
                        <a:lumMod val="85000"/>
                        <a:lumOff val="15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7" name="グループ化 36">
                  <a:extLst>
                    <a:ext uri="{FF2B5EF4-FFF2-40B4-BE49-F238E27FC236}">
                      <a16:creationId xmlns:a16="http://schemas.microsoft.com/office/drawing/2014/main" id="{355E048B-94B1-4FCA-8389-FA7856C2FEA7}"/>
                    </a:ext>
                  </a:extLst>
                </p:cNvPr>
                <p:cNvGrpSpPr/>
                <p:nvPr/>
              </p:nvGrpSpPr>
              <p:grpSpPr>
                <a:xfrm>
                  <a:off x="6654470" y="4437712"/>
                  <a:ext cx="968832" cy="1270395"/>
                  <a:chOff x="1740597" y="4437712"/>
                  <a:chExt cx="968832" cy="1270395"/>
                </a:xfrm>
              </p:grpSpPr>
              <p:sp>
                <p:nvSpPr>
                  <p:cNvPr id="154" name="正方形/長方形 153">
                    <a:extLst>
                      <a:ext uri="{FF2B5EF4-FFF2-40B4-BE49-F238E27FC236}">
                        <a16:creationId xmlns:a16="http://schemas.microsoft.com/office/drawing/2014/main" id="{FBD4E686-AE85-482D-B1A2-A7A32633F8A5}"/>
                      </a:ext>
                    </a:extLst>
                  </p:cNvPr>
                  <p:cNvSpPr/>
                  <p:nvPr/>
                </p:nvSpPr>
                <p:spPr>
                  <a:xfrm>
                    <a:off x="1740597" y="4902110"/>
                    <a:ext cx="968832" cy="805997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5" name="正方形/長方形 154">
                    <a:extLst>
                      <a:ext uri="{FF2B5EF4-FFF2-40B4-BE49-F238E27FC236}">
                        <a16:creationId xmlns:a16="http://schemas.microsoft.com/office/drawing/2014/main" id="{360DBC7D-09B8-43A6-A654-A4DC8B2DFBC9}"/>
                      </a:ext>
                    </a:extLst>
                  </p:cNvPr>
                  <p:cNvSpPr/>
                  <p:nvPr/>
                </p:nvSpPr>
                <p:spPr>
                  <a:xfrm>
                    <a:off x="1740597" y="4897078"/>
                    <a:ext cx="968832" cy="107006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6" name="正方形/長方形 155">
                    <a:extLst>
                      <a:ext uri="{FF2B5EF4-FFF2-40B4-BE49-F238E27FC236}">
                        <a16:creationId xmlns:a16="http://schemas.microsoft.com/office/drawing/2014/main" id="{D264EEEB-2092-4248-8194-AD65FFD5706B}"/>
                      </a:ext>
                    </a:extLst>
                  </p:cNvPr>
                  <p:cNvSpPr/>
                  <p:nvPr/>
                </p:nvSpPr>
                <p:spPr>
                  <a:xfrm>
                    <a:off x="1740597" y="4782778"/>
                    <a:ext cx="968832" cy="107006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7" name="正方形/長方形 156">
                    <a:extLst>
                      <a:ext uri="{FF2B5EF4-FFF2-40B4-BE49-F238E27FC236}">
                        <a16:creationId xmlns:a16="http://schemas.microsoft.com/office/drawing/2014/main" id="{5BB450D1-B6A8-4E39-87B4-08CB60C98CDF}"/>
                      </a:ext>
                    </a:extLst>
                  </p:cNvPr>
                  <p:cNvSpPr/>
                  <p:nvPr/>
                </p:nvSpPr>
                <p:spPr>
                  <a:xfrm>
                    <a:off x="1740597" y="4437712"/>
                    <a:ext cx="968832" cy="344699"/>
                  </a:xfrm>
                  <a:prstGeom prst="rect">
                    <a:avLst/>
                  </a:prstGeom>
                  <a:pattFill prst="dkVert">
                    <a:fgClr>
                      <a:sysClr val="windowText" lastClr="000000">
                        <a:lumMod val="65000"/>
                        <a:lumOff val="35000"/>
                      </a:sysClr>
                    </a:fgClr>
                    <a:bgClr>
                      <a:sysClr val="windowText" lastClr="000000">
                        <a:lumMod val="85000"/>
                        <a:lumOff val="15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38" name="正方形/長方形 37">
                  <a:extLst>
                    <a:ext uri="{FF2B5EF4-FFF2-40B4-BE49-F238E27FC236}">
                      <a16:creationId xmlns:a16="http://schemas.microsoft.com/office/drawing/2014/main" id="{1BEF6EC1-3A5A-4A4A-8B2E-D15D5879F68E}"/>
                    </a:ext>
                  </a:extLst>
                </p:cNvPr>
                <p:cNvSpPr/>
                <p:nvPr/>
              </p:nvSpPr>
              <p:spPr>
                <a:xfrm>
                  <a:off x="2290763" y="5722088"/>
                  <a:ext cx="5329237" cy="564660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" name="台形 38">
                  <a:extLst>
                    <a:ext uri="{FF2B5EF4-FFF2-40B4-BE49-F238E27FC236}">
                      <a16:creationId xmlns:a16="http://schemas.microsoft.com/office/drawing/2014/main" id="{83ACFE22-B3CB-4EC4-847E-F0562F072B7D}"/>
                    </a:ext>
                  </a:extLst>
                </p:cNvPr>
                <p:cNvSpPr/>
                <p:nvPr/>
              </p:nvSpPr>
              <p:spPr>
                <a:xfrm>
                  <a:off x="2636713" y="5722337"/>
                  <a:ext cx="4638675" cy="564660"/>
                </a:xfrm>
                <a:prstGeom prst="trapezoid">
                  <a:avLst/>
                </a:prstGeom>
                <a:pattFill prst="lgConfetti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>
                      <a:lumMod val="6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" name="台形 39">
                  <a:extLst>
                    <a:ext uri="{FF2B5EF4-FFF2-40B4-BE49-F238E27FC236}">
                      <a16:creationId xmlns:a16="http://schemas.microsoft.com/office/drawing/2014/main" id="{3727E2CC-6EE5-4FFC-9940-F4942CE681E6}"/>
                    </a:ext>
                  </a:extLst>
                </p:cNvPr>
                <p:cNvSpPr/>
                <p:nvPr/>
              </p:nvSpPr>
              <p:spPr>
                <a:xfrm>
                  <a:off x="2851025" y="5722337"/>
                  <a:ext cx="4210051" cy="564660"/>
                </a:xfrm>
                <a:prstGeom prst="trapezoid">
                  <a:avLst/>
                </a:pr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50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" name="台形 40">
                  <a:extLst>
                    <a:ext uri="{FF2B5EF4-FFF2-40B4-BE49-F238E27FC236}">
                      <a16:creationId xmlns:a16="http://schemas.microsoft.com/office/drawing/2014/main" id="{B55ECCC4-CF28-4713-88AA-7839D29BBB70}"/>
                    </a:ext>
                  </a:extLst>
                </p:cNvPr>
                <p:cNvSpPr/>
                <p:nvPr/>
              </p:nvSpPr>
              <p:spPr>
                <a:xfrm rot="10800000">
                  <a:off x="2634207" y="2330450"/>
                  <a:ext cx="4643686" cy="463550"/>
                </a:xfrm>
                <a:prstGeom prst="trapezoid">
                  <a:avLst>
                    <a:gd name="adj" fmla="val 66526"/>
                  </a:avLst>
                </a:prstGeom>
                <a:pattFill prst="trellis">
                  <a:fgClr>
                    <a:sysClr val="windowText" lastClr="000000">
                      <a:lumMod val="85000"/>
                      <a:lumOff val="15000"/>
                    </a:sysClr>
                  </a:fgClr>
                  <a:bgClr>
                    <a:srgbClr val="FFC000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" name="台形 41">
                  <a:extLst>
                    <a:ext uri="{FF2B5EF4-FFF2-40B4-BE49-F238E27FC236}">
                      <a16:creationId xmlns:a16="http://schemas.microsoft.com/office/drawing/2014/main" id="{D4DF437B-C380-46C6-91D4-5C87ACB3D30E}"/>
                    </a:ext>
                  </a:extLst>
                </p:cNvPr>
                <p:cNvSpPr/>
                <p:nvPr/>
              </p:nvSpPr>
              <p:spPr>
                <a:xfrm rot="10800000">
                  <a:off x="2765301" y="3626328"/>
                  <a:ext cx="4381500" cy="507522"/>
                </a:xfrm>
                <a:prstGeom prst="trapezoid">
                  <a:avLst>
                    <a:gd name="adj" fmla="val 66526"/>
                  </a:avLst>
                </a:prstGeom>
                <a:pattFill prst="trellis">
                  <a:fgClr>
                    <a:sysClr val="windowText" lastClr="000000">
                      <a:lumMod val="85000"/>
                      <a:lumOff val="15000"/>
                    </a:sysClr>
                  </a:fgClr>
                  <a:bgClr>
                    <a:srgbClr val="FFC000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" name="フリーフォーム: 図形 42">
                  <a:extLst>
                    <a:ext uri="{FF2B5EF4-FFF2-40B4-BE49-F238E27FC236}">
                      <a16:creationId xmlns:a16="http://schemas.microsoft.com/office/drawing/2014/main" id="{6EEF0924-25FF-4A5E-9FAF-561B983309B7}"/>
                    </a:ext>
                  </a:extLst>
                </p:cNvPr>
                <p:cNvSpPr/>
                <p:nvPr/>
              </p:nvSpPr>
              <p:spPr>
                <a:xfrm rot="10800000">
                  <a:off x="3205131" y="3973077"/>
                  <a:ext cx="3501840" cy="145424"/>
                </a:xfrm>
                <a:custGeom>
                  <a:avLst/>
                  <a:gdLst>
                    <a:gd name="connsiteX0" fmla="*/ 517590 w 4011287"/>
                    <a:gd name="connsiteY0" fmla="*/ 166579 h 166579"/>
                    <a:gd name="connsiteX1" fmla="*/ 0 w 4011287"/>
                    <a:gd name="connsiteY1" fmla="*/ 166579 h 166579"/>
                    <a:gd name="connsiteX2" fmla="*/ 0 w 4011287"/>
                    <a:gd name="connsiteY2" fmla="*/ 110061 h 166579"/>
                    <a:gd name="connsiteX3" fmla="*/ 56519 w 4011287"/>
                    <a:gd name="connsiteY3" fmla="*/ 53542 h 166579"/>
                    <a:gd name="connsiteX4" fmla="*/ 160687 w 4011287"/>
                    <a:gd name="connsiteY4" fmla="*/ 53542 h 166579"/>
                    <a:gd name="connsiteX5" fmla="*/ 161226 w 4011287"/>
                    <a:gd name="connsiteY5" fmla="*/ 50870 h 166579"/>
                    <a:gd name="connsiteX6" fmla="*/ 237971 w 4011287"/>
                    <a:gd name="connsiteY6" fmla="*/ 0 h 166579"/>
                    <a:gd name="connsiteX7" fmla="*/ 279619 w 4011287"/>
                    <a:gd name="connsiteY7" fmla="*/ 0 h 166579"/>
                    <a:gd name="connsiteX8" fmla="*/ 356364 w 4011287"/>
                    <a:gd name="connsiteY8" fmla="*/ 50870 h 166579"/>
                    <a:gd name="connsiteX9" fmla="*/ 356903 w 4011287"/>
                    <a:gd name="connsiteY9" fmla="*/ 53542 h 166579"/>
                    <a:gd name="connsiteX10" fmla="*/ 461071 w 4011287"/>
                    <a:gd name="connsiteY10" fmla="*/ 53542 h 166579"/>
                    <a:gd name="connsiteX11" fmla="*/ 517590 w 4011287"/>
                    <a:gd name="connsiteY11" fmla="*/ 110061 h 166579"/>
                    <a:gd name="connsiteX12" fmla="*/ 517590 w 4011287"/>
                    <a:gd name="connsiteY12" fmla="*/ 166579 h 166579"/>
                    <a:gd name="connsiteX13" fmla="*/ 1099872 w 4011287"/>
                    <a:gd name="connsiteY13" fmla="*/ 166579 h 166579"/>
                    <a:gd name="connsiteX14" fmla="*/ 582282 w 4011287"/>
                    <a:gd name="connsiteY14" fmla="*/ 166579 h 166579"/>
                    <a:gd name="connsiteX15" fmla="*/ 582282 w 4011287"/>
                    <a:gd name="connsiteY15" fmla="*/ 110061 h 166579"/>
                    <a:gd name="connsiteX16" fmla="*/ 638801 w 4011287"/>
                    <a:gd name="connsiteY16" fmla="*/ 53542 h 166579"/>
                    <a:gd name="connsiteX17" fmla="*/ 742969 w 4011287"/>
                    <a:gd name="connsiteY17" fmla="*/ 53542 h 166579"/>
                    <a:gd name="connsiteX18" fmla="*/ 743508 w 4011287"/>
                    <a:gd name="connsiteY18" fmla="*/ 50870 h 166579"/>
                    <a:gd name="connsiteX19" fmla="*/ 820253 w 4011287"/>
                    <a:gd name="connsiteY19" fmla="*/ 0 h 166579"/>
                    <a:gd name="connsiteX20" fmla="*/ 861901 w 4011287"/>
                    <a:gd name="connsiteY20" fmla="*/ 0 h 166579"/>
                    <a:gd name="connsiteX21" fmla="*/ 938646 w 4011287"/>
                    <a:gd name="connsiteY21" fmla="*/ 50870 h 166579"/>
                    <a:gd name="connsiteX22" fmla="*/ 939185 w 4011287"/>
                    <a:gd name="connsiteY22" fmla="*/ 53542 h 166579"/>
                    <a:gd name="connsiteX23" fmla="*/ 1043353 w 4011287"/>
                    <a:gd name="connsiteY23" fmla="*/ 53542 h 166579"/>
                    <a:gd name="connsiteX24" fmla="*/ 1099872 w 4011287"/>
                    <a:gd name="connsiteY24" fmla="*/ 110061 h 166579"/>
                    <a:gd name="connsiteX25" fmla="*/ 1099872 w 4011287"/>
                    <a:gd name="connsiteY25" fmla="*/ 166579 h 166579"/>
                    <a:gd name="connsiteX26" fmla="*/ 1682155 w 4011287"/>
                    <a:gd name="connsiteY26" fmla="*/ 166579 h 166579"/>
                    <a:gd name="connsiteX27" fmla="*/ 1164565 w 4011287"/>
                    <a:gd name="connsiteY27" fmla="*/ 166579 h 166579"/>
                    <a:gd name="connsiteX28" fmla="*/ 1164565 w 4011287"/>
                    <a:gd name="connsiteY28" fmla="*/ 110061 h 166579"/>
                    <a:gd name="connsiteX29" fmla="*/ 1221084 w 4011287"/>
                    <a:gd name="connsiteY29" fmla="*/ 53542 h 166579"/>
                    <a:gd name="connsiteX30" fmla="*/ 1325252 w 4011287"/>
                    <a:gd name="connsiteY30" fmla="*/ 53542 h 166579"/>
                    <a:gd name="connsiteX31" fmla="*/ 1325791 w 4011287"/>
                    <a:gd name="connsiteY31" fmla="*/ 50870 h 166579"/>
                    <a:gd name="connsiteX32" fmla="*/ 1402536 w 4011287"/>
                    <a:gd name="connsiteY32" fmla="*/ 0 h 166579"/>
                    <a:gd name="connsiteX33" fmla="*/ 1444184 w 4011287"/>
                    <a:gd name="connsiteY33" fmla="*/ 0 h 166579"/>
                    <a:gd name="connsiteX34" fmla="*/ 1520929 w 4011287"/>
                    <a:gd name="connsiteY34" fmla="*/ 50870 h 166579"/>
                    <a:gd name="connsiteX35" fmla="*/ 1521468 w 4011287"/>
                    <a:gd name="connsiteY35" fmla="*/ 53542 h 166579"/>
                    <a:gd name="connsiteX36" fmla="*/ 1625636 w 4011287"/>
                    <a:gd name="connsiteY36" fmla="*/ 53542 h 166579"/>
                    <a:gd name="connsiteX37" fmla="*/ 1682155 w 4011287"/>
                    <a:gd name="connsiteY37" fmla="*/ 110061 h 166579"/>
                    <a:gd name="connsiteX38" fmla="*/ 1682155 w 4011287"/>
                    <a:gd name="connsiteY38" fmla="*/ 166579 h 166579"/>
                    <a:gd name="connsiteX39" fmla="*/ 2264438 w 4011287"/>
                    <a:gd name="connsiteY39" fmla="*/ 166579 h 166579"/>
                    <a:gd name="connsiteX40" fmla="*/ 1746848 w 4011287"/>
                    <a:gd name="connsiteY40" fmla="*/ 166579 h 166579"/>
                    <a:gd name="connsiteX41" fmla="*/ 1746848 w 4011287"/>
                    <a:gd name="connsiteY41" fmla="*/ 110061 h 166579"/>
                    <a:gd name="connsiteX42" fmla="*/ 1803367 w 4011287"/>
                    <a:gd name="connsiteY42" fmla="*/ 53542 h 166579"/>
                    <a:gd name="connsiteX43" fmla="*/ 1907535 w 4011287"/>
                    <a:gd name="connsiteY43" fmla="*/ 53542 h 166579"/>
                    <a:gd name="connsiteX44" fmla="*/ 1908074 w 4011287"/>
                    <a:gd name="connsiteY44" fmla="*/ 50870 h 166579"/>
                    <a:gd name="connsiteX45" fmla="*/ 1984819 w 4011287"/>
                    <a:gd name="connsiteY45" fmla="*/ 0 h 166579"/>
                    <a:gd name="connsiteX46" fmla="*/ 2026467 w 4011287"/>
                    <a:gd name="connsiteY46" fmla="*/ 0 h 166579"/>
                    <a:gd name="connsiteX47" fmla="*/ 2103212 w 4011287"/>
                    <a:gd name="connsiteY47" fmla="*/ 50870 h 166579"/>
                    <a:gd name="connsiteX48" fmla="*/ 2103751 w 4011287"/>
                    <a:gd name="connsiteY48" fmla="*/ 53542 h 166579"/>
                    <a:gd name="connsiteX49" fmla="*/ 2207919 w 4011287"/>
                    <a:gd name="connsiteY49" fmla="*/ 53542 h 166579"/>
                    <a:gd name="connsiteX50" fmla="*/ 2264438 w 4011287"/>
                    <a:gd name="connsiteY50" fmla="*/ 110061 h 166579"/>
                    <a:gd name="connsiteX51" fmla="*/ 2264438 w 4011287"/>
                    <a:gd name="connsiteY51" fmla="*/ 166579 h 166579"/>
                    <a:gd name="connsiteX52" fmla="*/ 2846720 w 4011287"/>
                    <a:gd name="connsiteY52" fmla="*/ 166579 h 166579"/>
                    <a:gd name="connsiteX53" fmla="*/ 2329131 w 4011287"/>
                    <a:gd name="connsiteY53" fmla="*/ 166579 h 166579"/>
                    <a:gd name="connsiteX54" fmla="*/ 2329131 w 4011287"/>
                    <a:gd name="connsiteY54" fmla="*/ 110061 h 166579"/>
                    <a:gd name="connsiteX55" fmla="*/ 2385650 w 4011287"/>
                    <a:gd name="connsiteY55" fmla="*/ 53542 h 166579"/>
                    <a:gd name="connsiteX56" fmla="*/ 2489818 w 4011287"/>
                    <a:gd name="connsiteY56" fmla="*/ 53542 h 166579"/>
                    <a:gd name="connsiteX57" fmla="*/ 2490357 w 4011287"/>
                    <a:gd name="connsiteY57" fmla="*/ 50870 h 166579"/>
                    <a:gd name="connsiteX58" fmla="*/ 2567102 w 4011287"/>
                    <a:gd name="connsiteY58" fmla="*/ 0 h 166579"/>
                    <a:gd name="connsiteX59" fmla="*/ 2608750 w 4011287"/>
                    <a:gd name="connsiteY59" fmla="*/ 0 h 166579"/>
                    <a:gd name="connsiteX60" fmla="*/ 2685495 w 4011287"/>
                    <a:gd name="connsiteY60" fmla="*/ 50870 h 166579"/>
                    <a:gd name="connsiteX61" fmla="*/ 2686034 w 4011287"/>
                    <a:gd name="connsiteY61" fmla="*/ 53542 h 166579"/>
                    <a:gd name="connsiteX62" fmla="*/ 2790202 w 4011287"/>
                    <a:gd name="connsiteY62" fmla="*/ 53542 h 166579"/>
                    <a:gd name="connsiteX63" fmla="*/ 2846721 w 4011287"/>
                    <a:gd name="connsiteY63" fmla="*/ 110061 h 166579"/>
                    <a:gd name="connsiteX64" fmla="*/ 2846720 w 4011287"/>
                    <a:gd name="connsiteY64" fmla="*/ 166579 h 166579"/>
                    <a:gd name="connsiteX65" fmla="*/ 3429003 w 4011287"/>
                    <a:gd name="connsiteY65" fmla="*/ 166579 h 166579"/>
                    <a:gd name="connsiteX66" fmla="*/ 2911414 w 4011287"/>
                    <a:gd name="connsiteY66" fmla="*/ 166579 h 166579"/>
                    <a:gd name="connsiteX67" fmla="*/ 2911414 w 4011287"/>
                    <a:gd name="connsiteY67" fmla="*/ 110061 h 166579"/>
                    <a:gd name="connsiteX68" fmla="*/ 2967933 w 4011287"/>
                    <a:gd name="connsiteY68" fmla="*/ 53542 h 166579"/>
                    <a:gd name="connsiteX69" fmla="*/ 3072101 w 4011287"/>
                    <a:gd name="connsiteY69" fmla="*/ 53542 h 166579"/>
                    <a:gd name="connsiteX70" fmla="*/ 3072640 w 4011287"/>
                    <a:gd name="connsiteY70" fmla="*/ 50870 h 166579"/>
                    <a:gd name="connsiteX71" fmla="*/ 3149385 w 4011287"/>
                    <a:gd name="connsiteY71" fmla="*/ 0 h 166579"/>
                    <a:gd name="connsiteX72" fmla="*/ 3191032 w 4011287"/>
                    <a:gd name="connsiteY72" fmla="*/ 0 h 166579"/>
                    <a:gd name="connsiteX73" fmla="*/ 3267777 w 4011287"/>
                    <a:gd name="connsiteY73" fmla="*/ 50870 h 166579"/>
                    <a:gd name="connsiteX74" fmla="*/ 3268316 w 4011287"/>
                    <a:gd name="connsiteY74" fmla="*/ 53542 h 166579"/>
                    <a:gd name="connsiteX75" fmla="*/ 3372485 w 4011287"/>
                    <a:gd name="connsiteY75" fmla="*/ 53542 h 166579"/>
                    <a:gd name="connsiteX76" fmla="*/ 3429004 w 4011287"/>
                    <a:gd name="connsiteY76" fmla="*/ 110061 h 166579"/>
                    <a:gd name="connsiteX77" fmla="*/ 3429003 w 4011287"/>
                    <a:gd name="connsiteY77" fmla="*/ 166579 h 166579"/>
                    <a:gd name="connsiteX78" fmla="*/ 4011286 w 4011287"/>
                    <a:gd name="connsiteY78" fmla="*/ 166579 h 166579"/>
                    <a:gd name="connsiteX79" fmla="*/ 3493697 w 4011287"/>
                    <a:gd name="connsiteY79" fmla="*/ 166579 h 166579"/>
                    <a:gd name="connsiteX80" fmla="*/ 3493697 w 4011287"/>
                    <a:gd name="connsiteY80" fmla="*/ 110061 h 166579"/>
                    <a:gd name="connsiteX81" fmla="*/ 3550216 w 4011287"/>
                    <a:gd name="connsiteY81" fmla="*/ 53542 h 166579"/>
                    <a:gd name="connsiteX82" fmla="*/ 3654384 w 4011287"/>
                    <a:gd name="connsiteY82" fmla="*/ 53542 h 166579"/>
                    <a:gd name="connsiteX83" fmla="*/ 3654923 w 4011287"/>
                    <a:gd name="connsiteY83" fmla="*/ 50870 h 166579"/>
                    <a:gd name="connsiteX84" fmla="*/ 3731668 w 4011287"/>
                    <a:gd name="connsiteY84" fmla="*/ 0 h 166579"/>
                    <a:gd name="connsiteX85" fmla="*/ 3773315 w 4011287"/>
                    <a:gd name="connsiteY85" fmla="*/ 0 h 166579"/>
                    <a:gd name="connsiteX86" fmla="*/ 3850060 w 4011287"/>
                    <a:gd name="connsiteY86" fmla="*/ 50870 h 166579"/>
                    <a:gd name="connsiteX87" fmla="*/ 3850599 w 4011287"/>
                    <a:gd name="connsiteY87" fmla="*/ 53542 h 166579"/>
                    <a:gd name="connsiteX88" fmla="*/ 3954768 w 4011287"/>
                    <a:gd name="connsiteY88" fmla="*/ 53542 h 166579"/>
                    <a:gd name="connsiteX89" fmla="*/ 4011287 w 4011287"/>
                    <a:gd name="connsiteY89" fmla="*/ 110061 h 166579"/>
                    <a:gd name="connsiteX90" fmla="*/ 4011286 w 4011287"/>
                    <a:gd name="connsiteY90" fmla="*/ 166579 h 1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4011287" h="166579">
                      <a:moveTo>
                        <a:pt x="517590" y="166579"/>
                      </a:moveTo>
                      <a:lnTo>
                        <a:pt x="0" y="166579"/>
                      </a:lnTo>
                      <a:lnTo>
                        <a:pt x="0" y="110061"/>
                      </a:lnTo>
                      <a:cubicBezTo>
                        <a:pt x="0" y="78846"/>
                        <a:pt x="25305" y="53542"/>
                        <a:pt x="56519" y="53542"/>
                      </a:cubicBezTo>
                      <a:lnTo>
                        <a:pt x="160687" y="53542"/>
                      </a:lnTo>
                      <a:lnTo>
                        <a:pt x="161226" y="50870"/>
                      </a:lnTo>
                      <a:cubicBezTo>
                        <a:pt x="173870" y="20976"/>
                        <a:pt x="203471" y="0"/>
                        <a:pt x="237971" y="0"/>
                      </a:cubicBezTo>
                      <a:lnTo>
                        <a:pt x="279619" y="0"/>
                      </a:lnTo>
                      <a:cubicBezTo>
                        <a:pt x="314118" y="0"/>
                        <a:pt x="343719" y="20976"/>
                        <a:pt x="356364" y="50870"/>
                      </a:cubicBezTo>
                      <a:lnTo>
                        <a:pt x="356903" y="53542"/>
                      </a:lnTo>
                      <a:lnTo>
                        <a:pt x="461071" y="53542"/>
                      </a:lnTo>
                      <a:cubicBezTo>
                        <a:pt x="492286" y="53542"/>
                        <a:pt x="517590" y="78846"/>
                        <a:pt x="517590" y="110061"/>
                      </a:cubicBezTo>
                      <a:cubicBezTo>
                        <a:pt x="517590" y="128900"/>
                        <a:pt x="517590" y="147740"/>
                        <a:pt x="517590" y="166579"/>
                      </a:cubicBezTo>
                      <a:close/>
                      <a:moveTo>
                        <a:pt x="1099872" y="166579"/>
                      </a:moveTo>
                      <a:lnTo>
                        <a:pt x="582282" y="166579"/>
                      </a:lnTo>
                      <a:lnTo>
                        <a:pt x="582282" y="110061"/>
                      </a:lnTo>
                      <a:cubicBezTo>
                        <a:pt x="582282" y="78846"/>
                        <a:pt x="607587" y="53542"/>
                        <a:pt x="638801" y="53542"/>
                      </a:cubicBezTo>
                      <a:lnTo>
                        <a:pt x="742969" y="53542"/>
                      </a:lnTo>
                      <a:lnTo>
                        <a:pt x="743508" y="50870"/>
                      </a:lnTo>
                      <a:cubicBezTo>
                        <a:pt x="756152" y="20976"/>
                        <a:pt x="785753" y="0"/>
                        <a:pt x="820253" y="0"/>
                      </a:cubicBezTo>
                      <a:lnTo>
                        <a:pt x="861901" y="0"/>
                      </a:lnTo>
                      <a:cubicBezTo>
                        <a:pt x="896400" y="0"/>
                        <a:pt x="926001" y="20976"/>
                        <a:pt x="938646" y="50870"/>
                      </a:cubicBezTo>
                      <a:lnTo>
                        <a:pt x="939185" y="53542"/>
                      </a:lnTo>
                      <a:lnTo>
                        <a:pt x="1043353" y="53542"/>
                      </a:lnTo>
                      <a:cubicBezTo>
                        <a:pt x="1074568" y="53542"/>
                        <a:pt x="1099872" y="78846"/>
                        <a:pt x="1099872" y="110061"/>
                      </a:cubicBezTo>
                      <a:cubicBezTo>
                        <a:pt x="1099872" y="128900"/>
                        <a:pt x="1099872" y="147740"/>
                        <a:pt x="1099872" y="166579"/>
                      </a:cubicBezTo>
                      <a:close/>
                      <a:moveTo>
                        <a:pt x="1682155" y="166579"/>
                      </a:moveTo>
                      <a:lnTo>
                        <a:pt x="1164565" y="166579"/>
                      </a:lnTo>
                      <a:lnTo>
                        <a:pt x="1164565" y="110061"/>
                      </a:lnTo>
                      <a:cubicBezTo>
                        <a:pt x="1164565" y="78846"/>
                        <a:pt x="1189870" y="53542"/>
                        <a:pt x="1221084" y="53542"/>
                      </a:cubicBezTo>
                      <a:lnTo>
                        <a:pt x="1325252" y="53542"/>
                      </a:lnTo>
                      <a:lnTo>
                        <a:pt x="1325791" y="50870"/>
                      </a:lnTo>
                      <a:cubicBezTo>
                        <a:pt x="1338435" y="20976"/>
                        <a:pt x="1368036" y="0"/>
                        <a:pt x="1402536" y="0"/>
                      </a:cubicBezTo>
                      <a:lnTo>
                        <a:pt x="1444184" y="0"/>
                      </a:lnTo>
                      <a:cubicBezTo>
                        <a:pt x="1478683" y="0"/>
                        <a:pt x="1508284" y="20976"/>
                        <a:pt x="1520929" y="50870"/>
                      </a:cubicBezTo>
                      <a:lnTo>
                        <a:pt x="1521468" y="53542"/>
                      </a:lnTo>
                      <a:lnTo>
                        <a:pt x="1625636" y="53542"/>
                      </a:lnTo>
                      <a:cubicBezTo>
                        <a:pt x="1656851" y="53542"/>
                        <a:pt x="1682155" y="78846"/>
                        <a:pt x="1682155" y="110061"/>
                      </a:cubicBezTo>
                      <a:cubicBezTo>
                        <a:pt x="1682155" y="128900"/>
                        <a:pt x="1682155" y="147740"/>
                        <a:pt x="1682155" y="166579"/>
                      </a:cubicBezTo>
                      <a:close/>
                      <a:moveTo>
                        <a:pt x="2264438" y="166579"/>
                      </a:moveTo>
                      <a:lnTo>
                        <a:pt x="1746848" y="166579"/>
                      </a:lnTo>
                      <a:lnTo>
                        <a:pt x="1746848" y="110061"/>
                      </a:lnTo>
                      <a:cubicBezTo>
                        <a:pt x="1746848" y="78846"/>
                        <a:pt x="1772153" y="53542"/>
                        <a:pt x="1803367" y="53542"/>
                      </a:cubicBezTo>
                      <a:lnTo>
                        <a:pt x="1907535" y="53542"/>
                      </a:lnTo>
                      <a:lnTo>
                        <a:pt x="1908074" y="50870"/>
                      </a:lnTo>
                      <a:cubicBezTo>
                        <a:pt x="1920718" y="20976"/>
                        <a:pt x="1950319" y="0"/>
                        <a:pt x="1984819" y="0"/>
                      </a:cubicBezTo>
                      <a:lnTo>
                        <a:pt x="2026467" y="0"/>
                      </a:lnTo>
                      <a:cubicBezTo>
                        <a:pt x="2060966" y="0"/>
                        <a:pt x="2090567" y="20976"/>
                        <a:pt x="2103212" y="50870"/>
                      </a:cubicBezTo>
                      <a:lnTo>
                        <a:pt x="2103751" y="53542"/>
                      </a:lnTo>
                      <a:lnTo>
                        <a:pt x="2207919" y="53542"/>
                      </a:lnTo>
                      <a:cubicBezTo>
                        <a:pt x="2239134" y="53542"/>
                        <a:pt x="2264438" y="78846"/>
                        <a:pt x="2264438" y="110061"/>
                      </a:cubicBezTo>
                      <a:cubicBezTo>
                        <a:pt x="2264438" y="128900"/>
                        <a:pt x="2264438" y="147740"/>
                        <a:pt x="2264438" y="166579"/>
                      </a:cubicBezTo>
                      <a:close/>
                      <a:moveTo>
                        <a:pt x="2846720" y="166579"/>
                      </a:moveTo>
                      <a:lnTo>
                        <a:pt x="2329131" y="166579"/>
                      </a:lnTo>
                      <a:lnTo>
                        <a:pt x="2329131" y="110061"/>
                      </a:lnTo>
                      <a:cubicBezTo>
                        <a:pt x="2329131" y="78846"/>
                        <a:pt x="2354436" y="53542"/>
                        <a:pt x="2385650" y="53542"/>
                      </a:cubicBezTo>
                      <a:lnTo>
                        <a:pt x="2489818" y="53542"/>
                      </a:lnTo>
                      <a:lnTo>
                        <a:pt x="2490357" y="50870"/>
                      </a:lnTo>
                      <a:cubicBezTo>
                        <a:pt x="2503001" y="20976"/>
                        <a:pt x="2532602" y="0"/>
                        <a:pt x="2567102" y="0"/>
                      </a:cubicBezTo>
                      <a:lnTo>
                        <a:pt x="2608750" y="0"/>
                      </a:lnTo>
                      <a:cubicBezTo>
                        <a:pt x="2643249" y="0"/>
                        <a:pt x="2672850" y="20976"/>
                        <a:pt x="2685495" y="50870"/>
                      </a:cubicBezTo>
                      <a:lnTo>
                        <a:pt x="2686034" y="53542"/>
                      </a:lnTo>
                      <a:lnTo>
                        <a:pt x="2790202" y="53542"/>
                      </a:lnTo>
                      <a:cubicBezTo>
                        <a:pt x="2821417" y="53542"/>
                        <a:pt x="2846721" y="78846"/>
                        <a:pt x="2846721" y="110061"/>
                      </a:cubicBezTo>
                      <a:cubicBezTo>
                        <a:pt x="2846721" y="128900"/>
                        <a:pt x="2846720" y="147740"/>
                        <a:pt x="2846720" y="166579"/>
                      </a:cubicBezTo>
                      <a:close/>
                      <a:moveTo>
                        <a:pt x="3429003" y="166579"/>
                      </a:moveTo>
                      <a:lnTo>
                        <a:pt x="2911414" y="166579"/>
                      </a:lnTo>
                      <a:lnTo>
                        <a:pt x="2911414" y="110061"/>
                      </a:lnTo>
                      <a:cubicBezTo>
                        <a:pt x="2911414" y="78846"/>
                        <a:pt x="2936718" y="53542"/>
                        <a:pt x="2967933" y="53542"/>
                      </a:cubicBezTo>
                      <a:lnTo>
                        <a:pt x="3072101" y="53542"/>
                      </a:lnTo>
                      <a:lnTo>
                        <a:pt x="3072640" y="50870"/>
                      </a:lnTo>
                      <a:cubicBezTo>
                        <a:pt x="3085284" y="20976"/>
                        <a:pt x="3114885" y="0"/>
                        <a:pt x="3149385" y="0"/>
                      </a:cubicBezTo>
                      <a:lnTo>
                        <a:pt x="3191032" y="0"/>
                      </a:lnTo>
                      <a:cubicBezTo>
                        <a:pt x="3225532" y="0"/>
                        <a:pt x="3255133" y="20976"/>
                        <a:pt x="3267777" y="50870"/>
                      </a:cubicBezTo>
                      <a:lnTo>
                        <a:pt x="3268316" y="53542"/>
                      </a:lnTo>
                      <a:lnTo>
                        <a:pt x="3372485" y="53542"/>
                      </a:lnTo>
                      <a:cubicBezTo>
                        <a:pt x="3403700" y="53542"/>
                        <a:pt x="3429004" y="78846"/>
                        <a:pt x="3429004" y="110061"/>
                      </a:cubicBezTo>
                      <a:cubicBezTo>
                        <a:pt x="3429004" y="128900"/>
                        <a:pt x="3429003" y="147740"/>
                        <a:pt x="3429003" y="166579"/>
                      </a:cubicBezTo>
                      <a:close/>
                      <a:moveTo>
                        <a:pt x="4011286" y="166579"/>
                      </a:moveTo>
                      <a:lnTo>
                        <a:pt x="3493697" y="166579"/>
                      </a:lnTo>
                      <a:lnTo>
                        <a:pt x="3493697" y="110061"/>
                      </a:lnTo>
                      <a:cubicBezTo>
                        <a:pt x="3493697" y="78846"/>
                        <a:pt x="3519001" y="53542"/>
                        <a:pt x="3550216" y="53542"/>
                      </a:cubicBezTo>
                      <a:lnTo>
                        <a:pt x="3654384" y="53542"/>
                      </a:lnTo>
                      <a:lnTo>
                        <a:pt x="3654923" y="50870"/>
                      </a:lnTo>
                      <a:cubicBezTo>
                        <a:pt x="3667567" y="20976"/>
                        <a:pt x="3697168" y="0"/>
                        <a:pt x="3731668" y="0"/>
                      </a:cubicBezTo>
                      <a:lnTo>
                        <a:pt x="3773315" y="0"/>
                      </a:lnTo>
                      <a:cubicBezTo>
                        <a:pt x="3807815" y="0"/>
                        <a:pt x="3837416" y="20976"/>
                        <a:pt x="3850060" y="50870"/>
                      </a:cubicBezTo>
                      <a:lnTo>
                        <a:pt x="3850599" y="53542"/>
                      </a:lnTo>
                      <a:lnTo>
                        <a:pt x="3954768" y="53542"/>
                      </a:lnTo>
                      <a:cubicBezTo>
                        <a:pt x="3985983" y="53542"/>
                        <a:pt x="4011287" y="78846"/>
                        <a:pt x="4011287" y="110061"/>
                      </a:cubicBezTo>
                      <a:cubicBezTo>
                        <a:pt x="4011287" y="128900"/>
                        <a:pt x="4011286" y="147740"/>
                        <a:pt x="4011286" y="166579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" name="フリーフォーム: 図形 43">
                  <a:extLst>
                    <a:ext uri="{FF2B5EF4-FFF2-40B4-BE49-F238E27FC236}">
                      <a16:creationId xmlns:a16="http://schemas.microsoft.com/office/drawing/2014/main" id="{587027FE-E351-4407-9E67-A068A2A78A85}"/>
                    </a:ext>
                  </a:extLst>
                </p:cNvPr>
                <p:cNvSpPr/>
                <p:nvPr/>
              </p:nvSpPr>
              <p:spPr>
                <a:xfrm rot="10800000">
                  <a:off x="3059080" y="3894300"/>
                  <a:ext cx="3793942" cy="157554"/>
                </a:xfrm>
                <a:custGeom>
                  <a:avLst/>
                  <a:gdLst>
                    <a:gd name="connsiteX0" fmla="*/ 517590 w 4011287"/>
                    <a:gd name="connsiteY0" fmla="*/ 166579 h 166579"/>
                    <a:gd name="connsiteX1" fmla="*/ 0 w 4011287"/>
                    <a:gd name="connsiteY1" fmla="*/ 166579 h 166579"/>
                    <a:gd name="connsiteX2" fmla="*/ 0 w 4011287"/>
                    <a:gd name="connsiteY2" fmla="*/ 110061 h 166579"/>
                    <a:gd name="connsiteX3" fmla="*/ 56519 w 4011287"/>
                    <a:gd name="connsiteY3" fmla="*/ 53542 h 166579"/>
                    <a:gd name="connsiteX4" fmla="*/ 160687 w 4011287"/>
                    <a:gd name="connsiteY4" fmla="*/ 53542 h 166579"/>
                    <a:gd name="connsiteX5" fmla="*/ 161226 w 4011287"/>
                    <a:gd name="connsiteY5" fmla="*/ 50870 h 166579"/>
                    <a:gd name="connsiteX6" fmla="*/ 237971 w 4011287"/>
                    <a:gd name="connsiteY6" fmla="*/ 0 h 166579"/>
                    <a:gd name="connsiteX7" fmla="*/ 279619 w 4011287"/>
                    <a:gd name="connsiteY7" fmla="*/ 0 h 166579"/>
                    <a:gd name="connsiteX8" fmla="*/ 356364 w 4011287"/>
                    <a:gd name="connsiteY8" fmla="*/ 50870 h 166579"/>
                    <a:gd name="connsiteX9" fmla="*/ 356903 w 4011287"/>
                    <a:gd name="connsiteY9" fmla="*/ 53542 h 166579"/>
                    <a:gd name="connsiteX10" fmla="*/ 461071 w 4011287"/>
                    <a:gd name="connsiteY10" fmla="*/ 53542 h 166579"/>
                    <a:gd name="connsiteX11" fmla="*/ 517590 w 4011287"/>
                    <a:gd name="connsiteY11" fmla="*/ 110061 h 166579"/>
                    <a:gd name="connsiteX12" fmla="*/ 517590 w 4011287"/>
                    <a:gd name="connsiteY12" fmla="*/ 166579 h 166579"/>
                    <a:gd name="connsiteX13" fmla="*/ 1099872 w 4011287"/>
                    <a:gd name="connsiteY13" fmla="*/ 166579 h 166579"/>
                    <a:gd name="connsiteX14" fmla="*/ 582282 w 4011287"/>
                    <a:gd name="connsiteY14" fmla="*/ 166579 h 166579"/>
                    <a:gd name="connsiteX15" fmla="*/ 582282 w 4011287"/>
                    <a:gd name="connsiteY15" fmla="*/ 110061 h 166579"/>
                    <a:gd name="connsiteX16" fmla="*/ 638801 w 4011287"/>
                    <a:gd name="connsiteY16" fmla="*/ 53542 h 166579"/>
                    <a:gd name="connsiteX17" fmla="*/ 742969 w 4011287"/>
                    <a:gd name="connsiteY17" fmla="*/ 53542 h 166579"/>
                    <a:gd name="connsiteX18" fmla="*/ 743508 w 4011287"/>
                    <a:gd name="connsiteY18" fmla="*/ 50870 h 166579"/>
                    <a:gd name="connsiteX19" fmla="*/ 820253 w 4011287"/>
                    <a:gd name="connsiteY19" fmla="*/ 0 h 166579"/>
                    <a:gd name="connsiteX20" fmla="*/ 861901 w 4011287"/>
                    <a:gd name="connsiteY20" fmla="*/ 0 h 166579"/>
                    <a:gd name="connsiteX21" fmla="*/ 938646 w 4011287"/>
                    <a:gd name="connsiteY21" fmla="*/ 50870 h 166579"/>
                    <a:gd name="connsiteX22" fmla="*/ 939185 w 4011287"/>
                    <a:gd name="connsiteY22" fmla="*/ 53542 h 166579"/>
                    <a:gd name="connsiteX23" fmla="*/ 1043353 w 4011287"/>
                    <a:gd name="connsiteY23" fmla="*/ 53542 h 166579"/>
                    <a:gd name="connsiteX24" fmla="*/ 1099872 w 4011287"/>
                    <a:gd name="connsiteY24" fmla="*/ 110061 h 166579"/>
                    <a:gd name="connsiteX25" fmla="*/ 1099872 w 4011287"/>
                    <a:gd name="connsiteY25" fmla="*/ 166579 h 166579"/>
                    <a:gd name="connsiteX26" fmla="*/ 1682155 w 4011287"/>
                    <a:gd name="connsiteY26" fmla="*/ 166579 h 166579"/>
                    <a:gd name="connsiteX27" fmla="*/ 1164565 w 4011287"/>
                    <a:gd name="connsiteY27" fmla="*/ 166579 h 166579"/>
                    <a:gd name="connsiteX28" fmla="*/ 1164565 w 4011287"/>
                    <a:gd name="connsiteY28" fmla="*/ 110061 h 166579"/>
                    <a:gd name="connsiteX29" fmla="*/ 1221084 w 4011287"/>
                    <a:gd name="connsiteY29" fmla="*/ 53542 h 166579"/>
                    <a:gd name="connsiteX30" fmla="*/ 1325252 w 4011287"/>
                    <a:gd name="connsiteY30" fmla="*/ 53542 h 166579"/>
                    <a:gd name="connsiteX31" fmla="*/ 1325791 w 4011287"/>
                    <a:gd name="connsiteY31" fmla="*/ 50870 h 166579"/>
                    <a:gd name="connsiteX32" fmla="*/ 1402536 w 4011287"/>
                    <a:gd name="connsiteY32" fmla="*/ 0 h 166579"/>
                    <a:gd name="connsiteX33" fmla="*/ 1444184 w 4011287"/>
                    <a:gd name="connsiteY33" fmla="*/ 0 h 166579"/>
                    <a:gd name="connsiteX34" fmla="*/ 1520929 w 4011287"/>
                    <a:gd name="connsiteY34" fmla="*/ 50870 h 166579"/>
                    <a:gd name="connsiteX35" fmla="*/ 1521468 w 4011287"/>
                    <a:gd name="connsiteY35" fmla="*/ 53542 h 166579"/>
                    <a:gd name="connsiteX36" fmla="*/ 1625636 w 4011287"/>
                    <a:gd name="connsiteY36" fmla="*/ 53542 h 166579"/>
                    <a:gd name="connsiteX37" fmla="*/ 1682155 w 4011287"/>
                    <a:gd name="connsiteY37" fmla="*/ 110061 h 166579"/>
                    <a:gd name="connsiteX38" fmla="*/ 1682155 w 4011287"/>
                    <a:gd name="connsiteY38" fmla="*/ 166579 h 166579"/>
                    <a:gd name="connsiteX39" fmla="*/ 2264438 w 4011287"/>
                    <a:gd name="connsiteY39" fmla="*/ 166579 h 166579"/>
                    <a:gd name="connsiteX40" fmla="*/ 1746848 w 4011287"/>
                    <a:gd name="connsiteY40" fmla="*/ 166579 h 166579"/>
                    <a:gd name="connsiteX41" fmla="*/ 1746848 w 4011287"/>
                    <a:gd name="connsiteY41" fmla="*/ 110061 h 166579"/>
                    <a:gd name="connsiteX42" fmla="*/ 1803367 w 4011287"/>
                    <a:gd name="connsiteY42" fmla="*/ 53542 h 166579"/>
                    <a:gd name="connsiteX43" fmla="*/ 1907535 w 4011287"/>
                    <a:gd name="connsiteY43" fmla="*/ 53542 h 166579"/>
                    <a:gd name="connsiteX44" fmla="*/ 1908074 w 4011287"/>
                    <a:gd name="connsiteY44" fmla="*/ 50870 h 166579"/>
                    <a:gd name="connsiteX45" fmla="*/ 1984819 w 4011287"/>
                    <a:gd name="connsiteY45" fmla="*/ 0 h 166579"/>
                    <a:gd name="connsiteX46" fmla="*/ 2026467 w 4011287"/>
                    <a:gd name="connsiteY46" fmla="*/ 0 h 166579"/>
                    <a:gd name="connsiteX47" fmla="*/ 2103212 w 4011287"/>
                    <a:gd name="connsiteY47" fmla="*/ 50870 h 166579"/>
                    <a:gd name="connsiteX48" fmla="*/ 2103751 w 4011287"/>
                    <a:gd name="connsiteY48" fmla="*/ 53542 h 166579"/>
                    <a:gd name="connsiteX49" fmla="*/ 2207919 w 4011287"/>
                    <a:gd name="connsiteY49" fmla="*/ 53542 h 166579"/>
                    <a:gd name="connsiteX50" fmla="*/ 2264438 w 4011287"/>
                    <a:gd name="connsiteY50" fmla="*/ 110061 h 166579"/>
                    <a:gd name="connsiteX51" fmla="*/ 2264438 w 4011287"/>
                    <a:gd name="connsiteY51" fmla="*/ 166579 h 166579"/>
                    <a:gd name="connsiteX52" fmla="*/ 2846720 w 4011287"/>
                    <a:gd name="connsiteY52" fmla="*/ 166579 h 166579"/>
                    <a:gd name="connsiteX53" fmla="*/ 2329131 w 4011287"/>
                    <a:gd name="connsiteY53" fmla="*/ 166579 h 166579"/>
                    <a:gd name="connsiteX54" fmla="*/ 2329131 w 4011287"/>
                    <a:gd name="connsiteY54" fmla="*/ 110061 h 166579"/>
                    <a:gd name="connsiteX55" fmla="*/ 2385650 w 4011287"/>
                    <a:gd name="connsiteY55" fmla="*/ 53542 h 166579"/>
                    <a:gd name="connsiteX56" fmla="*/ 2489818 w 4011287"/>
                    <a:gd name="connsiteY56" fmla="*/ 53542 h 166579"/>
                    <a:gd name="connsiteX57" fmla="*/ 2490357 w 4011287"/>
                    <a:gd name="connsiteY57" fmla="*/ 50870 h 166579"/>
                    <a:gd name="connsiteX58" fmla="*/ 2567102 w 4011287"/>
                    <a:gd name="connsiteY58" fmla="*/ 0 h 166579"/>
                    <a:gd name="connsiteX59" fmla="*/ 2608750 w 4011287"/>
                    <a:gd name="connsiteY59" fmla="*/ 0 h 166579"/>
                    <a:gd name="connsiteX60" fmla="*/ 2685495 w 4011287"/>
                    <a:gd name="connsiteY60" fmla="*/ 50870 h 166579"/>
                    <a:gd name="connsiteX61" fmla="*/ 2686034 w 4011287"/>
                    <a:gd name="connsiteY61" fmla="*/ 53542 h 166579"/>
                    <a:gd name="connsiteX62" fmla="*/ 2790202 w 4011287"/>
                    <a:gd name="connsiteY62" fmla="*/ 53542 h 166579"/>
                    <a:gd name="connsiteX63" fmla="*/ 2846721 w 4011287"/>
                    <a:gd name="connsiteY63" fmla="*/ 110061 h 166579"/>
                    <a:gd name="connsiteX64" fmla="*/ 2846720 w 4011287"/>
                    <a:gd name="connsiteY64" fmla="*/ 166579 h 166579"/>
                    <a:gd name="connsiteX65" fmla="*/ 3429003 w 4011287"/>
                    <a:gd name="connsiteY65" fmla="*/ 166579 h 166579"/>
                    <a:gd name="connsiteX66" fmla="*/ 2911414 w 4011287"/>
                    <a:gd name="connsiteY66" fmla="*/ 166579 h 166579"/>
                    <a:gd name="connsiteX67" fmla="*/ 2911414 w 4011287"/>
                    <a:gd name="connsiteY67" fmla="*/ 110061 h 166579"/>
                    <a:gd name="connsiteX68" fmla="*/ 2967933 w 4011287"/>
                    <a:gd name="connsiteY68" fmla="*/ 53542 h 166579"/>
                    <a:gd name="connsiteX69" fmla="*/ 3072101 w 4011287"/>
                    <a:gd name="connsiteY69" fmla="*/ 53542 h 166579"/>
                    <a:gd name="connsiteX70" fmla="*/ 3072640 w 4011287"/>
                    <a:gd name="connsiteY70" fmla="*/ 50870 h 166579"/>
                    <a:gd name="connsiteX71" fmla="*/ 3149385 w 4011287"/>
                    <a:gd name="connsiteY71" fmla="*/ 0 h 166579"/>
                    <a:gd name="connsiteX72" fmla="*/ 3191032 w 4011287"/>
                    <a:gd name="connsiteY72" fmla="*/ 0 h 166579"/>
                    <a:gd name="connsiteX73" fmla="*/ 3267777 w 4011287"/>
                    <a:gd name="connsiteY73" fmla="*/ 50870 h 166579"/>
                    <a:gd name="connsiteX74" fmla="*/ 3268316 w 4011287"/>
                    <a:gd name="connsiteY74" fmla="*/ 53542 h 166579"/>
                    <a:gd name="connsiteX75" fmla="*/ 3372485 w 4011287"/>
                    <a:gd name="connsiteY75" fmla="*/ 53542 h 166579"/>
                    <a:gd name="connsiteX76" fmla="*/ 3429004 w 4011287"/>
                    <a:gd name="connsiteY76" fmla="*/ 110061 h 166579"/>
                    <a:gd name="connsiteX77" fmla="*/ 3429003 w 4011287"/>
                    <a:gd name="connsiteY77" fmla="*/ 166579 h 166579"/>
                    <a:gd name="connsiteX78" fmla="*/ 4011286 w 4011287"/>
                    <a:gd name="connsiteY78" fmla="*/ 166579 h 166579"/>
                    <a:gd name="connsiteX79" fmla="*/ 3493697 w 4011287"/>
                    <a:gd name="connsiteY79" fmla="*/ 166579 h 166579"/>
                    <a:gd name="connsiteX80" fmla="*/ 3493697 w 4011287"/>
                    <a:gd name="connsiteY80" fmla="*/ 110061 h 166579"/>
                    <a:gd name="connsiteX81" fmla="*/ 3550216 w 4011287"/>
                    <a:gd name="connsiteY81" fmla="*/ 53542 h 166579"/>
                    <a:gd name="connsiteX82" fmla="*/ 3654384 w 4011287"/>
                    <a:gd name="connsiteY82" fmla="*/ 53542 h 166579"/>
                    <a:gd name="connsiteX83" fmla="*/ 3654923 w 4011287"/>
                    <a:gd name="connsiteY83" fmla="*/ 50870 h 166579"/>
                    <a:gd name="connsiteX84" fmla="*/ 3731668 w 4011287"/>
                    <a:gd name="connsiteY84" fmla="*/ 0 h 166579"/>
                    <a:gd name="connsiteX85" fmla="*/ 3773315 w 4011287"/>
                    <a:gd name="connsiteY85" fmla="*/ 0 h 166579"/>
                    <a:gd name="connsiteX86" fmla="*/ 3850060 w 4011287"/>
                    <a:gd name="connsiteY86" fmla="*/ 50870 h 166579"/>
                    <a:gd name="connsiteX87" fmla="*/ 3850599 w 4011287"/>
                    <a:gd name="connsiteY87" fmla="*/ 53542 h 166579"/>
                    <a:gd name="connsiteX88" fmla="*/ 3954768 w 4011287"/>
                    <a:gd name="connsiteY88" fmla="*/ 53542 h 166579"/>
                    <a:gd name="connsiteX89" fmla="*/ 4011287 w 4011287"/>
                    <a:gd name="connsiteY89" fmla="*/ 110061 h 166579"/>
                    <a:gd name="connsiteX90" fmla="*/ 4011286 w 4011287"/>
                    <a:gd name="connsiteY90" fmla="*/ 166579 h 1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4011287" h="166579">
                      <a:moveTo>
                        <a:pt x="517590" y="166579"/>
                      </a:moveTo>
                      <a:lnTo>
                        <a:pt x="0" y="166579"/>
                      </a:lnTo>
                      <a:lnTo>
                        <a:pt x="0" y="110061"/>
                      </a:lnTo>
                      <a:cubicBezTo>
                        <a:pt x="0" y="78846"/>
                        <a:pt x="25305" y="53542"/>
                        <a:pt x="56519" y="53542"/>
                      </a:cubicBezTo>
                      <a:lnTo>
                        <a:pt x="160687" y="53542"/>
                      </a:lnTo>
                      <a:lnTo>
                        <a:pt x="161226" y="50870"/>
                      </a:lnTo>
                      <a:cubicBezTo>
                        <a:pt x="173870" y="20976"/>
                        <a:pt x="203471" y="0"/>
                        <a:pt x="237971" y="0"/>
                      </a:cubicBezTo>
                      <a:lnTo>
                        <a:pt x="279619" y="0"/>
                      </a:lnTo>
                      <a:cubicBezTo>
                        <a:pt x="314118" y="0"/>
                        <a:pt x="343719" y="20976"/>
                        <a:pt x="356364" y="50870"/>
                      </a:cubicBezTo>
                      <a:lnTo>
                        <a:pt x="356903" y="53542"/>
                      </a:lnTo>
                      <a:lnTo>
                        <a:pt x="461071" y="53542"/>
                      </a:lnTo>
                      <a:cubicBezTo>
                        <a:pt x="492286" y="53542"/>
                        <a:pt x="517590" y="78846"/>
                        <a:pt x="517590" y="110061"/>
                      </a:cubicBezTo>
                      <a:cubicBezTo>
                        <a:pt x="517590" y="128900"/>
                        <a:pt x="517590" y="147740"/>
                        <a:pt x="517590" y="166579"/>
                      </a:cubicBezTo>
                      <a:close/>
                      <a:moveTo>
                        <a:pt x="1099872" y="166579"/>
                      </a:moveTo>
                      <a:lnTo>
                        <a:pt x="582282" y="166579"/>
                      </a:lnTo>
                      <a:lnTo>
                        <a:pt x="582282" y="110061"/>
                      </a:lnTo>
                      <a:cubicBezTo>
                        <a:pt x="582282" y="78846"/>
                        <a:pt x="607587" y="53542"/>
                        <a:pt x="638801" y="53542"/>
                      </a:cubicBezTo>
                      <a:lnTo>
                        <a:pt x="742969" y="53542"/>
                      </a:lnTo>
                      <a:lnTo>
                        <a:pt x="743508" y="50870"/>
                      </a:lnTo>
                      <a:cubicBezTo>
                        <a:pt x="756152" y="20976"/>
                        <a:pt x="785753" y="0"/>
                        <a:pt x="820253" y="0"/>
                      </a:cubicBezTo>
                      <a:lnTo>
                        <a:pt x="861901" y="0"/>
                      </a:lnTo>
                      <a:cubicBezTo>
                        <a:pt x="896400" y="0"/>
                        <a:pt x="926001" y="20976"/>
                        <a:pt x="938646" y="50870"/>
                      </a:cubicBezTo>
                      <a:lnTo>
                        <a:pt x="939185" y="53542"/>
                      </a:lnTo>
                      <a:lnTo>
                        <a:pt x="1043353" y="53542"/>
                      </a:lnTo>
                      <a:cubicBezTo>
                        <a:pt x="1074568" y="53542"/>
                        <a:pt x="1099872" y="78846"/>
                        <a:pt x="1099872" y="110061"/>
                      </a:cubicBezTo>
                      <a:cubicBezTo>
                        <a:pt x="1099872" y="128900"/>
                        <a:pt x="1099872" y="147740"/>
                        <a:pt x="1099872" y="166579"/>
                      </a:cubicBezTo>
                      <a:close/>
                      <a:moveTo>
                        <a:pt x="1682155" y="166579"/>
                      </a:moveTo>
                      <a:lnTo>
                        <a:pt x="1164565" y="166579"/>
                      </a:lnTo>
                      <a:lnTo>
                        <a:pt x="1164565" y="110061"/>
                      </a:lnTo>
                      <a:cubicBezTo>
                        <a:pt x="1164565" y="78846"/>
                        <a:pt x="1189870" y="53542"/>
                        <a:pt x="1221084" y="53542"/>
                      </a:cubicBezTo>
                      <a:lnTo>
                        <a:pt x="1325252" y="53542"/>
                      </a:lnTo>
                      <a:lnTo>
                        <a:pt x="1325791" y="50870"/>
                      </a:lnTo>
                      <a:cubicBezTo>
                        <a:pt x="1338435" y="20976"/>
                        <a:pt x="1368036" y="0"/>
                        <a:pt x="1402536" y="0"/>
                      </a:cubicBezTo>
                      <a:lnTo>
                        <a:pt x="1444184" y="0"/>
                      </a:lnTo>
                      <a:cubicBezTo>
                        <a:pt x="1478683" y="0"/>
                        <a:pt x="1508284" y="20976"/>
                        <a:pt x="1520929" y="50870"/>
                      </a:cubicBezTo>
                      <a:lnTo>
                        <a:pt x="1521468" y="53542"/>
                      </a:lnTo>
                      <a:lnTo>
                        <a:pt x="1625636" y="53542"/>
                      </a:lnTo>
                      <a:cubicBezTo>
                        <a:pt x="1656851" y="53542"/>
                        <a:pt x="1682155" y="78846"/>
                        <a:pt x="1682155" y="110061"/>
                      </a:cubicBezTo>
                      <a:cubicBezTo>
                        <a:pt x="1682155" y="128900"/>
                        <a:pt x="1682155" y="147740"/>
                        <a:pt x="1682155" y="166579"/>
                      </a:cubicBezTo>
                      <a:close/>
                      <a:moveTo>
                        <a:pt x="2264438" y="166579"/>
                      </a:moveTo>
                      <a:lnTo>
                        <a:pt x="1746848" y="166579"/>
                      </a:lnTo>
                      <a:lnTo>
                        <a:pt x="1746848" y="110061"/>
                      </a:lnTo>
                      <a:cubicBezTo>
                        <a:pt x="1746848" y="78846"/>
                        <a:pt x="1772153" y="53542"/>
                        <a:pt x="1803367" y="53542"/>
                      </a:cubicBezTo>
                      <a:lnTo>
                        <a:pt x="1907535" y="53542"/>
                      </a:lnTo>
                      <a:lnTo>
                        <a:pt x="1908074" y="50870"/>
                      </a:lnTo>
                      <a:cubicBezTo>
                        <a:pt x="1920718" y="20976"/>
                        <a:pt x="1950319" y="0"/>
                        <a:pt x="1984819" y="0"/>
                      </a:cubicBezTo>
                      <a:lnTo>
                        <a:pt x="2026467" y="0"/>
                      </a:lnTo>
                      <a:cubicBezTo>
                        <a:pt x="2060966" y="0"/>
                        <a:pt x="2090567" y="20976"/>
                        <a:pt x="2103212" y="50870"/>
                      </a:cubicBezTo>
                      <a:lnTo>
                        <a:pt x="2103751" y="53542"/>
                      </a:lnTo>
                      <a:lnTo>
                        <a:pt x="2207919" y="53542"/>
                      </a:lnTo>
                      <a:cubicBezTo>
                        <a:pt x="2239134" y="53542"/>
                        <a:pt x="2264438" y="78846"/>
                        <a:pt x="2264438" y="110061"/>
                      </a:cubicBezTo>
                      <a:cubicBezTo>
                        <a:pt x="2264438" y="128900"/>
                        <a:pt x="2264438" y="147740"/>
                        <a:pt x="2264438" y="166579"/>
                      </a:cubicBezTo>
                      <a:close/>
                      <a:moveTo>
                        <a:pt x="2846720" y="166579"/>
                      </a:moveTo>
                      <a:lnTo>
                        <a:pt x="2329131" y="166579"/>
                      </a:lnTo>
                      <a:lnTo>
                        <a:pt x="2329131" y="110061"/>
                      </a:lnTo>
                      <a:cubicBezTo>
                        <a:pt x="2329131" y="78846"/>
                        <a:pt x="2354436" y="53542"/>
                        <a:pt x="2385650" y="53542"/>
                      </a:cubicBezTo>
                      <a:lnTo>
                        <a:pt x="2489818" y="53542"/>
                      </a:lnTo>
                      <a:lnTo>
                        <a:pt x="2490357" y="50870"/>
                      </a:lnTo>
                      <a:cubicBezTo>
                        <a:pt x="2503001" y="20976"/>
                        <a:pt x="2532602" y="0"/>
                        <a:pt x="2567102" y="0"/>
                      </a:cubicBezTo>
                      <a:lnTo>
                        <a:pt x="2608750" y="0"/>
                      </a:lnTo>
                      <a:cubicBezTo>
                        <a:pt x="2643249" y="0"/>
                        <a:pt x="2672850" y="20976"/>
                        <a:pt x="2685495" y="50870"/>
                      </a:cubicBezTo>
                      <a:lnTo>
                        <a:pt x="2686034" y="53542"/>
                      </a:lnTo>
                      <a:lnTo>
                        <a:pt x="2790202" y="53542"/>
                      </a:lnTo>
                      <a:cubicBezTo>
                        <a:pt x="2821417" y="53542"/>
                        <a:pt x="2846721" y="78846"/>
                        <a:pt x="2846721" y="110061"/>
                      </a:cubicBezTo>
                      <a:cubicBezTo>
                        <a:pt x="2846721" y="128900"/>
                        <a:pt x="2846720" y="147740"/>
                        <a:pt x="2846720" y="166579"/>
                      </a:cubicBezTo>
                      <a:close/>
                      <a:moveTo>
                        <a:pt x="3429003" y="166579"/>
                      </a:moveTo>
                      <a:lnTo>
                        <a:pt x="2911414" y="166579"/>
                      </a:lnTo>
                      <a:lnTo>
                        <a:pt x="2911414" y="110061"/>
                      </a:lnTo>
                      <a:cubicBezTo>
                        <a:pt x="2911414" y="78846"/>
                        <a:pt x="2936718" y="53542"/>
                        <a:pt x="2967933" y="53542"/>
                      </a:cubicBezTo>
                      <a:lnTo>
                        <a:pt x="3072101" y="53542"/>
                      </a:lnTo>
                      <a:lnTo>
                        <a:pt x="3072640" y="50870"/>
                      </a:lnTo>
                      <a:cubicBezTo>
                        <a:pt x="3085284" y="20976"/>
                        <a:pt x="3114885" y="0"/>
                        <a:pt x="3149385" y="0"/>
                      </a:cubicBezTo>
                      <a:lnTo>
                        <a:pt x="3191032" y="0"/>
                      </a:lnTo>
                      <a:cubicBezTo>
                        <a:pt x="3225532" y="0"/>
                        <a:pt x="3255133" y="20976"/>
                        <a:pt x="3267777" y="50870"/>
                      </a:cubicBezTo>
                      <a:lnTo>
                        <a:pt x="3268316" y="53542"/>
                      </a:lnTo>
                      <a:lnTo>
                        <a:pt x="3372485" y="53542"/>
                      </a:lnTo>
                      <a:cubicBezTo>
                        <a:pt x="3403700" y="53542"/>
                        <a:pt x="3429004" y="78846"/>
                        <a:pt x="3429004" y="110061"/>
                      </a:cubicBezTo>
                      <a:cubicBezTo>
                        <a:pt x="3429004" y="128900"/>
                        <a:pt x="3429003" y="147740"/>
                        <a:pt x="3429003" y="166579"/>
                      </a:cubicBezTo>
                      <a:close/>
                      <a:moveTo>
                        <a:pt x="4011286" y="166579"/>
                      </a:moveTo>
                      <a:lnTo>
                        <a:pt x="3493697" y="166579"/>
                      </a:lnTo>
                      <a:lnTo>
                        <a:pt x="3493697" y="110061"/>
                      </a:lnTo>
                      <a:cubicBezTo>
                        <a:pt x="3493697" y="78846"/>
                        <a:pt x="3519001" y="53542"/>
                        <a:pt x="3550216" y="53542"/>
                      </a:cubicBezTo>
                      <a:lnTo>
                        <a:pt x="3654384" y="53542"/>
                      </a:lnTo>
                      <a:lnTo>
                        <a:pt x="3654923" y="50870"/>
                      </a:lnTo>
                      <a:cubicBezTo>
                        <a:pt x="3667567" y="20976"/>
                        <a:pt x="3697168" y="0"/>
                        <a:pt x="3731668" y="0"/>
                      </a:cubicBezTo>
                      <a:lnTo>
                        <a:pt x="3773315" y="0"/>
                      </a:lnTo>
                      <a:cubicBezTo>
                        <a:pt x="3807815" y="0"/>
                        <a:pt x="3837416" y="20976"/>
                        <a:pt x="3850060" y="50870"/>
                      </a:cubicBezTo>
                      <a:lnTo>
                        <a:pt x="3850599" y="53542"/>
                      </a:lnTo>
                      <a:lnTo>
                        <a:pt x="3954768" y="53542"/>
                      </a:lnTo>
                      <a:cubicBezTo>
                        <a:pt x="3985983" y="53542"/>
                        <a:pt x="4011287" y="78846"/>
                        <a:pt x="4011287" y="110061"/>
                      </a:cubicBezTo>
                      <a:cubicBezTo>
                        <a:pt x="4011287" y="128900"/>
                        <a:pt x="4011286" y="147740"/>
                        <a:pt x="4011286" y="166579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E203EB2B-2FD2-4122-B339-AB2CD57F73A4}"/>
                    </a:ext>
                  </a:extLst>
                </p:cNvPr>
                <p:cNvSpPr/>
                <p:nvPr/>
              </p:nvSpPr>
              <p:spPr>
                <a:xfrm rot="10800000">
                  <a:off x="2950407" y="3811010"/>
                  <a:ext cx="4011287" cy="166579"/>
                </a:xfrm>
                <a:custGeom>
                  <a:avLst/>
                  <a:gdLst>
                    <a:gd name="connsiteX0" fmla="*/ 517590 w 4011287"/>
                    <a:gd name="connsiteY0" fmla="*/ 166579 h 166579"/>
                    <a:gd name="connsiteX1" fmla="*/ 0 w 4011287"/>
                    <a:gd name="connsiteY1" fmla="*/ 166579 h 166579"/>
                    <a:gd name="connsiteX2" fmla="*/ 0 w 4011287"/>
                    <a:gd name="connsiteY2" fmla="*/ 110061 h 166579"/>
                    <a:gd name="connsiteX3" fmla="*/ 56519 w 4011287"/>
                    <a:gd name="connsiteY3" fmla="*/ 53542 h 166579"/>
                    <a:gd name="connsiteX4" fmla="*/ 160687 w 4011287"/>
                    <a:gd name="connsiteY4" fmla="*/ 53542 h 166579"/>
                    <a:gd name="connsiteX5" fmla="*/ 161226 w 4011287"/>
                    <a:gd name="connsiteY5" fmla="*/ 50870 h 166579"/>
                    <a:gd name="connsiteX6" fmla="*/ 237971 w 4011287"/>
                    <a:gd name="connsiteY6" fmla="*/ 0 h 166579"/>
                    <a:gd name="connsiteX7" fmla="*/ 279619 w 4011287"/>
                    <a:gd name="connsiteY7" fmla="*/ 0 h 166579"/>
                    <a:gd name="connsiteX8" fmla="*/ 356364 w 4011287"/>
                    <a:gd name="connsiteY8" fmla="*/ 50870 h 166579"/>
                    <a:gd name="connsiteX9" fmla="*/ 356903 w 4011287"/>
                    <a:gd name="connsiteY9" fmla="*/ 53542 h 166579"/>
                    <a:gd name="connsiteX10" fmla="*/ 461071 w 4011287"/>
                    <a:gd name="connsiteY10" fmla="*/ 53542 h 166579"/>
                    <a:gd name="connsiteX11" fmla="*/ 517590 w 4011287"/>
                    <a:gd name="connsiteY11" fmla="*/ 110061 h 166579"/>
                    <a:gd name="connsiteX12" fmla="*/ 517590 w 4011287"/>
                    <a:gd name="connsiteY12" fmla="*/ 166579 h 166579"/>
                    <a:gd name="connsiteX13" fmla="*/ 1099872 w 4011287"/>
                    <a:gd name="connsiteY13" fmla="*/ 166579 h 166579"/>
                    <a:gd name="connsiteX14" fmla="*/ 582282 w 4011287"/>
                    <a:gd name="connsiteY14" fmla="*/ 166579 h 166579"/>
                    <a:gd name="connsiteX15" fmla="*/ 582282 w 4011287"/>
                    <a:gd name="connsiteY15" fmla="*/ 110061 h 166579"/>
                    <a:gd name="connsiteX16" fmla="*/ 638801 w 4011287"/>
                    <a:gd name="connsiteY16" fmla="*/ 53542 h 166579"/>
                    <a:gd name="connsiteX17" fmla="*/ 742969 w 4011287"/>
                    <a:gd name="connsiteY17" fmla="*/ 53542 h 166579"/>
                    <a:gd name="connsiteX18" fmla="*/ 743508 w 4011287"/>
                    <a:gd name="connsiteY18" fmla="*/ 50870 h 166579"/>
                    <a:gd name="connsiteX19" fmla="*/ 820253 w 4011287"/>
                    <a:gd name="connsiteY19" fmla="*/ 0 h 166579"/>
                    <a:gd name="connsiteX20" fmla="*/ 861901 w 4011287"/>
                    <a:gd name="connsiteY20" fmla="*/ 0 h 166579"/>
                    <a:gd name="connsiteX21" fmla="*/ 938646 w 4011287"/>
                    <a:gd name="connsiteY21" fmla="*/ 50870 h 166579"/>
                    <a:gd name="connsiteX22" fmla="*/ 939185 w 4011287"/>
                    <a:gd name="connsiteY22" fmla="*/ 53542 h 166579"/>
                    <a:gd name="connsiteX23" fmla="*/ 1043353 w 4011287"/>
                    <a:gd name="connsiteY23" fmla="*/ 53542 h 166579"/>
                    <a:gd name="connsiteX24" fmla="*/ 1099872 w 4011287"/>
                    <a:gd name="connsiteY24" fmla="*/ 110061 h 166579"/>
                    <a:gd name="connsiteX25" fmla="*/ 1099872 w 4011287"/>
                    <a:gd name="connsiteY25" fmla="*/ 166579 h 166579"/>
                    <a:gd name="connsiteX26" fmla="*/ 1682155 w 4011287"/>
                    <a:gd name="connsiteY26" fmla="*/ 166579 h 166579"/>
                    <a:gd name="connsiteX27" fmla="*/ 1164565 w 4011287"/>
                    <a:gd name="connsiteY27" fmla="*/ 166579 h 166579"/>
                    <a:gd name="connsiteX28" fmla="*/ 1164565 w 4011287"/>
                    <a:gd name="connsiteY28" fmla="*/ 110061 h 166579"/>
                    <a:gd name="connsiteX29" fmla="*/ 1221084 w 4011287"/>
                    <a:gd name="connsiteY29" fmla="*/ 53542 h 166579"/>
                    <a:gd name="connsiteX30" fmla="*/ 1325252 w 4011287"/>
                    <a:gd name="connsiteY30" fmla="*/ 53542 h 166579"/>
                    <a:gd name="connsiteX31" fmla="*/ 1325791 w 4011287"/>
                    <a:gd name="connsiteY31" fmla="*/ 50870 h 166579"/>
                    <a:gd name="connsiteX32" fmla="*/ 1402536 w 4011287"/>
                    <a:gd name="connsiteY32" fmla="*/ 0 h 166579"/>
                    <a:gd name="connsiteX33" fmla="*/ 1444184 w 4011287"/>
                    <a:gd name="connsiteY33" fmla="*/ 0 h 166579"/>
                    <a:gd name="connsiteX34" fmla="*/ 1520929 w 4011287"/>
                    <a:gd name="connsiteY34" fmla="*/ 50870 h 166579"/>
                    <a:gd name="connsiteX35" fmla="*/ 1521468 w 4011287"/>
                    <a:gd name="connsiteY35" fmla="*/ 53542 h 166579"/>
                    <a:gd name="connsiteX36" fmla="*/ 1625636 w 4011287"/>
                    <a:gd name="connsiteY36" fmla="*/ 53542 h 166579"/>
                    <a:gd name="connsiteX37" fmla="*/ 1682155 w 4011287"/>
                    <a:gd name="connsiteY37" fmla="*/ 110061 h 166579"/>
                    <a:gd name="connsiteX38" fmla="*/ 1682155 w 4011287"/>
                    <a:gd name="connsiteY38" fmla="*/ 166579 h 166579"/>
                    <a:gd name="connsiteX39" fmla="*/ 2264438 w 4011287"/>
                    <a:gd name="connsiteY39" fmla="*/ 166579 h 166579"/>
                    <a:gd name="connsiteX40" fmla="*/ 1746848 w 4011287"/>
                    <a:gd name="connsiteY40" fmla="*/ 166579 h 166579"/>
                    <a:gd name="connsiteX41" fmla="*/ 1746848 w 4011287"/>
                    <a:gd name="connsiteY41" fmla="*/ 110061 h 166579"/>
                    <a:gd name="connsiteX42" fmla="*/ 1803367 w 4011287"/>
                    <a:gd name="connsiteY42" fmla="*/ 53542 h 166579"/>
                    <a:gd name="connsiteX43" fmla="*/ 1907535 w 4011287"/>
                    <a:gd name="connsiteY43" fmla="*/ 53542 h 166579"/>
                    <a:gd name="connsiteX44" fmla="*/ 1908074 w 4011287"/>
                    <a:gd name="connsiteY44" fmla="*/ 50870 h 166579"/>
                    <a:gd name="connsiteX45" fmla="*/ 1984819 w 4011287"/>
                    <a:gd name="connsiteY45" fmla="*/ 0 h 166579"/>
                    <a:gd name="connsiteX46" fmla="*/ 2026467 w 4011287"/>
                    <a:gd name="connsiteY46" fmla="*/ 0 h 166579"/>
                    <a:gd name="connsiteX47" fmla="*/ 2103212 w 4011287"/>
                    <a:gd name="connsiteY47" fmla="*/ 50870 h 166579"/>
                    <a:gd name="connsiteX48" fmla="*/ 2103751 w 4011287"/>
                    <a:gd name="connsiteY48" fmla="*/ 53542 h 166579"/>
                    <a:gd name="connsiteX49" fmla="*/ 2207919 w 4011287"/>
                    <a:gd name="connsiteY49" fmla="*/ 53542 h 166579"/>
                    <a:gd name="connsiteX50" fmla="*/ 2264438 w 4011287"/>
                    <a:gd name="connsiteY50" fmla="*/ 110061 h 166579"/>
                    <a:gd name="connsiteX51" fmla="*/ 2264438 w 4011287"/>
                    <a:gd name="connsiteY51" fmla="*/ 166579 h 166579"/>
                    <a:gd name="connsiteX52" fmla="*/ 2846720 w 4011287"/>
                    <a:gd name="connsiteY52" fmla="*/ 166579 h 166579"/>
                    <a:gd name="connsiteX53" fmla="*/ 2329131 w 4011287"/>
                    <a:gd name="connsiteY53" fmla="*/ 166579 h 166579"/>
                    <a:gd name="connsiteX54" fmla="*/ 2329131 w 4011287"/>
                    <a:gd name="connsiteY54" fmla="*/ 110061 h 166579"/>
                    <a:gd name="connsiteX55" fmla="*/ 2385650 w 4011287"/>
                    <a:gd name="connsiteY55" fmla="*/ 53542 h 166579"/>
                    <a:gd name="connsiteX56" fmla="*/ 2489818 w 4011287"/>
                    <a:gd name="connsiteY56" fmla="*/ 53542 h 166579"/>
                    <a:gd name="connsiteX57" fmla="*/ 2490357 w 4011287"/>
                    <a:gd name="connsiteY57" fmla="*/ 50870 h 166579"/>
                    <a:gd name="connsiteX58" fmla="*/ 2567102 w 4011287"/>
                    <a:gd name="connsiteY58" fmla="*/ 0 h 166579"/>
                    <a:gd name="connsiteX59" fmla="*/ 2608750 w 4011287"/>
                    <a:gd name="connsiteY59" fmla="*/ 0 h 166579"/>
                    <a:gd name="connsiteX60" fmla="*/ 2685495 w 4011287"/>
                    <a:gd name="connsiteY60" fmla="*/ 50870 h 166579"/>
                    <a:gd name="connsiteX61" fmla="*/ 2686034 w 4011287"/>
                    <a:gd name="connsiteY61" fmla="*/ 53542 h 166579"/>
                    <a:gd name="connsiteX62" fmla="*/ 2790202 w 4011287"/>
                    <a:gd name="connsiteY62" fmla="*/ 53542 h 166579"/>
                    <a:gd name="connsiteX63" fmla="*/ 2846721 w 4011287"/>
                    <a:gd name="connsiteY63" fmla="*/ 110061 h 166579"/>
                    <a:gd name="connsiteX64" fmla="*/ 2846720 w 4011287"/>
                    <a:gd name="connsiteY64" fmla="*/ 166579 h 166579"/>
                    <a:gd name="connsiteX65" fmla="*/ 3429003 w 4011287"/>
                    <a:gd name="connsiteY65" fmla="*/ 166579 h 166579"/>
                    <a:gd name="connsiteX66" fmla="*/ 2911414 w 4011287"/>
                    <a:gd name="connsiteY66" fmla="*/ 166579 h 166579"/>
                    <a:gd name="connsiteX67" fmla="*/ 2911414 w 4011287"/>
                    <a:gd name="connsiteY67" fmla="*/ 110061 h 166579"/>
                    <a:gd name="connsiteX68" fmla="*/ 2967933 w 4011287"/>
                    <a:gd name="connsiteY68" fmla="*/ 53542 h 166579"/>
                    <a:gd name="connsiteX69" fmla="*/ 3072101 w 4011287"/>
                    <a:gd name="connsiteY69" fmla="*/ 53542 h 166579"/>
                    <a:gd name="connsiteX70" fmla="*/ 3072640 w 4011287"/>
                    <a:gd name="connsiteY70" fmla="*/ 50870 h 166579"/>
                    <a:gd name="connsiteX71" fmla="*/ 3149385 w 4011287"/>
                    <a:gd name="connsiteY71" fmla="*/ 0 h 166579"/>
                    <a:gd name="connsiteX72" fmla="*/ 3191032 w 4011287"/>
                    <a:gd name="connsiteY72" fmla="*/ 0 h 166579"/>
                    <a:gd name="connsiteX73" fmla="*/ 3267777 w 4011287"/>
                    <a:gd name="connsiteY73" fmla="*/ 50870 h 166579"/>
                    <a:gd name="connsiteX74" fmla="*/ 3268316 w 4011287"/>
                    <a:gd name="connsiteY74" fmla="*/ 53542 h 166579"/>
                    <a:gd name="connsiteX75" fmla="*/ 3372485 w 4011287"/>
                    <a:gd name="connsiteY75" fmla="*/ 53542 h 166579"/>
                    <a:gd name="connsiteX76" fmla="*/ 3429004 w 4011287"/>
                    <a:gd name="connsiteY76" fmla="*/ 110061 h 166579"/>
                    <a:gd name="connsiteX77" fmla="*/ 3429003 w 4011287"/>
                    <a:gd name="connsiteY77" fmla="*/ 166579 h 166579"/>
                    <a:gd name="connsiteX78" fmla="*/ 4011286 w 4011287"/>
                    <a:gd name="connsiteY78" fmla="*/ 166579 h 166579"/>
                    <a:gd name="connsiteX79" fmla="*/ 3493697 w 4011287"/>
                    <a:gd name="connsiteY79" fmla="*/ 166579 h 166579"/>
                    <a:gd name="connsiteX80" fmla="*/ 3493697 w 4011287"/>
                    <a:gd name="connsiteY80" fmla="*/ 110061 h 166579"/>
                    <a:gd name="connsiteX81" fmla="*/ 3550216 w 4011287"/>
                    <a:gd name="connsiteY81" fmla="*/ 53542 h 166579"/>
                    <a:gd name="connsiteX82" fmla="*/ 3654384 w 4011287"/>
                    <a:gd name="connsiteY82" fmla="*/ 53542 h 166579"/>
                    <a:gd name="connsiteX83" fmla="*/ 3654923 w 4011287"/>
                    <a:gd name="connsiteY83" fmla="*/ 50870 h 166579"/>
                    <a:gd name="connsiteX84" fmla="*/ 3731668 w 4011287"/>
                    <a:gd name="connsiteY84" fmla="*/ 0 h 166579"/>
                    <a:gd name="connsiteX85" fmla="*/ 3773315 w 4011287"/>
                    <a:gd name="connsiteY85" fmla="*/ 0 h 166579"/>
                    <a:gd name="connsiteX86" fmla="*/ 3850060 w 4011287"/>
                    <a:gd name="connsiteY86" fmla="*/ 50870 h 166579"/>
                    <a:gd name="connsiteX87" fmla="*/ 3850599 w 4011287"/>
                    <a:gd name="connsiteY87" fmla="*/ 53542 h 166579"/>
                    <a:gd name="connsiteX88" fmla="*/ 3954768 w 4011287"/>
                    <a:gd name="connsiteY88" fmla="*/ 53542 h 166579"/>
                    <a:gd name="connsiteX89" fmla="*/ 4011287 w 4011287"/>
                    <a:gd name="connsiteY89" fmla="*/ 110061 h 166579"/>
                    <a:gd name="connsiteX90" fmla="*/ 4011286 w 4011287"/>
                    <a:gd name="connsiteY90" fmla="*/ 166579 h 1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4011287" h="166579">
                      <a:moveTo>
                        <a:pt x="517590" y="166579"/>
                      </a:moveTo>
                      <a:lnTo>
                        <a:pt x="0" y="166579"/>
                      </a:lnTo>
                      <a:lnTo>
                        <a:pt x="0" y="110061"/>
                      </a:lnTo>
                      <a:cubicBezTo>
                        <a:pt x="0" y="78846"/>
                        <a:pt x="25305" y="53542"/>
                        <a:pt x="56519" y="53542"/>
                      </a:cubicBezTo>
                      <a:lnTo>
                        <a:pt x="160687" y="53542"/>
                      </a:lnTo>
                      <a:lnTo>
                        <a:pt x="161226" y="50870"/>
                      </a:lnTo>
                      <a:cubicBezTo>
                        <a:pt x="173870" y="20976"/>
                        <a:pt x="203471" y="0"/>
                        <a:pt x="237971" y="0"/>
                      </a:cubicBezTo>
                      <a:lnTo>
                        <a:pt x="279619" y="0"/>
                      </a:lnTo>
                      <a:cubicBezTo>
                        <a:pt x="314118" y="0"/>
                        <a:pt x="343719" y="20976"/>
                        <a:pt x="356364" y="50870"/>
                      </a:cubicBezTo>
                      <a:lnTo>
                        <a:pt x="356903" y="53542"/>
                      </a:lnTo>
                      <a:lnTo>
                        <a:pt x="461071" y="53542"/>
                      </a:lnTo>
                      <a:cubicBezTo>
                        <a:pt x="492286" y="53542"/>
                        <a:pt x="517590" y="78846"/>
                        <a:pt x="517590" y="110061"/>
                      </a:cubicBezTo>
                      <a:cubicBezTo>
                        <a:pt x="517590" y="128900"/>
                        <a:pt x="517590" y="147740"/>
                        <a:pt x="517590" y="166579"/>
                      </a:cubicBezTo>
                      <a:close/>
                      <a:moveTo>
                        <a:pt x="1099872" y="166579"/>
                      </a:moveTo>
                      <a:lnTo>
                        <a:pt x="582282" y="166579"/>
                      </a:lnTo>
                      <a:lnTo>
                        <a:pt x="582282" y="110061"/>
                      </a:lnTo>
                      <a:cubicBezTo>
                        <a:pt x="582282" y="78846"/>
                        <a:pt x="607587" y="53542"/>
                        <a:pt x="638801" y="53542"/>
                      </a:cubicBezTo>
                      <a:lnTo>
                        <a:pt x="742969" y="53542"/>
                      </a:lnTo>
                      <a:lnTo>
                        <a:pt x="743508" y="50870"/>
                      </a:lnTo>
                      <a:cubicBezTo>
                        <a:pt x="756152" y="20976"/>
                        <a:pt x="785753" y="0"/>
                        <a:pt x="820253" y="0"/>
                      </a:cubicBezTo>
                      <a:lnTo>
                        <a:pt x="861901" y="0"/>
                      </a:lnTo>
                      <a:cubicBezTo>
                        <a:pt x="896400" y="0"/>
                        <a:pt x="926001" y="20976"/>
                        <a:pt x="938646" y="50870"/>
                      </a:cubicBezTo>
                      <a:lnTo>
                        <a:pt x="939185" y="53542"/>
                      </a:lnTo>
                      <a:lnTo>
                        <a:pt x="1043353" y="53542"/>
                      </a:lnTo>
                      <a:cubicBezTo>
                        <a:pt x="1074568" y="53542"/>
                        <a:pt x="1099872" y="78846"/>
                        <a:pt x="1099872" y="110061"/>
                      </a:cubicBezTo>
                      <a:cubicBezTo>
                        <a:pt x="1099872" y="128900"/>
                        <a:pt x="1099872" y="147740"/>
                        <a:pt x="1099872" y="166579"/>
                      </a:cubicBezTo>
                      <a:close/>
                      <a:moveTo>
                        <a:pt x="1682155" y="166579"/>
                      </a:moveTo>
                      <a:lnTo>
                        <a:pt x="1164565" y="166579"/>
                      </a:lnTo>
                      <a:lnTo>
                        <a:pt x="1164565" y="110061"/>
                      </a:lnTo>
                      <a:cubicBezTo>
                        <a:pt x="1164565" y="78846"/>
                        <a:pt x="1189870" y="53542"/>
                        <a:pt x="1221084" y="53542"/>
                      </a:cubicBezTo>
                      <a:lnTo>
                        <a:pt x="1325252" y="53542"/>
                      </a:lnTo>
                      <a:lnTo>
                        <a:pt x="1325791" y="50870"/>
                      </a:lnTo>
                      <a:cubicBezTo>
                        <a:pt x="1338435" y="20976"/>
                        <a:pt x="1368036" y="0"/>
                        <a:pt x="1402536" y="0"/>
                      </a:cubicBezTo>
                      <a:lnTo>
                        <a:pt x="1444184" y="0"/>
                      </a:lnTo>
                      <a:cubicBezTo>
                        <a:pt x="1478683" y="0"/>
                        <a:pt x="1508284" y="20976"/>
                        <a:pt x="1520929" y="50870"/>
                      </a:cubicBezTo>
                      <a:lnTo>
                        <a:pt x="1521468" y="53542"/>
                      </a:lnTo>
                      <a:lnTo>
                        <a:pt x="1625636" y="53542"/>
                      </a:lnTo>
                      <a:cubicBezTo>
                        <a:pt x="1656851" y="53542"/>
                        <a:pt x="1682155" y="78846"/>
                        <a:pt x="1682155" y="110061"/>
                      </a:cubicBezTo>
                      <a:cubicBezTo>
                        <a:pt x="1682155" y="128900"/>
                        <a:pt x="1682155" y="147740"/>
                        <a:pt x="1682155" y="166579"/>
                      </a:cubicBezTo>
                      <a:close/>
                      <a:moveTo>
                        <a:pt x="2264438" y="166579"/>
                      </a:moveTo>
                      <a:lnTo>
                        <a:pt x="1746848" y="166579"/>
                      </a:lnTo>
                      <a:lnTo>
                        <a:pt x="1746848" y="110061"/>
                      </a:lnTo>
                      <a:cubicBezTo>
                        <a:pt x="1746848" y="78846"/>
                        <a:pt x="1772153" y="53542"/>
                        <a:pt x="1803367" y="53542"/>
                      </a:cubicBezTo>
                      <a:lnTo>
                        <a:pt x="1907535" y="53542"/>
                      </a:lnTo>
                      <a:lnTo>
                        <a:pt x="1908074" y="50870"/>
                      </a:lnTo>
                      <a:cubicBezTo>
                        <a:pt x="1920718" y="20976"/>
                        <a:pt x="1950319" y="0"/>
                        <a:pt x="1984819" y="0"/>
                      </a:cubicBezTo>
                      <a:lnTo>
                        <a:pt x="2026467" y="0"/>
                      </a:lnTo>
                      <a:cubicBezTo>
                        <a:pt x="2060966" y="0"/>
                        <a:pt x="2090567" y="20976"/>
                        <a:pt x="2103212" y="50870"/>
                      </a:cubicBezTo>
                      <a:lnTo>
                        <a:pt x="2103751" y="53542"/>
                      </a:lnTo>
                      <a:lnTo>
                        <a:pt x="2207919" y="53542"/>
                      </a:lnTo>
                      <a:cubicBezTo>
                        <a:pt x="2239134" y="53542"/>
                        <a:pt x="2264438" y="78846"/>
                        <a:pt x="2264438" y="110061"/>
                      </a:cubicBezTo>
                      <a:cubicBezTo>
                        <a:pt x="2264438" y="128900"/>
                        <a:pt x="2264438" y="147740"/>
                        <a:pt x="2264438" y="166579"/>
                      </a:cubicBezTo>
                      <a:close/>
                      <a:moveTo>
                        <a:pt x="2846720" y="166579"/>
                      </a:moveTo>
                      <a:lnTo>
                        <a:pt x="2329131" y="166579"/>
                      </a:lnTo>
                      <a:lnTo>
                        <a:pt x="2329131" y="110061"/>
                      </a:lnTo>
                      <a:cubicBezTo>
                        <a:pt x="2329131" y="78846"/>
                        <a:pt x="2354436" y="53542"/>
                        <a:pt x="2385650" y="53542"/>
                      </a:cubicBezTo>
                      <a:lnTo>
                        <a:pt x="2489818" y="53542"/>
                      </a:lnTo>
                      <a:lnTo>
                        <a:pt x="2490357" y="50870"/>
                      </a:lnTo>
                      <a:cubicBezTo>
                        <a:pt x="2503001" y="20976"/>
                        <a:pt x="2532602" y="0"/>
                        <a:pt x="2567102" y="0"/>
                      </a:cubicBezTo>
                      <a:lnTo>
                        <a:pt x="2608750" y="0"/>
                      </a:lnTo>
                      <a:cubicBezTo>
                        <a:pt x="2643249" y="0"/>
                        <a:pt x="2672850" y="20976"/>
                        <a:pt x="2685495" y="50870"/>
                      </a:cubicBezTo>
                      <a:lnTo>
                        <a:pt x="2686034" y="53542"/>
                      </a:lnTo>
                      <a:lnTo>
                        <a:pt x="2790202" y="53542"/>
                      </a:lnTo>
                      <a:cubicBezTo>
                        <a:pt x="2821417" y="53542"/>
                        <a:pt x="2846721" y="78846"/>
                        <a:pt x="2846721" y="110061"/>
                      </a:cubicBezTo>
                      <a:cubicBezTo>
                        <a:pt x="2846721" y="128900"/>
                        <a:pt x="2846720" y="147740"/>
                        <a:pt x="2846720" y="166579"/>
                      </a:cubicBezTo>
                      <a:close/>
                      <a:moveTo>
                        <a:pt x="3429003" y="166579"/>
                      </a:moveTo>
                      <a:lnTo>
                        <a:pt x="2911414" y="166579"/>
                      </a:lnTo>
                      <a:lnTo>
                        <a:pt x="2911414" y="110061"/>
                      </a:lnTo>
                      <a:cubicBezTo>
                        <a:pt x="2911414" y="78846"/>
                        <a:pt x="2936718" y="53542"/>
                        <a:pt x="2967933" y="53542"/>
                      </a:cubicBezTo>
                      <a:lnTo>
                        <a:pt x="3072101" y="53542"/>
                      </a:lnTo>
                      <a:lnTo>
                        <a:pt x="3072640" y="50870"/>
                      </a:lnTo>
                      <a:cubicBezTo>
                        <a:pt x="3085284" y="20976"/>
                        <a:pt x="3114885" y="0"/>
                        <a:pt x="3149385" y="0"/>
                      </a:cubicBezTo>
                      <a:lnTo>
                        <a:pt x="3191032" y="0"/>
                      </a:lnTo>
                      <a:cubicBezTo>
                        <a:pt x="3225532" y="0"/>
                        <a:pt x="3255133" y="20976"/>
                        <a:pt x="3267777" y="50870"/>
                      </a:cubicBezTo>
                      <a:lnTo>
                        <a:pt x="3268316" y="53542"/>
                      </a:lnTo>
                      <a:lnTo>
                        <a:pt x="3372485" y="53542"/>
                      </a:lnTo>
                      <a:cubicBezTo>
                        <a:pt x="3403700" y="53542"/>
                        <a:pt x="3429004" y="78846"/>
                        <a:pt x="3429004" y="110061"/>
                      </a:cubicBezTo>
                      <a:cubicBezTo>
                        <a:pt x="3429004" y="128900"/>
                        <a:pt x="3429003" y="147740"/>
                        <a:pt x="3429003" y="166579"/>
                      </a:cubicBezTo>
                      <a:close/>
                      <a:moveTo>
                        <a:pt x="4011286" y="166579"/>
                      </a:moveTo>
                      <a:lnTo>
                        <a:pt x="3493697" y="166579"/>
                      </a:lnTo>
                      <a:lnTo>
                        <a:pt x="3493697" y="110061"/>
                      </a:lnTo>
                      <a:cubicBezTo>
                        <a:pt x="3493697" y="78846"/>
                        <a:pt x="3519001" y="53542"/>
                        <a:pt x="3550216" y="53542"/>
                      </a:cubicBezTo>
                      <a:lnTo>
                        <a:pt x="3654384" y="53542"/>
                      </a:lnTo>
                      <a:lnTo>
                        <a:pt x="3654923" y="50870"/>
                      </a:lnTo>
                      <a:cubicBezTo>
                        <a:pt x="3667567" y="20976"/>
                        <a:pt x="3697168" y="0"/>
                        <a:pt x="3731668" y="0"/>
                      </a:cubicBezTo>
                      <a:lnTo>
                        <a:pt x="3773315" y="0"/>
                      </a:lnTo>
                      <a:cubicBezTo>
                        <a:pt x="3807815" y="0"/>
                        <a:pt x="3837416" y="20976"/>
                        <a:pt x="3850060" y="50870"/>
                      </a:cubicBezTo>
                      <a:lnTo>
                        <a:pt x="3850599" y="53542"/>
                      </a:lnTo>
                      <a:lnTo>
                        <a:pt x="3954768" y="53542"/>
                      </a:lnTo>
                      <a:cubicBezTo>
                        <a:pt x="3985983" y="53542"/>
                        <a:pt x="4011287" y="78846"/>
                        <a:pt x="4011287" y="110061"/>
                      </a:cubicBezTo>
                      <a:cubicBezTo>
                        <a:pt x="4011287" y="128900"/>
                        <a:pt x="4011286" y="147740"/>
                        <a:pt x="4011286" y="166579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46" name="グループ化 45">
                  <a:extLst>
                    <a:ext uri="{FF2B5EF4-FFF2-40B4-BE49-F238E27FC236}">
                      <a16:creationId xmlns:a16="http://schemas.microsoft.com/office/drawing/2014/main" id="{A83AD166-D0DD-4EA1-AE67-B004B112229F}"/>
                    </a:ext>
                  </a:extLst>
                </p:cNvPr>
                <p:cNvGrpSpPr/>
                <p:nvPr/>
              </p:nvGrpSpPr>
              <p:grpSpPr>
                <a:xfrm>
                  <a:off x="4778250" y="1993487"/>
                  <a:ext cx="355600" cy="419100"/>
                  <a:chOff x="4794250" y="1993487"/>
                  <a:chExt cx="355600" cy="419100"/>
                </a:xfrm>
              </p:grpSpPr>
              <p:sp>
                <p:nvSpPr>
                  <p:cNvPr id="151" name="正方形/長方形 150">
                    <a:extLst>
                      <a:ext uri="{FF2B5EF4-FFF2-40B4-BE49-F238E27FC236}">
                        <a16:creationId xmlns:a16="http://schemas.microsoft.com/office/drawing/2014/main" id="{393A3A63-3AEE-4139-BB3A-9C7E5BCAA797}"/>
                      </a:ext>
                    </a:extLst>
                  </p:cNvPr>
                  <p:cNvSpPr/>
                  <p:nvPr/>
                </p:nvSpPr>
                <p:spPr>
                  <a:xfrm>
                    <a:off x="4794250" y="1993487"/>
                    <a:ext cx="355600" cy="419100"/>
                  </a:xfrm>
                  <a:prstGeom prst="rect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2" name="正方形/長方形 151">
                    <a:extLst>
                      <a:ext uri="{FF2B5EF4-FFF2-40B4-BE49-F238E27FC236}">
                        <a16:creationId xmlns:a16="http://schemas.microsoft.com/office/drawing/2014/main" id="{85732796-2FE5-4507-94F6-F7593109469F}"/>
                      </a:ext>
                    </a:extLst>
                  </p:cNvPr>
                  <p:cNvSpPr/>
                  <p:nvPr/>
                </p:nvSpPr>
                <p:spPr>
                  <a:xfrm>
                    <a:off x="4832350" y="2041099"/>
                    <a:ext cx="279400" cy="342900"/>
                  </a:xfrm>
                  <a:prstGeom prst="rect">
                    <a:avLst/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3" name="正方形/長方形 152">
                    <a:extLst>
                      <a:ext uri="{FF2B5EF4-FFF2-40B4-BE49-F238E27FC236}">
                        <a16:creationId xmlns:a16="http://schemas.microsoft.com/office/drawing/2014/main" id="{3924F802-F11F-4201-A748-CDE547DDB1D1}"/>
                      </a:ext>
                    </a:extLst>
                  </p:cNvPr>
                  <p:cNvSpPr/>
                  <p:nvPr/>
                </p:nvSpPr>
                <p:spPr>
                  <a:xfrm>
                    <a:off x="4860131" y="2072862"/>
                    <a:ext cx="223838" cy="280988"/>
                  </a:xfrm>
                  <a:prstGeom prst="rect">
                    <a:avLst/>
                  </a:prstGeom>
                  <a:solidFill>
                    <a:srgbClr val="00206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47" name="グループ化 46">
                  <a:extLst>
                    <a:ext uri="{FF2B5EF4-FFF2-40B4-BE49-F238E27FC236}">
                      <a16:creationId xmlns:a16="http://schemas.microsoft.com/office/drawing/2014/main" id="{CECD57C2-0E59-4C87-8656-DEE3862D3EE9}"/>
                    </a:ext>
                  </a:extLst>
                </p:cNvPr>
                <p:cNvGrpSpPr/>
                <p:nvPr/>
              </p:nvGrpSpPr>
              <p:grpSpPr>
                <a:xfrm>
                  <a:off x="3198815" y="4116091"/>
                  <a:ext cx="3514471" cy="1594588"/>
                  <a:chOff x="3200399" y="4116091"/>
                  <a:chExt cx="3514471" cy="1594588"/>
                </a:xfrm>
              </p:grpSpPr>
              <p:grpSp>
                <p:nvGrpSpPr>
                  <p:cNvPr id="93" name="グループ化 92">
                    <a:extLst>
                      <a:ext uri="{FF2B5EF4-FFF2-40B4-BE49-F238E27FC236}">
                        <a16:creationId xmlns:a16="http://schemas.microsoft.com/office/drawing/2014/main" id="{2FC90C87-7BB4-43A2-8827-9ED21483BB73}"/>
                      </a:ext>
                    </a:extLst>
                  </p:cNvPr>
                  <p:cNvGrpSpPr/>
                  <p:nvPr/>
                </p:nvGrpSpPr>
                <p:grpSpPr>
                  <a:xfrm>
                    <a:off x="3200399" y="4116091"/>
                    <a:ext cx="1200152" cy="1594588"/>
                    <a:chOff x="3200399" y="4116091"/>
                    <a:chExt cx="1200152" cy="1594588"/>
                  </a:xfrm>
                </p:grpSpPr>
                <p:sp>
                  <p:nvSpPr>
                    <p:cNvPr id="123" name="正方形/長方形 122">
                      <a:extLst>
                        <a:ext uri="{FF2B5EF4-FFF2-40B4-BE49-F238E27FC236}">
                          <a16:creationId xmlns:a16="http://schemas.microsoft.com/office/drawing/2014/main" id="{95C33E47-8001-4759-91FB-DB98C14B4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5563040"/>
                      <a:ext cx="800100" cy="147638"/>
                    </a:xfrm>
                    <a:prstGeom prst="rect">
                      <a:avLst/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4" name="矢印: 左右 123">
                      <a:extLst>
                        <a:ext uri="{FF2B5EF4-FFF2-40B4-BE49-F238E27FC236}">
                          <a16:creationId xmlns:a16="http://schemas.microsoft.com/office/drawing/2014/main" id="{0ED36129-F108-43A9-AAE4-7ECBD67594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31927" y="5563041"/>
                      <a:ext cx="537096" cy="147638"/>
                    </a:xfrm>
                    <a:prstGeom prst="leftRightArrow">
                      <a:avLst>
                        <a:gd name="adj1" fmla="val 100000"/>
                        <a:gd name="adj2" fmla="val 50000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5" name="正方形/長方形 124">
                      <a:extLst>
                        <a:ext uri="{FF2B5EF4-FFF2-40B4-BE49-F238E27FC236}">
                          <a16:creationId xmlns:a16="http://schemas.microsoft.com/office/drawing/2014/main" id="{CDBE8B6B-F79D-48A1-8190-A317D97B19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4378182"/>
                      <a:ext cx="800100" cy="752618"/>
                    </a:xfrm>
                    <a:prstGeom prst="rect">
                      <a:avLst/>
                    </a:prstGeom>
                    <a:solidFill>
                      <a:sysClr val="window" lastClr="FFFFFF">
                        <a:lumMod val="8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6" name="正方形/長方形 125">
                      <a:extLst>
                        <a:ext uri="{FF2B5EF4-FFF2-40B4-BE49-F238E27FC236}">
                          <a16:creationId xmlns:a16="http://schemas.microsoft.com/office/drawing/2014/main" id="{2CC06871-44E0-4DC5-A829-B8D78C699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5129213"/>
                      <a:ext cx="800100" cy="428625"/>
                    </a:xfrm>
                    <a:prstGeom prst="rect">
                      <a:avLst/>
                    </a:prstGeom>
                    <a:pattFill prst="dkVert">
                      <a:fgClr>
                        <a:srgbClr val="FFC000">
                          <a:lumMod val="75000"/>
                        </a:srgbClr>
                      </a:fgClr>
                      <a:bgClr>
                        <a:sysClr val="window" lastClr="FFFFFF"/>
                      </a:bgClr>
                    </a:patt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7" name="四角形: 上の 2 つの角を丸める 126">
                      <a:extLst>
                        <a:ext uri="{FF2B5EF4-FFF2-40B4-BE49-F238E27FC236}">
                          <a16:creationId xmlns:a16="http://schemas.microsoft.com/office/drawing/2014/main" id="{36B84A8B-BF04-464C-B200-DEB2C1B790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43263" y="4162272"/>
                      <a:ext cx="157162" cy="1452716"/>
                    </a:xfrm>
                    <a:prstGeom prst="round2SameRect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8" name="四角形: 上の 2 つの角を丸める 127">
                      <a:extLst>
                        <a:ext uri="{FF2B5EF4-FFF2-40B4-BE49-F238E27FC236}">
                          <a16:creationId xmlns:a16="http://schemas.microsoft.com/office/drawing/2014/main" id="{EB2B9CA0-712B-49C0-832B-3A5263C876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0525" y="4162272"/>
                      <a:ext cx="157162" cy="1452716"/>
                    </a:xfrm>
                    <a:prstGeom prst="round2SameRect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9" name="四角形: 上の 2 つの角を丸める 128">
                      <a:extLst>
                        <a:ext uri="{FF2B5EF4-FFF2-40B4-BE49-F238E27FC236}">
                          <a16:creationId xmlns:a16="http://schemas.microsoft.com/office/drawing/2014/main" id="{6AC3480E-BD21-4DC7-922D-5DE226167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00399" y="5614988"/>
                      <a:ext cx="242890" cy="95250"/>
                    </a:xfrm>
                    <a:prstGeom prst="round2SameRect">
                      <a:avLst/>
                    </a:prstGeom>
                    <a:pattFill prst="lgConfetti">
                      <a:fgClr>
                        <a:sysClr val="window" lastClr="FFFFFF">
                          <a:lumMod val="75000"/>
                        </a:sysClr>
                      </a:fgClr>
                      <a:bgClr>
                        <a:sysClr val="window" lastClr="FFFFFF">
                          <a:lumMod val="65000"/>
                        </a:sysClr>
                      </a:bgClr>
                    </a:patt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0" name="四角形: 上の 2 つの角を丸める 129">
                      <a:extLst>
                        <a:ext uri="{FF2B5EF4-FFF2-40B4-BE49-F238E27FC236}">
                          <a16:creationId xmlns:a16="http://schemas.microsoft.com/office/drawing/2014/main" id="{DEB43061-D632-46DA-A36C-7BAB75C5DD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7661" y="5614988"/>
                      <a:ext cx="242890" cy="95250"/>
                    </a:xfrm>
                    <a:prstGeom prst="round2SameRect">
                      <a:avLst/>
                    </a:prstGeom>
                    <a:pattFill prst="lgConfetti">
                      <a:fgClr>
                        <a:sysClr val="window" lastClr="FFFFFF">
                          <a:lumMod val="75000"/>
                        </a:sysClr>
                      </a:fgClr>
                      <a:bgClr>
                        <a:sysClr val="window" lastClr="FFFFFF">
                          <a:lumMod val="65000"/>
                        </a:sysClr>
                      </a:bgClr>
                    </a:patt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1" name="正方形/長方形 130">
                      <a:extLst>
                        <a:ext uri="{FF2B5EF4-FFF2-40B4-BE49-F238E27FC236}">
                          <a16:creationId xmlns:a16="http://schemas.microsoft.com/office/drawing/2014/main" id="{65980247-545E-4580-A691-0F22F40B1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5248715"/>
                      <a:ext cx="800100" cy="147638"/>
                    </a:xfrm>
                    <a:prstGeom prst="rect">
                      <a:avLst/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2" name="矢印: 左右 131">
                      <a:extLst>
                        <a:ext uri="{FF2B5EF4-FFF2-40B4-BE49-F238E27FC236}">
                          <a16:creationId xmlns:a16="http://schemas.microsoft.com/office/drawing/2014/main" id="{915E4F32-E3CD-4637-A609-3EF04B6C09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31927" y="5248716"/>
                      <a:ext cx="537096" cy="147638"/>
                    </a:xfrm>
                    <a:prstGeom prst="leftRightArrow">
                      <a:avLst>
                        <a:gd name="adj1" fmla="val 100000"/>
                        <a:gd name="adj2" fmla="val 50000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3" name="四角形: 上の 2 つの角を丸める 132">
                      <a:extLst>
                        <a:ext uri="{FF2B5EF4-FFF2-40B4-BE49-F238E27FC236}">
                          <a16:creationId xmlns:a16="http://schemas.microsoft.com/office/drawing/2014/main" id="{6FAAEB8F-73E9-4098-95F1-201EB4E00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43263" y="4116091"/>
                      <a:ext cx="157162" cy="204941"/>
                    </a:xfrm>
                    <a:prstGeom prst="round2SameRect">
                      <a:avLst>
                        <a:gd name="adj1" fmla="val 50000"/>
                        <a:gd name="adj2" fmla="val 33333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4" name="四角形: 上の 2 つの角を丸める 133">
                      <a:extLst>
                        <a:ext uri="{FF2B5EF4-FFF2-40B4-BE49-F238E27FC236}">
                          <a16:creationId xmlns:a16="http://schemas.microsoft.com/office/drawing/2014/main" id="{A60C8F5B-BD3D-4F98-98F0-0BC7D98A8B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0525" y="4116091"/>
                      <a:ext cx="157162" cy="204941"/>
                    </a:xfrm>
                    <a:prstGeom prst="round2SameRect">
                      <a:avLst>
                        <a:gd name="adj1" fmla="val 50000"/>
                        <a:gd name="adj2" fmla="val 18182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5" name="四角形: 上の 2 つの角を丸める 134">
                      <a:extLst>
                        <a:ext uri="{FF2B5EF4-FFF2-40B4-BE49-F238E27FC236}">
                          <a16:creationId xmlns:a16="http://schemas.microsoft.com/office/drawing/2014/main" id="{08B53E0A-15BA-4F94-9726-212ECE581D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83744" y="4321033"/>
                      <a:ext cx="76200" cy="127850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6" name="四角形: 上の 2 つの角を丸める 135">
                      <a:extLst>
                        <a:ext uri="{FF2B5EF4-FFF2-40B4-BE49-F238E27FC236}">
                          <a16:creationId xmlns:a16="http://schemas.microsoft.com/office/drawing/2014/main" id="{1DA819FE-DFD1-413C-A1E8-7F594FDE8E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41006" y="4321033"/>
                      <a:ext cx="76200" cy="127850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7" name="四角形: 上の 2 つの角を丸める 136">
                      <a:extLst>
                        <a:ext uri="{FF2B5EF4-FFF2-40B4-BE49-F238E27FC236}">
                          <a16:creationId xmlns:a16="http://schemas.microsoft.com/office/drawing/2014/main" id="{ADBB09EC-EEE9-462E-B798-C3D41160B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98031" y="4552950"/>
                      <a:ext cx="47626" cy="97404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8" name="四角形: 上の 2 つの角を丸める 137">
                      <a:extLst>
                        <a:ext uri="{FF2B5EF4-FFF2-40B4-BE49-F238E27FC236}">
                          <a16:creationId xmlns:a16="http://schemas.microsoft.com/office/drawing/2014/main" id="{AF86F479-CDFA-4E02-9BEC-D5D6DB7784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5293" y="4552950"/>
                      <a:ext cx="47626" cy="97404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9" name="四角形: 上の 2 つの角を丸める 138">
                      <a:extLst>
                        <a:ext uri="{FF2B5EF4-FFF2-40B4-BE49-F238E27FC236}">
                          <a16:creationId xmlns:a16="http://schemas.microsoft.com/office/drawing/2014/main" id="{975232A3-F938-4460-86CA-2DE00F4CD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98031" y="5295900"/>
                      <a:ext cx="47626" cy="97404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0" name="四角形: 上の 2 つの角を丸める 139">
                      <a:extLst>
                        <a:ext uri="{FF2B5EF4-FFF2-40B4-BE49-F238E27FC236}">
                          <a16:creationId xmlns:a16="http://schemas.microsoft.com/office/drawing/2014/main" id="{293D00D9-D44B-4578-82A2-C9D1F2B7A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5293" y="5295900"/>
                      <a:ext cx="47626" cy="97404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1" name="四角形: 上の 2 つの角を丸める 140">
                      <a:extLst>
                        <a:ext uri="{FF2B5EF4-FFF2-40B4-BE49-F238E27FC236}">
                          <a16:creationId xmlns:a16="http://schemas.microsoft.com/office/drawing/2014/main" id="{A5B6C1E2-1C8E-41E5-8B42-FE7D9F54B3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9825" y="4841081"/>
                      <a:ext cx="308574" cy="288132"/>
                    </a:xfrm>
                    <a:prstGeom prst="round2SameRect">
                      <a:avLst>
                        <a:gd name="adj1" fmla="val 47656"/>
                        <a:gd name="adj2" fmla="val 0"/>
                      </a:avLst>
                    </a:prstGeom>
                    <a:solidFill>
                      <a:srgbClr val="FFC000">
                        <a:lumMod val="60000"/>
                        <a:lumOff val="40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2" name="正方形/長方形 141">
                      <a:extLst>
                        <a:ext uri="{FF2B5EF4-FFF2-40B4-BE49-F238E27FC236}">
                          <a16:creationId xmlns:a16="http://schemas.microsoft.com/office/drawing/2014/main" id="{77796638-440C-47F2-86D4-7A600D14A9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4509051"/>
                      <a:ext cx="800100" cy="143321"/>
                    </a:xfrm>
                    <a:prstGeom prst="rect">
                      <a:avLst/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3" name="正方形/長方形 142">
                      <a:extLst>
                        <a:ext uri="{FF2B5EF4-FFF2-40B4-BE49-F238E27FC236}">
                          <a16:creationId xmlns:a16="http://schemas.microsoft.com/office/drawing/2014/main" id="{BB3B2138-B27D-4062-8A06-CE5636BED8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4374701"/>
                      <a:ext cx="131502" cy="752924"/>
                    </a:xfrm>
                    <a:prstGeom prst="rect">
                      <a:avLst/>
                    </a:pr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4" name="フリーフォーム: 図形 143">
                      <a:extLst>
                        <a:ext uri="{FF2B5EF4-FFF2-40B4-BE49-F238E27FC236}">
                          <a16:creationId xmlns:a16="http://schemas.microsoft.com/office/drawing/2014/main" id="{A5247BEE-E134-4A34-BFFA-C73937062382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372117" y="4493157"/>
                      <a:ext cx="188117" cy="131502"/>
                    </a:xfrm>
                    <a:custGeom>
                      <a:avLst/>
                      <a:gdLst>
                        <a:gd name="connsiteX0" fmla="*/ 0 w 182639"/>
                        <a:gd name="connsiteY0" fmla="*/ 131502 h 131502"/>
                        <a:gd name="connsiteX1" fmla="*/ 43941 w 182639"/>
                        <a:gd name="connsiteY1" fmla="*/ 0 h 131502"/>
                        <a:gd name="connsiteX2" fmla="*/ 181245 w 182639"/>
                        <a:gd name="connsiteY2" fmla="*/ 0 h 131502"/>
                        <a:gd name="connsiteX3" fmla="*/ 182639 w 182639"/>
                        <a:gd name="connsiteY3" fmla="*/ 4172 h 131502"/>
                        <a:gd name="connsiteX4" fmla="*/ 153926 w 182639"/>
                        <a:gd name="connsiteY4" fmla="*/ 131502 h 13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639" h="131502">
                          <a:moveTo>
                            <a:pt x="0" y="131502"/>
                          </a:moveTo>
                          <a:lnTo>
                            <a:pt x="43941" y="0"/>
                          </a:lnTo>
                          <a:lnTo>
                            <a:pt x="181245" y="0"/>
                          </a:lnTo>
                          <a:lnTo>
                            <a:pt x="182639" y="4172"/>
                          </a:lnTo>
                          <a:lnTo>
                            <a:pt x="153926" y="131502"/>
                          </a:lnTo>
                          <a:close/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5" name="四角形: 上の 2 つの角を丸める 464">
                      <a:extLst>
                        <a:ext uri="{FF2B5EF4-FFF2-40B4-BE49-F238E27FC236}">
                          <a16:creationId xmlns:a16="http://schemas.microsoft.com/office/drawing/2014/main" id="{63C399FD-45E3-429A-89FB-E2B95968A698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766061" y="4958713"/>
                      <a:ext cx="136099" cy="173056"/>
                    </a:xfrm>
                    <a:custGeom>
                      <a:avLst/>
                      <a:gdLst>
                        <a:gd name="connsiteX0" fmla="*/ 64859 w 136099"/>
                        <a:gd name="connsiteY0" fmla="*/ 0 h 184303"/>
                        <a:gd name="connsiteX1" fmla="*/ 71240 w 136099"/>
                        <a:gd name="connsiteY1" fmla="*/ 0 h 184303"/>
                        <a:gd name="connsiteX2" fmla="*/ 136099 w 136099"/>
                        <a:gd name="connsiteY2" fmla="*/ 64859 h 184303"/>
                        <a:gd name="connsiteX3" fmla="*/ 136099 w 136099"/>
                        <a:gd name="connsiteY3" fmla="*/ 173056 h 184303"/>
                        <a:gd name="connsiteX4" fmla="*/ 124852 w 136099"/>
                        <a:gd name="connsiteY4" fmla="*/ 184303 h 184303"/>
                        <a:gd name="connsiteX5" fmla="*/ 11247 w 136099"/>
                        <a:gd name="connsiteY5" fmla="*/ 184303 h 184303"/>
                        <a:gd name="connsiteX6" fmla="*/ 0 w 136099"/>
                        <a:gd name="connsiteY6" fmla="*/ 173056 h 184303"/>
                        <a:gd name="connsiteX7" fmla="*/ 0 w 136099"/>
                        <a:gd name="connsiteY7" fmla="*/ 64859 h 184303"/>
                        <a:gd name="connsiteX8" fmla="*/ 64859 w 136099"/>
                        <a:gd name="connsiteY8" fmla="*/ 0 h 184303"/>
                        <a:gd name="connsiteX0" fmla="*/ 64859 w 136099"/>
                        <a:gd name="connsiteY0" fmla="*/ 0 h 217640"/>
                        <a:gd name="connsiteX1" fmla="*/ 71240 w 136099"/>
                        <a:gd name="connsiteY1" fmla="*/ 0 h 217640"/>
                        <a:gd name="connsiteX2" fmla="*/ 136099 w 136099"/>
                        <a:gd name="connsiteY2" fmla="*/ 64859 h 217640"/>
                        <a:gd name="connsiteX3" fmla="*/ 136099 w 136099"/>
                        <a:gd name="connsiteY3" fmla="*/ 173056 h 217640"/>
                        <a:gd name="connsiteX4" fmla="*/ 112946 w 136099"/>
                        <a:gd name="connsiteY4" fmla="*/ 217640 h 217640"/>
                        <a:gd name="connsiteX5" fmla="*/ 11247 w 136099"/>
                        <a:gd name="connsiteY5" fmla="*/ 184303 h 217640"/>
                        <a:gd name="connsiteX6" fmla="*/ 0 w 136099"/>
                        <a:gd name="connsiteY6" fmla="*/ 173056 h 217640"/>
                        <a:gd name="connsiteX7" fmla="*/ 0 w 136099"/>
                        <a:gd name="connsiteY7" fmla="*/ 64859 h 217640"/>
                        <a:gd name="connsiteX8" fmla="*/ 64859 w 136099"/>
                        <a:gd name="connsiteY8" fmla="*/ 0 h 217640"/>
                        <a:gd name="connsiteX0" fmla="*/ 112946 w 204386"/>
                        <a:gd name="connsiteY0" fmla="*/ 217640 h 309080"/>
                        <a:gd name="connsiteX1" fmla="*/ 11247 w 204386"/>
                        <a:gd name="connsiteY1" fmla="*/ 184303 h 309080"/>
                        <a:gd name="connsiteX2" fmla="*/ 0 w 204386"/>
                        <a:gd name="connsiteY2" fmla="*/ 173056 h 309080"/>
                        <a:gd name="connsiteX3" fmla="*/ 0 w 204386"/>
                        <a:gd name="connsiteY3" fmla="*/ 64859 h 309080"/>
                        <a:gd name="connsiteX4" fmla="*/ 64859 w 204386"/>
                        <a:gd name="connsiteY4" fmla="*/ 0 h 309080"/>
                        <a:gd name="connsiteX5" fmla="*/ 71240 w 204386"/>
                        <a:gd name="connsiteY5" fmla="*/ 0 h 309080"/>
                        <a:gd name="connsiteX6" fmla="*/ 136099 w 204386"/>
                        <a:gd name="connsiteY6" fmla="*/ 64859 h 309080"/>
                        <a:gd name="connsiteX7" fmla="*/ 136099 w 204386"/>
                        <a:gd name="connsiteY7" fmla="*/ 173056 h 309080"/>
                        <a:gd name="connsiteX8" fmla="*/ 204386 w 204386"/>
                        <a:gd name="connsiteY8" fmla="*/ 309080 h 309080"/>
                        <a:gd name="connsiteX0" fmla="*/ 11247 w 204386"/>
                        <a:gd name="connsiteY0" fmla="*/ 184303 h 309080"/>
                        <a:gd name="connsiteX1" fmla="*/ 0 w 204386"/>
                        <a:gd name="connsiteY1" fmla="*/ 173056 h 309080"/>
                        <a:gd name="connsiteX2" fmla="*/ 0 w 204386"/>
                        <a:gd name="connsiteY2" fmla="*/ 64859 h 309080"/>
                        <a:gd name="connsiteX3" fmla="*/ 64859 w 204386"/>
                        <a:gd name="connsiteY3" fmla="*/ 0 h 309080"/>
                        <a:gd name="connsiteX4" fmla="*/ 71240 w 204386"/>
                        <a:gd name="connsiteY4" fmla="*/ 0 h 309080"/>
                        <a:gd name="connsiteX5" fmla="*/ 136099 w 204386"/>
                        <a:gd name="connsiteY5" fmla="*/ 64859 h 309080"/>
                        <a:gd name="connsiteX6" fmla="*/ 136099 w 204386"/>
                        <a:gd name="connsiteY6" fmla="*/ 173056 h 309080"/>
                        <a:gd name="connsiteX7" fmla="*/ 204386 w 204386"/>
                        <a:gd name="connsiteY7" fmla="*/ 309080 h 309080"/>
                        <a:gd name="connsiteX0" fmla="*/ 11247 w 136099"/>
                        <a:gd name="connsiteY0" fmla="*/ 184303 h 184303"/>
                        <a:gd name="connsiteX1" fmla="*/ 0 w 136099"/>
                        <a:gd name="connsiteY1" fmla="*/ 173056 h 184303"/>
                        <a:gd name="connsiteX2" fmla="*/ 0 w 136099"/>
                        <a:gd name="connsiteY2" fmla="*/ 64859 h 184303"/>
                        <a:gd name="connsiteX3" fmla="*/ 64859 w 136099"/>
                        <a:gd name="connsiteY3" fmla="*/ 0 h 184303"/>
                        <a:gd name="connsiteX4" fmla="*/ 71240 w 136099"/>
                        <a:gd name="connsiteY4" fmla="*/ 0 h 184303"/>
                        <a:gd name="connsiteX5" fmla="*/ 136099 w 136099"/>
                        <a:gd name="connsiteY5" fmla="*/ 64859 h 184303"/>
                        <a:gd name="connsiteX6" fmla="*/ 136099 w 136099"/>
                        <a:gd name="connsiteY6" fmla="*/ 173056 h 184303"/>
                        <a:gd name="connsiteX0" fmla="*/ 0 w 136099"/>
                        <a:gd name="connsiteY0" fmla="*/ 173056 h 173056"/>
                        <a:gd name="connsiteX1" fmla="*/ 0 w 136099"/>
                        <a:gd name="connsiteY1" fmla="*/ 64859 h 173056"/>
                        <a:gd name="connsiteX2" fmla="*/ 64859 w 136099"/>
                        <a:gd name="connsiteY2" fmla="*/ 0 h 173056"/>
                        <a:gd name="connsiteX3" fmla="*/ 71240 w 136099"/>
                        <a:gd name="connsiteY3" fmla="*/ 0 h 173056"/>
                        <a:gd name="connsiteX4" fmla="*/ 136099 w 136099"/>
                        <a:gd name="connsiteY4" fmla="*/ 64859 h 173056"/>
                        <a:gd name="connsiteX5" fmla="*/ 136099 w 136099"/>
                        <a:gd name="connsiteY5" fmla="*/ 173056 h 1730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6099" h="173056">
                          <a:moveTo>
                            <a:pt x="0" y="173056"/>
                          </a:moveTo>
                          <a:lnTo>
                            <a:pt x="0" y="64859"/>
                          </a:lnTo>
                          <a:cubicBezTo>
                            <a:pt x="0" y="29038"/>
                            <a:pt x="29038" y="0"/>
                            <a:pt x="64859" y="0"/>
                          </a:cubicBezTo>
                          <a:lnTo>
                            <a:pt x="71240" y="0"/>
                          </a:lnTo>
                          <a:cubicBezTo>
                            <a:pt x="107061" y="0"/>
                            <a:pt x="136099" y="29038"/>
                            <a:pt x="136099" y="64859"/>
                          </a:cubicBezTo>
                          <a:lnTo>
                            <a:pt x="136099" y="173056"/>
                          </a:lnTo>
                        </a:path>
                      </a:pathLst>
                    </a:custGeom>
                    <a:solidFill>
                      <a:srgbClr val="FFC000">
                        <a:lumMod val="60000"/>
                        <a:lumOff val="40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6" name="二等辺三角形 145">
                      <a:extLst>
                        <a:ext uri="{FF2B5EF4-FFF2-40B4-BE49-F238E27FC236}">
                          <a16:creationId xmlns:a16="http://schemas.microsoft.com/office/drawing/2014/main" id="{AFDCD67A-7A79-4DAA-A65F-035561027EAA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778055" y="4851365"/>
                      <a:ext cx="112908" cy="144150"/>
                    </a:xfrm>
                    <a:prstGeom prst="triangl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7" name="二等辺三角形 146">
                      <a:extLst>
                        <a:ext uri="{FF2B5EF4-FFF2-40B4-BE49-F238E27FC236}">
                          <a16:creationId xmlns:a16="http://schemas.microsoft.com/office/drawing/2014/main" id="{9FF0DDA6-3C6C-4787-8FFB-D1BD2206A209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791549" y="4847028"/>
                      <a:ext cx="85920" cy="96100"/>
                    </a:xfrm>
                    <a:prstGeom prst="triangl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grpSp>
                  <p:nvGrpSpPr>
                    <p:cNvPr id="148" name="グループ化 147">
                      <a:extLst>
                        <a:ext uri="{FF2B5EF4-FFF2-40B4-BE49-F238E27FC236}">
                          <a16:creationId xmlns:a16="http://schemas.microsoft.com/office/drawing/2014/main" id="{B1F89F78-CBE6-4603-B35F-95DEFA9826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774086" y="4708016"/>
                      <a:ext cx="120052" cy="161622"/>
                      <a:chOff x="3774086" y="4708016"/>
                      <a:chExt cx="120052" cy="161622"/>
                    </a:xfrm>
                  </p:grpSpPr>
                  <p:sp>
                    <p:nvSpPr>
                      <p:cNvPr id="149" name="四角形: 上の 2 つの角を丸める 148">
                        <a:extLst>
                          <a:ext uri="{FF2B5EF4-FFF2-40B4-BE49-F238E27FC236}">
                            <a16:creationId xmlns:a16="http://schemas.microsoft.com/office/drawing/2014/main" id="{882593C9-6E5F-4FA1-8887-AA2B988F81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74086" y="4708016"/>
                        <a:ext cx="120052" cy="130663"/>
                      </a:xfrm>
                      <a:prstGeom prst="round2SameRect">
                        <a:avLst>
                          <a:gd name="adj1" fmla="val 50000"/>
                          <a:gd name="adj2" fmla="val 24694"/>
                        </a:avLst>
                      </a:pr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150" name="四角形: 上の 2 つの角を丸める 149">
                        <a:extLst>
                          <a:ext uri="{FF2B5EF4-FFF2-40B4-BE49-F238E27FC236}">
                            <a16:creationId xmlns:a16="http://schemas.microsoft.com/office/drawing/2014/main" id="{AE4DA64F-B774-40E5-81D2-98A361BFD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90755" y="4753732"/>
                        <a:ext cx="86714" cy="115906"/>
                      </a:xfrm>
                      <a:prstGeom prst="round2SameRect">
                        <a:avLst>
                          <a:gd name="adj1" fmla="val 17047"/>
                          <a:gd name="adj2" fmla="val 24694"/>
                        </a:avLst>
                      </a:prstGeom>
                      <a:solidFill>
                        <a:sysClr val="window" lastClr="FFFFFF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</p:grpSp>
              </p:grpSp>
              <p:grpSp>
                <p:nvGrpSpPr>
                  <p:cNvPr id="94" name="グループ化 93">
                    <a:extLst>
                      <a:ext uri="{FF2B5EF4-FFF2-40B4-BE49-F238E27FC236}">
                        <a16:creationId xmlns:a16="http://schemas.microsoft.com/office/drawing/2014/main" id="{3C14FAFE-89FF-4D96-9900-20D51890481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5514718" y="4116091"/>
                    <a:ext cx="1200152" cy="1594588"/>
                    <a:chOff x="3200399" y="4116091"/>
                    <a:chExt cx="1200152" cy="1594588"/>
                  </a:xfrm>
                </p:grpSpPr>
                <p:sp>
                  <p:nvSpPr>
                    <p:cNvPr id="95" name="正方形/長方形 94">
                      <a:extLst>
                        <a:ext uri="{FF2B5EF4-FFF2-40B4-BE49-F238E27FC236}">
                          <a16:creationId xmlns:a16="http://schemas.microsoft.com/office/drawing/2014/main" id="{BA1AE8C4-629D-4459-9CBA-4B296AD933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5563040"/>
                      <a:ext cx="800100" cy="147638"/>
                    </a:xfrm>
                    <a:prstGeom prst="rect">
                      <a:avLst/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6" name="矢印: 左右 95">
                      <a:extLst>
                        <a:ext uri="{FF2B5EF4-FFF2-40B4-BE49-F238E27FC236}">
                          <a16:creationId xmlns:a16="http://schemas.microsoft.com/office/drawing/2014/main" id="{4384BF82-22A4-4A86-9C03-0D2F00B3D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31927" y="5563041"/>
                      <a:ext cx="537096" cy="147638"/>
                    </a:xfrm>
                    <a:prstGeom prst="leftRightArrow">
                      <a:avLst>
                        <a:gd name="adj1" fmla="val 100000"/>
                        <a:gd name="adj2" fmla="val 50000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7" name="正方形/長方形 96">
                      <a:extLst>
                        <a:ext uri="{FF2B5EF4-FFF2-40B4-BE49-F238E27FC236}">
                          <a16:creationId xmlns:a16="http://schemas.microsoft.com/office/drawing/2014/main" id="{FC0C20BE-1FFB-4D1F-9B68-C38F41DEE0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4378182"/>
                      <a:ext cx="800100" cy="752618"/>
                    </a:xfrm>
                    <a:prstGeom prst="rect">
                      <a:avLst/>
                    </a:prstGeom>
                    <a:solidFill>
                      <a:sysClr val="window" lastClr="FFFFFF">
                        <a:lumMod val="8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" name="正方形/長方形 97">
                      <a:extLst>
                        <a:ext uri="{FF2B5EF4-FFF2-40B4-BE49-F238E27FC236}">
                          <a16:creationId xmlns:a16="http://schemas.microsoft.com/office/drawing/2014/main" id="{647B01E1-F425-4202-8F04-83A1F5C163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5129213"/>
                      <a:ext cx="800100" cy="428625"/>
                    </a:xfrm>
                    <a:prstGeom prst="rect">
                      <a:avLst/>
                    </a:prstGeom>
                    <a:pattFill prst="dkVert">
                      <a:fgClr>
                        <a:srgbClr val="FFC000">
                          <a:lumMod val="75000"/>
                        </a:srgbClr>
                      </a:fgClr>
                      <a:bgClr>
                        <a:sysClr val="window" lastClr="FFFFFF"/>
                      </a:bgClr>
                    </a:patt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9" name="四角形: 上の 2 つの角を丸める 98">
                      <a:extLst>
                        <a:ext uri="{FF2B5EF4-FFF2-40B4-BE49-F238E27FC236}">
                          <a16:creationId xmlns:a16="http://schemas.microsoft.com/office/drawing/2014/main" id="{8A66FD16-FA24-4424-82B9-07243E7119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43263" y="4162272"/>
                      <a:ext cx="157162" cy="1452716"/>
                    </a:xfrm>
                    <a:prstGeom prst="round2SameRect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0" name="四角形: 上の 2 つの角を丸める 99">
                      <a:extLst>
                        <a:ext uri="{FF2B5EF4-FFF2-40B4-BE49-F238E27FC236}">
                          <a16:creationId xmlns:a16="http://schemas.microsoft.com/office/drawing/2014/main" id="{65503A3C-055D-448B-B753-218B87BCD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0525" y="4162272"/>
                      <a:ext cx="157162" cy="1452716"/>
                    </a:xfrm>
                    <a:prstGeom prst="round2SameRect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1" name="四角形: 上の 2 つの角を丸める 100">
                      <a:extLst>
                        <a:ext uri="{FF2B5EF4-FFF2-40B4-BE49-F238E27FC236}">
                          <a16:creationId xmlns:a16="http://schemas.microsoft.com/office/drawing/2014/main" id="{56060E95-A475-4C01-B575-1A4E5A0E22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00399" y="5614988"/>
                      <a:ext cx="242890" cy="95250"/>
                    </a:xfrm>
                    <a:prstGeom prst="round2SameRect">
                      <a:avLst/>
                    </a:prstGeom>
                    <a:pattFill prst="lgConfetti">
                      <a:fgClr>
                        <a:sysClr val="window" lastClr="FFFFFF">
                          <a:lumMod val="75000"/>
                        </a:sysClr>
                      </a:fgClr>
                      <a:bgClr>
                        <a:sysClr val="window" lastClr="FFFFFF">
                          <a:lumMod val="65000"/>
                        </a:sysClr>
                      </a:bgClr>
                    </a:patt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2" name="四角形: 上の 2 つの角を丸める 101">
                      <a:extLst>
                        <a:ext uri="{FF2B5EF4-FFF2-40B4-BE49-F238E27FC236}">
                          <a16:creationId xmlns:a16="http://schemas.microsoft.com/office/drawing/2014/main" id="{BF0A21F3-E3CA-4619-B1ED-2C9353A38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57661" y="5614988"/>
                      <a:ext cx="242890" cy="95250"/>
                    </a:xfrm>
                    <a:prstGeom prst="round2SameRect">
                      <a:avLst/>
                    </a:prstGeom>
                    <a:pattFill prst="lgConfetti">
                      <a:fgClr>
                        <a:sysClr val="window" lastClr="FFFFFF">
                          <a:lumMod val="75000"/>
                        </a:sysClr>
                      </a:fgClr>
                      <a:bgClr>
                        <a:sysClr val="window" lastClr="FFFFFF">
                          <a:lumMod val="65000"/>
                        </a:sysClr>
                      </a:bgClr>
                    </a:patt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3" name="正方形/長方形 102">
                      <a:extLst>
                        <a:ext uri="{FF2B5EF4-FFF2-40B4-BE49-F238E27FC236}">
                          <a16:creationId xmlns:a16="http://schemas.microsoft.com/office/drawing/2014/main" id="{964C3480-832A-4251-AD9B-CDC26FB923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5248715"/>
                      <a:ext cx="800100" cy="147638"/>
                    </a:xfrm>
                    <a:prstGeom prst="rect">
                      <a:avLst/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4" name="矢印: 左右 103">
                      <a:extLst>
                        <a:ext uri="{FF2B5EF4-FFF2-40B4-BE49-F238E27FC236}">
                          <a16:creationId xmlns:a16="http://schemas.microsoft.com/office/drawing/2014/main" id="{6D08CD76-F62D-46E9-BE39-844F5D731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31927" y="5248716"/>
                      <a:ext cx="537096" cy="147638"/>
                    </a:xfrm>
                    <a:prstGeom prst="leftRightArrow">
                      <a:avLst>
                        <a:gd name="adj1" fmla="val 100000"/>
                        <a:gd name="adj2" fmla="val 50000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5" name="四角形: 上の 2 つの角を丸める 104">
                      <a:extLst>
                        <a:ext uri="{FF2B5EF4-FFF2-40B4-BE49-F238E27FC236}">
                          <a16:creationId xmlns:a16="http://schemas.microsoft.com/office/drawing/2014/main" id="{49EBADB8-615B-4842-A079-5D5F31A193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43263" y="4116091"/>
                      <a:ext cx="157162" cy="204941"/>
                    </a:xfrm>
                    <a:prstGeom prst="round2SameRect">
                      <a:avLst>
                        <a:gd name="adj1" fmla="val 50000"/>
                        <a:gd name="adj2" fmla="val 33333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6" name="四角形: 上の 2 つの角を丸める 105">
                      <a:extLst>
                        <a:ext uri="{FF2B5EF4-FFF2-40B4-BE49-F238E27FC236}">
                          <a16:creationId xmlns:a16="http://schemas.microsoft.com/office/drawing/2014/main" id="{F5352B31-16BA-4FA2-896D-30BCED0B0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0525" y="4116091"/>
                      <a:ext cx="157162" cy="204941"/>
                    </a:xfrm>
                    <a:prstGeom prst="round2SameRect">
                      <a:avLst>
                        <a:gd name="adj1" fmla="val 50000"/>
                        <a:gd name="adj2" fmla="val 18182"/>
                      </a:avLst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7" name="四角形: 上の 2 つの角を丸める 106">
                      <a:extLst>
                        <a:ext uri="{FF2B5EF4-FFF2-40B4-BE49-F238E27FC236}">
                          <a16:creationId xmlns:a16="http://schemas.microsoft.com/office/drawing/2014/main" id="{AAA45019-A8F4-417D-8C04-E2DFF11412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83744" y="4321033"/>
                      <a:ext cx="76200" cy="127850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8" name="四角形: 上の 2 つの角を丸める 107">
                      <a:extLst>
                        <a:ext uri="{FF2B5EF4-FFF2-40B4-BE49-F238E27FC236}">
                          <a16:creationId xmlns:a16="http://schemas.microsoft.com/office/drawing/2014/main" id="{062B5F31-2CDC-4DB3-87C7-A02D9675B4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41006" y="4321033"/>
                      <a:ext cx="76200" cy="127850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9" name="四角形: 上の 2 つの角を丸める 108">
                      <a:extLst>
                        <a:ext uri="{FF2B5EF4-FFF2-40B4-BE49-F238E27FC236}">
                          <a16:creationId xmlns:a16="http://schemas.microsoft.com/office/drawing/2014/main" id="{EA09FFEA-53B8-42A7-A70B-3EE04E7D4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98031" y="4552950"/>
                      <a:ext cx="47626" cy="97404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0" name="四角形: 上の 2 つの角を丸める 109">
                      <a:extLst>
                        <a:ext uri="{FF2B5EF4-FFF2-40B4-BE49-F238E27FC236}">
                          <a16:creationId xmlns:a16="http://schemas.microsoft.com/office/drawing/2014/main" id="{3B772EBE-F865-41E6-AD13-7DD72851E2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5293" y="4552950"/>
                      <a:ext cx="47626" cy="97404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1" name="四角形: 上の 2 つの角を丸める 110">
                      <a:extLst>
                        <a:ext uri="{FF2B5EF4-FFF2-40B4-BE49-F238E27FC236}">
                          <a16:creationId xmlns:a16="http://schemas.microsoft.com/office/drawing/2014/main" id="{09511CE6-0453-4018-B6C4-678E225D92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98031" y="5295900"/>
                      <a:ext cx="47626" cy="97404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2" name="四角形: 上の 2 つの角を丸める 111">
                      <a:extLst>
                        <a:ext uri="{FF2B5EF4-FFF2-40B4-BE49-F238E27FC236}">
                          <a16:creationId xmlns:a16="http://schemas.microsoft.com/office/drawing/2014/main" id="{1DD2B767-34B3-4EDD-A63C-8FDD39A892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5293" y="5295900"/>
                      <a:ext cx="47626" cy="97404"/>
                    </a:xfrm>
                    <a:prstGeom prst="round2Same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3" name="四角形: 上の 2 つの角を丸める 112">
                      <a:extLst>
                        <a:ext uri="{FF2B5EF4-FFF2-40B4-BE49-F238E27FC236}">
                          <a16:creationId xmlns:a16="http://schemas.microsoft.com/office/drawing/2014/main" id="{718DA8CD-B021-4C95-8CCE-D7C175B243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9825" y="4841081"/>
                      <a:ext cx="308574" cy="288132"/>
                    </a:xfrm>
                    <a:prstGeom prst="round2SameRect">
                      <a:avLst>
                        <a:gd name="adj1" fmla="val 47656"/>
                        <a:gd name="adj2" fmla="val 0"/>
                      </a:avLst>
                    </a:prstGeom>
                    <a:solidFill>
                      <a:srgbClr val="FFC000">
                        <a:lumMod val="60000"/>
                        <a:lumOff val="40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" name="正方形/長方形 113">
                      <a:extLst>
                        <a:ext uri="{FF2B5EF4-FFF2-40B4-BE49-F238E27FC236}">
                          <a16:creationId xmlns:a16="http://schemas.microsoft.com/office/drawing/2014/main" id="{E56FBFF5-1F70-4C1D-B81F-1E62A891B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4509051"/>
                      <a:ext cx="800100" cy="143321"/>
                    </a:xfrm>
                    <a:prstGeom prst="rect">
                      <a:avLst/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 dirty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5" name="正方形/長方形 114">
                      <a:extLst>
                        <a:ext uri="{FF2B5EF4-FFF2-40B4-BE49-F238E27FC236}">
                          <a16:creationId xmlns:a16="http://schemas.microsoft.com/office/drawing/2014/main" id="{D20E2324-7E95-42F4-9D56-660E2FE24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0425" y="4374701"/>
                      <a:ext cx="131502" cy="752924"/>
                    </a:xfrm>
                    <a:prstGeom prst="rect">
                      <a:avLst/>
                    </a:pr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6" name="フリーフォーム: 図形 115">
                      <a:extLst>
                        <a:ext uri="{FF2B5EF4-FFF2-40B4-BE49-F238E27FC236}">
                          <a16:creationId xmlns:a16="http://schemas.microsoft.com/office/drawing/2014/main" id="{6A2DFA22-ECC9-4049-B79C-071FA56C3048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372117" y="4493157"/>
                      <a:ext cx="188117" cy="131502"/>
                    </a:xfrm>
                    <a:custGeom>
                      <a:avLst/>
                      <a:gdLst>
                        <a:gd name="connsiteX0" fmla="*/ 0 w 182639"/>
                        <a:gd name="connsiteY0" fmla="*/ 131502 h 131502"/>
                        <a:gd name="connsiteX1" fmla="*/ 43941 w 182639"/>
                        <a:gd name="connsiteY1" fmla="*/ 0 h 131502"/>
                        <a:gd name="connsiteX2" fmla="*/ 181245 w 182639"/>
                        <a:gd name="connsiteY2" fmla="*/ 0 h 131502"/>
                        <a:gd name="connsiteX3" fmla="*/ 182639 w 182639"/>
                        <a:gd name="connsiteY3" fmla="*/ 4172 h 131502"/>
                        <a:gd name="connsiteX4" fmla="*/ 153926 w 182639"/>
                        <a:gd name="connsiteY4" fmla="*/ 131502 h 13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639" h="131502">
                          <a:moveTo>
                            <a:pt x="0" y="131502"/>
                          </a:moveTo>
                          <a:lnTo>
                            <a:pt x="43941" y="0"/>
                          </a:lnTo>
                          <a:lnTo>
                            <a:pt x="181245" y="0"/>
                          </a:lnTo>
                          <a:lnTo>
                            <a:pt x="182639" y="4172"/>
                          </a:lnTo>
                          <a:lnTo>
                            <a:pt x="153926" y="131502"/>
                          </a:lnTo>
                          <a:close/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7" name="四角形: 上の 2 つの角を丸める 464">
                      <a:extLst>
                        <a:ext uri="{FF2B5EF4-FFF2-40B4-BE49-F238E27FC236}">
                          <a16:creationId xmlns:a16="http://schemas.microsoft.com/office/drawing/2014/main" id="{D91CE93E-41D7-4228-BBB4-DD356C7908A4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766061" y="4958713"/>
                      <a:ext cx="136099" cy="173056"/>
                    </a:xfrm>
                    <a:custGeom>
                      <a:avLst/>
                      <a:gdLst>
                        <a:gd name="connsiteX0" fmla="*/ 64859 w 136099"/>
                        <a:gd name="connsiteY0" fmla="*/ 0 h 184303"/>
                        <a:gd name="connsiteX1" fmla="*/ 71240 w 136099"/>
                        <a:gd name="connsiteY1" fmla="*/ 0 h 184303"/>
                        <a:gd name="connsiteX2" fmla="*/ 136099 w 136099"/>
                        <a:gd name="connsiteY2" fmla="*/ 64859 h 184303"/>
                        <a:gd name="connsiteX3" fmla="*/ 136099 w 136099"/>
                        <a:gd name="connsiteY3" fmla="*/ 173056 h 184303"/>
                        <a:gd name="connsiteX4" fmla="*/ 124852 w 136099"/>
                        <a:gd name="connsiteY4" fmla="*/ 184303 h 184303"/>
                        <a:gd name="connsiteX5" fmla="*/ 11247 w 136099"/>
                        <a:gd name="connsiteY5" fmla="*/ 184303 h 184303"/>
                        <a:gd name="connsiteX6" fmla="*/ 0 w 136099"/>
                        <a:gd name="connsiteY6" fmla="*/ 173056 h 184303"/>
                        <a:gd name="connsiteX7" fmla="*/ 0 w 136099"/>
                        <a:gd name="connsiteY7" fmla="*/ 64859 h 184303"/>
                        <a:gd name="connsiteX8" fmla="*/ 64859 w 136099"/>
                        <a:gd name="connsiteY8" fmla="*/ 0 h 184303"/>
                        <a:gd name="connsiteX0" fmla="*/ 64859 w 136099"/>
                        <a:gd name="connsiteY0" fmla="*/ 0 h 217640"/>
                        <a:gd name="connsiteX1" fmla="*/ 71240 w 136099"/>
                        <a:gd name="connsiteY1" fmla="*/ 0 h 217640"/>
                        <a:gd name="connsiteX2" fmla="*/ 136099 w 136099"/>
                        <a:gd name="connsiteY2" fmla="*/ 64859 h 217640"/>
                        <a:gd name="connsiteX3" fmla="*/ 136099 w 136099"/>
                        <a:gd name="connsiteY3" fmla="*/ 173056 h 217640"/>
                        <a:gd name="connsiteX4" fmla="*/ 112946 w 136099"/>
                        <a:gd name="connsiteY4" fmla="*/ 217640 h 217640"/>
                        <a:gd name="connsiteX5" fmla="*/ 11247 w 136099"/>
                        <a:gd name="connsiteY5" fmla="*/ 184303 h 217640"/>
                        <a:gd name="connsiteX6" fmla="*/ 0 w 136099"/>
                        <a:gd name="connsiteY6" fmla="*/ 173056 h 217640"/>
                        <a:gd name="connsiteX7" fmla="*/ 0 w 136099"/>
                        <a:gd name="connsiteY7" fmla="*/ 64859 h 217640"/>
                        <a:gd name="connsiteX8" fmla="*/ 64859 w 136099"/>
                        <a:gd name="connsiteY8" fmla="*/ 0 h 217640"/>
                        <a:gd name="connsiteX0" fmla="*/ 112946 w 204386"/>
                        <a:gd name="connsiteY0" fmla="*/ 217640 h 309080"/>
                        <a:gd name="connsiteX1" fmla="*/ 11247 w 204386"/>
                        <a:gd name="connsiteY1" fmla="*/ 184303 h 309080"/>
                        <a:gd name="connsiteX2" fmla="*/ 0 w 204386"/>
                        <a:gd name="connsiteY2" fmla="*/ 173056 h 309080"/>
                        <a:gd name="connsiteX3" fmla="*/ 0 w 204386"/>
                        <a:gd name="connsiteY3" fmla="*/ 64859 h 309080"/>
                        <a:gd name="connsiteX4" fmla="*/ 64859 w 204386"/>
                        <a:gd name="connsiteY4" fmla="*/ 0 h 309080"/>
                        <a:gd name="connsiteX5" fmla="*/ 71240 w 204386"/>
                        <a:gd name="connsiteY5" fmla="*/ 0 h 309080"/>
                        <a:gd name="connsiteX6" fmla="*/ 136099 w 204386"/>
                        <a:gd name="connsiteY6" fmla="*/ 64859 h 309080"/>
                        <a:gd name="connsiteX7" fmla="*/ 136099 w 204386"/>
                        <a:gd name="connsiteY7" fmla="*/ 173056 h 309080"/>
                        <a:gd name="connsiteX8" fmla="*/ 204386 w 204386"/>
                        <a:gd name="connsiteY8" fmla="*/ 309080 h 309080"/>
                        <a:gd name="connsiteX0" fmla="*/ 11247 w 204386"/>
                        <a:gd name="connsiteY0" fmla="*/ 184303 h 309080"/>
                        <a:gd name="connsiteX1" fmla="*/ 0 w 204386"/>
                        <a:gd name="connsiteY1" fmla="*/ 173056 h 309080"/>
                        <a:gd name="connsiteX2" fmla="*/ 0 w 204386"/>
                        <a:gd name="connsiteY2" fmla="*/ 64859 h 309080"/>
                        <a:gd name="connsiteX3" fmla="*/ 64859 w 204386"/>
                        <a:gd name="connsiteY3" fmla="*/ 0 h 309080"/>
                        <a:gd name="connsiteX4" fmla="*/ 71240 w 204386"/>
                        <a:gd name="connsiteY4" fmla="*/ 0 h 309080"/>
                        <a:gd name="connsiteX5" fmla="*/ 136099 w 204386"/>
                        <a:gd name="connsiteY5" fmla="*/ 64859 h 309080"/>
                        <a:gd name="connsiteX6" fmla="*/ 136099 w 204386"/>
                        <a:gd name="connsiteY6" fmla="*/ 173056 h 309080"/>
                        <a:gd name="connsiteX7" fmla="*/ 204386 w 204386"/>
                        <a:gd name="connsiteY7" fmla="*/ 309080 h 309080"/>
                        <a:gd name="connsiteX0" fmla="*/ 11247 w 136099"/>
                        <a:gd name="connsiteY0" fmla="*/ 184303 h 184303"/>
                        <a:gd name="connsiteX1" fmla="*/ 0 w 136099"/>
                        <a:gd name="connsiteY1" fmla="*/ 173056 h 184303"/>
                        <a:gd name="connsiteX2" fmla="*/ 0 w 136099"/>
                        <a:gd name="connsiteY2" fmla="*/ 64859 h 184303"/>
                        <a:gd name="connsiteX3" fmla="*/ 64859 w 136099"/>
                        <a:gd name="connsiteY3" fmla="*/ 0 h 184303"/>
                        <a:gd name="connsiteX4" fmla="*/ 71240 w 136099"/>
                        <a:gd name="connsiteY4" fmla="*/ 0 h 184303"/>
                        <a:gd name="connsiteX5" fmla="*/ 136099 w 136099"/>
                        <a:gd name="connsiteY5" fmla="*/ 64859 h 184303"/>
                        <a:gd name="connsiteX6" fmla="*/ 136099 w 136099"/>
                        <a:gd name="connsiteY6" fmla="*/ 173056 h 184303"/>
                        <a:gd name="connsiteX0" fmla="*/ 0 w 136099"/>
                        <a:gd name="connsiteY0" fmla="*/ 173056 h 173056"/>
                        <a:gd name="connsiteX1" fmla="*/ 0 w 136099"/>
                        <a:gd name="connsiteY1" fmla="*/ 64859 h 173056"/>
                        <a:gd name="connsiteX2" fmla="*/ 64859 w 136099"/>
                        <a:gd name="connsiteY2" fmla="*/ 0 h 173056"/>
                        <a:gd name="connsiteX3" fmla="*/ 71240 w 136099"/>
                        <a:gd name="connsiteY3" fmla="*/ 0 h 173056"/>
                        <a:gd name="connsiteX4" fmla="*/ 136099 w 136099"/>
                        <a:gd name="connsiteY4" fmla="*/ 64859 h 173056"/>
                        <a:gd name="connsiteX5" fmla="*/ 136099 w 136099"/>
                        <a:gd name="connsiteY5" fmla="*/ 173056 h 1730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6099" h="173056">
                          <a:moveTo>
                            <a:pt x="0" y="173056"/>
                          </a:moveTo>
                          <a:lnTo>
                            <a:pt x="0" y="64859"/>
                          </a:lnTo>
                          <a:cubicBezTo>
                            <a:pt x="0" y="29038"/>
                            <a:pt x="29038" y="0"/>
                            <a:pt x="64859" y="0"/>
                          </a:cubicBezTo>
                          <a:lnTo>
                            <a:pt x="71240" y="0"/>
                          </a:lnTo>
                          <a:cubicBezTo>
                            <a:pt x="107061" y="0"/>
                            <a:pt x="136099" y="29038"/>
                            <a:pt x="136099" y="64859"/>
                          </a:cubicBezTo>
                          <a:lnTo>
                            <a:pt x="136099" y="173056"/>
                          </a:lnTo>
                        </a:path>
                      </a:pathLst>
                    </a:custGeom>
                    <a:solidFill>
                      <a:srgbClr val="FFC000">
                        <a:lumMod val="60000"/>
                        <a:lumOff val="40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8" name="二等辺三角形 117">
                      <a:extLst>
                        <a:ext uri="{FF2B5EF4-FFF2-40B4-BE49-F238E27FC236}">
                          <a16:creationId xmlns:a16="http://schemas.microsoft.com/office/drawing/2014/main" id="{AADF4D08-18ED-46A9-ACD5-A107750F06D0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778055" y="4851365"/>
                      <a:ext cx="112908" cy="144150"/>
                    </a:xfrm>
                    <a:prstGeom prst="triangl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" name="二等辺三角形 118">
                      <a:extLst>
                        <a:ext uri="{FF2B5EF4-FFF2-40B4-BE49-F238E27FC236}">
                          <a16:creationId xmlns:a16="http://schemas.microsoft.com/office/drawing/2014/main" id="{8774DB73-D82C-473D-BB42-6B4CA9316BC9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791549" y="4847028"/>
                      <a:ext cx="85920" cy="96100"/>
                    </a:xfrm>
                    <a:prstGeom prst="triangl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grpSp>
                  <p:nvGrpSpPr>
                    <p:cNvPr id="120" name="グループ化 119">
                      <a:extLst>
                        <a:ext uri="{FF2B5EF4-FFF2-40B4-BE49-F238E27FC236}">
                          <a16:creationId xmlns:a16="http://schemas.microsoft.com/office/drawing/2014/main" id="{C54663D4-1A2E-4C0E-9E89-00F881D0E4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774086" y="4708016"/>
                      <a:ext cx="120052" cy="161622"/>
                      <a:chOff x="3774086" y="4708016"/>
                      <a:chExt cx="120052" cy="161622"/>
                    </a:xfrm>
                  </p:grpSpPr>
                  <p:sp>
                    <p:nvSpPr>
                      <p:cNvPr id="121" name="四角形: 上の 2 つの角を丸める 120">
                        <a:extLst>
                          <a:ext uri="{FF2B5EF4-FFF2-40B4-BE49-F238E27FC236}">
                            <a16:creationId xmlns:a16="http://schemas.microsoft.com/office/drawing/2014/main" id="{541AC866-65F5-422F-9D7A-B25EF26F56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74086" y="4708016"/>
                        <a:ext cx="120052" cy="130663"/>
                      </a:xfrm>
                      <a:prstGeom prst="round2SameRect">
                        <a:avLst>
                          <a:gd name="adj1" fmla="val 50000"/>
                          <a:gd name="adj2" fmla="val 24694"/>
                        </a:avLst>
                      </a:pr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  <p:sp>
                    <p:nvSpPr>
                      <p:cNvPr id="122" name="四角形: 上の 2 つの角を丸める 121">
                        <a:extLst>
                          <a:ext uri="{FF2B5EF4-FFF2-40B4-BE49-F238E27FC236}">
                            <a16:creationId xmlns:a16="http://schemas.microsoft.com/office/drawing/2014/main" id="{63D1961D-944F-4CE3-B263-EB3A07BE07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90755" y="4753732"/>
                        <a:ext cx="86714" cy="115906"/>
                      </a:xfrm>
                      <a:prstGeom prst="round2SameRect">
                        <a:avLst>
                          <a:gd name="adj1" fmla="val 17047"/>
                          <a:gd name="adj2" fmla="val 24694"/>
                        </a:avLst>
                      </a:prstGeom>
                      <a:solidFill>
                        <a:sysClr val="window" lastClr="FFFFFF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 defTabSz="457200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kumimoji="0"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游ゴシック" panose="020B0400000000000000" pitchFamily="50" charset="-128"/>
                        </a:endParaRPr>
                      </a:p>
                    </p:txBody>
                  </p:sp>
                </p:grpSp>
              </p:grpSp>
            </p:grpSp>
            <p:sp>
              <p:nvSpPr>
                <p:cNvPr id="48" name="正方形/長方形 47">
                  <a:extLst>
                    <a:ext uri="{FF2B5EF4-FFF2-40B4-BE49-F238E27FC236}">
                      <a16:creationId xmlns:a16="http://schemas.microsoft.com/office/drawing/2014/main" id="{0E163FCA-1A6A-4551-A67C-4075F2FDDE4F}"/>
                    </a:ext>
                  </a:extLst>
                </p:cNvPr>
                <p:cNvSpPr/>
                <p:nvPr/>
              </p:nvSpPr>
              <p:spPr>
                <a:xfrm>
                  <a:off x="3004184" y="5710238"/>
                  <a:ext cx="3903732" cy="117179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>
                      <a:lumMod val="6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" name="正方形/長方形 48">
                  <a:extLst>
                    <a:ext uri="{FF2B5EF4-FFF2-40B4-BE49-F238E27FC236}">
                      <a16:creationId xmlns:a16="http://schemas.microsoft.com/office/drawing/2014/main" id="{D1C7BFEA-8998-403D-AE11-6E6EFFB2AAE9}"/>
                    </a:ext>
                  </a:extLst>
                </p:cNvPr>
                <p:cNvSpPr/>
                <p:nvPr/>
              </p:nvSpPr>
              <p:spPr>
                <a:xfrm>
                  <a:off x="2985134" y="5824538"/>
                  <a:ext cx="3941832" cy="117179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>
                      <a:lumMod val="6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" name="正方形/長方形 49">
                  <a:extLst>
                    <a:ext uri="{FF2B5EF4-FFF2-40B4-BE49-F238E27FC236}">
                      <a16:creationId xmlns:a16="http://schemas.microsoft.com/office/drawing/2014/main" id="{92D07DC4-00E0-4520-8161-16B00BB0B496}"/>
                    </a:ext>
                  </a:extLst>
                </p:cNvPr>
                <p:cNvSpPr/>
                <p:nvPr/>
              </p:nvSpPr>
              <p:spPr>
                <a:xfrm>
                  <a:off x="2961322" y="5941219"/>
                  <a:ext cx="3989456" cy="117179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>
                      <a:lumMod val="6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" name="正方形/長方形 50">
                  <a:extLst>
                    <a:ext uri="{FF2B5EF4-FFF2-40B4-BE49-F238E27FC236}">
                      <a16:creationId xmlns:a16="http://schemas.microsoft.com/office/drawing/2014/main" id="{295353A6-DD14-48AA-886A-81FF8A6B1FB1}"/>
                    </a:ext>
                  </a:extLst>
                </p:cNvPr>
                <p:cNvSpPr/>
                <p:nvPr/>
              </p:nvSpPr>
              <p:spPr>
                <a:xfrm>
                  <a:off x="2937509" y="6053138"/>
                  <a:ext cx="4037082" cy="117179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>
                      <a:lumMod val="6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" name="正方形/長方形 51">
                  <a:extLst>
                    <a:ext uri="{FF2B5EF4-FFF2-40B4-BE49-F238E27FC236}">
                      <a16:creationId xmlns:a16="http://schemas.microsoft.com/office/drawing/2014/main" id="{6F2E8736-6615-407D-B02C-B3401F2FE9D1}"/>
                    </a:ext>
                  </a:extLst>
                </p:cNvPr>
                <p:cNvSpPr/>
                <p:nvPr/>
              </p:nvSpPr>
              <p:spPr>
                <a:xfrm>
                  <a:off x="2918459" y="6169818"/>
                  <a:ext cx="4075182" cy="117179"/>
                </a:xfrm>
                <a:prstGeom prst="rect">
                  <a:avLst/>
                </a:prstGeom>
                <a:pattFill prst="lgConfetti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>
                      <a:lumMod val="65000"/>
                    </a:sys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3" name="グループ化 52">
                  <a:extLst>
                    <a:ext uri="{FF2B5EF4-FFF2-40B4-BE49-F238E27FC236}">
                      <a16:creationId xmlns:a16="http://schemas.microsoft.com/office/drawing/2014/main" id="{A745167E-62C3-4494-80A1-0B03D4B714CF}"/>
                    </a:ext>
                  </a:extLst>
                </p:cNvPr>
                <p:cNvGrpSpPr/>
                <p:nvPr/>
              </p:nvGrpSpPr>
              <p:grpSpPr>
                <a:xfrm>
                  <a:off x="2290764" y="4856483"/>
                  <a:ext cx="708024" cy="865606"/>
                  <a:chOff x="2290764" y="4856483"/>
                  <a:chExt cx="708024" cy="865606"/>
                </a:xfrm>
              </p:grpSpPr>
              <p:sp>
                <p:nvSpPr>
                  <p:cNvPr id="87" name="正方形/長方形 86">
                    <a:extLst>
                      <a:ext uri="{FF2B5EF4-FFF2-40B4-BE49-F238E27FC236}">
                        <a16:creationId xmlns:a16="http://schemas.microsoft.com/office/drawing/2014/main" id="{42AB8554-2FF8-46E4-B95D-FA3C32617599}"/>
                      </a:ext>
                    </a:extLst>
                  </p:cNvPr>
                  <p:cNvSpPr/>
                  <p:nvPr/>
                </p:nvSpPr>
                <p:spPr>
                  <a:xfrm>
                    <a:off x="2292099" y="5486401"/>
                    <a:ext cx="706689" cy="235688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8" name="正方形/長方形 87">
                    <a:extLst>
                      <a:ext uri="{FF2B5EF4-FFF2-40B4-BE49-F238E27FC236}">
                        <a16:creationId xmlns:a16="http://schemas.microsoft.com/office/drawing/2014/main" id="{07A95A94-9F0C-431F-9267-AB3510DBF641}"/>
                      </a:ext>
                    </a:extLst>
                  </p:cNvPr>
                  <p:cNvSpPr/>
                  <p:nvPr/>
                </p:nvSpPr>
                <p:spPr>
                  <a:xfrm>
                    <a:off x="2740583" y="4995517"/>
                    <a:ext cx="194629" cy="490760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9" name="正方形/長方形 88">
                    <a:extLst>
                      <a:ext uri="{FF2B5EF4-FFF2-40B4-BE49-F238E27FC236}">
                        <a16:creationId xmlns:a16="http://schemas.microsoft.com/office/drawing/2014/main" id="{8427F987-0409-4AE9-A8BE-F15F49A1E883}"/>
                      </a:ext>
                    </a:extLst>
                  </p:cNvPr>
                  <p:cNvSpPr/>
                  <p:nvPr/>
                </p:nvSpPr>
                <p:spPr>
                  <a:xfrm>
                    <a:off x="2290764" y="5022725"/>
                    <a:ext cx="448904" cy="130300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0" name="正方形/長方形 89">
                    <a:extLst>
                      <a:ext uri="{FF2B5EF4-FFF2-40B4-BE49-F238E27FC236}">
                        <a16:creationId xmlns:a16="http://schemas.microsoft.com/office/drawing/2014/main" id="{3A986F1E-22ED-4E66-B62B-4AE17FB5BF5B}"/>
                      </a:ext>
                    </a:extLst>
                  </p:cNvPr>
                  <p:cNvSpPr/>
                  <p:nvPr/>
                </p:nvSpPr>
                <p:spPr>
                  <a:xfrm>
                    <a:off x="2290764" y="5153025"/>
                    <a:ext cx="126763" cy="333126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1" name="正方形/長方形 90">
                    <a:extLst>
                      <a:ext uri="{FF2B5EF4-FFF2-40B4-BE49-F238E27FC236}">
                        <a16:creationId xmlns:a16="http://schemas.microsoft.com/office/drawing/2014/main" id="{A53C8F11-1F7C-4ACA-AAAF-085D14FF95AD}"/>
                      </a:ext>
                    </a:extLst>
                  </p:cNvPr>
                  <p:cNvSpPr/>
                  <p:nvPr/>
                </p:nvSpPr>
                <p:spPr>
                  <a:xfrm>
                    <a:off x="2507757" y="5153025"/>
                    <a:ext cx="126763" cy="333126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2" name="フリーフォーム: 図形 91">
                    <a:extLst>
                      <a:ext uri="{FF2B5EF4-FFF2-40B4-BE49-F238E27FC236}">
                        <a16:creationId xmlns:a16="http://schemas.microsoft.com/office/drawing/2014/main" id="{B8F09908-2706-4E66-A569-7D09AFF1C6A3}"/>
                      </a:ext>
                    </a:extLst>
                  </p:cNvPr>
                  <p:cNvSpPr/>
                  <p:nvPr/>
                </p:nvSpPr>
                <p:spPr>
                  <a:xfrm>
                    <a:off x="2758963" y="4856483"/>
                    <a:ext cx="159496" cy="138785"/>
                  </a:xfrm>
                  <a:custGeom>
                    <a:avLst/>
                    <a:gdLst>
                      <a:gd name="connsiteX0" fmla="*/ 96500 w 194630"/>
                      <a:gd name="connsiteY0" fmla="*/ 0 h 138785"/>
                      <a:gd name="connsiteX1" fmla="*/ 130950 w 194630"/>
                      <a:gd name="connsiteY1" fmla="*/ 37980 h 138785"/>
                      <a:gd name="connsiteX2" fmla="*/ 135195 w 194630"/>
                      <a:gd name="connsiteY2" fmla="*/ 38439 h 138785"/>
                      <a:gd name="connsiteX3" fmla="*/ 194630 w 194630"/>
                      <a:gd name="connsiteY3" fmla="*/ 86560 h 138785"/>
                      <a:gd name="connsiteX4" fmla="*/ 97315 w 194630"/>
                      <a:gd name="connsiteY4" fmla="*/ 138785 h 138785"/>
                      <a:gd name="connsiteX5" fmla="*/ 0 w 194630"/>
                      <a:gd name="connsiteY5" fmla="*/ 86560 h 138785"/>
                      <a:gd name="connsiteX6" fmla="*/ 59436 w 194630"/>
                      <a:gd name="connsiteY6" fmla="*/ 38439 h 138785"/>
                      <a:gd name="connsiteX7" fmla="*/ 61872 w 194630"/>
                      <a:gd name="connsiteY7" fmla="*/ 38175 h 138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4630" h="138785">
                        <a:moveTo>
                          <a:pt x="96500" y="0"/>
                        </a:moveTo>
                        <a:lnTo>
                          <a:pt x="130950" y="37980"/>
                        </a:lnTo>
                        <a:lnTo>
                          <a:pt x="135195" y="38439"/>
                        </a:lnTo>
                        <a:cubicBezTo>
                          <a:pt x="170123" y="46368"/>
                          <a:pt x="194630" y="64928"/>
                          <a:pt x="194630" y="86560"/>
                        </a:cubicBezTo>
                        <a:cubicBezTo>
                          <a:pt x="194630" y="115403"/>
                          <a:pt x="151061" y="138785"/>
                          <a:pt x="97315" y="138785"/>
                        </a:cubicBezTo>
                        <a:cubicBezTo>
                          <a:pt x="43569" y="138785"/>
                          <a:pt x="0" y="115403"/>
                          <a:pt x="0" y="86560"/>
                        </a:cubicBezTo>
                        <a:cubicBezTo>
                          <a:pt x="0" y="64928"/>
                          <a:pt x="24508" y="46368"/>
                          <a:pt x="59436" y="38439"/>
                        </a:cubicBezTo>
                        <a:lnTo>
                          <a:pt x="61872" y="38175"/>
                        </a:lnTo>
                        <a:close/>
                      </a:path>
                    </a:pathLst>
                  </a:cu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54" name="グループ化 53">
                  <a:extLst>
                    <a:ext uri="{FF2B5EF4-FFF2-40B4-BE49-F238E27FC236}">
                      <a16:creationId xmlns:a16="http://schemas.microsoft.com/office/drawing/2014/main" id="{A8098728-762B-48F5-8662-8877AF028E38}"/>
                    </a:ext>
                  </a:extLst>
                </p:cNvPr>
                <p:cNvGrpSpPr/>
                <p:nvPr/>
              </p:nvGrpSpPr>
              <p:grpSpPr>
                <a:xfrm flipH="1">
                  <a:off x="6912769" y="4856483"/>
                  <a:ext cx="708024" cy="865606"/>
                  <a:chOff x="2290764" y="4856483"/>
                  <a:chExt cx="708024" cy="865606"/>
                </a:xfrm>
              </p:grpSpPr>
              <p:sp>
                <p:nvSpPr>
                  <p:cNvPr id="81" name="正方形/長方形 80">
                    <a:extLst>
                      <a:ext uri="{FF2B5EF4-FFF2-40B4-BE49-F238E27FC236}">
                        <a16:creationId xmlns:a16="http://schemas.microsoft.com/office/drawing/2014/main" id="{2572C8F9-4CAC-4636-9D90-11815EEEED86}"/>
                      </a:ext>
                    </a:extLst>
                  </p:cNvPr>
                  <p:cNvSpPr/>
                  <p:nvPr/>
                </p:nvSpPr>
                <p:spPr>
                  <a:xfrm>
                    <a:off x="2292099" y="5486401"/>
                    <a:ext cx="706689" cy="235688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2" name="正方形/長方形 81">
                    <a:extLst>
                      <a:ext uri="{FF2B5EF4-FFF2-40B4-BE49-F238E27FC236}">
                        <a16:creationId xmlns:a16="http://schemas.microsoft.com/office/drawing/2014/main" id="{1C762A6E-857B-429F-B055-16E50B89991E}"/>
                      </a:ext>
                    </a:extLst>
                  </p:cNvPr>
                  <p:cNvSpPr/>
                  <p:nvPr/>
                </p:nvSpPr>
                <p:spPr>
                  <a:xfrm>
                    <a:off x="2740583" y="4995517"/>
                    <a:ext cx="194629" cy="490760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3" name="正方形/長方形 82">
                    <a:extLst>
                      <a:ext uri="{FF2B5EF4-FFF2-40B4-BE49-F238E27FC236}">
                        <a16:creationId xmlns:a16="http://schemas.microsoft.com/office/drawing/2014/main" id="{37C61230-0007-4574-8F7E-68C857876058}"/>
                      </a:ext>
                    </a:extLst>
                  </p:cNvPr>
                  <p:cNvSpPr/>
                  <p:nvPr/>
                </p:nvSpPr>
                <p:spPr>
                  <a:xfrm>
                    <a:off x="2290764" y="5022725"/>
                    <a:ext cx="448904" cy="130300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4" name="正方形/長方形 83">
                    <a:extLst>
                      <a:ext uri="{FF2B5EF4-FFF2-40B4-BE49-F238E27FC236}">
                        <a16:creationId xmlns:a16="http://schemas.microsoft.com/office/drawing/2014/main" id="{E359CA70-2097-4EA1-95D2-A7AC6E920BE3}"/>
                      </a:ext>
                    </a:extLst>
                  </p:cNvPr>
                  <p:cNvSpPr/>
                  <p:nvPr/>
                </p:nvSpPr>
                <p:spPr>
                  <a:xfrm>
                    <a:off x="2290764" y="5153025"/>
                    <a:ext cx="126763" cy="333126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5" name="正方形/長方形 84">
                    <a:extLst>
                      <a:ext uri="{FF2B5EF4-FFF2-40B4-BE49-F238E27FC236}">
                        <a16:creationId xmlns:a16="http://schemas.microsoft.com/office/drawing/2014/main" id="{A5DF7E3B-F8D7-483C-8DC1-4226E70F6F5E}"/>
                      </a:ext>
                    </a:extLst>
                  </p:cNvPr>
                  <p:cNvSpPr/>
                  <p:nvPr/>
                </p:nvSpPr>
                <p:spPr>
                  <a:xfrm>
                    <a:off x="2507757" y="5153025"/>
                    <a:ext cx="126763" cy="333126"/>
                  </a:xfrm>
                  <a:prstGeom prst="rect">
                    <a:avLst/>
                  </a:pr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6" name="フリーフォーム: 図形 85">
                    <a:extLst>
                      <a:ext uri="{FF2B5EF4-FFF2-40B4-BE49-F238E27FC236}">
                        <a16:creationId xmlns:a16="http://schemas.microsoft.com/office/drawing/2014/main" id="{8C363D74-105B-492E-BD3A-81566AFF77DB}"/>
                      </a:ext>
                    </a:extLst>
                  </p:cNvPr>
                  <p:cNvSpPr/>
                  <p:nvPr/>
                </p:nvSpPr>
                <p:spPr>
                  <a:xfrm>
                    <a:off x="2758963" y="4856483"/>
                    <a:ext cx="159496" cy="138785"/>
                  </a:xfrm>
                  <a:custGeom>
                    <a:avLst/>
                    <a:gdLst>
                      <a:gd name="connsiteX0" fmla="*/ 96500 w 194630"/>
                      <a:gd name="connsiteY0" fmla="*/ 0 h 138785"/>
                      <a:gd name="connsiteX1" fmla="*/ 130950 w 194630"/>
                      <a:gd name="connsiteY1" fmla="*/ 37980 h 138785"/>
                      <a:gd name="connsiteX2" fmla="*/ 135195 w 194630"/>
                      <a:gd name="connsiteY2" fmla="*/ 38439 h 138785"/>
                      <a:gd name="connsiteX3" fmla="*/ 194630 w 194630"/>
                      <a:gd name="connsiteY3" fmla="*/ 86560 h 138785"/>
                      <a:gd name="connsiteX4" fmla="*/ 97315 w 194630"/>
                      <a:gd name="connsiteY4" fmla="*/ 138785 h 138785"/>
                      <a:gd name="connsiteX5" fmla="*/ 0 w 194630"/>
                      <a:gd name="connsiteY5" fmla="*/ 86560 h 138785"/>
                      <a:gd name="connsiteX6" fmla="*/ 59436 w 194630"/>
                      <a:gd name="connsiteY6" fmla="*/ 38439 h 138785"/>
                      <a:gd name="connsiteX7" fmla="*/ 61872 w 194630"/>
                      <a:gd name="connsiteY7" fmla="*/ 38175 h 138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4630" h="138785">
                        <a:moveTo>
                          <a:pt x="96500" y="0"/>
                        </a:moveTo>
                        <a:lnTo>
                          <a:pt x="130950" y="37980"/>
                        </a:lnTo>
                        <a:lnTo>
                          <a:pt x="135195" y="38439"/>
                        </a:lnTo>
                        <a:cubicBezTo>
                          <a:pt x="170123" y="46368"/>
                          <a:pt x="194630" y="64928"/>
                          <a:pt x="194630" y="86560"/>
                        </a:cubicBezTo>
                        <a:cubicBezTo>
                          <a:pt x="194630" y="115403"/>
                          <a:pt x="151061" y="138785"/>
                          <a:pt x="97315" y="138785"/>
                        </a:cubicBezTo>
                        <a:cubicBezTo>
                          <a:pt x="43569" y="138785"/>
                          <a:pt x="0" y="115403"/>
                          <a:pt x="0" y="86560"/>
                        </a:cubicBezTo>
                        <a:cubicBezTo>
                          <a:pt x="0" y="64928"/>
                          <a:pt x="24508" y="46368"/>
                          <a:pt x="59436" y="38439"/>
                        </a:cubicBezTo>
                        <a:lnTo>
                          <a:pt x="61872" y="38175"/>
                        </a:lnTo>
                        <a:close/>
                      </a:path>
                    </a:pathLst>
                  </a:custGeom>
                  <a:pattFill prst="lgConfetti">
                    <a:fgClr>
                      <a:sysClr val="window" lastClr="FFFFFF">
                        <a:lumMod val="65000"/>
                      </a:sysClr>
                    </a:fgClr>
                    <a:bgClr>
                      <a:sysClr val="window" lastClr="FFFFFF">
                        <a:lumMod val="50000"/>
                      </a:sys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55" name="四角形: 上の 2 つの角を丸める 54">
                  <a:extLst>
                    <a:ext uri="{FF2B5EF4-FFF2-40B4-BE49-F238E27FC236}">
                      <a16:creationId xmlns:a16="http://schemas.microsoft.com/office/drawing/2014/main" id="{FBC6AB79-0343-40DE-B037-A6F87CBB42BA}"/>
                    </a:ext>
                  </a:extLst>
                </p:cNvPr>
                <p:cNvSpPr/>
                <p:nvPr/>
              </p:nvSpPr>
              <p:spPr>
                <a:xfrm>
                  <a:off x="2738082" y="3533208"/>
                  <a:ext cx="4432891" cy="87917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adFill>
                  <a:gsLst>
                    <a:gs pos="100000">
                      <a:srgbClr val="FFC000">
                        <a:lumMod val="50000"/>
                      </a:srgbClr>
                    </a:gs>
                    <a:gs pos="0">
                      <a:srgbClr val="FFC000">
                        <a:lumMod val="75000"/>
                      </a:srgbClr>
                    </a:gs>
                    <a:gs pos="50000">
                      <a:srgbClr val="FFFF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6" name="グループ化 55">
                  <a:extLst>
                    <a:ext uri="{FF2B5EF4-FFF2-40B4-BE49-F238E27FC236}">
                      <a16:creationId xmlns:a16="http://schemas.microsoft.com/office/drawing/2014/main" id="{46D8425E-81DE-4479-89CC-B74663BA898C}"/>
                    </a:ext>
                  </a:extLst>
                </p:cNvPr>
                <p:cNvGrpSpPr/>
                <p:nvPr/>
              </p:nvGrpSpPr>
              <p:grpSpPr>
                <a:xfrm>
                  <a:off x="3282160" y="2804698"/>
                  <a:ext cx="3461540" cy="598053"/>
                  <a:chOff x="3282160" y="2804698"/>
                  <a:chExt cx="3461540" cy="598053"/>
                </a:xfrm>
              </p:grpSpPr>
              <p:sp>
                <p:nvSpPr>
                  <p:cNvPr id="73" name="正方形/長方形 72">
                    <a:extLst>
                      <a:ext uri="{FF2B5EF4-FFF2-40B4-BE49-F238E27FC236}">
                        <a16:creationId xmlns:a16="http://schemas.microsoft.com/office/drawing/2014/main" id="{6389E314-D9A1-431C-B93A-17D7EADC079E}"/>
                      </a:ext>
                    </a:extLst>
                  </p:cNvPr>
                  <p:cNvSpPr/>
                  <p:nvPr/>
                </p:nvSpPr>
                <p:spPr>
                  <a:xfrm>
                    <a:off x="3282160" y="2941198"/>
                    <a:ext cx="3461540" cy="180895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74" name="四角形: 上の 2 つの角を丸める 73">
                    <a:extLst>
                      <a:ext uri="{FF2B5EF4-FFF2-40B4-BE49-F238E27FC236}">
                        <a16:creationId xmlns:a16="http://schemas.microsoft.com/office/drawing/2014/main" id="{4D51358E-E21E-4DB3-9177-9DE063D60E9F}"/>
                      </a:ext>
                    </a:extLst>
                  </p:cNvPr>
                  <p:cNvSpPr/>
                  <p:nvPr/>
                </p:nvSpPr>
                <p:spPr>
                  <a:xfrm>
                    <a:off x="3387599" y="2804698"/>
                    <a:ext cx="153983" cy="598053"/>
                  </a:xfrm>
                  <a:prstGeom prst="round2SameRect">
                    <a:avLst>
                      <a:gd name="adj1" fmla="val 50000"/>
                      <a:gd name="adj2" fmla="val 33333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75" name="四角形: 上の 2 つの角を丸める 74">
                    <a:extLst>
                      <a:ext uri="{FF2B5EF4-FFF2-40B4-BE49-F238E27FC236}">
                        <a16:creationId xmlns:a16="http://schemas.microsoft.com/office/drawing/2014/main" id="{60996732-4930-47C5-8A2C-16AC071F5B5A}"/>
                      </a:ext>
                    </a:extLst>
                  </p:cNvPr>
                  <p:cNvSpPr/>
                  <p:nvPr/>
                </p:nvSpPr>
                <p:spPr>
                  <a:xfrm>
                    <a:off x="6373149" y="2804698"/>
                    <a:ext cx="153983" cy="598053"/>
                  </a:xfrm>
                  <a:prstGeom prst="round2SameRect">
                    <a:avLst>
                      <a:gd name="adj1" fmla="val 50000"/>
                      <a:gd name="adj2" fmla="val 33333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76" name="四角形: 上の 2 つの角を丸める 75">
                    <a:extLst>
                      <a:ext uri="{FF2B5EF4-FFF2-40B4-BE49-F238E27FC236}">
                        <a16:creationId xmlns:a16="http://schemas.microsoft.com/office/drawing/2014/main" id="{27B1D6DC-59AD-4AC9-A3A8-EA008CA16308}"/>
                      </a:ext>
                    </a:extLst>
                  </p:cNvPr>
                  <p:cNvSpPr/>
                  <p:nvPr/>
                </p:nvSpPr>
                <p:spPr>
                  <a:xfrm>
                    <a:off x="4218789" y="2804698"/>
                    <a:ext cx="153983" cy="598053"/>
                  </a:xfrm>
                  <a:prstGeom prst="round2SameRect">
                    <a:avLst>
                      <a:gd name="adj1" fmla="val 50000"/>
                      <a:gd name="adj2" fmla="val 33333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77" name="四角形: 上の 2 つの角を丸める 76">
                    <a:extLst>
                      <a:ext uri="{FF2B5EF4-FFF2-40B4-BE49-F238E27FC236}">
                        <a16:creationId xmlns:a16="http://schemas.microsoft.com/office/drawing/2014/main" id="{560179E2-96B9-4640-9FEB-8AB4A9969BF0}"/>
                      </a:ext>
                    </a:extLst>
                  </p:cNvPr>
                  <p:cNvSpPr/>
                  <p:nvPr/>
                </p:nvSpPr>
                <p:spPr>
                  <a:xfrm>
                    <a:off x="5533774" y="2804698"/>
                    <a:ext cx="153983" cy="598053"/>
                  </a:xfrm>
                  <a:prstGeom prst="round2SameRect">
                    <a:avLst>
                      <a:gd name="adj1" fmla="val 50000"/>
                      <a:gd name="adj2" fmla="val 33333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78" name="四角形: 上の 2 つの角を丸める 77">
                    <a:extLst>
                      <a:ext uri="{FF2B5EF4-FFF2-40B4-BE49-F238E27FC236}">
                        <a16:creationId xmlns:a16="http://schemas.microsoft.com/office/drawing/2014/main" id="{3EF41D5A-E25B-435D-ADA9-B787742FA14F}"/>
                      </a:ext>
                    </a:extLst>
                  </p:cNvPr>
                  <p:cNvSpPr/>
                  <p:nvPr/>
                </p:nvSpPr>
                <p:spPr>
                  <a:xfrm>
                    <a:off x="3627372" y="3155348"/>
                    <a:ext cx="502282" cy="185627"/>
                  </a:xfrm>
                  <a:prstGeom prst="round2SameRect">
                    <a:avLst/>
                  </a:prstGeom>
                  <a:gradFill>
                    <a:gsLst>
                      <a:gs pos="100000">
                        <a:sysClr val="windowText" lastClr="000000">
                          <a:lumMod val="85000"/>
                          <a:lumOff val="15000"/>
                        </a:sysClr>
                      </a:gs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79" name="四角形: 上の 2 つの角を丸める 78">
                    <a:extLst>
                      <a:ext uri="{FF2B5EF4-FFF2-40B4-BE49-F238E27FC236}">
                        <a16:creationId xmlns:a16="http://schemas.microsoft.com/office/drawing/2014/main" id="{7375A6AB-7FA8-4FBA-870B-66D941E2E559}"/>
                      </a:ext>
                    </a:extLst>
                  </p:cNvPr>
                  <p:cNvSpPr/>
                  <p:nvPr/>
                </p:nvSpPr>
                <p:spPr>
                  <a:xfrm>
                    <a:off x="4467040" y="3155348"/>
                    <a:ext cx="943160" cy="185627"/>
                  </a:xfrm>
                  <a:prstGeom prst="round2SameRect">
                    <a:avLst/>
                  </a:prstGeom>
                  <a:gradFill>
                    <a:gsLst>
                      <a:gs pos="100000">
                        <a:sysClr val="windowText" lastClr="000000">
                          <a:lumMod val="85000"/>
                          <a:lumOff val="15000"/>
                        </a:sysClr>
                      </a:gs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0" name="四角形: 上の 2 つの角を丸める 79">
                    <a:extLst>
                      <a:ext uri="{FF2B5EF4-FFF2-40B4-BE49-F238E27FC236}">
                        <a16:creationId xmlns:a16="http://schemas.microsoft.com/office/drawing/2014/main" id="{7B1665EE-A250-4184-ACDA-E5BC1E8C9BCD}"/>
                      </a:ext>
                    </a:extLst>
                  </p:cNvPr>
                  <p:cNvSpPr/>
                  <p:nvPr/>
                </p:nvSpPr>
                <p:spPr>
                  <a:xfrm>
                    <a:off x="5768406" y="3155348"/>
                    <a:ext cx="502282" cy="185627"/>
                  </a:xfrm>
                  <a:prstGeom prst="round2SameRect">
                    <a:avLst/>
                  </a:prstGeom>
                  <a:gradFill>
                    <a:gsLst>
                      <a:gs pos="100000">
                        <a:sysClr val="windowText" lastClr="000000">
                          <a:lumMod val="85000"/>
                          <a:lumOff val="15000"/>
                        </a:sysClr>
                      </a:gs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57" name="グループ化 56">
                  <a:extLst>
                    <a:ext uri="{FF2B5EF4-FFF2-40B4-BE49-F238E27FC236}">
                      <a16:creationId xmlns:a16="http://schemas.microsoft.com/office/drawing/2014/main" id="{FF16DB12-6CB5-4843-BC39-FFE4BBAACB37}"/>
                    </a:ext>
                  </a:extLst>
                </p:cNvPr>
                <p:cNvGrpSpPr/>
                <p:nvPr/>
              </p:nvGrpSpPr>
              <p:grpSpPr>
                <a:xfrm>
                  <a:off x="2812931" y="3314700"/>
                  <a:ext cx="4283194" cy="220620"/>
                  <a:chOff x="2812931" y="3314700"/>
                  <a:chExt cx="4283194" cy="220620"/>
                </a:xfrm>
              </p:grpSpPr>
              <p:sp>
                <p:nvSpPr>
                  <p:cNvPr id="71" name="四角形: 上の 2 つの角を丸める 70">
                    <a:extLst>
                      <a:ext uri="{FF2B5EF4-FFF2-40B4-BE49-F238E27FC236}">
                        <a16:creationId xmlns:a16="http://schemas.microsoft.com/office/drawing/2014/main" id="{E125D487-E78A-4300-94A4-0C397282015F}"/>
                      </a:ext>
                    </a:extLst>
                  </p:cNvPr>
                  <p:cNvSpPr/>
                  <p:nvPr/>
                </p:nvSpPr>
                <p:spPr>
                  <a:xfrm>
                    <a:off x="2827218" y="3314700"/>
                    <a:ext cx="4254620" cy="220620"/>
                  </a:xfrm>
                  <a:prstGeom prst="round2SameRect">
                    <a:avLst>
                      <a:gd name="adj1" fmla="val 38288"/>
                      <a:gd name="adj2" fmla="val 0"/>
                    </a:avLst>
                  </a:prstGeom>
                  <a:gradFill>
                    <a:gsLst>
                      <a:gs pos="100000">
                        <a:sysClr val="windowText" lastClr="000000">
                          <a:lumMod val="85000"/>
                          <a:lumOff val="15000"/>
                        </a:sysClr>
                      </a:gs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72" name="四角形: 上の 2 つの角を丸める 71">
                    <a:extLst>
                      <a:ext uri="{FF2B5EF4-FFF2-40B4-BE49-F238E27FC236}">
                        <a16:creationId xmlns:a16="http://schemas.microsoft.com/office/drawing/2014/main" id="{CD5A080F-9D55-48F4-A1C9-F90538DBE963}"/>
                      </a:ext>
                    </a:extLst>
                  </p:cNvPr>
                  <p:cNvSpPr/>
                  <p:nvPr/>
                </p:nvSpPr>
                <p:spPr>
                  <a:xfrm>
                    <a:off x="2812931" y="3362943"/>
                    <a:ext cx="4283194" cy="116591"/>
                  </a:xfrm>
                  <a:prstGeom prst="round2SameRect">
                    <a:avLst>
                      <a:gd name="adj1" fmla="val 38288"/>
                      <a:gd name="adj2" fmla="val 25904"/>
                    </a:avLst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58" name="グループ化 57">
                  <a:extLst>
                    <a:ext uri="{FF2B5EF4-FFF2-40B4-BE49-F238E27FC236}">
                      <a16:creationId xmlns:a16="http://schemas.microsoft.com/office/drawing/2014/main" id="{D0F00045-76FB-4CB7-BC57-768CC5C6548C}"/>
                    </a:ext>
                  </a:extLst>
                </p:cNvPr>
                <p:cNvGrpSpPr/>
                <p:nvPr/>
              </p:nvGrpSpPr>
              <p:grpSpPr>
                <a:xfrm>
                  <a:off x="3085909" y="2566785"/>
                  <a:ext cx="3740282" cy="322988"/>
                  <a:chOff x="3085909" y="2566785"/>
                  <a:chExt cx="3740282" cy="322988"/>
                </a:xfrm>
              </p:grpSpPr>
              <p:sp>
                <p:nvSpPr>
                  <p:cNvPr id="68" name="フリーフォーム: 図形 67">
                    <a:extLst>
                      <a:ext uri="{FF2B5EF4-FFF2-40B4-BE49-F238E27FC236}">
                        <a16:creationId xmlns:a16="http://schemas.microsoft.com/office/drawing/2014/main" id="{8F0A601C-A634-4639-82A3-5BE52DF5C271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301809" y="2769681"/>
                    <a:ext cx="3308482" cy="120092"/>
                  </a:xfrm>
                  <a:custGeom>
                    <a:avLst/>
                    <a:gdLst>
                      <a:gd name="connsiteX0" fmla="*/ 517590 w 4589257"/>
                      <a:gd name="connsiteY0" fmla="*/ 166579 h 166579"/>
                      <a:gd name="connsiteX1" fmla="*/ 0 w 4589257"/>
                      <a:gd name="connsiteY1" fmla="*/ 166579 h 166579"/>
                      <a:gd name="connsiteX2" fmla="*/ 0 w 4589257"/>
                      <a:gd name="connsiteY2" fmla="*/ 110061 h 166579"/>
                      <a:gd name="connsiteX3" fmla="*/ 56519 w 4589257"/>
                      <a:gd name="connsiteY3" fmla="*/ 53542 h 166579"/>
                      <a:gd name="connsiteX4" fmla="*/ 160687 w 4589257"/>
                      <a:gd name="connsiteY4" fmla="*/ 53542 h 166579"/>
                      <a:gd name="connsiteX5" fmla="*/ 161226 w 4589257"/>
                      <a:gd name="connsiteY5" fmla="*/ 50870 h 166579"/>
                      <a:gd name="connsiteX6" fmla="*/ 237971 w 4589257"/>
                      <a:gd name="connsiteY6" fmla="*/ 0 h 166579"/>
                      <a:gd name="connsiteX7" fmla="*/ 279619 w 4589257"/>
                      <a:gd name="connsiteY7" fmla="*/ 0 h 166579"/>
                      <a:gd name="connsiteX8" fmla="*/ 356364 w 4589257"/>
                      <a:gd name="connsiteY8" fmla="*/ 50870 h 166579"/>
                      <a:gd name="connsiteX9" fmla="*/ 356903 w 4589257"/>
                      <a:gd name="connsiteY9" fmla="*/ 53542 h 166579"/>
                      <a:gd name="connsiteX10" fmla="*/ 461071 w 4589257"/>
                      <a:gd name="connsiteY10" fmla="*/ 53542 h 166579"/>
                      <a:gd name="connsiteX11" fmla="*/ 517590 w 4589257"/>
                      <a:gd name="connsiteY11" fmla="*/ 110061 h 166579"/>
                      <a:gd name="connsiteX12" fmla="*/ 517590 w 4589257"/>
                      <a:gd name="connsiteY12" fmla="*/ 166579 h 166579"/>
                      <a:gd name="connsiteX13" fmla="*/ 1095560 w 4589257"/>
                      <a:gd name="connsiteY13" fmla="*/ 166579 h 166579"/>
                      <a:gd name="connsiteX14" fmla="*/ 577970 w 4589257"/>
                      <a:gd name="connsiteY14" fmla="*/ 166579 h 166579"/>
                      <a:gd name="connsiteX15" fmla="*/ 577970 w 4589257"/>
                      <a:gd name="connsiteY15" fmla="*/ 110061 h 166579"/>
                      <a:gd name="connsiteX16" fmla="*/ 634489 w 4589257"/>
                      <a:gd name="connsiteY16" fmla="*/ 53542 h 166579"/>
                      <a:gd name="connsiteX17" fmla="*/ 738657 w 4589257"/>
                      <a:gd name="connsiteY17" fmla="*/ 53542 h 166579"/>
                      <a:gd name="connsiteX18" fmla="*/ 739196 w 4589257"/>
                      <a:gd name="connsiteY18" fmla="*/ 50870 h 166579"/>
                      <a:gd name="connsiteX19" fmla="*/ 815941 w 4589257"/>
                      <a:gd name="connsiteY19" fmla="*/ 0 h 166579"/>
                      <a:gd name="connsiteX20" fmla="*/ 857589 w 4589257"/>
                      <a:gd name="connsiteY20" fmla="*/ 0 h 166579"/>
                      <a:gd name="connsiteX21" fmla="*/ 934334 w 4589257"/>
                      <a:gd name="connsiteY21" fmla="*/ 50870 h 166579"/>
                      <a:gd name="connsiteX22" fmla="*/ 934873 w 4589257"/>
                      <a:gd name="connsiteY22" fmla="*/ 53542 h 166579"/>
                      <a:gd name="connsiteX23" fmla="*/ 1039041 w 4589257"/>
                      <a:gd name="connsiteY23" fmla="*/ 53542 h 166579"/>
                      <a:gd name="connsiteX24" fmla="*/ 1095560 w 4589257"/>
                      <a:gd name="connsiteY24" fmla="*/ 110061 h 166579"/>
                      <a:gd name="connsiteX25" fmla="*/ 1095560 w 4589257"/>
                      <a:gd name="connsiteY25" fmla="*/ 166579 h 166579"/>
                      <a:gd name="connsiteX26" fmla="*/ 1677842 w 4589257"/>
                      <a:gd name="connsiteY26" fmla="*/ 166579 h 166579"/>
                      <a:gd name="connsiteX27" fmla="*/ 1160252 w 4589257"/>
                      <a:gd name="connsiteY27" fmla="*/ 166579 h 166579"/>
                      <a:gd name="connsiteX28" fmla="*/ 1160252 w 4589257"/>
                      <a:gd name="connsiteY28" fmla="*/ 110061 h 166579"/>
                      <a:gd name="connsiteX29" fmla="*/ 1216771 w 4589257"/>
                      <a:gd name="connsiteY29" fmla="*/ 53542 h 166579"/>
                      <a:gd name="connsiteX30" fmla="*/ 1320939 w 4589257"/>
                      <a:gd name="connsiteY30" fmla="*/ 53542 h 166579"/>
                      <a:gd name="connsiteX31" fmla="*/ 1321478 w 4589257"/>
                      <a:gd name="connsiteY31" fmla="*/ 50870 h 166579"/>
                      <a:gd name="connsiteX32" fmla="*/ 1398223 w 4589257"/>
                      <a:gd name="connsiteY32" fmla="*/ 0 h 166579"/>
                      <a:gd name="connsiteX33" fmla="*/ 1439871 w 4589257"/>
                      <a:gd name="connsiteY33" fmla="*/ 0 h 166579"/>
                      <a:gd name="connsiteX34" fmla="*/ 1516616 w 4589257"/>
                      <a:gd name="connsiteY34" fmla="*/ 50870 h 166579"/>
                      <a:gd name="connsiteX35" fmla="*/ 1517155 w 4589257"/>
                      <a:gd name="connsiteY35" fmla="*/ 53542 h 166579"/>
                      <a:gd name="connsiteX36" fmla="*/ 1621323 w 4589257"/>
                      <a:gd name="connsiteY36" fmla="*/ 53542 h 166579"/>
                      <a:gd name="connsiteX37" fmla="*/ 1677842 w 4589257"/>
                      <a:gd name="connsiteY37" fmla="*/ 110061 h 166579"/>
                      <a:gd name="connsiteX38" fmla="*/ 1677842 w 4589257"/>
                      <a:gd name="connsiteY38" fmla="*/ 166579 h 166579"/>
                      <a:gd name="connsiteX39" fmla="*/ 2260125 w 4589257"/>
                      <a:gd name="connsiteY39" fmla="*/ 166579 h 166579"/>
                      <a:gd name="connsiteX40" fmla="*/ 1742535 w 4589257"/>
                      <a:gd name="connsiteY40" fmla="*/ 166579 h 166579"/>
                      <a:gd name="connsiteX41" fmla="*/ 1742535 w 4589257"/>
                      <a:gd name="connsiteY41" fmla="*/ 110061 h 166579"/>
                      <a:gd name="connsiteX42" fmla="*/ 1799054 w 4589257"/>
                      <a:gd name="connsiteY42" fmla="*/ 53542 h 166579"/>
                      <a:gd name="connsiteX43" fmla="*/ 1903222 w 4589257"/>
                      <a:gd name="connsiteY43" fmla="*/ 53542 h 166579"/>
                      <a:gd name="connsiteX44" fmla="*/ 1903761 w 4589257"/>
                      <a:gd name="connsiteY44" fmla="*/ 50870 h 166579"/>
                      <a:gd name="connsiteX45" fmla="*/ 1980506 w 4589257"/>
                      <a:gd name="connsiteY45" fmla="*/ 0 h 166579"/>
                      <a:gd name="connsiteX46" fmla="*/ 2022154 w 4589257"/>
                      <a:gd name="connsiteY46" fmla="*/ 0 h 166579"/>
                      <a:gd name="connsiteX47" fmla="*/ 2098899 w 4589257"/>
                      <a:gd name="connsiteY47" fmla="*/ 50870 h 166579"/>
                      <a:gd name="connsiteX48" fmla="*/ 2099438 w 4589257"/>
                      <a:gd name="connsiteY48" fmla="*/ 53542 h 166579"/>
                      <a:gd name="connsiteX49" fmla="*/ 2203606 w 4589257"/>
                      <a:gd name="connsiteY49" fmla="*/ 53542 h 166579"/>
                      <a:gd name="connsiteX50" fmla="*/ 2260125 w 4589257"/>
                      <a:gd name="connsiteY50" fmla="*/ 110061 h 166579"/>
                      <a:gd name="connsiteX51" fmla="*/ 2260125 w 4589257"/>
                      <a:gd name="connsiteY51" fmla="*/ 166579 h 166579"/>
                      <a:gd name="connsiteX52" fmla="*/ 2842408 w 4589257"/>
                      <a:gd name="connsiteY52" fmla="*/ 166579 h 166579"/>
                      <a:gd name="connsiteX53" fmla="*/ 2324818 w 4589257"/>
                      <a:gd name="connsiteY53" fmla="*/ 166579 h 166579"/>
                      <a:gd name="connsiteX54" fmla="*/ 2324818 w 4589257"/>
                      <a:gd name="connsiteY54" fmla="*/ 110061 h 166579"/>
                      <a:gd name="connsiteX55" fmla="*/ 2381337 w 4589257"/>
                      <a:gd name="connsiteY55" fmla="*/ 53542 h 166579"/>
                      <a:gd name="connsiteX56" fmla="*/ 2485505 w 4589257"/>
                      <a:gd name="connsiteY56" fmla="*/ 53542 h 166579"/>
                      <a:gd name="connsiteX57" fmla="*/ 2486044 w 4589257"/>
                      <a:gd name="connsiteY57" fmla="*/ 50870 h 166579"/>
                      <a:gd name="connsiteX58" fmla="*/ 2562789 w 4589257"/>
                      <a:gd name="connsiteY58" fmla="*/ 0 h 166579"/>
                      <a:gd name="connsiteX59" fmla="*/ 2604437 w 4589257"/>
                      <a:gd name="connsiteY59" fmla="*/ 0 h 166579"/>
                      <a:gd name="connsiteX60" fmla="*/ 2681182 w 4589257"/>
                      <a:gd name="connsiteY60" fmla="*/ 50870 h 166579"/>
                      <a:gd name="connsiteX61" fmla="*/ 2681721 w 4589257"/>
                      <a:gd name="connsiteY61" fmla="*/ 53542 h 166579"/>
                      <a:gd name="connsiteX62" fmla="*/ 2785889 w 4589257"/>
                      <a:gd name="connsiteY62" fmla="*/ 53542 h 166579"/>
                      <a:gd name="connsiteX63" fmla="*/ 2842408 w 4589257"/>
                      <a:gd name="connsiteY63" fmla="*/ 110061 h 166579"/>
                      <a:gd name="connsiteX64" fmla="*/ 2842408 w 4589257"/>
                      <a:gd name="connsiteY64" fmla="*/ 166579 h 166579"/>
                      <a:gd name="connsiteX65" fmla="*/ 3424690 w 4589257"/>
                      <a:gd name="connsiteY65" fmla="*/ 166579 h 166579"/>
                      <a:gd name="connsiteX66" fmla="*/ 2907101 w 4589257"/>
                      <a:gd name="connsiteY66" fmla="*/ 166579 h 166579"/>
                      <a:gd name="connsiteX67" fmla="*/ 2907101 w 4589257"/>
                      <a:gd name="connsiteY67" fmla="*/ 110061 h 166579"/>
                      <a:gd name="connsiteX68" fmla="*/ 2963620 w 4589257"/>
                      <a:gd name="connsiteY68" fmla="*/ 53542 h 166579"/>
                      <a:gd name="connsiteX69" fmla="*/ 3067788 w 4589257"/>
                      <a:gd name="connsiteY69" fmla="*/ 53542 h 166579"/>
                      <a:gd name="connsiteX70" fmla="*/ 3068327 w 4589257"/>
                      <a:gd name="connsiteY70" fmla="*/ 50870 h 166579"/>
                      <a:gd name="connsiteX71" fmla="*/ 3145072 w 4589257"/>
                      <a:gd name="connsiteY71" fmla="*/ 0 h 166579"/>
                      <a:gd name="connsiteX72" fmla="*/ 3186720 w 4589257"/>
                      <a:gd name="connsiteY72" fmla="*/ 0 h 166579"/>
                      <a:gd name="connsiteX73" fmla="*/ 3263465 w 4589257"/>
                      <a:gd name="connsiteY73" fmla="*/ 50870 h 166579"/>
                      <a:gd name="connsiteX74" fmla="*/ 3264004 w 4589257"/>
                      <a:gd name="connsiteY74" fmla="*/ 53542 h 166579"/>
                      <a:gd name="connsiteX75" fmla="*/ 3368172 w 4589257"/>
                      <a:gd name="connsiteY75" fmla="*/ 53542 h 166579"/>
                      <a:gd name="connsiteX76" fmla="*/ 3424691 w 4589257"/>
                      <a:gd name="connsiteY76" fmla="*/ 110061 h 166579"/>
                      <a:gd name="connsiteX77" fmla="*/ 3424690 w 4589257"/>
                      <a:gd name="connsiteY77" fmla="*/ 166579 h 166579"/>
                      <a:gd name="connsiteX78" fmla="*/ 4006973 w 4589257"/>
                      <a:gd name="connsiteY78" fmla="*/ 166579 h 166579"/>
                      <a:gd name="connsiteX79" fmla="*/ 3489384 w 4589257"/>
                      <a:gd name="connsiteY79" fmla="*/ 166579 h 166579"/>
                      <a:gd name="connsiteX80" fmla="*/ 3489384 w 4589257"/>
                      <a:gd name="connsiteY80" fmla="*/ 110061 h 166579"/>
                      <a:gd name="connsiteX81" fmla="*/ 3545903 w 4589257"/>
                      <a:gd name="connsiteY81" fmla="*/ 53542 h 166579"/>
                      <a:gd name="connsiteX82" fmla="*/ 3650071 w 4589257"/>
                      <a:gd name="connsiteY82" fmla="*/ 53542 h 166579"/>
                      <a:gd name="connsiteX83" fmla="*/ 3650610 w 4589257"/>
                      <a:gd name="connsiteY83" fmla="*/ 50870 h 166579"/>
                      <a:gd name="connsiteX84" fmla="*/ 3727355 w 4589257"/>
                      <a:gd name="connsiteY84" fmla="*/ 0 h 166579"/>
                      <a:gd name="connsiteX85" fmla="*/ 3769003 w 4589257"/>
                      <a:gd name="connsiteY85" fmla="*/ 0 h 166579"/>
                      <a:gd name="connsiteX86" fmla="*/ 3845747 w 4589257"/>
                      <a:gd name="connsiteY86" fmla="*/ 50870 h 166579"/>
                      <a:gd name="connsiteX87" fmla="*/ 3846287 w 4589257"/>
                      <a:gd name="connsiteY87" fmla="*/ 53542 h 166579"/>
                      <a:gd name="connsiteX88" fmla="*/ 3950455 w 4589257"/>
                      <a:gd name="connsiteY88" fmla="*/ 53542 h 166579"/>
                      <a:gd name="connsiteX89" fmla="*/ 4006974 w 4589257"/>
                      <a:gd name="connsiteY89" fmla="*/ 110061 h 166579"/>
                      <a:gd name="connsiteX90" fmla="*/ 4006973 w 4589257"/>
                      <a:gd name="connsiteY90" fmla="*/ 166579 h 166579"/>
                      <a:gd name="connsiteX91" fmla="*/ 4589256 w 4589257"/>
                      <a:gd name="connsiteY91" fmla="*/ 166579 h 166579"/>
                      <a:gd name="connsiteX92" fmla="*/ 4071667 w 4589257"/>
                      <a:gd name="connsiteY92" fmla="*/ 166579 h 166579"/>
                      <a:gd name="connsiteX93" fmla="*/ 4071667 w 4589257"/>
                      <a:gd name="connsiteY93" fmla="*/ 110061 h 166579"/>
                      <a:gd name="connsiteX94" fmla="*/ 4128186 w 4589257"/>
                      <a:gd name="connsiteY94" fmla="*/ 53542 h 166579"/>
                      <a:gd name="connsiteX95" fmla="*/ 4232354 w 4589257"/>
                      <a:gd name="connsiteY95" fmla="*/ 53542 h 166579"/>
                      <a:gd name="connsiteX96" fmla="*/ 4232893 w 4589257"/>
                      <a:gd name="connsiteY96" fmla="*/ 50870 h 166579"/>
                      <a:gd name="connsiteX97" fmla="*/ 4309638 w 4589257"/>
                      <a:gd name="connsiteY97" fmla="*/ 0 h 166579"/>
                      <a:gd name="connsiteX98" fmla="*/ 4351286 w 4589257"/>
                      <a:gd name="connsiteY98" fmla="*/ 0 h 166579"/>
                      <a:gd name="connsiteX99" fmla="*/ 4428030 w 4589257"/>
                      <a:gd name="connsiteY99" fmla="*/ 50870 h 166579"/>
                      <a:gd name="connsiteX100" fmla="*/ 4428570 w 4589257"/>
                      <a:gd name="connsiteY100" fmla="*/ 53542 h 166579"/>
                      <a:gd name="connsiteX101" fmla="*/ 4532738 w 4589257"/>
                      <a:gd name="connsiteY101" fmla="*/ 53542 h 166579"/>
                      <a:gd name="connsiteX102" fmla="*/ 4589257 w 4589257"/>
                      <a:gd name="connsiteY102" fmla="*/ 110061 h 166579"/>
                      <a:gd name="connsiteX103" fmla="*/ 4589256 w 4589257"/>
                      <a:gd name="connsiteY103" fmla="*/ 166579 h 166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</a:cxnLst>
                    <a:rect l="l" t="t" r="r" b="b"/>
                    <a:pathLst>
                      <a:path w="4589257" h="166579">
                        <a:moveTo>
                          <a:pt x="517590" y="166579"/>
                        </a:moveTo>
                        <a:lnTo>
                          <a:pt x="0" y="166579"/>
                        </a:lnTo>
                        <a:lnTo>
                          <a:pt x="0" y="110061"/>
                        </a:lnTo>
                        <a:cubicBezTo>
                          <a:pt x="0" y="78846"/>
                          <a:pt x="25305" y="53542"/>
                          <a:pt x="56519" y="53542"/>
                        </a:cubicBezTo>
                        <a:lnTo>
                          <a:pt x="160687" y="53542"/>
                        </a:lnTo>
                        <a:lnTo>
                          <a:pt x="161226" y="50870"/>
                        </a:lnTo>
                        <a:cubicBezTo>
                          <a:pt x="173870" y="20976"/>
                          <a:pt x="203471" y="0"/>
                          <a:pt x="237971" y="0"/>
                        </a:cubicBezTo>
                        <a:lnTo>
                          <a:pt x="279619" y="0"/>
                        </a:lnTo>
                        <a:cubicBezTo>
                          <a:pt x="314118" y="0"/>
                          <a:pt x="343719" y="20976"/>
                          <a:pt x="356364" y="50870"/>
                        </a:cubicBezTo>
                        <a:lnTo>
                          <a:pt x="356903" y="53542"/>
                        </a:lnTo>
                        <a:lnTo>
                          <a:pt x="461071" y="53542"/>
                        </a:lnTo>
                        <a:cubicBezTo>
                          <a:pt x="492286" y="53542"/>
                          <a:pt x="517590" y="78846"/>
                          <a:pt x="517590" y="110061"/>
                        </a:cubicBezTo>
                        <a:cubicBezTo>
                          <a:pt x="517590" y="128900"/>
                          <a:pt x="517590" y="147740"/>
                          <a:pt x="517590" y="166579"/>
                        </a:cubicBezTo>
                        <a:close/>
                        <a:moveTo>
                          <a:pt x="1095560" y="166579"/>
                        </a:moveTo>
                        <a:lnTo>
                          <a:pt x="577970" y="166579"/>
                        </a:lnTo>
                        <a:lnTo>
                          <a:pt x="577970" y="110061"/>
                        </a:lnTo>
                        <a:cubicBezTo>
                          <a:pt x="577970" y="78846"/>
                          <a:pt x="603275" y="53542"/>
                          <a:pt x="634489" y="53542"/>
                        </a:cubicBezTo>
                        <a:lnTo>
                          <a:pt x="738657" y="53542"/>
                        </a:lnTo>
                        <a:lnTo>
                          <a:pt x="739196" y="50870"/>
                        </a:lnTo>
                        <a:cubicBezTo>
                          <a:pt x="751840" y="20976"/>
                          <a:pt x="781441" y="0"/>
                          <a:pt x="815941" y="0"/>
                        </a:cubicBezTo>
                        <a:lnTo>
                          <a:pt x="857589" y="0"/>
                        </a:lnTo>
                        <a:cubicBezTo>
                          <a:pt x="892088" y="0"/>
                          <a:pt x="921689" y="20976"/>
                          <a:pt x="934334" y="50870"/>
                        </a:cubicBezTo>
                        <a:lnTo>
                          <a:pt x="934873" y="53542"/>
                        </a:lnTo>
                        <a:lnTo>
                          <a:pt x="1039041" y="53542"/>
                        </a:lnTo>
                        <a:cubicBezTo>
                          <a:pt x="1070256" y="53542"/>
                          <a:pt x="1095560" y="78846"/>
                          <a:pt x="1095560" y="110061"/>
                        </a:cubicBezTo>
                        <a:cubicBezTo>
                          <a:pt x="1095560" y="128900"/>
                          <a:pt x="1095560" y="147740"/>
                          <a:pt x="1095560" y="166579"/>
                        </a:cubicBezTo>
                        <a:close/>
                        <a:moveTo>
                          <a:pt x="1677842" y="166579"/>
                        </a:moveTo>
                        <a:lnTo>
                          <a:pt x="1160252" y="166579"/>
                        </a:lnTo>
                        <a:lnTo>
                          <a:pt x="1160252" y="110061"/>
                        </a:lnTo>
                        <a:cubicBezTo>
                          <a:pt x="1160252" y="78846"/>
                          <a:pt x="1185557" y="53542"/>
                          <a:pt x="1216771" y="53542"/>
                        </a:cubicBezTo>
                        <a:lnTo>
                          <a:pt x="1320939" y="53542"/>
                        </a:lnTo>
                        <a:lnTo>
                          <a:pt x="1321478" y="50870"/>
                        </a:lnTo>
                        <a:cubicBezTo>
                          <a:pt x="1334122" y="20976"/>
                          <a:pt x="1363723" y="0"/>
                          <a:pt x="1398223" y="0"/>
                        </a:cubicBezTo>
                        <a:lnTo>
                          <a:pt x="1439871" y="0"/>
                        </a:lnTo>
                        <a:cubicBezTo>
                          <a:pt x="1474370" y="0"/>
                          <a:pt x="1503971" y="20976"/>
                          <a:pt x="1516616" y="50870"/>
                        </a:cubicBezTo>
                        <a:lnTo>
                          <a:pt x="1517155" y="53542"/>
                        </a:lnTo>
                        <a:lnTo>
                          <a:pt x="1621323" y="53542"/>
                        </a:lnTo>
                        <a:cubicBezTo>
                          <a:pt x="1652538" y="53542"/>
                          <a:pt x="1677842" y="78846"/>
                          <a:pt x="1677842" y="110061"/>
                        </a:cubicBezTo>
                        <a:cubicBezTo>
                          <a:pt x="1677842" y="128900"/>
                          <a:pt x="1677842" y="147740"/>
                          <a:pt x="1677842" y="166579"/>
                        </a:cubicBezTo>
                        <a:close/>
                        <a:moveTo>
                          <a:pt x="2260125" y="166579"/>
                        </a:moveTo>
                        <a:lnTo>
                          <a:pt x="1742535" y="166579"/>
                        </a:lnTo>
                        <a:lnTo>
                          <a:pt x="1742535" y="110061"/>
                        </a:lnTo>
                        <a:cubicBezTo>
                          <a:pt x="1742535" y="78846"/>
                          <a:pt x="1767840" y="53542"/>
                          <a:pt x="1799054" y="53542"/>
                        </a:cubicBezTo>
                        <a:lnTo>
                          <a:pt x="1903222" y="53542"/>
                        </a:lnTo>
                        <a:lnTo>
                          <a:pt x="1903761" y="50870"/>
                        </a:lnTo>
                        <a:cubicBezTo>
                          <a:pt x="1916405" y="20976"/>
                          <a:pt x="1946006" y="0"/>
                          <a:pt x="1980506" y="0"/>
                        </a:cubicBezTo>
                        <a:lnTo>
                          <a:pt x="2022154" y="0"/>
                        </a:lnTo>
                        <a:cubicBezTo>
                          <a:pt x="2056653" y="0"/>
                          <a:pt x="2086254" y="20976"/>
                          <a:pt x="2098899" y="50870"/>
                        </a:cubicBezTo>
                        <a:lnTo>
                          <a:pt x="2099438" y="53542"/>
                        </a:lnTo>
                        <a:lnTo>
                          <a:pt x="2203606" y="53542"/>
                        </a:lnTo>
                        <a:cubicBezTo>
                          <a:pt x="2234821" y="53542"/>
                          <a:pt x="2260125" y="78846"/>
                          <a:pt x="2260125" y="110061"/>
                        </a:cubicBezTo>
                        <a:cubicBezTo>
                          <a:pt x="2260125" y="128900"/>
                          <a:pt x="2260125" y="147740"/>
                          <a:pt x="2260125" y="166579"/>
                        </a:cubicBezTo>
                        <a:close/>
                        <a:moveTo>
                          <a:pt x="2842408" y="166579"/>
                        </a:moveTo>
                        <a:lnTo>
                          <a:pt x="2324818" y="166579"/>
                        </a:lnTo>
                        <a:lnTo>
                          <a:pt x="2324818" y="110061"/>
                        </a:lnTo>
                        <a:cubicBezTo>
                          <a:pt x="2324818" y="78846"/>
                          <a:pt x="2350123" y="53542"/>
                          <a:pt x="2381337" y="53542"/>
                        </a:cubicBezTo>
                        <a:lnTo>
                          <a:pt x="2485505" y="53542"/>
                        </a:lnTo>
                        <a:lnTo>
                          <a:pt x="2486044" y="50870"/>
                        </a:lnTo>
                        <a:cubicBezTo>
                          <a:pt x="2498688" y="20976"/>
                          <a:pt x="2528289" y="0"/>
                          <a:pt x="2562789" y="0"/>
                        </a:cubicBezTo>
                        <a:lnTo>
                          <a:pt x="2604437" y="0"/>
                        </a:lnTo>
                        <a:cubicBezTo>
                          <a:pt x="2638936" y="0"/>
                          <a:pt x="2668537" y="20976"/>
                          <a:pt x="2681182" y="50870"/>
                        </a:cubicBezTo>
                        <a:lnTo>
                          <a:pt x="2681721" y="53542"/>
                        </a:lnTo>
                        <a:lnTo>
                          <a:pt x="2785889" y="53542"/>
                        </a:lnTo>
                        <a:cubicBezTo>
                          <a:pt x="2817104" y="53542"/>
                          <a:pt x="2842408" y="78846"/>
                          <a:pt x="2842408" y="110061"/>
                        </a:cubicBezTo>
                        <a:cubicBezTo>
                          <a:pt x="2842408" y="128900"/>
                          <a:pt x="2842408" y="147740"/>
                          <a:pt x="2842408" y="166579"/>
                        </a:cubicBezTo>
                        <a:close/>
                        <a:moveTo>
                          <a:pt x="3424690" y="166579"/>
                        </a:moveTo>
                        <a:lnTo>
                          <a:pt x="2907101" y="166579"/>
                        </a:lnTo>
                        <a:lnTo>
                          <a:pt x="2907101" y="110061"/>
                        </a:lnTo>
                        <a:cubicBezTo>
                          <a:pt x="2907101" y="78846"/>
                          <a:pt x="2932406" y="53542"/>
                          <a:pt x="2963620" y="53542"/>
                        </a:cubicBezTo>
                        <a:lnTo>
                          <a:pt x="3067788" y="53542"/>
                        </a:lnTo>
                        <a:lnTo>
                          <a:pt x="3068327" y="50870"/>
                        </a:lnTo>
                        <a:cubicBezTo>
                          <a:pt x="3080971" y="20976"/>
                          <a:pt x="3110572" y="0"/>
                          <a:pt x="3145072" y="0"/>
                        </a:cubicBezTo>
                        <a:lnTo>
                          <a:pt x="3186720" y="0"/>
                        </a:lnTo>
                        <a:cubicBezTo>
                          <a:pt x="3221219" y="0"/>
                          <a:pt x="3250820" y="20976"/>
                          <a:pt x="3263465" y="50870"/>
                        </a:cubicBezTo>
                        <a:lnTo>
                          <a:pt x="3264004" y="53542"/>
                        </a:lnTo>
                        <a:lnTo>
                          <a:pt x="3368172" y="53542"/>
                        </a:lnTo>
                        <a:cubicBezTo>
                          <a:pt x="3399387" y="53542"/>
                          <a:pt x="3424691" y="78846"/>
                          <a:pt x="3424691" y="110061"/>
                        </a:cubicBezTo>
                        <a:cubicBezTo>
                          <a:pt x="3424691" y="128900"/>
                          <a:pt x="3424690" y="147740"/>
                          <a:pt x="3424690" y="166579"/>
                        </a:cubicBezTo>
                        <a:close/>
                        <a:moveTo>
                          <a:pt x="4006973" y="166579"/>
                        </a:moveTo>
                        <a:lnTo>
                          <a:pt x="3489384" y="166579"/>
                        </a:lnTo>
                        <a:lnTo>
                          <a:pt x="3489384" y="110061"/>
                        </a:lnTo>
                        <a:cubicBezTo>
                          <a:pt x="3489384" y="78846"/>
                          <a:pt x="3514688" y="53542"/>
                          <a:pt x="3545903" y="53542"/>
                        </a:cubicBezTo>
                        <a:lnTo>
                          <a:pt x="3650071" y="53542"/>
                        </a:lnTo>
                        <a:lnTo>
                          <a:pt x="3650610" y="50870"/>
                        </a:lnTo>
                        <a:cubicBezTo>
                          <a:pt x="3663254" y="20976"/>
                          <a:pt x="3692855" y="0"/>
                          <a:pt x="3727355" y="0"/>
                        </a:cubicBezTo>
                        <a:lnTo>
                          <a:pt x="3769003" y="0"/>
                        </a:lnTo>
                        <a:cubicBezTo>
                          <a:pt x="3803502" y="0"/>
                          <a:pt x="3833103" y="20976"/>
                          <a:pt x="3845747" y="50870"/>
                        </a:cubicBezTo>
                        <a:lnTo>
                          <a:pt x="3846287" y="53542"/>
                        </a:lnTo>
                        <a:lnTo>
                          <a:pt x="3950455" y="53542"/>
                        </a:lnTo>
                        <a:cubicBezTo>
                          <a:pt x="3981670" y="53542"/>
                          <a:pt x="4006974" y="78846"/>
                          <a:pt x="4006974" y="110061"/>
                        </a:cubicBezTo>
                        <a:cubicBezTo>
                          <a:pt x="4006974" y="128900"/>
                          <a:pt x="4006973" y="147740"/>
                          <a:pt x="4006973" y="166579"/>
                        </a:cubicBezTo>
                        <a:close/>
                        <a:moveTo>
                          <a:pt x="4589256" y="166579"/>
                        </a:moveTo>
                        <a:lnTo>
                          <a:pt x="4071667" y="166579"/>
                        </a:lnTo>
                        <a:lnTo>
                          <a:pt x="4071667" y="110061"/>
                        </a:lnTo>
                        <a:cubicBezTo>
                          <a:pt x="4071667" y="78846"/>
                          <a:pt x="4096971" y="53542"/>
                          <a:pt x="4128186" y="53542"/>
                        </a:cubicBezTo>
                        <a:lnTo>
                          <a:pt x="4232354" y="53542"/>
                        </a:lnTo>
                        <a:lnTo>
                          <a:pt x="4232893" y="50870"/>
                        </a:lnTo>
                        <a:cubicBezTo>
                          <a:pt x="4245537" y="20976"/>
                          <a:pt x="4275138" y="0"/>
                          <a:pt x="4309638" y="0"/>
                        </a:cubicBezTo>
                        <a:lnTo>
                          <a:pt x="4351286" y="0"/>
                        </a:lnTo>
                        <a:cubicBezTo>
                          <a:pt x="4385785" y="0"/>
                          <a:pt x="4415386" y="20976"/>
                          <a:pt x="4428030" y="50870"/>
                        </a:cubicBezTo>
                        <a:lnTo>
                          <a:pt x="4428570" y="53542"/>
                        </a:lnTo>
                        <a:lnTo>
                          <a:pt x="4532738" y="53542"/>
                        </a:lnTo>
                        <a:cubicBezTo>
                          <a:pt x="4563953" y="53542"/>
                          <a:pt x="4589257" y="78846"/>
                          <a:pt x="4589257" y="110061"/>
                        </a:cubicBezTo>
                        <a:cubicBezTo>
                          <a:pt x="4589257" y="128900"/>
                          <a:pt x="4589256" y="147740"/>
                          <a:pt x="4589256" y="166579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Text" lastClr="000000"/>
                      </a:gs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9" name="フリーフォーム: 図形 68">
                    <a:extLst>
                      <a:ext uri="{FF2B5EF4-FFF2-40B4-BE49-F238E27FC236}">
                        <a16:creationId xmlns:a16="http://schemas.microsoft.com/office/drawing/2014/main" id="{08EC02DC-EEFB-4CA4-B497-2033CB224660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00209" y="2677488"/>
                    <a:ext cx="3511682" cy="147058"/>
                  </a:xfrm>
                  <a:custGeom>
                    <a:avLst/>
                    <a:gdLst>
                      <a:gd name="connsiteX0" fmla="*/ 517590 w 4589257"/>
                      <a:gd name="connsiteY0" fmla="*/ 166579 h 166579"/>
                      <a:gd name="connsiteX1" fmla="*/ 0 w 4589257"/>
                      <a:gd name="connsiteY1" fmla="*/ 166579 h 166579"/>
                      <a:gd name="connsiteX2" fmla="*/ 0 w 4589257"/>
                      <a:gd name="connsiteY2" fmla="*/ 110061 h 166579"/>
                      <a:gd name="connsiteX3" fmla="*/ 56519 w 4589257"/>
                      <a:gd name="connsiteY3" fmla="*/ 53542 h 166579"/>
                      <a:gd name="connsiteX4" fmla="*/ 160687 w 4589257"/>
                      <a:gd name="connsiteY4" fmla="*/ 53542 h 166579"/>
                      <a:gd name="connsiteX5" fmla="*/ 161226 w 4589257"/>
                      <a:gd name="connsiteY5" fmla="*/ 50870 h 166579"/>
                      <a:gd name="connsiteX6" fmla="*/ 237971 w 4589257"/>
                      <a:gd name="connsiteY6" fmla="*/ 0 h 166579"/>
                      <a:gd name="connsiteX7" fmla="*/ 279619 w 4589257"/>
                      <a:gd name="connsiteY7" fmla="*/ 0 h 166579"/>
                      <a:gd name="connsiteX8" fmla="*/ 356364 w 4589257"/>
                      <a:gd name="connsiteY8" fmla="*/ 50870 h 166579"/>
                      <a:gd name="connsiteX9" fmla="*/ 356903 w 4589257"/>
                      <a:gd name="connsiteY9" fmla="*/ 53542 h 166579"/>
                      <a:gd name="connsiteX10" fmla="*/ 461071 w 4589257"/>
                      <a:gd name="connsiteY10" fmla="*/ 53542 h 166579"/>
                      <a:gd name="connsiteX11" fmla="*/ 517590 w 4589257"/>
                      <a:gd name="connsiteY11" fmla="*/ 110061 h 166579"/>
                      <a:gd name="connsiteX12" fmla="*/ 517590 w 4589257"/>
                      <a:gd name="connsiteY12" fmla="*/ 166579 h 166579"/>
                      <a:gd name="connsiteX13" fmla="*/ 1095560 w 4589257"/>
                      <a:gd name="connsiteY13" fmla="*/ 166579 h 166579"/>
                      <a:gd name="connsiteX14" fmla="*/ 577970 w 4589257"/>
                      <a:gd name="connsiteY14" fmla="*/ 166579 h 166579"/>
                      <a:gd name="connsiteX15" fmla="*/ 577970 w 4589257"/>
                      <a:gd name="connsiteY15" fmla="*/ 110061 h 166579"/>
                      <a:gd name="connsiteX16" fmla="*/ 634489 w 4589257"/>
                      <a:gd name="connsiteY16" fmla="*/ 53542 h 166579"/>
                      <a:gd name="connsiteX17" fmla="*/ 738657 w 4589257"/>
                      <a:gd name="connsiteY17" fmla="*/ 53542 h 166579"/>
                      <a:gd name="connsiteX18" fmla="*/ 739196 w 4589257"/>
                      <a:gd name="connsiteY18" fmla="*/ 50870 h 166579"/>
                      <a:gd name="connsiteX19" fmla="*/ 815941 w 4589257"/>
                      <a:gd name="connsiteY19" fmla="*/ 0 h 166579"/>
                      <a:gd name="connsiteX20" fmla="*/ 857589 w 4589257"/>
                      <a:gd name="connsiteY20" fmla="*/ 0 h 166579"/>
                      <a:gd name="connsiteX21" fmla="*/ 934334 w 4589257"/>
                      <a:gd name="connsiteY21" fmla="*/ 50870 h 166579"/>
                      <a:gd name="connsiteX22" fmla="*/ 934873 w 4589257"/>
                      <a:gd name="connsiteY22" fmla="*/ 53542 h 166579"/>
                      <a:gd name="connsiteX23" fmla="*/ 1039041 w 4589257"/>
                      <a:gd name="connsiteY23" fmla="*/ 53542 h 166579"/>
                      <a:gd name="connsiteX24" fmla="*/ 1095560 w 4589257"/>
                      <a:gd name="connsiteY24" fmla="*/ 110061 h 166579"/>
                      <a:gd name="connsiteX25" fmla="*/ 1095560 w 4589257"/>
                      <a:gd name="connsiteY25" fmla="*/ 166579 h 166579"/>
                      <a:gd name="connsiteX26" fmla="*/ 1677842 w 4589257"/>
                      <a:gd name="connsiteY26" fmla="*/ 166579 h 166579"/>
                      <a:gd name="connsiteX27" fmla="*/ 1160252 w 4589257"/>
                      <a:gd name="connsiteY27" fmla="*/ 166579 h 166579"/>
                      <a:gd name="connsiteX28" fmla="*/ 1160252 w 4589257"/>
                      <a:gd name="connsiteY28" fmla="*/ 110061 h 166579"/>
                      <a:gd name="connsiteX29" fmla="*/ 1216771 w 4589257"/>
                      <a:gd name="connsiteY29" fmla="*/ 53542 h 166579"/>
                      <a:gd name="connsiteX30" fmla="*/ 1320939 w 4589257"/>
                      <a:gd name="connsiteY30" fmla="*/ 53542 h 166579"/>
                      <a:gd name="connsiteX31" fmla="*/ 1321478 w 4589257"/>
                      <a:gd name="connsiteY31" fmla="*/ 50870 h 166579"/>
                      <a:gd name="connsiteX32" fmla="*/ 1398223 w 4589257"/>
                      <a:gd name="connsiteY32" fmla="*/ 0 h 166579"/>
                      <a:gd name="connsiteX33" fmla="*/ 1439871 w 4589257"/>
                      <a:gd name="connsiteY33" fmla="*/ 0 h 166579"/>
                      <a:gd name="connsiteX34" fmla="*/ 1516616 w 4589257"/>
                      <a:gd name="connsiteY34" fmla="*/ 50870 h 166579"/>
                      <a:gd name="connsiteX35" fmla="*/ 1517155 w 4589257"/>
                      <a:gd name="connsiteY35" fmla="*/ 53542 h 166579"/>
                      <a:gd name="connsiteX36" fmla="*/ 1621323 w 4589257"/>
                      <a:gd name="connsiteY36" fmla="*/ 53542 h 166579"/>
                      <a:gd name="connsiteX37" fmla="*/ 1677842 w 4589257"/>
                      <a:gd name="connsiteY37" fmla="*/ 110061 h 166579"/>
                      <a:gd name="connsiteX38" fmla="*/ 1677842 w 4589257"/>
                      <a:gd name="connsiteY38" fmla="*/ 166579 h 166579"/>
                      <a:gd name="connsiteX39" fmla="*/ 2260125 w 4589257"/>
                      <a:gd name="connsiteY39" fmla="*/ 166579 h 166579"/>
                      <a:gd name="connsiteX40" fmla="*/ 1742535 w 4589257"/>
                      <a:gd name="connsiteY40" fmla="*/ 166579 h 166579"/>
                      <a:gd name="connsiteX41" fmla="*/ 1742535 w 4589257"/>
                      <a:gd name="connsiteY41" fmla="*/ 110061 h 166579"/>
                      <a:gd name="connsiteX42" fmla="*/ 1799054 w 4589257"/>
                      <a:gd name="connsiteY42" fmla="*/ 53542 h 166579"/>
                      <a:gd name="connsiteX43" fmla="*/ 1903222 w 4589257"/>
                      <a:gd name="connsiteY43" fmla="*/ 53542 h 166579"/>
                      <a:gd name="connsiteX44" fmla="*/ 1903761 w 4589257"/>
                      <a:gd name="connsiteY44" fmla="*/ 50870 h 166579"/>
                      <a:gd name="connsiteX45" fmla="*/ 1980506 w 4589257"/>
                      <a:gd name="connsiteY45" fmla="*/ 0 h 166579"/>
                      <a:gd name="connsiteX46" fmla="*/ 2022154 w 4589257"/>
                      <a:gd name="connsiteY46" fmla="*/ 0 h 166579"/>
                      <a:gd name="connsiteX47" fmla="*/ 2098899 w 4589257"/>
                      <a:gd name="connsiteY47" fmla="*/ 50870 h 166579"/>
                      <a:gd name="connsiteX48" fmla="*/ 2099438 w 4589257"/>
                      <a:gd name="connsiteY48" fmla="*/ 53542 h 166579"/>
                      <a:gd name="connsiteX49" fmla="*/ 2203606 w 4589257"/>
                      <a:gd name="connsiteY49" fmla="*/ 53542 h 166579"/>
                      <a:gd name="connsiteX50" fmla="*/ 2260125 w 4589257"/>
                      <a:gd name="connsiteY50" fmla="*/ 110061 h 166579"/>
                      <a:gd name="connsiteX51" fmla="*/ 2260125 w 4589257"/>
                      <a:gd name="connsiteY51" fmla="*/ 166579 h 166579"/>
                      <a:gd name="connsiteX52" fmla="*/ 2842408 w 4589257"/>
                      <a:gd name="connsiteY52" fmla="*/ 166579 h 166579"/>
                      <a:gd name="connsiteX53" fmla="*/ 2324818 w 4589257"/>
                      <a:gd name="connsiteY53" fmla="*/ 166579 h 166579"/>
                      <a:gd name="connsiteX54" fmla="*/ 2324818 w 4589257"/>
                      <a:gd name="connsiteY54" fmla="*/ 110061 h 166579"/>
                      <a:gd name="connsiteX55" fmla="*/ 2381337 w 4589257"/>
                      <a:gd name="connsiteY55" fmla="*/ 53542 h 166579"/>
                      <a:gd name="connsiteX56" fmla="*/ 2485505 w 4589257"/>
                      <a:gd name="connsiteY56" fmla="*/ 53542 h 166579"/>
                      <a:gd name="connsiteX57" fmla="*/ 2486044 w 4589257"/>
                      <a:gd name="connsiteY57" fmla="*/ 50870 h 166579"/>
                      <a:gd name="connsiteX58" fmla="*/ 2562789 w 4589257"/>
                      <a:gd name="connsiteY58" fmla="*/ 0 h 166579"/>
                      <a:gd name="connsiteX59" fmla="*/ 2604437 w 4589257"/>
                      <a:gd name="connsiteY59" fmla="*/ 0 h 166579"/>
                      <a:gd name="connsiteX60" fmla="*/ 2681182 w 4589257"/>
                      <a:gd name="connsiteY60" fmla="*/ 50870 h 166579"/>
                      <a:gd name="connsiteX61" fmla="*/ 2681721 w 4589257"/>
                      <a:gd name="connsiteY61" fmla="*/ 53542 h 166579"/>
                      <a:gd name="connsiteX62" fmla="*/ 2785889 w 4589257"/>
                      <a:gd name="connsiteY62" fmla="*/ 53542 h 166579"/>
                      <a:gd name="connsiteX63" fmla="*/ 2842408 w 4589257"/>
                      <a:gd name="connsiteY63" fmla="*/ 110061 h 166579"/>
                      <a:gd name="connsiteX64" fmla="*/ 2842408 w 4589257"/>
                      <a:gd name="connsiteY64" fmla="*/ 166579 h 166579"/>
                      <a:gd name="connsiteX65" fmla="*/ 3424690 w 4589257"/>
                      <a:gd name="connsiteY65" fmla="*/ 166579 h 166579"/>
                      <a:gd name="connsiteX66" fmla="*/ 2907101 w 4589257"/>
                      <a:gd name="connsiteY66" fmla="*/ 166579 h 166579"/>
                      <a:gd name="connsiteX67" fmla="*/ 2907101 w 4589257"/>
                      <a:gd name="connsiteY67" fmla="*/ 110061 h 166579"/>
                      <a:gd name="connsiteX68" fmla="*/ 2963620 w 4589257"/>
                      <a:gd name="connsiteY68" fmla="*/ 53542 h 166579"/>
                      <a:gd name="connsiteX69" fmla="*/ 3067788 w 4589257"/>
                      <a:gd name="connsiteY69" fmla="*/ 53542 h 166579"/>
                      <a:gd name="connsiteX70" fmla="*/ 3068327 w 4589257"/>
                      <a:gd name="connsiteY70" fmla="*/ 50870 h 166579"/>
                      <a:gd name="connsiteX71" fmla="*/ 3145072 w 4589257"/>
                      <a:gd name="connsiteY71" fmla="*/ 0 h 166579"/>
                      <a:gd name="connsiteX72" fmla="*/ 3186720 w 4589257"/>
                      <a:gd name="connsiteY72" fmla="*/ 0 h 166579"/>
                      <a:gd name="connsiteX73" fmla="*/ 3263465 w 4589257"/>
                      <a:gd name="connsiteY73" fmla="*/ 50870 h 166579"/>
                      <a:gd name="connsiteX74" fmla="*/ 3264004 w 4589257"/>
                      <a:gd name="connsiteY74" fmla="*/ 53542 h 166579"/>
                      <a:gd name="connsiteX75" fmla="*/ 3368172 w 4589257"/>
                      <a:gd name="connsiteY75" fmla="*/ 53542 h 166579"/>
                      <a:gd name="connsiteX76" fmla="*/ 3424691 w 4589257"/>
                      <a:gd name="connsiteY76" fmla="*/ 110061 h 166579"/>
                      <a:gd name="connsiteX77" fmla="*/ 3424690 w 4589257"/>
                      <a:gd name="connsiteY77" fmla="*/ 166579 h 166579"/>
                      <a:gd name="connsiteX78" fmla="*/ 4006973 w 4589257"/>
                      <a:gd name="connsiteY78" fmla="*/ 166579 h 166579"/>
                      <a:gd name="connsiteX79" fmla="*/ 3489384 w 4589257"/>
                      <a:gd name="connsiteY79" fmla="*/ 166579 h 166579"/>
                      <a:gd name="connsiteX80" fmla="*/ 3489384 w 4589257"/>
                      <a:gd name="connsiteY80" fmla="*/ 110061 h 166579"/>
                      <a:gd name="connsiteX81" fmla="*/ 3545903 w 4589257"/>
                      <a:gd name="connsiteY81" fmla="*/ 53542 h 166579"/>
                      <a:gd name="connsiteX82" fmla="*/ 3650071 w 4589257"/>
                      <a:gd name="connsiteY82" fmla="*/ 53542 h 166579"/>
                      <a:gd name="connsiteX83" fmla="*/ 3650610 w 4589257"/>
                      <a:gd name="connsiteY83" fmla="*/ 50870 h 166579"/>
                      <a:gd name="connsiteX84" fmla="*/ 3727355 w 4589257"/>
                      <a:gd name="connsiteY84" fmla="*/ 0 h 166579"/>
                      <a:gd name="connsiteX85" fmla="*/ 3769003 w 4589257"/>
                      <a:gd name="connsiteY85" fmla="*/ 0 h 166579"/>
                      <a:gd name="connsiteX86" fmla="*/ 3845747 w 4589257"/>
                      <a:gd name="connsiteY86" fmla="*/ 50870 h 166579"/>
                      <a:gd name="connsiteX87" fmla="*/ 3846287 w 4589257"/>
                      <a:gd name="connsiteY87" fmla="*/ 53542 h 166579"/>
                      <a:gd name="connsiteX88" fmla="*/ 3950455 w 4589257"/>
                      <a:gd name="connsiteY88" fmla="*/ 53542 h 166579"/>
                      <a:gd name="connsiteX89" fmla="*/ 4006974 w 4589257"/>
                      <a:gd name="connsiteY89" fmla="*/ 110061 h 166579"/>
                      <a:gd name="connsiteX90" fmla="*/ 4006973 w 4589257"/>
                      <a:gd name="connsiteY90" fmla="*/ 166579 h 166579"/>
                      <a:gd name="connsiteX91" fmla="*/ 4589256 w 4589257"/>
                      <a:gd name="connsiteY91" fmla="*/ 166579 h 166579"/>
                      <a:gd name="connsiteX92" fmla="*/ 4071667 w 4589257"/>
                      <a:gd name="connsiteY92" fmla="*/ 166579 h 166579"/>
                      <a:gd name="connsiteX93" fmla="*/ 4071667 w 4589257"/>
                      <a:gd name="connsiteY93" fmla="*/ 110061 h 166579"/>
                      <a:gd name="connsiteX94" fmla="*/ 4128186 w 4589257"/>
                      <a:gd name="connsiteY94" fmla="*/ 53542 h 166579"/>
                      <a:gd name="connsiteX95" fmla="*/ 4232354 w 4589257"/>
                      <a:gd name="connsiteY95" fmla="*/ 53542 h 166579"/>
                      <a:gd name="connsiteX96" fmla="*/ 4232893 w 4589257"/>
                      <a:gd name="connsiteY96" fmla="*/ 50870 h 166579"/>
                      <a:gd name="connsiteX97" fmla="*/ 4309638 w 4589257"/>
                      <a:gd name="connsiteY97" fmla="*/ 0 h 166579"/>
                      <a:gd name="connsiteX98" fmla="*/ 4351286 w 4589257"/>
                      <a:gd name="connsiteY98" fmla="*/ 0 h 166579"/>
                      <a:gd name="connsiteX99" fmla="*/ 4428030 w 4589257"/>
                      <a:gd name="connsiteY99" fmla="*/ 50870 h 166579"/>
                      <a:gd name="connsiteX100" fmla="*/ 4428570 w 4589257"/>
                      <a:gd name="connsiteY100" fmla="*/ 53542 h 166579"/>
                      <a:gd name="connsiteX101" fmla="*/ 4532738 w 4589257"/>
                      <a:gd name="connsiteY101" fmla="*/ 53542 h 166579"/>
                      <a:gd name="connsiteX102" fmla="*/ 4589257 w 4589257"/>
                      <a:gd name="connsiteY102" fmla="*/ 110061 h 166579"/>
                      <a:gd name="connsiteX103" fmla="*/ 4589256 w 4589257"/>
                      <a:gd name="connsiteY103" fmla="*/ 166579 h 166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</a:cxnLst>
                    <a:rect l="l" t="t" r="r" b="b"/>
                    <a:pathLst>
                      <a:path w="4589257" h="166579">
                        <a:moveTo>
                          <a:pt x="517590" y="166579"/>
                        </a:moveTo>
                        <a:lnTo>
                          <a:pt x="0" y="166579"/>
                        </a:lnTo>
                        <a:lnTo>
                          <a:pt x="0" y="110061"/>
                        </a:lnTo>
                        <a:cubicBezTo>
                          <a:pt x="0" y="78846"/>
                          <a:pt x="25305" y="53542"/>
                          <a:pt x="56519" y="53542"/>
                        </a:cubicBezTo>
                        <a:lnTo>
                          <a:pt x="160687" y="53542"/>
                        </a:lnTo>
                        <a:lnTo>
                          <a:pt x="161226" y="50870"/>
                        </a:lnTo>
                        <a:cubicBezTo>
                          <a:pt x="173870" y="20976"/>
                          <a:pt x="203471" y="0"/>
                          <a:pt x="237971" y="0"/>
                        </a:cubicBezTo>
                        <a:lnTo>
                          <a:pt x="279619" y="0"/>
                        </a:lnTo>
                        <a:cubicBezTo>
                          <a:pt x="314118" y="0"/>
                          <a:pt x="343719" y="20976"/>
                          <a:pt x="356364" y="50870"/>
                        </a:cubicBezTo>
                        <a:lnTo>
                          <a:pt x="356903" y="53542"/>
                        </a:lnTo>
                        <a:lnTo>
                          <a:pt x="461071" y="53542"/>
                        </a:lnTo>
                        <a:cubicBezTo>
                          <a:pt x="492286" y="53542"/>
                          <a:pt x="517590" y="78846"/>
                          <a:pt x="517590" y="110061"/>
                        </a:cubicBezTo>
                        <a:cubicBezTo>
                          <a:pt x="517590" y="128900"/>
                          <a:pt x="517590" y="147740"/>
                          <a:pt x="517590" y="166579"/>
                        </a:cubicBezTo>
                        <a:close/>
                        <a:moveTo>
                          <a:pt x="1095560" y="166579"/>
                        </a:moveTo>
                        <a:lnTo>
                          <a:pt x="577970" y="166579"/>
                        </a:lnTo>
                        <a:lnTo>
                          <a:pt x="577970" y="110061"/>
                        </a:lnTo>
                        <a:cubicBezTo>
                          <a:pt x="577970" y="78846"/>
                          <a:pt x="603275" y="53542"/>
                          <a:pt x="634489" y="53542"/>
                        </a:cubicBezTo>
                        <a:lnTo>
                          <a:pt x="738657" y="53542"/>
                        </a:lnTo>
                        <a:lnTo>
                          <a:pt x="739196" y="50870"/>
                        </a:lnTo>
                        <a:cubicBezTo>
                          <a:pt x="751840" y="20976"/>
                          <a:pt x="781441" y="0"/>
                          <a:pt x="815941" y="0"/>
                        </a:cubicBezTo>
                        <a:lnTo>
                          <a:pt x="857589" y="0"/>
                        </a:lnTo>
                        <a:cubicBezTo>
                          <a:pt x="892088" y="0"/>
                          <a:pt x="921689" y="20976"/>
                          <a:pt x="934334" y="50870"/>
                        </a:cubicBezTo>
                        <a:lnTo>
                          <a:pt x="934873" y="53542"/>
                        </a:lnTo>
                        <a:lnTo>
                          <a:pt x="1039041" y="53542"/>
                        </a:lnTo>
                        <a:cubicBezTo>
                          <a:pt x="1070256" y="53542"/>
                          <a:pt x="1095560" y="78846"/>
                          <a:pt x="1095560" y="110061"/>
                        </a:cubicBezTo>
                        <a:cubicBezTo>
                          <a:pt x="1095560" y="128900"/>
                          <a:pt x="1095560" y="147740"/>
                          <a:pt x="1095560" y="166579"/>
                        </a:cubicBezTo>
                        <a:close/>
                        <a:moveTo>
                          <a:pt x="1677842" y="166579"/>
                        </a:moveTo>
                        <a:lnTo>
                          <a:pt x="1160252" y="166579"/>
                        </a:lnTo>
                        <a:lnTo>
                          <a:pt x="1160252" y="110061"/>
                        </a:lnTo>
                        <a:cubicBezTo>
                          <a:pt x="1160252" y="78846"/>
                          <a:pt x="1185557" y="53542"/>
                          <a:pt x="1216771" y="53542"/>
                        </a:cubicBezTo>
                        <a:lnTo>
                          <a:pt x="1320939" y="53542"/>
                        </a:lnTo>
                        <a:lnTo>
                          <a:pt x="1321478" y="50870"/>
                        </a:lnTo>
                        <a:cubicBezTo>
                          <a:pt x="1334122" y="20976"/>
                          <a:pt x="1363723" y="0"/>
                          <a:pt x="1398223" y="0"/>
                        </a:cubicBezTo>
                        <a:lnTo>
                          <a:pt x="1439871" y="0"/>
                        </a:lnTo>
                        <a:cubicBezTo>
                          <a:pt x="1474370" y="0"/>
                          <a:pt x="1503971" y="20976"/>
                          <a:pt x="1516616" y="50870"/>
                        </a:cubicBezTo>
                        <a:lnTo>
                          <a:pt x="1517155" y="53542"/>
                        </a:lnTo>
                        <a:lnTo>
                          <a:pt x="1621323" y="53542"/>
                        </a:lnTo>
                        <a:cubicBezTo>
                          <a:pt x="1652538" y="53542"/>
                          <a:pt x="1677842" y="78846"/>
                          <a:pt x="1677842" y="110061"/>
                        </a:cubicBezTo>
                        <a:cubicBezTo>
                          <a:pt x="1677842" y="128900"/>
                          <a:pt x="1677842" y="147740"/>
                          <a:pt x="1677842" y="166579"/>
                        </a:cubicBezTo>
                        <a:close/>
                        <a:moveTo>
                          <a:pt x="2260125" y="166579"/>
                        </a:moveTo>
                        <a:lnTo>
                          <a:pt x="1742535" y="166579"/>
                        </a:lnTo>
                        <a:lnTo>
                          <a:pt x="1742535" y="110061"/>
                        </a:lnTo>
                        <a:cubicBezTo>
                          <a:pt x="1742535" y="78846"/>
                          <a:pt x="1767840" y="53542"/>
                          <a:pt x="1799054" y="53542"/>
                        </a:cubicBezTo>
                        <a:lnTo>
                          <a:pt x="1903222" y="53542"/>
                        </a:lnTo>
                        <a:lnTo>
                          <a:pt x="1903761" y="50870"/>
                        </a:lnTo>
                        <a:cubicBezTo>
                          <a:pt x="1916405" y="20976"/>
                          <a:pt x="1946006" y="0"/>
                          <a:pt x="1980506" y="0"/>
                        </a:cubicBezTo>
                        <a:lnTo>
                          <a:pt x="2022154" y="0"/>
                        </a:lnTo>
                        <a:cubicBezTo>
                          <a:pt x="2056653" y="0"/>
                          <a:pt x="2086254" y="20976"/>
                          <a:pt x="2098899" y="50870"/>
                        </a:cubicBezTo>
                        <a:lnTo>
                          <a:pt x="2099438" y="53542"/>
                        </a:lnTo>
                        <a:lnTo>
                          <a:pt x="2203606" y="53542"/>
                        </a:lnTo>
                        <a:cubicBezTo>
                          <a:pt x="2234821" y="53542"/>
                          <a:pt x="2260125" y="78846"/>
                          <a:pt x="2260125" y="110061"/>
                        </a:cubicBezTo>
                        <a:cubicBezTo>
                          <a:pt x="2260125" y="128900"/>
                          <a:pt x="2260125" y="147740"/>
                          <a:pt x="2260125" y="166579"/>
                        </a:cubicBezTo>
                        <a:close/>
                        <a:moveTo>
                          <a:pt x="2842408" y="166579"/>
                        </a:moveTo>
                        <a:lnTo>
                          <a:pt x="2324818" y="166579"/>
                        </a:lnTo>
                        <a:lnTo>
                          <a:pt x="2324818" y="110061"/>
                        </a:lnTo>
                        <a:cubicBezTo>
                          <a:pt x="2324818" y="78846"/>
                          <a:pt x="2350123" y="53542"/>
                          <a:pt x="2381337" y="53542"/>
                        </a:cubicBezTo>
                        <a:lnTo>
                          <a:pt x="2485505" y="53542"/>
                        </a:lnTo>
                        <a:lnTo>
                          <a:pt x="2486044" y="50870"/>
                        </a:lnTo>
                        <a:cubicBezTo>
                          <a:pt x="2498688" y="20976"/>
                          <a:pt x="2528289" y="0"/>
                          <a:pt x="2562789" y="0"/>
                        </a:cubicBezTo>
                        <a:lnTo>
                          <a:pt x="2604437" y="0"/>
                        </a:lnTo>
                        <a:cubicBezTo>
                          <a:pt x="2638936" y="0"/>
                          <a:pt x="2668537" y="20976"/>
                          <a:pt x="2681182" y="50870"/>
                        </a:cubicBezTo>
                        <a:lnTo>
                          <a:pt x="2681721" y="53542"/>
                        </a:lnTo>
                        <a:lnTo>
                          <a:pt x="2785889" y="53542"/>
                        </a:lnTo>
                        <a:cubicBezTo>
                          <a:pt x="2817104" y="53542"/>
                          <a:pt x="2842408" y="78846"/>
                          <a:pt x="2842408" y="110061"/>
                        </a:cubicBezTo>
                        <a:cubicBezTo>
                          <a:pt x="2842408" y="128900"/>
                          <a:pt x="2842408" y="147740"/>
                          <a:pt x="2842408" y="166579"/>
                        </a:cubicBezTo>
                        <a:close/>
                        <a:moveTo>
                          <a:pt x="3424690" y="166579"/>
                        </a:moveTo>
                        <a:lnTo>
                          <a:pt x="2907101" y="166579"/>
                        </a:lnTo>
                        <a:lnTo>
                          <a:pt x="2907101" y="110061"/>
                        </a:lnTo>
                        <a:cubicBezTo>
                          <a:pt x="2907101" y="78846"/>
                          <a:pt x="2932406" y="53542"/>
                          <a:pt x="2963620" y="53542"/>
                        </a:cubicBezTo>
                        <a:lnTo>
                          <a:pt x="3067788" y="53542"/>
                        </a:lnTo>
                        <a:lnTo>
                          <a:pt x="3068327" y="50870"/>
                        </a:lnTo>
                        <a:cubicBezTo>
                          <a:pt x="3080971" y="20976"/>
                          <a:pt x="3110572" y="0"/>
                          <a:pt x="3145072" y="0"/>
                        </a:cubicBezTo>
                        <a:lnTo>
                          <a:pt x="3186720" y="0"/>
                        </a:lnTo>
                        <a:cubicBezTo>
                          <a:pt x="3221219" y="0"/>
                          <a:pt x="3250820" y="20976"/>
                          <a:pt x="3263465" y="50870"/>
                        </a:cubicBezTo>
                        <a:lnTo>
                          <a:pt x="3264004" y="53542"/>
                        </a:lnTo>
                        <a:lnTo>
                          <a:pt x="3368172" y="53542"/>
                        </a:lnTo>
                        <a:cubicBezTo>
                          <a:pt x="3399387" y="53542"/>
                          <a:pt x="3424691" y="78846"/>
                          <a:pt x="3424691" y="110061"/>
                        </a:cubicBezTo>
                        <a:cubicBezTo>
                          <a:pt x="3424691" y="128900"/>
                          <a:pt x="3424690" y="147740"/>
                          <a:pt x="3424690" y="166579"/>
                        </a:cubicBezTo>
                        <a:close/>
                        <a:moveTo>
                          <a:pt x="4006973" y="166579"/>
                        </a:moveTo>
                        <a:lnTo>
                          <a:pt x="3489384" y="166579"/>
                        </a:lnTo>
                        <a:lnTo>
                          <a:pt x="3489384" y="110061"/>
                        </a:lnTo>
                        <a:cubicBezTo>
                          <a:pt x="3489384" y="78846"/>
                          <a:pt x="3514688" y="53542"/>
                          <a:pt x="3545903" y="53542"/>
                        </a:cubicBezTo>
                        <a:lnTo>
                          <a:pt x="3650071" y="53542"/>
                        </a:lnTo>
                        <a:lnTo>
                          <a:pt x="3650610" y="50870"/>
                        </a:lnTo>
                        <a:cubicBezTo>
                          <a:pt x="3663254" y="20976"/>
                          <a:pt x="3692855" y="0"/>
                          <a:pt x="3727355" y="0"/>
                        </a:cubicBezTo>
                        <a:lnTo>
                          <a:pt x="3769003" y="0"/>
                        </a:lnTo>
                        <a:cubicBezTo>
                          <a:pt x="3803502" y="0"/>
                          <a:pt x="3833103" y="20976"/>
                          <a:pt x="3845747" y="50870"/>
                        </a:cubicBezTo>
                        <a:lnTo>
                          <a:pt x="3846287" y="53542"/>
                        </a:lnTo>
                        <a:lnTo>
                          <a:pt x="3950455" y="53542"/>
                        </a:lnTo>
                        <a:cubicBezTo>
                          <a:pt x="3981670" y="53542"/>
                          <a:pt x="4006974" y="78846"/>
                          <a:pt x="4006974" y="110061"/>
                        </a:cubicBezTo>
                        <a:cubicBezTo>
                          <a:pt x="4006974" y="128900"/>
                          <a:pt x="4006973" y="147740"/>
                          <a:pt x="4006973" y="166579"/>
                        </a:cubicBezTo>
                        <a:close/>
                        <a:moveTo>
                          <a:pt x="4589256" y="166579"/>
                        </a:moveTo>
                        <a:lnTo>
                          <a:pt x="4071667" y="166579"/>
                        </a:lnTo>
                        <a:lnTo>
                          <a:pt x="4071667" y="110061"/>
                        </a:lnTo>
                        <a:cubicBezTo>
                          <a:pt x="4071667" y="78846"/>
                          <a:pt x="4096971" y="53542"/>
                          <a:pt x="4128186" y="53542"/>
                        </a:cubicBezTo>
                        <a:lnTo>
                          <a:pt x="4232354" y="53542"/>
                        </a:lnTo>
                        <a:lnTo>
                          <a:pt x="4232893" y="50870"/>
                        </a:lnTo>
                        <a:cubicBezTo>
                          <a:pt x="4245537" y="20976"/>
                          <a:pt x="4275138" y="0"/>
                          <a:pt x="4309638" y="0"/>
                        </a:cubicBezTo>
                        <a:lnTo>
                          <a:pt x="4351286" y="0"/>
                        </a:lnTo>
                        <a:cubicBezTo>
                          <a:pt x="4385785" y="0"/>
                          <a:pt x="4415386" y="20976"/>
                          <a:pt x="4428030" y="50870"/>
                        </a:cubicBezTo>
                        <a:lnTo>
                          <a:pt x="4428570" y="53542"/>
                        </a:lnTo>
                        <a:lnTo>
                          <a:pt x="4532738" y="53542"/>
                        </a:lnTo>
                        <a:cubicBezTo>
                          <a:pt x="4563953" y="53542"/>
                          <a:pt x="4589257" y="78846"/>
                          <a:pt x="4589257" y="110061"/>
                        </a:cubicBezTo>
                        <a:cubicBezTo>
                          <a:pt x="4589257" y="128900"/>
                          <a:pt x="4589256" y="147740"/>
                          <a:pt x="4589256" y="166579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Text" lastClr="000000"/>
                      </a:gs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70" name="フリーフォーム: 図形 69">
                    <a:extLst>
                      <a:ext uri="{FF2B5EF4-FFF2-40B4-BE49-F238E27FC236}">
                        <a16:creationId xmlns:a16="http://schemas.microsoft.com/office/drawing/2014/main" id="{65865B40-7B7A-41A4-9A16-E1AA3E64BAE0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085909" y="2566785"/>
                    <a:ext cx="3740282" cy="156632"/>
                  </a:xfrm>
                  <a:custGeom>
                    <a:avLst/>
                    <a:gdLst>
                      <a:gd name="connsiteX0" fmla="*/ 517590 w 4589257"/>
                      <a:gd name="connsiteY0" fmla="*/ 166579 h 166579"/>
                      <a:gd name="connsiteX1" fmla="*/ 0 w 4589257"/>
                      <a:gd name="connsiteY1" fmla="*/ 166579 h 166579"/>
                      <a:gd name="connsiteX2" fmla="*/ 0 w 4589257"/>
                      <a:gd name="connsiteY2" fmla="*/ 110061 h 166579"/>
                      <a:gd name="connsiteX3" fmla="*/ 56519 w 4589257"/>
                      <a:gd name="connsiteY3" fmla="*/ 53542 h 166579"/>
                      <a:gd name="connsiteX4" fmla="*/ 160687 w 4589257"/>
                      <a:gd name="connsiteY4" fmla="*/ 53542 h 166579"/>
                      <a:gd name="connsiteX5" fmla="*/ 161226 w 4589257"/>
                      <a:gd name="connsiteY5" fmla="*/ 50870 h 166579"/>
                      <a:gd name="connsiteX6" fmla="*/ 237971 w 4589257"/>
                      <a:gd name="connsiteY6" fmla="*/ 0 h 166579"/>
                      <a:gd name="connsiteX7" fmla="*/ 279619 w 4589257"/>
                      <a:gd name="connsiteY7" fmla="*/ 0 h 166579"/>
                      <a:gd name="connsiteX8" fmla="*/ 356364 w 4589257"/>
                      <a:gd name="connsiteY8" fmla="*/ 50870 h 166579"/>
                      <a:gd name="connsiteX9" fmla="*/ 356903 w 4589257"/>
                      <a:gd name="connsiteY9" fmla="*/ 53542 h 166579"/>
                      <a:gd name="connsiteX10" fmla="*/ 461071 w 4589257"/>
                      <a:gd name="connsiteY10" fmla="*/ 53542 h 166579"/>
                      <a:gd name="connsiteX11" fmla="*/ 517590 w 4589257"/>
                      <a:gd name="connsiteY11" fmla="*/ 110061 h 166579"/>
                      <a:gd name="connsiteX12" fmla="*/ 517590 w 4589257"/>
                      <a:gd name="connsiteY12" fmla="*/ 166579 h 166579"/>
                      <a:gd name="connsiteX13" fmla="*/ 1095560 w 4589257"/>
                      <a:gd name="connsiteY13" fmla="*/ 166579 h 166579"/>
                      <a:gd name="connsiteX14" fmla="*/ 577970 w 4589257"/>
                      <a:gd name="connsiteY14" fmla="*/ 166579 h 166579"/>
                      <a:gd name="connsiteX15" fmla="*/ 577970 w 4589257"/>
                      <a:gd name="connsiteY15" fmla="*/ 110061 h 166579"/>
                      <a:gd name="connsiteX16" fmla="*/ 634489 w 4589257"/>
                      <a:gd name="connsiteY16" fmla="*/ 53542 h 166579"/>
                      <a:gd name="connsiteX17" fmla="*/ 738657 w 4589257"/>
                      <a:gd name="connsiteY17" fmla="*/ 53542 h 166579"/>
                      <a:gd name="connsiteX18" fmla="*/ 739196 w 4589257"/>
                      <a:gd name="connsiteY18" fmla="*/ 50870 h 166579"/>
                      <a:gd name="connsiteX19" fmla="*/ 815941 w 4589257"/>
                      <a:gd name="connsiteY19" fmla="*/ 0 h 166579"/>
                      <a:gd name="connsiteX20" fmla="*/ 857589 w 4589257"/>
                      <a:gd name="connsiteY20" fmla="*/ 0 h 166579"/>
                      <a:gd name="connsiteX21" fmla="*/ 934334 w 4589257"/>
                      <a:gd name="connsiteY21" fmla="*/ 50870 h 166579"/>
                      <a:gd name="connsiteX22" fmla="*/ 934873 w 4589257"/>
                      <a:gd name="connsiteY22" fmla="*/ 53542 h 166579"/>
                      <a:gd name="connsiteX23" fmla="*/ 1039041 w 4589257"/>
                      <a:gd name="connsiteY23" fmla="*/ 53542 h 166579"/>
                      <a:gd name="connsiteX24" fmla="*/ 1095560 w 4589257"/>
                      <a:gd name="connsiteY24" fmla="*/ 110061 h 166579"/>
                      <a:gd name="connsiteX25" fmla="*/ 1095560 w 4589257"/>
                      <a:gd name="connsiteY25" fmla="*/ 166579 h 166579"/>
                      <a:gd name="connsiteX26" fmla="*/ 1677842 w 4589257"/>
                      <a:gd name="connsiteY26" fmla="*/ 166579 h 166579"/>
                      <a:gd name="connsiteX27" fmla="*/ 1160252 w 4589257"/>
                      <a:gd name="connsiteY27" fmla="*/ 166579 h 166579"/>
                      <a:gd name="connsiteX28" fmla="*/ 1160252 w 4589257"/>
                      <a:gd name="connsiteY28" fmla="*/ 110061 h 166579"/>
                      <a:gd name="connsiteX29" fmla="*/ 1216771 w 4589257"/>
                      <a:gd name="connsiteY29" fmla="*/ 53542 h 166579"/>
                      <a:gd name="connsiteX30" fmla="*/ 1320939 w 4589257"/>
                      <a:gd name="connsiteY30" fmla="*/ 53542 h 166579"/>
                      <a:gd name="connsiteX31" fmla="*/ 1321478 w 4589257"/>
                      <a:gd name="connsiteY31" fmla="*/ 50870 h 166579"/>
                      <a:gd name="connsiteX32" fmla="*/ 1398223 w 4589257"/>
                      <a:gd name="connsiteY32" fmla="*/ 0 h 166579"/>
                      <a:gd name="connsiteX33" fmla="*/ 1439871 w 4589257"/>
                      <a:gd name="connsiteY33" fmla="*/ 0 h 166579"/>
                      <a:gd name="connsiteX34" fmla="*/ 1516616 w 4589257"/>
                      <a:gd name="connsiteY34" fmla="*/ 50870 h 166579"/>
                      <a:gd name="connsiteX35" fmla="*/ 1517155 w 4589257"/>
                      <a:gd name="connsiteY35" fmla="*/ 53542 h 166579"/>
                      <a:gd name="connsiteX36" fmla="*/ 1621323 w 4589257"/>
                      <a:gd name="connsiteY36" fmla="*/ 53542 h 166579"/>
                      <a:gd name="connsiteX37" fmla="*/ 1677842 w 4589257"/>
                      <a:gd name="connsiteY37" fmla="*/ 110061 h 166579"/>
                      <a:gd name="connsiteX38" fmla="*/ 1677842 w 4589257"/>
                      <a:gd name="connsiteY38" fmla="*/ 166579 h 166579"/>
                      <a:gd name="connsiteX39" fmla="*/ 2260125 w 4589257"/>
                      <a:gd name="connsiteY39" fmla="*/ 166579 h 166579"/>
                      <a:gd name="connsiteX40" fmla="*/ 1742535 w 4589257"/>
                      <a:gd name="connsiteY40" fmla="*/ 166579 h 166579"/>
                      <a:gd name="connsiteX41" fmla="*/ 1742535 w 4589257"/>
                      <a:gd name="connsiteY41" fmla="*/ 110061 h 166579"/>
                      <a:gd name="connsiteX42" fmla="*/ 1799054 w 4589257"/>
                      <a:gd name="connsiteY42" fmla="*/ 53542 h 166579"/>
                      <a:gd name="connsiteX43" fmla="*/ 1903222 w 4589257"/>
                      <a:gd name="connsiteY43" fmla="*/ 53542 h 166579"/>
                      <a:gd name="connsiteX44" fmla="*/ 1903761 w 4589257"/>
                      <a:gd name="connsiteY44" fmla="*/ 50870 h 166579"/>
                      <a:gd name="connsiteX45" fmla="*/ 1980506 w 4589257"/>
                      <a:gd name="connsiteY45" fmla="*/ 0 h 166579"/>
                      <a:gd name="connsiteX46" fmla="*/ 2022154 w 4589257"/>
                      <a:gd name="connsiteY46" fmla="*/ 0 h 166579"/>
                      <a:gd name="connsiteX47" fmla="*/ 2098899 w 4589257"/>
                      <a:gd name="connsiteY47" fmla="*/ 50870 h 166579"/>
                      <a:gd name="connsiteX48" fmla="*/ 2099438 w 4589257"/>
                      <a:gd name="connsiteY48" fmla="*/ 53542 h 166579"/>
                      <a:gd name="connsiteX49" fmla="*/ 2203606 w 4589257"/>
                      <a:gd name="connsiteY49" fmla="*/ 53542 h 166579"/>
                      <a:gd name="connsiteX50" fmla="*/ 2260125 w 4589257"/>
                      <a:gd name="connsiteY50" fmla="*/ 110061 h 166579"/>
                      <a:gd name="connsiteX51" fmla="*/ 2260125 w 4589257"/>
                      <a:gd name="connsiteY51" fmla="*/ 166579 h 166579"/>
                      <a:gd name="connsiteX52" fmla="*/ 2842408 w 4589257"/>
                      <a:gd name="connsiteY52" fmla="*/ 166579 h 166579"/>
                      <a:gd name="connsiteX53" fmla="*/ 2324818 w 4589257"/>
                      <a:gd name="connsiteY53" fmla="*/ 166579 h 166579"/>
                      <a:gd name="connsiteX54" fmla="*/ 2324818 w 4589257"/>
                      <a:gd name="connsiteY54" fmla="*/ 110061 h 166579"/>
                      <a:gd name="connsiteX55" fmla="*/ 2381337 w 4589257"/>
                      <a:gd name="connsiteY55" fmla="*/ 53542 h 166579"/>
                      <a:gd name="connsiteX56" fmla="*/ 2485505 w 4589257"/>
                      <a:gd name="connsiteY56" fmla="*/ 53542 h 166579"/>
                      <a:gd name="connsiteX57" fmla="*/ 2486044 w 4589257"/>
                      <a:gd name="connsiteY57" fmla="*/ 50870 h 166579"/>
                      <a:gd name="connsiteX58" fmla="*/ 2562789 w 4589257"/>
                      <a:gd name="connsiteY58" fmla="*/ 0 h 166579"/>
                      <a:gd name="connsiteX59" fmla="*/ 2604437 w 4589257"/>
                      <a:gd name="connsiteY59" fmla="*/ 0 h 166579"/>
                      <a:gd name="connsiteX60" fmla="*/ 2681182 w 4589257"/>
                      <a:gd name="connsiteY60" fmla="*/ 50870 h 166579"/>
                      <a:gd name="connsiteX61" fmla="*/ 2681721 w 4589257"/>
                      <a:gd name="connsiteY61" fmla="*/ 53542 h 166579"/>
                      <a:gd name="connsiteX62" fmla="*/ 2785889 w 4589257"/>
                      <a:gd name="connsiteY62" fmla="*/ 53542 h 166579"/>
                      <a:gd name="connsiteX63" fmla="*/ 2842408 w 4589257"/>
                      <a:gd name="connsiteY63" fmla="*/ 110061 h 166579"/>
                      <a:gd name="connsiteX64" fmla="*/ 2842408 w 4589257"/>
                      <a:gd name="connsiteY64" fmla="*/ 166579 h 166579"/>
                      <a:gd name="connsiteX65" fmla="*/ 3424690 w 4589257"/>
                      <a:gd name="connsiteY65" fmla="*/ 166579 h 166579"/>
                      <a:gd name="connsiteX66" fmla="*/ 2907101 w 4589257"/>
                      <a:gd name="connsiteY66" fmla="*/ 166579 h 166579"/>
                      <a:gd name="connsiteX67" fmla="*/ 2907101 w 4589257"/>
                      <a:gd name="connsiteY67" fmla="*/ 110061 h 166579"/>
                      <a:gd name="connsiteX68" fmla="*/ 2963620 w 4589257"/>
                      <a:gd name="connsiteY68" fmla="*/ 53542 h 166579"/>
                      <a:gd name="connsiteX69" fmla="*/ 3067788 w 4589257"/>
                      <a:gd name="connsiteY69" fmla="*/ 53542 h 166579"/>
                      <a:gd name="connsiteX70" fmla="*/ 3068327 w 4589257"/>
                      <a:gd name="connsiteY70" fmla="*/ 50870 h 166579"/>
                      <a:gd name="connsiteX71" fmla="*/ 3145072 w 4589257"/>
                      <a:gd name="connsiteY71" fmla="*/ 0 h 166579"/>
                      <a:gd name="connsiteX72" fmla="*/ 3186720 w 4589257"/>
                      <a:gd name="connsiteY72" fmla="*/ 0 h 166579"/>
                      <a:gd name="connsiteX73" fmla="*/ 3263465 w 4589257"/>
                      <a:gd name="connsiteY73" fmla="*/ 50870 h 166579"/>
                      <a:gd name="connsiteX74" fmla="*/ 3264004 w 4589257"/>
                      <a:gd name="connsiteY74" fmla="*/ 53542 h 166579"/>
                      <a:gd name="connsiteX75" fmla="*/ 3368172 w 4589257"/>
                      <a:gd name="connsiteY75" fmla="*/ 53542 h 166579"/>
                      <a:gd name="connsiteX76" fmla="*/ 3424691 w 4589257"/>
                      <a:gd name="connsiteY76" fmla="*/ 110061 h 166579"/>
                      <a:gd name="connsiteX77" fmla="*/ 3424690 w 4589257"/>
                      <a:gd name="connsiteY77" fmla="*/ 166579 h 166579"/>
                      <a:gd name="connsiteX78" fmla="*/ 4006973 w 4589257"/>
                      <a:gd name="connsiteY78" fmla="*/ 166579 h 166579"/>
                      <a:gd name="connsiteX79" fmla="*/ 3489384 w 4589257"/>
                      <a:gd name="connsiteY79" fmla="*/ 166579 h 166579"/>
                      <a:gd name="connsiteX80" fmla="*/ 3489384 w 4589257"/>
                      <a:gd name="connsiteY80" fmla="*/ 110061 h 166579"/>
                      <a:gd name="connsiteX81" fmla="*/ 3545903 w 4589257"/>
                      <a:gd name="connsiteY81" fmla="*/ 53542 h 166579"/>
                      <a:gd name="connsiteX82" fmla="*/ 3650071 w 4589257"/>
                      <a:gd name="connsiteY82" fmla="*/ 53542 h 166579"/>
                      <a:gd name="connsiteX83" fmla="*/ 3650610 w 4589257"/>
                      <a:gd name="connsiteY83" fmla="*/ 50870 h 166579"/>
                      <a:gd name="connsiteX84" fmla="*/ 3727355 w 4589257"/>
                      <a:gd name="connsiteY84" fmla="*/ 0 h 166579"/>
                      <a:gd name="connsiteX85" fmla="*/ 3769003 w 4589257"/>
                      <a:gd name="connsiteY85" fmla="*/ 0 h 166579"/>
                      <a:gd name="connsiteX86" fmla="*/ 3845747 w 4589257"/>
                      <a:gd name="connsiteY86" fmla="*/ 50870 h 166579"/>
                      <a:gd name="connsiteX87" fmla="*/ 3846287 w 4589257"/>
                      <a:gd name="connsiteY87" fmla="*/ 53542 h 166579"/>
                      <a:gd name="connsiteX88" fmla="*/ 3950455 w 4589257"/>
                      <a:gd name="connsiteY88" fmla="*/ 53542 h 166579"/>
                      <a:gd name="connsiteX89" fmla="*/ 4006974 w 4589257"/>
                      <a:gd name="connsiteY89" fmla="*/ 110061 h 166579"/>
                      <a:gd name="connsiteX90" fmla="*/ 4006973 w 4589257"/>
                      <a:gd name="connsiteY90" fmla="*/ 166579 h 166579"/>
                      <a:gd name="connsiteX91" fmla="*/ 4589256 w 4589257"/>
                      <a:gd name="connsiteY91" fmla="*/ 166579 h 166579"/>
                      <a:gd name="connsiteX92" fmla="*/ 4071667 w 4589257"/>
                      <a:gd name="connsiteY92" fmla="*/ 166579 h 166579"/>
                      <a:gd name="connsiteX93" fmla="*/ 4071667 w 4589257"/>
                      <a:gd name="connsiteY93" fmla="*/ 110061 h 166579"/>
                      <a:gd name="connsiteX94" fmla="*/ 4128186 w 4589257"/>
                      <a:gd name="connsiteY94" fmla="*/ 53542 h 166579"/>
                      <a:gd name="connsiteX95" fmla="*/ 4232354 w 4589257"/>
                      <a:gd name="connsiteY95" fmla="*/ 53542 h 166579"/>
                      <a:gd name="connsiteX96" fmla="*/ 4232893 w 4589257"/>
                      <a:gd name="connsiteY96" fmla="*/ 50870 h 166579"/>
                      <a:gd name="connsiteX97" fmla="*/ 4309638 w 4589257"/>
                      <a:gd name="connsiteY97" fmla="*/ 0 h 166579"/>
                      <a:gd name="connsiteX98" fmla="*/ 4351286 w 4589257"/>
                      <a:gd name="connsiteY98" fmla="*/ 0 h 166579"/>
                      <a:gd name="connsiteX99" fmla="*/ 4428030 w 4589257"/>
                      <a:gd name="connsiteY99" fmla="*/ 50870 h 166579"/>
                      <a:gd name="connsiteX100" fmla="*/ 4428570 w 4589257"/>
                      <a:gd name="connsiteY100" fmla="*/ 53542 h 166579"/>
                      <a:gd name="connsiteX101" fmla="*/ 4532738 w 4589257"/>
                      <a:gd name="connsiteY101" fmla="*/ 53542 h 166579"/>
                      <a:gd name="connsiteX102" fmla="*/ 4589257 w 4589257"/>
                      <a:gd name="connsiteY102" fmla="*/ 110061 h 166579"/>
                      <a:gd name="connsiteX103" fmla="*/ 4589256 w 4589257"/>
                      <a:gd name="connsiteY103" fmla="*/ 166579 h 166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</a:cxnLst>
                    <a:rect l="l" t="t" r="r" b="b"/>
                    <a:pathLst>
                      <a:path w="4589257" h="166579">
                        <a:moveTo>
                          <a:pt x="517590" y="166579"/>
                        </a:moveTo>
                        <a:lnTo>
                          <a:pt x="0" y="166579"/>
                        </a:lnTo>
                        <a:lnTo>
                          <a:pt x="0" y="110061"/>
                        </a:lnTo>
                        <a:cubicBezTo>
                          <a:pt x="0" y="78846"/>
                          <a:pt x="25305" y="53542"/>
                          <a:pt x="56519" y="53542"/>
                        </a:cubicBezTo>
                        <a:lnTo>
                          <a:pt x="160687" y="53542"/>
                        </a:lnTo>
                        <a:lnTo>
                          <a:pt x="161226" y="50870"/>
                        </a:lnTo>
                        <a:cubicBezTo>
                          <a:pt x="173870" y="20976"/>
                          <a:pt x="203471" y="0"/>
                          <a:pt x="237971" y="0"/>
                        </a:cubicBezTo>
                        <a:lnTo>
                          <a:pt x="279619" y="0"/>
                        </a:lnTo>
                        <a:cubicBezTo>
                          <a:pt x="314118" y="0"/>
                          <a:pt x="343719" y="20976"/>
                          <a:pt x="356364" y="50870"/>
                        </a:cubicBezTo>
                        <a:lnTo>
                          <a:pt x="356903" y="53542"/>
                        </a:lnTo>
                        <a:lnTo>
                          <a:pt x="461071" y="53542"/>
                        </a:lnTo>
                        <a:cubicBezTo>
                          <a:pt x="492286" y="53542"/>
                          <a:pt x="517590" y="78846"/>
                          <a:pt x="517590" y="110061"/>
                        </a:cubicBezTo>
                        <a:cubicBezTo>
                          <a:pt x="517590" y="128900"/>
                          <a:pt x="517590" y="147740"/>
                          <a:pt x="517590" y="166579"/>
                        </a:cubicBezTo>
                        <a:close/>
                        <a:moveTo>
                          <a:pt x="1095560" y="166579"/>
                        </a:moveTo>
                        <a:lnTo>
                          <a:pt x="577970" y="166579"/>
                        </a:lnTo>
                        <a:lnTo>
                          <a:pt x="577970" y="110061"/>
                        </a:lnTo>
                        <a:cubicBezTo>
                          <a:pt x="577970" y="78846"/>
                          <a:pt x="603275" y="53542"/>
                          <a:pt x="634489" y="53542"/>
                        </a:cubicBezTo>
                        <a:lnTo>
                          <a:pt x="738657" y="53542"/>
                        </a:lnTo>
                        <a:lnTo>
                          <a:pt x="739196" y="50870"/>
                        </a:lnTo>
                        <a:cubicBezTo>
                          <a:pt x="751840" y="20976"/>
                          <a:pt x="781441" y="0"/>
                          <a:pt x="815941" y="0"/>
                        </a:cubicBezTo>
                        <a:lnTo>
                          <a:pt x="857589" y="0"/>
                        </a:lnTo>
                        <a:cubicBezTo>
                          <a:pt x="892088" y="0"/>
                          <a:pt x="921689" y="20976"/>
                          <a:pt x="934334" y="50870"/>
                        </a:cubicBezTo>
                        <a:lnTo>
                          <a:pt x="934873" y="53542"/>
                        </a:lnTo>
                        <a:lnTo>
                          <a:pt x="1039041" y="53542"/>
                        </a:lnTo>
                        <a:cubicBezTo>
                          <a:pt x="1070256" y="53542"/>
                          <a:pt x="1095560" y="78846"/>
                          <a:pt x="1095560" y="110061"/>
                        </a:cubicBezTo>
                        <a:cubicBezTo>
                          <a:pt x="1095560" y="128900"/>
                          <a:pt x="1095560" y="147740"/>
                          <a:pt x="1095560" y="166579"/>
                        </a:cubicBezTo>
                        <a:close/>
                        <a:moveTo>
                          <a:pt x="1677842" y="166579"/>
                        </a:moveTo>
                        <a:lnTo>
                          <a:pt x="1160252" y="166579"/>
                        </a:lnTo>
                        <a:lnTo>
                          <a:pt x="1160252" y="110061"/>
                        </a:lnTo>
                        <a:cubicBezTo>
                          <a:pt x="1160252" y="78846"/>
                          <a:pt x="1185557" y="53542"/>
                          <a:pt x="1216771" y="53542"/>
                        </a:cubicBezTo>
                        <a:lnTo>
                          <a:pt x="1320939" y="53542"/>
                        </a:lnTo>
                        <a:lnTo>
                          <a:pt x="1321478" y="50870"/>
                        </a:lnTo>
                        <a:cubicBezTo>
                          <a:pt x="1334122" y="20976"/>
                          <a:pt x="1363723" y="0"/>
                          <a:pt x="1398223" y="0"/>
                        </a:cubicBezTo>
                        <a:lnTo>
                          <a:pt x="1439871" y="0"/>
                        </a:lnTo>
                        <a:cubicBezTo>
                          <a:pt x="1474370" y="0"/>
                          <a:pt x="1503971" y="20976"/>
                          <a:pt x="1516616" y="50870"/>
                        </a:cubicBezTo>
                        <a:lnTo>
                          <a:pt x="1517155" y="53542"/>
                        </a:lnTo>
                        <a:lnTo>
                          <a:pt x="1621323" y="53542"/>
                        </a:lnTo>
                        <a:cubicBezTo>
                          <a:pt x="1652538" y="53542"/>
                          <a:pt x="1677842" y="78846"/>
                          <a:pt x="1677842" y="110061"/>
                        </a:cubicBezTo>
                        <a:cubicBezTo>
                          <a:pt x="1677842" y="128900"/>
                          <a:pt x="1677842" y="147740"/>
                          <a:pt x="1677842" y="166579"/>
                        </a:cubicBezTo>
                        <a:close/>
                        <a:moveTo>
                          <a:pt x="2260125" y="166579"/>
                        </a:moveTo>
                        <a:lnTo>
                          <a:pt x="1742535" y="166579"/>
                        </a:lnTo>
                        <a:lnTo>
                          <a:pt x="1742535" y="110061"/>
                        </a:lnTo>
                        <a:cubicBezTo>
                          <a:pt x="1742535" y="78846"/>
                          <a:pt x="1767840" y="53542"/>
                          <a:pt x="1799054" y="53542"/>
                        </a:cubicBezTo>
                        <a:lnTo>
                          <a:pt x="1903222" y="53542"/>
                        </a:lnTo>
                        <a:lnTo>
                          <a:pt x="1903761" y="50870"/>
                        </a:lnTo>
                        <a:cubicBezTo>
                          <a:pt x="1916405" y="20976"/>
                          <a:pt x="1946006" y="0"/>
                          <a:pt x="1980506" y="0"/>
                        </a:cubicBezTo>
                        <a:lnTo>
                          <a:pt x="2022154" y="0"/>
                        </a:lnTo>
                        <a:cubicBezTo>
                          <a:pt x="2056653" y="0"/>
                          <a:pt x="2086254" y="20976"/>
                          <a:pt x="2098899" y="50870"/>
                        </a:cubicBezTo>
                        <a:lnTo>
                          <a:pt x="2099438" y="53542"/>
                        </a:lnTo>
                        <a:lnTo>
                          <a:pt x="2203606" y="53542"/>
                        </a:lnTo>
                        <a:cubicBezTo>
                          <a:pt x="2234821" y="53542"/>
                          <a:pt x="2260125" y="78846"/>
                          <a:pt x="2260125" y="110061"/>
                        </a:cubicBezTo>
                        <a:cubicBezTo>
                          <a:pt x="2260125" y="128900"/>
                          <a:pt x="2260125" y="147740"/>
                          <a:pt x="2260125" y="166579"/>
                        </a:cubicBezTo>
                        <a:close/>
                        <a:moveTo>
                          <a:pt x="2842408" y="166579"/>
                        </a:moveTo>
                        <a:lnTo>
                          <a:pt x="2324818" y="166579"/>
                        </a:lnTo>
                        <a:lnTo>
                          <a:pt x="2324818" y="110061"/>
                        </a:lnTo>
                        <a:cubicBezTo>
                          <a:pt x="2324818" y="78846"/>
                          <a:pt x="2350123" y="53542"/>
                          <a:pt x="2381337" y="53542"/>
                        </a:cubicBezTo>
                        <a:lnTo>
                          <a:pt x="2485505" y="53542"/>
                        </a:lnTo>
                        <a:lnTo>
                          <a:pt x="2486044" y="50870"/>
                        </a:lnTo>
                        <a:cubicBezTo>
                          <a:pt x="2498688" y="20976"/>
                          <a:pt x="2528289" y="0"/>
                          <a:pt x="2562789" y="0"/>
                        </a:cubicBezTo>
                        <a:lnTo>
                          <a:pt x="2604437" y="0"/>
                        </a:lnTo>
                        <a:cubicBezTo>
                          <a:pt x="2638936" y="0"/>
                          <a:pt x="2668537" y="20976"/>
                          <a:pt x="2681182" y="50870"/>
                        </a:cubicBezTo>
                        <a:lnTo>
                          <a:pt x="2681721" y="53542"/>
                        </a:lnTo>
                        <a:lnTo>
                          <a:pt x="2785889" y="53542"/>
                        </a:lnTo>
                        <a:cubicBezTo>
                          <a:pt x="2817104" y="53542"/>
                          <a:pt x="2842408" y="78846"/>
                          <a:pt x="2842408" y="110061"/>
                        </a:cubicBezTo>
                        <a:cubicBezTo>
                          <a:pt x="2842408" y="128900"/>
                          <a:pt x="2842408" y="147740"/>
                          <a:pt x="2842408" y="166579"/>
                        </a:cubicBezTo>
                        <a:close/>
                        <a:moveTo>
                          <a:pt x="3424690" y="166579"/>
                        </a:moveTo>
                        <a:lnTo>
                          <a:pt x="2907101" y="166579"/>
                        </a:lnTo>
                        <a:lnTo>
                          <a:pt x="2907101" y="110061"/>
                        </a:lnTo>
                        <a:cubicBezTo>
                          <a:pt x="2907101" y="78846"/>
                          <a:pt x="2932406" y="53542"/>
                          <a:pt x="2963620" y="53542"/>
                        </a:cubicBezTo>
                        <a:lnTo>
                          <a:pt x="3067788" y="53542"/>
                        </a:lnTo>
                        <a:lnTo>
                          <a:pt x="3068327" y="50870"/>
                        </a:lnTo>
                        <a:cubicBezTo>
                          <a:pt x="3080971" y="20976"/>
                          <a:pt x="3110572" y="0"/>
                          <a:pt x="3145072" y="0"/>
                        </a:cubicBezTo>
                        <a:lnTo>
                          <a:pt x="3186720" y="0"/>
                        </a:lnTo>
                        <a:cubicBezTo>
                          <a:pt x="3221219" y="0"/>
                          <a:pt x="3250820" y="20976"/>
                          <a:pt x="3263465" y="50870"/>
                        </a:cubicBezTo>
                        <a:lnTo>
                          <a:pt x="3264004" y="53542"/>
                        </a:lnTo>
                        <a:lnTo>
                          <a:pt x="3368172" y="53542"/>
                        </a:lnTo>
                        <a:cubicBezTo>
                          <a:pt x="3399387" y="53542"/>
                          <a:pt x="3424691" y="78846"/>
                          <a:pt x="3424691" y="110061"/>
                        </a:cubicBezTo>
                        <a:cubicBezTo>
                          <a:pt x="3424691" y="128900"/>
                          <a:pt x="3424690" y="147740"/>
                          <a:pt x="3424690" y="166579"/>
                        </a:cubicBezTo>
                        <a:close/>
                        <a:moveTo>
                          <a:pt x="4006973" y="166579"/>
                        </a:moveTo>
                        <a:lnTo>
                          <a:pt x="3489384" y="166579"/>
                        </a:lnTo>
                        <a:lnTo>
                          <a:pt x="3489384" y="110061"/>
                        </a:lnTo>
                        <a:cubicBezTo>
                          <a:pt x="3489384" y="78846"/>
                          <a:pt x="3514688" y="53542"/>
                          <a:pt x="3545903" y="53542"/>
                        </a:cubicBezTo>
                        <a:lnTo>
                          <a:pt x="3650071" y="53542"/>
                        </a:lnTo>
                        <a:lnTo>
                          <a:pt x="3650610" y="50870"/>
                        </a:lnTo>
                        <a:cubicBezTo>
                          <a:pt x="3663254" y="20976"/>
                          <a:pt x="3692855" y="0"/>
                          <a:pt x="3727355" y="0"/>
                        </a:cubicBezTo>
                        <a:lnTo>
                          <a:pt x="3769003" y="0"/>
                        </a:lnTo>
                        <a:cubicBezTo>
                          <a:pt x="3803502" y="0"/>
                          <a:pt x="3833103" y="20976"/>
                          <a:pt x="3845747" y="50870"/>
                        </a:cubicBezTo>
                        <a:lnTo>
                          <a:pt x="3846287" y="53542"/>
                        </a:lnTo>
                        <a:lnTo>
                          <a:pt x="3950455" y="53542"/>
                        </a:lnTo>
                        <a:cubicBezTo>
                          <a:pt x="3981670" y="53542"/>
                          <a:pt x="4006974" y="78846"/>
                          <a:pt x="4006974" y="110061"/>
                        </a:cubicBezTo>
                        <a:cubicBezTo>
                          <a:pt x="4006974" y="128900"/>
                          <a:pt x="4006973" y="147740"/>
                          <a:pt x="4006973" y="166579"/>
                        </a:cubicBezTo>
                        <a:close/>
                        <a:moveTo>
                          <a:pt x="4589256" y="166579"/>
                        </a:moveTo>
                        <a:lnTo>
                          <a:pt x="4071667" y="166579"/>
                        </a:lnTo>
                        <a:lnTo>
                          <a:pt x="4071667" y="110061"/>
                        </a:lnTo>
                        <a:cubicBezTo>
                          <a:pt x="4071667" y="78846"/>
                          <a:pt x="4096971" y="53542"/>
                          <a:pt x="4128186" y="53542"/>
                        </a:cubicBezTo>
                        <a:lnTo>
                          <a:pt x="4232354" y="53542"/>
                        </a:lnTo>
                        <a:lnTo>
                          <a:pt x="4232893" y="50870"/>
                        </a:lnTo>
                        <a:cubicBezTo>
                          <a:pt x="4245537" y="20976"/>
                          <a:pt x="4275138" y="0"/>
                          <a:pt x="4309638" y="0"/>
                        </a:cubicBezTo>
                        <a:lnTo>
                          <a:pt x="4351286" y="0"/>
                        </a:lnTo>
                        <a:cubicBezTo>
                          <a:pt x="4385785" y="0"/>
                          <a:pt x="4415386" y="20976"/>
                          <a:pt x="4428030" y="50870"/>
                        </a:cubicBezTo>
                        <a:lnTo>
                          <a:pt x="4428570" y="53542"/>
                        </a:lnTo>
                        <a:lnTo>
                          <a:pt x="4532738" y="53542"/>
                        </a:lnTo>
                        <a:cubicBezTo>
                          <a:pt x="4563953" y="53542"/>
                          <a:pt x="4589257" y="78846"/>
                          <a:pt x="4589257" y="110061"/>
                        </a:cubicBezTo>
                        <a:cubicBezTo>
                          <a:pt x="4589257" y="128900"/>
                          <a:pt x="4589256" y="147740"/>
                          <a:pt x="4589256" y="166579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ysClr val="windowText" lastClr="000000"/>
                      </a:gs>
                      <a:gs pos="0">
                        <a:sysClr val="windowText" lastClr="000000">
                          <a:lumMod val="75000"/>
                          <a:lumOff val="25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4897BDF9-2378-497B-9CB1-6EDD2DB86493}"/>
                    </a:ext>
                  </a:extLst>
                </p:cNvPr>
                <p:cNvSpPr/>
                <p:nvPr/>
              </p:nvSpPr>
              <p:spPr>
                <a:xfrm>
                  <a:off x="3358899" y="1288449"/>
                  <a:ext cx="3194300" cy="196850"/>
                </a:xfrm>
                <a:custGeom>
                  <a:avLst/>
                  <a:gdLst>
                    <a:gd name="connsiteX0" fmla="*/ 1593439 w 3194300"/>
                    <a:gd name="connsiteY0" fmla="*/ 0 h 196850"/>
                    <a:gd name="connsiteX1" fmla="*/ 1679979 w 3194300"/>
                    <a:gd name="connsiteY1" fmla="*/ 57362 h 196850"/>
                    <a:gd name="connsiteX2" fmla="*/ 1681579 w 3194300"/>
                    <a:gd name="connsiteY2" fmla="*/ 65287 h 196850"/>
                    <a:gd name="connsiteX3" fmla="*/ 3194300 w 3194300"/>
                    <a:gd name="connsiteY3" fmla="*/ 65287 h 196850"/>
                    <a:gd name="connsiteX4" fmla="*/ 3175483 w 3194300"/>
                    <a:gd name="connsiteY4" fmla="*/ 121251 h 196850"/>
                    <a:gd name="connsiteX5" fmla="*/ 1687359 w 3194300"/>
                    <a:gd name="connsiteY5" fmla="*/ 121251 h 196850"/>
                    <a:gd name="connsiteX6" fmla="*/ 1687358 w 3194300"/>
                    <a:gd name="connsiteY6" fmla="*/ 196850 h 196850"/>
                    <a:gd name="connsiteX7" fmla="*/ 1499519 w 3194300"/>
                    <a:gd name="connsiteY7" fmla="*/ 196850 h 196850"/>
                    <a:gd name="connsiteX8" fmla="*/ 1499519 w 3194300"/>
                    <a:gd name="connsiteY8" fmla="*/ 121251 h 196850"/>
                    <a:gd name="connsiteX9" fmla="*/ 18817 w 3194300"/>
                    <a:gd name="connsiteY9" fmla="*/ 121251 h 196850"/>
                    <a:gd name="connsiteX10" fmla="*/ 0 w 3194300"/>
                    <a:gd name="connsiteY10" fmla="*/ 65287 h 196850"/>
                    <a:gd name="connsiteX11" fmla="*/ 1505300 w 3194300"/>
                    <a:gd name="connsiteY11" fmla="*/ 65287 h 196850"/>
                    <a:gd name="connsiteX12" fmla="*/ 1506900 w 3194300"/>
                    <a:gd name="connsiteY12" fmla="*/ 57362 h 196850"/>
                    <a:gd name="connsiteX13" fmla="*/ 1593439 w 3194300"/>
                    <a:gd name="connsiteY13" fmla="*/ 0 h 196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94300" h="196850">
                      <a:moveTo>
                        <a:pt x="1593439" y="0"/>
                      </a:moveTo>
                      <a:cubicBezTo>
                        <a:pt x="1632343" y="0"/>
                        <a:pt x="1665721" y="23653"/>
                        <a:pt x="1679979" y="57362"/>
                      </a:cubicBezTo>
                      <a:lnTo>
                        <a:pt x="1681579" y="65287"/>
                      </a:lnTo>
                      <a:lnTo>
                        <a:pt x="3194300" y="65287"/>
                      </a:lnTo>
                      <a:lnTo>
                        <a:pt x="3175483" y="121251"/>
                      </a:lnTo>
                      <a:lnTo>
                        <a:pt x="1687359" y="121251"/>
                      </a:lnTo>
                      <a:lnTo>
                        <a:pt x="1687358" y="196850"/>
                      </a:lnTo>
                      <a:lnTo>
                        <a:pt x="1499519" y="196850"/>
                      </a:lnTo>
                      <a:lnTo>
                        <a:pt x="1499519" y="121251"/>
                      </a:lnTo>
                      <a:lnTo>
                        <a:pt x="18817" y="121251"/>
                      </a:lnTo>
                      <a:lnTo>
                        <a:pt x="0" y="65287"/>
                      </a:lnTo>
                      <a:lnTo>
                        <a:pt x="1505300" y="65287"/>
                      </a:lnTo>
                      <a:lnTo>
                        <a:pt x="1506900" y="57362"/>
                      </a:lnTo>
                      <a:cubicBezTo>
                        <a:pt x="1521158" y="23653"/>
                        <a:pt x="1554536" y="0"/>
                        <a:pt x="1593439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" name="四角形: 上の 2 つの角を丸める 59">
                  <a:extLst>
                    <a:ext uri="{FF2B5EF4-FFF2-40B4-BE49-F238E27FC236}">
                      <a16:creationId xmlns:a16="http://schemas.microsoft.com/office/drawing/2014/main" id="{8F9D2B40-3D97-409C-9648-FE3E4295C304}"/>
                    </a:ext>
                  </a:extLst>
                </p:cNvPr>
                <p:cNvSpPr/>
                <p:nvPr/>
              </p:nvSpPr>
              <p:spPr>
                <a:xfrm>
                  <a:off x="3033373" y="1495425"/>
                  <a:ext cx="186494" cy="414338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" name="四角形: 上の 2 つの角を丸める 60">
                  <a:extLst>
                    <a:ext uri="{FF2B5EF4-FFF2-40B4-BE49-F238E27FC236}">
                      <a16:creationId xmlns:a16="http://schemas.microsoft.com/office/drawing/2014/main" id="{594E99CE-A71C-4396-89CD-9B1D778E10F7}"/>
                    </a:ext>
                  </a:extLst>
                </p:cNvPr>
                <p:cNvSpPr/>
                <p:nvPr/>
              </p:nvSpPr>
              <p:spPr>
                <a:xfrm>
                  <a:off x="6690973" y="1495425"/>
                  <a:ext cx="186494" cy="414338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" name="四角形: 上の 2 つの角を丸める 61">
                  <a:extLst>
                    <a:ext uri="{FF2B5EF4-FFF2-40B4-BE49-F238E27FC236}">
                      <a16:creationId xmlns:a16="http://schemas.microsoft.com/office/drawing/2014/main" id="{C6326A7B-4250-429A-AB12-275B19C6B30D}"/>
                    </a:ext>
                  </a:extLst>
                </p:cNvPr>
                <p:cNvSpPr/>
                <p:nvPr/>
              </p:nvSpPr>
              <p:spPr>
                <a:xfrm>
                  <a:off x="2985748" y="1473200"/>
                  <a:ext cx="186494" cy="406701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pattFill prst="dkVert">
                  <a:fgClr>
                    <a:sysClr val="windowText" lastClr="000000">
                      <a:lumMod val="65000"/>
                      <a:lumOff val="35000"/>
                    </a:sysClr>
                  </a:fgClr>
                  <a:bgClr>
                    <a:sysClr val="windowText" lastClr="000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" name="四角形: 上の 2 つの角を丸める 62">
                  <a:extLst>
                    <a:ext uri="{FF2B5EF4-FFF2-40B4-BE49-F238E27FC236}">
                      <a16:creationId xmlns:a16="http://schemas.microsoft.com/office/drawing/2014/main" id="{0E6F1E14-D45E-4CB0-87D0-13E0F6469944}"/>
                    </a:ext>
                  </a:extLst>
                </p:cNvPr>
                <p:cNvSpPr/>
                <p:nvPr/>
              </p:nvSpPr>
              <p:spPr>
                <a:xfrm>
                  <a:off x="6738598" y="1473200"/>
                  <a:ext cx="186494" cy="406701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pattFill prst="dkVert">
                  <a:fgClr>
                    <a:sysClr val="windowText" lastClr="000000">
                      <a:lumMod val="65000"/>
                      <a:lumOff val="35000"/>
                    </a:sysClr>
                  </a:fgClr>
                  <a:bgClr>
                    <a:sysClr val="windowText" lastClr="000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" name="四角形: 上の 2 つの角を丸める 63">
                  <a:extLst>
                    <a:ext uri="{FF2B5EF4-FFF2-40B4-BE49-F238E27FC236}">
                      <a16:creationId xmlns:a16="http://schemas.microsoft.com/office/drawing/2014/main" id="{E1C10F08-6B9D-464D-8703-EB57E3AE1F30}"/>
                    </a:ext>
                  </a:extLst>
                </p:cNvPr>
                <p:cNvSpPr/>
                <p:nvPr/>
              </p:nvSpPr>
              <p:spPr>
                <a:xfrm>
                  <a:off x="2985748" y="1760226"/>
                  <a:ext cx="186494" cy="151425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ysClr val="windowText" lastClr="000000">
                    <a:lumMod val="65000"/>
                    <a:lumOff val="3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" name="四角形: 上の 2 つの角を丸める 64">
                  <a:extLst>
                    <a:ext uri="{FF2B5EF4-FFF2-40B4-BE49-F238E27FC236}">
                      <a16:creationId xmlns:a16="http://schemas.microsoft.com/office/drawing/2014/main" id="{AB8AF0EF-5958-4239-926E-771798E5CBB3}"/>
                    </a:ext>
                  </a:extLst>
                </p:cNvPr>
                <p:cNvSpPr/>
                <p:nvPr/>
              </p:nvSpPr>
              <p:spPr>
                <a:xfrm>
                  <a:off x="6738598" y="1760226"/>
                  <a:ext cx="186494" cy="151425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ysClr val="windowText" lastClr="000000">
                    <a:lumMod val="65000"/>
                    <a:lumOff val="3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D67DB08A-3F7C-4FE3-994D-226DAE34BD07}"/>
                    </a:ext>
                  </a:extLst>
                </p:cNvPr>
                <p:cNvSpPr/>
                <p:nvPr/>
              </p:nvSpPr>
              <p:spPr>
                <a:xfrm rot="5400000">
                  <a:off x="4868248" y="1304608"/>
                  <a:ext cx="179719" cy="434474"/>
                </a:xfrm>
                <a:custGeom>
                  <a:avLst/>
                  <a:gdLst>
                    <a:gd name="connsiteX0" fmla="*/ 0 w 179719"/>
                    <a:gd name="connsiteY0" fmla="*/ 217247 h 434474"/>
                    <a:gd name="connsiteX1" fmla="*/ 16428 w 179719"/>
                    <a:gd name="connsiteY1" fmla="*/ 95552 h 434474"/>
                    <a:gd name="connsiteX2" fmla="*/ 59504 w 179719"/>
                    <a:gd name="connsiteY2" fmla="*/ 0 h 434474"/>
                    <a:gd name="connsiteX3" fmla="*/ 179719 w 179719"/>
                    <a:gd name="connsiteY3" fmla="*/ 40284 h 434474"/>
                    <a:gd name="connsiteX4" fmla="*/ 175827 w 179719"/>
                    <a:gd name="connsiteY4" fmla="*/ 58294 h 434474"/>
                    <a:gd name="connsiteX5" fmla="*/ 175827 w 179719"/>
                    <a:gd name="connsiteY5" fmla="*/ 376201 h 434474"/>
                    <a:gd name="connsiteX6" fmla="*/ 179714 w 179719"/>
                    <a:gd name="connsiteY6" fmla="*/ 394188 h 434474"/>
                    <a:gd name="connsiteX7" fmla="*/ 59495 w 179719"/>
                    <a:gd name="connsiteY7" fmla="*/ 434474 h 434474"/>
                    <a:gd name="connsiteX8" fmla="*/ 16428 w 179719"/>
                    <a:gd name="connsiteY8" fmla="*/ 338942 h 434474"/>
                    <a:gd name="connsiteX9" fmla="*/ 0 w 179719"/>
                    <a:gd name="connsiteY9" fmla="*/ 217247 h 434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719" h="434474">
                      <a:moveTo>
                        <a:pt x="0" y="217247"/>
                      </a:moveTo>
                      <a:cubicBezTo>
                        <a:pt x="0" y="174080"/>
                        <a:pt x="5850" y="132957"/>
                        <a:pt x="16428" y="95552"/>
                      </a:cubicBezTo>
                      <a:lnTo>
                        <a:pt x="59504" y="0"/>
                      </a:lnTo>
                      <a:lnTo>
                        <a:pt x="179719" y="40284"/>
                      </a:lnTo>
                      <a:lnTo>
                        <a:pt x="175827" y="58294"/>
                      </a:lnTo>
                      <a:cubicBezTo>
                        <a:pt x="161062" y="163094"/>
                        <a:pt x="161062" y="271402"/>
                        <a:pt x="175827" y="376201"/>
                      </a:cubicBezTo>
                      <a:lnTo>
                        <a:pt x="179714" y="394188"/>
                      </a:lnTo>
                      <a:lnTo>
                        <a:pt x="59495" y="434474"/>
                      </a:lnTo>
                      <a:lnTo>
                        <a:pt x="16428" y="338942"/>
                      </a:lnTo>
                      <a:cubicBezTo>
                        <a:pt x="5850" y="301538"/>
                        <a:pt x="0" y="260414"/>
                        <a:pt x="0" y="217247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FFC000">
                        <a:lumMod val="50000"/>
                      </a:srgbClr>
                    </a:gs>
                    <a:gs pos="0">
                      <a:srgbClr val="FFC000">
                        <a:lumMod val="75000"/>
                      </a:srgbClr>
                    </a:gs>
                    <a:gs pos="50000">
                      <a:srgbClr val="FFFF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E0F1BB94-3672-4850-B1D3-8DA5726C2983}"/>
                    </a:ext>
                  </a:extLst>
                </p:cNvPr>
                <p:cNvSpPr/>
                <p:nvPr/>
              </p:nvSpPr>
              <p:spPr>
                <a:xfrm rot="10800000">
                  <a:off x="2977425" y="2449007"/>
                  <a:ext cx="3957250" cy="165718"/>
                </a:xfrm>
                <a:custGeom>
                  <a:avLst/>
                  <a:gdLst>
                    <a:gd name="connsiteX0" fmla="*/ 517590 w 4589257"/>
                    <a:gd name="connsiteY0" fmla="*/ 166579 h 166579"/>
                    <a:gd name="connsiteX1" fmla="*/ 0 w 4589257"/>
                    <a:gd name="connsiteY1" fmla="*/ 166579 h 166579"/>
                    <a:gd name="connsiteX2" fmla="*/ 0 w 4589257"/>
                    <a:gd name="connsiteY2" fmla="*/ 110061 h 166579"/>
                    <a:gd name="connsiteX3" fmla="*/ 56519 w 4589257"/>
                    <a:gd name="connsiteY3" fmla="*/ 53542 h 166579"/>
                    <a:gd name="connsiteX4" fmla="*/ 160687 w 4589257"/>
                    <a:gd name="connsiteY4" fmla="*/ 53542 h 166579"/>
                    <a:gd name="connsiteX5" fmla="*/ 161226 w 4589257"/>
                    <a:gd name="connsiteY5" fmla="*/ 50870 h 166579"/>
                    <a:gd name="connsiteX6" fmla="*/ 237971 w 4589257"/>
                    <a:gd name="connsiteY6" fmla="*/ 0 h 166579"/>
                    <a:gd name="connsiteX7" fmla="*/ 279619 w 4589257"/>
                    <a:gd name="connsiteY7" fmla="*/ 0 h 166579"/>
                    <a:gd name="connsiteX8" fmla="*/ 356364 w 4589257"/>
                    <a:gd name="connsiteY8" fmla="*/ 50870 h 166579"/>
                    <a:gd name="connsiteX9" fmla="*/ 356903 w 4589257"/>
                    <a:gd name="connsiteY9" fmla="*/ 53542 h 166579"/>
                    <a:gd name="connsiteX10" fmla="*/ 461071 w 4589257"/>
                    <a:gd name="connsiteY10" fmla="*/ 53542 h 166579"/>
                    <a:gd name="connsiteX11" fmla="*/ 517590 w 4589257"/>
                    <a:gd name="connsiteY11" fmla="*/ 110061 h 166579"/>
                    <a:gd name="connsiteX12" fmla="*/ 517590 w 4589257"/>
                    <a:gd name="connsiteY12" fmla="*/ 166579 h 166579"/>
                    <a:gd name="connsiteX13" fmla="*/ 1095560 w 4589257"/>
                    <a:gd name="connsiteY13" fmla="*/ 166579 h 166579"/>
                    <a:gd name="connsiteX14" fmla="*/ 577970 w 4589257"/>
                    <a:gd name="connsiteY14" fmla="*/ 166579 h 166579"/>
                    <a:gd name="connsiteX15" fmla="*/ 577970 w 4589257"/>
                    <a:gd name="connsiteY15" fmla="*/ 110061 h 166579"/>
                    <a:gd name="connsiteX16" fmla="*/ 634489 w 4589257"/>
                    <a:gd name="connsiteY16" fmla="*/ 53542 h 166579"/>
                    <a:gd name="connsiteX17" fmla="*/ 738657 w 4589257"/>
                    <a:gd name="connsiteY17" fmla="*/ 53542 h 166579"/>
                    <a:gd name="connsiteX18" fmla="*/ 739196 w 4589257"/>
                    <a:gd name="connsiteY18" fmla="*/ 50870 h 166579"/>
                    <a:gd name="connsiteX19" fmla="*/ 815941 w 4589257"/>
                    <a:gd name="connsiteY19" fmla="*/ 0 h 166579"/>
                    <a:gd name="connsiteX20" fmla="*/ 857589 w 4589257"/>
                    <a:gd name="connsiteY20" fmla="*/ 0 h 166579"/>
                    <a:gd name="connsiteX21" fmla="*/ 934334 w 4589257"/>
                    <a:gd name="connsiteY21" fmla="*/ 50870 h 166579"/>
                    <a:gd name="connsiteX22" fmla="*/ 934873 w 4589257"/>
                    <a:gd name="connsiteY22" fmla="*/ 53542 h 166579"/>
                    <a:gd name="connsiteX23" fmla="*/ 1039041 w 4589257"/>
                    <a:gd name="connsiteY23" fmla="*/ 53542 h 166579"/>
                    <a:gd name="connsiteX24" fmla="*/ 1095560 w 4589257"/>
                    <a:gd name="connsiteY24" fmla="*/ 110061 h 166579"/>
                    <a:gd name="connsiteX25" fmla="*/ 1095560 w 4589257"/>
                    <a:gd name="connsiteY25" fmla="*/ 166579 h 166579"/>
                    <a:gd name="connsiteX26" fmla="*/ 1677842 w 4589257"/>
                    <a:gd name="connsiteY26" fmla="*/ 166579 h 166579"/>
                    <a:gd name="connsiteX27" fmla="*/ 1160252 w 4589257"/>
                    <a:gd name="connsiteY27" fmla="*/ 166579 h 166579"/>
                    <a:gd name="connsiteX28" fmla="*/ 1160252 w 4589257"/>
                    <a:gd name="connsiteY28" fmla="*/ 110061 h 166579"/>
                    <a:gd name="connsiteX29" fmla="*/ 1216771 w 4589257"/>
                    <a:gd name="connsiteY29" fmla="*/ 53542 h 166579"/>
                    <a:gd name="connsiteX30" fmla="*/ 1320939 w 4589257"/>
                    <a:gd name="connsiteY30" fmla="*/ 53542 h 166579"/>
                    <a:gd name="connsiteX31" fmla="*/ 1321478 w 4589257"/>
                    <a:gd name="connsiteY31" fmla="*/ 50870 h 166579"/>
                    <a:gd name="connsiteX32" fmla="*/ 1398223 w 4589257"/>
                    <a:gd name="connsiteY32" fmla="*/ 0 h 166579"/>
                    <a:gd name="connsiteX33" fmla="*/ 1439871 w 4589257"/>
                    <a:gd name="connsiteY33" fmla="*/ 0 h 166579"/>
                    <a:gd name="connsiteX34" fmla="*/ 1516616 w 4589257"/>
                    <a:gd name="connsiteY34" fmla="*/ 50870 h 166579"/>
                    <a:gd name="connsiteX35" fmla="*/ 1517155 w 4589257"/>
                    <a:gd name="connsiteY35" fmla="*/ 53542 h 166579"/>
                    <a:gd name="connsiteX36" fmla="*/ 1621323 w 4589257"/>
                    <a:gd name="connsiteY36" fmla="*/ 53542 h 166579"/>
                    <a:gd name="connsiteX37" fmla="*/ 1677842 w 4589257"/>
                    <a:gd name="connsiteY37" fmla="*/ 110061 h 166579"/>
                    <a:gd name="connsiteX38" fmla="*/ 1677842 w 4589257"/>
                    <a:gd name="connsiteY38" fmla="*/ 166579 h 166579"/>
                    <a:gd name="connsiteX39" fmla="*/ 2260125 w 4589257"/>
                    <a:gd name="connsiteY39" fmla="*/ 166579 h 166579"/>
                    <a:gd name="connsiteX40" fmla="*/ 1742535 w 4589257"/>
                    <a:gd name="connsiteY40" fmla="*/ 166579 h 166579"/>
                    <a:gd name="connsiteX41" fmla="*/ 1742535 w 4589257"/>
                    <a:gd name="connsiteY41" fmla="*/ 110061 h 166579"/>
                    <a:gd name="connsiteX42" fmla="*/ 1799054 w 4589257"/>
                    <a:gd name="connsiteY42" fmla="*/ 53542 h 166579"/>
                    <a:gd name="connsiteX43" fmla="*/ 1903222 w 4589257"/>
                    <a:gd name="connsiteY43" fmla="*/ 53542 h 166579"/>
                    <a:gd name="connsiteX44" fmla="*/ 1903761 w 4589257"/>
                    <a:gd name="connsiteY44" fmla="*/ 50870 h 166579"/>
                    <a:gd name="connsiteX45" fmla="*/ 1980506 w 4589257"/>
                    <a:gd name="connsiteY45" fmla="*/ 0 h 166579"/>
                    <a:gd name="connsiteX46" fmla="*/ 2022154 w 4589257"/>
                    <a:gd name="connsiteY46" fmla="*/ 0 h 166579"/>
                    <a:gd name="connsiteX47" fmla="*/ 2098899 w 4589257"/>
                    <a:gd name="connsiteY47" fmla="*/ 50870 h 166579"/>
                    <a:gd name="connsiteX48" fmla="*/ 2099438 w 4589257"/>
                    <a:gd name="connsiteY48" fmla="*/ 53542 h 166579"/>
                    <a:gd name="connsiteX49" fmla="*/ 2203606 w 4589257"/>
                    <a:gd name="connsiteY49" fmla="*/ 53542 h 166579"/>
                    <a:gd name="connsiteX50" fmla="*/ 2260125 w 4589257"/>
                    <a:gd name="connsiteY50" fmla="*/ 110061 h 166579"/>
                    <a:gd name="connsiteX51" fmla="*/ 2260125 w 4589257"/>
                    <a:gd name="connsiteY51" fmla="*/ 166579 h 166579"/>
                    <a:gd name="connsiteX52" fmla="*/ 2842408 w 4589257"/>
                    <a:gd name="connsiteY52" fmla="*/ 166579 h 166579"/>
                    <a:gd name="connsiteX53" fmla="*/ 2324818 w 4589257"/>
                    <a:gd name="connsiteY53" fmla="*/ 166579 h 166579"/>
                    <a:gd name="connsiteX54" fmla="*/ 2324818 w 4589257"/>
                    <a:gd name="connsiteY54" fmla="*/ 110061 h 166579"/>
                    <a:gd name="connsiteX55" fmla="*/ 2381337 w 4589257"/>
                    <a:gd name="connsiteY55" fmla="*/ 53542 h 166579"/>
                    <a:gd name="connsiteX56" fmla="*/ 2485505 w 4589257"/>
                    <a:gd name="connsiteY56" fmla="*/ 53542 h 166579"/>
                    <a:gd name="connsiteX57" fmla="*/ 2486044 w 4589257"/>
                    <a:gd name="connsiteY57" fmla="*/ 50870 h 166579"/>
                    <a:gd name="connsiteX58" fmla="*/ 2562789 w 4589257"/>
                    <a:gd name="connsiteY58" fmla="*/ 0 h 166579"/>
                    <a:gd name="connsiteX59" fmla="*/ 2604437 w 4589257"/>
                    <a:gd name="connsiteY59" fmla="*/ 0 h 166579"/>
                    <a:gd name="connsiteX60" fmla="*/ 2681182 w 4589257"/>
                    <a:gd name="connsiteY60" fmla="*/ 50870 h 166579"/>
                    <a:gd name="connsiteX61" fmla="*/ 2681721 w 4589257"/>
                    <a:gd name="connsiteY61" fmla="*/ 53542 h 166579"/>
                    <a:gd name="connsiteX62" fmla="*/ 2785889 w 4589257"/>
                    <a:gd name="connsiteY62" fmla="*/ 53542 h 166579"/>
                    <a:gd name="connsiteX63" fmla="*/ 2842408 w 4589257"/>
                    <a:gd name="connsiteY63" fmla="*/ 110061 h 166579"/>
                    <a:gd name="connsiteX64" fmla="*/ 2842408 w 4589257"/>
                    <a:gd name="connsiteY64" fmla="*/ 166579 h 166579"/>
                    <a:gd name="connsiteX65" fmla="*/ 3424690 w 4589257"/>
                    <a:gd name="connsiteY65" fmla="*/ 166579 h 166579"/>
                    <a:gd name="connsiteX66" fmla="*/ 2907101 w 4589257"/>
                    <a:gd name="connsiteY66" fmla="*/ 166579 h 166579"/>
                    <a:gd name="connsiteX67" fmla="*/ 2907101 w 4589257"/>
                    <a:gd name="connsiteY67" fmla="*/ 110061 h 166579"/>
                    <a:gd name="connsiteX68" fmla="*/ 2963620 w 4589257"/>
                    <a:gd name="connsiteY68" fmla="*/ 53542 h 166579"/>
                    <a:gd name="connsiteX69" fmla="*/ 3067788 w 4589257"/>
                    <a:gd name="connsiteY69" fmla="*/ 53542 h 166579"/>
                    <a:gd name="connsiteX70" fmla="*/ 3068327 w 4589257"/>
                    <a:gd name="connsiteY70" fmla="*/ 50870 h 166579"/>
                    <a:gd name="connsiteX71" fmla="*/ 3145072 w 4589257"/>
                    <a:gd name="connsiteY71" fmla="*/ 0 h 166579"/>
                    <a:gd name="connsiteX72" fmla="*/ 3186720 w 4589257"/>
                    <a:gd name="connsiteY72" fmla="*/ 0 h 166579"/>
                    <a:gd name="connsiteX73" fmla="*/ 3263465 w 4589257"/>
                    <a:gd name="connsiteY73" fmla="*/ 50870 h 166579"/>
                    <a:gd name="connsiteX74" fmla="*/ 3264004 w 4589257"/>
                    <a:gd name="connsiteY74" fmla="*/ 53542 h 166579"/>
                    <a:gd name="connsiteX75" fmla="*/ 3368172 w 4589257"/>
                    <a:gd name="connsiteY75" fmla="*/ 53542 h 166579"/>
                    <a:gd name="connsiteX76" fmla="*/ 3424691 w 4589257"/>
                    <a:gd name="connsiteY76" fmla="*/ 110061 h 166579"/>
                    <a:gd name="connsiteX77" fmla="*/ 3424690 w 4589257"/>
                    <a:gd name="connsiteY77" fmla="*/ 166579 h 166579"/>
                    <a:gd name="connsiteX78" fmla="*/ 4006973 w 4589257"/>
                    <a:gd name="connsiteY78" fmla="*/ 166579 h 166579"/>
                    <a:gd name="connsiteX79" fmla="*/ 3489384 w 4589257"/>
                    <a:gd name="connsiteY79" fmla="*/ 166579 h 166579"/>
                    <a:gd name="connsiteX80" fmla="*/ 3489384 w 4589257"/>
                    <a:gd name="connsiteY80" fmla="*/ 110061 h 166579"/>
                    <a:gd name="connsiteX81" fmla="*/ 3545903 w 4589257"/>
                    <a:gd name="connsiteY81" fmla="*/ 53542 h 166579"/>
                    <a:gd name="connsiteX82" fmla="*/ 3650071 w 4589257"/>
                    <a:gd name="connsiteY82" fmla="*/ 53542 h 166579"/>
                    <a:gd name="connsiteX83" fmla="*/ 3650610 w 4589257"/>
                    <a:gd name="connsiteY83" fmla="*/ 50870 h 166579"/>
                    <a:gd name="connsiteX84" fmla="*/ 3727355 w 4589257"/>
                    <a:gd name="connsiteY84" fmla="*/ 0 h 166579"/>
                    <a:gd name="connsiteX85" fmla="*/ 3769003 w 4589257"/>
                    <a:gd name="connsiteY85" fmla="*/ 0 h 166579"/>
                    <a:gd name="connsiteX86" fmla="*/ 3845747 w 4589257"/>
                    <a:gd name="connsiteY86" fmla="*/ 50870 h 166579"/>
                    <a:gd name="connsiteX87" fmla="*/ 3846287 w 4589257"/>
                    <a:gd name="connsiteY87" fmla="*/ 53542 h 166579"/>
                    <a:gd name="connsiteX88" fmla="*/ 3950455 w 4589257"/>
                    <a:gd name="connsiteY88" fmla="*/ 53542 h 166579"/>
                    <a:gd name="connsiteX89" fmla="*/ 4006974 w 4589257"/>
                    <a:gd name="connsiteY89" fmla="*/ 110061 h 166579"/>
                    <a:gd name="connsiteX90" fmla="*/ 4006973 w 4589257"/>
                    <a:gd name="connsiteY90" fmla="*/ 166579 h 166579"/>
                    <a:gd name="connsiteX91" fmla="*/ 4589256 w 4589257"/>
                    <a:gd name="connsiteY91" fmla="*/ 166579 h 166579"/>
                    <a:gd name="connsiteX92" fmla="*/ 4071667 w 4589257"/>
                    <a:gd name="connsiteY92" fmla="*/ 166579 h 166579"/>
                    <a:gd name="connsiteX93" fmla="*/ 4071667 w 4589257"/>
                    <a:gd name="connsiteY93" fmla="*/ 110061 h 166579"/>
                    <a:gd name="connsiteX94" fmla="*/ 4128186 w 4589257"/>
                    <a:gd name="connsiteY94" fmla="*/ 53542 h 166579"/>
                    <a:gd name="connsiteX95" fmla="*/ 4232354 w 4589257"/>
                    <a:gd name="connsiteY95" fmla="*/ 53542 h 166579"/>
                    <a:gd name="connsiteX96" fmla="*/ 4232893 w 4589257"/>
                    <a:gd name="connsiteY96" fmla="*/ 50870 h 166579"/>
                    <a:gd name="connsiteX97" fmla="*/ 4309638 w 4589257"/>
                    <a:gd name="connsiteY97" fmla="*/ 0 h 166579"/>
                    <a:gd name="connsiteX98" fmla="*/ 4351286 w 4589257"/>
                    <a:gd name="connsiteY98" fmla="*/ 0 h 166579"/>
                    <a:gd name="connsiteX99" fmla="*/ 4428030 w 4589257"/>
                    <a:gd name="connsiteY99" fmla="*/ 50870 h 166579"/>
                    <a:gd name="connsiteX100" fmla="*/ 4428570 w 4589257"/>
                    <a:gd name="connsiteY100" fmla="*/ 53542 h 166579"/>
                    <a:gd name="connsiteX101" fmla="*/ 4532738 w 4589257"/>
                    <a:gd name="connsiteY101" fmla="*/ 53542 h 166579"/>
                    <a:gd name="connsiteX102" fmla="*/ 4589257 w 4589257"/>
                    <a:gd name="connsiteY102" fmla="*/ 110061 h 166579"/>
                    <a:gd name="connsiteX103" fmla="*/ 4589256 w 4589257"/>
                    <a:gd name="connsiteY103" fmla="*/ 166579 h 1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4589257" h="166579">
                      <a:moveTo>
                        <a:pt x="517590" y="166579"/>
                      </a:moveTo>
                      <a:lnTo>
                        <a:pt x="0" y="166579"/>
                      </a:lnTo>
                      <a:lnTo>
                        <a:pt x="0" y="110061"/>
                      </a:lnTo>
                      <a:cubicBezTo>
                        <a:pt x="0" y="78846"/>
                        <a:pt x="25305" y="53542"/>
                        <a:pt x="56519" y="53542"/>
                      </a:cubicBezTo>
                      <a:lnTo>
                        <a:pt x="160687" y="53542"/>
                      </a:lnTo>
                      <a:lnTo>
                        <a:pt x="161226" y="50870"/>
                      </a:lnTo>
                      <a:cubicBezTo>
                        <a:pt x="173870" y="20976"/>
                        <a:pt x="203471" y="0"/>
                        <a:pt x="237971" y="0"/>
                      </a:cubicBezTo>
                      <a:lnTo>
                        <a:pt x="279619" y="0"/>
                      </a:lnTo>
                      <a:cubicBezTo>
                        <a:pt x="314118" y="0"/>
                        <a:pt x="343719" y="20976"/>
                        <a:pt x="356364" y="50870"/>
                      </a:cubicBezTo>
                      <a:lnTo>
                        <a:pt x="356903" y="53542"/>
                      </a:lnTo>
                      <a:lnTo>
                        <a:pt x="461071" y="53542"/>
                      </a:lnTo>
                      <a:cubicBezTo>
                        <a:pt x="492286" y="53542"/>
                        <a:pt x="517590" y="78846"/>
                        <a:pt x="517590" y="110061"/>
                      </a:cubicBezTo>
                      <a:cubicBezTo>
                        <a:pt x="517590" y="128900"/>
                        <a:pt x="517590" y="147740"/>
                        <a:pt x="517590" y="166579"/>
                      </a:cubicBezTo>
                      <a:close/>
                      <a:moveTo>
                        <a:pt x="1095560" y="166579"/>
                      </a:moveTo>
                      <a:lnTo>
                        <a:pt x="577970" y="166579"/>
                      </a:lnTo>
                      <a:lnTo>
                        <a:pt x="577970" y="110061"/>
                      </a:lnTo>
                      <a:cubicBezTo>
                        <a:pt x="577970" y="78846"/>
                        <a:pt x="603275" y="53542"/>
                        <a:pt x="634489" y="53542"/>
                      </a:cubicBezTo>
                      <a:lnTo>
                        <a:pt x="738657" y="53542"/>
                      </a:lnTo>
                      <a:lnTo>
                        <a:pt x="739196" y="50870"/>
                      </a:lnTo>
                      <a:cubicBezTo>
                        <a:pt x="751840" y="20976"/>
                        <a:pt x="781441" y="0"/>
                        <a:pt x="815941" y="0"/>
                      </a:cubicBezTo>
                      <a:lnTo>
                        <a:pt x="857589" y="0"/>
                      </a:lnTo>
                      <a:cubicBezTo>
                        <a:pt x="892088" y="0"/>
                        <a:pt x="921689" y="20976"/>
                        <a:pt x="934334" y="50870"/>
                      </a:cubicBezTo>
                      <a:lnTo>
                        <a:pt x="934873" y="53542"/>
                      </a:lnTo>
                      <a:lnTo>
                        <a:pt x="1039041" y="53542"/>
                      </a:lnTo>
                      <a:cubicBezTo>
                        <a:pt x="1070256" y="53542"/>
                        <a:pt x="1095560" y="78846"/>
                        <a:pt x="1095560" y="110061"/>
                      </a:cubicBezTo>
                      <a:cubicBezTo>
                        <a:pt x="1095560" y="128900"/>
                        <a:pt x="1095560" y="147740"/>
                        <a:pt x="1095560" y="166579"/>
                      </a:cubicBezTo>
                      <a:close/>
                      <a:moveTo>
                        <a:pt x="1677842" y="166579"/>
                      </a:moveTo>
                      <a:lnTo>
                        <a:pt x="1160252" y="166579"/>
                      </a:lnTo>
                      <a:lnTo>
                        <a:pt x="1160252" y="110061"/>
                      </a:lnTo>
                      <a:cubicBezTo>
                        <a:pt x="1160252" y="78846"/>
                        <a:pt x="1185557" y="53542"/>
                        <a:pt x="1216771" y="53542"/>
                      </a:cubicBezTo>
                      <a:lnTo>
                        <a:pt x="1320939" y="53542"/>
                      </a:lnTo>
                      <a:lnTo>
                        <a:pt x="1321478" y="50870"/>
                      </a:lnTo>
                      <a:cubicBezTo>
                        <a:pt x="1334122" y="20976"/>
                        <a:pt x="1363723" y="0"/>
                        <a:pt x="1398223" y="0"/>
                      </a:cubicBezTo>
                      <a:lnTo>
                        <a:pt x="1439871" y="0"/>
                      </a:lnTo>
                      <a:cubicBezTo>
                        <a:pt x="1474370" y="0"/>
                        <a:pt x="1503971" y="20976"/>
                        <a:pt x="1516616" y="50870"/>
                      </a:cubicBezTo>
                      <a:lnTo>
                        <a:pt x="1517155" y="53542"/>
                      </a:lnTo>
                      <a:lnTo>
                        <a:pt x="1621323" y="53542"/>
                      </a:lnTo>
                      <a:cubicBezTo>
                        <a:pt x="1652538" y="53542"/>
                        <a:pt x="1677842" y="78846"/>
                        <a:pt x="1677842" y="110061"/>
                      </a:cubicBezTo>
                      <a:cubicBezTo>
                        <a:pt x="1677842" y="128900"/>
                        <a:pt x="1677842" y="147740"/>
                        <a:pt x="1677842" y="166579"/>
                      </a:cubicBezTo>
                      <a:close/>
                      <a:moveTo>
                        <a:pt x="2260125" y="166579"/>
                      </a:moveTo>
                      <a:lnTo>
                        <a:pt x="1742535" y="166579"/>
                      </a:lnTo>
                      <a:lnTo>
                        <a:pt x="1742535" y="110061"/>
                      </a:lnTo>
                      <a:cubicBezTo>
                        <a:pt x="1742535" y="78846"/>
                        <a:pt x="1767840" y="53542"/>
                        <a:pt x="1799054" y="53542"/>
                      </a:cubicBezTo>
                      <a:lnTo>
                        <a:pt x="1903222" y="53542"/>
                      </a:lnTo>
                      <a:lnTo>
                        <a:pt x="1903761" y="50870"/>
                      </a:lnTo>
                      <a:cubicBezTo>
                        <a:pt x="1916405" y="20976"/>
                        <a:pt x="1946006" y="0"/>
                        <a:pt x="1980506" y="0"/>
                      </a:cubicBezTo>
                      <a:lnTo>
                        <a:pt x="2022154" y="0"/>
                      </a:lnTo>
                      <a:cubicBezTo>
                        <a:pt x="2056653" y="0"/>
                        <a:pt x="2086254" y="20976"/>
                        <a:pt x="2098899" y="50870"/>
                      </a:cubicBezTo>
                      <a:lnTo>
                        <a:pt x="2099438" y="53542"/>
                      </a:lnTo>
                      <a:lnTo>
                        <a:pt x="2203606" y="53542"/>
                      </a:lnTo>
                      <a:cubicBezTo>
                        <a:pt x="2234821" y="53542"/>
                        <a:pt x="2260125" y="78846"/>
                        <a:pt x="2260125" y="110061"/>
                      </a:cubicBezTo>
                      <a:cubicBezTo>
                        <a:pt x="2260125" y="128900"/>
                        <a:pt x="2260125" y="147740"/>
                        <a:pt x="2260125" y="166579"/>
                      </a:cubicBezTo>
                      <a:close/>
                      <a:moveTo>
                        <a:pt x="2842408" y="166579"/>
                      </a:moveTo>
                      <a:lnTo>
                        <a:pt x="2324818" y="166579"/>
                      </a:lnTo>
                      <a:lnTo>
                        <a:pt x="2324818" y="110061"/>
                      </a:lnTo>
                      <a:cubicBezTo>
                        <a:pt x="2324818" y="78846"/>
                        <a:pt x="2350123" y="53542"/>
                        <a:pt x="2381337" y="53542"/>
                      </a:cubicBezTo>
                      <a:lnTo>
                        <a:pt x="2485505" y="53542"/>
                      </a:lnTo>
                      <a:lnTo>
                        <a:pt x="2486044" y="50870"/>
                      </a:lnTo>
                      <a:cubicBezTo>
                        <a:pt x="2498688" y="20976"/>
                        <a:pt x="2528289" y="0"/>
                        <a:pt x="2562789" y="0"/>
                      </a:cubicBezTo>
                      <a:lnTo>
                        <a:pt x="2604437" y="0"/>
                      </a:lnTo>
                      <a:cubicBezTo>
                        <a:pt x="2638936" y="0"/>
                        <a:pt x="2668537" y="20976"/>
                        <a:pt x="2681182" y="50870"/>
                      </a:cubicBezTo>
                      <a:lnTo>
                        <a:pt x="2681721" y="53542"/>
                      </a:lnTo>
                      <a:lnTo>
                        <a:pt x="2785889" y="53542"/>
                      </a:lnTo>
                      <a:cubicBezTo>
                        <a:pt x="2817104" y="53542"/>
                        <a:pt x="2842408" y="78846"/>
                        <a:pt x="2842408" y="110061"/>
                      </a:cubicBezTo>
                      <a:cubicBezTo>
                        <a:pt x="2842408" y="128900"/>
                        <a:pt x="2842408" y="147740"/>
                        <a:pt x="2842408" y="166579"/>
                      </a:cubicBezTo>
                      <a:close/>
                      <a:moveTo>
                        <a:pt x="3424690" y="166579"/>
                      </a:moveTo>
                      <a:lnTo>
                        <a:pt x="2907101" y="166579"/>
                      </a:lnTo>
                      <a:lnTo>
                        <a:pt x="2907101" y="110061"/>
                      </a:lnTo>
                      <a:cubicBezTo>
                        <a:pt x="2907101" y="78846"/>
                        <a:pt x="2932406" y="53542"/>
                        <a:pt x="2963620" y="53542"/>
                      </a:cubicBezTo>
                      <a:lnTo>
                        <a:pt x="3067788" y="53542"/>
                      </a:lnTo>
                      <a:lnTo>
                        <a:pt x="3068327" y="50870"/>
                      </a:lnTo>
                      <a:cubicBezTo>
                        <a:pt x="3080971" y="20976"/>
                        <a:pt x="3110572" y="0"/>
                        <a:pt x="3145072" y="0"/>
                      </a:cubicBezTo>
                      <a:lnTo>
                        <a:pt x="3186720" y="0"/>
                      </a:lnTo>
                      <a:cubicBezTo>
                        <a:pt x="3221219" y="0"/>
                        <a:pt x="3250820" y="20976"/>
                        <a:pt x="3263465" y="50870"/>
                      </a:cubicBezTo>
                      <a:lnTo>
                        <a:pt x="3264004" y="53542"/>
                      </a:lnTo>
                      <a:lnTo>
                        <a:pt x="3368172" y="53542"/>
                      </a:lnTo>
                      <a:cubicBezTo>
                        <a:pt x="3399387" y="53542"/>
                        <a:pt x="3424691" y="78846"/>
                        <a:pt x="3424691" y="110061"/>
                      </a:cubicBezTo>
                      <a:cubicBezTo>
                        <a:pt x="3424691" y="128900"/>
                        <a:pt x="3424690" y="147740"/>
                        <a:pt x="3424690" y="166579"/>
                      </a:cubicBezTo>
                      <a:close/>
                      <a:moveTo>
                        <a:pt x="4006973" y="166579"/>
                      </a:moveTo>
                      <a:lnTo>
                        <a:pt x="3489384" y="166579"/>
                      </a:lnTo>
                      <a:lnTo>
                        <a:pt x="3489384" y="110061"/>
                      </a:lnTo>
                      <a:cubicBezTo>
                        <a:pt x="3489384" y="78846"/>
                        <a:pt x="3514688" y="53542"/>
                        <a:pt x="3545903" y="53542"/>
                      </a:cubicBezTo>
                      <a:lnTo>
                        <a:pt x="3650071" y="53542"/>
                      </a:lnTo>
                      <a:lnTo>
                        <a:pt x="3650610" y="50870"/>
                      </a:lnTo>
                      <a:cubicBezTo>
                        <a:pt x="3663254" y="20976"/>
                        <a:pt x="3692855" y="0"/>
                        <a:pt x="3727355" y="0"/>
                      </a:cubicBezTo>
                      <a:lnTo>
                        <a:pt x="3769003" y="0"/>
                      </a:lnTo>
                      <a:cubicBezTo>
                        <a:pt x="3803502" y="0"/>
                        <a:pt x="3833103" y="20976"/>
                        <a:pt x="3845747" y="50870"/>
                      </a:cubicBezTo>
                      <a:lnTo>
                        <a:pt x="3846287" y="53542"/>
                      </a:lnTo>
                      <a:lnTo>
                        <a:pt x="3950455" y="53542"/>
                      </a:lnTo>
                      <a:cubicBezTo>
                        <a:pt x="3981670" y="53542"/>
                        <a:pt x="4006974" y="78846"/>
                        <a:pt x="4006974" y="110061"/>
                      </a:cubicBezTo>
                      <a:cubicBezTo>
                        <a:pt x="4006974" y="128900"/>
                        <a:pt x="4006973" y="147740"/>
                        <a:pt x="4006973" y="166579"/>
                      </a:cubicBezTo>
                      <a:close/>
                      <a:moveTo>
                        <a:pt x="4589256" y="166579"/>
                      </a:moveTo>
                      <a:lnTo>
                        <a:pt x="4071667" y="166579"/>
                      </a:lnTo>
                      <a:lnTo>
                        <a:pt x="4071667" y="110061"/>
                      </a:lnTo>
                      <a:cubicBezTo>
                        <a:pt x="4071667" y="78846"/>
                        <a:pt x="4096971" y="53542"/>
                        <a:pt x="4128186" y="53542"/>
                      </a:cubicBezTo>
                      <a:lnTo>
                        <a:pt x="4232354" y="53542"/>
                      </a:lnTo>
                      <a:lnTo>
                        <a:pt x="4232893" y="50870"/>
                      </a:lnTo>
                      <a:cubicBezTo>
                        <a:pt x="4245537" y="20976"/>
                        <a:pt x="4275138" y="0"/>
                        <a:pt x="4309638" y="0"/>
                      </a:cubicBezTo>
                      <a:lnTo>
                        <a:pt x="4351286" y="0"/>
                      </a:lnTo>
                      <a:cubicBezTo>
                        <a:pt x="4385785" y="0"/>
                        <a:pt x="4415386" y="20976"/>
                        <a:pt x="4428030" y="50870"/>
                      </a:cubicBezTo>
                      <a:lnTo>
                        <a:pt x="4428570" y="53542"/>
                      </a:lnTo>
                      <a:lnTo>
                        <a:pt x="4532738" y="53542"/>
                      </a:lnTo>
                      <a:cubicBezTo>
                        <a:pt x="4563953" y="53542"/>
                        <a:pt x="4589257" y="78846"/>
                        <a:pt x="4589257" y="110061"/>
                      </a:cubicBezTo>
                      <a:cubicBezTo>
                        <a:pt x="4589257" y="128900"/>
                        <a:pt x="4589256" y="147740"/>
                        <a:pt x="4589256" y="166579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DD53D161-4DEC-4CAE-B4F7-3CEE2E7120C1}"/>
              </a:ext>
            </a:extLst>
          </p:cNvPr>
          <p:cNvGrpSpPr/>
          <p:nvPr/>
        </p:nvGrpSpPr>
        <p:grpSpPr>
          <a:xfrm>
            <a:off x="8586164" y="1601884"/>
            <a:ext cx="2611608" cy="3418552"/>
            <a:chOff x="8586164" y="1601884"/>
            <a:chExt cx="2611608" cy="3418552"/>
          </a:xfrm>
        </p:grpSpPr>
        <p:sp>
          <p:nvSpPr>
            <p:cNvPr id="21" name="テキスト ボックス 20">
              <a:extLst>
                <a:ext uri="{FF2B5EF4-FFF2-40B4-BE49-F238E27FC236}">
                  <a16:creationId xmlns:a16="http://schemas.microsoft.com/office/drawing/2014/main" id="{3DFE8D62-89FC-4BF3-9E84-ABBB026AA1A6}"/>
                </a:ext>
              </a:extLst>
            </p:cNvPr>
            <p:cNvSpPr txBox="1"/>
            <p:nvPr/>
          </p:nvSpPr>
          <p:spPr>
            <a:xfrm>
              <a:off x="9231001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銅山</a:t>
              </a:r>
            </a:p>
          </p:txBody>
        </p:sp>
        <p:grpSp>
          <p:nvGrpSpPr>
            <p:cNvPr id="173" name="グループ化 172">
              <a:extLst>
                <a:ext uri="{FF2B5EF4-FFF2-40B4-BE49-F238E27FC236}">
                  <a16:creationId xmlns:a16="http://schemas.microsoft.com/office/drawing/2014/main" id="{76E855A9-A932-469C-9ABA-AE7405586C4A}"/>
                </a:ext>
              </a:extLst>
            </p:cNvPr>
            <p:cNvGrpSpPr/>
            <p:nvPr/>
          </p:nvGrpSpPr>
          <p:grpSpPr>
            <a:xfrm>
              <a:off x="8586164" y="1601884"/>
              <a:ext cx="2611608" cy="2611608"/>
              <a:chOff x="1181100" y="1173546"/>
              <a:chExt cx="2533650" cy="2533650"/>
            </a:xfrm>
          </p:grpSpPr>
          <p:sp>
            <p:nvSpPr>
              <p:cNvPr id="174" name="楕円 173">
                <a:extLst>
                  <a:ext uri="{FF2B5EF4-FFF2-40B4-BE49-F238E27FC236}">
                    <a16:creationId xmlns:a16="http://schemas.microsoft.com/office/drawing/2014/main" id="{3993A975-4440-4B58-B829-BFC268EBD8E6}"/>
                  </a:ext>
                </a:extLst>
              </p:cNvPr>
              <p:cNvSpPr/>
              <p:nvPr/>
            </p:nvSpPr>
            <p:spPr>
              <a:xfrm>
                <a:off x="1181100" y="1173546"/>
                <a:ext cx="2533650" cy="2533650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75" name="グループ化 174">
                <a:extLst>
                  <a:ext uri="{FF2B5EF4-FFF2-40B4-BE49-F238E27FC236}">
                    <a16:creationId xmlns:a16="http://schemas.microsoft.com/office/drawing/2014/main" id="{36D39333-D944-4025-87C5-31E20C8D867A}"/>
                  </a:ext>
                </a:extLst>
              </p:cNvPr>
              <p:cNvGrpSpPr/>
              <p:nvPr/>
            </p:nvGrpSpPr>
            <p:grpSpPr>
              <a:xfrm>
                <a:off x="1435100" y="1614399"/>
                <a:ext cx="2031183" cy="2062251"/>
                <a:chOff x="1435100" y="1614399"/>
                <a:chExt cx="2031183" cy="2062251"/>
              </a:xfrm>
            </p:grpSpPr>
            <p:grpSp>
              <p:nvGrpSpPr>
                <p:cNvPr id="176" name="グループ化 175">
                  <a:extLst>
                    <a:ext uri="{FF2B5EF4-FFF2-40B4-BE49-F238E27FC236}">
                      <a16:creationId xmlns:a16="http://schemas.microsoft.com/office/drawing/2014/main" id="{F582CDCA-6DEA-4758-9F71-F2AEFECF7831}"/>
                    </a:ext>
                  </a:extLst>
                </p:cNvPr>
                <p:cNvGrpSpPr/>
                <p:nvPr/>
              </p:nvGrpSpPr>
              <p:grpSpPr>
                <a:xfrm>
                  <a:off x="1543050" y="1614399"/>
                  <a:ext cx="1923233" cy="540358"/>
                  <a:chOff x="1543050" y="1614399"/>
                  <a:chExt cx="1923233" cy="540358"/>
                </a:xfrm>
              </p:grpSpPr>
              <p:sp>
                <p:nvSpPr>
                  <p:cNvPr id="188" name="八角形 187">
                    <a:extLst>
                      <a:ext uri="{FF2B5EF4-FFF2-40B4-BE49-F238E27FC236}">
                        <a16:creationId xmlns:a16="http://schemas.microsoft.com/office/drawing/2014/main" id="{10066903-A3F7-4F31-9963-D8BBFD2A7B65}"/>
                      </a:ext>
                    </a:extLst>
                  </p:cNvPr>
                  <p:cNvSpPr/>
                  <p:nvPr/>
                </p:nvSpPr>
                <p:spPr>
                  <a:xfrm rot="19800000">
                    <a:off x="1543050" y="1722664"/>
                    <a:ext cx="345401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89" name="八角形 188">
                    <a:extLst>
                      <a:ext uri="{FF2B5EF4-FFF2-40B4-BE49-F238E27FC236}">
                        <a16:creationId xmlns:a16="http://schemas.microsoft.com/office/drawing/2014/main" id="{900D5558-432A-48B0-8953-744E1EC90967}"/>
                      </a:ext>
                    </a:extLst>
                  </p:cNvPr>
                  <p:cNvSpPr/>
                  <p:nvPr/>
                </p:nvSpPr>
                <p:spPr>
                  <a:xfrm rot="900000">
                    <a:off x="1761541" y="1643665"/>
                    <a:ext cx="345401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0" name="八角形 189">
                    <a:extLst>
                      <a:ext uri="{FF2B5EF4-FFF2-40B4-BE49-F238E27FC236}">
                        <a16:creationId xmlns:a16="http://schemas.microsoft.com/office/drawing/2014/main" id="{74079DA3-0234-474F-B9BE-988780F57321}"/>
                      </a:ext>
                    </a:extLst>
                  </p:cNvPr>
                  <p:cNvSpPr/>
                  <p:nvPr/>
                </p:nvSpPr>
                <p:spPr>
                  <a:xfrm>
                    <a:off x="2193367" y="1623113"/>
                    <a:ext cx="345401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1" name="八角形 190">
                    <a:extLst>
                      <a:ext uri="{FF2B5EF4-FFF2-40B4-BE49-F238E27FC236}">
                        <a16:creationId xmlns:a16="http://schemas.microsoft.com/office/drawing/2014/main" id="{77A0D506-AC74-4198-8BAA-06A032DEEE49}"/>
                      </a:ext>
                    </a:extLst>
                  </p:cNvPr>
                  <p:cNvSpPr/>
                  <p:nvPr/>
                </p:nvSpPr>
                <p:spPr>
                  <a:xfrm rot="900000">
                    <a:off x="1960045" y="1714413"/>
                    <a:ext cx="345401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2" name="八角形 191">
                    <a:extLst>
                      <a:ext uri="{FF2B5EF4-FFF2-40B4-BE49-F238E27FC236}">
                        <a16:creationId xmlns:a16="http://schemas.microsoft.com/office/drawing/2014/main" id="{23CC272F-8E51-487D-9C6E-2A0A082047A9}"/>
                      </a:ext>
                    </a:extLst>
                  </p:cNvPr>
                  <p:cNvSpPr/>
                  <p:nvPr/>
                </p:nvSpPr>
                <p:spPr>
                  <a:xfrm rot="900000">
                    <a:off x="2193368" y="1782043"/>
                    <a:ext cx="345401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3" name="八角形 192">
                    <a:extLst>
                      <a:ext uri="{FF2B5EF4-FFF2-40B4-BE49-F238E27FC236}">
                        <a16:creationId xmlns:a16="http://schemas.microsoft.com/office/drawing/2014/main" id="{F2F7E34A-6A0C-4924-A4DC-73629C6CCFDE}"/>
                      </a:ext>
                    </a:extLst>
                  </p:cNvPr>
                  <p:cNvSpPr/>
                  <p:nvPr/>
                </p:nvSpPr>
                <p:spPr>
                  <a:xfrm rot="900000">
                    <a:off x="2762461" y="1701149"/>
                    <a:ext cx="345401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4" name="八角形 193">
                    <a:extLst>
                      <a:ext uri="{FF2B5EF4-FFF2-40B4-BE49-F238E27FC236}">
                        <a16:creationId xmlns:a16="http://schemas.microsoft.com/office/drawing/2014/main" id="{317118EE-0FEC-4376-9CF8-EF7838C30B8E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2560766" y="1623113"/>
                    <a:ext cx="345400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5" name="八角形 194">
                    <a:extLst>
                      <a:ext uri="{FF2B5EF4-FFF2-40B4-BE49-F238E27FC236}">
                        <a16:creationId xmlns:a16="http://schemas.microsoft.com/office/drawing/2014/main" id="{4D9EA01A-BF4E-4690-95C3-BE698F242D17}"/>
                      </a:ext>
                    </a:extLst>
                  </p:cNvPr>
                  <p:cNvSpPr/>
                  <p:nvPr/>
                </p:nvSpPr>
                <p:spPr>
                  <a:xfrm rot="900000">
                    <a:off x="2426881" y="1678398"/>
                    <a:ext cx="345401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6" name="八角形 195">
                    <a:extLst>
                      <a:ext uri="{FF2B5EF4-FFF2-40B4-BE49-F238E27FC236}">
                        <a16:creationId xmlns:a16="http://schemas.microsoft.com/office/drawing/2014/main" id="{B4DC19B7-87B7-4D9B-8C0A-C4D6E42C0D65}"/>
                      </a:ext>
                    </a:extLst>
                  </p:cNvPr>
                  <p:cNvSpPr/>
                  <p:nvPr/>
                </p:nvSpPr>
                <p:spPr>
                  <a:xfrm rot="900000">
                    <a:off x="1758160" y="1809357"/>
                    <a:ext cx="345401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7" name="八角形 196">
                    <a:extLst>
                      <a:ext uri="{FF2B5EF4-FFF2-40B4-BE49-F238E27FC236}">
                        <a16:creationId xmlns:a16="http://schemas.microsoft.com/office/drawing/2014/main" id="{648292C9-194F-46BA-AA5E-6B2E2BC33757}"/>
                      </a:ext>
                    </a:extLst>
                  </p:cNvPr>
                  <p:cNvSpPr/>
                  <p:nvPr/>
                </p:nvSpPr>
                <p:spPr>
                  <a:xfrm rot="900000">
                    <a:off x="3120883" y="1714412"/>
                    <a:ext cx="345400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98" name="八角形 197">
                    <a:extLst>
                      <a:ext uri="{FF2B5EF4-FFF2-40B4-BE49-F238E27FC236}">
                        <a16:creationId xmlns:a16="http://schemas.microsoft.com/office/drawing/2014/main" id="{B50D490A-9969-4E46-8428-0F0C77923CC0}"/>
                      </a:ext>
                    </a:extLst>
                  </p:cNvPr>
                  <p:cNvSpPr/>
                  <p:nvPr/>
                </p:nvSpPr>
                <p:spPr>
                  <a:xfrm rot="2981778">
                    <a:off x="2925620" y="1614399"/>
                    <a:ext cx="345400" cy="345400"/>
                  </a:xfrm>
                  <a:prstGeom prst="octagon">
                    <a:avLst/>
                  </a:prstGeom>
                  <a:gradFill>
                    <a:gsLst>
                      <a:gs pos="100000">
                        <a:srgbClr val="ED7D31">
                          <a:lumMod val="50000"/>
                        </a:srgbClr>
                      </a:gs>
                      <a:gs pos="52000">
                        <a:srgbClr val="ED7D31">
                          <a:lumMod val="75000"/>
                        </a:srgbClr>
                      </a:gs>
                      <a:gs pos="0">
                        <a:srgbClr val="ED7D31">
                          <a:lumMod val="60000"/>
                          <a:lumOff val="40000"/>
                        </a:srgbClr>
                      </a:gs>
                    </a:gsLst>
                    <a:lin ang="270000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177" name="台形 176">
                  <a:extLst>
                    <a:ext uri="{FF2B5EF4-FFF2-40B4-BE49-F238E27FC236}">
                      <a16:creationId xmlns:a16="http://schemas.microsoft.com/office/drawing/2014/main" id="{7E80AD3D-F7E6-4E24-9A59-7F13ECA7EB70}"/>
                    </a:ext>
                  </a:extLst>
                </p:cNvPr>
                <p:cNvSpPr/>
                <p:nvPr/>
              </p:nvSpPr>
              <p:spPr>
                <a:xfrm rot="10800000">
                  <a:off x="1448285" y="1911204"/>
                  <a:ext cx="2012463" cy="1592083"/>
                </a:xfrm>
                <a:prstGeom prst="trapezoid">
                  <a:avLst>
                    <a:gd name="adj" fmla="val 13532"/>
                  </a:avLst>
                </a:prstGeom>
                <a:gradFill flip="none" rotWithShape="1">
                  <a:gsLst>
                    <a:gs pos="0">
                      <a:srgbClr val="C00000"/>
                    </a:gs>
                    <a:gs pos="30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8" name="楕円 177">
                  <a:extLst>
                    <a:ext uri="{FF2B5EF4-FFF2-40B4-BE49-F238E27FC236}">
                      <a16:creationId xmlns:a16="http://schemas.microsoft.com/office/drawing/2014/main" id="{E381698A-CF5C-44F4-9FF1-A5724586FD33}"/>
                    </a:ext>
                  </a:extLst>
                </p:cNvPr>
                <p:cNvSpPr/>
                <p:nvPr/>
              </p:nvSpPr>
              <p:spPr>
                <a:xfrm>
                  <a:off x="1625129" y="3143250"/>
                  <a:ext cx="533400" cy="533400"/>
                </a:xfrm>
                <a:prstGeom prst="ellipse">
                  <a:avLst/>
                </a:prstGeom>
                <a:gradFill flip="none" rotWithShape="1">
                  <a:gsLst>
                    <a:gs pos="1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9" name="楕円 178">
                  <a:extLst>
                    <a:ext uri="{FF2B5EF4-FFF2-40B4-BE49-F238E27FC236}">
                      <a16:creationId xmlns:a16="http://schemas.microsoft.com/office/drawing/2014/main" id="{70EC19E1-E13F-428F-B2AE-829FBB327F42}"/>
                    </a:ext>
                  </a:extLst>
                </p:cNvPr>
                <p:cNvSpPr/>
                <p:nvPr/>
              </p:nvSpPr>
              <p:spPr>
                <a:xfrm>
                  <a:off x="1802755" y="3320963"/>
                  <a:ext cx="177974" cy="177974"/>
                </a:xfrm>
                <a:prstGeom prst="ellipse">
                  <a:avLst/>
                </a:prstGeom>
                <a:gradFill>
                  <a:gsLst>
                    <a:gs pos="1000">
                      <a:srgbClr val="ED7D31">
                        <a:lumMod val="75000"/>
                      </a:srgbClr>
                    </a:gs>
                    <a:gs pos="100000">
                      <a:srgbClr val="C00000"/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0" name="楕円 179">
                  <a:extLst>
                    <a:ext uri="{FF2B5EF4-FFF2-40B4-BE49-F238E27FC236}">
                      <a16:creationId xmlns:a16="http://schemas.microsoft.com/office/drawing/2014/main" id="{4C7B011D-C391-493D-97B2-43FF45E08D65}"/>
                    </a:ext>
                  </a:extLst>
                </p:cNvPr>
                <p:cNvSpPr/>
                <p:nvPr/>
              </p:nvSpPr>
              <p:spPr>
                <a:xfrm>
                  <a:off x="2750858" y="3143250"/>
                  <a:ext cx="533400" cy="533400"/>
                </a:xfrm>
                <a:prstGeom prst="ellipse">
                  <a:avLst/>
                </a:prstGeom>
                <a:gradFill flip="none" rotWithShape="1">
                  <a:gsLst>
                    <a:gs pos="100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60000"/>
                        <a:lumOff val="40000"/>
                      </a:srgbClr>
                    </a:gs>
                  </a:gsLst>
                  <a:lin ang="27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1" name="楕円 180">
                  <a:extLst>
                    <a:ext uri="{FF2B5EF4-FFF2-40B4-BE49-F238E27FC236}">
                      <a16:creationId xmlns:a16="http://schemas.microsoft.com/office/drawing/2014/main" id="{FA72D463-9CBF-4316-A3CB-3902582CD686}"/>
                    </a:ext>
                  </a:extLst>
                </p:cNvPr>
                <p:cNvSpPr/>
                <p:nvPr/>
              </p:nvSpPr>
              <p:spPr>
                <a:xfrm>
                  <a:off x="2928484" y="3320963"/>
                  <a:ext cx="177974" cy="177974"/>
                </a:xfrm>
                <a:prstGeom prst="ellipse">
                  <a:avLst/>
                </a:prstGeom>
                <a:gradFill>
                  <a:gsLst>
                    <a:gs pos="1000">
                      <a:srgbClr val="ED7D31">
                        <a:lumMod val="75000"/>
                      </a:srgbClr>
                    </a:gs>
                    <a:gs pos="100000">
                      <a:srgbClr val="C00000"/>
                    </a:gs>
                  </a:gsLst>
                  <a:lin ang="27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2" name="四角形: 角を丸くする 181">
                  <a:extLst>
                    <a:ext uri="{FF2B5EF4-FFF2-40B4-BE49-F238E27FC236}">
                      <a16:creationId xmlns:a16="http://schemas.microsoft.com/office/drawing/2014/main" id="{C2B5A684-6BCD-482F-8462-4189DDD47361}"/>
                    </a:ext>
                  </a:extLst>
                </p:cNvPr>
                <p:cNvSpPr/>
                <p:nvPr/>
              </p:nvSpPr>
              <p:spPr>
                <a:xfrm>
                  <a:off x="1435100" y="2084081"/>
                  <a:ext cx="2025650" cy="156052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3" name="四角形: 角を丸くする 182">
                  <a:extLst>
                    <a:ext uri="{FF2B5EF4-FFF2-40B4-BE49-F238E27FC236}">
                      <a16:creationId xmlns:a16="http://schemas.microsoft.com/office/drawing/2014/main" id="{F90F30F8-D109-4A18-B193-BF0EF55873D2}"/>
                    </a:ext>
                  </a:extLst>
                </p:cNvPr>
                <p:cNvSpPr/>
                <p:nvPr/>
              </p:nvSpPr>
              <p:spPr>
                <a:xfrm>
                  <a:off x="1543050" y="2898298"/>
                  <a:ext cx="1809750" cy="156052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4" name="正方形/長方形 183">
                  <a:extLst>
                    <a:ext uri="{FF2B5EF4-FFF2-40B4-BE49-F238E27FC236}">
                      <a16:creationId xmlns:a16="http://schemas.microsoft.com/office/drawing/2014/main" id="{C1A3ECD4-C14D-4B8F-A399-243671171F83}"/>
                    </a:ext>
                  </a:extLst>
                </p:cNvPr>
                <p:cNvSpPr/>
                <p:nvPr/>
              </p:nvSpPr>
              <p:spPr>
                <a:xfrm>
                  <a:off x="2343063" y="2032300"/>
                  <a:ext cx="165100" cy="259614"/>
                </a:xfrm>
                <a:prstGeom prst="rect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5" name="正方形/長方形 184">
                  <a:extLst>
                    <a:ext uri="{FF2B5EF4-FFF2-40B4-BE49-F238E27FC236}">
                      <a16:creationId xmlns:a16="http://schemas.microsoft.com/office/drawing/2014/main" id="{C40F6C50-D644-4866-8378-5B889166D21B}"/>
                    </a:ext>
                  </a:extLst>
                </p:cNvPr>
                <p:cNvSpPr/>
                <p:nvPr/>
              </p:nvSpPr>
              <p:spPr>
                <a:xfrm>
                  <a:off x="2342976" y="2067889"/>
                  <a:ext cx="165100" cy="188436"/>
                </a:xfrm>
                <a:prstGeom prst="rect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6" name="正方形/長方形 185">
                  <a:extLst>
                    <a:ext uri="{FF2B5EF4-FFF2-40B4-BE49-F238E27FC236}">
                      <a16:creationId xmlns:a16="http://schemas.microsoft.com/office/drawing/2014/main" id="{52A6DC7B-C281-4AFD-A928-E91D07107FA3}"/>
                    </a:ext>
                  </a:extLst>
                </p:cNvPr>
                <p:cNvSpPr/>
                <p:nvPr/>
              </p:nvSpPr>
              <p:spPr>
                <a:xfrm>
                  <a:off x="2343063" y="2845723"/>
                  <a:ext cx="165100" cy="259614"/>
                </a:xfrm>
                <a:prstGeom prst="rect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7" name="正方形/長方形 186">
                  <a:extLst>
                    <a:ext uri="{FF2B5EF4-FFF2-40B4-BE49-F238E27FC236}">
                      <a16:creationId xmlns:a16="http://schemas.microsoft.com/office/drawing/2014/main" id="{194B3DDA-606A-461F-88B2-A6EFD37666CD}"/>
                    </a:ext>
                  </a:extLst>
                </p:cNvPr>
                <p:cNvSpPr/>
                <p:nvPr/>
              </p:nvSpPr>
              <p:spPr>
                <a:xfrm>
                  <a:off x="2342976" y="2881312"/>
                  <a:ext cx="165100" cy="188436"/>
                </a:xfrm>
                <a:prstGeom prst="rect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693995F-82A2-4FB0-A191-22087ABFD4F1}"/>
              </a:ext>
            </a:extLst>
          </p:cNvPr>
          <p:cNvGrpSpPr/>
          <p:nvPr/>
        </p:nvGrpSpPr>
        <p:grpSpPr>
          <a:xfrm>
            <a:off x="842353" y="1843815"/>
            <a:ext cx="3053650" cy="3176621"/>
            <a:chOff x="842353" y="1843815"/>
            <a:chExt cx="3053650" cy="3176621"/>
          </a:xfrm>
        </p:grpSpPr>
        <p:sp>
          <p:nvSpPr>
            <p:cNvPr id="20" name="テキスト ボックス 19">
              <a:extLst>
                <a:ext uri="{FF2B5EF4-FFF2-40B4-BE49-F238E27FC236}">
                  <a16:creationId xmlns:a16="http://schemas.microsoft.com/office/drawing/2014/main" id="{A977E0F8-1462-4E2B-B5D1-32A1B828CA2E}"/>
                </a:ext>
              </a:extLst>
            </p:cNvPr>
            <p:cNvSpPr txBox="1"/>
            <p:nvPr/>
          </p:nvSpPr>
          <p:spPr>
            <a:xfrm>
              <a:off x="1893741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学校</a:t>
              </a:r>
            </a:p>
          </p:txBody>
        </p:sp>
        <p:grpSp>
          <p:nvGrpSpPr>
            <p:cNvPr id="199" name="グループ化 198">
              <a:extLst>
                <a:ext uri="{FF2B5EF4-FFF2-40B4-BE49-F238E27FC236}">
                  <a16:creationId xmlns:a16="http://schemas.microsoft.com/office/drawing/2014/main" id="{0E766067-788B-4D4E-8556-A543388A3DF6}"/>
                </a:ext>
              </a:extLst>
            </p:cNvPr>
            <p:cNvGrpSpPr/>
            <p:nvPr/>
          </p:nvGrpSpPr>
          <p:grpSpPr>
            <a:xfrm>
              <a:off x="842353" y="1843815"/>
              <a:ext cx="3053650" cy="2169544"/>
              <a:chOff x="3367088" y="2892524"/>
              <a:chExt cx="2686051" cy="1908376"/>
            </a:xfrm>
          </p:grpSpPr>
          <p:sp>
            <p:nvSpPr>
              <p:cNvPr id="200" name="楕円 199">
                <a:extLst>
                  <a:ext uri="{FF2B5EF4-FFF2-40B4-BE49-F238E27FC236}">
                    <a16:creationId xmlns:a16="http://schemas.microsoft.com/office/drawing/2014/main" id="{6550BFF5-C706-47D4-ACD8-C7373C065A5B}"/>
                  </a:ext>
                </a:extLst>
              </p:cNvPr>
              <p:cNvSpPr/>
              <p:nvPr/>
            </p:nvSpPr>
            <p:spPr>
              <a:xfrm>
                <a:off x="3454400" y="2892524"/>
                <a:ext cx="2536826" cy="1908376"/>
              </a:xfrm>
              <a:prstGeom prst="ellipse">
                <a:avLst/>
              </a:prstGeom>
              <a:solidFill>
                <a:srgbClr val="008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1" name="正方形/長方形 200">
                <a:extLst>
                  <a:ext uri="{FF2B5EF4-FFF2-40B4-BE49-F238E27FC236}">
                    <a16:creationId xmlns:a16="http://schemas.microsoft.com/office/drawing/2014/main" id="{A4D651D7-E684-48E7-82C1-984AFBEAEAA3}"/>
                  </a:ext>
                </a:extLst>
              </p:cNvPr>
              <p:cNvSpPr/>
              <p:nvPr/>
            </p:nvSpPr>
            <p:spPr>
              <a:xfrm>
                <a:off x="4043362" y="3697295"/>
                <a:ext cx="1316831" cy="123826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02" name="グループ化 201">
                <a:extLst>
                  <a:ext uri="{FF2B5EF4-FFF2-40B4-BE49-F238E27FC236}">
                    <a16:creationId xmlns:a16="http://schemas.microsoft.com/office/drawing/2014/main" id="{F1A019D3-EE20-4B85-9517-BBFF31F0803A}"/>
                  </a:ext>
                </a:extLst>
              </p:cNvPr>
              <p:cNvGrpSpPr/>
              <p:nvPr/>
            </p:nvGrpSpPr>
            <p:grpSpPr>
              <a:xfrm>
                <a:off x="4188221" y="3758671"/>
                <a:ext cx="1043786" cy="633646"/>
                <a:chOff x="3819527" y="4259455"/>
                <a:chExt cx="1781174" cy="1081286"/>
              </a:xfrm>
            </p:grpSpPr>
            <p:sp>
              <p:nvSpPr>
                <p:cNvPr id="238" name="台形 237">
                  <a:extLst>
                    <a:ext uri="{FF2B5EF4-FFF2-40B4-BE49-F238E27FC236}">
                      <a16:creationId xmlns:a16="http://schemas.microsoft.com/office/drawing/2014/main" id="{2E19E827-8C28-4755-855F-671FAE3DFE3F}"/>
                    </a:ext>
                  </a:extLst>
                </p:cNvPr>
                <p:cNvSpPr/>
                <p:nvPr/>
              </p:nvSpPr>
              <p:spPr>
                <a:xfrm>
                  <a:off x="3931447" y="4598987"/>
                  <a:ext cx="1557334" cy="134938"/>
                </a:xfrm>
                <a:prstGeom prst="trapezoid">
                  <a:avLst>
                    <a:gd name="adj" fmla="val 23031"/>
                  </a:avLst>
                </a:prstGeom>
                <a:gradFill flip="none" rotWithShape="1">
                  <a:gsLst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  <a:gs pos="100000">
                      <a:sysClr val="window" lastClr="FFFFFF">
                        <a:lumMod val="65000"/>
                      </a:sysClr>
                    </a:gs>
                  </a:gsLst>
                  <a:lin ang="189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9" name="台形 238">
                  <a:extLst>
                    <a:ext uri="{FF2B5EF4-FFF2-40B4-BE49-F238E27FC236}">
                      <a16:creationId xmlns:a16="http://schemas.microsoft.com/office/drawing/2014/main" id="{40E1850C-FB36-45CF-80A7-1A72388E020B}"/>
                    </a:ext>
                  </a:extLst>
                </p:cNvPr>
                <p:cNvSpPr/>
                <p:nvPr/>
              </p:nvSpPr>
              <p:spPr>
                <a:xfrm>
                  <a:off x="3976690" y="4553490"/>
                  <a:ext cx="1466848" cy="78017"/>
                </a:xfrm>
                <a:prstGeom prst="trapezoid">
                  <a:avLst>
                    <a:gd name="adj" fmla="val 23031"/>
                  </a:avLst>
                </a:prstGeom>
                <a:gradFill flip="none" rotWithShape="1">
                  <a:gsLst>
                    <a:gs pos="0">
                      <a:sysClr val="windowText" lastClr="000000">
                        <a:lumMod val="75000"/>
                        <a:lumOff val="25000"/>
                      </a:sysClr>
                    </a:gs>
                    <a:gs pos="100000">
                      <a:sysClr val="window" lastClr="FFFFFF">
                        <a:lumMod val="65000"/>
                      </a:sysClr>
                    </a:gs>
                  </a:gsLst>
                  <a:lin ang="189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0" name="台形 239">
                  <a:extLst>
                    <a:ext uri="{FF2B5EF4-FFF2-40B4-BE49-F238E27FC236}">
                      <a16:creationId xmlns:a16="http://schemas.microsoft.com/office/drawing/2014/main" id="{4FAC70CB-9250-4261-8C02-57DBE2E55522}"/>
                    </a:ext>
                  </a:extLst>
                </p:cNvPr>
                <p:cNvSpPr/>
                <p:nvPr/>
              </p:nvSpPr>
              <p:spPr>
                <a:xfrm>
                  <a:off x="3819527" y="4631507"/>
                  <a:ext cx="1781174" cy="202209"/>
                </a:xfrm>
                <a:prstGeom prst="trapezoid">
                  <a:avLst>
                    <a:gd name="adj" fmla="val 100678"/>
                  </a:avLst>
                </a:pr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65000"/>
                      <a:lumOff val="35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1" name="正方形/長方形 240">
                  <a:extLst>
                    <a:ext uri="{FF2B5EF4-FFF2-40B4-BE49-F238E27FC236}">
                      <a16:creationId xmlns:a16="http://schemas.microsoft.com/office/drawing/2014/main" id="{F7093F1D-6387-4055-AFD3-D9D384ABAAFE}"/>
                    </a:ext>
                  </a:extLst>
                </p:cNvPr>
                <p:cNvSpPr/>
                <p:nvPr/>
              </p:nvSpPr>
              <p:spPr>
                <a:xfrm>
                  <a:off x="3921922" y="4836446"/>
                  <a:ext cx="1566859" cy="435641"/>
                </a:xfrm>
                <a:prstGeom prst="rect">
                  <a:avLst/>
                </a:prstGeom>
                <a:gradFill>
                  <a:gsLst>
                    <a:gs pos="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60000"/>
                        <a:lumOff val="40000"/>
                      </a:srgbClr>
                    </a:gs>
                  </a:gsLst>
                  <a:lin ang="189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2" name="正方形/長方形 241">
                  <a:extLst>
                    <a:ext uri="{FF2B5EF4-FFF2-40B4-BE49-F238E27FC236}">
                      <a16:creationId xmlns:a16="http://schemas.microsoft.com/office/drawing/2014/main" id="{EF545F7B-60C5-490D-AB25-EAF8210DD7C4}"/>
                    </a:ext>
                  </a:extLst>
                </p:cNvPr>
                <p:cNvSpPr/>
                <p:nvPr/>
              </p:nvSpPr>
              <p:spPr>
                <a:xfrm>
                  <a:off x="4406905" y="4836447"/>
                  <a:ext cx="596896" cy="504294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3" name="正方形/長方形 242">
                  <a:extLst>
                    <a:ext uri="{FF2B5EF4-FFF2-40B4-BE49-F238E27FC236}">
                      <a16:creationId xmlns:a16="http://schemas.microsoft.com/office/drawing/2014/main" id="{E4F8C3BC-F4EA-4C76-9E4C-85BB79BE50B3}"/>
                    </a:ext>
                  </a:extLst>
                </p:cNvPr>
                <p:cNvSpPr/>
                <p:nvPr/>
              </p:nvSpPr>
              <p:spPr>
                <a:xfrm>
                  <a:off x="4406905" y="5070723"/>
                  <a:ext cx="596896" cy="270018"/>
                </a:xfrm>
                <a:prstGeom prst="rect">
                  <a:avLst/>
                </a:prstGeom>
                <a:gradFill>
                  <a:gsLst>
                    <a:gs pos="0">
                      <a:srgbClr val="ED7D31">
                        <a:lumMod val="75000"/>
                      </a:srgbClr>
                    </a:gs>
                    <a:gs pos="100000">
                      <a:srgbClr val="ED7D31">
                        <a:lumMod val="60000"/>
                        <a:lumOff val="40000"/>
                      </a:srgbClr>
                    </a:gs>
                  </a:gsLst>
                  <a:lin ang="189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44" name="台形 243">
                  <a:extLst>
                    <a:ext uri="{FF2B5EF4-FFF2-40B4-BE49-F238E27FC236}">
                      <a16:creationId xmlns:a16="http://schemas.microsoft.com/office/drawing/2014/main" id="{428BF4EE-215D-4E42-BC54-0A719CC6E2C6}"/>
                    </a:ext>
                  </a:extLst>
                </p:cNvPr>
                <p:cNvSpPr/>
                <p:nvPr/>
              </p:nvSpPr>
              <p:spPr>
                <a:xfrm>
                  <a:off x="3819527" y="4259455"/>
                  <a:ext cx="1781174" cy="330454"/>
                </a:xfrm>
                <a:prstGeom prst="trapezoid">
                  <a:avLst>
                    <a:gd name="adj" fmla="val 100678"/>
                  </a:avLst>
                </a:pr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65000"/>
                      <a:lumOff val="35000"/>
                    </a:sys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03" name="台形 202">
                <a:extLst>
                  <a:ext uri="{FF2B5EF4-FFF2-40B4-BE49-F238E27FC236}">
                    <a16:creationId xmlns:a16="http://schemas.microsoft.com/office/drawing/2014/main" id="{457FC6CE-68E8-48D7-9A02-F151E323D1B1}"/>
                  </a:ext>
                </a:extLst>
              </p:cNvPr>
              <p:cNvSpPr/>
              <p:nvPr/>
            </p:nvSpPr>
            <p:spPr>
              <a:xfrm>
                <a:off x="3890964" y="3341432"/>
                <a:ext cx="1635918" cy="378891"/>
              </a:xfrm>
              <a:prstGeom prst="trapezoid">
                <a:avLst>
                  <a:gd name="adj" fmla="val 157540"/>
                </a:avLst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4" name="台形 203">
                <a:extLst>
                  <a:ext uri="{FF2B5EF4-FFF2-40B4-BE49-F238E27FC236}">
                    <a16:creationId xmlns:a16="http://schemas.microsoft.com/office/drawing/2014/main" id="{1FAEA77D-77DD-408E-AC78-4A028C83AD5F}"/>
                  </a:ext>
                </a:extLst>
              </p:cNvPr>
              <p:cNvSpPr/>
              <p:nvPr/>
            </p:nvSpPr>
            <p:spPr>
              <a:xfrm rot="10800000">
                <a:off x="3921922" y="3325556"/>
                <a:ext cx="1576384" cy="191011"/>
              </a:xfrm>
              <a:prstGeom prst="trapezoid">
                <a:avLst>
                  <a:gd name="adj" fmla="val 100678"/>
                </a:avLst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5" name="台形 204">
                <a:extLst>
                  <a:ext uri="{FF2B5EF4-FFF2-40B4-BE49-F238E27FC236}">
                    <a16:creationId xmlns:a16="http://schemas.microsoft.com/office/drawing/2014/main" id="{6746D693-772F-4443-8CC9-54597807F6E1}"/>
                  </a:ext>
                </a:extLst>
              </p:cNvPr>
              <p:cNvSpPr/>
              <p:nvPr/>
            </p:nvSpPr>
            <p:spPr>
              <a:xfrm>
                <a:off x="3931447" y="3103562"/>
                <a:ext cx="1557334" cy="134938"/>
              </a:xfrm>
              <a:prstGeom prst="trapezoid">
                <a:avLst>
                  <a:gd name="adj" fmla="val 23031"/>
                </a:avLst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6" name="台形 205">
                <a:extLst>
                  <a:ext uri="{FF2B5EF4-FFF2-40B4-BE49-F238E27FC236}">
                    <a16:creationId xmlns:a16="http://schemas.microsoft.com/office/drawing/2014/main" id="{B6CB197B-A81C-47AE-9EC1-9006AA64A907}"/>
                  </a:ext>
                </a:extLst>
              </p:cNvPr>
              <p:cNvSpPr/>
              <p:nvPr/>
            </p:nvSpPr>
            <p:spPr>
              <a:xfrm flipV="1">
                <a:off x="3926684" y="3329257"/>
                <a:ext cx="1566860" cy="91028"/>
              </a:xfrm>
              <a:prstGeom prst="trapezoid">
                <a:avLst>
                  <a:gd name="adj" fmla="val 45743"/>
                </a:avLst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7" name="台形 206">
                <a:extLst>
                  <a:ext uri="{FF2B5EF4-FFF2-40B4-BE49-F238E27FC236}">
                    <a16:creationId xmlns:a16="http://schemas.microsoft.com/office/drawing/2014/main" id="{7F271D17-E77B-4A42-9230-132A1924353A}"/>
                  </a:ext>
                </a:extLst>
              </p:cNvPr>
              <p:cNvSpPr/>
              <p:nvPr/>
            </p:nvSpPr>
            <p:spPr>
              <a:xfrm flipV="1">
                <a:off x="3879059" y="3295920"/>
                <a:ext cx="1662110" cy="91028"/>
              </a:xfrm>
              <a:prstGeom prst="trapezoid">
                <a:avLst>
                  <a:gd name="adj" fmla="val 45743"/>
                </a:avLst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8" name="台形 207">
                <a:extLst>
                  <a:ext uri="{FF2B5EF4-FFF2-40B4-BE49-F238E27FC236}">
                    <a16:creationId xmlns:a16="http://schemas.microsoft.com/office/drawing/2014/main" id="{DF3BB88C-BA92-48BB-B572-743EF9B55826}"/>
                  </a:ext>
                </a:extLst>
              </p:cNvPr>
              <p:cNvSpPr/>
              <p:nvPr/>
            </p:nvSpPr>
            <p:spPr>
              <a:xfrm>
                <a:off x="3976690" y="3103562"/>
                <a:ext cx="1466848" cy="134938"/>
              </a:xfrm>
              <a:prstGeom prst="trapezoid">
                <a:avLst>
                  <a:gd name="adj" fmla="val 23031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65000"/>
                    <a:lumOff val="3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9" name="台形 208">
                <a:extLst>
                  <a:ext uri="{FF2B5EF4-FFF2-40B4-BE49-F238E27FC236}">
                    <a16:creationId xmlns:a16="http://schemas.microsoft.com/office/drawing/2014/main" id="{87873F60-5025-411D-AF18-354E65AF5CEF}"/>
                  </a:ext>
                </a:extLst>
              </p:cNvPr>
              <p:cNvSpPr/>
              <p:nvPr/>
            </p:nvSpPr>
            <p:spPr>
              <a:xfrm>
                <a:off x="3819527" y="3206495"/>
                <a:ext cx="1781174" cy="134937"/>
              </a:xfrm>
              <a:prstGeom prst="trapezoid">
                <a:avLst>
                  <a:gd name="adj" fmla="val 100678"/>
                </a:avLst>
              </a:pr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65000"/>
                    <a:lumOff val="3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0" name="正方形/長方形 209">
                <a:extLst>
                  <a:ext uri="{FF2B5EF4-FFF2-40B4-BE49-F238E27FC236}">
                    <a16:creationId xmlns:a16="http://schemas.microsoft.com/office/drawing/2014/main" id="{607E726D-69D0-4C03-9E7E-E94F701363D9}"/>
                  </a:ext>
                </a:extLst>
              </p:cNvPr>
              <p:cNvSpPr/>
              <p:nvPr/>
            </p:nvSpPr>
            <p:spPr>
              <a:xfrm>
                <a:off x="4224338" y="3444883"/>
                <a:ext cx="1004888" cy="275440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1" name="正方形/長方形 210">
                <a:extLst>
                  <a:ext uri="{FF2B5EF4-FFF2-40B4-BE49-F238E27FC236}">
                    <a16:creationId xmlns:a16="http://schemas.microsoft.com/office/drawing/2014/main" id="{6A350B5C-B0FF-4286-B88F-DAB518D2E783}"/>
                  </a:ext>
                </a:extLst>
              </p:cNvPr>
              <p:cNvSpPr/>
              <p:nvPr/>
            </p:nvSpPr>
            <p:spPr>
              <a:xfrm>
                <a:off x="4224338" y="3697295"/>
                <a:ext cx="1004888" cy="123826"/>
              </a:xfrm>
              <a:prstGeom prst="rect">
                <a:avLst/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2" name="正方形/長方形 211">
                <a:extLst>
                  <a:ext uri="{FF2B5EF4-FFF2-40B4-BE49-F238E27FC236}">
                    <a16:creationId xmlns:a16="http://schemas.microsoft.com/office/drawing/2014/main" id="{4A4EA67F-C911-492E-B182-761CC473029B}"/>
                  </a:ext>
                </a:extLst>
              </p:cNvPr>
              <p:cNvSpPr/>
              <p:nvPr/>
            </p:nvSpPr>
            <p:spPr>
              <a:xfrm>
                <a:off x="3367088" y="3801196"/>
                <a:ext cx="790576" cy="45719"/>
              </a:xfrm>
              <a:prstGeom prst="rect">
                <a:avLst/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3" name="正方形/長方形 212">
                <a:extLst>
                  <a:ext uri="{FF2B5EF4-FFF2-40B4-BE49-F238E27FC236}">
                    <a16:creationId xmlns:a16="http://schemas.microsoft.com/office/drawing/2014/main" id="{8920D7F0-5B4A-453C-B916-99F3D81A9180}"/>
                  </a:ext>
                </a:extLst>
              </p:cNvPr>
              <p:cNvSpPr/>
              <p:nvPr/>
            </p:nvSpPr>
            <p:spPr>
              <a:xfrm>
                <a:off x="3367088" y="3846712"/>
                <a:ext cx="790576" cy="103135"/>
              </a:xfrm>
              <a:prstGeom prst="rect">
                <a:avLst/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4" name="正方形/長方形 213">
                <a:extLst>
                  <a:ext uri="{FF2B5EF4-FFF2-40B4-BE49-F238E27FC236}">
                    <a16:creationId xmlns:a16="http://schemas.microsoft.com/office/drawing/2014/main" id="{82515E8B-A3CF-49D5-B6F5-04EB812260F1}"/>
                  </a:ext>
                </a:extLst>
              </p:cNvPr>
              <p:cNvSpPr/>
              <p:nvPr/>
            </p:nvSpPr>
            <p:spPr>
              <a:xfrm>
                <a:off x="3367088" y="3952470"/>
                <a:ext cx="790576" cy="636199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/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5" name="正方形/長方形 214">
                <a:extLst>
                  <a:ext uri="{FF2B5EF4-FFF2-40B4-BE49-F238E27FC236}">
                    <a16:creationId xmlns:a16="http://schemas.microsoft.com/office/drawing/2014/main" id="{F477C553-55FB-479D-BE3F-859885A1A45F}"/>
                  </a:ext>
                </a:extLst>
              </p:cNvPr>
              <p:cNvSpPr/>
              <p:nvPr/>
            </p:nvSpPr>
            <p:spPr>
              <a:xfrm>
                <a:off x="3367088" y="4246762"/>
                <a:ext cx="790576" cy="341907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216" name="グループ化 215">
                <a:extLst>
                  <a:ext uri="{FF2B5EF4-FFF2-40B4-BE49-F238E27FC236}">
                    <a16:creationId xmlns:a16="http://schemas.microsoft.com/office/drawing/2014/main" id="{57062023-9756-48FF-8311-9BF4687168F3}"/>
                  </a:ext>
                </a:extLst>
              </p:cNvPr>
              <p:cNvGrpSpPr/>
              <p:nvPr/>
            </p:nvGrpSpPr>
            <p:grpSpPr>
              <a:xfrm>
                <a:off x="3409950" y="4296770"/>
                <a:ext cx="711994" cy="291900"/>
                <a:chOff x="3398043" y="4296770"/>
                <a:chExt cx="759620" cy="291900"/>
              </a:xfr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</p:grpSpPr>
            <p:sp>
              <p:nvSpPr>
                <p:cNvPr id="234" name="正方形/長方形 233">
                  <a:extLst>
                    <a:ext uri="{FF2B5EF4-FFF2-40B4-BE49-F238E27FC236}">
                      <a16:creationId xmlns:a16="http://schemas.microsoft.com/office/drawing/2014/main" id="{A97F4B53-EE98-4765-96B9-C425239A9BB0}"/>
                    </a:ext>
                  </a:extLst>
                </p:cNvPr>
                <p:cNvSpPr/>
                <p:nvPr/>
              </p:nvSpPr>
              <p:spPr>
                <a:xfrm>
                  <a:off x="3998118" y="4296770"/>
                  <a:ext cx="159545" cy="291900"/>
                </a:xfrm>
                <a:prstGeom prst="rect">
                  <a:avLst/>
                </a:pr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5" name="正方形/長方形 234">
                  <a:extLst>
                    <a:ext uri="{FF2B5EF4-FFF2-40B4-BE49-F238E27FC236}">
                      <a16:creationId xmlns:a16="http://schemas.microsoft.com/office/drawing/2014/main" id="{79E6424F-5226-48E2-BF59-75B7681823BD}"/>
                    </a:ext>
                  </a:extLst>
                </p:cNvPr>
                <p:cNvSpPr/>
                <p:nvPr/>
              </p:nvSpPr>
              <p:spPr>
                <a:xfrm>
                  <a:off x="3798093" y="4296770"/>
                  <a:ext cx="159545" cy="291900"/>
                </a:xfrm>
                <a:prstGeom prst="rect">
                  <a:avLst/>
                </a:pr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6" name="正方形/長方形 235">
                  <a:extLst>
                    <a:ext uri="{FF2B5EF4-FFF2-40B4-BE49-F238E27FC236}">
                      <a16:creationId xmlns:a16="http://schemas.microsoft.com/office/drawing/2014/main" id="{C35CA136-84AA-49AD-A70B-F11B54EF019D}"/>
                    </a:ext>
                  </a:extLst>
                </p:cNvPr>
                <p:cNvSpPr/>
                <p:nvPr/>
              </p:nvSpPr>
              <p:spPr>
                <a:xfrm>
                  <a:off x="3598068" y="4296770"/>
                  <a:ext cx="159545" cy="291900"/>
                </a:xfrm>
                <a:prstGeom prst="rect">
                  <a:avLst/>
                </a:pr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7" name="正方形/長方形 236">
                  <a:extLst>
                    <a:ext uri="{FF2B5EF4-FFF2-40B4-BE49-F238E27FC236}">
                      <a16:creationId xmlns:a16="http://schemas.microsoft.com/office/drawing/2014/main" id="{F8D76D3A-7271-46E5-AE70-3DDB466A4A32}"/>
                    </a:ext>
                  </a:extLst>
                </p:cNvPr>
                <p:cNvSpPr/>
                <p:nvPr/>
              </p:nvSpPr>
              <p:spPr>
                <a:xfrm>
                  <a:off x="3398043" y="4296770"/>
                  <a:ext cx="159545" cy="291900"/>
                </a:xfrm>
                <a:prstGeom prst="rect">
                  <a:avLst/>
                </a:pr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17" name="正方形/長方形 216">
                <a:extLst>
                  <a:ext uri="{FF2B5EF4-FFF2-40B4-BE49-F238E27FC236}">
                    <a16:creationId xmlns:a16="http://schemas.microsoft.com/office/drawing/2014/main" id="{6C889733-9DC8-4E42-99A4-6E2B8BE44952}"/>
                  </a:ext>
                </a:extLst>
              </p:cNvPr>
              <p:cNvSpPr/>
              <p:nvPr/>
            </p:nvSpPr>
            <p:spPr>
              <a:xfrm>
                <a:off x="3367088" y="4544548"/>
                <a:ext cx="790576" cy="45719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8" name="正方形/長方形 217">
                <a:extLst>
                  <a:ext uri="{FF2B5EF4-FFF2-40B4-BE49-F238E27FC236}">
                    <a16:creationId xmlns:a16="http://schemas.microsoft.com/office/drawing/2014/main" id="{691BCE89-FEAB-49DD-9C4A-42EF4DD4000F}"/>
                  </a:ext>
                </a:extLst>
              </p:cNvPr>
              <p:cNvSpPr/>
              <p:nvPr/>
            </p:nvSpPr>
            <p:spPr>
              <a:xfrm>
                <a:off x="5262563" y="3801196"/>
                <a:ext cx="790576" cy="45719"/>
              </a:xfrm>
              <a:prstGeom prst="rect">
                <a:avLst/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AEBAC48E-6210-435C-AFA1-43764F694707}"/>
                  </a:ext>
                </a:extLst>
              </p:cNvPr>
              <p:cNvSpPr/>
              <p:nvPr/>
            </p:nvSpPr>
            <p:spPr>
              <a:xfrm>
                <a:off x="5262563" y="3846712"/>
                <a:ext cx="790576" cy="103135"/>
              </a:xfrm>
              <a:prstGeom prst="rect">
                <a:avLst/>
              </a:prstGeom>
              <a:gradFill flip="none" rotWithShape="1">
                <a:gsLst>
                  <a:gs pos="0">
                    <a:sysClr val="windowText" lastClr="000000">
                      <a:lumMod val="75000"/>
                      <a:lumOff val="2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0" name="正方形/長方形 219">
                <a:extLst>
                  <a:ext uri="{FF2B5EF4-FFF2-40B4-BE49-F238E27FC236}">
                    <a16:creationId xmlns:a16="http://schemas.microsoft.com/office/drawing/2014/main" id="{5A5EEA93-836E-414F-B827-70E961F3F93D}"/>
                  </a:ext>
                </a:extLst>
              </p:cNvPr>
              <p:cNvSpPr/>
              <p:nvPr/>
            </p:nvSpPr>
            <p:spPr>
              <a:xfrm>
                <a:off x="5262563" y="3952470"/>
                <a:ext cx="790576" cy="636199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/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1" name="正方形/長方形 220">
                <a:extLst>
                  <a:ext uri="{FF2B5EF4-FFF2-40B4-BE49-F238E27FC236}">
                    <a16:creationId xmlns:a16="http://schemas.microsoft.com/office/drawing/2014/main" id="{080D08D4-8220-4EE5-8D87-7CF2E5D9B094}"/>
                  </a:ext>
                </a:extLst>
              </p:cNvPr>
              <p:cNvSpPr/>
              <p:nvPr/>
            </p:nvSpPr>
            <p:spPr>
              <a:xfrm>
                <a:off x="5262563" y="4246762"/>
                <a:ext cx="790576" cy="341907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2" name="正方形/長方形 221">
                <a:extLst>
                  <a:ext uri="{FF2B5EF4-FFF2-40B4-BE49-F238E27FC236}">
                    <a16:creationId xmlns:a16="http://schemas.microsoft.com/office/drawing/2014/main" id="{782ECA88-090D-472D-B7A0-8954817516FD}"/>
                  </a:ext>
                </a:extLst>
              </p:cNvPr>
              <p:cNvSpPr/>
              <p:nvPr/>
            </p:nvSpPr>
            <p:spPr>
              <a:xfrm>
                <a:off x="5741194" y="3949847"/>
                <a:ext cx="276225" cy="638823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3" name="正方形/長方形 222">
                <a:extLst>
                  <a:ext uri="{FF2B5EF4-FFF2-40B4-BE49-F238E27FC236}">
                    <a16:creationId xmlns:a16="http://schemas.microsoft.com/office/drawing/2014/main" id="{8A21347E-A11A-41FB-9F9F-354FFC6B1504}"/>
                  </a:ext>
                </a:extLst>
              </p:cNvPr>
              <p:cNvSpPr/>
              <p:nvPr/>
            </p:nvSpPr>
            <p:spPr>
              <a:xfrm>
                <a:off x="5680393" y="4296770"/>
                <a:ext cx="60801" cy="291900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4" name="正方形/長方形 223">
                <a:extLst>
                  <a:ext uri="{FF2B5EF4-FFF2-40B4-BE49-F238E27FC236}">
                    <a16:creationId xmlns:a16="http://schemas.microsoft.com/office/drawing/2014/main" id="{FA96A731-96AE-427F-99C8-F25A3CBD8F37}"/>
                  </a:ext>
                </a:extLst>
              </p:cNvPr>
              <p:cNvSpPr/>
              <p:nvPr/>
            </p:nvSpPr>
            <p:spPr>
              <a:xfrm>
                <a:off x="5492909" y="4296770"/>
                <a:ext cx="149542" cy="291900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5" name="正方形/長方形 224">
                <a:extLst>
                  <a:ext uri="{FF2B5EF4-FFF2-40B4-BE49-F238E27FC236}">
                    <a16:creationId xmlns:a16="http://schemas.microsoft.com/office/drawing/2014/main" id="{D2FD5E1D-3CCD-4673-8A89-987DD19B6672}"/>
                  </a:ext>
                </a:extLst>
              </p:cNvPr>
              <p:cNvSpPr/>
              <p:nvPr/>
            </p:nvSpPr>
            <p:spPr>
              <a:xfrm>
                <a:off x="5305425" y="4296770"/>
                <a:ext cx="149542" cy="291900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6" name="正方形/長方形 225">
                <a:extLst>
                  <a:ext uri="{FF2B5EF4-FFF2-40B4-BE49-F238E27FC236}">
                    <a16:creationId xmlns:a16="http://schemas.microsoft.com/office/drawing/2014/main" id="{FC07B61A-42B7-4106-8B41-574D0BB9B266}"/>
                  </a:ext>
                </a:extLst>
              </p:cNvPr>
              <p:cNvSpPr/>
              <p:nvPr/>
            </p:nvSpPr>
            <p:spPr>
              <a:xfrm>
                <a:off x="5262563" y="4544548"/>
                <a:ext cx="790576" cy="45719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7" name="正方形/長方形 47">
                <a:extLst>
                  <a:ext uri="{FF2B5EF4-FFF2-40B4-BE49-F238E27FC236}">
                    <a16:creationId xmlns:a16="http://schemas.microsoft.com/office/drawing/2014/main" id="{828B4C89-011E-4E2B-8C0C-D89A933BC2AD}"/>
                  </a:ext>
                </a:extLst>
              </p:cNvPr>
              <p:cNvSpPr/>
              <p:nvPr/>
            </p:nvSpPr>
            <p:spPr>
              <a:xfrm>
                <a:off x="4294585" y="3821121"/>
                <a:ext cx="57916" cy="746117"/>
              </a:xfrm>
              <a:custGeom>
                <a:avLst/>
                <a:gdLst>
                  <a:gd name="connsiteX0" fmla="*/ 0 w 57229"/>
                  <a:gd name="connsiteY0" fmla="*/ 0 h 767549"/>
                  <a:gd name="connsiteX1" fmla="*/ 57229 w 57229"/>
                  <a:gd name="connsiteY1" fmla="*/ 0 h 767549"/>
                  <a:gd name="connsiteX2" fmla="*/ 57229 w 57229"/>
                  <a:gd name="connsiteY2" fmla="*/ 767549 h 767549"/>
                  <a:gd name="connsiteX3" fmla="*/ 0 w 57229"/>
                  <a:gd name="connsiteY3" fmla="*/ 767549 h 767549"/>
                  <a:gd name="connsiteX4" fmla="*/ 0 w 57229"/>
                  <a:gd name="connsiteY4" fmla="*/ 0 h 767549"/>
                  <a:gd name="connsiteX0" fmla="*/ 0 w 64373"/>
                  <a:gd name="connsiteY0" fmla="*/ 0 h 767549"/>
                  <a:gd name="connsiteX1" fmla="*/ 57229 w 64373"/>
                  <a:gd name="connsiteY1" fmla="*/ 0 h 767549"/>
                  <a:gd name="connsiteX2" fmla="*/ 64373 w 64373"/>
                  <a:gd name="connsiteY2" fmla="*/ 688967 h 767549"/>
                  <a:gd name="connsiteX3" fmla="*/ 0 w 64373"/>
                  <a:gd name="connsiteY3" fmla="*/ 767549 h 767549"/>
                  <a:gd name="connsiteX4" fmla="*/ 0 w 64373"/>
                  <a:gd name="connsiteY4" fmla="*/ 0 h 767549"/>
                  <a:gd name="connsiteX0" fmla="*/ 0 w 57916"/>
                  <a:gd name="connsiteY0" fmla="*/ 0 h 767549"/>
                  <a:gd name="connsiteX1" fmla="*/ 57229 w 57916"/>
                  <a:gd name="connsiteY1" fmla="*/ 0 h 767549"/>
                  <a:gd name="connsiteX2" fmla="*/ 57229 w 57916"/>
                  <a:gd name="connsiteY2" fmla="*/ 684204 h 767549"/>
                  <a:gd name="connsiteX3" fmla="*/ 0 w 57916"/>
                  <a:gd name="connsiteY3" fmla="*/ 767549 h 767549"/>
                  <a:gd name="connsiteX4" fmla="*/ 0 w 57916"/>
                  <a:gd name="connsiteY4" fmla="*/ 0 h 767549"/>
                  <a:gd name="connsiteX0" fmla="*/ 0 w 57916"/>
                  <a:gd name="connsiteY0" fmla="*/ 0 h 767549"/>
                  <a:gd name="connsiteX1" fmla="*/ 57229 w 57916"/>
                  <a:gd name="connsiteY1" fmla="*/ 0 h 767549"/>
                  <a:gd name="connsiteX2" fmla="*/ 57229 w 57916"/>
                  <a:gd name="connsiteY2" fmla="*/ 684204 h 767549"/>
                  <a:gd name="connsiteX3" fmla="*/ 0 w 57916"/>
                  <a:gd name="connsiteY3" fmla="*/ 767549 h 767549"/>
                  <a:gd name="connsiteX4" fmla="*/ 0 w 57916"/>
                  <a:gd name="connsiteY4" fmla="*/ 0 h 767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16" h="767549">
                    <a:moveTo>
                      <a:pt x="0" y="0"/>
                    </a:moveTo>
                    <a:lnTo>
                      <a:pt x="57229" y="0"/>
                    </a:lnTo>
                    <a:cubicBezTo>
                      <a:pt x="59610" y="229656"/>
                      <a:pt x="54848" y="454548"/>
                      <a:pt x="57229" y="684204"/>
                    </a:cubicBezTo>
                    <a:lnTo>
                      <a:pt x="0" y="76754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8" name="正方形/長方形 47">
                <a:extLst>
                  <a:ext uri="{FF2B5EF4-FFF2-40B4-BE49-F238E27FC236}">
                    <a16:creationId xmlns:a16="http://schemas.microsoft.com/office/drawing/2014/main" id="{8FBE1F99-A95D-4B1A-A757-0319A2BCC468}"/>
                  </a:ext>
                </a:extLst>
              </p:cNvPr>
              <p:cNvSpPr/>
              <p:nvPr/>
            </p:nvSpPr>
            <p:spPr>
              <a:xfrm flipH="1">
                <a:off x="5069257" y="3821121"/>
                <a:ext cx="57916" cy="746117"/>
              </a:xfrm>
              <a:custGeom>
                <a:avLst/>
                <a:gdLst>
                  <a:gd name="connsiteX0" fmla="*/ 0 w 57229"/>
                  <a:gd name="connsiteY0" fmla="*/ 0 h 767549"/>
                  <a:gd name="connsiteX1" fmla="*/ 57229 w 57229"/>
                  <a:gd name="connsiteY1" fmla="*/ 0 h 767549"/>
                  <a:gd name="connsiteX2" fmla="*/ 57229 w 57229"/>
                  <a:gd name="connsiteY2" fmla="*/ 767549 h 767549"/>
                  <a:gd name="connsiteX3" fmla="*/ 0 w 57229"/>
                  <a:gd name="connsiteY3" fmla="*/ 767549 h 767549"/>
                  <a:gd name="connsiteX4" fmla="*/ 0 w 57229"/>
                  <a:gd name="connsiteY4" fmla="*/ 0 h 767549"/>
                  <a:gd name="connsiteX0" fmla="*/ 0 w 64373"/>
                  <a:gd name="connsiteY0" fmla="*/ 0 h 767549"/>
                  <a:gd name="connsiteX1" fmla="*/ 57229 w 64373"/>
                  <a:gd name="connsiteY1" fmla="*/ 0 h 767549"/>
                  <a:gd name="connsiteX2" fmla="*/ 64373 w 64373"/>
                  <a:gd name="connsiteY2" fmla="*/ 688967 h 767549"/>
                  <a:gd name="connsiteX3" fmla="*/ 0 w 64373"/>
                  <a:gd name="connsiteY3" fmla="*/ 767549 h 767549"/>
                  <a:gd name="connsiteX4" fmla="*/ 0 w 64373"/>
                  <a:gd name="connsiteY4" fmla="*/ 0 h 767549"/>
                  <a:gd name="connsiteX0" fmla="*/ 0 w 57916"/>
                  <a:gd name="connsiteY0" fmla="*/ 0 h 767549"/>
                  <a:gd name="connsiteX1" fmla="*/ 57229 w 57916"/>
                  <a:gd name="connsiteY1" fmla="*/ 0 h 767549"/>
                  <a:gd name="connsiteX2" fmla="*/ 57229 w 57916"/>
                  <a:gd name="connsiteY2" fmla="*/ 684204 h 767549"/>
                  <a:gd name="connsiteX3" fmla="*/ 0 w 57916"/>
                  <a:gd name="connsiteY3" fmla="*/ 767549 h 767549"/>
                  <a:gd name="connsiteX4" fmla="*/ 0 w 57916"/>
                  <a:gd name="connsiteY4" fmla="*/ 0 h 767549"/>
                  <a:gd name="connsiteX0" fmla="*/ 0 w 57916"/>
                  <a:gd name="connsiteY0" fmla="*/ 0 h 767549"/>
                  <a:gd name="connsiteX1" fmla="*/ 57229 w 57916"/>
                  <a:gd name="connsiteY1" fmla="*/ 0 h 767549"/>
                  <a:gd name="connsiteX2" fmla="*/ 57229 w 57916"/>
                  <a:gd name="connsiteY2" fmla="*/ 684204 h 767549"/>
                  <a:gd name="connsiteX3" fmla="*/ 0 w 57916"/>
                  <a:gd name="connsiteY3" fmla="*/ 767549 h 767549"/>
                  <a:gd name="connsiteX4" fmla="*/ 0 w 57916"/>
                  <a:gd name="connsiteY4" fmla="*/ 0 h 767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16" h="767549">
                    <a:moveTo>
                      <a:pt x="0" y="0"/>
                    </a:moveTo>
                    <a:lnTo>
                      <a:pt x="57229" y="0"/>
                    </a:lnTo>
                    <a:cubicBezTo>
                      <a:pt x="59610" y="229656"/>
                      <a:pt x="54848" y="454548"/>
                      <a:pt x="57229" y="684204"/>
                    </a:cubicBezTo>
                    <a:lnTo>
                      <a:pt x="0" y="76754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9" name="正方形/長方形 228">
                <a:extLst>
                  <a:ext uri="{FF2B5EF4-FFF2-40B4-BE49-F238E27FC236}">
                    <a16:creationId xmlns:a16="http://schemas.microsoft.com/office/drawing/2014/main" id="{9AD4413D-A538-47A1-A5D0-A528533F650B}"/>
                  </a:ext>
                </a:extLst>
              </p:cNvPr>
              <p:cNvSpPr/>
              <p:nvPr/>
            </p:nvSpPr>
            <p:spPr>
              <a:xfrm>
                <a:off x="4157663" y="3448050"/>
                <a:ext cx="133350" cy="1140619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8F62A1B0-DF4A-4683-8595-CCFDFA2AB030}"/>
                  </a:ext>
                </a:extLst>
              </p:cNvPr>
              <p:cNvSpPr/>
              <p:nvPr/>
            </p:nvSpPr>
            <p:spPr>
              <a:xfrm>
                <a:off x="5126832" y="3448050"/>
                <a:ext cx="133350" cy="1140619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0A5E097D-849E-4AA1-9BA3-B118B2C461A9}"/>
                  </a:ext>
                </a:extLst>
              </p:cNvPr>
              <p:cNvSpPr/>
              <p:nvPr/>
            </p:nvSpPr>
            <p:spPr>
              <a:xfrm>
                <a:off x="4502947" y="3483229"/>
                <a:ext cx="390525" cy="237094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lumMod val="75000"/>
                    </a:srgbClr>
                  </a:gs>
                  <a:gs pos="100000">
                    <a:srgbClr val="FFC000">
                      <a:lumMod val="60000"/>
                      <a:lumOff val="4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2" name="正方形/長方形 231">
                <a:extLst>
                  <a:ext uri="{FF2B5EF4-FFF2-40B4-BE49-F238E27FC236}">
                    <a16:creationId xmlns:a16="http://schemas.microsoft.com/office/drawing/2014/main" id="{0C568FB6-FCDE-4BB4-ABE6-4A3F846791C8}"/>
                  </a:ext>
                </a:extLst>
              </p:cNvPr>
              <p:cNvSpPr/>
              <p:nvPr/>
            </p:nvSpPr>
            <p:spPr>
              <a:xfrm>
                <a:off x="4531523" y="3512344"/>
                <a:ext cx="333372" cy="178864"/>
              </a:xfrm>
              <a:prstGeom prst="rect">
                <a:avLst/>
              </a:prstGeom>
              <a:gradFill flip="none" rotWithShape="1">
                <a:gsLst>
                  <a:gs pos="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33" name="テキスト ボックス 232">
                <a:extLst>
                  <a:ext uri="{FF2B5EF4-FFF2-40B4-BE49-F238E27FC236}">
                    <a16:creationId xmlns:a16="http://schemas.microsoft.com/office/drawing/2014/main" id="{4A578B2F-F001-4E95-A093-5373C83B0D57}"/>
                  </a:ext>
                </a:extLst>
              </p:cNvPr>
              <p:cNvSpPr txBox="1"/>
              <p:nvPr/>
            </p:nvSpPr>
            <p:spPr>
              <a:xfrm>
                <a:off x="4569619" y="3544092"/>
                <a:ext cx="247650" cy="110026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kumimoji="0" lang="ja-JP" altLang="en-US" b="1" kern="0" dirty="0">
                    <a:solidFill>
                      <a:prstClr val="white"/>
                    </a:solidFill>
                    <a:latin typeface="メイリオ" panose="020B0604030504040204" pitchFamily="50" charset="-128"/>
                    <a:ea typeface="メイリオ" panose="020B0604030504040204" pitchFamily="50" charset="-128"/>
                  </a:rPr>
                  <a:t>校学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4153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theme/theme1.xml><?xml version="1.0" encoding="utf-8"?>
<a:theme xmlns:a="http://schemas.openxmlformats.org/drawingml/2006/main" name="標準デザイン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標準デザイン">
      <a:majorFont>
        <a:latin typeface="メイリオ"/>
        <a:ea typeface="メイリオ"/>
        <a:cs typeface="メイリオ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solidFill>
            <a:schemeClr val="tx1"/>
          </a:solidFill>
          <a:round/>
          <a:headEnd/>
          <a:tailEnd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>
        <a:defPPr>
          <a:defRPr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315</Words>
  <Application>Microsoft Office PowerPoint</Application>
  <PresentationFormat>ワイド画面</PresentationFormat>
  <Paragraphs>142</Paragraphs>
  <Slides>23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23</vt:i4>
      </vt:variant>
    </vt:vector>
  </HeadingPairs>
  <TitlesOfParts>
    <vt:vector size="28" baseType="lpstr">
      <vt:lpstr>Meiryo UI</vt:lpstr>
      <vt:lpstr>メイリオ</vt:lpstr>
      <vt:lpstr>Arial</vt:lpstr>
      <vt:lpstr>Calibri</vt:lpstr>
      <vt:lpstr>標準デザイン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anm031_日本地図クイズ～建造物編～</dc:title>
  <dc:subject>anm031_日本地図クイズ～建造物編～</dc:subject>
  <dc:creator>でじけろお</dc:creator>
  <cp:lastModifiedBy/>
  <cp:revision>1</cp:revision>
  <dcterms:created xsi:type="dcterms:W3CDTF">2017-10-06T02:08:43Z</dcterms:created>
  <dcterms:modified xsi:type="dcterms:W3CDTF">2022-04-05T14:34:05Z</dcterms:modified>
  <cp:category/>
  <cp:version>1</cp:version>
</cp:coreProperties>
</file>